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.xml" ContentType="application/vnd.openxmlformats-officedocument.themeOverride+xml"/>
  <Override PartName="/ppt/charts/chartEx1.xml" ContentType="application/vnd.ms-office.chartex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73" r:id="rId4"/>
    <p:sldId id="278" r:id="rId5"/>
    <p:sldId id="279" r:id="rId6"/>
    <p:sldId id="285" r:id="rId7"/>
    <p:sldId id="288" r:id="rId8"/>
    <p:sldId id="284" r:id="rId9"/>
    <p:sldId id="281" r:id="rId10"/>
    <p:sldId id="282" r:id="rId11"/>
    <p:sldId id="277" r:id="rId12"/>
    <p:sldId id="274" r:id="rId13"/>
    <p:sldId id="286" r:id="rId14"/>
    <p:sldId id="668" r:id="rId15"/>
    <p:sldId id="670" r:id="rId16"/>
    <p:sldId id="667" r:id="rId17"/>
    <p:sldId id="292" r:id="rId18"/>
    <p:sldId id="296" r:id="rId19"/>
    <p:sldId id="665" r:id="rId20"/>
    <p:sldId id="664" r:id="rId21"/>
    <p:sldId id="669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F9B"/>
    <a:srgbClr val="00B050"/>
    <a:srgbClr val="ED7D31"/>
    <a:srgbClr val="395F9B"/>
    <a:srgbClr val="1F4E79"/>
    <a:srgbClr val="00B0F0"/>
    <a:srgbClr val="C00000"/>
    <a:srgbClr val="0070C0"/>
    <a:srgbClr val="009165"/>
    <a:srgbClr val="276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788FE-C1C0-4E8C-9225-461CFF57C599}" v="408" dt="2022-08-05T12:28:04.764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5AA4A32E-8272-4D74-9F44-CEBD3E930CD2}"/>
    <pc:docChg chg="undo redo custSel modSld">
      <pc:chgData name="NESTOR JULIO HERNANDEZ BOCKER" userId="a413b3be1cc3406f" providerId="LiveId" clId="{5AA4A32E-8272-4D74-9F44-CEBD3E930CD2}" dt="2022-07-06T02:03:33.491" v="231"/>
      <pc:docMkLst>
        <pc:docMk/>
      </pc:docMkLst>
      <pc:sldChg chg="modSp mod">
        <pc:chgData name="NESTOR JULIO HERNANDEZ BOCKER" userId="a413b3be1cc3406f" providerId="LiveId" clId="{5AA4A32E-8272-4D74-9F44-CEBD3E930CD2}" dt="2022-07-06T00:22:27.627" v="65" actId="20577"/>
        <pc:sldMkLst>
          <pc:docMk/>
          <pc:sldMk cId="3489943008" sldId="256"/>
        </pc:sldMkLst>
        <pc:spChg chg="mod">
          <ac:chgData name="NESTOR JULIO HERNANDEZ BOCKER" userId="a413b3be1cc3406f" providerId="LiveId" clId="{5AA4A32E-8272-4D74-9F44-CEBD3E930CD2}" dt="2022-07-05T23:00:27.193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6T00:22:27.627" v="6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5T23:04:37.847" v="41" actId="20577"/>
        <pc:sldMkLst>
          <pc:docMk/>
          <pc:sldMk cId="1714585994" sldId="264"/>
        </pc:sldMkLst>
        <pc:spChg chg="mod">
          <ac:chgData name="NESTOR JULIO HERNANDEZ BOCKER" userId="a413b3be1cc3406f" providerId="LiveId" clId="{5AA4A32E-8272-4D74-9F44-CEBD3E930CD2}" dt="2022-07-05T22:59:47.440" v="0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3:04:37.847" v="4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5AA4A32E-8272-4D74-9F44-CEBD3E930CD2}" dt="2022-07-06T01:26:27.464" v="141" actId="207"/>
        <pc:sldMkLst>
          <pc:docMk/>
          <pc:sldMk cId="241681347" sldId="272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26:07.845" v="137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5AA4A32E-8272-4D74-9F44-CEBD3E930CD2}" dt="2022-07-06T01:25:09.665" v="126" actId="478"/>
          <ac:graphicFrameMkLst>
            <pc:docMk/>
            <pc:sldMk cId="241681347" sldId="272"/>
            <ac:graphicFrameMk id="2" creationId="{61D682BA-3647-0FBC-0A76-FE695411F2D3}"/>
          </ac:graphicFrameMkLst>
        </pc:graphicFrameChg>
        <pc:graphicFrameChg chg="add del mod">
          <ac:chgData name="NESTOR JULIO HERNANDEZ BOCKER" userId="a413b3be1cc3406f" providerId="LiveId" clId="{5AA4A32E-8272-4D74-9F44-CEBD3E930CD2}" dt="2022-07-06T01:25:44.614" v="133" actId="478"/>
          <ac:graphicFrameMkLst>
            <pc:docMk/>
            <pc:sldMk cId="241681347" sldId="272"/>
            <ac:graphicFrameMk id="3" creationId="{4CD4C798-5DAC-2F11-61F5-84CC19E4B48C}"/>
          </ac:graphicFrameMkLst>
        </pc:graphicFrameChg>
        <pc:graphicFrameChg chg="add del mod">
          <ac:chgData name="NESTOR JULIO HERNANDEZ BOCKER" userId="a413b3be1cc3406f" providerId="LiveId" clId="{5AA4A32E-8272-4D74-9F44-CEBD3E930CD2}" dt="2022-07-06T01:26:10.634" v="138" actId="478"/>
          <ac:graphicFrameMkLst>
            <pc:docMk/>
            <pc:sldMk cId="241681347" sldId="272"/>
            <ac:graphicFrameMk id="4" creationId="{2E0FE65C-4638-318D-F7CB-6E82FABEDF7C}"/>
          </ac:graphicFrameMkLst>
        </pc:graphicFrameChg>
        <pc:graphicFrameChg chg="mod">
          <ac:chgData name="NESTOR JULIO HERNANDEZ BOCKER" userId="a413b3be1cc3406f" providerId="LiveId" clId="{5AA4A32E-8272-4D74-9F44-CEBD3E930CD2}" dt="2022-07-06T01:26:27.464" v="141" actId="207"/>
          <ac:graphicFrameMkLst>
            <pc:docMk/>
            <pc:sldMk cId="241681347" sldId="272"/>
            <ac:graphicFrameMk id="11" creationId="{8263B622-BB94-40C7-BD48-32F58DABCD3D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26:50.936" v="143" actId="113"/>
        <pc:sldMkLst>
          <pc:docMk/>
          <pc:sldMk cId="1036967058" sldId="273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0:56:31.914" v="74" actId="103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5AA4A32E-8272-4D74-9F44-CEBD3E930CD2}" dt="2022-07-06T01:26:50.936" v="143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6T01:39:03.161" v="187" actId="20577"/>
        <pc:sldMkLst>
          <pc:docMk/>
          <pc:sldMk cId="936540454" sldId="274"/>
        </pc:sldMkLst>
        <pc:spChg chg="mod">
          <ac:chgData name="NESTOR JULIO HERNANDEZ BOCKER" userId="a413b3be1cc3406f" providerId="LiveId" clId="{5AA4A32E-8272-4D74-9F44-CEBD3E930CD2}" dt="2022-07-05T23:02:51.845" v="36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8:40.810" v="181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5AA4A32E-8272-4D74-9F44-CEBD3E930CD2}" dt="2022-07-06T01:38:55.449" v="184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5AA4A32E-8272-4D74-9F44-CEBD3E930CD2}" dt="2022-07-06T01:39:03.161" v="187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5AA4A32E-8272-4D74-9F44-CEBD3E930CD2}" dt="2022-07-06T01:38:04.533" v="178" actId="113"/>
        <pc:sldMkLst>
          <pc:docMk/>
          <pc:sldMk cId="897901876" sldId="277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8:04.533" v="178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6T02:03:33.491" v="231"/>
        <pc:sldMkLst>
          <pc:docMk/>
          <pc:sldMk cId="1821392715" sldId="278"/>
        </pc:sldMkLst>
        <pc:spChg chg="mod">
          <ac:chgData name="NESTOR JULIO HERNANDEZ BOCKER" userId="a413b3be1cc3406f" providerId="LiveId" clId="{5AA4A32E-8272-4D74-9F44-CEBD3E930CD2}" dt="2022-07-05T23:00:46.007" v="4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27:01.114" v="146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5AA4A32E-8272-4D74-9F44-CEBD3E930CD2}" dt="2022-07-06T01:27:50.304" v="154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5AA4A32E-8272-4D74-9F44-CEBD3E930CD2}" dt="2022-07-06T01:29:12.071" v="158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5AA4A32E-8272-4D74-9F44-CEBD3E930CD2}" dt="2022-07-06T02:03:33.491" v="231"/>
          <ac:graphicFrameMkLst>
            <pc:docMk/>
            <pc:sldMk cId="1821392715" sldId="278"/>
            <ac:graphicFrameMk id="16" creationId="{026CB053-2701-4647-AEC8-B2BA020B30C9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29:37.854" v="159"/>
        <pc:sldMkLst>
          <pc:docMk/>
          <pc:sldMk cId="124870672" sldId="279"/>
        </pc:sldMkLst>
        <pc:spChg chg="mod">
          <ac:chgData name="NESTOR JULIO HERNANDEZ BOCKER" userId="a413b3be1cc3406f" providerId="LiveId" clId="{5AA4A32E-8272-4D74-9F44-CEBD3E930CD2}" dt="2022-07-05T23:01:52.862" v="21" actId="1038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5AA4A32E-8272-4D74-9F44-CEBD3E930CD2}" dt="2022-07-06T01:29:37.854" v="159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6:21.904" v="175"/>
        <pc:sldMkLst>
          <pc:docMk/>
          <pc:sldMk cId="3688983019" sldId="281"/>
        </pc:sldMkLst>
        <pc:spChg chg="mod">
          <ac:chgData name="NESTOR JULIO HERNANDEZ BOCKER" userId="a413b3be1cc3406f" providerId="LiveId" clId="{5AA4A32E-8272-4D74-9F44-CEBD3E930CD2}" dt="2022-07-05T23:02:15.343" v="29" actId="1035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5AA4A32E-8272-4D74-9F44-CEBD3E930CD2}" dt="2022-07-06T01:36:21.904" v="175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7:14.616" v="176"/>
        <pc:sldMkLst>
          <pc:docMk/>
          <pc:sldMk cId="2108529373" sldId="282"/>
        </pc:sldMkLst>
        <pc:spChg chg="mod">
          <ac:chgData name="NESTOR JULIO HERNANDEZ BOCKER" userId="a413b3be1cc3406f" providerId="LiveId" clId="{5AA4A32E-8272-4D74-9F44-CEBD3E930CD2}" dt="2022-07-05T23:02:40.374" v="35" actId="1036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5AA4A32E-8272-4D74-9F44-CEBD3E930CD2}" dt="2022-07-06T01:37:14.616" v="176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5AA4A32E-8272-4D74-9F44-CEBD3E930CD2}" dt="2022-07-06T01:34:02.978" v="174" actId="20577"/>
        <pc:sldMkLst>
          <pc:docMk/>
          <pc:sldMk cId="1347876608" sldId="284"/>
        </pc:sldMkLst>
        <pc:spChg chg="mod">
          <ac:chgData name="NESTOR JULIO HERNANDEZ BOCKER" userId="a413b3be1cc3406f" providerId="LiveId" clId="{5AA4A32E-8272-4D74-9F44-CEBD3E930CD2}" dt="2022-07-06T01:33:17.137" v="168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5AA4A32E-8272-4D74-9F44-CEBD3E930CD2}" dt="2022-07-06T01:33:33.313" v="171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4:02.978" v="174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5AA4A32E-8272-4D74-9F44-CEBD3E930CD2}" dt="2022-07-06T01:33:04.614" v="166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del">
          <ac:chgData name="NESTOR JULIO HERNANDEZ BOCKER" userId="a413b3be1cc3406f" providerId="LiveId" clId="{5AA4A32E-8272-4D74-9F44-CEBD3E930CD2}" dt="2022-07-06T01:32:52.166" v="165" actId="478"/>
          <ac:graphicFrameMkLst>
            <pc:docMk/>
            <pc:sldMk cId="1347876608" sldId="284"/>
            <ac:graphicFrameMk id="12" creationId="{00000000-0008-0000-0000-000023000000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0:56.244" v="160"/>
        <pc:sldMkLst>
          <pc:docMk/>
          <pc:sldMk cId="375185369" sldId="285"/>
        </pc:sldMkLst>
        <pc:spChg chg="mod">
          <ac:chgData name="NESTOR JULIO HERNANDEZ BOCKER" userId="a413b3be1cc3406f" providerId="LiveId" clId="{5AA4A32E-8272-4D74-9F44-CEBD3E930CD2}" dt="2022-07-05T23:01:17.342" v="12" actId="1037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375185369" sldId="285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5AA4A32E-8272-4D74-9F44-CEBD3E930CD2}" dt="2022-07-06T01:30:56.244" v="160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">
        <pc:chgData name="NESTOR JULIO HERNANDEZ BOCKER" userId="a413b3be1cc3406f" providerId="LiveId" clId="{5AA4A32E-8272-4D74-9F44-CEBD3E930CD2}" dt="2022-07-06T01:40:02.470" v="188"/>
        <pc:sldMkLst>
          <pc:docMk/>
          <pc:sldMk cId="1797651575" sldId="286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5AA4A32E-8272-4D74-9F44-CEBD3E930CD2}" dt="2022-07-05T23:02:58.420" v="37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5AA4A32E-8272-4D74-9F44-CEBD3E930CD2}" dt="2022-07-06T01:40:02.470" v="188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31:32.777" v="164" actId="113"/>
        <pc:sldMkLst>
          <pc:docMk/>
          <pc:sldMk cId="551587082" sldId="288"/>
        </pc:sldMkLst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5AA4A32E-8272-4D74-9F44-CEBD3E930CD2}" dt="2022-07-06T01:31:32.777" v="164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5T23:04:05.056" v="38" actId="20577"/>
        <pc:sldMkLst>
          <pc:docMk/>
          <pc:sldMk cId="2365881875" sldId="292"/>
        </pc:sldMkLst>
        <pc:spChg chg="mod">
          <ac:chgData name="NESTOR JULIO HERNANDEZ BOCKER" userId="a413b3be1cc3406f" providerId="LiveId" clId="{5AA4A32E-8272-4D74-9F44-CEBD3E930CD2}" dt="2022-07-05T23:04:05.056" v="38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2:59:47.440" v="0"/>
          <ac:spMkLst>
            <pc:docMk/>
            <pc:sldMk cId="2365881875" sldId="292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5AA4A32E-8272-4D74-9F44-CEBD3E930CD2}" dt="2022-07-06T01:58:10.445" v="226" actId="2084"/>
        <pc:sldMkLst>
          <pc:docMk/>
          <pc:sldMk cId="2670663140" sldId="296"/>
        </pc:sldMkLst>
        <pc:spChg chg="mod">
          <ac:chgData name="NESTOR JULIO HERNANDEZ BOCKER" userId="a413b3be1cc3406f" providerId="LiveId" clId="{5AA4A32E-8272-4D74-9F44-CEBD3E930CD2}" dt="2022-07-06T01:53:37.878" v="193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2670663140" sldId="296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5AA4A32E-8272-4D74-9F44-CEBD3E930CD2}" dt="2022-07-06T01:58:10.445" v="226" actId="2084"/>
          <ac:graphicFrameMkLst>
            <pc:docMk/>
            <pc:sldMk cId="2670663140" sldId="296"/>
            <ac:graphicFrameMk id="11" creationId="{472AF1BA-52E7-40A5-BBFE-B83391E6A180}"/>
          </ac:graphicFrameMkLst>
        </pc:graphicFrameChg>
        <pc:graphicFrameChg chg="mod modGraphic">
          <ac:chgData name="NESTOR JULIO HERNANDEZ BOCKER" userId="a413b3be1cc3406f" providerId="LiveId" clId="{5AA4A32E-8272-4D74-9F44-CEBD3E930CD2}" dt="2022-07-06T01:58:02.554" v="225" actId="1035"/>
          <ac:graphicFrameMkLst>
            <pc:docMk/>
            <pc:sldMk cId="2670663140" sldId="296"/>
            <ac:graphicFrameMk id="12" creationId="{28B0AB7F-FC1E-4E73-8942-5A98563FAA4B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0:18:39.607" v="47" actId="207"/>
        <pc:sldMkLst>
          <pc:docMk/>
          <pc:sldMk cId="2512932844" sldId="664"/>
        </pc:sldMkLst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2512932844" sldId="664"/>
            <ac:spMk id="24" creationId="{70D7228C-52F7-401B-BB2C-1A14861330E4}"/>
          </ac:spMkLst>
        </pc:spChg>
        <pc:graphicFrameChg chg="mod modGraphic">
          <ac:chgData name="NESTOR JULIO HERNANDEZ BOCKER" userId="a413b3be1cc3406f" providerId="LiveId" clId="{5AA4A32E-8272-4D74-9F44-CEBD3E930CD2}" dt="2022-07-06T00:18:39.607" v="47" actId="207"/>
          <ac:graphicFrameMkLst>
            <pc:docMk/>
            <pc:sldMk cId="2512932844" sldId="664"/>
            <ac:graphicFrameMk id="3" creationId="{91826CC5-6031-ED45-0FDF-98E6F6A5E494}"/>
          </ac:graphicFrameMkLst>
        </pc:graphicFrameChg>
      </pc:sldChg>
      <pc:sldChg chg="modSp mod">
        <pc:chgData name="NESTOR JULIO HERNANDEZ BOCKER" userId="a413b3be1cc3406f" providerId="LiveId" clId="{5AA4A32E-8272-4D74-9F44-CEBD3E930CD2}" dt="2022-07-06T01:54:14.912" v="200" actId="20577"/>
        <pc:sldMkLst>
          <pc:docMk/>
          <pc:sldMk cId="905729610" sldId="665"/>
        </pc:sldMkLst>
        <pc:spChg chg="mod">
          <ac:chgData name="NESTOR JULIO HERNANDEZ BOCKER" userId="a413b3be1cc3406f" providerId="LiveId" clId="{5AA4A32E-8272-4D74-9F44-CEBD3E930CD2}" dt="2022-07-06T01:54:14.912" v="200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5T23:04:15.743" v="39"/>
          <ac:spMkLst>
            <pc:docMk/>
            <pc:sldMk cId="905729610" sldId="665"/>
            <ac:spMk id="9" creationId="{00000000-0000-0000-0000-000000000000}"/>
          </ac:spMkLst>
        </pc:spChg>
        <pc:spChg chg="mod">
          <ac:chgData name="NESTOR JULIO HERNANDEZ BOCKER" userId="a413b3be1cc3406f" providerId="LiveId" clId="{5AA4A32E-8272-4D74-9F44-CEBD3E930CD2}" dt="2022-07-06T00:21:57.937" v="64" actId="20577"/>
          <ac:spMkLst>
            <pc:docMk/>
            <pc:sldMk cId="905729610" sldId="665"/>
            <ac:spMk id="10" creationId="{A1EBE62B-6E44-9359-E238-E8B53D9BBCB3}"/>
          </ac:spMkLst>
        </pc:spChg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AA4A32E-8272-4D74-9F44-CEBD3E930CD2}" dt="2022-07-05T23:00:23.899" v="2"/>
          <ac:spMkLst>
            <pc:docMk/>
            <pc:sldMk cId="905729610" sldId="665"/>
            <ac:spMk id="16" creationId="{32741C1C-2DE7-4637-8D8A-2B0511928FC0}"/>
          </ac:spMkLst>
        </pc:spChg>
      </pc:sldChg>
      <pc:sldChg chg="modSp mod">
        <pc:chgData name="NESTOR JULIO HERNANDEZ BOCKER" userId="a413b3be1cc3406f" providerId="LiveId" clId="{5AA4A32E-8272-4D74-9F44-CEBD3E930CD2}" dt="2022-07-06T01:54:52.263" v="206" actId="20577"/>
        <pc:sldMkLst>
          <pc:docMk/>
          <pc:sldMk cId="1740983306" sldId="666"/>
        </pc:sldMkLst>
        <pc:spChg chg="mod">
          <ac:chgData name="NESTOR JULIO HERNANDEZ BOCKER" userId="a413b3be1cc3406f" providerId="LiveId" clId="{5AA4A32E-8272-4D74-9F44-CEBD3E930CD2}" dt="2022-07-06T01:54:52.263" v="206" actId="20577"/>
          <ac:spMkLst>
            <pc:docMk/>
            <pc:sldMk cId="1740983306" sldId="666"/>
            <ac:spMk id="36" creationId="{CCE6CA9A-69DB-7B5A-3EE0-E331CE4C078B}"/>
          </ac:spMkLst>
        </pc:spChg>
      </pc:sldChg>
      <pc:sldChg chg="addSp delSp modSp mod">
        <pc:chgData name="NESTOR JULIO HERNANDEZ BOCKER" userId="a413b3be1cc3406f" providerId="LiveId" clId="{5AA4A32E-8272-4D74-9F44-CEBD3E930CD2}" dt="2022-07-06T01:57:39.768" v="208"/>
        <pc:sldMkLst>
          <pc:docMk/>
          <pc:sldMk cId="2099275270" sldId="667"/>
        </pc:sldMkLst>
        <pc:spChg chg="add mod">
          <ac:chgData name="NESTOR JULIO HERNANDEZ BOCKER" userId="a413b3be1cc3406f" providerId="LiveId" clId="{5AA4A32E-8272-4D74-9F44-CEBD3E930CD2}" dt="2022-07-06T01:21:17.832" v="88"/>
          <ac:spMkLst>
            <pc:docMk/>
            <pc:sldMk cId="2099275270" sldId="667"/>
            <ac:spMk id="14" creationId="{00000000-0008-0000-0000-000006000000}"/>
          </ac:spMkLst>
        </pc:spChg>
        <pc:spChg chg="mod">
          <ac:chgData name="NESTOR JULIO HERNANDEZ BOCKER" userId="a413b3be1cc3406f" providerId="LiveId" clId="{5AA4A32E-8272-4D74-9F44-CEBD3E930CD2}" dt="2022-07-05T22:59:59.702" v="1"/>
          <ac:spMkLst>
            <pc:docMk/>
            <pc:sldMk cId="2099275270" sldId="667"/>
            <ac:spMk id="20" creationId="{00000000-0000-0000-0000-000000000000}"/>
          </ac:spMkLst>
        </pc:spChg>
        <pc:grpChg chg="del">
          <ac:chgData name="NESTOR JULIO HERNANDEZ BOCKER" userId="a413b3be1cc3406f" providerId="LiveId" clId="{5AA4A32E-8272-4D74-9F44-CEBD3E930CD2}" dt="2022-07-06T01:21:11.057" v="87" actId="478"/>
          <ac:grpSpMkLst>
            <pc:docMk/>
            <pc:sldMk cId="2099275270" sldId="667"/>
            <ac:grpSpMk id="9" creationId="{00000000-0008-0000-0000-000003000000}"/>
          </ac:grpSpMkLst>
        </pc:grpChg>
        <pc:grpChg chg="add mod">
          <ac:chgData name="NESTOR JULIO HERNANDEZ BOCKER" userId="a413b3be1cc3406f" providerId="LiveId" clId="{5AA4A32E-8272-4D74-9F44-CEBD3E930CD2}" dt="2022-07-06T01:21:32.474" v="110" actId="1036"/>
          <ac:grpSpMkLst>
            <pc:docMk/>
            <pc:sldMk cId="2099275270" sldId="667"/>
            <ac:grpSpMk id="12" creationId="{00000000-0008-0000-0000-000003000000}"/>
          </ac:grpSpMkLst>
        </pc:grpChg>
        <pc:graphicFrameChg chg="mod">
          <ac:chgData name="NESTOR JULIO HERNANDEZ BOCKER" userId="a413b3be1cc3406f" providerId="LiveId" clId="{5AA4A32E-8272-4D74-9F44-CEBD3E930CD2}" dt="2022-07-05T23:00:23.899" v="2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5AA4A32E-8272-4D74-9F44-CEBD3E930CD2}" dt="2022-07-06T01:57:39.768" v="208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</pc:docChg>
  </pc:docChgLst>
  <pc:docChgLst>
    <pc:chgData name="NESTOR JULIO HERNANDEZ BOCKER" userId="a413b3be1cc3406f" providerId="LiveId" clId="{A8E788FE-C1C0-4E8C-9225-461CFF57C599}"/>
    <pc:docChg chg="undo redo custSel addSld delSld modSld">
      <pc:chgData name="NESTOR JULIO HERNANDEZ BOCKER" userId="a413b3be1cc3406f" providerId="LiveId" clId="{A8E788FE-C1C0-4E8C-9225-461CFF57C599}" dt="2022-08-05T12:26:16.933" v="5057" actId="6549"/>
      <pc:docMkLst>
        <pc:docMk/>
      </pc:docMkLst>
      <pc:sldChg chg="modSp">
        <pc:chgData name="NESTOR JULIO HERNANDEZ BOCKER" userId="a413b3be1cc3406f" providerId="LiveId" clId="{A8E788FE-C1C0-4E8C-9225-461CFF57C599}" dt="2022-08-03T20:33:48.254" v="4"/>
        <pc:sldMkLst>
          <pc:docMk/>
          <pc:sldMk cId="3489943008" sldId="256"/>
        </pc:sldMkLst>
        <pc:spChg chg="mod">
          <ac:chgData name="NESTOR JULIO HERNANDEZ BOCKER" userId="a413b3be1cc3406f" providerId="LiveId" clId="{A8E788FE-C1C0-4E8C-9225-461CFF57C599}" dt="2022-08-03T20:33:48.254" v="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3:00.966" v="0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3T20:37:55.885" v="10" actId="20577"/>
        <pc:sldMkLst>
          <pc:docMk/>
          <pc:sldMk cId="1714585994" sldId="264"/>
        </pc:sldMkLst>
        <pc:spChg chg="mod">
          <ac:chgData name="NESTOR JULIO HERNANDEZ BOCKER" userId="a413b3be1cc3406f" providerId="LiveId" clId="{A8E788FE-C1C0-4E8C-9225-461CFF57C599}" dt="2022-08-03T20:33:00.966" v="0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7:55.885" v="1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22:51.790" v="5056" actId="20577"/>
        <pc:sldMkLst>
          <pc:docMk/>
          <pc:sldMk cId="241681347" sldId="272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22:51.790" v="5056" actId="20577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07:12.335" v="5000" actId="113"/>
        <pc:sldMkLst>
          <pc:docMk/>
          <pc:sldMk cId="1036967058" sldId="273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1:56:04.677" v="4954" actId="1035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A8E788FE-C1C0-4E8C-9225-461CFF57C599}" dt="2022-08-05T12:07:12.335" v="5000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26:16.933" v="5057" actId="6549"/>
        <pc:sldMkLst>
          <pc:docMk/>
          <pc:sldMk cId="936540454" sldId="274"/>
        </pc:sldMkLst>
        <pc:spChg chg="mod">
          <ac:chgData name="NESTOR JULIO HERNANDEZ BOCKER" userId="a413b3be1cc3406f" providerId="LiveId" clId="{A8E788FE-C1C0-4E8C-9225-461CFF57C599}" dt="2022-08-03T20:34:22.896" v="6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15:10.243" v="5043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A8E788FE-C1C0-4E8C-9225-461CFF57C599}" dt="2022-08-05T12:15:27.433" v="5046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A8E788FE-C1C0-4E8C-9225-461CFF57C599}" dt="2022-08-05T12:26:16.933" v="5057" actId="6549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A8E788FE-C1C0-4E8C-9225-461CFF57C599}" dt="2022-08-05T12:14:42.446" v="5040" actId="113"/>
        <pc:sldMkLst>
          <pc:docMk/>
          <pc:sldMk cId="897901876" sldId="277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14:42.446" v="5040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A8E788FE-C1C0-4E8C-9225-461CFF57C599}" dt="2022-08-05T12:09:17.554" v="5022" actId="20577"/>
        <pc:sldMkLst>
          <pc:docMk/>
          <pc:sldMk cId="1821392715" sldId="278"/>
        </pc:sldMkLst>
        <pc:spChg chg="mod">
          <ac:chgData name="NESTOR JULIO HERNANDEZ BOCKER" userId="a413b3be1cc3406f" providerId="LiveId" clId="{A8E788FE-C1C0-4E8C-9225-461CFF57C599}" dt="2022-08-03T20:34:02.161" v="5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07:39.494" v="5003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A8E788FE-C1C0-4E8C-9225-461CFF57C599}" dt="2022-08-05T12:07:50.754" v="5006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A8E788FE-C1C0-4E8C-9225-461CFF57C599}" dt="2022-08-05T12:09:17.554" v="5022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">
        <pc:chgData name="NESTOR JULIO HERNANDEZ BOCKER" userId="a413b3be1cc3406f" providerId="LiveId" clId="{A8E788FE-C1C0-4E8C-9225-461CFF57C599}" dt="2022-08-05T12:10:16.644" v="5023"/>
        <pc:sldMkLst>
          <pc:docMk/>
          <pc:sldMk cId="124870672" sldId="279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A8E788FE-C1C0-4E8C-9225-461CFF57C599}" dt="2022-08-05T12:10:16.644" v="5023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A8E788FE-C1C0-4E8C-9225-461CFF57C599}" dt="2022-08-05T12:13:28.037" v="5037"/>
        <pc:sldMkLst>
          <pc:docMk/>
          <pc:sldMk cId="3688983019" sldId="281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A8E788FE-C1C0-4E8C-9225-461CFF57C599}" dt="2022-08-05T12:13:28.037" v="5037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">
        <pc:chgData name="NESTOR JULIO HERNANDEZ BOCKER" userId="a413b3be1cc3406f" providerId="LiveId" clId="{A8E788FE-C1C0-4E8C-9225-461CFF57C599}" dt="2022-08-05T12:14:14.152" v="5038"/>
        <pc:sldMkLst>
          <pc:docMk/>
          <pc:sldMk cId="2108529373" sldId="282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A8E788FE-C1C0-4E8C-9225-461CFF57C599}" dt="2022-08-05T12:14:14.152" v="5038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5T12:12:44.498" v="5036" actId="20577"/>
        <pc:sldMkLst>
          <pc:docMk/>
          <pc:sldMk cId="1347876608" sldId="284"/>
        </pc:sldMkLst>
        <pc:spChg chg="mod">
          <ac:chgData name="NESTOR JULIO HERNANDEZ BOCKER" userId="a413b3be1cc3406f" providerId="LiveId" clId="{A8E788FE-C1C0-4E8C-9225-461CFF57C599}" dt="2022-08-05T12:12:19.523" v="5030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A8E788FE-C1C0-4E8C-9225-461CFF57C599}" dt="2022-08-05T12:12:30.467" v="5032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12:44.498" v="5036" actId="20577"/>
          <ac:spMkLst>
            <pc:docMk/>
            <pc:sldMk cId="1347876608" sldId="284"/>
            <ac:spMk id="17" creationId="{0C479868-86BA-4840-949D-35BB72CED15F}"/>
          </ac:spMkLst>
        </pc:spChg>
      </pc:sldChg>
      <pc:sldChg chg="modSp mod">
        <pc:chgData name="NESTOR JULIO HERNANDEZ BOCKER" userId="a413b3be1cc3406f" providerId="LiveId" clId="{A8E788FE-C1C0-4E8C-9225-461CFF57C599}" dt="2022-08-05T12:11:29.785" v="5025"/>
        <pc:sldMkLst>
          <pc:docMk/>
          <pc:sldMk cId="375185369" sldId="285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A8E788FE-C1C0-4E8C-9225-461CFF57C599}" dt="2022-08-05T12:11:29.785" v="5025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">
        <pc:chgData name="NESTOR JULIO HERNANDEZ BOCKER" userId="a413b3be1cc3406f" providerId="LiveId" clId="{A8E788FE-C1C0-4E8C-9225-461CFF57C599}" dt="2022-08-05T12:16:12.605" v="5053"/>
        <pc:sldMkLst>
          <pc:docMk/>
          <pc:sldMk cId="1797651575" sldId="286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A8E788FE-C1C0-4E8C-9225-461CFF57C599}" dt="2022-08-03T20:34:28.207" v="7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A8E788FE-C1C0-4E8C-9225-461CFF57C599}" dt="2022-08-05T12:16:12.605" v="5053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5T12:12:09.551" v="5027" actId="113"/>
        <pc:sldMkLst>
          <pc:docMk/>
          <pc:sldMk cId="551587082" sldId="288"/>
        </pc:sldMkLst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A8E788FE-C1C0-4E8C-9225-461CFF57C599}" dt="2022-08-05T12:12:09.551" v="5027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modSp">
        <pc:chgData name="NESTOR JULIO HERNANDEZ BOCKER" userId="a413b3be1cc3406f" providerId="LiveId" clId="{A8E788FE-C1C0-4E8C-9225-461CFF57C599}" dt="2022-08-03T20:34:47.463" v="8"/>
        <pc:sldMkLst>
          <pc:docMk/>
          <pc:sldMk cId="2365881875" sldId="292"/>
        </pc:sldMkLst>
        <pc:spChg chg="mod">
          <ac:chgData name="NESTOR JULIO HERNANDEZ BOCKER" userId="a413b3be1cc3406f" providerId="LiveId" clId="{A8E788FE-C1C0-4E8C-9225-461CFF57C599}" dt="2022-08-03T20:34:47.463" v="8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3:00.966" v="0"/>
          <ac:spMkLst>
            <pc:docMk/>
            <pc:sldMk cId="2365881875" sldId="292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8E788FE-C1C0-4E8C-9225-461CFF57C599}" dt="2022-08-03T21:59:42.957" v="170" actId="403"/>
        <pc:sldMkLst>
          <pc:docMk/>
          <pc:sldMk cId="2670663140" sldId="296"/>
        </pc:sldMkLst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2670663140" sldId="296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A8E788FE-C1C0-4E8C-9225-461CFF57C599}" dt="2022-08-03T21:25:15.326" v="19" actId="1076"/>
          <ac:graphicFrameMkLst>
            <pc:docMk/>
            <pc:sldMk cId="2670663140" sldId="296"/>
            <ac:graphicFrameMk id="8" creationId="{472AF1BA-52E7-40A5-BBFE-B83391E6A180}"/>
          </ac:graphicFrameMkLst>
        </pc:graphicFrameChg>
        <pc:graphicFrameChg chg="add mod modGraphic">
          <ac:chgData name="NESTOR JULIO HERNANDEZ BOCKER" userId="a413b3be1cc3406f" providerId="LiveId" clId="{A8E788FE-C1C0-4E8C-9225-461CFF57C599}" dt="2022-08-03T21:59:42.957" v="170" actId="403"/>
          <ac:graphicFrameMkLst>
            <pc:docMk/>
            <pc:sldMk cId="2670663140" sldId="296"/>
            <ac:graphicFrameMk id="10" creationId="{00000000-0008-0000-0200-000006000000}"/>
          </ac:graphicFrameMkLst>
        </pc:graphicFrameChg>
        <pc:graphicFrameChg chg="del">
          <ac:chgData name="NESTOR JULIO HERNANDEZ BOCKER" userId="a413b3be1cc3406f" providerId="LiveId" clId="{A8E788FE-C1C0-4E8C-9225-461CFF57C599}" dt="2022-08-03T21:24:09.488" v="11" actId="478"/>
          <ac:graphicFrameMkLst>
            <pc:docMk/>
            <pc:sldMk cId="2670663140" sldId="296"/>
            <ac:graphicFrameMk id="11" creationId="{472AF1BA-52E7-40A5-BBFE-B83391E6A180}"/>
          </ac:graphicFrameMkLst>
        </pc:graphicFrameChg>
        <pc:graphicFrameChg chg="del">
          <ac:chgData name="NESTOR JULIO HERNANDEZ BOCKER" userId="a413b3be1cc3406f" providerId="LiveId" clId="{A8E788FE-C1C0-4E8C-9225-461CFF57C599}" dt="2022-08-03T21:24:39.283" v="16" actId="478"/>
          <ac:graphicFrameMkLst>
            <pc:docMk/>
            <pc:sldMk cId="2670663140" sldId="296"/>
            <ac:graphicFrameMk id="12" creationId="{28B0AB7F-FC1E-4E73-8942-5A98563FAA4B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4T01:08:16.857" v="1155" actId="20577"/>
        <pc:sldMkLst>
          <pc:docMk/>
          <pc:sldMk cId="2512932844" sldId="664"/>
        </pc:sldMkLst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2512932844" sldId="664"/>
            <ac:spMk id="24" creationId="{70D7228C-52F7-401B-BB2C-1A14861330E4}"/>
          </ac:spMkLst>
        </pc:spChg>
        <pc:graphicFrameChg chg="mod modGraphic">
          <ac:chgData name="NESTOR JULIO HERNANDEZ BOCKER" userId="a413b3be1cc3406f" providerId="LiveId" clId="{A8E788FE-C1C0-4E8C-9225-461CFF57C599}" dt="2022-08-04T01:08:16.857" v="1155" actId="20577"/>
          <ac:graphicFrameMkLst>
            <pc:docMk/>
            <pc:sldMk cId="2512932844" sldId="664"/>
            <ac:graphicFrameMk id="3" creationId="{91826CC5-6031-ED45-0FDF-98E6F6A5E494}"/>
          </ac:graphicFrameMkLst>
        </pc:graphicFrameChg>
      </pc:sldChg>
      <pc:sldChg chg="modSp mod">
        <pc:chgData name="NESTOR JULIO HERNANDEZ BOCKER" userId="a413b3be1cc3406f" providerId="LiveId" clId="{A8E788FE-C1C0-4E8C-9225-461CFF57C599}" dt="2022-08-04T01:11:03.484" v="1156" actId="20577"/>
        <pc:sldMkLst>
          <pc:docMk/>
          <pc:sldMk cId="905729610" sldId="665"/>
        </pc:sldMkLst>
        <pc:spChg chg="mod">
          <ac:chgData name="NESTOR JULIO HERNANDEZ BOCKER" userId="a413b3be1cc3406f" providerId="LiveId" clId="{A8E788FE-C1C0-4E8C-9225-461CFF57C599}" dt="2022-08-03T21:58:26.997" v="166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3T20:35:58.088" v="9"/>
          <ac:spMkLst>
            <pc:docMk/>
            <pc:sldMk cId="905729610" sldId="665"/>
            <ac:spMk id="9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4T01:11:03.484" v="1156" actId="20577"/>
          <ac:spMkLst>
            <pc:docMk/>
            <pc:sldMk cId="905729610" sldId="665"/>
            <ac:spMk id="10" creationId="{A1EBE62B-6E44-9359-E238-E8B53D9BBCB3}"/>
          </ac:spMkLst>
        </pc:spChg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A8E788FE-C1C0-4E8C-9225-461CFF57C599}" dt="2022-08-03T20:33:21.774" v="2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del mod">
        <pc:chgData name="NESTOR JULIO HERNANDEZ BOCKER" userId="a413b3be1cc3406f" providerId="LiveId" clId="{A8E788FE-C1C0-4E8C-9225-461CFF57C599}" dt="2022-08-04T20:31:23.267" v="1646" actId="47"/>
        <pc:sldMkLst>
          <pc:docMk/>
          <pc:sldMk cId="1740983306" sldId="666"/>
        </pc:sldMkLst>
        <pc:spChg chg="mod">
          <ac:chgData name="NESTOR JULIO HERNANDEZ BOCKER" userId="a413b3be1cc3406f" providerId="LiveId" clId="{A8E788FE-C1C0-4E8C-9225-461CFF57C599}" dt="2022-08-04T00:15:58.864" v="1147"/>
          <ac:spMkLst>
            <pc:docMk/>
            <pc:sldMk cId="1740983306" sldId="666"/>
            <ac:spMk id="36" creationId="{CCE6CA9A-69DB-7B5A-3EE0-E331CE4C078B}"/>
          </ac:spMkLst>
        </pc:spChg>
        <pc:graphicFrameChg chg="add mod">
          <ac:chgData name="NESTOR JULIO HERNANDEZ BOCKER" userId="a413b3be1cc3406f" providerId="LiveId" clId="{A8E788FE-C1C0-4E8C-9225-461CFF57C599}" dt="2022-08-03T23:34:09.174" v="178"/>
          <ac:graphicFrameMkLst>
            <pc:docMk/>
            <pc:sldMk cId="1740983306" sldId="666"/>
            <ac:graphicFrameMk id="14" creationId="{D61F7500-A40A-4A9C-9807-884BDD88F0AB}"/>
          </ac:graphicFrameMkLst>
        </pc:graphicFrameChg>
        <pc:graphicFrameChg chg="add mod">
          <ac:chgData name="NESTOR JULIO HERNANDEZ BOCKER" userId="a413b3be1cc3406f" providerId="LiveId" clId="{A8E788FE-C1C0-4E8C-9225-461CFF57C599}" dt="2022-08-03T23:40:18.882" v="250"/>
          <ac:graphicFrameMkLst>
            <pc:docMk/>
            <pc:sldMk cId="1740983306" sldId="666"/>
            <ac:graphicFrameMk id="15" creationId="{D61F7500-A40A-4A9C-9807-884BDD88F0AB}"/>
          </ac:graphicFrameMkLst>
        </pc:graphicFrameChg>
        <pc:graphicFrameChg chg="add mod">
          <ac:chgData name="NESTOR JULIO HERNANDEZ BOCKER" userId="a413b3be1cc3406f" providerId="LiveId" clId="{A8E788FE-C1C0-4E8C-9225-461CFF57C599}" dt="2022-08-04T00:15:50.128" v="1146" actId="1038"/>
          <ac:graphicFrameMkLst>
            <pc:docMk/>
            <pc:sldMk cId="1740983306" sldId="666"/>
            <ac:graphicFrameMk id="16" creationId="{9AEF698A-3143-4ABE-85D2-9855E9173BA7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3T23:36:25.018" v="180" actId="478"/>
          <ac:graphicFrameMkLst>
            <pc:docMk/>
            <pc:sldMk cId="1740983306" sldId="666"/>
            <ac:graphicFrameMk id="17" creationId="{3513A24B-7421-4838-A23D-6D65B481B577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1:06.174" v="1644" actId="478"/>
          <ac:graphicFrameMkLst>
            <pc:docMk/>
            <pc:sldMk cId="1740983306" sldId="666"/>
            <ac:graphicFrameMk id="18" creationId="{6E6DE53A-146B-4D6B-9AF4-7E3621632DBC}"/>
          </ac:graphicFrameMkLst>
        </pc:graphicFrameChg>
        <pc:graphicFrameChg chg="add mod">
          <ac:chgData name="NESTOR JULIO HERNANDEZ BOCKER" userId="a413b3be1cc3406f" providerId="LiveId" clId="{A8E788FE-C1C0-4E8C-9225-461CFF57C599}" dt="2022-08-03T23:58:08.212" v="743" actId="1037"/>
          <ac:graphicFrameMkLst>
            <pc:docMk/>
            <pc:sldMk cId="1740983306" sldId="666"/>
            <ac:graphicFrameMk id="19" creationId="{42E4196B-3D2C-4B69-823C-AD89FA7FB882}"/>
          </ac:graphicFrameMkLst>
        </pc:graphicFrameChg>
        <pc:graphicFrameChg chg="add mod">
          <ac:chgData name="NESTOR JULIO HERNANDEZ BOCKER" userId="a413b3be1cc3406f" providerId="LiveId" clId="{A8E788FE-C1C0-4E8C-9225-461CFF57C599}" dt="2022-08-04T00:05:57.984" v="885" actId="1038"/>
          <ac:graphicFrameMkLst>
            <pc:docMk/>
            <pc:sldMk cId="1740983306" sldId="666"/>
            <ac:graphicFrameMk id="20" creationId="{EECF96B7-DE04-40B7-B4BE-8B40B86D1FF3}"/>
          </ac:graphicFrameMkLst>
        </pc:graphicFrameChg>
        <pc:graphicFrameChg chg="add mod">
          <ac:chgData name="NESTOR JULIO HERNANDEZ BOCKER" userId="a413b3be1cc3406f" providerId="LiveId" clId="{A8E788FE-C1C0-4E8C-9225-461CFF57C599}" dt="2022-08-04T00:15:25.444" v="1143" actId="1038"/>
          <ac:graphicFrameMkLst>
            <pc:docMk/>
            <pc:sldMk cId="1740983306" sldId="666"/>
            <ac:graphicFrameMk id="21" creationId="{8C38B826-EEF7-4D7A-895E-DD7C79BC6833}"/>
          </ac:graphicFrameMkLst>
        </pc:graphicFrameChg>
        <pc:graphicFrameChg chg="del mod">
          <ac:chgData name="NESTOR JULIO HERNANDEZ BOCKER" userId="a413b3be1cc3406f" providerId="LiveId" clId="{A8E788FE-C1C0-4E8C-9225-461CFF57C599}" dt="2022-08-03T23:48:42.392" v="252" actId="478"/>
          <ac:graphicFrameMkLst>
            <pc:docMk/>
            <pc:sldMk cId="1740983306" sldId="666"/>
            <ac:graphicFrameMk id="42" creationId="{9AEF698A-3143-4ABE-85D2-9855E9173BA7}"/>
          </ac:graphicFrameMkLst>
        </pc:graphicFrameChg>
        <pc:graphicFrameChg chg="del mod">
          <ac:chgData name="NESTOR JULIO HERNANDEZ BOCKER" userId="a413b3be1cc3406f" providerId="LiveId" clId="{A8E788FE-C1C0-4E8C-9225-461CFF57C599}" dt="2022-08-03T23:54:14.778" v="300" actId="478"/>
          <ac:graphicFrameMkLst>
            <pc:docMk/>
            <pc:sldMk cId="1740983306" sldId="666"/>
            <ac:graphicFrameMk id="43" creationId="{901ACFA9-BEBC-40DD-9382-EAF874E77EC7}"/>
          </ac:graphicFrameMkLst>
        </pc:graphicFrameChg>
        <pc:graphicFrameChg chg="del">
          <ac:chgData name="NESTOR JULIO HERNANDEZ BOCKER" userId="a413b3be1cc3406f" providerId="LiveId" clId="{A8E788FE-C1C0-4E8C-9225-461CFF57C599}" dt="2022-08-03T23:57:26.497" v="473" actId="478"/>
          <ac:graphicFrameMkLst>
            <pc:docMk/>
            <pc:sldMk cId="1740983306" sldId="666"/>
            <ac:graphicFrameMk id="44" creationId="{3863DEF8-1033-42E2-A37E-7CED30649C87}"/>
          </ac:graphicFrameMkLst>
        </pc:graphicFrameChg>
        <pc:graphicFrameChg chg="del">
          <ac:chgData name="NESTOR JULIO HERNANDEZ BOCKER" userId="a413b3be1cc3406f" providerId="LiveId" clId="{A8E788FE-C1C0-4E8C-9225-461CFF57C599}" dt="2022-08-04T00:14:49.158" v="886" actId="478"/>
          <ac:graphicFrameMkLst>
            <pc:docMk/>
            <pc:sldMk cId="1740983306" sldId="666"/>
            <ac:graphicFrameMk id="45" creationId="{DC348D7F-6C58-44D4-96FA-7E6BB849D1BB}"/>
          </ac:graphicFrameMkLst>
        </pc:graphicFrameChg>
        <pc:graphicFrameChg chg="del">
          <ac:chgData name="NESTOR JULIO HERNANDEZ BOCKER" userId="a413b3be1cc3406f" providerId="LiveId" clId="{A8E788FE-C1C0-4E8C-9225-461CFF57C599}" dt="2022-08-04T00:05:28.784" v="745" actId="478"/>
          <ac:graphicFrameMkLst>
            <pc:docMk/>
            <pc:sldMk cId="1740983306" sldId="666"/>
            <ac:graphicFrameMk id="46" creationId="{A1D3A8C0-7A65-4028-B651-F360ED938751}"/>
          </ac:graphicFrameMkLst>
        </pc:graphicFrameChg>
      </pc:sldChg>
      <pc:sldChg chg="addSp delSp modSp mod">
        <pc:chgData name="NESTOR JULIO HERNANDEZ BOCKER" userId="a413b3be1cc3406f" providerId="LiveId" clId="{A8E788FE-C1C0-4E8C-9225-461CFF57C599}" dt="2022-08-05T11:17:05.568" v="4918"/>
        <pc:sldMkLst>
          <pc:docMk/>
          <pc:sldMk cId="2099275270" sldId="667"/>
        </pc:sldMkLst>
        <pc:spChg chg="add mod">
          <ac:chgData name="NESTOR JULIO HERNANDEZ BOCKER" userId="a413b3be1cc3406f" providerId="LiveId" clId="{A8E788FE-C1C0-4E8C-9225-461CFF57C599}" dt="2022-08-05T11:15:44.051" v="4914" actId="1076"/>
          <ac:spMkLst>
            <pc:docMk/>
            <pc:sldMk cId="2099275270" sldId="667"/>
            <ac:spMk id="11" creationId="{00000000-0008-0000-0000-000006000000}"/>
          </ac:spMkLst>
        </pc:spChg>
        <pc:spChg chg="del topLvl">
          <ac:chgData name="NESTOR JULIO HERNANDEZ BOCKER" userId="a413b3be1cc3406f" providerId="LiveId" clId="{A8E788FE-C1C0-4E8C-9225-461CFF57C599}" dt="2022-08-04T23:09:30.510" v="4822" actId="478"/>
          <ac:spMkLst>
            <pc:docMk/>
            <pc:sldMk cId="2099275270" sldId="667"/>
            <ac:spMk id="14" creationId="{00000000-0008-0000-0000-000006000000}"/>
          </ac:spMkLst>
        </pc:spChg>
        <pc:spChg chg="add mod">
          <ac:chgData name="NESTOR JULIO HERNANDEZ BOCKER" userId="a413b3be1cc3406f" providerId="LiveId" clId="{A8E788FE-C1C0-4E8C-9225-461CFF57C599}" dt="2022-08-04T23:13:28.300" v="4902"/>
          <ac:spMkLst>
            <pc:docMk/>
            <pc:sldMk cId="2099275270" sldId="667"/>
            <ac:spMk id="18" creationId="{00000000-0008-0000-0000-000006000000}"/>
          </ac:spMkLst>
        </pc:spChg>
        <pc:spChg chg="mod">
          <ac:chgData name="NESTOR JULIO HERNANDEZ BOCKER" userId="a413b3be1cc3406f" providerId="LiveId" clId="{A8E788FE-C1C0-4E8C-9225-461CFF57C599}" dt="2022-08-03T20:33:10.594" v="1"/>
          <ac:spMkLst>
            <pc:docMk/>
            <pc:sldMk cId="2099275270" sldId="667"/>
            <ac:spMk id="20" creationId="{00000000-0000-0000-0000-000000000000}"/>
          </ac:spMkLst>
        </pc:spChg>
        <pc:grpChg chg="add del mod">
          <ac:chgData name="NESTOR JULIO HERNANDEZ BOCKER" userId="a413b3be1cc3406f" providerId="LiveId" clId="{A8E788FE-C1C0-4E8C-9225-461CFF57C599}" dt="2022-08-05T11:15:44.051" v="4914" actId="1076"/>
          <ac:grpSpMkLst>
            <pc:docMk/>
            <pc:sldMk cId="2099275270" sldId="667"/>
            <ac:grpSpMk id="9" creationId="{00000000-0008-0000-0000-000003000000}"/>
          </ac:grpSpMkLst>
        </pc:grpChg>
        <pc:grpChg chg="del">
          <ac:chgData name="NESTOR JULIO HERNANDEZ BOCKER" userId="a413b3be1cc3406f" providerId="LiveId" clId="{A8E788FE-C1C0-4E8C-9225-461CFF57C599}" dt="2022-08-04T23:09:26.730" v="4821" actId="478"/>
          <ac:grpSpMkLst>
            <pc:docMk/>
            <pc:sldMk cId="2099275270" sldId="667"/>
            <ac:grpSpMk id="12" creationId="{00000000-0008-0000-0000-000003000000}"/>
          </ac:grpSpMkLst>
        </pc:grpChg>
        <pc:grpChg chg="add mod">
          <ac:chgData name="NESTOR JULIO HERNANDEZ BOCKER" userId="a413b3be1cc3406f" providerId="LiveId" clId="{A8E788FE-C1C0-4E8C-9225-461CFF57C599}" dt="2022-08-04T23:13:28.300" v="4902"/>
          <ac:grpSpMkLst>
            <pc:docMk/>
            <pc:sldMk cId="2099275270" sldId="667"/>
            <ac:grpSpMk id="15" creationId="{00000000-0008-0000-0000-000003000000}"/>
          </ac:grpSpMkLst>
        </pc:grpChg>
        <pc:graphicFrameChg chg="add mod">
          <ac:chgData name="NESTOR JULIO HERNANDEZ BOCKER" userId="a413b3be1cc3406f" providerId="LiveId" clId="{A8E788FE-C1C0-4E8C-9225-461CFF57C599}" dt="2022-08-05T11:17:05.568" v="4918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del mod topLvl">
          <ac:chgData name="NESTOR JULIO HERNANDEZ BOCKER" userId="a413b3be1cc3406f" providerId="LiveId" clId="{A8E788FE-C1C0-4E8C-9225-461CFF57C599}" dt="2022-08-04T23:09:26.730" v="4821" actId="478"/>
          <ac:graphicFrameMkLst>
            <pc:docMk/>
            <pc:sldMk cId="2099275270" sldId="667"/>
            <ac:graphicFrameMk id="13" creationId="{00000000-0008-0000-0000-000005000000}"/>
          </ac:graphicFrameMkLst>
        </pc:graphicFrameChg>
        <pc:graphicFrameChg chg="add mod">
          <ac:chgData name="NESTOR JULIO HERNANDEZ BOCKER" userId="a413b3be1cc3406f" providerId="LiveId" clId="{A8E788FE-C1C0-4E8C-9225-461CFF57C599}" dt="2022-08-04T23:13:28.300" v="4902"/>
          <ac:graphicFrameMkLst>
            <pc:docMk/>
            <pc:sldMk cId="2099275270" sldId="667"/>
            <ac:graphicFrameMk id="17" creationId="{00000000-0008-0000-0000-000005000000}"/>
          </ac:graphicFrameMkLst>
        </pc:graphicFrameChg>
      </pc:sldChg>
      <pc:sldChg chg="addSp delSp modSp add mod">
        <pc:chgData name="NESTOR JULIO HERNANDEZ BOCKER" userId="a413b3be1cc3406f" providerId="LiveId" clId="{A8E788FE-C1C0-4E8C-9225-461CFF57C599}" dt="2022-08-05T12:00:25.135" v="4974" actId="27918"/>
        <pc:sldMkLst>
          <pc:docMk/>
          <pc:sldMk cId="1180092406" sldId="668"/>
        </pc:sldMkLst>
        <pc:spChg chg="mod">
          <ac:chgData name="NESTOR JULIO HERNANDEZ BOCKER" userId="a413b3be1cc3406f" providerId="LiveId" clId="{A8E788FE-C1C0-4E8C-9225-461CFF57C599}" dt="2022-08-04T20:35:12.815" v="1713" actId="6549"/>
          <ac:spMkLst>
            <pc:docMk/>
            <pc:sldMk cId="1180092406" sldId="668"/>
            <ac:spMk id="6" creationId="{00000000-0000-0000-0000-000000000000}"/>
          </ac:spMkLst>
        </pc:spChg>
        <pc:spChg chg="del">
          <ac:chgData name="NESTOR JULIO HERNANDEZ BOCKER" userId="a413b3be1cc3406f" providerId="LiveId" clId="{A8E788FE-C1C0-4E8C-9225-461CFF57C599}" dt="2022-08-04T20:21:04.906" v="1163" actId="478"/>
          <ac:spMkLst>
            <pc:docMk/>
            <pc:sldMk cId="1180092406" sldId="668"/>
            <ac:spMk id="10" creationId="{AEA63057-DC72-4C3C-B0AD-1FBAAA30E1CB}"/>
          </ac:spMkLst>
        </pc:spChg>
        <pc:spChg chg="del">
          <ac:chgData name="NESTOR JULIO HERNANDEZ BOCKER" userId="a413b3be1cc3406f" providerId="LiveId" clId="{A8E788FE-C1C0-4E8C-9225-461CFF57C599}" dt="2022-08-04T20:20:58.846" v="1161" actId="478"/>
          <ac:spMkLst>
            <pc:docMk/>
            <pc:sldMk cId="1180092406" sldId="668"/>
            <ac:spMk id="12" creationId="{9D202A1A-69D2-44B6-AB19-8F37E5E1C38F}"/>
          </ac:spMkLst>
        </pc:spChg>
        <pc:spChg chg="del">
          <ac:chgData name="NESTOR JULIO HERNANDEZ BOCKER" userId="a413b3be1cc3406f" providerId="LiveId" clId="{A8E788FE-C1C0-4E8C-9225-461CFF57C599}" dt="2022-08-04T20:20:57.046" v="1160" actId="478"/>
          <ac:spMkLst>
            <pc:docMk/>
            <pc:sldMk cId="1180092406" sldId="668"/>
            <ac:spMk id="13" creationId="{00000000-0000-0000-0000-000000000000}"/>
          </ac:spMkLst>
        </pc:spChg>
        <pc:spChg chg="mod">
          <ac:chgData name="NESTOR JULIO HERNANDEZ BOCKER" userId="a413b3be1cc3406f" providerId="LiveId" clId="{A8E788FE-C1C0-4E8C-9225-461CFF57C599}" dt="2022-08-04T22:26:46.322" v="4774" actId="6549"/>
          <ac:spMkLst>
            <pc:docMk/>
            <pc:sldMk cId="1180092406" sldId="668"/>
            <ac:spMk id="14" creationId="{9ABF120D-045D-F412-88C6-90A663DC68FC}"/>
          </ac:spMkLst>
        </pc:spChg>
        <pc:spChg chg="add mod">
          <ac:chgData name="NESTOR JULIO HERNANDEZ BOCKER" userId="a413b3be1cc3406f" providerId="LiveId" clId="{A8E788FE-C1C0-4E8C-9225-461CFF57C599}" dt="2022-08-04T20:31:14.357" v="1645"/>
          <ac:spMkLst>
            <pc:docMk/>
            <pc:sldMk cId="1180092406" sldId="668"/>
            <ac:spMk id="21" creationId="{D0875B53-548B-7A15-CE2D-0213C0BFCECD}"/>
          </ac:spMkLst>
        </pc:spChg>
        <pc:graphicFrameChg chg="del">
          <ac:chgData name="NESTOR JULIO HERNANDEZ BOCKER" userId="a413b3be1cc3406f" providerId="LiveId" clId="{A8E788FE-C1C0-4E8C-9225-461CFF57C599}" dt="2022-08-04T20:20:54.596" v="1158" actId="478"/>
          <ac:graphicFrameMkLst>
            <pc:docMk/>
            <pc:sldMk cId="1180092406" sldId="668"/>
            <ac:graphicFrameMk id="11" creationId="{69854C78-9C74-4F20-BCB0-3F0E555592C2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0:01.101" v="1980" actId="478"/>
          <ac:graphicFrameMkLst>
            <pc:docMk/>
            <pc:sldMk cId="1180092406" sldId="668"/>
            <ac:graphicFrameMk id="15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27:04.640" v="1302"/>
          <ac:graphicFrameMkLst>
            <pc:docMk/>
            <pc:sldMk cId="1180092406" sldId="668"/>
            <ac:graphicFrameMk id="16" creationId="{941C6B26-27A2-AEE1-EA35-95144DD77271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27:51.765" v="1313"/>
          <ac:graphicFrameMkLst>
            <pc:docMk/>
            <pc:sldMk cId="1180092406" sldId="668"/>
            <ac:graphicFrameMk id="17" creationId="{3DEB255E-8D4E-17DF-3455-A5A1A9219768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0:43.703" v="1640" actId="478"/>
          <ac:graphicFrameMkLst>
            <pc:docMk/>
            <pc:sldMk cId="1180092406" sldId="668"/>
            <ac:graphicFrameMk id="18" creationId="{FA11C12F-E3CE-E23F-340A-D04F9AE382AB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0:47.732" v="1642" actId="478"/>
          <ac:graphicFrameMkLst>
            <pc:docMk/>
            <pc:sldMk cId="1180092406" sldId="668"/>
            <ac:graphicFrameMk id="19" creationId="{C2FF972B-973E-9259-57FF-EAC77216EB49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0:46.151" v="1641" actId="478"/>
          <ac:graphicFrameMkLst>
            <pc:docMk/>
            <pc:sldMk cId="1180092406" sldId="668"/>
            <ac:graphicFrameMk id="20" creationId="{96FC9709-D937-5C17-BEAA-12E6A22C3F76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5:06.364" v="1712" actId="478"/>
          <ac:graphicFrameMkLst>
            <pc:docMk/>
            <pc:sldMk cId="1180092406" sldId="668"/>
            <ac:graphicFrameMk id="22" creationId="{DB3A3F9A-D218-C813-40ED-6D05E5B856C8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8:39.898" v="1979" actId="478"/>
          <ac:graphicFrameMkLst>
            <pc:docMk/>
            <pc:sldMk cId="1180092406" sldId="668"/>
            <ac:graphicFrameMk id="23" creationId="{24487678-E7D4-5E2E-FACE-5C4FC1114AF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8:36.171" v="1977" actId="478"/>
          <ac:graphicFrameMkLst>
            <pc:docMk/>
            <pc:sldMk cId="1180092406" sldId="668"/>
            <ac:graphicFrameMk id="24" creationId="{53C7BDBB-7364-A254-B5C7-7EE63E0327E1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38:37.812" v="1978" actId="478"/>
          <ac:graphicFrameMkLst>
            <pc:docMk/>
            <pc:sldMk cId="1180092406" sldId="668"/>
            <ac:graphicFrameMk id="25" creationId="{11A8C6D5-690C-2E8F-E407-94B0D9063A3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26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3:56.001" v="2253" actId="478"/>
          <ac:graphicFrameMkLst>
            <pc:docMk/>
            <pc:sldMk cId="1180092406" sldId="668"/>
            <ac:graphicFrameMk id="27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3:57.802" v="2254" actId="478"/>
          <ac:graphicFrameMkLst>
            <pc:docMk/>
            <pc:sldMk cId="1180092406" sldId="668"/>
            <ac:graphicFrameMk id="28" creationId="{DF9FA2F6-7C4F-7150-CAA5-A8E68D9990A9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0:44:01.384" v="2255" actId="478"/>
          <ac:graphicFrameMkLst>
            <pc:docMk/>
            <pc:sldMk cId="1180092406" sldId="668"/>
            <ac:graphicFrameMk id="29" creationId="{46155739-84CD-BD9F-821D-7290AB372E75}"/>
          </ac:graphicFrameMkLst>
        </pc:graphicFrameChg>
        <pc:graphicFrameChg chg="add mod">
          <ac:chgData name="NESTOR JULIO HERNANDEZ BOCKER" userId="a413b3be1cc3406f" providerId="LiveId" clId="{A8E788FE-C1C0-4E8C-9225-461CFF57C599}" dt="2022-08-04T20:45:44.802" v="2257"/>
          <ac:graphicFrameMkLst>
            <pc:docMk/>
            <pc:sldMk cId="1180092406" sldId="668"/>
            <ac:graphicFrameMk id="30" creationId="{8ACFE0BC-1C01-55C3-F172-27A6F8DAEF54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31" creationId="{D13EB940-98A3-49DA-8224-235FC1BCCF53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32" creationId="{E9ED04BA-A054-40F8-B46E-0B65CF4004D9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1:41:01.738" v="3334" actId="478"/>
          <ac:graphicFrameMkLst>
            <pc:docMk/>
            <pc:sldMk cId="1180092406" sldId="668"/>
            <ac:graphicFrameMk id="33" creationId="{AE3CDF91-8683-4B77-A783-C3341F6ACC58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5:52.508" v="4576"/>
          <ac:graphicFrameMkLst>
            <pc:docMk/>
            <pc:sldMk cId="1180092406" sldId="668"/>
            <ac:graphicFrameMk id="34" creationId="{8ACFE0BC-1C01-55C3-F172-27A6F8DAEF54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4:50.196" v="4573" actId="207"/>
          <ac:graphicFrameMkLst>
            <pc:docMk/>
            <pc:sldMk cId="1180092406" sldId="668"/>
            <ac:graphicFrameMk id="35" creationId="{D13EB940-98A3-49DA-8224-235FC1BCCF53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7:16.656" v="4587" actId="207"/>
          <ac:graphicFrameMkLst>
            <pc:docMk/>
            <pc:sldMk cId="1180092406" sldId="668"/>
            <ac:graphicFrameMk id="36" creationId="{E9ED04BA-A054-40F8-B46E-0B65CF4004D9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09:39.756" v="4596"/>
          <ac:graphicFrameMkLst>
            <pc:docMk/>
            <pc:sldMk cId="1180092406" sldId="668"/>
            <ac:graphicFrameMk id="37" creationId="{AE3CDF91-8683-4B77-A783-C3341F6ACC58}"/>
          </ac:graphicFrameMkLst>
        </pc:graphicFrameChg>
        <pc:picChg chg="del">
          <ac:chgData name="NESTOR JULIO HERNANDEZ BOCKER" userId="a413b3be1cc3406f" providerId="LiveId" clId="{A8E788FE-C1C0-4E8C-9225-461CFF57C599}" dt="2022-08-04T20:20:55.796" v="1159" actId="478"/>
          <ac:picMkLst>
            <pc:docMk/>
            <pc:sldMk cId="1180092406" sldId="668"/>
            <ac:picMk id="9" creationId="{7295E24C-F465-4C6E-979F-84F447B3DC7E}"/>
          </ac:picMkLst>
        </pc:picChg>
      </pc:sldChg>
      <pc:sldChg chg="add del">
        <pc:chgData name="NESTOR JULIO HERNANDEZ BOCKER" userId="a413b3be1cc3406f" providerId="LiveId" clId="{A8E788FE-C1C0-4E8C-9225-461CFF57C599}" dt="2022-08-04T00:22:18.556" v="1148" actId="47"/>
        <pc:sldMkLst>
          <pc:docMk/>
          <pc:sldMk cId="2541367592" sldId="668"/>
        </pc:sldMkLst>
      </pc:sldChg>
      <pc:sldChg chg="modSp add mod">
        <pc:chgData name="NESTOR JULIO HERNANDEZ BOCKER" userId="a413b3be1cc3406f" providerId="LiveId" clId="{A8E788FE-C1C0-4E8C-9225-461CFF57C599}" dt="2022-08-05T12:22:02.498" v="5055"/>
        <pc:sldMkLst>
          <pc:docMk/>
          <pc:sldMk cId="1495741939" sldId="669"/>
        </pc:sldMkLst>
        <pc:spChg chg="mod">
          <ac:chgData name="NESTOR JULIO HERNANDEZ BOCKER" userId="a413b3be1cc3406f" providerId="LiveId" clId="{A8E788FE-C1C0-4E8C-9225-461CFF57C599}" dt="2022-08-05T12:21:57.412" v="5054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A8E788FE-C1C0-4E8C-9225-461CFF57C599}" dt="2022-08-05T12:22:02.498" v="5055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addSp delSp modSp add mod">
        <pc:chgData name="NESTOR JULIO HERNANDEZ BOCKER" userId="a413b3be1cc3406f" providerId="LiveId" clId="{A8E788FE-C1C0-4E8C-9225-461CFF57C599}" dt="2022-08-05T12:02:11.265" v="4982" actId="27918"/>
        <pc:sldMkLst>
          <pc:docMk/>
          <pc:sldMk cId="594653449" sldId="670"/>
        </pc:sldMkLst>
        <pc:spChg chg="del">
          <ac:chgData name="NESTOR JULIO HERNANDEZ BOCKER" userId="a413b3be1cc3406f" providerId="LiveId" clId="{A8E788FE-C1C0-4E8C-9225-461CFF57C599}" dt="2022-08-04T22:15:10.255" v="4656" actId="478"/>
          <ac:spMkLst>
            <pc:docMk/>
            <pc:sldMk cId="594653449" sldId="670"/>
            <ac:spMk id="14" creationId="{9ABF120D-045D-F412-88C6-90A663DC68FC}"/>
          </ac:spMkLst>
        </pc:spChg>
        <pc:spChg chg="add del mod">
          <ac:chgData name="NESTOR JULIO HERNANDEZ BOCKER" userId="a413b3be1cc3406f" providerId="LiveId" clId="{A8E788FE-C1C0-4E8C-9225-461CFF57C599}" dt="2022-08-04T22:26:53.618" v="4775" actId="478"/>
          <ac:spMkLst>
            <pc:docMk/>
            <pc:sldMk cId="594653449" sldId="670"/>
            <ac:spMk id="15" creationId="{929F5B94-FCFB-5DDC-6E97-C5254FCB448A}"/>
          </ac:spMkLst>
        </pc:spChg>
        <pc:spChg chg="add mod">
          <ac:chgData name="NESTOR JULIO HERNANDEZ BOCKER" userId="a413b3be1cc3406f" providerId="LiveId" clId="{A8E788FE-C1C0-4E8C-9225-461CFF57C599}" dt="2022-08-04T22:27:06.870" v="4778"/>
          <ac:spMkLst>
            <pc:docMk/>
            <pc:sldMk cId="594653449" sldId="670"/>
            <ac:spMk id="17" creationId="{3012B01C-2DBD-1B84-A4AD-B5637CC35D47}"/>
          </ac:spMkLst>
        </pc:spChg>
        <pc:graphicFrameChg chg="add mod">
          <ac:chgData name="NESTOR JULIO HERNANDEZ BOCKER" userId="a413b3be1cc3406f" providerId="LiveId" clId="{A8E788FE-C1C0-4E8C-9225-461CFF57C599}" dt="2022-08-04T22:11:13.665" v="4599"/>
          <ac:graphicFrameMkLst>
            <pc:docMk/>
            <pc:sldMk cId="594653449" sldId="670"/>
            <ac:graphicFrameMk id="10" creationId="{56AA5F10-F050-4318-80E8-4ECCE3579AEF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11:54.187" v="4608"/>
          <ac:graphicFrameMkLst>
            <pc:docMk/>
            <pc:sldMk cId="594653449" sldId="670"/>
            <ac:graphicFrameMk id="11" creationId="{A3F86E62-F02A-4E9D-A0C4-C6C95E4DAFBD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12:41.185" v="4617"/>
          <ac:graphicFrameMkLst>
            <pc:docMk/>
            <pc:sldMk cId="594653449" sldId="670"/>
            <ac:graphicFrameMk id="12" creationId="{B61D8437-886A-4959-A181-570CAECEA793}"/>
          </ac:graphicFrameMkLst>
        </pc:graphicFrameChg>
        <pc:graphicFrameChg chg="add mod">
          <ac:chgData name="NESTOR JULIO HERNANDEZ BOCKER" userId="a413b3be1cc3406f" providerId="LiveId" clId="{A8E788FE-C1C0-4E8C-9225-461CFF57C599}" dt="2022-08-04T22:13:23.067" v="4628"/>
          <ac:graphicFrameMkLst>
            <pc:docMk/>
            <pc:sldMk cId="594653449" sldId="670"/>
            <ac:graphicFrameMk id="13" creationId="{4F9356F8-EEEA-4202-A437-0AD28E7FBF2B}"/>
          </ac:graphicFrameMkLst>
        </pc:graphicFrameChg>
        <pc:graphicFrameChg chg="add del mod">
          <ac:chgData name="NESTOR JULIO HERNANDEZ BOCKER" userId="a413b3be1cc3406f" providerId="LiveId" clId="{A8E788FE-C1C0-4E8C-9225-461CFF57C599}" dt="2022-08-04T22:27:00.905" v="4777"/>
          <ac:graphicFrameMkLst>
            <pc:docMk/>
            <pc:sldMk cId="594653449" sldId="670"/>
            <ac:graphicFrameMk id="16" creationId="{505D76B4-E220-5611-FD64-AEE2AF8E7623}"/>
          </ac:graphicFrameMkLst>
        </pc:graphicFrameChg>
        <pc:graphicFrameChg chg="del">
          <ac:chgData name="NESTOR JULIO HERNANDEZ BOCKER" userId="a413b3be1cc3406f" providerId="LiveId" clId="{A8E788FE-C1C0-4E8C-9225-461CFF57C599}" dt="2022-08-04T21:42:15.058" v="3360" actId="478"/>
          <ac:graphicFrameMkLst>
            <pc:docMk/>
            <pc:sldMk cId="594653449" sldId="670"/>
            <ac:graphicFrameMk id="34" creationId="{8ACFE0BC-1C01-55C3-F172-27A6F8DAEF54}"/>
          </ac:graphicFrameMkLst>
        </pc:graphicFrameChg>
        <pc:graphicFrameChg chg="del">
          <ac:chgData name="NESTOR JULIO HERNANDEZ BOCKER" userId="a413b3be1cc3406f" providerId="LiveId" clId="{A8E788FE-C1C0-4E8C-9225-461CFF57C599}" dt="2022-08-04T21:46:10.369" v="3667" actId="478"/>
          <ac:graphicFrameMkLst>
            <pc:docMk/>
            <pc:sldMk cId="594653449" sldId="670"/>
            <ac:graphicFrameMk id="35" creationId="{D13EB940-98A3-49DA-8224-235FC1BCCF53}"/>
          </ac:graphicFrameMkLst>
        </pc:graphicFrameChg>
        <pc:graphicFrameChg chg="del">
          <ac:chgData name="NESTOR JULIO HERNANDEZ BOCKER" userId="a413b3be1cc3406f" providerId="LiveId" clId="{A8E788FE-C1C0-4E8C-9225-461CFF57C599}" dt="2022-08-04T21:47:18.048" v="4025" actId="478"/>
          <ac:graphicFrameMkLst>
            <pc:docMk/>
            <pc:sldMk cId="594653449" sldId="670"/>
            <ac:graphicFrameMk id="36" creationId="{E9ED04BA-A054-40F8-B46E-0B65CF4004D9}"/>
          </ac:graphicFrameMkLst>
        </pc:graphicFrameChg>
        <pc:graphicFrameChg chg="del">
          <ac:chgData name="NESTOR JULIO HERNANDEZ BOCKER" userId="a413b3be1cc3406f" providerId="LiveId" clId="{A8E788FE-C1C0-4E8C-9225-461CFF57C599}" dt="2022-08-04T21:49:46.987" v="4292" actId="478"/>
          <ac:graphicFrameMkLst>
            <pc:docMk/>
            <pc:sldMk cId="594653449" sldId="670"/>
            <ac:graphicFrameMk id="37" creationId="{AE3CDF91-8683-4B77-A783-C3341F6ACC58}"/>
          </ac:graphicFrameMkLst>
        </pc:graphicFrameChg>
      </pc:sldChg>
    </pc:docChg>
  </pc:docChgLst>
  <pc:docChgLst>
    <pc:chgData name="NESTOR JULIO HERNANDEZ BOCKER" userId="a413b3be1cc3406f" providerId="LiveId" clId="{2399D48B-6ECF-4A43-86E7-EDE689F18BF0}"/>
    <pc:docChg chg="undo custSel addSld delSld modSld">
      <pc:chgData name="NESTOR JULIO HERNANDEZ BOCKER" userId="a413b3be1cc3406f" providerId="LiveId" clId="{2399D48B-6ECF-4A43-86E7-EDE689F18BF0}" dt="2022-05-16T20:04:58.733" v="905" actId="27918"/>
      <pc:docMkLst>
        <pc:docMk/>
      </pc:docMkLst>
      <pc:sldChg chg="modSp mod">
        <pc:chgData name="NESTOR JULIO HERNANDEZ BOCKER" userId="a413b3be1cc3406f" providerId="LiveId" clId="{2399D48B-6ECF-4A43-86E7-EDE689F18BF0}" dt="2022-05-06T01:35:06.845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2399D48B-6ECF-4A43-86E7-EDE689F18BF0}" dt="2022-05-06T01:35:04.085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1:35:06.845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2:34:01.137" v="703" actId="20577"/>
        <pc:sldMkLst>
          <pc:docMk/>
          <pc:sldMk cId="1714585994" sldId="264"/>
        </pc:sldMkLst>
        <pc:spChg chg="mod">
          <ac:chgData name="NESTOR JULIO HERNANDEZ BOCKER" userId="a413b3be1cc3406f" providerId="LiveId" clId="{2399D48B-6ECF-4A43-86E7-EDE689F18BF0}" dt="2022-05-06T02:34:01.137" v="703" actId="20577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2:33:49.676" v="70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2:51.126" v="33" actId="20577"/>
        <pc:sldMkLst>
          <pc:docMk/>
          <pc:sldMk cId="241681347" sldId="272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42:51.126" v="33" actId="20577"/>
          <ac:spMkLst>
            <pc:docMk/>
            <pc:sldMk cId="241681347" sldId="272"/>
            <ac:spMk id="13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3:32.631" v="36" actId="113"/>
        <pc:sldMkLst>
          <pc:docMk/>
          <pc:sldMk cId="1036967058" sldId="273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6:05.135" v="11" actId="103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2399D48B-6ECF-4A43-86E7-EDE689F18BF0}" dt="2022-05-06T01:43:32.631" v="36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2:06:04.217" v="270" actId="20577"/>
        <pc:sldMkLst>
          <pc:docMk/>
          <pc:sldMk cId="936540454" sldId="274"/>
        </pc:sldMkLst>
        <pc:spChg chg="mod">
          <ac:chgData name="NESTOR JULIO HERNANDEZ BOCKER" userId="a413b3be1cc3406f" providerId="LiveId" clId="{2399D48B-6ECF-4A43-86E7-EDE689F18BF0}" dt="2022-05-06T02:06:04.217" v="270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5:38.329" v="129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2399D48B-6ECF-4A43-86E7-EDE689F18BF0}" dt="2022-05-06T01:55:49.429" v="132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2399D48B-6ECF-4A43-86E7-EDE689F18BF0}" dt="2022-05-06T01:55:33.340" v="126" actId="1038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2399D48B-6ECF-4A43-86E7-EDE689F18BF0}" dt="2022-05-06T01:55:56.129" v="133" actId="20577"/>
          <ac:spMkLst>
            <pc:docMk/>
            <pc:sldMk cId="936540454" sldId="274"/>
            <ac:spMk id="15" creationId="{2C3461B8-32D9-48F6-870C-9DA1FF34CBCB}"/>
          </ac:spMkLst>
        </pc:spChg>
      </pc:sldChg>
      <pc:sldChg chg="modSp mod">
        <pc:chgData name="NESTOR JULIO HERNANDEZ BOCKER" userId="a413b3be1cc3406f" providerId="LiveId" clId="{2399D48B-6ECF-4A43-86E7-EDE689F18BF0}" dt="2022-05-06T01:55:06.500" v="97" actId="113"/>
        <pc:sldMkLst>
          <pc:docMk/>
          <pc:sldMk cId="897901876" sldId="277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5:06.500" v="97" actId="113"/>
          <ac:spMkLst>
            <pc:docMk/>
            <pc:sldMk cId="897901876" sldId="277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2399D48B-6ECF-4A43-86E7-EDE689F18BF0}" dt="2022-05-06T01:45:22.924" v="53" actId="1036"/>
        <pc:sldMkLst>
          <pc:docMk/>
          <pc:sldMk cId="1821392715" sldId="278"/>
        </pc:sldMkLst>
        <pc:spChg chg="mod">
          <ac:chgData name="NESTOR JULIO HERNANDEZ BOCKER" userId="a413b3be1cc3406f" providerId="LiveId" clId="{2399D48B-6ECF-4A43-86E7-EDE689F18BF0}" dt="2022-05-06T01:43:40.559" v="37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44:11.784" v="44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2399D48B-6ECF-4A43-86E7-EDE689F18BF0}" dt="2022-05-06T01:44:54.884" v="47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2399D48B-6ECF-4A43-86E7-EDE689F18BF0}" dt="2022-05-06T01:45:22.924" v="53" actId="1036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2399D48B-6ECF-4A43-86E7-EDE689F18BF0}" dt="2022-05-06T01:45:13.904" v="50" actId="20577"/>
          <ac:spMkLst>
            <pc:docMk/>
            <pc:sldMk cId="1821392715" sldId="278"/>
            <ac:spMk id="15" creationId="{1DB53BCE-27E0-4BC1-AC4B-AD4177316ADC}"/>
          </ac:spMkLst>
        </pc:spChg>
      </pc:sldChg>
      <pc:sldChg chg="modSp">
        <pc:chgData name="NESTOR JULIO HERNANDEZ BOCKER" userId="a413b3be1cc3406f" providerId="LiveId" clId="{2399D48B-6ECF-4A43-86E7-EDE689F18BF0}" dt="2022-05-06T01:46:10.124" v="54"/>
        <pc:sldMkLst>
          <pc:docMk/>
          <pc:sldMk cId="124870672" sldId="279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2399D48B-6ECF-4A43-86E7-EDE689F18BF0}" dt="2022-05-06T01:46:10.124" v="54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2399D48B-6ECF-4A43-86E7-EDE689F18BF0}" dt="2022-05-06T01:53:50.190" v="93"/>
        <pc:sldMkLst>
          <pc:docMk/>
          <pc:sldMk cId="3688983019" sldId="281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2399D48B-6ECF-4A43-86E7-EDE689F18BF0}" dt="2022-05-06T01:53:50.190" v="93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54:10.460" v="95"/>
        <pc:sldMkLst>
          <pc:docMk/>
          <pc:sldMk cId="2108529373" sldId="282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2108529373" sldId="282"/>
            <ac:spMk id="7" creationId="{39859359-D35B-3B4A-9B7A-4F41EF0AFBA5}"/>
          </ac:spMkLst>
        </pc:spChg>
        <pc:graphicFrameChg chg="mod modGraphic">
          <ac:chgData name="NESTOR JULIO HERNANDEZ BOCKER" userId="a413b3be1cc3406f" providerId="LiveId" clId="{2399D48B-6ECF-4A43-86E7-EDE689F18BF0}" dt="2022-05-06T01:54:10.460" v="95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06T02:41:40.546" v="755" actId="207"/>
        <pc:sldMkLst>
          <pc:docMk/>
          <pc:sldMk cId="1347876608" sldId="284"/>
        </pc:sldMkLst>
        <pc:spChg chg="mod">
          <ac:chgData name="NESTOR JULIO HERNANDEZ BOCKER" userId="a413b3be1cc3406f" providerId="LiveId" clId="{2399D48B-6ECF-4A43-86E7-EDE689F18BF0}" dt="2022-05-06T01:52:01.127" v="84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2399D48B-6ECF-4A43-86E7-EDE689F18BF0}" dt="2022-05-06T01:52:24.669" v="87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2399D48B-6ECF-4A43-86E7-EDE689F18BF0}" dt="2022-05-06T01:51:56.407" v="81" actId="1036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52:33.770" v="92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mod">
          <ac:chgData name="NESTOR JULIO HERNANDEZ BOCKER" userId="a413b3be1cc3406f" providerId="LiveId" clId="{2399D48B-6ECF-4A43-86E7-EDE689F18BF0}" dt="2022-05-06T02:41:40.546" v="755" actId="207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del">
          <ac:chgData name="NESTOR JULIO HERNANDEZ BOCKER" userId="a413b3be1cc3406f" providerId="LiveId" clId="{2399D48B-6ECF-4A43-86E7-EDE689F18BF0}" dt="2022-05-06T01:51:22.499" v="59" actId="478"/>
          <ac:graphicFrameMkLst>
            <pc:docMk/>
            <pc:sldMk cId="1347876608" sldId="284"/>
            <ac:graphicFrameMk id="12" creationId="{6CB43333-457E-4028-A382-A4AE5500B1FB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47:04.965" v="56"/>
        <pc:sldMkLst>
          <pc:docMk/>
          <pc:sldMk cId="375185369" sldId="285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375185369" sldId="285"/>
            <ac:spMk id="13" creationId="{00000000-0000-0000-0000-000000000000}"/>
          </ac:spMkLst>
        </pc:spChg>
        <pc:graphicFrameChg chg="mod modGraphic">
          <ac:chgData name="NESTOR JULIO HERNANDEZ BOCKER" userId="a413b3be1cc3406f" providerId="LiveId" clId="{2399D48B-6ECF-4A43-86E7-EDE689F18BF0}" dt="2022-05-06T01:47:04.965" v="56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06T02:49:38.470" v="778" actId="1036"/>
        <pc:sldMkLst>
          <pc:docMk/>
          <pc:sldMk cId="1797651575" sldId="286"/>
        </pc:sldMkLst>
        <pc:spChg chg="del mod">
          <ac:chgData name="NESTOR JULIO HERNANDEZ BOCKER" userId="a413b3be1cc3406f" providerId="LiveId" clId="{2399D48B-6ECF-4A43-86E7-EDE689F18BF0}" dt="2022-05-06T02:49:09.819" v="770" actId="478"/>
          <ac:spMkLst>
            <pc:docMk/>
            <pc:sldMk cId="1797651575" sldId="286"/>
            <ac:spMk id="7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2:48:48.069" v="769" actId="1076"/>
          <ac:spMkLst>
            <pc:docMk/>
            <pc:sldMk cId="1797651575" sldId="286"/>
            <ac:spMk id="12" creationId="{9D202A1A-69D2-44B6-AB19-8F37E5E1C38F}"/>
          </ac:spMkLst>
        </pc:spChg>
        <pc:spChg chg="add mod">
          <ac:chgData name="NESTOR JULIO HERNANDEZ BOCKER" userId="a413b3be1cc3406f" providerId="LiveId" clId="{2399D48B-6ECF-4A43-86E7-EDE689F18BF0}" dt="2022-05-06T02:49:38.470" v="778" actId="1036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2399D48B-6ECF-4A43-86E7-EDE689F18BF0}" dt="2022-05-06T01:57:13.426" v="134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1:47:42.295" v="58" actId="113"/>
        <pc:sldMkLst>
          <pc:docMk/>
          <pc:sldMk cId="551587082" sldId="288"/>
        </pc:sldMkLst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2399D48B-6ECF-4A43-86E7-EDE689F18BF0}" dt="2022-05-06T01:38:25.695" v="19" actId="14100"/>
          <ac:spMkLst>
            <pc:docMk/>
            <pc:sldMk cId="551587082" sldId="288"/>
            <ac:spMk id="13" creationId="{E1CE2D8E-7CDC-43DE-B5CA-B9E02D4565F9}"/>
          </ac:spMkLst>
        </pc:spChg>
        <pc:spChg chg="mod">
          <ac:chgData name="NESTOR JULIO HERNANDEZ BOCKER" userId="a413b3be1cc3406f" providerId="LiveId" clId="{2399D48B-6ECF-4A43-86E7-EDE689F18BF0}" dt="2022-05-06T01:38:22.495" v="18" actId="14100"/>
          <ac:spMkLst>
            <pc:docMk/>
            <pc:sldMk cId="551587082" sldId="288"/>
            <ac:spMk id="14" creationId="{D62F3B12-4583-4964-A8BF-8217B267188D}"/>
          </ac:spMkLst>
        </pc:spChg>
        <pc:spChg chg="mod">
          <ac:chgData name="NESTOR JULIO HERNANDEZ BOCKER" userId="a413b3be1cc3406f" providerId="LiveId" clId="{2399D48B-6ECF-4A43-86E7-EDE689F18BF0}" dt="2022-05-06T01:47:42.295" v="58" actId="113"/>
          <ac:spMkLst>
            <pc:docMk/>
            <pc:sldMk cId="551587082" sldId="288"/>
            <ac:spMk id="16" creationId="{00000000-0000-0000-0000-000000000000}"/>
          </ac:spMkLst>
        </pc:spChg>
        <pc:graphicFrameChg chg="ord">
          <ac:chgData name="NESTOR JULIO HERNANDEZ BOCKER" userId="a413b3be1cc3406f" providerId="LiveId" clId="{2399D48B-6ECF-4A43-86E7-EDE689F18BF0}" dt="2022-05-06T01:38:16.975" v="17" actId="171"/>
          <ac:graphicFrameMkLst>
            <pc:docMk/>
            <pc:sldMk cId="551587082" sldId="288"/>
            <ac:graphicFrameMk id="10" creationId="{A4EB9E49-B3CD-49DE-A097-E24A5D40D5F0}"/>
          </ac:graphicFrameMkLst>
        </pc:graphicFrameChg>
      </pc:sldChg>
      <pc:sldChg chg="addSp delSp modSp mod">
        <pc:chgData name="NESTOR JULIO HERNANDEZ BOCKER" userId="a413b3be1cc3406f" providerId="LiveId" clId="{2399D48B-6ECF-4A43-86E7-EDE689F18BF0}" dt="2022-05-16T20:04:58.733" v="905" actId="27918"/>
        <pc:sldMkLst>
          <pc:docMk/>
          <pc:sldMk cId="1913506379" sldId="289"/>
        </pc:sldMkLst>
        <pc:spChg chg="mod">
          <ac:chgData name="NESTOR JULIO HERNANDEZ BOCKER" userId="a413b3be1cc3406f" providerId="LiveId" clId="{2399D48B-6ECF-4A43-86E7-EDE689F18BF0}" dt="2022-05-06T02:07:53.161" v="274" actId="1076"/>
          <ac:spMkLst>
            <pc:docMk/>
            <pc:sldMk cId="1913506379" sldId="289"/>
            <ac:spMk id="8" creationId="{14A88404-2DA2-4217-99E5-A796005D5157}"/>
          </ac:spMkLst>
        </pc:spChg>
        <pc:spChg chg="add del mod topLvl">
          <ac:chgData name="NESTOR JULIO HERNANDEZ BOCKER" userId="a413b3be1cc3406f" providerId="LiveId" clId="{2399D48B-6ECF-4A43-86E7-EDE689F18BF0}" dt="2022-05-06T02:04:55.744" v="231" actId="478"/>
          <ac:spMkLst>
            <pc:docMk/>
            <pc:sldMk cId="1913506379" sldId="289"/>
            <ac:spMk id="11" creationId="{00000000-0008-0000-0000-000006000000}"/>
          </ac:spMkLst>
        </pc:spChg>
        <pc:spChg chg="add mod">
          <ac:chgData name="NESTOR JULIO HERNANDEZ BOCKER" userId="a413b3be1cc3406f" providerId="LiveId" clId="{2399D48B-6ECF-4A43-86E7-EDE689F18BF0}" dt="2022-05-06T02:04:42.142" v="182"/>
          <ac:spMkLst>
            <pc:docMk/>
            <pc:sldMk cId="1913506379" sldId="289"/>
            <ac:spMk id="14" creationId="{00000000-0008-0000-0000-000006000000}"/>
          </ac:spMkLst>
        </pc:spChg>
        <pc:spChg chg="mod">
          <ac:chgData name="NESTOR JULIO HERNANDEZ BOCKER" userId="a413b3be1cc3406f" providerId="LiveId" clId="{2399D48B-6ECF-4A43-86E7-EDE689F18BF0}" dt="2022-05-06T01:34:18.921" v="1"/>
          <ac:spMkLst>
            <pc:docMk/>
            <pc:sldMk cId="1913506379" sldId="289"/>
            <ac:spMk id="20" creationId="{00000000-0000-0000-0000-000000000000}"/>
          </ac:spMkLst>
        </pc:spChg>
        <pc:grpChg chg="del">
          <ac:chgData name="NESTOR JULIO HERNANDEZ BOCKER" userId="a413b3be1cc3406f" providerId="LiveId" clId="{2399D48B-6ECF-4A43-86E7-EDE689F18BF0}" dt="2022-05-06T02:01:14.513" v="138" actId="478"/>
          <ac:grpSpMkLst>
            <pc:docMk/>
            <pc:sldMk cId="1913506379" sldId="289"/>
            <ac:grpSpMk id="3" creationId="{8D99DC0E-AF8F-4B77-A4B8-BC474DEED47A}"/>
          </ac:grpSpMkLst>
        </pc:grpChg>
        <pc:grpChg chg="add del mod">
          <ac:chgData name="NESTOR JULIO HERNANDEZ BOCKER" userId="a413b3be1cc3406f" providerId="LiveId" clId="{2399D48B-6ECF-4A43-86E7-EDE689F18BF0}" dt="2022-05-06T02:04:39.833" v="181" actId="478"/>
          <ac:grpSpMkLst>
            <pc:docMk/>
            <pc:sldMk cId="1913506379" sldId="289"/>
            <ac:grpSpMk id="9" creationId="{00000000-0008-0000-0000-000003000000}"/>
          </ac:grpSpMkLst>
        </pc:grpChg>
        <pc:grpChg chg="add mod">
          <ac:chgData name="NESTOR JULIO HERNANDEZ BOCKER" userId="a413b3be1cc3406f" providerId="LiveId" clId="{2399D48B-6ECF-4A43-86E7-EDE689F18BF0}" dt="2022-05-06T02:05:08.983" v="269" actId="1036"/>
          <ac:grpSpMkLst>
            <pc:docMk/>
            <pc:sldMk cId="1913506379" sldId="289"/>
            <ac:grpSpMk id="12" creationId="{00000000-0008-0000-0000-000003000000}"/>
          </ac:grpSpMkLst>
        </pc:grpChg>
        <pc:graphicFrameChg chg="add del mod topLvl">
          <ac:chgData name="NESTOR JULIO HERNANDEZ BOCKER" userId="a413b3be1cc3406f" providerId="LiveId" clId="{2399D48B-6ECF-4A43-86E7-EDE689F18BF0}" dt="2022-05-06T02:04:39.833" v="181" actId="478"/>
          <ac:graphicFrameMkLst>
            <pc:docMk/>
            <pc:sldMk cId="1913506379" sldId="289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04:42.142" v="182"/>
          <ac:graphicFrameMkLst>
            <pc:docMk/>
            <pc:sldMk cId="1913506379" sldId="289"/>
            <ac:graphicFrameMk id="13" creationId="{00000000-0008-0000-0000-000005000000}"/>
          </ac:graphicFrameMkLst>
        </pc:graphicFrameChg>
        <pc:graphicFrameChg chg="mod">
          <ac:chgData name="NESTOR JULIO HERNANDEZ BOCKER" userId="a413b3be1cc3406f" providerId="LiveId" clId="{2399D48B-6ECF-4A43-86E7-EDE689F18BF0}" dt="2022-05-06T01:34:18.921" v="1"/>
          <ac:graphicFrameMkLst>
            <pc:docMk/>
            <pc:sldMk cId="1913506379" sldId="289"/>
            <ac:graphicFrameMk id="21" creationId="{37C13E03-66DC-4778-91EB-EFF0F12060B3}"/>
          </ac:graphicFrameMkLst>
        </pc:graphicFrameChg>
      </pc:sldChg>
      <pc:sldChg chg="modSp mod">
        <pc:chgData name="NESTOR JULIO HERNANDEZ BOCKER" userId="a413b3be1cc3406f" providerId="LiveId" clId="{2399D48B-6ECF-4A43-86E7-EDE689F18BF0}" dt="2022-05-06T02:08:16.372" v="275" actId="20577"/>
        <pc:sldMkLst>
          <pc:docMk/>
          <pc:sldMk cId="2365881875" sldId="292"/>
        </pc:sldMkLst>
        <pc:spChg chg="mod">
          <ac:chgData name="NESTOR JULIO HERNANDEZ BOCKER" userId="a413b3be1cc3406f" providerId="LiveId" clId="{2399D48B-6ECF-4A43-86E7-EDE689F18BF0}" dt="2022-05-06T02:08:16.372" v="275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1:34:07.735" v="0"/>
          <ac:spMkLst>
            <pc:docMk/>
            <pc:sldMk cId="2365881875" sldId="292"/>
            <ac:spMk id="6" creationId="{00000000-0000-0000-0000-000000000000}"/>
          </ac:spMkLst>
        </pc:spChg>
      </pc:sldChg>
      <pc:sldChg chg="modSp del">
        <pc:chgData name="NESTOR JULIO HERNANDEZ BOCKER" userId="a413b3be1cc3406f" providerId="LiveId" clId="{2399D48B-6ECF-4A43-86E7-EDE689F18BF0}" dt="2022-05-06T02:09:30.982" v="277" actId="47"/>
        <pc:sldMkLst>
          <pc:docMk/>
          <pc:sldMk cId="2547297675" sldId="293"/>
        </pc:sldMkLst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2547297675" sldId="293"/>
            <ac:spMk id="11" creationId="{DE42B8EF-F1D3-4978-A6DB-5F5742EC5073}"/>
          </ac:spMkLst>
        </pc:spChg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2547297675" sldId="293"/>
            <ac:spMk id="16" creationId="{32741C1C-2DE7-4637-8D8A-2B0511928FC0}"/>
          </ac:spMkLst>
        </pc:spChg>
      </pc:sldChg>
      <pc:sldChg chg="modSp del">
        <pc:chgData name="NESTOR JULIO HERNANDEZ BOCKER" userId="a413b3be1cc3406f" providerId="LiveId" clId="{2399D48B-6ECF-4A43-86E7-EDE689F18BF0}" dt="2022-05-06T02:14:36.880" v="375" actId="47"/>
        <pc:sldMkLst>
          <pc:docMk/>
          <pc:sldMk cId="1477199236" sldId="294"/>
        </pc:sldMkLst>
        <pc:spChg chg="mod">
          <ac:chgData name="NESTOR JULIO HERNANDEZ BOCKER" userId="a413b3be1cc3406f" providerId="LiveId" clId="{2399D48B-6ECF-4A43-86E7-EDE689F18BF0}" dt="2022-05-06T01:34:27.921" v="2"/>
          <ac:spMkLst>
            <pc:docMk/>
            <pc:sldMk cId="1477199236" sldId="294"/>
            <ac:spMk id="5" creationId="{67AC0363-F4FF-424F-A51B-C7D61974AC2C}"/>
          </ac:spMkLst>
        </pc:spChg>
      </pc:sldChg>
      <pc:sldChg chg="addSp delSp modSp add del mod">
        <pc:chgData name="NESTOR JULIO HERNANDEZ BOCKER" userId="a413b3be1cc3406f" providerId="LiveId" clId="{2399D48B-6ECF-4A43-86E7-EDE689F18BF0}" dt="2022-05-06T03:22:19.184" v="896" actId="20577"/>
        <pc:sldMkLst>
          <pc:docMk/>
          <pc:sldMk cId="171710297" sldId="295"/>
        </pc:sldMkLst>
        <pc:spChg chg="mod">
          <ac:chgData name="NESTOR JULIO HERNANDEZ BOCKER" userId="a413b3be1cc3406f" providerId="LiveId" clId="{2399D48B-6ECF-4A43-86E7-EDE689F18BF0}" dt="2022-05-06T02:27:38.982" v="619" actId="20577"/>
          <ac:spMkLst>
            <pc:docMk/>
            <pc:sldMk cId="171710297" sldId="295"/>
            <ac:spMk id="5" creationId="{67AC0363-F4FF-424F-A51B-C7D61974AC2C}"/>
          </ac:spMkLst>
        </pc:spChg>
        <pc:spChg chg="mod">
          <ac:chgData name="NESTOR JULIO HERNANDEZ BOCKER" userId="a413b3be1cc3406f" providerId="LiveId" clId="{2399D48B-6ECF-4A43-86E7-EDE689F18BF0}" dt="2022-05-06T03:22:19.184" v="896" actId="20577"/>
          <ac:spMkLst>
            <pc:docMk/>
            <pc:sldMk cId="171710297" sldId="295"/>
            <ac:spMk id="10" creationId="{93E6B74C-6196-44D6-A32E-9DF7C8B8A513}"/>
          </ac:spMkLst>
        </pc:spChg>
        <pc:spChg chg="mod">
          <ac:chgData name="NESTOR JULIO HERNANDEZ BOCKER" userId="a413b3be1cc3406f" providerId="LiveId" clId="{2399D48B-6ECF-4A43-86E7-EDE689F18BF0}" dt="2022-05-06T02:27:55.646" v="653" actId="1076"/>
          <ac:spMkLst>
            <pc:docMk/>
            <pc:sldMk cId="171710297" sldId="295"/>
            <ac:spMk id="15" creationId="{A01E3150-2897-4104-8351-BF15A966BB5C}"/>
          </ac:spMkLst>
        </pc:spChg>
        <pc:grpChg chg="add mod">
          <ac:chgData name="NESTOR JULIO HERNANDEZ BOCKER" userId="a413b3be1cc3406f" providerId="LiveId" clId="{2399D48B-6ECF-4A43-86E7-EDE689F18BF0}" dt="2022-05-06T03:21:21.494" v="867" actId="1076"/>
          <ac:grpSpMkLst>
            <pc:docMk/>
            <pc:sldMk cId="171710297" sldId="295"/>
            <ac:grpSpMk id="4" creationId="{2E11D4C3-C4F4-9212-77C4-BF91A1DA1929}"/>
          </ac:grpSpMkLst>
        </pc:grpChg>
        <pc:graphicFrameChg chg="del">
          <ac:chgData name="NESTOR JULIO HERNANDEZ BOCKER" userId="a413b3be1cc3406f" providerId="LiveId" clId="{2399D48B-6ECF-4A43-86E7-EDE689F18BF0}" dt="2022-05-06T02:24:54.506" v="455" actId="478"/>
          <ac:graphicFrameMkLst>
            <pc:docMk/>
            <pc:sldMk cId="171710297" sldId="295"/>
            <ac:graphicFrameMk id="8" creationId="{3513A24B-7421-4838-A23D-6D65B481B577}"/>
          </ac:graphicFrameMkLst>
        </pc:graphicFrameChg>
        <pc:graphicFrameChg chg="add mod ord">
          <ac:chgData name="NESTOR JULIO HERNANDEZ BOCKER" userId="a413b3be1cc3406f" providerId="LiveId" clId="{2399D48B-6ECF-4A43-86E7-EDE689F18BF0}" dt="2022-05-06T02:36:26.211" v="725" actId="207"/>
          <ac:graphicFrameMkLst>
            <pc:docMk/>
            <pc:sldMk cId="171710297" sldId="295"/>
            <ac:graphicFrameMk id="16" creationId="{3513A24B-7421-4838-A23D-6D65B481B577}"/>
          </ac:graphicFrameMkLst>
        </pc:graphicFrameChg>
        <pc:graphicFrameChg chg="add del mod modGraphic">
          <ac:chgData name="NESTOR JULIO HERNANDEZ BOCKER" userId="a413b3be1cc3406f" providerId="LiveId" clId="{2399D48B-6ECF-4A43-86E7-EDE689F18BF0}" dt="2022-05-06T02:29:08.230" v="667"/>
          <ac:graphicFrameMkLst>
            <pc:docMk/>
            <pc:sldMk cId="171710297" sldId="295"/>
            <ac:graphicFrameMk id="17" creationId="{C056BE95-64F2-CC63-250F-58A84A10054C}"/>
          </ac:graphicFrameMkLst>
        </pc:graphicFrameChg>
        <pc:graphicFrameChg chg="add del mod">
          <ac:chgData name="NESTOR JULIO HERNANDEZ BOCKER" userId="a413b3be1cc3406f" providerId="LiveId" clId="{2399D48B-6ECF-4A43-86E7-EDE689F18BF0}" dt="2022-05-06T02:35:26.366" v="714"/>
          <ac:graphicFrameMkLst>
            <pc:docMk/>
            <pc:sldMk cId="171710297" sldId="295"/>
            <ac:graphicFrameMk id="19" creationId="{4C35ABEE-F52F-3A9A-38DA-0F50666CA3B6}"/>
          </ac:graphicFrameMkLst>
        </pc:graphicFrameChg>
        <pc:picChg chg="add del mod">
          <ac:chgData name="NESTOR JULIO HERNANDEZ BOCKER" userId="a413b3be1cc3406f" providerId="LiveId" clId="{2399D48B-6ECF-4A43-86E7-EDE689F18BF0}" dt="2022-05-06T02:35:15.256" v="710" actId="478"/>
          <ac:picMkLst>
            <pc:docMk/>
            <pc:sldMk cId="171710297" sldId="295"/>
            <ac:picMk id="6" creationId="{5A5950BD-E2BF-70A1-08EB-58731A8A92A8}"/>
          </ac:picMkLst>
        </pc:picChg>
        <pc:picChg chg="add del mod">
          <ac:chgData name="NESTOR JULIO HERNANDEZ BOCKER" userId="a413b3be1cc3406f" providerId="LiveId" clId="{2399D48B-6ECF-4A43-86E7-EDE689F18BF0}" dt="2022-05-06T02:33:27.622" v="696" actId="478"/>
          <ac:picMkLst>
            <pc:docMk/>
            <pc:sldMk cId="171710297" sldId="295"/>
            <ac:picMk id="18" creationId="{86FD7D70-FA21-E72A-AFD7-667D3D14FD9C}"/>
          </ac:picMkLst>
        </pc:picChg>
        <pc:picChg chg="add mod">
          <ac:chgData name="NESTOR JULIO HERNANDEZ BOCKER" userId="a413b3be1cc3406f" providerId="LiveId" clId="{2399D48B-6ECF-4A43-86E7-EDE689F18BF0}" dt="2022-05-06T02:35:46.046" v="722" actId="1076"/>
          <ac:picMkLst>
            <pc:docMk/>
            <pc:sldMk cId="171710297" sldId="295"/>
            <ac:picMk id="20" creationId="{DE8764D2-553E-1CFB-A8B9-58AEB34A1495}"/>
          </ac:picMkLst>
        </pc:picChg>
        <pc:cxnChg chg="mod">
          <ac:chgData name="NESTOR JULIO HERNANDEZ BOCKER" userId="a413b3be1cc3406f" providerId="LiveId" clId="{2399D48B-6ECF-4A43-86E7-EDE689F18BF0}" dt="2022-05-06T03:21:26.527" v="875" actId="1038"/>
          <ac:cxnSpMkLst>
            <pc:docMk/>
            <pc:sldMk cId="171710297" sldId="295"/>
            <ac:cxnSpMk id="3" creationId="{DDDFCFCF-13CB-4798-AC0F-7929387A3AB4}"/>
          </ac:cxnSpMkLst>
        </pc:cxnChg>
        <pc:cxnChg chg="mod">
          <ac:chgData name="NESTOR JULIO HERNANDEZ BOCKER" userId="a413b3be1cc3406f" providerId="LiveId" clId="{2399D48B-6ECF-4A43-86E7-EDE689F18BF0}" dt="2022-05-06T02:26:59.125" v="561" actId="14100"/>
          <ac:cxnSpMkLst>
            <pc:docMk/>
            <pc:sldMk cId="171710297" sldId="295"/>
            <ac:cxnSpMk id="11" creationId="{75843CB5-CF2E-44C2-AEEA-A767709A85F1}"/>
          </ac:cxnSpMkLst>
        </pc:cxnChg>
        <pc:cxnChg chg="mod">
          <ac:chgData name="NESTOR JULIO HERNANDEZ BOCKER" userId="a413b3be1cc3406f" providerId="LiveId" clId="{2399D48B-6ECF-4A43-86E7-EDE689F18BF0}" dt="2022-05-06T03:21:50.613" v="878" actId="1037"/>
          <ac:cxnSpMkLst>
            <pc:docMk/>
            <pc:sldMk cId="171710297" sldId="295"/>
            <ac:cxnSpMk id="12" creationId="{B87159BA-A128-4F70-BAA5-D8A7F7C1F07C}"/>
          </ac:cxnSpMkLst>
        </pc:cxnChg>
      </pc:sldChg>
      <pc:sldChg chg="addSp delSp modSp add mod">
        <pc:chgData name="NESTOR JULIO HERNANDEZ BOCKER" userId="a413b3be1cc3406f" providerId="LiveId" clId="{2399D48B-6ECF-4A43-86E7-EDE689F18BF0}" dt="2022-05-06T02:52:24.380" v="852" actId="6549"/>
        <pc:sldMkLst>
          <pc:docMk/>
          <pc:sldMk cId="2670663140" sldId="296"/>
        </pc:sldMkLst>
        <pc:spChg chg="mod">
          <ac:chgData name="NESTOR JULIO HERNANDEZ BOCKER" userId="a413b3be1cc3406f" providerId="LiveId" clId="{2399D48B-6ECF-4A43-86E7-EDE689F18BF0}" dt="2022-05-06T02:52:24.380" v="852" actId="6549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2399D48B-6ECF-4A43-86E7-EDE689F18BF0}" dt="2022-05-06T02:37:22.299" v="748" actId="6549"/>
          <ac:spMkLst>
            <pc:docMk/>
            <pc:sldMk cId="2670663140" sldId="296"/>
            <ac:spMk id="9" creationId="{00000000-0000-0000-0000-000000000000}"/>
          </ac:spMkLst>
        </pc:spChg>
        <pc:graphicFrameChg chg="add del mod">
          <ac:chgData name="NESTOR JULIO HERNANDEZ BOCKER" userId="a413b3be1cc3406f" providerId="LiveId" clId="{2399D48B-6ECF-4A43-86E7-EDE689F18BF0}" dt="2022-05-06T02:12:27.949" v="290" actId="478"/>
          <ac:graphicFrameMkLst>
            <pc:docMk/>
            <pc:sldMk cId="2670663140" sldId="296"/>
            <ac:graphicFrameMk id="8" creationId="{029CB948-2EB9-ACA8-29D9-292FCC94FA28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2:25.179" v="289" actId="1076"/>
          <ac:graphicFrameMkLst>
            <pc:docMk/>
            <pc:sldMk cId="2670663140" sldId="296"/>
            <ac:graphicFrameMk id="10" creationId="{472AF1BA-52E7-40A5-BBFE-B83391E6A180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3:02.003" v="292"/>
          <ac:graphicFrameMkLst>
            <pc:docMk/>
            <pc:sldMk cId="2670663140" sldId="296"/>
            <ac:graphicFrameMk id="11" creationId="{28B0AB7F-FC1E-4E73-8942-5A98563FAA4B}"/>
          </ac:graphicFrameMkLst>
        </pc:graphicFrameChg>
        <pc:graphicFrameChg chg="add mod">
          <ac:chgData name="NESTOR JULIO HERNANDEZ BOCKER" userId="a413b3be1cc3406f" providerId="LiveId" clId="{2399D48B-6ECF-4A43-86E7-EDE689F18BF0}" dt="2022-05-06T02:14:05.845" v="300"/>
          <ac:graphicFrameMkLst>
            <pc:docMk/>
            <pc:sldMk cId="2670663140" sldId="296"/>
            <ac:graphicFrameMk id="12" creationId="{28B0AB7F-FC1E-4E73-8942-5A98563FAA4B}"/>
          </ac:graphicFrameMkLst>
        </pc:graphicFrameChg>
        <pc:graphicFrameChg chg="del">
          <ac:chgData name="NESTOR JULIO HERNANDEZ BOCKER" userId="a413b3be1cc3406f" providerId="LiveId" clId="{2399D48B-6ECF-4A43-86E7-EDE689F18BF0}" dt="2022-05-06T02:09:43.923" v="278" actId="21"/>
          <ac:graphicFrameMkLst>
            <pc:docMk/>
            <pc:sldMk cId="2670663140" sldId="296"/>
            <ac:graphicFrameMk id="14" creationId="{28B0AB7F-FC1E-4E73-8942-5A98563FAA4B}"/>
          </ac:graphicFrameMkLst>
        </pc:graphicFrameChg>
        <pc:graphicFrameChg chg="del">
          <ac:chgData name="NESTOR JULIO HERNANDEZ BOCKER" userId="a413b3be1cc3406f" providerId="LiveId" clId="{2399D48B-6ECF-4A43-86E7-EDE689F18BF0}" dt="2022-05-06T02:11:36.154" v="280" actId="478"/>
          <ac:graphicFrameMkLst>
            <pc:docMk/>
            <pc:sldMk cId="2670663140" sldId="296"/>
            <ac:graphicFrameMk id="15" creationId="{472AF1BA-52E7-40A5-BBFE-B83391E6A180}"/>
          </ac:graphicFrameMkLst>
        </pc:graphicFrameChg>
        <pc:picChg chg="add del mod">
          <ac:chgData name="NESTOR JULIO HERNANDEZ BOCKER" userId="a413b3be1cc3406f" providerId="LiveId" clId="{2399D48B-6ECF-4A43-86E7-EDE689F18BF0}" dt="2022-05-06T02:13:34.580" v="296" actId="478"/>
          <ac:picMkLst>
            <pc:docMk/>
            <pc:sldMk cId="2670663140" sldId="296"/>
            <ac:picMk id="2" creationId="{E8A6FB8B-9C4C-2ECF-6278-4A409D8C694C}"/>
          </ac:picMkLst>
        </pc:picChg>
        <pc:picChg chg="add mod">
          <ac:chgData name="NESTOR JULIO HERNANDEZ BOCKER" userId="a413b3be1cc3406f" providerId="LiveId" clId="{2399D48B-6ECF-4A43-86E7-EDE689F18BF0}" dt="2022-05-06T02:14:16.555" v="374" actId="1037"/>
          <ac:picMkLst>
            <pc:docMk/>
            <pc:sldMk cId="2670663140" sldId="296"/>
            <ac:picMk id="3" creationId="{4EEA2B73-5623-39E3-8B33-DFE6C817B84A}"/>
          </ac:picMkLst>
        </pc:picChg>
      </pc:sldChg>
      <pc:sldChg chg="addSp modSp add mod">
        <pc:chgData name="NESTOR JULIO HERNANDEZ BOCKER" userId="a413b3be1cc3406f" providerId="LiveId" clId="{2399D48B-6ECF-4A43-86E7-EDE689F18BF0}" dt="2022-05-06T04:53:22.313" v="902" actId="12385"/>
        <pc:sldMkLst>
          <pc:docMk/>
          <pc:sldMk cId="2512932844" sldId="664"/>
        </pc:sldMkLst>
        <pc:spChg chg="add mod ord">
          <ac:chgData name="NESTOR JULIO HERNANDEZ BOCKER" userId="a413b3be1cc3406f" providerId="LiveId" clId="{2399D48B-6ECF-4A43-86E7-EDE689F18BF0}" dt="2022-05-06T03:20:05.377" v="859" actId="167"/>
          <ac:spMkLst>
            <pc:docMk/>
            <pc:sldMk cId="2512932844" sldId="664"/>
            <ac:spMk id="2" creationId="{0E692AF8-12B3-166C-CABF-8931498C02B0}"/>
          </ac:spMkLst>
        </pc:spChg>
        <pc:spChg chg="add mod">
          <ac:chgData name="NESTOR JULIO HERNANDEZ BOCKER" userId="a413b3be1cc3406f" providerId="LiveId" clId="{2399D48B-6ECF-4A43-86E7-EDE689F18BF0}" dt="2022-05-06T03:20:41.685" v="865"/>
          <ac:spMkLst>
            <pc:docMk/>
            <pc:sldMk cId="2512932844" sldId="664"/>
            <ac:spMk id="6" creationId="{2BEF7F78-2E4B-D0C5-F22E-63AEA125EEE6}"/>
          </ac:spMkLst>
        </pc:spChg>
        <pc:spChg chg="mod">
          <ac:chgData name="NESTOR JULIO HERNANDEZ BOCKER" userId="a413b3be1cc3406f" providerId="LiveId" clId="{2399D48B-6ECF-4A43-86E7-EDE689F18BF0}" dt="2022-05-06T03:20:20.210" v="862" actId="1076"/>
          <ac:spMkLst>
            <pc:docMk/>
            <pc:sldMk cId="2512932844" sldId="664"/>
            <ac:spMk id="24" creationId="{70D7228C-52F7-401B-BB2C-1A14861330E4}"/>
          </ac:spMkLst>
        </pc:spChg>
        <pc:graphicFrameChg chg="mod modGraphic">
          <ac:chgData name="NESTOR JULIO HERNANDEZ BOCKER" userId="a413b3be1cc3406f" providerId="LiveId" clId="{2399D48B-6ECF-4A43-86E7-EDE689F18BF0}" dt="2022-05-06T04:53:22.313" v="902" actId="12385"/>
          <ac:graphicFrameMkLst>
            <pc:docMk/>
            <pc:sldMk cId="2512932844" sldId="664"/>
            <ac:graphicFrameMk id="4" creationId="{ED48EBCB-C984-152D-1CA9-B6559E344A23}"/>
          </ac:graphicFrameMkLst>
        </pc:graphicFrameChg>
      </pc:sldChg>
      <pc:sldChg chg="addSp modSp add mod">
        <pc:chgData name="NESTOR JULIO HERNANDEZ BOCKER" userId="a413b3be1cc3406f" providerId="LiveId" clId="{2399D48B-6ECF-4A43-86E7-EDE689F18BF0}" dt="2022-05-06T03:20:39.607" v="864"/>
        <pc:sldMkLst>
          <pc:docMk/>
          <pc:sldMk cId="905729610" sldId="665"/>
        </pc:sldMkLst>
        <pc:spChg chg="add mod">
          <ac:chgData name="NESTOR JULIO HERNANDEZ BOCKER" userId="a413b3be1cc3406f" providerId="LiveId" clId="{2399D48B-6ECF-4A43-86E7-EDE689F18BF0}" dt="2022-05-06T03:20:39.607" v="864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2399D48B-6ECF-4A43-86E7-EDE689F18BF0}" dt="2022-05-06T03:20:26.134" v="863" actId="1076"/>
          <ac:spMkLst>
            <pc:docMk/>
            <pc:sldMk cId="905729610" sldId="665"/>
            <ac:spMk id="9" creationId="{00000000-0000-0000-0000-000000000000}"/>
          </ac:spMkLst>
        </pc:spChg>
      </pc:sldChg>
      <pc:sldChg chg="modSp add del mod">
        <pc:chgData name="NESTOR JULIO HERNANDEZ BOCKER" userId="a413b3be1cc3406f" providerId="LiveId" clId="{2399D48B-6ECF-4A43-86E7-EDE689F18BF0}" dt="2022-05-06T02:33:41.480" v="698" actId="47"/>
        <pc:sldMkLst>
          <pc:docMk/>
          <pc:sldMk cId="4227988252" sldId="4200"/>
        </pc:sldMkLst>
        <pc:spChg chg="mod">
          <ac:chgData name="NESTOR JULIO HERNANDEZ BOCKER" userId="a413b3be1cc3406f" providerId="LiveId" clId="{2399D48B-6ECF-4A43-86E7-EDE689F18BF0}" dt="2022-05-06T02:21:52.640" v="453" actId="1035"/>
          <ac:spMkLst>
            <pc:docMk/>
            <pc:sldMk cId="4227988252" sldId="4200"/>
            <ac:spMk id="6" creationId="{A28C7710-F655-4F5E-ADFE-23B0A5AB8324}"/>
          </ac:spMkLst>
        </pc:spChg>
        <pc:spChg chg="mod">
          <ac:chgData name="NESTOR JULIO HERNANDEZ BOCKER" userId="a413b3be1cc3406f" providerId="LiveId" clId="{2399D48B-6ECF-4A43-86E7-EDE689F18BF0}" dt="2022-05-06T02:18:49.807" v="418" actId="1038"/>
          <ac:spMkLst>
            <pc:docMk/>
            <pc:sldMk cId="4227988252" sldId="4200"/>
            <ac:spMk id="11" creationId="{65FB3BCA-9D4B-4FD8-9B98-8FFA3E0CE63F}"/>
          </ac:spMkLst>
        </pc:spChg>
        <pc:spChg chg="mod">
          <ac:chgData name="NESTOR JULIO HERNANDEZ BOCKER" userId="a413b3be1cc3406f" providerId="LiveId" clId="{2399D48B-6ECF-4A43-86E7-EDE689F18BF0}" dt="2022-05-06T02:19:35.846" v="438" actId="1035"/>
          <ac:spMkLst>
            <pc:docMk/>
            <pc:sldMk cId="4227988252" sldId="4200"/>
            <ac:spMk id="14" creationId="{32533868-333F-4B6F-AF7B-87950393CD21}"/>
          </ac:spMkLst>
        </pc:spChg>
        <pc:spChg chg="mod">
          <ac:chgData name="NESTOR JULIO HERNANDEZ BOCKER" userId="a413b3be1cc3406f" providerId="LiveId" clId="{2399D48B-6ECF-4A43-86E7-EDE689F18BF0}" dt="2022-05-06T02:20:08.694" v="443" actId="1036"/>
          <ac:spMkLst>
            <pc:docMk/>
            <pc:sldMk cId="4227988252" sldId="4200"/>
            <ac:spMk id="15" creationId="{C4BF801E-6EC5-4980-B545-08609D122779}"/>
          </ac:spMkLst>
        </pc:spChg>
        <pc:graphicFrameChg chg="mod">
          <ac:chgData name="NESTOR JULIO HERNANDEZ BOCKER" userId="a413b3be1cc3406f" providerId="LiveId" clId="{2399D48B-6ECF-4A43-86E7-EDE689F18BF0}" dt="2022-05-06T02:20:21.651" v="444" actId="404"/>
          <ac:graphicFrameMkLst>
            <pc:docMk/>
            <pc:sldMk cId="4227988252" sldId="4200"/>
            <ac:graphicFrameMk id="4" creationId="{0C459B65-25B8-42E0-8D1C-3BCF76E16E5C}"/>
          </ac:graphicFrameMkLst>
        </pc:graphicFrameChg>
        <pc:graphicFrameChg chg="mod">
          <ac:chgData name="NESTOR JULIO HERNANDEZ BOCKER" userId="a413b3be1cc3406f" providerId="LiveId" clId="{2399D48B-6ECF-4A43-86E7-EDE689F18BF0}" dt="2022-05-06T02:19:00.624" v="419" actId="1076"/>
          <ac:graphicFrameMkLst>
            <pc:docMk/>
            <pc:sldMk cId="4227988252" sldId="4200"/>
            <ac:graphicFrameMk id="13" creationId="{AE872DCA-FE7A-4A05-A54D-E3885BB67BFA}"/>
          </ac:graphicFrameMkLst>
        </pc:graphicFrameChg>
      </pc:sldChg>
      <pc:sldChg chg="modSp add del">
        <pc:chgData name="NESTOR JULIO HERNANDEZ BOCKER" userId="a413b3be1cc3406f" providerId="LiveId" clId="{2399D48B-6ECF-4A43-86E7-EDE689F18BF0}" dt="2022-05-06T02:33:42.877" v="699" actId="47"/>
        <pc:sldMkLst>
          <pc:docMk/>
          <pc:sldMk cId="245321159" sldId="4201"/>
        </pc:sldMkLst>
        <pc:graphicFrameChg chg="mod">
          <ac:chgData name="NESTOR JULIO HERNANDEZ BOCKER" userId="a413b3be1cc3406f" providerId="LiveId" clId="{2399D48B-6ECF-4A43-86E7-EDE689F18BF0}" dt="2022-05-06T02:31:58.386" v="679"/>
          <ac:graphicFrameMkLst>
            <pc:docMk/>
            <pc:sldMk cId="245321159" sldId="4201"/>
            <ac:graphicFrameMk id="4" creationId="{0C459B65-25B8-42E0-8D1C-3BCF76E16E5C}"/>
          </ac:graphicFrameMkLst>
        </pc:graphicFrameChg>
      </pc:sldChg>
    </pc:docChg>
  </pc:docChgLst>
  <pc:docChgLst>
    <pc:chgData name="NESTOR JULIO HERNANDEZ BOCKER" userId="a413b3be1cc3406f" providerId="LiveId" clId="{FEB33E39-5B32-4F4E-8BE0-B0569CE31161}"/>
    <pc:docChg chg="custSel modSld">
      <pc:chgData name="NESTOR JULIO HERNANDEZ BOCKER" userId="a413b3be1cc3406f" providerId="LiveId" clId="{FEB33E39-5B32-4F4E-8BE0-B0569CE31161}" dt="2022-04-27T04:39:43.804" v="382" actId="1035"/>
      <pc:docMkLst>
        <pc:docMk/>
      </pc:docMkLst>
      <pc:sldChg chg="modSp mod">
        <pc:chgData name="NESTOR JULIO HERNANDEZ BOCKER" userId="a413b3be1cc3406f" providerId="LiveId" clId="{FEB33E39-5B32-4F4E-8BE0-B0569CE31161}" dt="2022-04-27T04:39:43.804" v="382" actId="1035"/>
        <pc:sldMkLst>
          <pc:docMk/>
          <pc:sldMk cId="897901876" sldId="277"/>
        </pc:sldMkLst>
        <pc:spChg chg="mod">
          <ac:chgData name="NESTOR JULIO HERNANDEZ BOCKER" userId="a413b3be1cc3406f" providerId="LiveId" clId="{FEB33E39-5B32-4F4E-8BE0-B0569CE31161}" dt="2022-04-27T04:39:43.804" v="382" actId="1035"/>
          <ac:spMkLst>
            <pc:docMk/>
            <pc:sldMk cId="897901876" sldId="277"/>
            <ac:spMk id="16" creationId="{00000000-0000-0000-0000-000000000000}"/>
          </ac:spMkLst>
        </pc:spChg>
      </pc:sldChg>
      <pc:sldChg chg="addSp delSp mod">
        <pc:chgData name="NESTOR JULIO HERNANDEZ BOCKER" userId="a413b3be1cc3406f" providerId="LiveId" clId="{FEB33E39-5B32-4F4E-8BE0-B0569CE31161}" dt="2022-04-27T04:20:08.174" v="377" actId="21"/>
        <pc:sldMkLst>
          <pc:docMk/>
          <pc:sldMk cId="1913506379" sldId="289"/>
        </pc:sldMkLst>
        <pc:picChg chg="add del">
          <ac:chgData name="NESTOR JULIO HERNANDEZ BOCKER" userId="a413b3be1cc3406f" providerId="LiveId" clId="{FEB33E39-5B32-4F4E-8BE0-B0569CE31161}" dt="2022-04-27T04:20:08.174" v="377" actId="21"/>
          <ac:picMkLst>
            <pc:docMk/>
            <pc:sldMk cId="1913506379" sldId="289"/>
            <ac:picMk id="4" creationId="{D0F69FAE-F290-4FD8-AE75-D3D9EA549471}"/>
          </ac:picMkLst>
        </pc:picChg>
      </pc:sldChg>
      <pc:sldChg chg="addSp delSp modSp mod">
        <pc:chgData name="NESTOR JULIO HERNANDEZ BOCKER" userId="a413b3be1cc3406f" providerId="LiveId" clId="{FEB33E39-5B32-4F4E-8BE0-B0569CE31161}" dt="2022-04-27T04:21:08.692" v="379" actId="478"/>
        <pc:sldMkLst>
          <pc:docMk/>
          <pc:sldMk cId="2547297675" sldId="293"/>
        </pc:sldMkLst>
        <pc:spChg chg="mod">
          <ac:chgData name="NESTOR JULIO HERNANDEZ BOCKER" userId="a413b3be1cc3406f" providerId="LiveId" clId="{FEB33E39-5B32-4F4E-8BE0-B0569CE31161}" dt="2022-04-06T13:07:08.068" v="342" actId="20577"/>
          <ac:spMkLst>
            <pc:docMk/>
            <pc:sldMk cId="2547297675" sldId="293"/>
            <ac:spMk id="7" creationId="{00000000-0000-0000-0000-000000000000}"/>
          </ac:spMkLst>
        </pc:spChg>
        <pc:graphicFrameChg chg="add mod">
          <ac:chgData name="NESTOR JULIO HERNANDEZ BOCKER" userId="a413b3be1cc3406f" providerId="LiveId" clId="{FEB33E39-5B32-4F4E-8BE0-B0569CE31161}" dt="2022-04-06T13:05:42.405" v="160" actId="113"/>
          <ac:graphicFrameMkLst>
            <pc:docMk/>
            <pc:sldMk cId="2547297675" sldId="293"/>
            <ac:graphicFrameMk id="8" creationId="{EF5FE21F-80D7-45D2-9B32-EAD81F9C7FE9}"/>
          </ac:graphicFrameMkLst>
        </pc:graphicFrameChg>
        <pc:graphicFrameChg chg="del">
          <ac:chgData name="NESTOR JULIO HERNANDEZ BOCKER" userId="a413b3be1cc3406f" providerId="LiveId" clId="{FEB33E39-5B32-4F4E-8BE0-B0569CE31161}" dt="2022-04-06T13:05:07.550" v="33" actId="478"/>
          <ac:graphicFrameMkLst>
            <pc:docMk/>
            <pc:sldMk cId="2547297675" sldId="293"/>
            <ac:graphicFrameMk id="10" creationId="{EF5FE21F-80D7-45D2-9B32-EAD81F9C7FE9}"/>
          </ac:graphicFrameMkLst>
        </pc:graphicFrameChg>
        <pc:picChg chg="add del">
          <ac:chgData name="NESTOR JULIO HERNANDEZ BOCKER" userId="a413b3be1cc3406f" providerId="LiveId" clId="{FEB33E39-5B32-4F4E-8BE0-B0569CE31161}" dt="2022-04-27T04:21:08.692" v="379" actId="478"/>
          <ac:picMkLst>
            <pc:docMk/>
            <pc:sldMk cId="2547297675" sldId="293"/>
            <ac:picMk id="2" creationId="{0192F0AB-7166-4AC4-B659-3DAAD9B8C352}"/>
          </ac:picMkLst>
        </pc:picChg>
      </pc:sldChg>
      <pc:sldChg chg="modSp mod">
        <pc:chgData name="NESTOR JULIO HERNANDEZ BOCKER" userId="a413b3be1cc3406f" providerId="LiveId" clId="{FEB33E39-5B32-4F4E-8BE0-B0569CE31161}" dt="2022-04-06T13:14:57.281" v="373" actId="6549"/>
        <pc:sldMkLst>
          <pc:docMk/>
          <pc:sldMk cId="1477199236" sldId="294"/>
        </pc:sldMkLst>
        <pc:spChg chg="mod">
          <ac:chgData name="NESTOR JULIO HERNANDEZ BOCKER" userId="a413b3be1cc3406f" providerId="LiveId" clId="{FEB33E39-5B32-4F4E-8BE0-B0569CE31161}" dt="2022-04-06T13:14:57.281" v="373" actId="6549"/>
          <ac:spMkLst>
            <pc:docMk/>
            <pc:sldMk cId="1477199236" sldId="294"/>
            <ac:spMk id="7" creationId="{00000000-0000-0000-0000-000000000000}"/>
          </ac:spMkLst>
        </pc:spChg>
      </pc:sldChg>
      <pc:sldChg chg="modSp mod">
        <pc:chgData name="NESTOR JULIO HERNANDEZ BOCKER" userId="a413b3be1cc3406f" providerId="LiveId" clId="{FEB33E39-5B32-4F4E-8BE0-B0569CE31161}" dt="2022-04-06T20:44:44.239" v="375" actId="20577"/>
        <pc:sldMkLst>
          <pc:docMk/>
          <pc:sldMk cId="171710297" sldId="295"/>
        </pc:sldMkLst>
        <pc:spChg chg="mod">
          <ac:chgData name="NESTOR JULIO HERNANDEZ BOCKER" userId="a413b3be1cc3406f" providerId="LiveId" clId="{FEB33E39-5B32-4F4E-8BE0-B0569CE31161}" dt="2022-04-06T20:44:44.239" v="375" actId="20577"/>
          <ac:spMkLst>
            <pc:docMk/>
            <pc:sldMk cId="171710297" sldId="295"/>
            <ac:spMk id="5" creationId="{67AC0363-F4FF-424F-A51B-C7D61974AC2C}"/>
          </ac:spMkLst>
        </pc:spChg>
      </pc:sldChg>
    </pc:docChg>
  </pc:docChgLst>
  <pc:docChgLst>
    <pc:chgData name="NESTOR JULIO HERNANDEZ BOCKER" userId="a413b3be1cc3406f" providerId="LiveId" clId="{FA2C54ED-E4F6-4064-982B-4A9FE10C2F4A}"/>
    <pc:docChg chg="undo custSel addSld delSld modSld">
      <pc:chgData name="NESTOR JULIO HERNANDEZ BOCKER" userId="a413b3be1cc3406f" providerId="LiveId" clId="{FA2C54ED-E4F6-4064-982B-4A9FE10C2F4A}" dt="2022-06-14T21:26:29.336" v="2872" actId="1036"/>
      <pc:docMkLst>
        <pc:docMk/>
      </pc:docMkLst>
      <pc:sldChg chg="modSp mod">
        <pc:chgData name="NESTOR JULIO HERNANDEZ BOCKER" userId="a413b3be1cc3406f" providerId="LiveId" clId="{FA2C54ED-E4F6-4064-982B-4A9FE10C2F4A}" dt="2022-06-03T20:49:36.467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FA2C54ED-E4F6-4064-982B-4A9FE10C2F4A}" dt="2022-06-03T20:49:32.724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9:36.467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A2C54ED-E4F6-4064-982B-4A9FE10C2F4A}" dt="2022-06-03T20:49:25.448" v="3" actId="20577"/>
        <pc:sldMkLst>
          <pc:docMk/>
          <pc:sldMk cId="1714585994" sldId="264"/>
        </pc:sldMkLst>
        <pc:spChg chg="mod">
          <ac:chgData name="NESTOR JULIO HERNANDEZ BOCKER" userId="a413b3be1cc3406f" providerId="LiveId" clId="{FA2C54ED-E4F6-4064-982B-4A9FE10C2F4A}" dt="2022-06-03T20:47:14.079" v="0"/>
          <ac:spMkLst>
            <pc:docMk/>
            <pc:sldMk cId="1714585994" sldId="264"/>
            <ac:spMk id="32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9:25.448" v="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FA2C54ED-E4F6-4064-982B-4A9FE10C2F4A}" dt="2022-06-04T18:33:39.626" v="2353" actId="113"/>
        <pc:sldMkLst>
          <pc:docMk/>
          <pc:sldMk cId="241681347" sldId="272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241681347" sldId="272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3:39.626" v="2353" actId="113"/>
          <ac:spMkLst>
            <pc:docMk/>
            <pc:sldMk cId="241681347" sldId="272"/>
            <ac:spMk id="13" creationId="{00000000-0000-0000-0000-000000000000}"/>
          </ac:spMkLst>
        </pc:spChg>
        <pc:graphicFrameChg chg="add del mod">
          <ac:chgData name="NESTOR JULIO HERNANDEZ BOCKER" userId="a413b3be1cc3406f" providerId="LiveId" clId="{FA2C54ED-E4F6-4064-982B-4A9FE10C2F4A}" dt="2022-06-04T18:32:02.048" v="2346"/>
          <ac:graphicFrameMkLst>
            <pc:docMk/>
            <pc:sldMk cId="241681347" sldId="272"/>
            <ac:graphicFrameMk id="2" creationId="{49616F11-E760-37D2-418A-B928782C228E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34:10.603" v="2355" actId="113"/>
        <pc:sldMkLst>
          <pc:docMk/>
          <pc:sldMk cId="1036967058" sldId="273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036967058" sldId="273"/>
            <ac:spMk id="10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22:40.327" v="2290" actId="1076"/>
          <ac:spMkLst>
            <pc:docMk/>
            <pc:sldMk cId="1036967058" sldId="273"/>
            <ac:spMk id="13" creationId="{B2AEBCFC-D587-489A-AD86-51F18B0708DB}"/>
          </ac:spMkLst>
        </pc:spChg>
        <pc:spChg chg="mod">
          <ac:chgData name="NESTOR JULIO HERNANDEZ BOCKER" userId="a413b3be1cc3406f" providerId="LiveId" clId="{FA2C54ED-E4F6-4064-982B-4A9FE10C2F4A}" dt="2022-06-04T18:34:10.603" v="2355" actId="113"/>
          <ac:spMkLst>
            <pc:docMk/>
            <pc:sldMk cId="1036967058" sldId="273"/>
            <ac:spMk id="16" creationId="{00000000-0000-0000-0000-000000000000}"/>
          </ac:spMkLst>
        </pc:spChg>
      </pc:sldChg>
      <pc:sldChg chg="modSp mod">
        <pc:chgData name="NESTOR JULIO HERNANDEZ BOCKER" userId="a413b3be1cc3406f" providerId="LiveId" clId="{FA2C54ED-E4F6-4064-982B-4A9FE10C2F4A}" dt="2022-06-04T18:45:18.515" v="2400" actId="20577"/>
        <pc:sldMkLst>
          <pc:docMk/>
          <pc:sldMk cId="936540454" sldId="274"/>
        </pc:sldMkLst>
        <pc:spChg chg="mod">
          <ac:chgData name="NESTOR JULIO HERNANDEZ BOCKER" userId="a413b3be1cc3406f" providerId="LiveId" clId="{FA2C54ED-E4F6-4064-982B-4A9FE10C2F4A}" dt="2022-06-03T20:50:03.524" v="7" actId="20577"/>
          <ac:spMkLst>
            <pc:docMk/>
            <pc:sldMk cId="936540454" sldId="274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4:39.228" v="2393" actId="20577"/>
          <ac:spMkLst>
            <pc:docMk/>
            <pc:sldMk cId="936540454" sldId="274"/>
            <ac:spMk id="10" creationId="{556DCFF3-C857-41B5-95A3-B0703FEFD6DB}"/>
          </ac:spMkLst>
        </pc:spChg>
        <pc:spChg chg="mod">
          <ac:chgData name="NESTOR JULIO HERNANDEZ BOCKER" userId="a413b3be1cc3406f" providerId="LiveId" clId="{FA2C54ED-E4F6-4064-982B-4A9FE10C2F4A}" dt="2022-06-04T18:44:49.509" v="2397" actId="20577"/>
          <ac:spMkLst>
            <pc:docMk/>
            <pc:sldMk cId="936540454" sldId="274"/>
            <ac:spMk id="13" creationId="{512D3045-E5CC-46AE-95D4-32775522EC89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936540454" sldId="274"/>
            <ac:spMk id="14" creationId="{D662F3AB-6C16-4FAD-87D3-D8E3D9A24BDE}"/>
          </ac:spMkLst>
        </pc:spChg>
        <pc:spChg chg="mod">
          <ac:chgData name="NESTOR JULIO HERNANDEZ BOCKER" userId="a413b3be1cc3406f" providerId="LiveId" clId="{FA2C54ED-E4F6-4064-982B-4A9FE10C2F4A}" dt="2022-06-04T18:45:18.515" v="2400" actId="20577"/>
          <ac:spMkLst>
            <pc:docMk/>
            <pc:sldMk cId="936540454" sldId="274"/>
            <ac:spMk id="15" creationId="{2C3461B8-32D9-48F6-870C-9DA1FF34CBCB}"/>
          </ac:spMkLst>
        </pc:spChg>
        <pc:graphicFrameChg chg="mod">
          <ac:chgData name="NESTOR JULIO HERNANDEZ BOCKER" userId="a413b3be1cc3406f" providerId="LiveId" clId="{FA2C54ED-E4F6-4064-982B-4A9FE10C2F4A}" dt="2022-06-03T20:50:48.739" v="10" actId="14100"/>
          <ac:graphicFrameMkLst>
            <pc:docMk/>
            <pc:sldMk cId="936540454" sldId="274"/>
            <ac:graphicFrameMk id="12" creationId="{4FA8C66D-B7F9-4CE7-AC09-08DC9C50C6C7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14T21:26:29.336" v="2872" actId="1036"/>
        <pc:sldMkLst>
          <pc:docMk/>
          <pc:sldMk cId="897901876" sldId="277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897901876" sldId="277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4:09.106" v="2390" actId="113"/>
          <ac:spMkLst>
            <pc:docMk/>
            <pc:sldMk cId="897901876" sldId="277"/>
            <ac:spMk id="16" creationId="{00000000-0000-0000-0000-000000000000}"/>
          </ac:spMkLst>
        </pc:spChg>
        <pc:graphicFrameChg chg="mod">
          <ac:chgData name="NESTOR JULIO HERNANDEZ BOCKER" userId="a413b3be1cc3406f" providerId="LiveId" clId="{FA2C54ED-E4F6-4064-982B-4A9FE10C2F4A}" dt="2022-06-14T21:26:29.336" v="2872" actId="1036"/>
          <ac:graphicFrameMkLst>
            <pc:docMk/>
            <pc:sldMk cId="897901876" sldId="277"/>
            <ac:graphicFrameMk id="11" creationId="{1396D0B7-E287-4D22-A3FD-D7D868C5E476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35:22.205" v="2367" actId="20577"/>
        <pc:sldMkLst>
          <pc:docMk/>
          <pc:sldMk cId="1821392715" sldId="278"/>
        </pc:sldMkLst>
        <pc:spChg chg="mod">
          <ac:chgData name="NESTOR JULIO HERNANDEZ BOCKER" userId="a413b3be1cc3406f" providerId="LiveId" clId="{FA2C54ED-E4F6-4064-982B-4A9FE10C2F4A}" dt="2022-06-03T20:49:49.171" v="6" actId="20577"/>
          <ac:spMkLst>
            <pc:docMk/>
            <pc:sldMk cId="1821392715" sldId="278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4:29.845" v="2359" actId="20577"/>
          <ac:spMkLst>
            <pc:docMk/>
            <pc:sldMk cId="1821392715" sldId="278"/>
            <ac:spMk id="11" creationId="{1CA81153-81B8-4FB6-A26E-87EC5EB20CE2}"/>
          </ac:spMkLst>
        </pc:spChg>
        <pc:spChg chg="mod">
          <ac:chgData name="NESTOR JULIO HERNANDEZ BOCKER" userId="a413b3be1cc3406f" providerId="LiveId" clId="{FA2C54ED-E4F6-4064-982B-4A9FE10C2F4A}" dt="2022-06-04T18:35:12.573" v="2364" actId="20577"/>
          <ac:spMkLst>
            <pc:docMk/>
            <pc:sldMk cId="1821392715" sldId="278"/>
            <ac:spMk id="13" creationId="{6C516A13-7E11-432F-A5D7-CB5EAA177FAD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821392715" sldId="278"/>
            <ac:spMk id="14" creationId="{A11BB284-CF11-4354-9714-45F5A11FA9BC}"/>
          </ac:spMkLst>
        </pc:spChg>
        <pc:spChg chg="mod">
          <ac:chgData name="NESTOR JULIO HERNANDEZ BOCKER" userId="a413b3be1cc3406f" providerId="LiveId" clId="{FA2C54ED-E4F6-4064-982B-4A9FE10C2F4A}" dt="2022-06-04T18:35:22.205" v="2367" actId="20577"/>
          <ac:spMkLst>
            <pc:docMk/>
            <pc:sldMk cId="1821392715" sldId="278"/>
            <ac:spMk id="15" creationId="{1DB53BCE-27E0-4BC1-AC4B-AD4177316ADC}"/>
          </ac:spMkLst>
        </pc:spChg>
        <pc:graphicFrameChg chg="mod">
          <ac:chgData name="NESTOR JULIO HERNANDEZ BOCKER" userId="a413b3be1cc3406f" providerId="LiveId" clId="{FA2C54ED-E4F6-4064-982B-4A9FE10C2F4A}" dt="2022-06-04T18:23:39.399" v="2295"/>
          <ac:graphicFrameMkLst>
            <pc:docMk/>
            <pc:sldMk cId="1821392715" sldId="278"/>
            <ac:graphicFrameMk id="16" creationId="{026CB053-2701-4647-AEC8-B2BA020B30C9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36:03.888" v="2368"/>
        <pc:sldMkLst>
          <pc:docMk/>
          <pc:sldMk cId="124870672" sldId="279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24870672" sldId="279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24870672" sldId="279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FA2C54ED-E4F6-4064-982B-4A9FE10C2F4A}" dt="2022-06-04T18:36:03.888" v="2368"/>
          <ac:graphicFrameMkLst>
            <pc:docMk/>
            <pc:sldMk cId="124870672" sldId="279"/>
            <ac:graphicFrameMk id="10" creationId="{7D1B391B-D712-49E8-B705-718EE8B40728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41:52.375" v="2387"/>
        <pc:sldMkLst>
          <pc:docMk/>
          <pc:sldMk cId="3688983019" sldId="281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688983019" sldId="281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FA2C54ED-E4F6-4064-982B-4A9FE10C2F4A}" dt="2022-06-04T18:41:52.375" v="2387"/>
          <ac:graphicFrameMkLst>
            <pc:docMk/>
            <pc:sldMk cId="3688983019" sldId="281"/>
            <ac:graphicFrameMk id="11" creationId="{26641D00-83C7-47ED-A2F0-3A8C5E9D57BB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43:36.516" v="2388"/>
        <pc:sldMkLst>
          <pc:docMk/>
          <pc:sldMk cId="2108529373" sldId="282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2108529373" sldId="282"/>
            <ac:spMk id="7" creationId="{39859359-D35B-3B4A-9B7A-4F41EF0AFBA5}"/>
          </ac:spMkLst>
        </pc:spChg>
        <pc:graphicFrameChg chg="mod">
          <ac:chgData name="NESTOR JULIO HERNANDEZ BOCKER" userId="a413b3be1cc3406f" providerId="LiveId" clId="{FA2C54ED-E4F6-4064-982B-4A9FE10C2F4A}" dt="2022-06-04T18:43:36.516" v="2388"/>
          <ac:graphicFrameMkLst>
            <pc:docMk/>
            <pc:sldMk cId="2108529373" sldId="282"/>
            <ac:graphicFrameMk id="13" creationId="{0EE8DCC2-959F-433C-B28C-2FBF5A59B583}"/>
          </ac:graphicFrameMkLst>
        </pc:graphicFrameChg>
      </pc:sldChg>
      <pc:sldChg chg="addSp delSp modSp mod">
        <pc:chgData name="NESTOR JULIO HERNANDEZ BOCKER" userId="a413b3be1cc3406f" providerId="LiveId" clId="{FA2C54ED-E4F6-4064-982B-4A9FE10C2F4A}" dt="2022-06-04T18:40:58.147" v="2386" actId="20577"/>
        <pc:sldMkLst>
          <pc:docMk/>
          <pc:sldMk cId="1347876608" sldId="284"/>
        </pc:sldMkLst>
        <pc:spChg chg="mod">
          <ac:chgData name="NESTOR JULIO HERNANDEZ BOCKER" userId="a413b3be1cc3406f" providerId="LiveId" clId="{FA2C54ED-E4F6-4064-982B-4A9FE10C2F4A}" dt="2022-06-04T18:40:31.587" v="2379" actId="20577"/>
          <ac:spMkLst>
            <pc:docMk/>
            <pc:sldMk cId="1347876608" sldId="284"/>
            <ac:spMk id="3" creationId="{1CE3CF9D-54AC-4B64-BADA-CA1BAA675BB3}"/>
          </ac:spMkLst>
        </pc:spChg>
        <pc:spChg chg="mod">
          <ac:chgData name="NESTOR JULIO HERNANDEZ BOCKER" userId="a413b3be1cc3406f" providerId="LiveId" clId="{FA2C54ED-E4F6-4064-982B-4A9FE10C2F4A}" dt="2022-06-04T18:40:52.076" v="2382" actId="20577"/>
          <ac:spMkLst>
            <pc:docMk/>
            <pc:sldMk cId="1347876608" sldId="284"/>
            <ac:spMk id="4" creationId="{4CDB9F07-CF09-41D1-953A-BCFBDAD0E58D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347876608" sldId="284"/>
            <ac:spMk id="5" creationId="{A2F6B1E8-B52A-4539-805A-7369E5DE075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347876608" sldId="284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40:58.147" v="2386" actId="20577"/>
          <ac:spMkLst>
            <pc:docMk/>
            <pc:sldMk cId="1347876608" sldId="284"/>
            <ac:spMk id="17" creationId="{0C479868-86BA-4840-949D-35BB72CED15F}"/>
          </ac:spMkLst>
        </pc:spChg>
        <pc:graphicFrameChg chg="add del">
          <ac:chgData name="NESTOR JULIO HERNANDEZ BOCKER" userId="a413b3be1cc3406f" providerId="LiveId" clId="{FA2C54ED-E4F6-4064-982B-4A9FE10C2F4A}" dt="2022-06-04T18:40:17.088" v="2375" actId="478"/>
          <ac:graphicFrameMkLst>
            <pc:docMk/>
            <pc:sldMk cId="1347876608" sldId="284"/>
            <ac:graphicFrameMk id="11" creationId="{00000000-0008-0000-0000-000023000000}"/>
          </ac:graphicFrameMkLst>
        </pc:graphicFrameChg>
        <pc:graphicFrameChg chg="add mod">
          <ac:chgData name="NESTOR JULIO HERNANDEZ BOCKER" userId="a413b3be1cc3406f" providerId="LiveId" clId="{FA2C54ED-E4F6-4064-982B-4A9FE10C2F4A}" dt="2022-06-04T18:40:21.612" v="2376"/>
          <ac:graphicFrameMkLst>
            <pc:docMk/>
            <pc:sldMk cId="1347876608" sldId="284"/>
            <ac:graphicFrameMk id="12" creationId="{00000000-0008-0000-0000-000023000000}"/>
          </ac:graphicFrameMkLst>
        </pc:graphicFrameChg>
      </pc:sldChg>
      <pc:sldChg chg="modSp">
        <pc:chgData name="NESTOR JULIO HERNANDEZ BOCKER" userId="a413b3be1cc3406f" providerId="LiveId" clId="{FA2C54ED-E4F6-4064-982B-4A9FE10C2F4A}" dt="2022-06-04T18:38:09.946" v="2369"/>
        <pc:sldMkLst>
          <pc:docMk/>
          <pc:sldMk cId="375185369" sldId="285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75185369" sldId="285"/>
            <ac:spMk id="7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375185369" sldId="285"/>
            <ac:spMk id="13" creationId="{00000000-0000-0000-0000-000000000000}"/>
          </ac:spMkLst>
        </pc:spChg>
        <pc:graphicFrameChg chg="mod">
          <ac:chgData name="NESTOR JULIO HERNANDEZ BOCKER" userId="a413b3be1cc3406f" providerId="LiveId" clId="{FA2C54ED-E4F6-4064-982B-4A9FE10C2F4A}" dt="2022-06-04T18:38:09.946" v="2369"/>
          <ac:graphicFrameMkLst>
            <pc:docMk/>
            <pc:sldMk cId="375185369" sldId="285"/>
            <ac:graphicFrameMk id="11" creationId="{44FC4D09-FC4D-4841-B87D-A9CFD0E2E058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46:04.425" v="2402"/>
        <pc:sldMkLst>
          <pc:docMk/>
          <pc:sldMk cId="1797651575" sldId="286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797651575" sldId="286"/>
            <ac:spMk id="12" creationId="{9D202A1A-69D2-44B6-AB19-8F37E5E1C38F}"/>
          </ac:spMkLst>
        </pc:spChg>
        <pc:spChg chg="mod">
          <ac:chgData name="NESTOR JULIO HERNANDEZ BOCKER" userId="a413b3be1cc3406f" providerId="LiveId" clId="{FA2C54ED-E4F6-4064-982B-4A9FE10C2F4A}" dt="2022-06-03T20:50:08.308" v="8" actId="20577"/>
          <ac:spMkLst>
            <pc:docMk/>
            <pc:sldMk cId="1797651575" sldId="286"/>
            <ac:spMk id="14" creationId="{9ABF120D-045D-F412-88C6-90A663DC68FC}"/>
          </ac:spMkLst>
        </pc:spChg>
        <pc:graphicFrameChg chg="mod">
          <ac:chgData name="NESTOR JULIO HERNANDEZ BOCKER" userId="a413b3be1cc3406f" providerId="LiveId" clId="{FA2C54ED-E4F6-4064-982B-4A9FE10C2F4A}" dt="2022-06-04T18:46:04.425" v="2402"/>
          <ac:graphicFrameMkLst>
            <pc:docMk/>
            <pc:sldMk cId="1797651575" sldId="286"/>
            <ac:graphicFrameMk id="11" creationId="{69854C78-9C74-4F20-BCB0-3F0E555592C2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4T18:38:49.620" v="2372" actId="113"/>
        <pc:sldMkLst>
          <pc:docMk/>
          <pc:sldMk cId="551587082" sldId="288"/>
        </pc:sldMkLst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551587082" sldId="288"/>
            <ac:spMk id="8" creationId="{39859359-D35B-3B4A-9B7A-4F41EF0AFBA5}"/>
          </ac:spMkLst>
        </pc:spChg>
        <pc:spChg chg="mod">
          <ac:chgData name="NESTOR JULIO HERNANDEZ BOCKER" userId="a413b3be1cc3406f" providerId="LiveId" clId="{FA2C54ED-E4F6-4064-982B-4A9FE10C2F4A}" dt="2022-06-04T18:38:49.620" v="2372" actId="113"/>
          <ac:spMkLst>
            <pc:docMk/>
            <pc:sldMk cId="551587082" sldId="288"/>
            <ac:spMk id="16" creationId="{00000000-0000-0000-0000-000000000000}"/>
          </ac:spMkLst>
        </pc:spChg>
      </pc:sldChg>
      <pc:sldChg chg="addSp delSp modSp del mod">
        <pc:chgData name="NESTOR JULIO HERNANDEZ BOCKER" userId="a413b3be1cc3406f" providerId="LiveId" clId="{FA2C54ED-E4F6-4064-982B-4A9FE10C2F4A}" dt="2022-06-04T19:10:53.184" v="2524" actId="47"/>
        <pc:sldMkLst>
          <pc:docMk/>
          <pc:sldMk cId="1913506379" sldId="289"/>
        </pc:sldMkLst>
        <pc:spChg chg="mod topLvl">
          <ac:chgData name="NESTOR JULIO HERNANDEZ BOCKER" userId="a413b3be1cc3406f" providerId="LiveId" clId="{FA2C54ED-E4F6-4064-982B-4A9FE10C2F4A}" dt="2022-06-04T18:56:53.951" v="2408" actId="478"/>
          <ac:spMkLst>
            <pc:docMk/>
            <pc:sldMk cId="1913506379" sldId="289"/>
            <ac:spMk id="14" creationId="{00000000-0008-0000-0000-000006000000}"/>
          </ac:spMkLst>
        </pc:spChg>
        <pc:spChg chg="mod">
          <ac:chgData name="NESTOR JULIO HERNANDEZ BOCKER" userId="a413b3be1cc3406f" providerId="LiveId" clId="{FA2C54ED-E4F6-4064-982B-4A9FE10C2F4A}" dt="2022-06-03T20:47:24.841" v="1"/>
          <ac:spMkLst>
            <pc:docMk/>
            <pc:sldMk cId="1913506379" sldId="289"/>
            <ac:spMk id="20" creationId="{00000000-0000-0000-0000-000000000000}"/>
          </ac:spMkLst>
        </pc:spChg>
        <pc:grpChg chg="add del">
          <ac:chgData name="NESTOR JULIO HERNANDEZ BOCKER" userId="a413b3be1cc3406f" providerId="LiveId" clId="{FA2C54ED-E4F6-4064-982B-4A9FE10C2F4A}" dt="2022-06-04T18:56:53.951" v="2408" actId="478"/>
          <ac:grpSpMkLst>
            <pc:docMk/>
            <pc:sldMk cId="1913506379" sldId="289"/>
            <ac:grpSpMk id="12" creationId="{00000000-0008-0000-0000-000003000000}"/>
          </ac:grpSpMkLst>
        </pc:grpChg>
        <pc:graphicFrameChg chg="add del mod topLvl">
          <ac:chgData name="NESTOR JULIO HERNANDEZ BOCKER" userId="a413b3be1cc3406f" providerId="LiveId" clId="{FA2C54ED-E4F6-4064-982B-4A9FE10C2F4A}" dt="2022-06-04T18:56:53.951" v="2408" actId="478"/>
          <ac:graphicFrameMkLst>
            <pc:docMk/>
            <pc:sldMk cId="1913506379" sldId="289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2C54ED-E4F6-4064-982B-4A9FE10C2F4A}" dt="2022-06-03T20:50:58.366" v="11" actId="20577"/>
        <pc:sldMkLst>
          <pc:docMk/>
          <pc:sldMk cId="2365881875" sldId="292"/>
        </pc:sldMkLst>
        <pc:spChg chg="mod">
          <ac:chgData name="NESTOR JULIO HERNANDEZ BOCKER" userId="a413b3be1cc3406f" providerId="LiveId" clId="{FA2C54ED-E4F6-4064-982B-4A9FE10C2F4A}" dt="2022-06-03T20:50:58.366" v="11" actId="20577"/>
          <ac:spMkLst>
            <pc:docMk/>
            <pc:sldMk cId="2365881875" sldId="292"/>
            <ac:spMk id="5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3T20:47:14.079" v="0"/>
          <ac:spMkLst>
            <pc:docMk/>
            <pc:sldMk cId="2365881875" sldId="292"/>
            <ac:spMk id="6" creationId="{00000000-0000-0000-0000-000000000000}"/>
          </ac:spMkLst>
        </pc:spChg>
      </pc:sldChg>
      <pc:sldChg chg="modSp del">
        <pc:chgData name="NESTOR JULIO HERNANDEZ BOCKER" userId="a413b3be1cc3406f" providerId="LiveId" clId="{FA2C54ED-E4F6-4064-982B-4A9FE10C2F4A}" dt="2022-06-03T22:45:31.439" v="1684" actId="47"/>
        <pc:sldMkLst>
          <pc:docMk/>
          <pc:sldMk cId="171710297" sldId="295"/>
        </pc:sldMkLst>
        <pc:spChg chg="mod">
          <ac:chgData name="NESTOR JULIO HERNANDEZ BOCKER" userId="a413b3be1cc3406f" providerId="LiveId" clId="{FA2C54ED-E4F6-4064-982B-4A9FE10C2F4A}" dt="2022-06-03T20:47:36.209" v="2"/>
          <ac:spMkLst>
            <pc:docMk/>
            <pc:sldMk cId="171710297" sldId="295"/>
            <ac:spMk id="5" creationId="{67AC0363-F4FF-424F-A51B-C7D61974AC2C}"/>
          </ac:spMkLst>
        </pc:spChg>
        <pc:spChg chg="mod">
          <ac:chgData name="NESTOR JULIO HERNANDEZ BOCKER" userId="a413b3be1cc3406f" providerId="LiveId" clId="{FA2C54ED-E4F6-4064-982B-4A9FE10C2F4A}" dt="2022-06-03T20:47:36.209" v="2"/>
          <ac:spMkLst>
            <pc:docMk/>
            <pc:sldMk cId="171710297" sldId="295"/>
            <ac:spMk id="10" creationId="{93E6B74C-6196-44D6-A32E-9DF7C8B8A513}"/>
          </ac:spMkLst>
        </pc:spChg>
      </pc:sldChg>
      <pc:sldChg chg="addSp delSp modSp mod">
        <pc:chgData name="NESTOR JULIO HERNANDEZ BOCKER" userId="a413b3be1cc3406f" providerId="LiveId" clId="{FA2C54ED-E4F6-4064-982B-4A9FE10C2F4A}" dt="2022-06-04T17:52:59.134" v="2284" actId="20577"/>
        <pc:sldMkLst>
          <pc:docMk/>
          <pc:sldMk cId="2670663140" sldId="296"/>
        </pc:sldMkLst>
        <pc:spChg chg="mod">
          <ac:chgData name="NESTOR JULIO HERNANDEZ BOCKER" userId="a413b3be1cc3406f" providerId="LiveId" clId="{FA2C54ED-E4F6-4064-982B-4A9FE10C2F4A}" dt="2022-06-04T17:52:59.134" v="2284" actId="20577"/>
          <ac:spMkLst>
            <pc:docMk/>
            <pc:sldMk cId="2670663140" sldId="296"/>
            <ac:spMk id="7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4T03:19:14.523" v="1958" actId="6549"/>
          <ac:spMkLst>
            <pc:docMk/>
            <pc:sldMk cId="2670663140" sldId="296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FA2C54ED-E4F6-4064-982B-4A9FE10C2F4A}" dt="2022-06-04T02:28:34.599" v="1695"/>
          <ac:graphicFrameMkLst>
            <pc:docMk/>
            <pc:sldMk cId="2670663140" sldId="296"/>
            <ac:graphicFrameMk id="8" creationId="{472AF1BA-52E7-40A5-BBFE-B83391E6A180}"/>
          </ac:graphicFrameMkLst>
        </pc:graphicFrameChg>
        <pc:graphicFrameChg chg="del">
          <ac:chgData name="NESTOR JULIO HERNANDEZ BOCKER" userId="a413b3be1cc3406f" providerId="LiveId" clId="{FA2C54ED-E4F6-4064-982B-4A9FE10C2F4A}" dt="2022-06-04T02:27:45.280" v="1690" actId="478"/>
          <ac:graphicFrameMkLst>
            <pc:docMk/>
            <pc:sldMk cId="2670663140" sldId="296"/>
            <ac:graphicFrameMk id="10" creationId="{472AF1BA-52E7-40A5-BBFE-B83391E6A180}"/>
          </ac:graphicFrameMkLst>
        </pc:graphicFrameChg>
        <pc:graphicFrameChg chg="add mod">
          <ac:chgData name="NESTOR JULIO HERNANDEZ BOCKER" userId="a413b3be1cc3406f" providerId="LiveId" clId="{FA2C54ED-E4F6-4064-982B-4A9FE10C2F4A}" dt="2022-06-04T02:29:52.858" v="1746" actId="1038"/>
          <ac:graphicFrameMkLst>
            <pc:docMk/>
            <pc:sldMk cId="2670663140" sldId="296"/>
            <ac:graphicFrameMk id="11" creationId="{472AF1BA-52E7-40A5-BBFE-B83391E6A180}"/>
          </ac:graphicFrameMkLst>
        </pc:graphicFrameChg>
        <pc:graphicFrameChg chg="add mod modGraphic">
          <ac:chgData name="NESTOR JULIO HERNANDEZ BOCKER" userId="a413b3be1cc3406f" providerId="LiveId" clId="{FA2C54ED-E4F6-4064-982B-4A9FE10C2F4A}" dt="2022-06-04T02:33:40.708" v="1896" actId="404"/>
          <ac:graphicFrameMkLst>
            <pc:docMk/>
            <pc:sldMk cId="2670663140" sldId="296"/>
            <ac:graphicFrameMk id="12" creationId="{28B0AB7F-FC1E-4E73-8942-5A98563FAA4B}"/>
          </ac:graphicFrameMkLst>
        </pc:graphicFrameChg>
        <pc:picChg chg="del">
          <ac:chgData name="NESTOR JULIO HERNANDEZ BOCKER" userId="a413b3be1cc3406f" providerId="LiveId" clId="{FA2C54ED-E4F6-4064-982B-4A9FE10C2F4A}" dt="2022-06-04T02:27:46.379" v="1691" actId="478"/>
          <ac:picMkLst>
            <pc:docMk/>
            <pc:sldMk cId="2670663140" sldId="296"/>
            <ac:picMk id="3" creationId="{4EEA2B73-5623-39E3-8B33-DFE6C817B84A}"/>
          </ac:picMkLst>
        </pc:picChg>
      </pc:sldChg>
      <pc:sldChg chg="addSp delSp modSp add del mod">
        <pc:chgData name="NESTOR JULIO HERNANDEZ BOCKER" userId="a413b3be1cc3406f" providerId="LiveId" clId="{FA2C54ED-E4F6-4064-982B-4A9FE10C2F4A}" dt="2022-06-04T19:07:19.677" v="2523" actId="20577"/>
        <pc:sldMkLst>
          <pc:docMk/>
          <pc:sldMk cId="2512932844" sldId="664"/>
        </pc:sldMkLst>
        <pc:spChg chg="mod">
          <ac:chgData name="NESTOR JULIO HERNANDEZ BOCKER" userId="a413b3be1cc3406f" providerId="LiveId" clId="{FA2C54ED-E4F6-4064-982B-4A9FE10C2F4A}" dt="2022-06-04T17:49:49.710" v="2197" actId="1036"/>
          <ac:spMkLst>
            <pc:docMk/>
            <pc:sldMk cId="2512932844" sldId="664"/>
            <ac:spMk id="18" creationId="{7702B533-6A1B-FFCF-B935-139DE1F8A5A7}"/>
          </ac:spMkLst>
        </pc:spChg>
        <pc:spChg chg="mod">
          <ac:chgData name="NESTOR JULIO HERNANDEZ BOCKER" userId="a413b3be1cc3406f" providerId="LiveId" clId="{FA2C54ED-E4F6-4064-982B-4A9FE10C2F4A}" dt="2022-06-04T17:49:43.453" v="2190" actId="1076"/>
          <ac:spMkLst>
            <pc:docMk/>
            <pc:sldMk cId="2512932844" sldId="664"/>
            <ac:spMk id="24" creationId="{70D7228C-52F7-401B-BB2C-1A14861330E4}"/>
          </ac:spMkLst>
        </pc:spChg>
        <pc:graphicFrameChg chg="add mod modGraphic">
          <ac:chgData name="NESTOR JULIO HERNANDEZ BOCKER" userId="a413b3be1cc3406f" providerId="LiveId" clId="{FA2C54ED-E4F6-4064-982B-4A9FE10C2F4A}" dt="2022-06-04T19:07:19.677" v="2523" actId="20577"/>
          <ac:graphicFrameMkLst>
            <pc:docMk/>
            <pc:sldMk cId="2512932844" sldId="664"/>
            <ac:graphicFrameMk id="3" creationId="{91826CC5-6031-ED45-0FDF-98E6F6A5E494}"/>
          </ac:graphicFrameMkLst>
        </pc:graphicFrameChg>
        <pc:graphicFrameChg chg="del mod">
          <ac:chgData name="NESTOR JULIO HERNANDEZ BOCKER" userId="a413b3be1cc3406f" providerId="LiveId" clId="{FA2C54ED-E4F6-4064-982B-4A9FE10C2F4A}" dt="2022-06-04T17:44:38.165" v="2098" actId="478"/>
          <ac:graphicFrameMkLst>
            <pc:docMk/>
            <pc:sldMk cId="2512932844" sldId="664"/>
            <ac:graphicFrameMk id="4" creationId="{ED48EBCB-C984-152D-1CA9-B6559E344A23}"/>
          </ac:graphicFrameMkLst>
        </pc:graphicFrameChg>
      </pc:sldChg>
      <pc:sldChg chg="addSp delSp modSp add del mod">
        <pc:chgData name="NESTOR JULIO HERNANDEZ BOCKER" userId="a413b3be1cc3406f" providerId="LiveId" clId="{FA2C54ED-E4F6-4064-982B-4A9FE10C2F4A}" dt="2022-06-04T20:59:45.255" v="2870" actId="13822"/>
        <pc:sldMkLst>
          <pc:docMk/>
          <pc:sldMk cId="905729610" sldId="665"/>
        </pc:sldMkLst>
        <pc:spChg chg="add mod">
          <ac:chgData name="NESTOR JULIO HERNANDEZ BOCKER" userId="a413b3be1cc3406f" providerId="LiveId" clId="{FA2C54ED-E4F6-4064-982B-4A9FE10C2F4A}" dt="2022-06-04T20:59:45.255" v="2870" actId="13822"/>
          <ac:spMkLst>
            <pc:docMk/>
            <pc:sldMk cId="905729610" sldId="665"/>
            <ac:spMk id="2" creationId="{8ACFA9CA-69B1-E637-329C-4FA2DE7E15D9}"/>
          </ac:spMkLst>
        </pc:spChg>
        <pc:spChg chg="mod">
          <ac:chgData name="NESTOR JULIO HERNANDEZ BOCKER" userId="a413b3be1cc3406f" providerId="LiveId" clId="{FA2C54ED-E4F6-4064-982B-4A9FE10C2F4A}" dt="2022-06-04T17:52:47.989" v="2281" actId="20577"/>
          <ac:spMkLst>
            <pc:docMk/>
            <pc:sldMk cId="905729610" sldId="665"/>
            <ac:spMk id="7" creationId="{00000000-0000-0000-0000-000000000000}"/>
          </ac:spMkLst>
        </pc:spChg>
        <pc:spChg chg="mod">
          <ac:chgData name="NESTOR JULIO HERNANDEZ BOCKER" userId="a413b3be1cc3406f" providerId="LiveId" clId="{FA2C54ED-E4F6-4064-982B-4A9FE10C2F4A}" dt="2022-06-04T19:04:37.292" v="2495" actId="20577"/>
          <ac:spMkLst>
            <pc:docMk/>
            <pc:sldMk cId="905729610" sldId="665"/>
            <ac:spMk id="9" creationId="{00000000-0000-0000-0000-000000000000}"/>
          </ac:spMkLst>
        </pc:spChg>
        <pc:spChg chg="add mod">
          <ac:chgData name="NESTOR JULIO HERNANDEZ BOCKER" userId="a413b3be1cc3406f" providerId="LiveId" clId="{FA2C54ED-E4F6-4064-982B-4A9FE10C2F4A}" dt="2022-06-04T20:59:32.421" v="2869" actId="14100"/>
          <ac:spMkLst>
            <pc:docMk/>
            <pc:sldMk cId="905729610" sldId="665"/>
            <ac:spMk id="10" creationId="{A1EBE62B-6E44-9359-E238-E8B53D9BBCB3}"/>
          </ac:spMkLst>
        </pc:spChg>
        <pc:spChg chg="add mod">
          <ac:chgData name="NESTOR JULIO HERNANDEZ BOCKER" userId="a413b3be1cc3406f" providerId="LiveId" clId="{FA2C54ED-E4F6-4064-982B-4A9FE10C2F4A}" dt="2022-06-04T19:06:40.260" v="2521" actId="207"/>
          <ac:spMkLst>
            <pc:docMk/>
            <pc:sldMk cId="905729610" sldId="665"/>
            <ac:spMk id="14" creationId="{14655C52-8BD8-DE8E-AE50-669E710BE99B}"/>
          </ac:spMkLst>
        </pc:spChg>
        <pc:spChg chg="mod">
          <ac:chgData name="NESTOR JULIO HERNANDEZ BOCKER" userId="a413b3be1cc3406f" providerId="LiveId" clId="{FA2C54ED-E4F6-4064-982B-4A9FE10C2F4A}" dt="2022-06-04T19:04:52.585" v="2510" actId="1036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2C54ED-E4F6-4064-982B-4A9FE10C2F4A}" dt="2022-06-04T19:04:52.585" v="2510" actId="1036"/>
          <ac:spMkLst>
            <pc:docMk/>
            <pc:sldMk cId="905729610" sldId="665"/>
            <ac:spMk id="16" creationId="{32741C1C-2DE7-4637-8D8A-2B0511928FC0}"/>
          </ac:spMkLst>
        </pc:spChg>
        <pc:graphicFrameChg chg="del">
          <ac:chgData name="NESTOR JULIO HERNANDEZ BOCKER" userId="a413b3be1cc3406f" providerId="LiveId" clId="{FA2C54ED-E4F6-4064-982B-4A9FE10C2F4A}" dt="2022-06-04T16:55:55.036" v="1988" actId="478"/>
          <ac:graphicFrameMkLst>
            <pc:docMk/>
            <pc:sldMk cId="905729610" sldId="665"/>
            <ac:graphicFrameMk id="10" creationId="{00000000-0000-0000-0000-000000000000}"/>
          </ac:graphicFrameMkLst>
        </pc:graphicFrameChg>
        <pc:graphicFrameChg chg="add mod">
          <ac:chgData name="NESTOR JULIO HERNANDEZ BOCKER" userId="a413b3be1cc3406f" providerId="LiveId" clId="{FA2C54ED-E4F6-4064-982B-4A9FE10C2F4A}" dt="2022-06-04T19:04:47.627" v="2499" actId="1036"/>
          <ac:graphicFrameMkLst>
            <pc:docMk/>
            <pc:sldMk cId="905729610" sldId="665"/>
            <ac:graphicFrameMk id="11" creationId="{017CFBE5-7EA0-FBCC-53F6-BFECC8476892}"/>
          </ac:graphicFrameMkLst>
        </pc:graphicFrameChg>
        <pc:graphicFrameChg chg="add mod">
          <ac:chgData name="NESTOR JULIO HERNANDEZ BOCKER" userId="a413b3be1cc3406f" providerId="LiveId" clId="{FA2C54ED-E4F6-4064-982B-4A9FE10C2F4A}" dt="2022-06-04T19:06:04.102" v="2511"/>
          <ac:graphicFrameMkLst>
            <pc:docMk/>
            <pc:sldMk cId="905729610" sldId="665"/>
            <ac:graphicFrameMk id="12" creationId="{017CFBE5-7EA0-FBCC-53F6-BFECC8476892}"/>
          </ac:graphicFrameMkLst>
        </pc:graphicFrameChg>
        <pc:graphicFrameChg chg="del mod">
          <ac:chgData name="NESTOR JULIO HERNANDEZ BOCKER" userId="a413b3be1cc3406f" providerId="LiveId" clId="{FA2C54ED-E4F6-4064-982B-4A9FE10C2F4A}" dt="2022-06-04T17:00:18.101" v="2000" actId="478"/>
          <ac:graphicFrameMkLst>
            <pc:docMk/>
            <pc:sldMk cId="905729610" sldId="665"/>
            <ac:graphicFrameMk id="13" creationId="{00000000-0000-0000-0000-000000000000}"/>
          </ac:graphicFrameMkLst>
        </pc:graphicFrameChg>
      </pc:sldChg>
      <pc:sldChg chg="addSp delSp modSp add mod">
        <pc:chgData name="NESTOR JULIO HERNANDEZ BOCKER" userId="a413b3be1cc3406f" providerId="LiveId" clId="{FA2C54ED-E4F6-4064-982B-4A9FE10C2F4A}" dt="2022-06-04T19:12:28.272" v="2529" actId="207"/>
        <pc:sldMkLst>
          <pc:docMk/>
          <pc:sldMk cId="1740983306" sldId="666"/>
        </pc:sldMkLst>
        <pc:spChg chg="del">
          <ac:chgData name="NESTOR JULIO HERNANDEZ BOCKER" userId="a413b3be1cc3406f" providerId="LiveId" clId="{FA2C54ED-E4F6-4064-982B-4A9FE10C2F4A}" dt="2022-06-03T21:10:01.131" v="16" actId="478"/>
          <ac:spMkLst>
            <pc:docMk/>
            <pc:sldMk cId="1740983306" sldId="666"/>
            <ac:spMk id="5" creationId="{67AC0363-F4FF-424F-A51B-C7D61974AC2C}"/>
          </ac:spMkLst>
        </pc:spChg>
        <pc:spChg chg="mod">
          <ac:chgData name="NESTOR JULIO HERNANDEZ BOCKER" userId="a413b3be1cc3406f" providerId="LiveId" clId="{FA2C54ED-E4F6-4064-982B-4A9FE10C2F4A}" dt="2022-06-04T02:37:43.403" v="1947" actId="1035"/>
          <ac:spMkLst>
            <pc:docMk/>
            <pc:sldMk cId="1740983306" sldId="666"/>
            <ac:spMk id="7" creationId="{00000000-0000-0000-0000-000000000000}"/>
          </ac:spMkLst>
        </pc:spChg>
        <pc:spChg chg="del">
          <ac:chgData name="NESTOR JULIO HERNANDEZ BOCKER" userId="a413b3be1cc3406f" providerId="LiveId" clId="{FA2C54ED-E4F6-4064-982B-4A9FE10C2F4A}" dt="2022-06-03T21:10:04.059" v="18" actId="478"/>
          <ac:spMkLst>
            <pc:docMk/>
            <pc:sldMk cId="1740983306" sldId="666"/>
            <ac:spMk id="10" creationId="{93E6B74C-6196-44D6-A32E-9DF7C8B8A513}"/>
          </ac:spMkLst>
        </pc:spChg>
        <pc:spChg chg="del">
          <ac:chgData name="NESTOR JULIO HERNANDEZ BOCKER" userId="a413b3be1cc3406f" providerId="LiveId" clId="{FA2C54ED-E4F6-4064-982B-4A9FE10C2F4A}" dt="2022-06-03T21:10:02.642" v="17" actId="478"/>
          <ac:spMkLst>
            <pc:docMk/>
            <pc:sldMk cId="1740983306" sldId="666"/>
            <ac:spMk id="14" creationId="{5CE6A6D5-906E-458D-8907-D6EF0C9EE550}"/>
          </ac:spMkLst>
        </pc:spChg>
        <pc:spChg chg="del">
          <ac:chgData name="NESTOR JULIO HERNANDEZ BOCKER" userId="a413b3be1cc3406f" providerId="LiveId" clId="{FA2C54ED-E4F6-4064-982B-4A9FE10C2F4A}" dt="2022-06-03T21:09:57.715" v="15" actId="478"/>
          <ac:spMkLst>
            <pc:docMk/>
            <pc:sldMk cId="1740983306" sldId="666"/>
            <ac:spMk id="15" creationId="{A01E3150-2897-4104-8351-BF15A966BB5C}"/>
          </ac:spMkLst>
        </pc:spChg>
        <pc:spChg chg="add mod">
          <ac:chgData name="NESTOR JULIO HERNANDEZ BOCKER" userId="a413b3be1cc3406f" providerId="LiveId" clId="{FA2C54ED-E4F6-4064-982B-4A9FE10C2F4A}" dt="2022-06-03T22:00:16.815" v="1498" actId="14100"/>
          <ac:spMkLst>
            <pc:docMk/>
            <pc:sldMk cId="1740983306" sldId="666"/>
            <ac:spMk id="35" creationId="{1FB2FB3A-B76B-9F6B-F7B9-2602F1E4AF02}"/>
          </ac:spMkLst>
        </pc:spChg>
        <pc:spChg chg="add mod">
          <ac:chgData name="NESTOR JULIO HERNANDEZ BOCKER" userId="a413b3be1cc3406f" providerId="LiveId" clId="{FA2C54ED-E4F6-4064-982B-4A9FE10C2F4A}" dt="2022-06-04T16:54:24.177" v="1986" actId="20577"/>
          <ac:spMkLst>
            <pc:docMk/>
            <pc:sldMk cId="1740983306" sldId="666"/>
            <ac:spMk id="36" creationId="{CCE6CA9A-69DB-7B5A-3EE0-E331CE4C078B}"/>
          </ac:spMkLst>
        </pc:spChg>
        <pc:grpChg chg="del">
          <ac:chgData name="NESTOR JULIO HERNANDEZ BOCKER" userId="a413b3be1cc3406f" providerId="LiveId" clId="{FA2C54ED-E4F6-4064-982B-4A9FE10C2F4A}" dt="2022-06-03T21:09:55.774" v="14" actId="478"/>
          <ac:grpSpMkLst>
            <pc:docMk/>
            <pc:sldMk cId="1740983306" sldId="666"/>
            <ac:grpSpMk id="4" creationId="{2E11D4C3-C4F4-9212-77C4-BF91A1DA1929}"/>
          </ac:grpSpMkLst>
        </pc:grpChg>
        <pc:grpChg chg="add del mod">
          <ac:chgData name="NESTOR JULIO HERNANDEZ BOCKER" userId="a413b3be1cc3406f" providerId="LiveId" clId="{FA2C54ED-E4F6-4064-982B-4A9FE10C2F4A}" dt="2022-06-03T21:17:43.604" v="709"/>
          <ac:grpSpMkLst>
            <pc:docMk/>
            <pc:sldMk cId="1740983306" sldId="666"/>
            <ac:grpSpMk id="30" creationId="{57E7CF74-272E-7B84-F8F6-31B9A8EAD28F}"/>
          </ac:grpSpMkLst>
        </pc:grpChg>
        <pc:graphicFrameChg chg="add del mod">
          <ac:chgData name="NESTOR JULIO HERNANDEZ BOCKER" userId="a413b3be1cc3406f" providerId="LiveId" clId="{FA2C54ED-E4F6-4064-982B-4A9FE10C2F4A}" dt="2022-06-04T19:12:28.272" v="2529" actId="207"/>
          <ac:graphicFrameMkLst>
            <pc:docMk/>
            <pc:sldMk cId="1740983306" sldId="666"/>
            <ac:graphicFrameMk id="17" creationId="{3513A24B-7421-4838-A23D-6D65B481B57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34.272" v="836" actId="478"/>
          <ac:graphicFrameMkLst>
            <pc:docMk/>
            <pc:sldMk cId="1740983306" sldId="666"/>
            <ac:graphicFrameMk id="18" creationId="{9AEF698A-3143-4ABE-85D2-9855E9173BA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2:13.007" v="76" actId="478"/>
          <ac:graphicFrameMkLst>
            <pc:docMk/>
            <pc:sldMk cId="1740983306" sldId="666"/>
            <ac:graphicFrameMk id="19" creationId="{C4B01E1B-6477-7041-10D9-EBF335B7217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2:59.419" v="86" actId="478"/>
          <ac:graphicFrameMkLst>
            <pc:docMk/>
            <pc:sldMk cId="1740983306" sldId="666"/>
            <ac:graphicFrameMk id="21" creationId="{EB27248F-4738-5A25-DD9A-5735200C16C9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3:01.656" v="87" actId="478"/>
          <ac:graphicFrameMkLst>
            <pc:docMk/>
            <pc:sldMk cId="1740983306" sldId="666"/>
            <ac:graphicFrameMk id="22" creationId="{C76B41A4-58A7-F203-73AC-AECA8AFD8734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4:33.891" v="231" actId="478"/>
          <ac:graphicFrameMkLst>
            <pc:docMk/>
            <pc:sldMk cId="1740983306" sldId="666"/>
            <ac:graphicFrameMk id="23" creationId="{3CDFE3C2-24B5-0E07-3BF7-8D575F3ED03D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4:35.007" v="232" actId="478"/>
          <ac:graphicFrameMkLst>
            <pc:docMk/>
            <pc:sldMk cId="1740983306" sldId="666"/>
            <ac:graphicFrameMk id="24" creationId="{D3CBF2CC-14D5-E1DD-2F5E-EF7EEFFAF72F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1.003" v="840" actId="478"/>
          <ac:graphicFrameMkLst>
            <pc:docMk/>
            <pc:sldMk cId="1740983306" sldId="666"/>
            <ac:graphicFrameMk id="25" creationId="{0C2B8D33-A3C4-5DEE-8EF3-4F1EA193C215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2.510" v="841" actId="478"/>
          <ac:graphicFrameMkLst>
            <pc:docMk/>
            <pc:sldMk cId="1740983306" sldId="666"/>
            <ac:graphicFrameMk id="26" creationId="{8F3B4522-3B4C-F16C-EEAE-97AD9E5FC03F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4.091" v="842" actId="478"/>
          <ac:graphicFrameMkLst>
            <pc:docMk/>
            <pc:sldMk cId="1740983306" sldId="666"/>
            <ac:graphicFrameMk id="27" creationId="{93EE8510-C955-737C-46F4-0575F4367C32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15:45.260" v="592"/>
          <ac:graphicFrameMkLst>
            <pc:docMk/>
            <pc:sldMk cId="1740983306" sldId="666"/>
            <ac:graphicFrameMk id="28" creationId="{18CB1B1D-A549-FBA5-BBDC-2B274CB22262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4:46.114" v="843" actId="478"/>
          <ac:graphicFrameMkLst>
            <pc:docMk/>
            <pc:sldMk cId="1740983306" sldId="666"/>
            <ac:graphicFrameMk id="29" creationId="{E8D41FF9-C40A-945B-15E2-A92D93B4A9CE}"/>
          </ac:graphicFrameMkLst>
        </pc:graphicFrameChg>
        <pc:graphicFrameChg chg="mod">
          <ac:chgData name="NESTOR JULIO HERNANDEZ BOCKER" userId="a413b3be1cc3406f" providerId="LiveId" clId="{FA2C54ED-E4F6-4064-982B-4A9FE10C2F4A}" dt="2022-06-03T21:17:41.887" v="708"/>
          <ac:graphicFrameMkLst>
            <pc:docMk/>
            <pc:sldMk cId="1740983306" sldId="666"/>
            <ac:graphicFrameMk id="31" creationId="{81F5251C-3D22-7071-5519-7E64293E674C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42.324" v="1280" actId="478"/>
          <ac:graphicFrameMkLst>
            <pc:docMk/>
            <pc:sldMk cId="1740983306" sldId="666"/>
            <ac:graphicFrameMk id="37" creationId="{9AEF698A-3143-4ABE-85D2-9855E9173BA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8.924" v="1279" actId="478"/>
          <ac:graphicFrameMkLst>
            <pc:docMk/>
            <pc:sldMk cId="1740983306" sldId="666"/>
            <ac:graphicFrameMk id="38" creationId="{901ACFA9-BEBC-40DD-9382-EAF874E77EC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7.179" v="1278" actId="478"/>
          <ac:graphicFrameMkLst>
            <pc:docMk/>
            <pc:sldMk cId="1740983306" sldId="666"/>
            <ac:graphicFrameMk id="39" creationId="{3863DEF8-1033-42E2-A37E-7CED30649C87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38:20.399" v="1274" actId="478"/>
          <ac:graphicFrameMkLst>
            <pc:docMk/>
            <pc:sldMk cId="1740983306" sldId="666"/>
            <ac:graphicFrameMk id="40" creationId="{B12EFF33-4F01-4C90-9CA6-5122EDCEADFD}"/>
          </ac:graphicFrameMkLst>
        </pc:graphicFrameChg>
        <pc:graphicFrameChg chg="add del mod">
          <ac:chgData name="NESTOR JULIO HERNANDEZ BOCKER" userId="a413b3be1cc3406f" providerId="LiveId" clId="{FA2C54ED-E4F6-4064-982B-4A9FE10C2F4A}" dt="2022-06-03T21:52:35.314" v="1277" actId="478"/>
          <ac:graphicFrameMkLst>
            <pc:docMk/>
            <pc:sldMk cId="1740983306" sldId="666"/>
            <ac:graphicFrameMk id="41" creationId="{DC348D7F-6C58-44D4-96FA-7E6BB849D1BB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49:54.830" v="1970" actId="207"/>
          <ac:graphicFrameMkLst>
            <pc:docMk/>
            <pc:sldMk cId="1740983306" sldId="666"/>
            <ac:graphicFrameMk id="42" creationId="{9AEF698A-3143-4ABE-85D2-9855E9173BA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1:06.277" v="1976" actId="207"/>
          <ac:graphicFrameMkLst>
            <pc:docMk/>
            <pc:sldMk cId="1740983306" sldId="666"/>
            <ac:graphicFrameMk id="43" creationId="{901ACFA9-BEBC-40DD-9382-EAF874E77EC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50.856" v="1975" actId="207"/>
          <ac:graphicFrameMkLst>
            <pc:docMk/>
            <pc:sldMk cId="1740983306" sldId="666"/>
            <ac:graphicFrameMk id="44" creationId="{3863DEF8-1033-42E2-A37E-7CED30649C87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08.459" v="1971" actId="207"/>
          <ac:graphicFrameMkLst>
            <pc:docMk/>
            <pc:sldMk cId="1740983306" sldId="666"/>
            <ac:graphicFrameMk id="45" creationId="{DC348D7F-6C58-44D4-96FA-7E6BB849D1BB}"/>
          </ac:graphicFrameMkLst>
        </pc:graphicFrameChg>
        <pc:graphicFrameChg chg="add mod">
          <ac:chgData name="NESTOR JULIO HERNANDEZ BOCKER" userId="a413b3be1cc3406f" providerId="LiveId" clId="{FA2C54ED-E4F6-4064-982B-4A9FE10C2F4A}" dt="2022-06-04T16:50:21.023" v="1972" actId="207"/>
          <ac:graphicFrameMkLst>
            <pc:docMk/>
            <pc:sldMk cId="1740983306" sldId="666"/>
            <ac:graphicFrameMk id="46" creationId="{A1D3A8C0-7A65-4028-B651-F360ED938751}"/>
          </ac:graphicFrameMkLst>
        </pc:graphicFrameChg>
        <pc:picChg chg="del">
          <ac:chgData name="NESTOR JULIO HERNANDEZ BOCKER" userId="a413b3be1cc3406f" providerId="LiveId" clId="{FA2C54ED-E4F6-4064-982B-4A9FE10C2F4A}" dt="2022-06-03T21:09:53.968" v="13" actId="478"/>
          <ac:picMkLst>
            <pc:docMk/>
            <pc:sldMk cId="1740983306" sldId="666"/>
            <ac:picMk id="20" creationId="{DE8764D2-553E-1CFB-A8B9-58AEB34A1495}"/>
          </ac:picMkLst>
        </pc:picChg>
        <pc:picChg chg="add del mod">
          <ac:chgData name="NESTOR JULIO HERNANDEZ BOCKER" userId="a413b3be1cc3406f" providerId="LiveId" clId="{FA2C54ED-E4F6-4064-982B-4A9FE10C2F4A}" dt="2022-06-03T21:34:03.116" v="835" actId="478"/>
          <ac:picMkLst>
            <pc:docMk/>
            <pc:sldMk cId="1740983306" sldId="666"/>
            <ac:picMk id="34" creationId="{17019CE7-50B6-F04A-D0EE-6F4B0760D288}"/>
          </ac:picMkLst>
        </pc:picChg>
        <pc:cxnChg chg="del">
          <ac:chgData name="NESTOR JULIO HERNANDEZ BOCKER" userId="a413b3be1cc3406f" providerId="LiveId" clId="{FA2C54ED-E4F6-4064-982B-4A9FE10C2F4A}" dt="2022-06-03T21:15:23.635" v="566" actId="478"/>
          <ac:cxnSpMkLst>
            <pc:docMk/>
            <pc:sldMk cId="1740983306" sldId="666"/>
            <ac:cxnSpMk id="11" creationId="{75843CB5-CF2E-44C2-AEEA-A767709A85F1}"/>
          </ac:cxnSpMkLst>
        </pc:cxnChg>
        <pc:cxnChg chg="mod">
          <ac:chgData name="NESTOR JULIO HERNANDEZ BOCKER" userId="a413b3be1cc3406f" providerId="LiveId" clId="{FA2C54ED-E4F6-4064-982B-4A9FE10C2F4A}" dt="2022-06-03T21:17:41.887" v="708"/>
          <ac:cxnSpMkLst>
            <pc:docMk/>
            <pc:sldMk cId="1740983306" sldId="666"/>
            <ac:cxnSpMk id="32" creationId="{C86B06C3-004B-9FF1-78B8-F4FFF11712DD}"/>
          </ac:cxnSpMkLst>
        </pc:cxnChg>
        <pc:cxnChg chg="mod">
          <ac:chgData name="NESTOR JULIO HERNANDEZ BOCKER" userId="a413b3be1cc3406f" providerId="LiveId" clId="{FA2C54ED-E4F6-4064-982B-4A9FE10C2F4A}" dt="2022-06-03T21:17:41.887" v="708"/>
          <ac:cxnSpMkLst>
            <pc:docMk/>
            <pc:sldMk cId="1740983306" sldId="666"/>
            <ac:cxnSpMk id="33" creationId="{4E6EC338-8D03-A797-95F2-BE021FB97D3B}"/>
          </ac:cxnSpMkLst>
        </pc:cxnChg>
      </pc:sldChg>
      <pc:sldChg chg="addSp delSp modSp add mod">
        <pc:chgData name="NESTOR JULIO HERNANDEZ BOCKER" userId="a413b3be1cc3406f" providerId="LiveId" clId="{FA2C54ED-E4F6-4064-982B-4A9FE10C2F4A}" dt="2022-06-04T19:11:08.356" v="2528" actId="20577"/>
        <pc:sldMkLst>
          <pc:docMk/>
          <pc:sldMk cId="2099275270" sldId="667"/>
        </pc:sldMkLst>
        <pc:spChg chg="add mod">
          <ac:chgData name="NESTOR JULIO HERNANDEZ BOCKER" userId="a413b3be1cc3406f" providerId="LiveId" clId="{FA2C54ED-E4F6-4064-982B-4A9FE10C2F4A}" dt="2022-06-04T18:57:46.344" v="2413"/>
          <ac:spMkLst>
            <pc:docMk/>
            <pc:sldMk cId="2099275270" sldId="667"/>
            <ac:spMk id="11" creationId="{00000000-0008-0000-0000-000006000000}"/>
          </ac:spMkLst>
        </pc:spChg>
        <pc:spChg chg="mod">
          <ac:chgData name="NESTOR JULIO HERNANDEZ BOCKER" userId="a413b3be1cc3406f" providerId="LiveId" clId="{FA2C54ED-E4F6-4064-982B-4A9FE10C2F4A}" dt="2022-06-04T19:11:08.356" v="2528" actId="20577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FA2C54ED-E4F6-4064-982B-4A9FE10C2F4A}" dt="2022-06-04T19:01:35.197" v="2464" actId="1076"/>
          <ac:grpSpMkLst>
            <pc:docMk/>
            <pc:sldMk cId="2099275270" sldId="667"/>
            <ac:grpSpMk id="9" creationId="{00000000-0008-0000-0000-000003000000}"/>
          </ac:grpSpMkLst>
        </pc:grpChg>
        <pc:grpChg chg="del">
          <ac:chgData name="NESTOR JULIO HERNANDEZ BOCKER" userId="a413b3be1cc3406f" providerId="LiveId" clId="{FA2C54ED-E4F6-4064-982B-4A9FE10C2F4A}" dt="2022-06-04T18:57:39.401" v="2412" actId="478"/>
          <ac:grpSpMkLst>
            <pc:docMk/>
            <pc:sldMk cId="2099275270" sldId="667"/>
            <ac:grpSpMk id="12" creationId="{00000000-0008-0000-0000-000003000000}"/>
          </ac:grpSpMkLst>
        </pc:grpChg>
        <pc:graphicFrameChg chg="add mod">
          <ac:chgData name="NESTOR JULIO HERNANDEZ BOCKER" userId="a413b3be1cc3406f" providerId="LiveId" clId="{FA2C54ED-E4F6-4064-982B-4A9FE10C2F4A}" dt="2022-06-04T18:57:46.344" v="2413"/>
          <ac:graphicFrameMkLst>
            <pc:docMk/>
            <pc:sldMk cId="2099275270" sldId="667"/>
            <ac:graphicFrameMk id="10" creationId="{00000000-0008-0000-0000-000005000000}"/>
          </ac:graphicFrameMkLst>
        </pc:graphicFrameChg>
      </pc:sldChg>
      <pc:sldChg chg="addSp delSp modSp add del mod">
        <pc:chgData name="NESTOR JULIO HERNANDEZ BOCKER" userId="a413b3be1cc3406f" providerId="LiveId" clId="{FA2C54ED-E4F6-4064-982B-4A9FE10C2F4A}" dt="2022-06-03T22:45:43.515" v="1687" actId="47"/>
        <pc:sldMkLst>
          <pc:docMk/>
          <pc:sldMk cId="2803552453" sldId="667"/>
        </pc:sldMkLst>
        <pc:grpChg chg="del">
          <ac:chgData name="NESTOR JULIO HERNANDEZ BOCKER" userId="a413b3be1cc3406f" providerId="LiveId" clId="{FA2C54ED-E4F6-4064-982B-4A9FE10C2F4A}" dt="2022-06-03T21:24:08.091" v="792" actId="478"/>
          <ac:grpSpMkLst>
            <pc:docMk/>
            <pc:sldMk cId="2803552453" sldId="667"/>
            <ac:grpSpMk id="4" creationId="{2E11D4C3-C4F4-9212-77C4-BF91A1DA1929}"/>
          </ac:grpSpMkLst>
        </pc:grpChg>
        <pc:graphicFrameChg chg="add mod">
          <ac:chgData name="NESTOR JULIO HERNANDEZ BOCKER" userId="a413b3be1cc3406f" providerId="LiveId" clId="{FA2C54ED-E4F6-4064-982B-4A9FE10C2F4A}" dt="2022-06-03T21:24:25.213" v="796" actId="14100"/>
          <ac:graphicFrameMkLst>
            <pc:docMk/>
            <pc:sldMk cId="2803552453" sldId="667"/>
            <ac:graphicFrameMk id="17" creationId="{E8EF7C1A-AD1C-23F5-4629-970B0B0BCF24}"/>
          </ac:graphicFrameMkLst>
        </pc:graphicFrameChg>
        <pc:graphicFrameChg chg="add mod">
          <ac:chgData name="NESTOR JULIO HERNANDEZ BOCKER" userId="a413b3be1cc3406f" providerId="LiveId" clId="{FA2C54ED-E4F6-4064-982B-4A9FE10C2F4A}" dt="2022-06-03T21:25:24.613" v="809" actId="14100"/>
          <ac:graphicFrameMkLst>
            <pc:docMk/>
            <pc:sldMk cId="2803552453" sldId="667"/>
            <ac:graphicFrameMk id="18" creationId="{B14BE035-73B5-4561-96E4-332BBE93E3F2}"/>
          </ac:graphicFrameMkLst>
        </pc:graphicFrameChg>
        <pc:picChg chg="del">
          <ac:chgData name="NESTOR JULIO HERNANDEZ BOCKER" userId="a413b3be1cc3406f" providerId="LiveId" clId="{FA2C54ED-E4F6-4064-982B-4A9FE10C2F4A}" dt="2022-06-03T21:24:05.709" v="791" actId="478"/>
          <ac:picMkLst>
            <pc:docMk/>
            <pc:sldMk cId="2803552453" sldId="667"/>
            <ac:picMk id="20" creationId="{DE8764D2-553E-1CFB-A8B9-58AEB34A1495}"/>
          </ac:picMkLst>
        </pc:picChg>
        <pc:cxnChg chg="del">
          <ac:chgData name="NESTOR JULIO HERNANDEZ BOCKER" userId="a413b3be1cc3406f" providerId="LiveId" clId="{FA2C54ED-E4F6-4064-982B-4A9FE10C2F4A}" dt="2022-06-03T21:24:41.322" v="800" actId="478"/>
          <ac:cxnSpMkLst>
            <pc:docMk/>
            <pc:sldMk cId="2803552453" sldId="667"/>
            <ac:cxnSpMk id="11" creationId="{75843CB5-CF2E-44C2-AEEA-A767709A85F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microsoft.com/office/2011/relationships/chartStyle" Target="style17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27038914"/>
          <c:y val="2.7843380444811293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EEBF7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0.38</c:v>
                </c:pt>
                <c:pt idx="1">
                  <c:v>10.17</c:v>
                </c:pt>
                <c:pt idx="2">
                  <c:v>9.81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44C-8137-C8E3EA38F0AF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F4E79"/>
                    </a:solidFill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1.17</c:v>
                </c:pt>
                <c:pt idx="1">
                  <c:v>17.100000000000001</c:v>
                </c:pt>
                <c:pt idx="2">
                  <c:v>24.61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44C-8137-C8E3EA38F0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rgbClr val="395F9B"/>
                </a:solidFill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395F9B"/>
                    </a:solidFill>
                  </a:defRPr>
                </a:pPr>
                <a:r>
                  <a:rPr lang="es-CO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95F9B"/>
                </a:solidFill>
              </a:defRPr>
            </a:pPr>
            <a:endParaRPr lang="es-CO"/>
          </a:p>
        </c:txPr>
        <c:crossAx val="506837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929476109707625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67-4AD5-B4F2-1485F4F72EB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Julio-2018</c:v>
                </c:pt>
                <c:pt idx="1">
                  <c:v>Agosto-2018</c:v>
                </c:pt>
                <c:pt idx="2">
                  <c:v>Septiembre-2018</c:v>
                </c:pt>
                <c:pt idx="3">
                  <c:v>Octubre-2018</c:v>
                </c:pt>
                <c:pt idx="4">
                  <c:v>Noviembre-2018</c:v>
                </c:pt>
                <c:pt idx="5">
                  <c:v>Diciembre-2018</c:v>
                </c:pt>
                <c:pt idx="6">
                  <c:v>Enero-2019</c:v>
                </c:pt>
                <c:pt idx="7">
                  <c:v>Febrero-2019</c:v>
                </c:pt>
                <c:pt idx="8">
                  <c:v>Marzo-2019</c:v>
                </c:pt>
                <c:pt idx="9">
                  <c:v>Abril-2019</c:v>
                </c:pt>
                <c:pt idx="10">
                  <c:v>Mayo-2019</c:v>
                </c:pt>
                <c:pt idx="11">
                  <c:v>Junio-2019</c:v>
                </c:pt>
                <c:pt idx="12">
                  <c:v>Julio-2019</c:v>
                </c:pt>
                <c:pt idx="13">
                  <c:v>Agosto-2019</c:v>
                </c:pt>
                <c:pt idx="14">
                  <c:v>Septiembre-2019</c:v>
                </c:pt>
                <c:pt idx="15">
                  <c:v>Octubre-2019</c:v>
                </c:pt>
                <c:pt idx="16">
                  <c:v>Noviembre-2019</c:v>
                </c:pt>
                <c:pt idx="17">
                  <c:v>Diciembre-2019</c:v>
                </c:pt>
                <c:pt idx="18">
                  <c:v>Enero-2020</c:v>
                </c:pt>
                <c:pt idx="19">
                  <c:v>Febrero-2020</c:v>
                </c:pt>
                <c:pt idx="20">
                  <c:v>Marzo-2020</c:v>
                </c:pt>
                <c:pt idx="21">
                  <c:v>Abril-2020</c:v>
                </c:pt>
                <c:pt idx="22">
                  <c:v>Mayo-2020</c:v>
                </c:pt>
                <c:pt idx="23">
                  <c:v>Junio-2020</c:v>
                </c:pt>
                <c:pt idx="24">
                  <c:v>Julio-2020</c:v>
                </c:pt>
                <c:pt idx="25">
                  <c:v>Agosto-2020</c:v>
                </c:pt>
                <c:pt idx="26">
                  <c:v>Septiembre-2020</c:v>
                </c:pt>
                <c:pt idx="27">
                  <c:v>Octubre-2020</c:v>
                </c:pt>
                <c:pt idx="28">
                  <c:v>Noviembre-2020</c:v>
                </c:pt>
                <c:pt idx="29">
                  <c:v>Diciembre-2020</c:v>
                </c:pt>
                <c:pt idx="30">
                  <c:v>Enero-2021</c:v>
                </c:pt>
                <c:pt idx="31">
                  <c:v>Febrero-2021</c:v>
                </c:pt>
                <c:pt idx="32">
                  <c:v>Marzo-2021</c:v>
                </c:pt>
                <c:pt idx="33">
                  <c:v>Abril-2021</c:v>
                </c:pt>
                <c:pt idx="34">
                  <c:v>Mayo-2021</c:v>
                </c:pt>
                <c:pt idx="35">
                  <c:v>Junio-2021</c:v>
                </c:pt>
                <c:pt idx="36">
                  <c:v>Julio-2021</c:v>
                </c:pt>
                <c:pt idx="37">
                  <c:v>Agosto-2021</c:v>
                </c:pt>
                <c:pt idx="38">
                  <c:v>Septiembre-2021</c:v>
                </c:pt>
                <c:pt idx="39">
                  <c:v>Octubre-2021</c:v>
                </c:pt>
                <c:pt idx="40">
                  <c:v>Noviembre-2021</c:v>
                </c:pt>
                <c:pt idx="41">
                  <c:v>Diciembre-2021</c:v>
                </c:pt>
                <c:pt idx="42">
                  <c:v>Enero-2022</c:v>
                </c:pt>
                <c:pt idx="43">
                  <c:v>Febrero-2022</c:v>
                </c:pt>
                <c:pt idx="44">
                  <c:v>Marzo-2022</c:v>
                </c:pt>
                <c:pt idx="45">
                  <c:v>Abril-2022</c:v>
                </c:pt>
                <c:pt idx="46">
                  <c:v>Mayo-2022</c:v>
                </c:pt>
                <c:pt idx="47">
                  <c:v>Junio-2022</c:v>
                </c:pt>
                <c:pt idx="48">
                  <c:v>Julio-2022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8.7098445595854628</c:v>
                </c:pt>
                <c:pt idx="1">
                  <c:v>6.4959969317799988</c:v>
                </c:pt>
                <c:pt idx="2">
                  <c:v>9.9372715375242393</c:v>
                </c:pt>
                <c:pt idx="3">
                  <c:v>11.064792230254099</c:v>
                </c:pt>
                <c:pt idx="4">
                  <c:v>8.9761505496552871</c:v>
                </c:pt>
                <c:pt idx="5">
                  <c:v>12.913705583756311</c:v>
                </c:pt>
                <c:pt idx="6">
                  <c:v>14.195675782406923</c:v>
                </c:pt>
                <c:pt idx="7">
                  <c:v>14.528506899680053</c:v>
                </c:pt>
                <c:pt idx="8">
                  <c:v>17.925860668541077</c:v>
                </c:pt>
                <c:pt idx="9">
                  <c:v>16.302399301004783</c:v>
                </c:pt>
                <c:pt idx="10">
                  <c:v>12.245978357282212</c:v>
                </c:pt>
                <c:pt idx="11">
                  <c:v>13.890572375289324</c:v>
                </c:pt>
                <c:pt idx="12">
                  <c:v>25.347129307468649</c:v>
                </c:pt>
                <c:pt idx="13">
                  <c:v>25.609406680471764</c:v>
                </c:pt>
                <c:pt idx="14">
                  <c:v>20.793840975329388</c:v>
                </c:pt>
                <c:pt idx="15">
                  <c:v>17.446259383485057</c:v>
                </c:pt>
                <c:pt idx="16">
                  <c:v>19.363614447531518</c:v>
                </c:pt>
                <c:pt idx="17">
                  <c:v>20.066456000000017</c:v>
                </c:pt>
                <c:pt idx="18">
                  <c:v>15.384615384615373</c:v>
                </c:pt>
                <c:pt idx="19">
                  <c:v>16.748585736807925</c:v>
                </c:pt>
                <c:pt idx="20">
                  <c:v>16.785924741139809</c:v>
                </c:pt>
                <c:pt idx="21">
                  <c:v>18.282085561497325</c:v>
                </c:pt>
                <c:pt idx="22">
                  <c:v>18.746704165934275</c:v>
                </c:pt>
                <c:pt idx="23">
                  <c:v>12.668439716312065</c:v>
                </c:pt>
                <c:pt idx="24">
                  <c:v>3.3916941554596747</c:v>
                </c:pt>
                <c:pt idx="25">
                  <c:v>-1.0682397959183731</c:v>
                </c:pt>
                <c:pt idx="26">
                  <c:v>-3.401617658175212</c:v>
                </c:pt>
                <c:pt idx="27">
                  <c:v>-1.0058231868713392</c:v>
                </c:pt>
                <c:pt idx="28">
                  <c:v>4.444798470606969</c:v>
                </c:pt>
                <c:pt idx="29">
                  <c:v>5.3749766712527673</c:v>
                </c:pt>
                <c:pt idx="30">
                  <c:v>7.4083333333333314</c:v>
                </c:pt>
                <c:pt idx="31">
                  <c:v>4.1623639685439713</c:v>
                </c:pt>
                <c:pt idx="32">
                  <c:v>-1.383983276868733</c:v>
                </c:pt>
                <c:pt idx="33">
                  <c:v>-0.31788640858998463</c:v>
                </c:pt>
                <c:pt idx="34">
                  <c:v>15.668714380874832</c:v>
                </c:pt>
                <c:pt idx="35">
                  <c:v>12.38492406955703</c:v>
                </c:pt>
                <c:pt idx="36">
                  <c:v>18.259162303664937</c:v>
                </c:pt>
                <c:pt idx="37">
                  <c:v>23.521353746978235</c:v>
                </c:pt>
                <c:pt idx="38">
                  <c:v>23.029971046247738</c:v>
                </c:pt>
                <c:pt idx="39">
                  <c:v>24.346829640947306</c:v>
                </c:pt>
                <c:pt idx="40">
                  <c:v>21.979865771812086</c:v>
                </c:pt>
                <c:pt idx="41">
                  <c:v>24.288650015807775</c:v>
                </c:pt>
                <c:pt idx="42">
                  <c:v>28.582512219722247</c:v>
                </c:pt>
                <c:pt idx="43">
                  <c:v>33.58</c:v>
                </c:pt>
                <c:pt idx="44">
                  <c:v>34.72</c:v>
                </c:pt>
                <c:pt idx="45">
                  <c:v>32.69</c:v>
                </c:pt>
                <c:pt idx="46">
                  <c:v>17.649999999999999</c:v>
                </c:pt>
                <c:pt idx="47">
                  <c:v>27.99</c:v>
                </c:pt>
                <c:pt idx="48">
                  <c:v>28.06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467-4AD5-B4F2-1485F4F72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3-450A-AAAC-982D0DA3B229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Julio-2018</c:v>
                </c:pt>
                <c:pt idx="1">
                  <c:v>Agosto-2018</c:v>
                </c:pt>
                <c:pt idx="2">
                  <c:v>Septiembre-2018</c:v>
                </c:pt>
                <c:pt idx="3">
                  <c:v>Octubre-2018</c:v>
                </c:pt>
                <c:pt idx="4">
                  <c:v>Noviembre-2018</c:v>
                </c:pt>
                <c:pt idx="5">
                  <c:v>Diciembre-2018</c:v>
                </c:pt>
                <c:pt idx="6">
                  <c:v>Enero-2019</c:v>
                </c:pt>
                <c:pt idx="7">
                  <c:v>Febrero-2019</c:v>
                </c:pt>
                <c:pt idx="8">
                  <c:v>Marzo-2019</c:v>
                </c:pt>
                <c:pt idx="9">
                  <c:v>Abril-2019</c:v>
                </c:pt>
                <c:pt idx="10">
                  <c:v>Mayo-2019</c:v>
                </c:pt>
                <c:pt idx="11">
                  <c:v>Junio-2019</c:v>
                </c:pt>
                <c:pt idx="12">
                  <c:v>Julio-2019</c:v>
                </c:pt>
                <c:pt idx="13">
                  <c:v>Agosto-2019</c:v>
                </c:pt>
                <c:pt idx="14">
                  <c:v>Septiembre-2019</c:v>
                </c:pt>
                <c:pt idx="15">
                  <c:v>Octubre-2019</c:v>
                </c:pt>
                <c:pt idx="16">
                  <c:v>Noviembre-2019</c:v>
                </c:pt>
                <c:pt idx="17">
                  <c:v>Diciembre-2019</c:v>
                </c:pt>
                <c:pt idx="18">
                  <c:v>Enero-2020</c:v>
                </c:pt>
                <c:pt idx="19">
                  <c:v>Febrero-2020</c:v>
                </c:pt>
                <c:pt idx="20">
                  <c:v>Marzo-2020</c:v>
                </c:pt>
                <c:pt idx="21">
                  <c:v>Abril-2020</c:v>
                </c:pt>
                <c:pt idx="22">
                  <c:v>Mayo-2020</c:v>
                </c:pt>
                <c:pt idx="23">
                  <c:v>Junio-2020</c:v>
                </c:pt>
                <c:pt idx="24">
                  <c:v>Julio-2020</c:v>
                </c:pt>
                <c:pt idx="25">
                  <c:v>Agosto-2020</c:v>
                </c:pt>
                <c:pt idx="26">
                  <c:v>Septiembre-2020</c:v>
                </c:pt>
                <c:pt idx="27">
                  <c:v>Octubre-2020</c:v>
                </c:pt>
                <c:pt idx="28">
                  <c:v>Noviembre-2020</c:v>
                </c:pt>
                <c:pt idx="29">
                  <c:v>Diciembre-2020</c:v>
                </c:pt>
                <c:pt idx="30">
                  <c:v>Enero-2021</c:v>
                </c:pt>
                <c:pt idx="31">
                  <c:v>Febrero-2021</c:v>
                </c:pt>
                <c:pt idx="32">
                  <c:v>Marzo-2021</c:v>
                </c:pt>
                <c:pt idx="33">
                  <c:v>Abril-2021</c:v>
                </c:pt>
                <c:pt idx="34">
                  <c:v>Mayo-2021</c:v>
                </c:pt>
                <c:pt idx="35">
                  <c:v>Junio-2021</c:v>
                </c:pt>
                <c:pt idx="36">
                  <c:v>Julio-2021</c:v>
                </c:pt>
                <c:pt idx="37">
                  <c:v>Agosto-2021</c:v>
                </c:pt>
                <c:pt idx="38">
                  <c:v>Septiembre-2021</c:v>
                </c:pt>
                <c:pt idx="39">
                  <c:v>Octubre-2021</c:v>
                </c:pt>
                <c:pt idx="40">
                  <c:v>Noviembre-2021</c:v>
                </c:pt>
                <c:pt idx="41">
                  <c:v>Diciembre-2021</c:v>
                </c:pt>
                <c:pt idx="42">
                  <c:v>Enero-2022</c:v>
                </c:pt>
                <c:pt idx="43">
                  <c:v>Febrero-2022</c:v>
                </c:pt>
                <c:pt idx="44">
                  <c:v>Marzo-2022</c:v>
                </c:pt>
                <c:pt idx="45">
                  <c:v>Abril-2022</c:v>
                </c:pt>
                <c:pt idx="46">
                  <c:v>Mayo-2022</c:v>
                </c:pt>
                <c:pt idx="47">
                  <c:v>Junio-2022</c:v>
                </c:pt>
                <c:pt idx="48">
                  <c:v>Julio-2022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1.5791520809023609</c:v>
                </c:pt>
                <c:pt idx="1">
                  <c:v>0.84358795758841154</c:v>
                </c:pt>
                <c:pt idx="2">
                  <c:v>-0.19927952786082415</c:v>
                </c:pt>
                <c:pt idx="3">
                  <c:v>-0.45591530793603852</c:v>
                </c:pt>
                <c:pt idx="4">
                  <c:v>0.64869874121551163</c:v>
                </c:pt>
                <c:pt idx="5">
                  <c:v>0.65389645357332427</c:v>
                </c:pt>
                <c:pt idx="6">
                  <c:v>0.12043617508005866</c:v>
                </c:pt>
                <c:pt idx="7">
                  <c:v>0.22950246866687962</c:v>
                </c:pt>
                <c:pt idx="8">
                  <c:v>2.0681085247417457</c:v>
                </c:pt>
                <c:pt idx="9">
                  <c:v>1.1606389776357702</c:v>
                </c:pt>
                <c:pt idx="10">
                  <c:v>0.88172657496767215</c:v>
                </c:pt>
                <c:pt idx="11">
                  <c:v>1.4174622540796094</c:v>
                </c:pt>
                <c:pt idx="12">
                  <c:v>1.9926757543268394</c:v>
                </c:pt>
                <c:pt idx="13">
                  <c:v>2.5130897927858769</c:v>
                </c:pt>
                <c:pt idx="14">
                  <c:v>3.0160264188618271</c:v>
                </c:pt>
                <c:pt idx="15">
                  <c:v>4.6151218754851868</c:v>
                </c:pt>
                <c:pt idx="16">
                  <c:v>3.8949712268856018</c:v>
                </c:pt>
                <c:pt idx="17">
                  <c:v>3.9143089999999887</c:v>
                </c:pt>
                <c:pt idx="18">
                  <c:v>3.6771300448430679</c:v>
                </c:pt>
                <c:pt idx="19">
                  <c:v>3.4506693108577053</c:v>
                </c:pt>
                <c:pt idx="20">
                  <c:v>3.2407864835490585</c:v>
                </c:pt>
                <c:pt idx="21">
                  <c:v>1.9775678866587896</c:v>
                </c:pt>
                <c:pt idx="22">
                  <c:v>1.9613640843682276</c:v>
                </c:pt>
                <c:pt idx="23">
                  <c:v>3.8760452533202141</c:v>
                </c:pt>
                <c:pt idx="24">
                  <c:v>5.8158954710678614</c:v>
                </c:pt>
                <c:pt idx="25">
                  <c:v>6.3277500244881963</c:v>
                </c:pt>
                <c:pt idx="26">
                  <c:v>5.4330862270776521</c:v>
                </c:pt>
                <c:pt idx="27">
                  <c:v>4.2135922330097202</c:v>
                </c:pt>
                <c:pt idx="28">
                  <c:v>3.4785969658904321</c:v>
                </c:pt>
                <c:pt idx="29">
                  <c:v>4.0761383497243173</c:v>
                </c:pt>
                <c:pt idx="30">
                  <c:v>6.0457516339869244</c:v>
                </c:pt>
                <c:pt idx="31">
                  <c:v>6.8340841560433176</c:v>
                </c:pt>
                <c:pt idx="32">
                  <c:v>8.6324050148339495</c:v>
                </c:pt>
                <c:pt idx="33">
                  <c:v>11.81862035697057</c:v>
                </c:pt>
                <c:pt idx="34">
                  <c:v>17.670372160463984</c:v>
                </c:pt>
                <c:pt idx="35">
                  <c:v>20.958424093190644</c:v>
                </c:pt>
                <c:pt idx="36">
                  <c:v>21.186519357534124</c:v>
                </c:pt>
                <c:pt idx="37">
                  <c:v>22.192538000921218</c:v>
                </c:pt>
                <c:pt idx="38">
                  <c:v>23.831991858636314</c:v>
                </c:pt>
                <c:pt idx="39">
                  <c:v>25.47978386435625</c:v>
                </c:pt>
                <c:pt idx="40">
                  <c:v>26.108880380987955</c:v>
                </c:pt>
                <c:pt idx="41">
                  <c:v>26.352288488210803</c:v>
                </c:pt>
                <c:pt idx="42">
                  <c:v>26.846732529683663</c:v>
                </c:pt>
                <c:pt idx="43">
                  <c:v>26.93</c:v>
                </c:pt>
                <c:pt idx="44">
                  <c:v>25.7</c:v>
                </c:pt>
                <c:pt idx="45">
                  <c:v>24.82</c:v>
                </c:pt>
                <c:pt idx="46">
                  <c:v>20.09</c:v>
                </c:pt>
                <c:pt idx="47">
                  <c:v>16.809999999999999</c:v>
                </c:pt>
                <c:pt idx="48">
                  <c:v>16.63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63-450A-AAAC-982D0DA3B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Arroz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E-4720-86D7-4269D0E964BD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FE-4720-86D7-4269D0E964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Julio-2018</c:v>
                </c:pt>
                <c:pt idx="1">
                  <c:v>Agosto-2018</c:v>
                </c:pt>
                <c:pt idx="2">
                  <c:v>Septiembre-2018</c:v>
                </c:pt>
                <c:pt idx="3">
                  <c:v>Octubre-2018</c:v>
                </c:pt>
                <c:pt idx="4">
                  <c:v>Noviembre-2018</c:v>
                </c:pt>
                <c:pt idx="5">
                  <c:v>Diciembre-2018</c:v>
                </c:pt>
                <c:pt idx="6">
                  <c:v>Enero-2019</c:v>
                </c:pt>
                <c:pt idx="7">
                  <c:v>Febrero-2019</c:v>
                </c:pt>
                <c:pt idx="8">
                  <c:v>Marzo-2019</c:v>
                </c:pt>
                <c:pt idx="9">
                  <c:v>Abril-2019</c:v>
                </c:pt>
                <c:pt idx="10">
                  <c:v>Mayo-2019</c:v>
                </c:pt>
                <c:pt idx="11">
                  <c:v>Junio-2019</c:v>
                </c:pt>
                <c:pt idx="12">
                  <c:v>Julio-2019</c:v>
                </c:pt>
                <c:pt idx="13">
                  <c:v>Agosto-2019</c:v>
                </c:pt>
                <c:pt idx="14">
                  <c:v>Septiembre-2019</c:v>
                </c:pt>
                <c:pt idx="15">
                  <c:v>Octubre-2019</c:v>
                </c:pt>
                <c:pt idx="16">
                  <c:v>Noviembre-2019</c:v>
                </c:pt>
                <c:pt idx="17">
                  <c:v>Diciembre-2019</c:v>
                </c:pt>
                <c:pt idx="18">
                  <c:v>Enero-2020</c:v>
                </c:pt>
                <c:pt idx="19">
                  <c:v>Febrero-2020</c:v>
                </c:pt>
                <c:pt idx="20">
                  <c:v>Marzo-2020</c:v>
                </c:pt>
                <c:pt idx="21">
                  <c:v>Abril-2020</c:v>
                </c:pt>
                <c:pt idx="22">
                  <c:v>Mayo-2020</c:v>
                </c:pt>
                <c:pt idx="23">
                  <c:v>Junio-2020</c:v>
                </c:pt>
                <c:pt idx="24">
                  <c:v>Julio-2020</c:v>
                </c:pt>
                <c:pt idx="25">
                  <c:v>Agosto-2020</c:v>
                </c:pt>
                <c:pt idx="26">
                  <c:v>Septiembre-2020</c:v>
                </c:pt>
                <c:pt idx="27">
                  <c:v>Octubre-2020</c:v>
                </c:pt>
                <c:pt idx="28">
                  <c:v>Noviembre-2020</c:v>
                </c:pt>
                <c:pt idx="29">
                  <c:v>Diciembre-2020</c:v>
                </c:pt>
                <c:pt idx="30">
                  <c:v>Enero-2021</c:v>
                </c:pt>
                <c:pt idx="31">
                  <c:v>Febrero-2021</c:v>
                </c:pt>
                <c:pt idx="32">
                  <c:v>Marzo-2021</c:v>
                </c:pt>
                <c:pt idx="33">
                  <c:v>Abril-2021</c:v>
                </c:pt>
                <c:pt idx="34">
                  <c:v>Mayo-2021</c:v>
                </c:pt>
                <c:pt idx="35">
                  <c:v>Junio-2021</c:v>
                </c:pt>
                <c:pt idx="36">
                  <c:v>Julio-2021</c:v>
                </c:pt>
                <c:pt idx="37">
                  <c:v>Agosto-2021</c:v>
                </c:pt>
                <c:pt idx="38">
                  <c:v>Septiembre-2021</c:v>
                </c:pt>
                <c:pt idx="39">
                  <c:v>Octubre-2021</c:v>
                </c:pt>
                <c:pt idx="40">
                  <c:v>Noviembre-2021</c:v>
                </c:pt>
                <c:pt idx="41">
                  <c:v>Diciembre-2021</c:v>
                </c:pt>
                <c:pt idx="42">
                  <c:v>Enero-2022</c:v>
                </c:pt>
                <c:pt idx="43">
                  <c:v>Febrero-2022</c:v>
                </c:pt>
                <c:pt idx="44">
                  <c:v>Marzo-2022</c:v>
                </c:pt>
                <c:pt idx="45">
                  <c:v>Abril-2022</c:v>
                </c:pt>
                <c:pt idx="46">
                  <c:v>Mayo-2022</c:v>
                </c:pt>
                <c:pt idx="47">
                  <c:v>Junio-2022</c:v>
                </c:pt>
                <c:pt idx="48">
                  <c:v>Julio-2022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-11.191202291839957</c:v>
                </c:pt>
                <c:pt idx="1">
                  <c:v>-10.290681372090873</c:v>
                </c:pt>
                <c:pt idx="2">
                  <c:v>-6.4225572743293924</c:v>
                </c:pt>
                <c:pt idx="3">
                  <c:v>-2.4763069397738064</c:v>
                </c:pt>
                <c:pt idx="4">
                  <c:v>-0.1361114019475167</c:v>
                </c:pt>
                <c:pt idx="5">
                  <c:v>1.0156580617858282</c:v>
                </c:pt>
                <c:pt idx="6">
                  <c:v>2.1766070668369366</c:v>
                </c:pt>
                <c:pt idx="7">
                  <c:v>3.8298839707778143</c:v>
                </c:pt>
                <c:pt idx="8">
                  <c:v>4.4966958400864314</c:v>
                </c:pt>
                <c:pt idx="9">
                  <c:v>3.0505193699446522</c:v>
                </c:pt>
                <c:pt idx="10">
                  <c:v>2.0869196896623947</c:v>
                </c:pt>
                <c:pt idx="11">
                  <c:v>2.2162580645161256</c:v>
                </c:pt>
                <c:pt idx="12">
                  <c:v>5.9519999999999982</c:v>
                </c:pt>
                <c:pt idx="13">
                  <c:v>8.3824338403833991</c:v>
                </c:pt>
                <c:pt idx="14">
                  <c:v>8.7461058798912035</c:v>
                </c:pt>
                <c:pt idx="15">
                  <c:v>8.8891034482758471</c:v>
                </c:pt>
                <c:pt idx="16">
                  <c:v>11.81711050534706</c:v>
                </c:pt>
                <c:pt idx="17">
                  <c:v>17.865840000000006</c:v>
                </c:pt>
                <c:pt idx="18">
                  <c:v>25.808055693684736</c:v>
                </c:pt>
                <c:pt idx="19">
                  <c:v>31.683461766449312</c:v>
                </c:pt>
                <c:pt idx="20">
                  <c:v>35.52176917760886</c:v>
                </c:pt>
                <c:pt idx="21">
                  <c:v>40.814515333793508</c:v>
                </c:pt>
                <c:pt idx="22">
                  <c:v>41.115905079427336</c:v>
                </c:pt>
                <c:pt idx="23">
                  <c:v>39.444012441679632</c:v>
                </c:pt>
                <c:pt idx="24">
                  <c:v>30.11065266316578</c:v>
                </c:pt>
                <c:pt idx="25">
                  <c:v>20.743460302891251</c:v>
                </c:pt>
                <c:pt idx="26">
                  <c:v>17.42605180966379</c:v>
                </c:pt>
                <c:pt idx="27">
                  <c:v>14.934945940993231</c:v>
                </c:pt>
                <c:pt idx="28">
                  <c:v>11.298119964189794</c:v>
                </c:pt>
                <c:pt idx="29">
                  <c:v>4.7462097584847385</c:v>
                </c:pt>
                <c:pt idx="30">
                  <c:v>-2.8695652173912976</c:v>
                </c:pt>
                <c:pt idx="31">
                  <c:v>-8.7403406106984676</c:v>
                </c:pt>
                <c:pt idx="32">
                  <c:v>-12.522765352954039</c:v>
                </c:pt>
                <c:pt idx="33">
                  <c:v>-16.47058823529413</c:v>
                </c:pt>
                <c:pt idx="34">
                  <c:v>-16.732680147314298</c:v>
                </c:pt>
                <c:pt idx="35">
                  <c:v>-16.576049072912312</c:v>
                </c:pt>
                <c:pt idx="36">
                  <c:v>-15.272072072072078</c:v>
                </c:pt>
                <c:pt idx="37">
                  <c:v>-13.014063093880651</c:v>
                </c:pt>
                <c:pt idx="38">
                  <c:v>-13.697879996870839</c:v>
                </c:pt>
                <c:pt idx="39">
                  <c:v>-15.290178571428569</c:v>
                </c:pt>
                <c:pt idx="40">
                  <c:v>-15.492277992277977</c:v>
                </c:pt>
                <c:pt idx="41">
                  <c:v>-14.385225984124403</c:v>
                </c:pt>
                <c:pt idx="42">
                  <c:v>-11.963864246764871</c:v>
                </c:pt>
                <c:pt idx="43">
                  <c:v>-7.29</c:v>
                </c:pt>
                <c:pt idx="44">
                  <c:v>0.54</c:v>
                </c:pt>
                <c:pt idx="45">
                  <c:v>8.9499999999999993</c:v>
                </c:pt>
                <c:pt idx="46">
                  <c:v>14.13</c:v>
                </c:pt>
                <c:pt idx="47">
                  <c:v>16.68</c:v>
                </c:pt>
                <c:pt idx="48">
                  <c:v>19.989999999999998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BFE-4720-86D7-4269D0E96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Plátanos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586-4450-9D5F-B6B3126329ED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86-4450-9D5F-B6B3126329ED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Julio-2018</c:v>
                </c:pt>
                <c:pt idx="1">
                  <c:v>Agosto-2018</c:v>
                </c:pt>
                <c:pt idx="2">
                  <c:v>Septiembre-2018</c:v>
                </c:pt>
                <c:pt idx="3">
                  <c:v>Octubre-2018</c:v>
                </c:pt>
                <c:pt idx="4">
                  <c:v>Noviembre-2018</c:v>
                </c:pt>
                <c:pt idx="5">
                  <c:v>Diciembre-2018</c:v>
                </c:pt>
                <c:pt idx="6">
                  <c:v>Enero-2019</c:v>
                </c:pt>
                <c:pt idx="7">
                  <c:v>Febrero-2019</c:v>
                </c:pt>
                <c:pt idx="8">
                  <c:v>Marzo-2019</c:v>
                </c:pt>
                <c:pt idx="9">
                  <c:v>Abril-2019</c:v>
                </c:pt>
                <c:pt idx="10">
                  <c:v>Mayo-2019</c:v>
                </c:pt>
                <c:pt idx="11">
                  <c:v>Junio-2019</c:v>
                </c:pt>
                <c:pt idx="12">
                  <c:v>Julio-2019</c:v>
                </c:pt>
                <c:pt idx="13">
                  <c:v>Agosto-2019</c:v>
                </c:pt>
                <c:pt idx="14">
                  <c:v>Septiembre-2019</c:v>
                </c:pt>
                <c:pt idx="15">
                  <c:v>Octubre-2019</c:v>
                </c:pt>
                <c:pt idx="16">
                  <c:v>Noviembre-2019</c:v>
                </c:pt>
                <c:pt idx="17">
                  <c:v>Diciembre-2019</c:v>
                </c:pt>
                <c:pt idx="18">
                  <c:v>Enero-2020</c:v>
                </c:pt>
                <c:pt idx="19">
                  <c:v>Febrero-2020</c:v>
                </c:pt>
                <c:pt idx="20">
                  <c:v>Marzo-2020</c:v>
                </c:pt>
                <c:pt idx="21">
                  <c:v>Abril-2020</c:v>
                </c:pt>
                <c:pt idx="22">
                  <c:v>Mayo-2020</c:v>
                </c:pt>
                <c:pt idx="23">
                  <c:v>Junio-2020</c:v>
                </c:pt>
                <c:pt idx="24">
                  <c:v>Julio-2020</c:v>
                </c:pt>
                <c:pt idx="25">
                  <c:v>Agosto-2020</c:v>
                </c:pt>
                <c:pt idx="26">
                  <c:v>Septiembre-2020</c:v>
                </c:pt>
                <c:pt idx="27">
                  <c:v>Octubre-2020</c:v>
                </c:pt>
                <c:pt idx="28">
                  <c:v>Noviembre-2020</c:v>
                </c:pt>
                <c:pt idx="29">
                  <c:v>Diciembre-2020</c:v>
                </c:pt>
                <c:pt idx="30">
                  <c:v>Enero-2021</c:v>
                </c:pt>
                <c:pt idx="31">
                  <c:v>Febrero-2021</c:v>
                </c:pt>
                <c:pt idx="32">
                  <c:v>Marzo-2021</c:v>
                </c:pt>
                <c:pt idx="33">
                  <c:v>Abril-2021</c:v>
                </c:pt>
                <c:pt idx="34">
                  <c:v>Mayo-2021</c:v>
                </c:pt>
                <c:pt idx="35">
                  <c:v>Junio-2021</c:v>
                </c:pt>
                <c:pt idx="36">
                  <c:v>Julio-2021</c:v>
                </c:pt>
                <c:pt idx="37">
                  <c:v>Agosto-2021</c:v>
                </c:pt>
                <c:pt idx="38">
                  <c:v>Septiembre-2021</c:v>
                </c:pt>
                <c:pt idx="39">
                  <c:v>Octubre-2021</c:v>
                </c:pt>
                <c:pt idx="40">
                  <c:v>Noviembre-2021</c:v>
                </c:pt>
                <c:pt idx="41">
                  <c:v>Diciembre-2021</c:v>
                </c:pt>
                <c:pt idx="42">
                  <c:v>Enero-2022</c:v>
                </c:pt>
                <c:pt idx="43">
                  <c:v>Febrero-2022</c:v>
                </c:pt>
                <c:pt idx="44">
                  <c:v>Marzo-2022</c:v>
                </c:pt>
                <c:pt idx="45">
                  <c:v>Abril-2022</c:v>
                </c:pt>
                <c:pt idx="46">
                  <c:v>Mayo-2022</c:v>
                </c:pt>
                <c:pt idx="47">
                  <c:v>Junio-2022</c:v>
                </c:pt>
                <c:pt idx="48">
                  <c:v>Julio-2022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35.273211905819636</c:v>
                </c:pt>
                <c:pt idx="1">
                  <c:v>35.658350027317397</c:v>
                </c:pt>
                <c:pt idx="2">
                  <c:v>41.464997681965656</c:v>
                </c:pt>
                <c:pt idx="3">
                  <c:v>39.579367237784396</c:v>
                </c:pt>
                <c:pt idx="4">
                  <c:v>34.303040956231285</c:v>
                </c:pt>
                <c:pt idx="5">
                  <c:v>32.035111641383963</c:v>
                </c:pt>
                <c:pt idx="6">
                  <c:v>19.327827106456112</c:v>
                </c:pt>
                <c:pt idx="7">
                  <c:v>8.1989097555730694</c:v>
                </c:pt>
                <c:pt idx="8">
                  <c:v>9.90688756110805</c:v>
                </c:pt>
                <c:pt idx="9">
                  <c:v>19.87579756918214</c:v>
                </c:pt>
                <c:pt idx="10">
                  <c:v>29.328875555869217</c:v>
                </c:pt>
                <c:pt idx="11">
                  <c:v>29.337270181987833</c:v>
                </c:pt>
                <c:pt idx="12">
                  <c:v>28.930252873563177</c:v>
                </c:pt>
                <c:pt idx="13">
                  <c:v>26.997258692441932</c:v>
                </c:pt>
                <c:pt idx="14">
                  <c:v>27.278797928819557</c:v>
                </c:pt>
                <c:pt idx="15">
                  <c:v>28.566643501980877</c:v>
                </c:pt>
                <c:pt idx="16">
                  <c:v>21.249124402853198</c:v>
                </c:pt>
                <c:pt idx="17">
                  <c:v>7.5712050000000204</c:v>
                </c:pt>
                <c:pt idx="18">
                  <c:v>2.4761518165212095</c:v>
                </c:pt>
                <c:pt idx="19">
                  <c:v>-6.5482910807759538</c:v>
                </c:pt>
                <c:pt idx="20">
                  <c:v>-8.1833843797855934</c:v>
                </c:pt>
                <c:pt idx="21">
                  <c:v>-2.6002839900603618</c:v>
                </c:pt>
                <c:pt idx="22">
                  <c:v>-4.6507694909521433</c:v>
                </c:pt>
                <c:pt idx="23">
                  <c:v>-11.139503313902424</c:v>
                </c:pt>
                <c:pt idx="24">
                  <c:v>-12.517758484609303</c:v>
                </c:pt>
                <c:pt idx="25">
                  <c:v>-12.225679659351457</c:v>
                </c:pt>
                <c:pt idx="26">
                  <c:v>-15.31833413116324</c:v>
                </c:pt>
                <c:pt idx="27">
                  <c:v>-16.334037724035369</c:v>
                </c:pt>
                <c:pt idx="28">
                  <c:v>-12.843883267831757</c:v>
                </c:pt>
                <c:pt idx="29">
                  <c:v>-5.5788210237116971</c:v>
                </c:pt>
                <c:pt idx="30">
                  <c:v>-0.96058625470389813</c:v>
                </c:pt>
                <c:pt idx="31">
                  <c:v>5.1070840197693599</c:v>
                </c:pt>
                <c:pt idx="32">
                  <c:v>-5.7020744292713488</c:v>
                </c:pt>
                <c:pt idx="33">
                  <c:v>-11.863325740318913</c:v>
                </c:pt>
                <c:pt idx="34">
                  <c:v>0.95778644909543686</c:v>
                </c:pt>
                <c:pt idx="35">
                  <c:v>-13.317757009345797</c:v>
                </c:pt>
                <c:pt idx="36">
                  <c:v>-16.943341753879466</c:v>
                </c:pt>
                <c:pt idx="37">
                  <c:v>-6.6424106726373822</c:v>
                </c:pt>
                <c:pt idx="38">
                  <c:v>2.7605049934049219</c:v>
                </c:pt>
                <c:pt idx="39">
                  <c:v>6.379794200187078</c:v>
                </c:pt>
                <c:pt idx="40">
                  <c:v>11.465029262208589</c:v>
                </c:pt>
                <c:pt idx="41">
                  <c:v>21.059367923599481</c:v>
                </c:pt>
                <c:pt idx="42">
                  <c:v>42.045795420457949</c:v>
                </c:pt>
                <c:pt idx="43">
                  <c:v>63.44</c:v>
                </c:pt>
                <c:pt idx="44">
                  <c:v>82.57</c:v>
                </c:pt>
                <c:pt idx="45">
                  <c:v>78.64</c:v>
                </c:pt>
                <c:pt idx="46">
                  <c:v>46.2</c:v>
                </c:pt>
                <c:pt idx="47">
                  <c:v>63.26</c:v>
                </c:pt>
                <c:pt idx="48">
                  <c:v>75.599999999999994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586-4450-9D5F-B6B312632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Pan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9BC-46F3-8514-B12C3338A7FD}"/>
              </c:ext>
            </c:extLst>
          </c:dPt>
          <c:dLbls>
            <c:dLbl>
              <c:idx val="4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C-46F3-8514-B12C3338A7FD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Julio-2018</c:v>
                </c:pt>
                <c:pt idx="1">
                  <c:v>Agosto-2018</c:v>
                </c:pt>
                <c:pt idx="2">
                  <c:v>Septiembre-2018</c:v>
                </c:pt>
                <c:pt idx="3">
                  <c:v>Octubre-2018</c:v>
                </c:pt>
                <c:pt idx="4">
                  <c:v>Noviembre-2018</c:v>
                </c:pt>
                <c:pt idx="5">
                  <c:v>Diciembre-2018</c:v>
                </c:pt>
                <c:pt idx="6">
                  <c:v>Enero-2019</c:v>
                </c:pt>
                <c:pt idx="7">
                  <c:v>Febrero-2019</c:v>
                </c:pt>
                <c:pt idx="8">
                  <c:v>Marzo-2019</c:v>
                </c:pt>
                <c:pt idx="9">
                  <c:v>Abril-2019</c:v>
                </c:pt>
                <c:pt idx="10">
                  <c:v>Mayo-2019</c:v>
                </c:pt>
                <c:pt idx="11">
                  <c:v>Junio-2019</c:v>
                </c:pt>
                <c:pt idx="12">
                  <c:v>Julio-2019</c:v>
                </c:pt>
                <c:pt idx="13">
                  <c:v>Agosto-2019</c:v>
                </c:pt>
                <c:pt idx="14">
                  <c:v>Septiembre-2019</c:v>
                </c:pt>
                <c:pt idx="15">
                  <c:v>Octubre-2019</c:v>
                </c:pt>
                <c:pt idx="16">
                  <c:v>Noviembre-2019</c:v>
                </c:pt>
                <c:pt idx="17">
                  <c:v>Diciembre-2019</c:v>
                </c:pt>
                <c:pt idx="18">
                  <c:v>Enero-2020</c:v>
                </c:pt>
                <c:pt idx="19">
                  <c:v>Febrero-2020</c:v>
                </c:pt>
                <c:pt idx="20">
                  <c:v>Marzo-2020</c:v>
                </c:pt>
                <c:pt idx="21">
                  <c:v>Abril-2020</c:v>
                </c:pt>
                <c:pt idx="22">
                  <c:v>Mayo-2020</c:v>
                </c:pt>
                <c:pt idx="23">
                  <c:v>Junio-2020</c:v>
                </c:pt>
                <c:pt idx="24">
                  <c:v>Julio-2020</c:v>
                </c:pt>
                <c:pt idx="25">
                  <c:v>Agosto-2020</c:v>
                </c:pt>
                <c:pt idx="26">
                  <c:v>Septiembre-2020</c:v>
                </c:pt>
                <c:pt idx="27">
                  <c:v>Octubre-2020</c:v>
                </c:pt>
                <c:pt idx="28">
                  <c:v>Noviembre-2020</c:v>
                </c:pt>
                <c:pt idx="29">
                  <c:v>Diciembre-2020</c:v>
                </c:pt>
                <c:pt idx="30">
                  <c:v>Enero-2021</c:v>
                </c:pt>
                <c:pt idx="31">
                  <c:v>Febrero-2021</c:v>
                </c:pt>
                <c:pt idx="32">
                  <c:v>Marzo-2021</c:v>
                </c:pt>
                <c:pt idx="33">
                  <c:v>Abril-2021</c:v>
                </c:pt>
                <c:pt idx="34">
                  <c:v>Mayo-2021</c:v>
                </c:pt>
                <c:pt idx="35">
                  <c:v>Junio-2021</c:v>
                </c:pt>
                <c:pt idx="36">
                  <c:v>Julio-2021</c:v>
                </c:pt>
                <c:pt idx="37">
                  <c:v>Agosto-2021</c:v>
                </c:pt>
                <c:pt idx="38">
                  <c:v>Septiembre-2021</c:v>
                </c:pt>
                <c:pt idx="39">
                  <c:v>Octubre-2021</c:v>
                </c:pt>
                <c:pt idx="40">
                  <c:v>Noviembre-2021</c:v>
                </c:pt>
                <c:pt idx="41">
                  <c:v>Diciembre-2021</c:v>
                </c:pt>
                <c:pt idx="42">
                  <c:v>Enero-2022</c:v>
                </c:pt>
                <c:pt idx="43">
                  <c:v>Febrero-2022</c:v>
                </c:pt>
                <c:pt idx="44">
                  <c:v>Marzo-2022</c:v>
                </c:pt>
                <c:pt idx="45">
                  <c:v>Abril-2022</c:v>
                </c:pt>
                <c:pt idx="46">
                  <c:v>Mayo-2022</c:v>
                </c:pt>
                <c:pt idx="47">
                  <c:v>Junio-2022</c:v>
                </c:pt>
                <c:pt idx="48">
                  <c:v>Julio-2022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0.91055168719869073</c:v>
                </c:pt>
                <c:pt idx="1">
                  <c:v>0.99794317056445436</c:v>
                </c:pt>
                <c:pt idx="2">
                  <c:v>1.4660083554880288</c:v>
                </c:pt>
                <c:pt idx="3">
                  <c:v>0.78500114320551972</c:v>
                </c:pt>
                <c:pt idx="4">
                  <c:v>1.0563112698533104</c:v>
                </c:pt>
                <c:pt idx="5">
                  <c:v>1.0475178381660726</c:v>
                </c:pt>
                <c:pt idx="6">
                  <c:v>1.6449912766441486</c:v>
                </c:pt>
                <c:pt idx="7">
                  <c:v>1.7834128607134687</c:v>
                </c:pt>
                <c:pt idx="8">
                  <c:v>2.2988142292490039</c:v>
                </c:pt>
                <c:pt idx="9">
                  <c:v>2.0905899280575255</c:v>
                </c:pt>
                <c:pt idx="10">
                  <c:v>2.1599817947356428</c:v>
                </c:pt>
                <c:pt idx="11">
                  <c:v>2.9914101884792785</c:v>
                </c:pt>
                <c:pt idx="12">
                  <c:v>3.4233788292386862</c:v>
                </c:pt>
                <c:pt idx="13">
                  <c:v>3.2889907980087543</c:v>
                </c:pt>
                <c:pt idx="14">
                  <c:v>2.9741697858960663</c:v>
                </c:pt>
                <c:pt idx="15">
                  <c:v>3.9370840895341672</c:v>
                </c:pt>
                <c:pt idx="16">
                  <c:v>3.8191848398255246</c:v>
                </c:pt>
                <c:pt idx="17">
                  <c:v>3.3262729999999863</c:v>
                </c:pt>
                <c:pt idx="18">
                  <c:v>2.8611166302404172</c:v>
                </c:pt>
                <c:pt idx="19">
                  <c:v>2.7043090638930352</c:v>
                </c:pt>
                <c:pt idx="20">
                  <c:v>2.5519287833827917</c:v>
                </c:pt>
                <c:pt idx="21">
                  <c:v>3.1598696553767098</c:v>
                </c:pt>
                <c:pt idx="22">
                  <c:v>3.7758228723929932</c:v>
                </c:pt>
                <c:pt idx="23">
                  <c:v>3.5417278152822576</c:v>
                </c:pt>
                <c:pt idx="24">
                  <c:v>3.5818856138981232</c:v>
                </c:pt>
                <c:pt idx="25">
                  <c:v>3.8689608243413858</c:v>
                </c:pt>
                <c:pt idx="26">
                  <c:v>3.4839833543017562</c:v>
                </c:pt>
                <c:pt idx="27">
                  <c:v>3.544794188861971</c:v>
                </c:pt>
                <c:pt idx="28">
                  <c:v>3.0469578632726098</c:v>
                </c:pt>
                <c:pt idx="29">
                  <c:v>3.4296475592418005</c:v>
                </c:pt>
                <c:pt idx="30">
                  <c:v>3.7473440216341487</c:v>
                </c:pt>
                <c:pt idx="31">
                  <c:v>3.8773148148148096</c:v>
                </c:pt>
                <c:pt idx="32">
                  <c:v>4.3499228395061778</c:v>
                </c:pt>
                <c:pt idx="33">
                  <c:v>4.7190581028046381</c:v>
                </c:pt>
                <c:pt idx="34">
                  <c:v>4.9909515191923077</c:v>
                </c:pt>
                <c:pt idx="35">
                  <c:v>4.6773126712652271</c:v>
                </c:pt>
                <c:pt idx="36">
                  <c:v>4.6829360218599874</c:v>
                </c:pt>
                <c:pt idx="37">
                  <c:v>4.7356106691623694</c:v>
                </c:pt>
                <c:pt idx="38">
                  <c:v>5.8262414663798694</c:v>
                </c:pt>
                <c:pt idx="39">
                  <c:v>6.641099990646353</c:v>
                </c:pt>
                <c:pt idx="40">
                  <c:v>8.8238046224384732</c:v>
                </c:pt>
                <c:pt idx="41">
                  <c:v>11.331524281837744</c:v>
                </c:pt>
                <c:pt idx="42">
                  <c:v>15.006516477378511</c:v>
                </c:pt>
                <c:pt idx="43">
                  <c:v>17.989999999999998</c:v>
                </c:pt>
                <c:pt idx="44">
                  <c:v>19.309999999999999</c:v>
                </c:pt>
                <c:pt idx="45">
                  <c:v>21.22</c:v>
                </c:pt>
                <c:pt idx="46">
                  <c:v>23.29</c:v>
                </c:pt>
                <c:pt idx="47">
                  <c:v>25.5</c:v>
                </c:pt>
                <c:pt idx="48">
                  <c:v>27.81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9BC-46F3-8514-B12C3338A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Aceites comestibles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4B-4C57-A765-75C3450921BA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4B-4C57-A765-75C3450921B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Julio-2018</c:v>
                </c:pt>
                <c:pt idx="1">
                  <c:v>Agosto-2018</c:v>
                </c:pt>
                <c:pt idx="2">
                  <c:v>Septiembre-2018</c:v>
                </c:pt>
                <c:pt idx="3">
                  <c:v>Octubre-2018</c:v>
                </c:pt>
                <c:pt idx="4">
                  <c:v>Noviembre-2018</c:v>
                </c:pt>
                <c:pt idx="5">
                  <c:v>Diciembre-2018</c:v>
                </c:pt>
                <c:pt idx="6">
                  <c:v>Enero-2019</c:v>
                </c:pt>
                <c:pt idx="7">
                  <c:v>Febrero-2019</c:v>
                </c:pt>
                <c:pt idx="8">
                  <c:v>Marzo-2019</c:v>
                </c:pt>
                <c:pt idx="9">
                  <c:v>Abril-2019</c:v>
                </c:pt>
                <c:pt idx="10">
                  <c:v>Mayo-2019</c:v>
                </c:pt>
                <c:pt idx="11">
                  <c:v>Junio-2019</c:v>
                </c:pt>
                <c:pt idx="12">
                  <c:v>Julio-2019</c:v>
                </c:pt>
                <c:pt idx="13">
                  <c:v>Agosto-2019</c:v>
                </c:pt>
                <c:pt idx="14">
                  <c:v>Septiembre-2019</c:v>
                </c:pt>
                <c:pt idx="15">
                  <c:v>Octubre-2019</c:v>
                </c:pt>
                <c:pt idx="16">
                  <c:v>Noviembre-2019</c:v>
                </c:pt>
                <c:pt idx="17">
                  <c:v>Diciembre-2019</c:v>
                </c:pt>
                <c:pt idx="18">
                  <c:v>Enero-2020</c:v>
                </c:pt>
                <c:pt idx="19">
                  <c:v>Febrero-2020</c:v>
                </c:pt>
                <c:pt idx="20">
                  <c:v>Marzo-2020</c:v>
                </c:pt>
                <c:pt idx="21">
                  <c:v>Abril-2020</c:v>
                </c:pt>
                <c:pt idx="22">
                  <c:v>Mayo-2020</c:v>
                </c:pt>
                <c:pt idx="23">
                  <c:v>Junio-2020</c:v>
                </c:pt>
                <c:pt idx="24">
                  <c:v>Julio-2020</c:v>
                </c:pt>
                <c:pt idx="25">
                  <c:v>Agosto-2020</c:v>
                </c:pt>
                <c:pt idx="26">
                  <c:v>Septiembre-2020</c:v>
                </c:pt>
                <c:pt idx="27">
                  <c:v>Octubre-2020</c:v>
                </c:pt>
                <c:pt idx="28">
                  <c:v>Noviembre-2020</c:v>
                </c:pt>
                <c:pt idx="29">
                  <c:v>Diciembre-2020</c:v>
                </c:pt>
                <c:pt idx="30">
                  <c:v>Enero-2021</c:v>
                </c:pt>
                <c:pt idx="31">
                  <c:v>Febrero-2021</c:v>
                </c:pt>
                <c:pt idx="32">
                  <c:v>Marzo-2021</c:v>
                </c:pt>
                <c:pt idx="33">
                  <c:v>Abril-2021</c:v>
                </c:pt>
                <c:pt idx="34">
                  <c:v>Mayo-2021</c:v>
                </c:pt>
                <c:pt idx="35">
                  <c:v>Junio-2021</c:v>
                </c:pt>
                <c:pt idx="36">
                  <c:v>Julio-2021</c:v>
                </c:pt>
                <c:pt idx="37">
                  <c:v>Agosto-2021</c:v>
                </c:pt>
                <c:pt idx="38">
                  <c:v>Septiembre-2021</c:v>
                </c:pt>
                <c:pt idx="39">
                  <c:v>Octubre-2021</c:v>
                </c:pt>
                <c:pt idx="40">
                  <c:v>Noviembre-2021</c:v>
                </c:pt>
                <c:pt idx="41">
                  <c:v>Diciembre-2021</c:v>
                </c:pt>
                <c:pt idx="42">
                  <c:v>Enero-2022</c:v>
                </c:pt>
                <c:pt idx="43">
                  <c:v>Febrero-2022</c:v>
                </c:pt>
                <c:pt idx="44">
                  <c:v>Marzo-2022</c:v>
                </c:pt>
                <c:pt idx="45">
                  <c:v>Abril-2022</c:v>
                </c:pt>
                <c:pt idx="46">
                  <c:v>Mayo-2022</c:v>
                </c:pt>
                <c:pt idx="47">
                  <c:v>Junio-2022</c:v>
                </c:pt>
                <c:pt idx="48">
                  <c:v>Julio-2022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-3.25937392500866</c:v>
                </c:pt>
                <c:pt idx="1">
                  <c:v>-2.9147982062780642</c:v>
                </c:pt>
                <c:pt idx="2">
                  <c:v>-0.23942537909023542</c:v>
                </c:pt>
                <c:pt idx="3">
                  <c:v>1.177210639827436</c:v>
                </c:pt>
                <c:pt idx="4">
                  <c:v>1.6707306059784912</c:v>
                </c:pt>
                <c:pt idx="5">
                  <c:v>2.2111463525147315</c:v>
                </c:pt>
                <c:pt idx="6">
                  <c:v>2.44266805392202</c:v>
                </c:pt>
                <c:pt idx="7">
                  <c:v>2.4440633720407021</c:v>
                </c:pt>
                <c:pt idx="8">
                  <c:v>3.4428755559589916</c:v>
                </c:pt>
                <c:pt idx="9">
                  <c:v>3.1592264644823729</c:v>
                </c:pt>
                <c:pt idx="10">
                  <c:v>2.5400358134121603</c:v>
                </c:pt>
                <c:pt idx="11">
                  <c:v>1.9087758727902866</c:v>
                </c:pt>
                <c:pt idx="12">
                  <c:v>1.8609307493999694</c:v>
                </c:pt>
                <c:pt idx="13">
                  <c:v>1.6592760703499891</c:v>
                </c:pt>
                <c:pt idx="14">
                  <c:v>2.2729591111111347</c:v>
                </c:pt>
                <c:pt idx="15">
                  <c:v>2.6520232702726787</c:v>
                </c:pt>
                <c:pt idx="16">
                  <c:v>3.4125404157043988</c:v>
                </c:pt>
                <c:pt idx="17">
                  <c:v>3.7154560000000316</c:v>
                </c:pt>
                <c:pt idx="18">
                  <c:v>5.4387887239765007</c:v>
                </c:pt>
                <c:pt idx="19">
                  <c:v>6.8483647175421112</c:v>
                </c:pt>
                <c:pt idx="20">
                  <c:v>7.53167062549484</c:v>
                </c:pt>
                <c:pt idx="21">
                  <c:v>8.8818711141813935</c:v>
                </c:pt>
                <c:pt idx="22">
                  <c:v>10.104392357691538</c:v>
                </c:pt>
                <c:pt idx="23">
                  <c:v>10.903549306852824</c:v>
                </c:pt>
                <c:pt idx="24">
                  <c:v>11.497194605768286</c:v>
                </c:pt>
                <c:pt idx="25">
                  <c:v>11.776879865970244</c:v>
                </c:pt>
                <c:pt idx="26">
                  <c:v>11.194980884227036</c:v>
                </c:pt>
                <c:pt idx="27">
                  <c:v>10.744608178003332</c:v>
                </c:pt>
                <c:pt idx="28">
                  <c:v>10.472776593683392</c:v>
                </c:pt>
                <c:pt idx="29">
                  <c:v>11.092410373242714</c:v>
                </c:pt>
                <c:pt idx="30">
                  <c:v>10.618800188946636</c:v>
                </c:pt>
                <c:pt idx="31">
                  <c:v>11.269826546702518</c:v>
                </c:pt>
                <c:pt idx="32">
                  <c:v>14.302807179015176</c:v>
                </c:pt>
                <c:pt idx="33">
                  <c:v>18.181818181818159</c:v>
                </c:pt>
                <c:pt idx="34">
                  <c:v>23.980322003577825</c:v>
                </c:pt>
                <c:pt idx="35">
                  <c:v>30.2659574468085</c:v>
                </c:pt>
                <c:pt idx="36">
                  <c:v>34.589917895294434</c:v>
                </c:pt>
                <c:pt idx="37">
                  <c:v>37.744665843766512</c:v>
                </c:pt>
                <c:pt idx="38">
                  <c:v>41.347086308736664</c:v>
                </c:pt>
                <c:pt idx="39">
                  <c:v>43.523087768769841</c:v>
                </c:pt>
                <c:pt idx="40">
                  <c:v>45.786196614925899</c:v>
                </c:pt>
                <c:pt idx="41">
                  <c:v>47.9777816351328</c:v>
                </c:pt>
                <c:pt idx="42">
                  <c:v>48.518233837219213</c:v>
                </c:pt>
                <c:pt idx="43">
                  <c:v>47.97</c:v>
                </c:pt>
                <c:pt idx="44">
                  <c:v>45.13</c:v>
                </c:pt>
                <c:pt idx="45">
                  <c:v>40.74</c:v>
                </c:pt>
                <c:pt idx="46">
                  <c:v>34.64</c:v>
                </c:pt>
                <c:pt idx="47">
                  <c:v>29.13</c:v>
                </c:pt>
                <c:pt idx="48">
                  <c:v>26.81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04B-4C57-A765-75C345092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802377448795298E-2"/>
          <c:y val="0.13447613263502142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88-4BEE-B9DF-D975E00D404D}"/>
                </c:ext>
              </c:extLst>
            </c:dLbl>
            <c:dLbl>
              <c:idx val="1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88-4BEE-B9DF-D975E00D404D}"/>
                </c:ext>
              </c:extLst>
            </c:dLbl>
            <c:dLbl>
              <c:idx val="19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88-4BEE-B9DF-D975E00D404D}"/>
                </c:ext>
              </c:extLst>
            </c:dLbl>
            <c:dLbl>
              <c:idx val="22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88-4BEE-B9DF-D975E00D404D}"/>
                </c:ext>
              </c:extLst>
            </c:dLbl>
            <c:dLbl>
              <c:idx val="26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88-4BEE-B9DF-D975E00D404D}"/>
                </c:ext>
              </c:extLst>
            </c:dLbl>
            <c:dLbl>
              <c:idx val="270"/>
              <c:layout>
                <c:manualLayout>
                  <c:x val="-1.7554645561391049E-2"/>
                  <c:y val="-2.6481386663944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88-4BEE-B9DF-D975E00D4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'IPC-TRM'!$B$27:$C$297</c:f>
              <c:multiLvlStrCache>
                <c:ptCount val="271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'IPC-TRM'!$D$27:$D$297</c:f>
              <c:numCache>
                <c:formatCode>General</c:formatCode>
                <c:ptCount val="271"/>
                <c:pt idx="0">
                  <c:v>5.63</c:v>
                </c:pt>
                <c:pt idx="1">
                  <c:v>6.72</c:v>
                </c:pt>
                <c:pt idx="2">
                  <c:v>8.52</c:v>
                </c:pt>
                <c:pt idx="3">
                  <c:v>9.98</c:v>
                </c:pt>
                <c:pt idx="4">
                  <c:v>10.24</c:v>
                </c:pt>
                <c:pt idx="5">
                  <c:v>9.91</c:v>
                </c:pt>
                <c:pt idx="6">
                  <c:v>8.58</c:v>
                </c:pt>
                <c:pt idx="7">
                  <c:v>8.06</c:v>
                </c:pt>
                <c:pt idx="8">
                  <c:v>8.19</c:v>
                </c:pt>
                <c:pt idx="9">
                  <c:v>8.34</c:v>
                </c:pt>
                <c:pt idx="10">
                  <c:v>8.06</c:v>
                </c:pt>
                <c:pt idx="11">
                  <c:v>7.41</c:v>
                </c:pt>
                <c:pt idx="12">
                  <c:v>7.41</c:v>
                </c:pt>
                <c:pt idx="13">
                  <c:v>7.51</c:v>
                </c:pt>
                <c:pt idx="14">
                  <c:v>7.08</c:v>
                </c:pt>
                <c:pt idx="15">
                  <c:v>7.75</c:v>
                </c:pt>
                <c:pt idx="16">
                  <c:v>8.3699999999999992</c:v>
                </c:pt>
                <c:pt idx="17">
                  <c:v>8.4699999999999989</c:v>
                </c:pt>
                <c:pt idx="18">
                  <c:v>9.76</c:v>
                </c:pt>
                <c:pt idx="19">
                  <c:v>10.280000000000001</c:v>
                </c:pt>
                <c:pt idx="20">
                  <c:v>10.59</c:v>
                </c:pt>
                <c:pt idx="21">
                  <c:v>10.54</c:v>
                </c:pt>
                <c:pt idx="22">
                  <c:v>10.15</c:v>
                </c:pt>
                <c:pt idx="23">
                  <c:v>10.549999999999999</c:v>
                </c:pt>
                <c:pt idx="24">
                  <c:v>9.92</c:v>
                </c:pt>
                <c:pt idx="25">
                  <c:v>8.3699999999999992</c:v>
                </c:pt>
                <c:pt idx="26">
                  <c:v>7.19</c:v>
                </c:pt>
                <c:pt idx="27">
                  <c:v>6.64</c:v>
                </c:pt>
                <c:pt idx="28">
                  <c:v>7.68</c:v>
                </c:pt>
                <c:pt idx="29">
                  <c:v>9.19</c:v>
                </c:pt>
                <c:pt idx="30">
                  <c:v>8.91</c:v>
                </c:pt>
                <c:pt idx="31">
                  <c:v>8.4</c:v>
                </c:pt>
                <c:pt idx="32">
                  <c:v>8.5599999999999987</c:v>
                </c:pt>
                <c:pt idx="33">
                  <c:v>9.7900000000000009</c:v>
                </c:pt>
                <c:pt idx="34">
                  <c:v>11.51</c:v>
                </c:pt>
                <c:pt idx="35">
                  <c:v>10.92</c:v>
                </c:pt>
                <c:pt idx="36">
                  <c:v>10.65</c:v>
                </c:pt>
                <c:pt idx="37">
                  <c:v>9.35</c:v>
                </c:pt>
                <c:pt idx="38">
                  <c:v>9.879999999999999</c:v>
                </c:pt>
                <c:pt idx="39">
                  <c:v>10.76</c:v>
                </c:pt>
                <c:pt idx="40">
                  <c:v>9.75</c:v>
                </c:pt>
                <c:pt idx="41">
                  <c:v>7.7399999999999993</c:v>
                </c:pt>
                <c:pt idx="42">
                  <c:v>7.39</c:v>
                </c:pt>
                <c:pt idx="43">
                  <c:v>7.46</c:v>
                </c:pt>
                <c:pt idx="44">
                  <c:v>6.52</c:v>
                </c:pt>
                <c:pt idx="45">
                  <c:v>5.1400000000000006</c:v>
                </c:pt>
                <c:pt idx="46">
                  <c:v>4.22</c:v>
                </c:pt>
                <c:pt idx="47">
                  <c:v>5.3199999999999994</c:v>
                </c:pt>
                <c:pt idx="48">
                  <c:v>5.4399999999999995</c:v>
                </c:pt>
                <c:pt idx="49">
                  <c:v>6.3</c:v>
                </c:pt>
                <c:pt idx="50">
                  <c:v>6.5600000000000005</c:v>
                </c:pt>
                <c:pt idx="51">
                  <c:v>4.71</c:v>
                </c:pt>
                <c:pt idx="52">
                  <c:v>4.67</c:v>
                </c:pt>
                <c:pt idx="53">
                  <c:v>6.49</c:v>
                </c:pt>
                <c:pt idx="54">
                  <c:v>6.58</c:v>
                </c:pt>
                <c:pt idx="55">
                  <c:v>6.5699999999999994</c:v>
                </c:pt>
                <c:pt idx="56">
                  <c:v>7.21</c:v>
                </c:pt>
                <c:pt idx="57">
                  <c:v>7.23</c:v>
                </c:pt>
                <c:pt idx="58">
                  <c:v>6.77</c:v>
                </c:pt>
                <c:pt idx="59">
                  <c:v>5.43</c:v>
                </c:pt>
                <c:pt idx="60">
                  <c:v>5.53</c:v>
                </c:pt>
                <c:pt idx="61">
                  <c:v>5.43</c:v>
                </c:pt>
                <c:pt idx="62">
                  <c:v>5.4899999999999993</c:v>
                </c:pt>
                <c:pt idx="63">
                  <c:v>5.8000000000000007</c:v>
                </c:pt>
                <c:pt idx="64">
                  <c:v>5.9700000000000006</c:v>
                </c:pt>
                <c:pt idx="65">
                  <c:v>6.05</c:v>
                </c:pt>
                <c:pt idx="66">
                  <c:v>6.52</c:v>
                </c:pt>
                <c:pt idx="67">
                  <c:v>6.12</c:v>
                </c:pt>
                <c:pt idx="68">
                  <c:v>6.35</c:v>
                </c:pt>
                <c:pt idx="69">
                  <c:v>7.0000000000000009</c:v>
                </c:pt>
                <c:pt idx="70">
                  <c:v>6.72</c:v>
                </c:pt>
                <c:pt idx="71">
                  <c:v>6.5600000000000005</c:v>
                </c:pt>
                <c:pt idx="72">
                  <c:v>6.12</c:v>
                </c:pt>
                <c:pt idx="73">
                  <c:v>5.3900000000000006</c:v>
                </c:pt>
                <c:pt idx="74">
                  <c:v>5.2299999999999995</c:v>
                </c:pt>
                <c:pt idx="75">
                  <c:v>5.47</c:v>
                </c:pt>
                <c:pt idx="76">
                  <c:v>5.2200000000000006</c:v>
                </c:pt>
                <c:pt idx="77">
                  <c:v>4.72</c:v>
                </c:pt>
                <c:pt idx="78">
                  <c:v>5.53</c:v>
                </c:pt>
                <c:pt idx="79">
                  <c:v>6.419999999999999</c:v>
                </c:pt>
                <c:pt idx="80">
                  <c:v>6.02</c:v>
                </c:pt>
                <c:pt idx="81">
                  <c:v>5.3100000000000005</c:v>
                </c:pt>
                <c:pt idx="82">
                  <c:v>5.41</c:v>
                </c:pt>
                <c:pt idx="83">
                  <c:v>5.6800000000000006</c:v>
                </c:pt>
                <c:pt idx="84">
                  <c:v>5.81</c:v>
                </c:pt>
                <c:pt idx="85">
                  <c:v>7.32</c:v>
                </c:pt>
                <c:pt idx="86">
                  <c:v>8.9</c:v>
                </c:pt>
                <c:pt idx="87">
                  <c:v>10.040000000000001</c:v>
                </c:pt>
                <c:pt idx="88">
                  <c:v>10.01</c:v>
                </c:pt>
                <c:pt idx="89">
                  <c:v>9.69</c:v>
                </c:pt>
                <c:pt idx="90">
                  <c:v>8.93</c:v>
                </c:pt>
                <c:pt idx="91">
                  <c:v>7.23</c:v>
                </c:pt>
                <c:pt idx="92">
                  <c:v>6.9599999999999991</c:v>
                </c:pt>
                <c:pt idx="93">
                  <c:v>6.98</c:v>
                </c:pt>
                <c:pt idx="94">
                  <c:v>7.7200000000000006</c:v>
                </c:pt>
                <c:pt idx="95">
                  <c:v>8.51</c:v>
                </c:pt>
                <c:pt idx="96">
                  <c:v>9.39</c:v>
                </c:pt>
                <c:pt idx="97">
                  <c:v>10.459999999999999</c:v>
                </c:pt>
                <c:pt idx="98">
                  <c:v>8.61</c:v>
                </c:pt>
                <c:pt idx="99">
                  <c:v>7.82</c:v>
                </c:pt>
                <c:pt idx="100">
                  <c:v>9.73</c:v>
                </c:pt>
                <c:pt idx="101">
                  <c:v>11.98</c:v>
                </c:pt>
                <c:pt idx="102">
                  <c:v>13</c:v>
                </c:pt>
                <c:pt idx="103">
                  <c:v>14.180000000000001</c:v>
                </c:pt>
                <c:pt idx="104">
                  <c:v>12.770000000000001</c:v>
                </c:pt>
                <c:pt idx="105">
                  <c:v>13.15</c:v>
                </c:pt>
                <c:pt idx="106">
                  <c:v>12.950000000000001</c:v>
                </c:pt>
                <c:pt idx="107">
                  <c:v>13.170000000000002</c:v>
                </c:pt>
                <c:pt idx="108">
                  <c:v>12.24</c:v>
                </c:pt>
                <c:pt idx="109">
                  <c:v>9.5</c:v>
                </c:pt>
                <c:pt idx="110">
                  <c:v>8.67</c:v>
                </c:pt>
                <c:pt idx="111">
                  <c:v>7.93</c:v>
                </c:pt>
                <c:pt idx="112">
                  <c:v>5.5100000000000007</c:v>
                </c:pt>
                <c:pt idx="113">
                  <c:v>2.8000000000000003</c:v>
                </c:pt>
                <c:pt idx="114">
                  <c:v>1.51</c:v>
                </c:pt>
                <c:pt idx="115">
                  <c:v>1.46</c:v>
                </c:pt>
                <c:pt idx="116">
                  <c:v>2.23</c:v>
                </c:pt>
                <c:pt idx="117">
                  <c:v>1.6400000000000001</c:v>
                </c:pt>
                <c:pt idx="118">
                  <c:v>0.69</c:v>
                </c:pt>
                <c:pt idx="119">
                  <c:v>-0.32</c:v>
                </c:pt>
                <c:pt idx="120" formatCode="0.00">
                  <c:v>-2.57</c:v>
                </c:pt>
                <c:pt idx="121" formatCode="0.00">
                  <c:v>-1.56</c:v>
                </c:pt>
                <c:pt idx="122" formatCode="0.00">
                  <c:v>-1.08</c:v>
                </c:pt>
                <c:pt idx="123" formatCode="0.00">
                  <c:v>-0.23</c:v>
                </c:pt>
                <c:pt idx="124" formatCode="0.00">
                  <c:v>-0.28999999999999998</c:v>
                </c:pt>
                <c:pt idx="125" formatCode="0.00">
                  <c:v>0.39</c:v>
                </c:pt>
                <c:pt idx="126" formatCode="0.00">
                  <c:v>0.67</c:v>
                </c:pt>
                <c:pt idx="127" formatCode="0.00">
                  <c:v>0.75</c:v>
                </c:pt>
                <c:pt idx="128" formatCode="0.00">
                  <c:v>0.65</c:v>
                </c:pt>
                <c:pt idx="129" formatCode="0.00">
                  <c:v>0.54</c:v>
                </c:pt>
                <c:pt idx="130" formatCode="0.00">
                  <c:v>1.54</c:v>
                </c:pt>
                <c:pt idx="131" formatCode="0.00">
                  <c:v>3.9</c:v>
                </c:pt>
                <c:pt idx="132" formatCode="0.00">
                  <c:v>4.91</c:v>
                </c:pt>
                <c:pt idx="133" formatCode="0.00">
                  <c:v>4.03</c:v>
                </c:pt>
                <c:pt idx="134" formatCode="0.00">
                  <c:v>3.4</c:v>
                </c:pt>
                <c:pt idx="135" formatCode="0.00">
                  <c:v>1.83</c:v>
                </c:pt>
                <c:pt idx="136" formatCode="0.00">
                  <c:v>2.99</c:v>
                </c:pt>
                <c:pt idx="137" formatCode="0.00">
                  <c:v>3.7</c:v>
                </c:pt>
                <c:pt idx="138" formatCode="0.00">
                  <c:v>4.63</c:v>
                </c:pt>
                <c:pt idx="139" formatCode="0.00">
                  <c:v>4.41</c:v>
                </c:pt>
                <c:pt idx="140" formatCode="0.00">
                  <c:v>5.9</c:v>
                </c:pt>
                <c:pt idx="141" formatCode="0.00">
                  <c:v>7.22</c:v>
                </c:pt>
                <c:pt idx="142" formatCode="0.00">
                  <c:v>6.78</c:v>
                </c:pt>
                <c:pt idx="143" formatCode="0.00">
                  <c:v>5.13</c:v>
                </c:pt>
                <c:pt idx="144" formatCode="0.00">
                  <c:v>4.51</c:v>
                </c:pt>
                <c:pt idx="145" formatCode="0.00">
                  <c:v>4.29</c:v>
                </c:pt>
                <c:pt idx="146" formatCode="0.00">
                  <c:v>3.99</c:v>
                </c:pt>
                <c:pt idx="147" formatCode="0.00">
                  <c:v>4.62</c:v>
                </c:pt>
                <c:pt idx="148" formatCode="0.00">
                  <c:v>4.25</c:v>
                </c:pt>
                <c:pt idx="149" formatCode="0.00">
                  <c:v>3.65</c:v>
                </c:pt>
                <c:pt idx="150" formatCode="0.00">
                  <c:v>3.11</c:v>
                </c:pt>
                <c:pt idx="151" formatCode="0.00">
                  <c:v>3.42</c:v>
                </c:pt>
                <c:pt idx="152" formatCode="0.00">
                  <c:v>2.95</c:v>
                </c:pt>
                <c:pt idx="153" formatCode="0.00">
                  <c:v>2.8</c:v>
                </c:pt>
                <c:pt idx="154" formatCode="0.00">
                  <c:v>2.1</c:v>
                </c:pt>
                <c:pt idx="155" formatCode="0.00">
                  <c:v>1.48</c:v>
                </c:pt>
                <c:pt idx="156" formatCode="0.00">
                  <c:v>0.73</c:v>
                </c:pt>
                <c:pt idx="157" formatCode="0.00">
                  <c:v>0.13</c:v>
                </c:pt>
                <c:pt idx="158" formatCode="0.00">
                  <c:v>0.62</c:v>
                </c:pt>
                <c:pt idx="159" formatCode="0.00">
                  <c:v>0.81</c:v>
                </c:pt>
                <c:pt idx="160" formatCode="0.00">
                  <c:v>0.39</c:v>
                </c:pt>
                <c:pt idx="161" formatCode="0.00">
                  <c:v>0.38</c:v>
                </c:pt>
                <c:pt idx="162" formatCode="0.00">
                  <c:v>0.84</c:v>
                </c:pt>
                <c:pt idx="163" formatCode="0.00">
                  <c:v>0.99</c:v>
                </c:pt>
                <c:pt idx="164" formatCode="0.00">
                  <c:v>1.3</c:v>
                </c:pt>
                <c:pt idx="165" formatCode="0.00">
                  <c:v>-0.52</c:v>
                </c:pt>
                <c:pt idx="166" formatCode="0.00">
                  <c:v>-0.48</c:v>
                </c:pt>
                <c:pt idx="167" formatCode="0.00">
                  <c:v>-0.23</c:v>
                </c:pt>
                <c:pt idx="168" formatCode="0.00">
                  <c:v>0.26</c:v>
                </c:pt>
                <c:pt idx="169" formatCode="0.00">
                  <c:v>0.82</c:v>
                </c:pt>
                <c:pt idx="170" formatCode="0.00">
                  <c:v>1.37</c:v>
                </c:pt>
                <c:pt idx="171" formatCode="0.00">
                  <c:v>1.78</c:v>
                </c:pt>
                <c:pt idx="172" formatCode="0.00">
                  <c:v>3.18</c:v>
                </c:pt>
                <c:pt idx="173" formatCode="0.00">
                  <c:v>2.92</c:v>
                </c:pt>
                <c:pt idx="174" formatCode="0.00">
                  <c:v>3.18</c:v>
                </c:pt>
                <c:pt idx="175" formatCode="0.00">
                  <c:v>3.47</c:v>
                </c:pt>
                <c:pt idx="176" formatCode="0.00">
                  <c:v>3.25</c:v>
                </c:pt>
                <c:pt idx="177" formatCode="0.00">
                  <c:v>4.66</c:v>
                </c:pt>
                <c:pt idx="178" formatCode="0.00">
                  <c:v>5.49</c:v>
                </c:pt>
                <c:pt idx="179" formatCode="0.00">
                  <c:v>5.24</c:v>
                </c:pt>
                <c:pt idx="180" formatCode="0.00">
                  <c:v>6.25</c:v>
                </c:pt>
                <c:pt idx="181" formatCode="0.00">
                  <c:v>8.3800000000000008</c:v>
                </c:pt>
                <c:pt idx="182" formatCode="0.00">
                  <c:v>9.1199999999999992</c:v>
                </c:pt>
                <c:pt idx="183" formatCode="0.00">
                  <c:v>9.09</c:v>
                </c:pt>
                <c:pt idx="184" formatCode="0.00">
                  <c:v>6.94</c:v>
                </c:pt>
                <c:pt idx="185" formatCode="0.00">
                  <c:v>6.99</c:v>
                </c:pt>
                <c:pt idx="186" formatCode="0.00">
                  <c:v>6.2</c:v>
                </c:pt>
                <c:pt idx="187" formatCode="0.00">
                  <c:v>6.86</c:v>
                </c:pt>
                <c:pt idx="188" formatCode="0.00">
                  <c:v>8.4600000000000009</c:v>
                </c:pt>
                <c:pt idx="189" formatCode="0.00">
                  <c:v>10.41</c:v>
                </c:pt>
                <c:pt idx="190" formatCode="0.00">
                  <c:v>11.69</c:v>
                </c:pt>
                <c:pt idx="191" formatCode="0.00">
                  <c:v>13.08</c:v>
                </c:pt>
                <c:pt idx="192" formatCode="0.00">
                  <c:v>14.75</c:v>
                </c:pt>
                <c:pt idx="193" formatCode="0.00">
                  <c:v>13.98</c:v>
                </c:pt>
                <c:pt idx="194" formatCode="0.00">
                  <c:v>14.48</c:v>
                </c:pt>
                <c:pt idx="195" formatCode="0.00">
                  <c:v>14.88</c:v>
                </c:pt>
                <c:pt idx="196" formatCode="0.00">
                  <c:v>15.92</c:v>
                </c:pt>
                <c:pt idx="197" formatCode="0.00">
                  <c:v>17.03</c:v>
                </c:pt>
                <c:pt idx="198" formatCode="0.00">
                  <c:v>18.940000000000001</c:v>
                </c:pt>
                <c:pt idx="199" formatCode="0.00">
                  <c:v>14.86</c:v>
                </c:pt>
                <c:pt idx="200" formatCode="0.00">
                  <c:v>11.23</c:v>
                </c:pt>
                <c:pt idx="201" formatCode="0.00">
                  <c:v>8.48</c:v>
                </c:pt>
                <c:pt idx="202" formatCode="0.00">
                  <c:v>7.18</c:v>
                </c:pt>
                <c:pt idx="203" formatCode="0.00">
                  <c:v>6.65</c:v>
                </c:pt>
                <c:pt idx="204" formatCode="0.00">
                  <c:v>4.59</c:v>
                </c:pt>
                <c:pt idx="205" formatCode="0.00">
                  <c:v>3.5</c:v>
                </c:pt>
                <c:pt idx="206" formatCode="0.00">
                  <c:v>1.46</c:v>
                </c:pt>
                <c:pt idx="207" formatCode="0.00">
                  <c:v>0.19</c:v>
                </c:pt>
                <c:pt idx="208" formatCode="0.00">
                  <c:v>-0.26</c:v>
                </c:pt>
                <c:pt idx="209" formatCode="0.00">
                  <c:v>-1.21</c:v>
                </c:pt>
                <c:pt idx="210" formatCode="0.00">
                  <c:v>-2.62</c:v>
                </c:pt>
                <c:pt idx="211" formatCode="0.00">
                  <c:v>-0.25</c:v>
                </c:pt>
                <c:pt idx="212" formatCode="0.00">
                  <c:v>0.59</c:v>
                </c:pt>
                <c:pt idx="213" formatCode="0.00">
                  <c:v>1.0900000000000001</c:v>
                </c:pt>
                <c:pt idx="214" formatCode="0.00">
                  <c:v>1.1100000000000001</c:v>
                </c:pt>
                <c:pt idx="215" formatCode="0.00">
                  <c:v>0.48</c:v>
                </c:pt>
                <c:pt idx="216" formatCode="0.00">
                  <c:v>0.37</c:v>
                </c:pt>
                <c:pt idx="217" formatCode="0.00">
                  <c:v>-0.19</c:v>
                </c:pt>
                <c:pt idx="218" formatCode="0.00">
                  <c:v>-0.06</c:v>
                </c:pt>
                <c:pt idx="219" formatCode="0.00">
                  <c:v>0.68</c:v>
                </c:pt>
                <c:pt idx="220" formatCode="0.00">
                  <c:v>0.78</c:v>
                </c:pt>
                <c:pt idx="221" formatCode="0.00">
                  <c:v>1.1100000000000001</c:v>
                </c:pt>
                <c:pt idx="222" formatCode="0.00">
                  <c:v>0.3</c:v>
                </c:pt>
                <c:pt idx="223" formatCode="0.00">
                  <c:v>0.39</c:v>
                </c:pt>
                <c:pt idx="224" formatCode="0.00">
                  <c:v>1.47</c:v>
                </c:pt>
                <c:pt idx="225" formatCode="0.00">
                  <c:v>1.67</c:v>
                </c:pt>
                <c:pt idx="226" formatCode="0.00">
                  <c:v>1.61</c:v>
                </c:pt>
                <c:pt idx="227" formatCode="0.00">
                  <c:v>1.87</c:v>
                </c:pt>
                <c:pt idx="228" formatCode="0.00">
                  <c:v>2.0736863297765353</c:v>
                </c:pt>
                <c:pt idx="229" formatCode="0.00">
                  <c:v>2.2848515349773777</c:v>
                </c:pt>
                <c:pt idx="230" formatCode="0.00">
                  <c:v>3.2404146120559574</c:v>
                </c:pt>
                <c:pt idx="231" formatCode="0.00">
                  <c:v>3.4420832086201898</c:v>
                </c:pt>
                <c:pt idx="232" formatCode="0.00">
                  <c:v>4.0374838002193059</c:v>
                </c:pt>
                <c:pt idx="233" formatCode="0.00">
                  <c:v>4.9665902064426177</c:v>
                </c:pt>
                <c:pt idx="234" formatCode="0.00">
                  <c:v>6.5794768611669951</c:v>
                </c:pt>
                <c:pt idx="235" formatCode="0.00">
                  <c:v>6.4172198752765865</c:v>
                </c:pt>
                <c:pt idx="236" formatCode="0.00">
                  <c:v>6.4816670006010924</c:v>
                </c:pt>
                <c:pt idx="237" formatCode="0.00">
                  <c:v>6.8699227760505579</c:v>
                </c:pt>
                <c:pt idx="238" formatCode="0.00">
                  <c:v>6.4318683523981548</c:v>
                </c:pt>
                <c:pt idx="239" formatCode="0.00">
                  <c:v>5.8</c:v>
                </c:pt>
                <c:pt idx="240" formatCode="0.00">
                  <c:v>5.13</c:v>
                </c:pt>
                <c:pt idx="241" formatCode="0.00">
                  <c:v>5.87</c:v>
                </c:pt>
                <c:pt idx="242" formatCode="0.00">
                  <c:v>7.19</c:v>
                </c:pt>
                <c:pt idx="243" formatCode="0.00">
                  <c:v>8.23</c:v>
                </c:pt>
                <c:pt idx="244" formatCode="0.00">
                  <c:v>7.57</c:v>
                </c:pt>
                <c:pt idx="245" formatCode="0.00">
                  <c:v>6.55</c:v>
                </c:pt>
                <c:pt idx="246" formatCode="0.00">
                  <c:v>5</c:v>
                </c:pt>
                <c:pt idx="247" formatCode="0.00">
                  <c:v>4.66</c:v>
                </c:pt>
                <c:pt idx="248" formatCode="0.00">
                  <c:v>4.13</c:v>
                </c:pt>
                <c:pt idx="249" formatCode="0.00">
                  <c:v>3.54</c:v>
                </c:pt>
                <c:pt idx="250" formatCode="0.00">
                  <c:v>4.09</c:v>
                </c:pt>
                <c:pt idx="251" formatCode="0.00">
                  <c:v>4.8</c:v>
                </c:pt>
                <c:pt idx="252" formatCode="0.00">
                  <c:v>5.51</c:v>
                </c:pt>
                <c:pt idx="253" formatCode="0.00">
                  <c:v>5.0199999999999996</c:v>
                </c:pt>
                <c:pt idx="254" formatCode="0.00">
                  <c:v>3.92</c:v>
                </c:pt>
                <c:pt idx="255" formatCode="0.00">
                  <c:v>3.98</c:v>
                </c:pt>
                <c:pt idx="256" formatCode="0.00">
                  <c:v>9.52</c:v>
                </c:pt>
                <c:pt idx="257" formatCode="0.00">
                  <c:v>8.52</c:v>
                </c:pt>
                <c:pt idx="258" formatCode="0.00">
                  <c:v>9.81</c:v>
                </c:pt>
                <c:pt idx="259" formatCode="0.00">
                  <c:v>11.5</c:v>
                </c:pt>
                <c:pt idx="260" formatCode="0.00">
                  <c:v>12.4</c:v>
                </c:pt>
                <c:pt idx="261" formatCode="0.00">
                  <c:v>13.76</c:v>
                </c:pt>
                <c:pt idx="262" formatCode="0.00">
                  <c:v>15.34</c:v>
                </c:pt>
                <c:pt idx="263" formatCode="0.00">
                  <c:v>17.23</c:v>
                </c:pt>
                <c:pt idx="264" formatCode="0.00">
                  <c:v>19.940000000000001</c:v>
                </c:pt>
                <c:pt idx="265" formatCode="0.00">
                  <c:v>23.3</c:v>
                </c:pt>
                <c:pt idx="266" formatCode="0.00">
                  <c:v>25.37</c:v>
                </c:pt>
                <c:pt idx="267" formatCode="_(* #,##0.00_);_(* \(#,##0.00\);_(* &quot;-&quot;??_);_(@_)">
                  <c:v>26.17</c:v>
                </c:pt>
                <c:pt idx="268" formatCode="_(* #,##0.00_);_(* \(#,##0.00\);_(* &quot;-&quot;??_);_(@_)">
                  <c:v>21.6</c:v>
                </c:pt>
                <c:pt idx="269" formatCode="_(* #,##0.00_);_(* \(#,##0.00\);_(* &quot;-&quot;??_);_(@_)">
                  <c:v>23.65</c:v>
                </c:pt>
                <c:pt idx="270" formatCode="_(* #,##0.00_);_(* \(#,##0.00\);_(* &quot;-&quot;??_);_(@_)">
                  <c:v>24.61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CE88-4BEE-B9DF-D975E00D4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'IPC-TRM'!$B$27:$C$297</c:f>
              <c:multiLvlStrCache>
                <c:ptCount val="271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  <c:pt idx="60">
                    <c:v>Enero</c:v>
                  </c:pt>
                  <c:pt idx="61">
                    <c:v>Febrero</c:v>
                  </c:pt>
                  <c:pt idx="62">
                    <c:v>Marzo</c:v>
                  </c:pt>
                  <c:pt idx="63">
                    <c:v>Abril</c:v>
                  </c:pt>
                  <c:pt idx="64">
                    <c:v>Mayo</c:v>
                  </c:pt>
                  <c:pt idx="65">
                    <c:v>Junio</c:v>
                  </c:pt>
                  <c:pt idx="66">
                    <c:v>Julio</c:v>
                  </c:pt>
                  <c:pt idx="67">
                    <c:v>Agosto</c:v>
                  </c:pt>
                  <c:pt idx="68">
                    <c:v>Septiembre</c:v>
                  </c:pt>
                  <c:pt idx="69">
                    <c:v>Octubre</c:v>
                  </c:pt>
                  <c:pt idx="70">
                    <c:v>Noviembre</c:v>
                  </c:pt>
                  <c:pt idx="71">
                    <c:v>Diciembre</c:v>
                  </c:pt>
                  <c:pt idx="72">
                    <c:v>Enero</c:v>
                  </c:pt>
                  <c:pt idx="73">
                    <c:v>Febrero</c:v>
                  </c:pt>
                  <c:pt idx="74">
                    <c:v>Marzo</c:v>
                  </c:pt>
                  <c:pt idx="75">
                    <c:v>Abril</c:v>
                  </c:pt>
                  <c:pt idx="76">
                    <c:v>Mayo</c:v>
                  </c:pt>
                  <c:pt idx="77">
                    <c:v>Junio</c:v>
                  </c:pt>
                  <c:pt idx="78">
                    <c:v>Julio</c:v>
                  </c:pt>
                  <c:pt idx="79">
                    <c:v>Agosto</c:v>
                  </c:pt>
                  <c:pt idx="80">
                    <c:v>Septiembre</c:v>
                  </c:pt>
                  <c:pt idx="81">
                    <c:v>Octubre</c:v>
                  </c:pt>
                  <c:pt idx="82">
                    <c:v>Noviembre</c:v>
                  </c:pt>
                  <c:pt idx="83">
                    <c:v>Diciembre</c:v>
                  </c:pt>
                  <c:pt idx="84">
                    <c:v>Enero</c:v>
                  </c:pt>
                  <c:pt idx="85">
                    <c:v>Febrero</c:v>
                  </c:pt>
                  <c:pt idx="86">
                    <c:v>Marzo</c:v>
                  </c:pt>
                  <c:pt idx="87">
                    <c:v>Abril</c:v>
                  </c:pt>
                  <c:pt idx="88">
                    <c:v>Mayo</c:v>
                  </c:pt>
                  <c:pt idx="89">
                    <c:v>Junio</c:v>
                  </c:pt>
                  <c:pt idx="90">
                    <c:v>Julio</c:v>
                  </c:pt>
                  <c:pt idx="91">
                    <c:v>Agosto</c:v>
                  </c:pt>
                  <c:pt idx="92">
                    <c:v>Septiembre</c:v>
                  </c:pt>
                  <c:pt idx="93">
                    <c:v>Octubre</c:v>
                  </c:pt>
                  <c:pt idx="94">
                    <c:v>Noviembre</c:v>
                  </c:pt>
                  <c:pt idx="95">
                    <c:v>Diciembre</c:v>
                  </c:pt>
                  <c:pt idx="96">
                    <c:v>Enero</c:v>
                  </c:pt>
                  <c:pt idx="97">
                    <c:v>Febrero</c:v>
                  </c:pt>
                  <c:pt idx="98">
                    <c:v>Marzo</c:v>
                  </c:pt>
                  <c:pt idx="99">
                    <c:v>Abril</c:v>
                  </c:pt>
                  <c:pt idx="100">
                    <c:v>Mayo</c:v>
                  </c:pt>
                  <c:pt idx="101">
                    <c:v>Junio</c:v>
                  </c:pt>
                  <c:pt idx="102">
                    <c:v>Julio</c:v>
                  </c:pt>
                  <c:pt idx="103">
                    <c:v>Agosto</c:v>
                  </c:pt>
                  <c:pt idx="104">
                    <c:v>Septiembre</c:v>
                  </c:pt>
                  <c:pt idx="105">
                    <c:v>Octubre</c:v>
                  </c:pt>
                  <c:pt idx="106">
                    <c:v>Noviembre</c:v>
                  </c:pt>
                  <c:pt idx="107">
                    <c:v>Diciembre</c:v>
                  </c:pt>
                  <c:pt idx="108">
                    <c:v>Enero</c:v>
                  </c:pt>
                  <c:pt idx="109">
                    <c:v>Febrero</c:v>
                  </c:pt>
                  <c:pt idx="110">
                    <c:v>Marzo</c:v>
                  </c:pt>
                  <c:pt idx="111">
                    <c:v>Abril</c:v>
                  </c:pt>
                  <c:pt idx="112">
                    <c:v>Mayo</c:v>
                  </c:pt>
                  <c:pt idx="113">
                    <c:v>Junio</c:v>
                  </c:pt>
                  <c:pt idx="114">
                    <c:v>Julio</c:v>
                  </c:pt>
                  <c:pt idx="115">
                    <c:v>Agosto</c:v>
                  </c:pt>
                  <c:pt idx="116">
                    <c:v>Septiembre</c:v>
                  </c:pt>
                  <c:pt idx="117">
                    <c:v>Octubre</c:v>
                  </c:pt>
                  <c:pt idx="118">
                    <c:v>Noviembre</c:v>
                  </c:pt>
                  <c:pt idx="119">
                    <c:v>Diciembre</c:v>
                  </c:pt>
                  <c:pt idx="120">
                    <c:v>Enero</c:v>
                  </c:pt>
                  <c:pt idx="121">
                    <c:v>Febrero</c:v>
                  </c:pt>
                  <c:pt idx="122">
                    <c:v>Marzo</c:v>
                  </c:pt>
                  <c:pt idx="123">
                    <c:v>Abril</c:v>
                  </c:pt>
                  <c:pt idx="124">
                    <c:v>Mayo</c:v>
                  </c:pt>
                  <c:pt idx="125">
                    <c:v>Junio</c:v>
                  </c:pt>
                  <c:pt idx="126">
                    <c:v>Julio</c:v>
                  </c:pt>
                  <c:pt idx="127">
                    <c:v>Agosto</c:v>
                  </c:pt>
                  <c:pt idx="128">
                    <c:v>Septiembre</c:v>
                  </c:pt>
                  <c:pt idx="129">
                    <c:v>Octubre</c:v>
                  </c:pt>
                  <c:pt idx="130">
                    <c:v>Noviembre</c:v>
                  </c:pt>
                  <c:pt idx="131">
                    <c:v>Diciembre</c:v>
                  </c:pt>
                  <c:pt idx="132">
                    <c:v>Enero</c:v>
                  </c:pt>
                  <c:pt idx="133">
                    <c:v>Febrero</c:v>
                  </c:pt>
                  <c:pt idx="134">
                    <c:v>Marzo</c:v>
                  </c:pt>
                  <c:pt idx="135">
                    <c:v>Abril</c:v>
                  </c:pt>
                  <c:pt idx="136">
                    <c:v>Mayo</c:v>
                  </c:pt>
                  <c:pt idx="137">
                    <c:v>Junio</c:v>
                  </c:pt>
                  <c:pt idx="138">
                    <c:v>Julio</c:v>
                  </c:pt>
                  <c:pt idx="139">
                    <c:v>Agosto</c:v>
                  </c:pt>
                  <c:pt idx="140">
                    <c:v>Septiembre</c:v>
                  </c:pt>
                  <c:pt idx="141">
                    <c:v>Octubre</c:v>
                  </c:pt>
                  <c:pt idx="142">
                    <c:v>Noviembre</c:v>
                  </c:pt>
                  <c:pt idx="143">
                    <c:v>Diciembre</c:v>
                  </c:pt>
                  <c:pt idx="144">
                    <c:v>Enero</c:v>
                  </c:pt>
                  <c:pt idx="145">
                    <c:v>Febrero</c:v>
                  </c:pt>
                  <c:pt idx="146">
                    <c:v>Marzo</c:v>
                  </c:pt>
                  <c:pt idx="147">
                    <c:v>Abril</c:v>
                  </c:pt>
                  <c:pt idx="148">
                    <c:v>Mayo</c:v>
                  </c:pt>
                  <c:pt idx="149">
                    <c:v>Junio</c:v>
                  </c:pt>
                  <c:pt idx="150">
                    <c:v>Julio</c:v>
                  </c:pt>
                  <c:pt idx="151">
                    <c:v>Agosto</c:v>
                  </c:pt>
                  <c:pt idx="152">
                    <c:v>Septiembre</c:v>
                  </c:pt>
                  <c:pt idx="153">
                    <c:v>Octubre</c:v>
                  </c:pt>
                  <c:pt idx="154">
                    <c:v>Noviembre</c:v>
                  </c:pt>
                  <c:pt idx="155">
                    <c:v>Diciembre</c:v>
                  </c:pt>
                  <c:pt idx="156">
                    <c:v>Enero</c:v>
                  </c:pt>
                  <c:pt idx="157">
                    <c:v>Febrero</c:v>
                  </c:pt>
                  <c:pt idx="158">
                    <c:v>Marzo</c:v>
                  </c:pt>
                  <c:pt idx="159">
                    <c:v>Abril</c:v>
                  </c:pt>
                  <c:pt idx="160">
                    <c:v>Mayo</c:v>
                  </c:pt>
                  <c:pt idx="161">
                    <c:v>Junio</c:v>
                  </c:pt>
                  <c:pt idx="162">
                    <c:v>Julio</c:v>
                  </c:pt>
                  <c:pt idx="163">
                    <c:v>Agosto</c:v>
                  </c:pt>
                  <c:pt idx="164">
                    <c:v>Septiembre</c:v>
                  </c:pt>
                  <c:pt idx="165">
                    <c:v>Octubre</c:v>
                  </c:pt>
                  <c:pt idx="166">
                    <c:v>Noviembre</c:v>
                  </c:pt>
                  <c:pt idx="167">
                    <c:v>Diciembre</c:v>
                  </c:pt>
                  <c:pt idx="168">
                    <c:v>Enero</c:v>
                  </c:pt>
                  <c:pt idx="169">
                    <c:v>Febrero</c:v>
                  </c:pt>
                  <c:pt idx="170">
                    <c:v>Marzo</c:v>
                  </c:pt>
                  <c:pt idx="171">
                    <c:v>Abril</c:v>
                  </c:pt>
                  <c:pt idx="172">
                    <c:v>Mayo</c:v>
                  </c:pt>
                  <c:pt idx="173">
                    <c:v>Junio</c:v>
                  </c:pt>
                  <c:pt idx="174">
                    <c:v>Julio</c:v>
                  </c:pt>
                  <c:pt idx="175">
                    <c:v>Agosto</c:v>
                  </c:pt>
                  <c:pt idx="176">
                    <c:v>Septiembre</c:v>
                  </c:pt>
                  <c:pt idx="177">
                    <c:v>Octubre</c:v>
                  </c:pt>
                  <c:pt idx="178">
                    <c:v>Noviembre</c:v>
                  </c:pt>
                  <c:pt idx="179">
                    <c:v>Diciembre</c:v>
                  </c:pt>
                  <c:pt idx="180">
                    <c:v>Enero</c:v>
                  </c:pt>
                  <c:pt idx="181">
                    <c:v>Febrero</c:v>
                  </c:pt>
                  <c:pt idx="182">
                    <c:v>Marzo</c:v>
                  </c:pt>
                  <c:pt idx="183">
                    <c:v>Abril</c:v>
                  </c:pt>
                  <c:pt idx="184">
                    <c:v>Mayo</c:v>
                  </c:pt>
                  <c:pt idx="185">
                    <c:v>Junio</c:v>
                  </c:pt>
                  <c:pt idx="186">
                    <c:v>Julio</c:v>
                  </c:pt>
                  <c:pt idx="187">
                    <c:v>Agosto</c:v>
                  </c:pt>
                  <c:pt idx="188">
                    <c:v>Septiembre</c:v>
                  </c:pt>
                  <c:pt idx="189">
                    <c:v>Octubre</c:v>
                  </c:pt>
                  <c:pt idx="190">
                    <c:v>Noviembre</c:v>
                  </c:pt>
                  <c:pt idx="191">
                    <c:v>Diciembre</c:v>
                  </c:pt>
                  <c:pt idx="192">
                    <c:v>Enero</c:v>
                  </c:pt>
                  <c:pt idx="193">
                    <c:v>Febrero</c:v>
                  </c:pt>
                  <c:pt idx="194">
                    <c:v>Marzo</c:v>
                  </c:pt>
                  <c:pt idx="195">
                    <c:v>Abril</c:v>
                  </c:pt>
                  <c:pt idx="196">
                    <c:v>Mayo</c:v>
                  </c:pt>
                  <c:pt idx="197">
                    <c:v>Junio</c:v>
                  </c:pt>
                  <c:pt idx="198">
                    <c:v>Julio</c:v>
                  </c:pt>
                  <c:pt idx="199">
                    <c:v>Agosto</c:v>
                  </c:pt>
                  <c:pt idx="200">
                    <c:v>Septiembre</c:v>
                  </c:pt>
                  <c:pt idx="201">
                    <c:v>Octubre</c:v>
                  </c:pt>
                  <c:pt idx="202">
                    <c:v>Noviembre</c:v>
                  </c:pt>
                  <c:pt idx="203">
                    <c:v>Diciembre</c:v>
                  </c:pt>
                  <c:pt idx="204">
                    <c:v>Enero</c:v>
                  </c:pt>
                  <c:pt idx="205">
                    <c:v>Febrero</c:v>
                  </c:pt>
                  <c:pt idx="206">
                    <c:v>Marzo</c:v>
                  </c:pt>
                  <c:pt idx="207">
                    <c:v>Abril</c:v>
                  </c:pt>
                  <c:pt idx="208">
                    <c:v>Mayo</c:v>
                  </c:pt>
                  <c:pt idx="209">
                    <c:v>Junio</c:v>
                  </c:pt>
                  <c:pt idx="210">
                    <c:v>Julio</c:v>
                  </c:pt>
                  <c:pt idx="211">
                    <c:v>Agosto</c:v>
                  </c:pt>
                  <c:pt idx="212">
                    <c:v>Septiembre</c:v>
                  </c:pt>
                  <c:pt idx="213">
                    <c:v>Octubre</c:v>
                  </c:pt>
                  <c:pt idx="214">
                    <c:v>Noviembre</c:v>
                  </c:pt>
                  <c:pt idx="215">
                    <c:v>Diciembre</c:v>
                  </c:pt>
                  <c:pt idx="216">
                    <c:v>Enero</c:v>
                  </c:pt>
                  <c:pt idx="217">
                    <c:v>Febrero</c:v>
                  </c:pt>
                  <c:pt idx="218">
                    <c:v>Marzo</c:v>
                  </c:pt>
                  <c:pt idx="219">
                    <c:v>Abril</c:v>
                  </c:pt>
                  <c:pt idx="220">
                    <c:v>Mayo</c:v>
                  </c:pt>
                  <c:pt idx="221">
                    <c:v>Junio</c:v>
                  </c:pt>
                  <c:pt idx="222">
                    <c:v>Julio</c:v>
                  </c:pt>
                  <c:pt idx="223">
                    <c:v>Agosto</c:v>
                  </c:pt>
                  <c:pt idx="224">
                    <c:v>Septiembre</c:v>
                  </c:pt>
                  <c:pt idx="225">
                    <c:v>Octubre</c:v>
                  </c:pt>
                  <c:pt idx="226">
                    <c:v>Noviembre</c:v>
                  </c:pt>
                  <c:pt idx="227">
                    <c:v>Diciembre</c:v>
                  </c:pt>
                  <c:pt idx="228">
                    <c:v>Enero</c:v>
                  </c:pt>
                  <c:pt idx="229">
                    <c:v>Febrero</c:v>
                  </c:pt>
                  <c:pt idx="230">
                    <c:v>Marzo</c:v>
                  </c:pt>
                  <c:pt idx="231">
                    <c:v>Abril</c:v>
                  </c:pt>
                  <c:pt idx="232">
                    <c:v>Mayo</c:v>
                  </c:pt>
                  <c:pt idx="233">
                    <c:v>Junio</c:v>
                  </c:pt>
                  <c:pt idx="234">
                    <c:v>Julio</c:v>
                  </c:pt>
                  <c:pt idx="235">
                    <c:v>Agosto</c:v>
                  </c:pt>
                  <c:pt idx="236">
                    <c:v>Septiembre</c:v>
                  </c:pt>
                  <c:pt idx="237">
                    <c:v>Octubre</c:v>
                  </c:pt>
                  <c:pt idx="238">
                    <c:v>Noviembre</c:v>
                  </c:pt>
                  <c:pt idx="239">
                    <c:v>Diciembre</c:v>
                  </c:pt>
                  <c:pt idx="240">
                    <c:v>Enero</c:v>
                  </c:pt>
                  <c:pt idx="241">
                    <c:v>Febrero</c:v>
                  </c:pt>
                  <c:pt idx="242">
                    <c:v>Marzo</c:v>
                  </c:pt>
                  <c:pt idx="243">
                    <c:v>Abril</c:v>
                  </c:pt>
                  <c:pt idx="244">
                    <c:v>Mayo</c:v>
                  </c:pt>
                  <c:pt idx="245">
                    <c:v>Junio</c:v>
                  </c:pt>
                  <c:pt idx="246">
                    <c:v>Julio</c:v>
                  </c:pt>
                  <c:pt idx="247">
                    <c:v>Agosto</c:v>
                  </c:pt>
                  <c:pt idx="248">
                    <c:v>Septiembre</c:v>
                  </c:pt>
                  <c:pt idx="249">
                    <c:v>Octubre</c:v>
                  </c:pt>
                  <c:pt idx="250">
                    <c:v>Noviembre</c:v>
                  </c:pt>
                  <c:pt idx="251">
                    <c:v>Diciembre</c:v>
                  </c:pt>
                  <c:pt idx="252">
                    <c:v>Enero</c:v>
                  </c:pt>
                  <c:pt idx="253">
                    <c:v>Febrero</c:v>
                  </c:pt>
                  <c:pt idx="254">
                    <c:v>Marzo</c:v>
                  </c:pt>
                  <c:pt idx="255">
                    <c:v>Abril</c:v>
                  </c:pt>
                  <c:pt idx="256">
                    <c:v>Mayo</c:v>
                  </c:pt>
                  <c:pt idx="257">
                    <c:v>Junio</c:v>
                  </c:pt>
                  <c:pt idx="258">
                    <c:v>Julio</c:v>
                  </c:pt>
                  <c:pt idx="259">
                    <c:v>Agosto</c:v>
                  </c:pt>
                  <c:pt idx="260">
                    <c:v>Septiembre</c:v>
                  </c:pt>
                  <c:pt idx="261">
                    <c:v>Octubre</c:v>
                  </c:pt>
                  <c:pt idx="262">
                    <c:v>Noviembre</c:v>
                  </c:pt>
                  <c:pt idx="263">
                    <c:v>Diciembre</c:v>
                  </c:pt>
                  <c:pt idx="264">
                    <c:v>Enero</c:v>
                  </c:pt>
                  <c:pt idx="265">
                    <c:v>Febrero</c:v>
                  </c:pt>
                  <c:pt idx="266">
                    <c:v>Marzo</c:v>
                  </c:pt>
                  <c:pt idx="267">
                    <c:v>Abril</c:v>
                  </c:pt>
                  <c:pt idx="268">
                    <c:v>Mayo</c:v>
                  </c:pt>
                  <c:pt idx="269">
                    <c:v>Junio</c:v>
                  </c:pt>
                  <c:pt idx="270">
                    <c:v>Julio</c:v>
                  </c:pt>
                </c:lvl>
                <c:lvl>
                  <c:pt idx="0">
                    <c:v>2000</c:v>
                  </c:pt>
                  <c:pt idx="12">
                    <c:v>2001</c:v>
                  </c:pt>
                  <c:pt idx="24">
                    <c:v>2002</c:v>
                  </c:pt>
                  <c:pt idx="36">
                    <c:v>2003</c:v>
                  </c:pt>
                  <c:pt idx="48">
                    <c:v>2004</c:v>
                  </c:pt>
                  <c:pt idx="60">
                    <c:v>2005</c:v>
                  </c:pt>
                  <c:pt idx="72">
                    <c:v>2006</c:v>
                  </c:pt>
                  <c:pt idx="84">
                    <c:v>2007</c:v>
                  </c:pt>
                  <c:pt idx="96">
                    <c:v>2008</c:v>
                  </c:pt>
                  <c:pt idx="108">
                    <c:v>2009</c:v>
                  </c:pt>
                  <c:pt idx="120">
                    <c:v>2010</c:v>
                  </c:pt>
                  <c:pt idx="132">
                    <c:v>2011</c:v>
                  </c:pt>
                  <c:pt idx="144">
                    <c:v>2012</c:v>
                  </c:pt>
                  <c:pt idx="156">
                    <c:v>2013</c:v>
                  </c:pt>
                  <c:pt idx="168">
                    <c:v>2014</c:v>
                  </c:pt>
                  <c:pt idx="180">
                    <c:v>2015</c:v>
                  </c:pt>
                  <c:pt idx="192">
                    <c:v>2016</c:v>
                  </c:pt>
                  <c:pt idx="204">
                    <c:v>2017</c:v>
                  </c:pt>
                  <c:pt idx="216">
                    <c:v>2018</c:v>
                  </c:pt>
                  <c:pt idx="228">
                    <c:v>2019</c:v>
                  </c:pt>
                  <c:pt idx="240">
                    <c:v>2020</c:v>
                  </c:pt>
                  <c:pt idx="252">
                    <c:v>2021</c:v>
                  </c:pt>
                  <c:pt idx="264">
                    <c:v>2022</c:v>
                  </c:pt>
                </c:lvl>
              </c:multiLvlStrCache>
            </c:multiLvlStrRef>
          </c:cat>
          <c:val>
            <c:numRef>
              <c:f>'IPC-TRM'!$E$27:$E$297</c:f>
              <c:numCache>
                <c:formatCode>#,##0</c:formatCode>
                <c:ptCount val="271"/>
                <c:pt idx="0">
                  <c:v>1923.57</c:v>
                </c:pt>
                <c:pt idx="1">
                  <c:v>1950.64</c:v>
                </c:pt>
                <c:pt idx="2">
                  <c:v>1956.25</c:v>
                </c:pt>
                <c:pt idx="3">
                  <c:v>1986.77</c:v>
                </c:pt>
                <c:pt idx="4">
                  <c:v>2055.69</c:v>
                </c:pt>
                <c:pt idx="5">
                  <c:v>2120.17</c:v>
                </c:pt>
                <c:pt idx="6">
                  <c:v>2161.34</c:v>
                </c:pt>
                <c:pt idx="7">
                  <c:v>2187.38</c:v>
                </c:pt>
                <c:pt idx="8">
                  <c:v>2213.7600000000002</c:v>
                </c:pt>
                <c:pt idx="9">
                  <c:v>2176.61</c:v>
                </c:pt>
                <c:pt idx="10">
                  <c:v>2136.63</c:v>
                </c:pt>
                <c:pt idx="11">
                  <c:v>2186.21</c:v>
                </c:pt>
                <c:pt idx="12">
                  <c:v>2241.4</c:v>
                </c:pt>
                <c:pt idx="13">
                  <c:v>2243.42</c:v>
                </c:pt>
                <c:pt idx="14">
                  <c:v>2278.7800000000002</c:v>
                </c:pt>
                <c:pt idx="15">
                  <c:v>2323.1</c:v>
                </c:pt>
                <c:pt idx="16">
                  <c:v>2346.9299999999998</c:v>
                </c:pt>
                <c:pt idx="17">
                  <c:v>2305.66</c:v>
                </c:pt>
                <c:pt idx="18">
                  <c:v>2304.2800000000002</c:v>
                </c:pt>
                <c:pt idx="19">
                  <c:v>2288.9</c:v>
                </c:pt>
                <c:pt idx="20">
                  <c:v>2328.23</c:v>
                </c:pt>
                <c:pt idx="21">
                  <c:v>2320.65</c:v>
                </c:pt>
                <c:pt idx="22">
                  <c:v>2310.4699999999998</c:v>
                </c:pt>
                <c:pt idx="23">
                  <c:v>2306.9</c:v>
                </c:pt>
                <c:pt idx="24">
                  <c:v>2274.96</c:v>
                </c:pt>
                <c:pt idx="25">
                  <c:v>2286.6999999999998</c:v>
                </c:pt>
                <c:pt idx="26">
                  <c:v>2282.33</c:v>
                </c:pt>
                <c:pt idx="27">
                  <c:v>2263.11</c:v>
                </c:pt>
                <c:pt idx="28">
                  <c:v>2310.2399999999998</c:v>
                </c:pt>
                <c:pt idx="29">
                  <c:v>2364.25</c:v>
                </c:pt>
                <c:pt idx="30">
                  <c:v>2506.7199999999998</c:v>
                </c:pt>
                <c:pt idx="31">
                  <c:v>2647.22</c:v>
                </c:pt>
                <c:pt idx="32">
                  <c:v>2751.23</c:v>
                </c:pt>
                <c:pt idx="33">
                  <c:v>2827.86</c:v>
                </c:pt>
                <c:pt idx="34">
                  <c:v>2726.66</c:v>
                </c:pt>
                <c:pt idx="35">
                  <c:v>2814.89</c:v>
                </c:pt>
                <c:pt idx="36">
                  <c:v>2913</c:v>
                </c:pt>
                <c:pt idx="37">
                  <c:v>2951.86</c:v>
                </c:pt>
                <c:pt idx="38">
                  <c:v>2959.01</c:v>
                </c:pt>
                <c:pt idx="39">
                  <c:v>2926.62</c:v>
                </c:pt>
                <c:pt idx="40">
                  <c:v>2858.94</c:v>
                </c:pt>
                <c:pt idx="41">
                  <c:v>2826.95</c:v>
                </c:pt>
                <c:pt idx="42">
                  <c:v>2858.82</c:v>
                </c:pt>
                <c:pt idx="43">
                  <c:v>2867.29</c:v>
                </c:pt>
                <c:pt idx="44">
                  <c:v>2840.08</c:v>
                </c:pt>
                <c:pt idx="45">
                  <c:v>2876.2</c:v>
                </c:pt>
                <c:pt idx="46">
                  <c:v>2844.55</c:v>
                </c:pt>
                <c:pt idx="47">
                  <c:v>2807.2</c:v>
                </c:pt>
                <c:pt idx="48">
                  <c:v>2749.14</c:v>
                </c:pt>
                <c:pt idx="49">
                  <c:v>2717.94</c:v>
                </c:pt>
                <c:pt idx="50">
                  <c:v>2670.8</c:v>
                </c:pt>
                <c:pt idx="51">
                  <c:v>2639.6</c:v>
                </c:pt>
                <c:pt idx="52">
                  <c:v>2719.43</c:v>
                </c:pt>
                <c:pt idx="53">
                  <c:v>2716.56</c:v>
                </c:pt>
                <c:pt idx="54">
                  <c:v>2653.32</c:v>
                </c:pt>
                <c:pt idx="55">
                  <c:v>2598.59</c:v>
                </c:pt>
                <c:pt idx="56">
                  <c:v>2552.7800000000002</c:v>
                </c:pt>
                <c:pt idx="57">
                  <c:v>2580.6999999999998</c:v>
                </c:pt>
                <c:pt idx="58">
                  <c:v>2530.19</c:v>
                </c:pt>
                <c:pt idx="59">
                  <c:v>2411.37</c:v>
                </c:pt>
                <c:pt idx="60">
                  <c:v>2362.96</c:v>
                </c:pt>
                <c:pt idx="61">
                  <c:v>2340.4899999999998</c:v>
                </c:pt>
                <c:pt idx="62">
                  <c:v>2353.71</c:v>
                </c:pt>
                <c:pt idx="63">
                  <c:v>2350.0100000000002</c:v>
                </c:pt>
                <c:pt idx="64">
                  <c:v>2339.2199999999998</c:v>
                </c:pt>
                <c:pt idx="65">
                  <c:v>2331.79</c:v>
                </c:pt>
                <c:pt idx="66">
                  <c:v>2323.38</c:v>
                </c:pt>
                <c:pt idx="67">
                  <c:v>2306.19</c:v>
                </c:pt>
                <c:pt idx="68">
                  <c:v>2294.52</c:v>
                </c:pt>
                <c:pt idx="69">
                  <c:v>2292.5500000000002</c:v>
                </c:pt>
                <c:pt idx="70">
                  <c:v>2279.85</c:v>
                </c:pt>
                <c:pt idx="71">
                  <c:v>2278.91</c:v>
                </c:pt>
                <c:pt idx="72">
                  <c:v>2273.66</c:v>
                </c:pt>
                <c:pt idx="73">
                  <c:v>2256.2399999999998</c:v>
                </c:pt>
                <c:pt idx="74">
                  <c:v>2262.36</c:v>
                </c:pt>
                <c:pt idx="75">
                  <c:v>2334.29</c:v>
                </c:pt>
                <c:pt idx="76">
                  <c:v>2417.9899999999998</c:v>
                </c:pt>
                <c:pt idx="77">
                  <c:v>2542.2399999999998</c:v>
                </c:pt>
                <c:pt idx="78">
                  <c:v>2511.7399999999998</c:v>
                </c:pt>
                <c:pt idx="79">
                  <c:v>2389.65</c:v>
                </c:pt>
                <c:pt idx="80">
                  <c:v>2398.88</c:v>
                </c:pt>
                <c:pt idx="81">
                  <c:v>2364.29</c:v>
                </c:pt>
                <c:pt idx="82">
                  <c:v>2290.46</c:v>
                </c:pt>
                <c:pt idx="83">
                  <c:v>2261.33526315789</c:v>
                </c:pt>
                <c:pt idx="84">
                  <c:v>2237.06</c:v>
                </c:pt>
                <c:pt idx="85">
                  <c:v>2227.63</c:v>
                </c:pt>
                <c:pt idx="86">
                  <c:v>2201.39</c:v>
                </c:pt>
                <c:pt idx="87">
                  <c:v>2144.6</c:v>
                </c:pt>
                <c:pt idx="88">
                  <c:v>2007.91</c:v>
                </c:pt>
                <c:pt idx="89">
                  <c:v>1923.76</c:v>
                </c:pt>
                <c:pt idx="90">
                  <c:v>1950.87</c:v>
                </c:pt>
                <c:pt idx="91">
                  <c:v>2058.2800000000002</c:v>
                </c:pt>
                <c:pt idx="92">
                  <c:v>2117.0500000000002</c:v>
                </c:pt>
                <c:pt idx="93">
                  <c:v>2003.26</c:v>
                </c:pt>
                <c:pt idx="94">
                  <c:v>2047.72</c:v>
                </c:pt>
                <c:pt idx="95">
                  <c:v>2014.2014999999999</c:v>
                </c:pt>
                <c:pt idx="96">
                  <c:v>1980.59</c:v>
                </c:pt>
                <c:pt idx="97">
                  <c:v>1903.27</c:v>
                </c:pt>
                <c:pt idx="98">
                  <c:v>1846.9</c:v>
                </c:pt>
                <c:pt idx="99">
                  <c:v>1796.13</c:v>
                </c:pt>
                <c:pt idx="100">
                  <c:v>1778.01</c:v>
                </c:pt>
                <c:pt idx="101">
                  <c:v>1712.28</c:v>
                </c:pt>
                <c:pt idx="102">
                  <c:v>1783.09</c:v>
                </c:pt>
                <c:pt idx="103">
                  <c:v>1844.29</c:v>
                </c:pt>
                <c:pt idx="104">
                  <c:v>2066.04</c:v>
                </c:pt>
                <c:pt idx="105">
                  <c:v>2289.17</c:v>
                </c:pt>
                <c:pt idx="106">
                  <c:v>2329.16</c:v>
                </c:pt>
                <c:pt idx="107">
                  <c:v>2252.7199999999998</c:v>
                </c:pt>
                <c:pt idx="108">
                  <c:v>2252.98</c:v>
                </c:pt>
                <c:pt idx="109">
                  <c:v>2513.7399999999998</c:v>
                </c:pt>
                <c:pt idx="110">
                  <c:v>2477.21</c:v>
                </c:pt>
                <c:pt idx="111">
                  <c:v>2379.36</c:v>
                </c:pt>
                <c:pt idx="112">
                  <c:v>2229.9499999999998</c:v>
                </c:pt>
                <c:pt idx="113">
                  <c:v>2090.04</c:v>
                </c:pt>
                <c:pt idx="114">
                  <c:v>2052.6799999999998</c:v>
                </c:pt>
                <c:pt idx="115">
                  <c:v>2018.97</c:v>
                </c:pt>
                <c:pt idx="116">
                  <c:v>1980.77</c:v>
                </c:pt>
                <c:pt idx="117">
                  <c:v>1904.86</c:v>
                </c:pt>
                <c:pt idx="118">
                  <c:v>1973.57</c:v>
                </c:pt>
                <c:pt idx="119">
                  <c:v>2017.05</c:v>
                </c:pt>
                <c:pt idx="120">
                  <c:v>1978.19</c:v>
                </c:pt>
                <c:pt idx="121">
                  <c:v>1952.89</c:v>
                </c:pt>
                <c:pt idx="122">
                  <c:v>1909.1</c:v>
                </c:pt>
                <c:pt idx="123">
                  <c:v>1940.36</c:v>
                </c:pt>
                <c:pt idx="124">
                  <c:v>1984.36</c:v>
                </c:pt>
                <c:pt idx="125">
                  <c:v>1925.9</c:v>
                </c:pt>
                <c:pt idx="126">
                  <c:v>1874.52</c:v>
                </c:pt>
                <c:pt idx="127">
                  <c:v>1819.06</c:v>
                </c:pt>
                <c:pt idx="128">
                  <c:v>1805.6</c:v>
                </c:pt>
                <c:pt idx="129">
                  <c:v>1808.46</c:v>
                </c:pt>
                <c:pt idx="130">
                  <c:v>1863.67</c:v>
                </c:pt>
                <c:pt idx="131">
                  <c:v>1925.86</c:v>
                </c:pt>
                <c:pt idx="132">
                  <c:v>1866.64</c:v>
                </c:pt>
                <c:pt idx="133">
                  <c:v>1882.61</c:v>
                </c:pt>
                <c:pt idx="134">
                  <c:v>1884.38</c:v>
                </c:pt>
                <c:pt idx="135">
                  <c:v>1812.77</c:v>
                </c:pt>
                <c:pt idx="136">
                  <c:v>1801.65</c:v>
                </c:pt>
                <c:pt idx="137">
                  <c:v>1782.54</c:v>
                </c:pt>
                <c:pt idx="138">
                  <c:v>1761.75</c:v>
                </c:pt>
                <c:pt idx="139">
                  <c:v>1785.04</c:v>
                </c:pt>
                <c:pt idx="140">
                  <c:v>1836.15</c:v>
                </c:pt>
                <c:pt idx="141">
                  <c:v>1910.38</c:v>
                </c:pt>
                <c:pt idx="142">
                  <c:v>1918.21</c:v>
                </c:pt>
                <c:pt idx="143">
                  <c:v>1934.08</c:v>
                </c:pt>
                <c:pt idx="144">
                  <c:v>1852.12</c:v>
                </c:pt>
                <c:pt idx="145">
                  <c:v>1783.56</c:v>
                </c:pt>
                <c:pt idx="146">
                  <c:v>1766.34</c:v>
                </c:pt>
                <c:pt idx="147">
                  <c:v>1775.06</c:v>
                </c:pt>
                <c:pt idx="148">
                  <c:v>1793.28</c:v>
                </c:pt>
                <c:pt idx="149">
                  <c:v>1792.63</c:v>
                </c:pt>
                <c:pt idx="150">
                  <c:v>1784.43</c:v>
                </c:pt>
                <c:pt idx="151">
                  <c:v>1806.34</c:v>
                </c:pt>
                <c:pt idx="152">
                  <c:v>1803.18</c:v>
                </c:pt>
                <c:pt idx="153">
                  <c:v>1804.97</c:v>
                </c:pt>
                <c:pt idx="154">
                  <c:v>1820.29</c:v>
                </c:pt>
                <c:pt idx="155">
                  <c:v>1793.94</c:v>
                </c:pt>
                <c:pt idx="156">
                  <c:v>1770.01</c:v>
                </c:pt>
                <c:pt idx="157">
                  <c:v>1791.48</c:v>
                </c:pt>
                <c:pt idx="158">
                  <c:v>1809.89</c:v>
                </c:pt>
                <c:pt idx="159">
                  <c:v>1829.96</c:v>
                </c:pt>
                <c:pt idx="160">
                  <c:v>1850.12</c:v>
                </c:pt>
                <c:pt idx="161">
                  <c:v>1909.5</c:v>
                </c:pt>
                <c:pt idx="162">
                  <c:v>1900.59</c:v>
                </c:pt>
                <c:pt idx="163">
                  <c:v>1903.66</c:v>
                </c:pt>
                <c:pt idx="164">
                  <c:v>1919.4</c:v>
                </c:pt>
                <c:pt idx="165">
                  <c:v>1885.91</c:v>
                </c:pt>
                <c:pt idx="166">
                  <c:v>1922.14</c:v>
                </c:pt>
                <c:pt idx="167">
                  <c:v>1934.08</c:v>
                </c:pt>
                <c:pt idx="168">
                  <c:v>1960.41</c:v>
                </c:pt>
                <c:pt idx="169">
                  <c:v>2040.51</c:v>
                </c:pt>
                <c:pt idx="170">
                  <c:v>2022.19</c:v>
                </c:pt>
                <c:pt idx="171">
                  <c:v>1939.27</c:v>
                </c:pt>
                <c:pt idx="172">
                  <c:v>1915.46</c:v>
                </c:pt>
                <c:pt idx="173">
                  <c:v>1888.1</c:v>
                </c:pt>
                <c:pt idx="174">
                  <c:v>1858.4</c:v>
                </c:pt>
                <c:pt idx="175">
                  <c:v>1899.07</c:v>
                </c:pt>
                <c:pt idx="176">
                  <c:v>1971.34</c:v>
                </c:pt>
                <c:pt idx="177">
                  <c:v>2047.03</c:v>
                </c:pt>
                <c:pt idx="178">
                  <c:v>2127.25</c:v>
                </c:pt>
                <c:pt idx="179">
                  <c:v>2344.23</c:v>
                </c:pt>
                <c:pt idx="180">
                  <c:v>2397.69</c:v>
                </c:pt>
                <c:pt idx="181">
                  <c:v>2420.38</c:v>
                </c:pt>
                <c:pt idx="182">
                  <c:v>2586.58</c:v>
                </c:pt>
                <c:pt idx="183">
                  <c:v>2495.36</c:v>
                </c:pt>
                <c:pt idx="184">
                  <c:v>2439.09</c:v>
                </c:pt>
                <c:pt idx="185">
                  <c:v>2554.94</c:v>
                </c:pt>
                <c:pt idx="186">
                  <c:v>2731.9</c:v>
                </c:pt>
                <c:pt idx="187">
                  <c:v>3023.29</c:v>
                </c:pt>
                <c:pt idx="188">
                  <c:v>3073.12</c:v>
                </c:pt>
                <c:pt idx="189">
                  <c:v>2937.85</c:v>
                </c:pt>
                <c:pt idx="190">
                  <c:v>2996.67</c:v>
                </c:pt>
                <c:pt idx="191">
                  <c:v>3244.51</c:v>
                </c:pt>
                <c:pt idx="192">
                  <c:v>3284.03</c:v>
                </c:pt>
                <c:pt idx="193">
                  <c:v>3357.5</c:v>
                </c:pt>
                <c:pt idx="194">
                  <c:v>3145.26</c:v>
                </c:pt>
                <c:pt idx="195">
                  <c:v>2998.71</c:v>
                </c:pt>
                <c:pt idx="196">
                  <c:v>2988.38</c:v>
                </c:pt>
                <c:pt idx="197">
                  <c:v>2991.68</c:v>
                </c:pt>
                <c:pt idx="198">
                  <c:v>2963.99</c:v>
                </c:pt>
                <c:pt idx="199">
                  <c:v>2963.82</c:v>
                </c:pt>
                <c:pt idx="200">
                  <c:v>2921.15</c:v>
                </c:pt>
                <c:pt idx="201">
                  <c:v>2932.61</c:v>
                </c:pt>
                <c:pt idx="202">
                  <c:v>3106.4</c:v>
                </c:pt>
                <c:pt idx="203">
                  <c:v>3009.53</c:v>
                </c:pt>
                <c:pt idx="204">
                  <c:v>2944.65</c:v>
                </c:pt>
                <c:pt idx="205">
                  <c:v>2881.68</c:v>
                </c:pt>
                <c:pt idx="206">
                  <c:v>2943.49</c:v>
                </c:pt>
                <c:pt idx="207">
                  <c:v>2873.55</c:v>
                </c:pt>
                <c:pt idx="208">
                  <c:v>2924</c:v>
                </c:pt>
                <c:pt idx="209">
                  <c:v>2958.36</c:v>
                </c:pt>
                <c:pt idx="210">
                  <c:v>3038.76</c:v>
                </c:pt>
                <c:pt idx="211">
                  <c:v>2972.62</c:v>
                </c:pt>
                <c:pt idx="212">
                  <c:v>2918.49</c:v>
                </c:pt>
                <c:pt idx="213">
                  <c:v>2955.06</c:v>
                </c:pt>
                <c:pt idx="214">
                  <c:v>3013.17</c:v>
                </c:pt>
                <c:pt idx="215">
                  <c:v>2991.42</c:v>
                </c:pt>
                <c:pt idx="216">
                  <c:v>2867.68</c:v>
                </c:pt>
                <c:pt idx="217">
                  <c:v>2860</c:v>
                </c:pt>
                <c:pt idx="218">
                  <c:v>2852.46</c:v>
                </c:pt>
                <c:pt idx="219">
                  <c:v>2765.96</c:v>
                </c:pt>
                <c:pt idx="220">
                  <c:v>2862.95</c:v>
                </c:pt>
                <c:pt idx="221">
                  <c:v>2893.22</c:v>
                </c:pt>
                <c:pt idx="222">
                  <c:v>2885.55</c:v>
                </c:pt>
                <c:pt idx="223">
                  <c:v>2959.57</c:v>
                </c:pt>
                <c:pt idx="224">
                  <c:v>3037.8</c:v>
                </c:pt>
                <c:pt idx="225">
                  <c:v>3080.48</c:v>
                </c:pt>
                <c:pt idx="226">
                  <c:v>3198.13</c:v>
                </c:pt>
                <c:pt idx="227">
                  <c:v>3212.48</c:v>
                </c:pt>
                <c:pt idx="228">
                  <c:v>3161.91</c:v>
                </c:pt>
                <c:pt idx="229">
                  <c:v>3115.15</c:v>
                </c:pt>
                <c:pt idx="230">
                  <c:v>3125.34</c:v>
                </c:pt>
                <c:pt idx="231">
                  <c:v>3155.22</c:v>
                </c:pt>
                <c:pt idx="232">
                  <c:v>3310.49</c:v>
                </c:pt>
                <c:pt idx="233">
                  <c:v>3256.02</c:v>
                </c:pt>
                <c:pt idx="234">
                  <c:v>3208.11</c:v>
                </c:pt>
                <c:pt idx="235">
                  <c:v>3412.65</c:v>
                </c:pt>
                <c:pt idx="236">
                  <c:v>3399.62</c:v>
                </c:pt>
                <c:pt idx="237">
                  <c:v>3437.73</c:v>
                </c:pt>
                <c:pt idx="238">
                  <c:v>3411.42</c:v>
                </c:pt>
                <c:pt idx="239">
                  <c:v>3383</c:v>
                </c:pt>
                <c:pt idx="240">
                  <c:v>3317.37</c:v>
                </c:pt>
                <c:pt idx="241">
                  <c:v>3408.24</c:v>
                </c:pt>
                <c:pt idx="242">
                  <c:v>3870.01</c:v>
                </c:pt>
                <c:pt idx="243">
                  <c:v>3986.56</c:v>
                </c:pt>
                <c:pt idx="244">
                  <c:v>3863.34</c:v>
                </c:pt>
                <c:pt idx="245">
                  <c:v>3693</c:v>
                </c:pt>
                <c:pt idx="246">
                  <c:v>3660.6</c:v>
                </c:pt>
                <c:pt idx="247">
                  <c:v>3788.1</c:v>
                </c:pt>
                <c:pt idx="248">
                  <c:v>3749.86</c:v>
                </c:pt>
                <c:pt idx="249">
                  <c:v>3833.06</c:v>
                </c:pt>
                <c:pt idx="250">
                  <c:v>3680.67</c:v>
                </c:pt>
                <c:pt idx="251">
                  <c:v>3468.5</c:v>
                </c:pt>
                <c:pt idx="252">
                  <c:v>3494.53</c:v>
                </c:pt>
                <c:pt idx="253">
                  <c:v>3552.43</c:v>
                </c:pt>
                <c:pt idx="254">
                  <c:v>3617</c:v>
                </c:pt>
                <c:pt idx="255">
                  <c:v>3651.85</c:v>
                </c:pt>
                <c:pt idx="256">
                  <c:v>3741.96</c:v>
                </c:pt>
                <c:pt idx="257">
                  <c:v>3693</c:v>
                </c:pt>
                <c:pt idx="258">
                  <c:v>3832.24</c:v>
                </c:pt>
                <c:pt idx="259">
                  <c:v>3887.68</c:v>
                </c:pt>
                <c:pt idx="260">
                  <c:v>3820.28</c:v>
                </c:pt>
                <c:pt idx="261">
                  <c:v>3771.68</c:v>
                </c:pt>
                <c:pt idx="262">
                  <c:v>3900.51</c:v>
                </c:pt>
                <c:pt idx="263">
                  <c:v>3967.77</c:v>
                </c:pt>
                <c:pt idx="264">
                  <c:v>4000.72</c:v>
                </c:pt>
                <c:pt idx="265">
                  <c:v>3938.36</c:v>
                </c:pt>
                <c:pt idx="266">
                  <c:v>3805.52</c:v>
                </c:pt>
                <c:pt idx="267">
                  <c:v>3796.39</c:v>
                </c:pt>
                <c:pt idx="268">
                  <c:v>4027.6</c:v>
                </c:pt>
                <c:pt idx="269">
                  <c:v>3922.5</c:v>
                </c:pt>
                <c:pt idx="270">
                  <c:v>4394.01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CE88-4BEE-B9DF-D975E00D4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95816929133862"/>
          <c:y val="2.7777777777777776E-2"/>
          <c:w val="0.68399327427821521"/>
          <c:h val="0.955140792587496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(2).xlsx]Países'!$H$7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B2-42D5-AC77-11CBFB041E4A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B2-42D5-AC77-11CBFB041E4A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B2-42D5-AC77-11CBFB041E4A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B2-42D5-AC77-11CBFB041E4A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3B2-42D5-AC77-11CBFB041E4A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3B2-42D5-AC77-11CBFB041E4A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3B2-42D5-AC77-11CBFB041E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(2).xlsx]Países'!$G$8:$G$31</c:f>
              <c:strCache>
                <c:ptCount val="24"/>
                <c:pt idx="0">
                  <c:v>Bolivia</c:v>
                </c:pt>
                <c:pt idx="1">
                  <c:v>China</c:v>
                </c:pt>
                <c:pt idx="2">
                  <c:v>Japón</c:v>
                </c:pt>
                <c:pt idx="3">
                  <c:v>Australia</c:v>
                </c:pt>
                <c:pt idx="4">
                  <c:v>Francia</c:v>
                </c:pt>
                <c:pt idx="5">
                  <c:v>Ecuador</c:v>
                </c:pt>
                <c:pt idx="6">
                  <c:v>India</c:v>
                </c:pt>
                <c:pt idx="7">
                  <c:v>Canada</c:v>
                </c:pt>
                <c:pt idx="8">
                  <c:v>Italia</c:v>
                </c:pt>
                <c:pt idx="9">
                  <c:v>Reino Unido</c:v>
                </c:pt>
                <c:pt idx="10">
                  <c:v>Estados Unidos</c:v>
                </c:pt>
                <c:pt idx="11">
                  <c:v>Guatemala</c:v>
                </c:pt>
                <c:pt idx="12">
                  <c:v>Uruguay</c:v>
                </c:pt>
                <c:pt idx="13">
                  <c:v>Alemania</c:v>
                </c:pt>
                <c:pt idx="14">
                  <c:v>España</c:v>
                </c:pt>
                <c:pt idx="15">
                  <c:v>México</c:v>
                </c:pt>
                <c:pt idx="16">
                  <c:v>Brasil</c:v>
                </c:pt>
                <c:pt idx="17">
                  <c:v>Perú</c:v>
                </c:pt>
                <c:pt idx="18">
                  <c:v>Costa Rica</c:v>
                </c:pt>
                <c:pt idx="19">
                  <c:v>Rusia</c:v>
                </c:pt>
                <c:pt idx="20">
                  <c:v>Chile</c:v>
                </c:pt>
                <c:pt idx="21">
                  <c:v>Paraguay</c:v>
                </c:pt>
                <c:pt idx="22">
                  <c:v>Colombia</c:v>
                </c:pt>
                <c:pt idx="23">
                  <c:v>Argentina</c:v>
                </c:pt>
              </c:strCache>
            </c:strRef>
          </c:cat>
          <c:val>
            <c:numRef>
              <c:f>'[IPC total y de alimentos y bebidas no alcohólicas países región (2).xlsx]Países'!$H$8:$H$31</c:f>
              <c:numCache>
                <c:formatCode>_-* #,##0.0_-;\-* #,##0.0_-;_-* "-"??_-;_-@_-</c:formatCode>
                <c:ptCount val="24"/>
                <c:pt idx="0">
                  <c:v>2.2000000000000002</c:v>
                </c:pt>
                <c:pt idx="1">
                  <c:v>2.5</c:v>
                </c:pt>
                <c:pt idx="2">
                  <c:v>3.7</c:v>
                </c:pt>
                <c:pt idx="3">
                  <c:v>5.9</c:v>
                </c:pt>
                <c:pt idx="4">
                  <c:v>6.3</c:v>
                </c:pt>
                <c:pt idx="5">
                  <c:v>7.3</c:v>
                </c:pt>
                <c:pt idx="6">
                  <c:v>7.75</c:v>
                </c:pt>
                <c:pt idx="7">
                  <c:v>8.8000000000000007</c:v>
                </c:pt>
                <c:pt idx="8">
                  <c:v>9.1</c:v>
                </c:pt>
                <c:pt idx="9">
                  <c:v>9.8000000000000007</c:v>
                </c:pt>
                <c:pt idx="10">
                  <c:v>10</c:v>
                </c:pt>
                <c:pt idx="11">
                  <c:v>10.7</c:v>
                </c:pt>
                <c:pt idx="12">
                  <c:v>10.85</c:v>
                </c:pt>
                <c:pt idx="13">
                  <c:v>12</c:v>
                </c:pt>
                <c:pt idx="14">
                  <c:v>12.9</c:v>
                </c:pt>
                <c:pt idx="15">
                  <c:v>12.9</c:v>
                </c:pt>
                <c:pt idx="16">
                  <c:v>13.9</c:v>
                </c:pt>
                <c:pt idx="17">
                  <c:v>14.36</c:v>
                </c:pt>
                <c:pt idx="18">
                  <c:v>15.95</c:v>
                </c:pt>
                <c:pt idx="19">
                  <c:v>18</c:v>
                </c:pt>
                <c:pt idx="20">
                  <c:v>18.5</c:v>
                </c:pt>
                <c:pt idx="21">
                  <c:v>18.600000000000001</c:v>
                </c:pt>
                <c:pt idx="22">
                  <c:v>23.65</c:v>
                </c:pt>
                <c:pt idx="23">
                  <c:v>66.400000000000006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B2-42D5-AC77-11CBFB041E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Países!$I$63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Países!$H$64:$H$76</c:f>
              <c:strCache>
                <c:ptCount val="13"/>
                <c:pt idx="0">
                  <c:v>Bolivia</c:v>
                </c:pt>
                <c:pt idx="1">
                  <c:v>Ecuador</c:v>
                </c:pt>
                <c:pt idx="2">
                  <c:v>Guatemala</c:v>
                </c:pt>
                <c:pt idx="3">
                  <c:v>México</c:v>
                </c:pt>
                <c:pt idx="4">
                  <c:v>Estados Unidos</c:v>
                </c:pt>
                <c:pt idx="5">
                  <c:v>Uruguay</c:v>
                </c:pt>
                <c:pt idx="6">
                  <c:v>Perú</c:v>
                </c:pt>
                <c:pt idx="7">
                  <c:v>Colombia</c:v>
                </c:pt>
                <c:pt idx="8">
                  <c:v>Costa Rica</c:v>
                </c:pt>
                <c:pt idx="9">
                  <c:v>Paraguay</c:v>
                </c:pt>
                <c:pt idx="10">
                  <c:v>Brasil</c:v>
                </c:pt>
                <c:pt idx="11">
                  <c:v>Chile</c:v>
                </c:pt>
                <c:pt idx="12">
                  <c:v>Argentina</c:v>
                </c:pt>
              </c:strCache>
            </c:strRef>
          </c:cat>
          <c:val>
            <c:numRef>
              <c:f>Países!$I$64:$I$76</c:f>
              <c:numCache>
                <c:formatCode>_-* #,##0.0_-;\-* #,##0.0_-;_-* "-"??_-;_-@_-</c:formatCode>
                <c:ptCount val="13"/>
                <c:pt idx="0">
                  <c:v>1.8</c:v>
                </c:pt>
                <c:pt idx="1">
                  <c:v>4.2</c:v>
                </c:pt>
                <c:pt idx="2">
                  <c:v>7.6</c:v>
                </c:pt>
                <c:pt idx="3">
                  <c:v>8</c:v>
                </c:pt>
                <c:pt idx="4">
                  <c:v>9.1</c:v>
                </c:pt>
                <c:pt idx="5">
                  <c:v>9.2899999999999991</c:v>
                </c:pt>
                <c:pt idx="6">
                  <c:v>9.32</c:v>
                </c:pt>
                <c:pt idx="7">
                  <c:v>9.67</c:v>
                </c:pt>
                <c:pt idx="8">
                  <c:v>10.6</c:v>
                </c:pt>
                <c:pt idx="9">
                  <c:v>11.5</c:v>
                </c:pt>
                <c:pt idx="10">
                  <c:v>11.9</c:v>
                </c:pt>
                <c:pt idx="11">
                  <c:v>12.5</c:v>
                </c:pt>
                <c:pt idx="1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9-45DC-8360-745B35CD8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Países!$I$48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Países!$H$49:$H$61</c:f>
              <c:strCache>
                <c:ptCount val="13"/>
                <c:pt idx="0">
                  <c:v>Bolivia</c:v>
                </c:pt>
                <c:pt idx="1">
                  <c:v>Ecuador</c:v>
                </c:pt>
                <c:pt idx="2">
                  <c:v>Estados Unidos</c:v>
                </c:pt>
                <c:pt idx="3">
                  <c:v>Guatemala</c:v>
                </c:pt>
                <c:pt idx="4">
                  <c:v>Uruguay</c:v>
                </c:pt>
                <c:pt idx="5">
                  <c:v>México</c:v>
                </c:pt>
                <c:pt idx="6">
                  <c:v>Brasil</c:v>
                </c:pt>
                <c:pt idx="7">
                  <c:v>Perú</c:v>
                </c:pt>
                <c:pt idx="8">
                  <c:v>Costa Rica</c:v>
                </c:pt>
                <c:pt idx="9">
                  <c:v>Chile</c:v>
                </c:pt>
                <c:pt idx="10">
                  <c:v>Paraguay</c:v>
                </c:pt>
                <c:pt idx="11">
                  <c:v>Colombia</c:v>
                </c:pt>
                <c:pt idx="12">
                  <c:v>Argentina</c:v>
                </c:pt>
              </c:strCache>
            </c:strRef>
          </c:cat>
          <c:val>
            <c:numRef>
              <c:f>Países!$I$49:$I$61</c:f>
              <c:numCache>
                <c:formatCode>_-* #,##0.0_-;\-* #,##0.0_-;_-* "-"??_-;_-@_-</c:formatCode>
                <c:ptCount val="13"/>
                <c:pt idx="0">
                  <c:v>2.2000000000000002</c:v>
                </c:pt>
                <c:pt idx="1">
                  <c:v>7.3</c:v>
                </c:pt>
                <c:pt idx="2">
                  <c:v>10</c:v>
                </c:pt>
                <c:pt idx="3">
                  <c:v>10.7</c:v>
                </c:pt>
                <c:pt idx="4">
                  <c:v>10.85</c:v>
                </c:pt>
                <c:pt idx="5">
                  <c:v>12.9</c:v>
                </c:pt>
                <c:pt idx="6">
                  <c:v>13.9</c:v>
                </c:pt>
                <c:pt idx="7">
                  <c:v>14.36</c:v>
                </c:pt>
                <c:pt idx="8">
                  <c:v>15.95</c:v>
                </c:pt>
                <c:pt idx="9">
                  <c:v>18.5</c:v>
                </c:pt>
                <c:pt idx="10">
                  <c:v>18.600000000000001</c:v>
                </c:pt>
                <c:pt idx="11">
                  <c:v>23.65</c:v>
                </c:pt>
                <c:pt idx="12">
                  <c:v>66.400000000000006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C-4E03-9228-CBF8FEF5F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Educación</c:v>
                </c:pt>
                <c:pt idx="2">
                  <c:v>Información y comunicación</c:v>
                </c:pt>
                <c:pt idx="3">
                  <c:v>Bebidas alcohólicas y tabaco</c:v>
                </c:pt>
                <c:pt idx="4">
                  <c:v>Recreación y cultura</c:v>
                </c:pt>
                <c:pt idx="5">
                  <c:v>Bienes y servicios diversos</c:v>
                </c:pt>
                <c:pt idx="6">
                  <c:v>Alojamiento, agua, electricidad, gas y otros combustibles</c:v>
                </c:pt>
                <c:pt idx="7">
                  <c:v>Muebles, artículos para el hogar y para la conservación ordinaria del hogar</c:v>
                </c:pt>
                <c:pt idx="8">
                  <c:v>Restaurantes y hoteles</c:v>
                </c:pt>
                <c:pt idx="9">
                  <c:v>Salud</c:v>
                </c:pt>
                <c:pt idx="10">
                  <c:v>Transporte</c:v>
                </c:pt>
                <c:pt idx="11">
                  <c:v>Alimentos y bebidas no alcohólicas</c:v>
                </c:pt>
                <c:pt idx="12">
                  <c:v>Prendas de vestir y calzado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0.81</c:v>
                </c:pt>
                <c:pt idx="1">
                  <c:v>0</c:v>
                </c:pt>
                <c:pt idx="2">
                  <c:v>0.09</c:v>
                </c:pt>
                <c:pt idx="3">
                  <c:v>0.23</c:v>
                </c:pt>
                <c:pt idx="4">
                  <c:v>0.31</c:v>
                </c:pt>
                <c:pt idx="5">
                  <c:v>0.53</c:v>
                </c:pt>
                <c:pt idx="6">
                  <c:v>0.56000000000000005</c:v>
                </c:pt>
                <c:pt idx="7">
                  <c:v>0.75</c:v>
                </c:pt>
                <c:pt idx="8">
                  <c:v>0.83</c:v>
                </c:pt>
                <c:pt idx="9">
                  <c:v>0.88</c:v>
                </c:pt>
                <c:pt idx="10">
                  <c:v>0.96</c:v>
                </c:pt>
                <c:pt idx="11">
                  <c:v>1.17</c:v>
                </c:pt>
                <c:pt idx="1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9-4FD4-B31D-30F5036C6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22222971879036985"/>
          <c:y val="9.0022574687232664E-3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28351980525E-2"/>
          <c:y val="9.8080725390402981E-2"/>
          <c:w val="0.90285218089239694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Julio-2019</c:v>
                </c:pt>
                <c:pt idx="1">
                  <c:v>Agosto-2019</c:v>
                </c:pt>
                <c:pt idx="2">
                  <c:v>Septiembre-2019</c:v>
                </c:pt>
                <c:pt idx="3">
                  <c:v>Octubre-2019</c:v>
                </c:pt>
                <c:pt idx="4">
                  <c:v>Noviembre-2019</c:v>
                </c:pt>
                <c:pt idx="5">
                  <c:v>Diciembre-2019</c:v>
                </c:pt>
                <c:pt idx="6">
                  <c:v>Enero-2020</c:v>
                </c:pt>
                <c:pt idx="7">
                  <c:v>Febrero-2020</c:v>
                </c:pt>
                <c:pt idx="8">
                  <c:v>Marzo-2020</c:v>
                </c:pt>
                <c:pt idx="9">
                  <c:v>Abril-2020</c:v>
                </c:pt>
                <c:pt idx="10">
                  <c:v>Mayo-2020</c:v>
                </c:pt>
                <c:pt idx="11">
                  <c:v>Junio-2020</c:v>
                </c:pt>
                <c:pt idx="12">
                  <c:v>Julio-2020</c:v>
                </c:pt>
                <c:pt idx="13">
                  <c:v>Agosto-2020</c:v>
                </c:pt>
                <c:pt idx="14">
                  <c:v>Septiembre-2020</c:v>
                </c:pt>
                <c:pt idx="15">
                  <c:v>Octubre-2020</c:v>
                </c:pt>
                <c:pt idx="16">
                  <c:v>Noviembre-2020</c:v>
                </c:pt>
                <c:pt idx="17">
                  <c:v>Diciembre-2020</c:v>
                </c:pt>
                <c:pt idx="18">
                  <c:v>Enero-2021</c:v>
                </c:pt>
                <c:pt idx="19">
                  <c:v>Febrero-2021</c:v>
                </c:pt>
                <c:pt idx="20">
                  <c:v>Marzo-2021</c:v>
                </c:pt>
                <c:pt idx="21">
                  <c:v>Abril-2021</c:v>
                </c:pt>
                <c:pt idx="22">
                  <c:v>Mayo-2021</c:v>
                </c:pt>
                <c:pt idx="23">
                  <c:v>Junio-2021</c:v>
                </c:pt>
                <c:pt idx="24">
                  <c:v>Julio-2021</c:v>
                </c:pt>
                <c:pt idx="25">
                  <c:v>Agosto-2021</c:v>
                </c:pt>
                <c:pt idx="26">
                  <c:v>Septiembre-2021</c:v>
                </c:pt>
                <c:pt idx="27">
                  <c:v>Octubre-2021</c:v>
                </c:pt>
                <c:pt idx="28">
                  <c:v>Noviembre-2021</c:v>
                </c:pt>
                <c:pt idx="29">
                  <c:v>Diciembre-2021</c:v>
                </c:pt>
                <c:pt idx="30">
                  <c:v>Enero-2022</c:v>
                </c:pt>
                <c:pt idx="31">
                  <c:v>Febrero-2022</c:v>
                </c:pt>
                <c:pt idx="32">
                  <c:v>Marzo-2022</c:v>
                </c:pt>
                <c:pt idx="33">
                  <c:v>Abril-2022</c:v>
                </c:pt>
                <c:pt idx="34">
                  <c:v>Mayo-2022</c:v>
                </c:pt>
                <c:pt idx="35">
                  <c:v>Junio-2022</c:v>
                </c:pt>
                <c:pt idx="36">
                  <c:v>Julio-2022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1.2441013239538279E-2</c:v>
                </c:pt>
                <c:pt idx="1">
                  <c:v>-1.9645797100088771</c:v>
                </c:pt>
                <c:pt idx="2">
                  <c:v>-0.92402472772481303</c:v>
                </c:pt>
                <c:pt idx="3">
                  <c:v>2.0775066563675182</c:v>
                </c:pt>
                <c:pt idx="4">
                  <c:v>6.9750030868994628</c:v>
                </c:pt>
                <c:pt idx="5">
                  <c:v>9.4929201697820247</c:v>
                </c:pt>
                <c:pt idx="6">
                  <c:v>9.8591172666264981</c:v>
                </c:pt>
                <c:pt idx="7">
                  <c:v>5.7538212714208328</c:v>
                </c:pt>
                <c:pt idx="8">
                  <c:v>2.1670869468571823</c:v>
                </c:pt>
                <c:pt idx="9">
                  <c:v>-1.1585073294216954</c:v>
                </c:pt>
                <c:pt idx="10">
                  <c:v>-3.3227763668142529</c:v>
                </c:pt>
                <c:pt idx="11">
                  <c:v>-2.252659541296083</c:v>
                </c:pt>
                <c:pt idx="12">
                  <c:v>-1.1619525560591768</c:v>
                </c:pt>
                <c:pt idx="13">
                  <c:v>1.9469448900534303</c:v>
                </c:pt>
                <c:pt idx="14">
                  <c:v>4.9726154081998715</c:v>
                </c:pt>
                <c:pt idx="15">
                  <c:v>6.434857496910567</c:v>
                </c:pt>
                <c:pt idx="16">
                  <c:v>7.0567733628971325</c:v>
                </c:pt>
                <c:pt idx="17">
                  <c:v>7.5144010977424642</c:v>
                </c:pt>
                <c:pt idx="18">
                  <c:v>10.740302145059587</c:v>
                </c:pt>
                <c:pt idx="19">
                  <c:v>17.251761415564744</c:v>
                </c:pt>
                <c:pt idx="20">
                  <c:v>25.270843256920287</c:v>
                </c:pt>
                <c:pt idx="21">
                  <c:v>31.925204052806748</c:v>
                </c:pt>
                <c:pt idx="22">
                  <c:v>40.588195219559822</c:v>
                </c:pt>
                <c:pt idx="23">
                  <c:v>34.337570765283999</c:v>
                </c:pt>
                <c:pt idx="24">
                  <c:v>32.457396293936966</c:v>
                </c:pt>
                <c:pt idx="25">
                  <c:v>33.406532818705983</c:v>
                </c:pt>
                <c:pt idx="26">
                  <c:v>31.810241717685813</c:v>
                </c:pt>
                <c:pt idx="27">
                  <c:v>31.415589333941682</c:v>
                </c:pt>
                <c:pt idx="28">
                  <c:v>28.156054055635508</c:v>
                </c:pt>
                <c:pt idx="29">
                  <c:v>23.107729079580011</c:v>
                </c:pt>
                <c:pt idx="30">
                  <c:v>19.439346316255012</c:v>
                </c:pt>
                <c:pt idx="31">
                  <c:v>21.016783656164037</c:v>
                </c:pt>
                <c:pt idx="32">
                  <c:v>33.954607038116848</c:v>
                </c:pt>
                <c:pt idx="33">
                  <c:v>29.794841143002031</c:v>
                </c:pt>
                <c:pt idx="34">
                  <c:v>23.226997435787737</c:v>
                </c:pt>
                <c:pt idx="35">
                  <c:v>23.131213149662202</c:v>
                </c:pt>
                <c:pt idx="36">
                  <c:v>13.142292596471904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[IPC.xlsb]Salida!$R$123:$R$159</c:f>
              <c:strCache>
                <c:ptCount val="37"/>
                <c:pt idx="0">
                  <c:v>2019-06</c:v>
                </c:pt>
                <c:pt idx="1">
                  <c:v>2019-07</c:v>
                </c:pt>
                <c:pt idx="2">
                  <c:v>2019-08</c:v>
                </c:pt>
                <c:pt idx="3">
                  <c:v>2019-09</c:v>
                </c:pt>
                <c:pt idx="4">
                  <c:v>2019-10</c:v>
                </c:pt>
                <c:pt idx="5">
                  <c:v>2019-11</c:v>
                </c:pt>
                <c:pt idx="6">
                  <c:v>2019-12</c:v>
                </c:pt>
                <c:pt idx="7">
                  <c:v>2020-01</c:v>
                </c:pt>
                <c:pt idx="8">
                  <c:v>2020-02</c:v>
                </c:pt>
                <c:pt idx="9">
                  <c:v>2020-03</c:v>
                </c:pt>
                <c:pt idx="10">
                  <c:v>2020-04</c:v>
                </c:pt>
                <c:pt idx="11">
                  <c:v>2020-05</c:v>
                </c:pt>
                <c:pt idx="12">
                  <c:v>2020-06</c:v>
                </c:pt>
                <c:pt idx="13">
                  <c:v>2020-07</c:v>
                </c:pt>
                <c:pt idx="14">
                  <c:v>2020-08</c:v>
                </c:pt>
                <c:pt idx="15">
                  <c:v>2020-09</c:v>
                </c:pt>
                <c:pt idx="16">
                  <c:v>2020-10</c:v>
                </c:pt>
                <c:pt idx="17">
                  <c:v>2020-11</c:v>
                </c:pt>
                <c:pt idx="18">
                  <c:v>2020-12</c:v>
                </c:pt>
                <c:pt idx="19">
                  <c:v>2021-01</c:v>
                </c:pt>
                <c:pt idx="20">
                  <c:v>2021-02</c:v>
                </c:pt>
                <c:pt idx="21">
                  <c:v>2021-03</c:v>
                </c:pt>
                <c:pt idx="22">
                  <c:v>2021-04</c:v>
                </c:pt>
                <c:pt idx="23">
                  <c:v>2021-05</c:v>
                </c:pt>
                <c:pt idx="24">
                  <c:v>2021-06</c:v>
                </c:pt>
                <c:pt idx="25">
                  <c:v>2021-07</c:v>
                </c:pt>
                <c:pt idx="26">
                  <c:v>2021-08</c:v>
                </c:pt>
                <c:pt idx="27">
                  <c:v>2021-09</c:v>
                </c:pt>
                <c:pt idx="28">
                  <c:v>2021-10</c:v>
                </c:pt>
                <c:pt idx="29">
                  <c:v>2021-11</c:v>
                </c:pt>
                <c:pt idx="30">
                  <c:v>2021-12</c:v>
                </c:pt>
                <c:pt idx="31">
                  <c:v>2022-01</c:v>
                </c:pt>
                <c:pt idx="32">
                  <c:v>2022-02</c:v>
                </c:pt>
                <c:pt idx="33">
                  <c:v>2022-03</c:v>
                </c:pt>
                <c:pt idx="34">
                  <c:v>2022-04</c:v>
                </c:pt>
                <c:pt idx="35">
                  <c:v>2022-05</c:v>
                </c:pt>
                <c:pt idx="36">
                  <c:v>2022-06</c:v>
                </c:pt>
              </c:strCache>
            </c:strRef>
          </c:cat>
          <c:val>
            <c:numRef>
              <c:f>[IPC.xlsb]Salida!$T$123:$T$159</c:f>
              <c:numCache>
                <c:formatCode>0.0</c:formatCode>
                <c:ptCount val="37"/>
                <c:pt idx="0">
                  <c:v>6.4613159357159446</c:v>
                </c:pt>
                <c:pt idx="1">
                  <c:v>8.2457611919156193</c:v>
                </c:pt>
                <c:pt idx="2">
                  <c:v>6.7851122131262116</c:v>
                </c:pt>
                <c:pt idx="3">
                  <c:v>7.4038047115725334</c:v>
                </c:pt>
                <c:pt idx="4">
                  <c:v>10.002195996208926</c:v>
                </c:pt>
                <c:pt idx="5">
                  <c:v>14.681333650619393</c:v>
                </c:pt>
                <c:pt idx="6">
                  <c:v>14.806276225197806</c:v>
                </c:pt>
                <c:pt idx="7">
                  <c:v>12.290510588546638</c:v>
                </c:pt>
                <c:pt idx="8">
                  <c:v>7.9150535992558417</c:v>
                </c:pt>
                <c:pt idx="9">
                  <c:v>5.1248483624100913</c:v>
                </c:pt>
                <c:pt idx="10">
                  <c:v>-0.86876538095927458</c:v>
                </c:pt>
                <c:pt idx="11">
                  <c:v>-5.0921479188138221</c:v>
                </c:pt>
                <c:pt idx="12">
                  <c:v>-6.3361042414205286</c:v>
                </c:pt>
                <c:pt idx="13">
                  <c:v>-9.9715672594711435</c:v>
                </c:pt>
                <c:pt idx="14">
                  <c:v>-9.8473578595725542</c:v>
                </c:pt>
                <c:pt idx="15">
                  <c:v>-9.4466369018393266</c:v>
                </c:pt>
                <c:pt idx="16">
                  <c:v>-9.618619325581264</c:v>
                </c:pt>
                <c:pt idx="17">
                  <c:v>-12.399001106841283</c:v>
                </c:pt>
                <c:pt idx="18">
                  <c:v>-11.067135296685379</c:v>
                </c:pt>
                <c:pt idx="19">
                  <c:v>-7.3829302510241632</c:v>
                </c:pt>
                <c:pt idx="20">
                  <c:v>-2.6824950688934166</c:v>
                </c:pt>
                <c:pt idx="21">
                  <c:v>1.3454182464106594</c:v>
                </c:pt>
                <c:pt idx="22">
                  <c:v>7.6763110796860019</c:v>
                </c:pt>
                <c:pt idx="23">
                  <c:v>12.543499356895737</c:v>
                </c:pt>
                <c:pt idx="24">
                  <c:v>16.737779014726215</c:v>
                </c:pt>
                <c:pt idx="25">
                  <c:v>23.730832835214485</c:v>
                </c:pt>
                <c:pt idx="26">
                  <c:v>23.025148860093125</c:v>
                </c:pt>
                <c:pt idx="27">
                  <c:v>23.184590015125409</c:v>
                </c:pt>
                <c:pt idx="28">
                  <c:v>21.992868043256266</c:v>
                </c:pt>
                <c:pt idx="29">
                  <c:v>20.565699351697347</c:v>
                </c:pt>
                <c:pt idx="30">
                  <c:v>17.064391867717887</c:v>
                </c:pt>
                <c:pt idx="31">
                  <c:v>16.867898027183472</c:v>
                </c:pt>
                <c:pt idx="32">
                  <c:v>15.964678586228146</c:v>
                </c:pt>
                <c:pt idx="33">
                  <c:v>18.41947900692243</c:v>
                </c:pt>
                <c:pt idx="34">
                  <c:v>16.827964516270086</c:v>
                </c:pt>
                <c:pt idx="35">
                  <c:v>14.222110359877746</c:v>
                </c:pt>
                <c:pt idx="36">
                  <c:v>12.675486017939065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Julio-2019</c:v>
                </c:pt>
                <c:pt idx="1">
                  <c:v>Agosto-2019</c:v>
                </c:pt>
                <c:pt idx="2">
                  <c:v>Septiembre-2019</c:v>
                </c:pt>
                <c:pt idx="3">
                  <c:v>Octubre-2019</c:v>
                </c:pt>
                <c:pt idx="4">
                  <c:v>Noviembre-2019</c:v>
                </c:pt>
                <c:pt idx="5">
                  <c:v>Diciembre-2019</c:v>
                </c:pt>
                <c:pt idx="6">
                  <c:v>Enero-2020</c:v>
                </c:pt>
                <c:pt idx="7">
                  <c:v>Febrero-2020</c:v>
                </c:pt>
                <c:pt idx="8">
                  <c:v>Marzo-2020</c:v>
                </c:pt>
                <c:pt idx="9">
                  <c:v>Abril-2020</c:v>
                </c:pt>
                <c:pt idx="10">
                  <c:v>Mayo-2020</c:v>
                </c:pt>
                <c:pt idx="11">
                  <c:v>Junio-2020</c:v>
                </c:pt>
                <c:pt idx="12">
                  <c:v>Julio-2020</c:v>
                </c:pt>
                <c:pt idx="13">
                  <c:v>Agosto-2020</c:v>
                </c:pt>
                <c:pt idx="14">
                  <c:v>Septiembre-2020</c:v>
                </c:pt>
                <c:pt idx="15">
                  <c:v>Octubre-2020</c:v>
                </c:pt>
                <c:pt idx="16">
                  <c:v>Noviembre-2020</c:v>
                </c:pt>
                <c:pt idx="17">
                  <c:v>Diciembre-2020</c:v>
                </c:pt>
                <c:pt idx="18">
                  <c:v>Enero-2021</c:v>
                </c:pt>
                <c:pt idx="19">
                  <c:v>Febrero-2021</c:v>
                </c:pt>
                <c:pt idx="20">
                  <c:v>Marzo-2021</c:v>
                </c:pt>
                <c:pt idx="21">
                  <c:v>Abril-2021</c:v>
                </c:pt>
                <c:pt idx="22">
                  <c:v>Mayo-2021</c:v>
                </c:pt>
                <c:pt idx="23">
                  <c:v>Junio-2021</c:v>
                </c:pt>
                <c:pt idx="24">
                  <c:v>Julio-2021</c:v>
                </c:pt>
                <c:pt idx="25">
                  <c:v>Agosto-2021</c:v>
                </c:pt>
                <c:pt idx="26">
                  <c:v>Septiembre-2021</c:v>
                </c:pt>
                <c:pt idx="27">
                  <c:v>Octubre-2021</c:v>
                </c:pt>
                <c:pt idx="28">
                  <c:v>Noviembre-2021</c:v>
                </c:pt>
                <c:pt idx="29">
                  <c:v>Diciembre-2021</c:v>
                </c:pt>
                <c:pt idx="30">
                  <c:v>Enero-2022</c:v>
                </c:pt>
                <c:pt idx="31">
                  <c:v>Febrero-2022</c:v>
                </c:pt>
                <c:pt idx="32">
                  <c:v>Marzo-2022</c:v>
                </c:pt>
                <c:pt idx="33">
                  <c:v>Abril-2022</c:v>
                </c:pt>
                <c:pt idx="34">
                  <c:v>Mayo-2022</c:v>
                </c:pt>
                <c:pt idx="35">
                  <c:v>Junio-2022</c:v>
                </c:pt>
                <c:pt idx="36">
                  <c:v>Julio-2022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-8.2307824161563445</c:v>
                </c:pt>
                <c:pt idx="1">
                  <c:v>-7.5220860769151869</c:v>
                </c:pt>
                <c:pt idx="2">
                  <c:v>-7.9911193575893265</c:v>
                </c:pt>
                <c:pt idx="3">
                  <c:v>-1.9294079422728743</c:v>
                </c:pt>
                <c:pt idx="4">
                  <c:v>2.4605186556342176</c:v>
                </c:pt>
                <c:pt idx="5">
                  <c:v>5.8199467872766917</c:v>
                </c:pt>
                <c:pt idx="6">
                  <c:v>2.870630923300638</c:v>
                </c:pt>
                <c:pt idx="7">
                  <c:v>-0.87961401411158135</c:v>
                </c:pt>
                <c:pt idx="8">
                  <c:v>-3.9025720488054816</c:v>
                </c:pt>
                <c:pt idx="9">
                  <c:v>-9.7753026621213337</c:v>
                </c:pt>
                <c:pt idx="10">
                  <c:v>-11.41480653566272</c:v>
                </c:pt>
                <c:pt idx="11">
                  <c:v>-4.4304061321152801</c:v>
                </c:pt>
                <c:pt idx="12">
                  <c:v>0.7155377774101197</c:v>
                </c:pt>
                <c:pt idx="13">
                  <c:v>1.7954132648412298</c:v>
                </c:pt>
                <c:pt idx="14">
                  <c:v>2.6898466382507422</c:v>
                </c:pt>
                <c:pt idx="15">
                  <c:v>3.6299378300797827</c:v>
                </c:pt>
                <c:pt idx="16">
                  <c:v>2.8582742689906837</c:v>
                </c:pt>
                <c:pt idx="17">
                  <c:v>5.4496538302884971</c:v>
                </c:pt>
                <c:pt idx="18">
                  <c:v>7.1278765183913322</c:v>
                </c:pt>
                <c:pt idx="19">
                  <c:v>9.9392280311449781</c:v>
                </c:pt>
                <c:pt idx="20">
                  <c:v>15.695945706590607</c:v>
                </c:pt>
                <c:pt idx="21">
                  <c:v>24.386933686950925</c:v>
                </c:pt>
                <c:pt idx="22">
                  <c:v>28.282488536926735</c:v>
                </c:pt>
                <c:pt idx="23">
                  <c:v>21.946892147077548</c:v>
                </c:pt>
                <c:pt idx="24">
                  <c:v>14.679833840501047</c:v>
                </c:pt>
                <c:pt idx="25">
                  <c:v>13.771619782637032</c:v>
                </c:pt>
                <c:pt idx="26">
                  <c:v>15.454577554763802</c:v>
                </c:pt>
                <c:pt idx="27">
                  <c:v>16.251709931709172</c:v>
                </c:pt>
                <c:pt idx="28">
                  <c:v>19.551560200077262</c:v>
                </c:pt>
                <c:pt idx="29">
                  <c:v>18.113411063227858</c:v>
                </c:pt>
                <c:pt idx="30">
                  <c:v>19.223836427434676</c:v>
                </c:pt>
                <c:pt idx="31">
                  <c:v>25.165207262371084</c:v>
                </c:pt>
                <c:pt idx="32">
                  <c:v>24.154123346921111</c:v>
                </c:pt>
                <c:pt idx="33">
                  <c:v>23.159572866869667</c:v>
                </c:pt>
                <c:pt idx="34">
                  <c:v>19.026156405936462</c:v>
                </c:pt>
                <c:pt idx="35">
                  <c:v>25.241742894502167</c:v>
                </c:pt>
                <c:pt idx="36">
                  <c:v>25.434730056785554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Julio-2019</c:v>
                </c:pt>
                <c:pt idx="1">
                  <c:v>Agosto-2019</c:v>
                </c:pt>
                <c:pt idx="2">
                  <c:v>Septiembre-2019</c:v>
                </c:pt>
                <c:pt idx="3">
                  <c:v>Octubre-2019</c:v>
                </c:pt>
                <c:pt idx="4">
                  <c:v>Noviembre-2019</c:v>
                </c:pt>
                <c:pt idx="5">
                  <c:v>Diciembre-2019</c:v>
                </c:pt>
                <c:pt idx="6">
                  <c:v>Enero-2020</c:v>
                </c:pt>
                <c:pt idx="7">
                  <c:v>Febrero-2020</c:v>
                </c:pt>
                <c:pt idx="8">
                  <c:v>Marzo-2020</c:v>
                </c:pt>
                <c:pt idx="9">
                  <c:v>Abril-2020</c:v>
                </c:pt>
                <c:pt idx="10">
                  <c:v>Mayo-2020</c:v>
                </c:pt>
                <c:pt idx="11">
                  <c:v>Junio-2020</c:v>
                </c:pt>
                <c:pt idx="12">
                  <c:v>Julio-2020</c:v>
                </c:pt>
                <c:pt idx="13">
                  <c:v>Agosto-2020</c:v>
                </c:pt>
                <c:pt idx="14">
                  <c:v>Septiembre-2020</c:v>
                </c:pt>
                <c:pt idx="15">
                  <c:v>Octubre-2020</c:v>
                </c:pt>
                <c:pt idx="16">
                  <c:v>Noviembre-2020</c:v>
                </c:pt>
                <c:pt idx="17">
                  <c:v>Diciembre-2020</c:v>
                </c:pt>
                <c:pt idx="18">
                  <c:v>Enero-2021</c:v>
                </c:pt>
                <c:pt idx="19">
                  <c:v>Febrero-2021</c:v>
                </c:pt>
                <c:pt idx="20">
                  <c:v>Marzo-2021</c:v>
                </c:pt>
                <c:pt idx="21">
                  <c:v>Abril-2021</c:v>
                </c:pt>
                <c:pt idx="22">
                  <c:v>Mayo-2021</c:v>
                </c:pt>
                <c:pt idx="23">
                  <c:v>Junio-2021</c:v>
                </c:pt>
                <c:pt idx="24">
                  <c:v>Julio-2021</c:v>
                </c:pt>
                <c:pt idx="25">
                  <c:v>Agosto-2021</c:v>
                </c:pt>
                <c:pt idx="26">
                  <c:v>Septiembre-2021</c:v>
                </c:pt>
                <c:pt idx="27">
                  <c:v>Octubre-2021</c:v>
                </c:pt>
                <c:pt idx="28">
                  <c:v>Noviembre-2021</c:v>
                </c:pt>
                <c:pt idx="29">
                  <c:v>Diciembre-2021</c:v>
                </c:pt>
                <c:pt idx="30">
                  <c:v>Enero-2022</c:v>
                </c:pt>
                <c:pt idx="31">
                  <c:v>Febrero-2022</c:v>
                </c:pt>
                <c:pt idx="32">
                  <c:v>Marzo-2022</c:v>
                </c:pt>
                <c:pt idx="33">
                  <c:v>Abril-2022</c:v>
                </c:pt>
                <c:pt idx="34">
                  <c:v>Mayo-2022</c:v>
                </c:pt>
                <c:pt idx="35">
                  <c:v>Junio-2022</c:v>
                </c:pt>
                <c:pt idx="36">
                  <c:v>Julio-2022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-1.1841193058890269</c:v>
                </c:pt>
                <c:pt idx="1">
                  <c:v>-10.496966774307708</c:v>
                </c:pt>
                <c:pt idx="2">
                  <c:v>-8.4767002329798373</c:v>
                </c:pt>
                <c:pt idx="3">
                  <c:v>-4.8505921866653097</c:v>
                </c:pt>
                <c:pt idx="4">
                  <c:v>-4.0795633079577414</c:v>
                </c:pt>
                <c:pt idx="5">
                  <c:v>-3.6588816163838089</c:v>
                </c:pt>
                <c:pt idx="6">
                  <c:v>-1.0636481627487342</c:v>
                </c:pt>
                <c:pt idx="7">
                  <c:v>-1.1525097386212053</c:v>
                </c:pt>
                <c:pt idx="8">
                  <c:v>0.52438884899659399</c:v>
                </c:pt>
                <c:pt idx="9">
                  <c:v>5.2977974768749618</c:v>
                </c:pt>
                <c:pt idx="10">
                  <c:v>3.7857496549893455</c:v>
                </c:pt>
                <c:pt idx="11">
                  <c:v>-1.8963587123486292</c:v>
                </c:pt>
                <c:pt idx="12">
                  <c:v>-0.28477573813381696</c:v>
                </c:pt>
                <c:pt idx="13">
                  <c:v>7.1168236820803941</c:v>
                </c:pt>
                <c:pt idx="14">
                  <c:v>13.600167569546784</c:v>
                </c:pt>
                <c:pt idx="15">
                  <c:v>16.785639987395967</c:v>
                </c:pt>
                <c:pt idx="16">
                  <c:v>20.168027078022988</c:v>
                </c:pt>
                <c:pt idx="17">
                  <c:v>19.496988978507844</c:v>
                </c:pt>
                <c:pt idx="18">
                  <c:v>24.15584030111944</c:v>
                </c:pt>
                <c:pt idx="19">
                  <c:v>26.68382317621338</c:v>
                </c:pt>
                <c:pt idx="20">
                  <c:v>26.406312893102665</c:v>
                </c:pt>
                <c:pt idx="21">
                  <c:v>26.647441210413689</c:v>
                </c:pt>
                <c:pt idx="22">
                  <c:v>36.397424135169445</c:v>
                </c:pt>
                <c:pt idx="23">
                  <c:v>33.917516018682363</c:v>
                </c:pt>
                <c:pt idx="24">
                  <c:v>29.795862845305123</c:v>
                </c:pt>
                <c:pt idx="25">
                  <c:v>31.416360284228716</c:v>
                </c:pt>
                <c:pt idx="26">
                  <c:v>27.327088111840396</c:v>
                </c:pt>
                <c:pt idx="27">
                  <c:v>22.352400460373218</c:v>
                </c:pt>
                <c:pt idx="28">
                  <c:v>23.163028395557305</c:v>
                </c:pt>
                <c:pt idx="29">
                  <c:v>20.714103279301654</c:v>
                </c:pt>
                <c:pt idx="30">
                  <c:v>12.509634998380562</c:v>
                </c:pt>
                <c:pt idx="31">
                  <c:v>15.162910605647866</c:v>
                </c:pt>
                <c:pt idx="32">
                  <c:v>37.30407495146855</c:v>
                </c:pt>
                <c:pt idx="33">
                  <c:v>34.4498119521717</c:v>
                </c:pt>
                <c:pt idx="34">
                  <c:v>29.788134564502855</c:v>
                </c:pt>
                <c:pt idx="35">
                  <c:v>27.642274586615784</c:v>
                </c:pt>
                <c:pt idx="36">
                  <c:v>16.641491659020119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Julio-2019</c:v>
                </c:pt>
                <c:pt idx="1">
                  <c:v>Agosto-2019</c:v>
                </c:pt>
                <c:pt idx="2">
                  <c:v>Septiembre-2019</c:v>
                </c:pt>
                <c:pt idx="3">
                  <c:v>Octubre-2019</c:v>
                </c:pt>
                <c:pt idx="4">
                  <c:v>Noviembre-2019</c:v>
                </c:pt>
                <c:pt idx="5">
                  <c:v>Diciembre-2019</c:v>
                </c:pt>
                <c:pt idx="6">
                  <c:v>Enero-2020</c:v>
                </c:pt>
                <c:pt idx="7">
                  <c:v>Febrero-2020</c:v>
                </c:pt>
                <c:pt idx="8">
                  <c:v>Marzo-2020</c:v>
                </c:pt>
                <c:pt idx="9">
                  <c:v>Abril-2020</c:v>
                </c:pt>
                <c:pt idx="10">
                  <c:v>Mayo-2020</c:v>
                </c:pt>
                <c:pt idx="11">
                  <c:v>Junio-2020</c:v>
                </c:pt>
                <c:pt idx="12">
                  <c:v>Julio-2020</c:v>
                </c:pt>
                <c:pt idx="13">
                  <c:v>Agosto-2020</c:v>
                </c:pt>
                <c:pt idx="14">
                  <c:v>Septiembre-2020</c:v>
                </c:pt>
                <c:pt idx="15">
                  <c:v>Octubre-2020</c:v>
                </c:pt>
                <c:pt idx="16">
                  <c:v>Noviembre-2020</c:v>
                </c:pt>
                <c:pt idx="17">
                  <c:v>Diciembre-2020</c:v>
                </c:pt>
                <c:pt idx="18">
                  <c:v>Enero-2021</c:v>
                </c:pt>
                <c:pt idx="19">
                  <c:v>Febrero-2021</c:v>
                </c:pt>
                <c:pt idx="20">
                  <c:v>Marzo-2021</c:v>
                </c:pt>
                <c:pt idx="21">
                  <c:v>Abril-2021</c:v>
                </c:pt>
                <c:pt idx="22">
                  <c:v>Mayo-2021</c:v>
                </c:pt>
                <c:pt idx="23">
                  <c:v>Junio-2021</c:v>
                </c:pt>
                <c:pt idx="24">
                  <c:v>Julio-2021</c:v>
                </c:pt>
                <c:pt idx="25">
                  <c:v>Agosto-2021</c:v>
                </c:pt>
                <c:pt idx="26">
                  <c:v>Septiembre-2021</c:v>
                </c:pt>
                <c:pt idx="27">
                  <c:v>Octubre-2021</c:v>
                </c:pt>
                <c:pt idx="28">
                  <c:v>Noviembre-2021</c:v>
                </c:pt>
                <c:pt idx="29">
                  <c:v>Diciembre-2021</c:v>
                </c:pt>
                <c:pt idx="30">
                  <c:v>Enero-2022</c:v>
                </c:pt>
                <c:pt idx="31">
                  <c:v>Febrero-2022</c:v>
                </c:pt>
                <c:pt idx="32">
                  <c:v>Marzo-2022</c:v>
                </c:pt>
                <c:pt idx="33">
                  <c:v>Abril-2022</c:v>
                </c:pt>
                <c:pt idx="34">
                  <c:v>Mayo-2022</c:v>
                </c:pt>
                <c:pt idx="35">
                  <c:v>Junio-2022</c:v>
                </c:pt>
                <c:pt idx="36">
                  <c:v>Julio-2022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-10.137195697104474</c:v>
                </c:pt>
                <c:pt idx="1">
                  <c:v>-2.1802248328846758</c:v>
                </c:pt>
                <c:pt idx="2">
                  <c:v>1.8875035839012213</c:v>
                </c:pt>
                <c:pt idx="3">
                  <c:v>3.4197673977417509</c:v>
                </c:pt>
                <c:pt idx="4">
                  <c:v>21.638609270276149</c:v>
                </c:pt>
                <c:pt idx="5">
                  <c:v>32.098951238200669</c:v>
                </c:pt>
                <c:pt idx="6">
                  <c:v>35.478760060272805</c:v>
                </c:pt>
                <c:pt idx="7">
                  <c:v>19.281460681793575</c:v>
                </c:pt>
                <c:pt idx="8">
                  <c:v>8.9407342633986957</c:v>
                </c:pt>
                <c:pt idx="9">
                  <c:v>2.6108047442388767</c:v>
                </c:pt>
                <c:pt idx="10">
                  <c:v>-0.93324454938944257</c:v>
                </c:pt>
                <c:pt idx="11">
                  <c:v>11.814554095745237</c:v>
                </c:pt>
                <c:pt idx="12">
                  <c:v>19.349488836737578</c:v>
                </c:pt>
                <c:pt idx="13">
                  <c:v>19.509067760560825</c:v>
                </c:pt>
                <c:pt idx="14">
                  <c:v>24.685250236282968</c:v>
                </c:pt>
                <c:pt idx="15">
                  <c:v>26.561930173318444</c:v>
                </c:pt>
                <c:pt idx="16">
                  <c:v>30.848604694024914</c:v>
                </c:pt>
                <c:pt idx="17">
                  <c:v>29.262148609556561</c:v>
                </c:pt>
                <c:pt idx="18">
                  <c:v>27.72124672301841</c:v>
                </c:pt>
                <c:pt idx="19">
                  <c:v>51.160866688279299</c:v>
                </c:pt>
                <c:pt idx="20">
                  <c:v>86.482077551721716</c:v>
                </c:pt>
                <c:pt idx="21">
                  <c:v>99.798226270637286</c:v>
                </c:pt>
                <c:pt idx="22">
                  <c:v>124.86623214551801</c:v>
                </c:pt>
                <c:pt idx="23">
                  <c:v>82.050427695542112</c:v>
                </c:pt>
                <c:pt idx="24">
                  <c:v>66.839952282032698</c:v>
                </c:pt>
                <c:pt idx="25">
                  <c:v>68.043793640014258</c:v>
                </c:pt>
                <c:pt idx="26">
                  <c:v>61.163247371101733</c:v>
                </c:pt>
                <c:pt idx="27">
                  <c:v>73.637426485055641</c:v>
                </c:pt>
                <c:pt idx="28">
                  <c:v>51.394549108069583</c:v>
                </c:pt>
                <c:pt idx="29">
                  <c:v>36.05665049190344</c:v>
                </c:pt>
                <c:pt idx="30">
                  <c:v>33.884471627542439</c:v>
                </c:pt>
                <c:pt idx="31">
                  <c:v>36.792540892000233</c:v>
                </c:pt>
                <c:pt idx="32">
                  <c:v>58.084176308847645</c:v>
                </c:pt>
                <c:pt idx="33">
                  <c:v>46.451561209979161</c:v>
                </c:pt>
                <c:pt idx="34">
                  <c:v>31.087747633099639</c:v>
                </c:pt>
                <c:pt idx="35">
                  <c:v>34.319173967064671</c:v>
                </c:pt>
                <c:pt idx="36">
                  <c:v>10.051804207986777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Julio-2019</c:v>
                </c:pt>
                <c:pt idx="1">
                  <c:v>Agosto-2019</c:v>
                </c:pt>
                <c:pt idx="2">
                  <c:v>Septiembre-2019</c:v>
                </c:pt>
                <c:pt idx="3">
                  <c:v>Octubre-2019</c:v>
                </c:pt>
                <c:pt idx="4">
                  <c:v>Noviembre-2019</c:v>
                </c:pt>
                <c:pt idx="5">
                  <c:v>Diciembre-2019</c:v>
                </c:pt>
                <c:pt idx="6">
                  <c:v>Enero-2020</c:v>
                </c:pt>
                <c:pt idx="7">
                  <c:v>Febrero-2020</c:v>
                </c:pt>
                <c:pt idx="8">
                  <c:v>Marzo-2020</c:v>
                </c:pt>
                <c:pt idx="9">
                  <c:v>Abril-2020</c:v>
                </c:pt>
                <c:pt idx="10">
                  <c:v>Mayo-2020</c:v>
                </c:pt>
                <c:pt idx="11">
                  <c:v>Junio-2020</c:v>
                </c:pt>
                <c:pt idx="12">
                  <c:v>Julio-2020</c:v>
                </c:pt>
                <c:pt idx="13">
                  <c:v>Agosto-2020</c:v>
                </c:pt>
                <c:pt idx="14">
                  <c:v>Septiembre-2020</c:v>
                </c:pt>
                <c:pt idx="15">
                  <c:v>Octubre-2020</c:v>
                </c:pt>
                <c:pt idx="16">
                  <c:v>Noviembre-2020</c:v>
                </c:pt>
                <c:pt idx="17">
                  <c:v>Diciembre-2020</c:v>
                </c:pt>
                <c:pt idx="18">
                  <c:v>Enero-2021</c:v>
                </c:pt>
                <c:pt idx="19">
                  <c:v>Febrero-2021</c:v>
                </c:pt>
                <c:pt idx="20">
                  <c:v>Marzo-2021</c:v>
                </c:pt>
                <c:pt idx="21">
                  <c:v>Abril-2021</c:v>
                </c:pt>
                <c:pt idx="22">
                  <c:v>Mayo-2021</c:v>
                </c:pt>
                <c:pt idx="23">
                  <c:v>Junio-2021</c:v>
                </c:pt>
                <c:pt idx="24">
                  <c:v>Julio-2021</c:v>
                </c:pt>
                <c:pt idx="25">
                  <c:v>Agosto-2021</c:v>
                </c:pt>
                <c:pt idx="26">
                  <c:v>Septiembre-2021</c:v>
                </c:pt>
                <c:pt idx="27">
                  <c:v>Octubre-2021</c:v>
                </c:pt>
                <c:pt idx="28">
                  <c:v>Noviembre-2021</c:v>
                </c:pt>
                <c:pt idx="29">
                  <c:v>Diciembre-2021</c:v>
                </c:pt>
                <c:pt idx="30">
                  <c:v>Enero-2022</c:v>
                </c:pt>
                <c:pt idx="31">
                  <c:v>Febrero-2022</c:v>
                </c:pt>
                <c:pt idx="32">
                  <c:v>Marzo-2022</c:v>
                </c:pt>
                <c:pt idx="33">
                  <c:v>Abril-2022</c:v>
                </c:pt>
                <c:pt idx="34">
                  <c:v>Mayo-2022</c:v>
                </c:pt>
                <c:pt idx="35">
                  <c:v>Junio-2022</c:v>
                </c:pt>
                <c:pt idx="36">
                  <c:v>Julio-2022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9.5500358453169127</c:v>
                </c:pt>
                <c:pt idx="1">
                  <c:v>11.114141770689571</c:v>
                </c:pt>
                <c:pt idx="2">
                  <c:v>4.4545500226119259</c:v>
                </c:pt>
                <c:pt idx="3">
                  <c:v>1.6620678860909095</c:v>
                </c:pt>
                <c:pt idx="4">
                  <c:v>-0.83966520740035833</c:v>
                </c:pt>
                <c:pt idx="5">
                  <c:v>5.985684933053335</c:v>
                </c:pt>
                <c:pt idx="6">
                  <c:v>10.331135219456826</c:v>
                </c:pt>
                <c:pt idx="7">
                  <c:v>13.870694305309399</c:v>
                </c:pt>
                <c:pt idx="8">
                  <c:v>-5.998389090772875</c:v>
                </c:pt>
                <c:pt idx="9">
                  <c:v>-20.284277686229785</c:v>
                </c:pt>
                <c:pt idx="10">
                  <c:v>-11.585468675537953</c:v>
                </c:pt>
                <c:pt idx="11">
                  <c:v>-6.2587087784486357</c:v>
                </c:pt>
                <c:pt idx="12">
                  <c:v>-4.3021680216802025</c:v>
                </c:pt>
                <c:pt idx="13">
                  <c:v>6.3817150167200083</c:v>
                </c:pt>
                <c:pt idx="14">
                  <c:v>7.412671513693752</c:v>
                </c:pt>
                <c:pt idx="15">
                  <c:v>8.9220114233953325</c:v>
                </c:pt>
                <c:pt idx="16">
                  <c:v>10.528989282524591</c:v>
                </c:pt>
                <c:pt idx="17">
                  <c:v>4.9918658248441261</c:v>
                </c:pt>
                <c:pt idx="18">
                  <c:v>7.5610539845758495</c:v>
                </c:pt>
                <c:pt idx="19">
                  <c:v>9.5418555863842585</c:v>
                </c:pt>
                <c:pt idx="20">
                  <c:v>30.094554346461564</c:v>
                </c:pt>
                <c:pt idx="21">
                  <c:v>58.258314287046943</c:v>
                </c:pt>
                <c:pt idx="22">
                  <c:v>57.415853324819864</c:v>
                </c:pt>
                <c:pt idx="23">
                  <c:v>43.756404625969793</c:v>
                </c:pt>
                <c:pt idx="24">
                  <c:v>44.124698310539031</c:v>
                </c:pt>
                <c:pt idx="25">
                  <c:v>48.645184309113318</c:v>
                </c:pt>
                <c:pt idx="26">
                  <c:v>53.480584253651614</c:v>
                </c:pt>
                <c:pt idx="27">
                  <c:v>40.555729497749809</c:v>
                </c:pt>
                <c:pt idx="28">
                  <c:v>37.310103902531523</c:v>
                </c:pt>
                <c:pt idx="29">
                  <c:v>33.614177803602558</c:v>
                </c:pt>
                <c:pt idx="30">
                  <c:v>19.656354161776449</c:v>
                </c:pt>
                <c:pt idx="31">
                  <c:v>10.33854327546797</c:v>
                </c:pt>
                <c:pt idx="32">
                  <c:v>22.574960841351512</c:v>
                </c:pt>
                <c:pt idx="33">
                  <c:v>21.55972766659788</c:v>
                </c:pt>
                <c:pt idx="34">
                  <c:v>12.72305848577038</c:v>
                </c:pt>
                <c:pt idx="35">
                  <c:v>8.867303775654122</c:v>
                </c:pt>
                <c:pt idx="36">
                  <c:v>3.0026472008754865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17226940000292E-2"/>
          <c:y val="2.8483412809591404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4-40D5-AF51-3582E0F69581}"/>
                </c:ext>
              </c:extLst>
            </c:dLbl>
            <c:dLbl>
              <c:idx val="12"/>
              <c:layout>
                <c:manualLayout>
                  <c:x val="-1.0475810609277015E-2"/>
                  <c:y val="3.6773947782164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4-40D5-AF51-3582E0F69581}"/>
                </c:ext>
              </c:extLst>
            </c:dLbl>
            <c:dLbl>
              <c:idx val="24"/>
              <c:layout>
                <c:manualLayout>
                  <c:x val="-5.4506110459685397E-4"/>
                  <c:y val="3.7846742615905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4-40D5-AF51-3582E0F69581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Julio-2020</c:v>
                </c:pt>
                <c:pt idx="1">
                  <c:v>Agosto-2020</c:v>
                </c:pt>
                <c:pt idx="2">
                  <c:v>Septiembre-2020</c:v>
                </c:pt>
                <c:pt idx="3">
                  <c:v>Octubre-2020</c:v>
                </c:pt>
                <c:pt idx="4">
                  <c:v>Noviembre-2020</c:v>
                </c:pt>
                <c:pt idx="5">
                  <c:v>Diciembre-2020</c:v>
                </c:pt>
                <c:pt idx="6">
                  <c:v>Enero-2021</c:v>
                </c:pt>
                <c:pt idx="7">
                  <c:v>Febrero-2021</c:v>
                </c:pt>
                <c:pt idx="8">
                  <c:v>Marzo-2021</c:v>
                </c:pt>
                <c:pt idx="9">
                  <c:v>Abril-2021</c:v>
                </c:pt>
                <c:pt idx="10">
                  <c:v>Mayo-2021</c:v>
                </c:pt>
                <c:pt idx="11">
                  <c:v>Junio-2021</c:v>
                </c:pt>
                <c:pt idx="12">
                  <c:v>Julio-2021</c:v>
                </c:pt>
                <c:pt idx="13">
                  <c:v>Agosto-2021</c:v>
                </c:pt>
                <c:pt idx="14">
                  <c:v>Septiembre-2021</c:v>
                </c:pt>
                <c:pt idx="15">
                  <c:v>Octubre-2021</c:v>
                </c:pt>
                <c:pt idx="16">
                  <c:v>Noviembre-2021</c:v>
                </c:pt>
                <c:pt idx="17">
                  <c:v>Diciembre-2021</c:v>
                </c:pt>
                <c:pt idx="18">
                  <c:v>Enero-2022</c:v>
                </c:pt>
                <c:pt idx="19">
                  <c:v>Febrero-2022</c:v>
                </c:pt>
                <c:pt idx="20">
                  <c:v>Marzo-2022</c:v>
                </c:pt>
                <c:pt idx="21">
                  <c:v>Abril-2022</c:v>
                </c:pt>
                <c:pt idx="22">
                  <c:v>Mayo-2022</c:v>
                </c:pt>
                <c:pt idx="23">
                  <c:v>Junio-2022</c:v>
                </c:pt>
                <c:pt idx="24">
                  <c:v>Julio-2022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0</c:v>
                </c:pt>
                <c:pt idx="1">
                  <c:v>-0.01</c:v>
                </c:pt>
                <c:pt idx="2">
                  <c:v>0.32</c:v>
                </c:pt>
                <c:pt idx="3">
                  <c:v>-0.06</c:v>
                </c:pt>
                <c:pt idx="4">
                  <c:v>-0.15</c:v>
                </c:pt>
                <c:pt idx="5">
                  <c:v>0.38</c:v>
                </c:pt>
                <c:pt idx="6">
                  <c:v>0.41</c:v>
                </c:pt>
                <c:pt idx="7">
                  <c:v>0.64</c:v>
                </c:pt>
                <c:pt idx="8">
                  <c:v>0.51</c:v>
                </c:pt>
                <c:pt idx="9">
                  <c:v>0.59</c:v>
                </c:pt>
                <c:pt idx="10">
                  <c:v>1</c:v>
                </c:pt>
                <c:pt idx="11">
                  <c:v>-0.05</c:v>
                </c:pt>
                <c:pt idx="12">
                  <c:v>0.32</c:v>
                </c:pt>
                <c:pt idx="13">
                  <c:v>0.45</c:v>
                </c:pt>
                <c:pt idx="14">
                  <c:v>0.38</c:v>
                </c:pt>
                <c:pt idx="15">
                  <c:v>0.01</c:v>
                </c:pt>
                <c:pt idx="16">
                  <c:v>0.5</c:v>
                </c:pt>
                <c:pt idx="17">
                  <c:v>0.73</c:v>
                </c:pt>
                <c:pt idx="18">
                  <c:v>1.67</c:v>
                </c:pt>
                <c:pt idx="19">
                  <c:v>1.63</c:v>
                </c:pt>
                <c:pt idx="20">
                  <c:v>1</c:v>
                </c:pt>
                <c:pt idx="21">
                  <c:v>1.25</c:v>
                </c:pt>
                <c:pt idx="22">
                  <c:v>0.84</c:v>
                </c:pt>
                <c:pt idx="23">
                  <c:v>0.51</c:v>
                </c:pt>
                <c:pt idx="24">
                  <c:v>0.81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AD4-40D5-AF51-3582E0F69581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4-40D5-AF51-3582E0F6958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4-40D5-AF51-3582E0F69581}"/>
                </c:ext>
              </c:extLst>
            </c:dLbl>
            <c:dLbl>
              <c:idx val="2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D4-40D5-AF51-3582E0F69581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Julio-2020</c:v>
                </c:pt>
                <c:pt idx="1">
                  <c:v>Agosto-2020</c:v>
                </c:pt>
                <c:pt idx="2">
                  <c:v>Septiembre-2020</c:v>
                </c:pt>
                <c:pt idx="3">
                  <c:v>Octubre-2020</c:v>
                </c:pt>
                <c:pt idx="4">
                  <c:v>Noviembre-2020</c:v>
                </c:pt>
                <c:pt idx="5">
                  <c:v>Diciembre-2020</c:v>
                </c:pt>
                <c:pt idx="6">
                  <c:v>Enero-2021</c:v>
                </c:pt>
                <c:pt idx="7">
                  <c:v>Febrero-2021</c:v>
                </c:pt>
                <c:pt idx="8">
                  <c:v>Marzo-2021</c:v>
                </c:pt>
                <c:pt idx="9">
                  <c:v>Abril-2021</c:v>
                </c:pt>
                <c:pt idx="10">
                  <c:v>Mayo-2021</c:v>
                </c:pt>
                <c:pt idx="11">
                  <c:v>Junio-2021</c:v>
                </c:pt>
                <c:pt idx="12">
                  <c:v>Julio-2021</c:v>
                </c:pt>
                <c:pt idx="13">
                  <c:v>Agosto-2021</c:v>
                </c:pt>
                <c:pt idx="14">
                  <c:v>Septiembre-2021</c:v>
                </c:pt>
                <c:pt idx="15">
                  <c:v>Octubre-2021</c:v>
                </c:pt>
                <c:pt idx="16">
                  <c:v>Noviembre-2021</c:v>
                </c:pt>
                <c:pt idx="17">
                  <c:v>Diciembre-2021</c:v>
                </c:pt>
                <c:pt idx="18">
                  <c:v>Enero-2022</c:v>
                </c:pt>
                <c:pt idx="19">
                  <c:v>Febrero-2022</c:v>
                </c:pt>
                <c:pt idx="20">
                  <c:v>Marzo-2022</c:v>
                </c:pt>
                <c:pt idx="21">
                  <c:v>Abril-2022</c:v>
                </c:pt>
                <c:pt idx="22">
                  <c:v>Mayo-2022</c:v>
                </c:pt>
                <c:pt idx="23">
                  <c:v>Junio-2022</c:v>
                </c:pt>
                <c:pt idx="24">
                  <c:v>Julio-2022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-0.8</c:v>
                </c:pt>
                <c:pt idx="1">
                  <c:v>-0.45</c:v>
                </c:pt>
                <c:pt idx="2">
                  <c:v>-0.04</c:v>
                </c:pt>
                <c:pt idx="3">
                  <c:v>-0.32</c:v>
                </c:pt>
                <c:pt idx="4">
                  <c:v>0.06</c:v>
                </c:pt>
                <c:pt idx="5">
                  <c:v>0.43</c:v>
                </c:pt>
                <c:pt idx="6">
                  <c:v>1.44</c:v>
                </c:pt>
                <c:pt idx="7">
                  <c:v>0.46</c:v>
                </c:pt>
                <c:pt idx="8">
                  <c:v>1.1399999999999999</c:v>
                </c:pt>
                <c:pt idx="9">
                  <c:v>2.09</c:v>
                </c:pt>
                <c:pt idx="10">
                  <c:v>5.37</c:v>
                </c:pt>
                <c:pt idx="11">
                  <c:v>-1.02</c:v>
                </c:pt>
                <c:pt idx="12">
                  <c:v>0.38</c:v>
                </c:pt>
                <c:pt idx="13">
                  <c:v>1.08</c:v>
                </c:pt>
                <c:pt idx="14">
                  <c:v>0.76</c:v>
                </c:pt>
                <c:pt idx="15">
                  <c:v>0.89</c:v>
                </c:pt>
                <c:pt idx="16">
                  <c:v>1.45</c:v>
                </c:pt>
                <c:pt idx="17">
                  <c:v>2.08</c:v>
                </c:pt>
                <c:pt idx="18">
                  <c:v>3.79</c:v>
                </c:pt>
                <c:pt idx="19">
                  <c:v>3.26</c:v>
                </c:pt>
                <c:pt idx="20">
                  <c:v>2.84</c:v>
                </c:pt>
                <c:pt idx="21">
                  <c:v>2.75</c:v>
                </c:pt>
                <c:pt idx="22">
                  <c:v>1.56</c:v>
                </c:pt>
                <c:pt idx="23">
                  <c:v>0.65</c:v>
                </c:pt>
                <c:pt idx="24">
                  <c:v>1.17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AD4-40D5-AF51-3582E0F6958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Recreación y cultura</c:v>
                </c:pt>
                <c:pt idx="3">
                  <c:v>Bebidas alcohólicas y tabaco</c:v>
                </c:pt>
                <c:pt idx="4">
                  <c:v>Alojamiento, agua, electricidad, gas y otros combustibles</c:v>
                </c:pt>
                <c:pt idx="5">
                  <c:v>Educación</c:v>
                </c:pt>
                <c:pt idx="6">
                  <c:v>Salud</c:v>
                </c:pt>
                <c:pt idx="7">
                  <c:v>Transporte</c:v>
                </c:pt>
                <c:pt idx="8">
                  <c:v>Bienes y servicios diversos</c:v>
                </c:pt>
                <c:pt idx="9">
                  <c:v>Prendas de vestir y calzado</c:v>
                </c:pt>
                <c:pt idx="10">
                  <c:v>Restaurantes y hoteles</c:v>
                </c:pt>
                <c:pt idx="11">
                  <c:v>Muebles, artículos para el hogar y para la conservación ordinaria del hogar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7.96</c:v>
                </c:pt>
                <c:pt idx="1">
                  <c:v>-0.08</c:v>
                </c:pt>
                <c:pt idx="2">
                  <c:v>3.97</c:v>
                </c:pt>
                <c:pt idx="3">
                  <c:v>4.38</c:v>
                </c:pt>
                <c:pt idx="4">
                  <c:v>4.58</c:v>
                </c:pt>
                <c:pt idx="5">
                  <c:v>4.9800000000000004</c:v>
                </c:pt>
                <c:pt idx="6">
                  <c:v>6.02</c:v>
                </c:pt>
                <c:pt idx="7">
                  <c:v>6.15</c:v>
                </c:pt>
                <c:pt idx="8">
                  <c:v>6.71</c:v>
                </c:pt>
                <c:pt idx="9">
                  <c:v>8.02</c:v>
                </c:pt>
                <c:pt idx="10">
                  <c:v>10.66</c:v>
                </c:pt>
                <c:pt idx="11">
                  <c:v>11.93</c:v>
                </c:pt>
                <c:pt idx="1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A-4E91-BE85-3E103AA7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4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852039564932576E-2"/>
          <c:y val="5.0925925925925923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Salida!$AA$82:$AA$88</c:f>
              <c:numCache>
                <c:formatCode>_(* #,##0.00_);_(* \(#,##0.00\);_(* "-"??_);_(@_)</c:formatCode>
                <c:ptCount val="7"/>
                <c:pt idx="0">
                  <c:v>0.76</c:v>
                </c:pt>
                <c:pt idx="1">
                  <c:v>1.69</c:v>
                </c:pt>
                <c:pt idx="2">
                  <c:v>3.94</c:v>
                </c:pt>
                <c:pt idx="3">
                  <c:v>6.06</c:v>
                </c:pt>
                <c:pt idx="4">
                  <c:v>6.1</c:v>
                </c:pt>
                <c:pt idx="5">
                  <c:v>5.99</c:v>
                </c:pt>
                <c:pt idx="6">
                  <c:v>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A-4B6A-9CFE-9768268B1734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Salida!$AB$82:$AB$88</c:f>
              <c:numCache>
                <c:formatCode>_(* #,##0.00_);_(* \(#,##0.00\);_(* "-"??_);_(@_)</c:formatCode>
                <c:ptCount val="7"/>
                <c:pt idx="0">
                  <c:v>1.44</c:v>
                </c:pt>
                <c:pt idx="1">
                  <c:v>1.91</c:v>
                </c:pt>
                <c:pt idx="2">
                  <c:v>3.07</c:v>
                </c:pt>
                <c:pt idx="3">
                  <c:v>5.23</c:v>
                </c:pt>
                <c:pt idx="4">
                  <c:v>10.88</c:v>
                </c:pt>
                <c:pt idx="5">
                  <c:v>9.75</c:v>
                </c:pt>
                <c:pt idx="6">
                  <c:v>10.17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A-4B6A-9CFE-9768268B1734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Salida!$Z$82:$Z$88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Salida!$AC$82:$AC$88</c:f>
              <c:numCache>
                <c:formatCode>_(* #,##0.00_);_(* \(#,##0.00\);_(* "-"??_);_(@_)</c:formatCode>
                <c:ptCount val="7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  <c:pt idx="3">
                  <c:v>13.25</c:v>
                </c:pt>
                <c:pt idx="4">
                  <c:v>15.01</c:v>
                </c:pt>
                <c:pt idx="5">
                  <c:v>15.76</c:v>
                </c:pt>
                <c:pt idx="6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7A-4B6A-9CFE-9768268B17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F55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Educación</c:v>
                </c:pt>
                <c:pt idx="3">
                  <c:v>Prendas de vestir y calzado</c:v>
                </c:pt>
                <c:pt idx="4">
                  <c:v>Recreación y cultura</c:v>
                </c:pt>
                <c:pt idx="5">
                  <c:v>Alojamiento, agua, electricidad, gas y otros combustibles</c:v>
                </c:pt>
                <c:pt idx="6">
                  <c:v>Bebidas alcohólicas y tabaco</c:v>
                </c:pt>
                <c:pt idx="7">
                  <c:v>Salud</c:v>
                </c:pt>
                <c:pt idx="8">
                  <c:v>Bienes y servicios diversos</c:v>
                </c:pt>
                <c:pt idx="9">
                  <c:v>Transporte</c:v>
                </c:pt>
                <c:pt idx="10">
                  <c:v>Muebles, artículos para el hogar y para la conservación ordinaria del hogar</c:v>
                </c:pt>
                <c:pt idx="11">
                  <c:v>Restaurantes y hoteles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10.210000000000001</c:v>
                </c:pt>
                <c:pt idx="1">
                  <c:v>-6.9</c:v>
                </c:pt>
                <c:pt idx="2">
                  <c:v>2.97</c:v>
                </c:pt>
                <c:pt idx="3">
                  <c:v>3.38</c:v>
                </c:pt>
                <c:pt idx="4">
                  <c:v>4.9000000000000004</c:v>
                </c:pt>
                <c:pt idx="5">
                  <c:v>6.13</c:v>
                </c:pt>
                <c:pt idx="6">
                  <c:v>6.8</c:v>
                </c:pt>
                <c:pt idx="7">
                  <c:v>7.68</c:v>
                </c:pt>
                <c:pt idx="8">
                  <c:v>8.65</c:v>
                </c:pt>
                <c:pt idx="9">
                  <c:v>9.1199999999999992</c:v>
                </c:pt>
                <c:pt idx="10">
                  <c:v>13.58</c:v>
                </c:pt>
                <c:pt idx="11">
                  <c:v>15.2</c:v>
                </c:pt>
                <c:pt idx="12">
                  <c:v>24.61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6-4F24-BC0A-16CE0C655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866302435140621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9-489C-9E8E-A09178F08EB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9-489C-9E8E-A09178F08EB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9-489C-9E8E-A09178F08EB3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Julio-2019</c:v>
                </c:pt>
                <c:pt idx="1">
                  <c:v>Agosto-2019</c:v>
                </c:pt>
                <c:pt idx="2">
                  <c:v>Septiembre-2019</c:v>
                </c:pt>
                <c:pt idx="3">
                  <c:v>Octubre-2019</c:v>
                </c:pt>
                <c:pt idx="4">
                  <c:v>Noviembre-2019</c:v>
                </c:pt>
                <c:pt idx="5">
                  <c:v>Diciembre-2019</c:v>
                </c:pt>
                <c:pt idx="6">
                  <c:v>Enero-2020</c:v>
                </c:pt>
                <c:pt idx="7">
                  <c:v>Febrero-2020</c:v>
                </c:pt>
                <c:pt idx="8">
                  <c:v>Marzo-2020</c:v>
                </c:pt>
                <c:pt idx="9">
                  <c:v>Abril-2020</c:v>
                </c:pt>
                <c:pt idx="10">
                  <c:v>Mayo-2020</c:v>
                </c:pt>
                <c:pt idx="11">
                  <c:v>Junio-2020</c:v>
                </c:pt>
                <c:pt idx="12">
                  <c:v>Julio-2020</c:v>
                </c:pt>
                <c:pt idx="13">
                  <c:v>Agosto-2020</c:v>
                </c:pt>
                <c:pt idx="14">
                  <c:v>Septiembre-2020</c:v>
                </c:pt>
                <c:pt idx="15">
                  <c:v>Octubre-2020</c:v>
                </c:pt>
                <c:pt idx="16">
                  <c:v>Noviembre-2020</c:v>
                </c:pt>
                <c:pt idx="17">
                  <c:v>Diciembre-2020</c:v>
                </c:pt>
                <c:pt idx="18">
                  <c:v>Enero-2021</c:v>
                </c:pt>
                <c:pt idx="19">
                  <c:v>Febrero-2021</c:v>
                </c:pt>
                <c:pt idx="20">
                  <c:v>Marzo-2021</c:v>
                </c:pt>
                <c:pt idx="21">
                  <c:v>Abril-2021</c:v>
                </c:pt>
                <c:pt idx="22">
                  <c:v>Mayo-2021</c:v>
                </c:pt>
                <c:pt idx="23">
                  <c:v>Junio-2021</c:v>
                </c:pt>
                <c:pt idx="24">
                  <c:v>Julio-2021</c:v>
                </c:pt>
                <c:pt idx="25">
                  <c:v>Agosto-2021</c:v>
                </c:pt>
                <c:pt idx="26">
                  <c:v>Septiembre-2021</c:v>
                </c:pt>
                <c:pt idx="27">
                  <c:v>Octubre-2021</c:v>
                </c:pt>
                <c:pt idx="28">
                  <c:v>Noviembre-2021</c:v>
                </c:pt>
                <c:pt idx="29">
                  <c:v>Diciembre-2021</c:v>
                </c:pt>
                <c:pt idx="30">
                  <c:v>Enero-2022</c:v>
                </c:pt>
                <c:pt idx="31">
                  <c:v>Febrero-2022</c:v>
                </c:pt>
                <c:pt idx="32">
                  <c:v>Marzo-2022</c:v>
                </c:pt>
                <c:pt idx="33">
                  <c:v>Abril-2022</c:v>
                </c:pt>
                <c:pt idx="34">
                  <c:v>Mayo-2022</c:v>
                </c:pt>
                <c:pt idx="35">
                  <c:v>Junio-2022</c:v>
                </c:pt>
                <c:pt idx="36">
                  <c:v>Julio-2022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3.7910869126839941</c:v>
                </c:pt>
                <c:pt idx="1">
                  <c:v>3.7562940584088693</c:v>
                </c:pt>
                <c:pt idx="2">
                  <c:v>3.8101940283502529</c:v>
                </c:pt>
                <c:pt idx="3">
                  <c:v>3.8558088161461939</c:v>
                </c:pt>
                <c:pt idx="4">
                  <c:v>3.8515546639919904</c:v>
                </c:pt>
                <c:pt idx="5">
                  <c:v>3.8</c:v>
                </c:pt>
                <c:pt idx="6">
                  <c:v>3.62</c:v>
                </c:pt>
                <c:pt idx="7">
                  <c:v>3.72</c:v>
                </c:pt>
                <c:pt idx="8">
                  <c:v>3.86</c:v>
                </c:pt>
                <c:pt idx="9">
                  <c:v>3.51</c:v>
                </c:pt>
                <c:pt idx="10">
                  <c:v>2.85</c:v>
                </c:pt>
                <c:pt idx="11">
                  <c:v>2.19</c:v>
                </c:pt>
                <c:pt idx="12">
                  <c:v>1.9711790878797111</c:v>
                </c:pt>
                <c:pt idx="13">
                  <c:v>1.88</c:v>
                </c:pt>
                <c:pt idx="14">
                  <c:v>1.97</c:v>
                </c:pt>
                <c:pt idx="15">
                  <c:v>1.75</c:v>
                </c:pt>
                <c:pt idx="16">
                  <c:v>1.49</c:v>
                </c:pt>
                <c:pt idx="17">
                  <c:v>1.61</c:v>
                </c:pt>
                <c:pt idx="18">
                  <c:v>1.6</c:v>
                </c:pt>
                <c:pt idx="19">
                  <c:v>1.56</c:v>
                </c:pt>
                <c:pt idx="20">
                  <c:v>1.51</c:v>
                </c:pt>
                <c:pt idx="21">
                  <c:v>1.95</c:v>
                </c:pt>
                <c:pt idx="22">
                  <c:v>3.3</c:v>
                </c:pt>
                <c:pt idx="23">
                  <c:v>3.63</c:v>
                </c:pt>
                <c:pt idx="24">
                  <c:v>3.97</c:v>
                </c:pt>
                <c:pt idx="25">
                  <c:v>4.4400000000000004</c:v>
                </c:pt>
                <c:pt idx="26">
                  <c:v>4.51</c:v>
                </c:pt>
                <c:pt idx="27">
                  <c:v>4.58</c:v>
                </c:pt>
                <c:pt idx="28">
                  <c:v>5.26</c:v>
                </c:pt>
                <c:pt idx="29">
                  <c:v>5.62</c:v>
                </c:pt>
                <c:pt idx="30">
                  <c:v>6.94</c:v>
                </c:pt>
                <c:pt idx="31">
                  <c:v>8.01</c:v>
                </c:pt>
                <c:pt idx="32">
                  <c:v>8.5299999999999994</c:v>
                </c:pt>
                <c:pt idx="33">
                  <c:v>9.23</c:v>
                </c:pt>
                <c:pt idx="34">
                  <c:v>9.07</c:v>
                </c:pt>
                <c:pt idx="35">
                  <c:v>9.67</c:v>
                </c:pt>
                <c:pt idx="36">
                  <c:v>10.210000000000001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609-489C-9E8E-A09178F08EB3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9-489C-9E8E-A09178F08EB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09-489C-9E8E-A09178F08EB3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09-489C-9E8E-A09178F08EB3}"/>
                </c:ext>
              </c:extLst>
            </c:dLbl>
            <c:dLbl>
              <c:idx val="3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09-489C-9E8E-A09178F08EB3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Salida!$S$80:$S$116</c:f>
              <c:strCache>
                <c:ptCount val="37"/>
                <c:pt idx="0">
                  <c:v>Julio-2019</c:v>
                </c:pt>
                <c:pt idx="1">
                  <c:v>Agosto-2019</c:v>
                </c:pt>
                <c:pt idx="2">
                  <c:v>Septiembre-2019</c:v>
                </c:pt>
                <c:pt idx="3">
                  <c:v>Octubre-2019</c:v>
                </c:pt>
                <c:pt idx="4">
                  <c:v>Noviembre-2019</c:v>
                </c:pt>
                <c:pt idx="5">
                  <c:v>Diciembre-2019</c:v>
                </c:pt>
                <c:pt idx="6">
                  <c:v>Enero-2020</c:v>
                </c:pt>
                <c:pt idx="7">
                  <c:v>Febrero-2020</c:v>
                </c:pt>
                <c:pt idx="8">
                  <c:v>Marzo-2020</c:v>
                </c:pt>
                <c:pt idx="9">
                  <c:v>Abril-2020</c:v>
                </c:pt>
                <c:pt idx="10">
                  <c:v>Mayo-2020</c:v>
                </c:pt>
                <c:pt idx="11">
                  <c:v>Junio-2020</c:v>
                </c:pt>
                <c:pt idx="12">
                  <c:v>Julio-2020</c:v>
                </c:pt>
                <c:pt idx="13">
                  <c:v>Agosto-2020</c:v>
                </c:pt>
                <c:pt idx="14">
                  <c:v>Septiembre-2020</c:v>
                </c:pt>
                <c:pt idx="15">
                  <c:v>Octubre-2020</c:v>
                </c:pt>
                <c:pt idx="16">
                  <c:v>Noviembre-2020</c:v>
                </c:pt>
                <c:pt idx="17">
                  <c:v>Diciembre-2020</c:v>
                </c:pt>
                <c:pt idx="18">
                  <c:v>Enero-2021</c:v>
                </c:pt>
                <c:pt idx="19">
                  <c:v>Febrero-2021</c:v>
                </c:pt>
                <c:pt idx="20">
                  <c:v>Marzo-2021</c:v>
                </c:pt>
                <c:pt idx="21">
                  <c:v>Abril-2021</c:v>
                </c:pt>
                <c:pt idx="22">
                  <c:v>Mayo-2021</c:v>
                </c:pt>
                <c:pt idx="23">
                  <c:v>Junio-2021</c:v>
                </c:pt>
                <c:pt idx="24">
                  <c:v>Julio-2021</c:v>
                </c:pt>
                <c:pt idx="25">
                  <c:v>Agosto-2021</c:v>
                </c:pt>
                <c:pt idx="26">
                  <c:v>Septiembre-2021</c:v>
                </c:pt>
                <c:pt idx="27">
                  <c:v>Octubre-2021</c:v>
                </c:pt>
                <c:pt idx="28">
                  <c:v>Noviembre-2021</c:v>
                </c:pt>
                <c:pt idx="29">
                  <c:v>Diciembre-2021</c:v>
                </c:pt>
                <c:pt idx="30">
                  <c:v>Enero-2022</c:v>
                </c:pt>
                <c:pt idx="31">
                  <c:v>Febrero-2022</c:v>
                </c:pt>
                <c:pt idx="32">
                  <c:v>Marzo-2022</c:v>
                </c:pt>
                <c:pt idx="33">
                  <c:v>Abril-2022</c:v>
                </c:pt>
                <c:pt idx="34">
                  <c:v>Mayo-2022</c:v>
                </c:pt>
                <c:pt idx="35">
                  <c:v>Junio-2022</c:v>
                </c:pt>
                <c:pt idx="36">
                  <c:v>Julio-2022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6.5794768611669951</c:v>
                </c:pt>
                <c:pt idx="1">
                  <c:v>6.4172198752765865</c:v>
                </c:pt>
                <c:pt idx="2">
                  <c:v>6.4816670006010924</c:v>
                </c:pt>
                <c:pt idx="3">
                  <c:v>6.8699227760505579</c:v>
                </c:pt>
                <c:pt idx="4">
                  <c:v>6.4318683523981548</c:v>
                </c:pt>
                <c:pt idx="5">
                  <c:v>5.8</c:v>
                </c:pt>
                <c:pt idx="6">
                  <c:v>5.13</c:v>
                </c:pt>
                <c:pt idx="7">
                  <c:v>5.87</c:v>
                </c:pt>
                <c:pt idx="8">
                  <c:v>7.19</c:v>
                </c:pt>
                <c:pt idx="9">
                  <c:v>8.23</c:v>
                </c:pt>
                <c:pt idx="10">
                  <c:v>7.57</c:v>
                </c:pt>
                <c:pt idx="11">
                  <c:v>6.55</c:v>
                </c:pt>
                <c:pt idx="12">
                  <c:v>5</c:v>
                </c:pt>
                <c:pt idx="13">
                  <c:v>4.66</c:v>
                </c:pt>
                <c:pt idx="14">
                  <c:v>4.13</c:v>
                </c:pt>
                <c:pt idx="15">
                  <c:v>3.54</c:v>
                </c:pt>
                <c:pt idx="16">
                  <c:v>4.09</c:v>
                </c:pt>
                <c:pt idx="17">
                  <c:v>4.8</c:v>
                </c:pt>
                <c:pt idx="18">
                  <c:v>5.51</c:v>
                </c:pt>
                <c:pt idx="19">
                  <c:v>5.0199999999999996</c:v>
                </c:pt>
                <c:pt idx="20">
                  <c:v>3.92</c:v>
                </c:pt>
                <c:pt idx="21">
                  <c:v>3.98</c:v>
                </c:pt>
                <c:pt idx="22">
                  <c:v>9.52</c:v>
                </c:pt>
                <c:pt idx="23">
                  <c:v>8.52</c:v>
                </c:pt>
                <c:pt idx="24">
                  <c:v>9.81</c:v>
                </c:pt>
                <c:pt idx="25">
                  <c:v>11.5</c:v>
                </c:pt>
                <c:pt idx="26">
                  <c:v>12.4</c:v>
                </c:pt>
                <c:pt idx="27">
                  <c:v>13.76</c:v>
                </c:pt>
                <c:pt idx="28">
                  <c:v>15.34</c:v>
                </c:pt>
                <c:pt idx="29">
                  <c:v>17.23</c:v>
                </c:pt>
                <c:pt idx="30">
                  <c:v>19.940000000000001</c:v>
                </c:pt>
                <c:pt idx="31">
                  <c:v>23.3</c:v>
                </c:pt>
                <c:pt idx="32">
                  <c:v>25.37</c:v>
                </c:pt>
                <c:pt idx="33">
                  <c:v>26.17</c:v>
                </c:pt>
                <c:pt idx="34">
                  <c:v>21.6</c:v>
                </c:pt>
                <c:pt idx="35">
                  <c:v>23.65</c:v>
                </c:pt>
                <c:pt idx="36">
                  <c:v>24.61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609-489C-9E8E-A09178F08EB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rgbClr val="2F5F9B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A7-4621-82F9-36A322490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Julio-2018</c:v>
                </c:pt>
                <c:pt idx="1">
                  <c:v>Agosto-2018</c:v>
                </c:pt>
                <c:pt idx="2">
                  <c:v>Septiembre-2018</c:v>
                </c:pt>
                <c:pt idx="3">
                  <c:v>Octubre-2018</c:v>
                </c:pt>
                <c:pt idx="4">
                  <c:v>Noviembre-2018</c:v>
                </c:pt>
                <c:pt idx="5">
                  <c:v>Diciembre-2018</c:v>
                </c:pt>
                <c:pt idx="6">
                  <c:v>Enero-2019</c:v>
                </c:pt>
                <c:pt idx="7">
                  <c:v>Febrero-2019</c:v>
                </c:pt>
                <c:pt idx="8">
                  <c:v>Marzo-2019</c:v>
                </c:pt>
                <c:pt idx="9">
                  <c:v>Abril-2019</c:v>
                </c:pt>
                <c:pt idx="10">
                  <c:v>Mayo-2019</c:v>
                </c:pt>
                <c:pt idx="11">
                  <c:v>Junio-2019</c:v>
                </c:pt>
                <c:pt idx="12">
                  <c:v>Julio-2019</c:v>
                </c:pt>
                <c:pt idx="13">
                  <c:v>Agosto-2019</c:v>
                </c:pt>
                <c:pt idx="14">
                  <c:v>Septiembre-2019</c:v>
                </c:pt>
                <c:pt idx="15">
                  <c:v>Octubre-2019</c:v>
                </c:pt>
                <c:pt idx="16">
                  <c:v>Noviembre-2019</c:v>
                </c:pt>
                <c:pt idx="17">
                  <c:v>Diciembre-2019</c:v>
                </c:pt>
                <c:pt idx="18">
                  <c:v>Enero-2020</c:v>
                </c:pt>
                <c:pt idx="19">
                  <c:v>Febrero-2020</c:v>
                </c:pt>
                <c:pt idx="20">
                  <c:v>Marzo-2020</c:v>
                </c:pt>
                <c:pt idx="21">
                  <c:v>Abril-2020</c:v>
                </c:pt>
                <c:pt idx="22">
                  <c:v>Mayo-2020</c:v>
                </c:pt>
                <c:pt idx="23">
                  <c:v>Junio-2020</c:v>
                </c:pt>
                <c:pt idx="24">
                  <c:v>Julio-2020</c:v>
                </c:pt>
                <c:pt idx="25">
                  <c:v>Agosto-2020</c:v>
                </c:pt>
                <c:pt idx="26">
                  <c:v>Septiembre-2020</c:v>
                </c:pt>
                <c:pt idx="27">
                  <c:v>Octubre-2020</c:v>
                </c:pt>
                <c:pt idx="28">
                  <c:v>Noviembre-2020</c:v>
                </c:pt>
                <c:pt idx="29">
                  <c:v>Diciembre-2020</c:v>
                </c:pt>
                <c:pt idx="30">
                  <c:v>Enero-2021</c:v>
                </c:pt>
                <c:pt idx="31">
                  <c:v>Febrero-2021</c:v>
                </c:pt>
                <c:pt idx="32">
                  <c:v>Marzo-2021</c:v>
                </c:pt>
                <c:pt idx="33">
                  <c:v>Abril-2021</c:v>
                </c:pt>
                <c:pt idx="34">
                  <c:v>Mayo-2021</c:v>
                </c:pt>
                <c:pt idx="35">
                  <c:v>Junio-2021</c:v>
                </c:pt>
                <c:pt idx="36">
                  <c:v>Julio-2021</c:v>
                </c:pt>
                <c:pt idx="37">
                  <c:v>Agosto-2021</c:v>
                </c:pt>
                <c:pt idx="38">
                  <c:v>Septiembre-2021</c:v>
                </c:pt>
                <c:pt idx="39">
                  <c:v>Octubre-2021</c:v>
                </c:pt>
                <c:pt idx="40">
                  <c:v>Noviembre-2021</c:v>
                </c:pt>
                <c:pt idx="41">
                  <c:v>Diciembre-2021</c:v>
                </c:pt>
                <c:pt idx="42">
                  <c:v>Enero-2022</c:v>
                </c:pt>
                <c:pt idx="43">
                  <c:v>Febrero-2022</c:v>
                </c:pt>
                <c:pt idx="44">
                  <c:v>Marzo-2022</c:v>
                </c:pt>
                <c:pt idx="45">
                  <c:v>Abril-2022</c:v>
                </c:pt>
                <c:pt idx="46">
                  <c:v>Mayo-2022</c:v>
                </c:pt>
                <c:pt idx="47">
                  <c:v>Junio-2022</c:v>
                </c:pt>
                <c:pt idx="48">
                  <c:v>Julio-2022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2.0065669463699862</c:v>
                </c:pt>
                <c:pt idx="1">
                  <c:v>1.2042074718897595</c:v>
                </c:pt>
                <c:pt idx="2">
                  <c:v>1.6836734693877844</c:v>
                </c:pt>
                <c:pt idx="3">
                  <c:v>0.74127906976745805</c:v>
                </c:pt>
                <c:pt idx="4">
                  <c:v>0.50861004141538046</c:v>
                </c:pt>
                <c:pt idx="5">
                  <c:v>0.21643460067812725</c:v>
                </c:pt>
                <c:pt idx="6">
                  <c:v>0.73251638930909735</c:v>
                </c:pt>
                <c:pt idx="7">
                  <c:v>0.62968659942359295</c:v>
                </c:pt>
                <c:pt idx="8">
                  <c:v>1.6006701965619641</c:v>
                </c:pt>
                <c:pt idx="9">
                  <c:v>1.2218605990783118</c:v>
                </c:pt>
                <c:pt idx="10">
                  <c:v>1.8242604651162395</c:v>
                </c:pt>
                <c:pt idx="11">
                  <c:v>3.3577839771101026</c:v>
                </c:pt>
                <c:pt idx="12">
                  <c:v>3.5267017167381454</c:v>
                </c:pt>
                <c:pt idx="13">
                  <c:v>3.5128922657873716</c:v>
                </c:pt>
                <c:pt idx="14">
                  <c:v>3.5626772274388827</c:v>
                </c:pt>
                <c:pt idx="15">
                  <c:v>3.8568200836819813</c:v>
                </c:pt>
                <c:pt idx="16">
                  <c:v>4.3657651991614301</c:v>
                </c:pt>
                <c:pt idx="17">
                  <c:v>4.3041480000000121</c:v>
                </c:pt>
                <c:pt idx="18">
                  <c:v>3.655871249751641</c:v>
                </c:pt>
                <c:pt idx="19">
                  <c:v>4.167081054201887</c:v>
                </c:pt>
                <c:pt idx="20">
                  <c:v>3.6394287980960058</c:v>
                </c:pt>
                <c:pt idx="21">
                  <c:v>4.644268774703562</c:v>
                </c:pt>
                <c:pt idx="22">
                  <c:v>3.7485357282311753</c:v>
                </c:pt>
                <c:pt idx="23">
                  <c:v>2.3841568929052102</c:v>
                </c:pt>
                <c:pt idx="24">
                  <c:v>2.4954410212112634</c:v>
                </c:pt>
                <c:pt idx="25">
                  <c:v>2.4528664871104269</c:v>
                </c:pt>
                <c:pt idx="26">
                  <c:v>2.8362657436784815</c:v>
                </c:pt>
                <c:pt idx="27">
                  <c:v>3.7051331532226897</c:v>
                </c:pt>
                <c:pt idx="28">
                  <c:v>3.973828538439335</c:v>
                </c:pt>
                <c:pt idx="29">
                  <c:v>4.4541392543659697</c:v>
                </c:pt>
                <c:pt idx="30">
                  <c:v>5.740847230208928</c:v>
                </c:pt>
                <c:pt idx="31">
                  <c:v>5.9862516708039095</c:v>
                </c:pt>
                <c:pt idx="32">
                  <c:v>7.8939814371830437</c:v>
                </c:pt>
                <c:pt idx="33">
                  <c:v>12.124645892351268</c:v>
                </c:pt>
                <c:pt idx="34">
                  <c:v>20.831765148663891</c:v>
                </c:pt>
                <c:pt idx="35">
                  <c:v>23.521126760563391</c:v>
                </c:pt>
                <c:pt idx="36">
                  <c:v>24.449854855323537</c:v>
                </c:pt>
                <c:pt idx="37">
                  <c:v>26.053891653365866</c:v>
                </c:pt>
                <c:pt idx="38">
                  <c:v>27.019446522064342</c:v>
                </c:pt>
                <c:pt idx="39">
                  <c:v>28.349460364718993</c:v>
                </c:pt>
                <c:pt idx="40">
                  <c:v>30.612622617064602</c:v>
                </c:pt>
                <c:pt idx="41">
                  <c:v>33.033501606241401</c:v>
                </c:pt>
                <c:pt idx="42">
                  <c:v>34.859059186078127</c:v>
                </c:pt>
                <c:pt idx="43">
                  <c:v>35.93</c:v>
                </c:pt>
                <c:pt idx="44">
                  <c:v>35.9</c:v>
                </c:pt>
                <c:pt idx="45">
                  <c:v>32.049999999999997</c:v>
                </c:pt>
                <c:pt idx="46">
                  <c:v>26.7</c:v>
                </c:pt>
                <c:pt idx="47">
                  <c:v>26.96</c:v>
                </c:pt>
                <c:pt idx="48">
                  <c:v>27.15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CA7-4621-82F9-36A322490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0.38593973626668399"/>
          <c:y val="1.9261065159652618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F6-42AD-B126-C1454B521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Julio-2018</c:v>
                </c:pt>
                <c:pt idx="1">
                  <c:v>Agosto-2018</c:v>
                </c:pt>
                <c:pt idx="2">
                  <c:v>Septiembre-2018</c:v>
                </c:pt>
                <c:pt idx="3">
                  <c:v>Octubre-2018</c:v>
                </c:pt>
                <c:pt idx="4">
                  <c:v>Noviembre-2018</c:v>
                </c:pt>
                <c:pt idx="5">
                  <c:v>Diciembre-2018</c:v>
                </c:pt>
                <c:pt idx="6">
                  <c:v>Enero-2019</c:v>
                </c:pt>
                <c:pt idx="7">
                  <c:v>Febrero-2019</c:v>
                </c:pt>
                <c:pt idx="8">
                  <c:v>Marzo-2019</c:v>
                </c:pt>
                <c:pt idx="9">
                  <c:v>Abril-2019</c:v>
                </c:pt>
                <c:pt idx="10">
                  <c:v>Mayo-2019</c:v>
                </c:pt>
                <c:pt idx="11">
                  <c:v>Junio-2019</c:v>
                </c:pt>
                <c:pt idx="12">
                  <c:v>Julio-2019</c:v>
                </c:pt>
                <c:pt idx="13">
                  <c:v>Agosto-2019</c:v>
                </c:pt>
                <c:pt idx="14">
                  <c:v>Septiembre-2019</c:v>
                </c:pt>
                <c:pt idx="15">
                  <c:v>Octubre-2019</c:v>
                </c:pt>
                <c:pt idx="16">
                  <c:v>Noviembre-2019</c:v>
                </c:pt>
                <c:pt idx="17">
                  <c:v>Diciembre-2019</c:v>
                </c:pt>
                <c:pt idx="18">
                  <c:v>Enero-2020</c:v>
                </c:pt>
                <c:pt idx="19">
                  <c:v>Febrero-2020</c:v>
                </c:pt>
                <c:pt idx="20">
                  <c:v>Marzo-2020</c:v>
                </c:pt>
                <c:pt idx="21">
                  <c:v>Abril-2020</c:v>
                </c:pt>
                <c:pt idx="22">
                  <c:v>Mayo-2020</c:v>
                </c:pt>
                <c:pt idx="23">
                  <c:v>Junio-2020</c:v>
                </c:pt>
                <c:pt idx="24">
                  <c:v>Julio-2020</c:v>
                </c:pt>
                <c:pt idx="25">
                  <c:v>Agosto-2020</c:v>
                </c:pt>
                <c:pt idx="26">
                  <c:v>Septiembre-2020</c:v>
                </c:pt>
                <c:pt idx="27">
                  <c:v>Octubre-2020</c:v>
                </c:pt>
                <c:pt idx="28">
                  <c:v>Noviembre-2020</c:v>
                </c:pt>
                <c:pt idx="29">
                  <c:v>Diciembre-2020</c:v>
                </c:pt>
                <c:pt idx="30">
                  <c:v>Enero-2021</c:v>
                </c:pt>
                <c:pt idx="31">
                  <c:v>Febrero-2021</c:v>
                </c:pt>
                <c:pt idx="32">
                  <c:v>Marzo-2021</c:v>
                </c:pt>
                <c:pt idx="33">
                  <c:v>Abril-2021</c:v>
                </c:pt>
                <c:pt idx="34">
                  <c:v>Mayo-2021</c:v>
                </c:pt>
                <c:pt idx="35">
                  <c:v>Junio-2021</c:v>
                </c:pt>
                <c:pt idx="36">
                  <c:v>Julio-2021</c:v>
                </c:pt>
                <c:pt idx="37">
                  <c:v>Agosto-2021</c:v>
                </c:pt>
                <c:pt idx="38">
                  <c:v>Septiembre-2021</c:v>
                </c:pt>
                <c:pt idx="39">
                  <c:v>Octubre-2021</c:v>
                </c:pt>
                <c:pt idx="40">
                  <c:v>Noviembre-2021</c:v>
                </c:pt>
                <c:pt idx="41">
                  <c:v>Diciembre-2021</c:v>
                </c:pt>
                <c:pt idx="42">
                  <c:v>Enero-2022</c:v>
                </c:pt>
                <c:pt idx="43">
                  <c:v>Febrero-2022</c:v>
                </c:pt>
                <c:pt idx="44">
                  <c:v>Marzo-2022</c:v>
                </c:pt>
                <c:pt idx="45">
                  <c:v>Abril-2022</c:v>
                </c:pt>
                <c:pt idx="46">
                  <c:v>Mayo-2022</c:v>
                </c:pt>
                <c:pt idx="47">
                  <c:v>Junio-2022</c:v>
                </c:pt>
                <c:pt idx="48">
                  <c:v>Julio-2022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0.79042623919632149</c:v>
                </c:pt>
                <c:pt idx="1">
                  <c:v>0.76025981694715483</c:v>
                </c:pt>
                <c:pt idx="2">
                  <c:v>0.72340739647154351</c:v>
                </c:pt>
                <c:pt idx="3">
                  <c:v>0.77668466602563058</c:v>
                </c:pt>
                <c:pt idx="4">
                  <c:v>0.316665439281266</c:v>
                </c:pt>
                <c:pt idx="5">
                  <c:v>0.26490066225166231</c:v>
                </c:pt>
                <c:pt idx="6">
                  <c:v>0.74483935004782609</c:v>
                </c:pt>
                <c:pt idx="7">
                  <c:v>0.76394976498239942</c:v>
                </c:pt>
                <c:pt idx="8">
                  <c:v>1.4540211640211567</c:v>
                </c:pt>
                <c:pt idx="9">
                  <c:v>1.61762711864408</c:v>
                </c:pt>
                <c:pt idx="10">
                  <c:v>1.6582484426530044</c:v>
                </c:pt>
                <c:pt idx="11">
                  <c:v>1.4697885726827167</c:v>
                </c:pt>
                <c:pt idx="12">
                  <c:v>1.7855408970976328</c:v>
                </c:pt>
                <c:pt idx="13">
                  <c:v>1.773273752838648</c:v>
                </c:pt>
                <c:pt idx="14">
                  <c:v>3.6155192378160876</c:v>
                </c:pt>
                <c:pt idx="15">
                  <c:v>4.5053391074574307</c:v>
                </c:pt>
                <c:pt idx="16">
                  <c:v>5.1408647775656959</c:v>
                </c:pt>
                <c:pt idx="17">
                  <c:v>5.3832860000000267</c:v>
                </c:pt>
                <c:pt idx="18">
                  <c:v>5.2804295942720785</c:v>
                </c:pt>
                <c:pt idx="19">
                  <c:v>6.1078557950144017</c:v>
                </c:pt>
                <c:pt idx="20">
                  <c:v>7.046979865771803</c:v>
                </c:pt>
                <c:pt idx="21">
                  <c:v>7.9299488390397528</c:v>
                </c:pt>
                <c:pt idx="22">
                  <c:v>8.3398821218074772</c:v>
                </c:pt>
                <c:pt idx="23">
                  <c:v>8.3505255919048977</c:v>
                </c:pt>
                <c:pt idx="24">
                  <c:v>8.3889324960753555</c:v>
                </c:pt>
                <c:pt idx="25">
                  <c:v>8.5719890153001188</c:v>
                </c:pt>
                <c:pt idx="26">
                  <c:v>6.6692367000771071</c:v>
                </c:pt>
                <c:pt idx="27">
                  <c:v>6.0388553928605546</c:v>
                </c:pt>
                <c:pt idx="28">
                  <c:v>5.5275425744458317</c:v>
                </c:pt>
                <c:pt idx="29">
                  <c:v>5.253882479997813</c:v>
                </c:pt>
                <c:pt idx="30">
                  <c:v>5.487862472844057</c:v>
                </c:pt>
                <c:pt idx="31">
                  <c:v>4.3335829277424125</c:v>
                </c:pt>
                <c:pt idx="32">
                  <c:v>3.0333763599483774</c:v>
                </c:pt>
                <c:pt idx="33">
                  <c:v>2.2971741112123993</c:v>
                </c:pt>
                <c:pt idx="34">
                  <c:v>2.38462235923474</c:v>
                </c:pt>
                <c:pt idx="35">
                  <c:v>3.1915858192039082</c:v>
                </c:pt>
                <c:pt idx="36">
                  <c:v>3.385534534262689</c:v>
                </c:pt>
                <c:pt idx="37">
                  <c:v>3.6766034327010004</c:v>
                </c:pt>
                <c:pt idx="38">
                  <c:v>5.0144560896277568</c:v>
                </c:pt>
                <c:pt idx="39">
                  <c:v>6.9404332129963819</c:v>
                </c:pt>
                <c:pt idx="40">
                  <c:v>10.223584565452583</c:v>
                </c:pt>
                <c:pt idx="41">
                  <c:v>12.783988460151448</c:v>
                </c:pt>
                <c:pt idx="42">
                  <c:v>16.780085959885355</c:v>
                </c:pt>
                <c:pt idx="43">
                  <c:v>22.64</c:v>
                </c:pt>
                <c:pt idx="44">
                  <c:v>26.41</c:v>
                </c:pt>
                <c:pt idx="45">
                  <c:v>32.119999999999997</c:v>
                </c:pt>
                <c:pt idx="46">
                  <c:v>35.9</c:v>
                </c:pt>
                <c:pt idx="47">
                  <c:v>37.72</c:v>
                </c:pt>
                <c:pt idx="48">
                  <c:v>38.15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5F6-42AD-B126-C1454B521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'[IPC total y de alimentos y bebidas no alcohólicas países región (2).xlsx]Países'!$G$8:$G$31</cx:f>
        <cx:nf>'[IPC total y de alimentos y bebidas no alcohólicas países región (2).xlsx]Países'!$G$7</cx:nf>
        <cx:lvl ptCount="24" name="Países">
          <cx:pt idx="0">Bolivia</cx:pt>
          <cx:pt idx="1">China</cx:pt>
          <cx:pt idx="2">Japón</cx:pt>
          <cx:pt idx="3">Australia</cx:pt>
          <cx:pt idx="4">Francia</cx:pt>
          <cx:pt idx="5">Ecuador</cx:pt>
          <cx:pt idx="6">India</cx:pt>
          <cx:pt idx="7">Canada</cx:pt>
          <cx:pt idx="8">Italia</cx:pt>
          <cx:pt idx="9">Reino Unido</cx:pt>
          <cx:pt idx="10">Estados Unidos</cx:pt>
          <cx:pt idx="11">Guatemala</cx:pt>
          <cx:pt idx="12">Uruguay</cx:pt>
          <cx:pt idx="13">Alemania</cx:pt>
          <cx:pt idx="14">España</cx:pt>
          <cx:pt idx="15">México</cx:pt>
          <cx:pt idx="16">Brasil</cx:pt>
          <cx:pt idx="17">Perú</cx:pt>
          <cx:pt idx="18">Costa Rica</cx:pt>
          <cx:pt idx="19">Rusia</cx:pt>
          <cx:pt idx="20">Chile</cx:pt>
          <cx:pt idx="21">Paraguay</cx:pt>
          <cx:pt idx="22">Colombia</cx:pt>
          <cx:pt idx="23">Argentina</cx:pt>
        </cx:lvl>
      </cx:strDim>
      <cx:numDim type="colorVal">
        <cx:f>'[IPC total y de alimentos y bebidas no alcohólicas países región (2).xlsx]Países'!$H$8:$H$31</cx:f>
        <cx:lvl ptCount="24" formatCode="_-* #.##0,0_-;\-* #.##0,0_-;_-* &quot;-&quot;??_-;_-@_-">
          <cx:pt idx="0">2.2000000000000002</cx:pt>
          <cx:pt idx="1">2.5</cx:pt>
          <cx:pt idx="2">3.7000000000000002</cx:pt>
          <cx:pt idx="3">5.9000000000000004</cx:pt>
          <cx:pt idx="4">6.2999999999999998</cx:pt>
          <cx:pt idx="5">7.2999999999999998</cx:pt>
          <cx:pt idx="6">7.75</cx:pt>
          <cx:pt idx="7">8.8000000000000007</cx:pt>
          <cx:pt idx="8">9.0999999999999996</cx:pt>
          <cx:pt idx="9">9.8000000000000007</cx:pt>
          <cx:pt idx="10">10</cx:pt>
          <cx:pt idx="11">10.699999999999999</cx:pt>
          <cx:pt idx="12">10.85</cx:pt>
          <cx:pt idx="13">12</cx:pt>
          <cx:pt idx="14">12.9</cx:pt>
          <cx:pt idx="15">12.9</cx:pt>
          <cx:pt idx="16">13.9</cx:pt>
          <cx:pt idx="17">14.359999999999999</cx:pt>
          <cx:pt idx="18">15.949999999999999</cx:pt>
          <cx:pt idx="19">18</cx:pt>
          <cx:pt idx="20">18.5</cx:pt>
          <cx:pt idx="21">18.600000000000001</cx:pt>
          <cx:pt idx="22">23.649999999999999</cx:pt>
          <cx:pt idx="23">66.400000000000006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'[IPC total y de alimentos y bebidas no alcohólicas países región (2).xlsx]Países'!$H$7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7HzJktxG0uaryHQelGJDLG1//2YCcquNRBaLmy6wYpHCjsC+vc0c5zg2t7n2i42jiqQykVCC6qYZ
dRjKREoAUR7h7uHL5+7xX4/dPx7jTw/FT10Sp+U/Hrt//uxXVfaPX34pH/1PyUN5kQSPhS7179XF
o05+0b//Hjx++uVj8dAGqfcLQZj98ug/FNWn7uf//i/4ad4nfaMfH6pAp/v6U9HffSrruCrPvJt9
9dOjrtNq/NyDn/TPny0dB03w8PNPn9IqqPr7Pvv0z5+P/s7PP/0y/UknVH+KYWFV/RG+NbC4QCaX
XJmIS2oqKn/+Kdap9+U9ZxdKYUI4VpxIhTj5QvzFQwI/4BtW9LSeh48fi09l+dPnPw8+PFr+wfOg
1Pbz7m09LtV6+bS3X465+9//NXkAu508ORDAlDVLr6b8tx/Sh4/fkf2cXJiCESQoMhWSBNFj7it+
wZFQiJiES9NkXB1z/2k9//qfXx7O6cM8979+OOH+1+dT7tu//g247wfpd2Q+5RcmKLzAiknCCJbH
qo8RvRAmpUxRxLBSZKL59tJq/oTzz59N+f789ITrL34813+ty6p4iL+r1SHmhSASOMypANNDMfD2
wOpgyi6YQiARU0lO4W9+0fBno/NNS5pn/8GnExEcvJmK4dfXP14MVw/Zv/5P+oUPcyf9r1l+0H5u
MmyaAriPMBZTEYgLJbjJifmF5jPvl9cxz/gv3024/uXxlOVXzo9n+aZ4SB+/p94z4DlhElOw6ZJS
JdmR2pMLZkoK5kZxRag8UftvWM88779+OGH+1+dT7m/ufjz314/1w0ddfNG+/1zjDXwBPBecK6EI
FiZRE28r1AXl8BreSjFR+29YzTzvv3444f3X51Per+0fz/vL9OP31HtCLqhJTEwgwIRAEjOw5wfm
/onvFAKcMdbBCJv8i9CfTc7iauY5//mzCd8/P51y/fJv4Gkvq+/rZhm9AK6bTCAiTCmkOmY7JhfY
VPBLMsEwwWgSXC4v50/4/nkbU8Z/fnzC+fsfr+93n4JU//Q6DT7qL6r3n9sbk15AdIlGJyo5oiYG
tT7QegNifywR5ghEQJQEq/+F9rPaf+Oi5oVw9PFEEkfvpuLYWj9eHOuyAtNfPguk/MKV/1wiVF2Y
IAgTTL+QJtiZ45jHUOoCgk6KiMKCSXSSbn37uuaFMv1+Ipfp66loXr/68aLZ1g8VACLxd8zDsHkB
OQBAC5wqOAtgiY7PiULgPeAcIUjBvkjtGf94PifftKR5gRx8OpHFwZupGLZ/A4P1uqi9+qH/fkfD
oOQCgh4TcjGKITE7sVYmv0CQJ5iQDJuQOMAJ+kL8WQrfsKJ5GXz9cCKBr8+n/H/9/scfg19jOATp
94yRTHyBFKRijErFmYQ/jk4BhkMgQQDgMEzGsFST+PRbFjTP/z++nAjgjxdTCazWP14CtgYn8dNd
8PgdLZGClFchwONMSgDyPPEPkl1gBWGsooqNoMVEBt+2pHkpHH47kcPhq6kk7L9DolZmD//6399R
DAx0HdAfwJpHXOI5FzsMnCCsNRkVSjGEKAHXcWyJ1svrmZfB1w8nAvj6fMr99d/AId/+6391weN3
DFvJGLZCooYlgyOAKQdDf8h9jCBwHSEK+AcxdoKLfsOC5tn/9cMJ+78+n7L/9t2PN0NW8VAG8RcF
/M9DVGM09E+/Dgz9IfshqyBo/CX4Zzv0hfizH15e0Dz3v3w3Yf6Xx1PeW38Dw+N8Kv71f7/s/juw
nl9AHQzUWjLA6CTG5iQ9EOYFBD8SajEc4xGVhveHgejieuY5//mzCeM/P53y3fk7uN6xCna+6vTX
sOj/Xwb7XCB+UpBp7XhahLyry+8ZeHJ8wTlARGDrlYCC1wQlGnNiBdAcw0wosPZ44m0XVzOv9J8/
myj956dTpb97/eMNPZT74k9fzvt3MDYUXwiOKYU6GMBzdBrvGwLQagh9BDhgAjkXH6uTh8ZmcT3z
fP/82YTvn59O+W7f/Hi+Ow/Fw3dOdSHCoZhD6RcLgN84/Hsc4ZjyAnNFR1NvCgxdDwBIHLL+W5Y0
z/0/vpwI4I8XUxk4f4Ns19axTj58T6PDwKgA1DNyWYHxmRQEDEEuoB0CCmVsrgT5LcuZ5/8fX074
/8eLKf/tv0Hbya+FN+rf92x+MKDEDrEOU1CF/1p0OYwzx8YfDsbpCSadJLrftJ55CRx8OhHBwZup
DH79LsHmn7cFfe2QWj1UD+un1qqDzqDzb5+2CS578ulngzHrKJ5tyeXHf/4MjVVPFva5p2n8EUeG
5ktxfPLBp4eygm/H+gLgRGOlsv309ATqbJC6cSG4gBTiqbyc6qLy//kzM6EUBDU4hcwnZzN+VOp6
fEXgLIKpE4pyhsZ0j3xtYXN03Hs6/cqAz///U1onjg7SqoSvwTZmz39t3JAQ8FMweC1OR5AQjvb4
/vHhDtrk4G/j/xFHUku/y9j9UIpV0Ac7ih+9pF5RM9jxQFimeWPm1xl7D78H4X1VvYb/aKrfdHKd
ycbq/DdElLZMOyuKNgfMm1kbmPXp0iggzQKCe0CZhYDE9nBpESJlEzRK3vfVb2HSu3aebtiwSyqU
rM5TAm7OUBqrzBLCKswgZjqkJNPEw54HlHyQig3tALtIVruAxeZz8fdZH2a2RMY1T9jNxgiBIwn1
DCzoMaWiV55RZj29HypSF1aBRLMysDR2ZqyDwa4IHjwrU216Q3y/uFURo46npdjSviVr1PlkndVR
dU2rMF0l3pBbCTPQ7+mI12+8lg127ul226khWreR31tFGpiWrtvK8nPCV76noyvtxVVvtZnbkt15
Rs5sD0rGoLgM9gi480RkXpEXse8hel9kyU528jpt4rssxTueWpxl1nlqFE7flJumEogqoATV6hFk
PZRbTlGStX5B7xUrunU2mMF1qr1gHcWNujKrPLzN6jK8lDppCosST9gDb4rbqIqGzGow4Td9m6Ir
nTfGW9kI46VXu9kH0MTAzlTdb8jg15eylNUlKlR1rXHLtiRP1ZppPqxUjLtNb7TGKuo6P7CCzGzv
8jRW91Hn8ssy1u41wTW9Or9rCCQnmzYlwGwQ+fNx23xyYkFtcrNriHHfEZpZcBp7PwT+3pbljdnd
ViVdkOnkGI6NLwxBNXpsxSCKTGXaigz8P2rxvunYbUGK3Eq55/BKWgi6ac/vbXIQn5psxto3UCSS
s+nxyESUUd8gg1Og+BXjxiUmxW/C19fnyUDfziELn8iMzWoEumjhHzk5722b9zzHhbfHQ5NscGWg
NQ1Zuz5PBU9s6xMZhShGkIeNTSwTMl3X5rmrhbdHzMdbnVcfS5n068TXyknLtNggqqmdNe5jVKN6
NwRRY0vDzKKFc4LRzH4hepNMSmjrgHLE8TlRA3YDvyP+PjQ7r7My11CZpQ3fSpVaJ11oQ50pW0W+
yF6o1G1vVFDUz7nGn1q+EWw54fnhGibM8JTpVjhlrtNB0/TruEH5NY/5R9y4rR0lNLYMP4xvdNUZ
qV0PZeXQwUtu2jBur4q+kwssmVFqcCpfOfLkFg/cnhczVuVFkO0blt2Cj0P+h9gg69jtFgjN73vs
FyZwSpicqjQ0NnU1C2h4J1SRWVWJb3l65ask3oLVMSwnFaVei8zN3/KwMy1P4NjOMl8trGNk74Hj
edZF+nSsFKNkjOAPTWXv9h0Ok1A5SelvedHe0FRc50aH7cbM3vgdK2yjcl8oL184BXNnDY6zQggi
DTAiE5cQ8LB2SddIp4g8bSmqbxu8dJ4nJvF5c4xBLMUxtORNTWLWmUHr5z3a066wkjC2ZcYsM2wt
z/VtMCpj5HD+bM/v6g+Ko7Yf6M/Qk6FolaecIivfqi65azgJFkQ2ZwzVwa7G9wc0SAPyEjDQ4JR9
Yjf9yy68jUWxQGT2IECNDAFmRE0kJwGJJH1tlCVCe1d4V7UprnwUt1YZoQ+BPyzQmtnQaHLx2CsJ
bazTWLOqa5W3VYn2nZ/YhBtrPqRv3G6IF+ic6DoUmpgS4CChPAhzEhNdD3KjDKqgr52CtcjK4p5f
x2leW0YkX7esNja8IXtQF2/VJHm0EEueWn2gbiLgJBFjh8Q0mGypgWNh+MqJPZ9aVZtcy9C0jQjb
ZlhdDobaY5U9KJ3eN73a0yRf0puT0zBW2wAaRBA6Qxx2sn0/aSqW5enekLWTB8P71EhWQexGlheY
aB2i/n6oIdo/fyJODR2QBfcC/VHgYAAgm2hSDKFfaLICyMbUjry8sLyqdKI2XQdc28Std15ivsA8
uFU83MZaP8Sxu7CIEw0b1wBxJwUsDnSMTY5MX+g6DsJc7+s0GyyDDpUlSLTzIDo8v9sZQoCwQgiB
xlYYGPg4PptZ6WWt1LWxl3kc25CmuFZKmsRmhbHkqmZIgRYBLcj1OGNTUi0kChUtMtcZONuaBr9O
Y3dfCl4unJp5OsA2iKYB4hy7bQ/Njc6g0J7SytvruEvtFgVkVyWDb7sQra3Pc+/EepowLsBhPAn+
pBSqwsek4lJoppVKnFTpdwHOXxCzWoiSJ5kIzEZBoAOZFnSv8nEWZ0KCx4nfZGFGHNUWu5zHlyjI
rtMWXUaJd+vrfnt+R6ch1kiPAUoJI1nggfhEIWBYKxGR0SSOGYS3uBSbYgjssvbWssAvszohVo35
nuZqRVq5wM5TyR3THm38gaPIqyTFvTSR09a9v6K1n2845Agrj7Z8gRSeoUUg5wCrohgHjZjY1maQ
OTbMFDlV6JbXOSXdpvSYenSxl79ts7hIrIr65qqtBmMraCtWbRB6LwxIRtcdGfhViER4A0AEuq+9
it2fF8Pc6gBKgbYbDraIo/H9ISe8qAurton2GaS42zSKOgsSbblpcZIvmJoZBQN4BgEaTQnUBaYR
pAq90uw9z3WKAOU3jWtEOyxcri3Ki+p6CPMSW21Xsg/nd3h6dODMMGiHHME+CKkmYXQi3KStxFA4
fhC519znkR2gynx7nspJVACdZQhyTHNERAB+GTd/yMcoFW2NEXJy0Qd2bpY7L/XsyO0vC5PkC4Zn
hpPQ9DyWcqGWq6BD5JiY0Zqo97WgTmmmjyxlH8seziofXIAr2hyvcZrVC+HbSYQA+zsgSceE6WB/
KhKiZ2mg9wYL0WpA3S0O808libe6Dd4WVbOTYbluhH97nq9zdKGd1QSsnMCo2lRpAF/PCSgldQqe
v8CxGVh+3N2Gus3tgKexlTbG+zzyY0uKYUFfZ0lDzyaFMyuhPDXhcj6UpfQNFO2TTH8ENP8dRNLr
QfpbTbuVLuQ72mTvTa/vF6Q7cyRhJgwsI9hEBt1YE1VK28SVfsD0nrfVjW7jlQzMmzTs3pzn7Ez4
MebzYzskNHuZYgpTuEXCtFQaOUOTX3s93YboEaALu3Orl3n5qq8zK+7uqtTYci+zmNEs7HPmyIDp
h/ofJPsmdOdPTA9ChZeAw4n2sfZ8KynJbYnCO09XmzJZgoBmeDo2U8GMAMygmgAHHauv2ZahL9uQ
7COw0baRdDd5Lg277rOP57l6GkqaCrQULA5oDoSTk00BAlOwKPTI3kf+mjHPs5K2+I32KLJQXAd2
WqDfzHp4d54qmeMlI6Mbhc6NkZvH++NRLlOTd+UeXYVN8sb1sbuCGAtZ3O/eZ3nwPmmHxqoLv7Jl
ZW4GX3xIBgVJkus6QpmeFfriNx0Nv7PB0KuWFN4KgPB1FKEtTYLQqkO90XFzl+fmCz/oXoi+8v8N
dWCgkYD/gC5KOlH7Fs45kgC27n0sb2I6vEnjzmr9bFUj48N5dp2e7DHmhtlMKA2NbS6TUMczRRq5
VeffdYPTudHaDN6n/S7339bqZalvvVIsWLFTg82h2w8aX6HnScC0xMSUQEjc1H5K6F5H/XUT5dU6
oj6zSlUyK/PLft2k+nl+50/ho1ONH3t4YPIXrBL0PcgJO7EORRPWBne8RD92ibHKyqG1fE9dnufl
WEs+xkkAlWfMBOUDYwJdoxNCUsYiG1pS7o2eGndGWVzVLX/T0XaNjGTdZ2hdar94VSFtG010kw8D
tUwPrSWP18IVoU2K5qZW4QJ8NiNjMG2gSDBoCJ1O0+C88OOykUZiOJHSXWfpSBnrKg61XelEX0Ys
bjZFEptv4TQNuwZFw3aBLycQIsAD0GYIUTtYc/BTE77EqWoxMyELqUPwyDoFpxU/pryvLRcgo3hI
0TqpxDaiYgtp/l/Fa4H42HwhiWCMQdPLsT0wE10HtFTSSXO32wyIRHapimJzfo8zoj+iMoZeB0FB
V/ZmXMe03atSv/RVYXeR3qGGb3inFpzxHKmxHRMiaQSg2PTIFk3npxXugz1FwV2Sue9Df3jhcX7D
w6WSzIxjBBgC5jEIgH8gwKkDjkXklQ2uo33Zy9yC6tfvCPUAiRneVS/KrZFll5jlsRXkZEO6bOd1
weuwWqp8zeyY4VFzoRUeal9T99iwXsRd7Xr7Lmz2iDYvaGJ+NHBjlUG4Oy9HPArqCOuE9qcxVR7H
R2FQaxpQYq6lzCEXcXqR7liYrFsvs4W8T/x3RRNbsQFVs+ZFXD8M+cY3ewigPcvPluD/mSMLeDsM
JVEI0wH/nFhJTLPIlG3XO1VRkgcXEoRbNrRgj4PAd0qN+QplrLpqXUPavd8vgW2nrhvGEsaC8zis
MwJCx9oMOAjxhhAPzsD8YBX61W7A/SXM739SDbkqi+bRaBv7POfnaCo8Fq2B61Cknmw5C1shoDpb
O36FAgtmI+50SWxBxSpn7KXI47vBDZeQ7VmicDEBoOtQdITtHm80rREUscF1OBz53poMiWmTQQ2X
Q4DViuOCb0lJFaRlnr8+v90ZpwR5BJSmsQJBP43YHBoMYmhXFbKI9wFy+1WEXXdVU8Pdpi0uF0jN
HJ8xqKVg/kfuTqsIUS3jOoNU1slM/6E2c2oNfvm2ZKhdD21VLwQvMxuTYJsAQIPfxvT2mKU0KSMY
fKmUg+qBb2XuYstAaXwtda4vz/NwzjyNV6WMgTvU3wEOOqZVKKP005RSp8OstIlZbpu4ulSBvhoG
877NvUc0lB+KvHNiE1ZA2ldlmNKFDY+HYWIxYOZz7BUW0KUNXfLHiwC3E9VJbg6OimUl7bpEciv6
xr9JS22+oADBrWIaioXj8mR6T8iCW2UgU0DB1IRsErG69Pygdsymf5Gk7kbFhs2wXteeF0FBLF5x
I99oxqxaBzfCC2/CjK3yttiaTfMi6g3PClS9Ct3w7XmpzFhQ6IQYVwVRHiFTbz+YlRG1homdnGb9
rg6QXmUmXUIcT6HycdQWUFpByFiGnZpIhoMoCbtqcJib99syqv133PflrTEY0O2Re6Xdx6y6V8jr
V0w22RoVpfkq4IlekMSMDYHUDW5xAPtngr2cKGEgegkDjX29V1l6Wcf571jluWWkUltZGdyUst56
Zn/3l5kMpOBSjzFlPQXMQzeAeePIow4lMb32TZ/e4kKShWB9jsngBsEPQTkEjvTUEeQS4nIkjMqJ
0tDSfnlp8NcFIB4hjI6iTVEZVxkSNngxu5Fo4VzNmC1wwFANEeD4ARgdDc1BSIVRruN8iJFD4vqD
GRR3mQw/uLzbNnX16Tw3Z0lB0ogA+4dq69SOCJXptPVr5iSD+ZKG5S4JKw1+R+/CUP8b+jI2WQOG
BPk3pOITfRkaQMo9owjvYH+VU9ehty09jd4NZgmGg7fiFYWmom3MoNK6wNK56Ga8ZQeKqdADAsnK
JDmGqWhed0bDnL7Imxd53QcfiO4NS0KUvA11wezGS4PbocamUxLc2n6fD9sqCeK1EUDE0/W8exm6
brEQ087YUBiMl0+t6dBFNY260t4QLitb6jDl2aigndVznlmEiYeghZyFDN5CWjBLkUN4BecWQq2p
mxJ+O1Ry6AeHB+SqitltVvhvPY3fFpF75/dmuMD6ORWDeRNwEADdgc+aaHMLBe6haDRxgra2oI5w
mQ3RB9RkW79zX5/X5tmtwdwioK+gXwAWHh+csYoatX1eOyroK2gHr2sI0FXziGM2bGhSvUE0os93
8vyFHBtQd+jdAsyXweboxBsZbqCk5m24r93utULFS2kQByVqc35r4485dnowrA93pIHEwB6dZNiq
rkSd8rLY97FvB8FlLAMrpv2KV4BevArTNw1e0JNT635McXx/YIXCsG79hADFLG2spBisKmqtrgis
dnBKGtt+vmDZR0U4t8UJJ9usRGkXx/yO5uWdXyv2CntFv6rdKlvY2qmjhiFwiLgB1QVIF5zX8dag
j0lXBo6yPStMti5EY6xb00cLR3ucIZxuCKZrgQCgIhhSq4nNSTMzClrp5fuaRdF1V/L3fjckK7+v
q+vC58EOZ9Ct2KdGvAp7HmsrVl6/i1vSv24DH2BQ6L3bGGUbXVe4Ky4bHg+2kXa+XUJQZ4VZre9a
OOAPXLf1uxyj8FZWQXOX4FbZLUs4AHoZNO/JqrKVh5HthkZvRRUqwdbFdJMHIfxmZJ4dp4G/a3vd
XA41lRueamVVdVJAHT7/SMusXvmoit6oOEg/+T705jU5cl+ipgm2EVx38zowos5GKJFrnZhinaRC
3sq+0xsSMGoXBINBS3P2wjML81L7mLyTbRTsYmog35Jxle1zY6hsFnrsyi+8/DpBtH+V1hm1Y2Sm
a9IG9WqoxVJB49Q0AcoIuTvgtJAisKmTHxId1HFUZvuggSSoqKGLNKehE7fZQ9xnC9HStO8SiqvQ
pAeFduhcBvQZ5uAnWte0WZuKSO/9XldrTsrcrno3WKWe/KTimm9Fk/BVlHTFLgQQcWsOLnpJqrza
Sp+za16a2brWAN4NdR45vPfEZScq8pC7IRlFSOwyC8TLNBDyMu4Zu+5k6b+AOxBqm1I/s9O6Flbh
VfWmL4zo3mdysNuSQKrSpmRrtolYgB/p3Dkbo6ixdgMXLpwg7qIpuMtouocCPTFt3XvchoNSWWEI
WIoy4XJMcA1y42Zusoogitz6LsltqOl0W3dQ7W0XieoFJHDpa9qpMrCMrmhf6ygNYkuXdXBDJDGc
XEdvW1SFazfRGfxo17yveRp9SKB7bq0irHdtHjRWXur+U19A0QgH1fABAg9lAQKU7ag09Fsjbtul
lpIZ9eIwYQ9J7uj+oGP9WOBM0rjlNDDvmIY+tbba+cNvmd9uwM6//aveAfy4hFwAwFe4uWJKKVC6
Fzoq0N4ocs8yjWqtSfUAJ+2NVvWWecVNH8rLJGHJgnOfiZOhmAIt8FCnolCgmxaQ+DCgupNdA5hF
Ur4yeOne5GRoL+tI0Jelytl6iLPkvk6a0spCaCxrIm1aVV+12/MsOGU2LITD5gn4SACOJsxOai+P
lPJKOMustEJ6V6Qbow63puofz1M61WoI2KAbcMy8IQ2Z1lmgIzMccAaFEB7m7hYPot3UuikXHP4M
FRMAsBELg7t6niYSD91vYJZ+kPBu2FcYvfcgvfNkteCgZkiM/VYgPphm4CdVcRyVJJE9hiZDmHWA
vp9o44n+t/PMegonj736eAvgE8oEofcJkFoXQdT3iQjv/O46SiLLrLBn8X6nUXwri7sYvRFxtIpJ
Br3l4Q4c2NXgLoFdJxsFlAIajrgwMZLjLNzxQYwz7oW5P2T7OK9NyOSG9K4wi2F9fqsn8QtQAW8n
oWArIBicBrpmzBrWJTBV0hfu2iNoXfnhS1lnC6np3GY4GTHhsR0QLnE63kzfjbiAGfp7N9RoExR5
6DRRpJbCWgI/5khu426gNAtVIwZQxrR64IU+9yVtUodQbVUk3pSlb4Wtuoeu0Kbyb8ooh2GAy8qo
bql4Y/byNoE2yxjqdZRXG+K9qXEJ1ZW32NMrnPgwUrFBUMiDrmEuQ4cMb/N6B89isoPsauwbkKZh
NcYe/oJBX0LhxopIaMsu29Ru8sDEG81fI0+vVRjYNdSRRvg59dMd/KSI7HhEr4r4Dv4n6XciXjjx
c5IVcHXcmD6SsZx2zPK6SiCKa5Bymj4X66DLm5UUkbv18zpbUKI56QK2M956MIJ706bcxq1QEypd
OKSMvEtU5/4uJtEShkZOClMgXWg3fBpNGAug01ikhGjCjcrgToclRD5DZ6xISKHZkyTeqqvfuJht
qiLajlGpLyt9SbuuWQWeJnYKnWMvA6Pz3pWdEdwYPHOtYhjY9eAhYfUVZmvXS6oFvpyY93HBUDQd
43Vo752CXmFqVIQGUjh+QyqrStGdO/Cdn0PLslFAZHD+KJ8WNEdykEZC4Q7IQlHzWOKmitMe4grX
idOxfq9xbewM7Mu7pvV/ZxXzLa1Vd1vwIr4yYcLlJfXj9hW0prCVi1oYE4LY5orTKmmtxA/ca11G
ybvza5zTFOAG1MPAiDOYijpeYsjdLBrKDu1jP33BFb4vBb48T2KO6cDu0aFCuQEymWMSqvRUWkSh
dKB0uQ1UvpVUO3EACUQI5+A8rZnt8LHbHXoooShwAoS4/cDiWFPm6KRod4yUlV1rxhcyv5mTzMcb
vuDCnadWt8lJHhodakOn0hGRGdksh8mwxsu5LfDQLZCa3RAVcMkYlBGhADshFZNcDSIGUjg3Lgto
LGgK+tftEogfXA5AAmNz4URLde6rIGEdc0QJLdsFMj+5Q7JLg25BD+a4NnaVQJcOXA0FU03HegC9
evHgxdCkXAYluTb6oLmOa1Xfpp5uVufVYI6UwOBxxu5TsIITrfZSUaVxrl2nlzxZyyZ/V+VSXtdC
FgubOm0+hSkmQaC8OkKtAPNOSIWI6aCH+oTjiQI6QI0u9i0DNrgvWQiebJDeb53uBqugInqdwdtd
ZWRLZdeRyMTNwhzrOF0EKRBkoJNFNHFaD24ackc27U2UllCiUv5tAeVdo2iuWZPs/w3+SrhPCnIF
6MCe9ijWVTZw4RbSYWagIZ/K3/gYv6y1/Hiezty+oH9nnNSFBBtPMex8UJ2hdZbtoRgGvYGRNB89
t7TatLRhX7HJliZmZmwVZFow2gtbGy+EnZyF3iSJIV2lHFUA9peiIFhlRSjepsbQrZvcXAqQTuAx
0B4JoRbsEOI9uFPn+ExgnxupJ8J0T8h7UmcvibjM0+plpwuLl3VlQR17wULO7nC8ZBWaEuDKqqlB
SYwBgtbE5dDEqvO7LtHQdN4Fxb4rAcQyk26pDDF3FMG/QEoJ90dAY8D4/gAAbAzBmwFHyZ5CEIBx
HllDE176tHj1b6gKzDhBiw4DZzZ17T713ciPSLtnuLpTYVNZMadXbd/coMy7HcyYLHj3Od0cB8sg
nABUAiCg441BpTgrCwOmumqW3QS1+6KWarBUzVKb+XVilaJaaESaEx3UguAOCCjzI2gnOqbo1xLa
uZUvHZf1UDjCb8u4Li1loMs4rhfUZNaugeE0R5wY9jgNIQ3ANpURMOnU2oFI7LrhHzIhVnF9leA3
SXtf9Qgi8v75Sog/xcFntwgt1iOMBmHyFFMV2oDrNRrcOIMeLgG22aaYrYpObUukd+cVZkYxAbUD
f4fhbmGYVphw00Ou4cLAZeXEZWj76RBYiVk7BhXxgjOa2RPUN6G8PULvgBJOXDjUwkocu5o5ddyY
nl3EPICqTJ5edq7f2TAXpJdkN2NVoDgGvaPQQQD7m5rnWFS6dWXLHOgpC25z4Zl7FVbJJiNlCdMl
wrthAwpg5CzzbrKhT22Y/DStsi30dRdlmyJK7YE1yE7cKN4OgJb8hmjsrRIYKFqagZs5RYLABQgI
5qmhaWbaXIGHOGp8aBpyamlulE+2WZxdChjqtvyObklYsIVjOyd2qFlBeAht9qfDmKyFJr4QGxRa
g7pPXqE7qIOgjSRL7buj5Z64ZAERP5wcsHkcepOPD2sleIYiVYDUs3abuV5lm+NNAElSbXrAH20/
i+GSB+MyApN/XrHnji60UgBSzCAogV1OFE50XcfYCJaUqstee01FDSv3aX4HnsY1LBhoghF8VKbl
tio8SEIIlCXfZEXhLsSuc6yG6VsAL59uCZ1GYUkclGb5/0j7sh1JcWjbH7pIxsyvQERk5BiRNdcL
qpHBGGwz2Xz9WfTRvcokUaLu+9LdUqnLYWPvca21cxw1xJt+eMz+0bLyhyPKP+/vd+t9IciDSgUa
oMC3rU6aedPE7K5rr7zvUxbIk8WddLQrJw5sMCf+w2JLpLxcILQ/lz2/cGcSN3MaKp9e+CAziDsM
06kTkUmK2upjjZFUO9d1I/4PoDUCPB3aTKj4r7yM9lseusp3LkPXoMhfddnJJ/3w76tBr1ZZDMqL
XbEJFYOhs9yLasdEqGfufX7/2LZew8ttrOKcYMwAcQzYAIpW9xQEUxVLlNqpQxNbABknoh9oH9yg
0LDzubZScFSegE8D4xzF83X4UXpNNsDqzJehl4Cu1APhB6bhTFoyqV8+9BtOTZFF545FJdo2ozmw
NpI3NQg4cTaG5lCNvj5EvFFnFSEv97NC/Xu3jt/1j5TiP/oLq/vrsiBXedWoiyPyD52ooC2inwAq
/xA44049buszQGQFXSqk+wvu6/V31rmBy24Iv3Rh9qek6ui5A8oS7GbuVcKG4a/u7So2ku7Ub7es
vIeyJhrcuMlk7ZDMoKxxrH1y0UofM6mB9enceOZFHs9z9Dyyqd15N5srIp4G+AWZLSL61zvNcscw
bc9AlRUhLyFAotufLqkdcACCLGVhpw6jp6ud8GXrfEF8DhZsCna6xrK1ASAhQkbs6pYdmNwupBUC
4KcU2qFza76ZwDtnbnivJd9ZeMvULggCVPlRJHhjJgTrILRiYGrDzBHf7V5XX0Sh0ba1QrnzpLbM
LUIZdDt9BNvBGk3MRa11bg/AFVXB3wm1o3tZzWESzLZ90zXC3tnZlgFExR2gBX8B6q1TW7hrl/bh
RC9Zi4jEQ6foPPF82gkGNzcFnhS4UlA+Qe399XWZsnF2UNu3LwYQ+7DNP1U8FzEDlTthvV3uHOHm
nlAQXMAzC0dldTknuzTzHBp+cacM8we9D0xOP943uBCSwk9eByBILVH8Bb+GguD3ektMjnZWh0V9
Ea5VJXwUUezJPEw8ZyAnS7vfAx5GqRLojHPP5QkKXlnKZ/Ozpb5OMifkd3S0L1VbjDEIrvkdCrhT
ItoqSmTV0NixkJ9K1n5DjWNIyeDQtNO0i02A5uvotiypjfUJFPBfuabg4zLBjmDni7jMoTrgylYf
yEg/If5tjloMBcAG3ZyWYVTfdgZUVvAS8QV6/qmyUKsNqlAcXC7ze1pBkSQqGpH0vixiJnw/zbHR
RHiWmwRTZhJPOeoA1EQTN7zwoetR8XSOrCY2Vu3FRNcNWgyOTLoy/zr5U5NExfi7t4Y78CEzwNE7
DV6iCIFWp30y+vxHWKMyBmRkE08j/qvww9uqLkXKpUUSPTMr5k30XPnTpdTN10lWz6Lsfch7lEHi
jvOtF41/DILpcyACCz0y89sf2++1gUcChPh33djfitYG0RPqR3qMoqR01ddwAHi89RQ+We+xOKvJ
F1MAl4ne0QNqznehD1kB0U3oVhtKk6qVT6EIrVjP2o+tcFKx9JU8jR75ICA7FZs5K44KeXI8a5Cw
rYjqlGW5hZJf85F3sx+XU9Amle2Ohyhr6C1gNBBFsZ0gFj4+Ae7Fo1LBj2oqAFOqPvE68h7AejCx
qTw/MVn1ETSST20TkaSeUEYuG/VAwfk6MlByz47STaqGbEY9TndnqZvviLw/5YM/f5yJBNjElB9c
z9xbXf9Y6bl89kxPzrk2D5GwPlqU3k0tf0BLqYu7zmkTpzP+J8HLbzbn3TXTOT/ZhPEDV3n9bBcR
u+FTeBmrqjro0AaGyytv64L/0l1wm03WdWl6HcrJFNg3NhGgEXbOCqdJo6gPkqlV9un9N7n17F++
yFWUxSuwt4qBjtd+DBNUXH/mpdrDyb2FKC6TocC/WIrTSD7WXSYKrEAUiNy7LEyaPg9uHR08d8B6
+W35BW1/0AhFmE4BOaBYXqUNo0897q5tioMFnO+OG97wSyEKhKj6Iwpb1CleG6HOG2tUmLh3Kf0e
VoExeoq8GuAJVmf/3qiC+YA62iJGiiLQKjLPHESxspL1terRPuyY4wAuxHYW2dzPUotcip4Lnff1
fuCktBibyLnMtDtCGgKmKvo4N/Tj+zflLSBigWS/WGe5Si8C8iDLQjZYFfw54999yEIxa76yrPoL
qZg/jqApkxBoGkI0UwN2xOja4/s/YMN5oFsDTFO4DPt8U+AteJnlwAa5l1wDwBAHgrXnTIj+UFQt
+hxKdeno2Xs4kK3TBfEU1yRCVRSIn9e7zrwit9uoUhcvHIFNk7nN85hVgXfysM0dXNHGawQ1Bdqq
zsLoh7jg68Vm06Iub1F2HZ3ib97h6pfG3jnGrTXQXcPNB9EMXcfVdXEnzytGK29QYzIJ+tTdYKXv
f6jNm4IVgFlBtQzDWVeRiz/YxjIqt69BCw2tqroCWz7DmqIlbvefSScBTtYxJIyAQdl5DBtlpn9a
h2CFLoJ4awjLiG4uzULLuthFc0XiLWMzAb3q9Det4n+oM33uQBzcsShbR4pgEJNQF+SCs46dLCYj
yVg+X4E1Z3Eb2b/tsjy8f6iba6DptghKe/8rufvy9WEOmZyhD1dcVTGWxwrlFGiV5frj/98q9PUF
lERPNZxmc3EykQK+YBAavL/CxntadF4WpVI0UN5GtaiS0ynI8yuCkSARZT0dUI1HL96avZ2bvrnU
Ihe6dNxQm17ddL/EeLdJMeviV015RdU1vA3Aij1PjUt2ltr4Oni2uHN0yWKRVL4+N9MA4Rvprrno
sQe4dEa25egdV71xtV+t4b9eY5KCVXNUZhdouH7uhuYDnVnaTuaLpN6YNJZO2miP2r21LxTsgIJD
ah68LS2RcCag/PsXKRRNIzEHqR0oa+f0tqqDEOaBXDTwPRhdss6MgQlVQg74SCJk95kuTpWrj44a
LqUVnLMwf5TKegqBgI8B4//7/oVESxIHt8pKInQpA6Q9sPIQi3p9sLmk0o+ANbi0Nukf/D53PleN
oAmcQZVCJ+uhJ4kK71kvH6HmM6Sta4PiHM5fIbD6h4LxfQngD46Nh0zG78cBls0L45nO9037F6gd
N/o2i3GKw/ypnT7PUPyI/aa5aywEjXl9MzX+DRvsO12EIDi5AJ3U0KdJgeeEcF3ZpaLMVew6wjn6
kzAn5kkaW6MpUw59DQjBWUXi0UdjD/wTHYA90gX7QcvpMTd+dAfQkRgrlfiUualtCwgeBTw/gW7c
PQwjLcHNp3HfEvoxsydy33NSn6Ibj8StQbfKJSc5Rr/pEzdpKzhQSGRG8P61yRwZFz0IaYAzdwnq
xcNRgNsZS5mykwnjYL4GST5bCaJ1r0nHDgQJdkTpQR1DM1Zxxog8hGLwD1XkT0kIRDasWWzKuynk
WYpkvsMpPhQQTCKapXP3w7UeqkUcM7LrFGpeFlppg//F0paDlMKB8ClghbdlpHUqeOAlZu6iE8UG
TxRaMgfR0CwGTKH9UtIpOpBSsgSo0joxNDKxR1qeoCFepa3piqPlh5AM6SORqIpkcV8rk6Cu/t2g
PH3vMfD+CZKDdBYZhTQlKT+Ce27fQrJ7PEmT6YTLyH6UxEznNiRjSvvGHKDAC2KxqvwDdsA/AlHe
p5I0/gOpK9BgQfY6QPWmPoayylIvmOYjyhlTCmxShDq5NuDqtDjotu+f7CGvjxOigxgsqu5+phM5
dlNTpQyJx4feoLATuLkdh31txcKBjHCOhAWXinmJMxfl7cQr9xJ2lXcEuIYe/TBr4wbyZY+1n1Mo
jgYyzTsJmErbuXUKYH/2Y9GWTXUVdXEfGnVbMEccqNF5YksOeHsBqJVsVHNGpxo0gCLKUtECytaL
oDrCahbnfOBhMnILQiG0VSnVRB6hZyihKM0kIHP9ZFLtWtlhMr75BmUVnkRohqW0CVUSKaDkPRBF
wNTQQ1JBuveQa9bctDJE+dOpyphavZMUDI6EI/JIKr8uwSDJgpS0QRZXmvTp4PHiCIkmeR7Q94be
qXMfCgCKiWqLD+DQaujhUTcpays/TZk33Hal/TOLuPvJ9hr/PkAVLQZhChyDssHztGf0jgMni8th
dBILNYtTCe5K6jPSPZdTKdOWNlPSADt/Dk0lkhrJYSxo7qchyCbJMGoDXXtLH6h2m98Dqrspb4rq
YFtlGQdtX5/ysKkTSNuNB+HMqIuErfhEWigHVqA1H+yh17HrEfc0ixB846FjDwMwWjfQdC0eK5jZ
eLYkRH1KXIYxd8sYIoARtH3G/FCAkp9KPc64FkCtTyYoEgBU+ps+IDyWw9QeoDetT7ws3JvchspC
KEN2CiEMFGdT1qVVRd0zBBLyZ392u5umKf8UHUSQfRM5ca3KGpEePkaroGsUjSIhcz8k/szkYSYm
OLi9A+IqIIkHMPf7g5QjLoZT04MTtuTQtsSkFYvqVDVhcOP0PaieoYJqIAchwOtYExescJ7+DzJ3
6MUyp7lAmtzv/zZkJx7a8rnwSUCjeiEuxTr697qKzyUEjy99W59Reo9Jdm/IHwA30yicYqtiO2He
W0E1iLe8XHHl5VveO/bEZnNVTv/Bwo0BpuWS8fDiuVnCQvMxz4s7L5pOsq4ugTfAwutzu2ivZeHB
gQl73zv+EyStnSOm6bnoTiJqA8XjtXOENF4p3NILLqUEaC12CUo6FJXJizuHGn26yLUOqIlAQ6El
pLgLdKCQVQx1mnt8PudEDUe/hqRw1Ekoa8EvfyhbHUB4YLZi2/Q8CQAFPzu1ZRjSqry/vv/7t2JA
9HJBT0flG29hlYrQMJuHKBq9Sz/zP4XVPFlW++jV4c492Up5FgDtomlFUK1dQz2o34NW1iiO8Nye
j9C0GqJ4FhwISyeaJMpZY5sMAc/iYRr1QQM68ODoqT8WKpv39J039wyeLVS7ljRy3b+2+jZsiCiy
S9FFVtwPyrnJRIjeBmnCnchtGbn7JnaCvh6YiaipLBDx19fDWNnUUmST1whZO4kjAmApBH0fWxe1
q1TXvfQeaMms36r0+q9Ra8nvczH2H2fLr/q4LE0Lkk4FKaRaw+iFWfgU6XlK66ZvDi6Y/rHg4QgV
Noj3NtUwAz6NOkQcSajKx7OkiBuoL28sqCxoO2ToZcu+ORpTsjImrQ0+bEdmdSzK0criLsvcVIy5
da64+FpDfxidtcJFHbaW9o0l2yaPdQWQXjp5HHqhYKnmVQKDWMClueWxQwH2OhaVc82EDqDSMRdT
yu3Bu5FDYcdNk1t3vjuJZwcycpcSNainkhcgugHxcKxMO6VOZiLQqo1/tex8/AuniLVMbu0kwVsB
LSDQi/KZjaG7axhJX1iZS1thXQDrQDBgUetmbna//UY9JsKgQfhiADVRzV9ZBou3XYOa6nSFytod
dIMlvDNk763AOnluD02VudxpFW7uC/xxD31u5CLrR+Zxzme4ADwyO/8tIae2gPLftxcb3TJsCFgM
MFOQyq3NncXtmkSa+hfU7FkMuPpvosg9L3sXl645ZF54owO/SFxrDyGzeZzgVwD+hrIMsGmvX1I/
IE7Soddem1l+Q12ljuewegwRV8TUtX7Nvr55f6tbCwKWtijegz8CkMLrBRnAXDZGQpjrXHcfJ9dP
BeVxEfXQxrPahFh0p2u2dbT4cAvjBynlG8w1D6YJs0WG8OKQ+nem+LOfz7cVWCXcEBkDWfiwAL/g
YcodJME/VPO1DwMRD83+AI3QNwhsO+whSjUDsOxIph6LSorLXND+M2u74pfpXfvRbwd4Ub/yDh2C
GhV3Ujn3jXanhyHQfUr6oLiVGcT6FaLXRFvIvEUfWreTL8RNjZAq5r0q0nHyqocS2j6p1VB+mlUG
hD3C0ATtQv9eCDOmHS8RizfeXllv82tCa3CBswdgt6yS2NadbIY2bHShY56BtsWrR7vNIK84qPqe
OepHNiHCff8GbTmaZYTo/11zea8vKsLLdJLBAPl+8UX7GYzcc9mSj9ac7Wj3bjrXhSwGLhfFYuun
ARTuOKKTn189NuV3Gdzq2ZpC5KZCZg8FFcNBDkiHDP40jnrdnKg19nd1SPY2vFmoePlLVtGZBl21
9AmgYdSIKvba7m9lm3slyRdb02ceiV8qM6dFAq3J4ILeP+7lL39zjaGShDgUpab/7a6+OO5p8qGO
kxsMizBzBKSx79zbkx/9EaFXfB9MF+2AQDYf7ALrXMp1kNJYWaRFqt8XVoOCU+97sQ7NuS9zDEGZ
Dpzmv/La+ivz7KR09R9iNigYAzGA0XmY+7EyTISgJ+MQBN1jibbYyMuvYx7NB5hmsRe+bJzogv8A
LQOWAfyJ1xc4n0o+mho0A2+M3HNhSH/j5+X4TUBO7taXpbNzoluP9OV6qwcz9crtKkO8CyL8X6AY
3PVuE6C5azuJ0d0fNakd07f1QoGrRjEemDuMxl59Qt8adJXzwLm0oCtC+9j9DB0fERuIVLx/N7cX
WvQm0bVALLhaqPBHoIk6K7wwM/8UVf40afKZ2WwPQ/NWIwn5EdqJ/2+h1QucuEfbqK7DS1XQuj7Z
RsprxDCdKpTU/lmDaP5TWNH0Rziku4P0fXdXFjR4gBAmicGVrE8CEfcjglGd6hEgRJfX7i1Uos1O
K2crc0TzY+l2ouKI1ufrq8WGeqDdQmaE1t69CdsvqHP9lKL/LkDPVMr/rHq1g2jaCo8A6lyGigFD
/KYRKD2VtUjLyyvw7U8AP9xJhGD/wQbBwWAmD7qB9pvcQoNMrkTrlFc55J+U398CynQu6uhLHvpf
379SW+YO/Q70T9FDwuVdmQEp1WRhKFV1dScresp8xhLeoGMrDM0OtZdlO2Zn63HCk0GQECTFBUf0
+otxDnQGtMJRw89/6DpKwUCIC/Ijc+ZDvkeG3NwbrKpjA/C72LrXa4WYumLqqMEEnh4BA/ihSF1V
rE14y4P6y/vnuHUToQoCzaUlS3vTEmMj9Id6TIq7ZgQAjiKcY2/sblkwf8Ruk7kxR38IdmLLrauI
qw8aJsjzKOGs0u4BxkCYCf2Q1u1u3SI4TwvL4v197awRLEzQl+5QRu3ka8i4zGKZc1YjaM3IjsHe
+k64EKgcOBSgpbVZE/0wkAyinNcxG7I4c6LmTkNChNO+O7MKuqPvb2nLioLNDVEJMKYWy/F6S5g5
Zzr49vxKUBw8KlGaJdb0bnx8up3T21wKJApgbIFGRGj1eql+7jCCQwfsSq06j8Nu0aUW3yNWfX5/
S1uvCu1szN9AB46+acJNGcBQAFyx57ZvD9oLrnaG8h1xqqNSFMAPOe8kiVvXHd8LHg/7QjdptTHL
9ICaVLq41o36RGdQQvKx+TIR9Zwxk9AyvC34sDd6bnOXQOpBsR59YLK+7y0kpeeF3nkJWqj/l56A
0kvQ0UfoQfaniZP5qmi5p5W4dTkjWCtk4UARv5X0lLTp4S29C2Q+HorG/Vy45CyD5mCP9qf3v+Lb
pVB+tv1/4DIYN7k+1BA6qVXhKdRZ8+I2INalqs2HkdvoRGXBTrj/9ma+Xmv5wC/etZ6AaeZukV+5
U0EUFVo2zxjpPgLO7u1xFP+xs69Daqy1zM5G2x4Aj2VU8Mu1GnvKUbDx0O8OekDvvozFAFY4iOIs
T+GgYyPCIxfTBQx8gbpO8Lmj9nM3hJABWMrkN8tUDwVNU9e7nzVD/2pI6pyiGXUPdAP650A8QFrW
7v7AMgHCHJPyW13e2t6VNhHYWAIknyDOMeHNEo8+hlWhSYa/1Q8/1tUnZTuHFtX997/kW6uJHbsI
ExCSoKi7RgtRy6sar8OAJ792T0i3zpFlf3t/iY0sCWugpQrmg+PCDSxf+MUXFNT0poRVvoS1xBsH
mCd0Ulk57aEyjfN5gHT7xRrn4UcbMf0TFFV1M0glv7z/M96+SYgpg3eKiwvcEEAAr38FfFDdcOzy
YkN4AMJO0HSyraE4zFmfp+E0o4NH0Ix5f9Gth4LcDJk2amJQ6F5ZcC076CtJMl7QSf1GQnMax+xq
K/cEwMa/nmvlL8ERFCOxR8gPrp1Ty10AnzzQC4Hi4dHvkRx5MxyC/jij8Tc0Xxepifd35y4+df1e
QGRE8Q2lZaj/rM7UGxelQXR8Lihw+4+lhc5b3dkEPVhjGwBuS5th4JqC8KAlTNxKMicRGn++84Sh
d2g56WgchtjHgL+kFbmF/7sk3oF6rHl0mkljtixBpziEZvzUBdOBQSjqTzdAX6zL2u77Mq/q3gpt
qkFijqYPIbHKk6AMOF0P9KUy7+nncQLIsnLgdWJlPgAuVv4lVTleQaTj36WlCLqwY37J7Nb98f7h
bNmtAPV/WOJFxm79OVxd0wigp/EKANAtWJFnVbS/meJ//8MyPiSnPNgsIOtXJosZl+G8GLDuWvzR
ovpZkvGgGrNzkTd2g3kvYMmCIrtMz1otY2qH2UUOrhhj1W02t0eRFTeQaNsJFDeWQaEanAhQqhdO
9SpQtBiahpkK58tSxgb/TWJWjsa8FYW5qf9+R3DQNrw0gB64JKsdQaMBzNt8KK9tgZZLp90oFqZ4
9gO+wzHbsn9YCSVVxDxYb60qUNPchhtu2LVpDfrTit6NHTrf/uyB3+gn3ZSfqFP/QgcZYwnt9viv
LwjgTouuBfC2ENNdmSC4rcqWc+BhGoj+ZInihgr7lwTU4v1l/pkSurIFWAcCS8hvkTGtqXTgQkY5
sAfNdaqhVUIniRK5DpsHD+z4xOqc/FGXJRTffMBCWUfocUZD/ThYPUhNXE/QXDFVOtaEJlYOn+ln
JTt7boEZxUzNOzHFhtfDb0XOiq435PXXnQNVWV4/THNzhblkccjEUxmWO+n3hr9BoxjTXZfg863q
QhNGw2xZQXAtBIndSR2dqD2DZQZAYIAu596YpM0tLWhYzN7wQ+KuPvPMSF+3I++vTlTFSzgSyp1Q
Yesegy2KLhJI8gBUriVcXeD/O09naO5F4zNjw6mEDW0i++RE3wzqCzhtgKEww8vhO3f4bekR0MAF
uwDPDarmum41Ajk9RrnDriV01UagHGJgoKogrroYVwWzG3fu8vL213cZySqqywD6grO5OsxibBsT
lTW9Cj7YN5oColNRVQDlNQKANgYG7azQilITjvOpJm51T/Ianqos6Y6V2rpFL3/J8tlfxE7Kd/sy
czE3yG7NV8hUcdApojxWYf0kWQ4vWe985Q0L7AFSvVSNMBAYcz9fL1hktS9nNCvBs7TnAyiH4R0A
QuwRUiFkx2RsBEevllr+/MXeUJrwGu6p8lp4nkoDwR8bg6GCKjh2ewnL5jGi2IF+D2SO3ii4EzFU
U054/RzY8veiLIuJb59zK78Bm+MPmlB7nYGd9bxVMcKpoBOGqST0itIkBGT1rXFh5KdokcvQKanU
TjNt+yjRzIJ9p2+lJSpPVkRlg7jmU51EwQlEEjR6swQ8tJ37sWVnMJYRigTAfyJpWHb+4qNNZWA6
ZpzuClwVSbMSyCxc0h2XubmdBSyOqgemCK1hGjKvwGkdMB7JChQU1Ybiqbd0FmsMJKkz5/z+a9/a
EarhiJ0h7QiN6tWNR2HT5UNowbgwOZzH0RZnE7ndzkPe6FohgHqxzOq2Vx1Y/aOPCWSdzlPJbyVk
5uYeYKe6u+/6KR5CIOyGKZHRdz/a6ya/rYJgcZwjtock5E09PgC9jZSK1VdGZXieunA+UB3Wt5xY
7c/ALUVSuX7wswLWaOd0tz4lAkcXytHwgwjtXt8XT7rTWEQVJl1N+oHk+WevGe+MsO+KGRPG3/+S
m2uBTxigowwvtY6FQVYbytIDIGDq2uE5pG15hNeYviBvstJCN3vrbXpED1OEIbeIRvabkkvuDn6u
SirQs74ZpzzBv3L5GJYXKAOy6HkGtaAP9zBYWxZ6qQhCSgC+EFn76xMtMSW9qEtgi8qazGlYu8Bk
Fou28Z569OZxYogttH8Wcsi6/Cg7xzFlmPNr0TV3XDigaUho93p3/S5jd+t+AnXwj3wueBrrYjsD
0mco8qm9mCENq5MSKbw7qh+9m+Z7mg+bayGDQTMRDYs3TbAuaJBJZZxeIeF3U0sHeg/DZ+7nSR/w
WzEXDzTfa4dtnaT/Ysnlz18YTdMNg3RsXV8FRYocEBElFvr+VaU+gbK44wu27gcqAMgJIe0HvvXK
npUaoEm/lMv0KI1p6v0tdB+eO7f79w8bJQ3YaBiUAEnUKn/KrYJ20SA8ZDXDbd/zx3AAKN6ujy1A
uO+/6w0LDSnpZYrd0moCM+P18XHHEmPrFHJh+srEoDMTQ7l7p1C84bKhDbugXNBRBwt0dWxRHjQ9
vDZEzLNA3Vosj07I29wkCqssdnoW3QQY4bOT726QDeBCPXD1AKmE7uY6C1UyiCxeht01dDrvMxBs
5s6a6zD1ugx0G0YRF0Ea4kmOjneEEig5OGWZgYogVUIGnz55M8kOXIhpp1O8dRpQVgJRETMi0bBZ
RcAkmJw6KgqMyg4kRDDMc+bYz4Pv8ZiR6gIx3eO//8QAKMJmg9KEPunKqCnKMYVERO01mqY/bjEd
OtV9fX+JrS29WCJaxWS9oymL9NBeq7pvEmhBNMko+xxA50akxpbNs0YwshPJbC4K3wvqGu7Wm25b
VE8D1UXdX30yAKac3bmWhAjwTRYIkM6znafvbLz9BbiApw9fCwro6hIjUSARRtf2V7dnX/LskUTs
sRlnqHnK31HD76FpC7nBY69BZmhNtfzjPHQQsGY8SsFpT7T6mVn1zSwaL3aqJlGM/wA08qnX7Ydq
bM59ATWA7N7xxtsywzY8CK9znCHqqqQLH03uPDU0gFovhroHELzfsQQb/X5492Xc3yJvE73pJAo+
Kg/zDNsrWsTkzqkqkriZ36foVJkTYAf6JlPTF0wbsQ+d5c2gSGjMS6oNiYeum2N7MEHChIEmmYtZ
tk7U07s6KP6Di0YejjQDlTIgLteSOL2FBoVfcefKC2WlfjGUKSgeKq1yBAnv3+p/vPAqV0VhCW8V
dVUgvda9mJwurXBQEK5uBf0/r3nUg0ya3hxCcB5gj1FwMm1cAbvmWAw89/p2DvqH0qkO7/+Q5YWu
fwcqKsBkoTT3ltwclqQoQKFurigQJbIpzjQEzcQWfEpoWDLEt0US+fmN2Z3/uPHGgMyEui+CIXA8
10X2sNA5ZDAqdQ3HT75SD1nxxzNzoiG3bOSf93e5vRZKEehSAiy57pMO6I2PHSaqXzOr91K8bgUA
bzCcMg7hFuW1JHXHcrcesVFnx9h4wJIw4hJDsdb1iNaacy9Qor9O5WgfpQulHzKjAkKG+0W1GjTX
5jH08y6uh0+W3rGbGx8WrVOsSiFviU7OyhUEytBJgel97Sf/dm5J0jbNN1ASbmVQpKVLvpWDDTi2
k+9cqI2jRui54JZRTUTxdGXLRh1KxeECr1WR9196bvRRycyC+E+TVxgk4raxzt09xeiNUA3y15ji
gIzFxrtaftWLUG1sOcDyes4u6PCrG6ewdPzP2IhMaWS6aHDtOL7N9ZBML5ACFLjW0I/CIEwdDBjK
lX/Tm/HgWQ9d9ER6tXOay2mtnidqskj/oLaHIsE6vFEQGoZixQKPsPEJ/W72vvbKkG+ai3zPSG+U
z6A9hueB9jfKZ2sv1AKgHLQtZ8/IRKWXRLRoDlAyih6gJW2BVBiUh7YXPYvHcZ4/FqzlKWlU96jJ
HO3BQrbybgSO+JAB8INoxq+uEXXGoIoqAoK7xDjEaGYosptuipUMnYPtNnOcE+bEjsQIGT/r8ge7
r5vEyHyvQrv1BUCaWTRpF52xdRQru7nPxh5kakjvPoWSn9HPOedt9PlfW6iFeALNk6WT8mbKJgYL
OAFMQXMRTh6PXXVV7ZPjPwRTCB7lXsDh0Y1rBfFNSIOheYzUe2Uc+AC1ENDA6mugQNaAFnSTUMWA
zdLg6f5CYFQljGHmzOR45XmCgfwMZQYBXhfx43Cw5mQkhf/V71oHYupjWGOCeJcdFQ1KGVc1I2fi
yD5tx7lP6zYYMLcGZE2wxGR99DEU5k8xTs6dFoonGvHjXQDgegfBLtb+6rqphCJMHfHTmBOp4kFy
eITJKxPLZF6MwaDDBz8Dgc+tGeQHJg0+qsGcuMQHiPCWNT5miBsynlA30YgUoXuT9xOP7QgDFqWX
+2eMQcxSTMMMTqgt9bd96Yen97/l1pXBZYE2CZBakOFdJT6SycJ2oH17JY4SUB/C5JbRtTRIrN5e
nWZ7KThwNOkX4vPK7mVayzoiYr7wxv1ZZRiTGmDWQiWi3+9vaSP7juDCUAkCixw88tU6bgg1TVnT
AqFR6z3NURNHc/uIpgaYsXktHknnsuM8ymYnodmysy/XXX7XC7seBtZYzI6XX2kNxs9iCY/Mo5jL
EXa/uoa0O19uc5sB3h+a4pgBGK2sDqQtvUZNhXUxmfgyt9m59/rHVhwRt5sYBbEfmHd6eP9kN78g
6jQgcbggNaxPtqAU1YUGrYJKUHnoshK0Z2oFMfDy03+x8EDgLzL2KDK8CblA0gSVaZL2VfQNRNlJ
UhSQ8OCzf6m5OeZuc85r+yni3Zl62QlT2fc2u9VuBPAd4P//4ezMlttGlm79RIjAPNwCBEiKlKhZ
sm8Qlu3GPM94+vOV+r9oUwwz9onoliyJJICqrKyszJVrCSy6jojE2XyiYpQ4devc97NGDdXol1Ol
FzIUTfXy0xhh+BglY7mL1dJ017Rw/lEnA2YfzjN+Kzdwpi2l/pBIUvIKYkDaqp1c7OWIPiyv0fL+
ivHpF7ykiNCh2CVJ+IVDO5wThEWgV79fpbnYRWHdHcw+63Z/NwCxdP7c4ikwC/SXJgRogJv8OSSl
lmtKE47tQ78sNJKlVTBV4cEhfbHOxfFqPfBrXPjn5cRD/2dFWUMhdeYotw+500mHdOr3yaJvwxSQ
sTkvP2LbOipV9c1cgLH+/UEv5F3FpRGbAsEq+F3OsgX0w9vxmkbqQ2UUnglv9pT90nLFk3u68H6l
dJ+akZDZ+Z+nEcpiLA6MLoyxpIr+fOJZgWhAyR0gAwPdq2EyaZ5TX2Xt/uqpuArYM1hKEK4Ei/nn
VYyo78yalraHXC79urNulUnaypl5I8XmFYu5eClqnCbZCTBD57ERwa3dDOEI0cZgy9CjGZ4cxRX1
1fS9VpIrF/vqnwgJgQoJ2Qt6Y893mAg5ikmpxhQPrJ5C2Tr0sLnKCj2Cf7eOr4uN6wBjZeMkl/SF
yTNRWzVNkxTZ4LRGdW81DzK8D3+/xiXbJ8iScX4Ecl8kFeh0Kspaa7H9rPwx9cXvspC7e12e6Qgr
Bq9SosnTtXiLzs/fL3whnBV1KlL/n22PgL3+tI6MzRWtjcq6txXpuewmb85Cb43D1JWn5r3pxspH
73A3J2agN/27qoVXFsEFLwMBlkg0kLEkuXG29lZLDfG2qn1fzo039D9NBR6EOYCtLkf16u9Pe2GY
/3ut85QdFaoM+aHCvK9K49CFK7oV7QilguZN5XwzK86pspvH2r4mQnphXXBdssC0zWKy5yUWZyzA
zivT9JAoqQ07y3i3ztMemurvi3UtLXnBXNmxQcxgS9CpnaMqsjKLkqQC5D3MDQi1pC1PaY9s999H
8pLLpF8fPW2OQZDdfUkh6PRvLDpsg5wzhcgp3/I5qNpHqM29QnTDSJlXqtcozC7MIFkDkZKkXkV5
58xlSoUuyWpLozTsLMaa6qKoo3a/yUOi0bfnhyR3rqRc1UsjKkC8eBnwViQK/1wieWQrXSlkD2zU
VPZhkpK0Xtfcg0hUvwu1rtuAS5w2sl4UL7K8yPsRFeoNtWgYIuM8PmboaXCT2Qh5ZhXvjKEy9yPb
tU8Xe+Sr6mxupCXV/Bmq+UxTcm+alsLNR/saG+MFjylKHnhNgR/9AlNK8mXKlaUoHsxEvhtky5uX
E2egt7+bxgVjpxuWcYIJXkGe4syjSJpUhPo8sqDZl44geetNO2sZO6kEr2U/Z8Hfr3eB8FoFzSMI
0sjkfpX4NZOxr1W1U+4XXZYedJiyKG2o2h18q0VgpGr+aKc20g25WT7LyIgWslEeWiX5iHRz2nUx
uc1kjYvXYq3Uo2Oq15DCFwbEgIsMhBht7Hw9s58UShK1LPPhvjXT72bj7OWh/dUWdeA43eOVsbgw
xRRYRXeHEF9AFOpPW52qpJEoycv3wzTdFVr3aHTT78pegrQzErcz1Y9p6v28y+8dWfo2NdGps5Sd
Uy8nyu0fUwVRypU7UrniWRTJHZFSJqzGXZwH1kqD/G4zzcU9/I47K8q/OXXyOofr0XSmR20meyII
uYExDzCMlN28z9boSpvNZ8b2yz0gCifqYiSTz0uY85DSLpHLCq2mS/jAcaL7B09s+nrTDQHaTKs/
NuTKyrjNngcD6V1HKfWgiRb7bjKcZKOuQrZCraV3C0LxFx5zukmsrPeKeDZTN8tJ+y+lI72t1jwG
6lRop7YyypulUmevHxVzRrlzmd/kpDSCkO468jRwIadL3W/GJGzeM71HJX2K4DSaleah5iQYWEu+
bOu5yzZxXjlBPaxkmcZKGh7sSUEFZVxhP+pWJdm205IB0RlL6nrysp+k2DnUq1a9zLmWbCQ1fV3W
zDkucTh5SipdUzu7aHMoeMM5TnbOPCc4o4C4tqC2q/s4NA9QkKNqoUwVFEZZ4f3dmC5fCUA/XgO8
0HnqmK4GBFqiUbt3pOnHmo6/hiHcGtk1lsdLmxuJC9Kbgt6EBqazkFmrLTtSO4hVRyTiZrqhK6O6
YVWVbicrH5ISvipOvi+c5Jiu1ZXt5kI89Me1xXr6zzHIUGpjknS8GTmMG8LAmypNX6Jc9s2u9hsz
ev37kH5hBKKqBOyK9DRBGLma83ZowywaBRUh/a6MytteFFWQgV2c6GbJnowI5oEo8glGN3kf3XQU
K9xhhufdVOKNruQ75K2vRBb6+XbLDVkykRJdpnDbsoH8OQCTmZQSfDbtbVFMxzKrb6p1/KczOr+s
0h2ISV8v9Wd96qG8isaI9hZV8RIg/3CigQrKYFPTwrDaCIQc4h/vOjpJP9Lafh2k7IlC3i9A+7eK
E26LRoY9tNDAfnLw6oExbywJwpjZ1ppNONL328pJgBb5j8ywaNc0IG+ePZIikdtBq1XVodcm0Jgt
tHBCVR2/pKk1el2t/Ehz6xpP7OVBMcmJgiYgYj+zyB7V5dks+vlWHz7C4nFNrmGPLlyAhkDq5awu
obR0doFRjbWqoF/9dk3G1o8azfKbUb/WuPkFnyDQ8dBHgNsixSLECv6c3HKtnDGy4xCSJ21PczQ8
65K7DAl+j4aONdsSwgHp3pj2D8SsXaXYpf0ps6+d6dTzfJq4D8IgWJtUzB7EyZ/3MfZ0aMCj45xy
zYQu8C4bHiy0rEoiSq7Z1jDELzs1s31rno5DF+9as3bpuEJiFW1WXs19DuFPWmPAmCZZ4Hz+fh3L
F/5QV8MuUa5s7V+kRz9vmYBedDmSwj2PuBNI5KNBkp3TQjJ63nOby7h6OnR3XLJLpzu7sLycrAW3
ObRNwLcpt7fi24BW8M+xQape8jT9Siu6Jkzjv7vr540xqThKwnLu72wsgTksQ9WGp47UUJnJWy2N
hF4tF0yZuZnjVLko3kKdaOxliIyc773AwESvK12v3VJ4eUs7SxmkUxgkzTPNbKXTeTFUlxHEa/yY
YQOILLcldCe/aknyx+pakenc7X4+hA5ZA94H3Nh5mKLXc9/3pRKeFDM6JKujeC0tKnsok6MNiBrN
VcIrUcn5Ueb8imJF/tfRa6bWNOYUnkzAG+4SrYEatxv4Ad2w7E55bm2zdf6RReX+7x7/4nWBLosO
e6LE8yVIunqq424MT3MfH0xpPWaNAVy0h1+mbJ6NcdnBC3cqzfRaQ9l5HCweWADkIEcny0qQ9OcD
K2MeR1VdQrVqACmwE2rdZmRyOqjtfKsb8eL//UEvrhiBhoIgnRLEF5xXvtgWFGCTdCroCkaDlS4m
nvx3aNSvte5AyJiv/U+AAOFNH5bDDi54ijWch0hCm7TTRFrQ6ZX5pPf59NFZA31Q0TAGSayYd3kB
ZZMBe+SVpNYlB0mUilAGCFCG6bx+W+q5Qv9iLJ30sPmuDuvHODfHeQn3wihG1jPdx7/ySt2MLPF4
tfwBVaGiGzdpHF9Z2F+2BKGRSqsJwGkZENV5gm027a6TJzk86VP6jf6EoxRrV85ul6aItBp5Nc4s
iNKdn+fTaV4mOmrCUxabk18lqrLpF3vaKICntx2dNBsETOkOI9PnmVKmBGh+UnArFeenjZbObnAi
wyVhY7iJRYdiq44cnwc13alzyLECQldfjVb9imVdsOTPzYNbB11Kc+Sfltz1Y1mtmh1iyZI7tYqr
gxtiU4j1/Epq+oJbAnVF4lH9NOJzyvYhqWDk6VbmwNC28D0FEBn+06n5zrGlQBquaiBe8OVcj9UC
YoEw+zzXMedtWMwL8yHX7WYurI0ZhT/I3L2VfRWsIfp0Tuqv5fhkVPZNk6hXzP+CbyIzQYlfGByN
R2cDO2uVElfyIJ0Igh7KULptFNtNkOhCd6z6rgzmy2QUm9S8pgZ26bqfrGEgGqABOz+i19Rf6wJt
ulPSWs69bheGb4R6ulWtTjvWHEc2DQxf9IgnU06sBxfX312VeK6zLZTIC19Fvo4+mXOkuZy1JcVG
h7CIFqRMn77P0sxxPU+vrLdL5sTEiv9A8n7BKqfFoCpRNkT3o9Hv1d5+Q3n7tpX6Z2kwf/fTtY6c
i5cjtQvpHEiqLydDze5bOSVIJ9/qPNXlSLxt3tuFvR8l57em1lfgip+ppfNhZIOhOxaoDdl0Mc3/
2VKHZlWVVl3ovzWpBlSVEVRlHxX7ZKLl15paeRcriuA8zWHenud816HRJ0SrokM8luYNtfiBY8eo
B2Av8x9RQ9o9he7w1Oh1uatLs3zNengHu2lV97DpCrrpSUccZ8p9etKnTWivcDhKieLLuW14RjSb
AOlne5NrZe3OiPQcls6kPJiBSu/XRr2JKgRCgCAXh2qwci+eImLSlNyEo6/DT7S1aEhD2zD0ZfRq
XFnJ7dOaFNW+xFq/R5zcjrUxWJ4Mi+wNR6E8yFM2B0mkDQa7c9xI75dt25mhaxLV+OsUaigdDeih
9Ku6nWq9eYaZd3mrrHQ5DBKJjUKRIMrtaLjWygYGo8yoPMPJ6n0x69BVVzjcZK6lTZmrg1/rI6wX
eVEGDF0aOLAQ//r70rhgQxBD4P8o0AmGiLMqZKZScclrtbsHq+lqqAT38KCX6q7Uh83IJv73q13Y
86AsEZllC2ANRbk/LaiRYn3KLE06dZWl3CawEu/zYc73f7/KheXOAhRqJxTJaOk+uwrlmMKqa+C6
o20afpslylFL9GoTm/L/Ch0l6AJRT2UFWD2MZ+epjJYKflxGXXzfmdFN2/Z0CcTmdhitK+2pFzzo
H9c5S1s4QxTLxoDxVhgssTwcTgT46voGe6841GmcuP8+iBeOcHR1YxLiIIeo2Jlh0GY92FkLd1Os
N/frUBbw5nQ75APei1Z/dLLmOEbXYBgXJ04AhoFDCG6bs/1JzgtzUq12vM+NpvF7AumbVCmmGznN
r1XfvwBxP2eOnnWAmlzpS2hkafmg2BS7T8OI2FbTb+OGfr9xkP2OLA1Ew35SrE9Tb+x1eTqJviCO
rU/zVbHRi+P8n/sQwdB/nGoTNyE85jhxiGXDY9/miYeilraFWmEQMmSVh6a3cltYlvTz7zN8IcyC
K1VUEYgO+f9stIdcyVonnuxTbYTNthod2Z/GpPeaWMLj0Qx9pWXj3+LY2QZiwwwIMSCdLgpHwT+f
FbRXkai9bJ9aApC9pRRoP88AQw25lI9VYfQvcZotGztzxjvTbFK49BUbEYPB8qc4VDxjKVcvbfth
U0aK5bEqzAMyiMqtai+ot4Gd8GVwt1stnEcPCczxn1jA3hWhCLfmWvoyKtlQuJDKpy/AlwrXpFPZ
dxqI8yWjdbawlm/HNkYPEICarrdg6pPEUxI9UPMl21i5HO36XKs9VJLRXY7X3l1kldoxSDk3T1d6
ndsRKsu+W0gMrPYxXKRsq9pTsi+zsTjWUVJ6jT6s+6oLoXTODLgMeo4GXHXQbpJezx9A70bHpJPo
yp8GiR0G8qPALCbNbwpn8mM5W/2JTNZr1DvhDumK2BtoJb8ZlznxpSksD8j3DIeiz4r7Ojbbm3DQ
C7ftovRAbi25r5Mq35QSQMpq6iSkeqfuVg/11tfNmLh3TZ4bBySeLEtakBdWtqOLXPHjYS0DHX0v
d9WAC2pDsm4qK2qOUQ8QM49kQD05pOBpLuebKlxDhPYWgINzOgZKpJZBYk/5BoJpbYMw6nCr2JG0
GxQtBgiojNuVqQz0cOm2zUC//SRJ9j7rYaSXm8zeJEOPxkFlOO6Q1tIxgk0lWAqzCbLJttyiQi0v
KdLQi+AK3Gvhum4LdNG2piYk6DQ5Hb2lzjUv0WrTTaNsvnKIuOSbge/QOABy7GvUR7StQg+VWqep
bXb6Mt1bY2a4U0+zSgMVPFTHb7C7fUtM8nF/X8GX/CWk5RgIF4ew7WyjU7vOEoo29mnuhps4jN9m
bXqqprz7HwsDwldS8gI/AbIc13zmKbI6iTtjyexT7LgIMtLsF19jNPtC8/t5DQDPeA1i9C+NEe3a
T5i1aZ3Iaw09ZxMzSuuDQU7OTYGBQXM3JV6ihARZrc5iZ83d9VUpP+R6Ju+cwhpezXBwPmAPX94b
3RmFy1gHQKHt/IZKTIxbsaobGr2tu5Kykk8THKKQjRmTIS0l627URnlf1XW9L6MKjfiR7te/T9cl
h2v+5xHFVvAfV2+GVcTd2NN9Q6LRj2gs9MahRTBFqqcNLdRXMmBfwCdiSEXXKWEdQDO4vv+8Xmv0
eh/ReIj2b+JrevvaZut26KKAq56KWg1oqtraSf+EGOc+gyvh7497yToFXzNwWEFT54h185/HtaYo
InsSWv+D1VyIXmmvkBWeU5BWndNojBEyF3ramKdEle9n9KBddZyebbt4kyJPHxX5/2PBgf2nt4J6
M10zZxuYThHHngHq3FdjrIDDGKVdiHiBi/tKr6w5cWhkgM63S07rZKTRb6JH7OxqQBTolEFU8X6k
qrwnPYy0iDQPyk9pmCgdzZac3A1NnVNYMVEa6ur+l1OH9Q3yUtKtXA21t9I7ecwtsNFsaf1ztpjq
oUk6hAxXSb3Tm+TnGKVvVaiMtw5r3G31xbnV5HIsPdQ83bE3e1fJ5mabpSQJ5r6YN3QC1K7SDUqC
hlA7v4edJR0GXWl9arLqJqLr0XCrSP9tNzpvKZzCo96W+I1UKe9y3adUf4C+vKRxkh1R39V2lb60
21GWpl0eO4sfz6p8M/JCV7MW06cruOFUl7K5NTYFIxRX7ywt6V/kbMmP6MON21BVoOgH27UfoJTc
0nZabMomCf3SkmqvNuMoiMtmKV2wohHBAdltdgr1LqpT7XHuPqtyMAkHIMITIHzGj6Vvm73FRn+k
Y63Y5kabnuB5S7yqysPNSgLez6j7+klTpG4cQZ4fJWySckMvUTamvRelsnyzaP10ktZ1Q07fh3VB
Oy6kmTZaDB9JvaCvoTlJu++d7FBOg+HbU5g+FotTbNi3WtRkRmAtkZo8RJGm31hdo5zAoxo37WRw
UluG2h/XsN6aHPzdfk7yjdHaphsDZb5N5Kk4pmGjuFGptZswypJgjbrlEWxhugfBsnDDzbzrCtXk
uB7ZfjQtzsbRGsstm2ndheZaeIaNaFE5l9WzmY7LdjBKw9eWKMvJ2MNstln1sPjRpZKX4ULh2fPa
foPaaj3spDYblb1S5/pTmvZzIOXDu6LG6jckkGavHBfHdeJG87q1s4M0LcbZI3iK90XN0dGtkuV9
kMwQKZJEbrZhib52KBv5R1MZSwyzX0h8Tlc40cC6nIa8XoJQbSfU2/QpiJWFA/WqT6hoxoP9nWyX
/mKUWr36CVv/+CR3KXnNTNGZSBaXrxmzDPR6CLXHvKbNrjem+mDS+ueBqZS90Ik6pkFvgjKNGe20
MHf1iF12ua6nLmTXyltbrKDGZZgEo0ayKOGWafpeOJkOMV6kx65eJvI+ndZkO6eq5IWd023DsV6q
jd4t1XNZAMhylaYrNgUdoG7nhLNLhiC/qVpWLvR73caCsebQps22NJHoZRTCKTnCUuym4+zWUKXP
TUXyAGxYb3gFDflojwU6QlsUikp7Gy81HPcPFN1AkVFcvyklounERpGNvImyZ8814XkFJpJlHxws
+Xlefukz9IaiRKQvQVMSBDbTZgxTX1p+iPIdykjCRzQ7i/kcoYPK5dGz+yDNGlfTRbvuDiher/wq
4vdI+pkPJP3KgMNqCeLXSu4r86XIPpQURS7CR3nV3VGqgkF5KcwXY653yvhNbyxPqWW/pmJoOgse
9wNhopu8S2+dghKY/XNGvziCnI/rck/UCdWs8pzkRdUfKOGtaEiTe3TX+CMcKEUvJnHpa+/8mLLU
dfDZBaUIkpCbXoPnrlBAJqfuoPzQRkSS6PDSHcTlc68yUO+iQhYeANFXbksPVr70HhJXXlhnfplK
RLAw2kcRjK9wpB6dxAp4/CRdiJdyEkTzgQjRXWzmeS7csFo2NGW6KAL7a5Pzf2DYqZ+F1B1CTTqW
SXhQzZtJ7TyFt5sRokXZEEAoVCJPXdyFarrFCHbGBDQehb8nRenl+yhNbuuorFzZWAY/7G3VDfGU
rgNG2Q2HCeuLTsXKclQl3aUnRybwaY9jVt81mnLb0Q+Th84v2ULxRqTwmrmrXRre71AjgQcyr3eJ
OtyyK+0qHliR2hfkk/14Ut7yOT8magfD0+Q8ZkrlZ/BK1w5I/wlv3dhGMCrGEyDtksat+E4ataPB
zDph4snacBRN1madwafeHZzF+imFRaBw+iULSRNG6Ysh1Czp2ZqKjapFP7Va38rpQtOC5HJMRBy6
j05tHx3ttbyTGzyhktyX3ALr9nuYmU+ZqUAymPqL0tGOqQZLEzjcraF9ZNBwhGP2Qk+qa9itP4BQ
t5w9NJ4YlBxXR1E4N2hwBxrMb5hTRNw4PjFEjUwVGqpG840OwKJ55G1yHfmphpreFAdYH+mZQflF
gVUrYtdoKlyo6QneUfTJl9NizD6qFBs6NneQsru4GxCDLAI53VOfN+bpDlSC2665H2d9UFVkVqNl
oxj7NjG9HjTzlBfbPhmRGlGC0vxFHbrDuLQ42paLxVyiYZH2MKksXjS+KMotS7Elj1H0CJtN2o0B
9H/tiqAACcBdCWOl2i5sNM0+gF+5wvRhtXat0d4ONfCoQTbehePRJvPEaMzUl8W1QW6/KNJWRwB9
Bmtg0VPiQKJpUTCP68mnVj9I0UbAEJCo/y4Zk2d1nYebKbV5w+dktKHhKTT1mzMuG5ZxWvY7ev3o
NXqQp9+Z3Hpx1/o8nz7qmyW9tdcH/BqDxGD09rADJiQE4FfPZlbbDF+dK6VXhDYCspwQ2Q3FSzaC
HCGfSr+D91X4jALJoC49yJytBX2r0XI4bbVvRiPDE42MCC8b0fBq1tiLusiVYkzGOGr9r9oOd5iC
bPRbs0xHWM3CVxyrjUPpBfRTGd2sqUTNvUydb1Y9CWvq6L+lBLzrcraWWA3aZHIEvraS9E1Z9PuO
cIMfqQD9kgblpmOm9Po3c8amGag2QYbUq5tUoyGJT1nzGnntJVjSiiOwrYRU0OtA+ElZWpwjl675
XPQdH/C7kqECreofZLnz0zHcwvd/4DQJjYLqR46xFaYnrEFaPsRDJ2xsy2A8rqt1tMJqy3JBxyl3
ecRwlndrH+2c2PaYHYlv7BhD3/nY+wDmtUCXuJs+EJW8MeAJpWRHbemdc51XIjVPzuFzxZRquTHC
lf7AAcxRIkAhZSt9kvJOEYSD2UdIAyR7mRtK+8KIErFsBABDfDOtpxAUO3eTgmFgZHspemkrc6uN
qwt8RDdCt+UWELOn5S8I61jYFKhtb0aZ0yFbAEijlgk8zZfOfqu71M1DCo3Lr6rfz7rmsstwvsWe
tjAnu2t4tKTSQw5mx/RM1gJHKkWJ8MBP4mlx3sBW+CGFCdiyn1tWZJwaD3xEm7w6y4MuH8zsezYd
kJ9D0+AgpQQ9Qn6mTjci11g7VCyG6nPvAZglbIy9hxfPEQdEWyBLHK3ayKqyQzhSjHc1Peesmcac
H5Z8OIndZsXOxahwH4wR98SQ8u+FJ+YNn0NSlu/xuhG+DyJWsZuyAimRB5qxz2eYJnoBtpktiTV/
WqP3KdlOToQo4YPV/KKm6errGyf/WknFdEnl+6j84CYdVCaLSN/Y6k1SzZ/7Ilcv8bK58irHya51
1A2vW6Vwt6yyW6P0LfxnldHtkf0W8QkCmRZLx547FLrfovzN1k7ixhC/cVOeU9hjESUbMbKSXPoj
xRPutkLXFP6mTHnFEe0RpQxMgHSaMe0lFXRHFlgsahaCI6XBmAhtyV1RvgqXyC9z3Xbb8Xcdw8wC
HADlAH/Uwp2wx/KVryIF6GS/0cTBBJW9hMy9+LvwE9Uiu1Sj8euRsXgLIUY/m+/reqDcf6um5gMx
QGwRyu+kNHKtzHjkXqJMvuUwd8fzZskaSLLxPETVbolrYOs9sdjOMkpYRvn8Bd2hotRuK2I03lml
9E1lVJoyryHwYOxXciLsR5q9C+Unmra8OXkW8Z+Wt9+MKr6BJSSWglILHLg+NOJ1S4n8fI15+ZGa
87h0J2lakNnciUfRAAgLd4EPwDbo2A8AUR/7qt5Wg/YD5BGooBex7rI7Fhf/EC6ia+xHESspzGps
oGSpzQdMQqzjqtk4hYyry4QZjsyZ2A4TVfXCHB6zRXtwYMxxKuCe/H3Nsnu20Fjv/3UEprOJs19h
9tuUhJvn+fGosHD35gcodz+ULJ/KWiA2OtwMY4wRi1iXj5rl33qjnezysIbGc7UCrFx2Ik7gQT8j
WyPgOaHvFvcyFNkzNqQQShAGjKq20Z1FhJBW1Xh9PwSVke6hVxFwTLEsmtQr9a2yvooxFauVj6IA
5WZtdieWI04sJsIUIWA++6sViECcctunQxSRZSmbx0SL3TTkVAaDIRenCYevn0te+6gReOIzQ9yT
bDIN6sbiXWSLAijnXqTo6TOmIrqG5oV3zcPrnCvCknHaq6nDz0oOWhg9KwkuDY0J4Se54rDIdzPM
b8VYMhvip1rLhWkZ0vqPCPv+b5z41nN8EVTn4gnF8cJmQ2b4ImID/oq6rAiBWqogrtQZH7VeIfY8
+B1c0H1jBfSvPol3MnGaDrB6SZ9NxIVNcF8jYpHMEQEi+zjZYW6UhSFmIe6H0VXG/n6yM9Jz80EZ
uzfHeoEXRGEtc3UR6zQV5NHrcMcfRmoyTPl3cw4DTurb2RlgfPqF8fJVzCIFDFxwV33PrWaLfOWN
cNoOwfpINIprdjtbUAYEwA+2widje3wTJszqFGuaUY1U2e8RwRVTQhJdhKprrv/mvm3HvoHt8FVL
jnk03KVm9phzYGNtocorjkOM/tJ+YL+sFV7PuNGK5OMUMvbPpg5YO3vZEDHeSIDf9MlOcNdjgThM
rQDBlyYfltFiRwXUe49Tvt7wGZXk/OSblagfKv2hcW9sGYvWKJ/xPm/8JZELH4bkJ/45gvXvo9FT
ynj3fzsK3Sk/BMm9eJ6leKn75rEBGij8D7/iThkBsX/gIftI2WDobBvCApVxPTjdRqz76p4XkWJv
2u+8jL3AJBWUOb+UWrhfIi/jIPY03XplcHk8dmip0KC3DtJEOqbKYxkqO0f+ueSri+4sEY/NQwaq
fIDnYYNFs9RZnmH1YcrvbLA4FJa9sCRCwIMgxxED0A9bsTFAs69DocMLUvwPfwjleiOWMvZZBvx6
gXxsVF74AV8pwiZ+N+LVeZJw0d8p/blVrBMT7CNnujU7wxeMuE78m8/KhhuxZYYcc4xPKGiB0H0m
ItQRp9er6AsYYnnxkYQN/56sxVYeLh+sTT5AmBWIO1wUUWsyDqCmXkPcnpV95/Ho41pxDV0eu9Mk
Xl5N30A8iRiKd9jtd3sdKIz8FhseCf7PcyOXEk6GZxHxumWu4jjKZXg3l8S1goQQc6IxEfH4UnRP
IgDi6SDlU0EAjgtVJ6IvYhyeEZF7LyeVsIRPumKL2RXXEqNGrIcbkO9MQnTSXhNHchHEOWbvCe8h
7JQ5Iln/Y4CWigN3ogChaHDTLBbjwPuF3xjEMOFFBXKL34Ibd3vkwMUBKCES77WZnsA4EOYi9m/k
rWLOx5YAH4kNWLQn/otPbnoCoqrdEoNgEcKBLux0JQfndFL8cUpdEfMK62NQxTNw96ziRX1meMT5
rEKGQtwbgyRCP6O+ERteY0di/oR54pWI2kqGxkw/D0zgRoR/6snniA2KRTM1EhmoI56W8VRzXGN1
K8cFYN8H5V+TEJM/EENw9ciBBY5tvDeQL8+e+/5lwkGhabflvhjoGth7w7FcGDIbDPeFmKNrVus+
URoOLbpXyJG4AaxBzDhv4TbkSr7h/UOXeiwkiDOPfZxydlC8YSHhu/ps9/9OXEp4wYd2WXTPyDMz
qU5s9bnbiHCWd5Nb3bIsNLiIWDCzvh302BOPC5tNtrbC0pliXiEOybmhoSv5MRvVIR8frXHcJ7P6
Mxvv0rT+3MEHg2iuUZQj81Ou/QuNn49D+mizT4KH30wNR7mHJUQ9fhpu7JGGfiqJpJ4iI/1ObMMC
EEHPyFlWjArPnS4Z3bgNMZFauvMA25tk3XLOCcRTyw3H+TkwJsM3E/OOx8NWtPWNMwDACPONmI2A
3bCfJ8A6DJgIErngbJCci59W1OvxOP9uvDLun9FgkKqw8GAQvE1MiVCboi4OijcpiMVjz3GqivgB
SIkrHJiISBkJySSI4fjD2/lgaeAsndcun8ya1Mef82zeCXsjasIfhkZIP7i1ZU+D10CE8MIhSWLR
zoFY4WK9hDCaiLOukX2nc0wME3l5V8kNFBHsf3ROU6ECforDhwgSGOJ8vBPe3eRV4jNizIZFYM7l
r3E0g6zS9pZqPaaJRlbpAVPjE5HNXT2zTl+FweJ41dHZWOzxqtoSmc+f2TmWv7gbrlEM66bvnVOr
P8nhx4y8uVipY6sBFm9uI872IrPBEP2fiZEspNODDCaOXaQ2bOtFnFFbm6igP+L4Rq0TItw1+TQy
fI8SyTMGQBycyoR+MV3G334annbSOY/i7JC8Eh6bmRzjbC8ykuLN1hC7Ym3QoCQuP0vhhwjSKtB9
eBcxhewm2HxL9ibtn8S3KVNHt8vMF609NURVYPxrMxJx1KhC97dzUHZGZdQVfi+s6J+zfyxTszWo
NfJBwiKY5v9H2Xntxq1l3fqJCDCH2yJZpUqqUrTsG8KRmYs5Pf35ls9Fb0uChL+BhhstWyRXmHGM
MeXnzkZ5TxZCIeiBw8Y2zPr8JD1hvVRBmschb1Igci4oQagMiBlgfDvEDD0whs2AUSgo323kl5Bn
ifZ7oruMkzfAv41/sx0GrMjgsFjbHV62M4tfcLt9Ie2gE/tZhAIOaY7mEO1Rg1zSUlpvmxKVFRUh
ci2Paczss6FPf1iK9ZOdZ3B7ILM2Tp1TWZjlciPtLlF3PVN4aUeQ1vZN5OnUXn91QjlGkf245CTr
9pMSaSd2wYnWbYMeSjVr2Nv2JGbdH4nKunZ5rOwnoI4bvRTPGqeIGzCKM5mdKrqQDmzoCuW3YkZ7
pgtQ3+kPTpV8l1F5VUpAG5JCg3pGASjQkh9ya9EVupLm3lRefifRN8jz9pgtvKG0V1H1UmNCRPxH
LoDCjZG5JLaZj8Mmednfqls6pnusgFzJTIm3k4ENVwSybzg+7yJtMBmJvBeVipNX3b2tDoG81/8/
pUg9VyZHi0XYA2N4UzIBXbOikM6DjI9cxfQ7fB/IpDBZk7su+tGnX2h8MUR9pgTaTptodu7V+e/O
gLA5yfhwmZvNTLWN3MT3svla6sqwkTPchkEaHMpyihmOIBHj5GecVdRb07tFqzdx8wLwMIjydW8C
ijcJyUZMiEJFwOVXeyX10zU+U/WSxnwgIHEgmzGmUNOr80iQ0y/TtsdMrATmhWxfWVYoPTgGoF8j
QC1mEKG1IhM9tnKtp43L/emo2DV97gsSZKfOMz+ibKcWzoV6QEyeXy37vOCqy7tW9fqupOa6wRk6
7bdE83YT9VRscwKYgzWNKYYJDKIzJ+AzihD9adLuHoICVQjIBX+LCtKU4cEEfp9Iye901a/1Phz1
caeN+o+/72et4bDEQew4MsReiQScJT/Im+NR5Rm9VAaMrtqdZS5Y5EFTdbfSNEpbIY1pF2WydTEi
x+kbvUKu3aEHMW0mR0MuOf77taiPna3OZRlIhUtFCWYrDvu63HDbuZfSIDSCG5H+lMdVGu5pui4M
QW7iPxROMcqZoR/ECE06n3dKwzgZ/pSfwtnRuCkYQHmjqRpben5T0LljTXVqlL32ZBq1fA6E6t/S
oJHou/2V3SLgQJb4sJow/5OHRBZa/pYpVLffqxXgm95FGCuZ/N5Kjl1HigkgxXfrHkeDIFd731fN
vs66szMavgUKB7MrfwvanBs6ekeODusSOV1gDo+T6O4czhU7V9HHc/UlXBPcQd5qT7YojlFjBVT0
toliaptlGq6aYkpbaMcWw+7Y3hKid/57LjJ51+IqJYT+yYUqmXWxelfcUMmJ6SPz4hB1J1xWTwia
GvVRhrC2rDRkMEJzwiHM89AjIFw07T5KnI1eW1AxdIqdLbpg2rSRFq2KB1kyUgcqJRwg44/8W4Vt
HfL0MHLDZAVcS6OvkWWfesrpky0sucoYE1pb1Hb7m6j0tnPu/jFwTgb+hUzIoMO/ONW1MnR86Lqd
QGrk/ZhsahgDm66RWKjZlVUH6RSd+HsJEMDRK2aGib9lWukTXM15yfGiQrOusl1UELCNBMKWO++k
xGaXPtOpkhfazBOZhkneYwVhqc4uubPspDfNHUZZTv1JhkfVoJ016Chqs8ovkEbHLc3jTF4jdz3S
7WDKoW7C3Czj5pCMzh/ebqsbP/QC/dgoZoDWqTLcbewlh75oAw2bohdYCG6AXicnC/siPRbKGXRe
XzCrlfpsF+uuSfpbjOGZPkKB1WRi8kWfx+sM7tWZvgmstBjODB/febxeR7nNTE/StM5qsmk64yDd
PneAQgbACvIOy49QvcZPyZ4cXwjL+8DeR2b5UCfGvUjci+EyPT1zT+vooAZR+5ZQfBnkDKYJ0Mzz
NSfFDKQ0uQsfxVGotQs0kQmC3HhRvfbajv1dPORgSLmnZRX0rvtnrL5xG1zP2yict7Qh1pRASwcf
GRc4bnojMjJB85gAnvwYqx3b9AFGNj//UavLY01hvqJzUCvTDmeXLd03kbzIG21jcdxV3ckSmNn3
jxFDR2iiDGHblmFO4RI1Y6PH78dtoERDoE4TirfdTsY+FeJ0EP2etLR5ctQpYZBduc+IBisBKtwo
6YgXXykFMCjG2dLSvDbJ8qNqbHACz/Lfy32AQL6pKBEaVRlvliXxUz3eyZCryJrbzDFvdHXY2SuR
RG4Mt51DhJUXXbspNFqVVICjpL6ZDBp/LkGN9EwQ9A2rRtwAjj7zU+IkvRsaJmLIaCOCneKaKz3S
4qlfNJtpe8N1tZsvNY47aQi2XC35ksFHlSjAH4PmBHms7gFmQXwxbifCLNsaKVXFoamnf6bM3iUY
soHENM1/uU0eqnV5hNF/27D1RUc7ACVC6ZYmsHxJ6oH+yy8o350Gjq5GZ6PSEBz0unjfG2PQcNMC
lzqkQe6L3vF5zSq603Ni4hRoBdTWekhZXgTe9tFa7OVzkzwJYxuAYavvi7rdar1ym8zrTTVYlI4F
M1AZnSN5s+6yPrjMfiLkV2+6sX+q7fZXvnjE0xWukKZAZpLGJcNeYWrlUHroaYrvjdE6QZe0lU9b
+3HtesAh+ZOT0XZdygMTbOWehavX8nDsT1Gu9yit7mWQE602LghaX2vEjE+rm19xZukb03MpOU7a
Zp5gPXioPNsopUjjhXxpYOHZEQ/kJRPfNZVfeWZ+l06wsDTFj1fvlLnLF70drpYhoGzHvkd7UcY6
vaXT2iwC9uPv0XXVftc5/KPJnMDnEB2hgX5b6dlTGXVXtXNDdtfymZnBL6d1ByU1PpZz/w1Ykw/L
6Xatmxy7VFQbSyOArkuOOx1U2Y5u1gaSsrjPHPFUDuPF6xI/d75XU9Yy8RmcisLlxEtMYP02c77+
motuXxPcOpg9DW+56swI7Sxctsp0c6y46/09RPJu2PS2BKFQbZcLoWP8azaGR8OODgBPd3GDElI9
NRA5kp3lSqBQ/6Mrv4zDunFmUh2sMOIHYJli380zzIxb7bU2AZuhZT/6ZNrJMw2a+Yulp6FJItWV
0S511a+JnT4kc3pb0uJQC+urnuQvtdufSmkCiElzzQZTYKuP8uApvbmVfxGrBCA7CqoxPWOjZWSY
Vc8OmpvSTziUuEuNyjombiAczk0yEa2etkPynBUjxX4Clmpkdpcl14VEaiBusunWeW5/VNuVAZUq
43PM3QpjAUTKStecaz80Axo75OZ4Bm9hZoS70oxenjD61cQgSyy9Ta7O1/7OlPkZKBLHe/Q9dkSG
RMqckEITlyO1g3rWupvkWNgYTgyirfsUafGVuoQdK6h/CNBroJfFt9JkgnGqFFZg5pXhr0YMJ0zp
zh1J65yI7zKN0+r6Tzx6L7lTBTFXUCZ6hQsCYYmPEwgnfdUDk9BPiZtwUZXdRALhVbwR48xkooMM
jx9F1qErq4dWnR+zoj1nidjlxEsVthzkCqgk8WQX1jHj3WckJQfT2qI96wYKJ4W33ctfylaoBM5O
N3+1lfKM4FwoLavVTyHkoYdxTTR8mg5rvNop+ABvKGgPGEcZNDHC7VTRNlf16hj1+cGMHbrYSik2
DR1esoD+HpAZtxdCtzMAFyZoPHBb78Er6H5fGQ2VJ/u7VxXPaWme8JsH4qJQ0NFtDHMPGWrXWcNB
mmpNRNs4o4sg9b2iXPMp4obAJqmoDyDSV8NDO0EVG8Cwx1mPWpDiWNJcG6qbsR6KXWP2HCx90E6x
plWBAmSdjidxwTDHMD+ijmNYDWK/zJHiO+bcnLki9UErFOcnyoLGUXNIy1ZvBhtoN8a3hRHZs59b
dv4yQOwKOkUvA1oUGgxHwLUOY2ZolQ1QZZxp9g0N6dg8z0mYk9HcsMk0oO1iOjZG7wYc1pbV0Htf
GR2P3qoMqdOKQfWkJAM073MJqhDpCPPJiyuVHl30O1O97+vUDV/Vti3OhTUPRwit010ENObGrMr2
MANkPPU6MWPfU4mybQD+SpbNgTao9Gxbo/LjfIzAXRj9runN5DStjgusO534QaGHGcPTwjEt41Cd
4pb2IKm4DxBb3OZpVxbBvHAbh76dfMNJifPRztkjcvKlVgswgdNc1DvdqlegzGOVFhutpXQgjHk9
FQkXOsvj4WLEmXNo5ik7JMB8923etUE1RwV3znSPZh8ROS9Lad14/Wh/tzlVkOWiHEm5xPzSzk1L
z81Koye3WsZ7FQTmHbLjOXFUpdynInHYEcMO9NKaT1o0Z3u3qIagSJfkiVNQh0u0ZJtUK5WbheiM
ur6NOn5Uw1BtyZcnvY+YBdY0J3ceIV5UiYNQh6LO94MrrGjbKaCIgCm59b2tzgNVOCN5ssC/CpKi
NKFfEZe3MKYmsbfNlbqE0WdX9qIOxrzvNp0W6Vu1dR186VIdkPZubtOCxFhLU/Agbq1tyO68AGG9
OGQeiUVNEFxEVDrQWJxhQBBXB/oxW4afT0Lfm2OW3TMSZAwi8tqXjAPlg4OioaY0+XURmn7qUscL
lWSZ/HVhCjTQ8em5thxErLQirsCHeTO1EoiN+ibuzJb7kusL5TpvuuZNjEHVCwgGpZ4FPXDoYBiK
NWjR2b+jntZdIwdwjw75Y1szQfEUD677tIwJNI+6ZLq0t9YlQph6pP2e6rRgALaorxqlsWORmFWo
ZNpL2hXNnVFHVliv03Nu9OARnUQJNYgdYaytEPcSalDDCNyw7ceGo1PT3nFywWzZvoS6HZvL10zL
mAaRExgYVkJH1RPUdxq73WZO2gbqbK4bHL/1aCx6cltU2LSCC3JtMl07lFYyB4jAFw8at5d5ZZVF
KGbWQWU5M2C6SD0YQ0xzJqOinA4pENlFtJBE1OW0ek0d0snuz549ZGjhaN4LGOV5C0fzR9Wv89FG
mMmvhzoPTHbQn8dZ3SEy3R86tZmPqpSzWFUx7roEVCZteD1FpklM5TldPGhLLpQZox7j84y2ELpF
XCrsD7BItISDFb2BQ5fQXqsBcQMNcIsXN4opV7eIVMWrRd85MUnQHHUJprhnAK1TW7sWdfYtvl25
nw24cKkalZtRaxIZ63v8PaUJM2Zx+WM5koE1xffaNIZ9ail9mDjjiu696pAPd6MUC4GTKtYGXToI
z+6w/B50ZQpEbOjnyCyG+yGPOS8G6Mxx7rSfEe78N92LeFt7bX1Q887dMHgpD7QxfVIT7ylvuMV2
Wd1UWW2HTlIM53qp6y1jy2jAmA33znQXf4ySEewrE5M7DCvRb4xic1fRzrEq/ZxMcxpEHRyj3B4s
f4xZg1UnQutjTjjy22QfbemeNGsowmat3aNRRD0d3t7E6YwSkW5mFFkmbwpWJfVuYlQqbmyTszwu
lFStXph+lDHHo+eE08o1bO4tlsIqRB+4EVXtuBu46b1N/WFEfGRNSYuA4KuhWD0JYYqqQGsa8ceG
kxaURYdMiQK4W61KF4RsAlawLOEB4wJprzElRVfKPFhE5x6pC+ebtbJS0rG1Ofb6TDPLBf2M+oYX
lqjvBrk7Y4wzLQ6Gco73cafQ/ne9dFsUgODjSeuD2KiTeyhqa4jmeHWsqOb5saXX+2KZwX+XrqDL
bA0WjJVqeYwQQCIU4bbGc7adMvdZxHb/gmBI9oQxAlamJsB0rET3p4ZLI0oOpuqN3U3R6SQ6c0Z0
UtG1wC3PG8UF3pZQRtugV96HOdgySoNMkbgMCCf4kU2iP4KTPwxWuwRr7fQ3icMEXgeh7EvZVxiO
el1vapt0HzzW9yzTxzvuPdjqovUeo6JQidBj9cFI23aL3513y1Ijd7Hig1J3Xb6kmNqvKzEYMFAz
DmoJaJ68EZRLk7TXOFXUuyQzae7jttBpNmoCjFb8Hpu2YtrZ+LCuCNTImbabqLfArcA53Ki9SENN
gBoTeQptfXCZpNDOir8UZRFvstloJWMahLyp52FLG99XbEMnuPKGfSXiNN4k+QRAp05gCcBYD8q0
pya+AEaPrEaDfDd2j9lMrSpvDPuuLhH3KtvY8ce68O5jrSKXKdi7ijjyMCZ2AVxoOBhK8UeJmPXr
Kbq4dZysDkTjmHsRj0MwR0Tcw2S020Hvht0EIuoE1QzMyFwN931mq6Fe4nH6QhfMF53mh8TSqVvb
jHOpFL0gYSbMiHUveXKzJj806gj2erL6r8kgskDt0O4xkkqlu17be2VAAbMqNfPao/W07fOhOxjr
SkN1TZSbNBkXkEWwvfzCTJcLAHIK+cMifOGMqIYNGs26Jk3pkRrFXeXB3YhriwQPoj7pl7puUtFY
Z9SQx7O1jvnDx8SfNwJvpiQe/Ye48oroZMQN6tmVZ8Olt9GBsdqjDItrrzjbhfsoXOe7mZSH2NAw
o/34idiD9i5tBplfKbLh2ObrcT5akUWDC3fn0nlOQpimZLs8pZ9oqu4vvTXTgzc55bNQpxadQIZJ
Meaes67CCqnzXj8rjW08fbwgf3UhXzN5IPCgAEbMbTBP4l8qFNSXYRB56Vx0ffZwBVmyhULBiKm5
n8CRdwXVzUgvduvsUI9EA/VecZfiNs7KJDS8pd12XGUKjxS869SIAhlDUvKaaQ1Xrr1bBifbKWWp
hHpaU8fp03pjlF7x3Haut6e08h35dfCjK8NSPmFEvcdpcxH50iykSC1mzvz7ZQ5lFldBUefKxQKR
onsFn6PJWb/uspuyTv3y8VK+R7ZEbwZNb5JV/Y2UiNAaY8kXdbiiROd+qw0h9lI/iv59k1/KmckS
LKu7mcdq+lquVfIJ1/M9wtl/Hv/35P+H09aMxTKO2eBdYNbFm2JajlCaAAnRTDXTRyP/TJD3HcEE
F5w8JCdydohuryhg2uzycblIrkM/5KfJSEhc4tb5ZBM1uUuvzycMQYQBIbVpb+T5oZPFqREP0SVR
QQVTO5K6bXV+X6FszEyyiSooozck9pD+/Mcb+v4X/u/R8uf/WdHKtPMlLozhWtJk3HSO+01rtM90
J947pcgKIFZFxQyS7qtTGg9CZ1AJDyFYf1QE1OM8v88N5SdstU8Et99hPcLEo/Jm22hoMj/g3+9Z
O114Gh7tkhADNk79DfW23Zqun5E7Xw+ZwsbyHDRoUVPD2r5m78/CXiPXkFNcAASg20sDy6SuhrIb
ovCgcvVH3Hy2mdfmtgXo9fGmvbOeHt8I95i4xdNer6drRRnzhK342lU7sRA1L8Vd1syPgu7B//1J
GjOQVA29e4jBr0ik0MfIhtGsvRZo3AG9O7YAQtIMTgSFxo8f9Z6VRvfUht+MQAEKJa+exRS2uZ46
Pb4adp30G0esBI4rNXS99myY8qjNVnDCQqWAYNVC8goR243p5zlKaJCl+bmudSBb3e6lVqfB7/Np
oGNTGjdD6VRH8iaE59KsCT2xUlts6TVUs5JD0ISn3FHlBMswQWtTre6TVXzvUP7ny7xXwxSJbPlw
vVP+D1Tc946EwcGXM0yldqz0yv+5x2s+VU6j9gnEG/orhXlqpbSZMl4Mvflko94xwlzj/z3qlcko
48geesVTLsBONoUzB1HExCpPwueALHx8KLT3ls5QHWZIoFiBHvur7xJmmjithcILDJu0bMI1o2Dd
b1d0t9V0AlYjcWQ07jRQZSU4ogWgnxUBiUvEJ5fO1N9aab77f6/y6rtNileN263uxY2s4s5e0kJy
NBW/HDOQPTDJ4des8c5tqQHGCNqBHQAI6yn04ltPrc4Zpb4NGjZK2I52dDaB84JmiSHkekKDWasT
XFcmbfdIn4CG0yoZrdjzHStjwFJdk/VBZzxKgasbq0qsrWK2+l1rzu6PqKmgo+hevAU7sgReNhEw
pyiFe03bBHVGXbtZhBO2qxBb0ZnMzc4FDJICMt/H+/WOO0FMBWeJG9MsBs78ewyXMut4e8O5tHXb
bKTgtd04n5j4d2IQD/kiePW0T2DYv3pGl1k9apu2dWkqJJ7I7+tmt9YVgJAblcr+MpbHNXaDjz/s
vaD6n6e+CqqzjsoSxSTrwny2Zt+PdFAgXqKZPAEgatSoDWpHzYIEpvy+ihoSBK2k4fjxW7x39Zht
ZZmmRqkbyv2/y1sPi45cTZJdR1EdW2V8orkdWqX+0o9ZQmVc/fHx896LTBiSpBM1I4CKvPur61cq
g4g6V8uuihmDOi8RsoR8Ubu7Xmvnc9fqOV1t+iN97vpJOwEVZhJYYI+oknzyJu85XA/NZNydtASv
NW2TXC3rorOsSwSkHpRxXd9nE9WAIWhoDtFipJeoogRQfPLg9wwQNH1kpHm2Sr3p3yVn5tas4wLj
a1x5MR3IPgpRfenRQ9Y+Hb/39mQjo+DCNmRvNTSBXm0vndEpr4aZxA2wiYLGS6y21Pyt82wYt6Se
aDWnZ2dtm0++8a3zkM91pAYCEzMR6fv3G80oi0t1mLOrK5bLNFV7VKC2nd0cW9O7/3gf3xoITSWg
kCJ2aB7xzFeP0gRi1zmlZqhR/caaXLGxx+qT6Mx6u5C6VN6wpRAzyoevD4taeVrbanZ0MQQqxw3w
AT9N+uLgOgNkojjq/XHCUNpVMtDMc1f9RjQkoHMEThY9f1DNpWvfVuVk7uKpcX1dfO2mRxscFpUs
89gjDLd1Bvrn9mKsYZPnLRW11qOBJ6r0PLodWg5uRsNBNyvQClBX2mUw/aVT692kp+aNomZAdhDl
LieEYt2py06oj59by41+Jm71U0Sgo1JIrifSaY/KX4Miczn6pvKsuDFMywFQjapY+D4VgFlqjFmI
e/L82gA+XDrIORaqCSTc8dqvSdxUBQymyAZLWYsgryHRfryt0vr9m8Gw4H+tvu4yiOC1YVpimv5p
Ea0Xzeq2eb2S8sc3Jbon9tqei2y4ZHr7iSbb20MrH4kuP0J2CMC9VsVpzKZUEAVQLwu9mSqqv9oa
jcsl3Y5Z+uvjr/vsUfLn/wmuTK+ckqyt1Asa3t0pXWOgUmlFVWzNsPhran4i1fX2kjBSgpkamDq+
680ENKAGVGYTe72YFiMkVJ1KFXM/fn78UW+2TA6Ew00anq4h4vJajbRoVM/u6Gld0kqrD2klxJd2
AcqCZE1+7r2x3U1Ja6Mym3ufhMNvfal8tIZikoNSMqWiV3ZORGreu0ZbX8q0ICecEKVygwEMn0R9
W4dJXYOERtksxCehw5uFdZgZS4YBMIOpjab1yvqI1hsy0VX1pTU6mpd1LIJUpfH38cq+8xRyQ4eI
35ICPK8DFA2oCnNqU3GJ7DJ+VCMxfRk9RHU/sdpvnTPStGiSE4lbcmrQ6+LPVCRc8TYrLnqMfuUS
bVfV2UD+w00x8dMUyoXJ2o/1hPqL1d84NG8//s43s2mkqjGC4ozsluqVbyZ3G4wz7XulqS5dnWnq
Rng2ogYzPhRgLrLEiejjF9qAHmIEq3VgnKDj7sbcK7C2VgnEVkUwhZYzHIC63WvDYu2jWUs+iZne
7gYvyX8Q8KEiiRzQv5e3i610BBiVIvTMTGKAjkkSfLwOb0IEKm9oZDigCclc3xxnd1DVaND69CIi
l5py0V9sXfc2mkWt/uMnvYn/5JOoa7DbJERvVPKbPMuSUnPyi9LObtjVkE8RXC1vEjMGTm81NEum
9hOP/cb4yboiGo1cGAcxqzcC+I5I7Dwa9WuiZcYuUqALDg1kJRfEFC7l4eMvfGe3CAvQkgJjoTJQ
6FUoMhqJGwlE8u50kHBJue6i1vrkEW8NHxL4JCeMEMO2ckf/PRCCXsU0CLOQSFgT6mSc/tY0lE3m
jtnrNwgvfjaP4b1d++8DX6UOTKAbW8gAmDrrlCLoMqHx0MF0Jl0dvWT78QK+t13/fdhr28oMsVlz
i/LqRDZSvvU+MoHSWLiQtE7+zwp4nI3/PMx+VdjowAq1Th/V11Zym0S7NOgfDMu57fvkE6Oq6a9D
jL/PotRGlKpb6usivjsz+cjpme2U24yZczV0MObpZBjFl3yc4Y3QRPIymrW2rynGVXQdqCTlk8V9
/yUsnCa1TKZNvnYgCiKwEZ5fvVI27e+7qJ73RV4q4LEfpzFgtkvlg5S/hVTwJwPIcchXvbl4Htnh
x7v83jVhNqRhsBSoTb6O2DG0pa33cXs3ov0/pOZdVzfPHz8CnbO/+/dPWMeak414lkX1D8vzynZO
9loAsDXEHcMNAjT9AeK6vgDi4jkxYyySfY7YSCm8q+P0RxA0ga6JwKqnX+1qXiyx/Ejb8lRpwG+8
X4I/BuSw7KxFwyu+TcruD23cXZ1GANKzZyo9+06vLjozP6C0VvQh25NWokcN2mrjeTMotfo3yrf3
ee9tuqTY5u3E4ADQwYU4peWAOlYV/n0hJlJL1dDIHb6s6eAvaF9sEDe8j8EPx53tA+kKWb2bJdPL
Dakro674JxUQ37itf4mmvhrW/OAkCGKvOmxPyB4wwfOzOjK3wm5bASC8eVjicjeby0OnetsxcV8o
szyZ6xTUoNWzpAvKztxXSx+6OmgYqtF5Hd10teorjbjHa/8oIHBZSVL4ClQRMU7fRr39UmjJHnVu
vy7qSwICvSu1cCoUWADqbQqZe62aOmBk1sXJy69mml4zF35ZaTobcCAgdCqGYJGsMtv96KnzQx2V
j0CYj60OOJe/TkLk3IOzOYyruTMBnNpT+8WQIowmI7ZYSctXEJpkwPzWqr3bQgE0Ct4stOweidJy
/Qoi/tRP4sExFPkT68RPZlmDvV3a6SFOspNVjTexbeCPpqdJq0+p08FRMaFTpf1NvI7fMsB5m5Vx
Cbsu03wdiqprLAyiGsNedM95Bg4yZYdjK7mFxLOd0jZch5rj4H3JoaQH3TredVzzxEvu9Mh6URPt
oNsibJFQ6FxxVoCNTWq8s8T8Ze3FMS2gHUa1GViA6tUeAawOOFq+/OpqBWVZiPLjsG+z4YyG49Es
u+tcxdsSmmhbtWEGmjivQTdFyx2oyFBummIXpzhyjmMyHDnYZq+HjpgTtmV5KO0i8ofJOboN5GYU
agSC5TEq1ZvZhYrs9CCYtbMDysRx6pCBoe3GreA6l0yfmNz0Mi3Dz8Wsf3VW/M0GfdlE+svclH80
9BySyfmFLPRlkbiP2av2WQ+4sO3T/aib5xpOiQWojDk1j54106GzQ82Yn4a2lz1fv1gnCTniKDSn
QsS7Ft8g0LZxOvelYTlFj0Mfp5aaUhTOKQwPIIfEyPnBXal8LIp+GQWA2YkVbu2rV9jMwWGGEvny
V3ixDvPgzXqLbSZJdvHfpotSSHkSjf1YmuvtmGZ3i0WFsjZ2mV2MweRkwNibBpUZRYm1B5HBnNBA
phnC+4ZiUizsTT+CTy68JXtwYBmdc4pu+pJclUUdb9TUgy8/lQcxzIgogTXUxVl+ZFuSxNTQPPnZ
lJ0lYdiA+pKsPyZlZpi5XaO0A84h1oGjNLcNyg9OwQs7Efw9RiM0XgD9Icgg2xHLhVI3lilbGyOa
9k0n8dNOaA0vSQyrxTaOhnXXORMviSxRG+j17wUgWA/vr0XLAWWiM6ikLof8Bn8diR29dG/5n9KW
GlxzfVzBgtK+nJtw1k1qv91RvmzsjIEDRsyynynhohk37ntOqzwRPSN8LO9rp5mB7WQ/+UKBmLE8
P6iiGLq+41VUrJ7S0ItadBBHRDmogCj1T6SJT72bBrmVh06fPapVCo4BHoKKfqfQ0nNj52FpO/Tm
4qBE0KjozG0SvQCXfWmT6oYK69JkN7lY7kCzb4Z43hLH0Jr0M0HOCJhMb39VlnZel19rkR5c0IST
0dwUkyTS/tXHkKuqW3dKsa9gnSC2hQAiNFyaWMaKhB2ePMva6wh7QCh/EksO1nR9vjFHFyLtmtDW
Bt/gvtBTlMRUu3MQyag2NnpF82LJTZa3dFTGnVqhmIXyhGPET33Vn0s7OgL/9/shCTXtRxYlEL/Q
p2+T7cwzWjiNCJqi1Ka9yIoiqyj/oPx5XApsno7ybrzwXyyQDZ9eccZ7UWW7FCdkoQAkVYt4XbVr
EOb8Qh0PedcJFcufGv9PhLaOjaxapaNbrecPGZR+G5Ip/6b/gjRUSEkF8Ai/NQMf40To6zq+3j9T
F/Jj556xsOj93cldHZndxHcrClJKix2yMhpHidg1YB77naVEt9KGNyPWy0P6EjoviViMHk1sLXfj
4mToaGm7utfAiwPlU2x5gBm04Bvd79JGr0Y1NgWYfhtH1hX3Pb/MIkuOip8Fl0/B7dsIcMszA0Ti
Pq4eqNJv5OeokDwXB6p9VbVnfHvgNO1zrEVBvP5Q0hrrkJs/p66aYQHPQddN1yxp9maWw1B74BpA
yN/qOYn/+iNL4H8vxrGenaOgUQy1fC0dOJGFH0NK0/v6J5cyKC30PqU775lRY0z6yW6aL+goBvJ2
OkO7UXP30HI386Lcux3/ECz16uDqrFOhjHeFohzIF2URMhCzBSeDGQUz4PJs2v69m9JwKM+80F8L
zydLtzQQAQ1LH0izokqHoN+0WAV0E/W83MiVNGlF8TGig2owjI8N+CijBhw6DJslu4u5rOy7vMmd
YaIP4oCGTI7ytGacce7xsYav2hAoFNCcwLg9Kk1/LAdtp6EWolG7NOR3SI0Za59B4c/H4q+xhIcX
TB42lLdy1ky+meowoBwggZf8P5rOYjludYvCT6QqsVpTt5vMkNjOmagcJxEztfT091ud3EkcQ0s/
bIa1v+YFwJAKWBP7KO62qPCke5bkEC0GwBUweIaRH1tqlg8cj2TeEI8HclR7i4ulyPeLleyn5TGc
VTH2yXACugCpCaekyWI9OhInd76GnpmOSM8y/FVaKvgvToX/K/A3miiy9c/tMazt3cRfE7DYWlYM
Vl12Y7OaKAafAY4LiubL4jSIWF2LIv1o3llp98m7rfjNh6n0V9Xi3znz7z4DaNwYM87Lv2V8yDOL
H2hWbMKaYsrPxbUO8fjsioJX0K/8jPLrvLkyCcbGDbWVU/BIhRfm2gqiSYUuvTchECrKD105X7P9
V21OLwWx9xFWmWmbTcmFw3jrsJzsrNvT2gT6QJWcltI5OWn+18TVVrs+AKbre0sFvp20FHE+Wy09
9l38eF7jnza7YT2F9SICdfx7vLVdNrynmBx6exMUT6Ub7iTjnKm5yUx6R4f+VocDo29b2ziWXKWO
w7ey+86ljfG8uWJwEtgm7oW2xbR9LbQ2W2Cb3zgeo41PK+AViz0NV22YPiYM9KO+6FsWMgW9pgfL
NBqw06yrNKt/m+s7goUjL2npTLflUl65m0+xR4oG0LlBUBY9KkTxgSjzSHWu14GHeRM39LpzjcZI
seMLQ3mPuX10yvm79uPRiEuN/x/9ZbNZ/tCYdDvWDj2utNqN7V1LLXmrPsO8OJyX8jZDr3vgQcRj
eN+Gj21qPSZjj1hI6J2NnjwGPV+DxfZkU3lfrZN1XfTR/RKOJKdr7wGs/j/NRKq2neKPhnCc9Lgx
zO/j6kMZtfsqPmJULYilgAg5XHvDoWKs7k06AbYZ8wcXaILK+Icytm7NIDhYxCcMP9iNfX10ujFj
AnNdopyXXbaJH0DTe2R8wHZO6ZabAH3oK+eljcbPNKShsO1zMKCB4gxDZluE2dtcTE916Oymsr3R
2zclVf70slKK/uAxwLfGT3HCBIOEkbflmV4PDHvayiJX5Zrxr8g3HqicfmmT5HKd5opZYXWo4/mo
I5Pu8cfxZ3L2fsT1AvYdH2S62LcqXB4H83zvBbhMq5kig8bj6LUz2mh6Njv1/Br9t7YuniHBl6oL
ToO5fu/ndtpN/vmJCbNHCboNUsHznX3kMJknK27j5nzfTdH7HESHOFx/0W18qK05AIQMx2gt16vZ
XH4kNC6gJo59GI9XU7MAX1M9mvFwcsfkUPWC46FmPQr2Q1W8bubmJ5WDN1Te7ssmeYii9mD1zjMY
0de+k3z0yCtK+/Zzy6hLDhFYwOCU2+HXXEePMc7mkiaUZPsnaq0OvRsBCUgzWWjlt20O95vAqYik
MIOKq7YlqDpP1JCefxdx+Vw71oGQb83SOwaCFK9T1spOxRwYpjerIezHIPmHcs5vJS7BEvhRZ+6r
H7cvXZU/XE5nSW9p5AUQjhSON93aq2NsGcjwQN8FeH31R16DqWI6hyEAE62nzWUs/bvQoZiIja6O
v6/X9cHsvBuwEK5Cs6XHLdlWm/BPG7e3HuoaoL1rNxleMhct31lgMztdTPF3/EOkVCzmLoFUznF9
45fZ7bl6pvKNapfl2k2b/Yq07YGja8GhCdGVm3qzEw+4+X/EarcycScupPGX13h9RrSSf7UT63rK
7svxqwVwA+4eiYYgJHwKd/zFp8HW20ngONizDgjWq8vnC5AxEwX64+G9KMCEm6y7Gie6qLadQWPz
4GKa7uectllkTbVQNstyJCixpei73vrVLQ+VHJbqHe4lSqRLKOAD4qfY5cvmM3OsfcDNmpN/H5UA
pI/zQzgGh2wGsgoLykyCXbqJryjgvu6BXJTppb9Z8ABTwAoGNDNWhJQjcDAhBBWZWLlUxQCFSk0/
VD2uFoCzySE0AO8i8YaMudIV6pS84E1C2RiyB33NwRijjE8L1MOpn9SxROmTj/sUJV/WGR9fSUdi
aKZQNphj3m6+Ybgz8eNDslZWpbR08WLGb6IHo85e2T7ugQyaNj7fg46kHXELLrEGmUSrbezawj6I
5fgxkOVXAZDUHdWTaHgO9IxzZDXXksddbJOn7O49d9oy7Oi6O588nAZreCt9QLWm9MpG63Da4LDT
g0PzMGxbpt9ZFMnFW+nT8kyyKIcowAHDfFjtH7z0YnJx2DEd0ONnnnxYkB+GreFMzIr51czfspKw
axjivW9OBuB/DTeOEnTDH9K81FFc/CT2qkOO3Pmi7pw4vTGAunD/iEab6L++V88+cY6iQ0cdnfw/
k3mq8/J5Me0HnU4V5FuGKFaudQuy8oHFMW2FKXQvNIkBpGVuPUS/fMIy9gkEG3sZHyZWHs6WLDxa
ToQOe3XGJ2QHrGi1IpqU3wbGvbfnChJ+EZuoH3OeqQ3i/NbcArFipA01pJ0fbN4Ad5wJF8XIGzjT
/nfXvIgzs9g8QPbd4t8UZH5b9/wMi4yAZZK+oEl1umbUmeAclmw5uptqF0bmvkg+0mE6pChh2zhk
tF4aCcNldA8cm8xmsZo7fkhEFht3P2QGYGTGvjPb+5mWU0t0C5Iqf8lFik8Jl6sJ9LL4iXMhIUhZ
FbhdbIbXsUVop1vz7caDv5f5BmPAxaCSTCKNbzQP7Il/e3xBByowmAa/8bPHGnusYJS5MX6HiDg7
HwNVPB9ZmjE9ryCLRtfYVxB9U58PdnveSu7It8vJ1JP3bkHVW4D7kN0B4isMJeKQz9XTG+PEwHHy
LAcynbqf7ZQcxDQ2O5QH2fM9p3dxFbPgqDOSsNf34bm91taz9TV2wVBwnOOU8ka8AgxsPUQ8KWEL
yeh1TSVY8UYmYNtGQNXg0jCPKB3eZaVgazL4AGkFMG5iHmfPu0VG6hHebG4dggs5TUwDwBN2su/W
5L7ALpYvjJ/H3LTvvkdnM/fOQYirRN8d+8OF3wPddorG840zZ09R9Yb/c481vm2JBHhSWlMK1oa3
Z5lpYxz1qgstgQon3OYyuXfwU5lTs5WwMYbnjqm45ybbX+x4/8UDi4JuvKsGYV4aP8cNwdYHB3Cw
Ho0ko3SV1OT0a7rqNxTeaNWzn9zodz1uEZDKnxI2LD3Kw20eWocM5FnCwrp+B7dqCYvnKdwA5EUX
P4YZPNyZD5jW+GqwJC+n/XEP/Ygn+JJxR5IrwB7c2tgfkpD6K92yvopFW0YfkGK0Z8JdVIGxe+mx
AiwgGTUmOKdOWGtNvt/sIT6MUYid3Y2B/9LF0RY5JKlW459VYHzM/jtELTeHfpct0nKqrQee6pjn
fY364ieejSiCZCZgK+YEaSGZ579Bdw0Dp6LxO1JaB8cOeBte95VYzCXg5wdCifyM5xd4IMu+J0Eh
pvHRYchOF4sKbxg2IFK2PcfITbSK5KAB7pH5YRr9w+hSJkgYgVWLB32zP1EPqfCIPQJgy/MTxzs2
NKoRoNv6jQGgBiFM+8hrED9djXBnTYj+/neO68Ep6uKbmYkB5l7kLpUlATI2Du0bnw233TbY2sTl
0Yms2xk/9DGO1Ai7x5SIToJHJKUCFdptTBM8iownpUPCAQYfkjO40XzAJlqQW8F2DIvby7vy9NoM
PliLUy4HnwNPME9b79YJJjD+gp2NMivPL3yUF/MKvQnGc8Hzi9v8sGA4ar2iW+Q0MQ1gs4q9AjVt
iueCt8KPaGC8d/CKEV+Nae/k9BcGGAIIgeHdzOzXBvkuZX+uvOcCJZ7n/jEsgttoMx3T/s/oD3gd
0etkJA8ZyrybAWk/U5BJ8eu5+Z6AIWThOHXWcNKdADW3bQPmhGH7V0N/TJkKxSFKwhGQWeyOSSsf
EjmzOx9SN9w6WCwbTKHihQLNXSSsQ5O5Sxag59V5l+IdLj5dtugH4PodBIwYWXZjo3ETyXC3KYlh
juNDbUzNVV0yM8BfbkxaQFzyLxmbqd3maUhGsE+S8qoxvQtn6eC4ljHMfojf9Hv6zYElR8X7bGcA
bWZ9VFzO8KFNB7Rgc8dNcD2tme7YC0vqXY5qJTbCxcT9fx2RKK//DYfp8P2BGGSPuFsem6q4s/2L
IOTQ15hmxz65k8lXRkyFUZsWE6wDIznkhD2SvD7ZyfBU4FtUVblljhz9UsNFE3L9nFRrrVeL7Fr7
OG8+bALaYfoETtKWHtTbfob0S7ZTfNVoMMcxb6rzC6cuG5mI8xalKJtPkkKqDSD1W5EmSA1H9bE2
gIJpUwFWkiSb4a3g0AsSgvCQmN8abmfkmB19SH0wA+sk7iNAd5NjtYKzcE0xtqJzoipdfrm8MnXx
aop8wKz96wIb4wy4k7NhNAH2l92FNzHl1HoxhiHsKSIdgMYHgM1M/b3fV9cRI0t6zheTsWmCPb22
KMI/GzFNvtzo5FM3f0a2EMvz7ZuKswuZIyA92vmffyU5Rlzxoi1Iq8psl87qsfgKPFduVBZONdKE
mlYHRExLhYHFGhEexvAE40vml1lBbGoiRgeu3+bDI6qUuyDRR3edF1zzqnLkjUZBAdvmWnuocSrE
mmcG7vCkZZ7viSuc3fHZNEfZa6j3GPqRWO/AdUkDAKK4KTr4ttBboMgMhOKvzTenr+8ck2E/ZXMy
h7ceu7VGzuWxT3IRpYAtFGahLNWG8EE4V8eII6C3B58OGFAdvfEzMqrvVNQ9nb1kL7FuaBaM8Ra2
VDw2LwaxbEjFyXtw5uaDnoM1yk/szafuKSLmFBZf8pAQ+g0hJJl9S5PuKx/QRUwKi5wGOvcgc4wC
+d0G30Einr0ock9Q2rH8F6QR1SQ7bXKgg5MBTFU+7GoCnwpaUuLKK2OaOsukv1fEWUfPKrm/LPmo
MJJknFZ4PljW7BdT5zpzzxK06O0KuoM77WRlOqOxp5DuIuBwuqAeDH/+xcs/oAZX39gBpsOIpJ98
YO5+lvMfc7COwwYuhsSha9kjcrGKKHq9mOExUxDoh8YHzMvy4IKoLx9JRk7Tv8qiNzWFCd11ETEo
ceDrdiPOO4sTwdHqodjfUdaC+Iz6QebqGMu+tz9lOnDeCkDLKNgMyUsAS+ZWuAeebev6b55/v5K2
E8XIZseuSxhn0jJ4qGbXLZVjywiat/lA2FPMtbrP2FulwAusn1wihyBbEHaUdSWbFgvW5lzrzRO/
xvvo61TGH6fj2veA1QKCoMnYBA3X527Eh/6p7a8JaRXGWGaAXk/sSouSxWXSqqq4qJFjNDNHg/sR
0ETH9OsNx8QLxf4dJnLvRBgjm4sto5hrZr3BdIi0FDtuyusDqk+OFxu5ePuYJ0NKDzR0thbBzh00
/Qk3lQxOE9yIxRQjXkbvkGP/oC4F39i6xyxiGRHeFe683gf3iVz6+E83bm6tzL2TEyHdhT9DXfkB
egKA7bq/mEux8hrYovKUoV85kn6TPsfJcEWE42pM31wgpSrABrXIcFllC8gK5Zkw90QDvEQGJIcB
kjFFRtePhgD/YWvO7j0D+I4jJy6lN7qz3AMrAl+i8ZFM/00OQ9IhIcV/fWayTt98ECAQcSHIR1wy
N9aP/h3t6dc1g4cg14sxYG52nLuxPGeok3yiOqBOvvWO9zST+d705lbLsvBgWlnXWIgxQtsDcroy
/sgb1C6doTj0efAgc0Lma0G1w8qUq+kc7BxC1iJluYPesMdmI1fAqgyGh9EWvzfa5iYgGSGLHDpi
fNm1CSFZAVMnipc8ye/r5kfp1MAKA5MZhYemNamWxWRuwKVD5/BXKgTQWdWTIPfwsmjX74zuISks
xUA4YinZKvZ2o2OdMCCL5r2gU38JGZXGGC7CPxJHMJ2Hu+U6xS0t6jc5mGB49buLV4BdYZbttRgH
ptOPg7U96baBGNgRiWhwEgyGHyiVKP4gCM0AhF1HMySR5s2dWVaPhUvWFjPhTDHB2QfEnfNqjC9J
FaMiPAJSfmH2gPp8X8hxKgqGpJEvzxd6ZlTVjHqGIlDhcJ/VeUc5n/mM40kCNJ5J8wT29szN0Xuw
99fqbWLDlREfRsJWmLNYriw3cf+IurVyvDkTn9TxNcvrt+kzP6AnXogqs3LsJ+77H+k6hBshLWqV
FTthDfq9zCB0cDQ8sS7+AxbltYLcPBXirJbXAohM/gebpNbbkD3S6MKnpb/4KSqOBfGfEeS8pQcw
EzRKH4uqrcHxILWIyQIFecTqGowK8VE0O3sZdpcokgVAHpb9sJexSxzFTvFQg/ooK9wc813uYRBn
j6JQHsXfLRlTiS5udUveQHpCahzG0Ld6rBQSnM1PAtn6eFFy2PmILHUWjmJSXItH1f0rbwTsF3yw
GcImsK/s0Hg1WNlhLF6MocaZoGRzuGf2/CFw0ZV4MlRXYNf+23yTV7ceeEEBLGnEbI4IKEZKSaZr
7tS4URCDGWb0h29QmPGNW2cBiDr0Gv8qaMIzYSduVioTEU7DKLBNVAdzCSIazsfC5JNpm4/Iag4e
t0uXiKQ3phe38vcmZyCjR0eOMrvEZNjPCN/DkBguejy/Y8ruDgdS5hmjH/CPZe0giTuMQ5SCzO8k
7LZr/cjS8bt9UjHjp4fkw7rAFuaA5GQoI80aNj5+D9BJ2BFQdkxNSougD9pvOWcUBuCHN+8KyYyf
oxs+OuB9TNUHWfTxQjFQv6Qm3ytFcfGhcK8wvbDsb2Q4uLAZBOlOP0rqAhTHWOMHFsGhNFV/iOv3
AT2Wv5Q+Obn6CxyKqxkppQMK2Dx0STBIX5heqOuSGS3D04nv4tjdbqwJfPlLShCyEFXawfmIlL28
1/6Wx6nQe488IHXC44g5K5l/Hu2dHIGi3gD+sG7LbtzJgIv5HWc92NEd4RHlNaXNNgpWZMaRfciP
RJJJ1IdLcc/aZVMQZzGLXVUQNAD8CxnehoAlha8tJIkwk47CCac0XsJJqplPsKJIsHJpdcNNGcZB
9Cj65ZarzROGRbz+x9z6rcwTBTST8Vlesj3fi2EkGRTuQJ60oQmeqHvlmcpYQXTS4zRZ8I25ng8c
2uwHyD7j4j5gSfAnUijiuXpqt9X8x/eIjM+AMAHHJuWAroiJu/jkxBTSAIyXzz8jXTsCdEybkxUN
J/KFM4EF4C4oz+KBOiC+071Aw/yWn/8jOFG7Eqd8C1UGMJxr9TL/+Hv34tzLKZWFVATAl0E43CNr
df3mGgS/vw/ScniwEnm81wN9g/3JkMO41uJEAm4EiBzA1856OCckW9BqfvA2U0U25i8tzkJGwQCU
e8YdE9OYZPMbQhRQMbzCe8YkoS36zXf8u78szipCTD8zfO4TCgbNo+lWh5C8ZVYB60oa9Z8N73TO
lZ9jrwxvtCjvRMUKuYloWaaUSP5AySD8tFjrdqaSpIFSOFcxJIclS0BHx6Eo0IUwl10mLYPJTCQE
tpRTtaKVeB6mJRJOCJsW+s8GvYUfyrgi3CgqR03oFi/ChrjbZH+DEnmmZCq7TKhvm5ab7Jye8oBc
s2GAo/cbBcZTvAafHjJq6dD+J8NI4TxM/rtDag6/mBAJpPg7n7AewJjkgFgiC5XNRfPwoasRl/DP
WjJXtQLTFFbgwuQaRoQOsni5kf8+ZLfYOQciUfBDS/ZMHMjuJ5+4ENoEXktt8OtIv6C/mXsM8egA
fUnxyd5cS3eKLy96RXa/nkov1ZUROqQM/f4Hpy7nosCiS6y3Fod1RWAoIADTKbbpc/bsiCbha11y
sgENEQdTvrlEUDhwp+g2yrHQsMwAQ6rpVqQGMQTqMyOSKCzaLAmRgXHP62LyVMVKwAkPbq3Lu5XJ
Cwn2sbnXPQXRN7O5Vxs86g31eCX3EF2DEHeRHmwVw5N/kUOm9dMEkoi3K3Qsex5n1aY2Q9KtogQE
74f3cRRxyF0mm50dDk+ubZyoV+KnCAg9C+pTmYxRvkpd8zRoQA6jjAsWlJXzdh5WTOnxWNopkzae
RQGb8o4vXAA4yApHSj5GI04Gh0wgTtluzG3sZdiX46dsQcfOH/IpbiS0mS/HYetRQLtL+esjIRks
WE/RJIU6sUMYJoajVv5T6zLsLnFxQ2R4Lp7EJBcjtEqPMoEo5rqSuYlhdyUig+Y6CtmIIgTItL/U
yxahxos44hDgp8h5XJkWr4IVOaFs3vfhPQ5VKms4M8ObWL/NuKXhXWSHEdi0pyI59OCbyvGRrNTv
FXruBv+WDXOdkkD04jcWgO8mU7nAc5ORinxCjijmInkeAewPrtij20YnpZ6xE9iZZAEGpYKRAepF
OZ2oxogxH5C/IwkBDhzhXxEr0DLRMgTdFOWCTOp/VjjbDBYiDnB8+zdZBB/hKrEsRENF3SBvMSuX
6oSL+OKLngWa/171Q2d/uOMRIk2+zNUdxM11z9Z3eSHjJxvEFFWoUcT6T8X/3bi8R9knLqYOGLJH
RZ7ZF3KHD+mEoSHmHh/0d3/JwXNQKYW9v/j/9N1K00AlWjDmPIE4nbA0BNUScFVD/UZqfsmnU3BB
PprcwTMxXfakEBi658xMFS4cJ43kMBiBKjTjAvUExsRBSKO/KEhJqUqVroABI0HYDQvimFUbk90n
IJbwQHYlM6BK3Gs2LisUvpFXQJCBq2SV/85OuRTFjhrfvK2yD3ks4UoJMxwvMSvrUSYHn2YJfIx/
eZ1iNmyRC99KVmEE8oUU2OhX19IgCW+S9avKx7elSC6Mw5rQQUxLuUQmYVmEN8+SfF+CbxlgjfwA
6kdO8EHdC8q28egmCJ/jjApL/21DBrlWMnwBnfrepCokREqJ5yvAVzOrEK8qMkYUZIERQBa9MAQH
w/tim+aAlHFpZCTi5jCGliSzzEZogT8hTJxbMgX/+QjS3AwakljTZYrvdFFQhKTX39WLJ/V+Vqz4
gdNjrsovhKon2j8N7Bx3ao7UyVwidX8/Lj3GDIyh/oVA03H69+yV/4h7ANO8QQJFfrT1u0/yz513
EtnowuAAGIG4+9EF95ucxKXIh9gVHxfjg0TGRE9+M714wPjydNbOwzDBMhUqwVTzatNFnu2D0Lod
bQfJe3D69lEVV2a6Pl3SGcHwWA0M4qJGL3amd6mwgemlUN5fAallSrOIoXDkyDuqyGjJ6yOaX+JG
wSgOwSWorCwYBKkI0oJCxj6+SFWwPzLi/BHxPT4zjOAS4rOThuBh2eDtqYlBKv6W95wHap15l+EK
T8tbH8/OGyZ2WGQ3vIWDQUDxr4kvTTw2HsC7Hd59JAliQGwjIiEcCuIs9hxWdf4wLo8cN+sXQ8M8
svm1YCxhwsZILBm2MAp/xD3zG8SxMlotyNjYcrxsss1HsA518UoAhOyP/8bm+STz3dmcMWOnB/lJ
7F4hNdm6rEdiXmIPsYaNKGsNauB/DtM2HMxHjiDMkrsxEp7mUbUSvJ3p34dg497Xdgz+kXGS1FOA
gTdecmve7V+dRdeOVCg4hdSpEt1D0Smw3zE8iKjrOgH+i2JSSDwpseJQCiFlpethjeqnIu4P6xpe
eeC0yrYQ+yt+LHPKxkbCrNmJn7gKYrS6ZUVkvWdqTvC6OHCkdDaeRAU1E3KgSJf5ucLJ0BL4JYk1
HCKwwK6SZCLZ/ajYgIctvHaEjMgOQV/VBKZvdkT85RZT6Qiu/N+BdMb5xvtXiSEODB85TKl/+fdi
eU5LluM/9mXYzEtLngF6E8/ytxuEVYRJgjfeOptrJfWksCk71sWOVXEbbrL7oCiPcR1frQQshmAA
BXMhfg+uOcSXJjfsFAi827gybovxawWrkNfyDlGZPBgCDPCaHF+5bf/M2g1FH2NKLg9juKinx7XJ
78bK+925y0drU7FyLm563znIQ+AERZJhsPxHU+kh76y9wkUeFQc+9ZJKpriE+5Pgl5wDCSrIA9BU
5EL/oHoifXqzGL+jzLwVz+O6blamf2DnkRuozeRidPSAkxF8iI4Kj14s6L0cHW2TDXGZkiYyq5mz
5gAurL1xPTZ5AaVoB9pdGbIDovAjvBKQ122835I4HpFB6TSL8LOGnEQ287c33/A9dT0kSBTYyI2f
fEcuo0e6G/4gy44rpRP1obZppul+ZiYjnUwqoylsY/EyCmDDgJILPHvukg9IOOtAkXFouAW9pRC7
QnCXh5FBhq2luWO6Z1jKjnOCXfSRSzDTOsnS4Y95MKoMD0ZCvXXGX2ICfRDVlWCqy9yR0uFP6+xX
RV0cjMxyEaCvIcasaq5YDokIPn9xkPj6V66LHlHL/DGAC9Sayfn8NNb1xIk7+DqOzaRwl/PDtNbL
EWTEvTKsCekb6rajhljz5YAlXP56uuxDS2rnb8qAY2dDk5JObLtztiM2c5x+8TOFM+12vlElh2KY
SAipZiqQMJCRD9AJCwPw4lp1EXIQlOiXKw4FK2jKfVtY8xc5Y7rXYx9umYK3I/Ny9t23YaEYzfly
qNIQQRq5vUddzdEr6pvcF2L8Us2ms0AZyBOSrOnb65msm8J7IhFFF9qgOPZEssQlPmlUixL2JsTf
+xqXTkE9TOqzBTj+lwm78XQjvHhUsYWjC1gv9ydRz/m4XnanQiEWfpHnXDU/5Qn0D9CVc4n7Ifil
U85gSsx0QXCCSkOeDSbHUKXL0xWpE1XIlyCUz9Nz85IXqPKXugaM1vhiA0p98Gz+MB1AxW9+8xYZ
Mno1+Wl5hcpJcub2ENzBI2f7HeAG8mEfstgUaFcEZRmedJ1mu5WnWbxsrPlgeNhOEw1ndLo1N7LR
eYoZnMxuYa0OI72xyHl3Q6mSM0wqaUogccVdJR+B39rpnnV4osi/9iNX05Y3/xJYon95HHxS4Smg
UOSPXg6RXillcpVDjbr5Wvy+hgwouXij7JZFD5c4mYJpHTjqZ9vYolp4VH7+qSILKD/eTK8uSTXF
3nSU0HKQPmFgoab5tLi588d9FD7IKhio9VHaEhNTWrMyCHXDfXDy7B7CoTrAB9D3NFAYQ0zDXP1r
SVuELp/gcXJbRzv6TzVavUM4GDu8UpVEFzBuAMNgtY74ycaSXEv3RtMLiSV+jb2tj+TBcMhQADoJ
bRmuJ1nOkfMnNQGwMygCJJ85xoZACzQjhaSwnz7AucgZ1Y6kGlvzQUKWw1RtYfcZ5JVUPou4tDcg
nXl6WBjbyXHvuG5l3rLzf2V62CS/zkZ4UMR8BJC3iF95Pc8p6faTjSc1iUnJwwICq3zxLe+qOYMg
7P+si+rJw1JkQgkDBe5QaIgXG/rVI6DJf0vSY/4+QjlbIHRA5yuYJo5R67/VnLqt0JtGtkc0CJ1c
m41zHgD7UIRSgp1tPHBkPJNQLeKlJxYQ0gSDoEWM6B3i84ugMZkIzMBwTF6RFc4gDR2kabKtTAUa
IaxH0Mufl/Pw6tAmACIXnC+nzfbXj6Ac7roufIhcRtrlMblD6hU3Y/FE5v9pDRifUSwGMT2a4KbB
/y/v4VynyV7tNHoPCG/JMzm7870UZ+2EJ3dZPyh22kvkZQx2Pc/0YdZ063nhzLTL9FQXGc/t9kU0
v7r58ti2y3zVEONSdUB7Np/x120MSe91wKXdlKDwcWQu41vBw2fCuutf1zy/DMdD029+FkH+3ubF
R0O9mzEB8mqdf0RW9M02mNlaFqhDx+wfnWo9mpP5MDE05erMtC0G4+X/URVAg0EHNnAHXPNurpGO
+SbZUW10wmZVoEo5M66gH8pnmMnqfp3N6c5dhoIuK++2b9MDTsF5QawNy7hngi6guq2za6hQm6a3
KJXkyn5CzHw6yuxHqcMLgOH5ZfAtKlE3CBKcNgJIcC0tZIdzyfQrMGvk5Bh5ZeI8JMdCzhtzhLn1
jUkfqhkHp9l0nybwWi/KGhdY0UTFf7IIh43Qz/qO8DAR7mtJjReT7Wr7T2s0N3IPNzNdcyVx5NTY
vJAGm735edMsP0IX08OkbO3MOOiq+wD55WdnT6/kTXVvAwltHJyZvjO/TD8J7G9m70de24QxaZkg
ejONlC4sdEIifTi3zquDg/QSUkap3ZZZ1dqsgUKFZdc2ZIpE8i1O6KGEt6elu9E+lRVMZ+uHOKSf
DWzHP3LgS2JMcf7Z09NW9qrERr8jebmuGywFr+9uGHBMnv5WMVwK8r85aYjZRXcoXmFMG3DtfC/X
6Rb+U5kYBVLQwvrc0t4si122hGJTklzt2TvWau+E18x5Upgjyde98ptTl76U5EVrzBKADYpb7J7V
Cu5sO/vjV/0psJpPFSavgNkRJcx3Gd20LZbXpqQOKvC/YlUWgoSk+tpoLIxvSKacS56S5LuR+tS1
McoZKac00JAFN5TAyzWXoPQLB6Bdo9mXVA2qTmNsqMhicWWz3LNU5i6cmHFyZROJ41sVtSlmpiC9
qi7YOLNFTXdDnLbZJUaW0IgILok5MfOembvEk6QtsXt0Zzl5E7WsqVBG7iiqmZUq5y4GVHuIqHkm
IzKfF/CBioeBATFd4bEs9zVvz08msVWF8GTWyYddyYtK3Bm0hCCY0JAMNDgO1AS0zOlWXAZhK0YI
qGghK2fOzJfB7oTmlJGVsCMdPxAODdfphg0CByyfE5S626GgqgOd7GMRz337bkbztSJMwVr+si0G
KaxF9XPjR5PKb6jruInRyv9SKbUb7pQORAthDFswk+6L9EkQdG/FTEv4SIZgD6rWVTa9NBT3oGr3
XUzZx/pOKmKiCC2xhhd/na+Vr40G/zryQU6PI4z3pfJT+AFiYK4odgE1yS2FRApbpWukMKabbqOp
uVZllYhwUW8sPfocESsapuZLISwdnL7qUsHvfZQent0UMiUiN9Sf1GQe+y65xdGDYo8dgw+wjvDs
VKewGYCeCap0EJuNffzdDzY3I72OHEa0aXduX3/jIM08f9oM4x+D+YcpF3dupz0lX4rBjxFcPoYv
nPoKXD3FmVWBDxEdV8TpNV/BgT+RP9YZ8A6PSg0Fs/ryRlFsvWNjRe9WXd1tuug3WFbXQcn8HEqr
TzJYRJQgn9BuEB1nSCzxjyo24Emq3+WLvtNbzPXEF32nk87L8WV1zsoJQ5s6DilhLBA+odvni9lZ
5nVleYfLa0p7t8zfYg9KYqF4mkXY0XTSjDdu5m5HqzmxQZOyA4/qGR6pflCgk059xIwzelUpbbvt
M3dfezdABShu3QzVUxqNJ8YavSicGW2WW33CMOlVn/2J1sxfSH938A8i1Wi9j4P+0m+pTxELOqgX
ISupnksXbVH+UN6YVFDVbyo+0tFMQFPdOHGvS0oi/+gQCUHEAo54/dd00uY84tf6vTnQq1oSyOEo
XFOl68l9PtMOindBYQ29yn6M7NRJc0RjilWSjF9Qwr8T9xljTdRBZ+qg4JoH7AiZHqrO0J36zDvq
SgJflF0zXi71EqDM1+EVyb6XoOcKqCm9Vq+8ClWypn/pW6ZABd78NFOqI+eROh0Wrlj8TKamrNd7
0bdYj1VbU/Ds9c09rWf3yl6Kgopzs3Pzfm/M6QEFY+NM+eOu8fx3Y0OQv5lOMXNu93WX30YTYwhI
sKScZd+fBmS6R3WM9BFJJHFhwEAMjCAln6TPNh8sR4rHJNsu0xF9WwIvblTTu+efDxQx7pwzb+vD
XeyNj3JWoobwPeHmzdmgqo0pKH6y1yWwfCho8LyTTy8wT6f4UzSJO8k1y5NkWYhSVb0o0Md305iL
pvkY0plTUTkihi9pQSaLEZtQZTZ20NSWl7Isl1F+PXEqUCpfZaXPuKAXIWE+VP0fTHfk6qYN/pMJ
9vca8WYcw1A8kXKuFSFHHI6yN1avBK1dpruB93DfLNess0cWwzdRznwFZn9fYtcWYHg48qeQ+w/W
vZtTczzRWD/OpA/iXd770ZWZ3SvBAonlfg9YE0kV+IwD0U91hxj6nEbv15e+17ltA7nELEVbz/2L
r5Fm6y4kGZ4y/pdDM/3oC7XFitJueVHHpNWHp7Qpz8w+6qnqq+gXpLCYkKhnyV6fOaV6ZroWpN2h
KQQeWWWbE77CP5niefGPs/nOvjgNYKCu8By4BbVDEEZvm6+Jj0aNw8Faz30bUQTOPNXwq2ISUTcS
P0Q88WHuUJypNDZ3hhv213IhGBzhwBH2y/zy04VllEnV+Uq0V+oUJlqXM4y9zIA3t48UyjZxyiTn
DwrxIbwZkKurcu1vWksDSYnMNbSnkKXo89czBpOYYG3wlGxqALMieKZWOQ+StzEP+puwGm9RGz4R
Dnallk25kyqcVTl4WlKOEQLINIW0zTZNTHV5yFiu2Xlp4uYJBWxa04dTWDQrNLiGU/WNWT+UFs1M
140poErTXw3gFNR4zXiERrqjhZLFesyXpIXBOAV1g06c4wZfxyiwBtF6tetBvwsDimn2JF4CNEbj
uHt57y4CwWgN41gMRrJljMBJfMrIjtu4ZKhw/4carOekCE7c+5uPdBNLMMzjduCSFaq15vBOGQO3
JOjSTfUpdvubMQjJw9XOTcy0pE1qfcUle1sjwFWcp34AFS4dPAJ1cUgqJttYN9Xs3W8Iry/JUn9j
Chr1b+n8U8zceWdKx+JsuteSBbXj4WLSVEdHNYRZLQ4AxzFeZRkxpK2w2/R6cNd7QHJoQ9qEZ/rh
ne9tzSwFcMoItVDsPpjjMyOldu7CcPU5Tn5nwN9+Eo70jm5EKTDjv65JI1EbEfk3HZkir7f+89ES
cpxtOzUOjGEYttaZ0M3anv9H0nl1tY4EQfgX6RxJo/hqW5YjYDK86HC5F+WsUfr1+w37suwuYBRm
erqrq6uujuHeK1BrKrCtzVJO0Njxp63fKceaFaIoucm8Rk9Y0f9I6e5TlPIIxIhXL+E8a3+lX7sb
l1CtfsPlmMS4aE/Tgp5YqSNcVNmvttk/LjqeNwNDTFvDxxsJY+ap9CA468Wz0LwjpRhEHyCqLMnx
ea3pmOoxk1ST/5OZzeUXJ2dXeXO+zysTVvoI6709TIyvIkWL8Y3m+VROyUlf8bVLcWttqwx56eQW
NxKrxGR88hNCT2Wbe4r5EBsPuN5mnAOXL1e0cqFxGPlLRdBe7HJvwbjLRou9SKJ8Zbb0OHSZ2KJF
xiA9PVdge2IyE/IKmOhbUBcXkIroh6L2ps1HH3wc4jtdYNQpSFwhbreo9JAP6AwxgWz/omkqsV84
rAGhVTLnjBLQ2ncv7UBDOrfUsAASZLT6zDfil+JPqd/osLtJx2Xvjuad6u7RMpRRvF+hoKgooTN2
r+jjinfmkpgrUB9ReLSf9woYk/gzOf7R87yd0hCRVvvWZcgBQYvRyNf5k1lvdJvBIZ6PDLsRe3Km
fpkMUtEUMdezKndMMT/QVOii+rIqxkb7C6Yr9vHq7CVTHCBhBsY5/Wpg2zz+Jn6VbYeqsanP7iUr
5W4FklO8/37yf7NWhY+rfjpOQ7wLhgN5BZCvyY6ri6ROJQeiiuFB/EJ9jqYevQLu1RcSE6v56OBr
5vMCPATVnmISyHNrNfEB0GmGna+aVtxDFJFKIBgI351ni+0Q9xyt+EKOJtbpjX3rs3PNtxRb1q9e
rd4IoMg1UAl7EgEugZhb2dBd0Kw1KDD5dMufcYYDdlZNsPRPSlmjkFGywwwebdrEn3jcq2YGK6Th
HOOZEfJVXa1AKVUFrQxYiv+TMQSR9uCs+xikF+yWv/aLZsPEkVlQt+KaKbmTDBbQ/9wjxRSmyRgp
mk9yIzuJKHUKXrVBtaR4vGoNUT5Q8/4oCo86U9WqZTQ1/QYbSvCIIsX0wSAc7lXBKK4z/k0gdBiW
zn1dXXf8R/p0VkWjOuxRPt06HABONIfqUOLAUKB1Rc625iXCLdy7qi5Ukcpuob7V4vIh1+pTsnTY
1BFFcvkdYbbqML3CtahQyQ9CWuI/eMKNgSREolHXM4xBnKfr29bT0wj/t/9R2aUqgVWJq3aZwve4
giKbfjEA6jbVz13W9bo6EB6WJWgS657/lfvVISkkaktOC6pL5iIX7ezHsZrGfcNX6JTb5s7vxKcy
TNh7Up6X0nztLIk5G3amDnIDevyc6fEfwvKrwiGGXu4wFMd4zMRRMdVEvLeZ4t8J4tuot2+puXza
7Jke5iImMex+/YfzDNK887t2egXeTob5NBCoMRJ7iYbhJOP0WpfMcKvr1vriJc2nm+EyqGtU1V0s
O/k49O4ZBtgrewc9or78cAvMgl2BxnL6V+V5YzqgZ1gyaRSZ4VSkey0C0McqIrb7n2SuEW8bJ66Y
gNG7qY6vU3u0Ba5vyM8+KAJYXzIm7ZispgYZCLO2OdJBRUzmxclcr7MXveNwUW7Sdj6ohEQzkWlp
DHM/C1xmE7caBrgq+j3x3HvJ1Yak2lrqnjXgOXk4Apg84iT3mmlomyHjrW9ws3ODQbUQvPWRchM9
H2i8Xm78c3tEv+rYhtXK9S5aZm2wz7m4lVvuqpxlMHg5uIHG8SPQIvHgJK3mnYq7SzbuGs8+YUaz
FV37hHLF2y8kiN+jWB2GMkqI6cvy7Dppv3E1DXfd1STgK523jBAmLlNbh4md7REusTaJvcyIwljz
KZpK/TQReAFUobfSAbfM7DgysrYVWPDVTcyV1rC99Yjdje3xUMVMXnh14IFN1ILO9iBjRJX80Om1
k5mbF8+vr3VfvJuUx63rMPhsp5j32Udgri1+FQ9d7gEilzOM1/6aSOuovlb1ADxJpetFF6+ez2Ko
/K05VQwqgQKPM2RXMzrNPtz9VBxztnFXoW3hUOmSsY6orDRkuU5Br5FTYwX1kIVzRhD44C4tPXI5
vizDAlzjHWwAJ+a2r54XvzmjjnBO15aByNowcpO/9FjvOiM69tVwWdz1YAiTppcfrEN3SgbJc4rx
R1vvNGBnEpR7lz/RJ+YIX0SDjdYRdF208sVyLh10imzjKfbMs4v4W+K1bdAniNZYIzaLHiqxKiqr
F5n48Mp1fAiJOwsogvanpnNlddA6pTUfk37dz2D0GtvKoFmBQ/s1Qm9uoIQoGY+mX8aYCjB0LbHs
xIbCZcy+t+LbOkYvTXGBx9mX4AYu5aLoHkGUr60l6QOMx7So6UUh/4JPnDzZpv1IuW3EuOJauKqJ
9ort7behs1bHqT3jdcucYCI/+6TFrI6BXtIqq4Gj0SUNApHR0cjuR1WQtNGhi+ftGg/vMA7rzcjb
MBb4mmPRbQCZTj6GatpU3NlO9sPBTleVkVjVmDEKPSwZc9Pr5RIZa7GphupfN8VIwvKk3DJT0ED0
Ii2z3ZkWU60i6bdRiy1fNcp/eTk+qKXZzPnNb5z4U7GgVaNqpse6zdP2yWhSgg6sy8H8Rj/rlEVZ
iIwfo5wOiSrll1pExZwah9JhfquPdYsD3vgnS/2l5fAXsnheaXAOtffcEzjTCEWNgQlV5cPXNOAy
ZpmfMWR9jrFAU0CiqsEMARsHuqlKzfCU2BacaNGSBkspdpUc6JkbpGmGxKIbi1WV8RSa6HdNbLwr
4B8nG0xlE2fcmqL4O+mi2Ku/XY5GvK2Eo+4MF3WTW4tSyPUTtILaLcxtL+PxremYmhVDibxE2R9G
174YTg0/0bW6vVNj55CDE7egWD7JF5Ay+myrkGGSN30gHfuswmu+Og+q1/T7cunPoPS1LaYO5glF
lR0VpxlnsKBLo2TvgzlEVneSKNcFglJ/M5so+SzDYbVc+zyPyI64S/StaglvLowg6k25r83xJcbU
HsMJaG8d+rzLxAupJ4tzB8ggWTA1n+LjSGVqrUi+zNN3Kr2HuoZz2+UVuC0+a1t1pNS6d1WvvdNt
hu6jtzRf/6BozRIel0Pq5XCApDNt09FgGqw1kaydo/Vv1AkEKEFDpVm+qF0/udUDtRPKD6N377uG
H/hC/mRL3SIcYk4uTX08cFNkE/+pXM4xvflYYsSICGV2ttN27w3jcRwVdDnwAvOdmiaZe7Yaxl7A
4QAfpkujL31p9JpsBRwwMIsBSKrv/Fnf+lq02AfPHQ0UJTurVY1ITNKwBm7je3dFQ6XgQNI750gX
HYyDp7vvtH7vOx5EVM/AGXYZzF2elS9D55U7Ciy1FPapxoesnkz/2KbQPsAh9S7AHTxDFsFjeIfw
1Roe1ApwuK5FXdxZmeWwRiYl+Jssu7AiOOnc8kRL2F0Sb2MtHLwISwFdtenznPiKVTBvklTcFd14
M0b8RbvmgZmfFy1ad3OMY0I7vrZSQFsVQWJX2kZDiGsbj9m/OAMiV+3wkkG897r/gTuOZP1+gIFE
P3uhS0sQ2KDdvEn7/MtxERAie80nDwoq0wBanqpuEquzUrMnvZshLQD1zGTTZ734MRpOaVKyukQ+
QiZPUGLUzRTpS5EBCsgq2cQzWMikqiRL7qVNG6qqESYyj2nZXrUYK6xEnOhu3TsRulnIMjGamNSw
jwysJ/y3aarv8KKFkA4xxhaH1atPWQdXXnO2EVsbvXB4Z8amZoHSl73Zvsa+R7qQyxCkw02nn7Cj
2iYom1SyTe4HzRIvVS/gZKfzvi0Eg7hIevpdrTOHv+87uefLOtGXUc86p/HYoTtfem26H2sPF+jC
iAP0W5+7kv5n78On70E7eo8uqdYs6D5MVoDOdxI42jXqCuoXsqTOOvaofhbiKRc5UZSmYUvpXyAR
Nk9P/AT+FMzfC1he1cNsvDur/OY6ahzF2URbK5X3Do+SKZ7y3jAAovQcmROBoVgUNA0OLg708Jai
PRbfLtrNibFdmuah7P2wgg/N+6zMnHqT0DiaxcXWqHyoTcz+oWiWsERD26veR/6Svb712DXCX0D5
RvKW3euKqqjT4UmDBmVpGYdqwj4aJ1tWQFhLM1x7lKw0BAczZBrXctt0j2uZHVxVfyzX1ieTdtEY
20/Nt7p5vsz2nZ/p9wNu8ZG2MqWG5grQ1EDNWdqvvj4dMrs4e1rF7EGJlbatg5Uv1r+lJYeskYwi
JmK7fRb488ra3XbGy0yk6u3usvgLwS3Zx84YaMyzxpqBzg1Cu+Z6TsW6xxcNz7JlYzcDpsdKBhZ1
QXHI0+M8dqe8X8BJmu/eT61A1+qAduaD3zshwfn30XCFHXQnpRPaGkTqAg6v9tJwqNvpQ1ROT5lz
GOqr3VnBQCpo5HidxmpaatlIAPRkIj0Ct+EUhJHl7PzGYAWgLu5ZC+Wg+6KPGu2N7K+Eszfq1a0x
2r1Eom9TiMclmrGfle7foqb/6ZLP6Ui6keK7+EDY2GhH3K/ODBan7aaN4u3SokZnBhYR3aQdrdbJ
sC4hL6VRZicJrQUfcQDJBhzkWwr5tjEzpGWxQJbU784WFJCcf2WwJUfsFToyTg9ozXbGtzmqwuaz
9Eha/BIIJ7HCZuxeSLo/qXqYyluDHL9zP3quMhddw+orHmMgVyUW2W1Zk5o/7teoYM/TVMmQWQbx
1mr0ItDWm11i7ZMHiIlR1NgyO0Rjg8fa5kk4DOA4jrgvmrliIfXNIcro4A/GjY7E57xMRYAP0/ug
0jS3ss+JxmDdGjEJHd/mPGHI2wUb58wy66OVWLcyyz9q1w1yBP1sMZ2wnAr6ynpYpypsZLW1sCXO
bf80RfmzWTnB0qXbfGmAltugc0kwav0pGfQwbvpjYSha5BjaUl5zPX7E7r5nsN+kHTym8T73BItc
iVK0VKIwFGeOmB6UrUdtSdMNekLLzsyyHM4cfA23O666dy49A6kzhtxo67FsGRCnjt/OSXUs2uUi
Iquk+l0ZFZ7evMTb45p7tHPYSUpVB+8J7dCB/3qUsTi5A+O0/TlmSmXwPTtsDOetWRC6wawk8Ef9
OtC2C+Kp/S5bp94bFc4/Ir+bYpM6Ow/7NIZVKmsapcCRZgn9LhtXf+OCg0veEiNfO+F07zOAGarb
X0vboWWg71DofIvb8tbHxrS1R6ZgLa5vaA+ZY38j7PxlcVe05oPMaE++TAOddaH1xhcK2Z8YkQRT
Eu919s5m8bRradfBzEvw6bZbuRZaeXnXZy6KjOBQfsm2z2M6Qul2Neq9HMyb5w0IjlbMFvPq0zl/
KTXjX2c7p1TJoreO8QB0zKaKwi7K7rSe8GYXy3vcmhn+1Ii4lgJl/oLJ0TL56dyvxNAZ0XEXzIlg
xFrVdDG9+LJGHIrzkDAy0Xf40CPS2T5AIKnBtgCjXHiMUUUuZvozAa0Y4xepKbNF29NCc0ZhwbCg
uFJtQRjJdubsPVs9jJNB788dRATXUmAJb9AySwito8MUZ6sXb0aeT9TC6AN/eHK1MS7ss9Ng6y3U
Bf82tNWdSDovLIR5Z4r1a40XdJSTHYskzS3a+wfOodUfAFYZkO7vS017R/Uc3uTrOmqMan/Th9vz
0+omkvyPSUPDMx4Nooz6P+vsoGk0/Ml5cXNB+pH/YZsamtLjY1l3BlkvZGYYVM135j4OLng9J0Um
Hvkx9csxBY0GL46gU6jxNjdYdSC7PW0OqK60JFCnWfIvtaA5Tv05V4e0htaQ6I1wQC+DsezjiGAg
n8e5M8liP1j5oeQ04dfKuVVUSSRFrzp9rahhErDmEOUSHEmnDfEe8Ti2JjjusdRf4w4aMclbNu8J
P5zXEr1M3wPPcl80bNFkDdLvHFTIbYC4mQfhKZLjpRAQaVsgp0Mv2L7jQv+/mpHT1qGG5BEz0741
fgGmE4+Cb0/kKhNM5Sij0ecd9ZnL46+UM4sf9nl0aWnsOXQL/W43ttFDOlecULSOVhEsPDg+oujd
7dpmgF1x9uJG1t+KmsDX9OPsFOGA6bmU+mmJupvF2WCkxlNnV/edKY4Ax69OqfP50fJp0CKcHbYL
LZOL+itOrN/WZr3WeX/zrfLFldADOKYMCmpckc37buQ59iQgWpt907BNt16rAQDqsjomK88oHleG
LIrhdUlBkP02OSQVhDBDg16BauaAf+3GNebnCkdxZsjmZteKjElHjWTJq+bdkvJyookRIZ692tHc
wCWK+s92LbnbKA3XDkkCbaRNXE5q1CD/0YzSOzeNaOgpRT8lwmpMjbEz8lp/tgXiyUaR3jNGQMjq
2sd5Tcm05m2WaCc/Sj+MWZ31cfrsTsVDL5wvutN7SlHeH05KsZIQ0mpoBfYtq6nV/bpHPl7QDepl
cqdCnB33X2lfXUa4ow41mljlvwL79SXKaDDDWgbsX4eZrtYKybDZyyQ6i8bcqXNf/X6aWqikoas9
rVHguBAIJ1oWKeSCZIheUEa5dUsT+LZ1MvXuAKoQ1KuLCD1Dkk4Zlh1sGt+H2Dovu7Q1YHlqPyr6
RsAOg+XcuXRxkM0M23U+8Qx36Et+rlMpmI+G+tLShVjA0634EmlOUGVKS9d9xqZ0h2TnMS4By5zW
RfBSfniNvNVNch7pyFKsgFqW5mPbRQ9qyaBVehKpkjobjsAYO7UN08gLG9cmJWQhz+kujrWtRd5W
lLCczOz1/2dZVQcz7eG7LaSwMK1j/RKvXYi95l8VrlxIVquebBeKCJ1cAtju2ZOTgQppnu2ziVEM
0d+MwvY2iSbfozX9chL5gQHurR0cGvbTZZDRhvWBGkNLYWHus2JCpC2GXxsb+56LpYzC4k20t6xx
bo1EakTMy6FaU5rBoiQaNxQmZE8r3uSGGFAKduBc2pEInaz5yK0Gaao6QgdiPrmt8eLVeiB0ArIP
UW0xz1pDUqJrt6nEmIPH/jhk/c1lNzs9KqlR/QPnaRc15dVN09PiD+Dd8hKxAWoSE/WiOxiLYtW2
Tc8HCAm6youC69TTPoLilUbIIo1BVNVPZFuwHCg1FutsE3/MHFax0C5j3j+ukxakY3TMGyZVR/Nv
rEePOhMjTLKWdzTgr1CXoDgt70veh1rnnLRYPKQgDknSKMxPQQIMTNvlxeCQbho2qBmhtgRtzlxi
JJS8a8Fh0FnaLRq0f5rZ3qQonhNDfKpPkZxgBIU7gYzBgurrBg6/UhxQ+k59gmzfeAANPmSLT4Xg
vcC4h05Av3ujVsdS0S5d3fekQFDDaW/NQrBRx5zWDKdikUdYq5DUmeOr5hpTT0TDDLok6fA8yu7V
zxh4FQBpunZVL6hZPBsQbAi7pP5aarfZrNl4m6Pp6lfGZ5QMVFzraYzszWRggeHj+OElWw0kigzt
oM3MpM4r45jeW0Si2lceK7g9SBwyshzrWi+dkiAvlkedgrdw5ams5KPdde7WyNpbroOEE2yXCC1U
kw7l0KEVAB/dcQ9xqf2z44mExv1OadRuDVNntdXr6fdhWdQPalG7tgVKa76YGHYYk/0ylOAyNXYh
batUhOiCMvXgfY6YTPikSPUyh7LTlePFGqpnXeraiyiKaedX7YcDNxMr6DCfU9JbWF0cyLZ2JT/I
6ExIKH+4xsREloXyq7OoFDyGs1hbuvE+UZVRatgw8qnidurEsrmCbp13nHKF/jov977xuC71KSaT
I2mLAz6YD0SfV1U/egFrJT2qZIU/m9POSRgR2LgMV9sM+fCz8MqvWC3AKImCNaaUvm8pvClZVxYg
GYHPyq/HR8cr92mUnfw1RhrQpKmE/pn+o3YRjvdcKu0AGCweLJpnDvmeehfLj4IsARerPzqElHlm
w3XIHXAA4f8yDk8ctGoPDXhRTIO440bLItpwzI+CCEE65KTzjiJ0o63GVu0H9ev6K/9MqX/yP6RQ
/A73hQnRdkCnsaIGHqgH29zZc87z+QOBh5vkx5q6uucL/wEOtOVk1hTrCuUqkoa1r64zcuBSvnLt
LXlMT/mhEl2XagicQjxS3h/q/Ge07nv7Y14f+ByvxAt1LndcgBwMLE3KI32yvzxuG4xPPUX1q8jb
garahPMOvgXJj28ZuwFbhMXAftg4WdQf6lLS0dllDQLdVHi5OOek4gs5LR/BBSbtEAgkI7zlTwJB
YTBeMomCowcfbTSC0ZRH0LktyV2JrHc3wGmZ95HxVRj3sgA9WP9SxqtF0XxX2E45on1qMXDl/c0l
PCWunwH99I17Z1WpW2/ynxZqMt9h4nKXNuam56EodEJiGB0nT/wAD3Oki8oXhxSSNzJSREmifaOJ
D8qMLWZp22RAl7BkEuIZrQDCGPIS2mcpIOhKNgQd+S6MZv4sL7wEqhjlKy+NRT0SzCbrnzW+5dUr
3aqt5EU6AEF56wbVcCP35Qd5CTNHmqMMXJ6Rmdt5A3JSzmGJnoj0KoUksv6+/mrbdx9kpHSIMAjo
YbQwVBF/94DHpJ16dIHce8R+/VPzTZWI8uFFO6vUN3atJ3gL2GmC+6hb1q8rg7AaBDSSTgNiSCsV
LXcI3RwBJOOFJsIpdmskiq/Z4pyTdnrUZoj1XEdj2c8AI7QApw9t/M5J89UjnFAL6h7/X5y8A1uy
QR3j1Gs/pReSCw8m06vemTdkJQlaOD5WSOmBn5ytb/6ZC0ad1Z7lrFLVQw9Vs3GiXYfsdaY2WfoL
ifne/NoVtLKptFNOW5+KvKnsQ19HF1/xUVip/bz1mCPBVxmXmXeWS26BVfbrG6uS61OJksVQnD3B
sqUWaE15VrHIR88FNXjYj9bOXM2dbJWgaI0yqqL+8SbZSY3zl/eGOwZGjK+jK86R9KF8MGSS64Bl
/XadumM76CreqaxfBVSQGfXr3IXkdPH941JfeVf96N4VMyV47+/KsrnxohO9OvPF0gtkIa+8wN81
i02S5rffbe7fvIjGkx59jZS52rxcPG0KnCg/qBs0hbnTZHlTl6m2LqUWF0FbEdYTiaRYS2ASKgLL
789VrL8oa77+a42QFH1gEc+ohPnIElsw130T+IO6RUUMlpBXhQo5gq7J/lD/1i1QeuUr35vJuVhI
rIqayNYxeakCJP9HZXd86u8z4zsqkv4CmlAg5z2DwLvfwJX8wIuiy/xbb2rAegMVLVet9iKfrmol
hhxtpnPUj6vl7jOq2JdvmMQiLPrkNPWRj1Vbiv/i0bk4nQI2KNylsuNrO+RXWeWMN3Qk9u7qStqE
lhQ64ONEv5Vej+swT9s2AJb5eUW8XYt8hqVMUuK4+iimZLnP6/K5yJHKcN07n+QaJvFPE+cPKbJP
ITLyFxXUm7Ji9ZQd4cGerpqTdbSPUJ7KW38IZ21uj4nDw+0tkxEmxBfIMB8m4d/GGBFCQIRN1aGv
bUIp8BK0GwyNn4uL9LJ2TNcUDh9u6um3s2Cwubg1I5ijAhAR1PcFpmll9tENwz2tlB1CMGryjnl9
VF6zWb+RiBzysQpR5Q41a9lnwxLEJvMkQ7xeF0ayS/hZbd3uogricRvRqZ/OnSBDnGNgzeSEuRln
2AMrhe7UqZm116gwqUIvkni3wEKrkxm+EhSZ6IJ/eNj22tcggPYtww/tIt1JlgVv3axpVDqcK0Z0
0hgqnFiMQscJbfX3qvTtgAGsxAP0u8wMiAq6/UiWtHfr4AGNdJcmZ4YHgC8Hl+Dks4GwJ/2fDu21
ZvPGT7Okv0dwHwjyMCx2jWzo1NuI7H5XBgx/i3ag9WPU/k6L4qvRj6HhvhqJ+kvJ+uXRz7VG78h/
FSILKuhCQ+aEA1sW6z64I4ypWV1gsR4rP7toDN90jbjDMXGLPPsW/5LdEuMiwMKE/BaU/MUBrx1W
Zw+0wTlYgazC7N8Vvk59RjIZXbj8YrxLFidU+8Ra3ySpJzURoQcuzO9jsNP86jJCRLpANsPWWMnw
C7yw0a9gkEyegO7pwV/cJSWfnlhh5m2oYR0BASTkBbhTQxBkMr9VZRykgOhoZ+m29t9mkipult/t
6wd1uT2S1cI1L3It9iv+mRUZ7+AzEVI/CAqEKv9JOEKJzSdWg83MR1o0lA1uuGjyD4Ab2gQmHBif
ijOFJgb3wS8PuPJurdIDoC3UwUONf9BoJFTayebV1OUc4v2+LTlDClJyjkk0GBg4oAlP2jARNv3l
T5+i7J186zzquqBP6b/FmGjlUAuIKi5Nh/n36GH5qTfFX7F4t/6ALPly5fbUw+TZetMlrTnci1hO
oRz8HgpxbKEyEiHqKo3lAdexZpsIKw8rMNpDaiZyPzZ5mM13VqXv8qZ6hEAVdMt1JtMs+mbn5p+k
Gsbibcccti0g6HIAJmqFgP05/vHb5Sdx/IAFyD2rbCnuIIvK5Eome2OLwh8ANNNo4WnTdMTJjCw8
gWpZLy6kXdaLG/d/uR+1Zg3rGc+LjWO16G0Zk9gkzYRmcXFVn6eOmr4TdAv9A6muOvEbsHInmwNt
Fiex2jsLvTDdakK1qVh3fKrrcnjEMRoe5qPfu0+QL0+Kt9mVyEx5gVvlF7zVIQsMAXlIzzg+e3li
zqxlyVX9THs0z+mhuJfatt45+1d4ebpSOMw/YooCS+anni1gRuOJARMSPW9bcB7BaXGfVewYKJdK
oe+W+oXXxAfIFXqDt4aYfW1Tm14GTdmk6y4F2TYM1tO6MJc3w//ndk0BustrUW821XclAVowsaU+
s5tQzRPIC+Pgo9ZdOuQ86u/YclXU6qDrlMy9pIN3KX3ruY9XLyin5p0Fxdvk0elsMWoBl4MyE+kz
p70PuKf555WlqnLNoY7PrgtDguKTI4jpMgh2tdCg6kdfM+kCbZuDbF7GBok1novxzlk+kservMHm
OoEDzYUeDBmHQLgHxuVxFMOdueCGowsVfNBzt9HKrvi7AnG86SfpVALk4mOg/8ioC4elOSTpibby
ZR3SS8EOGhjgM3gkFLcIxVuv9dCiAzqq3FAdKi4hCpLovsPjDcLph8m8ZtY+FpQchnXqDZURdI5K
khKKgGYc39JiOprltyXe+dbM5LKKoyqaqIjuZsNRvUXei3oXmAfyrwivkFSTJnDbLDHCtJdHJ1pf
S8pWLd3jyHhgoZeBDre66aZ7fppH7Y0SYVD8WGr3uR4ATWy8ZQy8kno8s8SyY4LwV8uCb/1+sP0L
aahgoHM4kIQg5zdfiJwnVUCZhYfIonO06jd1Zcl8ZlMOCLP9KnFqd+PCadb7GH0CF3hq7rq+ZrW8
S7Fmj5bxs3Coh9p2YgDNjt7N0v0jydILrIty/YRTc+B00x9alKk5nGWTNdvSR3cGfATqG7S1alBZ
VUK7oO6jizUMIatu8ihAaapaFpOgPLWEbejTuZwZk/QNcTI7spRkvfOnBTgXFrSuh6D5NyY9d/x6
0jqhupcB9oHlPeeMk1g00HUCgzu84X1mwZbqoKW39XFp4RkJDxAoL723ZWyfe+ndsjbbCf64F617
b3VD4iY8qKjY0Xi5OqlgjOxbmMwj92gC6U8a6Tigeji1DNg1cBlpCFo0+FQWE+OQFGfygg/XRoUV
ZgO2A9CszrB1NOccKc5DPOZAy08G3NC0//ZWmJv0yaiEJKkZPYuj7eZ79SBI8zIzucvHu8bx5i3l
KpQq44EKWael6sRWHDDot3PjLvS6T7W92UVzZ2xVXDJZfJywcY6AgH03JNgU5O5P3YyfHQV0XmWw
odb5XLE1fSofGpIsymLpHi0wpHh4aqHPj/M/KB+w40eMNWjNdZ+qDOHnBIk1IY3ISmJC1ZWuuAs2
faiinu6Zp0wxHJPoiaTCIkNVBQvMG+oOZ/7I5cmpHEi1EYzJHC9GXC9hmjxZEYQJShd1UK0AuB2/
lAMXFNVrSpUzEbGaDu6Epuu8GOdmMRGjIrg1uT995+y7tvvLjmSSUJV7SeQHeuJfZQoHv9MvHCnF
jCkznUe+a5jxLqlwvUiecBfdKihiisZDVWcr2XIVqNe7YGygqv8yGa8UNi77sFqOY49i8DSXoVAE
O16aSg/8+pVKCM188zCtaWjQgEnd//PAhglTKEfwKSvpfms0VFU1MNrmC8fpYSVF5GBUu5TU3Fiy
Z0f7Nxl//cJ6S8WjS4uZCKX6SwvvQWXaalPH+sAcF1EckzfGpUg5TMbGiqIEr8ZEo33UtdCmXUo8
6IR2cgby8Uc8pe+1wmdKo4OpU8PGzo9V/bM22tY14xAUl94+648qnrvVrP7s5rixYhFCqcELaOD0
8MWn74MQ4ESojxDuNMpvdcTYyRQI8U6uSNKmIZk8VmjHctOq+tXG4YO7UElVUr7TJg1qN971zh8V
/JmXlOgJO42CCtHr4qY5PXhbzmwcSHCYqaLN3j32RGbNQi+slAGbp9QoCVmIeFttdM42tSFi793w
822pZcy32s8OuVzEIIRNmc8+425CmHgBb5VdYupwCmHYM7J73+vz/bJemGJ48sFnVBhiOxm9facO
XRAZX4v3cW+C/q+hRMDOid8izcLEOA1jQJ0ZJDWnya82ICuARE0tYYXrYNOi6ctendF4zF57Zokm
zADxTyBXJM0l0GuzE6pV3JZuHFjNv1TTPkakcIrC/Dsa4kWs1Wkw16dWlC8tRTyPgk9e4b6VQwOZ
CIQY0judQIkaiBY/rUozIwKZTXM14MZ0kokzJv3hcnwcYmfdmBNuFGB9pVg/0vUTWm0g+XxpjHcy
fRZqq4/rF5zSZjMRbAXolVeiWxMT3dJOR3GSzqJYjhmDIirZjmxzg7Dp85RNb/ps/4vgXRLAnrhK
t/waavkUxynyA3X3phLe1U7vVUKy5PJZrf6pMEKIn0+QEfpA8+eARaFS2LFBHkjiOoBQvkqu9Np8
VmFYxvec8ohdbouWGQeOT1ADW7PupgmEifOw51SvcADweagqrTJt88Gt6xuQpMR8lN4YKHM3SVqL
zUCQbv6NKT6J60OdVscIP0+Po8eV76usP2EJodSP/Y7LmFU/IoVdQwf3fHHy/Ap8Cf5PTI9urba1
ZzExwjjIZP5H0nktR6prYfiJqCKIdOvOye12tm8ohzEgchTw9OfTPjfbNbOn290gpLX+9YeJ/aTw
Tuac3lMXFLulN6HnTYemGI5mpV2y3O9QIKVNxoMPmkA5At2L9rrC4GG9wOfueTybsjonMdyjJuax
TpebGao3KgVSy8g6dmZ/2ARlQR9QsMcRMnunCyq9O/eJnNY+nt3HiuOLGX2dE9TKwG1jWTxkbcr4
DfEG9Q3EfIDGmYkPF8NN6aOtwrq3zeXdMFN+8Qz/XAFGq1Z9thluLMpl0Cr7ZqXbU5HBe+o7FkMa
IrmihcakPNoyD8FlmhyGsB13UQp2EykTH+5Cy+zRuAZZQw3nzRuzyuk22xgWXF/8qZkQcmoWe0KS
oaattQzWOqmL54jq35LTt/LqF91I1WQLjSH0fScaEJWC0FMqqh3jDJylMGZwocE1UpzsenmpfBsO
OJztHKuQuA7viWas1vDJkouRLtOdrvL1/KEd3b0uH1UvoLqON9+FRzEJDj/RfVrl9E044k9lVw9x
G63TiouYZZhpjDHcdueYRSMwqIu1Yz7QGQrk5ron7ED4mSrh3eBUcLHmOT2qRmqT5hxTCzbTvg0J
uXN5jKbG+GgM9dS2LVBAWFKHut09YdIY2RpLtBNtwPMNSQVPdcROwX9iHiTUzG8xJco2FXRo5ZTV
3ZzCCEvy9sEPp23v149DRkxIOy3DyTHSddNNWDaUT4swJUy9JHyIGu3JsSD8La1OrOYCywSjb146
xrWAdPYmdZKLGcsTS+zitPhuLcl5Tse/1pw/w3Q+6eUKH2c7qAjSV8IBotIACdIUXq0p+ksiJITw
S/27XDhrbxqh6BBpzywMfw2Swk241L0kYWWQOGxDnNu6abXc4cDKEMizIVHM5Uc7ekzw5mCDHwO8
pMX8bDwqfGUsX46ZQ6QQUIpy5QZrL2CE3ZTJ1Q+irzonJ900Hl0OEpuapgoJR6j98DIXHLc+6fPh
TF6xDy8RreBOcTCMEW/XBwLRK7Po0nROhOisAx5F01TnIUU9FIMFW2IJN5bBPD0OqnpfuRAtEiof
JvHvevvxl/apAiSJjZH7amN6CVHzLnehdVUWl9S7xlhVQ3XHk03xpHmqJ1EQqlXsPWh0IWjbg91l
Z0saZ4/TUD9TWeVDWqKHjQP54prz1S1wZnHiKT1lldedoGn7DxhZ45ZGZ7tIO76FnouEHQZ5rGZk
0U0Hn0Bq7mauCzE4hQB2DEohyY64C7jDbIFFQkpr43FVj6BJIxOyYSGWcwmiRzqDM+KW9bIMhK5b
j7FmL/bBFlzm3fTJoKvT53hO3xyR/1XstHd53dW/i1GGeLP7D1MkrE3t85X1VSlTtjoKKOcId/SM
khsKUL4OBVMvCgs4R89Cn6i5fA8VzwwZ1Xih9c/G2GUQpjsGv+zBRu9hY9L9Mow7WnL5zgz1OuEW
sJ9jE6usDMuAqoKNAicsj5ujrwMzPIZdPf1fJwfNXMnXpqJI127/JjeE83kR9SlnGRuEAlZ1/xZO
3mvu0XB7KWP2JM83TLNuXQmHM8gwmO/9V+ngP64vaJE1PNXGsYwiQhVy62wOwxv5Xd69OZdw5i3k
/kb9PhnjpyvdtyhoHiNF9k1YfYWUNYIiqh1LHjwT/znVWvdNN/4lwg7Q+ozlf7uuzMZ3DpyZmo2t
13Mjcivaqd66oJUrP5x/jKzLdxr8CSAdWwROOkGNIKDddh5JMIXT7ZOwPnvBQvx6s3NoUapSXRGg
7DASus6heR5AFiaLIlHPfnL3QAjUxwRUEMr4iLrgDEtl3TJ8NHM4GbVjc+T0wMqFefJsjJ2C4VKF
9tHvyZbr6w/XJyoosNVR7xZl4BImBuW7AaT3A7j+Q/NiYI9wN/AW4dJ/d3LxVwUhF3gaFHdMVYib
UxQ0asAjFm2fRtUhrxSQHZc43XRB8OwR+LwpsXGA1zfhx1ahYRLsgykZ14010pHjTtQVoZ5JwILE
d92EKuz2YD0p6UBL2uK4OGekS+vRSjji+msiBAtajqM4lW95RvbAQplk0kXeLQ2nZtshZWmdjT0Y
KwtOHkOiJy9A54U0FczjNmG1lcfRPo7LhzJz/PsIpPnbm+RJCes2qqBF4l2OBxiqycqGZUTw9buk
FM4a+TyPs9yjK7RPZFZ3x9xHsNRN/lXXCrOJDCkf4dPPzgxvfKyfO8lUIigh0NVOdZod82T08XGA
nn8a5HTh3Nz2DJPiaWEOEZ1QOjNvzDd5V2zEUrITjds5t3o0ByCU9KK5iM5wPimy85Vt8kBCdQZi
xkM3VvbZmlpGA7b1oVAL4+0PAYHCMz477vxUole88xI8HZswSXd95+pmu43UtRkFvBQbZUGpEKQ2
iR5BTVlwGzQQtkzTvV1Qvk7J2L11TtfukiH4c6v8oywcoIIA7wTsD5OXwOpgzlgmVJiBB3PtorGB
3Iy4+G+uY8LCh3HazY5XXbxRdC/Qn4HxOXjnfmp5hzDeQjORBGKayz8DDssu8ePiPp2j9NpaQUuV
KSar3/j5vNxHKZIGdGtszwFiqdJecDyrjXltNWrej1GAIXxPMENoy+fJT+Vq7gVc+STGmi1y4s2g
kmFf54F/KrijRx9ADCZTVt/CCr2UqKGNiyL9TR1p/7DbVltPos+f2g7f98YxHpy4tLdGXwbrmChz
+Kp5fozL+7QR7V0KXXydjMypLcQ8rj0A8sUos0uETqtqiuHmh5gcCkgNecJctcocMtYa925s7Kch
VBV71/xCmOOLQokH8cH6LDKeQj9oDqqTB8Yb3p1Xle9D1b9R7u59jD8YvndbyFHvpSvxXoADRMK4
8E5GyOopENoeIbE8ShFS2cp1HRLj01JKR219Skbv5oN+T0m9gdj33KdQNywkn9hc7du8gVwBxu+B
hpnZUz346//awgT5t954NHZpjJI4Hh7kfO5uRbngxFkbGi7qnyfX+WQVn1yENJhuBbb93Nrt8K3U
dKgmgj/axFk3g6xKZrHTLoC/ZHYG1o411PbOz55DhwG9pbGBTN5X3qgwDSYXpfLvcefDF9GXZb/3
C7HtpvxkFcYYrowWzcuILenAoYN/enf0/CFB1hjSfiNdtppqHUb+2eeXzWwQg28O0FUxzKYISOMO
OiKqmC0sYOPBDRc2Yk/AqIOOu/PDISs3qoDkZkkaJl9asGeTLNqqOk6YtipcgIou/sfCQ+AwBsux
sCv/YhVops0IVHBKhETtXBe9/1MkPsOCWuYmHlh1nSG58VP3ooIpgW1F6JdnygTqVjvzrGaa4uEo
1zhl3Zhy8acwYjX25n5KcWNdRvbpIdgK2cGFR/8W0FlbAcYzrdyMfgozPv8W7FJBQgkosQrLXITi
7YTUEPfwjrELBQNkft5D/2GsES1Pyl2XIVPlAZMrOSYcLe16ZjT2A3SgmMobhQL4mHZ9paPMjXM2
5Z8SbrmDJ0ZSpTffdG4uZgSRak9pY3RXx2jSfYIsulqMzeQSDxyirnQkXZZdFPflbJl3OvchzuLj
GJonVfcfPsLmHtSZogbYuagiTPUbby0cuNqmX92CzKdE6Onb/SJ9zVDBhRy6TRBemkj+W0T7FJkC
ehu1hOl6dypv0H83MtkvffI9xtazYhvCd80lBMzrDgXoqsB+z/Ax30fC5owu9MOi2w1m/4B7wVX1
4WtaR49xRZCMWnYjtkbz2L7N/eJT5TchUHNxj/7oXU4oSOqxX6X5DM0XoVEkf3vlrPgS6xzfFKMp
X03MZSDCQqUNnQJTQSg+Ko2+lIofLAPCZoX2Rqr2p+nd6+BO94EoMOgpLq4j3gBc2HAKazxKO39x
Alwvh+mrwtusltoLOHvyQOpMkMjE2EV9gfULv5SrQQ2+yyNro38WIzFX5Wy+eDYUqYBEstkJL1BK
yX10FEWlnUXMA+lse3NEd40f4yLuzAZxWR+XdyKpnopY7PCH2SRDvQuV9dM5stx5pHOfkNjujYW9
qUrR33rB3sgi9NrZQSjpYMk5w1zJQ2CSgskyg03CTZkpcV+nFHUMKZwZNtV4vt1VNI84T0mGFVOw
rBZaQtsd1gmrbUmX1djW+9bu1lDK4ZlhjtmZVPbjXdRhgcERZXXyK5cE5IR9dBegqY09mtrBvbW0
y6mKN5DYdzY5FKmwD8LPHq1m3iTmn4U3QZnD+pknRFm0Itxt7JjJ65k7gHQk9r750C4eV5YPY6kz
g8zHoszfi5w2akYXhD9hH6Mlwgdrls2mSAkCC5lRtPnFsKfv3IWvnDsjipd8oTKZlk1eQURUhrmZ
mgWttLsFRX+2yYquINEx2geGae+DhsMF4rPOhUQ1NW4jKRigieFzNKx7NaWPbTwfAINO+djtvWKm
NIhGFNoRM1z9pkUIPKifRlmdpJlZyM7S97lkFDXF0Z3N0CmIJcqEHLCisZ5cU+Kp3dCRGuaF0e9z
ndbvdZBA/giOMevb7bBcTtwd3cNW3wFRWg+t6ULhFxdh2o8OJ1u2ZB9JsuyXKbi2uAAbwbQfQm+T
5/JA9CMJmZgD2GB0lfWzkOMIw3Nm+JU5HN5pi+Ac+4Q8BZSap4egI0fJH7sVXNdtPrJExn7ZqjG5
F1Hyq5yIUpDBztp0po+8lWs/VZihmKck9tZprPbMSPB2qdQrsP1pMpdisyyYGrcYGq7YfgADi2Yz
AjrePOJADolrnB0Lgffg3kdL/rBUw5mgMzyVOgqrdMx3wrZxRhHAGg1p6bXLLK9c95DPzVrtBVvw
nFb4jFgp+SId/NxuQASNivPqdvj5WCH7glc6L0bC0WGKPt8MJqLzfsi/xDzdLMd9iwN3bZrxS+P7
P7Nr7kLs9I5gH49x7TwaZRZs4/Qwu9qV5+DQKWIfaEABLymGorcyYGqDSa9OFTBpaqxXVzprG7Iw
tMidSMlwTeeN2zrrzFn+dXOyrFxxJVHeWlVNvbKlOEzVcMiS8FAM2JjZ7lccPrpdgpWLmd/aXjAO
g51cfuCj8Fv1xolPsYxEmzce3j8sX/5cQB2fLPxlGCMt07A2LIXJMHGetbm3J7jKNHOZBL9JMtJE
/vuE+iELYgTHgXquq4eA0rxp2pVbiI2Bd7XjlsQa/8aSdhrHi/+c2+aCk81+6I0CbetYYBIwbKia
KFQDHFuCDrpJXP8tPkHkhn4+m61tGKdm6g8is58ynPjm4HXuCVyXb70EGrfL33qxThXcHIxTmpy8
HXtnGjD+xrlc873SSjFd8GDItqcAN/QY31dAUUuiUx3GdsN3GVxJ+oPsdBLqLibpFwO2bTELGPE4
qhINGFpqZff/BlZxXZebpqC5d5lHZ7ODC5yZIFBDbqsvZupAZpINVj3tGz9MSW8U9bs8k+jei3tL
gfmpqGfJx80qliC6aTqjxNfaVR49fOla/W5McZfWg7ZXoQTBL9xNiId3iDH5LY3vNmIQpyJc+03n
gOdQxXaadofUi3eBrPu1kzTNRfSo+9LlX7r0pxiDT32X+8V5qnr/MSkacUrkfJGM1fwqkquCZRSk
1Yvbguv1ZfOQ5QGIzSQZJGUS6NqtBaGK41NaOd8CHmLZeQS6F2Qj1mryb4KgZYbGkBjsRmDstqxx
YFqP+A7aTbdjMrtWIv7tDJigDswX6sSxBiduCLmLFgTt/lrI4BxbkmPSmol0HotwneIK4DLMF2MI
iNSbUPTzY1Baj0adMNFkRNj03a2e3HWrkpc8bV9jKX4bY6QKtWziSeBKm1P00LnmdYzCnPstzuOo
Ed3hawkgGoBEIJBDuuBzBNMgTIXL4GOc6HeDiwS5TyL/0EfwpTrX2PcxOmWjArwQT7nvo5N3KAtE
OE53k0Kk6IqKpwlHr9QBnvAMhH6hQKznvARNfd8U5ZrjuuBaVxuv4EUFZEMaQ2oyz0Ay1aCHc30K
IGmkSOx7Z9Mm0HdHMsQWmJP1QDuRM/BKDXG2s/Jmk8LbtCb0dDKyDYH7SZBv5g6Lv6LMti4Woj15
1mj/besNWDl5jrO2eo3C5m8w+ufKyiFPenwMyZbRee4libtgi2vhpe1Gi+mS4kjuy6PCPRgGyzta
nVMQLx+Q3fAHTtUvDcehWuZb3sVqZQ7yTcjlX+VzncMkeGiHSrvSW/I5K1ITrq3VdB+GCKJXbEGe
3Ymc3Tp/coz8IbBTiGHtLsOQ5izpveza3VQmA+Ak2EHpuXrDQg+ydBjFM8wLMQph0OMvw631uwGS
bwf8NHk8DnW3QCQMdgO0KsbgSJjcpf9LobA02KfgRpSLBNF4R+ZEFW462fxF7eDsXGqIPML402iN
tdO4q4yqhJu9y00fcYcK0KQs4lRk8mi68a2nSV+E9xP0xdqJIHSa2O2qaB37cOeCaWKm0OZbGB/I
oBmty4brPEtng2D1xaJzw9F5JpzFXgurPY1hccucYuvCQNdVn4tmUwbZLszMi+bVOOG0+u/wdOAk
jcmbZWDq46COXRacqpS8lkvzZttQ2manpz6LsJAnzGrOWR5M35gnQ4t9K4fu6CbRg8ChpwsrTKWz
/q8Jhn0wdQ+VCy86ALNYcb42rMp8nwT2hw77oPnjwFPUPI08QNho/CfgXnbllXZLSpoboeeNTT85
ZWtN9WAsbf9CemHnc90z/7owvgPrdcG3i53O9qpNYmsvL/xJsphdljHY6G44p6+8Qr9/oOhoMkKm
fosZaV9xKAoIaFhhJJ5D94Xx/3xQc7A2ORxM7zzxN1ALZ/aXZPE3qWVgxoJ52n1j3uur17s+F+m7
dgkMJ+DU+e9dm+ymN0NYAKq76P/Fl4jdB/5bDAf92ASWdl7+0x8iO4lGM1W6ijHFqHP4+Ey8lbJu
BeK2EsLHr+0Fp6j6tgq8MzGodt7468zG49HFzdQ9eypeTyjXFHeQ8JPBRVZbX1OubhbU5HySUcSc
mrflAzBuou/Fc6w5VN6LE/0SqkV39wTXi7/iwhocVJkguG0+eAxqOHCy5A8rfW6FHmKCL+jEh2nj
Du988CjONr3x7kX3qVcd+4ngknJbTTjwZNvehuHYA+RiH04UMhiG1Pw3/dzxj/7/2+YcJitXu+Yv
9W3pxQWTt2a5/PdbLqMiXFTVr3qQy+eHKgNteVdRdWgggI/E8cCEV18yfev4pLytPhP4gZHVXc7/
Lrvxxc0AG6v/U/b4YlOOdb3f/CM87kEf2OE4f/dBROTvRNTuCy/WL+SHjj/U60cvySxdFdG1ChcG
XL8GiFAP/WPEnXyC189dADw6NWWIlNs86uVIxdFQWOvn2nNjppXbJEVcC6Nn1jeCdxfotlgcfFXV
UXzZR95Y2zpLkDxdI6UN/R0FkIyBFrG05iUJf2z8/2dK6vcp3/UV0C8yRtgw0z9I8kj6qS+xEE/I
OJK8D4uuDpujfjD4XQvdGb9f70L6h5veYCHXePUVdB6seEvcFANN1kgTB6xhhOzZVvCvZcUeQE2j
r40xAxnANuGvB+YqyaKJm79jPkPWGlZW9KCvIR85ljxcUaAvCH+j3Wb1d+RG8ycIEnot6Gh2Qzz4
wWcxYO7cYy/jRNq0K6QazLblcNDahZxzjoKMS8a9RpnMKVX8936K06Cd2xUV773D5sNLCh6NjPCP
iNqKO8d1EsN7Ll9Hw4HQD3BqES4SukBs6doPwcz1+IktXi+FjI8vWwkM4h5rVz3z4mJwT/xAcXyr
EhO9KWEhfPRBbydoMPUDwWfpCDrso6+qsB874/3/Nzghhq5OKLl5ecxX0vwpvTx4+SDeTXs+tfPI
qOh1sjJi0tnP67pH7sTNYEG1MwqxlgCTuoWmBNUjTp79MsDKu1XYL/IYznqjYCbl4KFmXdQAnZ+v
73Bae+FXkz6M0S0LmN7M9o8pKHcss3ro2R1i9ThBRqpz500iXTUrCOyeMR/meiBThNs7wsoqcb/E
M7DAuHPlWOc0xEXSHhnojuqjjyyYSmwW9q++y834iwLjO8CYsLATilzlXy17CO6yHup37lVwX1Du
M91uTNhDIKOJaj9EGoXrsKMbHdpJ0eh54R0ei2gpmcribfPjRsOzDOt7o0B0W1CY+K38s7qOobwV
fIb5grlXDV4YtsbXJHJs+jm526mCLJD8a6rqCewMZLWYr03NrLZsXlTHoH1K7GrXVPlbPTmfPaVl
lwxX35OnkYwtxhIY+tTtwZ3tVVEXJCjGhzloD/razdaM1Ce03psGdNuzx5NNMeMZ0EOLsn3IPIwz
UuyJ9Jg9C7oLbg3rQKldVfgv+oEenOhiiww74BrH2XjaT9I8pEr8DJH72YOkaibAWo7NWXuO9+xG
aWKqVVer17iIH81JfjZtfgjQ0lGypiSm5bnerd2VWTrgJhN89sxRpyS07lPTPlLGP4W295wtxlUv
JAuIYwhakkyM6AjOfdC9URmNV10+19G4BkBe670yluaxbwLckboTY46nwZCPosZugn+HjdIjHmqX
OGr2naoPfiKfY62sKmw8DG03uWmvmMVUL15tPneKiVleqgvmEEddbgcR+2hZvNZeeqWL7xlyd/si
jN9KlAMQb7xulQ7JI5CoDTON1i9w2u9eJL8iAYUDKwAe5tHsiQCpgksWzi9NjLd/MT5HIF5WjtMd
w9YvNVlUynyYvhrPRic2ikFOGTekCTlXVxhvlr18yzSHrIHUwOUIxT0t1O52VzQ/+Ai13DX7ca6z
h4Tttw/SS86MDfMkxP6N+WW5y1/oNvfKC2A0qu42c7BmndjbPH3znL1jQ7dyMXgL2/js+vUm8Nvj
4i+rALO9qqTZnZ1L2YlXvW9HE1SqGnynHZFaZCngMnOp4yDVU1KLQ9uON9RTkLVT8e1Y6ujF8xmS
zT9ryF/NyEIMQAD00JB4J85xQ6M1JcCjyWJebVAlsyzPg1cfPeI9UI6LfR2zp5gR5pEUkGl/gOL1
XibmLSpNPMhazDOmIw0M1aOzy+vsLVrqn6EerlFnIMpW7M92A8MIv+ERVjJXqRd4RrqAioHSlIhH
RUAFGQKnJidZU9YbfU3MhtD2Jb+4ynlTNoFyjbGvpugYjtR4VAljvLwtRrhzwuiWi+ZqyP7UzSSU
YZhV9BSbeYurirULovE0cfK3s0HaHxdxcUJ0JmFMn5REDDCS3cKvEvXwHqYNmuJ0IZg9BoscNvo+
kJQFrLFix11P/kRMdoclLD/NxoHioHPllr3ndTjDZDGYF0+UvkSWa3wxMRoIN4Qy7PbpZ72ow1QP
b70ZYpLql1+M186zOR90MVsX1tGDn5XyaBLHscMgbyOou0npoAv2l40q3UMfAqh3sCfisX7D4P/Z
Esk2davvcDa2uupok3xbeaCUI5dFWG8zu0UcMvfQW7SZVgjZsouWQqphPnlYfuIXaKwZXB+DrHsu
xPQUuO5jK+zXegqPKMVwUiMMs26ImDOqSycEwVpcmtQbQQWGbD8ZKDFNXxyn2F/VlUOS1eLAyGVZ
h01/YHPGtMkoX1zcVSaZHDwze/BV+gL5as/m/8d0Fj0Rbnb+AlhQpttkLE8gDbsw6Yw7J5n5vwAE
njvtzCy5QkDGuEBXE4iC1obt4JNVeIfY4Tax72H6goMKDNW/OMN7IGvJqgeed9Sw1QvKt9KjDv4u
uuA+9wQeEsyAuIIRvw+lEE+ei3VJhMI1jNg5JGRVUZ/V0F7DQfxB2t6JMb+IYDo5cb8NQ25/nWxq
oGR996oWpG4K45tXMf5wXW21Q7YOF7pPQvrceNpl2pg9N8xvwXQTEz/j5E0OWfe1fW+G6a4RKdt5
AgfchnbZtupIX/iuCyJd7GYc4it36D66ZblidokuoG5vQR1u87a8dji9O/6wCwZz304TqdZ5OulF
cy99gTaSh9Et+42XQdCJ8BZUbD4Y6R4aMGrpFkfZdE9VsGwRkPl3gZu/Yr6wR5vxHZgRKrbWwl9t
MJHH80mknwDAl8V7afjfUwLSXzsW20rziTXWwbaCo6XkRtqw/CnkqfQ2nuPjRJViaacpiDNdxzzJ
rwoyGp/j6ps4iVkgyhycUWvqad62D8kKoSJNKyaHSYaDiD49rGpinF5zrk+4FFnWIcTfDJk61FqJ
RzuvheAOx9Tsv3uZfho8Ft0U7aKx2FpB/wtt7+DUAPOU5CjLERYkLyIY0cAQ7pZE7yrCBdJHtJ5D
+PD94V9JXdWIEUdE1X+jD6dzJbtIHwS+sBnKyp3+l22Vv0YcBWXN0odO8RANRA07sNKaFuyExg7h
lIi+AHBgSpnPGR7zesXozWXhXNXpeonAFQQ0E2hsB5HnoWv7DTGXj7XN7tFm2XGIsR6RMMSL+Dqq
5Azj6H5WtGZZfRdyagQBfGGB11YG5GalpO7E0WfZTkSay0OfZXu9RxtiOJXGsI2BGhJ6hnqgYC96
+Rq48lbbxYNvdF9N4Gi/UoyQnHVlqS8/7v+s0cGN3v0eE0L30H8mQb+WBTV12BU41yz+Xmb5jqQs
AuTHf2UWncaALUibPbEVQLIiXizaGL75nYfLNh3QgqaEklbIHWXZbRZ2wK4xjga4eFL4H2OYvENX
JDW3JIB7fmy5ibEQD7NveVS/6RNObYc6qt+Zcr5wVzeTmjdTVx8XNnx0hMt6JoILOPKWzKh5p5Fa
uA7f/CVIGYpSEaQUuWrC2jQ1LlQAWwYgIfrgcROwhgwLf4PSP3Q4bda0Tt4sDz672bSw2tLF+qk9
JAH0AUhc2+/Fx3LRa3dNnBwIw9wq2R99TUtr3OpR6I3CAGTjocDA80mvSJbLtq1BHE3/2hv1wcvm
c6XVchnuWxgtt7xRyLk/KHGIqp6MFxMEhZiYuzJUgNfFXh8S/90hWX8sE1wvL112sWzo90dQu9qi
YC+4y5KKps7TQ5B6X8aAoV7e/yOYAAhtwXDLeq2HwbiLhgJOHdhgt2wA+39Kw6owzRuJvMba0eki
+k3XfywT3emiJZYzJhxW0r3icnwygwIuokVIS2k9Wc10WmRABtpC6BJW9cGkXj0B3h1YhIy3fgxY
3sF9YsqV+M1PbrgPNqkYXJy3QGIuVasMrxLcMPJAbGfb3A4arSq8iseVKYe+soZDK5iVxjsEnqMX
lU+uDgwy0EJGKjsRL7sP2UUMk97BmwuyEc0SgALdwOS+oVN5NFX+Z9vjr+EYNBH9t5DanKPQS5To
AV7ejNZJOOIzm7JNh3dZ62KdLHVkEU9kTX9AdFQT4+Pu/wMHeq1qeTJ9Y5dW/WroKKlVVzzqp2RR
wePS5X9pOL1Gqnum/4UyON/Kxj6aM96LIHce0JgTuVf9IfVTZaFfdQCWu7LeAoUDe1Ew0xFA7F9b
bBRBzOcz5Y/ZhF8jAaIUDwR8i3Us3I2iVZ2pSHTFzPHB4m3ReSmkwjzqIdm0M5kNrEQRlPVdXpT3
VURm42I9zm1DXIwHQI4WPyv3s5mB5kXXEtxLPwGznR89Y8Df1+N0SR4bX2x8yMVuCR/acGDWtciv
5anrsrfRnJhRdc//7dzkTOpNYcoHjvziGorsQzUzjHvcDCPge1Nz6P2+RR9KZ5ojLrfie2AFms18
Z/NQOkn6KBkRD5iO+1Q3Fb1G0JRPNRRFPCx3rjUdDK++TNZ4zVifmDv4u6JRa92aZXn5W8Teil0C
wL476e+fKax06HZsuv7GcS996PAYx3u/60k9WRLyJ8lxLYLztIwfhXA+RoE3CNLtKB0vo9/81hLF
dm5272aLJ5ITDuVe2MaroIqNuubKsOUXwuML/euuixnJ4bl+zyhmWSdhsmERPePy94sx07O+Mwle
xaUvX5oBdIZ9gs0Z9eS8E3792nIkmEPz1hFThm4bWS9lDrjcbTbUL0bSF4rqbZhZp4blUaXOZexM
8ky8t8rh6xgU01WOhh2z9kAdy647RVNy8VjBmS335iB2c6LuFW69cYYOr4VlyuXBPI3BMwTrxDZ+
8bCvKNn7K6LsXdg2O1GprauWU+KUBxjKt2Kw3tuJE6+h2PR7F1eiYjrlDAChckM1Yq3i97DpY0R/
kXG2/HKXWdkmDOczTeShLNuj/sW4vmxGroZ2n65JGpXgVb1et5Y4C+j9aAMp6WLzoNdfhd2bbpV1
V6m/kT4xpyi4T63UvYvzmqg397nv7G2+BFuO5svAHj851sWZcNLzEGvnRqIlv+5PRkabxLpHrwGJ
JTCMd//qxHlLcGb0tcz+36KSQ8koOY29v1FrQ+qQtCbSVyh7nnU3tGTOQ53gHjXaGFal0QVIdACR
0uf5LOa1Dk8de9zNc5X+jSqtNnpHrY1pE9rtL3LNZ42u63M44aHF0+WuMZ5maISFhu44J0ePherV
uufiFLCxE6j7addF2isuRumdMuJnutCj5J8POsZkpAq3IfV3DucRmSf9QsKDDYD87YJUJaW6Vanx
Jv3pqreTpUvwNPf3oo9QlHfnfkH7x7rQPb1+bAKlVZTt1uJ06F2YXcU/BzNx8POFD0mC3f9oOq+t
RpJlDT9RrVXe3CIvIYRAuL6pBQ1d3mfZp99fMOfcDNMYqZQmMjLiN3snq75rsjTfBCTcAPOnWC6F
3JmAJRPqWtUxyzN8N/qPDCnVWhnn2VZXgPW4GMJupQ7NAO60Qv+T68sFQiRXpRbyKnz5mQpsGf/e
u+oGBo6pcR3ONvRHV20XkKynW3pA0O4NRB49BHVvv7ccDyYfT6LXKRgxPKHxnymW7M6MXnugMxJW
BWxF8Rlm2mMilBCJOQMFNu2+GVAoF1KEeZC3qyn9mepVnnLxuESxXOQUyOLkoZjSnTuO6PNesQvz
M4VtTrO20e+qsmU1cXY1zHU/6i9SBpZtPVWgNOnNkfQc0fYiplCnQWQKA0akqKm75hMdhXilJ/qZ
GuQ01ndWxj4iZlsUWKr+p/C/XZgx6F+DM07v6slYReGPVl+z6QaOb42mI7DghcZuDyUPArETPjAq
ciLIgDkUZgfLxDrnr3wSG6EFosEK+NhZygEmiTFVSXGP+A2DeYyoFrUi0IJjBviTQZtbk4+CQRYL
I4q1bdFON4ucSH6vbT561ZxcLsRzjUtANB/pdd7JCWJGIX7YlFxA5TMF/GZnYnXDQU4qtOpgkShc
avMctZTsIGXVsQDibZdrzDVX3dL+JmZOFOBmhgwPZlq5/SG7RvfndUXNvg3LU48ouKwSbMfDqDuV
aXuwA4RRSE2oe8re0nL+ljbU8ozU6Wu2fA6DdSlSa+X16oCoEEhgZA0DONFDclJjtEIpjwr4j6yU
uvio624tC6hN501FZUwQBKDB7mTo2H0ig50ZBp8VnTyeTUSXVTfvZVQNliSK024EEw4bGXodLCoZ
M9nWRKw79E1+5OiVJEe6KwGCMvaMhFSF4gQ9KxJc1WFmEn7Lu9Vl/ZfPJDkb1VYzGvYNgyxvHtVf
EjaQ3dqY7O+gHA+1bRKcQxQOEPevvTN/WMztxsBxtyK3mtJzaH6XrYEHXbymGzJGxn7oNXRvR3LE
ST1IppoHxUFxUTVD4OOUQQJ1U6zcJFe/iWyobrIVeg7LPp8ASuA/XYaHfiEDZDnyCVj3xIIYTZB2
Z1JDBzZuGfTy+xbOX4udH7dXR5W3SD33bQWla8Qb61lmrWI4AFBupYNDERRJWWgAQAVlWRCPenZ4
kQ7bXOv4t69JU2kl0yRFQ1kjnKkLlyEPl+dEUf5ENJfNLdHQooPHfVBWgDV8xrY6+61x6QBcO5jG
hMWGBRPbaBYDRWgkPfdoO3YA/oriKQYbrj7acCIfsTaZjsiq0tYAiR8k5PjKWzEzsp4ywzrI7pEQ
QjOsZiZryD2Y7K4kMPXeABTjU+aw5QI8AqOFyHwmokCxuHXFj8z3SELmlZxU4SfNTP7r+/T7UZfw
31lHEbVG2aOi/M7HibCWahibufoUG5zGpXmRnoMWIOaCvEQCvYkcRxavTgiRg0anakBXKCQ/ZRZk
g9J6mRNFd5wOORuUboXHDcROOqjQ35DZ7lJnAlrJvZLwk0fanRHcUi0CZusCP6B3SvdFxiBLjr6N
/KlYSXCLlYuSbHoOpAZLqdz6RPXtJG/IHWFtsSzwuZElX3FPlqC1jJZEQjlEZFe4EYp2uu4didtU
o254fMEzor7Dx3YoMMg2U/Vl5Oyp9WU/zsGBCAH/gRO4Y7fxIeMo2kmUsEBi6Pn40FT2PV2o3/Bd
0Xnj4ierMU9n0p7uzMpNKlaAnoBIAHIXUmEmVGWL/yhXBdafTHfaKeheULA5fOXYlyEwjHdCR1QC
8+dDFKiejjFoSRRirc+EwW8KPBkkfrGV2HUVNxw5pOJ+ZvdTbPQQRhxoFEvkp2S/FbO5rvHh/27Z
rxN0O4kd0lZk5tRNoo3ssXiALM465bsSDxa59uIAqJ4l2pi8Vgz3gddoyGVZPkD3jgFHVzF9DaLr
jge5AwuC2DCwZmWh5BzAOeiYqISWplU0JDPMG9/hPF0ykmt7uNoFv80cKss++PT4BKHyf6tG4h/7
wKWWLvNnOEhEhg8STEIQ0m0cX5wBniaYJp9Sg5QUXL+9gyx8rxOOgTgc3c76yOjpOMtn28u2MPLu
lZhVzN49zx9aQGwXGG3lJSz8B3+svn9PFKOGXfeuue4qcFDfdKDVQZH3Y/P8GxKce9Cje/u/4Gqp
WMQcpnWGwx1ixSuqPJSW2G7+9JBlF0nmOHuN6DUADIaC1Um2ejyPbypMT4Z6JfjzYEipbFw0u/O4
3+F++fvGsrvlGOfHMkKyH4cq27OqFqveeWB4kUr4jQPknYjQGqjDIyKuAWTkd2Qx8iWDMCepQaDH
4O1BXFGO9tL0kbYwgYyXjgNIipgxzF1+aTGydxlLzAePss1Simr1VbaoQADM+J5gw5+wgeCjIAmM
KyMRCS4fpsoW1aCfAWcCF2C15Jvzlb+VsCIhmV3CUs2T8mqXwCZYySWBEx2AjVYgrBjV+yCghMT7
O8xhOLgHua3JAzhLtWI7UNWAas7UUXEahmrHt2RQ+ISm8R7yWWtiotg7S0Dz7H8BgBhS9G5xH+UM
mAgexGVZYU7wbsPB47V+V7V6FRvguVMnierR1D70HN4Vx7VDSCHicX8MNhKEWzaBFvxow5Oedzcb
txfInQ8+S0TeIdS1FaejxCE5T+Wd5CNq7HmdulueeLtGm7dh8DY7iP20BvCsWwpWyeFqyjIXx5zE
xzyMCOzM468FW4K51AyZIJqjh3lGXtFBLnRCkVekxtiNBM1lIL/C09sLtrM+yBWi0OjKzlr0kMoW
ZuMTIGanPYptkbw7In+sOd+M/6JcR6cqQ/Ce10r1v7xOZjNQEmEkCZG/sJVx39nxBVAmBi5BiT4N
FrPUprh6C291A551M7Gkfag/7TSCpSRQsegMeB216tbWbL90JAGK05YJk3XoABPou+JBwqhWootZ
fcth7zlcg+JlV3GXl3WfRN6lCFEIZv2DDyPv7CfQiGVHXhzRftcPVpbdeykSn+wHCaVJ7xw5NWTX
2nkEUINMxg+UAD7uJEYGDjbWmKHxohLqwF7J6QYf8TeZGVv7IgeMXlRbRTiPyYcloqRGTPoipLOz
LBWJgzXphJytEi6ISfKGEnOYn9/k1c5oVgOUlSyWqEjTci/dqJiqYd5TqynTbYN0h+W2a9lINfYo
EzVOWQ0SjdMBNHu7Vjas68w5yErTaMb5iXlaeui6UfGbGKG4vIrYvQEHRqbfGogmPnkHmB7yTcle
JbYWQJkqfiLTwp6XACZvi0IHLHbUDXhyCbmsCCmsTCDsGSC9XW65U20D3d42DVrBLDqprRL6h5p9
E+hHL60xVwtAEDVkKUhmlfaq7umcVe2lSDSQ0RW6AyQ36fSnC4EmhUh6sk2ycHnjhsfZtwTg9Ysf
ObHl/FnqYluTjRseLiqcmpJbEDJ+12L4M1FfEMxUST0Vy1cne/e8J3laIC73lec/pmRndPqOkqb4
FOdiTDE8y1s33lUWq02C2SyYPBYalAt1bTTUfVgdsVG88HoCDJXUW8PiRRKbiBAnCwoE2laGiY3d
cTuRqCApo8XhLmuQNS1pqUcDRM3VVZZAQwjzrGIneY6cenQo11hcSWjgsnj9b86G56WG2UGaxvHd
+GCSITN76kViMTtYPqQevf4+zDjRo4WPSnSJ4i/VW4ffdzH7s6QufeQcSHHyKvsoyAfdgbY7K/X/
Y5PknE5s7wzl7SUYTdzYFQuuxx1MpjvU8J6fwjWsXzw2LBHbRzfPeUHVnRvboE66xgjKUDWIecbO
77BV3ryd9BqIc0gGyOEo50BQLmt5h5ZslDdthf5a/PwGQgrPnAWS0C2N/RJGFfKTePehF4NHwhS+
SI4SBMkxW4J9ZBKzW4csJHptLe0gAd1UKQ7b84mrKHCGJ8gsB8mcZWFHE9UUzltUdNlFurkJ0/Ga
dUqkNq80XwT1+Ohl76bVbSSuFrp/kuwyb95CT/vn+zoywtqw73irWTRa/egk6ZeUgqZWsVvQ5QLU
DBGStqCoaT0nLXGk1fEAyhNkcfxKuy2aQ1ex6C99EL2il3WBYFKsFkAoK6QOIYNE0EdbJ6qBSqj7
sFN/0TAjhsyc7304Onc9FkSwLDJeHJa/Xt43Sb4g6Dcj8R1m2ltgME9jPSP3Gij3oW8XwPllTV7t
gYjOXbS7oxKduMUyCi7W/hflJ52bqk8Mm6GMlVGRkUjWb6PRXos4us8di6J+iPCuWAoV+DUgUBYX
WIqmnzX+fWhSLu1D0hbdfexAtkr9+pT4k4dzLRJf886B5Ud7sUx4T11j9vBADAJzX1eLc8hlw5QT
WpudF3B98LrlOgvCbOmcdqWnJur7I1HaRKWf+5VYAYtfTf2nKLQcaH61tf1/nOZ7WuKFdSqIP6MJ
6XyIjir8Cw1NrUgzdJB7zUellaeJgFOB4dJQSljV6fJUa2h0jxWQ+OZfi2010C9S+JpKINILCq1a
lwvQ7FZflg3lx9NmYKJ27Lo7p8t3wLWxcWo0XivN5qe8ZW5BvD8GIZDi3gEZmDfXJgKWIxlr72H8
iSLgK9bggC5N97U1wNE3I+dE5Zr/nBFyS93i0tcUgbtzjWncBov2mdboP2tjp5CqRZ3VhmwC3Pl+
8dly8fw1KspKUzJhxOGmoOaSauf6wCDoTEWoP6A04tMIb3KAbIu+THtNR8Bn1AjpnboVdfvSB+XL
gk/HGjnH+zFkkp1W5yKugqdISE8ZFXUU55x3iEI3I3M/i6r6KMewWDtt6aHnSq20mneVit8QO8Ld
NpsMqmWptfMhtkEUe0n64pBZ6Z/Z8j8TkZTNA6ojbpIOxwQBOu6SiIjjdHiLejS7IkN77E30VbOk
UNuZQwyuK9VDEy6AjSTN2qjrj2bJXtHU+UPL4gHvQCoqev2p+cWrPkUmTKLpmjX5Y5XRvCi6z2BG
6NDQKWo6QfIy5qh/xHrCLdo042usFbShS2YyG2x1p8DSR8Bg0deczlmhX/OBUyMxao7GEWF3dGrs
KchZZxN6Yy3aXJ3+NCykCXWVP4d1cI/FFoI1evGkKzzy4rauj6ZpXFs7jcgRwfIMfdUelYNrYtF0
l3wwnqsE+nBmZlyIkO9eemu1+HZGquefQ8N8LLQiPi0WaLhUIS2L7u2iEEl3KdS3scItETT/29yU
xms4UaEdM2p7FI6+St89mVGHW9iEvoFW2/8Q9uC2ZQ49DB1FLzN0jGNS0g/LGgckio+EV+qvsXGj
b7lYFsEU5YOY+fNiPbwrF1BQA6r1FMWfWo1KtqdNt8nyR7K85Vr1y9tcaJSOYRbeOSV3gE5httlE
9XYI5u8i8E7JXEJ2CcCOx0AwfH+5D3rHgJqlUxYc0IYL4q8oU1dzdK9Nv4AzFfe0ymoGFG+A8y8G
ltNTnIIJLPOIwkGhH8vapVfW90FxGW0837wKelBhc07jCEQZbUTcuW4CjI/gRD9PcaUTyX3v2M/F
RQO6gw7tzLUEuNYjluftakIJAqSI4ayhs+DMXSfOLl6gGpRFmG9zoGBAxVm3WaDDgHO877rFt0Ez
8UgJ5hlcKZjNdd+EyVavvUnUM9yT1SNMxLAi64ZsGpncT9bQs21REFSR82Bo+jtOixkiWhpI+/Hb
LKMXmPDH2IpR/qXx3sQ6d3QdN/jOCg4I1wSoopfHpuqwOfGscxdNJaV0LvXIOCDM05t/WheFkRQa
+R3MGtxucqANWkxZdskXaum4yOlI8q3bpkMuPzAy4P1Lepxrx5YywgI1x+jphaPiBA8kuLOMud8X
qfboTajJAU/MjYrFPOn4guqco5wmWnWHfgu099g5CVC1sPGVnKqQwx4evuuRqRf6SG3SWjyO0qGw
LDjNgXpvPQySzGTAW11RXgtSxFTi3p6vBV32LcFEfWkQnNddn3E1rCrN2EbeML62S9CTcelo2yXj
zWysZOfZBDyuFAiAj4gP7ObOLUsCRk9GiQmXfj/D4KDTC1Fn8Cdh9VXxQdOmjGaSZ82rObGyS9FV
GFvYoRsi8wLLG0y+xdGKqd10W/ATQix2QK3NQNDHXpoeugeABGgCPgOupQAYuhZf5sRKjk6ZTnvX
cQLgrwlAGfT9cB1YBX5Ea9qeu4KKXZOm9wFi4KgdwCpZ17bxJ2tN5J7Bn+5aVH4p6vULRT9NP9p9
MtGeM+Ob0it1SHTd2hlxtaCnkzrrvMTZNaE0elhqSdVTLbg3e3MMV05XsheCgkyKilZ7741pXYOE
GONTHGbYrjdFtacRSXMtN0tUY90qvMWekXKu5SaUCZwejm1mNcBBGv2r8Gr3qXa66H2w3eUrsHR3
veQIZZWmw60wG5K9OQ9gi+rS1b8SN4s+a8Ru9i6kSrwLtNL8QsIb8aJ0RoLazSEeTdjgoO9k6Xgg
gRq2OlMh2Gjj7hQuoK22DbxtcqUoyB4LZ0ZwYxyE9ufk9Ygb4WwBAS2LKgrxU/XpsEeF+a8ykTMr
0qJ5tJ2RWZtCfHgalvQZDlXzNCgbGokdpNN1AA8KQilxX6de695nqsWXykyo+Pea9akGjtbGgvLu
T2BGjAgx89EFpUUmNGwDsyuu/twvfysVIa4VdqFLVupEB0wBySz7uecIsGkJMmDA9FAVifeWgWKR
O5XfzWTQ4pgtdJRyEMH2bKHs3g7pk9GhFqChrbNKYhDpw7g84GXT/cNLK0PG29GifqVGDfaacmFy
O7E/mpspMT08TbOZjM8xWOw4aSGmO1b6viyMfkOvGKyLO3Dvd0FWo4zezKC7m564lTUaBmxhCIVd
DX12mSfzx8QKc4XdYPI01C7Ek6m0frAlnei79ZSkpyJfm77pbcwx+WOjjiMKZIjEZKKyAl6CrFrH
fMHPlUc9aejJD2qQjTRwwwH3aZx18njXe5hZMmj1nZel5nqyKw2N0mB+GLuPsXXfDPWPSYGF+NSP
QGe6URQqHbh3HMunpvuZc2QXx/jJ69voYnLvwimXCyVW5NRgpwlbdMEUwTbECRHXL2gC5zR1rsh0
rae2UHemRiObHK82sjfD7ZFTnQKqa++8L8Tzt86gghbYjyUH+8aw9YOiZ4L6doqgFkvwu3CeG5j7
+zl219zUp4Egz3OyXO58jvzUnA9arm1toGMGoiy8KlUCdGFforZEBXA+2vSmW6c+6ArjtsG7r+cf
CxhFR7UiQIJxYLNTonz32uU16ueNb+MggTxuUb4O5I10LwYRYsH8pmH0HAcz4A53FKQHIlQVKO/e
DQnMtgrrniUTbPkdfhK/CmCIuFZcDtNXE3FvPwQeZCN07K00mzJsRdPIg174kcDXRH51SrC84dLd
o/SbWRbymNSO3WYzoyJJDh9ti1RE4yvvJc0uRjS/MkkeKkaAKP2tbg4b09aPk4dPMksNP7CdPJlh
Jc8xZgx29CLyMjyDr+FYZmfetUJp0NEwW6kQMbDUP7OkPVV7n0Id4lL6WhrzBnv1+8VNuGyHK14C
BAL9h2EzRO6767ZPmB+hVGrdA41biQqmkSvA6wkqWeM3TzdRLuRLa+Lg5BC58FdBi+tuieNN56Yb
GUH59y/8GpYDuqot/7QoFunxl7xmiEZFCUPLQVy6pYutDW9dv2z7kAInQi09UDIuuxy31qaIrPcS
dcyUkRvUy2RBv7TQlwjmrQa1xU5QzCBFH3mkGI0ho4CStOjIAQVXLWvWuBev7YheRwERT3/N8+gU
xGglOzZGyiA15yPysXRkkYnkomLdbA7IfJwxvCEfrZv9PCY3s3IOhePfCn24eWBFyzx4nyPKoYiD
Q3rwWySHuwZp6+g5NZELsYOauqTN9m3H5hjFKHs101+zWl5IAvJt0qbBCi2bnWeE2wBdizw9onSD
QQGSbv0A0A5qRn/RUAsZBv8ePssZYRSqv1RK0dOz+9cSo/lKsaORSeTsf4UFvEew88uO+we1zFg/
DA2eI6hR9GG4Lpge+e0ku4zERKL0CcvfjY1tTwY2fIqjTTc237qfops1gYVeEBMwQbMoRu6FLGYV
kwkPrv9XuTdMjB+9Pr+mTn8zMfZhqM3e3hhOdmuq4psL76ozliupNirUBgpqKBfLlJjVLkikAdJ8
VUkNmmMG9IiiIZS+Ij2Wdv2EpejOcaES6T64pnI3+bSL3MPUWn9lilI2k0lZMgSVPurevrfAhi7c
gdSVigLnf/cO2HFFznG28YYxs/e2Rlgyq/H8MGkikSGOFdak+OwyLqJJKxqTrNTRU4+sjBpTGVbn
QqVskJJpYr3w+Sr06AyUx6Pmq3DQUSAP47Zy59SIpGiKth+SmDxzO1h7h5UTMBzyb/GOrbFNGhFC
wJIXtgqaNGzToEeZs8mYDgUSAJSz+tKt+gPWnbLmB4T837VsRgEILmF4iIzunSOCnZZhwDDRaVZb
hHhPjJdEALdCVhzKwe9+qsr7LH6igL5VhrWJVLbj4V3gzHxhbVIhPHIb7R7swTjLB+Hbs2o3fPFa
D7vBhZWK3mMNtljhTq49O0lLWb2LUN8YQXG11gtyy6jWthcEkRBzQX0LCcuN1yMFE9j5mxV+yIe2
LK4BXp+IFQ8GFNOIFSVvopEUXvk6Kk3eswsdVFqp/HopxW6+YQP5eCtD/b20GmQBTJpPRoEw6gkA
d31xoQD8FFH7N8VvxMv/2cu0Y2W2aZfDZHvJkHvlT2aveM31m1BXAX48BelyHDNtn3r1Jz+FEXXg
p0LbypGItRSgIXO4stfOFJKROycz1Yt7fkVIvDYegWWLDpzzmFvOuuNolG2SdNPRhXSms/TR9uZv
SgdPvSxYZc78J455Tcqui5HM98PUbboZeQzsj4Bk82Xgpr2qBrq0aTndI9fqZ9PKQ/hJfIjltVT6
4XBNZQEtG1Wog8nZCwGcXmx4duuvGJaw7Z1ZK61egGXsHj2EbtdhNT7CCnpIhh6HpWY7RsGLY9do
DeMcqVpzAiDWii2DHkro5l56NKfxJZ6zY0sbgtr3G/iYIOQXMw1TbyEay66ewTm06cdQ/IjZG/K0
K5/vtjMaT93LmBE3i/FFb98TxpsBEbO0ydARlUEtCXlLUa1l7brNLWmgTYJJIF9PHX3TWphF8MvM
essK0Quug/2PD29EcUawEbMZHl+o75HrtlusZQeO4vwfAVEmZdBrmevUNFd+/o+DRR4zp/QHdXqD
ZRPngLHJImJ9epTYEvZA7ymVLRwbZlDDr/2x8q8ArbiQw8FJu5U8TzdT7kT7lWfqo3Q7AB8p1Ufv
esKHNTtvHfMh7abAbuO+MpAoohCrFVe3+0HqjQMSyRgbu0Hbf/Cm8U+AUh3xhd7pIwM48UCjnx0y
tHZDq1vLjPeGwmwW+gCfmAFDWucu8N7jgSHEqwdYRjPSFOwAExM+WaVOi1CM8+NGL2PjYuIBWorG
hvGP/+qglcT4JMo0pDiP8puBuaBmhlAu6cJUGBsEvWGqmsubh5w3zRSZrt8ZZrpkzzJUk3GVY97M
v3gAL/ixU/yImr9jJt7q2YbfIPnlRWSryfTi0MQV/9dSxGFWOp29euV8GTjAC/fFj/S9bzyZJm3m
cuvziVvkhRxLnRcX4wXGi3QPAgNa3+/yicP6EWL/Mafo4qG4liH5a8pSSzoNcSswCPOyB2Z+Z+qQ
2myDtjRGYhCusQDdSrDv02El61AejXEaYrwRsmjLIyQ4XTFKfIACrZQc0VP5xDK0A6vaRbJ0iel4
I/qZOCQJobE3kp/fNcVwcMbTcaYqzNLlMa1locsEaL/HXTBSazI8A7t1thYjwxAsIajPYMeX0n1R
jrZm1fPGgWT6UJ7kT9yAAvcAiidouo3BKorJZIFG8IhMyn8TlVPp5/SaUJKFCbbpU9rGsYBhkVb0
wofCegPUHuNkWsFgtZR/ZNM7uB+HenRYGoCkPrBLTn39VhBh+/xWGQ57EuULU3zdYaDbZryLDf/e
zoYNiLdXgpN8ZEsjcqprQXbeZcnNAXwLb/UEMB/V6ORRR91/tCzQp3RtyR0kPIVmgYEd1dnGPScL
Ah5EFAaQY82gzxjY1W8wqEcdchyzTtCTMDCqhcJ0h8CTlF0xOlmyx6jBlHKuYM5zovaw/9PlnBJu
9TTUtjOpAPTDniYmDCYMF/FwideN1Z46rT1bA3pu2LSJlEbH8lYJLaw0fBThd0aVpaZnDvTdZ25O
F5kJ7kMOWwGIGorK3Ct8JSucDR17gEIz7z6ksi8R2VfWdahHjqpt3RTwJkMQCTp/tB0BHC9z+hi7
sia+6FmdENpYUbXbsfUDIvvAwAZGWK2CAlEcy0YIefxDOBncZR+EriWRsgujt3aeGS8Hi916vtR9
Eqz1UlsNhncsY9h6yNa9hgM2lvUYV6+qbpKHfp6qzwVNMwzIvY6eGloUFNPDt5HiEWTsXbTEp8BK
nkJ7+JaAMEAO4c72Qike+Ni8hXP1EUQe5cbWpHBfKDyvRoWDcHx0s5gwYtNKiYf7QZyAlwkpu86u
z2bW/diB1W58vcIjk+YVdTeT8o7jb/xKgUnwEKorBiZd02bkaxrwkzZphIqykwFcPHdThEA7j46C
hysGwM070x8O9K1fEeb8pNzDJQkIG9XJlNKEWLYWbx6IZm1OkC1Gh2Nl44r+TQ5Hc9zjsuRT8MwR
H9LKe0qxb5Lwgap4szTrUNI8lr+fUkj4FbQ+5N8pYu1bCvCHySKTN6L+yzSCo+FaZz02H6tAnSnM
70ykXw1yo6yNL3jNhas8DfBa1uHy65ZxN3WFj4iIdcDKHWthAiwQTp8GmHMxw+8+gIDmek/zLFU5
Glrg3pASXpdSGoDGZvnoLxnoWBUu7rVIjWAo4pc3o0rWeRVfeQWdt06CnklK1zJOBma9A5JaajyN
vv7a4/7AvACWyrc+WSB0BiRDUDU3J9h80XpoZ5isiRAxuH0nlLaemgLhr1zTXlDs+dsUBriDrjxR
y4FeWiT09Kc9Naxd3uMvkdfNrXfjN7dJ0TcITrTt/+RlgyRRf4jrocc0oHgJcv6HOsNH6VFAMob2
HHoIcnXdI+5gL421PKaQUerBuJQ9mg+I2Htc4ZHHWbUEXRbzhWLPo0s5K6jseGFBZcW6Ma2LN+Xr
trcxxHEsBD4Xl3sa5u+HGRT/nQR4DIrwerKxVEL6w8so4ClwRBWo3qRy1jX4onzAoWlyafOy6hFh
6L8nT9VE/OJj6IOrrmKAMUg3CtIWweN+dJ7Q0owhNaaZjZBeVIf/IFmF9wjxv1hIo4zKpc8S4PIX
XiH+HTNdnUdVbxzoc741I4nQHwLY7r7nhCfddG7SxalDwnsV7eswBTRe208Vo5X2QwXtprsELQsK
9DslzxijxMqi1Op9ll747rvF56wXj5T6tiKkmtTQ0ACdEez08G3q5yfVCQwm6x/CilSoagIcp11T
AV/HEseE8d8Y7nXQqcVEiwKaYnfc+buLNsGrzQwt4nyMyeSQt1LlwSjrq8tN0ega1HNKtmiZn/p4
nE6hljzljffPzYZdEYiMQThRaUXnX0/Cl8XpD0nu7VLsq2iJBUcz118ia8Jh3PszB8Ubwvb3nioQ
EgHir8X7sYMhO9g699644Nk0H2cesEStZqATDZurL440ujZu6z8EmD9xPOXjnbHYZx929kKrv68Q
MaOTwK3lNQSkRgNp67TJXn5uDP4pqjCu0TwDAD2YpnwoU2Su54Oh96cuNr8g8f/4ltNeuSMeChOE
adD2b3Zhn12DIa50GEIT0I4G9WQdLWMmufeMHbSmS+I6x4QtnNQoz83oPBSZdUlUx4UBh5yHiYrH
g9N6NVmIP8AvBvZk6caLjavA3WSNGsA10ky9c/92GYYmnm/+DfzisY88XHAGg5p927/GoLFQsOx2
nmM/eBaC2E6X6FcQKuMJjIBHdcm4IlXz2c31Y4gLoOazRB0sW3KPHlMVnClynS1vfvWraFZUzCl9
xZb/r7DtbNpQpNT+TFbkYTIeZv5bjFKSZi6r0HVPDcpWCXWTlKQJqxeqRWyxbGBtUY9zE4/oCQ5n
incjaxnbgYtni1MNG9mpXmcVbOxhWY99YwL+xDhI1AZLew3TfRcwmoWObHIZY8BjgMGr+0PqL8BV
SbaViR5k45g8nQqeKb++GLaFZUkfvFuuqDwyySLIEDXV42KaZ0ro2wpek21jHpebqAT6pB0nVLaw
VugEjTwNuGyrpoM81EUvJQ0gdD/6h6kJFea0QZYjFhZ/Z1bJ1WIGfkC/SfeT7TQrE6n2EKlJVOQT
gJwtloRRHACFnUlqMTkxLDBE3OhKnfqk3fig+rljWYwHraHhDpag4wN77iCwcK59KUunxjKJO4Re
GiCogYutAs3C/LemO4JxAnoVqDACTYhGdShnD+ZhWM87vxpCd9Uskb4a/CLLdnlLV/8Wdc0MnLb+
aLUesW0H5F+vzRNJQTos2JYXWk2jyPNgb3Su717DPNfPEKyW6YxZPQrL2gLKtRm4FDggQmLIqDqp
opY4TbMJ6lQ3uOujeVFArK63td1PxTbMUgWgtu32Y19aOw9dnDcQ5PWnIS2bdWIvZE1qNjYUMDYB
pyBQAwNxB+T8X1zDh4LTWTaIatwT2G2wE8Ew9PX8l+Kddx+b4bjtgL8eUGNb7iIVu2cz7n663Pnq
bRpq3QwzZtDQpUGDTlpRJJljBcDTNaZXq2jdcx0ABKJ/MKxHlPtQI/UrFm2cYZ64gfHUrnVEMw+h
H41gBpbE/Ar6wOgQDnWDLegZ/+L5FgBW3cCPyR9CiHxeMqyLFmcfdjSGb0NLjgYuGrU3omPsZ5AU
M6hlYeCHyLm58X3KxW1jj1WxdpESXeugQ6/zkCIQkEU0TnB3fp3nnh1WpeZjSauUAz/+QbQfd9Rx
blCXjQrQN3G5aRHDRg+BfIwSLLq4I6DriS69FoXOemkCPJDjtVHACVOOGVOzwRDJ83GbmZNErR3N
AmU6Rval8VAQT0IKCIYfUfFLE/9jnlwwA5aW3oOYARce9CGH2iA+vmCzwwQLXO4mJPV+orH2mshc
Iw/b3A11/IPpNV0X24dqOSK7046l8W0ORf1cCbhmokZ70iINxgm4JQv6Is7EuauIlR7WgG7C1lCB
G6xqJ7Z+7CUPAPdwBqK1TldeD9pD1PjA7xC3WJUlavqcWT2eJblhv/L4C+cLEb9a0uKxDjFGwu/D
v+Gu5q/HxjIRxRphmGkqeahsL6WMU8YNGBcT1WfPDP40WTM8s6KhuS5pt+/93GMxVR42cd7SUdq0
im8rQF+qxVf5jsonIE+6TF68XQA6SLNpaADX2wr5x3ho303wWo+53Zo9Au5qebZmY9qUw8OiX+nf
Ucbx7AyJBIWz0Tz6fzRk1EwEKvvVaOEBn/P5dpZeQCcuKvPxfyydxZLlyBJEv0hmwpS0rctcTBtZ
QbcYUin++ney563GpouuKBUZ4X48awRzkBoID30A8RZEMc+ON6mIGUMrGRsMKW8kC2HAXR7/Iudh
7yeRgBBLh3UJaa1c+5zVu9ktsidvmadPGzb7T1gkPK8JUX1Qdjp8fAaxoXY+YSyarPSghro4ZGk6
7aXnVhsrHdGEG5H6yiUNytZBcpSPbOvTNk1vsWIi2PKKgx/jdedlTnI0onU2u0+WiDvYqhO06lE3
XUyZpU+mYXWnmhsbCsSyXJq0EBTLcJxkoH5sULv+VDaktQ1JPWJpE9o3RB+VmtB+bD1m6pPnh8M1
TJNk2BWZaKpV3Cgo0lNrMgzhmP8atZVG68gPyFWagFluVTKGj4bVBn9qlZUv5tztI3uhfb4kdOjt
bhOVBdT5xMjqtSkHE/SFzHrgNyaNB7b1FzUh2aJm0ihDklBw0/Zt+NLj/bBRNSqbdvTY90Rm8JL+
MYZx/uy7PgKKbdlA83LiEJmwbOpyaBATYuH0YsvbsWxNN/K+nKulfMYhZD6xq+hp5bgLdAbRfrZJ
NO5nZ7HwrDWMJFMvPhWWZdJHsibShDB4rQo1DeckqdAezKF+LQyzG20qiUwZVL6/ZwAOF7wJuLZl
zvR+zrCpi9g32QtmyChGn717ItDCt6BvvCWcTgkTp9s09vh+2qpbd8AOdp7PcM7tZYNDAANs30/e
rYL8sB2qCe+RZ5EI6xGsVed9+0NaCOPmukCJXJIplJKeRdNFc/SHsNqNnU3Php3ZehyFS3UsftHK
dhjVWxebh3QxsJT/SsDgoTByZj05LQfLdEcmJbGQ+E+b5vTvbxA8j0K7gS8sjLA61VmZsk0oHDrf
CuYFGrutkfA3iMBIHxx3zn4zrgtE7mpo3qVXDnuzTYejH+r1k5TfqzmmX53r18wJBV76JalvBisJ
vTM7Zb/pJ/OBGUF6bbrFv6SWmh+z1qb/s7C13Sx0L6AKNMp6RTrHgLGs4Oj03vgCvDo7QXmdj4Ag
E7DVk8HwFAG7cIblZodeQt+lpL4KHYanFimoTO5c6+IvYHyMzhG7PJuD+7A2sotdK2tnM+Zf2zxf
K0KXMPMuqCTjlGJHmDGa0oAA87BHGBq7tiJDGKUeBVLE/LQsjENeOPi8Jb7TwUBaNC1w7P6Rgwjm
rulXadmuibqH+xuKjMsbOZdNR0JMwXz2Hz9Il0q+w/5/cAuxtVK33IqyAUmdJn4JUZYhfQjgg4EG
8zRLeKhJchiFiRWnJL6RwxeacbBviUlkvjcvJ9UTflMrBFg0C/p1N9IsQLgHgUhBps/Y4u0Tz4N4
7PJmXVyXoAwSGhAIeRAzJieB/W61e2Va5PhE4ou4dbp9DUSEIIOXG9gw6aiAgEoXQ0leG6oGGebD
Vjp0xVsu/mmU/nRReWzREQzmRwrfcusHQ7wlmh19u/5CpCVTizDrd9SO3t4bWpxEPEir0Vvsdx5Z
sTbtMD0YcjKv9ZiqbUJO9Hq03YBsTCRnTl0zqfDJp0OKMSDlmbOi/U5ylT/n9hB/RIr8Ny/G7hxk
icOSYYWnpE3lq/CQNxqZDTuOlh3gGNvY5zh/VyGjXwzCswfSR7e0uD2nJ3Pwh1PntwE2IxarvWXN
8LzoADL+7/N00/uuAbc6qKsnBFaohKqairUphl3aiw8NGkZ6sosZkqZkHTtNcBV+9z5Txt4tMGBq
t8VL74JfmuqHsPL3Qmv5HONraAU9s5QXTT256TXM+mSTZO6HGeWftQQzY/XVe2CB50Ow9mws0Jfy
jmZ/VkBRMc/08x8LL3/rpP8JIf2o3OrSWemNfPXXin1yy39Hwfvby7u1ZY9PXFV+qCZfhoyiPi1P
voNIMBry+8oWew71yP6doWzC2CpVu2UwCTsIm93kxvdlxps7cCXW9f5FhRk7thncUJJEL/lMGEYL
ez6Lp1e3Tr5FETxbS/etAdXWkuy6wUGM6eMq6w9IaG5irB4rxsAAmuBE5i+LGZ91oySKIa2jNkPN
8BAt4Xuhxgu87/MiI27m6U708qrN4rVbaZF7v0WMRMruEL/lcXvUGQQt7AvMuoQrQGETbftUZfIa
R/U5UMF5jiKMsAp3PwkxYQ27Ct3xne1TXHhkEHfJYbYRtfNr0GStO4tBByme0ZDs0xhXHTqMVWbS
FTbmJ+k1f3KvfqaYwKAUTmejch7stmGuH130WZri8t5ivcCr3EOe6E6CPItZyQtjyH3Ut78qgNo3
5M0xjWxo2LhvIHSW5CL3NLynzEP72fQXHssbwqWviYUoaUzeKckji1bMuDf5zob61DcBz5TLCyRc
9hqrX2T2Y6GMg9W5B89eUOSRR+BmT1B+dtNIJGsvRkQ+/ZMJhqBzsaFrZCa5skApoXPPYB4UakSj
D29l4x+JWHmIZpoxcJvwufNgJzS2LBvzNTnnoIKmBzOLfzxb2yTle9fEhzDr9lYH/LsOsOdVwP5a
nt+0YXfqieS+I4vR66Kb8sTKkBlqmGDbyuQ41ZYJRxiGReq9JLUDsHt4g61DWvZwAV4I3Vjcasd+
QjUNXZEeOStOTuO+eAhIe9H5J15F9Yk6VA+BHUwYoEzNlU/cFbPneyfJXrtq/Mx09FgdP0xl8jl2
3c0R/gdWoWPbYjCsrZcu77eG7R2BZFIsNs+ZLC8NUea89Yij7Df6YFhUdj3BCggAv9HIb+I22wUx
fmzTuHSo8sd4fFhqZ+PU7S5AjTg5/T7qrGvbeuwdBrqLJSi/1WyLj0kWj9x6bzmFEvw+Hk3SOmyx
W9guxa13GdNiF8zzIRnCmxkxOo7H+0jM92MNZIrvd+2S3BvUF5DjDZQi7sRREoMH25iXuHL/BHb2
PIckJo+Jc18gi+ZNikyg4kNk5OK5M6Qmnc9mSncvK4PBPEpzfRJYXoq1rJMnC40p0Etno7N3LRPY
XlL+mvibfFxEov6UQ0K933+0tfUXmcZfV3ac5flGkhFitZqeUgm6GUam8xQ0bCsrHY+YmYykjH1v
E0tHRm3VcttK+cbg7talDe8ed2NX4zfemi2vEnXH6RyfMp7xgyyr74UTWufmLm39f59qsEoi58lH
E9zy+LkQf+U+vn/6wX5tfPYGljtySgdie5jWbxMx7zufjbBVkeFj2S+tb2HNAP5dLd8pWsM73Leb
OTBxA/sdLwnrymQV/V/+hztwRC6tQRgO2Sd+8WTqoEsld0KMBCdyMfhcbjUB3Be70m4JB8EGUvck
VziuH8BNgELcmfhcUHA1h6GFviUQyhChETCN4eZYL2p+jbLUerDaMcDPSP9BA7WL5hY4/m5upuEl
Kuq31LZe7crEVYUdoUWuaDU8SsAgxJw+5FrAEEhU6kERnLuKAV2kaMyOZf8eoNtTvl05e6cu619X
zP7DEqBAYENoE3VsyYdEmerZNmg4bdwoEhOii3T8UxLvteVPluhn0G4kToj1WrDXqdp4fK6ZvkBU
ziB/ttIW57Lz681YO/AmpLlsCKZsiCmarb0fzPbBJ+OJNggTxbBF55m6gdzL1JG72m3snWhjqD3K
8w/0UuI9KdTxfkaBsIsjX6Ab9Jj3mnl2IHar3GZC6Lf9mKM1rBkCocN+jQM17rqUcn/qZQkRZiJl
Xdli4zMCfkraUK3CMM/1VKrc2mkX7ebcRXKTyVZnhv8EgjGBm3v4oYC17HRH8MkNjWGT9V3GWpz+
Uodip0uG7NnySEm4k7gDgIA5aK5bKrRPs6WZZXiyX/u+Q/UtmBinPmFz7G0HwkLcoHTWDAxiNOtV
bL8pUUCG4j2xs3194maulhxwzeXWYMCNMOZVotVuqiAXMW5G/4gRnWzF2GYjM5VGe+pKuAKrvI1A
4kdhUnj71Ajc/Vzgae7sQB2nHDfDGC32tg9szXE2uuPs5sUzvKQWFX6LwskfW+vVgVJFlDlGO2Z1
Pu3WJn/JODwT+1ESTXdm/0YQss37VLlS52b3To5vct807qqa9xlzT54XOV/SqKcNGMI/p03d/KDE
WEjIYlqKY6BaAkwPxj7son+iNzBWKvvoR8QbGXMmeYhEfkR2iPCfWD4BcrV9bJO3zFiu2Ki4RT7n
YNp5BLtSaK6a+YLQ/063CkufVjJj+vhJVNPawPTT9mR0oxRJALcZ9ooPzP/5DnraadPV91OH517s
Azg6pfdqkd890RXvyjc3JTDzRCJiFrGhc0krJBA5G8GnEfpc/qj5aXF/Ro5dkB9HJMQKrsPGxKc5
Ypg0SGXlz2RiXxIYIfkIfEbCknropR3BhpylXnyHyYO0iBG6sF3Hbc57n4Bv8oIN+StSRDL//sFb
3lpOj+T02gvQ3uSNs1yYrzStiXs6hvLdkQmNpR993POC/IveP6drtiDJ/ctfl/x4VT7p/rCb3jPZ
1r+PA2ttazd17p0+iCotrpLOd2CH2zbOQUp4W04ivxYBhD5CJquiu7dUeMAHfSDGHXnOa2n+5aSF
TQN+/hHV3V2NYbJWZ34SQN0qHcWWYwwIMuSA9b1gwvxH9SCMCwdRGqgPh3ht9fqQOOVcm5aNj6wH
fVOk6YHvE86Ns8K55Iuh1ibiIoApPyPH4LCxjMY0Wk2ilOYnfaW5vTh1Hjgww6I52+8mSRPEeuee
08IW7kytVUjyb/YYa76tpNDnPybpRnoa4jbtiluIGwKUHtcGdv+Ky6amP3OCoQHtu/4VnNo0/84o
QfqCWpmqhoYNawqJWxlyxJux8Bl7Hh2+T+z1h6Fss5aPhYhSMyD3BeCR9YKSwiWGkvRnk2hUIgzt
Eb2SGe65xPqSsUDv9BUssYwJxKwha8QCB5UfyGIeuQiy/AIQnH1PQq3BnrltQsw1/BIyp/47oyKZ
3/Vldmc4wz5IBfMv57lKZpSBHuXINQpYno1l4s6EnojjKOUR5xbhc3OULFa6+bz+7+a1/Z+IxYsv
cTW5w7iF9Nnl2ug/ysFyd/GdPFvcGrkluAxYScUESgUgCD+Fi2PoXxcbGcSWKhMhISKz/tWYyjNP
2/9/HVaGu9YO6SI/YL446vueR8Vq/2ZR/uCAw1X1rctL+inUcvSW5myj15W+d4/6dLSgWL2Gd4zc
NcFw0atSQPFD5CL/kk35C3Tq3eCyvZu/+eTxQKuHH1NtsBfDGwNAtmePXuTs/rvr9KnVzwcHzeFX
9iffZEbBRh94bFkIDrENEU5ICqs1yI2+/xfzlBu+ZiJv3cr+jdv9XLXywaAXundZF+eBqFbDiNaz
FaHFZnNILl//3S8Lbhmv+8tE81CpcFcY9UGvHGaD80lnMyLYsRgIQg1pj3o+pL/RzLovdspbTLEb
vrjx0xD9xgJBtj8XKd5oKe/7IuFZZsra18zQq3PT9W9RTGXNghZ2BulBSEkCoiGzWO1kY3z6afcw
N+Fr6KtTG3UbtwtfFleeqsi4GoTyZsv4d+IeWKoS71odPgaKG9x0un3L6V76fq1IUkGqTL9KDVfV
TQRB91894h7G/ST+ts1XVNnvnsFEdqhfsff8qDAk/NXp1vo2t5aRhudM9E6+J5px0yr2+hyx5XVY
0MpzLOz7wWmuBkYIQtIuDpu1sVnuWze8z6W9UYMLydu8Tap5iNif3pEseSIMdINCGS8Yw+R/dwCZ
A64zHvX5s4kurgkgkm3/UrsMK8EI7KBw+LrxiikmqtdpKsRdPCwlo36meOTnMAIHtWGQcSdJ1KNX
8RWkzi1O/O80UJ+Y1zYN6wd+uUscoz92QavcqRK/Hz26x8RN6Mg2R4fJm1Vk6GHKs10UhI2orYnj
g6eTucMSOS6aaa7UCLTYU2JHduvOy5KdmTga5YJUTvnPfheTC8XNYtXNmfnWbciCo2q9DYnKTNJw
Rjm1OvWypg0SMmfm6pdjuMUqifkZxG4T7JwSeyvgrJzsAhrZr6FyDmXA+KcLY1KdYcdE9nMUIqSS
OZsRVFq8PJL7JneYODbtc9QCgXQLiKO+KGpiYz1O5PwUKuNPhllpTXg367XUTcuEzGlqyDSbTs3U
7uYMvXLlBl9RQR7sOJY/Br4h/W0zGR7UYJvUkDSZy61i/9eBHolH+wpZZ98FCP7mwnzIqDVoLRjr
djbOQOoJknLeKggm0nCfM4VuemSgxhjSxOeGNulgDSh9vPndJ7b535GLYZ015j1C7V2nn08Zn2Ny
TLHgDmv95yMLMDn4K1lkL36KJHRWz1aSQfrl7kgFw94su0WIg3tp/BKTRbID2tbeeXeGaFv36gD2
DMMbAahmK7AJ4fqQvOAA8iqIjo5XPs+B8RaV5SYJ9McIjzO2LaBFyc6L5G5SFAQRj5s+oNw2bm6X
XS0/3iF8u/pMOb0Qxqdf3S9ZvccodXEC/7p408GD8Bj0wZn9030T1BpI86kS42jC8/XJGk3Yejex
tzEZ5yxJs++bal8I58stjBdUBr/S9NYM5vRe9siUbi/y/uKK1wXeXYxFoBJM26BteIPYTkW6baai
xI7Wr2wHdHe9HBq//Uu5u2koFtsOcaoCnN3oqAru9aijTguqi57MrP5d8GQE85DKfc0gHDyY9z2G
1dEeyF1qaD17Xfox2siNYRbScTTXBnV2EfAOHxT+aNr438JguUBBaGXw/ULsi1CaXXNgcjbaO880
r6BiaNZF5mkqBRMkCN/J0JzskO2krzPTkAfqzx5QF0ajseqrgH0I4W5ADc/gPumTDAijrFuNYuDO
VMvadecHL0RNFssRYYifwVWQzXNp0HkrXVKXiZGkaTgb/X3lJvumDa923rC40DqT6NohnQzYGTEU
JCG9Rm8Kb7Sw9hONyZAEEuKBmvdaABDFhbfL3Q65AkTUhGbuUMYb33DuawPxDneOlyK+U2pH7xR8
33T15uyjqYrn1KJdqfKbV9TESzgFua6B88933q56s94X6cIUnvPUE540ozduCvSzl6Lq0PjLzylj
HrJ46Ai98ANbGF1IzGRD+Rj3D21o0ZGCSZ7NQP1L9xC46lDgnKwGuWqbR5VB1eTPO/17adjrQjWH
IHgmXxgn151i9azn+7nFBIrmTpjy2iQZmthmp++S1vQYc2QnEHIzlYQKP/XFiKCLSVOd9e1iEHrT
8fgYYFoDnEBZLd6WkivhYI8XycYM8JH5/Zm4bmx9JArwuA0ds4cxRJT8V2XGrajHJzUTHyZe/KjZ
6tNYE27RL+wa3A4vdI6l0/OI7Yw3Bd7zeimYtBNxhN58EOYt403dWPHRFZey7q8NwQ6SlpDT0SvR
nJ+QgUDRkobARzSz9g113qavTSgGYHMsFO9RUqwrQfdn6C50w89+M56i5op79BQx/HTa8axz5Khn
Z8QxtM0D9lOeoTZmwnytu/DAXQPQmoWfbowJ5AGLVbrA7CJz6s60GWLxsojD7hqwxDUSnkaM7rqh
c4V8oS0eyyQAGFN+NhXiXk3VjJYnDcFMWWNtVZ8tqzwyDP+wh+U+WMbHGB3N1Ghaj/VdUiRFs3dk
qnXivbbKsx69TA8vIyR7J0cvd9Gp27NZXAjvPcfKviY2vllGKGlj8JLiLaQHGMSLuWSxNfIp66Z3
sJxvQ2e+0wRCxYA2xHidYzLXZ7Q1EOc8FlQDnNeIrsoJu/uhK6+RfhyYAW3qIn+opkcvZxSo5J3T
kK+UeXAfgjtiRuhiY3Ipkw1edhQjf7KePS2WqaUPHuYJK43Ut/NQBi9qoPGE0TJB9YoClnZQiMVK
Ml/NSFHzomgTI2915zpFDg9NA9miPvEt9QkNaog/Nr0W7rY8ypi4f3UJQGonAfbqXsOh2ggyuIcR
jIxhPpHNu1ONjt1eqLzxlEbjsU3c1xq+6Dy40IEffdsGOVdv++LRgQMYQkyx6dSXsHDJdXyGtnuf
4iwLbWNbh9UW5QedcDJQUx8Cht6V4Jbn8kR4J+B4Pg2OTdctZRv9xV13qLo2udOPTQLiYMrma97A
yOKlGVWvk/0Gg4xtx2HpSCiblx05Vc99Z2zNCf1gaZHLiKKQ49aVhkHd1fP2bAkCmP6NZf0vBEh3
0eTsFENcl1WgDBnUlRfeqeuu/Q5I34AUB0gLXz0fMVm+mxLHDI9RRWlQ2OFeH4npRXfj/Brn3k4i
+0EWSJ0C/0/Ue9uh1RI5e94j/8h9pLA/etNyzIYSnbd1HABRU5OPFy3G0ud5pJaxunwzcNuFCIru
mF4TX1WiycHDlPrbgsPH4kavk99Y2zQpmVdIhBU4SCeqU+7HimPm7gWdfPh3codk14A6qZHYe2w3
MCma63j5LmX4CWYiQBXGIB6Hau0+p761zcr6vUEJ0CP1sVnt0IcQiEayRgO/dUEuG3zNuaROTBS6
se6NO1rxHqYnfdTvY5v8DDux1nqxKVhzc23NnSnqbWgyAe1Vq8aDJcycIhPCMcosi8UymeIHB2UH
JcT4wuRQO3zv9NVxyGC1x0ucuXcCqHiNRiuVwb2IMHKQx12ISYfmEWiQY4pF5o/4uWTqj+sFKoqJ
grxYzB+/EltsCwFQJ8Z/lSGIqRi1+bHQ0RjVjp0NeboOU2kjopIlQOjFZshAa3afGMYrNPBfNVV/
M7dKyf8Qagf8fDMvBY8WzfYs5NENIdsFhxF8VuEUf/oOtGVQlLC7x3vHFX9I6mNLaQZoKOTGqECv
sk9Lg+Gbq/QYJ5CChpLNbezibJsKOmSWpehCOfUBWeEFP/ImwOoHZ8VADgeUKbERYI2ToqmIkyOM
f+MKyUTKWQLrcCiM8tsVsCoCL9r7iqk3+/V5B1IIwXp0Cwk3Wtth/S0XPOouYRVQL0zayd1jEY63
CFL8RuqRk/QeyTDf+8V4yjPyyz0jjQgjR0VUxGxwlL/H1fzmxdk5xx8EipBGpTc3O7rvH7D/Xkez
dVm2TMnLZP7Nh/HBGH3kPuqZ3HcQOaCoGXz5e9yO61qZLzJCxNgOxWk0csIv0otwzWe9nDJZ+Kj6
eGNJd4vWkpMxnJw8fsPUdWzIIPbj8tKNAGE6Js1WSjJ13X44rfpgUr9Ls3yvrF6sCkaLjegIqqBA
ptaITpqT5rMNcltK2rp6aGS0sqUNsZIJeK3YRA2dc8URCWVosSAXhaclZfHHj4V8GaJftG9yeaDT
zUzDoq5It8LKiUkP9kMQX+1KfAza5VMjhb2TcKHXpmcNWDJgixQ2gQBapRc6myHIYdixwbSjPkDK
1S5wHjwAq3F1FVgvhmiA5xWMYtWyM0okcKqe6+F6EBGpJ43S/khTE0m5CBmXK/G0QLnOrY5lwyLD
PvT6s0wCmDohkERnVcz+s4272hqDvxXRsF3Yk/ro/TT9cjBm++qhQsqs+N2zi8e8CCswJM5PkUDO
aU15caJk47Gnc8dgDcz9NZGKEmWqXOhsxS8sA3W28uU7iNhm522IFjCTJPb61YkaeGWH5asXGES4
QrorcgIlkQ6zyabxlZp/TRNXJPoQDiL+Y5KDNIa9XIGVeGyYX6kUZjqYgFBwC5I680aG7MfiOdM+
qUi/S0fv2zGnbRLT16RPPqxlA4BeUhgzF1Brq82Du1G5jwGCkfUy+cz14hP3KAg2+4FpDpDltDmZ
nWQVoTd+rkygQEPT/aS2DHYJG9zFpw3fMYnz4X7RMpeTsQUNswknOZwWYax1C4F5/2rUzBe7865h
pY5juVz6dn5yWdm9UN6CBt3DwAYJieIqadHghhAtRrN+GuNAvxaVh4krJ5zdSz/7sP+EP7t3AZoY
vFxhBcGnHfJr79onDzYXHUaS+VL16eVYHHvyHwiB6gljDVT3a3fEu7HFKnjXh5a/68JsH2PwTNMS
cBO46C52grVjgSNY4CkFxkuHRwElRFLvOi0mn4h9uFNVCzwhUOeK6rnHjBzW4mrSV0Vle8yj9JSx
3tUBYaphNL5FZLcWfXdq2/Jv7WHCzWizUyJbt7FmeEk13WTNS9nyVI243RtmanNd7yM6zRuSJDOS
OicgLDxcczoT65S291XhYRbHHCySr7wpHlIuKg1vtmAWDiRv7JhrmdOb64PyjXlIecFSchGmLtwY
6g8xbEubnEdmEOfaZqTnJL8GBWxW5Bd7wq3PZtQseL8hJzoyyiSxuOkpVV0FuNhS5CmIzkFzMj2J
qXiIMCu6uUL2YMNxdhe06EQ16rM7VMVv58Z/Eke8ppRMVAySt5RRsuo3RuKzg2EoV3U3a+iesScD
lesxxM3Pdl7c0lpcYoFTksJXVh4xTu6zZqBOmf+qj8CjlW2BEXMkznSIexoDi5aLFrm7I7HjJCB/
sdFf4zGg3otOqdd+6RImFsWxAZ5Zoh5wSoEOLt/r4pI/jdN5h7djU/bRJmnsld4c6+ci0t0ddIFJ
LfbEfWxcgMpW2q8mzIF8nuJEntlpSIKLi8ha634x7xmgzYehBESC/EJNxCObpLLmTKCCLrFWuc0a
OvOYiwpuLAtB0rNfYs+w4GjALfVoJDZsd+bFKnnXJbJjuNimBa+6GSV6gXQB0xP0Y/057BEAXOeh
1SOdsxFgshi+6RpfZVfHeK1j4vbwD+5LkFbaURFU5UVCTzqNtXg0ZVGxOZbAK6cb1UswjvSOULHb
zm9GbYHF6Bk41Jm60YvrTTQ6W+juKxv0tFe6+4p2js0mdsnl+BuyCx+hZc0j75dApvs+ofhvuo3Z
/ia9hP7VM1cO91EaHix33AKnKALkc6OD0Viw3WiUyf7TXUmrOc4BSPLuTVe4FO+wuXRVlcDPyx+s
Mf4QkbN1+PcK/qUTdauFDdposmdlTCIMeFNVFrOS4fvQ+8G4CDZuNhwq29xUo/wIbYxm7FS6cL7V
PWwPfnvrVZTtaKSXAXWOs7LC5tdNodrpfVQbUJfpPkRKsVrgMuB2j3+nIH3owk9dY9qUZxKDAX13
cBRvGI34Do6EvdXEDpVJ7KOPfyZu0fXW8hxO5l++RlSAzc02yAZosgMExWTlKATEpggcCw8wyClq
L7tLN03trUv+kP6NLDLHmRV9oCWQmUz6LHYtJavO0JRXZYbcV8MNEU65ShXqEk3OiOyIYfZU+bg9
3NeQpLM7QzNUgwVYaE15Fxg4fxvitZDrNY67rRZr3xnqPMfjOo8xybM7Y6+S7pepYWqsjcZBcpi6
9EKf8xkPEbxD9W9XrrdsmMCvM9uluOFd3mT89OJcPXM4EyuyhgVxpd3/KTJ8AewVW+ttgXvh+6BW
rXyr7+tyerS5tds6QH9jHtQ80d/xHqw8uu+hjNDXMq1mLRJrl9lTfgcP6aqwT/jDcPUG0AgJKtiE
PtGIslvfUczk70xAl0AsKIxNFnKKk564KQsMQRkyB2COUFLA9NW3lznnJvBevSndYTQ7FLb/QF+U
ojgVj1mXX0DvvQAH2niyfO0AE5aJOigAYnodGaJiDwfvt6zVg5lXTzxLvNQjYsBGY5uZ8ge+17ew
eS44LPguK160a762QmyxqRCYA7hF6PhnTJ2NUt4xQ+vAvtfvMNF0HBCBKorioie/h7jpI48Ezf0O
gVDs0pDGG65XlQGB7rb3/iWg9o9LwJPVcmdlpnPDOkozjgdQd2QWu9l1rAyxMM514t7oq1AJqL1b
jh9dN3yMaX/mpfquOzQGZ1C5alNQ3LoiPDr+eEJ/8DcpuPMtIz9VHkwQkLTbRWWCoM981S7Y5jn2
PsCfWvren3Rq0Dm25U9iMwP3ErLUo6UHTOra6Yb5MO44+RAFBht6MKIyTX/7ng5aaLJEEfiCxols
AVbFmoql4EouLL5mQWYkFD5iXjeq4tYBmvXtUxdhLsb/WW+s3l23Vv0HixrPJPDdQaXnwCnPyJMy
ykFGcOx22JdFE9gPX/3JXMoZV+srQc5hY4r7Yd17guYTiNrqLTYbvLmMPmgbD1wlX5Fh4wfhqlLa
VDOQ+JpSUyT+sLXY8Qa86Lws3UVleGg5KotVQVTtybcA/bgBYOYIQBZ3z6igJlZOeynS7CcRGPP9
wf7FRLKLWRrtnv7jGH+jG9iPuXOhKF9xCRiyECXB0m3I5l2pHrEjNg4q72IaaHBHW+F2WxryB33a
QlTGd1VkbU3L/TNUIQWB5xK9hDfSHe4Zrt10m0u/9nI2nxUrb6qiTVSgDhAMplIcPSafXp8Hc8RM
13nk3LgIWRuhGSvFNpTzY5jUp6LxMHXTK427nZeH95b2kAYp9FinPyeOAjQ8C8rG6jKaPTw9Y5c4
A6oad1VadbRGiMrmM1tWTcU0aRwIZ4DyC6AxMr03w22/dJc+T332utbKLqdLkBCUOzrZTytTLHkQ
iFgo66j9FmX5TPC8f7d0oOftcTNbwXtOQ9CJkLz56HQZMcDX4rMPxrDqZPaj37JG731w36+RWdwt
Fb5InlM9PnAGd9f3PoKUAdBQhwwuJPzX0S+YaTmZg/GeEQ3mJ/mZ+hGoJ7hfKxE0n6EGjhJwFwGH
O53DUTWIKKkeTdp2BduayYqO7oQigNerpfcBdNfx2vj4B+C7fUPQprtM01J19t6fBS2CAVhdZ48Y
zim408oDhM2oQAb5xunlXx+BDG/JR1w9G/3x3GhGLmWg7QIMvZJ1dejn9Neo0W3xmlQy/xocumHW
xFmxW/PdUOIaB8upaBt6f8hI8+AqefrpQjDwdWx312CB0B0Oj+5GQYDBnRqtD5Mdf0YjCCHPiYw3
Rr7Vw5QgWsF5sU4mcLpNAlBMAae2yc7d1gFuLCuTBAZNW5WNT5jGPnQz0WlsQ78DOtc8moZ5H1f+
tm4lZQa6HaW7dWO+HotwFzrjo4W3Puvmr6DLfsJ6+NLzNogaD2Iej4E/PIFVO2R4ueuw2OH8mgB8
NHu011qaDggjxGgRbOoFKlrC6zTsT06Wn9RYbHH6pDAP8d0Gh9Zs3xCP7f9H01lst840a/iKtJYY
pjFDYogdmmgFdsTYLbz683S+/0w2OI6gsbrqBQzuIGqaOP9YrXYpS3lOW+eqFp+AbYUZceitYJVL
H6VyHZujnHNiZo+/nEhvXmGiGkchkRVTzUmXxcWL9JM91ND+S6Q1ctNNlto87Rv5OVsI643XAVNc
Gpf42jXvg8/qlH6mEcIO8UA9UmsCSJfANVgBDVfFGgNyxTpqqCgVT/XF8JSVyRADt7BGMItwY+CB
HRrNvKgWMKXcDWJ8VqOgUeC7GmoL4b5zz4Kr50W7lOUkrX5F795wuFwhDUcRPAhXM+GCG6Y70RZn
O8hfG730ltIPrtPc76WsTxMOkBypBrKp0+OYtLuxNw1OIcHSCold8UGaHvCAfmpF9WYY376YH+Mh
f5/JaZTISmVUxE0fyXPjrZ6hQbjRvqw4GYXeO6xipKRLQjDXskF/GLiydmhjqgo0sUoIXdjNxy0E
EmrD5SPi//c+67dTB26PckDYTJeh9o9h3V9ACcwYF4h52HV94CyRF3toO8InrwBrZFRP6ZQ9xhEi
sO2XyWbRtNcwcoHT9fpjhcVG6CervDEObhc+T62zGd2QA5NY9aGzGfThzEliR2NCEunOljm+Nm22
6WvcwM18W0O+d5zh3XfmFazUs6mPv9akX2xI1PVM/GJb0S9WcCVwCJwY7eBpHKi2tSE+m8EySr0D
TzNgmg3aYWKwA43wE3LngGaEtDc99J+IlTAox0/daErw7NV7Q1lR6sOr0LV/2cji1ufxUQLfqSEv
PEzks4DTP5Umqw1ZsbueFsdUipODLALEEHTikKzwLWOv02hlDWCsT55yr3kM52rd5v51iq0bYDtg
FNPPVOWXKEIhMWx2bRoQ1dn/4Nijs2BzdLJLY4WtI+GtYz0GstqDK71EznRPLbhnxItBh6qVVb9M
NtpyHPbBItkiHbEXSOKVAly1YI+wbiL5SydYAHIyTduXZn90ioBsgIiuU5cprw5RnETmmvu8wydB
gFBrCSydqr0JsNRFiOu45/1Zfzw2IeaDoEA6O3vxUw2FsnlaelpcLCp/PHgTPnBzAX5XXYCV9VC5
hVIaaI6kdCd+q9nWE8Bg3wE4t0/0Ydu0Cc4NebhKtQ7VT2ADYjz5oUQpRgKPQ4azMdFlhLY8QLUf
k2XVWoqjHtwdc/zMou42T92T1yYvXSfOheWfEYsOHmp7OpZD+zQqNkeM7nicb4a4QSORfHGZodY4
xB9wbU3yKyGrS/LqJ+O1lv6/uu6WsVDp4wxWtRnZZEXp1WWVAb8fcRuoZUlJL2WHyVP/oxyndZyD
kEXEWhTJwc5nspDw2er5lIZYdynLd9/7sNGRsux6TbS2qWYkxk1dU1YJ5Rabjs1IyXahF/MTgwu7
EcBbgINGhlvKcalUCWPXBl8YbbWxPBjavDdyMghaJ9Z9lFqrfAoqzGm7DYePtTc6KwbP8FDp1lEM
ZnRkdXvzjBJq+8hZTRtOEaLGWtQeID8vjUbft2DLUk0dyMOMcKSInoyZGaUaDkr8Qs0u2AJKUOxF
+NaxiOFzcvHBBl3di+fWDW5+Kc6WsPdR4t05i0Vnu0hnhAnrtRO6zwaMQljqh76LvqdWfs+D4wK0
8J9LA4qdaX3ZI74VrvZDbfSQIjBL8ySPcxweisFBnhQRFrWkShAOT02IWmxiwA13cGWDaN68y3ne
W1PWLWcpMDvzxRPKMGtTN3bIN9SbuXS3BhtTN4Ma7xFPyhHcqVnmO+vog5uZqyRZN+30mo/pfbAz
PDeneW+H2iJEOvxWkPVbzJJsP4KfBlrM9iayREDhA7EjVIV/RiJk9jriKkCAsTV/TKX3L81RUo5t
/adF8sKpvVOg2SfJyhZkqC6G6TvI7mtVgEmpAZwhRQAVoce3l1oY2JbwRcziMTCTfZpbWG0O9blo
MFFuNPmSJt2+BZukJmrnOIckc35ljQZ95MRIWaYdZAJnLyaA/hDeYQejQF4wyOxendqx4woSAi4F
uoo6BWa00ZnyW23rAuspW+cwucHGFABTWr1bGJW1LRHxMQZWHQQMtqmcCbehZi/gvO070k9llL94
JX6GtkF5CNCZdOVR9p7y7upudVq95FaFWu/0nFr9JQ3yIwouEpRlFkDCM/TdhNgz1F3Y1BpYvzx/
yz133QlxC1MALG73HMmp2CrAx2jmR8GwfOhc998Qzd+hLM6Vb2wdQ94GFgI3ROdS6CuIoy9+Nxzc
QLuJwsMfbTgKx8Fsxvr00wysBKTjFgGByNsIV2Kj4N51WJ5KeeyIWTQeRVRmJAj4qH4Zde9FMzzE
koufKC63PTxOux9XLC4LwdSZUHgkE+z+jgybRsZ7I8OLENGXZVH3ExhbFxVGGw1yYF3OomoS8Ehg
noqY0q6JlBKomEgh0EvOJQPL9Rjrv50bLUvNwQnaRM+j0pBeSTRUE5r6y+o6B1VW40x9F52T3F7Y
g2ETSdi30uO4EdRYt0HnK+zEQFXXupdusMoyMi9QZMAAmajxlJeksikAsULF+Ma5E1L3sSHOk+7b
i8C0NvAKd9OkyLmhzkESsRw8QI9l7L1Se8BfJYVxZMmXRrrbJiIxG8YVaFT/LNrBBFfqrCfRoh08
1JQo3Od+Csipix6ByA5F7vIIf3ReWaRi2m4EjmOsR0MHOzm+Tn1+m80geOhBgwsT+xE1GIxG22lm
eiFo/CeDfD/W6YdnIMCsB1DZjFNeJMe+JDPmTycRUrmam0uheSu/HY6j6bwj77xr6+ZiuZxeOgdh
g+xzCLWOrL/1DJqBweD2X2bl/kZ+8AS4FM/5LD34Rr60YEtvyC1f6qB86jAcZQspz62C0ecmSRs4
FcwTNBzy5DEZIYkSPRGXT2tvAMNciwi8ct0jR+b76xjqMAmF7wJOhG9ZVzH03hJ18TWD49o248bL
wDxgUxdlxgeqGgfEfQWSqOXOC4pL5g+vBrg/t093VgYcDmIWAjXT3giade00KKs38TWpR14rATFn
UqipTcL4ej+Y8I8UkqOSNy0DHDtxRuldqphpwBnbE+IJSYRjHOQXp6j2aZfvkqTcq/dRTV+B5wHW
+QNL7MnIouewlXcs2Um44YvI04GG28aD/wO2xgAOUD3CD/j1CLUSrTxhAPylLkDWZm/UxX7sxA8c
QOwMSHYhqkU0beXlJQvMzVSUJwVXpcR+Bwd7a/C0oCiM1yyv3ciGYz2medTmi9pH0aVU7W+SzBEo
J0y6pLm5j2rPpvbwrxmpmnVuHqA2xFY0TlsbKGaT5cceiwlEJ85ZWuwhnh0Sw73NHJPMwt35QX12
8uwtGkm9GZZvLEESIGUwdjaKt62CTO21meIYKXjmQDiHGww7tgVUGPC/I0m4xINRgCZfSQ6tEB8z
+kAkV7+YD6sO2jM+uIQ9Y7aJ0/lYO9ZB/Ztt89/kdtiu1qssFwvIYT8g1k4BoNA+aJ+y1PqNckxc
LN1L7k3Ziw3L2hX1umkpI+O1RnHw3fBrB9M3p19GWf82B4lidJzwNoEN64UCB2pAjYi2+aG2L4At
ZHRvNojHgXAKWrz9k2Pjo5IfSVJvvQwLZji3llZsxppoOWw3WcwDTPpj1nNeFmhp6dnBTFDoNvtH
uyzOppVDna82XHgdyBlKeLzx++as6cZWV2Jr8BuX0oPJinA/Iqgj6PQkO/QlZXgnMt8Ian4xfEAd
AqXXxj0h74BLwQjFAGwq2YrpyxIE8axGn2ZJngxfFgsoQHbSDP8dxOOvXbPpRlRwCm1cmIxUYK7H
cfA3RRx/zJq2NUgrhmm097P8cUyrQwQNk5rRWt01BbZuOM6qE4Dc/XKXRtOTP3qP6TB+SXQN0IZN
V+oChZeda2Og2pF/mwx/q0lQEi0wGS7NC1VZRQyleqsX8ILK+9gx18KyBc0ANOmhxz3mASr6g9MG
67FLLpPwDzn7QWJ3StmXZJrf/WaDI95LoztrnbmTZFKhQiMVZwKIRKODokfufxtZCUdz2mt5w9CL
kXyz3fSaDXOwVp1XQEfp8EHrs4wtPzafLRILRYx2dTPuEUFJNoNb/qtTRFUQh+2M/CKnWd+6Y/o1
Ms1IHC+Y/+s5s9dd0iWPmiscDMrqT0JYTMkkggatR/HJrBAQTD/GCCkeL5U7sCM7HfIyu02VXidQ
HPRgsYTFv0w9ByEqtgJAedcgcT7niPO+4Rk/VTtvIzB61FhIDs61XcCBRYSrpLDgwwBEXAKpCUCK
Q4mimCQH8FAC0tOjYGvmKCJ0kbaPKLMDqB+OlVXdOAEam7xK8V9W76+uU8NLX1A0PJMI5B6RuAWx
dxwpiGPlHLSroUF1R9R4mrfzkwsZGdPzf6h5hRstpiZEjjhd26ipLvICdxlTr77z0ULHuW0f2wQv
vsxZyJk0bobQCnk94Gtt4oXAffoG+wi0yEINsvCsqsVFAL+LWB7UL6odkCcBadbFJPZVid1YTuzE
htrGawB2aFVl5KGTtqeerfdpi7dhhAh/WxDONDLFP3syv0IPvwcUgbrnLrRxZK9czvYEiOI1yRol
/55So2xBfy993RwxI2JrBVYn6uICrjdfGYH1BpWXg6Q3W+/C0cmZmDpSdPrUngVZrI1vZQN88DRY
YenEdhamI4oYTfKMW0l7KOeSXcwJgrUdoT3myQ4oeh/hRsZJZdPr0Bk7XY8OHPeHYzlrIfCpityP
A/2zGsg6o6uSbvuhtA4xEoIER5W5DmObslVJfEZGOrPtazF4RYGp7dDcpOnJRWigPZ0Z0UclNXPV
VmRegiZ78iEjXN0iJpFdOm4Gkx+Y1eCMZ2/Uuo0+tMjFG16+5jSHaMQUAbwYEGScqS1h6zQJXNJ1
Z+VmPWIQNC7wBz9dMiCw+KboeWojk0lHQAf0F5gcThWIBZR+9ug2brgolak0qT9rmUToMs9z1m0T
rJGWeRwg665DNQhii8oq6YKLKEt8Eg2DQ0A6pFc3jz20B8dqj2xbgipBMWxnW0JoNUL7uZVUrbMi
aa447VkorYCS0GcYszKkoG/NQ3+WWekvSCvUi0lH5IFth2K3adbrdJTh2bO6dp0aU/EsjT64Olrx
i/TLv9CkGYoyoH0jUeNGDdAgQpto3VVmAR9RIh5hJiHVQQysUMWFQiCLgVJCL/utWST2way7aDsH
mXsQvZkeh0IPYDm56SLqSmNZYCq5luOQHBMfUmE1lfGLhM67bUsPuoDbgbSu4ZvZE0Hu2KfdNznf
6ZjajrkjhCWKtAZk5Qyb6pA9pitkE9Cw9ZNh64FufMinqX0sRP/mhOQ9wACWO8pSnNPrEqZhiY+I
zt6ytPQGgDAk2R1mOemmGSKJ2K+Af1vjTyKtRkerI8phzAn94HSh+Rw4c/bCqQ3qBlU+BCr0nopI
CazfENBXqgoQdQCFGF3IFlnhLnYA1s/IDEgqzaOmaYcqEsSB5ZieJBzTh6jCc1xHrPolDRvrnld6
k4KSDFIU+lhOWTfKPepYHEk6yLGXZsCNZ2EBcHwTeiwWnIIehDODuQdMzbmiwexsLIXY9uO0h0l4
iqsKjD+OT5mNIKNs1jaAyLxIwSuY7KSZjVIy+ZhX0xjPedHAzU5JHRvzZsIUVqspzfS68xShXoY6
pvftFt5GiwB74cyaEfD0dos5YkkgjQ2yjT3xkKRbtomLbIK3WebvTY+qw1yRR5Ae6BuQFogGtuV3
IOvfxJ2BOmKAnPkjFAjwW6SvqHGw7Wo+jlSN/m7lIa/iYO47kwAQdf+IpdHGJmfMae2adtO7BwnV
ZTUNovbqG9XKdPJ930D7d2jIzgvXEgyUH0MGxWrSr7tfmcSXtM2O+pDdEeh6k6H3hsAfzBUv3CDX
C23JvhgCS+LBLnBInFZIdB3NerqgHXW3HbJZebZug2Y/6u5tGuXWLaLXGMS/ZzbLyuhemhHZ74FM
oFfq15hiF80ca6vKUEUfZDl7x7yUwuPkPrIllmQSHyCf4pPXwMFL0uY9mYh1dJCNQaetCqcBYIHC
yT+09QDz5zB7Dd/AVCmDORZ1MUANdJxNAerIoXARNtpVNu5zUFcvfh4cmhK+pK73H1MDl2aIPnqD
0qRNvX2E1Y1ZJ1aipXOYo5CyYg7EsEU36GEcHGJw2SzMqkWUW+Htg9ek6a9+pN1FatynqscRMX20
ZHt2JYJqXU2qE30syId4jE4GNAnoofhLBBRywIO0A2p/WMBg06mv/PnTyuad287sbOZzHptrhEzA
77DdFDFZrqx4xF0Ly09ghk5g3XnRbwK2+6yKcbEGN86vzy4tRh3JuJUUjlaoMuVo64b7WYOG0KoE
Drxk3Jhy7IJ5II6sibki2U3C0L3nZHpdD48MXXAQtr44/ZjbShq3sHME6056KzMUvkfIyEt7HJdT
WaZL8i1Ia9TWqaZym1QTeT6SS1Tl4On25rWEAoNyV9hif4Jq7kiWRkPxCKux33Yq1n7I8dooTMBz
3DyvEv1BNEgCqyO4mfnkEshvCcKKZhyPSkVBKXpsOhdMcgFktY5hUcb3KmPdUW6M7FeLxsP+3Cxh
uVT3OKnOyHpmD6ZnvLs2exHKFjDn28haKrXzuqbcl42MtrKpz9Iv7n2MsHLuQsPJKrQrQ8+BLuF+
GnqJAUMDYUCHFqbkVjzgBkBGV4kB9pkMB8mNp9HTOFxCAg3N3eAFCwbgm0qMx5P95Aw20dAYH0zg
FjIBh5uPcw/ZC00fzYrrTeZogNwjVrBSx5gMcf3R51UsG2ZsYX7O4rNLp+GgD7Z4zThRWs6wUWpn
KvVKVPU06CM41GK+5lGWLCZ4equYpTBxIRpLFE8T04V5qqFmJs18yVnPIC2WuKtiFB3quCaHt2x4
d30BoywD3ze48mMWKMlmNsziXlmDZeTKWtE9N6zkIC458tlcLbz6XUSsELYQ9FijTABUwNM/DC2w
wZBRmINB92TGE0Ul3ylWBTiTOR3RUAR7ABIbUT8maLTzeh9emRru9hC+k5sgspdnkIf7gsTFLsrQ
PlYtbBvTwqJyUertAe2lU1NKTI6ztZDTajSso5d376DRWDwGGC9h6yKD9BMj5SISzKKs4SuLO6qN
xYGueRVahHw6YZEJ3Fz6yCaKQtUJuvcwmX4xjovZTf0Tq+XZmfQtZse/TYbAjYSDi+fMTwm8uOw0
JJq7caZuBU4s5fjSaMFrpEVfU1wvY918ztoJXxTtRN3i2RvkPjWnjux/MixrGwERco5Lu7AWASnY
qslvdjxcyVeC/ateQkXWqPKnSUQHx3e/kPVbmoDNgP81b26uH1L0X/xiIoOE1tPsP6Mx8CioGXhZ
sEEk+NoJDMHJSSzV3tDDXzPzlrSGV7TbRhIohq3x3jnwvYnfd8RlgHNgm608BTyKZ/0pqtsCZ2S+
3abbOq7FUvURofkLCOurZk1Lw5hfNIr9Y4cO2Wg5p0ThqB1DHKOwvEVzcw28+K3rrZszdofSK44F
aTZ/zljaodWwXpSYnUIP3RIbn2PHP5hSW8zZDOWB7bCBi8SsXoUy5GXV5i2Ds5p/LHoAMtgkp/iN
ks61jRylXhxcQCW92haeyyR20SjT17IHLSX7M+Stf023zVztq2HbiZySwipTo0QT5xNpf36G75KP
qrIE7cQz/veXDBBlql7gSF6rebpONVXTOWy7RemmQAI4/B0ckAZqvnGFqsCCmtNyCfLY8r8bRPNy
HeNaClATEKOWqdQZlBLZvVGDiZ/Vh0laH3rtMuZYq/NmOPCO7RcmGB7Mdsw4E+dJIm+Y/VOOJdzC
R62Vv5DIUP+zBnlUI20Epi1Bu/HUkEjXGfSovv2Kim6pZGzsMjrYZfBQTKCrr0bwmWjZKpguvHkZ
suP5n/+7OO3gkNXhYEJ6EeTy1/8ag+o82AFCxuzKNXAk0MoXmHlKOxuF6LWam7F8NVXtMCNFcGmJ
brhqRv6fv0ZUD9Pyhx/ZCIiJOl3lxvDM+83IDECzaMnV8TWfdZ2/SCgzQNbE+PUExrvb8i26xQI7
wWxO6TA+U1cuSTQXJeKGXzw2sSipXJ47zINHHrOqp3dS9Sg8Ps3B2crwJDK30q9ALW5V444IkYf6
kf/pIvjnhUC4ag1hiLNno/bCi9APmnVip6K8eBmmn6aq/n9c8IGLCBDPWlrRMmw/Il9ywEZSw4fs
9saNXOKw/z0ll6RTRHDC4jQzXrwae1ifEB2Jif86FNpA4f7wbfX//7qeho+9aaP+YpxzuxFKEiOm
mJqHqbzSnvOAfGl6U/3C/VtIhMZL56Rvql344shqbFG24E2peayc/k4veeQFaSmLl1NbviIwlapV
xgoaKltJP53Ur9PBUaPG3H8tpeYCPfDffxinWv3Evzu3OaheNyCEtP6zdMwNn2ok6K3u0+16BZve
ZvLkzHd1W8dN99xpCC8DUiJ8k8vzqjyGGm5qEqrP5J17cy8alj95+8595SsTUAd6XgPlybcGckmd
Nz7zDapfGXXItiKznq3dcXzmheIo2BjpoF49QYe+Qv2eT8vZ3amX4wJq90/I6fLbFIrVi6HhtVG3
ZdlQN2mFyVF3neXmupeXGsXXAHsEqEBq3qpm44e9lSxdDGHpVAa+l9pINtPxJfRHAGD5d8OqzAgq
muGV3ucejDUJzN3WHnmauvsRqIH4yJY8WsnRDJRsJW7EA34/9DQ9mnAZLNMWgpXDcY5e9lSO1Il5
gLk6IXa8zOYQkXtn8/cgUX+OoIpUyYdIk73BCpoMz1GDcDjhIdTP8Hsa1pb34mFBR+MyCGhcctvc
G0l9OFL49XgvJvnKTKhBkcztqldSh949YZ1RPUhz8hb8JuOZ9ycJulf7F7g4BovaQfm1wM+2FgPC
cwgWWHbU7dX6wi/yAvxJaw1ME2tgy5fr0sl2efDTj49ad+eaqhu4ilH81zcdJTWEOGj99qNyP+UU
bHtwut5LTGlFDRvVnzHn5dS4RoCzITBh4J2gyMjn6pW0tt+pAun/nkALF1aZgcbGExAbKGdaVCFa
I+Uz6PAxQifReHFBpKgr8nNATstgSg7q62pFQk1pJHRmu2OMolmrRi+4l6wEC3/lqeVg7TqdmT+T
7YU81w3WyQMPZDUz9l0Ibq1LmwJ7ReTow5zLnjhXDWn1t2B3L6QwHtisOcsi8cEQtMAVu/4Nz+wH
LMYTnhXSOaB6UBBKXIZCBjOALulyLOsrRk57SEzK/0axxDxvKdIt3ENUZ1Py5V9Sf0orGxNosvFM
fzpI/WWW2ywsNu7YPjBmeFQ1N7rir7cCKkNiFH+T/r9Jo3Ydep7VjW9F04A7nb9Wy55aOAoc1X3C
EeZqllBYRR6F7lRzGfWmpkZNmjxP3mHuhcZi3KiQe9xkw1G1JJ2jhr1vnZghKhAKObjzTwYo13DE
npEb58HC1g96Sj14ep44hvMQzAU1pFg0MAZQs4Zpwv/Z1XICsx5HzNoCRWadeNmAPzm9wd1Ur67N
FKGbp8RGJZNRbYvzqABazRPPwwfDZL3myEjqnIVQ0t74ymtRZAun/HScf1kN4QJBANY+vqv27xEk
B9szFqfLybXVa5v2xfPuYvhqUejkhnoDZF//5ukYKN4Mz7BcszcJSld8VtKdHgdXlrg+p3ICcJSp
1wM2VPdx/luLEpQOQUEL+ZQYV9/rvvkZVs4PoQXwPBEYM6/1YSZ4Qr8ZGElkbDmSbiWEGouPbF0i
4fusXpPnmMlh0cIwYPitgo1Iq76qBvBLBliCxBiG1SDjH0djB+qRjHoL34QgtmhXuRntA21TSGMb
dLf/rpEYDUrr+hndv2OgFE+Jt9QYDxgxaocw5YuajEYVZyv1iraGJVn3rC5dd+ln0Li3hluyoMXD
qrWpzQ2l+cRYU4+joRfEcsDLsnsYIThHHJ1Ezrkee9GmJx9DZsdC03Bo5EuiSNspQoOaiUmEu6Ol
0lKqdqN7Rp+FJP7nmBWlIhtDF/+OAMKyHPCFZokbwuwpRR9x7sVT3Xvkg/Hwjdvp8NedzBi8MVl9
eAEGWDcQisACotoyDSu60La+GJgENGC91paZo2Hz2uWouAanKX0EN7hSYaQjYCgW5bYLJDZDax9H
olzgNECklXUXdOMPXEetCVx7pHLXCQIhBh//5R5MLsMTiN1SH6Nb8wYChfjHzyaGCNRrHs0myuGh
hL6tg32ovQv/lciC1SeoTFg3d1xQ/tZlSQKCJU4FcGoAZ+EH5lsPbE28rHJEKbIvtaIZPzxl0FAj
20U5UxSOHPG6O6OmzDbBdAPurcaodNVGDRPpIaq/Aoe1wfxU50SRx9TEn1mx+TE0A0gmoBvdL5WH
+F+z4hWy7Vul7YvCDyFOcFJLngNRhWzRx1ypbYHfaHO5yYlD0HtD84ZE3x/hZIY6mO55L9NMhr1H
+iLBuWlAP8ezLslIAdBhzRhIoeAe1DPf6APuoG6NylZwclz8B5kFDIueCUM7qenTTgksu+6iNqnS
Ah0PcMyheWj/Go0+Bp7a1tSSR1Orbu15gFpHnXcTaXg+YAOD7FXQoxHWpojojI9quEwllFFwJg8V
oLVRzGdadygATHZbuKoq7NNR6LRp21gvVonZrjMXzfy6lR+9vuYhZ34ceHcI4CvoLOA7LZTSKXkD
VFHLBS4Lt9nudpVRneYO3Ks6gAzRHnswdZj6L5oDMIldgljEEdpg3ovDiYAb80ZEmHSnBacqkq/j
CLAChARNZRFJ+C51izzZqGENBhmblKNqgxZ0B0EmbWD4/sMkSXXwHpLQSTWzNUGkloRknKMYUFxf
iQOoHTGBQNL+LYBIshqo3ftd88goVvFHchnYoxrE3YgpOGE0lHpG38BdICOZLJ9RtFVLFqOJZuMh
7BHngR7Ia52Jg8ScndGiXloFAIj6orZHAgpULb8zokyhPiaADUfxwJjku55WHjCshrF8YKgx5NUR
xwImzBBpY3PlQTECwZcgtcCerKNFxq/ze3QHI4jZJah1+kg8/GXWWOtUTxjme5TYKya1ShAo2gwa
MpSukBO3drQyoUrsXdXcUDGZc4nQjjBGAfEaV7W/VVndQbu0crzrEEM9TkW8Lh+qSZgQ+6inI0z6
6zMGKu3Mz63oRQmSskziAoBThrcyIGKIcVdTkNJrJcjBFpZ9CKyq5u7FNN8tqU5kKn5Urc5AUXE0
Jxjnv7MLl1WhAtHtXy9JUILztgRLw5OwOjOh9twW1/GtM8q1kUDBIeRrxr/OMTmoAKQiNMjdXWhU
UFubAxrZX3KSy8kSh3FAbExtoomJ9IsV+99irqF/+4qNRxavSSccMtGHIjOQNs1e9hlCT7mkfN8G
6Iikw1YG1UFv7JchTW+1tH79eXiNJKxU1Ss1HhUqic6J75ghXPS3c8Y+QtJMxoB8L/hivOm97jcS
1pEqs6Dz2Ml8Q6fECgkdXVMiMPNgT+VKhjHh1XAjGw3pz4MGnln1gTNj/mCyAsl22tTQXMHxN8r0
BDfaGMJSpvxhl5qe3Yze3Oa1/UxW+VT2VP7D/p0yzq7tNLn4O0FBPK3i9j7UFcfGcY0x1hnBZdLm
aOmil/2KiCthS7uz8vZQaDwFCKCdmh5qdOievu3S8ODaI3ll0sRqy6yG20RA39nPKjDkvA0Iyzt3
FtUiLSugJ1hYmcvirlIxRQ+Mi/NNC6SYYuzW1TVqGLgHGCkHDsCa116fFaV3hSb7qXTqfhEMzRs6
s5cav79AnZhbjtxFRPMY3ll1AOBuspvCXLpVvBeMkiEQR42SG1R6WDmYurpT+OBZ6ZFt+0HP0w9p
ow5bDjtRIrwONoSl0MTKIi1YgxjSvRg8KtTJQgU06M1dR89Fi8U9G6pIA6esCKP3VlnLImes6CwJ
B4EeADqyktOU/+BqhFtN/YYGKaxPr34ZNPe7rWBuUFK5zMK/BaO7UWNNPb5Rwt//25Kn6Dsh/px0
kO3sP7+ISMC+c5chO3PZIoUDRicAsu900Sv467uKX6sGXCAkvrRpBZq97qHDtgH879HWYDU6fopw
DsozY3lPZuNWBdNZqtJFEMCfUECzHlpQ1HdnzLeoOQgbTH2IgEftQ7AVlO/iqWfbHyEJ5isdHRu8
g7C06q3jTE76oclxldD7+BFbu/FMTaPbNK7zrI6ks7JUtjKKxsXcKE/ZNdIMSKhkHKuLk2NF506R
6Fg3HdZRmfubGlULTlPRDZMSzigWk9Rt5o0zxvWiJpkxxM6rFyTfHnndFeHMwvfbTUmSzMjkV6hF
BclJ86GDTZTgPG5ZBmvpHC3HiRlH0hVUGGuMIHbQ0vAOpeWjEKggZZOx/ju3oetY9uPaM/u12r0G
ORwKAuvARrpXr/tzhWPeNpx1ZBrLeOt783a2ig87jOl9cwCkNkioXhRhNmXR+cvGosbpCRIKeRui
XWy998CPAUZtxxmBglTa+6nF5iUaPyMjgF0caEhkJw2+sVZ9QZT/x+nle8Uc7vvsANB2SyxFBogV
qelOKLSAYcGO2o3yJzP9RGRnL9lHhOuc1a7o64IcQnRThXJDI+ta9/sSDb+HUQ+OQUh4CS9TRCgy
gHpOlHMn+lwPkRexCRcrQSqqZu0LpTiotcBjnW4RKlHZgwbkY2pqd7/Lfg2IVC5iHFjLnWJU2IaC
mo5f72LPW+HUsI59/TchXVkYATpH+T6M0KzQvY/Mmq65Jj7CdCKtr38BSiErh8FPPWIRGh4kiCHg
Ab9qhGSZuFm6POWlfbFKCJT1eKSOf9IF0v4mmReAlZlWHFzIgb6ZbOMs4jDib3TPfDHZVXIl8uqg
qgslGkGFM3vRrDebgaqZhaV3DPR1QbH3yW7Lf6MDY8CAWdUgK4Vz3Ur7O4t2+1H4u5r4WQ1XHa4K
hpmHIfC2HuNzrMq//RIY7GmY00snqLm5COETfJQtHO6GkeWB+5qJL2SZIoYst+qCaR19ix5Lrjh6
TBWQNqgV+AztFU21IVrx9TCFi2nQqb4Zr3pHRJNDi7EY/oIZ5hf9sUjmNUfBnRrbZmoek9y5pr53
K/mcktajykA1rGRuHbNsxN9l0vwfaWfWGzmO5fuv0ujnFq5ESZQ0uDMPsToctiO8pDMrX4TcSvu+
69Pfn3Iw07YsRKDqYjBd6M7uZJAiDw/P+S9fejvf+2awo0G1n5JFnlTKejCo8lF8cbQRyeaSe155
6iFTWCbt3hyVaCdBib0HSlDtp01sxVgsSv3sddkdUJNjDPh+RWUc3JFuPQJiBMnN8zOwIZl6hXqa
PksVOhvFVHemp+9bUAEd2nmjmn0WiHAZOrK7NeX30t3hAgDZCJRpXGx1t//drfSTce+X1WH6ZtPm
7rnZY9l9ajtvbXEWMwMkeJseLSJeCJJ3ysJtvg4egtuGw181ykT8WiVld+hxzPJTcft7YYxoPyUY
WmH/QNdko4T+1ym2CLDTSaRtoXltNDkeIt+8c/CDDNkVdqTfUp3/wyd0A0ORFHLMXV3H5yDyEX1s
7oVlHlMJB8z07zuIY4OSoImMGDC7gGzclt0L9k7UndOdAN7VwA91UezhCBwsnea7mW8srsDpz6bM
txn1B50HmWpXxOOJCFbe4qHGGY3cX9NE1c47ovJw31n1s/SCu6zC35I3LneotcmD4WWqZDqYjrZe
tpe+cTdUmPBOUzFzyjlmSLEjvZX5+D11nYfA8w/x4J1xsFy1jjjkPrffWL/qkYMnrnsznfhy4M2h
Ij0MOISGKT1gedv6pCt9hADIVF5GYcBbkUAcMUq61SFtRKqBxBH/JvSSnaP3XJxiM/0GNSjok2IE
pUUoS7X7EjEIECF/lAjGh2mx14AE943+DXOET0mF5+Do/Ypb5eQNQN4qw/+M48ANChLPNaqcQtoJ
T6b2FLfelwiwS1tGL+jP3xIvbkLbgGaD0RheA/2YvsDDvtcs85DRGJqiZ+7G3xM9+GIm5l2eD7ch
5JSOC3KqVclJxivgVVqMJR1CdCpydkg2dSGbI812MKjOBkDuuRkx/irFPtbTHPcqa2vkyIlMe3S6
noTXnLUeVAbB3Anp8BKyAqCafpLfy0kWO8ckqeIPLTZ5pgc/OgwtEN7cIIuP+nRxRFMLogedejy2
rAKqOHqLCMoAVSp/Tb0Qn9S9D/r9mEzwi/6ua7rpQe8Dg7dj1DSr7jbmQq5c5TSFUbQHqIGW5mtd
uufpKzRU28rW2XvYovz+kDon0YCxBpjnyTLpgmSWuG075zZB3KGs0YpD5S8gSqdY3k+RP7dc8DQU
omLdv6ti9UfIx8p8ay80eseoPSS2/inz/S8hhUPPsFqSJv8Wst+NbnY/ZGo9qVqL/XZ/jO3yqBNq
De6fgHl5iX6sEAISBjAdYntviicI6ebWj91DhMEArTL3YaqF+rWAt5/e+oQvz6hO0+1gprjKGxp/
/g2BzU/S8vf/qoYusRpuzOcgd4jO4wGqNeoaw/pffhiLCMLM+FwMOX3Vnz79/3/+4//81//90f+H
9ys7ZxySLP1H2kB7CNK6+s9/yn/+g6xw+k8PP//zn5ZtWKbgnaE7mqrrqm45/PmPb09B6vFf1v6F
yEYY9DBXznxIvHLiXDEfStkM/AhByDG1bH15QOvjgLqqSmmqgBR0IbX3A/IiM7TUwUfEq7o7I0YD
psU+KMq8H6rTfgd1dLo8nrYwQ111HENohqY6IBffD2iH8RilRQhfsC6KozuUOKyiObCjIJJRmBf+
N9VVeEaMfv3NTwk2gT0SGcoW63pyHHZGXn+zHY6X14b1H5radOfLP9FYWBINZjv2PaoULM37Xwgr
qMkN4YVn1Pl3aixe8Ob8dXkIbfo7Zt9Z14TKFxam7hjqbNk9S9EAAnnZI69iSf295bZWSF5rQzvS
nZjaZEYerCeHDApiKlkVr/eu/D6V36/8FHXhp+h8B0FlShqQJ95P14QECFrPjc+eETlbjEa+GDKS
tzJ0Bgp2TUrBrUdf3nNO2ajufa20r6y3trQHdeHIacktxzZnWwLIF8RiJUnO+mDfO1VxxvRjGyuo
Cpb2i5T6V6k3t4Pp7QxaJJPnpVd6wGlpOJvuvQW0pEm4koP+cHlllr6RzimUFr/MFmL2jVonzYOS
E3fuddW4H/lv/QSH5r74rdMeLw+lTX/XfD+YSLcamqOa/N/s3BtJwk0TuoD0KaPCNt7aeHPXsJl6
7g5Rglgf2/GPpg8eVZ2aRdZjTHb5JyzteqkaDG1KwxH27Be0KbT+orYsHJGROCJHXjm1zK9Em6XD
z2I6jqWbphT67EvnEu8NWyTx2Q0RWFN4SiICGuWnrO7xvNBM6/HypLSlzS2Ja7xDDI2jPBsQx4vB
0NA9PRuiuElA0kQmj3Ua5z2XuOFBV3A752ADF/x7+8dSVUuTBGfddKZt/yaWB3GQWoYXUOqAlm/X
45dKVl8HugqX52gvbB2Lo2OoIDKQEpkN01p9N4SJr/JgH76MAMLtygKpUCMVA6ugk7cIWlz5jEsH
1iYN0qc4TlVqFjJyqKVp4bfeYyK7rTblq6r/kBGaRJ/SfYf6cnmK096bnw6brSksgPKmasz2pq00
oUSGOD5ndfmMAfFjEFHvhcj+EgXdq+KJR9vIn6fHweVxF4+lo+qGzoGwSbTnE009BVVpCCWtSF7x
rTxUaDc6SbhFXOPkTmUnSt46HCUNM6UhUnZXxp+252ziBrPW+AWGtE1z9m1DJH+7LnD881hSfBt0
YcGnTMr7YTTEc5bjY8P9TaHRkMWDPsKyaNREUpmx1e+RUaU8f237ypFaiBMG1xagRRJnnYD9flfn
cZSNrpWZ50QUz77rfHOTKriyvxYiL/mBIPA6uqEaYrbsEk0+Ow0U/9xW+R4i633fYqjZZy+Xl3dh
GzMLLhxpq4SI+UVvRnGaaSn+HuizpqvcSv/0PGqOloVqKN2XT2UfhfvLQy4cVgRGTI0lVCUznALk
m5hQYunawMEcz00BndVS7nX6Udg705+BrDNm33F5uDziwtl5N+L0i96M6LUmAj4I0J1LUvmobyGP
y1sk7u7SKEpASPjHyddC7br7y+MuhHqDS91UVdUwDEef7RNg6HXmQuE4l1iwNQ6uxGF06u3mEJf+
laGWjikKOsLRJeKIlPFmUd6ubRe50yI4ux31u4FGSNrU+4wwPz3Sp8whhfY3FQkM6rc8gf/GGr8d
fzozb9ZYbeogUibd/Kwf7yF5oMCXHbhsNznuwwPCeXHQoJxCvevyGi99W12XusWNKjTuuffjDlZU
2ojUB+fBDo5lP2y5J/A0b2+rrAaVl+JOVJjH6XV+edylXaybXOGaLTXdFLN4XDWJh0d5EpynmpmF
nUvVTDBXEP7kqxhIn3DYu7s85OJU/z2kPl30b5Y4NPyybSB1nFNEzKWFEUogsz3d8tfp8Ym+wzFN
jWNgKV8uj3tlqvosCRQSmW8N39SzHxJxg+oRwMNR46U5lYocL74JwENdHnJpqqbK/apK2yB/mH1V
mSuwvHDWOwMbQPUlOTToIE67CNvzHS4r2xSuahUm3y4Pu3RgpWZrQrMNFnCeKukxVUMUa/yzlvPc
8Atys7Ar1H2H8YJYoRdP4fLyiEthXpL1kkmYtmPPEyQNKcI4aQjzhZQP4yC+OkizJLw9r4yzlAUa
Em4C+0cXtpivKHS3Mgewz37tm29TydnvcaiKS+1ZpyJAXfsVbaZTY2lnVByufM3lSf577FlswHga
sfHMIza13sHUkz9BmHyfSkh/Yy2lFMI0bN4P8wcl3kWO7DvWktbZvTFmT1MNDZedh8vDLB0Hieyw
1AyTkCtnJz+GI88fBTiEYJhU6uM5cAz4s3n6eRhMLs0e14LqSslgcWNa5O7kAqiCzKNNR3XA6wu+
Hq1MbBdT9INwp7DaTZSp124SQRiZJ1ykHf8z1vy4V1QwvUjna6klyHvYaUFo73Qy3KnINpXtGygN
dlR9mwgrLoyDsiyuRJzF2+ztb5h+45tQ16XY9NY6awxHD1dp7ZgkOMpbFtgW6VOPp+c/dbvzCi/H
CnJ5I+JrB+baMsw2Lc7No7TKCN4srsdgUwCn0/jnXz2gQRId8+k/K+UdxFks8f5OSYJ0l+inTQ8n
ZCLer4DWNimeegabeRSYNMd+uIX5CnYXvRlwo1WOTZiabgZ8zw9tMcSPXYCL2+WdvnRueb2ZtklA
5LfMAn/qJJpbQdFBngBOMSLrqK5Tsu5onV0eaGl7WwYj2AxlMuf3kxWJ19fwcDlSSnpb1do+yTum
Gz32oX5lqMWt9Xas6bu/2VqoUA8+CjckKqWNXqx1nzrucUrQ8Jp+KL3qz65psVuIkQnuj9xwV6LH
UtnLsOHeQmMmt4e3/X58BFKhQADoOQOiWkep+d0DxuwArIIfckJQDEFrenJK+6m38WYjQG9Dtb6N
UGVSnOplRP368tovhTPbpuKhWxSeyKHe/x5tjOyE6tx4VoF8+8YqNl9R7MjRdfJrC0j0lSA9HZt5
dHFMHl26MInV8z1VFVxuql5E54kFqYnmU2WjU3l5Sgv71iThp5wr8eqQ80tVBlQsLW8kYQEIjHzI
Ro2yg46DyOVhlrYStB/NMQzdMklVZp9S2gV6YLGdPnr4xA6PgIYmeBBwZrA7PKnRzxhgUiCJ1l+Z
4MIiSgrIKu81i6fFvGI96nglJbme8SaHmjoa+CiWiutemd/C23B6n/FS06XGc21a5jcnpdSTrouw
fj5DpoYVnSZHfMOOXL57/HRBJVaby+u5EAU4DgDthdBtbtjZcylWoLU6cQ9Gx5efLRtZCU6lEiT3
uMEWV1ZwYW7kI5T46C/o7P5ZgilKA9AVynPniI7y1LEvYJCD7JLbOspfqBtcucB/v79m+543r+oY
tsmnt+f7HmWUxurQ7HtsCtv/GjkDyoK9k8FyTS3lGT/JzgWirfA+NHAMqDwdqnnrFOnnsenNT21Q
Y+EWBU1z5bZf2EkO0Z2zaGrUXefPRivz8zAaa3CyXEHflQCPm9Q3zMPlL7twIN+NMttJfdSm8Mdr
5YTRrLq3Gk0+oPdt78NY866Ukacz92Gd30xo2mRvNi0E7xQEpzrJuwU3SLvsode9uonVoj1tfwtg
yyNj3e+gyT1dnuNShv1uklOgfTNypiVlUtjCP6NoiNgnlPpcXUNA2dgKiNfsU5eEj1SzdkWefL48
9NJHlIJc1LQE9/W8VqShKdbauWqfDDRdbjIVR24XPasrH3Ep3DlsE5t8ROPqmj8hgspIVc+O7ZMV
hefOxUCB6e4SpdoJ135o0+IFavVt3yOdqBUb7DP+ejwi66ZobpEUEfZmZ9ZVI7B5btqfB13Cpojv
4lh5tix58ifZxQIH5cvLuhQjnGlRdVpUujaPEWiRqJCkTftUtzlKrEb5YlBnXSt0+0cACH5pXNm7
1wacvvObHdSj6eu7MIjONcyjUTXPhikf0qw9RnW1M+tRXJngwpadqkUqbSeDzIuex/sBwyz2KhWw
wNnVc0w6DCwyP4GyT23xtbflDQn4aSKamUF5Jen4ONN3A5uzUoYTqKmjT6cUKO8EVqHRB7zuFl3c
iWtw+TN+PB1S1TXefpKEmirRbNv4pp4qXZx4ZzUXOjheu75DrCld//VRJBJBUiVXphMxS6NclJOw
araxigzAHCLHE2zUSTfx8igLZ1Civ2ELSgb0xqUzCzIQjJNeGp19ilVUY0NlF6TBrsPAIaqLl8bF
NbZqN6zHkym6nTTHl8vjfwzkb4cn1rzfMB5IlMrFL+kcmNkDWTbUOcBfsjTLKxP9GMYl5R/e2OiG
ous/z0q7rqvi3gzsE/ItqyynpMYO+W94dpl8toMJh355atPF8P7iIKUyLI1zYBoUnmZ3FDZZ7oif
a0+DxbvNdMCyIDJFme06qe0vD7V07jRHSANxNoeX9rzR2HiyjI1CdGdAlynOB05OxyJS0djwovpX
3xkYGSiNBjXDsp+FIWmKB6QKV37FwsfkVzhIGSBgZXzIgQqs5FQtrKqzO0kFgs1Xd+yuNY4eAipc
Zp9xbVg30XDnGSeUiO6hbDRwIagAXP4hH18gUw5NjmkDwrBJ3GebCjOVsQ7C6mxlNi6IiWGg2YwG
u45Y0EoMyH3EI/IE2J7k1z7EAhRDohI1gT509ps6zzmbKInRGe3Mk9Nr+SPNUBeQMcpURlWguGLg
JqmZ2QtCTdjtJW38GigtiMesqMV5CE0Q1HXr6euujc2D7ak19vUVRAdvxMFUbUjZXNX5qdbm5IVX
w8Er8AT00Mg6+rx4j7aq+htaEE9ZYyMigOjfIYMTsS79hC/O029PXEQCJeIvCpq8+iKHFH0Z1ytB
Sw32tyYz40cbhR9Iskg81Lo90ddrwk8QWXscsvN7KyvjXTaUYmP4Rb1Jg8jeWMQqyDNCe8rjpN11
Y94g/CDVyYsDKafBhLZrVoF+nzktMFA10R9CD7BeLqv2ro0L92vd+Th7yRhOoulAaSjGDf5NP6O4
qNglCrSeNAlUJCJsiS1WFSLBbnWPLGV6l4bI4fCWwGlRhMOhibruQEQNYXQUr1rjIvSElfMdiwQz
SYlqGLhSf+wtM//Es8e9zYRurNUGfoM3ig4VI3B5TmNk35XQypHHh6GXd3hElj3OzWRG3SqkIvpY
Co+pBKCJIywDkVbPMZY2gZIPKIQd+1Tje0vXj541ZFJ3eaziRN81yk2fNDgoOCmuDnnv7m2zGZ49
sEvNKkCdajPyl31qa1e9kupo4mM0EqrENtjSSMxBC70/E0PYCwufRf8scbXKkvYBLcaNUU1emhP9
JW2+mPa3RMMgrUR96CruY+F+Fo7FcTCEQfdx/sBMGnPsx8C1T/lkmSA9rHQCLUa6ssCwlmqNu3eN
uLq5HAcW4hGmI0J3aPZSGZjHAV3UGF74OJVWteXd5SIY8HGTxrYwteZKsF+YHzAfQLc0li3JGr9f
XrSWeX9gqHb2sDdGsmfoq/soM2ni3HjB35mXRUGChzpVVRqB7wfrtN6LqxhAW2ya7Drdx7bH8e9T
MWz/+gI60yAOsCqBvtJsIMu39GgoJaoJ5bbv25OSSAclefPH5XEWHrPkilwbfC5HdT5U2lN/sFwu
5vAsLLiRuJl4yGeXPQKeCJ9o8WdcHiCLeuqxb1/Ac8LPcK9E7t+bYXZd8xMsKklsAVBbs0XValGS
HvAThkpDhVGgdgxzfIQXin5RSQVoHQofMZ8edZ0uLNyNaxnpxs7K6rUz3GLjOtW4LcK0PWOGmd+W
yDmhve8Z9xEFXWSreD2ik+tt6jS314aPGjivHkzYhdY9pPDIH6g7k/nUIAyUQJXgdK3iSs1gISMx
HC4ljSqFzStk9jlFBwUlGOlG9aqNlpeRwfLGI3ejKui9tEp55RpeyJMZzqCp4WhiAia+3z2UHbFd
UBWqvSF+P2oep3dBmVyr/y0dclIOQDpUlIUxr4O4cQVnMxLBWWTD04gZWBINz4FmHC5v0WvDTPH1
zVNKkRFdwz4PzxK/RZTcGz9/drQ2RCoyzb9eHmth4SjQUz3VhUYOM49bCl0ivzAL/zy0Y71Sneje
UMx4c3mQafVn+90kKhogJgkhlOTfT8gppR1bPV0ZK8nCxwgT7HUJR4vin9NtUdPtN5bA08ct+m5b
VV5+ZfiF9WR4SvPkJNORm22OpivsIpWDfw6bDCFAH5362LxTE2+4kpUuROa3A1mzF4YS+zmWtnS6
2lA8xHF8749YazrevW9jP6jJsL4y4NLXezMza/ZwC+pCU9sJaFPWxdHP2kfO2dVuztLXA+9Cxm8R
l2mpvP960oxSSLSqfyZQnsvmpgKTPv0DjMLwTY3VO10Cg7mx+mDbNagPUlJRvmIofcM/tPo1778i
3fHXNxSn3NQow9Nonz9YjYBNo7u2d654zmX6gG0GWs6rfsAszYGGYdb7NqRFjKX9ldi9ENemFxbJ
jdSmHTVbcRHHljv2jfXo+micxsCBUFRT7B+Kb5sPkWleiwVy6RO/HXAWDHhcyM7gOjibhZWhehEG
a4wmfJiddntj6rh1tkOK3HchvHveSf2hGDEbNZLCOrRVO8JTRq7GzhLM0wT63T06m5N1sLB2QpSJ
WEcxpoiwL+Uevaz0AR+WBo3ELrhXFBhk8CNUCIRanu/a3IEZgqHFShRonYVelK31QMm3slH7B9n2
5V562vAs0kAFw4N6ldPaw7FUJu9pboEQrdmMogL3hf4FadoCe4G6Q1AxxhrJVLFbEVil7MsSsWgb
6piN7a3EIeRekPreaCYyFEoTiftGNvqnUgwPtdY8RgCf97/BdVhR3I0dFKYSzivWENhDWW1X8Zuu
whmXChmkRMQSnefv1OZ8fyLCKMu8xGk4ESjteV2xbSr3lw1/SWi8gNl8KCPWKCGgSOtjUWGkV/pw
SwGNXcgPADPkfCgwJMjrqFblS1624pvft3Kr+qxfa+jxX881TWBCOqhmh+bIvDqbWZ3uIApD8dvA
1MvKOeH9DTDyAD7+1VO9dLZMqVEYMvkXqpfvlzVPtSIY+9g8haDPVpS5knXdpl+cOPveOEB2LseQ
pYNFzRnyBKUME7rG+9E8N9Ryq03kKbabchuGmthYpWpfWcCldBPcpwnekutPp/g7G6akV1j0DtJw
cfc8qqintMV29Is/sFlDTs+0HiCd3QSF3BmZsUK4dw+M+2QP4kp9dnm6//4d05+/SSp4D6WcxDA8
11KxkQfBhs0tsufLa7q4MfFasGyaYCjQziYLrAFOWEuwUnL1VjRIpEUVjqv66+Vhlm4kzA5MMhcV
RJA5u9Adc4g7NGaDc9G4U7v7HNd4e7S3XeFttNj6E01W6vxGdGXHLAzLk8GgfcBrCHv42bEPEgvr
r7GJz7VA9Fa3gTAnfr5SjGDXJMqj74t7bKEfxijbXp7vx2XlOSuAGNDCAFA2p3gYVueGWWlAR+yG
Tat9m5iy3MCXB/k4OwZxCCd0C3g/zzsUXeaVapsU/VmXRXaUWtXfDgixfY/xYtw4vgr5z4ule7Ss
EE1evw2vBLWF8QXFB5sXO6FVnafwgioQzJ2uO1ct6ntTfcQvemQtB9jw7Z6XoYMBtXI3EhbXl2e+
sLw8pUHDT/wJ8QEOX3pG2zQt0vXYSK+iBCvP4QZ1tyu752N0A4CuQhX6zRLjH+8PIN1qrIfboDvr
nv5Lompe2XGN7HBproLMjK7MaXE0lgJUHq1bOvzvRxuonUZV6XXnwMoeG84GVLRk3ZbmrV9fe0Ms
rB9FHjCHzm9O2HysJLOSbohke658tTsK0D/kh1JHba7PNpc/1ccM26IpNhVZJtwhXcP308pbmq66
N3pnPEK+5CBHHTCVLu32Puu3te9e2ZMLpSyLWGZAeIFK9hHJPtajiQmI5k6l/PHZLK2N3v5RSCM8
ZXnR7UsZxpsq1hDLABr+UEyWPrmiUvirpHtl6gs0q+m32EwajpDNi+393OPMCP3Y/62s42/FmGkY
tbm36MmvkW+9KTXr3sEglYd9s46x/NMgx9SOfyqcya0F8Tnokn9jT9squBu+Bf//gUwge5/OYhe4
J8p6ky4ZurQYd1zrp3y8upj3NAAVPSCg87grI3TRQ1NYp2S0PmlA0NXQuAIlWDguAM95A1NNp2Uz
X9sQcTm0dGjHxuYIjV7/MzFiZL3DnTlkT5e38EL2yHTejDW7iRMl9wxIuvUZbfrvmhodIitIVshA
3flIw6woN98Xio3nSflTKyVEOWQ3Lv+ExQX9b64qbP8PBVorRGzQSEV1NgBA9ygxxldhTAvRnH1B
kqxaLOiHu1IvxySvDRqXrocQ28rB5GabJxWkLVAGq1qEweRYneyEZ40rSg/NtSL0whcFbkx/if1C
I25ODnG8ELdhRDfPWZ57mHMiKCiCJyUpN4Vf3tAyv3foDA+ejciAvC0ohSFfD3HZUB5arXlSQiQz
qya6cogX4heUChrWFELAd80TJKnojWPHrkToN8j2Jdj3tauYUM4tv9jaDnpSbjpGV2pxCzuOdiQZ
GV+DG96eg4t1rzJdFA2m4jTuNA2W56tm1Np1bivGF5ozyo1lp+2uTuL6zh6NYJOX/Jy8RbXr8sb7
eFNM7WWKdMRSupTzh5PGqyzpa1BSQaM+OKVyW3rZTa8HVz7+4jA26wsldrqZZomapfFojROGQZgv
8cJP9FuHsvh8eS4LjVAm82YU8T4eK4OLtYjA4LKvmgdfJH8ogfKZOt1GDNF2bPRDjlyh2dmfJeoQ
l8f+eIAZGgwYyEd7OmDT6XuTzHfSHWRVVe6pMCEHFqZNDOmuFZc+nqBpEAv8AU1l+aEir7M5GzvD
+SKGCrVSNVysJ62QSItf2ybXr2yNpdFoYVMrhptGJ2X2zYwiHhRFdIxW+HeiqO5sichVme9KcY0C
t7Q9nIkQTJN/onHNLlKrscHQog+Fmh8qXEPcbBuhfldz63DlK4ml7wRMFlwwjSjgjvMszIgHLXAb
0ofJ5V2P0PmjX57gAu/gO51F2kr2PFsG9eh5w8/Az+PbSsXmI1HqX0lYfcvDul/JJv0S5u6LBMjo
VGa7b7vuc+SZ9yWPq6BDeD/WUMqxyse4cXaVYfzWFZLCWfuj9YCYxSeNDUnCsC6rHBVjLNMQK4Lz
GKkUKKrwqWonMzAfcWP92Q9b/It884A3/a7qfSQt1B+tVtHJ5d/0bndq6+BV9+Rnz0WxzJYYmXYN
DuOD+cuSyNdkxanVzC+lgqqeIz6PbQYYWbmJ7eoJvOYe16et0tHtbGzkiUiTaLvkdyry6KgXJzbe
7sgjie5gVvEnyI8oNjpcFNFTq42onCt35Hk3iuY9hGP7NIk8OV7wvUygtqBwhLNt+jpCMhgmA4A+
pK0TpcYmzlE5cR2k48SnaXg8iXa5oT9XNTbSJs6rPt6LiELeoZxwj8uTTkUvz+l3x7ideqJbA885
dpa5j81oGzrWV0Tazz5qM0MgN0YBt2csv6ajdUhK7QYC70kvfSxBAQd58ZHlRHoyLDVEg/pth4cO
pkJypSrmn7aZ3NZZ+a1RzG0M68IG7Ju15jOuv8FG95t7VP1ubayUy4G3VxEWa8WFOC9EfqjFqK8E
putWVDxNcxNefXBCTBqcbFdPRgpZvcWH3odlhcpIaaB/mWINuErpvaPEGt6oCgYSbRMdpOJ9xsL2
Mamb7yA1tdUgWgyjinwIV7kxKFtovelm1CZZkLJoVzqWMNuuTO09BoB4ZZfcqG6Mmj5+F9ODmGBO
7o5USKV8yYO42ubSRIzKVdw/km4q64EeWZnZIM6G26q/4mFUMCFPdB2l4yLYhK7i0P8exwr5UiU4
pEOFQ1A7GO2qsqMGC4gqUO+EZft0t7ocqTr+ziKIsSNHwOuh51OMgWM/BIPrY7tiIogVmROqANQT
ilyJuPOCFv31oYir+4xk8Alt/2SrxEqP5aauvuhmqO/A7H5JaXMKYzxWfvcqI+swyU61g7p3B3fv
+eOrKXNMVuJTraX3nfCRP/b3Ikd3qdSOfWDtQm6doOxObgAHNuxv88nx2HW8L6JX1jE2GtNm8Ct5
LgtxZ+nVr8Lr7/3aPgV6/alPrFPA1YJa8v3kTBQNxW1WhT+mb1s32sYjcWtF9Zqm7Tc/i85FLPaF
gzVZZY0/IyL1YOMdm+CEtg6LKYZ4RrYqiiDHhx3XCdtp95odncJBHu0OGdfaEI9BnJwbg+KQ1ZP8
GiUvYCkRe3P8b16P0Lfq/KJBi4e66h1ys6UYUeMoZTt3Y67d2pqCAID2NVXH18FtOFSIKJr44gaB
OCLCgEYQ/hOpce58dYOB0Yuva/sa9Jw56KfBiD7VmfbgNDgOTlIwamWl6IEOf2jFGK9KL79vhP8q
Y/uh81TItmpyZ1ji3jbtP20HuX8zuqGbiyNvLW4NK/zi+uMd7mY/hnqIVhLkgeaYZzf3Yo7i5HMr
b2OlPguEllyJ/6gVTCIm/h0qDvFq+oFegZxQM7mE6jddrN5gifS1C83dmGVbPUEqUbHQEK8HVb5Q
BgZypO26ov2OQJK6qxK5hqyAzbD8aiJzY/kJ/sVF98kfwk002IdpQ0xeYV1e/ojYJOhHvvia9qhG
DeZH2iHEr6KM5J+V1T3ErvPqCe+hYS0S5GC9NHnKkx45byyB11ipJxh9YvcW2/c9KBfXx4hIuuPB
cttjEojf/5sm7w6+Ll/0OL7B4ueJpiI9hMo6ubp1QP22XpctyBmMM9etj9CngX3Nlo231Y14N7bK
MTbGk6H4ey8H45M0oMCHtSpdlMxjj0DlfbZJeqZlKzsL6ddhPMDRi1c6B6TW/C+tgt6eDDnmbQoz
G3deFNUMHAxrE3083rxr1Js6vDwoUOgo+pg6GODLN/HHtJsXF03oiaUD+22ed9ro6iE5MI4nsDuT
Ln6KC6ZKYBmdmo6jzuvHsOtif3nQhTRDJ9nmAUIFAYbKLEmr6yywjbC0T+DHj3qUfrWUZgt29Eph
d3EYkAxSWhTPjXkuqPkURdLKtk4UIQodBNgKvNflmSzkZjotgP8Zwpn1NbHVo59CpemEyMM6U/I7
X6oHI7Vv1PAasO83Q+99r5jV4gnOyv2GacxSpiwq3bDNGnYn5+xnESfAE5QQV63ckOu2T2k8GlVw
gyMnBo5q2sLNjvqDGZnRH1EG3VWrU5T2m5IsAMtCTMIbb/wpdDd7jt0q+plQDzsOoUxvVEnpyIfl
fo+tEuZQuAUc8yBzNn3RBjd4+EZnz63MdalFoLnk0OxzlI2vvFQWEkSYHCQQk6LKVBZ4n8jrCka/
bmACA8eCoeU0O9GVEtbS1jfRv0E+hYU1581v5ITHHnHf39ujXpF7Up4huF6lpi3NZCKJAG6nMk8G
/34m0gl6Va9d72zp3fjQWr15zHLcVNdYH+5yugLb1HURYQ2M6InGsGF28mA6mTMprrq3zqgTKe00
/XR55y7M3kAACDY0mG2qeLPdlGixFvAW9M65Lc+BjYc1HrfrzEAhvhm3fSBeL4+3cBgBBmpTqYov
+mEV6O1o+CnpyglUqH5D8u/t/ZxGbUub9UpMWyDjQS//91hztEFmJBwMNfTOCEzWp8EL6luTzsdO
LY38K022kvY3CkCO7zT7DsvSvSUUdNQHpf9uS/S3pJ01uzLSKjSlkeP8/1qIOTLBCqwCHyEWfnKj
4M5A81okVzoWi4sNHoc+E/WdD5JHWqjm4AAs5WRZ+HSWMv5aYaftoOJ8eS7atHdnMYnmHVpiAA4g
5c1PqWmBgvOVBD5r5Q8I7MZr3Qo/J6X7EzdKfL+FmaPXjtZt1LbGOgrHHC9CA4+1zA83uXQmZ9/O
3OiVrFcw09J10ArrCCSn2GWlemXll7a8Ngm76KqF5s0csTd4aLQWuQ/MvfC/5Kp61ML6LswN3Db0
vUi7K3fDwrmnqfm/w83ZEHrudCU2Zf45DkxkmVrTW49BcxV1Pj3/P3wCVHQMnhtIJc0Pctkn4Ghq
ZhUOWoWCNcvMozfwghsLiYeVSmJWak2Dg9NA9VTQZhXdt8vbYGmmaL3RKoKb+VERJeztUS8yit1T
Gjs1wK8Xrv4fZ+fVGzeStu1fRIA5nJLsrFa3su0TwrLGJIs5FNOvfy/OdzKWBAv7YYEdLGZtNotV
9aQ7fNapI01ZGfpcW8jzvOuCFE08droVOxdVjTF7b9wxTNHLvVtkKsOowtdJGv14FhINlDzPnozZ
pqKZwE39/V0/2UR4HnhM4smXGLK+uzdHZ1L7JbKVC/3KbaVrR3ug4sxaNbRL5Q6T2/6r2+yT1aVf
C1WTQRIn4v2Ms2kpzpZ21i5TQWMSsLVJ2Uu9lP1QjeSFnuobznZ7Z3G2llADtc4O1KQ3qozCNSn/
+9t/+ltMCy01k7EgEkN/xjItk+WQlHlyNZk2IGVoj0hNO7u/P+Tj7YV6IgCmdR5ICvA+b0vHODfr
pQVaMZoPoop3Q6Ld0VT8Iv5/8hhdpde1To34ud67d4mRqqDattGYyTT1drVoPKBabx6jxXb/+fsb
mWvH889DSt+ORte/u1d33q/bKLMoQhzSuky9UYR5YXQQzvrIR9lzORsK6hIpkHTqdR1bITWrvZ+D
2k0ntD6RybWxihk6plqeZqDgKz3txzoOw3VHHaO9ptLfzEgyaET2/wgTv9SlncSmAScZLk0DDCma
l9vOQyp0Kt18p884tLhZWuxTCAUBborajcxVukluL85pKxQGVd2ytVNn3sSxvfzOqlwAR0/FraHX
6aNWeym6qaI5/H2VPh6tlS8ChnTVfFvlI//cXKXUTMdTCu2SRI2HCdNYnudZ4hq7eiKlO9mM1f+K
8Vzp+mw09jKKlR/kfgqF+6ZpRvxRagPDsjIat9NUXf/+Wh9i5PqQFR0BlMYFkvTutYRTpWJUawjQ
cSJ8Bdtd++whjNWl9Q8AQ3hY/e/xn0eyA8ibafWvHJw/V3JxgN6uZDUIXZ7uW7M3UXMaOFON3/7+
bh8+GeMawIZwrMA/GuBa/nxQ3xZ5GSNDj+xhFtaKG1a9BpjU3CW9+D5ipPtFTP2YcDBVBTxNNb4O
0JBg+fOBtagSZAYslM2i5DDSK8imbSEeBvpvXUZjgL6x/n1FKmjtq2Vsge3j8fzozE6Q2Xuw3ah0
Yw4/fzEk/ZhxQrdkFYgM3IqUmu8WfIpY2mHsmal51XdHNqsyfaIdYiPH0M8bgPHFCApSK4mbys20
f5YJT0vklB3nptGwy0tlZh5Qn2u3nZD6F5hQlzX54/Lhx6EhxkWnI4ZLpvbnmsU4SrCkqn2tB/NJ
OPfZintMlEuJSzvLJ5KvmgofosT6hVBCX5v78M/fP7DtZlpksQWiCi5v2NUN5uRVVH1xf3/6FBup
Hg2dBvDZ786VN6Iu1yu5uK7uPQqmLqGT5WLz9w3+ocBfX+U/D1l/xH/mSb2OYDlOatG1HbExwXZm
iSj0UQbCeu//40mOSg5NXHU+oGB6G5nJErbKtVCVR0s517nz2Fsns/6isP54HYHjYTRGug5S9wP/
ANwm8teOMV8b7FaXInqoBhlUaXWn0aruPZflTB7gnn5R/332tYDbgGJayZGUne8WMhqkED2ShBU2
7m3y4nyl8vXVA959KSlTPcoVHhDn2Gm7cDhOtdW0X/SUPl54rN6q8MzSgQZ7j8UqtWrMpoKtrevz
Fumt0EFPtowkjoBfA88+23wW1/gKv8Ju5v1l17dqG1nOtFznlv5sVqwK/4il50HaauHfd99nqwd2
iKkfeB6ug3cXuTRts65xXIaI4Pp9JF+TefxKrezjPaSpCKKBF0J11PxQLA5QEEWeRdPq2rGni75d
Yonc1arJDuduvnTVV9fyZ28FFtlxwTlwDb3ngcJmKvQKh42razS/87LHPMirirDNPf0ksxzPPFPv
L2KMi2DE3MmPtDkKB5D7e7x6q11fp+5pSbLliwv5syNIywl8EHkBeMl30SIxp8Ho2nS+ykL7oXqM
5Cwj1EwaXUWygO6L+9zXaLHtWlW8/v07f/YNeKa+JtZgQN7DlgvFHGcyL1ZEhRXXZ8O2NaMNSd5V
VRk/qYjFz0n5Rfq7Bpg/AxC8I8bXsAJM4FnvayZTYkpQeuN81YbxJUnEWS5Y8oha/Qp19RF5wHX9
3yetr/+f69pe3FbAm5yvlrtgOoDv+d0EmHff04jASUpXdwte8qGYGLNis6fXCDD9fYE/fVf2G40X
G875+2l9N6gz07d5vk44D1iFeZ7tGSuu7iu5+U8+JDGbuE7hj9DD+zaS5zT1gLf9ckXNvPQHw3qq
MRFa1Oj73LmmvzgNHF143//z22mEqLUCX5Ho78cFxVJoo6kgK5XCM7gBkdbcxY6XHOfe+Uo245ND
AkpzTfnZr8Bi1oX+z6dkTDdoQ1TPV2+ebKYQzlVa5oNhpb/MzAgst7pTbHGXDN3m76/4yZ3xx3PX
S/k/z23VBFBAK+frUg5vbYcX0bpZ//6MTy52uI32qvdAUc9J/PMZ0rZlxVAHM4XaWTYqnl2hvQrC
KRoGdnUsl+3fn/fJOxlr04K2BSv5gRZhAle2cJWxr7NTexi2tvdqmfzz92d8dvb+eMhaA/9n4YoS
p68IzMJd4hqnZojuJJpLqTXCUS8wXInfVvV3KLOnsY2+6Ox98n6gpjyGWMy3LdLdPx9dy7bu9Ehb
AB/EQT7cVpiz/f3tPjnW/33Cvy//n5cbrUYXwI4WmNuJH2Wprw3GVn6VXXz6HmtDgouZXfF+VGAK
iupkNMQV7Kr0ha5VqyPq39/kk2egVYXKGOopDqH43bnyaO1Dpx8nJtqZdq4imV1xtqv+9x0O9JVk
cpXd/8gsFH2NWVhZZ6vsv0qFliIwCN21FvXt2Np3f3+lj2Bk8FgrRBVRWQDyIPXffX9PmTOjtJwL
0s+nwno0cXCyO8wVDXkxTahVAxCmsdLOdhMHIrYe49II//4bPtkgqMia2BzQBv+Iv8aUsGoTF7zQ
2DJMT5bomzrKm1bK//05JAwughpcIHzHd6+q9tlMAWE4lzHHsLSTGNN02uD6FKXj/x7KwLih3LhS
z3Xa5n+uqoGlQea6tXUxF+m+6Uo23vdtaoRu+qUCzierB1sLUW24W2vv592FqOkyRsV2Gq8yNXHl
7tpdFKs/XDl+led+cktx667ifhrLR9/n3ZOoi9ImctmYxG8VWUTnhhnRuUmOuRMOWFKY1vSgj0qQ
dfIrj4iPJ49Hg+FbVYFXiOe7TzfXoFrryfOuc+7tW5FutOrp75vwY8zkCQgduzRGXB0a0J9fzB2i
agZK6F1rOooRfvEL9q1GTEcYy2HjWhrbqFS+uBk/xjKe+W9yzZLStXv3VkXaM6Xty4gihTyk/AEL
R8HwTEHQ9e8v98mD0HoC5G8ChAQgvC7vf67gVNqKPdpJfbXVycSYcLSeXHNUt9E86vtSSOuLxfw4
coBFCDTRheTw7+3yLplcrHRRW2uK76pVrrMzD0Pc7YdKM1AURAmmnu+KND1kGFFWpJHmwrn/+xuv
S/dn3rz+AERFgaLTWXqfAlWK0jX4CORXLbETvH7L+VTPUuDc7oA4nPImiAfwh39/6CoQ+HGnos9E
JNVXnc31P38uNWBIkKBp61w6mDJhFRU4TDflvFuww9vVmRmFrYibcFkU4zwWOt7Hpqh39QzuKuEr
hZ1i5IcCjJxfq4O5m2T7XJejAfhOuUXv+NJItIdj58XBEjZxzZvKbge/zEFoOJ37z+i0od7XEse0
/ncLc/hoLV25GY0M/6CkTfZ9NHSHdq4fSrj/GyWxG38Z+a+ObjUoTkhn1INBMWg9os1DgzTg7Pl0
lveCnOx+juufBCN8SxGt8VuaLgEyRfmmr5enqY1/rj9OjtZ9rEUw9Hr3jOfmA0AqjIS1bggSueyN
Kj2asf69Eva5H2Z5wDBsAYQoB7/tKsfHD92jwIgtP1/9jzrRZzcMlg+V0r/mbbfHLk3122SFutow
9Agcpu+48UMfmfcNVlGEfg9pC3tnD/JlspOfXeMA7Bi2ddHepxLZQ+Rs75ZSXsYSIGHvzR4e09kl
neUxVvgVky6erMz+ETHp7Dpra3VRCNTgANgnBGmOjeiAC2R9QYhol6tFA3fOe5pHywm03gL1O46t
X6nmqyy8C0OpwFCiB3Mh7ZFp8zil4ptUcXkw++qlBvvpm/jCgjmxT/AdhA8Ua6Ob4xIaU+9u1Eb8
TEXmvCUYAZt1f4loDXeG8SNRl4MaJztnKLcZXljbaZ7AOpVTMESMJ/ylr1TUyLrsHo6C3IhMw0W0
PZSqFgV9jTLSnE9P5ISnBNmQwC4m1I7qwyTnb05MycVfHYi0emay9hOezNuI1tUYGbulMU9DmzzU
JVy+FusxL9+VSTYElTc6gd0kii+nufWz0XvAH3lfJkVQ6BFDVLqminNTaQBmB/PQ1PEN+p2B8Nog
H5NtVRcXxNgfMRva4vR4GPQXlNbQpzQ2StUe8PQKpVNsNcUJCz15ycVyOy7ZxtPqk1qnp0wtTnGU
AJDzglrJDw3QTOTVfZy3A1G9cg+FSAZordisD0PS02/7MlAHY2Pg7tskGlpSh8pyNmoenxJzbe+5
m0zah1iUG2tUbp2sDufU2JilQRpU/xJW9R1dsk1bJfskKUw0poAwFq0jwlb/vaTWxpuMXZ+Z4TJp
GyyAbxAS8UfHvtfa0qTbjrPIYrcnrYg2TmH/qEzlCVGmANMYJlN22eLQPeJPLBGtA52aVEidDUp3
34zptzQuCp+xjBZEsFEw+0Z4iZ/qJcvEtKJ9SzzIGKb8Piv5NzvDxdaMnqe8emjZNnLCo70zfOTL
EtC0jeGGwKKDRo1Hf4wi3xMiWHAdbJYhcEeJX6kT9kmdgKKd3xD6HgGKLo1273byGcgBD2yn11Qg
7zdHsBzBCh/sJFYAJjb/dLkTVLZ1EE73MPbLsY/dAPRGiIx4ANZ54+FyaDa4jSvNXY/JdpKrFwkc
eeYGw68mFI0RMRvujip5IHpaWzBYgx+1KXjJMsiKfq97OPxop0qIGy1qVkUuM0CKb+cNHdlrc2jV
7DLTBgrQ8465FpbAyPILtqhbFybANCUvuOsGkaO/zNpKCs8wz5bPapZESBmA861w3wo9dMysaQ6s
ivnIIM5T9GuMwb+OpxFIJny9TY9Ha2v2pyFDmIkX9Pq3GuuxyASm6oE6FX2guB6L3LLPm43O/VfG
9cbo3G/2OLHe2gMis5mfRSL3ndm6EdLdoyTmV5p1jys6kgj+nIw32cT94/5qhTw6ebqpO6D304Tl
s44l4Awu39F6sO/FTZ1EqBdgRyS/Ld3IQQYoqTyvf42F4abncQM29j5z2QuskjOmj7nWBxODLnV5
wRp9fU0zvVtvBYOJqx03PtJ3E99eIgLRq2Jfx+WTJY2NK/NQxQHVkM/rnCzX8u2QyuNQzvihWzeG
UF/pQuyGJQVmPrp+jYOmz2jqSooHDF7FXBacs+dZR5tfZmO5a7f7EkSrtPvQ5Nkl69k3+VFoxfep
lQCCWxw4h1eDoKTn5kNUWG+ljb+AAjS0t4tz1KQ3CXIwrlOeUuHtmqHA7mUJ1tMqGidwoW3VUCkL
VT2vxqVpXPueNZwQ4L6rEQ5bgJkV1gJirn4u44daxCSCeXRSegVh4mLcxuN9odfs91+N2ewjAiM2
02d4zS7UW9H66gppiCxEdS1RGT49invLQ6oi77/NaY33tBbfRJ0TzMDF8BS3Amk7z3qhneQ4KD7U
kcBESJKJ9besNzD/qXeF0x3Uwn2pDJckokQeRN85EMqWpt3IHkcvd7isRyLBE9VcHV1zNvA0Fpeh
Su8Z4e5MWANGatwZuoIVeZeFRN2JQTqevmnRbqfkVtV+zpyTdVu2HZCQBhNvYrbOy1vpXVy9iCo7
2hHequlwWHp9ZwzAZJb5JFCgGTzt2yC8bTyJNRGZr60GmwL7IN3M7ghqT/nYbDPZbTBMeS0UdZe1
jp9oU9jMMJnynE5tvZkhNKDpsqSJbwD/TKN2V9kKkEv1OGQGLuxFYOElu27alP28XiYjN/7QALqG
kuybXd+jf4eFbNFc8Ym6LUwZQtiCspo0vnDKnVSUe1FFmADd4Qy+KT1skivwhOz09ddPZnbjlfJk
1AR04e5sAyqdxC0cMs30q9Pqi9crZ1fP0aHpcahcwiRJTgr90ZFvtv5mbNc3ZjVfvGL4LmesW5l0
xWm9VVxtP7OFoAjsgOEcFE9exKS+tkPUbzBVJm7Eu7IxSWPaLHDKASPsNDk0LL7e/yzV6OSSk21z
0OPwP14iu5pOjkzT0HSH41I3Z7z5topVY1HPIdL4JcVc+BhFnzu8zxQ9weY70kLcvMNITYOl8xwf
ELG2qydgDV25HGcXVxcNwH416T9qgCqHfnBRWiRmWSOqzQbxSCm3vVF3+ySfjlE6Tjf5YNQ3RoXc
hKB4QShl3OjwYHp0gG3eo5J36z/gBNw5Sh5gAHsbFUqgEvFU5Z85LjCvNEg1uJkWCJxpgsfWBDDW
HJLvjVVvPeqUNT4pS/+QNQzFbfltsor7OXWfDbyUFzM6ozkcjKyyIatt6XWXJhqujspAU7e4PBc/
58/ZaryJnDxMnOFmTa5GtdqapU3SU6u6EmZ2fTE0+agRFQo9e0pQ+JucvNb8lh8hPE60hV2yL5T5
rZMoZcfRz5x8PdOzF9ySHb+YoEGxXEFv6+IxTeKjafDTR3dmd+o0FzykMi/kofvJlonmO3CzDL9q
l0c10m70PvnljcbFyVVssSVgKL2GRUP0jdKfOLa9Tar6ohQp68Jt3LVKitN1x9RnSncjjhf0kNIg
KqR5xxznNu3SW0r3U45xu56nN0A0Ao39LOFdzpGBcDLqFX3CTUZj/1Yr8ZN2SryJiaqNeEIrD4cf
nCZNF4WENNlNmIM7lXoZRobeiU5SNcwoorZOxzS33+mp1qP5YYs60BmJr3cVeHtAY14WPRL9fNVr
ixW3+DMt1Ocmtg9tJW9Ub3wwI2PTy2nbTd3GFY6y7XPL3uZ6c4MIDTazZeihX8DOKDDzTR1BbP6t
qE2QcHFU6EbMiO73XnlIzYENNYeG/OYRtpJG86WGq6N1F+mrNBaFCZ6yQdEbN632Ytc9TvVmKJEY
4hKwOi2synyvuMnZa5VDMRtHZ2me1+jeaDa3UXPI1F/YIv1IjPhEufcC6vkxiYatouAGrhSkIwtn
IIIppQBi8IExIbGHPtTivSFHcXRVrIqj2O8SrFzR0tdt+dONaWw5ShD3xRaTy53D+eiAm4E53aZT
clxUDLLFeV2+IrNgck0kRjIs+viwfsV1o+mFMSDgZ20qpNPjpv81CNQs8FJb44xIANKhiGcNze0i
0OhUqt1YRNsJBr+6TLvSFkGMT4GaIJ2XlbsKaw2EQGHcOLA/Ug5srj845M40pFFNxqI+42KK3C50
O7T+CBLriq5/+/o0Syufmlg/OlZjBQ0m9Lm8W9fS0F6YAwS192ZoVDgAdureO6whpsOhBdHSMHOt
rcI3k9x/jfeWNUM4e3gbeOSadn2awSv5ddJngTbM50SFIGOzWtGibtNmYjmFfBjxke69H1kWP82E
ibaz7pIWiVOum0eWnncvzYPtjaFqGnvcem5jNbovCHFWacfhEBmlT8f4dWpsunLzHvbAk53CX0OP
ZPJFZvEFCgzj3eiWALjq/67r2aEAlbnzbbakcTDF0bFZKISlO5yEahIG5f2MvGIfLWGjtyESWxuP
TIdUcZNVJuDeca/jl52AGy/KblsMdgB/6rj+0+kokrm4+syAehTvHdHvSmPZGqZ4SZOVbYDpDqu5
7mpQd9t0di9Lat6vkTM2k1tMeYPRustj67DGEdAjFMh0b512Nxv1a5kOW/g+rBjZl4u02ejtotG5
b1sLeYUpdNlxM9HXFY8YZ+AnVMK+7EMHSOSoTdekKl5GjXBiAwri/etI21YKnM08v9frhc3aXSbW
J8nYQnF5kYkNWjnbaZX1m/MY29mTSOb7pCfHoR8xaPiAiIo69TnS9A05/9blyEflC6PcO9D0zLW1
PfI14RpPhvxedecD3c8b1TXCLrIP/F9CSzFehFLel1PHXSP4I44vo/6nKZ2fntoFDeC3hTSmZNwQ
wzpv63lLiDoIOd7UWKenrn7X9md2qeamt9mkYwveHJdE38aD+ZohY4bZz35we5QvIEHay/dIWZVK
I1UGMLXQYJ6Psd5RLvNJcmlvlTI6anLCki2lsRwfjDS7Vxs6ANoLfgQ3Czw/0XTXcinQd9crlKOL
Pjn2RUMCT/XZKcltA041RrdlXcd1kXoPOmJt6cArOTizx8FMk+voyAOd5N95JJxATfV94vXo9CIb
h0pAFNSRgeQy/KMlE24wTfP9eqFBxHmZrCgF5UWaLmbENdx6p9HOD0RUb4lOe9PNw7rQnjKR2VsU
WI5rDTCx5CyTVxa3sS02gzLSd+oOc56FVd3uOS1hW0fdZv1LcrZXCFvvOCOD2lrN82DOP4SnwCQH
FtF5ew80Bv06KnEtenLxiyV4k7o3eXJ02/RHMk0/2sa2OPvZVS7xXc6tnHb1Vi8r7irzDZ38zfqd
OfhzjQc2bNfREU+rSnfBZ+Y6DbicA6eBVKYbuIEnvk2euozTXoOxZ/E+bEdMYbezKLf47gRRLunv
FjurA+WvLaGqtQfk5Kn3u7Pg1DfZa62VVJkeUnJyWy8NbqviOETNvTNXrx5yO62BqvQS1nN3not4
U9fJcZDzq4dDGJGRYN3FHM14v37DwhgDw37WhLIZuMBG6+d6oLVuhH1nZHvPGTaLW3IJTpBaU8Hw
FpxMm0EskofFrAJ3yQ7Tv02+eZORy6cj/UXSQd9ou5s+cTemHd9ZMjnUmQv3e36ySNUxZsAzaYCw
6AUKee+o0FRB3Dcz24M7crKcjPoBWu5aLikl5Y03HNVJO66higWAt3ufLkBiOeEj/0qrKHRiTuAw
fOdybIplF6X5VoJTG+1sg1cazL3kWwSD2jGnp/VF1VRe1pfKivF2RHK7hD/IH3WpkGNGFlJrfMY2
YWpMdwx4AzXrwUhnK124cb+bUz2HroRfw+2mLErQpVQo0gvHnhIyF7xIc9UivQ086d7RTN53NQjv
KnB6Z9vZWjjYyKoa0waaSgDtFtfNbNvRC2v16lumM8tIv8VxsTPmZJPF9jF1dsncBFKJjn0/oQA4
7XuzvwJZyJHEdX9bczoGURcd04H6y4wfly57ZkbxgJz2bWXmL7NR/PBk/NOMrdm35+Y3iuKHMk9t
uMzFb60vwFkK8kuOjNboW6PoYeEr3KN5r90ktf0wyOHiyPKkNd09QL2zzksW5rK3lcikT2qeB1P8
kFInOZf3a/RcAxT75JtdereWO74apfpceEoSilTkAa3cK2fk1lzGn3PpHDBvf+5yYyeX6buYi/08
Grctf9MYu6cGYblgFonls1dvYkO/p3G1T5Z6n07yrIzzj2opwvWCauAPl73zvIj5TUtgPuYZrUU9
rc8GAjTVPF3JCbCTdSgph4UuYH1ZiupgWs0lNjLWwsCYlUUN6BcdOg2nFLih6xEdbOW2pNzNmvTe
rmvdzxBO8S1nlYPnbzUHApWpkogYDSmui/oJkUQcCsxtRDvsW8VgH6JInoHIDrwqv5lhlivsn4Z/
ozkt5UPd3k1D2l0L0gdkZchxNLLIrq3QwFwa2LtcMrSujnbuPPfWvKnG/oeu1NcU7cAunUPO3ptY
jO96j+HemJ2kJ675pJ0XW737fymS8rOuSbWHhCyv6A6LRBZignjkS6VGJkHurGI+KC3Vw9iUYdKU
T1giXSxvuB21/sGL5ffSivaQ2e6bIjrnff5LsmPRO95S4+2SJIfl1sTPvanc6ETHSsX9PbHS3BeV
Tpo/xOei6W5dM/lBnz6sbHVfpOPZVmekBArp6/SeOjfVwEzob9IbJl/J9J9y7l/YyN9Aj9h+kvC3
DWL8Jx84Myigw4SJulerdSLaOc79mjwWjdwDI3tYRjpmi5ncFUt+m2oNpUxn7t0o2q13tNDa37i3
PZZcuA05bKOQ7ZSqurVj76VPcXCMGHoY/X2zYPmQ96Cd5rNdF3ujbcgUKoOOvP7ds8pbpfYs0nf1
vMzTsVvMY4wpAg1FBfCHC9hfFXDXDVT6iY8Q+VW7IFaAXW6TctdmERJMTeh08YMlzG/WVN1oRAq0
ZQKVBYbjmqJF4CabURPcFflvLcvh/BBEktE2wj6yd2oGb34yLolHxSYV2h+VhgdiG1TOcLfiUogv
0WPuMeaVvX5AOfpoNu0xT9sHKBNdYMTqoxpHj3PePA10qXwHH6tAyeyTAzwnddwtIkNvehYj7dhs
pW0m3LTRY0OjCRD/uZ29B72ZBh6dPAiBA0ijZ6GpDdsY2X83H2Kq/2UrKEJ9BKAeqkSeapjVuUnh
Nhqbqcq3XDa7ruNFlQ5YtUKzydxQNu+hWnkIRXVnmWX364fp1i7A1D7kkLz8mUIydh1itdR389wh
nkdabHVP6MaczKJItt6S01/qLSYzSOrpwtkvk7dbClKzuimPbaPYvnRmzbea/AV6swNltEXpcNIP
nDKajGX2Y81/FK1/rAzI/RWps5NTf+ij+4/dxSZ167JF35+17cx4o8ict2zmeeOVSRl4Zq76iG++
NEQtvYB9m1ugWhbVpxrfCSraSHMCB/bTCKbCTOd7q8yfRlldJkwGXVtu4mHYOyohr3ev4GW+mZnz
HUmB28prAaxWJ1re52mmnDFK+6nWzDC15ZNX19fK7KkEGBC16lhTpjhlOEptu+YZMBgeVJVe7WLR
gMGXQLIfELzgA4jU5Wpwz4wqHwbUx3pZnqk7SFk6mOxOl54bUZzlbBy6zkBnj4XWUav1dY0EP+XC
11FM8GuiFj1KBBAM7xgVBnnFxrFKw1e4IIcKYJvTfC97bYdHh4UrRe2bMj5kdrITCrXD0s1NCLeF
lnYVBVE27gcVX8uk9jy/XKzXyBWev9Sdy0iR5mlKBr9+pMarNy53Ex34GxHbQdcSXaN83ziGCJTU
4exlw/fBHMYg1ku4NdoPO5PHxS0OCV1PV6WHkvZ3ekerCrGPYVK4ObybSV+9uNflq5stcLptId1v
U1z+ELXYc4BuSq+6DF33Q/ao+hb5Qyn6Z65CgOVIb9NbdgOh8LXgx961a50w5Zdk0I+tOu+1on5b
dyTDuH3hxd8psGkf2D+BpZ+RE3sENnfS8vh7PKjPStttOlRYmBk/1SMTI070TW+ryFKIO0TwbvH9
6gNhLkfTLW5tpW8J5DmVYNc+dtxnaaGcZVtenY5UqZLxZqEOGEV108lpDDVbx4Qgwq5Vrw79bPye
dWWvALhGAoRAVP7j6u3GiKnSREcfjt6vxQRiSrZu1vxWmqhD6Zxmf5kVe1TvwybPdmlWILg8nBos
gRZF36t6c1+p3s+qFMneNa2nLspHhkjmZir1B0L8KV5jalMvr7qt7aN/v5iQrySgtJslo0bAmMgl
k/E0Vrk1HObRU8RcIn7KG+efSc+QSvYOsTkexnIkOhTlW9YVGI5gMR5g1eH3k7yL0vniWNU/a+LY
O9Rp+aidamekT+kyYR6MpgvIcH952RIKdzgMjnZXSrrkCqegEd2xSyXe7bZzqbuehlS0TYgkqSev
2jJiTJCerBnPIKXY2IpyU/T5GYb97UJGzXB+u+5LjUZHURp7TRLh4iKioaRwBIo4D0Fb36/FkXQQ
p57qN/bgtRbauZny3/WgnkTTqBtymzroFq46u137zeWLmJPTuhR6nR2LBjMm6pwttRoaPCTzixvM
dcIMqgx1XYpQ6QrYYMtr1qKjEtvtQ+8w66sFrnDldiqUUPT5NeN/x6p7KjXYLjDbVWc4q+gAgcrf
uaI46fk6vSifliHZa7i5r7VyC0Utbqpn2fW/iiF5hKi3n5r2qRPxSdTA+RxPD5Cq+znGNew1Qz2p
ive7TrWbsZ5an3tgCuc4uliKpviKXj3UAxlUW/8uGkHqOb72Kl8Ty1m0WpZw1omMCu1zHYk5v7SM
tdVnPySp9bv17F9JX/ysi5qWQ61sGzNGD6nzrNDty1OxmI+uohq+18db12F4LwWWcT3WMaJ7y7z6
Wy+6M9YZd0vG5LzpnZ0zjQ9qqu6k0J4i135dumJE9Bp0U6Xr35wixeydGzBTs/v1nC4MGIJBWDAw
6keTtjmyThNj9+Ztitb5lUx/rT+kydxTrC9rU18EEkX5YE2+qDzf0lgHpKA92IBhkmoMxawPgTX2
/0fTeSy3jS5R+IlQhRy2JAFGUaKipQ1KwUbOGU9/v9bUXWk8tkjgDx1Onz4NDLswcs5+jRs4Fvzr
nyJUN0ZRP/VUuOqqewqz5k9ESto3020wQdBHMJJKaU9VU52WeDxBGr9xRz7qsKov4nTNZIYH4dQB
EctOq7Vq1zHvaOsa1c80tl/rbF6hBp7dft5G6cJ8maretBOuJh2+PZW0Pw9dgNCwgjgQD7uY0VwR
Jlmi5thSJ7Sz4mLXpBYHZAiJsYbwK1Ny9GWWv4gnfXdRijh6ScCzrEyDbNtTkepHy0oey666jbga
BW9SWdpz0hfPqRsGpR7nR90bnxPjW5tQXUzT6G0NDcvX2/R1ovg/1fHNrrXnTl3Xz6wc7zS3pdrd
/cizZw1xoVCRWxrGrSQ7mWl16lPrPs5rX2BwghkQfGskekT3HM72vqzHxTcjCfbH4sG2mw9Gf6IP
ox8Mt9iXKuocqtVumYk6bqKoPabuxNDS4lueWK3ss2IyrWrJLqOin8TstmN9p/bTv8QqkBaq8/y1
L/lcL3wjJOfpm4Dn8d3a+HFLlaphQfUe2Z/eIKaIPIrxqUp9M+muGiHzlMbGsegQnkhSP4zcjYwE
AyylwzRXH9F+OiXaeK4QUUv7cl+MTI7qF+Vqd+OHjrYrookfmZ4/Ou4KRqABprv9xsDpKoRDKqZ5
I6YS/cldVC7uTp8pfNHafFlW9MyAHyo18UsFASVQ0I6Cj/vTWN4DI1GAPbOnCfQhydZtQq7fldUW
VwIIa2C1qUGP1WdUr4CRTvqU5+pDllPfWT3C/NAIxJq0BlfO9H7yyC52bkSgljTmuzt6/A7mjXjE
X/WQCme7b0u2P1aCXIW1Q3ahLMMfF5zaAFXZlq5tbCM3/i5HFq9jCIAy6Zdh5Rpytsq4fVAK9z6L
6zP9l8g4pOnGjYp051jGfaM0PjMfgr6HraBNpE+MVSc5OCQtIG6ivudTJdEsUQ1UH4CUzHH3E2aT
xhyc748+oA+m+TmKBGhZFzweKgM7yUmG/FHWWc6kQLAqZSyAInBLQIRin9jA3VCk5uZZgDMx48Dw
LrWH3IkOGQp5BEqchOHF8d61EG01bdnHXbfPoTvo7icluHFGggjdKb6omsaNR9VznYxdNfTIlqVX
NfbeG+ZXu0RlCyKVa3XfJ+0ZDVq6dId92r8Z2I8YdWXYKXeCsAj4lusHBUalgeCdhhOg/JKEySEv
YIVkYdNsrD7QbGXHHMZjnmPRYCp4tXdp60eE6U7yVpE5vEZzB4AYb6NwOoX1tWiU87wYd3LUGGrD
KRjG7dhRQLTvOOoMv2Na9WbSAaqVJtANpgRpAqnsZipTfKOLvw17MmW7Fq4Ay7EzZ31XaI9D6xyR
b6UM8afFc1g5HbTM8SAayGKGsVKbK0z90GrrVV/Hi5aAMWSPXpk9U498jKqx2syO6a/lBeo2bbHy
ZV5tbobJZpE1irLDFtbH2jtUY6mw1w7FC0ghPMuktrucqim5jqHf9WW7Yy5YOZT4TeVmp/FxNVai
THKFNDy0UV9T0iuSbQ8RqNBB+R+MxPwojWanEmCXBpIaw0HwKly348Ab+2yKE5I9PWnUgJPAYjNl
pkbYqgThSAC86vrI35jzcj/FzWOZvAhNQBm8beEETqztzD6IbHJy/jQV+46D0k3PmLBHWSgnMRcE
wlW/Tqx94ZaHhSPByulWceA3VA6cPBdPWlp/ha3CV8nBckjQl8J5mvL+Cv9um4IYDN20d9V8P7V6
eiyNbOcwG0ACSzn6/ZTfnNrwm9XZ5Op3qXNHsjvukePMOxNAoqcg05XTrm2+It1BrPZ3FaruH4po
Y+xu5HYwfVqu3kJ9QHD4HqzfsIcDz8Qjc2IJ2Vkqu+8fGBH3Q9Odz19Rb3/hR2ze64qWwTooSF9W
jh5uwHBPvJrUmbP6TU5lysHlFvDtA1hhiEHXy3u5/vwfOpP++03lg/JBxnFSr0xhlJjaS59KmVyN
n7WbNsDEB2i1bSXJkAXQit+XKSE05bIuVho0E2RBcKFoPZWK8iz+vSph4JbhOYMuUqbFzgN+5mvF
L/b54wgzhWepvO8oNTdFaPuYDZZRYGROFkVL7j+q1Yl0aa1PUrERUoPT/a0La9OBqnCHxb7LH+1u
ORfFUWnKo2H84xAuiDwq7rPRpcEE32x0oz2pMcjZW7x+SWibd/YN7JvncXnBaP7Dt7OqspKS7iUe
fFIOJ6tpJt+l8sn8+q2dMpqXv/AIJ3pRg6IKJSWiFRsTQv3Ua8dfGSjHCWfzMqXZeYV2tesQfYrH
sj42y3SLku/GU33Xrv+N3Tnp36CE+jTI3qHXsOP1uSMNXEn5v3Jryvmx5VJS/zpyhXEsD5PM6MNe
sECNwyBvGG21Er3SQOszRXJjOiwOi1y+8Q/4j0rsaRlwIg+CcqcrQHsTdA2EUE4kb7soH5R9+QOf
L4bTWMyt+AnenA5anw4KnzPIgzoc1pL6muW80KWy86bkzI3qlugXY2/5+d+h5WbL82mzvXdx61gw
O83OWRV/5es+GV5KKbub9+bwR/HWTcN8G/n5a5TJsc3xXSJHy57vBvbYLZ94NHZ6dP/iGqT0rGr7
VteCpWs2WhxTZP+kDrJrFcTVV/MQz2h5si4QSVAEXbbr8pqjrInRWKgU8BHywIVTvXl1dBAzPILi
Wl0rtsd8FWw/K6ONYlPHYT2Ym+Qdk2TZ84eCkITVNKxbCRCsJwOsy2XrOK8KZBCNqZVyhTtskJTQ
LKzpMjhB5gRNOfiNIdeZ5RrtZcMWy/HIAkQOQTwDxFc3tvfOndCSWza8yBmUXxJDxa0U36siJ1j0
QGlTyk/08IY/wuwSQzR10D8xm036I78g5kCOuPIREz6xdmLT5T2xAjJlNX+kBrpR8uhQet9Gesdd
icYX3BwG47/941ltInHNYK4EV3VZp43OG4Wd+guC1ATri7azBnNbhWwo653Xb5U77OVfudwh6s9s
BaRVPimazOcx5PYOHEudEj6sKB6vqULfGAEC42u8rlspbLPWKZ+F2ncG5qHA8MRN/2e6QqPZSxan
pB6kwHWjZumWFXBB0qPm2cqjkz1Dzsgf+ULFg/nNJuhwGNltFtoa+p0spy7yhgTrjMCGFaOSYmFS
WCCsHreCOzCl6EUWZ+Qw/QJ4bsGgNpp5WiL1GCd7JoBsTOVVV5D34TzhkHMqWRlHgFvL8UixU70K
6sBh7mzjjus0R82H5PwTlT7Wtl/u5fz9d9OsWwa5KB0+NUJxU9mn8Rfmc5iVICsav6kZWVBSNYYX
HsO6Q5yjggOgvPI+KTlcNqsnZPehY1+TrPOlNiqrmy4AA/yL4ZRN2Y7VCPH5BWMeet2462YS+Ppd
rL6cWKQ0sKKPU1hcu0VF9zHxu949FtGnFwURVq4jNZObxJMvqwd7h5MaubtmXJHaG3xLeZXpHwQH
czHvrfbTMqhr1X//W43/3rKv+6tH6IcNkK/LpjPiLtx9qA4XJWY2g+XtxeZImCeJV2ZnEh3xEeSK
Vve3lZAXJeHl4IRXoMsYSWGr/2G1fy9oeE3T9QXjIJ+hM0xRxdxn9iPkia55t6zbEF7q0tz+fkVB
ykjYlHCc13TcMY5NIqAS8xNF3k7ubGb/pLp9QUVM4gPupyeA3fJaz4/EepJXrPTdMcf2HMlBrdyT
3oBfK+5Tv3o+W+nC2JCrJoeL85nhGqX8LxeYw6mq6Zle071ivyj1tWZl7TUgXLsboHOEvQtDP0HR
QQZzOXdreZOnHnTUs1i9irsvX4o70HsZGO8RCGI2GDD87kYsTXw2In2Poc4xBSYjTDh+2pBRGVZ/
wxVttaFuh380/Q9j9nwLgpt8pmGUT0bXIGCtPhjsX12cGP95LqCkaJV3zgE5SiViXrX9RSEL9uU8
YyhH2vOVUnlF3uApU56dqWVkrX3fTvYLB5Up4psxeVUp2OpeHCwgiZxJ8ZM0mLBN60bcQw+GbgoA
QObICZNIo1GvEhSJZSEMEdvGS9iIXc9dg1IN2jiDQscCHePxsMkr7Y3y1OOk381MVh6J25hYEBjl
PfseAhp1hfbN0ejgC6l5IXezP6R4dHMNqTuTbBfDFfPy+ywqEcc5GqN3EAdg9OyNXpxAkLPaKf2h
geqvBov+ZoxIqIEWM+Tj9wZxh5vlLSkN6IvmoXOKk5i+rpkx32J5uBvcaYZeczYa4uM4MvfFtMAf
ha7nvDr96mxr1kKub2h5/0YnudepsZKbQM2s9XnLXOqgSYFEajSXCINjfbpJDOwAV0eGdVBlgN9j
b5nXJoP52qR7cSYuh4mwUhuai3xWv3xYwx8xAWpk7dMRhewncSgWzrRFX5qH1XsyesJofksiD3Ed
+fDpUYmsywOG80uf7tS2vEJtey3BUEhrfK8Jj4NQGrT4tqjGJ2vE+eOJ8FmNkAaJDnum++KY2Dse
JDK7fVg/QxqSqJtvxZWyw6n32KmBA23GIOD5hcCHg5jMcZpva3Wa3T/1EN/j55PqzRoQSubD+cQc
0D9p9DOfpTrVPrSiOx6B3vdyo9HvQ/gzE1dbjIo1sej1HF+mYqRMZDpgx/L1IL13iJRvJLFfKveS
MfqC55EoHwujzctRTDQfz59+TQiH49cgsq0e47BpYUmQ7xbT0Q8/9qzScfk1uC2JsKZixLpNGGHN
lwsKWjgtBdxClwjXSPpvWZFUwvKF+CSk+jlTMuJ7KNmBlEbU9fqdnDEaBJ4opMuCKaho8wOHnZNV
pXbzyaGVvRN11M/Q5pT2xKH/LYOY27mrDnFU/mmYmcu6CxsGm4qlLqoqkBfh+EO/J7iOzHvJvjKn
36MnHwIypGJpUzy/ohMhUqmo8yDrGav4jbuUPIWzrZKNYuZIBgiLquyLgx6xHkTV6KBs61LelW0v
5w9Kew9TUR943xRi88ZdqleCoTL7YsfCGnCuLf4kvEFH3FgcFFN/YTrJtoaiSHfdNqytQ0VXBi+b
8o/kuThjkAh/unp5KdzqzipLX4NiPA8ccO8qr8qA7l3SfbS250MhLGfGFnsYJwzMCkw/qNllIS9n
NRjNKFjCoSZdwRIBlnyLRWZxf4O5nAMHnv37oCYDSPTAw8Ozm/Kdnc0cb5XInvxVgqUiVXG77k7i
6wS0UMwaNY+YMrFKjgRbNqHPSQKP3/VXr6Vo4JZP5nAbbNAf3T7W+vgXhngEstv42ToNMAibCubx
8ODq6ZdaQN7Pi9MKwGItkFZ7mmFisry60WRo3clDXZG2jC194lCs1MXcoFANn1P4AhAKmgSYTQXG
lSara9o7uHDdjA6d3VJtUIcnXXGu40z7slEq5ILWQ2rSILHW0M9riE0x9KqF2QAVtxj51oEVJESB
hGgV6ldZNi9tSRFerVxqMxaIEIEM7WcddqGGmJOYsQ+5+ACr8La49a5fqovRc+9iJ0UKrlzm3ZoU
9XFp2uOaxX9R7VB8yGPmuVMpdMsgYbodvK94Kh7WZIY12NO/48TuLampyeXwvaF4KhrdWyCncah+
MOmcdjwwb7+HffJEU8rf0q2Ey+Y5PpO9xgcdgHAL+4cRNEn3lymw3abixZ7qHIjdAsZhQsGySWcK
gyidhZvIDZezS9Vpi2Y1wBHEBST8dcKbYmT06mwdhjW8rYnLaMnpvqHxAXZM8W5163xC6gjoickn
ZZL4zmr8K+kDDooyeo+jaqHsT8+XNRMNq6h0QThTbnpIuwgw9wnSnQYIjGbMUp68JKSRagg/rKWA
MGwO8zZFS3drt6rlm8v6UYUaqXXebocmgtSv0hajLGXNJ9m8+5Qul0lnOLIzv6rNTEKTxqfYYrwR
8DotdVX7XoUg9bNhnRhLSkdB1DyMSzOcizCqaX+hundIlN55yOLyxGzrdD/D2IcZt9I6odkJFjCl
O0qdXTICWu4B7ZPNotf1VlXCt8Klxymqo392jvEyJpQkpRzWmFT0ssSirupN+6HNrkmiMO1mza7u
pL72vLdVew+6yQSEuqnce0TRbyXIyFUxy2cg5OOwtMcJ/mZgDdPJLIyrSVlk51rmUWvmq0qj2hU4
Vfd7XmU72Utg9tgSYAVnB0740PS2RPNT9ERb4HpaF225tBaQnlYx0IA2ekYFcDVp5aRfoEvazTJX
BoloDyd9iWzfi53pMuhjedZpi9xR+IgAWZrmrHYelbJuYqKRo2lBEY3eNhmaTyWpv2Xe0K7WnZfE
HIFQMgy34VU/2orv36BzHTHvfAz/LjSA7NTEyfqNhojgZ2bm1R8etQ5GYyQsndqi249tGZ2XgiIS
/Y9mHJQQ9fd67FLddWzj6lWpekzYj2NoO0bARTUF5U4PMxNln5QeKyLC+Uut7ZoQht5gX5jXa6Nd
vxrH3usOTY8ypeMdVFDdqsivS0lgBRXopOrwFynVBMYw9MydVb8QyXtrIA7aTB5QU5yNNacdhw4Q
mPJJdtMteLWu2VrAsm4wG8uwg5BC55Qzco8tzEZaepfMoBadUnboM5XQDYqGz5CT9FmHUhs0WvGc
ZyM05LI8uCoNY3n0UTUdg3Cy7KnI8M/hgL3P9MXYd9y61irex7qTMQMZFM2u3JohiX9Nr23hLg/D
6ID0QMCOGyi9q0WIbA0Pi5Y+2IppbVIwzawKAZpJ/cN4vOSx/S+ho9KkKGASlS+z87Taio9W/R2C
rPBPIYlAy7QAAqvhCoSSUqBvSoMew5a+QXhf8PkAj3bU5x+bxH5No/7BSsad1WGu9OkClEqoAVZJ
37dbpH5WW0FauVzTTL2zFw2O9TLfFfMMwyDEr1I8PcqTtBREnDG8mtDrOSxbhsC9VqYKoTWdb9Jp
G+nUzSbrwGL9QTkDHhDWU50rZet4zedAK4CO+rFWFfd6sir08agwkqOI6aTdQ5Yx09czMz+qAPWM
xKV9LaxRtRLWfekd2zWmQV0/A7ne0wnhu2v+kNrmP2v0pE2MgcVrmT/oyIbuqiy1IZulCI+jE62o
qDDrlQ5Zn4lNjhYM1LFqUkTAlIi+WusdevxVnyo6mov4LUndp7aJ6fAFhzkQ/95lrtPsDMfZh3Me
MNzH11g/s2wfF7e4VVpy6lLniVG6Cv/Ao4avV1+KWuQAE8hyI0OF/L9BoktJR9PCAGcVWMzUjfDh
BpSCEbqVPtm3ItHe0U1xdk7u4NNjywt6A8YH3Vez33pZsXGN4h8yODddbfZJO6q0+dmA8oq9jZT6
PSm191G1v3JmtDL5Zv3bUWCop47RFOt7Uyv3faa9GS2oplv2B0gl0GMHUqrKueZTDwQFS9MDGsv7
iKZffaABsgiQb4X/oH2NWY9LCuESFPYltXsfWY03PZ1928jfVqWkiKdET+G4nJ1mjCShpyhgz+Qj
DUVqozeuSzhfKK2+4ji+GocREuqS0d1kjd/QtINwijlNysuUp1DNiCJGpDDpq21iQlYot8lqP2vz
dNEMerDtsH/UYgairs2dYWZ3IcMDNmNdIfkHxjB27qNTum+jMnebOeJUW3k3HubVy3cMA/A1K9kz
p/w9nY2VohxtQHamtpthNj+MqjtYSb+F0ahtzCJ7zmrq6H1bqoduFv5g6sX+QJowJOWnHWoF6eK8
M4ruYbQII8zcHCCxz4d8CZ/mJQE8qDp7UyhIdpr6RMsedfoOrqjiyVSU6FF3wwdHX15x1s9N5pzL
nuTWtNZ7S63IW9v0hQoWE7KZaUTPEQtQcOUJc8q5AGTxmIqNqIdmrH6ngUHTw5mr6SOTh0+WBIhZ
hD4qbewAFZ39pJfeiVk5n3Dbs209d93GqUlDxlg9uXF+UzEwbZwH8GHv5nS9NK77PTOXg6x8PkSa
coQX013aKT729Zz5mhK9DP30ulRa4aeI1kABmziYqrlpxvREDRbpCuUA0SChUGrsHFH5c+YaekhD
CJ/5MsUpp8doQ8foZbacW1OU8BbWadquRGGbGDOuLqQl+hAQtx9byOPKWL8PE9OoexKVgYbudlwp
cGldsNrOTzMRgWoqPUZanzwWTX1JVAPgslTuKoM+9EZ9cDWqKn0Kz8ZZ0nVr6c3OSp1XhOk2Y98c
G+aQITmQ0L1IJDfyTUqpPWaUisxBYx5tXG8LkBEaG0OYdli51njU+SKfxlb22gn9BfW5TTw6L/Rj
771ylvlIdCbQg0UHcPEIQ+VS2+0rduNA24gPs/PBBD52mKQSa+mpmPVyO2QtqVt1CtFjQB+C0oRa
7yp6i+Ksu5aW91U685fX1BDquaQQzBg97L60cQpQAhaQ2/u6diD+lXShuC9KpW/XvnlksqEJnyIC
ndT9UoNgpRgH5Pof85EucSslZq0Zp2VqZ8VCHBAaNs36j/ECvCP2vKQHp5OAVO6ow8leckI/e1Hf
3Gz5Yb7NY1xPzPXTHiy93jckqFFrvWplfMzc8bHKp0u4zs+dy58z72J6I8d7mqpduLZ3ydwyuwz9
frN0qC8m81mGwHEwvwtGb5XpdG0d/aTk41MDvwgJml0z6YRfhMBBuiCxGIUlFZkiiFX3VJbJF3jF
dnA4u6MaUdrGshC5I9hFB64ipCFIMtD8kCPdw0jdwSo7Uvz8lg3RoS+6eqJv6HGmnXjOIY1PH8x4
v7eMMeDGXzw9DyFyIJ2oqFQSet/SGmga0ZlqLDE8NZnEcCAVufcGXZOE0hQstLMRZ8wwcvdxGl5H
0G1Vq7+dYb4rCcDnkplNSaa895pz8sh96JFP/XUMT90Un7XJASLyjvKX4+Aw08mJ9zWgBR1nwWpF
gQOZvo1SqEI0N1Q1W2ec5NBpqfPQxEuwrPFd4eofGu0UTNV6lsVixgowMzewiW04U+V8NCZmK5mz
n2fAGgAPeh8e4aPH9Fl5f5Bkv63gKCl6Z7SfbdwMhSEHpHjVTjphhtNYJ0CBF6B8LJIGYzM+qHWN
vbOeZ0t/TCHM0qVDgx2V31EQfSDBPG9fjLwIRJeot/NAGsxLrOkI0QEsts2GgDFZlAZpl5XOdsAG
ixDENGxf71+d2twnOt6XYRObVaPdkESyn3t4gHDtoHQfcqBm8pGDeBb0IHdhCI9InUBnsB18R55l
H06jH3UidQfXryMe1yb2Ew0OI7n2/JM43onZsF0wj+sBpdzd3MYEuNkpV7vHHKaVN1bSjQ+WoBVX
BCbosgM9bacj4fN5cW1fdTl3TUfPcqntyXB38r2aJjl0fJ7JzuiIHJn1RkOGnWyNwdg3dhNtjIo+
LC856EP81DdRSNcZdVUjPNapNNHnQ8uYrqnclOkISccLUMUDflIpIKCiMIaIEgvxNS7IN12G/pk0
tcxlFGjsyMLOOPSXMJT6uRyqI+3pL2JBGi7YYFDMZZWbJbo43UqzcLZj2NveArhb8+RpAaE0SKBs
2/iwVlZNncrrSFd3qI77liRRc+utyOB1NYQbIFmHYVIm2XleQg7gmMhtmUaiLX3Ye23I3VUpklDD
Re57g7YfnjaaLl3t0i1VEl47QCQ6X9jBl80IVTdNaN1qezkuff+K2IVl0t4rdq431quNCZWHcFqp
heZHhHAuaxW/Jj3qOGn+4hL+upAC0ZXazk4ChNO+Nw0ux2WwW9pbBi0mCEgAVgNOGfRW0jY8o5vA
rhVKzoTj1Eg2bt1SsJoW3AD7b6EBQoPp+DO3mgtnJbuaydCKI3yhHOTLsniMm8nj9Z684hSbpX1C
5hFWDJ6Cq/xqkIePdf5SC0C/wGclO4kH9a2GU4Ro9ovqUPwdlOKeDPYtX1kfzPJU8SKW9Rct+Y06
tOfcClVsWLpnnBEB03hrIyWCgMgyQIhOmxYwBta4Qut0bL7Q7Dwi21IFMROWBlQiVnoQ2B3Vp/9n
KyZhxWQ59J2nY3vXVMqBRnZUK9gmmizKQEORAh0Hix4gmy2ytEvECex049xYNgk8D2yYXgTxCdmA
Zbr0rKTaEVWtL5EX30Z6JKe8uljUn5gN05ENhuituCkT5NptRNNq/8PtpmVBd1ufXrh4Q+GDQ23s
EbM6UaIeDUl1IB+AhvczwbZtBR1q5K4xfMxuck7puRXdCHe92TBQevNvaC8nZ8q/jJ4y5rLYp9ns
3/p8PcHtq2C+2S9iJqu5p/lEg5syX/SM+RuMLrLw+m5jnVNCIDVpduJG5vq9GrQ/zG/a2FNCAxNU
zXZwfIPDGsdP6qyfLLIjF2sC6eShJ4sZBAjsAzNqTz1T2wZI02abPE128ZDB/LYLiDYQHzCwvHfF
SD9y6oe5pn+zGu5sPmyy3zysYz1QwiKAla2TqXC9h4LETM1lObVpuOkUAomxPgmM2JFpyU+ynidH
Tw5Jrj/0iU294Wr0P1Wl75LaCxh14MfQs9c0uy8THtyojpr+LmEEHe0St9LFXb/MjF5EymlLQE1Z
4TOhucSw78blvodLyp51LIszjb5sTZVOFICH3TC0f8SA0pa/i7oPMZ/y1xlaYh1aWRMOShx5NtwS
NfpjLO2/qH+jNEDkvM1A1jTpOyXAA9GmnKQzQtSezPOg1YRE81OfJ58rso5r5z4ZcfqUFMVBVjpj
bkQL3NrQqUxXCESe0eclUkIrmZw6QxCNKuB07IYMv5u58DBQ93OawpVhXCXVkFVZb9gWStoZ9JHe
fosZy6clV/Fts1oc6YgKGqt5qVvj3XBprkAtR20WHxGKXdHBIIui3TIhOuJqvqlA3Lnr5/xsDsYh
nOuDSYU5ggIWDsVtbLuHlQucLmOARNd5wZm3ZFdRUj15Dn8uHHTQimBOzZO9vkzaJ+jelh+e2cNY
L/y8Xg6UOjq2RY9gI1THUg9fPXek38mbt15I26JeeNKRf7YZfhnm64H67WlRR1IcEGaH2HBe4pPm
hhe3KsqNpKRa651MbxgpSL4lIRJmqMQyDxlgPsMcRm9ZAz2+avdrX1CwQkAlzHy59mVi3Bm0Hsru
1w5yRct9vkb4QCJu2oQVyIdZGQZEWseMkNPAIdh4ItlsU1sAOn46CqS6sIOscw78kfM3Bll0jJhE
BPY1r3LDvtMlvWoJM0WgeBrmrWeO+VRXuwI2X0S8IJMjrfjGuuBDcLThfka4QqpAzFgbKTDA5TmI
O+x4xkUa6ykIcPYSF8GgsXvWMH8Jh5azaPLlIWMLw4E3hv4wolZlcKEmBol4814eNQ4nn/5AOSfI
ypBE0thlma6f9/T30mrfeyRTDaAZ5pNtMvgVI7k1a3vfpcpezKzHh+fEfGsc3zE2GOyX3hkAPV5v
U3g/sm/idEtnedQ0F86cFcgrewWvjfoaGy9Rkgc4FRONIVkBTT/a8PT8jWwfPzI3O6AVrQlZg5dW
UTwYzL/jIL16+fPIHtor2v+DgrIaNQWdxmAz8RG33RYprcf6QTZmylte5a7jZhEPofHi4LKPYxru
BH4UNz5gzBuPEWT237pdtjiXU7P0G7cxwTlfFs/5LdPQBIWxq9dkuyzz1iUDS3tmGBJsQ8wkRK+p
cOTTdw7tLvrXjySLxVuPdasJ/eWKQ2WZtU/Jx7oxQfpx8QtMRmswKpd3s2vzHm5XbFKLiCPYvfVO
p1wRIvwg1yQGCJyHnHm58RXdYDg7EPWEU8Tx4ABK/BZPJhnAlzlDluADFa8JBlaoWo2tnBTTusTU
8iTE6aD3laDaoZWhUpJsf6OvBmJPBQRB68/6ZrufFcgmUCWt7uYOx8aru6t0OkvzwXtYkbGz5wp4
EbCetjyMJcKD3Hc3Mw+mxTRi72cAbtSt2+B+d1X1G0uZOM/R/cbDlXy6ZYS+CRj6K5ZULTctS3cF
umM60dhE5Lq0X2BQgZEytFMzg8mgvlNnZ2ZLMDY2YqapAIouEh79nSy3AbTO13UDidHo7cflxDk2
THdv5NTcrX6vcFGQiNxLgC8hrOaNxw5jmjoj1j+R+7Xpqbd5MTkcJxS+Ay5nrce/OSoRckDLBmp1
c5ATPswL9IQQVpW6nVMBGX/yUblf5V4qNlAfyoggQhNRpdorkPX7Pb8Z4+NZTC9L9m24pBRtkZCp
lydFST8l4GxdOnar8pSYYA4K5ZjIOGUEQdTBdy2aTypMWhX3wbGMaNZAmGKLqS6R+IvKETEG/SyW
ifF17HZJ4k2i6dcrY3s59BI9r6sFKa9/7SfVr0ilZVdL50DNs88Xxuq91DOqUIVKv8+07RMQ+5ZW
bmXftNHNpUczStIjYvyi/4WdKorxj2n3e8v9lFylEO+JSD/h3K5uKRtTtZGcobaLdtvjAN2yhWxg
31UkfQ4NtTGqNBMTHmka+LUeBtX+Sacpy6kPtHk+5WQk8tQ9MYHrEIo366EhlLCYS5pE3oHM0kff
700x7nW7vXQKZfjG8OOyPsuvyY7ZSGGo8Re8+HsG79JFTILMutjmKhN+IuSFxMjmhEwtVEH5DYF4
ysgLtJKJZZhS6+JO3VaPJ98iohZ/Qdp7pdo6YFRLWh4WWoR/LbY73+Pt5FaGMP08wuK0sf+2lGzF
EVjZchnCQA4WZqC0f+i13DJzmcIZ6aO13BIXDQMiB8Mr7mXPB7Pa1oTuJcKCmnlLkA6TdLKSjlCa
/R5ij0khCnVNOZEI7my6KftGr2ifYUbLujh21byPdaQmMJ+0biVclYKeVTGRKjrWcsbke9r5iHPK
bMcfihM2vmMh1pqRzXRDVPaLQTib1BkBDTSa/kdACe7vTCwvphoVw0pLjzakHrEinLyITaWqrUWv
uLCNxT6M9lcMAMOj/X4fMUpN3CWWk8F70BHn7aB9EjZFCNxQSthwnHSL1i+Eh0pStIssSh7/fjvr
QOOjLyFmGcKgHswHD8UtcRfy9Vz4aviWALugPZqywO/xQVB7Jy88U4CzGXDsAXKZw1VChqh6pVWV
wPZak8CL71Mi2hdk9bHosquE9ZKY9lm1x7jgk/gfHCgdTIqIEqLgiE/5v/v7H0/nsRw5sjTrJ4IZ
tNiSRVHUms3ewJrNGWit8fT/53Xm3s2whwIFJDJDeHh4yBIbNFKXSAHw4Ihtn2d0yvj2conUr6yg
vfzTs4ML6yUuo0eFdFxPOexMXNnAVMJTcVMNtOQNDq1cgfysblunBb+KD9eWaphRhaupackoCvOq
5UjZ1ueMWcR2y7Fqe3IwnJ2mI6wOSjVQkpZzE4qLDmaIZqGs5sb31wr6H6cjHlA2aVFSgfgG+hsR
ZFXFt1wM9kZJ/gBnQCcrbahZWS9oy7/vVO7l09jTcrYKihQJg8RcuOmXPkl7g7e7E00EhJrcHiIm
51iegLxIMTIxDNtOMQo7isezfObKh088q+AAm/REH5LwjhcyqoDjwpqF7nbpm+49je2fM7q76Twd
B6ZprshNWMEvssfgjC1EXpJB/9+ti7XYH+rZeIsXWqah10DmOzMAKhFrhNH1nXQl1JL9oqFwP9hE
4wVNquwnnMsi7xmZ5z3LNdiwWpPxB8wxOo868z3wptuIdWPC8EWG8/aQD6RrjJ55Ghn2mvceodJZ
MzwzPeUR5NRU4ZeLgPWPCLvRGXCgTpsX6wzV1/l2Aj6EfMei9LkRtYf+fAlRCXs5P4q2a0XFVT2b
FzosJVs+t8tPjSxVsLaKk1U8I5P6NJkN1NPKuFVU6CQf+5zdJ0OCy1+vvT64yR2av3mxOoEKZ4IY
hwAlIGLOqkHMQT4Ntc0/2rhyt34koqZMS3gzvjatf6sDwhGtu+mUPSi5sRjV6nXdBcbImYorzX0P
CJHYFk6WXutOPSLahVpoHLvnMxA4gBHtk1RLvR/oiUqAZBKy6qe2YenbwdXKW29ECa22S2wCCpI6
1UOWXwVOcwh375VNpDPLlqIN5QqliXslGu54ZXrPfQ+RhqqXmdKLkyU7rWLIrnlmdzs3LZOVqNbA
yek518iBUrEgFq5r+zGFH7oE/XXTOXfoB8FWGOAe1BtHsL+Wo628DK2+/GozkGAGHc4GoK3BWc/N
QFUcOsjwL6Hnvww4giQOHsF0RE1rz6d5vGuK8qkbskfFdL6GrpsOIkj+Q4t87RK1X6vdv/SbAbSa
PZL1fKWch3Cwbv3OePehuCkB1ioEzvgnjpurISfy67biwYBc5bR/ozH4HFv65P2l+wPWHCD1w4z6
wu+9i7S1kkONkkzf49Jdf4DkOD16RXkL4fHMWhYwSeeuXoY7Nu9NjQyq5ZrPOeg4Mv53QZHd4Az3
GPnQCZhae0ClyAjEWxvWRpZHeZoL+Fbm2WcxdSR/xh1SWajGGdd0Ot+YTXJK3xX4biSqivQ5MxlZ
bpKaQEgId9MAdwiC7SHNwqfa9X5NW/TW9HSzU91CKO6DKb0H5e0a2z410d+hxKe5G7qmcW6f+bOH
1GpIa3hcmxpeGx/rsH6Ozf2vQ+xo19nBJE2US6Qh4mjN3o3igRxMbQCLM9gwHiEpTWyPaMVwpZVc
EPhq72Bc0PmGiaOuc0Guc2OgK6MbHtPtX6u033iCr3IzoYT25etoRTcoGbinYFNLgKgCW/bZirIr
RgUAmHQe8c12GWwcDQ5NTRFTAcxEwTqskJFZB0pCeBe6xZBT4nNxLnDH4LvxFhRFwH1GiuqwYPIh
NT9Gdn2FW6mgg03gFasTwghH15FmAzFu01+2QoMC8v2sYsGbsT0H//mpwYpeG+oJHGn4esoOkdBR
Z0CYPREBNOTJfKb8kWIo7kOwn7wyAghX0N64Qcp6yo6slGn1cBWVvLbWDeEAV4HVA2hBcgvXUBfh
JgKDIp5JEXJ6XuiiAcAkmGtB7oqXAYiCj6jzHwOFRKOuAYSHAxeV4VdwxRUbn0YSTnpBCoKBJgQ+
NZzo5rBpRpAcpkbOiJ5dypI1uLpcJs8QdfUdgJZAilM4jXGkY+Le3tElh8sYs57i582UrVN6CKmp
eCPMUeODR1SxAWbjb6hQ52TkCzY7RqSjTWLE04bzsYv/xk2IegmkkCsE8At+r8nem/HYYwzz5U5v
SxAsLj7afymGwb/EQ//JunN9PZBeNRlJm//A8NYqQwgstTNwk826nIvgwIJn8e24F7j39U1uQ69C
v8xf6+WxRcyE+iYCDNKiIkFtLXgOP2X0YJGetN12IIc/aOH5hYyseaH4PKldhJDUst5YIey2MImx
eWbn9Hy64hquj6/Wf2HVz2CDSvmr6Q9X4ZuMOXaD6UawFDuBt6RkRRnogkuWt3W5N/wm/fkwuyEv
sqxQdtBVVJCd4s+QRznzwJkswnAFIDYsHn7UZe+nUkjFk7IdeoHqxWXhANpCJraK/gaSok+kwXdn
xHNhGm+UMAClXCf5bfv3GekWCfTRiqdbGou+iJtK4qZl84gAWBCSJNe8JWoQWUMOU2BDo3NCFuei
go2qyMGFFDLW3oMWcwoZD8TvKahDesPy7IvFq96MgLmhHBbuwyfTzfvuSgaHNaONB2oi4hXNu0rJ
WUx+6gLPtWz37GK1w0eYlc+yLoobc3Z7hllgUstrjg4Jy6kAWl6SjgP2vpcc67g59itK7Ah9WYJM
eHK3rs8Mg0Jk/XwKMtF9XG59fz8ORXyuNKIs1/vEdEGj2uiTZaVN7aac3uk3PKiqPfnRr3KOjlVo
0VslOJutRJ3PqtAYgbyKsx6cJ26uCEt1JLJPyIP4b+XP93RO9GmgtiD+lPvkpgXQ0C3Eb4pPYtfu
jYujQWIENrxPd+NA72AI7Hnpk+KvS/gadyAfFOCzsvwccvJbD4/O5lYhyF/DR+U/rIKCgjat704o
HDSdem+fCcgvAgaG8/YzhzITs+NYGh8gzFu6u8xFjY1CEvjNkl1lAZwDzz8v0/Bcd8B+YEwRDe9E
hDTT5JB+rEnl+XcouXafvPh0hZoTusDho+8+tMULF6pdF7CsvFzivxNFOxQ3L3wMXOLbDw3F33Q2
7laYtsjWURRmeH0W61jMPtWjYPxqFiBijFmVtTdI/fzS5/rU08XwNO7NIjnAmqYPmv5NSoe8UEFm
0QCoRLWBM8EpVfLgu/brGiBwM/QtKh8bExKKHb31v123HEHazlqXSG3/tNGSKH33wDs3LMwJh6sj
Y+gtrGvwMqLGSnv1K2a335CJ6CNmFSOoC7FiNqOrrP3mzifraDfvwh6DaT/ZcoJ23r1jI7tiZFg1
dIqJ5HnD1v45UtBCFEipIrI154JYiGSwFRntQSnBkDpslPcPpNvCS9k3tG9fC2KXLR8gd+iKvE71
unC4jbhDk3YEgCfuvx3yl4KsBp0EuQW4E1ezddQfDKqsgNnzhzIW8wLI4T6T7YBIuTpJ2tWLrbyu
pA9sNIJTCBLG7kMWy1zeZ8F7Mmw3SpZWwlU/Mv6d4+RWgXvkzNcdhjaw/9L4lGfRjVk536gHHYg7
AOUNesqyw0R/B5cXabAHRnRXGp7R3VOZWIHLBvKYpfFRPBEGRN+0uX/j0I05gxGiFI/cl3/pBtCC
iu5MCY8KNirEyDAJ4uxWmsHQVFrzCOT92ZlAaO0/dOYcACJ1jKPIOaVzCRL92t6LdJPthxzh6916
293nGUlvGQg/9/6toBqvY0+FETlpGocTcMbIe3XzDOEaBnUUGTH8e8LRgHmMABTkRMoG1hsEZ6jj
jxBjDzpK2H8kyshslI6Cm8hSOQYpsPYTlnOK1XoSTO5Bfn6x3i0KIylLrDRVFSh+f8IoCAwJM3pd
7/NqOGQxLbgsGT/8n7nB1OlpNtBeIR9sWIG0eCll/4LjdOb/F+5wR+y4kZ3Ov7Ax/K42b73cKeub
+45IFN4HcQmbQv5FSabWmMgjBZQumm+SRxxjyxhM9nnHaSXWoOnrhPgIZMAQcFvcHNnJwlhhkyiV
D+fzPO8Ouzok/6qC2QTJ0SKR57eG9djNqIfnLyatAr0Zy2ymzYfOUfZMSj3RnEPlhaKj7pyDnrNL
gLhIIs50NvHL/EysGz45hhDQQwdNKiZ20AyMIlTxLUAbpAKnk87IMQaRLKZyeA/Y2FkBv9v+NjR/
gTpiJ1SF7+nNWEO0+XHsS3VoG0IPi8wVZYr4tUlQ7GO5FbInO35Fq6pcXPlxPod0jee3/KWORZm0
Wg0XtVx+qPMmGJ3f/+8LLsqib26zmHYeM1WATcXas6hgiayYsAwdlrm8oefR8QBnmwsyT5kHLkLO
MljOxb79/G8vmNbnAvSGO1K1UydNXSne88masI1kMU2OElflzOs4++xxNx7PMbLc8bjbOkcXLL+z
6Bvd8t1GDfotH05L0s2P+ab2uZhfPsDfTK8p4Az3wg+Ii5bQv+6a4UGHju/w/Sh74lUOzVNEzmaT
liO2fd4Up9caFMUBvJybp/0zar4tUm+Fxiojk/USUhKgpSCSrAmriKAAaQ0YhIEQxGtHmWDY2d9A
FETVp2IjVZrtuXL+3SmLAAEgE259rrFeEfdQrbl8oYBfRfpIfdpswSKzrmAYXopbJcYEVyZwgeoF
BprADmWb8OcEZitixAIgMy+90BZTeNlNxWGx37hRAUY9RVudot3SakxrAHyGr0k+OGiKCzmqCha5
Ol8IYwmF++U7RkIJ825Z9yHh7g6y4mW0PWXPDtSdhHekO8uW+FJBIzXfRfkPLzLx7DPG+rzkQGoJ
+JSMKbiEHpSG0eQDG1Ua3zNpWmplV9yQXKeOPGQctnkbBvchMzCEua4hUzr4cwXISfutb1VUBpXm
5VTmLOD1MR1uJv9Uo+JS4uSwKjn0ZAXs5l0Kz0avGdIDD0YLxoHJc2cLi6H7AQXfMCXwNyGcANJo
/yUfvNQBsULof5i3CnRdW42TyaZhB68MTIBAdS4rXFn/VDPFU4I4TN8+PDOCmq2HPhq7ghumm+a8
nZLzCfCfC7Ou7CpuU1XfyS7pWv8pCKR3Zm/4P2XhHaz1ccMMcKbAufgwGXOdSFlyELe5p3s67+U9
OIoLhUatHb3XRU6TBzWTkl0WfVIuTyhCTVREA2IZVUE5okgSwxniX3cjBtEr+mOWIH9AK9QpjO5O
mJjrzZDZtvOCgFjQukK7inJ7As0GRpYeNV+Lf/mX4EP8RFWimjh9ANzK7o8eFfyqYF4V3pjkHLNr
Wy5MbbKD+sOyhdNNp7yNPe8iv2Ej+0Lw5oFDATJo62o3CYLhFewTQE/vXzDo5LqkH8sDHa4o76a0
tmLzRSIpRvuwr9RBqfz2/h/5v+6BV48Zias/UeAIvcTYoFcMHOVfn+qTQs2BhLT1FXhMOE8B8TLj
5oikEF6EZbEJhvjjk7uCKnLaF5yPDjC7DrKXZEYeg/yFPcMXpaXURi9W3gmG353qLwUJ4Ed6PPIz
FdEhGlT+jsoaIdKOFCmoBOdMcQjR/pkP6SxuzCs9Jeu2pR9Gu6CxiLgIlTC5PY/ZpojeHNf0Q4eK
jSReZcmJqMGaOEIpOLlOAdU8sd2KkSohIF/D1I28JYsfDop0TIANVkkFz45sQy4dR8rIE2aBnfAi
M68eyI3bjCOxB7SH9E+nahYtZ8KelYg1y3QraIlDpTo8p8OA9kkDLVpjZwnNY8i5FTtFnZ1mXPBj
vmADtFAsA1UuRVbKlDmFAPN7fcodenyGPkg5uulvAoX1v7xL9j6uVs+D2db5JHSUK/n/8e3/at46
O8tKVFsJeSGg7QldlVYH5d8AZF9n390hq2fU2jBPNSXMHBGpoPkH9JzP0dmkwh3GN9hrlZ+Vjumv
VhOcF5aBMDB+DytIdZuAICTlIRYA1tyI/4jKSkYoTNOr/Iw+gX2kqr7OL6IugIwdBl2awuMBwdPr
tHtQoiTv+V90dAo9iew6StRECeyaEx+FPcHx8lUhwHRj9U+F7aJ74Y4VK2FaZZhKDEs9JKciP4uN
/VrJnAXAZ6V7xRVUbuBllVl3hRHxQYG1C0Wv8m3/Oph+9UxkoHinnc+7cTZbvlKpCd5dUREhiz7a
CLxrHAYTM6A4i/i0ty1UsQpAEm5Kgo7B7EdHwzWO/ppfZsjwxXENEWZAVK/3LoPsXhQOPgGvS3cA
fXbTH46pyHV8Ye73JcOZYpMOpOlqX+oniCCPdtE82YFF/mbcB1BHiyCi7GKVL0mP7CX7fS/bs9qC
NwWpujX397SZ/6ZITeazTc3LG77cjUQ+2hOmVBhPpds/9msOFz++itG/PoVIAyS4HBCrndqXasI3
xBgIyOz3ULJfVZTX8qeVc5uFMU2p2WUxJH+BxtFBhag/9N0lCFJ1GJfs0U+Dm7rvHre5v2YAwn3X
+vf90F+KIlUOMZn1mnxQwvxI0uFFBfKxXm+Xic5YPn8JnA/VIsYSVap4eAvK6I8yEOZw3TL16jaM
trtEigAop/Q9VoAx93CUJ4eWzWk8NmP1kPf2HZv9FSFg5lDNCWfbwY5Fxp8c8a+zfDKf5zhVre8q
6MfrdYTPliGRWODKPDMldk6BH8IpoQZmFzfKC8c5+oP3J3uvLgS6uNT6a7Az1QrCcqfaV1oXkJeY
gIMaFXNYGAN9Kw5E3HXvBWFD6maQpkmCM6O7iqyErJFDEvkhXTld88wEgGvHjm7xi2LROr5BbAKy
FPaQqBKv9c4jdqnt7rc1rJ9o+mQS0isy7RfGQj8b6yw3nGa0Gc7uHf00TyeybEcFY3ftf2X7UieE
uYMmAhy2YfSOZtEcPcTT+zJivmB7XJb8dg2mOx/ix1mHTC4QyE25D++T5Z11w48YlDPJ46msAvlh
gAUwSUdKqJmVu08ORbvZ/1SMS++6mM1XJK/0Of9GOvZ7c5l1kjhMUKyfKXB/oMD52Cbolpb4r2Gw
H7PFh8dZ3hhUEqt0ZRpDaN2kcIAV2YwYzBRuiw/ukO+7SnE0wqBfgB8X3KvaqiXBxcD/oTExv0r3
hk7U5nhi/S7EPK6HyBTjbzA/Pqtg0ci5hz0ZCIBdvo9/BsMkCTKHt3qs0gMI5YcKom6BFjxxZEtL
5tCtJxvtwXuMvP3bI25SZlns6+XJbRPFBXlwAZKhHEO1TIKTl5EEVAT72f2nA8Iu93ZkDtGquW+f
Uexe0H16XPcSUsD8MWeoYYPFmqtxLqwRZ2hF4UW1vhTwGTb7LRieeowou0S2URyUzG+u8COywRg5
BUVTOd6pBhrS1yBIRcT71MVptsSKlDhJwoTLCq3n1jJKWg6FBjyrTZLO7J4zfS0BmlX3woqPRM3Y
WrGphB+Skjn5/KLYDCNWFt9yjErbPP8jztqrASaRbKXVJE9NVvwifAirQon1OCznLgWYnJtJ6j+j
NqGzvBJR4cC5FvcvXgzVZ+I/pdzcHn+NawmK7k7wCoZdwcFGXYGzuE3Zv1xHUWfaD0eZajhT6ZC+
YcL7pLnGsuJIIIwgtCAnLeS4AZoy7fFboV/EsB5aIBHfoYsocFUyIsfHHlGNe+gRTQnAxLboWc9K
1QKfAqCiBAIXS45B8sB3uVfe+Fb/6c07DX0CR2C1pKbhz1Q1je2yp+4WSmSfNZW/ExkGlcHpqFyF
p884cCtRgfxhrPiaBSU6Or2k9qXMCDOrD/igfU0LpI3WQhzfmFP0ICTJi9AdYEop1Qo+oVve6PM3
kLwRxM7J4/XJSol1dJrA03xZxXJ0KdRXBTTr6XmWCqd1n0NXrak38xYKfL9AMXwlV7UJjPB0hGjI
MyoiISwsj3O0/qXL8Mzkp2PWvLAfgVA37d6pZrJheeeFiLlQ/PKonzr0ZtWAaqpXG1e80QBZV+XV
ukEQ+wWFJnX3cDvKLymvo1zQYx3FxCoRbaKt6GmtqpvJ/La68CxBHlkQfQfUQPvkx0jJm50hFElh
YJymsEpoY44fFCC6UvoqKboA3wfvRf1LQJIK06qtWEAN2BLYJUn4RtJU8jZ5anZi5f9oQ0HsY/+1
7QvsI9OH306cRyqiHaPVAUc8RS8DKkfoalsxiMofhbSgMj0kPKIjt01v+/W3aiokA9eip8qb8teq
X3FXXFJeJWR/b3SwEm30YXFk+flUgU+CUHUUd5ghHhg0r5agTFUybhPsYAqIlzDwOus2z8PuI1dp
s/f/HamQSEeuG5Zzn6HuBiw9AecvhLZkxtS94PTCiwbnnpynLJiQb/2XSzBXKa9NRuN8Q1q48Iv2
QgUcqSTxw5E2uB29WhNqG5SX+tEGKItQqiQRUS4BzjQQxbX0Dyu9B9eWVSNx465K+2ROlMGiSSVv
wdYRkaCM4wtF9SQRZtNcJME7qH6I1yMd5x3FmDNaxcA+VUXhPXEWh7G9B5NRHV9YOOrst7ZNv1AG
M4taN98arR8Sb6W6EGZ1L6To2vrArc6GYiGQP7+NisZ57u2XghgYlXAWIAsGVCsbNJLA5uxB1RVc
igK8Ld6Z3r+oObp9GXo2NXdEeyAH/MYx3zpQCw4AVA9FUTrQ7HW9yBPxCvWh7nRKVTTkgjX4ZdBD
zmxfdEqxWZ27vBD2c8OsBuxX8jrhHSieCF8TySZwwxvGZaeoy4gfrU1kxnR3mOf+tp+o0dlzg3BZ
vd6lM3KdMBAGnHoP6ZCI2V6t6wVjZ4YF9QroDRvaZXn139OpmrF4EP39T257gRjcev/sg3XJG+Qx
cw4yX7hN3szAnurLBbSUYzseTB91DWO5V1nJgpYxVfO5IjUvrX6bZXsYHOsonGekr5spOuGJvhRD
H6FZI3nz0JTsmU6Bai+ksPWlipBGqQJ4N3QaLUFxnKjZ7n3/qktrZZdoehg7YMEpHW87y/zqg/Ax
sendGJGEmtBWUqkjAn5dSmpOU2D+9B480QEcRTWyAZGtdfsxi44BoH2dXVa793dzi+2wNM19Bk9v
7JeXJDTJFFw0JYOOcq+doP3eD8yDyWquVyTMUB2oIdtIxPbMtaofo3b7VVcUx91AHoVw261DRJ3m
o0CcpplRHho4O87zNCTojKGoxsRUiOP3djB9CPJt4wiYI+niqwS2tGUDsMaL87UXLvAj3FD0RLcv
pFOep2D/cY3mrdl9tEFN41oWeGaMghAf+DyXTkwnYW3lCfBkijQc8vSR39zZLULwXfw4++WP5dp3
BcIg5bYfFmf4i/oH6il7AQELw8TZd6/mjIHeE9IpDKb+at2CwDP36MGwq7OKCeewxpRBCi8xA5Tt
x2dn3q4QFWK+qDLdFr5EGrzY3bfnHSusEWqaTfMXqz1ToeaLMO0Tg0gYoDk9hvUtBk7eENziMqGY
0xNXiHdES5UsITZLxQ4R+WQUZUBi2LmYZ1O1RgG/w9Iea6OkeEx1eXtGGIShAQFu+DuGU0A6vrFx
dAGslm5DObTgRCrdbG8da8VIQmpbmod3I/p/HGRhU4yTRmtT5UcBzwzSJInBCsHH1HrIFnMj3ORC
htdk9s0pQip+K6oTHZiTzXrx4CfbG1zqrXEb2EeRbDZU8wSft7V/guCKBpUop2dWfHPUCeJUrmn3
JcvVHiOZtAS6aw4zeX7JaQvB9S2gEa6NMtR+Da9NsQRzI4h8vlaDEwiGAluurz7gk7xyLx38d8wa
N7Pxd6pxKLU2oIxljPmIVIYhvNCS7MZ0Q1RBJyaVLNTyfuTPp18U+2N00/Qa/fZGfndYixvhdLpY
NNDush5wMEioAcjxpKpUsEKYtw2WppvB02HuG/xCvukMLuTDXzylYAqx3VM7pWkS3tKc3ULivndi
uDOOUJW4Wxm83Frvrk3zKZaJTkUgs/6J2Q4PJPAEFWoL4EZX/HY5jVcyw3wsU4YuxpAoEnjXb+lW
7ihK2uiwzAEDSHEINq1sW1BfE5yyexZ4WPpUD6xqs1o6b4ZLVN9ueiLteCg+Rgz3isAZAzIv7P6n
9OC6jsn4bzLxsdoKeAqFxYp9fFAJlIjQJppzW3INjJVxz3UlDGyeJozpphUY+R5qYLfqP+cWeDsg
V1mbtxcsfx6hY1PBqiNbSuByuwyjIwyI1ReVwz3ygB5C8hcjQVc8DjJUhP2SORXRdUWWDo8HnYTC
OI4wtGmiwkZTr1FVpw7Ha1E4yFQOA+AqqU3GfMrWdn5G0g+1ZepB1Ck6J+N1EPpH8QryjvqDYbwq
R3DJUVX1XNv2oPCFkE5lF4GAZPncz5WIGbJMiByd68PMLP7ypvqn2Ut45jUtzNNvbwzoNUkvHJOm
84bJQOB6BBYdOUNchkfxEzr/D54ML6Q7UUEpIPRm+uA5YA1LZIwoA9G0wjRNyLzDsny6GxIlQ3md
KjPF3DEs7SobWUIeNHIAc0KjQBQYHAFScbXRe9y7D/v6saAio+jOJY1focRx5k2GDTI2+QwM+EIl
JGTNz5RJlP52oSq5UhQhcNgR6mINRCIOGa1SCE/dGX2ns0agyIOp7JtdF/BvWSBFFMp50GIzrgTy
Uclki6sM5ZXeX4o5+hw2ter4jP06j0lqIkIzH+rHBGMGhNsjJOUL/ycbgz1sgPDzeTr6Kd0JlGtI
WYQLSvZDRKi+wDcS8qRB/VpULfTyLr8O8FRLtN9GM9Q7uHtV7T+ZwfCLr7pq5I2wnICJgvDgFb/t
2KV14Jv8+CwPfgb2RxRhKfI0v4kRsGesMWlZTkcNmNqTqvoIXa7kgiNZxsbI3L6ifpzd8rJkKyBI
kq4+Weg8FXAhMTKnEEzMVU73lj9zk+cFLdxGGsKgp8UHaix0DMzpCUTfHlncpvl01/WXKo0FWDHb
dipPpZ2ZhtoA9XGQ4Ps8Ni4Gjx5DgDieagHBWRhF6gGThjt2gkKCOpp0smUXkLmhPTIXDpujCUMC
ktSv9vqjOiZwTuBSlV0hFhP32Qz04dSXnlIsUD0P2b6CuSS0mxHz3G5Bc79Qf/dn9OZIz/47fBDx
pV6bWaihe8vNQq+ahS7T+KMCezk+8jOb8K0emAjZZVCogkFukBfKFmr7Jy9Em1DrIE5aRpF0nmfE
HiH1o7va3vhAIEbaZSw/iNh/nD11hnhhiBSlf12zmXNyUaxzlbYqmLWcSMGofAo97ahQvUtvrkZV
H3uf0YzfMVRIvCOBq8n+jacHAZJLDabkamR+IyQEm7SpiHhyoAQYAlqLwZHg6yXj2/+I0qwaVcHJ
QUs2y/7JR9SzkhPJRaWpvCmvlCzUVfoo4hSxJpUH6ggAyz2QJ7a1Y9geE8l/B/vlkpYfBPy1xhbA
Vqdb5MWimqFmIhmp0k3ujfKYUa8QJZFZIRcd9JLJIz9bD0Jx2Ag8bc8krRQ1H6WZAs/kDfUMuC+C
C9a0bmg04aBi3agBeYziS+Jbvj+pR9r/0B46Wb2qBt5D7PvDYqHlgWO6dPLgvR/RGkI0HQaM6sMz
xyGgiMu4aN6vecnfKFlrSQTBgByuYrTOFa/ZK4o7v8cNr5Cl6BxAc1SeVI6OMD6fjmttfTDr7NwE
WEwFR9CPGbzIH8zUiuV5LBPeo0YsNo8Qiih0/5F7AntxyqOEc8Rb9iCtV9NfuDQLHnCwkOyeCOI9
74bO8zuIUU/rwAiOggYOBqDmrn8b29/F9lsShyJ6y0nYiKYNQW1eLJaDtXvuE+998BsSDUB+9pjd
w/mVBRO8so3AL6NEsWlx8OAYbe0mMBRdwwBDqD/hMPNm2ZWQmh8UaKy180htbFyRHvTfa9CVektJ
CUAIMPosybhuFzokYsdJOqLzUqA2aa5w4Ant4nq44fVfos/xkhPm8QkyAKJz8n60rgZSmiFjKwL6
joOmu+V1i2eoG13oMKz28TGko9XFS2HJjvZgfPTz/J1l4a2u4pN4dNCKtY38zbmuCD+0LfSQ42If
jZEpVeiVyoPVw4r8Ggqn2GwtYV37z8O4P+wkMVJSSUz7DtbNg64zrsNB35dhkP0X0CXHByiWLvNj
vHovuGzwBOMk3hgSSg6UraA8qdND0S91ivU0SV7rsNfjQwsM2aEYkC13qGmD5RCM2KiE4mmk7zzR
DSivnzCrXUKO6C43eCt2fNYTgVhkEzNEMiuP/0yZebsz8ItwpayMG2BkeqOsE1dwjSigwXUM2PqJ
Vb13O42wrTomC4Jn2Xe91wRVFJcTZSDmlhXprVLMPF/+9YfmMFPyl2D1zq71P7UlyDFIjtTJKiCM
sOsmYNVtI3nMKI54aAKlE6PZaddImCCvGKNHgXlqvTePmSIp8OnsoWUzJMGpJqhuK3bmuVyySAC2
MT/atEdM7qpoV8EjiRGFn5BGiAEOn4NI+8QErAGRBvestf5WdgeoBLBJk/ZxJ2Okmjed+7AWwDtG
ph0Tg3wT245KhQ3vVlRR6mkTJITQ2B46nlZN+eFMGdG76qKSKaSwzqkfuBy3md6OzgqP4iuBwahG
C0keRAgCVlMy8oRtt5rmHTqJX7OxP1rYDtEW5jlPjpGT/ENwINBPkFBnuNdFmzLMcEyGa0q7f9Xe
Jdoj79WAqk2fMNyf4N1tyJuysjDOvcqlBwBuCfXHg+puoEUqlXnRV2JgJbAQolgJfoQ7+unU6Vda
1U/TpomM9MdwCuvKOaAiDd6Ai+ShmYBwVs3usyADoh13ib83/C/TlpbbieM4TRSow79pi72ikxrv
rnOtUMHbuvtw3k9sBm1OVQ4rci0sF1qRl/Jc2usQCgq6p0s7fqUr5ihk0bBslBeZ0YWalN1UoFm0
Lk4GQtjNqVBSAFmo43PGTsrzKTZeGT/joBJrk6ikSBasbvyQ9QOdUKDHy53MVJj1l025HcdghJzW
3A/MvQ4b86daLDp/qVGIs6trtig/FDlUapgjxA+qK7uUT/Qrgu198t3T3Xt3ZsqML8gw5NIuRpwE
4dSjBA7C0x7NYBEHCE23Dz8A+uPSZYMaG8Q4Zb2Q41A0IeIidGTzasVPpogkuzWjzxUX2OLBQ3u+
S8giVe5VJuub2F48AUKWArw6mm1wUfTtpNOxD63bAC+ibep43pNMHzNUHkqvUQOygdydjb6zPkqC
nnivEIVwP4NhW1JzUw26hWWA65SRFloXAPEBrjB/l8YhkokiZmQdDP98pObFFUg+2XBBbl7MZU1D
vU39iLawYbrRlCE3jg4A6nLQUxHdC4PW06ec9bXuIPm9TzHKkU16vZTbm10OACrlnbU496dmB5rh
+9h8RoUL4Ka1Lqo2ffBs62mI+le/CZ/HxnrIpw2DY+QOegHJhx3atLhhrmx0N4p9OJZBReCP6Vzz
9gp0KUdyz1iujD57rxk9dcl0D7TtY+/Ziav7trG/85I+F3JrIOg+ISByy+i28Orqd06QW9nOxRRX
UEa39cpMu1+bj1j9WRbWUMTT8IMzbZxxd38Xf/1ONiI9ZBcgfZrIt0516xy3op0ukNk6VDbTNRMe
zEiLN3d0v4LCfvPo22VY48SudoNrP41y9Lf36LCiJnLlxG4IBm0wEtdEA92qTgOS6oJwgAGEyMD3
HTFxYPQ2pVZeYt0jltRR8C1YdnT1hu3cMQyT1g42T9sQAjMVFcC4IriHM3tPoTaH7ebfueFMIpIs
BFYrmm1ICD92Nr57Wm0wYMCDrGheRtR50Z4zr3NrujVaO/2uXYaM++NEBQeAlARjeN1rSEFtHzNB
dWg/+6hELqjM4yM4IIvuTMu9MdZfJeGsVWf1wdrnh9ap7vtl/DU15TFft79k8j9bnDP7Ef7A1Q7u
F9F/HFY+WFbZPa+ob515ht+xGwsYGmiL5YtnPYSFvf4xkTJjlIP3bBEk+mb1RllOGgTEpmypmybY
qgsnqCBzmP3FUq/fPgFb4czWuZ+WqPG28Z91J/odTVIBd2mQ7vJi5uiixoYN+JocJierh9Qg7KKb
Mi0JP7z3xhs5pItxRHxYM9CpeXTB9E4BJCVWs/4xYxheCSIStOy9M/74cazM/M7zq2emLpePnksz
0pDyegYntVHC9ciLg+neVLDqoRDnpaYjtbCPfRnvugj29pAcqt5DDRS1fuzdgCtr/w7mSisEzPOs
dEjJqv7aGGFhc8TC0IcSU1SfDm+Vqlr5T9e1v/d6v7Ot+Bu+O52QAxpa0/KMcO0Xgr8X89jAKthf
8ioBaEQQcKiqK2NzPj2m4dau/5sxQW9Oy35vFye+87r2YQQd6fzirqF1xpvdHqaeV15UoYMqeZCd
V9b0lZQkiJZwe2nMuk33PXcrlYFofbXqAlYwc72WcP1E3tlleoL74TXMUEU6hkFEKd1n5i0y0wj4
DDvEggluflk+p0XjH2Nndt+LOTruTXxXUOCYcOzNwlAHp8zsYyREKQlm56IZxgpW9wjPoT+YQ9Qc
ux7Nmclejj3jKxFnQqoxGn6HcMaMnEioahIyZOG1/lQdV4s+usRl3uiipG4fnUNn0m9t+BnTR4z8
Q94py1TzL/4sXnRfmP5LHwVPHpsJBuybxUSdHsK2EUN2subiOh/X78ISU5PqIxNiz3PGbNdxwCSM
/snnpScrjJ3AAeIkpEzhpiNnBc3GNV8T0gY07OJHYoOXFd6AEdOxqF/bBlArl/bNPCI18JiBbtVG
eLYidnWxhsz3W1ZIGlaFVyiLBEKWRRzlxDMsCCJLqBacGmAgCrjQnne/g/vMDA0aA2bGNiKme1cz
yf52HxvwcP0pzAFqa65rn9fw2wdmHwp1CUZ4LcxLqqb002KsXd9RywUZumLG17nH3VVNCF/E8b/c
uYy+gsVF925PkXrZvPesSa5yx0FnYE+3w+YkxW+GEN7i+cG7cnNngNwGLO/X7Ge/YKBkG9ONR2Gg
QdZxw34jjWY99R68x/T/KDuP5ci1pTu/yh93LIQ2PKCQNGB5VhWL3vQEQbaB9x5Pry+piZp9ok9o
cO+JNuwqABt7Z65cpr4NZnbN1Lj2kuXGzukiGpME29jxkptumc+qsvH1TuBFefpkrErfmCHz5Ren
XS5zrOqVYbUuLWX0pMOSNKN+hmajARvDnvXjCE7+wNuYR3ylQqdPqYpihKWFRVQ7LhoUACu8Scbu
fnQNNAfZqXayTb8AOWDJeiSw/az1IT0Q9s1rFUBHxT+HRnxdV8TcBqPTXzPyQH6QE0jm6k65dsuE
71EBqNczie62huui42JXHMLOUj50UB5vByBjaAGxJRHDbD07qJxqq3F/6ZzyQMGEFjHlsNoIBUF5
AzIy1CnKjgjGdIZ21CV5XTvoyt/LM4UxaPXMDkCgqJUpF3pQyoppicfuARgSEkOzMCfOnPbO99Nj
wiBMkDjasCvBe9QAkRzgjHMWNWa/q8blXCRQWCaFrxZpS+NEwntEVVEDHcp6iitjGwbdS5pb3yaq
S4FZOxmAJZW1pjHba4qqOKpuq6zHaqZBIziDuLO0AtgPC5+nB58uJAZLT+AXHf9W3cSNqrgoPdyX
zXDRp1SCGD7NJ5URoQ1MPptEsLJ9Gsb4yHyvJXRae5aRR4gZoIZVD7dK2rs+t9+EMNbRL08UxvTU
cmfdgJFKY+z7QsPAN9uavK0yn5S9zUC8AqJhGTGcT1ZMaFtPEyBgSwOb6wT48vwybJkyLSUvYqQ6
9Bi49Bj7R5eUAcxArmPV+aswdR5tyT8v857wgvpWeAEphb5MVmlgnkt9ggxePtc2IBJwirTwU4hy
FKDWpUSTG53yQTXhO7WbH/qg+6RrG+hDKN8Ibye5tz/H5vxAoSkw51TjjGzzo6FZX+tYguZAtnKn
HcBJMMWU4sQIooOsxVaoVJw0LuMIrkLLm/XCJKZf/I0stxis3lvQZ07xJoynvVNUuyyabjN2HTvs
sV2tDhihi0uJxyzJztx1odcv6VxDae1gwy9duGktiOMepzgSNlWfPnUBXbmJaVanihO6iHYGqNyV
bJ+fMA61c5hHB+YjfYcFgFad+izBWJfeMnK35BT/sJOSwwsSWYvJWUtbPEIGa5EwUjB9ekHwnTJk
Wjqf01ASRDS01NiC6JbDchQ1mbhCy3ropoM/mEeZEhTv+ogHrnA/KoBn4armlsNQnqUzxqAgbMJj
yTJOgaGNjTGlK+yoSez1H0S7ZeEbluGrF9vdTV4mhxRIp/GiQSbYgjkYrruGxwREfI4oePs8uWsJ
E85SBpds5dWk7oIcykW6vOumqMPGjUxZ5brt3tzEOpbjWDknGKkaWYYbd3iSn48rylqruOEZ5JT3
7dCdI14Bxpw723lNEJEEEC+1pt9mzDd6umCH6V1Zh69Y428zdzoWcf9DJvbcIX/2bTJ52HBUBJsF
thVk6n3ck/sGJzvF1cVZyp9M9phe0m1kDnAFrW5v4aDoQ95gKDFS5IiksOQxuuSeCqwt8Z0CXMsa
wwssXOMLA1HASE6gEKnZHhoprBExa98sEBubS4G2lbnebVeDieqVmhnEUK41bvkjyboPQb9h3T74
GWnZ7G9AKAezTF+py25MI9pS7B1KQ0OyBK1f01JMK7mNEUQXT0nPz3chVlDqgztK81fmHJ0VXUoa
7CG1cF11P2efi0ueOdERuHM45XFW/s92ikgbShs8b6Pbdiy/iQtSEC2v/5fhgJByibc1iycq9W+N
gqJUF7fyX9ZXAShPu3xl1PZJpjP4WtyFtAXxZAhVXC4DJhizDrrH63gudrLHFKXPerNkAljW4gLD
yyTwuLBicJG9Z0y+H/AoEXqEcHI6U7GB8ZekuAjqRBY2doIHLYovQpQZuXLdYkOzwHUGU1/bNuCC
O+8CAoWcnKBj7aWsm33IllWBeETuxFiAPLwQEJonqbOIlWM+McGD1dGuZjvd5wuGnJ1pgB2N/aeG
JbJ+pHr8FHnDNST0azu+05v4hz/O2pXrYcLpum/Q4h32KMEKZNNKXfs5BkEqOHuFBSvzAlfAf9Ak
qFN1pVYmp8MndWT4/rmdWHANrGnX4RjN7Omj9grUu/GtofXPPp4+2HNf1Rw4rKm+60D67mR0xSYU
jwnpRM7RSeIn+mPZArn9vP2yS5Tob0UrIjK8bPDWiw8LN6jZ6T5SsMha+F3dRSjezJt86Bd6vhwd
uFhKPcmrYtNVGX1z7WtqrUx16ersJojzw+wGn3zHoKUaJU2XmblG7BQ5RqU3yxW6Gtug8RZl1q+5
1S5mS0RZ9l1cJuTbD5F4aeY7cHwZQePCcCafioC4dG32Btv3dhhaknIRNRHiuphMPwrtSvL6ovoR
C8F3bxzStQzanCY/y5YSh+HDlHY3DeC1bI0Bm1uzmB9dgAu3ik/2NL0xVvhkkfHtECZh6g4wXjzI
9qDsaWtm4TmmQPBmhH169Un6QbgKLC6UQY5eYfRxv+n0Vp3uMgUvtRenIzaiokbAMAUoUvC6mlte
xOSJJ93OU9pd6YDngkBUvgOxtM3xYSCUNcCHWbiBs/lzhPQpgpNIBVtNEeCJ654T1Ws3z2fo7NnK
irFboo9ays95LA+Mr7Hk8QYe93MqdcFEBvygbZJoOoiTne/ZayHcyZaPVQLCrpR3FYElgxvVkoiC
U2zS6xekxDNPAsnVqIcnsnTkbvOGxdrw7kRvshkoLdnpLea/ru9SWHv1gx33O2g4CJ3cs9mZ94MV
ZlflgDWw3d8P7fBD1nhfmldzFGxtpom+gxtwk13qMsI9WX9zgHRpXaBTT5fJrq6XFDG+ndCNBfFL
35X3lebtZaAqkFI5gYSZBVyV2kYs1xxU7LM3cycn8BFjOpqNvjOncL2M13LENGxWAq5ROgKVQm/E
1MFb3nhrDOivsublFrt9tgqShM39xcWeixv8aQAYqNvIffPc7sZuEZgTXuLgnGRW4R1Lmezoc4t4
VE4j2R6nhojLIrruXZvhq1v8TPMBy2PWLENb+egp+Hyxo2LYy+E9p9GFnUOADlMrdiEhYgMijFZS
CGFtduMjpKbXxM9vjfHchhjWaB9QSPZpbXEYPhep9WtRVPDcRdUhSclQuMrV2lGGPYOJiyBOzFTd
J6lhJ817J9r1obWc15Z3ESIA034ev2QXybqT+afjJIzmpedOUZsolK5cbWibx9EkcaQbJ+p0cZ7L
UUEs1VOkGzvXi05N3G7ipLwPu2YTEnkMsfmUZt6nVYaZRzRCpX5gKmx63qZX6HfMnUG0QhvGUHPT
o/LvTEc/jgq+T2KsrDz5sGbxGA0IAspe1WRLjB64pwTFE5CkjaCdquQ+4HcLbU/IvaSBKl4ix0sf
2CtiGO1ikqwqHVo1LYGVHfWpX6Uh4p+R1slWPyw2oBDUqHWIFogDAlIn3bvDXf2Nh7/k0BWc8ZYZ
82QjjXLS+m5usYpj99N0qgvl3bACwqDcymOT0y4nFnFE6I5aL/lBRgUWsCXfZ9m1igRqYKG4TQjD
0ciHbh5lKM6TcsbwFM2Jus9Nd0PEBlREE9O00T16Cf4KqVN1d24C5aqbDPytsp7FlSxnM+wfsxkC
fJXnH52GLqTCr8NK7ocmfauL8bi4YIWpChIXc8rslzUML/qs3yedeYLO9IIz1lPRM7qLNAcP84HV
aQfYxUp9GgK5Mr5BFcdQvnlkmwffZ+22Dh5zCW1x4XgP/YBlyUKmIF7fwdZJ+3ZHQubJiOvl2DnB
O/Tp+zY1zrSw8tMBMtYmu1Uj6z7DBN5vwtuhql/1zidZK0x+yqfOnRjS+AEh98uT03v3U+chTspe
/Nmtt2nlv7cL/gGe/1JF/aWIfEgtkwGjwEzJlGzKDxNYK6EAmvBEkn8w78pnu6lpgRP7xWmLn3nU
cHqrFhfcqr4b5vG7kyfMuPQSEENDYp/CSRjr+DV3K1zQFkG14PtJpTI19v2YDs+mQmRVkiaAtnt+
a91ujyKOxILC8SGZOKxTP7TgOWUPoeUeGtXvAo1qOEi/ZfgGyx6ykCVcxM1ONeN5rKgBpgE5c/pz
KAzsDfx73NoPUT0xu8mmY9V5D2MZvycacUNjG+zi1rtzm2E/hDTpWRvum45RqZT66HK46gxzMc37
5urarW46HMjxQzHFCXi8wWFalLclZv4BG+fo2+8ueTdr+dm4cl76Nvkg1ecOu/M7lY0cZvyB5sE4
EqZPGe8IMIFQSVTBMEMBWWbsjJqKaBNYYXHpHDV4wp8OD3PnHlRTveAriHlaNZ6i9lecfDPrBMv6
N44qtxFNvXGrQ1XOenufWkyGIEZTHsstV+xHYlxSCkIjSoQWkJUQSCZv8reaHjJLSCnBXwndaTty
wJq1dZAYShcDC6nO+0S6f7WOivdPeRwsjsoAilczI8TFPEdGspbJpxxnvOx6Sx/TDORxwhtgtka3
3apu1drdYcJqQC5ec81VIfR/RNBSZcX8C9BupVo2uAzDh0YiRytnU4QpScSeQEFlJYRKRKjP+Em6
l8+TKF84lAkL50gc0V96iEOV+ZPhjUlyltS0DEdLEMsWNkO8hNcyZFk0d21ylKmQsSss34RvZPHr
2L+16ck+W7vjTIfQthiGoRcYKLWFR2qDyPgNwxReQ9mfRLRrwCCTjjiq/A0KVkYz6WnE4sugzMpQ
YY60llSNMEeZsS1HItzusyF8kN7Kt6O1HHhJTY3cTKe0Rt7UU552tNOzi7KDPbcsvLfB50Em43CL
P/u9DX7j1KS96C4cxnp4KFNsgOR2yb3x8QmBBC+vAtVY0Lu3sVVjvg71rQa0ys3xSeZdtKSzl92E
jMBIQP/5Sefz5pM9RN+lGKO4lU6jpagdVbEVRxNYru8cYxer07/lyJswUMHYvKCJT7UGlBlHzUTf
2BGJKFgdoNARBvsUoA0Bt0li676npIk5U4RmO8fa2jZw/QdhhJPjZD8J51h1dK8JeyPT1b2NPEYC
vvD6kurh8wtSFwbu8Av3jrN8I4PNzPMnSmVMSfmxtF92Hg2k/NncBPDk0GXza2v6IeevmyT3UKw2
0pXLw9PYFJbujaddI1uSN6cbhl1ruxvLObcDYBlXP+D7GCKOCBGAUVtYaX+CQDX4zLwweok/Ajhb
8mNCYzG1ejVaqCySc2DYTJvI93DeyxYVIfP2DOIhzcupBVlzg55Ywp3tqqdmme4bPgiJwo4P0Ew0
ei1ezG5HzBihMhTvC4IhftnW+r40qQQD5kGze4uPQNrdDsGEXmBAZwFxx8RhxXWg4NqADcx8fXVP
Gv2KiZfwVuReLGl60XSAziW8dybmFvEHSSzrzIA608PtiXWDKTp002a8qgBy8Krp2aHMFb2Frs8/
J3dC7hUr92bJZJ2wSDo/24wqVYexdDHLU+lF2oWFL++Y7bbhcrvWPwdhQtSkeZoKcaeg2NIeEREi
PqUyyT4tuiyCmhifd7N6bIMMvUp35CwjqqEzdpHAJrTCEZ0f9UhXW5vRZYfqzIKWr0F81+TBdumM
E+U2dUlpXictLjRyV5RT3ST83JjF24GXiwwwKEzfey6SfAGY2Bvh61hDspq76uhk1d0S+t+K7jKI
hiKyn224P1d+TNZ7wi4j3ImkIUCH97KN3V9EIJ1yf8ajwngY9O5bZdjPeblIQHFjdteWOZ1CR0OT
bJ/ZkVXs3WmddZJd2NKgL/vDU+TXF/hf+5jILeGiWslwrc0kTVf2sXObXWORkjYUSkcflD7Sj22i
KNp75XKMOGRz3b/U7OsEORmfLfU3GDUVbw3pfLB+DLR7k4dNOiuGrVCKLZH/VtS8AzAm+zMz/Bxo
qC5fYmcAG6xORli/eGA9yxS/FD6ncLV0D15igqHT4oyU5NLte9X8jPSakQtjdO251x1GVKQhtNPP
1pkwkrojkhN7BWRuS/7cT9PONEv06WeAH4D+0R73qZaWWwfHtHHE19EO1nVHlk9L2oPhbJI0JDjF
2JhGt18KC/IJl5JnNvN9i1SeMtpWbfyzsYefgtmYdotzkv5IBz9BiuBRDx6ugna3MxpBYAsgGcB8
Dl8CFBXvrOYeAtsoHjUPGXpOeCWoKgwWQz1WMMuwsMJ4iACXWB0qZR2c3n5rMo/CEcCgGD7sdBhI
eMEasPZOsv3bw/CgtbjnNFZ+B5F/nQh+1BFGE+qX1g7vLHaHxkqu6yVcpYZ99PTxEBrdMYc0NzEv
mMr+JQymvexiLokIOl4zS06+hZU/EoR2xo+fpQ5tpQq9b4HWvZeUOtDR8+sSgOuKSK6HQgOEngbr
0LFrDb3+UKAKjCJ1I9uRGFB4wvXVh1MtNj7VcFsn5vVcx9POSMJoXYdZs+uDoN0mqAEwyjxmSZ3A
Rcs2WfKpV7hhE6NN9rtnK0RW0GGSj+qAMSGioOQXhBWYo70OlqyfVOaQCIZW0YXkOvv3oaNeopkQ
qLglFKRPF+wemJRSaXSUxrLD5Km/p+88W6XfXUXUDkVW8jdVso9AXGoAP3msSaNsdMDhNgfjdmcH
2moNIWiIFdSe9lwW4e3YAaQSaXFsXLw+WwocvSqv0Ymvo1o7GjpUaX4QSm/0nbCOU5YxrJmyfWfO
57wdjl1k3DIk/jDGaBemzAnDCeMD7qxsPgHHa46XrOEbG/JG0TxP8Z6YzXViFiADBdTzAVvWpDP2
TqrvJqAYwwzOaJNFLuqdGiPayUakQ3CvF+0YlhhjtfO+Cz08AfVTRvBiX9bnwRjwTY4Jymzbg0Ep
gwoG36xAwz/bS2nYs8ccE9CrHFtOk8BuU0e/MywuHiBRlq2WIW8ZTzBjCgu4ZWFGr4Tuyd8jGn9G
ggDAPgy/yP0gQarQ7p06PtW4cHRFA2m3rtDEjl7G4GZ4wMaSHjcmmlZZ1bE2UbmHff49KedX/Ikp
9JZ02Jcl7nuohLHPzoNm3ZksF1c3QWT8mrQN/1vj509xHPC/7Ir2ZWaA7GOFncx0FRh5TUi/NCzc
rppwuifi1dmE3nBgJh1hQmVexiZDqdc/LksVbooChlMy2WRTts0vdkJv1dstfWNtkL6FRpKxuTjG
FjmuyFmPNS6d6s6Ixx+kvpMGHOHn1M8YVS4DCGgU31TasBfgKlyO0rNjUQ2EUdJ/MLYHp1n7jJP5
c0HyCIv7NljtXe9G7zFPa9LGG/nvENjvWouWN3qNqiyXIyoqjnPbvw72chKX8b6OULAgkuJ25nQh
Hcua0vo6HCrYxO1t1UPcB+zmg0Tzko3tTd2NmyxkZ+8mbesQShWSpYhczOSQhaUDkjA4YOJuviVh
ckXtIIg1pRKSREkUp+LWODEXcpgxO0iXnWz7wCmQdSiXQfkdygHRWQiBeqzDa0E3QNhMuH8ynBpy
ZyUZxgA7oCegPKwhShOwejJ2ZPZH4KAAMXIkQG1fF7CxJyw8tY9JEC+my6Td4Yt/kMac8V5etPsY
CzrCfHBk6Va1R7QCuDPX0vcI8+6F2ssvFi0/lHm6/zylQMBt7krDjLcSsQTQgQfJiUwb7BrpO5Mz
Jzn/z5m0aqnrZn6zh+kl/zBiR+4D3xB9oRNDvlaPA4PIgaNGQF0KUfryhjtas7pnK9xxgpr2wY3e
KqIl9aQG+nznX8hGQmbIBgOjQfOEYZ/k2bn2XQnpQv4SFmP0oRp5QNNAX44hHr+jUGZ8U0id+H1m
ZTodlrzmUJXEf8jSus/SiYfGMKRioxB8QLY6DXvkK34G5e1OFh0cUHZadoldO0D2m1Kxj8qd+57C
OmyL95rHHFNEqybZSPsl04AaFb3RikEWV/7JNivCk0SY8A9KG9ep8dVqIKTxxrtM4JsO2nfKDb2U
aX2ILOaRWwhQ8mSQWaPb0BUFyVKtp5i28R3JGnIZvKDx6hIuGPrElphDNBrSbskC5BJ66mBwKGnR
uEF59ksLojXek0SVY5MfFHCen0B3suabbPlhh316dM03Jm/BVscOzjV1ubSuMgnKKVxUxAmBjHT4
bsfVthseucvSjsmaAwKAqC2iYtZtDR1JFKUCE1K28Qro2jcsRK9cYkFhHkj9Jv8+HyPz2vhO+hJ8
XGWaZLzJeCGha4tAvrXym2IaSr2PqkIqbwpxvhXXHS09tLKMquCVeypwYI5XQMknc2hrHij27FIM
WWdVGEeZSvgcwGavf5/bYMP9GFMYP1a+bsUlCHtqlpF8izQ+pxjm6IT9yZvO0vDi/WfPjnEJ8Q9V
3K4yC0cwBGXjh6GeUDrkvYnnr7UhtQpdE3ePrkNSbWpMDWGnbsA45eLgLFGqK8OCjMJMm9GbNPhA
72KyyjXwrBOWXEskKLdEiJbcDNkl5HWhZish1EMNDXHsywiPKxYxWEKcfpXXz0OF75GLIuU2Y8mB
guU0h7Cs5MflOnKn34T1cj9G5nVFi9L3HtsKr7W8THb5JOtlxJFLBr0lrZjUqNKC0c3yyZ91Je/e
qCPfR77JLHLkNRbkMEME6YTjIf9c6WxCN44/rrgaR312ayAKvGG8MIP1YIf5lfx2p4fY8Hr3MYbr
/E1qDOJKCP6JkZVuzfKJpQPtCMnqDW4MG3kteaQ5HOeGwUhevCK1vx5JtYBaJV7B9xSPbosKA6up
uDroHeVQ/sJCpsdh4MO/yXJhobfJdA28wKIdKu8IBoUPMeVTHuJp4PW4P6C/CIpmgqBeYopQHjot
IN/IIBiL3s66QNu5gnzHCf0SGp+KeGltZLXqjY3NZNmyfWyljOIjAj1eY3cdg82nP0o2M1l+kxP/
NGSh0f6YsbGGaQWBDycGHpgQWJVETYK/8VxyzVvLe2f2PtUfZrRoSvXCP3d5uJFvrLN9y5rN+mJf
g60oBk0mBRFiVM2NEDBEB94Tl8GdoZhrQNCSHkHQIua9Z3kXu+ST9lqQ7w7RBRySzdqAjVX7/o4d
XT6ct5Z7OPdYeXnxtRNJtMKjDuTpQMfrGhubKay1sukwAjVbMpPhIlETyvrltmtwNUJCAi2ddHgW
lpyP/l2iAYQJ66K2HpMBh/NYQW2P72a7vUS+/qzH9vXgwY9xLcopj0RU1ahL6bioKIvrbAwRn0Xt
hz122crVrHg9p0R8zN0tyX/LO3bhL5Hj7kLPZSO36YEJKmlydMQlHnM+UsZ6eUnmCqAXlIjutGVo
3YQZCP7oOI9zFGJVXS3WcBnTBgtsOxqaHRVOcBossrWiIfAOieEvQtIn8e0///Xf//f//D79j/Cn
4JAzLN//KvocK5Cia//Xf+z//BfEUPndw4//9R/XszwHyqOCvIx/heH4Ln/+/f0+LkL+sv7f1OK7
IfHs8NjL4r4Mg8MwkLmY5cP+//tzHGU5rg3DyzJwWfr9c6okb1InLZaLmcyIT6cRuCWzaKmTy98/
yPvzgjyKTOX4ytVtx/5yQeBnode7vnUZslDDjUTpF62C/2D1zOcT6sNV13tMm0Dz7X+5l86fH+2b
jmE5nm44rqGbv1+jyrQwKoLQuKR2wookYJ7qPDVFOEoZnZ2c1Fue/361fz4+V5m66ziex5219S9X
GzI0jPp+wFEsBDDVzBrPoXRy7paKF/fvHyVP6PeV4hq2oXTDU57hWkr//eog4GkgZtp4YcpkHFuv
CM2VNZB4a81FthmwX8bBPa4uVkv5MoYGdf3fv4Cl/vwGIOymZRqWZSq639+/gVc6VTvrkUGITwrl
3A+bHRaIGAAMc4G50mCPDSUfNgSLFc0H5qrdMXFzUjmWTsf5WVk4dy5RjTQCQ8vlewMP6boZMwv2
k64heOtsbzMa8ZNVl/ld6LHtoYixkVC32PV3Tn8/j1FNS0qp2i25fkxxTCfUwW4bkTZ5jL0DFB+r
0jYYTAyNfpkIb360g7y7Dv182S66xrJoKRzAklWCk7QFt/vvN+lzkX15TBaEW1a/y6umf31MENZU
3M7ucMlVFu4MfciPTZv322a0mGB0jRnd2bXCgKILadm/TU5dvRpxGOyqoc0hAWWWc/33r/QPa9Sy
HMsjAtW1TOfrq28plPVZQkxa6Mbtfh5qKAs83n1e683p7x/15xvowhm2XRyvle4g6Pt9hehIMTpn
bPsL+ii2atJ1rvAhch/zVkIkrV7f/P3z7H94KRxTdzzX113DUtaXD0yNrm280CW1bZ6R0FVFlH1U
rlE9RHUN+z2gVKm9llSK/JCLDDtv0G6Yphn+wjk12rguqjG7yZqbnGHP2Y6ATJYucg5RSKcdLFH/
o06LZDOW+rLmmtOe8ryZdnB8rN1iMMUL7Mzco+Qx1bp24+gS2pjfhQPis8ArbU69qYeA2OcPgWOm
N6jCjXUYjj1kD6t8d2t9PPt5FqBKaIgdKoK63Cb1iAyk6UbvDQoWTJFpgroyDzDVDa/7hpfwhwqt
5jRjaNadunk2JK0jfRvt7BzNZG+G1Bo7NkOb3F28gX+0ujV/FKPXrf/l5v+5HbDdWjY337H575e9
z08Xp2I3cC+QLNZj1uokli5QnlSx+vsH/cND9gHlWVqmb7PPfvmgUm8ML1E2NkUR4dmumXnpVZrD
/DVSA923vdTHIEv0O9MbsJ/knt38/fP1P880zB49X/lKobEHfP99WZPXZtdJz4aSlHCHvKRqD73B
K171Q4Pyzs0IvjId934B2NhXg0UcCebx2JbB0ieSvdlA/sH2e5irBJpGh6HZkhTg3a53jPxI//j7
1/3z2/rs0AaVBXCY5akv3zYa6ibV0AZfvNLXGcbHFb27llsjlDzPfKWuS9OrSHkL9ghAwn//cHkW
v21/vjJNXn7ftalRdfvLGZzatt9mbDcwqgxA5CplghBm9c80Xep12Sz5tV1r5b/scLqcPP/vpyLX
5bz3XE/3LOVjrf77AyIArR+CYDFvnCyt9v40+LdW46tHnW94wGEOEVTOE7CsLEDBjMWYEwXzDmGm
/uvvl29Y//BN2Dx1Hdq4cql/fv8mVZ9iuu8PmJTls39b2Gl7O9uFfYSsR5yZNZOISIrhaN+Sjfzd
LnoGjG3WXadVJ25/Tmg/1k5YPnTuZF+Hk5udmNthuqRCpkKaNc1nDWQCDwF4U3PYLihcVLRBVeb8
y8v9dSeXO2pySx1d2fzP/HIdiZ2YjDcWItmK8WWsSdpYTHdrustNAhXm37bxf7pppk2B6tuwGtXX
F3zOlsQdU3Vj5fjtOFb61BCtF4RIVv/+eL6uzs+rMn3FIqGW8twv64RxQjMTvqg+HTvi/i0Lwu9D
TERL7D3Gbrj9+6d9bkxfl6VjWrYphTcf+KVgUmiHSkyp1I0Z2sLlrSLYKOp7301PLMr72Gu3fYa8
q7QfLbJUoULARRvGIEG16N3oeUWiqrUqlEsL5xKZ5Xv51eJMp8LSrgwJObJdDLx0HYZCFF48ff7m
Zsm1vpQ/lGkBCjozc8LAHTdLOn9Uiw0jUS9eGxwHMAsYxN2EIyfe/f2qdePPpynLhmqYOpHt4MvT
HEHJNTQH0aWzEOONJalQQ9P4u94LPCwWzETuPpaqyk68k8OvYTZnDWZWvn9jjmX/LytZd7+eH7aC
iGGzFfKVdFzcvj71uowZ2LAnVWFYbILBvm9mWz3Di9WvtMQavgdpDy4sRSt0qm6tN0H5bmeO/oq9
zAxR3LL2SxAHN5PCEhsudbkdWwSqjuPgf5o21WZeauOSh86whsQZTqt6Hsn8QjYm1GXrJQiUhnK0
jxktzclTNkfDW9gXGXDO5CNEIKIFf4cpnYTQqw0IMuvpIcBZdlXZHrGHUI5uQyIyz0MKt9cfK/tc
DOa4jnTGcYQOhMcWkedWb0ocRCc4JVeLpznbaIwdNAT94m2MkqDyVZfGWEeXy0hBMy54PlJ0AEso
64eZxFDwLa04lS04AqchVBBzKa8rWy+o4uvuQCVr4uerlrVhxQu8eMCF0R+TW9SeBDWkNbEv2dRs
OT8x9UmCStLkEgw32vG5w7J0hfew/9BP1iKoJqakYcDcplbIsKGs/NQQhEUdGl01XXSDqNJAGSSd
ivVcstwuPq7aXWkBz7YGc8Fl5raYPrQWnzSzOuzTY02vcVcOY/2Q5aP3Aiy4vJqVJwkkMQFKsYmS
WecRZE7v/qI/Su67rNc2dpfHTDHcdt3gW3WdwlKJoElPxe04NDg5tXTJjl01Oz0DYIOERYxt1iXb
uc1gizQd3g12C1ZZwssgeA6iKjX/voJ8BBOnmy4h/sar0jJdAgkHIJMZRyS/Mcu9hXQQora1zHeo
xdV9pOvTq1d38XHOyvDsVa536HIItsgewZ/pljYBJK6rgsnKte1Z0bHyknHdI4zbzXWqEd5WdivY
6x0Ge7XYLiPjLxv2HMLGcFicB+PasZrkxYlSdJq4WV2KMR/WCTK9I4mtauO7DbE80PHXI0qHld84
+dpK6F0qMJFdbTGQa0ttPKS9h7Npz7dCoQiZsrQ0zDWzZtMFC8Fafj4zbOvwydSEc+QsOlwz+/bv
u4z751bOS+0rw/UNw9L1r83o0lZzn41g46M+L69Z2GgYDQEpUJkvZz/KDKg8VQa5qAt33pR5PzgU
+uPY6N2RJFxAtmY95w0Eat1S+MTvuqxeKTw6YLZXm7QZ4WHl+9w0sQTozGo71pP53fEqhlN1XiOE
r0iDDLvqVNWpu9EXTuE5RbjrgKWtBn/Jz/6oPcAmM09V6nW7NEIoNYRFyHAhnK7TyQ9oBBjM9o0V
bNEkk5Rd5aglAtj2cxmQeTHY81PbJO7Wn7GymqvRObQN7sttgwVE1XUj6mOMh4NwctaLC8WLmrjG
dlcr9gkK37ehs8C/3FBdaewJa12bgUO6VIc6I7NAWJfkPfnT/DpTa21ar6yeVVxSKmqGBhENFNvy
dWxTI606ZD2uqbFZVU+ttQSrvz/LP2sNUAXb833PVcrjoPy9ZrJLFc6+gfIhCZxb1MLQ23z/sRbu
v2bf/f2z/qFUlJPAF2RKOY79tTrOgMXHYdbgLNf+NkGb0tbGcJU4wYeXV6epxyIrGpOnogJIgPuw
Mvuo+pcqRK7n97KAazQVzHLgWcf/WhZESWJoba9H4NT6Xsvmh95tUALp/r/c138696g9DPpZrtT4
WhUvXqZFZV9FlybMIVC5ZnrmuA9wYh6DfYBXCRRwVadXmt50j+2Mufnf7/WftTCfblPOWaZtSYf+
+3Nldbps1lN7l05Wc23WMBLR2WXvf/8U/R9up6N0z9SVZ7oK+dbvH5OAATc6nMs7gDPx+l26Gysz
JDwVAhxZVANsxHH9fzg7r93IkW3bfhGBoAkG+ZreSCmvUtULUZbee379Gax7cVFKJZS3D7CBbnTv
6ki6MGvNOaaRn+b6doiZZJN800lF+vxnXPwVHIJZ3nCImec3uwsH13d5ECevJ4+e8/xdUF0Zwrzw
oSjupMkmxsX7K84+lAKRS4/ONH/I6IWaTFgBTr6e1kyTfJ8KIrnV3UA5zq7YpefFug/RRfQ/3Eq7
KYrtRPOjLh68KYLxRyQePUS2HnB5nK+Y62qQuYCj+Nm0+8yE5DgXayy+HK+mu2Vgdoj2iWkdw9K+
clUfJ3IqONJyDMdyOTL9nej/qYDjGE5sxDXJQ4HpOvesvzDP5ywwOhKmx8dhDPefPyn9vI5Jud2k
0q50g2oxZ+SzF8YLGtsqOr86tS1G+DYYyJysuqfJjIhxqHH2q9Z8odppbnxHg3EX+dvPf8HHd8U2
HUta0jVMZVCTf//GSleJ1DEsgjpyZF6+iceqH793k7Su3NsLe/H3I82f6D83V3dEjlQhGE5aEEF0
aZphHUT49XRYJXQzU2M3TlB0jWmbINB6KG0rQDDjjwTFlul/LA7Ot52PgyKOLuay0dnbC/J+HDun
KE+dIgIJm0z7MkTA/1uMEZ/f378zy/sZlqFcauVUO+lCmGc3ONbjWkdFMZx67BJsa5eu/hT4kI0L
bcUFL8wKzIJ7SrDYWjqOW4J88vQOo5+lyhtvIgSl6q5MhpeeOfUjy7QoUtj2+U+yDLucssopT1PX
TvSImYq6DhwGQQCfX/zHSYI7LEzWUrZGUpxPEk5rc1IIM6JyQ30XZSBUBR6sIF7Zkobc/2Isqt2K
lg8difOxbK0ayQwa65Oel+ox8G1r6ZT5eCy0ODoJFKJXeiAXbuLf6Y9KLyN+KGX3XmrgF+qHU+ml
1n5KIArh7N4WXqNfmyQ+Ll405kzdYIFmrqCo9f7LSWVUaKNr1qdYjaRFd8RZTkFO19/NOd9lJeoC
O8JZEpDgA/wDw0uCHjiB0LL03AFvuxG6uypwsvXnt/zC72K3ZDJ12JyNufXvfxdF7KIpVF2f/AI9
2RQ41Z4T7bXSxXkNkW/VtpSydKm7fLLWvLX4Z97w04Euu6ZNJ9aFgnaNmsFK4TGahls7xbLoJFRi
J4OD3+dXd2Ex+HdcOU/d/4wL7okNw5COpwkcmI3IKNmxSyZ0rN7o9rX19MJe8N1Vns/DhRshP7Oz
8ZTYof4grVCxsb8lhd0ghFDm003ohvprUebyTqZutRsNZaNo7mhWfX7Zl263pEoH/EE49C/PpkYP
yaaeyGQ69YafbAvHsV5Vo2d3mT/LPoT0bkU5a+KUkFdq2xe+KJu6G0gcA7AT29L3N7y1ha2nYTyd
RoxiC3108E7lJ3egWvn5JV4aiOq9xWWavLbnA9mUnhs1TeMpo7SAE3AM0S721zYTF74OJVhUTSlM
thXn/SBbVVGjG9lw8iP/Br3h18nUdv/5QlizlcvCIuahzj7AipaHE6VGe4o6F8SiCuW8mtYI09TP
z0e6dDEGFVE1T0EWr8D7Z8NrBpaxrZsT4sA5WW8OcCFr6evno1xYL6j0MptYim30h4N0WkD61PCh
nbqpSKGe/Exodix7rbxHkPb5UJcuiJAfENIsToql+f0FVXJURg1T8hRqbYn70Fpz2IuvvGgXviU6
ry5wHPofWBbP7loUFaUmwAecoszZuxa9otRHX9vSw0MiHa4bE8aCM2RXdjcXr01yjOUAS7f1/LVo
CthFTlXWpyZBYYTkZ1xihaiv3MFLD8ti7z9Xlcn7Oa96mEFma5ne9CePlsChaQLisc2RZMRK/Gpx
4FxZbD50vmZlynxYdWiv0EI+L5ibU6esUlWAuVuj/9WSIvWzrsZ8oxuxJKiIep1We9Z3WQftMsvh
faxiIcVek2W70YYs+0oOQvpGohHh4/rk7Z3EocmtceAnVwlH7LUp/dJT4CHYfDXm/ImevWGGi7mu
H6r2lJgRpH7Si3B+havPX+MLU5mix80KzCZdmOevcRFZOONKvzk1fvVARNRdrT1aaff4vxjFYRqj
xMX+6ryTZOYGDugm6U4lck/Ob0n2GvtXvv2LV8KzNS3FQd06vxKj7QOoX359QlI7gi8Zx7UV9dTI
B2VfWWguvbm2EFyKbSE/Ou+h0gi0imLk+6gbHR9uL78lPiQ0A+2oEzrG8vObd+k9oNAq+VQczhvO
2STQGcYkMwyLJ9cNG0D1QJl/612eXxnmwkXR6mOacRBVSed8rqG102AVKvuTxsKD1+wA39MHqjdn
5/znC2Ik1+HoRNHzQw/cs4MAS7TZESr4inkKuOB/fxUcZFtU9m2al/Z5FaUNw1qzUCacArP6Mh9P
lChgQaorq+fFO8bHwwkQ2SvagfdLAA+sCgOUjCcO2rQYekhoXlf/nmahrw6w9PO7dmk04+9lzbIU
5/yiSr+nBzc4/amRuXcIsNhrdGHDRhxwVNtXStLznvjs0EkRY76H/2cw4/2lDWGoO7Wq+5Oh4i/A
wOdoggRsGAaqOQOsiqb1UF55LS4sdhS+pM0zcylqnp8GJql6LTCM8lQ4Pf4To3zMG+3IRm/fzjZj
35611tcWoQsfl0OTn9spkNqZH7ZythbqQnHCHDldmwNxEmAxjCuP7uKVzZMfJT3UBOdFYZFpE31E
sz9Vot4mcAXn/Jo93DIX5VTxGA84Jln69CvDXpgRnXmrpSggsEM5H3YA7eZEbtucEtCWcIrroxyw
ttHAvfLk5hf9/G2hBW27Ol+Dw67o/dvSo5QqgqiqT9QjohenrpJnFWrpyQNat9C7hIDRlvCmz78H
/dIHwUdHd1ZHpfGhBqNMhQ+l7+qT42fmyVJFvPbcNn+YmqhHKNEn68D9XeolJ8sG2EqAKe82Lqbq
RwKza6PVwxxFJ8w1iHxtEYRt9Pb5D7z0+5TJZyRdqrXoOd7flQEyJaZhCgpdKdFa6WrrlMT8VOTt
Btca1R+fgJLsRefCsYkORJ19r1GmPKch3PE0R4SJodt6PspY5W05LX3pnO7KBvHjm8VwfC66w+U5
8u9W65+jrZkaWlZ6lGY7vwNop/zigFBBXweGf+2IcqHC+W6s85drGOu6sSptIEIvfCFcgFavNB8G
kHB6528iG1SmKCDhK/0Yjtrj58/w72n1/autbAonOsxWdqj2eYtlDP0hbMYUQ2anY2Pu8yfdDqEV
or5YeSVqBWpzhLRVyOCnTMeV1gDQcmKM+vaNYWenaj6KVkZE4m6wxcGCbz4of3WYzNYa98oPZU1Q
Gw0vUdd3SVOQT58SDWwp8LVaru7Arnxt9QGbXps+ZrXcmrhV64wg7S51vqZSHRUY0HBCDGloOMK9
m5Fi9ywOtpOUZkz5KuBnb9BUPCSNvZJjBMBb09660joaWf6sxkYsUewkhG4AgPTZ9eLGfzNt7Thj
0ezGeBHMIKgKdkljYsVTwzbs0lutz+HW+S+28HdjYlNwKE2Q2PWzzctnBda2ycTRcQBNSTs5UP1B
EYJkYfkX/uYnDwnC3tSB10WwDrP6b/ymtzOfSh+s4+eP8MK+ny0A52f+x3KG6O39dyjbJsyAACcP
qu7uR7/ZFd64n0o8cL69x9i8DvuO5jLGvWr0/8QFDYRWPnvDcFNUwQNmaYQqbVHijQ+Jogn+88F4
/nUI3JivJJ/v/Kn98ynFZZYK9kkj/D6wzGF6T2/x6fM78HEiej/E/O//GQI7QFCjrRpPrTMHOqnu
G5EVhJZ8PsrHlZR9vSHQj3O+Mtg5vB+lNin/UkAcTu6YLbU2XUhz8/kIF2YdulGCNgfaF8Wy/X4E
8EjV1LRGd7KMDmboj7nsMtLi+HyUCxOOK8nyNdnd80j08wIWOU5VgS5dv5fmL0dqYF8gYZ5aEiKx
FtFD/dE32rozr63WH7dc74c9e0p63IG6AI1xr+Vxr8g/JVQOLIrcZGKIbyevI8q8aM03hw74PTje
qy05+GfcwPeTHV0r9l4WElgTKfLZuzhwBs059stbt3ZhMw46Qu70d4ouxHf1R6NyH/S2wsSXG1sz
rEEq57/squ8oRVQkEdRrMXuEQ1Q+kQ19x+66N3LnfLB4FZAv1R2EGisUCwUolk4j5iAihmXAs0PN
7jYpcMlYw6MY0wa1Se2SIV9/Sw1odKqjGcpkte0CYAEtimFcOyXxAX6IzVgWx2IAVZHgtF4ESbnS
+/hPltAUNcrxm9tN+obwElI0vLjHlGynW8uEzmtUdDaLRhEqMwjgHTZGHadcenbK7+0e+h6FexCY
3kKWNRANvwH4EukUNVuA5MAsdBA5Sv4wvUTfkx3tr2rXCjbKwUBnko6ouviXlogfbmcB2ZoOozes
vFCupapefLcL9k3ddYAqwS2rviXQIDY3hDeCRK6/ASOiopDEz7WYo3pENM2Tc7SMmgjO8OQS25vv
iZs7OYWx94x26Uj2d5iQHyqj1xZhNG3FVE/bSnNBpSZHYROm7VgPfZP9VCVgxdK6zcDHJSMBL73p
3KKfnX1h2MZc5y5JinunVCfg9W+4fHD2pvGT8ob7Et7IMKodhZNjHlirLiyfvaw7SSd5zOVEOmR2
I2SybRnSd3zopLa+dQT2fyIRMJ08d6a5N/sQI93408VchVJxbykSb2P3JdKmbm3rbggyCbBYh8IE
ENyO+NyTYw/bfvaNdfZzkdjNAss9fLUo2juQJhoNubiiscsL1q68yGm3ZdcQxdcCmc5DqB+y10io
ozuHlzxepVYOEg74fehV289njo/zE3VUinVsv9iVfthvF5XLXU00dK3sFLoFK/jVb/TjJOvO51m6
OJQdKNecTYEiySzDn4LwKWoSaBgwTMlZ4nn/9wuhHuQy0Tr4q843PbFMoEMYsr2FwM1X8v9zIcbH
RYnZBEGFQ3XbsD8UAVI5mJlZOi3otFe2LQtKW5hL5yNSBy9hDG7/2nahy1KIYXOU7ylHBH2zcovu
6AKXs5zhwAexh0nNY94W0akbkUyQNWp4fE61uRN5ORO5ryxC1nyLzyZJ9vImDX4OH/gFzh5B0lgA
Tagx31resC/0334UI2PUlqQkmfk3UFqLHDdv7o9bHVCUBDTSctLg17tONF9E61Z/wywzsvqqjuBk
otAHjkhcRIwSuvSy+2hGVxQ5H4a2dOpm2fdbm8QS/gJRbxdqIZb27KcDoaXzTdJfv4tpWmYjARg5
/nPAipO5/PyNuLA4seAi2ECTTtfyvOLFLC5CX7kA0uTGoam+aMSNygmAi+DKEKdjT+5XiIRXRr20
FP89uBrUwNmGn5eIyQvxs3KI+9ukNYqN7kuopq1PzEvpeUc45nAviUfkBAeZbTCqAM0hHIfPL/3j
4Z2Tjpr1OLS6XXG+KAZRnI0cQfXbKnHBJ49VcBtIM3zNm6q76aZK3pA3mB9af8pePx/5wifCZEIt
Dj8lDbXzxmVlV0kehs1wyw5kLsYFK2RNV6eUj0fHecr6f6OctykVO/EBx0t/26r8gb95yNr6yfLa
m8R0trihr52KL2wyHNozs/+F86pjzlPcP7tRbyJJQvnxcGuAa3kcPZNN/9iEG7wW2j1JrTAy5o35
aHjUnFwD8gYMDv/UO4550KOCDQAHsq3naoQ0JYb09n0B5XLRVcA7atscIe90hYm/rv1ROU4D/For
IiBCenwkiE171rJiWJlNN/x0ID6/mVmT/cAGDlM5YyDU50p7JqlkusPy1Z5KPXDJNqygohdIQ8OG
zYdOK5wjDVosb2q7H5pVoPyw+uQwUnVeqYGl3McADTUpwwxv9DV7p87t7gYzKF9kM9UHfqd1h5kT
jTWk3g2IWyzXTUOpwIVd3+nMMeDuLcTuM9rO6svy+fNX69JL/e9DONvpQdCZQjKWsFLX47e0iW6s
sNGWpamSJUyv3zVUPTKknG+fj3ph9Xr36OdX8Z9HHzuRHHLb6W6LngYMGaVyFMOVOePi6zxrRvB2
0js9P4bkpGKoBiDTrUZLDjzn0VIJeR63aBgxxmXfP7+iC/Mi+SgUSR2c//oHz57SunpQbdD935XS
Q19GqN40L/ykSBGZ8flwF3YYVMxdyjysmXP5/P0NLApRhbpZTvei7PJVPw76pvBIOuiJFdp/PtSF
Z0XJRlFEpzeHOPlsqFLCE7O0orutat15irSw3NUxLNjPR7kwxbk00Sy2eVQPKZC+v6CZl577jd7d
1sLsACSAHigzP/2V6JlxcBE1/P58vL/+iLPVm14XPaJZfIhC9+yynKYxw8oOmtvBQTntTEA/LIuK
Un+PPG41tmqFWb5EM1WT0kf12Z8W0hVHTZOrz3/Jh0fJUR9V19w6prf3YVkxvEpXUrTyPnUCcSTm
w3k2Qp1kl9KerrSrPi6j81juXzmnjZ/9vPOZ6VUirDi1bzsEtJ1PaFE4JWi0IVIZuXJX7lA+Z6PX
LTqDHV9olsOVGsyHl4l3lU0DLnokrfPh/f1jboeI+BQnN27RYoz3k5b5myLRop+f39KPCsF5mLlv
gSwD4cn5yR3/xBjlTShvCc2DQeH7f3rYKJ2kh53rm96AXmnrAzSMFOG/m2K70MiEKfrhWt/+w/XC
P6CG4PKO6SivztUO4MfydkCWeOeO4WsXNg+Vc83IideHm/buVcYH5OKEnt9jbDvnX2jVjBwN2aif
sJw/JbW2DyPXoFQV9ktt7Me1I8TJJWklEvaCJvYi0yxkKpH3FrZ0Amqk1BNNKiNrN6Ot3+ltRzQu
RQ/njxnVu0I3vuP1phFYGDd5VocLG+6YnlHka77MCjyIeds6V18nVrchqm6tlIxDuzuFk/c4jq91
gIU/H++Mvn0Jguqnpca13fFQHAxHsbHRECa2ZvE4yvQpc/KbWng4LOVOeDc1lOeoJQBszID9iBvp
v1REoNglsqYx2kR+/KBX/rHzAMdH685rdnoG/5Vrj+16mfklcAT5EGETSAd+jz7AD/vlDuEWh9G4
dEwKB3GwHUMAjgIsG0AwXBE75aQA95pg2bgtx02SIzkxOhmxf9ove3roPDKom4BAQmuVin7ntN4y
ql+NnqjNVL9xLf0Lcq83EYXzdhDEo04LVT50Q3v0Qm1HpxMuAPCm6ig1uZ68m0SOP+mmpHBjkOyi
YrZtcsjarwo8XB3U8H9e9R4mlgYPuezStQ14PXP8rR2OG27qYiASveQmUzZCgxCTI1Y8ulNzaFN9
0+XhOrLkrtSACI5fMBW/Fkay83JjGbB/abhlotPIwIMHaRXrCi8TGSorBNO9SWCpPmxHNX2zrA6O
bKR/aZrfhZbt2QbjLCGB1fxV4NhacBHaQEW4Gr9k3re+JBdxTLVFFtTPFQ6/yVYrTD3L+aGEvIaC
p6np8dqvUXLjFHRdko1dzz6GVrqHMaqAOn1rA9tZRTEgKJStnlFtPDPYiQrCeWnoj5xUH9K2OPip
d+uTxTLJYZ2ld9z4ZesR9ph/c0sFw1O8GHlSkyyr/sTj5CyS7GtZ1AT1yoVV0ECADHEa6vRenyit
+Lb1KxjsjciiJ4ej2sIuJD4gHe6m2mBtXxjkvNp1tUXpsZD1cNc43fPEWc4cyAP2wIEl8iVI7JNw
9XvXmR61BgFl160dNQIwal9kZd31pfcWq+rNsrKVEMAJ2dvGtsIox0avodrTFEupTUvdbQ5OWD7p
nsJtjQ8H6f08bF+tOlmcBJtFwIALOy+OOXtNrYLuG9V/rOLvn4gwYfqRQTxUvpGJtgdtsWod7oSY
w8AqQ31rKyjVbkZwaEOxRLHSaRq0aiJMYlQSHjl3KzXFX21dQm8k5qi/mXpnm+gxZq8BcGo5kk8E
qV337irDulMjK4gUN/ZA2wOyo7aeBOHROIvSaeJYdjc4Pjnc5d3kZM+erm4iLTgV+rjLIK0pERBD
MfJW+PqyqgkzYjoaE/4btVjSU3yIewL5rPq5cCb0mcG6DqO7nD8IMmWBGWnfVsD4ym7RUrezcY+i
nMULjpl4yFZ+8QPe1R7n2U0b+ys3Iz+K1yrGKqpVwSFU9bpMiNG2ktcwEFDEhpPRBnIJ1OBt/uoF
Wjs1Q3GBUY5E3BtISuzbPgq3MjftrUVJEpTd8FR50S7Dn5g69isU35NZli8tpy0oLenG6hzARVVB
LkdFOEE6+6LGdU6IaxECg3TnuQ1QUttKsmrKIt+7kNGAgERAT+O2Wfm2jdkKeRm9vx95pm8GDXSS
bYKc75ZDWy5Tg54Bgu+JTrKhqRvwm2phJybIsSECZVUt5+nPbkLQxsmMrooKclI9/d5rZqbvhKPE
kN+nTgMw7lBCaygIWjUbAcstftkkDK0w+xYHMZZvgRLw7pmn0jrayTwCLFgeWY8XWlJt0ObvWdCx
MOK4aIpqXzd1ASwuYz+MEymtuv1ktvC1zZA0ULf8DtGZ7zvWfvux+z2syjdih36EU35fteIFOcNd
Y4w7+mJQjaU2LiLNAgPTW8T6BNP47KcBFTY5ordodHZtvYyPriBLzaVsdRhUj+OtztL82Elpb40i
4Isb7LRehKNHRjw2jX0jLfNZRKZciRwoBjIoIh7HqSk2pQralUZ9p7acJxixEF01Z3qL9Ao/ASpq
RHhOTcoD8QxO+ifPy+QYGk34bIU6FmhaPAsBlmXZJzNdGNRD44GKha2AoTJ6YV1r100vi22Ue84x
psB7wxDdClNZdSMr23kmhdsDNj6Iwd/qjShfraQE1oiAeTXlcXDoqQW/2HHd/8KEbekImuP4wNbc
WzjGjE2bMgG0A0RXMObwlROSwL6j1B12GiDhjdm14zHwmnYLxBS8IcE/4PUIHZ06ILkd4BGwYiNR
4lXA1F3Dp6pC7Y8YlEH9QyfdSPMFLZdCs7GzAF44jqGJSbAWZPF1/rieOjyLi7Ati2MwMGn2RV5+
wSRWPBKlTo7WNuq6bOkAT/hJCTVcD0rfuryMfSg3yO+PkW7hbWJrHpbjE7s8nD04nheJ2+NSLU6D
4d73JI3wiR2K0jh2Otlm6P5WgAO3jUTh7ta/NdVnhC7BGkDv9Kdw2lckF4oUKMNZCz04VLb1Y0Li
uMBY8QVJzZ8M7+m85oJHgaQHlE9HC0dG6SLRiXMpiY7BXe5l1nfKVNuQ/pzm+5vBI1ZHMwwiHVNI
q2WBSVSHQVY166BJHpMid9aaCn+g0Uw4zLdfrQFNdpjauExhZEFachZl6z6GIXSjKa6+0W5fC5Hf
5Uonqtns/RV6EviX9NMWeevcNagGpmnSwNBEr7FrHxLWyrHrEZNYjCD0PeaYI9ChVWUIsIyBf5/B
BuVqdz0aKM2o7/3Je9HVZB9rQkpX5hTudD/XsCZ7z1XrtPuwSZK1ngptpRfQKOO5hp+tx6zYaC1F
lL4W2o2rFctm0G/K0HgAqr2ImVxYE9aDTwJlwQZ0XueHFK//hIu2rNbo70Ht4g0pc0VN1Noia96h
bCXJEVpjn28mcyTjmEomyJdVlHAtcXafeeacMb+N2vzFBLUxstb7Pp/r2MI6c7+48PR8ar8h1X29
VusESR7Jvtp2Squ3Stg3cedthWWs8zFlpyO3yvU28z/nVD1vXfAQ74lyJ4Dka1FirImtte65360S
JKkF+tq7mWgvpm29ClUegpztvoX2tJkfb47q2y/rXedAP+l++4Y4jpLglPB53ozVrEZaCwixGbYd
wYzkdd+SAoLuP1zkU8h/qp/zuQg3isw5A2YrcvY6vVN9gb27iI3fxBrvoCwd8B8RRUkBLmmrP17v
4tqOfqtMf0nN7p7fN+/rewMKfgEStfmi8f9IXSi7fvZ3mct1a5EW/co1HzqaPvNuJGt/C/pxMV7z
zNaXbsGaGrjwWClXCFFSycIkr9yHrvM2kA/ZEqwwh6wNab0aqOkbPf8Dh+6e5iC0um4ZatMRh6Dp
NHuj/9ZaGkmbAjYE8kHJ/Ej3akuJZmPyR5MBoJGJSZMgQ7i+4Sbw4zm31zuWFj1V3/6TZXKtAINA
W1oUqESjtJxh7a/RYG1moUdrhwc3d2/nhxDXzXOV9OgL6h/lWH2t/WxXZ8Ztnz8noLwWWe1uq6Y7
JtI5uuhtYObP2/xCi37Ego6WqUaCunxiQki3kazQFrRMb1m7JhE37bpW5trt5W4o2ifZyRX32nPT
vdT77SCnJ0NWd5qbHWCR7+ebPlDAN3XgXV62ruuHImBrgRlg3jpKka8gMq3gp0AWm5ynWYQ1jaxg
rf97yMlgjiYSqoFdbfo2voOfhZlR8MZZy6EnVo6XsW+a2bHsLmQBxzEujHUPKxHK3irUJFgM++RP
kP17fSk9wkTZElFt2I7xd92zt0rj1YQBWnirgKhdzVOPoip3muYjM2GSsTuSaMBwa95aM9sV3Uv2
fQ1QVf+rk0dkbMBERFcj6OrPRz+fXRTiD9I9aOFGvEW2aezYtXdTT0IGawOnzAYNsRirA06tzexJ
S8rmMJ9C4SBvh7LEKT7cuXm8nqfWgk/CYh7OOXxkRkyiZ3hqsmSXdMYzIZUPQUvccj8Nd6Ot/fq8
VjDXec4Oz6ZhYl3DOUnp6fzw3Ie9YdaZSQCfylivnOaHTR7KYzNM7KCCvEJsLZJkY5VMAC24wyvV
nw9Vyrk2CdGRqiFwETwk7wsiBsR03U4IolFj8F2N0bMvmt8NTj1aSQmy+7G+Umg7u17eIEyEKAEl
4miMOfZZBQZPtenmZR8/h2O+jfmeuma878ShrdsHSwzb1PjTOVdK/R/HtAwIJX//51KxPLtIzUcQ
pSWgqoG+LEX108ljTi4csKRgQtgUJTWAXrsGrTsrrM1guHejnknh4sIGXMre7KlED0Ak/KIt7tJ8
V2SvczaE8k4lR7PgTwdUxirkRtaPemg8l/1w5RGfV90+/BDz/TNOVdUHsVc5TzFcZMNnET6YVbY0
rEfZ1YcmO2hutArar5+/2OeNVZfyF9VoTmguBVX5QUarNABKIBvNJ7IoBOe8PPzh6sBCOU6Dslkw
U5VvA5FLe78koHUs+/t4kuS8SGuAbmnaTCAEMBzZrtc3lezjbTp5acAU5qMPK83wJsERedvZYXUX
+SWd/bAJdiY9ccoZbWhiUc11sstrbfv5hX14rnhNaXrTkOYNxq509jZNoV+S72CPzL8gIAhIazxA
q7H/O7b0/vnzsc7K0txDw1KOgQqGGYw21fxm/9OoIII3EKJ2xZPhm2KH69paDG5kb0jagpxfoEL5
fDwYAmfVvHlInF4YFGfvqW6e1y6FBHHRS9t8qqpyPyn95BJoHScosHl0qVbFq5L97ULoxRe7Tb6Y
kL69uDy4NbgdTUabuCN9i39QEKbo+DR24hZekWJP6/2SOX1k193H8EOEz4m5mPq9Vqhto+s3WmEf
3TQ/6EO40nK5yFR/SAJcg5ndrIch+Oqb7t38L5DmAeSe6Sty7eHA5shycmX4h1rj32N3YAfkaeio
ALXsbXTCGyyu+8bz1z7B44maS3XRMmPNAyhtt8VzSAwWoUoD0S9ZuMHof2sVzqrMzecUUceiGaMH
kxSMVP8q0p+EdoO0725EVOzDUIgFrpZVoH5RUPjjTMVNrpmbkLsFBXklZ+7FAAlrcB/t1t66Rbwj
phO8ETfRIfvEMle1qpaG+a1OptvAbNbRJA5J+t2neuAR/FYMX3WEDzZgelEmCzQHhzAPlhzy90L/
I32y7UZ3pzfTPsP93QvrKWduQzS/M/3q1UiNdV18T2k2trq1a7pxOTpqU8T1c2JmR7AlJA+n6R1y
sjWWi6WaXvxYezEc/1YvJCf1dFMHJjrt14lOewYoYhlHh9DIAa+3HWVBSGbN0xTXS0rAq8aX/lZj
S8qMUgXVbWXkq6k2yhuR8bz49XpLfanSCOvrVvx6V/Q+HCHHO0pAFhMJMsIOBlhFMJXaZx+0vyQM
KqWE6LjICszEIsiAm43sv3PZ2rkjZ6n5H2SjdRwClLfeqVbFBrUrFVRXA/eP/Djs7qKwW3miwkUN
aCrRCJBR7gFeydEtq9tpaI4ux5XaMSD42t+UcA+mDk6M9m1PN1dX66AilwBij8g5OswJpEa9Bhp7
KmAKLZtI0ANGTUZuu103L81QvYTTkJBrSs0lyuySLbVBmiangJJPopdilYGz8XLSQ3kXGvYbC92A
nu6iCjXGx/kuqRSEfuZ+IbCbefJnknebrPB/WiHp1nHdvTV6sc4cizzo1Fg6HoQJzmckl/6BvBWs
8NIS5FEW6l61Zf2Q+lZLbUo51a1KzS/9VJebfL61VOnWPUkl+ZQdjD5+cczeuu+SqrwhZ9JF5ZCT
8ijLH43MjP0gsvjQtjg+ZC27L0FjDYQ7mvoStJp47WDBeiSXiTF+MkVZHfPJ8R41zXJWPZLfL1ZX
IDmL2ojI2tFct7ZXoT9BiUw044xpF9pbnITehvDybp2HprkO+mq8ByAKKMbCpfmY4BhYdQHiO832
OY1jFVO3YqSxtaWTm3XLiJdnjq5U3bNdO+ScRohdV5aI1FvWKWq9VTYULLVZ+mL3E9WXkHx1zgKT
uxeSBLPQqswbR+U89DzxBO19qdQTyV/OS2Ub1JTDoo6PYwz/wy6sXcmRGUav92T69WIqunU9t3oq
UW7alCzBVNI5bzyLcIhWrw6VGz0Zrg9Oyj+VUFTXhYp+KqPId5EtfqGa+2JpKfGG8QGW/bqEBKy1
nLJ9o6HyLIldm8uKQ6UeyfL7msN0m8xULsPG+OIMNnyxPOYFFBYnaZIlVW7sJr43WhgxOQ62J3bS
O4E2pkQrFj2elrp9tgn2rrpxI1NKrzAy5j+gk/WGvjIa7O9qjs3xbjK0Hvwlwca9YKckmnoWEKFh
XibguUtyd4HQ+P1jprlf2rB7K6YIRrWkCv47bs0t/1IQZN/EDaWAZpX5iFi56Th2Mgo65Uzo918r
AFOa268oW5NR1G5Kwnerg66pOy2q1rPepLAOYtBX/G0wtj/bfPht5CZ5q55NUL2t3ZcJNu4AfQKt
hoAjhu8by7HckKfygmUol4Smcduk3fB2PxMzycfxPySd13KkOruGr4gqcjjths7O2SfU2LMGEEgg
Mlz9fvj3waqp8fLY3TRIn95ICkn7OKj5dxSNzaARAE1bcd88bG8RBvHIm5JwrU7Q/CK12TOhkuv5
aOjfUgePvC+uxmBeJnLIlP9mps+RVMftd69We7SzOYpRzRTbO02ps/BUR1zZHVrv51YVF29Kme09
Cs/dhS6IVNJqx6LJq2I0K5bmLSNeN4C1UZ0tDh2ULAq7i2zs8dJkAcv8xdr6F7ouVr2Ow9VkgAx2
w1jFFjUzTrWePO45/knoiJEaswsVT5xfzMsGSm8/iRG0vaz0taJH/ApkdeavuaWKZ74nDUw64uRy
IJUOpizidOyBDVYBXxyQT3JMalk+q+DEP1JldVOOj+aRNC7ry3bbFw7ipaEH5LEXst6O/GH302HC
tGAtz9v3EmG+vRbkt+/8z0w3Z/42dPLbdjid9ZTUzlcuMP0uryLMKb4J0NaWeyW+a01CBN+MkHx7
pXlhPvBHRu5czGsxZ/GlqarmXMEfDpWYFSmx/cJZZjCbLTtig4veDeElBMslRtdejCz8DDnStg0u
Ns6l2jGSwKP6jh/e1Tf+MMb2Bw3v2V2F+djgU9c7q2jSR8IXQ3gLdfbC5ijJlyu8FW3wbF+bdHzP
pPXHG9xwZ3vyNtQ17WqgSWk5vloMUdbQ0S60UmAh6BMYpuxPhcaaDs7VoT8b6QbxGxdTkOAi5k0b
vFKKUqQ95bGO2Ocmxb1UwPjl+jWyExPrxQpqecAc4frCLJ7e+dpbtmP/2h1nqR90kTFtj92w3yKy
rd0sKsnTjA0+WTlR7shLBqXL6I91afeJqoXroD0GNqMqj6Pd+rQ39SX9Tj69Aa6xjKQb4mTQ+yok
vY5Pq69j7dU4gsMUoL5YXDxykoIHdOT3IjLb57kw3Fd/heWPEMvsCr62F0NHUXXJe3Sre9frfmRR
/FHwSXsbn/d+7ss/0l6+0JkEu6lZWLdkSllAZr9VyhziaZ4e4N3VdxGVH+FizEcsK1QszqFmXiEo
sint+piroLz3R9qKiSygtcrwByoWC+uoIgfUdWRVtzyV0qO2IGiTFfdftXhpUubzi5VTD38g4V/s
s3JaX3U7f4WF+8rETq3pYBnXiJkpe8GD2+/dXH/Djf81XPUzWXQpmm36TU1CHyK2cuRCmF1IUwip
UZROoeok3bL1VOzYBSV+lfFRBmUYK3814op6Elirsf2su+iL1s7wkx6zrfAjY6L0oaSOy9LfhURH
mYB459qDodhXa+c8bp23V6swxcVt83eod4ASo3mThbRjgz3lNnVRBDG2gcwmRy5XrMFXO2XBdaQ5
wTg25Ok9iLCZrkAV1U5ZJsrzzHTOi0OvvGU2N5Dm6RN5efRHewPZkr7w/HMILn7CVUjyt23jFACS
7eyUZcLxaL+eEVtlcCQCJEHgikaHZpYUlZCY9El2OcWweYuZ2A3AP3auN+QZiDmHmznwQMUyC+wD
ky5y6X4sDmqUJejOYKFq7rMiGvaVHeSPrMwZC6ydznTpErNxztilj8rMsPR083yXZRW96qlNNLtY
jdeAUBBYr3LM3yMhaDfHesnCg2wyC9rmownb8W7Uqxe32tT/DZKAlkRWTkXxbzqoks0UwRwKfya+
ktoRdVc4YvioySX093bUFr+5WKqTMWpxzdf8zzTl/ywd/q1t+Ddgd/2RrjLsd0XHHWCDpv0tqo6B
0fF1ytZDLgn2sfZQ5mvzbU7pfKxkF/zwemSiRsJh7HIT89mVudezw4YqezQCqjQxBa0BMK+k70gF
vflU5J2COBQ91cZdIHdpHrAPCco8rIK9CWfy75gV0BecLF0bxqvpEy/NAPd10EM5RLTBjqxSadSj
Tur1cwBtdg032N1aDuGmU7K1uxnAKKSJwtbcdbTFzEt7kDaiBHgMWOZjbVIpWptqp00DCwe1SgFR
ln2NmJHhiGjixVsYB2zQ9jZPnHo8oQPbO/RtpvNwT/TaFUvndazbvWzXQ15q5nca6EaJq7p38v8i
DaA60JMOeEp8Jru+8ZR7I9OF31N87sHXUWVoSjXgeMtKzqHyOjntU5VaEd9kffu1+EmpedsN/hQ3
C2fCbEK9MN5PmpK5uroIrz4GoSK+cACeCu7twoVkNsyjMur7Ncx/9Aw+2mvxMkeYUNo++ulM/0At
x/eAQ4Wfj6Lcd+lO0WPDYmM0hGWPjnvLQ+uTTEOYNgZXiDE4zkR41tlY11fyiz9ElFJ6ha2D+plm
oQfRWd9VUCUkbV2xXcRVZTxNE6mnVXhWW87OKEhd9d7KAeKurRuTyLzAjaOUNVS1496uJrDOAJx1
7H6aliZ0q1/iXi9fwoUY2N4n0zxN0uVvMQ63ocnOQyaqvUNe3DFwuvHGxwHR4oXTvp+ie9/JU3Iw
+/P24qK8/kPsGxo2XTfpKRgaavVCmvkiDeVXkswv2TN3QWsuV7+hUC/EeYOUlRbOiZtgYbNc6d8h
ca8lN1ZlNU4erC8dEHxpVgQBl5fFd/aGLUfw+MBZgr2dwyqpKto7k+e+GEvx4fnj8wqVvcucvsaG
Anv4w5ueEpmGx3qVr6NlkZcx3zbNeiQoMFCEgqI335ud8ZZJToujHpXapSOyjiDy1p1TevtR/Lf0
0Ydh0pe2M/tm9BJjlAvi8/UI84tW1aVu3JOg1+14ryceH0F1WRXO1q9YVL6LBnJdy+7vxjA67H5B
uZxIiYyxk17SKrs3hvHoU/xGot+buU7HGiEFCYxPJL68FhEsMY1NY9clecpe2wX/0pFiBXQQbrok
TdQsu7X9n6iFHpP10fU0A112KkX2AIl8K/OaQXG4ayrYiqa5VyYNhk77d/V6YPGG3tV5uZXpdM5X
eXZr+kOI/43ygUO5CYUEIJ/oPoSVGk/dGD2UQR2neXhI7eIbhd4cLzxqe7pj6UiyCG82NYvbvDTH
JnT+0KtIIXq9mg/rSq1tpdv8bAvir9QKW6EF9e0rfQzWNFdxZiJVSBXhuusEpW71xceQyX9Dj9+A
ENwAZ6myE2vIykOkG1YhlfWJk4fGWcjyUAo60pZ5OsEuP7jSXe66NBIsDebB0fSxVlOxoB3j7J5T
yih5ReWmKvMKTD5L6R66dviE43lVMiR2pZ8pNGzyJm6Ue2haQnrD6TmV9KH5FCZdJqOL3bn5KCrX
ei7qwX6jgoXesDW1iIGGqbIbyC/i52/I4EAdWtWcfLNqDog+kWh0HDEZdt2KBEnuAuIn8fHlB0Da
QzCFr73NtkNJnZCUwOMpwNYLgT5oDmG61/Cv5f0kkRYIh14YlBxW0lC1NbfWKfftJ1DtjByY8pZt
hG5m6bNJoiVCQSKn4bT0IGI/kvdO7h/ZvXCJ6YXuRRXUB/IHli2Kuz/Ma6+T1hsfO2u8CLUdl6Hb
NwpknyL1GBdN66D5FaHUz/tt9wzdWxHML0NdnduCuneZd7dAFu6OBWQf5pjbO3WsCv/iNv59kS9/
sUt/BgZyEGe6rmVz33T5Z90OYD/2dNDbMzO1DoKSwXtxe/pquurdSJtr2NvhLh3CX7ul2s4tuHqY
kO+j0UnGPn2olfzoRfY25c2/Qcj0LVXa2quJBXCht3JbBSlJ1EZS8gw0IeiyD9eG3ToJegrjG3Yk
Jz05Qfm9QK6VlpsogRcm7aeLLluGFeEcI8KqyKkL71zfuzB03qgVpjHPeJITDpCRubIs4USH+6JN
f6i8u6Hb/lxaKKjNXTNm3jHi9VPpdI22Gss+29V9d2UEuNP5Rgx0JNNYKZNN8WSs9YGA4NftmofF
TC+df0hRDHkBPMLovddjhPjPQEmjzs6gEsnDvOQGuyeaiUK8rFIfgdh/ViW3lFYyqAm7FwEFuOaC
3tj7b+K3b/8gw6eHPOdFF8776qenNRhBJ+eDHOz9sLSx4gcPvHIbU49cuPKMcldOy3M2fdsTgfiq
v5Xm++z7xPN9lI0Fh7yVvxWx6ZTJBBmIchO1UU45a32Xoa6eMyBFwgAxG9p31thfc6sZdm6OdmVx
gssQua+Do0gqNc7A1PekEZ6KwNyFbnslMua1INetyxg+tltQbxMQ+ysix/vZd88Ulp23PBd76yZf
u8P22cp6OYWsWuEC2+qtArmcVB9WOyQ2a2iKBE5W67HI64esdh61OZ4GwyTAskcNZj5tBXqLA9y3
fRLbp8LrO0VLeBVZ8TMU84vCNb/APRxH7ve0yT9n96frc57KVdTJtGLQX6bi5C9oIKghdQfjstaU
zJJOsXNsvV8y62k1JnxMMhGT5jmn0wtgxMo/giHAoV7+IZIE0pOzi1oZq+fVpOrRDxIjR8E06OrQ
zuVjwWc2KPtF2PqXxAVUN0b7x2yZLi2jTHzV0JrQVPthDh8RgaC6qilj/v97a6lVjaJtSoww4B2k
SRqsZ5Q2ZFx206unEI9QTnXKCDweXWa9uqTmkfITeQylIyhq5FBqLVWyTgNCpTIewDBrxn00HRBt
mB6X4eSMfM9gX4LRuhsK88kgWYCzAVU9ndlQJxL8Fr0yMPuEu5DGzRmBOFnaR98Tt15OJ3ssk6Uv
D12pEiHMPcP7a42ekkqio1GGP4NFg+UUUQiYcS8tCiXZZmbmhJvupUNttjUeBI+VKvRR2+VTzT1h
RYDR878+Q3Uc6ePa2sBx1q9jjEgYLOXTCJuKJ8wc7z3l3mmoj9Sqo8s1YiNwbynXKggr1hRCYDt+
jafthHaRt97y7r3V+mrh/Tqjvi6EihXba1lNmCks3A4gYBrOX43x5HF7FtTd7em0puEv+DsNxbWS
7KBjka1HSGB5LhHDxyCr3oXSa2Mf+EaXtDaKVqSVX9yhn8hR1j2PYOvqeOUmKizjqSmqfdlT0Ten
He/DN1+jhjc0hc2ry40vFz/u2B4nkJaN7U+Vd5+iGdazwnoMUGkHx6adTi3zs9xskcvoxwYOKdLK
/3mEq2t/iaf+W2/zNTUUbBOJoKxZFO09JzI6VOWNmvdrEYYX2n/vLTpZBkM+WFV0y0c6bKT6KSIL
PJ2TZWX+KSFidqZh3FYiDzqapT0dkqiO7bAp2EPcYzdwLwUQOCRp9fsAnPngl3/zCP2vSc2nW5QX
D78TEpJScWM0BMEHVTxLdS7RkW4wlK2DL0nh0F561c+aDyffG09ZKxlADAK65MMKXLfT1dYbDLlU
/kdZxUs6lN8OrzHy63NasLxkFNpX5cWJBiKcp2tq8dR4y9zFbJv7es4OqcsTt71iQTOqJ6LYLTzK
DKsrhOvBaINYoqZRznAfIoLrOaf7CMVaFEiTl5MKgR+byr1dHgJIRMVE7a6L7TiYmxZwtCGiY6Tk
AScDurI5Swo72lbck9MzCBH/BdB/nNrB3niWeb+YHnyR+W6x39SuC+kFwTEgw+pM7wDy877diLjs
WHlSiLLprkzFuZnSu6GViSWKfwiRXiuCKiiZiAeQ9Z3f1nHX+M+e1sfItw51o0/SlLcmGw9Fh2EU
cNOlB3iw1zNNDHFEI51wWI476dwVJVzTumwCxvWlVO81dEzeA0aaSO1Mr3l3GbpQlhjoTamDR/g6
avmcReZ+zr2vJkUBVWqZjFXBvOEjBYTO7ko6XauQi238dXwRh6N9Cifnzlmflq5/EaV/ifroAG/8
j7L2T29JryzfNqJ686D69cqQeZuBCbbbTJXGn3qyfrc3QkcJpPL0KxnD1q692ezOZv5RhDNsOetA
AFUnuvMs1Gk29IUzTiys5onZA+yDqPBcAxMIKz+A1J6kga6nLBHHDChbxi+y1Y/skfT6gdjnLGZU
OB3WsX9HZI7iGtV+xvLtN/W31XEtdTmcy1b9a9r5X6vBhYyvoEDCUGnnfh6bQ+5HbLPZI76TPcK6
Q+6w0WTlK01xNdaC7iHsjJd5Uic2m5O5KOQ3QUZXibl1VvbfM7v0svXJ4j/FqBGl/43IW6m245i2
HWmDatqFvJZ5ct6sEZhKb3qGtL/2LFXbGpLC6g7NBEJniEQT7o2OH6kQeQoyku9dM7HZY3ZIqYvd
cfFeBi1OElpr6nQNUj0BtBaPcLJbTYH7nhotW7J9GbyeJ817ndhULbP4bUNL7AgemLiE6ce6uY23
mHNWGut/MqB2DC/9dnjphdpvqz2xzX+y1jpPq17JTgBM6t3yNAIgxKWoX3TmFIyC1kfEE8zuoSDR
aPkYtU28RnOpqwyF/Gq+k22+XwPKhMcSqDSU1T6iZGrgvcvFfdL15mXgZEPygHsz8/KpSwNygAQL
PBXaUw7GWoZPivKJnduLx6bKy93czu1+dlIMFmsuklrU5anoquwhlTBpduee51E5u6oFnjZG4F3B
J+xVSMiDYuCs2ffGgQvPcONW0OPjRIxFxBm/9vuLDJq33KypAt8mipIpySbkNu7LqIiLXuvY67rP
bdXLclS33ZglI205wCMepxruF1I9AQeJ4jHAMBg18AXIFGkzcmHgY69nNvTD5Zgp+nrdgfdJG2jN
7FTdgra8ypoEiWj8EmmXJW2NZWLQzmnTvBD6e6T4ApNZ/p83FlTpjaGV2G3FBIfPk63qu1NkYI2V
vnY2a/3izM65LtjuvcZ5MoL6zewjMyE880wp6QOtQHBZdnENfBZJSxfANumhDkP+6/1321HNRXtT
PE+MONUm54o43hPV36jrOOchiJLTsnUjBzAMo4p7qb4mGnjaRj9FEgX8NIA1mOHkM31vtSfrc+nV
0F7yn6y9lzJsrxyboQHL7rewYWI5wp/dvHxAqH2XNwbLPfmSS3pvZOk9UOzVn9A0uCs1AZpj5Yo9
wJH147YhqEZOiaUVF912V8mZSVoUGjaZftWBg+IThefSXGy2nE56F3+BKpiqODLcsz3OZAu6FJ0z
8SEhm3IsI36XUn+lvhzS/tmb6Zu3mDJRoTMMVGt0ZwhTwSxOM59Q8Rq1s4eBpXhMa30mBelSqgE1
0lIdwxIWb7Tze5qkzw0+4ZlHUbh0TlXjsx35J9cdjgB0+BygZ5X7ReZZgsLkJDhS9xQzM0JTbpyT
sIIZ5G60h9+SWhfk/5+WkJ9IiO7SBmgOAQ/FzMHsJmNe2LsgE68uRtfjTPQpJ0G/Jlwhqpo9ADil
5+DIP47Ze8/DiPqcwCW2/Ln/qnyFVHudaHw2/mi/4D4fqIbJ6zeESMMlL9eLkhqOox3qA7rkd8Om
0NzaQHjY5SfT/9/dghKBZalNoE3usVHh5VYyqVIU+kOFVqtKU548q9wK7scgXqucViodKFACRJYD
1FTt1+FHU1CTYa5V8bBld9J4HQrekoPKDXA8PW8H0Tu45eq+GS11yd0BJagNNg+c6kAu3FzVsHlQ
KEIrYvc4p5izHAveiOaxtUtGeuqnXYoyl54KxLzHturneIUU+owyjywOu5RPnLj8Aw4n9zgPIQyX
P6/hf32xjv7OD8jHU0XO3Gw5PKGbRDAuPF8cDNdqvrjy9bW0/OUCsgkf1uLFELuZ4/bVRjOUOFFZ
PWsQRGwZmX5ZA1iJPIrMUx927ddAWWtsbDWbadumb75jtEeRGZwqUklfghnVhzqfTNoRqvkpMpXz
DbADVBmNPPEELcRFPnQ7NaQ/Y4ZcpTWQP4mlP4+zQbePbGsMdSHwSTRPFmHtY/EquBkUlBbYNCtV
QOTOalcQxNrlYGgX6wMz0nTtSLW6hqPzGDbSjU07WJ9ru2tuyhJ/HY+roPKCcC5KqZPOBURfGHzB
Ocf3djIAoCs/BoH5J2qjZJFfBRjOEpxXH01m1pniNW0ygwco2o6xsqhY7gaH7qi6mA6Z5VZose3l
by16/+Q0VePuSCMuQorQpvkpBGu/CNPJ5hfc4n1/D0DrpAeFZ4LQaIuxWoBHDWywsY8elf24/gcf
Ie/qzFpfQqhbbFOUolr13D13ax78q6q2x3IXdD/TOuQu3qe1ObjBGj0Ukh0ZXUM3DZhiTGSe9p5Y
3r5KcHrI6zKjAx7DvLj6ZjvFdTrPfz0ioa1DteZGHpdR5py1P0fjwY2Wj8FxBJx1SC3xatsSOCfj
EOW0JWEC3KQZwxgJTOMYfC6O8nepYQ93szOB0m3C/zClEYNbOlNvc2WmZ8+ddLODZTGe+n6lE53x
EMCj98ezpwgj2XFfL69pgAgMoqJ/kzpzExee59nL4C5FZKXTXqnCT8Kye6lYXP29aFf66lFRPUmj
Hiieajw0xITv74UevRcle/tnDRuF5yAjQ5d39uIQWpgDC1ZpW1315C3XcRi/vBrtEgkd2bA3CJpi
Il1qXb4UYLgNDy0KnmDzNwFKGjvkVv2SlLNh/9Sr1f2UwiPMs8xgNnRgqreS8DwryN0DdJHHPFL6
8dBHiLXzokfy2xIL8bnO7e/qUpnkygYSLO193ErA9KYxQabKddcI8l1IazP3o8VEIQ0AjGmiYau0
q/rBcLdUhTGjFtGG+NjNNJRdNRL+dVeZ0j/1aerVey5l8FibMMDjwDLa9H0RA27mhOyBUR+s1Buf
RFm6RlxQBZoDTzlksj5yoxmnbnEJ5HLb5jnNV3e5ToASUUwFFpmCpZPW/4xJjY+c1QAwGDIs5kEK
+vahcpt9V4zOZ4b4pWRU5nUQnAInouCkSVsy3F1TluLsAVEkwqnnX1OT046j990bEbMm/Vy0HeSR
wfEizEJkF3NEDpg3jDpBzDUeZN9h6bHb9TxoQx5qjTctNzUWUzfq+Vx68+w2pfxRWCj8o20WThJY
7Qz42JVJHaTNGfKb0cw1zTjSafDUEcb9tXST80POVbQw8Avywkqrh+dmg+jc4+LLMN0vGCZ3U61S
3BXLiDi0fjXCrnvPHHv4kP1aXf1B6idXc4CVri/fDZhfBAl5mr+YNrGF2vXHZLGAEKfURoQh2C6f
OU2T3OkqAqmysPzi6eQ4L8kMiDy9BWVw4Jj6yNhBM/5R+PJYBC2kvqX73GXVkMxhi0Wzi5q91Tg/
HS7dp07N2gQMGTqGDINh1g9d+TundgN3ErLxz42ojjXg7l6L5Vb42HSrpvdhjHDLVmJFOZgKASQw
/UVu8FVG0T8c/BCgJW4kP1P1He207m102l8z7Bdsb2ImSU08gfL/J90iO67E9O3bmeOdwVKMv3NN
Tyzu6QN6h03uUTix0Zjl1TTW6IqTAslMPhOOhrABvhOEM7DxDRdhK+OizRFhpV307cIPPtNFRDgX
2taYrSA9TIJUExVa7S4wCIOElQdWZ6FCyciEXbvriFoohNHtFyR1E7TnZMBXZkUvEgIbPbQENE7v
aoPse7GdQB033ESdlk9rIyJHN8NMOa9utxM971Q0+t9QpW8zd1HY5Aert1/mAqmbbySGjUYLpZcn
yjsfCKZ1LcjR7kpqy7vXEVLpuvIJQreBqWhP3KHBVVBgvbNM+hOLMgYx+gAJizXJbcxCxc88iAeL
nCnDm8/LuL6gq9r4jPA+MGfNVGPCzPriVkqwKZLmbqQFPAd4Rrx+eIf5fxW2Q9l9zgFc+VezF58+
B2goGDMOlXqcGpFsX8BxeF+b9m8+ObdchYk3etdgQsgnN3sQoF5erddeVPdO67xPIY+Q7j+Hfj7x
VMKRu+dxhPJ0Vc2Iq1+D1h9A0uz+4qi12wXML7gNmv+9hGFADLAW06U3mgMNZNRZUNdrNc+iKxCl
Lj6e83yEdEQVSkPE/3T1unMeZmncpP/GXPHT1+zAVCn/M4aOkbeQIil51CcL5YTrvWSKgIBFC5tJ
olAJ6iHoOdiyTYuT9fWzv3i/KD53M+Y3Z4lIAShOHsOEROoEWvvITfMtUkBI2542zc1eGIBy/UKA
j/m+kk7SG+sTRs+3Sk9PhVaQ0lZiFeOfwW3/DoXxkXUzzVBRlYSr3E+tvjDgqJ09mH9ZZE7FLJ9l
Y5y0WNEYBhgTMCJvcv3cIysYf8wEFVfM83X7NeaA0Xpb/hrYopkUtmR7QeUKKjxkn0w5/1GvQyTq
5J6GOfjevitcaWZ0iiqmCQNpl5M/4eWGlgWvKNWYEOSwH5XxhN0/iTqgVxndl56i1A9gSqcHtxpf
qUxGf211e9lAggz6wvZhsLnlb73ub3PU3vtLzUmzSz+aMbso7FY0p56IHt1ZwPt1FlKA1n5I1d8R
j3JUkv01jL6pCWTwCH46cMed2zKKhKSZZU19scPl0qj5fUPzyEgtcH2Gd3rp1Em15oEFYd91xNjW
nPBgHFwvJX9xcp6IILnSwvdB3OVdkTMwli4iZycPYqtaz2vZP7Qt1a9sa/YxaOfHdcM+CBR9IEo9
sWf91UZyyxx365yjcNO8C29qIBrKz64wT6Vf33tDxuNtPWSOuujtNRF2SJzAtUfkqyP/EJWQ/JuU
uyMDeoPpa/8wkmJrSUkRXJ1+mKb1ggLgM7IGYz9nDhBbzkrfpH51ADeI7noXvcZYDc9TmVbJqMKP
DGcZGVD9e7BgS49cA3u2azzgndC71Vh/cqf4CWxabyfMT30/nquijal2IaQgfJi6kSW6EuMZKe93
Pkx4zHP7JmwfradPdvDAk+61wb+sYaDuZfppO0uGMLsmBTGIdUrLsW029o5Ayr8VcqiTlU8nyN5T
XaTvGbq63Twu0Jss5HfumMsjDQXVqXR7hR3Mf6h7/772ohvCv2gq2r1u7WFTJIa5cVW6YOVpjiZc
hp9+VNKJVyD3jAXK8sID35l46AojpKJKtTH5q8iG8FZvD0fQzbFNVsTOa1ktQ3yTaBxdHHgTi24m
nJ962DZyGxqgOLOfJ4jEj7PA6l++YAzjcVkPi4lsNncu2+1tQOYW0rvNSnM4BhydeqpIu7hrYa4D
LxHWF4FZsagtPH2kOrrOdWV5xqC3OfMX8E0hJzyZKydF/OeoM0P0qT7lw8SJvQDHRlXOhvVco0FB
+r71UIAsLnxiRujttyth6+yu66ydMp3XCNIDfWp5pjL2ahnRTY0YC5FTTt7DXGYfLRZEL6piBkoa
CaMjaRjPswO2iFiEAxtA/fzhifRgOD3GwYfadh6CyfsZeDNuX0Or2GTSpB9TiFjdLBjsW/vcg7tn
gPSY2XYePG0/dWdF3OHmQQwqQFjWGt6a7DQ71HvGgJGFijDQ901MTL5YbI7N0evf5/CzLTAtW8Op
l+EB188uXby42kpWq3TikKUPC/CWgw55+4G8qxLtfji0MHQIpJZcPZq2c7EKkj7rML/koTxzWksi
0nSGwHjBNxiDc11J/Nzips9zrl48W9yk+cBeskeBW6Ai7dwvXltf320v3h2JsS7bxKItYbt2S7Ge
x+bBxjxc5/VVjxbBsejAN0FWa3wZcw51LQ7ajb6dzn7rZfNn6bx7lJscbPnkuDG4rPym7Q7b5NJs
Jc6qLQaFxjiECNNPVcHtgdeCmjwzxemRP6/w3JtbEvi/IuZj+jLr9F9gmocONrMCPdxvl6SSQwWv
2bVxKG28wvOLNtavQTpPziKPE0d5lAzAwO3wIJCz1Ka/xi6+qX03GnfLhNjAfzMGP67FQqpjeGuN
JnFXntl1ME85O1Rli2OAUgCjd3q2Vv+ZVlA+oWBB0TGBHKMr5jGZDHkyoIjDzkt0hLjVMXdoMDLy
CUQcld0XRdtnjZlnKMqkH6O7tGPy4IoT+FQnzqIOGyYwenK/zOz2qq3/mBEtqbDeZ8nDM8/hwQRB
Ykt+4qz7PHi+BS1egKk1ztXeoCteyViMp3mMnoQZYl1bad/la/jQF/6ll4PH5bEFD6XVu+R4Yjnr
ZZrURUHIWHy0hl8eUi0PlvuURph+vUbfqihCkByA1uIEnUeTnJ80LM7k4/NKeYoz7CtTnh/EYBw4
3B25gSqNhNOeg+vmh+ra/NZwKmYYvHIyuR+ZXobOxgMQHnrHOVVtdTfxc0pNKgi/e3td29fmzPqu
cR0DZkMwOyg2hwdHiXPK9XVymqmXFTRSxHzZS6MEWh482Yy3y25zMaMig3bBmzw3z5kZPPpKr4mJ
f2O3fQalWz5UrHcIIO6ELc4DN1TBGzDM6jkLIaZKVnLBT+KySkTea2Md+ok0Bmf99A15FzDQTXxU
a/63oV9juw7blY6M6mK5z6DSJLGu0wOqMsxRELioe1nuFtD64tl3/o+z89ptI9nW8BM10DnckqJI
KjJIluybhseyO+fcT3++8hycI3YTJDSzgcHMxsCLVV1h1Vp/KNYSRViTX6qo+t3Q+Cswc9D/ot8N
gkYpIIQoMr5ZTDCvNxrQpPA+cg1OgBS6wAAm6IjS++bPtehWyQVEdRhGNBLLpQ7SinTtIYGVkCTg
4FTqABQ8SHej5EPrs59x0APuHjek8gjKgODy/6DRIWj2bpzeRXUHMZk73s6eov5W6vyfUedvoakA
jHgvLHsl/mNBFq75rzyM1sH3k4F6zzFHkonPNLdKgFJzx+flQb9y2VkKj7Lar1dyFOwcBflTFxAf
xC7IQGAwdM7eYGGA5fbinDo59benIgbUr3K2J1YSLfIyAXzOJ9E7H3UN/56n4p0V1QmSSxzbenAn
uWT8buWjU5y/5AE89TyT7stRfUO5ZWVxsMv1sAGUSKlQfojToGX6kKphMGzz+AGQhr5gW0MqL4Dm
jE0H9QOJimb0XyMt3rUBOF2JWk1nKDuJIXRD9Ad9kHUYendx7Q28lqJhG0J6zyhcrEKqJcsh0R6y
3jjSCNp48BDVIUyfGiN7LVBLWZR99x1BajfnHLT3BQC0BO1nMy/3ResCqqSL6DHFFqNDjwWqfqtv
w0amaZ/ray0O7AUWSntthF1WBisNblhYtmsyRqRTaKi1afLuWoW+8KXuELXp3ui8J4PZpzIWIWyU
Vm+O1SwavMp9R+1WLrSdpWwENNTI5TZtVn0bnfE9gQrSVGhxJZr6iKXC9wK9ipyHYa6Ob4GXIkRp
07wxq2z4boTVMbdAKsIOpepYl/etlSPNicl5r77yeF5p7nBP7kKvpfzwbQ89hAA6G42S58To7lWy
FNBRH44XbUy9eNcD/Yk8f4fcv7kofCgdkffqjdFNKGnPTlpvw7Bek3CudGSNEAHfmGlEg6mHFW67
BR4U9tLzwKuWdIFBYPOMwr/ylkpd+VzC16D3/tEO8Tc3jR9rNXhGx/BWMb2XWGq2XQD0JnHRn8KV
/FGoEglZDj3nhug4te0Gc/pGKW4tp6RcqLMFEB9WHmQ2Ey2drSgiSvxxydDswqEZtnXdpXDp4vym
Nru1EAvrIk7rEP0opGAMOtvUeRaRVBWLMPZi8J5AcBDoeTdSrnKdMmQN+7EDhtSaIK9T7wW9sKOa
doB1I6TaGqVO17yHiuWYKKj16PZDkFP5SQv5GMP9szs0iS0zo9wSNwJX4i4zJ9r6hvUGu/LeqxN0
Y4Z93vPYNMTbuqH7T7FXsYHagLXp6vLZGvuHOsiXllQDcHVAE6i1yTnnlgWqzvVjjBj2IhtUZ0lf
bRWU6WMuy5vKsHiTKY+8f25jWarBRjU7TUcpjY71Q5Oou1xqdzmKEPLoUM3UNklo3KgWHodWi9a7
kt3qvryVeqEXRUErtld009cSmpqkEa1qIZoiCtFhsq+BUytmijcF147D6SmWWmDFmxRFFk7TBokf
fnSUr3LF/2ON8qIwX50qe4sqheyrvUvq6Jsela8ZAje0k277KHr0g/4+R64okxAw5jZK+eQgYcFz
5c4ND5xvNHEfhgb+REkaqOjqtuMLpQ79OFH/tHiaZ4iUJU61bkysspGuw9r6pgZpv5Cd9NiF5gfK
sTeS3AVLCvVbH8y4mUfrNDQ2jillt76KNJMOXUX1wBRX6kMQAgu/TGqe0f/J91UqdZolU/uy1An/
XfE6s2h9ZziGPjTC27r45fkgVMfqKEblu6AAy/w/xDRlCwL8v6oOE+J2QZfFh+fSHXuAa0PCovfg
9offm8C8T3zOBsg/Y3OFvT3VnYS7jYi5DZbcRsYUlJSgrn+ii/ddK7DXY3NMwjtHORTGO+OlpA10
S//Tl/4t/4olYX7TuNSSv6YS/b/B6crpyFjgFziZZhsZp9hLtObYG95Rh2kSRs9darw04bC6/EF1
hvFJM+NvJF1Ghht/PaF0P4mEH4PtG07dHElB6h0vhPG+qqsr+g3zVYOqpYzkrKGbsmFrk7msos7w
DMqXR2h5SkpWDWFQ0Pkq9u6YIw1TgBLuroxM/KGTkWmarJumihWlrRiToK4f0c3v2vKYSoF0o2Wg
43mxgmSstPHaYhGzNIllIFQoDCgtzG/1iY5BLflNYlnu3wEaZgMhsXkd3I3eP6rmlpHWErqJss6p
s81bfVHmw5VfcGawJz9AiB98Wq0hqPC28gO2IWwiiGf5MTKjY1fzL5fXy5lPeRJoojmigYfoIWSV
YlsAW1yPeA/JigSpB6ht8yiH+iojD70cdC67YRssG1nBVkDFAFCbrNKkVNN4rCXhU0cy1hiAOSFP
SH6Cro/8MBR3KbTsmv87gjh8OfbZAesYXSm4DSHwMhmwJSNrZtgM2HfWoNQoX3S7Oo8ekuwBfMhT
z78aAO7/Q1BDZj+KA8jWJ+N1mgCuSPZv0BBjEbeJf6RgFdUW6IsGxiz4oaTVFbOfuUAGB6yiILeL
jLvBWE/XUEoJ18rjYnzBhtn/Z9AUGJly120xzzElLFOs7MrUngmoqbruaKiWK6Y1PWJNZ8RAS22N
l4L2glf339CfQriDJ7h75Tydn3JofnyKNNkemYn5TGF2xovfZsUmLJInKVSSKwZqZ4bDSSOOG3r6
Kuqwp/Pn028wEi+Hg1R1xXZQpJ+2gZiraTY0GFpNhSV+eZWcuaO4hjVdNqmk6jivTG5GypijDJBk
eIE5R9J6kFPjPpGD28KwQ7BV8jJgMqNhmZsVXSM3ekMmYHn5N8wPHuH+qqpcz5jUgVE8HbSn2UmH
iRP1avmW1YJNWfRcjGSml8PM59Z2UG/EnIPJNZjm0zB2D8vSLIr8Bb8IBCnoYMITd7WhW1Z6c2VI
Ex19rkScn9lzjmliMKdOZaTcQSHboKTyAiPXhm7vNsUGMiVFhB9aGFOsueZiPD9iREC8OFT4JI5h
TTZeARoAkRy/fAHwYts5SMgf4KYXHdhD23vSYbln2ebyfM43BCEdrn2SKt1y9MnliGFO4yJeUb6o
/gf+cG9g0695bs1DOEJxR/1rQo5y0SRE0ScmeBk0YXIr/nCFwKQ6HL46CoytuBRAJdkWF/1kW+va
mFalnhcvSg+UmrqLt64BwV4OMl/hp0HEcvl0tdZDq8uFmRQvOZ7coxnqt60ew05TrePlQOcmDPQH
LRRZk9FEmiwDlON5J0cE6kI/5kINYmBG3cflILPRoJSP5pKhITEOucOabCSzyXINjcj4VU6qD/h/
UCbsXoabHL18NRBUP1yuZbxuzLnTfVFXoC/ttHx1imotjTjahuMbFezLUWbngsMt6SC9xImrafrU
DtVUxlhpm04BXysdJf2OVtNtZpqL0biitz+ft9NAk1WQI/vQq+2gvAztX3hP9DOjDlKX4TU7CPEH
naSSjsFYVHiomsL7yhJWK5+WW6pbrtboOWqt9htGKse2XCLYdasC0gdYS4/lyxN4Ek49DRdqpje2
OXqcGaRNHxL9CpM0baWOMR0l2Q6vnOOzo06MDoAsptfiqFMmh4Lbmx74RT9/zbGVC4bqyYOJ09ba
CjWQfHxtXS4QRAQvj3F+TxKVooLGGjFN6jaTRZ9WKJ1adZm+6kI1yHoL3D9e0TOh8StKMgsJtxgp
7xG5+tNabx59z8vxrTOLB6teU8d0iGHrlnY6yRkK7INSWulrEVdQh1GFgD9OTb6my6WtFMEwUyR/
6cbBIZddygkftRRkS91qkYzRbfppsFByL+94QCAJjIDpreqgbeFXdA+R3lXM/kOCdoUgfLKoOnPc
BkmHEkmtw/z1KAGnUE/MPKYr31ofkfwhdd9KCCeC0NnLw0OndmsVhRbQRZRofdRvW/Ndoe1vgU5b
Kp5HyyiDZJ/ew4MVpQ0e4bXq/anU4cjm+wX1KdLNjaArCU0mgRYXrcYwpvBMrVGKqzvX1r63Luza
GFafh6+gS1ucjhRCFLWrfI+KBnJMpcVr0KA/IH9Res5/Fbm7H5DzSCP3ynaenbWcspxOmCSR1Gtk
hqdfpFTdUPJUirZ+5NUPDn6rNwPGQ1cywnNRTK5YfCsQlp8lR0EGVs6o7fA1b8P00R0k2PpR+ufK
6uKnnh4YpqLr5EXqX3FAe3JtjK4BGiuri9fA0t5K6vxaiXB4RWVOvzPK7PvlaOr8fDLxqCA5Um1Z
2FBPZq5TitKR0VF5FV84NexNiOpj+E/eU5QT2CfHuskjsFIZxxZEPRp5PtV5+blFXcYAl4YcDA0F
x7WePGC35HX0Tb4Bu1yAsqagz/ltdAiB3F7+2fMdyK/WaNvoFruQo+f0exda78A8rrLXwYr0bTkY
or8aRut4QJ3rcqj5lWQRiBNHBQnAK2p62KgjfOLSdI5y7sE5rH/InQXInLZFDMri67FsRzPJsVRb
4RI8HRaALSkNnME5Ni4mxIn/XIXjgwYnqzeKKxfF/LujMkqGiuinqYgi9WkoVVdKaN26c+xQ7YB8
h1QaIlKlELVCxk9Cju/LQ6OeQvaA6wtvw+kORSLfo4FWu8egaZ9qPJbBwa1Go7kx9eify6Hmi4M4
IknB4EXIQ06GlkWjb/AIN45GCdS4SOpnFEyElVdw5fY7F8hSKJ/a4nnomJN7wEHHyxoKVTuC0BxR
IIyeHVU+QvK4VqVRxE8+PRRsqgeWruuk+KzCyZAUNSqlKDe0I9/zLgEzz7fKS+kGivy9hwyPI1VI
l9QfIAWhUl2r15wZ57+1S14XlMVmW8BrtTRNNftowoXGp4F+jVTCnQMjeK30Jk63zwPVqEWzTOjY
ioUyGyjquikVI9dkBwxrREXEmsT1OSFziXT9SiIxHdffYDw4qPGRwXBznO6BuBpMhGoJNo7Rr1bd
xnL10Hbe+mvLUUQhSxGuSpapwXw/jVKVlpXkqY9gnuTSBZee3cxelor21dX4Nw4f6K9lJy3LSZxe
R2cxGSPraFYxRLOSIxvULMrxgpV0eUjnvhJFdM5enZeuMV0QSF4h3GQxpGJIcB7KADq6L1UV/klM
62HwQfdejjc9g/8ODS8klJEpaZvThEsq46ZQBjG0+haIya+4+6b1SKT2ya/LgWaVSSJRfeFKsRC2
4wk/WRJ4fbRR2dbmsYS8RMnXSh9RD7iFt2W66OYX2IHqz0qwvxx2Pp8K7RcWIJkFle1p1R4Cmedg
bkDLGH0Xrx8edeOBbugKkRsJw5bLwWbpM4VXzeCZzZcz6RNMNZ8hNyQZiAv1GCC2GtT5tle3RXrb
+i/8XWv37IRI+sdofzrDlXFOE6h/I1NYIk+TRV3mdCukrijRZL16TGv6WpkC8VMO5MfL4xPr/OQI
UbD2RThCo8sjLOUnn1CPMxuwuxwfUX4D36V44Sa262hjJaq0/HIomzatjM8spWzMxE7HM8aJEchs
tyPKb5CSTQk5Lw9F1Ui6ZsI3WyFUIBkW3urcatQjJxeA3leopQz4R0UB8ggJrxwZqpxsGAiy0/sO
8y+2eHAv1Kn2UDwmKbRmO67z4lCJLBMybAUSFvG4BdKEFfgQ8Kck/F8tO4pw7DqVfhIvOns6kTkd
CDfUlOSAQgNsTUwztCbeK3F3ZQHOp5HHwd8zi5MdlPvkjEyUMmgybFMOaOf9o2jQdzvn2ZXgW8QA
yiztSrj5UiSXE3VOSpyGo07r/jpit63hd+4h9BLQp+TJqvE7kt2vHo8ih8N9lwzE4JM5YtSfagx6
3tfAFYCvQ8NeWpr/E2RuU8NntFBRubzi54cHaaljywatDB4opjGJNarwf6ykzI/1iBpsszWMB0n9
UHV0XZUjzA9AKCCTeRl4SrEKGPLl+NO0VVMM+qPCDIA0AGGeyY7LJOZAS4P4qMktvJ6yax8pWDsw
F6hRt5akrOsR1GmX+deu1zMjN/iL5i0TDCB32g9wzKHp1cCGR2luSYQWQwAy0lwBbS8GkTu3yW/b
2Y5KsTY070rJYXZwKiTpMtmzrtCycqYXRJs7lVtakncECb6zPGxrS3t3eWbna1WEwDfaRMKQOu90
ZuteykaoY8fQWetj9S0q8O22rrjLzu9XMRA4c6xYQ3TCp8uH5q2e6aF7wNg+NgE++/jc6ymoOpTV
sXjpcZ+wyW0dh9ps/RLK2eHyMOcLiK4Y2b9MX0cUyyfDLKGz17wN/OOQ/EZkgW+J8MRNOWyDCAsL
+0rFYH7eIJKEqSc1UzieQPZPd+aQYzPlVUN8RCUI3pC6ic0f6FSyPh20LtXt5bFp6uzqswwwBpyk
OnKmLJfTcEZu+jpFluSgSk77hjB+ien6oP3SULpYD6OMSNComku3BZM85kF57GHi3OghCqdj0yLZ
g9keUGYN4RPKAq+kri5+ZCmuPo5THtrYSm/6IezXgZmHj72TRltDyv37zIXvUjPZSP3qJqxUNNix
KdGWTWVH9whGY1gqpQnwRSzXv3xRkVRrFnk6l75h/q3VfTr7LC/LaltVskOa1u8gWRbAKF878w08
H6DaYKNx+vbQWi7P9CwhxeGAYq6o0lgaPsaTHMNqYSG4RSfvya4eKglOswEkiuZZghSw+c/lYLMl
SzAbNIepGITUp80do6vkUrJS7QCO7FWzsxu1jHZqE7/DlH8dkPXKu/FKyDPjEwYOPFo0yl2zBj2K
/SnS9FZ78A0kUZFJNdcgaJwVkHBoRjJ6VZeHONsnKqmKeN7qVJG5Xyb38mDkJeWOUtkD5wPYT9Os
DjdoY91pzU/81i4Hm510KmkNWESOcd0CwjLZlJ1pdcqIOdrejlBLrzPjoaF+v8Da9OM/BGIf8pCg
H84mO92OFugbaMZlc4jdqEepDgZ7mamFUPN0FpdDzW8nVbaoedgc3NTEeCmdxsq9xOoAh/LFWny/
KucB+5DVqDu/Pd/a1tGI8FN625U6Glbdou17b1HYwZUq7JmJtSm9kGmwL3SQTqe/IaOMOASy1hzM
lq61UQzONuEmvnXz3FpdHu98wajsdXx5aB/T0p0mjJkWSi7tlGxPYyN96tHI2UYUyoASt4gS5nX1
Q9YDHGIvR51vCxGVTUg7j1faNJ9TtEwOchTv9wociJsqeOPal2PfoQ5z+x8ikQwbPOfJIaeVQNsM
KliZvb5XCtQwmuQlB1OBMueNHDdXLn5xKZy8l1QG9SmUyD0+naAhtEgtw0xyV5fBGp6dyNyQ5t+Y
JI/kO6TI/xi5dGUmVdH3mkdlMmVLVTBWmawV+gd1USGHufcq792qi99Gumn9P8arAfNQQtPRGRTU
rGpsFvlJosY8uCq2IvFNDAgiIMFULNdcGg0IvtiN/Q+lyrUrp9Ks7AY8ian5/x8p1sOnqUkQb9Gj
3kr2adRYD1ocwzTW03ib5TEuiULgsNLjYas6Ft56rmwhII5kPpUX+ebycpjvrNMfMtndklVpkkfa
ve8sjseoWYO1W0qRcWXVKfOrhjg273NTVE7pJ58OGOWTvvfVOj3UTdcuOWnyG8Vx4RoEIadHT2ov
oSmARA/Cz3+yQQI2HsUuFhMslugpDfP+hYd5ujZ1yXyOvTa8TxWn3KeJPj7WRZpew5GcW7s8Rqhj
884Xl+Tp7/W6qhrqwaj2GTLoMlKW1GtYuoaDmJcLWhmV8mFz+VOcmSJLlM2p+crUMaawKtRA9Cjz
i3xv6+8IUcIAow1XPKnIRWcwOaWvVjPA4uhYKRmkg4Aipvtk9GTfRBSi3tMCUow9quBJebg8IkVk
K5O9KCry/2JHwDxOiguWNBRlIVfyLpJwvMiyW7d59ZN8mcKIjCk296idKJq69IJfprONC6xQkeu6
/CPEKXP6GwB9MEIVtgWVoWmm3A+qmlAySnalom6daNiPgoB6Ocb80xHDEXBn6mwgdMQ8fNrOMfI+
XdsgQtWMnfvSIvazrONWEM/UQrrJZV9dlNAuD2XjjFcO2fl9dRp6cpJ4AR10u7HKvZar9g22ay2t
NdTW+jRuH9TGTKgead6VS3K+OzSe6bItEgMKz393+6fxQuRWWy+Lqj3Vqc0gm2JrRGgExerGVyRx
sPuOsb48x+e+46eYqno6x42HhVmZS97e7vAoTg3vR25+/TQ8GdcUtW4WBmSxGJXK0YnubCN+ouD9
ItvNldPw/FAAIyFyS1o1u4Ml03XRFYr2fYwAed6tPOiEl2drfq6Lkfx/iMlsjRWgMLMZy71Zmz/q
wr6repDFxZVvcm7diyyUbJfKoTZ9FmaqgpBobpd7oe/XB/pt1jYozsoVcqDAC26UQIAKW+fnfxnc
/4U1RArwaflBLGFdtgo+vfIQLCszLpakFhhtBaAlLoc6t73A9wFLo7CARdskm2j1uhXut9FeC7I7
10SLzVTco9p0q17yXkrJuYbVPLM2ANfyohfcCVHJOB1b1aVuV/VutodkLuS8DRzdq2L4dnlYZxIQ
6q+UtKgicK/MqhWyHOhhq3XOzm7b+yYoUBUZ87tBa58qw38qnOjoJ4rwBbFXvoz1hHwNayPOpcmx
zAXET8AEk3bI9O2ZFVXboEdu7doqPUSp9y1Sfe4Ib6DappfXDugz2wHoKwIUJkm9rE3LXEWuQR0P
1WyPLn+NZhB0uXAINp5ZXMMqn4mkGWR3hqHyoiZBO/1+luUbfWZI1q5RGgD2yBwoLor9fpp+XP6E
ZxaKxtNWVngSwV6a3muRBAXYRgxnJzVGtWlQ+NoiMBXfX45yZjhcaYaojcrU76avP9TLEcspoLsC
ioj3nZLrT2UXeNu6Q37wyl5TzgzpL86UOhrpz6wY2Sv6ULWtYu466s7Qd5L6n9gBoZzYNppEcgVm
3yl9/8aGObAFCdQ+ADIJ96pVVdsShZUNYmIIcSP8dHN5Fs5tFxP8BMuUy07jaXH6VXs5NNPYzcyd
UmjqjygodNRT1WZpWxG+72B+y36gQN3m9+ApvZ0Z+dbacY3wSi5z5t6lQi3gNDTYSN0mh0MBHboA
QNbto56kadwH3TFwH8zaXnj4oCjWtmXNXR76uQXwOaT4Zp/O2oQs27JRidtJDh45Zt7hslVFb10B
netypHkJF9QdxyzwJ1IKGonip3wKNUo4ZrW0MndOlj1b0vhcjnG2MFtcd9J0wzG0jmXtIclRc0WX
//Vy9DMHPRUGAeZm7fE6ngS3tBzFxdEbdzz+SUz1okdXWa4XjYQYl509NkVbXllV+vypCnGMm1OX
aXiLTPx0wFAEyrLC82jnlIb1biRyv7EKfCEMM9NXvZI7S1urDOGhqC+NBGuURYxnA5rJQ4F6o5P5
a2nQomWpKvk2axGaiIM2gnKuwYAu4ngbOpWz8qI+2PLxzNusRnE2alqo7oY2/nL0AIpsAerWUEod
Q3VfvQnlAT0pv6ceW2i1e6PVsvUQUUlAHKlLrJUeW5gtKAO6amaKOwun7TK2PHnpZWF75eg5c0OI
q0Gc2aBbOFFPZ0e1HZQKOtvYyUrFq13zv5uVs0Ge6h3Fma8iUfCDdjRw7lQIqYcC6j8NVnRmGBa6
q+1tuz32WQEbfjCzpayEh8vr7EzKhM6x+Esz4ShN2WadpbmdOzroISR6vCiyneP/6rG/uHOkotjh
TGAtuzSTrxwcZ15iHDzMJcsN4Xeel6fjA5VAOakxzR365Ddj1j7gcLLUZJSkoh/I/kFev5OMFwwn
kQwOHhvnZz5ceW+eOdzBdbAgNBp8Nv90+gtyB/veQh3tHbAVBW5E92eIrlV7zxQrdf588mpa9CA6
pr2mLrZLKygKY4ez1Lb2iu9Fmv30xmIPe/3BK9Be0KXNEGEZUCjfuDfp0SjllXNMDOQ0s6EBTB+T
6hqNbloEpwNNQ8svQUaq+x4B24XdGd+p1/5Q1PZaqWs+ozooBFIAjf9BtpusWRv/vhIhbHMfFvUf
qMQ/QVlcXqznhiKAHHw4nnmzLDEwMrNBesTcR0aiIGXuxVs8p8xVI7v19uuhmCxqkhql3lndtS6L
ISwgge/VwZdfo9BqDnTu8nvJ9pMrK3F+sIilQQ1KeK8b3OunH6h1xhK/FGAAYR68plmBUIsQ3Kmd
texX75eHde4bAV+XgdySP5F6nsbKTStOcQiJ93I1fKsV/zEZvc3lEOc+EmQg0HMkBDyKJuutMvou
SfoyPkhIyuxU17M2cBD6Ow/ToCsfaX5JMnOCcUKLQ+S3k1D4PkloydvJ3sXSp6qcbaj/CUL7N50U
6VrbeH5QEotGGCVxx5wzj9Im1yIkxiKA3SVa4t0PVa5uQqx49F47qlQsowovj8tTeTam6P5zQNHK
+XuKfspAanLaAS34WFDWq2ynStUCam6K9GRx27r+6nK0eTbHCB1xt1nUaOjBna4N+iquLNfCE6Pz
DOwcDOxatRECRzCYw9bBpw2dmmaAhaAb73aYV1e6KmcuBZ32GJ1/GGXw16ZHsl30Fqp0NXl9rayz
KrxvmhKxWfk4qCFNRwmDJ0ldlVF+247WE6/JlRm5d5okXVnBZyYC4iznJTgk3oTTaa94Rulo7Or7
zpC6taPG37IkylYxNmieUj2FBOxT1FbT3rh2L85TMDqDaBVw6NAR4aQ7/QborxpjHanyLkFfc2Xb
gXcT2Hm/VjG9u4FKCRaQG2JD93t4zWUd4VH0566sgzMbWAelRz8UWDELYrIOGsuzXb0atX2f7iO9
QIzIXZWUnS+vtnNRyDfo4EFxEYSr05FqQ1TmY81tYTglfjvuY4Sm/2JAF+dynDOnK1kGOSbJBlt3
uqhiH0ertpSKfZz66apyav+9yDPR+Km029K0rmkGnBnXSTzxez7tWVf39IpOmbVHkAzZuWKlBwCU
xkbXrkzgmaPcEOUKUnZuKX2arXfIuhZ6P8h7s4GPM+q7ruivoFjOjIVbVkWoSadzNeuO5wZCa4me
Gjs1154GA8dppPaUK9ffmd3GQuPAAeREZ3xarMaScwAmn6V7xPWEX3Viocc/IItJ+8VCRU3pYenn
1+hq56Jyc5CvCB7ejB6PUDcWhim2PlWWPCcRcsNjqf/KW+kjKtoHXBUejXF8tqIv4xuB/oGpovUP
GZjn+2SDV4aSC3FLe2dlxp8+yNes2ASvpeZPVci/6kwZrxxmZ2oFROQo4QKhuDtDOMKXdZSyRrXU
CmwcwpQlcoE3/kiqnVjrocrv/LwLbpzEEj5Vt6pdrr68AWm10bXnVEcVYEp2HW1MIWhpGrvIxSU4
SlVto2ldvbaqOkB7Ierq4+WA57Luk4iTdyzKm4WcuLGx6zXoRF5wW9G+q2E85pnLA3pcpOF94b9l
iEy0+tuIltvlH3Bu23we8eQb11mHZ73Dzuw9aVubyo0UoLuDbtDlMGcOAIbJ0SnuIzJ78TM+nTQl
nH46d628j+LRfax9r7/VgN5vL0c5k4OcRJmeZ2ht52HHYLCU2RjmIz0VDUSuav+0WnhSpXdlVGfO
a9IrleuHk0eZ3QtOUjVokcf9rhYqzGQBD7KMABSr+FVtuyub41wwG64qtGLQxuA8T6dQ7TSZF5hs
7xJtfEKC6WestsXCjHBjquLXyxN5JlkFdmjBAZRJ5mbVlUJPWyQUQ2Pn5xLKr0FUL8iIf7VjgSaW
rUQ32Xjt/BY/f/L0w6yHNF+Ukqj+TlYIxGwjcerAZyFWmwy/XcTHv4UQnBdCwn0R5N7zGHcviK1/
+eJglI6om/HoBDY+2YHAxnJE5EraPdQcJRshYPlPhg7I5RmdDw9UkwW+8V8aw7SJX0bkaExrd6jw
/Il654Euxn0lucda056DVN9qsXKv+9d4LvMPeRpW7JhP+85Pi8ZPmqbdG2lFM9V5FfLMAGMEhsQu
1Nv/MkiwYjB3eCJO6+oJjET8IZLuwDV218YDqu+xdzsMwZ2cpbeWig9SUxyysLmyNc6PkhqzQoIB
q2ey7/u8wrdOG9R9VPjvXWf+LlT1wUZTTfONZzW4RkiZ70QmlZccVxWPq9lTp6oCp+1bpT14bfkj
xFZq5Yz5NqnKuzTzgitn2vzkFBR/C/4Ef4duM3k3pn2DQHTttPjbNM4CJCluKJjBX/5wZ+rHp1HE
r/i0TtqojUjg3PZQ2fF7C9g3c7RfSB1utAK3G8csH7y42xYBUKBhvHIHzk9tYsMvMwTkiAbBZOcD
anWjDu3bvTzEgI0Rrq2SW7V/xxH6jXPmtnfQ+b083nO7UTRmVGqXMhDuyXAdV08ihAHifQZZo5Xa
t0HXPzJTfnSl9kCqfxsE/n1UON8vh1XOrRyD0XKEAz2ELXs6zZXUyz3ymMleKl7kgSeRq4NWaZPy
F3ADf2WMb4ZR4mci70dbRoZTXkL7DjC/0KKfbVP8SPru2gvqzE8SyRaleyoslM0ns28UbjhkrVsf
Elju3yWYfgcQVk9mOhZYXfjX2jBntio1aRJFmDNgotXJzPdlg7un4sl7CffZQPrd8TK88RpY9yHW
zD0my5enXPz802vFOok3GZ7c1Wk/WJ0soDqhtQCqc5Unc24Ggepx+iApATpw8lEVPejhn/fNwY6F
VIXSqjclPmmZ4yGa/R+wR6iwcEuhBg9WlkzgdAlh9G3LcZg3hwhNTXzDPbRSk8BctGWsXtkl5+aO
W5HPRPbPsp3cjOTibeEESXPIUUb3F8heG/eG5UIrCcO0vVJROXMKUHmm1KdyzgmI5em40ijKG53G
/aFMcYMHK4/gbo7gpJGk+ap2ZKyNGomKVt4af76+REirxIOOj8eJcBpZyi08wzulPoRV86SE5iY3
HYykrSug+HOzyRySAgNcgewwOcjxwTJoWLFMag/o9gIMNEjFwkx/4u2hrS8P6dyS5NVGGAExojVz
OqRRyxNXr/v6EOCJjmMAwnF+muwc9GjBKvy6HOzclv67oxEHAgw3xd2rfUi4UikPpW3+I2cOKg/+
0ij0712PNH0Yj/9hXYrElHCiGjNjVASu0sV5ipKy0VSY3pl0XqJS/sb9aH95B4hnN6U1wShUqACd
zmMeFZox+oN/QH5Lw5Fa8m4iOUxurBiRw8uzOF//p6HEJ/10A0clPnm0d/639REgbFg9Jt7PsUef
XUUt+RpKc/7VBN+Gdo84h21ris5BcbWwcqVTd2aC2XzoLtrwUXLGhd68d0HzVcoNBW/Aq0IpkvuW
Gsbp4PB9VmpF9rJD5rs/qz7Y4Bb3TwtZZdE1GBB5crm8PJvzzQaYUKB0qNUAXpmeyUXVSPXocHQZ
tbFwi/CnLYWbCu38y2HmH41rzKFWQO/bUWeIFfyWPb1GqGJX5pb2ohmR+Z26Rnlr1HF0r8stjjIV
oAvfHMrdlyNTX6UCbUCDELXP6YzWGGvABNxlZu8vY9f7len9U9vU33MDQ1/DWmcYv1yOOZ9UoZvF
euH1Scl9+hXNaDBBAajVQXPbBnoWvFPZqfpVr9tf5tYxl/ikE4ZXGQ+JyYIpGtlIcYModrWc/B6y
7IAN+vHyaM5AZhx4QlTvKexS5poekmmVIs6ey/IuVHHIy3/XDp4ykKYGpMUjdQNFagljZeWp8DeU
bF2rw6s94Euv1HeXf4k4RU5zFH4I6Bh2txA2nKb4vT9kQ5010T7VI+2ljbrygWas/O1ylHnOSxRR
HnXoFCBbMbl/TLXr5D6jKVRUOE3r6fCel9kDLmkoF+UrL8AJVRnXGNlcg+WdWTZC/0CF5QuucsYj
anoMJGO9Kw9GXkNdS12cEBpnl7iNc2U7zq49cmoSa7iM/APVu8mqiXVFxSxrlHbOeFsoFYPCMQ6b
grGz15cnczYmAlCyIg1j63HUTHKGMazbLi8cd2fiy3loYi1ca1oU7JWgU78eSmDN6W3Q5ZjTo6sq
URI/0/Sd6jnpXms0TIXILt51T1ZXl0d1Zv7Yb2CIxBuFBGRyqNi5ndPyMqO9FJhvsatuzMK5xVB5
Tf3k7XKoeeGTdzMIFR5f5CfUmibfqjAtzGtCUzlGSoCNk7L2OgzcnHGbI4vfW92jK+srTtfHLDTe
msp89LL2SkY22xH8BHDtaAjBBlWQDTs9Q2l+SJFD3eUINRtzsaWTOHeVbqxFxA69heg2V+T/oe7L
liO3tWx/5YTf6eYIkB19zgOHHDRLqSqV64WhqlIRHACCBEiQ/Pq7qOO+LmWqle3HdjjsUKRSIDFs
7GHttc5M8WnhcDXbcF+QInEpXv5o50BCsjFt0JnDbEo/1cruktaHJiIJ+Zg1TS2SwgP7OLpZxLa1
5uKur8ruCcRqzS6iuUkLCvmXM77HiQFaszXA4KNsi4j4pJLn1D202y1fHgY6Hgj0jURk786s9/pe
b4zc2zG8o7gFXSxRMCxEHjib94X2M6ex9o3PMpA47FwKqfh8TJtVMn6AuLindib3s74X3z5+jtMt
jugCBVPcLshDn4S7pds0EIUp1EEW7gaYiW9umzNQkFb3nazP2PVTI4GxgPxAGR4G8IT8pfbtfEb6
SIKJYklswm6pW+7yRZ6xeutJOZ5ZrByKsBjitEyDg2wkxNzloeusMbWsBUrGgXB3tFnlJ0oAznjf
sDNW6b19DMcRewWZG4CFjp2BUpGOh60rD6QuL6tRXFqDfWsIhO4ENDgyOJ63diWeJNVQSQw3Js+3
vFpMwoPhzMX23u5dXVhAS5F2xIX+9hgvLDfO1IXyAAQe2pmj4SbsujNL+f4c/zWG+3aMcSBWULNI
Ytuoh8ISWQetELSO3I318oyy4Bkr8e4u/eWVjowEG0HTMuWePED+6TKMykflQn8Yh6MZ+zNx97uz
h12zIimQez+2+b6pdMChkXbgZNTX0EWCKJkcxcPHx+797fLXMMeUmwNkeBHJOf4Dm4G6tB04II+K
PQn3xYeuGtpS0nLahOBZpHUJHF2Vkr5NP36Gd4/jL49wtE9CPYHeW3XyELrjZRd4t34XJKyaz2yV
k5gARxE8hEglrM0PJ9uR5rkLUEqvDpVRetPIadiQRtXXRRTmf5SQC7lhFYXEfQddsTN2/LSBE2Ov
5Uu4zGiFC49rRBzE6XyirDtAPQPKOeXCrqK88S6HAKko8EirlBZTlebj1CfEIs5WSSr3BYj7Lmau
9OVEoQBkrZJB+SRQ0kapJ7aHQMbQ48o3yoeCdhg2xZkZO/XE8djw98MwXO0Y4qWj01WWsKGoNh9G
NLh1AA7lP0h+g+prDFYnxvdOk0Fjvc8IvxlxxOfuHNXNO+dthWWBvxzRBkHK5O0DwLVvuScUTGjR
PEE59HIJnU3Y6wJahu7jx9vwnQMHspQVNrQWuuB3vB2rmYJ5pfzQh5wUJPGsdisKELR+PMjpC6FE
iLtlZblAzfW4u6gXQ0XbsNWHcqFhXLoA6ZG2z3RoXTatvfl4sNMdjwB4heWCLgtF+2OXxu4Gt1BT
pbHrPJCOWl2fVnUI+UhSTxkCvR6CU4Rd+wCJ/+0jDegVGEaBbEeJ5KQ1tsZJRJjL1QEqp6iPfwps
Lw6a+cz7vWO8VoQXMMcI9RFaHMOpnRxZ67EU+mCXbgz/IcZGNNU1MFWpU3z2cGYcqNyAeMdqv4XO
5xHSQB/P8Gt58O0djyfA4YCKCKIbkEq/3TS9AO+TM2E928F9GKbiHsqtoAgT2cyDLfrSkyICs4+w
srprn/NlubSg5aR1nVS1v2tUs2uhDgWs+hnX49SkgpYG5EPISGMdT2JK7oSaIHeEc1M1X4NWXwTQ
cUMfEj+znU/rUzguoIjC9ENI5TTeQvuI7MqBtgfwouh0ntiNnd+tbntnHqtwflI0ugByeHO25//0
tCLOQ8EGERWYy8C/8XbiW/CIVJ3soXAiBnpXjnbwGDVN9/Tx+p6eIAStaJiGPwqsOeLKt6PQnvkj
8Dv9we3bVYabzAsksCB1SOay2rF8bvej7TibAmJv57bW6RtibJg+OE/IQKIw9XbsWo0NaT2E552v
bsbS/tRO3i7MixTZ8pfBc5+1U32NpHsHchXUUELvZln6pJ3y7dzmh4/n4dRsrc+wUndG4JA48Zi5
cephMKY5uM52Uewir9CYNONOGMozDknk4rXenqh1KHBargw1pwk03YKs1kCW66GWpXOF+rGfUaAJ
V4fAL2PkKm8DVdjbzmn8nwXrrXJfGlusKoOk/cMC4c+mgP72zTLQ8rtZAP4C3BWqWZu6oWZjCSjr
9gQdIdtoIiWIVanfQ4sU8sHR4Izbki1Niq4oLwnCmWfNMgA75iHzYvxKJP5Qmhv43ujK5F375BFL
1ZdgH65ppnUFdOPk9WQrZT9uJhirW1DqdduxdfnWIVWbqiKnRdxTH/zpneX/6KJ+VVDq5i94D5CD
Fm20adxPdG6zHgLDEDNbkqVqxipumVej8lfwpGSKHDrYvc+GqT4OGNNYE+i8Bnx29sYeVDa7KLhD
3039oHXFLiynlE9NPZgNEIVT4hdOfwCpE4qZDiAkVjFAcVmgrbukYZkRFVY73rnkyhKGVjFxBzcd
lcc+SWTCDjyy5xr+imVtZhrpPRrInESaVd3dqbzosc+L4H6Bbtl+sRhE9IJq3MDDgHY44/XXj7fk
6dFESg7ENDABa13quLrhN2y2VdurB6xCErT3dPyS99+c2of2X//JEmcswWmg8Xa49bT+UgZYWsoU
VFjzh7mJ7n00MsW9fTM0ELWLdHg59OGZ43+aA0FzAhKtIKhHTQq5wbfj0R6JViX85mHxp1T3/LmN
bsFYrk1+o6s+hkbr2c6Id4f0cF0g+bOWS48MDmkcOcn1FYknUuAlQu4nNGR7yDvHXfQ8suqKWeWZ
XM8ptHDtwgC5GYgagUSFsXz7oqBHrTzLZdYDcgPDZmzHOUWmENwheX1tsTZBqgoKpOUTXBzknyro
54JD1f/b/sr6EATMYyAGBJjryM7PSPRQW+Mh0BU4JNUw7CJg2Gk5nosE3rkwMdJKpeSCJHul/3n7
unABTIRTlj9YXp8p/xHBRhZGy1UxlRuPLfCsuwUtcizO7TO1nhOfAFA4rCx8QdR7UJ87Gnltu2YO
y5uH0d6QYRCxjCzoAptzF9fJNsI4aNyBuwmeRaB+vLdvKHlHCJsX8tBBbCAyRRx0ooIG+Jy1/QJ1
wfCC2qqJpRrPdSmdemPgGUPzAeqrqCyRk71U0wZ6pxUV92Wog8RTBA2Ctu52/UpAFnMz0RuHTs5F
u8hm4xvj7N1qgPhwOM5xULVFUi1q3gSQS0t93UP+lPjfRoCxz3hN76zEqmyHtlv06iAqPFoJKs0Y
QC/Ae+h9dtXX4k46wQsvz2WNjx0I1HwC4EdQh8K5Ap3y0aY2NQ8h0T40d4Vx0YBZePUGfRPd3zw6
6yjAWZK18ouOqmMm5dHCvaGE29wN5EkNO6o3+fztY1N/kpN+HQORGeJ3UDqesEnWTRtAe61o77vg
Es7lSlozfKkddFCK6yWAVrYudgHgD25l4nI81y5M3ptIhMAAHkFxB0b5yEShOXz0cxY0d11TDOnC
OQRFPbe59ZS018bS8VKFkE8t6r7cRFFDbuU4AtIigp/wc8BdaNDaKntvOuSdM23HxgsyLFd7xXUX
PQg2oaxVD8uqzN08lejigtcDcU0H4juXi5jdjVOAGxAQMwAvIzOwjaV6ks44YmlVWDzOR0eiH4+T
veAzuzV00kmkqYm5H/6wG3+8Y4KCU2Kc5j2zQUxng1Y+qy0dpdPCWrA0zXLnuYDHsxETOkFDxold
cIrH0MOwU26iHILGk962sC5gF9cy9aLi0zJD2heE4H7qW9BoR8RHUlpBVRjCvcXOyL5IF+NZqB20
49+8jLEfcCni6sc/MFvHRnQYctkLiATdO4Giuw5yY3ENUdWdD78sLfIB9MKCkTPR5ju7YHV+wZux
glFAjPnWrrVMQD0LjXx3XMtnn0KZ1nKmMy92knHBmwFqs6pvrTENqhFvBwFZB/GGSMj7ZrbcOAc1
QNLVpQN2IbgB1qz5Xg2Lv8RQrGzj0LbsXRAUAjdWaCVNKYddqSYvQS2Ynjnm7739rw+2Rgi/+D9I
aYk1e1bfLTn8rRrc6SmHhsjfvKNWHwu0JGuZEIn5E85rPlpSNbOw7gluh41dT86VG5bl9Qze/jPL
+WqYfg000DsBn2GF16HbE4xCR/eU3Q/oaTa8vPNH6N+Aiw+y953uUHRoFBR7ka++tD0tbz0y/5To
LWe+LZJ8EOLWtXNvw6GxeaUDp7wpVddtWFsgYTe7Y+wDjvLJotTsbPjE6FtcLHBE+R7M1vDVE9RP
e2rA1Dbw6NEaR34bUgPy1sUpIFLfV7Fw/AaeQVOnsnPMBvmPJkFWPzzz/uuCHb0+uOjXRn3QbaAA
e7TTQI8pBmYX3Z2ABI/XqQer4jcO9z6P/JzgzMlQrzD8VYMQVnT1897uHcQQXRCIiNz60rduLBku
X6G8VD2qhotr3IPqTPbjeK8CsApsHPpGbWQ/wAN2dFLnRjiG25zeWPPgfe0aaAxza64+f3wrHUcE
6ygraAyYC+RaTi6lQIUhK6JJ3VfEJA3rNjU4M4A5TKktESFATujj8Y69hn+PRxHdr/1aoKV/O4tR
Lu3eKUd1LxB1hoZvpmC8hjbRmbqDd7xar+MgtULAL4bk3XFSLagkLSFCn98g3JVooeqoiOKFgWS4
Z41CdDwLEXPFgDSxfP3FLRl5EJOrEqBQxhRbuISQOMOlA4XpTVeyKFOWne/qoY326IMk9+C8YlcG
xHxLTEIRXRjJ+O0C8pkDBJMgFVTU6lLy5qcLJs47e+nQLOLw4skrShj2nuTyM6J2/0kHC5kTNB7h
Nh664Bp0vtPh4yl/ZyOhdRM7CM1/qybF0ZSbalSOMZhyRUMwHi9FDeGQMdx9PMpJGhMzDhw5LDtQ
JhjPPw68qrIBVyzt7/s+2ArP5zEw2Q/agHK4KhI6eXtP1uloV2mFhs4gqECyYJUPy0LPHJwTSkOY
RKTVcEbRt4om/OOsGtS4ODFRQW7mfuyQgpjD3Ek6Av3vWIC/XyEj4qBvx5/EDplyM6MZxC2wGbvy
ChT4OoHEmUmRr5KfAbgHG2YAGqtB2+LrEjXtH1GXT/LMqThdImS410Tn2r6EVNnREpEp4JWsI3lP
RvaloMOdA43Yj9fnOKBZJwXFd7SiI7JZg/K3B69yqsEByZ68L7zK/5aboMuisuaprCyx6QRdvhcd
msOcYCCQLNcm+Xj4E+/3dXw0EQMRhRLIyS4MaD90xGh5D47fOPC2ltnpGpKCPXQSp3iKwq0b3Yfo
PqRwQj16Tj7qvddf4yok9HFh4ii8fX0CmuqeC7gkOtQskQvEnMgwbe3FvXHq8Sv4eUFxGQhwSZ+j
rnv3zRFTrI3cuKpRPXs7tFWQUFa2kffK7tW18usqa6FRcQnhKrGzwhqk9i7odICdGPYj9OeuQP08
Z0MvvBT6fcvmzEIcp5ywECtsF5YRTwRkxvr5Lz7QRKfebbxa3tuMgaq79ttNPdcia3EU9mi4xv4v
XHrd1dxH1TbI08FVzg5VO32d+/ZyIYUGph4PeqHI7F6jHjPG3WiDlg8G8hz5/+l18fZhjy5duyok
mB2xay3d3prav2un8Bm6KecYO97ZHr9OysllCzQrrWaQXHABKLh7i7h3/V+NsmAUvdjsm3LPpYyO
G9zXdQBxFyDbsFPAXx2d+byWSPoXIZjPBr139WcRfIEGjBAvZDzgR3++qasoPbP4p9cicvBgMnVQ
vAPw8TiaHiMoXUcgNbwtx3G460DXugOM2k0LTMBOayr3GtFxNgsToCOWiZQNS40LjrdJOakyAz65
zuy88hPw4aKkPnv6zCOerjhQH+sjInBAnvs4QBGcDos9meWGqq2Wcai2Xn3G2p5kWMBgBW0V/Au/
B4nXYy250BJLi3ojGnQEG6BnuOwn04xxVA13vJW7clE7HtXpNIWbbiKZDMNLpO0zbyGfbQIKTTqm
tBvSqpnOeGPvvvxfD/aad/vlbEqovDisr+eboV7a+wBOXwrt3wCI264602x+euW8mYPjdEAOdoUA
JWh+Pzpt2vb+fTG59x/vtneHWFseHHTk4D9HHgGSKi44u63mfnUAcJpkp7KPRzg9tngJ1Oxs5DRQ
1Tk+Q24dNFUAx+te8adF33B7jHFQQdHNkJujo50G7uHjEV/n5deI43XvrBW7NbSDcve6hL8sUT3p
gU+h4PftxB4ap8mBIuj21Vzd2sPKDRyAAzXPvWtaNGAxjDZR/neJwvEEa6l27UREWxA28NsnwF4I
TFXx4Qbs1PLTjLrRVi1jB90D3mWzXQt25ry8M8u/DvjKlvbLKxu3bMZiwlYpwCO9MWiciT0uyliJ
/Kcvg+u6YFlU2c8RqfZ/d7ZxDIFcXiMuAA5Qmn37rrMJw4UXvnNXVUEygPfSb7Y6ZOv/6GztbKtN
COL5uARPa1+f62I4NRRHwx9NtYJLazsLXpF6Zogt8GBvaGCVaQ9P4nstK6BdAt6EO7rQWOSxBw7A
RDgQpq2mwEoVkMl3SOuAo9Gr7MzMvtpLv5RfPp6kk2OGhwRMDi0ksGkwaEdz1CKnQW2Uu67dsWSx
J5ZPqgrlGbMMuAym+s3GB5IV2SqQsYF2GziBIwfSnkrdMKuC+o5H/zCNC6LOikCWsFfPYADe1GxK
8SiJ8dpMDXRvhXrXIrUkabeneX1XgUwib32W2IXceCNwWMzyLHSXdakpQTbfh3Ln9/K6X+yfPlkO
4+DgAghI5ufTLhRigZSIl7WD82UCOiqu3XETBu0PpetnQehDP1YPrCJ7CucEQhkbFbWXrfSTZfKG
jQ5NUjaALVD7h9MUW9411w3pUhlgVUt/eFpK76sB+3wMhYQRqrwc8iWefIqG6IKUYOGvULrlvnqI
HGTgUcfpYoSd35up3Q1lCJeSJXxhh2ESD63fiCREdFUF7c3C2EYM6gDs//WCQCNect4ktFBfXYOu
U1/5D3hD/L4MNoTri3kmEvk4+4vdV0+eUWUiDHlgBsYs4MWmcPLH2V9S3EEkKVR54Hy4BTXJ09IL
HY+W91mt9B0EepIpWFX1BhShfjqV1Y+lne4Cbd+Rwkt61aUNkjO0bfZFKL+rrv4y1vTJEg3LlkVv
S8h0zg2ytjaaWjr3QmpErJ629gZpvxRlJRLTCmSEE0gLQ7/+A1GhRJfpmJXLBIEyj4pd20IGmlrl
JentywVNGGgM853UH/20Vf62RaNaHI0uSNg8mdBIKhSd68wTgUjGbtFJXUJkEEJrcWuZB60S5H9Z
OoX483nobxddgYVxABetiCwdl4V9i16PxBq/uLeoB3eZ5mWRoGMg2paeA4pXF4SJQamHWxFU3UOn
hpDFXdAahHaCZaCfpXuvb8eNT+dwa7V2vwMVRpRaBKjd2DfEfQFh3ATmS9j+uOirKW4wgxdmEhd5
B/LH2kOBHllOe7uMTXddt3Xa1NVPkD5CVbnPY1ClDg9t45+rwx27C8DSYzEDcGICjgWX/siFtNzI
CmbMyvVSMCiRBrX8ilT9AjDgNJ2xxKsR+ev0w/tDShPjrNByMO0gw/nWECMZzmYtZn1tHFFlfRGS
7dwP7NO0hNEXU9XLpu508fJq2f7j+/SfxUt79++/r/71X/j5eyvnviyYPvrxX48tx7//tX7n///O
22/867r83req/amPf+vNl/CH/xw4fdbPb37IhC71fD+89PPDi0K9+3UAPOL6m//bD//x8vpXHmf5
8s/fvreD0OtfQxOI+O3Pj/Y//vnbSvryH7/++T8/u3nm+FrcYk+Uz8dfeHlW+p+/WQH9faX8Qxsr
0EpolfJwE5iX149I9DtialAGILWPsiiQ9r/9Q7S9ZvgaPgLdE+TaEfwiR2qvfeOqHV4/c93fQcAD
cYMVe4D4FN/774d7szx/Ldc/xMDvWsDR1D9/QxPHm22CNqdX52TFkOExgRI9ujDRzdG7BjQj2YhO
7ALUwDQUUJ9iORmuRVG65tFy69m+oI2xvNhmLVnSFR0zfwtm7X8rCpnTr9rRVQGCKsvSCcTLZtRd
I6GhY27PrfdVu4Qjf6Em2Dcpka4EoU0UFDHKCI6InaiarJsO8o8RbD9kkmK0vAfdFdTqe9olQeGD
FH3ADz8kUnvtDsJYAe6VjpU+0Co2L0a+sfOloF+heZdHO+nPJdRHfFuVY4b+Jw+JosXy+Wa2LILS
HReBnyoUagUw+LmRuxEC8d2u8XTkVbEp8r6/Yl6hyKec1g7oYjRhVLiQBSwC+4ffaIi2F5oHFhqQ
p1y4N7MkxrnWaEcur4VteL0flcu7pK+sNpjB08NgfP0ULOvhPFyH2mfkjs46CtusAo4bd1gxdFOp
vpftqINqh2ySitw75heWKYrYaNspL1QfSAFTDAdyG3pkqTLt9Qqc463tgGiuHtzoskdVbYxhhSsJ
XAwWO3aqUrlJrbH/Eq9cQKBESo1C5QBCQ6WyVuaNpT579Qx5NVTeChVDF5mUF3Ve1V0MKQbV7oVT
uyCNVWIptJWpzpqWnW06N4jDSE/AS+Bvm67oN95MrlkJUNiVkZHobmtWg4cqbus5+haxLt85o8MA
g5oHw5GljZCFKJBZw3ViHEjHKJ/jbsI4rKoeMdVDtFY7caOGxuRRbE8kkFlYo3WrGDxn/e6c39ZD
iM8MeKqBTK6dHh/2Y4/a4uy2RVaPugWKKeoHvi2YmB5xc8p5m0+mthK3GIcwGRA3FGBs77yoe7Jy
ykHwyyyw8AqCv7mf2sWzkqnzF7411gg18zBeeDiXoJbLXd+g2s9Qh2kuvAlya/Byg6WqvbgWyGT/
UcB1RLlq6DyGVJldzY9j2+HmzUFLxHZcDnV9uaDd5KkFF7W1VbOkPJvaGbx1RJD+jw7IARZLMIt8
RfwAGAqZJgei7aT0r8dgBhFHoHLrD+kXbomkB9g+UxMJ8qC0y4oYuTMaXvaBnoC5QpvmCJhkqffg
o2+mbWPGuflD9OPC0MwFXocNpxF4r3tLtTKtrGn+xpCVq+CEiUXF+OXJ2TYogH5FHW4G6onm4adZ
DkX/zJayt64ibg3PZT2Meitnmo9Yu3AKt2Iy7AXcoPVDLjuJRumcaBvcBJNLM+R4fSj00MA8L7YS
a3aZBFjvgAzoUaELd356Fih+k3niMCWcY43QGbAE0Ua6QQBuRzLDLdDooOo3g5qxvAJux5YGenDh
W8zLeFXlkXhWfleJOGqmCA2qwURoKlpswnjS9gyxPZve2r3nM/w891HaEKqG2MjaNlcjb4owhnMJ
LyznUai3AzMLMBwja34ERQWnpcCFD4480o9+7NiTjnazpdiB27K24gV8y8+hlNAAIMwl076ZQ7hm
rRPoMh1H38m30zJU/c8KWYw5JSBUqrMRnFZWIqKppgmnQoUpL4pAfeo6gP1iIljUILCxynlVFBde
jHXu8gSIFzT5TjaDw+OVMKEXI0fpPov8DroHkKgRRcZUDsPh4vDCxaoNRaUXQBoolLs5CCqrkSN1
gqRabu8s8JCViYVWapFAFzuXGytA3/uu7dFaHCMqsA4AX5CnyOSFA116NYUpJTP5mSMdL5O8BC3F
+pqkuK3rvGZ7k8+iiOcpqq39tMCP3kZljjWUZq76TV+RWV7kgStQZ+gqHW2A9auBHajacYJfaESP
+voovgFZjhM41lz50L2a0ZzCBxrmF70jxzY1U1WTuFRNy2Or57y8WkCQxS4LY/zuhugG4TYqIc2P
bh4Wfd350rUuMOkGkXHZkenC8JAMF3quGdjWULub+GUxjYWVEFC4tndmicB6p+TU93tUZQUMLHE6
mjVuJ7EH7Mia01ICVwbsd2F+Fq+MH6OrxyZz6AyCE5ROxJhqydDj6EiCqawrj47bnGqlYVhEBP5A
BsREWufddDuVi/tYENWmY9+3t7x1RjSwQ30hiwaLX6E6O9mZRPF0SMa8B7bSEtNof2/dwqqSsC8o
WmfErKqXKSgKVHN9WfxoR3uo0FAZcrNb5FIkyC6WNa4QV1ux2+Pm9JaOOsB59BW7Ljmfvbhy2Cwe
bSlgrAvbZiLBdWOgOGUAwIkl566XTGZkaNBjJaY0sJugvIKUJiZW85yrKzCi5MNLgyeqP0mB9qLL
IDKOSoBO0fxgyYGHYMDyOH9WmN45phOsUpzPQzA91qVp+ucZU4fGMphpmfZsYhxZQNfco3zC5hvP
z9smLaQcG1CFgCARnaLoLs4qyv32dtbIkV8YhzsvPeGGp+1MiiibmFDdVkdOOwxZaOdquRY696Lx
UKmKWM3N4pfUvisrag+JD4DzkPqDp/W96CBPEIN5cBYZWIkNjznizv7S0mYJE1gpn++tHpdSRpmk
NEXmR4hD2UXWAmaKsff6VDDbe676EswYthltmXANpvL7qaUD9Jvd3svjRgZUxzPugOkaF2k5XZTe
KABOrHq7ukQ6n//U/kL9OOfBdNATqqKXYdMiruxdUUPhs7UsJ/P7DlR3qhVzAz5BmO0umVrhEaCl
KI6oZzVdk0wMHkxWKxCyfapb0K5d60FId0NbqZuHbizoE6tbkR+mQE31pmyAwEgapyvKL6Jg0bBB
hbLS2GtD4QMU1YruEYreFttWYNsplngAP0ejsrKHPPxVFXFeJAxJgo1drnoLunANXncOBmgBatuE
5qHgM/wFBXfO/R7KrlKbciQKqtNsyUW4QV/AOF1LioU+hKNLgU8WrWZIMcClhktIlcA5akeYuQbO
oLotLPQyo6I5DstntoBJ56fwigaWUrdcIWW8eKL/0ht/+umg9YwlIJKAyVNL15MbKCZW7EEZ3zap
aqQdZSO6pygSWoz6CaAbfZ8ZlTvVpVmUP2ybSpVfsLsXEIJ6YxNXgIzThDk+GzfCnurmOygiuMxy
T4g8refO11nYSnuVrlc2siVgmBidDSDOk3MXzu368oNAz0bS9LprbqQ/TUGWS6A3Yigc1M4OAKEA
FWKESXbWIL0CUHlEdH5pcVBK/SD+QkDWXkR+nvoGOnAAXhldxWGB5MDnyJnceeeEbZBnypR1Mya+
ZQJoJOtp0F9oH6KDA8taejvXYeGQVcaE5WbCvcib1K4L2n02vQGEP15QZnIC+JZgVwDrMAVFENz5
BhjTprGHgw0lwXIjBxALMKzpstMOmNDjKrdVsa+JJk42512NfPDsuUiOIIgHpScqhE/GwhcSMkHF
J0bbAnchXqGdaFVLKNpEg+6X/5lH/Ftx7P8YpL4JbG/lizjo/uVFXz/L/wPh7BoA/s/hbMLKBiH/
vwPjNfpdf/3PYJaQ39FbBSAIWnxXfss13/hnMIuCzO8rzAYwMgK9T9zrfwWzDmJgYJsRXAIBjGIq
8hT/HcsG5Hf87mvzG6pqKPWSvxPLvk16I5gGjRISHqiYg5kHCOA10v0l6S1IS3CLF/aeCXQYFDg/
91LMBLGAH93Dk0RfhfCCBI03/S6o6DnWjrfZVsTwcMsACkfuDDMTIf3+dnicshy1z5zsI0RmG06s
Hjcgr1KH+5CwR4B6Xc4t0mYjpGfOpPvfpnpehwb1+YqoAjIIcTxSCb++OWcFSKJBA7pHjIQi12Tm
i8Jqmq0IaJWJTtkIa8Fe8svG+DOV8GvqwPm3kMtfKaZ/j/uankCuCbQ6x/D1iltLhTKAuwcgCq6Y
he4rFg/AlGSIIj6NtK23vhYmzXPu3ZfjQhLpWGWmkQWDg724Fw3XTjwJBI8yj8AGiXgblUxU+SFN
MWbT4vq3kI9rtk5YPcwh2nMH9LmxGB5suAm9LtqywqdfKgYUagzRZfrFGix31xZc70HOyy9H0C48
2bwut5rboOGJwi6dbFxSjmXcjR7JN9TTxnhgPXKhHnzKug+DMjFw/fbjbJY7CKdQ5ET65Q6mLNoj
Pe5uZmcc7wvfzDsvalFndM1wMVUNhDE870veGrTW9lUXrv0s4jZ0GpFG1YzwVHszkgJu0V91ORzG
tHaA6BjVbCUtb61v/YQoLJp7uK4FIakBTPCTXmzj4tJD5ruD/GsSDA78XhCa/+EWuvjuuHUe09om
VVzO/bTzOurdM2+Z5oS7ob2fZ9pC9UeMYgvSO7qhfjgApGnMY9dGEUJEp5DXg2exEdvSjpAnBzn9
quFKvwrZ+I/LCtjN8yXfIBmVLzHkgqBhFgZ+HMl2yVp/hbx7k3XRITb4NtIuuiwscLQNEZsefF42
1wNzdnnLnK1b2tMtbzgYkHgVPXhAOMYuL/oYWia1G5c5FC1HVYdLzDq0gcBp7DcqZAAjCp8ftOXN
F1YUfRFIVbzQyXVuLQ9USomqpe5Q4VngLerG+cFzRr8ZGll7NQUvvSH/j7LzWI4bibLoF2UEvNnC
lCWL3ogbhMSWACS8Sbivn1M9m272hBQT2rSiRaIKSGS+d981QAHCeq3rdPw1Z519gWWtvWZQW2Ld
qL3btAWCpZJM1SdL4jSh0f0FutC9DhqtTdSJId/bkOZf69xuXxLTIjZLo/irOusepkVOUz0gcgry
EsJZADTiXGA6uxBEKufXSjRhYMHgcYOJoVgw1xsu/Jb+lz2smFwxIIt7MuO+9XNNajdUnxgqgB2U
dKQwmhEvEFvkRlZp5k9bmSMwyo07EO7iveoQdhOeOrjfgU6eIZCvedARLB1Rk3w2XoehTzcZ2xQR
RQtxaqEFSCeDKhOiT2glgwoRNq/nmQlyNK6LHWhuX4eLWPxvDj5OMsSayIpqs/KWYB1z7bkGSalA
zY12ikd3aqeocD13txWdEVozSqu5SOyg7tb1iErsjfXNHCWxd+VayLCZem0/lEN9MtzUeJFWOp54
r+TRaetvyPCTF6M2b2wBl0/TEup4373kvXqRKw+oL92TPlXpzdryOeeh6d4gwgOLlCjuCg+2uarQ
erQtr53mlU6g6QyRHNU4e8oC9TLXCz7Pdr7paFtaZHi5rvevSMeSm0b2oHhtBk00Wu3hBgBKvOmQ
X4PUsPsQKwfjx8A0MTA6mRyE5quQNDXGTUY5pD4X5oU1Gr2Nyi7/nvitfPeYJSdBLZyeNtRN13c/
SU3qX4YYZQi0VsbSm4pblDJOOA35mqH8oHoFkpzvHUM4BfdRlujrkqlYAkd65TlfR+eeZThHqmAP
r8t5CI3V7L55vWsG7QiuUw3AG7Rx8sFsRgd6yGwH1cQs3bWb4qz81grYYfwTHhJlYOj5+pnN8+eS
ZNnBxPMpqNam/+hteH715E6wKN35O/LSBUaTRKDHFGOnlh4cpOcJ4CdQkitIdz2ESeH7u0mu1xhh
5i4eDKho6MHWWtw7QxTSzrzTNww+I1uVTco+K9PdbDX6vd4m0gmE3XYX1Kj6RShcbQOraYbDtCZ9
nHiTfWnt9nXWkg9uV3XbLo76Lma1nVetLAKpoCb4aePGStT60SmgY1JrLDs4wd73tfbmk9b33yq9
Sd9WCPQRSbJEj8s06U7F6m0RG1wRzjAPx7DOAbcQQzVBIYrlZpVueT8KjWbEqozQqfX1aPmTDFVF
V8vqx72Fc4s504IDbyXqi2nUt1adntJMYNdzFefh/1kfiY0FvBoT5O8pN2VW9MEo2fBcMPsrPLdL
5ewHPd8iHGiEw1zqyU6y58faao/RYqTFwYbvCLbTkppedNZ+tor2jgLNwbd0pX1IbXh/Q0lzr6tO
jzK77ve9X9nx4oy8Ffk2X1iR3dEmeD1wFc12AF7pxZbU3duqY8BJa5ntlaQzFeSCXM+ne2VWeVg0
9rQ36nKJWrfJf5VG5d5kyutg0NoamlLrXs/dB3cCxc02Ll0BzsfjSstVzeb2oVWoSHvO5UuRdv6H
CeDHOLAX3C/jdcTIEVHzkBwl23SwimXYjYonQU40s7dSOcB3XKm0v2+t8aGt7i8nE01suv1fztia
waJPZHsl82nxqqILR+yQfiBwpcO12m+dMxUxgRpGlOj+t7WacG0Q/qed2MXt0Nrmg0MyclClGla/
Js7CMLoOA0yyc+OKXxUH+WWZx182L/nZZOoRG37WoPvtplCU2QdHdfJhKM8cgDx6ZutdU/6QtH4h
1DA7zuDbRlQ5Y6BN+GT0ozfEDNbZ1X2njf2peDA0upsyXSqQAvsdcuM9MMkQ4qX8LDu6sLU0Tkkl
6zixlgnaklbpl7IoH6uELZqks3TX+dI9j5aLEQYsivPSrs9XVDBY58VAnGFwb80EDWXrV+/Ic9xj
B9L5YCyYknko8cJk8jsaTxt8cp3XyPWsR9uYHuu2e5OtaOlb+V95UrmBxazweLUJWOdmKxgeZCw0
FJx3Qhrpvs8UsMo8LYHHWx5xLvI1bfE+5esa1z5BTdDFYhQOfZTp5Rq6ZaPH8EaqaJl5FbT2RnfF
e5O3bQDOdD1v+oet24bzapZ+zJydjyIX84cugV8HXWjUVfZ3MNoZfA1CaqtA6YaWE6bWZBZnoDBH
NlltV7TaJyl6vDOucyZ06wB7+peZc0j2HLPnWtnvyCNYabr8Kcb6p+8ogrtR2odNbkwPvd4cjZnA
9BFUKHQb81lXq/6pdYUetMj/ie7rxlChtjwiZzgw+NNj9q/1WuU7QQrycWhF3kQmXhS3lnJfW6BY
jk24F45Dg2u7lRelsqwD11Em0YLF26C16e3gNR9O5Vck5swoO4zlh+VAfR0aknHhdmJ6jzvfRU04
Fg9rMu0UB8r1TpDiadjflFUPe70dmsNaLz/bma2FTTR70rV0P0CZIHCogzZspKd+Fj2n9nbruF2L
gsmyIAtsTxU5BWSsdYgTB5S3JeOAtRcwdfr64m/68wwFMGBQoYelkFcK7LDfjNSKNr/BJN9fRCi9
/NhY5nU9ECHcaelKca92JehriMN8GTcVO2Y2J/lZaFxaH9b+nNtWE+rEyDK6UVaYK/GjNeFrmM6U
3idFRW49PGyuaWiPBR0Qv1fgULqpp1aYbmAwzqDw4HcQxffUFL4R0qmcwKmWYw/hh9s3m2cKfBFn
M+dTI9pvsmYPUTqV/7awf6J0sb6n2GmdZI4urTIYKeXtyi9KG5PVwAvlknP14S09MV0olcOxky9V
0k1oFYris/Pc9Jnh24Pmt28Vh3PYK+8MCQM5f0Nxoiujj92uvncBOUJme2jntjYBjx2hSiRe2M/u
EHT6mEZV657npbmdF9VGzuxazBrF4MTb2NnBKHwqbwItg8kWWTw1i4IGKrwnyy1FSO3sIn+bZTBU
hRWpaeXcqfLhUvcdX5QckaOy/Z9OavwcWw5bZ3WNsHdajB1U0l/R8e4D0t6qRXqizDdQ2FO/VEvs
9duvCow3cKvW6IJEdn0sO1IdBwGib/t1Agcb+/unXhj1oQA1YmBip11YG4rxVVpg3nSt7YJFSD2a
29WPiKmU4di3vrWrZxMKnjbMBo+hKMpwy91fZjFiDzBwjaRI1U1aue9LO9z2hOjdlltlBJ1WUp/V
/GZPbYovXDMmLJV1KSDzMOjtz1ZuLbFNp3awdfpOPOWbG/qxYgfDxyMGVLNwry937jY9ZGLi1WKC
GnnDmOyawf6s/faxQ08QrLX9BlhVXVxL/LXV8p6oY5fKLyf6cJg/KqmG5zWxbnu1Yvhg2ekUCIec
0Ya0LyBWPtFc2SV+N2C+ppaccn3dbno5T2FWjg8eLu9xwwg4QtjMqV/nRtShKwh1a9tOrjU+4d72
UmTyoi00ZhXGCk/D0NHUjHB5Q8dP9Bsv78sHa/MF619/69t+v5Zq/t65s31baml25u2BeyMTgUxy
MLxwsJOKoTsfrUm34jAxLgnGdXTJ8GibEMp/t3dKsqodl6dnTSYwP56Ie9xUxF0FGznIFPUXD7vZ
e974liSQfmp/c3dipHLeBug7PBTvKtwQN0bjnw2KQ2qnlD2noJ5KN5EfGk9Tcbfo1lm57S3ARnVn
0GT3mVE810jU7yarm3G/YI5BhJe69joURZR8i9u8VmgVotEzcSERbFSmri45Ka9m6zgv5ZxO4cBc
Hz5PmoelvBafflKrU1IS15lrmUfZ5RJ/t3RkwhKGcXGZeuw2kTxbzCiZo8KN7PpWxX4jfRx8bLb0
K8atm3QxrYfPiZPYHwx7GUa23MohX7x4aofqYRuZEo/QAYgQvvJnSQVDptsdjLn4VSmBDt2ZIouz
LypT9ivT6BUtiQkZn8qPksyl04D2ESVYBgfTJMd4WeYl3jKrD6AOQCMTU380SiHi1JEftuqSHU3J
DV5ETeSulE7FtmQ7rXE+ZCcbRjUcv57DYJLRLvCxV9sRwARzMqv7JRqlBcDlWEt6wwNNVHaw2MZQ
fdwxfkxuaqf7ayJo6owO9FexiZLlZnYXTWIestbOyLhvO3F+IzgWCNGWZJtj2+wUNLemDWyEphHV
Beos5T8aqfxUSBgjbbjaj/vJD8GMis+X6ZFByZPO0Om4qhZ3FkGE1th1MTLmSwomwoiyXGPpl2OE
Fwb7vbOkwTQSqrc6RrnbZuYiNr2d5wCkmE1hH9PS9sJiGNdoVHiNj6ne3CEmu2lMe9xbXX1xSfTd
9cYKV73Xz2pkMzSH4S2z5A2p16/sxt5N14F3UBFwOozqod36N2BMP9AJs+M842uqxizDtdWoUuu7
jckTIVyGHyyJ/5gUjoUkY/lWLYUK19mkvrmOa5lMFaci1cTRrBIa71qJQ3WFJJMM7nrj2HncFOnb
7HBcZkv/Y+pXNzIaTQXU1hiv9vrDoNJ2n1niAcJFtgcF7YJZmqhA8iZ5VEpqnPnYC1BR04ZCdHlh
hnm1r+gfFo7jNwXuc+zs1X4YJ5ahsjrMLvsqJbxu8lCTC6okdRp819g1Y+sgcMv6UBhbFcqBsR9H
gBhul6G4dkpWTeNhbjeu1Y1Rbvgf2ZouYbI1DX0CTpOmmuxQ2GANc25f171T76dZPNZ++sTYAl8E
NvEXyox7IepPwgtuLI0dn0X2rHzG4EXn/fDShIbdyb7VWv2DzMEyVLUGGRKSxHWLbU46yi8GYIwu
gbZuNZvm3CFP5tS3uDx4g6rCtG1elOJkGrVliLd0yQ5zU2lPpikYZmbVGhm66ONWZf4u8ahS1xYL
DG/mVNUZho49ZIAqaW+X2U/3JcZwYKmj4Klub+W4iFtrcocDogjKuozdbWU2xbnJ/I6CEGpLvk17
VfrmfZkZT5ZVXtbVciJzXb4T6fcNRgFB1Inxoed6SYCg+aNCDBYUtPCBPYkqpDMHESta0AN78QEK
p+HYZcZwm+aCLqEw4rT0v2tigAO7VocE/M+s0vwwbWsa9/by1+Q072Nf5Bxr48PUXhHIecRMQEjn
Ua9Wsct7fIKc3gBpc60mtic7CVE93dcuK63sm+WEvJJ50zoeE4UR7TLK+7LM/WBCSR4zsjafnLV8
L3yoSovR/mXMrkYkjWwesOWb7lRev1uuU4SaN90ZYJhBipVAoMqJuGSKxDob1mjAjHfvSv0BHkLK
gVgTptc1FzXqn8N6/VAWphjTuk68f/JNDh2/1kiDnIcTDrnz6gvnnNr1C0fIX8BcF/IbwMPQ0hzo
dOog1d2Zgamtju7i4g6w6dZJtJSwU6+/FZ7+zet6K2jVwK7rVDCby7by9kvdzy+pO+R3HDVdMJW1
DBfyNUPPbqu4rwwZd2r27/vRkieidXmGG8MrTcqdwj3h6GxYgub9lt+YlrrgjrDFGpmRN/paUmGL
MRI1DXYuzahIRRcyKtg5ltDJPKl/YAgJl8ehlkt0SkNtWnOqQfnYY8MUFN3QR3qx3SCDtT5LHy+/
iTjcPSPqfjdVJEFXzNZpDHrznh0Y9aa+PHl1N5/WrCzhgXk/CO9qg7W5miRUtNftndyqV5IB/EDC
oL3QpdyMTf7TXyWWBqYgjWUculiSm7oX1lbsZ8Jd+VntYczXX0tGVYEylsqgorE2C7UcutHBxdO2
1khY+RhNVTftZ9t9Zqq5QZbZHnuGhnifiO3gL50b+YPs6Cwbyljw62hZMywnlbzr7PrDhElK45b1
wWJSBTkJLSrMWeCfDUUwlgD3aeI/zPA4bqHgWTcZbgxHvim34Ar1956e8B4ld6JrdWac5ru/5Gsw
1YYd1ei0lzLr95S9XujbCWxndEYH+JBbXEky/2AYvW81h2PeyeVxddOO9s1UsPMKEDnbdgmXndYb
H8v2i5HqKxup1Ya2V+CyWLj4cojkle3nu5sSxzi4+Yud2znqj+7FLgftOHNnAq+q3QNpZ+zF3SSb
53Ud8kj0y3xjkRQPPW48iroqggTnL9CI7R0DiO2yOWUTNvSjlKPOd+qSJ73pEqpsLY2dGY2s600i
qujOAsbOmP6iKr7DhqnZlcXWsqfN+ik3XDQAEFDMwmFwPsMDcdAcRwNRb0vjuWHezjdut3ZRv7TA
tealy0S5gzy87MQsMSgzyPPYW7nM3uB+gajZ3ujdusWyhHPPVbR1MHgE67o8DQCt51Gk7aGu+yTs
izF7bq60FDrY8qnKEyY1uaPhSZkvIYzu+oDFihc6jlMfs36bQlnn5QH4PrmDhMSR41sZX6NrOxx3
Sijovg36BqumBxU15R3nIFEP7QQpatamQ9ozioobbD1+4oFY3xrOZr0Ccmn8m7m7bXxm/27eX4jz
fOv0tX1bJwPIe4N02lKRcGCBSeE4SMto5I+J3/1ELYgNizsjtMs9EVmMGCOrlSWza1+meTCPzbCc
oHjKPZb+IyypyvxMtdaCfe10uxT6z/sGUANUnDJdCztLjj/y3rq13KGNaQezs1FlaNLhy4S+gu3u
Czd5a0TWu6FZL9vDYmXi3M+b8ZhMqa8HulV3B8hq1OJqKT9GZfcn+Glj0Izr9DzLZrhkcMXjsnGa
iJSY7JD0iRfRzjdROnfDHVKX6RvZImVUdYs6GWWdHHyZ9bE9N2pXFao4scts2LIAvKeV+KXnVzJa
mYhIQ5C/TywoPEFlT+0ubahprkbUcelOYjcuPkBhhmC7gNr5PBfZCH6RpeeMyvmoZrO8WTiqKp+U
ZLsT5plydoiLjfojSRm2lMmU7wGhTIj8qyUoyYmo0hvnBXRbkKQOVtQ6FSex15S72bfzUz3ZZmDA
R3uG2qNAoKwOWYhXfnPJp/ieqOFY+eZ6mPu+ZCp+9aQS3c9MDSYSCeL+Sk0AOpi1HuaJ86w32kDV
BkROcfqX1UIcxCZRha2ikHf61IyE0WqHDQHdvnAGPWx6GGHY35Qnf7HtIBuxzrF7FqwFmynQEzHu
QAyMQ8mdjbZelMfO2bYjrFcUU2YNNr7pS+SkLlvWojugxK2J/d+YX/TOSbGmt2b4x7pzzBm1vBLp
l16RP3ARAac3yLymiEd+cK+tOmxS18/3m9bBLTZnjSXOR0CIZ7ymhqiiCXyN/me83ni/vrcGQzAf
LSHOTjObcrXJwJ+9T6qhLthshl3eFVvOUNfcG8akHdLJohMotOXsT5s8611XPJOwgPqqq7udNK7V
HeLFlxqEN4bVlx6WrXduRphcIYqibPf7ufR/h+EorrG4Rbl+pdz7X2gABTVmN7adedSytjwAVkpk
KnBlYLeMH72tL+fco537/UW/+KtdR+EoLuD6QwHwXMj+10/1D/LBkrUrUyl3OlaubrOZW3RP8zSW
cYVHVhN2y1RPcWestn0pW6nbUIxsTw9g5ZjJ4fef5f+4AXjfOi5GrJgpQLz490fp58Id+7LQj1L0
6Wmcs0aLkDVnCW56sobxmsOsCQZ9ne0/GDf/lwKBUxbGyZ6DRpr/+sJDMCtb9+DqbUfUmOODubb+
YSmxncJ1Xpk//THNysBc2tmLu8JI/ld68i/lyT/5CP8W1f39BFDTsefqJmFy2tfAMFKkFeq22QaT
taABLklZfRqTVX37/d39t4KHy3jmlV9ytd1FuIeQ9d93t2W8u0g56UdrgnHqV3OKg03inxiSJH+w
mvzvooI2g94cD2Wfa+pf7yf56KZN+qA6VnOT2RdEGdk9xSvo/ZA4ToW6wpHPjaUZ6iQTtAYHfHWw
I2thPPR/WOBf7i5++r7p4A6GfxzJtob1RUtopN1op31vHgv+2Rp5THjXQ7uQ4vgHWsn/cSHMpmAi
aKhbPLCvf99fjzA03KMT+8gUvEyg3gshg6nC+Cn+/YP8QhfCqQfGDCYP2Chr+Hh8vRA2Ba3S6kY/
TpI0dSMrs3M1jfmeN3V4nH1oJm6XuXtAHKLXK1Kbfn/5q77nH/oshMBcn+g+nZVqEpHqX2/EP3YM
s/DcpduUOvpKy72zmTFMDYXLUxzrAk7guEhfC0ycfnImZJhQxOnEEJ3eaVmmZ4ae2zHRJuPH7z/W
l83j70+FZTz8JWYzdHBfPtVqbG5bKW07CqMSgWe1UwjbcwoKqq29IzIFqO6m/z9nhb/vhQ1hy/Qw
pEG98tUUqhkT3x5wfD52vYSd3KybVsWN6a7gGVKYO9+mYGbw5zxBDsG5WtF8OnEPaSj5w2P58npf
vz/ZRNc4PsY37GJfBHqUxwNOYKBImMtN31NHA7ex06b3cNRuN/WHq13v5j8IVNercT0PtQIzIvR6
X06NdLAWSjZHP3ZpjdsanvhXk1+wmPffP9UvVj9/32CQQ/x1TJRmiLy+vFUzqYliFZZ2XJRWzPFS
69PBxMDODTA2aYcQ1bymhQXgO+pMx4eSXxsu9TITPyyA2nT1HqXuQUQ3N2+5//2H+1vz/++78LcO
zgAaAUPkDP33m2CYTpbNuMAQ9SPNnwZ049ctG9hl1KpdSaQqH3/6ymGaBMjgflhTRw56gvRZ7TqK
y3PR+rQH00TgXKiccbjko8mmgYvq+JE1nWZcsiYbhkM+1hpAoV4xiMukPfRhZq7eZ2FOAD3N3Gg/
CCBa71ipI4gj8qCBaUuJuU0H2eGokKzd+EPlv1kt0h9s6OrsD+/Bf7ekf9+ILye3M3kju720jotr
Trd1b/THYsp4IRD5wgBoe6/6YSVpnlN7Z2hazbVq0z9UD1/OcJYkFFpomrz+GhldX01CEzKnazlZ
9lFZ0njIl4w4wG3z6b4dRqJy5y7N8ERHXADkQr9I/2AFda3O/r0W2AQ4NUhfgM9ofX0j+nLLh6kf
zKPTu8sDxY19VcIg311yccwxUdj/fvF9/bpchO0fIwpCgEjv8r4c566E6tPNLgaGa+a8ZTg8Mrko
NMTrJT19FeWZ/dpk1ZIRVNZ3f/I1+brbXK+OCQDqK1S+2OJ8ubq3FdjGghZy2Jn1rQDHeLHWsiSY
0zDff/9Fv64tPDfwZbAYVlqoRrW/jRP+cdykvYnt3uhqxwqXNXuXSb1Vu9RoCiPChip5YikkH7nr
9PBhPFtme9LThPmHw/3r6cKBi/Mhx4vBLvtfQ9VaKnfjAVvH1Mytebckom4ORtO6u6GpbEkAsGqd
KGe8Pv5/r0xRSB4v7FgWFYXxl3PNV1nra6qejmNmsdEmWh/ks5/91LPBRLPjaiEEYe8PtpKQfv+z
vnAMMu1rtDRfXXO+utrJPrGdBaTgiKZj2C2Drg7ovvIQ20f56SvSr8E6VGGH5ditz0LHs6OuK4Z/
te1Nget1W45Zcp1Gtq78/QQC9gw/3q1xGnWLs3RgAwRofx0m+ERO5G6mnbFI796VhL9CKlH5ijus
fasN0geMbpluOxNOHGgUAmPRlpuSaQcWAKtcX1HMjQtWaonlMyafixaeUUASmP1itEqZJPR4tRVK
s+MAGRHWfxQtfQiTcs/brcoSEWHZP7StX+/TKmkAYGtc0oLaqQ3Ga7qYqmDSWAHBSJoRgDvu8QuM
UyroHbAPk+W2S6v2oOYlt9nM2WmDAg9kJxh65iOwgra8ZVKWLmdMZBCMzLUjDsxdOSGIw8hP1WbI
PG7LFdfbuhHO28arzXRLX+2bbKECC80yYUY2p4LuHZHt/LRVZNXCWOsx/3aMbLn1xyI5IPGby10l
PU4Fmc3pBXNu+DzLmA1y31G7rrvUl9sFg34BaWoubrZuWZw9nB4rjUqFcnpnqSH/Po5m95TXa3Va
oSQZZCRkk8ksx+5fpinJB2Y1PqhITo0Lo2UzquepXj3GAF6CPMNYkrAmWPATIQ2YUp+P1esiyvGy
2QASFdLEO7dAPoIDRoVJxlJkd8VkN9+hQWENVDcyv1mVaxztxsz7QE1/m6BoUCN1ph5w+RihbFj9
o0BzGLYnndhZ7ay96gbk+RwSEX1EvRC0447cB2Max9hufDe2Ex9fXstr68eFJQIUm2nMFXOlb+jH
zHwYgqztBPRnuVQfxupmYTI0Mm7tzYA+qcAQOtN6G/BGPXaFk9w1Vn9lWmRkEi+5ix3J1ICJIl00
9nXteJ/ZhomYW6L72FfJ6D4NgOiMwJR4t7VNnCeJpjcYlEyY92l+o7Fq8iTH2cQ1GPXAykTIzGDo
0x4mlCNQbzP/spZJSU6A6Ld+NwLEMSOwTHnMkTv+ZF2ZDxCBizt3vvKRzVK67w1BmWjZ5GK9m3XV
g3sy4WVACGLM2zOVyxHq/0hQ3TDPFCeZ6W3mfi7d+tXBPhLdPLqXXTX0HhOiJcVJBEKA+70RXXmf
E2H9YK2J/0EhYn3WXgE5GFWh+ktYRMPjhVFN5U7ZGqiPBbXA59UI1AyiwSLrfxqlNW4hOYEZ4nU0
1KeCdf+mG8N0wG4/v4jELx6kB4qPGsepdwsOPN+w2UQDrzniIZdOmiG5aWAS+PRB8Br7WOS4PesQ
XXb54LeA81hMRGR5zo8i33zqc50+afDWrLlDw789zJty+mgb15zmZWm3M9lJZENUY1I8DIOeh4Yp
hog+ByfHgUflsuhmbQgng0rzZtHT4k0aCeCYVLCKIPU5xXspsTmkARnWo+dWK+NE3z8lUGshBACu
Gt1YwTNdMCg5pXkNfxPW/ylz0cwWK8oz3Hv72MwqcWBak7O32HOLxe2W7vHMKQ+FblWf+qCBgSeG
9H+mi2bBKilKxQTX8B+13HR31QQoHxiNXdjBMJnTW0NNcqw6D8CxHn9WY2lEutLkD3lVjAZaXvjH
1ag8rGYSJxKd1uw4dD4WwyNPIFsq8bphtXA2ddOH8mKrs0Y2F4h23rwS1FruTERkD96suoNH0jTM
dxxemXI7SJN7PxPzruXFirB4wJMna2r8sjyyp8ssHd9sP3X3EyPXkPAocUBx3sFJZ/ZUszijpm3t
g6xVfwT/hw08ADoPCBhX+UTmZXqkAMAMYJ0OW19kN1k5JQeNjgtRMYq+Mx6ChDfluQUxzZEo2jrL
HIJRlVgQM9q480XX4a01yXPuwiWRcPLjqodUNqt0YwqRzSFSRBzSjcmI1NVSNElWLTRtZrGBGMUi
mInZ8xKtvY6Lz9VeJ4divpuKZH7yhs1/SlCePrRJIsnBTZKjNpjFAciUv9ZL8imydtlNHOl7m5HZ
LTwgYkW6RcP4gAZ7r1e9/b1Y+6sgQ7bYCo1ae+SgnYh5wN5cA7eNh9yaQn/T8g+9VO5zxhZHMWJa
sHwyz7hUDvRtvZz5NuY1/cxf+RNKXxePFQFEyD8XDcIEnUepbTwmfdKhI+XNgTMZLF6z5+dUafpJ
NtL5mLbGN+70jMnEiWi2+q91GbT9OLW4EaS+lj5ey1W4ld1yXHPLOWh9dxEV3gICfHffSernYNaM
KjYYe0fIJ7yndVnGkpw2+OXt4q4cljKTGvtudnVCNLbTrEG4ct2m3hnG1n1spY9Cfpx1EUH9GqKO
3fPFzcErI2IcHT+e+44XjR/IEOo0if+9yEeD1x547yiNxggTUubfZYpBgOLZWCFim3zf9bV+SL0t
u2xjhfHCWGL21esZKkk4oLh1rmvB+Zfi4EN8VR7V/eYcRqCWt7UrVORmefMENVh/XQ1OFtqLxNSR
E6V1POYWvGYFfdhd3flzM7bykOWO+7MtienwGj9/yqhq4ZBlw9XXprklIoe6IrHRaJvuPBhE8FT+
Pd29rgIsEOvjNozuvl0xip1xXmJaoxXoQRFYSU4pTKKVPZTouNfUedBoHoto06bNCmpP6jfM6JlA
XFlsZDhUy69cs8tjYaPF9Uz5q6BzwmIu3V70uueonQ1XMDTG8MTLlBtyWqbshXryOmlQlSM0//We
gF1GzPoi9vlMsTP3i371F7W3HyvL8mAgmY+3pYfpKRs8D+A1wm1qvOkhd5rsRce6I+6axEJUIl5a
FyZvaPc08Uhq0XrPxfDdL9pvhevDypw3MxbuUhDTMyIQ78pNQpcgsYcwVhVoc5aFxuY143GDhreb
wcr9sz5sKyINm/rPSIaE7dUx0PcXzfY/lJ3XbuxIm2WfiADJCLrbJNMbpVJeN4TMET0Z9Obpe+V/
NdMN9GBuCqhC1Skpk4z4zN5r+05vapdoFgigXSd1kQY2XMfRSMrI0vI5RLXzhHSC72HAMfzGEWXE
gZ30YdDWC8ouadtVCXEe0MA0p0j0tbjGh6VzBLK31KzbkpFdOrP95oeD4OOXyhMbNs1tHLBbtAqf
vY+TASaJ83ovC0c73JvlIMst+TuiKdpNQDLWsQXqT8wIRTpLIV5gn7eWYkG4q89ms3IwFu2XxISK
blOvSecO0jRyl5ULuDOKzGXvjTayeEwExYGfVptXfQa4ykwIPFstVfuIF+yWd9137qrwqZnbazGY
ySs93fgflhb26yUp0y2a8XrDiG1R6/sWfWNYTXlNvekZ2tL4E2eTYCuHoXdaLbmklB3heQbOSGm7
QDG4qIKNWjfPqgsgZmR4Gt1oQMRrJQgG5LT4VZqlIEZUYyNSiSZxpspPuU2TlxZi1x7zxVofxnMr
KpbDcVkcCzzjK7OzswfOfK6/Cv+w0OsoUJr2HKno5jXR2WuMJ0z25sqcx9RHd5dx/ydfQ2btpMlo
om5n4nsM7uWeZX1SEaYTNqcynIpgVtjLsCF1F9xBPMCT3l2JwX2aTDOgvpLQnCJwcclL7hpXnrt0
Gw0Ji1fX8sfKYfgm3nsFsqdzikfe+8cpk5PvJeKfIUdIZtoXsNnBN6epPfWD5GsZNEqdVL6ykvIY
3eTNjcrmnjdhh5Vvtmb1EJpx4ZeWnfi61mOBSN10a0CK5iAs/0INdabukXKBkREhaWN8CHTiXQi1
UYXDuybsP5vJ46rzMFdq1T7nsEJMuuRrOCrnEXEnFhyocFX3ao1iQHw9feWZy1pyFFc5eBkaBpTb
ET6/pd4XGlCKSUyGz/nCIeOisurFNvcGfIxdujaiu8msmH7YDj9TGD1Ryl0Bd92hv9DfGF3thjY9
2ovzQUF2pFxQ1AWmvQ094QR2qWmBoYR1nnhjNxg70gcoxhKVXtyCBQDoABHnYoe4p6bOYm8ck5Y7
kVWKgpMYlyep5z/WAv5IkE8duFqKgbI39ZWeuTGXnzKBbjQfeuJkAbJpwZlg70jxflO9dRGt2pJh
wuvh8ZXVDhW6NUEPapOeKyyz39Gzfy1x+hlaY7My8nq7gDK8jloOImZKxx2mHrQmcj6n/eD5jSpR
yeUVshuySM1FAFzpqbuSusBGaFevwIwvEOHjVWxRWfQyfnKNRPNDpIQMr4zyUOudHei1oW8Ws8Wv
6lY28jWEIr0k4so2sEjpQ3M0StOgWNcFtV51jFL5V0n3QKCafewSdXeMYaLXukgeMkJGvp37+MRq
U3ycdp7tWFXAloiKz1Ir/5HV/p89anQtXQcUVKrWTlHwfnYOK6p0LP1FD71r25avBtAXBOfBaJZ/
hjduLMAQfht6+16NP7WNYz/mQj/0pvvQsTfglipOccWBNnYphkRB3Q74RMOahKTdM7Vndxm4XktT
HomMP7TteGll+ZHVtA/yvhUO2Y74oTNnb9oYZq/wtDO+JPeFjSRNZRg/R2P0k0mQHMxysALwv6I1
fSys5TaabU1PyAi+MO7G//oUIY1Yd6pEgyYUaKgiVz7Y4hElmK6tDCGrIL2XW6qWjyyICaCc3FtY
Y2+IvPYtmbVwi5FfPcASdJGIVfmli6rzYiyfRb5YK1Ob/hGk1yBNBi7Wuy5+q9jZTZp60Wz6BGaW
zRb3mNzEApdcZGc2KIlF+jOykpqt96oVmJ0Gw3ofXWcMxk7NK03K5VNFLuFXcWz4oaIRxuC+rpLl
YcyqUzo7R4rQQLTeY7dgyyurDAhZ+tmGY7qVANNQ6tU6cdqhvjGNtnlIyOR8KAyu+iiv0r2HLHTn
0HoQxFF2D8JWxcsIzgs5aBSx8Df637Khmpo8EuwQNnn52iZYELtmiiuqiD6bgoK1uyNTk267FF21
9srkmlZk5oRN+otK3HgTldv4dYcZsNXUvCOiajtmxltVJN+0Wt3eiKY1au19Bh9qJRE4IubtMSYZ
0EbuX14UP6qCcjZO7XSjyTbf2iNskqR71LpGMHLPbglBh79aVv9CZ0PNE0fAfjqVBg2yrZXtkH6k
SutxDst1rC8vGoFBK6WlW5XzYGqI5bRK8jfRx4CuuG6XbuVgLmNMsKhdK0B/GVTMiNY6pGEJfYOd
YylCmoxYgtok1rSDiustDvdXu7MfLK27YnELHIcKgXnNX1kRz7aSYwLzfBheXc05Io+m31DmqbGR
cMfTxYFzt4rn8Bs6z8EpeHr1yklfJNDRtRYlz3OeXoe2TtfxMEe4PaYO3pu9HcseJWwxbKu8OYcT
Ff1oxK89z7vO8eNHAqFW3moHE2/6ncv/VLnatawspEvIACcScoa+es7StvI1npGyvPu1F7FPXPvd
i0mt6KMw4IH8xIt59ehiu6neOvb0quvaIVPTmbPrexyMgAL9gE8L+r59bMrlzaJ/4SWfd9NdeeQu
t8F1yOBJRkxWGEftu1koQncSjc4RCskr8XLnUoFUC+foOEh5xdX5A8POuMip3ZaGl2wagNVOH20N
Sx2kWf0x0sKXmGfjJXbaE1m9f3qCZlgTlMxzqC6mQNXeIstqq2eDkIaVSaDv1jTdNHB4vpG83Kt/
bzkqzaGBVXyuUpJbiUemN1HQdt6yFknyKQwkM7H7mFTFWkVQ/tOMFnWU8rOKGcuCGDmXSXe264h7
s1C3hqcJ3US+CRNmd2iLAnsgxThh7DJ48ASR1m88J/pGR0YFac0i8NweOSMjGjFTHiCGhYPrBWZR
TEE85reo4xSyk/wUGxMhE5N3qZxmJwc+8aTdm1ZHq1G8F5372ObhGTfl6yJSXDNNdZ0ZXmZaeMzq
+FqH9llfhoMzuq8qy57rFoIQOGHEzy/Yx6AW6eS39gx3kBK+VbY69Mb8VtXEikh02/xW1dFLlt9l
tg7pZI68YtlXJ+LHDO33MqC+VlW4ttz61bhbDMt0PxLviYRRfhtRtAEv1Ry6Ln+sTfEaMj7Qdbh2
EDOApahbBWpttZj42mbnq1F0/3Gs/+MOfraN7Bz3ilGniAPDQudPYfbaF82Ok+67RSYOoBhsgAb5
gAMVv0WNI3e0S1iQOmpSLn04ZNavkNFzmRbrxJAvY+HBiXHVB0AOD8OJGplVyfyEhnwXsWDpRXhE
LKn5Tjk94En5DPWiOnIJYwfPwlNYKPSt2Y7ynuJl5KR2vNBvXecF381lSSIXU988vsJ8qvehSwlg
DREkhcHh8qFOiMLM76w4PBq0Vhz8UXdUZvWSFBoGqXLwuBnzk6c4ZNizjWunqQ/R3L1j2XmKBkSJ
kIHxcMe8PSiFNk6HkH+Iku3sZCdrKJ6TedybammvhKDH2ylyN1psP3SJiWNrAh8+8nAYejdtGsmF
52lq40b6m00JZPNTbW0FXMfuHuPaoyfCELQpevHeAU8KdPKm4eViqNFRjvmjWfNZqaZbmeCUcJ82
xW3A0mF5oHekmoYNa9NXiaYRzzaP0OCpU+joCG97PAOIHmPfSeEsiD466VPuhzTXOOGR69uOYs9q
mnCTrCPW42MzDOvKNvetBUCk6pfpmsLIe28cS4OcyBuPRG1Yp1qEQFIPN2i8iVQ0qVOtyi2uRE09
RmG1EMrhzuCLLUDqWbw0dLB3aKhdm9EDACWByBCbtkvB/KSNIrkOE+wxXuqcoJ9BRzMaI75fxXph
bXiUqvOgNfYa6Nr8HEugBIWCk2DPcvbdVjdfxN1uDsmrAucrTR5FZeAxnftvFWfoOyUehM6bAYwO
2U224S3i0NKnOEFCw9tVty4jCdPGBtlGffRMGAsWN3feLDJ/xNNx5oKbsBkmRCaoi5uP9tqWVbnV
eYiBOPTrxcWJYOmKvjF1mLYxjA1AUA/bJnQ2rmH9JsaCdNusGH/B02RxmpPTJCf1fJ/E3f2XoNbM
sQlUUl5yt2ZIWdbOypLhIW/a46S3k1/29mOboGBDJ3BQUfLJE/HI7ib18RTtDFS3oDAIZDNC1hZY
4smg1S6EfpXB0mufqaUemag+MAGyNkB9tlN11y0q/czQhbWCpCNpGOXPXxCC37Q7eDlPzStbyQfM
t1Zg1caBqICTThkN7Xv8UIoJGK6VM50RS6QQ0SqY5/e0wU+finlNGN5JZ36JOBCt/pCY74UGQEt2
G1GHl4ZM7q4SN70Tp7JpdnHrwQm3rXY7D1N2rFuIpytRkfwzVKHly95d/CnhJhsjzMYyH2Zkyi62
jtj4dvLmqcFaaqREB0xkWQYsqgOPxpYG+Zny+G82u5dyHAJjdlKK9RIEVi4erGjZWDMU7Kzf6s2I
9yu3UPSGJ5fRq9DmC53pZ8WQkulLWD82UEB9A6dbocStYJQdLHXhnSO33xbsVyRzlEBvXHxLOgrr
VtxpYW4YmEm4Fln91FT6esYPjKp+2OeazSyici55Mv5LO+dhlBHm1PLYN+bI0HquD1NfsHFLbO0Y
jbC9V5Q4IgDXfncbFWrTSb06LbmeXiU+J0p+7bMfCv29NxT8h0iIG3BXNnQqntdTgvOzkaxDlBFO
b1RZyzrRe/4kuHjnmRhD3+mAjfQzYPGq1TVS7zDNIWMcuICFwMUfPzkpzWRRdZE/TdEPYyQFJyae
tuDMb3XWUEETUsSMO3obaQWDWHoXz2F+hAYwWbkZT12It0wwPaI1AgaEJj8tVo0hbdx+Y898TA6b
sMELMTD+5HtmnM3WuCVXkAJBErbKJHi0A4RvcmtOPFy9ygPE58N1NAdtpVQlN/CD40/pZJ4/A3vY
StlEW3uxrTVRD/rBI82bMI4lfe+saTnnmpcf+oRHlP8160RHlKuZuL+V16PSFOwtzhU98JNZ1xhY
Wx1Mo7bMweAmFXlifW19STdP17NVLAEzz9cy7P5SbmASuqNt3TOMzLQCfyxFHvhcLirNgV7vDtCR
K2xQSGrtZBNm2ScLiAULlEYnC0zd2ukufm2oAjRRNUQQCz+BDy+Bw1uBDoyyfB22mcO1qL2iCGku
RRUnz301aU923yTPEqyIDwlc39QQg7aMJQD0RS31TM+okZVJP28jaBDkCzPutjG90JRnWKciULdD
peLHFNfcezRk7W6IrBQBHBPlPqnEFp7LEESl89F5AJLClHmYBRcPBnLrrNrW6S/W5Fj4WU0Uah4j
otrDXDI4+g8Qk3jjouc79DYhRUU43SMf6leTpPCABqkCyCRgLseo4Dcsm48tI/RstcQiDwbcm+Oq
bNPhLEPdgZ/pmStVCLGdDM5t8guA/mVdsY1n7V9N8bS3oG3gmbGY+Cd2eo0ji77Bjj46ZHgPBbvt
lcGGiilHySLNEWcm4f2WAKR3W2jLZsQpPDCkYbOmPTeW6wQYBL1uNVr2a4ultwy0sCNtzO6q1aCV
lDHjsTLaQ5ynLslj9gYs9Mkmo3VNZsS6k+QcG2PM7r7pHpzC3hZteTFK/mibXa6dQmHty3VuQ1Ps
k6XGkDwzw0i8JQj16jArXOO5PhyXzCx9IOYnHUoCI48q6Lu5CMyGaaJjZPjLh+Hu32a/2rWluws7
Nij21L+zqwDkorzvBQhQ3Vg/ix2/ZmY1rR17OAOMOjUhLJCqWk5eNf4mLUQS7GxHOFUd2no9DjyR
oJkuoj23TAb+khYLH+pR1vF9vpLjpgzPllXtNTiLjNv4gbSJVchsd3hv5DGEHLnmxHiE2nsE2s8T
bTFe74YNjQDPzXx/eOACo0NO95lsWyrJGF449H2kZzqEwWZ6ZJJZ/6A+vIK5sNZJR1iVaLp/tcEu
mo+dOOZfMALb1mt3epxs4o6q31vkuRoVbWNxi3UmVaqOdfxL5hrl+SeJGDfKiye85sgLlHsXOGhH
sfCz6TkJC6oY/X5sTvRzzju0RIfGxQbwajDZTpy8A2niTCtIkRrIwvSQAjUPoko9Gk5xzbsykI56
hiyzgVi9a5v0nEv2tLFeX3qX40aqcp92Np5pay31YatLL/YrOgt/cZrKz8riPTHELwo9wjga3yo4
YhE+WQgn3LO4hzu1ADNC8FQjzBummqRGeNk1x58NB2H4NKb+kttgR53xsOjNN2+X3DS941D6d/jC
JdfEnRhMC4XgIHb1jUJAt8I1CNHGXNYpD/45orRYSxkmq97GadW0zTF3qzdcyMPakbQh961EWahr
MWrbmR+zK1toCnkLuqa/1dpgM3RlYBIZr1LwSefpLe3ktU6LP21iEBMSQoBpmpl+1p1SlyrNSyq+
UAfzp4Sa7JeSuyAuy68hqvelyWNthbSKIclepWugqLfbT9GIL5zFPJNZjUlzKAmeIEh7lY3mHjbB
aShzVrGQX+Av0IqCe98Xoe7j9K58goUnv1nA5Y5RBken6S+LkoGzjIuv4AHt2uGeNWdNrx1nTjS6
BjR1ptrkj5zaCatD3D6jVHzGQOMzZ9hHvIJGDZS6zST/Ersk/u2NwMhDI1shqCnXw4SNE+8oHi69
OJDN9dXYxinD9DI3i3mIMNvdYTV7NbiXyYgfE3w3VLubfBA7dLNoYwzOkvnuGjdthfk0f2hT/ibK
k3+DqTF8usNpJhvjB6AFUTWHillSPJnrZb5/PpZ4SJLkoWDqz+kF/DWyyLErv4o8P9ILML8fxm3f
qLPHog4SRfjI1OirroeHEidkPQ/HXpueGWx94yn5cubioa64nLM03sUGoAN2uezDvJdlHPZmaR7c
0jlwtH6pWdz5JQ5WzvIhLMl3Rmm0BL0bvUW9tlc1wI9UiGN3d5RULlK0UPvJw/YNfTKFFb530hpw
yCb9Oeb3HidOJ2zW7MK6Sfe7qnvHfRlUbv+XRSzF876pLjNc+PVoGeyJHVxoBR5zr6gfYwt9Stxo
68XItlkUHVp7bK4mmpbTXKkHzAnFAzSjtzpzeOlshABkXu9j1iqe5l7FQj8222gyovCoI10wo/Gf
ngzYwbLx7CGoa9S0c+xi17SVTqqv/UiGyZ7oB54+L3416waLDUxYYNrWmv444yR3l0NpDV8stZgo
YP5LBoOpUDXQWsz1tu5YLJltOD/zjlibzNVuTdSf52wuVrxU7PVE/6MqgFr3hxoIfAAS/sVrvU8w
EvW6ScHoYT6rfUa59mZ2aKPtVr3odv+nE5TZJtkmVJyCRAOfp2J8jSPnzYE2G2BHyALCEu4biZju
mA+eD4/2WBzrmisR2fQ9k5Rhfl1+gOX0/EFmN5QYVzPUfz1nJuzePjcEp/vScV81iWlOLJydpYac
xRprBCXhi251fLud+4S5FaIaXDOebwh/HjPUiwOUjtbJo2ZPny1ln9ypBgmvN4nvZWi4ElZ4XTf/
a63mhCr7X22buLTb4jVxx61HMqC5ssBX9VTXbLL4LtHlGNusN75sC8YOhMxV6yJTaJidrux7YwrX
dxWaIJ5zmgBJriI+2MgXU4XhYX7ra+NL0kVbjo7qItNphRPjMyuMQNnYPZnSfAjsZqAUsNCqhglv
puXlWgNLBLgRLEY8MGrl0jmifj8YpEoBTDp04IT3AO1+RRRdnZLtYqP1u4kJvT9Jr1hnE15FyTA+
h38HFjD1OZZnRtS6w2BOHnQge0mncdiZ04pl7lMyW6u6qz8kRnk3ZZMWV9I4AF1vCThjlwi6tPXZ
eeNQnJyE7TdFxVyNX5pXXej6PiFh/5ha9O4CdvRbz4UAbzRqU9fsXu0Ujknv9Jg9y888Ru6TII7x
+pGeTaJCS7tiV8Baty3oc3Nv1luAWwe74UGtMEFQSkxv4K6tcwWDjwu/wZPLX9ymPzOcec1768/2
hoOdwa6MQFsbKAKBB5JYoXdBnbp7L16wQdIylh2woyRfMycxDrmYviz2E2tcijskRGdeIoZiSXzr
DAGIQ/T7UbfPUWz/ktrwOnlVR/6CAFGifXXL2AU5XlT0k1AqWX80SQ9mwgZSqcdr2SYVTr12U3EP
LW58yJ3ZCoo5Ij/D4zZnAHOyc4beQ5R+0l0cEQ7tNac8l+m8ENXBvsRmrKL38/OE7gGnZHHQQQ3c
9fW+E8OC1PH3BCW6XWZ8sGxUPd4WnTuXXiTZMlzf0Nf/cN3sPAPmelEzdIka5y2SbJ+FPZ0bJZ9z
A118asGEYUh/U5zAB8QhXBasMPF9Ml8AgR5tNfbEjEP0s0mYyQPhZo9zO7Q7SqmdzNOn0YxueQtk
U+fs2E/1vOW+/1MRL02TiPVSq3rDjfMws12hwJ8OoW2+IVX+4P4tV82Eg3jGSh1WlyHJb2UDInDs
Im+TexaxUe7TIvLkUGUlbxM3qa7r4zqhyvMNKr00y255mfxxR65dlb/qyWJAnYRtmTH1L8vRh2fp
BdU0gn/PUeFx2Y2GVgZc099mBTy9B5iPX5QBM+tcH6r9J0v44m5eYCs9seZNluKSAzjykU3+VckQ
BgZfOWIzaFShGwc67T09+o0ZCgM30EuegbW34+phrAoPtp/e6gZ+BRXU3TnHDz3T16NelZv7vhyq
CiIgfbqOdvKIGwxdFEgUgVg9KnAcZE0VgAN+K1XDoRmGlw6VwkpnCAPIafhTSt9njKXcXlwXMz7L
tDeCpCjNrTYx/zJm9oxWCEzEqXZ6iaDEcbJLhkJxJVPrD0vsbUkH+yAk61fBFpPjlX2diViM15Pf
CVyIP9fmKRLl3mhIsV3iT9PtrTukhelWLXB35+NLGDqtH2nmcKoBULGuwKtnRBrCuqkMUAkxww2Z
IUlvQoHq+hUYDD9z051SHpBQhoeBNngB5Aomdta8BbU5H4waWJZtWUev1m8JYKwZRDtTrWSHo+SN
V+5Auum9orSvpmp/YHJcamnsuLq8nTNZwaQQhIxTe0nv3IAEZOp9b7N1TBYdrPc2pZQPqeh7Tkix
0zKenya761AY3/eEdJdAYxqnBxsxWB9mmIbAmTpEhRW8PWzSTGxmueVMwio5lcwA2srYuBrPPFr5
LR4IZoBgNMypORhAGY0e33JibKlZg4j8XVrz/gGTP2yzKvfOsdKWR7NeHmuLwAi9hhOkJ1fs41uA
p7yKhf2jELDuMvyFMNDiF2+Jez9XwzGpUcHGNpBVse4yEe8FdgCf937flbj3Yzn/LGFMt+UEeVp8
Oow8AVn2t1iyuDBRZoxtf6CKy1cJMWu1w4aKcDX0+/zJ8lTV/VNfZ4cZZlWXaA+lYTw0y0hRNPxC
drHXWXbvCMXnICIK4HDad1SFXNrUOXd2m4bmJ2cy1HMwgfO/slJ4zHvUA72TknQDNwDMdKCofgmq
ay5mYXurUs2HqjL+GsO8NHhUA3eMt9CKP71uvJRDy/p/seoVQKR14sUgoCtvR8IAYnIWM2JyqGGF
R5dwXxNydNTnsMlwkzeqP2rs2oKONSVKa3C4kG4gkfTbSLAuhF6+sQmjwKWUbwc3/gr1lKh6VDr0
FWgSvd/GZZ4IEG6bs6Tdxmg0fcWo7SVzhtnvanPbMYbo4SKv7CX6DlV1KgFRgT7qEKqFzpY2eqPD
3lh1KJNR459QWEPxjQv+STkhpGxOeJTGr2gYmx3QLfYmoYTHYzlwd9tq3Y/OX9moh0yvz16Z7XpL
PxQdpwFO1Q+Yg9lmGiuSB4SRI+opmVa2tXoQACIY96nPmh1ZWLiPiv3fYW7EU8ZNdzYn7Q+525Pp
tY9GlpzGFPN1mSvjpk3F1R27V6SePIEkTiG3mjjuZv2rEs11ECTDMQM4jHa4nZVBtjSfot3O6VGJ
+AX13wDOkPSSwSzGwM60QFMuwR4VLwur2BJNcPSvkHkBEVeX6I0xvuewOAlBhDJQL1Q0Ud78c4a0
WQHHousKZfLdhVZ/z8etdnljngoGSMjiEJgUc+lTZPqIPq6WmgDGOcta0+S2Dc21V9cVZQUwLr3j
Yi0FJY+Kqi1DYqiuY/0BwYS1QMf0UoM/s8xotNmVZ1sjRP2BRhpwq536NVwoWiBvTNYJGZB95z2X
dOErIzPaILqDZQdbLX5KVsguS+m8PSDGDYqZ1ai5WG2TL7OrNnXKf1INw4tVoXUAlGnda6AEVYcb
BSSDs1F15cMoDHDTeCjw3QX3cR2PCky4yTm0XQMFg8ADPoXRjzrbQoGAPdvRi4dS497uzfE2KSMJ
ECvP27wztk5MpWqZZD7hyn/JWv1WtvSUC4ElvgSNs2KJBF8kRnChiVPtZuBkNcpBslD/TcQvDaX2
Dxd/hUAHD4LLznMDaXKthPGn0L1k8fgx6t332OQv+G9jknqKgNCgdTcb371gdxuZHlEcjAyTqdzF
QweMgg/WUPPnUCykI7WltwGDAfDP1MctGTXaYUqYNVQ2VVRoqI9FQusxk+o3sdxn4UzvbGF4+LBq
D8A8qYXsh3oo5k8R5vtBJBzOQ/HF3DK6o3mi3wUtw8qa5J8YhNpZc/0FK2WPgP9DJvVvIqxD71Xn
1rR3MkuObmTeaCzM7cII7X5P7rC90P/P6gXJBk1PKF5kco81K0b9FHbxNvLcw8hpS5dW7ROh3YQI
g64jn3j2GEq6Q/UTztm34DMtKomgaBg3tqbf3N7eaYXcD1Y9Qb5gflE3zo6hNFo+AmV7tkoIKX/T
1usgmKQYnShs7T5VQTKl38mdiNembnFiiAPMVGZsSAXQdpnXHCku/W6owakUd8Gx1hg5etpk2g5A
epKQdtJ2jI03THQqRfiQY19eLTr9JbzoAKIN8gPFUlnlvyODtyWsnkTHH6aRiGLQGHhT9JHU1YGs
PrpJMP4LAtEHs8/emP74hOUx05jSHuQToozBc8ExDu1R74etsRiMVpoJrdpk78tO7EipGf3QAzlZ
ml9daB8azX3w6M5X9uzsZg5xNDyo71MdzowBGamVBN9ZdX1sVLu2TSTQBrP5IFXpob2PHrMGmZFl
WmeZs7TKHeQTSz5/KRaMMi7OwtLO1N7TPpX3MOEk2ZYzG4FeQmxaGWRKrRm09ugSOdDyfEgOdIbj
j5lMPJtmFj13HgKKxspSlOPmrWmny5hMUKbG8A4qQaSQge1VGHMHZsYLBK3zRKTPtWkMLwMXwu/l
STkfJhjQfp0XzkbZXguHdghZuuKR4bnQ1W/aSGcTG4QBOmFs/kR14Zxz3KS3TCeQHYXPE5RVhvLe
1LDfNputcIwoAEca70PLS7dQj6ablyXZCSVa5wVjyxBzBb6BrYXRl816quBGRrKmucfdlqIR1k+p
XuGJYg+XBnHDlCti1bm3nGZ8YS4aB0NkijdnCNNDblVIMRsEerFp1h/xEhf7se+GfZvQStRm28Hm
KWFJ56F1NIYxJdKmHyrEmkVVo8Rus6NNG2L5bplnP42M6LfyiCWnSquvJWuIXByAwfZN125jq61/
yLrTme/DQ4XzKkL2vU58zXJBuL3ZSR9DSnrMa9TaNFg2DjIIAdBQUgutY3yfnRm036yinHVN8bLp
wkme69n69sp73FXMOCUvAVDBzSbsCzKvP7f2pyvLbgNyUBR8ZC0yUvGfSGjZ+RIkJQSlwZp2syG+
IZmCBatJjdDHuuO5aqfWHyXpTtTKuBPaqiu3TQskmFOBZbqwqxOjAGetGHPvGUo2lOrxwLoQMSMj
xOkpZyGzltyHgcBGtmN0xLqiSDKdsY7tPaUz0Wt8LN3VRbJALe3VmyJR8pbhZdlkmRX5tIZ3zuFw
Vyj2ya9NPFy8Gget4/aIOZoslmxBJFHlMX6SNyjU7bGeluaxTITrC1zdPJxVdNEWFjlZGMNrzeO7
cSTPkZJYOerfquoucxouF2eYfqdUz0+OqNy7yoKaL84Xto4WY01TNtfRisYHmWkT/U5YlCtm5BON
f0SDpSVop/+zsDooUpmopT29h/ayGO5BZyYa4OqqOA2H6VvL8ZurjOmm9LCflbKfN2IkGY2wH8P9
GGDlyxWBWelWc1kD63na/NMyu3kRLCE3cZ89OYodRJPI5bSoOnya+R0ClSe8vf+7ZfZ/ejcdCJnS
tFycudL8j2/9/7DMupHNwV6n1r4zmWAH+lJwhRT414WfWo68tfpUiMPSR9q0bhm2/j988f/dCi0F
KgGDGbluCc9y/rstfsz70ktcXd8nWiP8aGKlxIGFM7HPtWA2Yv38v/+6/8OMLEjuMHRHStdhUyj+
m0UWCTe4qdSyULrHMzW5Nty/3cwCEdRPsDD+vz9dpIjAZ4VjQjlhl/t/u/7HBSJTlv0XZWfW2zbS
bdFfRIDFoVh81WTJtizPsf1CJI7DeWZx+vV3MfelowQ2PjQa6EYHTUkkq+qcs/fanXkoUfXkRIMr
gqKZsfUB2CUGJKFZ26RaCZBDK6O3nPfPv+1f/A3SrbBdYwpmjizpWZ5d35BO6kyEY6HlUZwRrMGX
N7xJ7dPEhiMPlp2UlzUIFpr+lXT3VhwWAQKVqCR1gSk/mR46KqovoCRiATH81//uABKC+gICQ5og
OJzlmfzPM5d2vCx1ns6HgbJp3mCIHH+FveIgJaYOaZ9QVXxo7Cm5RQjMccIUQ/mm3absdhGt9Xr1
+a/0l2HbkT5xXZ6JP126II7+/DjRTAi38lJ56NRkQ4I0W7bFLF9zSMguMTZLDi/NF7/BX05116aF
CXvAJTWZsLzlOf3PT8C+1cwopoDjtcjeVqZgd8XNiM/4zTbHe6PzDzH92BZy1hfwE3nO42Apo1do
MxbklYeEdgZgYP7cIUTS48EDAaQYjMfxDbrnoiQ7BMOZt7EJvU9QjPb5VUMcqrrpPHz0jJ2cdLqD
dNjdqBFr5wMBFHm0jvPBealCwAmvroSPbvbaq+g1qz74UcNeTW9ja5rdfWhV8W1mKNKPgHuN9La9
CdseFD6iIYbU1TG99iTqt1YFmC9vCJ1bNzjDCSsd3Lql8U9zcR1Fac8wz3VYoPuBCd26jwQ+74Sq
7icH6TK7sLMyetGl5QSrnuP/L7eyjSfCAosdKuu9zuqT4033ZWng42tEl+6NTFKH9x2HhlPCiB8t
U6ii4hBnlfMWFEn8gMCdc0HtiqTcKR2b/akGuKt3sQdq76CRqxAT79cBQkPf1Xtgy4jXfDIknIf/
8VGV1vKg+uR/KQYM5tm9gxmMN7WZx4MrGvsZVy9RjC1inATE5qr1RlbqCj3d5xd1rPP3FXqQ7ThY
NvFUsJqcrSL1mCxvjTsfEjXb/gbLG+iIdKDHSJ9wzpn5GkMRoU0bgl95B/Nx7UBXXiIo4+SJQZuv
VxbQOWPTueB7187I7UM84Zceg+tAvdo41z/I9ipqhjmCGtgoobEgTu69ZtUxUAHeHRv4tDtqFqDq
TrroweIQK19YBpyIaCibK13OMH6xO/DPwqs1APrOCAICXiyNLZaSkZK5t5itMm6Fu22YFB4eU6yb
oRu6mmNg7j/1eNTQjWrsdl/8in/tdMtt44VyAI84NmfcP994ZePL8LBXHJzG7ZhqgrMl0wHQFBHQ
aJM5ualRZJvPb91vqNB/lloPXhs8DJO7A3hIOOcbwOBmhCVixjzAOMi2BqFDwBvLld/Uh7i91QaT
aLDBjp2+dDSMm97ckal21LnH6L9b97xcuHDF+2LISsccuey4R4cC6i17MhymO1T9oWzv5AjG9fOP
fnYw8YiaM+kSWqyS8Fo4oPz5exkh4U5EbHmHKp/1fTUV0JSlFQToYszFn53TURBr3F0O6S8RvdLP
L3+2KSyXh1MDSMgSngcM7Ox2AQUOAxxQ7sHFFb1I/9l2LCLTT2Sfg9gca/GIvyR9+fyqZ9vC76t6
ghhBwgT5+ubyqf6zLTSM+/O8Nzme9PFzZOJvhQoGjbXIGL8PdfXYtAXnzLLU67guvC+elvPjwnJ5
4H5sDw7zT85HZ5evHHpaWVTLg+TMXaNE0MGFhQqFZucIofYUul5/PQEguWlFo/dUtu0jHT7/2Uoa
8hzoB4svbsO/PtJyD5TL7QDr4pyteJVEmIuAUJEgAmliRZs5emlDeO2Uy33pvs1xVN9pzxh+oq1V
qPVa5DQwfNRDl4YVMxbEI/KLD3X2Ki8/E1UZQBsOrQ5H4WW9/M9dKgzGAm6r1cGzTIb2pKjdVZ0o
YqxPLV0ejMjspZ8/GMvT/sd7zP0AGyX5C5aWeU62MRub3SiP/IMN6eQDcS3d3Toortl8Xz+/krUc
d/661EKmc3gBKArOvl1nxLZZods+zGXsIu51zYCGnG6QeJZlNdynkvwgXj9c4yuKlPC9sObiFxVo
Hd0kDFoWs1qPWiamJn7yc+YT6Haox1cmMd0MfCkHHsqoUlcl4el71qfkf0QKLvfn9wvE6dKhupBn
z0yNGt7x/FEdcqtO7mnjEBrQJS0S/ijdRuU845vBTwPNtoquENJRWVne/MUd+8dDopYTFidwV0re
iT8fEsppJ+hFyx3rB3GSZo5oX+vxgkADlM05Ecaf37d/PCGQ5eBpskF7IBzPvvSMntfE96kO0f/P
C+ZRX0Q13tO1Dtz3//1aDgoDDvKSg4hYvvt/XgCHgUkuGWMcakC5hCfUTrxdwEwHTodz+NWqZP/9
QOIc5/jBV1NsBGerkglR3iYXzj8UjpUC81HiqZcUCyBp5d4mZ3MNnL3cybEebuelsaLQUKwM3Ol7
mp3FFX9/xbT7x+6AyoF1CTiXLeT5j11HEhW/jv2DqrV8oYpRpzwo0i0KlXaf5VG97Ubrq7pJLm/e
2Zvp81K6kl0R/bB19rOrSOKOm0JFrZ4WzmoUWu0kEoVvdjLPaOhz/YGYtQMHQljflTnjTwOdP9nX
iTM2J8gEhMIO9Rhfk1Zm3sUsjDHJSLa897tEvLlRGH6PUt4upPPCfIyA+uQ71OFedAG4z3TvSDQI
7ENDnGRGulUcGd/8bEKSDoyfqJqQJ5B8mKai/TWFU/Rmtn1/VI6P91aYNeccEVnDITLt5o0gQ2AU
Ji3wDAO8NcljlTSxt4Fo4gU7J/bqYweT5jRZ0j4lGe8yuZxTNBFNpasly9RPzMu2KrBmVblr3uo0
7O4nnBwkeNDjyVcFPXHnDvQgf27oE8dZIzBC7ZvQoUd4N9bxTWAEzU9tz4XcyK6x+v/9faSsM2Fi
+ZLd3Dw/vxQ5P9dAV1KlsQeSgNQ6hD1JPI6XYdG2xheX+72enD8cnoQA5tBE4ACxvEX/eSfDTmiU
loZ/ICQPoPUYM5YTSEPDaGb8QmINhkKRHZsJrXgf+MY2mEX8RXflX3uHT3Hpm5bLoVP5Z5W9LaIa
FE8eHIZI6isLwtKH1VQRSB3kM+vOC9RWGy7vrnZSyWerbTNf27PGBsKsbb6t7BpdtYxwPOw7N7f6
dTh42YtrTDZRKlMvg5VJkisamcnrLgZuo/jid/zHsZPgcMh8NmMrZqlntw3PRm7nFuV3EyLGB2Hm
hS+pr3rG53UBKroIJgfrUkP+jOnZeL0+X1n/eXmoTeBmTF8pcfYDKpJ12gL9wMFqYma9pFStYqKP
IcQP5J6TknqLiizbhtpxvrjy30sabTbWMlDNS/S1f77KjlEEhJwovE5kM8PcMEJz4qiyvR7aSNq7
1kAjAXnHplv7+Xf+55VdyxKc84VFG+bPJ9cf55qfsw8ODRqlK+41SYRzhR68sQl0C3rnrrPRX39+
0b+3Z444kooIXB9Nn/PyQtSj0kVOOqPjuggEo95Td3PGCbOIVA5lovgCe/n3jVU8DwvykY4Xb+fZ
jcVznnYO02mMVEH/3ehL+Q7LBpslRhQTnXsfzajiBv/NomX/ZQX/18bBUYRoco5DkHP4un/+wm1f
Q1bi0HSou1G9Jbi68r3VIOfaff6j/n0GUfRWgQFStTryrxrXt2qbYSCEqKaoxzcc1wSTpzlassXV
8/T5tX5XYH8ueJw8TM+U4CV9SGrWn19qmpWOjIjStmXOk671OGU3w1gxlBMbqEf6PdaCoWbAU/cE
WdW7ytu0+1H30YDUJxlANOG2Kt/7IXIhY0T+9IE0Ul+SmdnBAHND/x7Hb42jWpIft579dr7//Bv8
69eiujRps1mMyM/PNR7Tl8mlegDJZvc/EoKiIhSI8/AS5BEBD59f7B/PH13gpYawlKTCO69nRUxY
ou2oA46dvrws85Y9MZDDks5kze8ilTpa13idevbOSn+xMfzrqzJc4Ci+tK5AB/15rwKVYKtWlC+R
DNMjgwWuwhEcyaZrTzeff9Oz/ibnE9/kSGbxwPsWJpezg/dAYjtNNMs5iG50Xud5ajEzhF391S/6
+5T75wNIS58OLiBXWjosJX9+KazsJdjWQh68FLXMRceyDQXeILVy0yTYXtaiDh2adGXVrFObEGl0
69ntYA+e8YibX6rVGNs25VKAU22Vkx6LgyYXM6qvdG6/OLL/ff/5sLjnGbd4iqXv7HhQ8/wGckHe
Shm0F62PYapIDH2ICcrcEecCayPDVmSlNOQ/vx/i7yaUh2yLmhkE+AIBd8/OrcgtUwK80MIbqRnc
RN2kLluHHGhS4oYCzShGynXdN+nPJqtdPARww6yVZYEfRAgjgaUWk23dJKkofsL8kq/GQNzhxgk1
ylkbRAmjOTNgDMiBpP4uh16dEuWS5Vz2BsFWSJrCdMMd9IkFyKMBK7MJMgrXWiducjKO/FVrRPNE
deuQU2lnCAtI8Runiz7u0sfEwwK8z0zk6itO3wGxZV3lD2uE97Jb2XVQHsCx9NblHBpdcmeWNjLW
xG48lBym6G8ZAhCLCCOAzA3ThzCG/8b66OhwJisn9OtXi+DVYp9g/6aF2tYwKWm5BJgmLPBiITE0
O1O3lkG8oWNPFy7Jc4RJVcyKjylojPBUZ4i3Z3pFH3aVi2Phtt7iR68JSW8i5JLF2LVHDWIu2hgs
AuhR00A3GEDyuYSeVOrHZuqYozuTovVZ2x6hs6CbrtI8yr3N7PZTe3B0El/26H/IJyaA92QmQ04O
WpIwGB8aG54uywd3lAJ1+mXgly8ZkGMQI2bXtn7yWfIr8r4oDzSIy2s99+kvYpSdeVswCb2dcOV+
jAFdB6bsDry1WSZ5v0WH2Gbbtk4xsGiymb+VUd8cCxKhkrXMW2uBBYxmvnWAhx7TIsVnVtpLNAqA
MLBmcHNUSsRJkT0YgnCBVUl/W69s1QJhdJ2iwt1IIlO0aeyhx9kluqLYqL73L02Gr5KCIWzfpV2h
6gDPPrx8/lb8df7wlramD2eb+tX/i5lb2DT2XEJJ8fYLcinzTCXXbTdUzP2bKnvqsLrdfn7F3z2i
P9YrLkkbDTo6WGJlyrPXkOlN5IxTEwALyXFVwekh1NLViPaDIoBH6/fudEU6GSSLeIzzDy/u4ifa
7PLbABOFxEtnDK6aOOcfs6KROOTtAAakjYHtZVRW8AVY+K91nI+r6EIp2pGMF+yz5VWqdsqZ/hkH
NikJLlxmRrgb4w6d1hc/zF+7k4engXMerQxLWlSkfy7kmZ4lMw4zIMzcGNTK7f0FXMXapF+jAFYG
J/0MpYU1xwSiDyoj1RzTR69WMu3HYctQhNlXBuh2nTueCdy21yElKOf24ouP+o+nxmNLYycl2psT
89kuXszkU1huGl4WunUvyChskPsNY/SQt6wAh1jkJDp//uv845JqmVIuxYgDu/78qQEH1gfFHBL/
pkykFGF7rZn63FUZziUwdcH/fD1p07TxhWN5NobXs68ICA8eAaykQ+kKaz80ZrDHR1fOOoOoN+df
vRS/6/A/34qlaOZCJuIHftWzx6yfaG8H0RwQGZnFwc6FNeJdQYhw49saxcRzhQ5skQnqTK+RTToS
pXCniwso1sy8pJ4w92Z9GNBepFdWbNIpa0gTGMXwPLl+87PnoN2uiKOZH/VQ15hz297/ZY6Ve7Bl
DfbUt9kF1l5lqksQodGjQ1AhYL4+HhI6/QZkPUgUuPwMJ2N4Nkyo+TazMwe4QIy+3cR2Pn/UZQSx
0apKlHn9DPvJmTEOo/Bv4DXKnknClSCj69gm1vg97xbT+SRGO9zqskLOKGSBZFgnEdhFRWvfWVlT
IW87LQWpogxbMrfqWW6NAm6jTxQrYyPyK7AZMsR4JYG0Y1ggzMJb19FveKoS4ytt0TpAZWhKDB8j
rt95qMWDZOi9FPGprBZnrsx/hKEOsg0VqfXoyqkuN5ny5IlE65klW82j2E+TqV/jsBq5rMuk4QKK
k5McgJnD2o0STaRvGcS4ktpoAkNJcFeAd693XtIsgaASG526DpCz5Tsa5wiw+6IonoGCK+eQwNnF
uWUG6jsvvXGnkhH3l2jdEXRnL6a7jC9tot2myQ/2pRWwz0RLxI+wmLSCe8QW9oR2BYlsk6JU2pkc
Dl4lFqDP38K/jm+0dqD3L+/DUkfKsxq5DgC7dBWVVVTg+267Sa4NbFnYe71+l2Zy17TmcGXFXvXF
C/L3KsyFJaMONg2XJ/jswtwR0IgDGUsYng1rbdBuVGvDt1Akf/4NLRqny7t99i7SVXZdBis+5aN3
drEMSXIkJG1VUI2D3tTCyy44I4N/99MEp0WkgTuYaOIulmyGjTYm8wWsIKHWiYNONCAv04BTyjsA
PL4chNi3GjybqVIW9MyJn0rS25Eu5uJC4m25CZnuXPexah463D+XPs/xXVtkQEtm7JT4yVqHYTAp
0L9gROFRqzJd/kTYmfIq0FhvQwN7X2/Y26AmxgcVbrVzcYO99qMbniAYEGfG41URzJY7+eL+jp0L
qZL+zcGRZRA6CzwSdmQ8PBSDCG6qwuiQWsP7+k66XnoD7pO9WCfDEuUYwFkDAyr8aVeXbXQ1VU50
jGus700fdMeEanevUbRdqk45NXTStryr4oVAOzUGvoQYnXkLXp9Ze/Y4t85HEgXpVRzQ5DJBVdEw
p9915YhofuAoSiRwXIaoXpG3ZwZSVv612Hlsibu4NqMdB9n0Bqh6sUU58GDMWMG17Tm0HGPvA96B
SYTO3L2nPs3HApnkBjpisOpGvA5Fj/faoP/yE9Wj8zwVnntnzoX9vU766YhFDxyM51bbzEBjTVg9
VOKoLX9avlMZ+4RYjX1mGf2DDgxgzLIc31vT65myxGhk67kpfzl1a5xg0ohH+i3TqunIPIiqunvA
H4hZNlOolbPug+mht9EhRMK574nU7aV/ERDDuS5qMAfFYLlXzmR7171VITcYqRQQ7lb+NurQncPb
TXcsEnrv5wyFe0ay62GufGISO8AOhR4fgiKsTpmR2zdg141vkRPMa6a3xHwwUS9Qj+v5ss2189ib
Qn8zwcleJYVb3c5ZFu3IyyDyvcfZOqJ/uCx8/YidPDw43oBfHgJCvSmgl5AwOSz98jy5Q3fromFL
+w34SbVBYsZD00LR6C1z3NlFkNxyGhXGQ1pBmls3o6xPEKPFtiQcEH/MEGy8IEGJ6ddYOGJf3kds
HyEMy3xakdiYHRxfQb2RebptvCh5EmZl304ta4+HgRIcTh9hNBclxDA6UVeuiONnNqvip4s5by1H
0EEl1dtFLuhnJjGmp2pyx03aNQs1WMD2jrAKPBWYvYikxU3hBlF6E/Lz3gLfEK9QIAC1WE1ySdRn
n3P2KOb1UAegqgNqhqYgJwn/E+rsAU5KQQrH9zaHZuN7bJ5iyM3DXIhmnRC/uMq91jfX3jgM5ZHh
FamrifvNmVtQbINaV56BVLnNb4HBUBiEhlhlWHL2gRoWuBYZFInfVnuSPRhIW5imZdaGm6R0H4BX
vqUmCvYSm+hFks9q51blji7QQ8XMb1XXYN9g7ATbPjf6a9jA4X450G3miaxwNRfqkrMKv3pGNQKc
u/ff2Kydm9hOOnNDdJe+9xUjXwBtkX1wklYR11oYT3HsGmT8lGO8LXRhP5KIiIyJfiYVLsANHt/J
JBJEYFPcTlg5Dnr0HW9dxC4i5zgIo5rzLmjtdahG+DRT03ThzlYBLLw+lSFCKVPSwCiN+OdQVO0x
cabv+UT7wETMspvhoK1R/jbbnGjHY5TLyKHaKkdxayZT/aDokgzHEkpnSADm6Js/55EUxr1h1YN9
TOySDQHL/mhayUGH/tQVfBAc0VvCBcKTD8v05JpRAL6ii6bvTkV9C7YE3rRTEyzfSZ/qNXTgJyVt
TXQw6iJ4uxxScAoiIA0z5frbYhhcdnAfJlIyNjC0rNB796NKPzIuGYm40Nnj4FTuR9f07R2cBfS5
qi75vBmWGkVmz25GQb1qksm+jZrMfSw9We3Q7I8PsSXqXedXepsRSnnZ+4vZ27Tr742YCjJYnMLY
YFJO3rMBJ4jueKGnbsgOFb49AjRpfVtIW2iPw8oxONZTja3CKYNLLmVCkDLBphhSPdi0izr3WpFt
AcqOSfBJGgHy4hw4ymuSdvIwGEV72TeyuXRnPqxR9uleJZT1VW11j1Hl9KScC9gdDn6qd3CxNZa5
MH8Jkgq8F4Rm3CLAvOxTak3tU6CNG4W5A5ImgRo4atC/LbMPhkxzl/k/jMHAT4zHCITRAEkSsaF3
opvuv+VhZV9yWCQUNOXtSwiEJwu6NqAuDiEWcLOu77PUz46KHLijC1FnX4W2/S2hQ/EsRmoR1j1N
On1nt1W1KH5KELHO/Jwk1nyoSpfBQIubKQit4nZm/3psFHsOXTWyYkvPu4xGNT7hIQ724wTutdXu
QiIDwbVP0HarHfUE2m8XexHv2mio696PYk5/2rhwm2y6F4bA06QDfcA0Ge0TXC1sCWH5WJEVs2mL
Enat2wQQfqCKxX5rbF3SSC4tGcSX1IxqPy6g0i0lPrjIIUhIBMnJ4bDSdrFQacHck/aVgiuV+pum
7eKTLSbjLmpBfIKe6abvmGFqE7SOZJbNwyFeIhrGANgH8qBFEbZPYYDU3kOSvfLnNKtwXTXN9Ux1
AOVU53sUeMG26M2jGMLwGqe+dSJjRi4ajn4VTDVHbsRzPA2DPGQ5fRx+DAK4g/LRZrzP0NWS0AQn
e98ntfkN3W0D629qj3GWlfdtZw0EOJTlfUd/61vlGMw2ixxyZM9rWmnQ0MzGmrXIOyg8jeFCsPIw
fodjeB9m2Xs4pPPJ9pR3ryCObttpgNPm9OmDW1XNyzSL6TgCCd9AUnIfgPETv0ygANtnav4oJZa5
2I4r2JC625tisg8GqT7TJkg9QCp2bS/W5cLakRdBjF7rS+B0v9EziTq6OlArw46Wd2nwr/Q0AS6o
gaDniRsfKzjhj6nOfvkF/nUzGiDc5AY2+RD62kwk6KNJzOt6yrxuayHshtccmUA0sBDXCjxOTs74
ouyOtlR6DbyDOF+nJnhJ0rbyDx/b3HbMdcXQSTq7zu7cCwuG0PeAo81KACrZ0gqk9VmgWGlnt/w2
aZneLPoKsEJuM16qFgSXHbsc8AaQ26dopE1ZW2w4NWe7bU/+1pVdWh9p6g17ysYlGcR1LxxoQ1fS
bMRb6U0kDXYmhh7G0nWySWs4EEjS6p2gjwFSxTSRAzbGqXKUwm1eDAAVoQ6jC9hwWJRvXvdo2B8K
SGbVZ862rNsaJW4I9rOdgXkUmQ0QMmXXI1SxywZATmm2FMB1JVcDQPb7XgoMMWHu71yKanSYBGh0
Vd5uA6d2rwPVe2tHe957n3jZ0WxIycobK7wN+yCguHYZ37tjYR7MXNcbGiDpNe0hbz1zwLkpO9Lh
R9K9r3r8WngpHa/5cNgbOUxMRXELQmZ+n205P/IAyyc1ZiXzRqgHcwpViGAUhSPPquNXAYz+OrOq
9ru2BVY5t6h/EL0AUSgc5KQ3EKcVS3JJy2zlRCJ+JpMHeNTUuJIPmQbOtLfYI6+pBthgncAz0acC
RFn3dW4RdCzH8NjiriOiWCi0M6kVXlroKl7Jbp5fLIB9S6VrQtbPCU8AKQQce+RaaLOcnQmThRyc
CcOfX+JAm4yhw9NpdfnRDTpvy39hB3OK8C3MHUn0ZhAeMok6BZlDcS28xDp5k2Hvecad/VS4zqsR
d3yoMJWvU1NP7a6L6/hWsPU9yCDQJ9XM7rY0LHvfmE1zrOGMXNZadFfKGFnOtGU7T2loVDfJ3Mw/
bF2DFmramjFuZnigNQdIw7Ue8b5HXn9X6AoQUDzyHcxmJHyoIK8FbsPQNrezjV6H5j30RmNJBNeT
GN4mkikikq/d/pF+YL3lUG+uYxCPtyGNWioT8O9YbchFN6ritura8jFubOMCK6P1mgUc9Ho8syN+
9AB8I8jjow4863pOStrWteV8j8Jm6fT23bcM8zEoEvTMh9bDs5eNafNm+zH6E47mFtw3zQJvGJWN
w3oi6oPzYqMh+lQ1MFhYiyMPMVSjet4Qw1NczzR0PzIzG+7dbvDvZeQNu8bL4m95X/b0POQQYRWz
ehtab613TZ+7R1F6w50IGNWugW2wxkAVE8/EMomtnWX+I+RG+u2N9Bu8mKzQkq5j09HLjsrvRRr1
Ox2l8aZ1k/ZKlnNyZ+jQvQ6VVdyZ+Kv2k9H3PyIdYuqyPNCLwgl4zaHSGCw+JhEfnBRAlrCxPGOY
8/dF4/FAGG1xQRRTcFmj9z9FKiCvPtH05OooHGGCwjx8i4WFSxqVRr2IgTDMAwUDaSaavpz3A/Pi
ac2BL6Ot1CVY+QaR5uvIn9nls8xKfs3KmayVkU/zu1d26WERXroNOPaW4jTrePBFHalL5Y7hIfJA
d4bTAPWrln0MIz5Fo+oF/YnxS3Xo/G76FppELhmyhjNmSuIZLKvCAD4DO1gCqa+7vJ1YP3JrW2Pt
gwc7yhMub8LAw9j6mUYWyeSj1bw3RZlfTaPwH6O4zQ5aRt0GUHS366qM/cPNE3z2vgPU3Y22uT39
pB01uvjasWqJXJo/hDWNt2Hri13lQeJFvRfsl5wdqtAuR6pEVlaz5p7771UcS2fpJUDAchTHqxm7
XTYVuwaHAuw2kjFaJhiIFZm0kJagzbxbB3Vhs+ASLvcRD0V45baFIPXAgJmJAbi4YJF1rvgOhI7Y
nrGfZzx8QVROP2ac8cfGt/FWBzq/ZDzLM2y4zrYJoKoFHRQzbB7vdEOai7oIoRRzxtoIPcmNx2hq
EyyNDarWYd3O6m6kML8gUKG4KidOw6Vf2E+iN34I2kd3Vop0ucjN9NloLPXYZ7N4n1GUrVMABhch
X3YtnEiT+BlH35Iw8j6oJjHLdn4L5rzl+XRN2J7eb6gJVJkYfl0e89IvLNmeFudAPNwLNHqSezoP
dv1gC0iHffgsBr958wA43oeGrI51JnMWbxfQR1Fm3RNwU1TUI7isD2Ub5rXRG+5dbBpwuTUNSjwd
cE8mhsmczB0NpRFnPAboUVBBwidze4jDzgJyFSREYFRJ9dITBZ7JHNTDEjJXmELt4Z3ldwIdV1tX
szU7jwUGw51hgz6hMGutO5S8/EEavzdIFcmfpVTZYMLUWy2n6boc7YGUN103LN5W/GJGwCbQAQbX
eUDdH+TiGXN1uiotOAI2uOFV0/cvGZKJLVMa+LJR+YqA/cGEJUM2SHuNzDvEzTJ8w2dFjELvWPSx
U7HBBic3Y5r5uwaP8WpKklvKO7aWVLxlliZ1LsQO72jzUqXlTTsXd1hh33Pt0qapDh6jpZVqxL2l
htNggtvjaFOt53okcCUECu9oy91ECmy3h4d/a/Bg50Gl0N60F6C79doaoKeA1Tnak18AqeyL7cK6
pNgTGh8zLYE6YSWGCYsQSc+neMly8RP1pjju7Su/8UnbbJoLf852pJs+ZGWebCxgrRSCHmvS3ODl
VQ+2qJ/wyzyTfitA1cTBGhOgt2HB3AeJesVy/CuqAjLWFqV/6rekCVTFI3GIdxBrPxxGmpBu9FXV
hPtqROYiIWCkzpyuPKa1Wy90n7qG0SftenKGzYIWCkm/OwyY7zSpbVoJ/XvVpDeVnWarvkN8FGQW
qF1YN7ycUEOG9MWXOLfHqiBuJWFODCSLd1BHejPZ1SsmpycOuhu/rPkfqIHQS4WuY4LlHQXXuCl/
4a/CxpfHyzqcPpOCiJmtCKcLLUCf10IMF0OU/ExjXF3NMLP1J0636qzs1GFmhelqyk2qXW8d4iVf
pcQ6MLSe1NrNikOdm87GGPsffRsea0KN18Dm1T5uWau8nvDYyLGJ9ovb8tof/RdPGThka1MemjJh
2fKw8f0gTnLaY7ERL+2UVh99oIoffl6RTyt5zckp6hx7bVuyfyo9p6QJaaQ7WQN3XpVUJXckH4oT
+OtyGwwZw4Cyaq+UNSxkkozRBVof+2qOZ/vUJMSGrNpMdYBSpLxUWpkbYgIZNoucMOVgNq/dKKG+
rQovu8VPIjbM6AWE1YQcCNhNW1m64zd/qoerYvbnggiWuH0E7tntKwqz60gTV+H2mX4gejLt1/OY
dcAFnGBtD0MjV/R6u25lYN6+nC1tvcnM7q9GQqpfePAZKxme1GshEnEYZI0N3KyNfQG76GKougby
CLcLzQCi+bqWjz0Sp5s4Z8xY92q60T0bH6qhFIJDHm8X//adDuOII7nt30P5RjM7YAYjXpqjrq7M
V7eL2GD7XjwzISG/ghRA52eYgDFpDaPZqElHBwXRei1mdTmaoJJB9xocsMQdB6EfqCGO2Lb3ZeCR
sSRayoqAFERGM7oFQQ8xdlUU9msdEQdj5D7hJErc2x2MIg+J1coenF+eoT56J5HXjkvLCZ2QXneT
fmWew0xZEZYDOW8FlR3IJevtOi+HC3sSYmU3NM8QFDzx+0t6K+m3acwwzkqVHewgfR37adyhFxDH
ORcTMoSBTo1bCYqBkIRQEC8FznkTsOsFg1syaHIJzKrIT4HKKDe66tXrvJ/gR/JdNThPQOfumpzj
KCGLUsUtEM1g33vzPmkxBHX1ZQQTyvIIYijS4R5yOCcxwI6GIICyTIqHvp1Jbeoeutg+mR3a6MaI
j53jH4c+vEM2AtmslLc5ix7sxqLf+PAATFZkSKl1CMoHugEInl7/TLP6RaBzvqDVKNdj2TyiTX3t
KFZQMUS7SS0owyxoNlHaeFvomGKrygVph9xpBxXZup+tTHBIqz9qKF/r2naX9oB5P8O+uXDc8tlq
ONWSH7uLvMzaRbzL8OAqm9OJiVjnSP3p3Ril4VwrSotXKyuCW93UzmZufG/l+JoYVl3LrY/sl5aN
ksCVukcnjyDc2nV+NFqyfce8uA8sIGFu2bPOmP6O3eat64L/4+jMliM1oiD6RURQ7Lx2Q++SWtJo
fSGkkYYdCgoo4Ot92m922DEa9VLUvZl58q2tGN06HDGbqU0fuEFfrUXUG2Od9zThqKhMmAbz4obS
cFnyqX4MeCkU88QKiugn9wGQZqEZvDC60WO25uYR7cWNGznMf1pvac9DO1KcEQ7uM2srcVctmmRh
NiyJy2bbl8/co9gWgs3ascFKd8oRdYyNCGrcuLAimXPESlf9hXX7CwNAbKh67LdYIMV+tZYTtDCC
sTZ89fZ2JaLMY3kjshwea4wKbNI8FdV+ozYeUs+WEraGG/ua7oDZ3PwpsAX9qb7X7kTNW2ec3bzm
znwr97O9u8rjDzRa6qAwqFb7JKvlye2sdzUY8rCY9rjDDmNv3JL7nJ+z8R9oft8JT6MP6eBudRVm
nrYNiUtCt1JFXR9FLZ/Vuv42Q/tZufN+MPzkyVJjHY+Al87EENOo/J9kCeNmR52KyVKperBYraGh
6ScilMPWNsP03Hn5eRKQuQqLuRKUwxcbxPQl7LFGNIFSxDZnVKI5Y7FbZFhbU6P5aHAKnadqmbd0
SP2iNtLDAiTuoJdURLAxb5sMCFXuOFR0NcCCTb1+3JW8vVvX0c9l6geR0iTlF2mOxA59/dKh67xQ
vzvsXEOm+2GYKOe49bini9lsKzZiMZA9CkOTrHhkDeVTL2uxoWm7w6KST/CX6TnX3p9l6NNozahk
627JkoSL3hNknRFwtLI/qslyWaaD2rIo3cO0SYhzVkU0Q71k6FzzSExdnBKX2QZB1Z0JptGynIaI
f/qPcA2Uv6l5yCp+JaztNweY+MWn1O2ltQT7gN/6uPZVGrMc5DwcvJ9JWZR2aRN8c6DwnEOW+UMy
hOBzdktc+3P4Z039f7Pqfi3FdpckuUaRnkHeePln6dbGbrDEciIx71IonJ8xxSVPRNnnaPZgzXP/
VgfRF+NO4aGPGf/XbQiIJuJxh0PfAiKY4w1ltd560JSRWik5qY9yvB2J+bjxAfxAXXLBBHHQX1G/
3b1oK2CqGX1tlePsw7Ljw0ivImQP1J+mCd6btPqo/QVYcN0h0o8ZC7uUP6eiBhTbWTjGDFh5NHgI
V0HfuvHgWmHsl+snWimT29jPe351m5fJoqPa99W+XIZkRyHdGE8DvWWNuWxBYYmXldz8bpZjuGGE
M88ghqjGm1RbxTDFTF47F1lorsILmo06qKJtf4y2ZzzPa+j5wHRrI+gOKCT9sZKlt19YfMXY4arD
1FNokqqMzJHOL8it9SEP2p9w9DXrLiqtMQtzo/VWNt9pMcXKLyXa15KzabDng2tzI3VovqDI0Tzg
QBzv2gAe7OyZ215TgpcGC9RzE7pWbsgno+Bk2qAs9LgOimrb+C16UdFkQO6G/uihyAMqVx6GceCS
oM6Fl8XI9cvV90rYp7aV8ZPomsX6JY9ZqP94fPRhjlS/gBarrbu2xLHrtDoI+mjioqyLf6FbNydM
JdlB0g4SEQqCgwayMVKCuZ7cI271QBBimd3lXk/Ox2hZ8y69fdxHjfMlW0tRMTreehinxdtRSDsc
igSkmlDEt7QJqHMqmTvGMChPOcXOj3oJxvOqKuvOrIX5UtOqjQ0TeEpOQA8r5q3RmZqAbjMaWbET
o+qP+dIssUPY6drYFXdwk25mmGs0EnYUEoy6/Su6FXqlatvuhUWihI+ZYON2+5VyXwvhmvJFupVW
BOZoki5ITIvVamPhBmUZtsaOcYuUd9ANmyAw8B9wKZNCqx2wivEfZ3D1scylCbuj6h8oBW2PkBZm
dnNy2MN2zY9M1s0x7Qr7JV8c56OqcA611HDvpYlStAH2i+YG+Y0vAcU+rAt4fPgWBSydQboq7cud
H8zw8bykjLt64SUdHX2oSCU/UI3D50mSmJj40kckCDLMRzyP24APiQm98oizDpVyaQqsqBRDbuiq
5YlMwxb7AB1+Le6CfJ219TGhO2RDyyY1MKbL194sMeBoNmMBEtVjxhgXATecYA/yQS4ougc9ljpR
irOVxR5YumlWcQ7JnfpSSjWdKnHoU3EgspLO41kvOlzmUxfRwXA/9T0L32UcdWzRwcGKDK5yx2Wb
Tmu7fVybKQGH5LF56EUabmyoApzFCATHioXkgXkoowGGLwhcQ6pV7YV+lYmreSryjOPVS+96g4xY
F9C0kpE9ivTY9/cpGUVIEjYrb1GY36xXsu1KWJ7zxamjzF6B8fLQ3YfTUkMZDVWkpyWP/cEaT0O5
zKdxxReZF1l30FnfXSyrKc5UmTsCEpTvb4XkKcOTdt6mGptJVgdiM8FCjtU4Ljhnmd3NNa1QeUqH
PqmlB8Kc9Qz4EkLz3BUd2Hh8rlUOwWs7As66utg2nkFS9zvpFCFA2JEroh7MAakK8xQLeRwxJC2y
i87oJLOVVvCqiqKI3LV/4bEhXynva45u546ADNf1ulRu/9ZnWbezOB/vm3ViIB277u9cjs4e1qHx
XihsEoktmrOsYRRboy6e6GAo/5oeJXke4znF8d01DWsXw9RSLzEFy90Zeqj35rpJ+pjMVInywLJw
JWA3+fTbgDtFuSBLjNNtnnfseqtn3T9Yq2e+kSSpY9+ih8cqPP/IDl88MqWUDApBl3+31BNFshic
QzHQMdAHFHeWLqUo3VKO90zV/pkZAvT07HSsUbzUwKrG0uizuLWry8ZhlANbF+HkteM6aReIvI1T
v5UG5BO+kAhWVVBaF7djZi2AU50qunofesdV/+zM9J5qA9oyk3cO/8Swklc3KWllVKPvQqcKXUbv
MUjoTwzq6ctMZDhxWRPyY8hVd3Kt2f6siK5vc4fl+9Sa67UxRPXHG1cz6lSeHToH4uw8QJ83JU2y
FKUg+pI+y+oNL2N97Gl4haBm3fj1E6/44tJ7OEiYito0LUC/9XRP6ZOGP1ekYA1V8erSCX6a8WZe
JsDnv8ozCraZqH81lEhsfZvOMPAu0BZJZ2BnDA8YzfRxSITxEEBsJ73eeN89X6sHO2iI7ojJLp6S
BjhaO2fzo92sFFI3GEw135y4NoV3V4/aehobz33Gm0BTR64G9NdxvYePwp4cTT5iCT8cvZXDSksH
PklS3bqEYUt/NBIc2Sbkcs71Px8n6jqK5mRwAXttVi85NWTFnk1lTG8tZicqGGyLtVw/7NkFi+du
Esg6c971TKmt90EDHEUsetJP/bTqcjNiXNitk5MfSh+AQcqZ+RUiPVw66Q5nwRxrzJoLrjFYezRV
SZFlULOGKNwny076N43B76UI7eqXN1MearL9jxZPC1yGa8XqfYDAdvEty7kuoT+cOMbqZ8wqMFEw
iFBOlQ1ZG/lDyVeuHji8Ro2XpB2m7LlhLxW3ILP5KssRDDUfY3zgoTMdWOb4j4JLxl8jmZoLN5YE
/KC0OAQylttWDhJVVFX/oRbz1qRX5y/d4ufx1M5lXLVO+cgjikuz33jtc9BIBiXXd4endgnW81h5
xldlW8t33rX5SRJbOTaB5GlfOsZu8Z3iMMmwOE+0Hu78Yi1ibmH+r1nW+k7mrrk3SiWeeh69BKjG
HO3SojZuNLsAtLPnXxyrz64NC54zBgsbcjSkXu7wOvhOAdaeOASBiPg3LbM37eppDhpMTUlic4PL
w0/JEXpeKIG7s2dPbGQv1q+ydOw4TSXvu0iK57Ho9Cs16upVVxnEWCstoEsPQfMW2ov5XY4GuP2h
y9pYmnRYpEoN7yLo0n3rYz9YlvG7kEq/L55IDoYuqHyaCtvCpFTxuB5xEyXsVYB7Vgqfu3AVWzNi
7ntzJOC/6RzFadHXqHDmkjuRm822xeNZmHtTTemd7Lv274phyGWBluPotVLiGrWjaenEH9fv1ajD
k5ipado4vFMR9ais7DAGzwf6zml6sW+RITtLIwxz1b27Wu0b4A+qH8PJehkoLIozLm3vYzUz2yb5
8tXgDPlYJmxyeq5w2a4zzUq6sX7aFfMj0DpRcTO1mkto18ajhS3l3SMZfpoJ4tK7ZricO35iXJPJ
urUsU7CohT0dbN8WR9Zb5iGcuuZ+Qo05CJISd0UYptskuYVjUQg/68LuHmVbjF9Gh9cgGWzztHJ3
ixqL6bS+5aC61V4ik3H2QG1UfgnYxfHAZ2gf66G/z4dZHNfECTkN+/GcW1n6VVPIEUmtNLctWe9g
SQVnn8vqDgZIegl4TER9UILpJJtfxUyNzNmedKdTRehpp+Cj3OHMpzZ5UkF4KFLlxr5ZejRLG+sV
cGV3ncOxv/OdpLpSX5aefdQbLoQVhBWUyeR9bSt7b/IO7upgaUjkzenUbZ1OdHvFfZvEv7M8mav3
f9dgg3TjsR25uqosT3NVo5JwMDwNWPdQbOxB72fyFNQ+UNwUh1WTseYP52clQXtmqpzuBlEPEbVO
ggIKn36ZNtT9Z5hpaLeB6pGH/NbHUtKYHGlWIJZLtRp0mCK+xJLlxD7RaX+lSSIgS2ewIR+c7ur7
+n0m8HcVTRjuvbphUzYZwatZO9YbxjjvkjZefbaBXBW4v5rlO8m97szvC32TRRklCgCc+MI0wXM7
4eLyCg+y68Q9ZJ/1jT4nYtRfbTcP9+NMsFMupf2Mm2E95VOJzB8mtRWZxtLvuSZ4PC5gLZYSxwcG
qvQCfWveOrr35UZp0+LpWCAiu6YdxrVMrKOhDKxuVTDHhqtvIIe+MZkO8lZtk8p2v52soNwtDOTT
EhjNiYkVe2Y2Nc4uhfOI16gN4X2IoYV0n+J8YkfDJkAg2zGlzREldmxCpko83r6sL/NKjyK8Q33A
UjbMm4AelnutjPWc0Oh4txqzfPbWHnO5uybpXzY6JtqlLZ1/opTmNgBTVMS65SJOQAsmu0F72aUF
qchqvlxbHJFlLb8KBEvWobVxmcm6P3pFU/4S/1bn3DBpaNMTa2wSpxGPjw4ljjXq1slFQCp+KYxD
j5ni0A+Zd1WWdjh0eDjQIm/VmJP7mg7zcpaE2lT9N5yH4guLPZt/S7Xuv841xxtxN1UMj0PKFaPU
ZK+CfG6fVr+xz8pZ5gt1grSEqXV89As34KbGymS4ry0dfNBkTP/HwkObZTIUvDKsuTKAodj56Kdl
ZFpj9eJA8aJRqy6XG7QOYKzfW+8WuUnY5EZ1yrqQT3dHBBFid6Prn2TMulvIS49vZZ9UrLRGDJzs
5LLpNHg+tFlZVjVlENOciTtlm4UdcQVNl13ZkxY4KiVzamNgV58TdOXkYuFI+PG1lJwF2lLDxrz5
0baqrig7GWEE52crbUJ1EsSH5rOWbuN8J9ayYMNySj5QUUlFo78DSthk13Wx59uyJGtiP2P/8NTQ
NJ7G6OLYojEY9+tOFmr5o71pdqIKpx4bVDlQqh1QAm/HBOno2Wt6ONPgfIkpR7nDlIQH1+/SY2oG
qN9N4Q8DYmxXeuiJTMKbtmfhy5MgNewXxx3qb0eVDcWkbjjZd4vf+RRBppW26fTFLnXhu9rljH5p
8mfmy+AcBkv1oOrXvM8iKGvtjMBIVuoOpR+TAeLArT6TCZ0qD3xH7M9qL+nPReevn5pzj5i/zT70
ZsPAs5ONWutLKyXpm3Qx5ByjlTFL+WNo8U6vbX2VAso62zVGxz3TJcGWIV+B7LBMwZWF2DoACaoA
iL3IyaTCsIZqWh3oRW3kGb2ZnKcJybY+e4FAKvRYLK98+SwSHexRRrW9FT3rs1NaTrPte1kEZx3i
ON0pWUwon8oKqkMxTTKhdTUI2JLUJo1uyK6d2OisKosTxlHBxQtwbhLDRDbtGCgd/DDs8iStc3vE
fiNH7BQb8n9lGjdl1XQvhC37pwS7o7+3he6RJLhC3FM0kvf/zCXzxRYzo41Lb+lwQsalFn24lVAU
uWq5KZKlMEoCCknhkeGu1hXRCD23N09Ga62UV6RW9YvDs1pB9eaLwFQ3NtjFGsVeZElUbuOJ8Itl
62V29lnnHl6ynKIK98DNqQjjW0J2AtParxX9HujR8UidUri1ZtcGvlhUPOYgo2FfXZeKFV6lQert
qLerP/q0xzSQYOUsab7JC9m+EHek34o9h2XoW13QaPO3gJfUcbWtGOx87oJsADnk/Hf4vt27qrRC
F7fwh9+eTFKg7yq2v4nfNpcm1dbrKGsnjNfCaH08dUOd7XNWNwr9tPHNQ8+KeLo9Q7kc52yPOHBb
tfzTltEXnOeVNjFoD5+lxeFCV1FbORshvLZ7NEfM9nEbOIW4t9D4nfk432RRvbX8pWOswR+0uNhy
OnegWgJKdeE0NAH7ko/Qps7mpiV/nVFjRs1oa+39mTzNRksvkDCEoUUnvTVmu0qG4cAzY+h56bwB
fH0YSlzfblKwbA+pCloPA4rnOQRxne1Gb7abZ71SNnDwqrIMUHqS0TtnmFnHCH6cZHXOyAxxA+Bh
WxrGxtHhauIqV4piEs9IR4KuRVgmu2ZpadDNlDaWd6tfE+8YzE2Ajc4KWjfBoZ8jOpm8fP5ruzbs
hl2dNEwbuFmSyGsUHR2rK/3kZ80qZlpg6XgiTDVWZhxy4bNP2OiAmbPvZyoIMVSwYe3Iip3rlQro
fgt7vs+97YJdp8jJsSRpwHdfgH9Fr2R0b2XphBjWOoFkBlpG/hBTZ4MBcX/j5O0aHgHttMbRxXu4
vszsUeEhzbJvY3JfVfY0rKKn0A8ktt7gmsm9XbEmxjvY5vkfr5nVvfuFZWLNtSmzIg+Pc9FDsZ5W
+xG/m8zeyNspdbd6RebFFkzygh+VgYAWhlHU5wqQqs80aSq0bFJHffZbesuwbIFIZjSmtfa0fgzk
cRngbMVvWLZpq1itAcHlVCcBvvELXFH7zJuE/mtDkiL4phhps9sKllTEqVu1ni5wI/MJH0eCDmgm
hYgsCo/KE8RkLgBb0bDX/F54+/6EM9efY5fpNrw1It6asKvEDn6oqOao47JnfoZT67+YxYAHE89Z
fsOcJ0uzH9TYfOFLdws6iGgfYnIX1K6VSF3OSWhpoNOUzLJxx8trQLp23OJzMEBlxsWN9njlcoUi
Ud4yM1sD5upErajXuQa+IJoif5c2s6pIz66m0xSHYneZ2aUI1Eybxajfs0zGXAN/52Bbte2fdV6x
VTV1GuqTx7692WuqTR9y38h6OHTQp3gm46MkTtRw4W5b3DG7jqS4hyHjlmQJw2ai3SpP3B+5ehO2
Jp2Pzm4tQ/FvXNHKLqvhszzmdjN3H9JOW5diMxYjjF3a+cajBq4DX1DRwijupaQoiIQ7ixiK+JqX
uhLOFAX00pj3BmE81qRVGGaXcC2oM7TLhMRCJfxyfKYexTOe2aRywPbwub/znps3QkXSFo/sezDE
DgFyD0z9jv5qe5iZgpmTSArZSjn3XR/Of1NC6jS5hboRbKvojqE5BpqQuHXIyHzYh96kqhPRp3mM
3NFZlrigjLbGf5K2OQRbo5nuLVyq4NBZGZU0bRg0O9i2pavHqvCVhz/ebv9qN7Q0hQLIGnHh3uQY
2aG2bKeKeZBP6ez5d2E3TRRx2itMubDr/QA7KzCKc0BwDDaYb4zIJSWiIF1qpZVHqSrH8Yh1kmsM
ghFJi1iLql2jemTdADqfR1Ff1aGJPQ7DIiXPIWjbohxFEU/KmejvomAXwwl2W25HZsqHpkMgz2MK
xIf87BQAJDiMwqW8ZsJNlkcVWnw0m5U6uUbm/XffNr61xQjOqNRjDLW3U513aaQHWoI+buxeFdnN
1MxxYopeRThJgENNID9k3LrFMn8aAG/TiAY0lEdVl063M8dccvFvodVvKqAP2MXcUv7LkJ5ex4r1
RdSqwKtPlBx5QVT69jzFFB7i6mprlywIq1OOU5RqszzO+K4nSh8XDIahAZf7p2KFafx6Ki3yb5Ta
vuB/ZUWjH6n6Y4xf2I32GRdAla93U+fjVWc6Ku1HuRSN3IZyZSva47Utd9WwZr+BZZEGyCeVlPum
WtizIcA6aDFTq/vvoUt7kPdlkiJvzDdR5RYWkMdipHr+5JPE/mMHWnyotE581ABbJjvzfxusDo3w
zRvpYI0KrjAEsrCNfxfUmpDvHdNpxlKbwudskMSIUvfchPYUa6c1b0CTEE1wmlVFNPEp4zyrkT7O
VZpG8sL85MtjXibmOx7zwfpcwBqEMbN/6R9WoWrjZCQNYgZ+TvO5ggxwzIHb/qEJvDr6ia+fFeH+
b127/g+PZPUcOB7+DlnnI2WN5AiOM9nay9orzKhNDvaC0y7n2TzWnng3Srd6LcKCbgKqlVYywyrF
mkY5SfovWfFzb7yw4/ZnNfQ+9+SdIpfk79WqiubVMYTY6QzpO2a+4/1ayu6Hv0b+XI7kgDaDomqF
R3BFMmJZeNAuuk/wbYvUjdpySIgfaxsrczPPoNt8BEisvfiW86jKxIpSz0OeNqeRMpcohApQHuln
8qfYpvWGZm8edLuQ2CjGlpynXxJ4d6U/MNFPgDVRJjEFJVEYLutnW4Mz23hul17bqaDXIgD/x10e
ag5YFtaSW2IUAG0cDZV05yV6BMspnOHk4uNe96PTmD80o6WvYMwxRTBJcPERwn7OJtld8NbbD4K6
ErqDxwEiqo09ZlN03rCnR9E8kdImNk5K2lQRcy+QBX5s0h/rfg33xggCjIXWaFxXt5JPmPluzO7U
RLcFVRg3LQaNNTSwupn8nrvZGftdJbQ4ssUvT7Vb9T8lOJDYceDMqMCRX/zTFu0V2WJX0P/i+LzC
yfxgcS1gtXVe5zvXH2MC7JRqzPt+eQQXz1+aoKzxhdt6szQ0x2SvnOSH1LvUOLGyB5cwXc3AUWnr
kk3zyVzuprS9T5bkoEpk6bB4XtN8l/Nts3r17uKec8NXb5T7XlDWkg23+ryzyjs8UVR/k7dt9Y/r
lEf2Ybd2ql0+M1ujdvXDzvPKj3IoL5JmSlk9zDl2DBUg0LbbkAYKBIX3wr06BnbWHK+l1x1RcqgF
gfGDBvwLIvJUptlHMFbPpRe+Qi7fDcF87PR7b3PZK5eY3sYH1NBnSGG7tF9f16p8hBsY5+UCfHum
cMqt4jnx36abzUnivF6vvTPtlWtHWBdoFaAKaB6e4WOhWhfb2vgNwgbpB9EsBT7K1tRYQnwdkKBz
RZpBPXjMYKUkEZ0lJ6tznoZwfiV4/G3fWgNInmDcE/HifTY4bqc2uw7zV8ktpsARM/Q/if0SDtBw
hE0rsZnwkwbansutLEb2QB2FFi8UK258465tAf4I5nTIBu12hfCj14mor3dcwvqpwQqx0QNwnXW4
fU6xUbd11OOKYXG4QYDZjKm/xSV/YYYuuFGvDHNkVPii8QhzeBGgoBfg6asIY9amQyatC3/j218t
FdAiC7ZQKzfm+mhP74KWZZv2IlNX2xCJxHdZvlUHzvy9BwqbCCnm7Djw2+/QyfhX+rM86sbhwLf2
zklecUaEXbQyj3sXtlgmQY2uBsucPnt0EuXcKakMNCt8ZP7W1XpXLYfEwd5QG1dLF99KgZmDSHEM
b6/DzTI5IUf3I4HvplyxvBEAwPqk/Wcze3fHdAOfb5u3zvvcu6e88c9NZl5BIr3QJfLYpSsOMIte
9SMZ6anjFnDK1UREmJAHeSze3wXyDbU6NzviXN4LWVDFCNKe0YYZeRwv1J6TKE3ST+iDZHLLF05U
lrZB1No8xAB1RooUz8Lbkp6H4Si+M55iKuxIZ8t/U3Fe2SjYRHobJPhm14X7NL+UfxZ6I3GH2daj
hy3P6H+N8stIPmxv3ycPGdXc/HeXSyueguUBjb4Kn6sU4y2ma6g79KAVG8wEtRnLJFqRT+azrPbI
Pqt97Jqorr9Xa1sYF6O7Oh6txNsuiS36jKqzUNc2p0CIp0v6xFNC2A9teIfLy0t+Vwxg/nbMWch+
tGKfqM1QvLbLK9nrZX5d1+1YMuPf86EPxQY3nlfEwt3N7oE8Pm6Yt0o+tNUrQk2vLo3aEguL80+C
8arDdrTlPcidc8c57zr/Av+a0wTfmpRdIvnmklz6ndsYjHkxChwJ5DKeSLOMSsYuqjqLzPpAMSRG
nB1Hne0e6EJis067m8rvR0vsmibHePCXwIwpT+uD0+yXR3rE6NN2LMw0Dt2IYUbQWOOa5gCddkwu
/cYZmm1g5J/unaqHH7TSjSHwPORANKX5BIDnMGrxkjgmDujyrpLZSXb8svCLrg330bTt9z3/PwV1
UZAkT1nvH1cziWfRP9TZo8CF0q7E4tKcb291aO2/7AHZB80M7PI9Z1XOIyVycgKqS5dsNKldzp1v
OYu3rOBeVKWX3viRvhev+b0qXeIPdMwZ3n5i4+YnaEPd1gbsNBfpNnPgyxp0d3UpvbNsmyu+xEK6
+65rdsJMf2Q+kUk16dXsEd7BhPjon5lHDj45ZpQIeIM4+8Ff4prRrSyoTPwYjXHH9fZJT/Liiv/7
y7Z10+/bUVwHKry8zDtCMXvFEXS7kEMiraIRDBcLINQ+Xv2BmoFFbedliPIVV6DA6pHuieTEg8kq
0FqOgq+jN7HKwtqcTZehylhKsGhv3nLWc7PJvZRaSAeTBc/SnRjGrRtCNHPGHVVP0Tr+JZt89Mzf
Tv9m/TWv062szGk9mOUMYiFZBE9UHgXl/zXUfG57Qhk9T3WOll2fzVn5OCsAn3HZTha148NM1N81
Kze42ss6L3+Yy+mJDI1FUnGULakRoxaUeschnPaHFItX9xnmhvpn2gN6iCzS1b2Tydr0942/yvls
TBXOfbdz4GlsssIxq79kO2V7FGnbZTEZPGXv6d9Om39eENLfwTmXOLeWSR1CCeDtrA28qSm4sZ0M
cBmBwE82fmeuHJMd7kybZMpi/HUsDFyErLSYeJ67NMxVz7kT7IpxvasGPuAQaLY+KjKuJdY0Xfsl
RusPoetDo3HHhKv/0oRgiEnwNJ2kjK0SIBOMNb7dwbgs1xuGHSqQ1k5gMsM6o+uJo6sLEvbJjAnT
UG/FTIiIiphNGdoHUFuXiiKfv0ZIH+OQOD+9eXMewVlureAJIRWug3rIvfR1DsInyTV5Ky0iJBnh
xihQUM9G2pYmjcEppYDBDYw/qTGe+nl4NPCqu4YwmCnNgx6sWJne+1DKIVoxcW19+2bHmctNuNCe
1K7OZbYFg7KN88201WeQl2CdSSbQddZtWk8ca3yHXJbFxQ2G797yokyCUhgXulXrG4Vn8nCRpZgM
AR+qYxNCtGgI2pENfRnz7IWKrHcXyZhAR7/NgqC7EC4oNxUuIEqG0xNrv99RweL2gzu87DTcaZFR
I0ZpuV9xDEHC3MxTf0Q65f0vuicTgYr9xHNjOxE+AlASk7PpF3qcS/YEJ5wPTMMyu68NxA+nf8gz
+0u6VDYK/75AFWk76zCidW1y2V8TMXyahbG5pR9accH5gexefWY0tSCN4j4e/6aNEduGH/tj8Abd
ARtWg1X/ieXAp2uVjFykqR1n0/g6zszwYWzzd77FW018xCogQ4TJLvXXyAmoF8euszbzAwtDerKX
4ZhWIK7lZ1hNh2lJ2Lu4TxiJtisP7pv6N8CjYOYy2VGOFExbzXy2PFJDcw6GjzcB9y2zvRcFnmJJ
eC1c88Hp/7IEv2Bb32rKZWF0xH6z3Htt8mW5DnHTzInQuLat5f4KPpeovpIqnCOqDhYyGfnZ0VyO
nv9e0BlqNpjDbUq8LdZZxRoBbKRmQkR9UscsOqNh+Yfks5UY4nCuPHHG3bT1LWHGOHDcPa7mO528
ExPbBaW1db15V+g/Ewm9zp9OJb+o47J5D6LGODj+tSz7XWJO29ZB7sb15YGZwiiQFifPArKY7ND3
427Y+ancNgApV8av9imYvhX5V1IbxtptjeY9FTvfKrdoEqBOdin2ELwczXi3eO+SixtkHIqJz2n4
3mSUEKaHmrr1mXvjJMptUHN00MrXwFGwP9zk0N1SgMmVtfL2lrCyvXfYZttxOjm5GRnVnWeYp5ZM
g9E7V4ApOKSOYbnsHT2/rwS7EmN9oMg84rrphlyz6vW5ZcVc6DfX7+9H9gI4F7fEyGKPMGo6OWSZ
pkPn4xYjjXj7PYcPk8tH0mRPi7f8GfgkMGQRwecPqd0/agZRwoDGt3rvG23Ud+LU+glOOi7EEjhE
8aeyfmrikQJ5sIxwB4G1+m77z5wNx/JiNPcp3l6azwOKaYlOaERIow3jhdyVVwQ3gSbSXc35UMWS
XFcG+lFeICTdhYDLZv1ogX8YwVtreU9TZtbSBNukb4WFJbCyH/22PZWFvGfCn0C2LB1fV8CLPaJz
wVRRvVvy6qvXvD0swV9/PIT/cXQeu81jaRB9IgLMYcuoHGxJDhvC4Tdzznz6PurFYAboaQeZvPcL
VaeAb5Kj8+8pAA7jM0FarLQnH4AjUUGmbVDcdeuZnDGeoNDW8E8XNRpDVBNlsY9HczdIbwplMxIs
DxqEl4msAbNTjBqKlZilD14rOv26seoD0nwWrUSBhrGLIFlXtp10SfqPaD1FaeM2C5iHSIPxthov
4BWZKnIHIvEmyCKMoX+wGtLp3k6R4immgD2/dwnV3IZEWCV3g+kksfb9xAZB/ZrYIHUkHWszGgSy
vU2yE3UPENKQX/X1d6o+2vVa1jQUXPYDdwbK37c0O8iILeZXjUVyjuI09Vkaik0Qy6+xsY8Ya/aU
xI+SaTJZ6qTBVy/oVmZpYNDltj0sTNesvKL0UvzPEtiiQ1fstdGLMhou5pQH8m+ZA8Nqcuv3yTjy
j0zQslim4v68djsr27JTi8V9iowuOhiYMZL0XKQXYuztJv5V57c++Usf3UQWl9vLbqp4WviudL9s
5HttT+fum7qCINKFm2FN1y67Cqo3To8iwi0fQCklRHfsMXN6SKXsp4k8corkXOvy9hmwrrS7ebZn
9a3gb7P8lMpRxwrXMGEMwmjDiGY2P6Z1V0V4UIFFHXl/RSEQSNskelpEmnFv5IfMwrtjJ4h30JNT
buxA1S5yFizMD1fCwD2LwlJ/q+Q94kyTS0fl1K8/crM9MBdzapqCcFckXyDybLENBHFj9J9mdiqK
B2ouuwcXCk9xyTzEIXOLGUdcvCW+h/VnOv1j5iBWZAeQksoBAvmN8xZPyqgLQU25WdcXcfAkaRfj
8uiU1WeM7sTZX4hULgnm+l+9BHO6ldWHRgmcjBK4n4Xv91cyaNayS5lvG9Vy9OwrQsvRlRMlNdkV
s0DOw1EKvbzdYxKglnxiDRgRtQg/py9pkV06ltY6zAgiDcoO4Zx0W6UIsIHq1heJvHaSH0rCepZP
jQ6rGo8QimnkzkmtOWjkPHzpRQVEBn9nIu7F5AVLbt7HqIfPhkEK+m9X975oZIFBzbrEJ7RbqLN9
Js8u2gemA8T6vnWWwRe79NOIJGp45hw46sLIdzrG865pjuJNnf6ecma8SR8WnQOsrvkE6anP4R1j
sWxZLcit6Od4NOaiv9dwHtT03Yj8vNUQW0Vel6tEReOloFnmk7BnJXUHIDfGCEa2/JNGPmHwi9m4
yZX6qBQ33VgCSHUwolT8Vv9QBQfyknomehCzwKaQW65R00sisRfaA/M1gxxdcWaKBKVMQuYJcg9T
yFcsrmxJYA92+E/SU55UTIDj5FxJrBm1IjAJMeUaY7JUeUu0HpKy9aclJCB1Ff5S/tBig9q8/IhU
86Ykn/i5bMRWe6sf/D5m475MYG+NzYKYNKSsR/LOJ+0qi7ohLG+bAIRG2edm+UFiSoarvE/fBAtI
uGAns7LpnrUSUqu1nf5lQ+EMEymJ8/K6KDl+dlBSJItvW71zFprROFTdqnnRG5MTmd4lkvfowzhd
UECIr6iw4IFgMo1rgrUtdzG/WvUW0XizBuQHQ5qLF45GCY86/EFuEH0KodVUW9w3uxiXqUJ6B37C
QBsLP5Re8iR+0jJZloKJxemDNoclLFd6I+/UlluuIJItrPw8so6lEqjxyZK2PYAgdkx8rTN0ppmR
mKW5rAExkeQwaDt7FXJbJBPOknaGHNprGozWJjIat4jWq2BeJXH9UtEmdOvRsM5h/BKxw65mApaf
oWc77OmU3p9T8l6QFlz5cBNXCnFZPlnTP4UUJzOabW0A4yqwHQtv0vIuMUpYh2wnNtW9woq/ztYH
mn+E8v9a7S/SSJNrL7BBg0ywfFWNN4rebrIsPZsRjYLEXYkReqanazg8B/oGFfBZlE7eE6vL4NBV
eiwG6ps8TvgoGYlgHR1RsnfIkJv9VH1lxdvSoRQRz4K8iahFsuocMc55mr0hX9jtICCOWrapGV5q
Xs6nFzPE6CDWFCKI6HsScMyCdgqCaIoIKpzNoNUfHem/jcJZajZegpuxo1jsf9gwb5XZvEWGZmvW
eVRzYD69DQA70EP4Ouy+xOUeMv2qqDkXqhgSiYMiCd2G4TCkGIcNqasMg58XrUdH4dSi6oBRKXmK
Wmu5GoxM9ax5afEZqZwUhngzhG+z6NGdUHyYWCFLpgJC6q/ilZ2PIxSXarnNwKb0UHCVMQtmZdlG
DJIbxgdCpwfJcukFpkYfqcq36/h04zepPdTo+lcdPGg2YyeQ+U7yvgACyCZrI80Pa34xKV26HqJq
tqOlcoFGgKOSNhW72Cak6ca+0G5hf2xKYzxW7VuHMzDZokLG+cEJRb8gPltLZoDw87uZpdjTT9Hy
H9RZY7LRykttQPJgLlYp37X8QYy6Bb5rij7N6dAmWw4MVr4Y8Gf+78/2HxkpKzHs9bnuxPlMmW9Q
gledcBEB4lZ8m6wmpiDN3kGK6XbZd/ve6I5yaVyjNjrVsn6PE01mGNE9EUY4bdDsXOeydw0h8ZWY
UbiBIRYahGF3mXLBZ4ke0KwYLdOJDO2iEjRMe2YoMuHlwniaB3otY/0X99FmGaJXPHsfSGLJwxOM
9+hpNEH6gHt/DYN50SG5TWogaMVurpiCSoUaaEzQEr314lV7icrC1zGyS63O2Y9vmbHE1epo9cVB
xb+hviU6vkipath0NstOetrB1gaPlIKySsADl7ExeGrURA1SC9hH78ncAhu82EZCWrwoslQQZD0F
i2We69jqNtixePyRfHtG235W2XMS360MiCa/SsU/iUnaIM23dC43zz47XMRdOkeXrk6vItaqqscK
BA+rZCPDfsikeetktB8W4pSRyQ8KVpV9vn5N0+SqEq/ogGv0tGZADTBJAWD7Swu9wJeYchM4A5xX
sS5FzjRZNutrmBKg2RUKGyG9wAaCjTKT84dcIcgpLAbksmKV2y4eHzFzM08tCS5DgKX62lIxPqh4
vdqc83tYCVerhW4TRfKtg5qOp868lwmOrNl6SaTpi7zpr7xByReF6bnK8kcSUh30YnfRGs7xUKl2
kHi/Sf2D4UHZW0n4KHmDZSClPckRkVV/mKnyp/VA1tLhGw4QJvpE/mvy9ay1JGamQBeqvPmRaFpb
gakFQC5ucflbY3pUEc6+LqxYCln+jph6OUs83ZFa+uJqHit5fKvD4oT+5l+qGupunDmcdEBIIdRy
p5dZICeG2iAfTv/VkEtFfK9IrF/qRPwNq+RCeNi2XtQdEJsT8j8XquIvtJ5zOCYId/srhXrLfLmu
bGNipIcEC/WaqCL0G00fpcW+KUMNig57J8SbuoMCCFIbVExrEINxXt/IxPtWn7vhfGFOwoSkaDZx
C3Qe0tvrLDEdEBuNGS0Mi44ckZpJ77Qyq86MLHaEOaQHxohmK2V/ErRkCuJp3ROeejJShWXnUz7Q
J9kWLQD8DrO7GysnU6ygOZ+13QImzJMsQIwAMN7SVfPJMfDq2jiBxNnKgvVA37fVBR4Ui+1EyiMa
yRKuyIFaJ6nf0zZ96yIG+ILUfSSEeNa5cFonTq1aeu5JtHe9hP08ZHgoaKH1g7bIYDBlDxjvn4Tc
cJwxyKLI8PKsUxz8VwEqcQIPLWqhLC3/4AdujdoK0IX/lal6qdXhhnSDHj6ar1KFbQwUEhMAHRti
h7fVKo8DotNBlc8LSjNv5jLn5b5FsunBSB1tld6ZxHX5nvWQ+GBqkoGErs1Ru/kr6dRHtJQ3QQ3v
bd11uyYd9uq6foR9uxujPjAL2Yd6DUlvfQ79CbFMzM9RNYmBXXD4t2BirPozQwzkj2O7x0/vtUX6
Ax7xEE+Im9ibpRDiLLn+quqZJZMq/jVM1Zw0YsQn54j3ND22mJQJ9GVgkciiq97Ya9PGdtOB++3B
bvpfmgpfRjm8dAugrb41mzehU4m9gE0F9LvzSQd/L1tphy5AO5rZgIEGGYbT6dWdn9MpJYW5f8Jc
YQixpCrlDabYfdGbfbwKd9xKd9bnF8T2lRsuazDPKChLJJU2jre3vOx4JVZqGs5nXMH/ehoW22Tn
okTztpbAzJUAgOkhmEBAHujtLkmuSdqjEOtD4OvpOxIjAgJ6+YX1KKyV7oIt/zBN8p1UNl/Pp30F
WLY2or2ejt9ZR3UNfdWJ1OHezro7UKyAGkZxPIt7SZUT2yiEbQxoFmRP62oGP74gOFDDN3PVw++l
2EIj7qWWtZdHqP+68NussGc1OuCiH/kpFvoJjLxEru8LZdLtxGTixLjZ8Eg2ebHSsXSRuTDcmbub
+qTKhvhSuBXqq2TMG4WLpkpq+h0s2Msor2Csx2M3aq+DjP6iHfHnIHdJnFIV9l2EFrdQR1vR4z1W
LVwowvca8cg3snWZLFP2iQKp3TSNbpju3kFzvPdW807kEDMWFp1CR2xeXEw7AtRPUaZtNEJIUHoQ
qoVb0uYHcRcwiY4q9Be5qN+G/Hky9eqOjJEz+nmMAFagqrzIYcZvYqDQyMPoFjKNZ/tl/bQj8g85
+zJ7Kpy5/iKD7yaYxq7szaM+h9SKUm8y7eJPWIzKPyJWPrinmGszqWRR0/uKQSsfGd5Yt98Ss4w+
KnFbFNuFpWmliVvkpK9Kny7PoJ692dSLv8rKRZZYvjCGYxBsY7zddmUKxhWqynyVac071TgMGItT
LlxBE57ZwNtWAEapw4JsQmZ4QD0S1cGuxKBq/gixEWqJ8jM3XeqHOMKf40KwheSe0LEOTOAT0KnK
8IME2xfqOAS7ksP3KK0T+bdX4OQUycY/oboTiscemJWEYfj4CZwEUNOc/4QofVdaSWGUebwanw3q
AfUvBKLmoy15TaISp402M/nXzhgV3iy2JmYER6kxj4lG9gfwsIYFcXqvBYWJHtqmoFdBZSlD9KKv
T7fQEHAbTo6OdNcQC1eiAI6Yo0QsTWx9TgIp1rZz2+4ZKlPurj4oThfIIIOU2RMHgdVe58Iqc3tL
uaSr8qoITG912Y9WPTCGxoHN9m2Ykms0+a5WC9Z93aUcJNzehEDqnLF5BD/I0O5K8bfKJuZ1/Ypb
hoEziDG1PyBW8Z7ajF7vOLKahk6ahSuCHmRO9WFBNiGpi2OUVIBTtq+B+ritbJC2XLD9rSR71e+Y
bo8QOO5LC+VVaQKSZW6zxW4ANqZQ3bpB2pPWtulkYwcZ9tVKGkS63RFCKdMIzQ+N9tjW+pukJigY
SipHDTpcXoDiaBS+EwXE15IvKCOT86qiuY2sR9iC3AQW+5on+P6j7joq8q6Xuc9Yc4rlqTcjVsuJ
sxDhYqu69VsCK0vrJMANuJU5dPMBV6jlVhEjQbUA7T1/mrLF8H3gCImzoEZMPhAQliaJ08e5m4CQ
6Spz04XMKAlKKuDMJWaEu6vZZIK+ly01QKwcoOV6rabCzyHvRAQatiVslyi7GlF80ovilIzjL3k6
yAyUiUEfnEi1UwPSLHZ4J2HKXuGToq2C+WytMEjogtdua+gdwzTECYpG+zuXKgI/88xTj0HbyD1w
2ftpCl/QW9F+6G9dyxnWiOgzhWVHrfcC9oY5O+J+I+fNkpZjJn7hdtWmb5EVFseO1yjlJxh6Jo7x
BmFsQGEOSSF+SY1qkynPYdeqbkQV0W6LGtaJDNhQNNqtFhdeToQsxOTm6YouIEKJ5Sv5MOU6bMap
pD9nSKXP17WXsaH/pBMLUTl9RdD6bzTy68LSWO3pg5kRxpFoK/O06WMuJRbwI6N6SXwzaGXRNtpC
/cfnta2Z4YTIHoGp42oicckgohfwLYJh/WBBOASIzOjkaxRwsSWsKJh95tOOkNijnMQPQ7XcumEh
LH2x8YopJrA852rvQs1mBh7x71CiMyOfBhiIzXRa1vRksDNqpA/WtaRLwCGWaX2MfVrdU8DhnUXW
CbTwN9Pg5x9pPBg4bwB73PK03ZlLwgpGsM6VPqtOIrefQEY2AqXrPKxbpXuVoMUK+TUefsK5cVLz
qne1n47/rFI7iCIzPfWutu+mtB17lhtUenCsGAnh4zCBqyw6hmr9kwdHScKHHDJHHsMThq8SJ7HQ
kcdR7epcF9kNFjA05vJWjljcq0ocd3MBPaxshtNKyImt9c02rJ7P4uImmRSkcvMra2yejNcp/2un
Yy9jssKJ7BRG/R0uxCL2jKTjfa94A78a0QU/zPpKSHeffG5OxilndSOlJuFBpurMxsxfHlmIsAeT
hcR9K+Yu18wU7TE8ouiG9qpNQVQGeu9l8cJER9q1ScX7zlVznt9HtEjrZp030/QPNIxdql4e7ef6
RmHM0LIzvsfMlZiUS75pnNgqmYzQUkfrDr36OZZBjEZp8dsrVa4NOs+e1K+u+RYUB0APWbQI3Wzk
/kXk41/Oof0KROjctPmESI+9znCzePc09dVUtsgWlwhZu5OGu5TDS2GIeR0mfxq3uvYtz/zRg3L0
a+mrN1ESops3GfLlD7IzT1V6huU1Mn6Pyn1iYuSLgAt81Ahr2Hcgam8BrVg+tnbesD99ca3yg1Ni
LQJglLN6EdKDIUAec8OeCY8k+yWF57hb6i0EfI4/X1QCGMIEmVFnSi3u+wsSEjgpObNONp/CZcCR
8g+RR4U6zsKQuuafFVsSDCSBPH3VQOH1+DTXrjA6Svxlpe01Le68ICTwrsNOet4QwIJuvCbs5ZgB
tU4z3Fl0tPW8jeQjk7lwPai8t4NXpGdwh7jfk+EsPgHwklMvXyHi8/rMc+gINBLCRywf9PkbkxHg
D4bjs4fC3JP1v75hwsrLz6Sp1YKay4W2vxebpy5yW9ZojvjFhtvIVE6Vm73eC9t0zbwln855Jl1j
4VWETprod6t7kzmtYALbuDs8hqU4umuhsgegSGPxZymfrerL81stvUc88qbFThe7M9irvdZeCs1T
QUBKQcVGfH1pgOYpm2n2JXlHBz7qWaAlIiZDBjLKCxfEC7Zga/2whEORf0oEG3Cc9S+09fK8byOH
FqmTTg0zXQaYxUYcgnpf6PictzoRJebgzcgIma8C4q7R8++qlpcX54qT1luND7s/6iwW+OMYiOWw
4gYLeG589wyKW1ekk8zTqzn7AAhjy2tn1n67RD4Z8QFAX20hC/QjODGZs3QYcjdGSZjcUa5gRDz9
oWQZAWR7sA7S4HU0MxciY313Tv1lONaLnaE8TW+9etSSj0l+NXm/q60K5GNhNfSjQ8vjBFsgI078
HZy0v7EJlkqvU1GEHnXpEfd/xpeCCBtToqnDFv7FVhpTSmS3ovJT5cgcz27YUSgegzyWP3LkIW7v
u43B0fKisL/Eg6CxpvBlQP/ZyVp+OCSxlk0DcW52kvyTzFvMfqp9wWycZDf5cxLdvPju5Je0CjTz
8MQKcDwRFE2DU25MeT+mTpLtULsicHb/X3vhcGczgBDa1eaDEV604cCa0MkHF0A4Zg8xwla4bxSv
/KPEwsSndPvagHcCvTnIoW9h2G2DOtlS8krtPioQB84HiaYzDxlK7CBKsNdFxi2kP10Nmj6wTC9K
gqJ5MfqTDKkW6Rww0cgZnqhi9PsDgivzWhfofN+WyZPEj0JHiOahf4+fsBuacpQn3MyJO+DcC3dK
8dKsB8l0+qds6cjJnq1Ume+VeZXlgyTsmtHjUs81viNKxsPcXXmlC9SM0nko2RR4te5rjAlqZymP
gBQGoqGVA4hNLdmWArAfe5WOcbLj86xYh8iIq080FMpyUSamFewm7BbEGpLI0a+IjGEI3bNIsTXz
TWi2Iji1eRMOG10OQoVsFsIEbAx2SJhNJx4cxFRsQ7lEW+RnA+yDbUimD4CKeZf2nmZiYWKYFUAb
INsAomAgUTDkm+n5FtFd4FtCDsLZUdID/6E3enoFAL2sPuOBFXGWzub8EOoU2Sg4luo9Uo9LTz7G
nwjEj8KjxwymMlKhr7Kj/r1UTrL1YhrcdttwPorKjzINPltUB/hfymcBLxT5uRQIcoY3ICtOvXrv
AXaucNDEWDlAGt3067oH3+Ro6TbvNx1QvBCpdM9CKRM1CjPllMrDl94Nm7ACK5+IL4q4kFhSeIx6
jlVPMgt+1QOi7xcqm+eRU/+qBVRUXap3Riy1AWQD9rcmH48YrfeupzK0pOlvqAR/UkWsD0pXO9OT
+xq28VNLT/JhglXIjMcgn0MfRDFyw2q7oDCwnrumObVnU/s1LVZ+FH24FpC3HEcrYU3jy+25a0yw
ybQy41XvG0pxilQoNOn8Gw+XpoDnX9iwsEiDfzaqs+mqT885CQt+mu9AowrCq7UwqwJjmpW2Kdwt
ZS8l7yp/WQSoaCDZfzdbFNii4mAb5dI9mPVRVH+V+Gi0v6pwLxsar9LtuWSWv2j+N5ffLLZhgq+C
jWKPvT/x0Fhx+KTT3Tw5rbN6jLbenwyEyUW6A21XLX30+CHynWiT3Fr2Xin0h734TTvM4wTJW0te
UWOG5TXGx66d10fSs/Lz5cIBojnVaJF86psQpgsfWOn1qIR+cNFoxMIdkUSCkazs2tM/ysVhMKvj
6PgT98m3gYQVrdfdpOGXHHRBrbFvGSk9xivPHV8OkUz7GRrUxVcKy6YnEMTmlcqbw7McMGAcuPVd
8PVqG/V7dFbMlxMs0/sITme0EdCT7OdoQzEkMaQJFMVd0m2MMmDlz+4P/zgUWKWTKDSQSovKghiO
LUmsy1PLi7tePKavyKfgc1BYLi/FH4okgzlZBTOGp52RhI0hhbc1vQm/4VEsXZhe066W3Up4pZCR
2dwf0gOejJXLvkOcYMMSSuCZ29Fp/oTgH4BsMPmV4EBuI4le2dZZUs2noeUWxhq9Mb/nj/yBRFJ3
UNJ+dYiGSjsNph2kOdBw5WeBEjZ2MOfTOerHZZvfB35n42uKj8Q10VKwRlzWTZ5wHG5KBBZMyCG9
nzAIxdv8AuoHYHCPAPo9/Se3B3TrSblVKjyOLDT9Bf+y5TaSm8sbaUeAlrYh4ih9JIKdqgHbOJZx
WnWZA+sCFFimXP7GCTDi371Lpt+jhWQaptD5uERGz4PPfrPiFkBl2UD+gF+2TWZHPmc3nbbatd6s
jfyHAbT5Q2K+ri7fsD8jc0X0MWFNvFAgIKCUXsvPkDIl9agctuV3ZGyy3/iVdTVBfdox+kXgEDMO
4AeZXWJOuX2XC8v3RbzA6sKQWdvh2QKM/TOfDE7bHMaEzcUGlZoGUVHe2l2vOyvFuLFnFy8jQYBr
gjnkVs2/o3ZJ98jHJJRTNLbxVs5sVGP4ixGKTDAmcYAfeHg7DVTVzag9M3m0CfamfZxf1+FUTPb6
aL/5rwi5SvvQZoeSun7IU9Bd8PwXvoxEVw+mbj+yMnUy9VyxUnCIi4kY6FEWVwRD29OLioQp6P3i
ZG1YQCLy5AURBBuSGTqPve71QQxADEaH12E/n2zjvfs2/rEdYoH5+n8Wos+pVvRIbTl4HGrTNNmk
zX28goKTKl+NfeDhtLwW5/ELO9NkOVs/ufWVvWTj+RmgWNiw4HEuAK90uu/kjxuesqr02OCVxo7K
oflkkGh9wz4sGIBGOzyHDJvs9R3DihD9NYlfLzvBbx4z9hBKJLR9+3kOovEyaOiKnXhT5H7CdIWv
Fm31E3ugxUpYZe8rtILb6jcRkBk5GXOLGze0eUtu5b74ld/bb5LbUHrLPzqqdATH90nyY171LYNA
EGk5aDNGwSSbrfpupKXLZdeQnib1YEr3WvHeQPRl7qNWmk8cI3DZ3sE66bR4kxLzTySmgnWGqbD3
0Nny8FJ0nYca01wiXsVHCdYmS09l7CvPMcfwaw2/NZfhhCwaGn5rfI6awpzmG7cHtV2A2RJs1qMO
2ecwmGMySXrqIc2IR0oZ1PRbo8SmfDGSG4ueujyWBHPNPOw/SndSav5CSnXK08xti0ALD4L5yv8w
un8iMc9AIe2k+FLLA8APV6eHbjqaNl5uifbE1RDeyTup9em/QLV/tDD6cEpXnllrb1aiAfI3v9X5
L49/S1QFgvKqqZi/iy+NyJ80UKWT0N9WxQeAKbB2esK5442p7qANHrF2U9f8DBukBejSOTkRR9E6
jFnnoRum+moe6gA7ovyHeg020a1EcNqbf2BbCPbLgqxXXCvEsY+PYaKRHH/AJ0OJC4O4pZml7k73
JrO7FQ3LQu80Wo+8M3HN9w9ysZNzzu9Pm3NoipspK2xFnyUn7Nb+HqOymdCq58wxIbZ0ykacN3OL
U4dtuSDRKQZP+iCJEJEC2XxhChK03Kn8YxV1WD5zitHPGZex3Kkr5E1ArYO4KWlToXwhJM6J4Gtv
6bie5id7uKvfYyk/EOM20sjIWvXaCqlXVESqqUw1ILVJrPgU7Em1xURJ/8yhvkbIlkdonmvHV01S
35Su6nzoReHRyVStU3JMZNkJ1T3+eztZuw2ADZr3Yh/KPNjjKm0xNLvzuGKI7LFZQPKYUgC4Jq8V
sU0hIiUuueHQT+Y9GXJKxvyY6SpDSuGl6VoUUxw1OADcJkwRK4v1wL+rf6hY4aya2o3NqQ5qzo4V
NkWUKIhzAtzRInSW9RNGxpPxq23HUQZVvGonpaq8GP2N0TevKR1dJYjOgs9eHc2N2QOlB3AIh4jh
EyoW8BAiNo6Y1QtK4ZbzVtbPw/JNWrQrpKiiwIcZIjorfIgilh6DqJSBISMWEUodRtbKQP1tTMW7
Fil+GZcbSfodWr6toOpoWKffzqR4SQXKpt56i9IPPaKArpNNPelHwWIHzwNVp+vOmtTciy3hViXd
jbyUB/BeJ8JVif2Al4yVVyVwkYa4/+Mek08v4drOMY4iES4bEfMjTBXzF3E0UJenxiyRjm2VIM3n
RROZmBbtjoxbXJjgIjJl3wO0FgXEUryXba8h3lh2Q1/+Eu2Bc4NMETP0pyFxzJTFKW077M0LXnpS
abPmhnF+25J/wElaIES3AGCM684UzJ25pjtRme+qDFItVI992G3ht210o95YswwZUDrNZUd4ruoU
ooFHCJED6nUYoe8Iw1zwfZQO3PN181jDxZ8zyRfZQipIBRmtS5B0FrouQ3nVCVKCd5GZPV2bRW53
8RONxzx7y63WnoaXqEBIUWeHlrClORb8EPozOzl5OlUq1VSisgVBF5YkqsBJGc2BpkgIkRUFn7pK
vxPH6VmrY2mbgQe3F3l8FGHv5mHtW+J8HQdsZO1MAQYYfWYACBRuHTD181Wt8zMtQ0Y8bZoPcuY5
BfwuMtwsZjdWsNJ7w/RAtHnJtLTYsEC1R0F4S1BcKCRjZBXdy3KKlmsjX9NIgHqH+GvVB95libUS
Ll+C1E5sw6nuSN1VxpPFXDFtYC0jFR8GjUaZ8BLelhqc/9yRjWjCu7GLBr0yZmeCB8kFIl83Coyx
fQvnYidKy75+Kr61iOnvZMk4a3QTR0x5H0rrh4iLbZJnQZ5/6vy+nSYFCq9qXjJl0X0Bz8qUSyCk
SdboRRQaJQqN4Tk366VDnRACps06SZpd/ZNIguWR4BwoUaI5MBg+C6YxAa5H2W+zaWsU6gtsh45W
YafWe6zmGq2gCRFgwmAlMM/qoxGbhLC3igGP14rod/ztUuJKFVJC+8HrKBkFsKNh27FFN70Y2Lht
ypxMw0oMRDg0u5C2ykyMo5QI27xTj2qfHMOoOE583sYjjPrjMBXMrBG48FuSj3XuU/VmyMMDUt59
TgufujdPmAvVOZcYOy/U9ivE+JKPjG2Uji2OvJmfvi1erNV6U4vwXxVPft2w50e6vEOTeIFRDb6m
vkkg0FrAHwawOglNaSOjEl47R5QUrxn008LcF6UwVQRaJmw/9OpI56RfkSn4HKKA0H4Ab7QApQuc
CRrjR6Ew0Eda+1q70fB5Yc0b2i8gI6URE96oCc/NCmCVkuF865L0zUAnP09LEcgGZO1JxYweHyKZ
ao8EFbfTi2DU49cJ1gdr7odepFvCWX8zOrd0IXOPP5swMrPumK7B5X0vLXMzmutLi9I5N9B6YmIk
puksh4rXMl3uCG5Y4uq1lPBnwpoRFjIb4lehnn94THa5RJ9VwtLqrsS/99TJ2VkQgGJqTx4ugiYc
nUts46eypQWFMYfGMt9ItvIGxH1hFSxywqBa9gcxphZXKLUszhoBVTemH2s6wZwIGlMIMowbcx/a
Q0VJnxFhoeJQopaLHwmWMq3aD8mHPshBU3xY2Nf0+ljMX6J5mqdvoTgQ98obJW1yTBPAXoOSzhmt
1aY2GWqwC0Gq5qixtTPHyo9HfZeqbyCMlpg4JLnCV8BHjV6FBjBi6wNrCCe7QHPOSUGYKrImyiRu
xMTEfIywnHRQ29TedIYJ3G+7vGo33H5uU1+0onZxgLnltCCCCvEto7vNxL3OZCcbJQqu7DsdkBLX
g3p90rd5IbwJMJ6uWcESK26k9baSmUC46uSFnD6onfik7Yoaa4biEq9YxGe8UTXVt0RCXJO0BwWn
EDikk2Z0btzUJ5HPJLVQS3Misu6wLcaJWMdY7mcvOoEeGujd2SqvFYtzUqepbVOA6rOfiMn+WS6G
vxnYFbYZ01AONkmNwLKyFeP3PxybGwCgO0q2fSMTDiOv3hg/J+0yO1mu3kxH9zt5+nJEU+pNeGSz
ZSFtiv2modg6wTKxuMsHZqqIk3YdExG9m7bwOf7j6Dy6W0XWKPqLWAso4lQ5S7ac5AnL14EMBUX+
9b3pwZv0676+lqDqC+fsA7hcP0SYyfrS3FCUY8UYqfY69Tuv71inrCr/HLucYKhnCodFZ5nds1E7
EkZ3bir/Pa2St6kf90PXrGojuUoG5F3Snx3mfrYOuKSFJ4nxNp2yV9fw/nUxpbnXvHqwBEzaiB69
XSaio+fKp1Dmz2QY7V3mpU7SH7Ig3RcDl1bULFOzsVc5e2hlOtsk4Bz0Kqpv5e2RDxxUI1cpizD+
FsCkXYIlVuSRvoFaPSZxhpy328WE5emcL2PREl1eHxDGn3CFw0Ryb47ZP2ygHTj9+jMriln2E6TB
w9EkKtA0OzqdyYonzA9ETlJppe1bnqCpxadWgSKvUZABbEP4/AjnkbpUv5Iqz2ec9v/KY0RHHu26
KFiGjbHXyeqNAwZ4KTRUFuxOYh6mGT0wlffM/VaK7zTFb07rFDZfOrrstP2ZQt7eiQdkAtDNF+Q/
avpFYGeYX9j3luj7wPVGL2q2bE0gSIClIMrYkPuLQ3IO3GP2xyrYHBj2MzkmBYI/limQI7cgOZZB
P3ypVi7Qem2jhughPkGrifYaUctLr1PkGee0Nuhf/IoC0rp48977hnpqOVbyEQSM3TxghzjFYrHP
lbOy5G9q/MuZ6BgYBvDhc5CmhIk4JnRM5OQMXLrIPngOf8Ooo6JhnOitHLu2FhVj8Qzg+Vde6zz8
Q+zfZOd8T0YkXzM0N29k9RhPNWqMGwr4cSnGbthU46guOVF4K6oQC+VNj+Cv6q2Lst3hCThE+O4F
Lgplt/U/BcAvJhUQBT0DlU/vmBDkecLgeXDrsRrHTTXqEfLM1Oitg11Ll6hmlGfPeckHEcT6tEce
99AV4/xs3jg2wPs2PZtLGw/rOncmZ5cB6bwkmtV9ItvRn/ymZoKeTObZbJgLiaAsDl3EteAqP6SF
tWjbw6Fj+quOQ4l4zZ6eiih8ixwipZA7vAP/NdZ8NlwsgsgBVJc+9HOzfe1h0iLxhV60nkqyuuzU
dNYGqTB3d+J08JXKTtloi03vyDns2vWgy0TA9ZDsjOfK1d8mmXyaDufZ0Cj7pRuHaUWOlHMQAwlU
ubJ2VhZS09FIbpgFByxRXOLM0TrRpYmYSZyoRYiFJXBOEelIlxjWHYkdyNyskFCPZBiDk+4O34lb
CWNhzDRMLwnf285hya1NBZ0agyFkB2weatXYO584u4VqWgfzRyXXgZH3SwQJHSZo4E5FNDhbUiFz
DlRhOC9uGuAXs52WqVyh4yCRw5/tsCbU7AB5OZSiK35iDYeV4YLlJBsGY3F7j+IBYUyu1cwtEBL6
2zo0uoOWhpywmpVuEX7JVxjD2a2eUlzKSGaZRhIqEdx8knaXclLB1or9Ab7EEOB/ylS+ytyaN6UM
gGHV/msa4IOu0nBYp1XMZ5B0FRXLgH1GCQ/mvQ3sJVNNjXO9nyoER5hmReCVF3+I425jNdzFCCkR
/Y+UQxhCO06awFgb08AsiG//wO9lbQKKPu6Z8IsfgEMTCu3S5mpap3H8T5ESv0KQhcTYY5jWsvyP
52c3VR0/UPIf0jXLRxWIFFB5UxGF1ggeuCjb5boDjrkVHVEj+AkmOfZ3DgDmI2FeXXmUe4J3OkAn
YBQXSm8+sAJXC4/8pLXuyeY04s9kneUwFdRNyu5IIkyqRX1tuPvWgZqVUXXybWWR+y9JDJgIuiPv
I8c8ikTaeznG5UHA/AYnaGr7ogedlHUEm3ZQKGEokswHipvJLDzC8eE3qXoptNg+Eu4Do4lbkl9w
FJx+A/ZHchTEVpP2cGxTpHn2kOXfXq6ya0gYwRHpNVZpS43JprQcZMZEqjyC0GbwWIGv/PA1HhK7
9xQDxLhEHeWZmD0mrAoxivX3vKmMTRuznx7bDoNpmXJFjxbdtQE8Z63X/ecQYPebwK++OhG58x7x
tEcylrfaaJ/xR55aMYitN7lzKxXm37GpYeaN1Wef0EM5cTcuYuFDdQj5d7No9HkaUA3Qii2CsE4X
Td0VlxF+36JP2scg4pMD7JMTpUXRQt7eCdYRDuaYBVaOtBtbK9Sntr+1yuXd4VDEbaMVf+3Ihgbg
PM4pr7XPHVHIe76AA6DFY8ocyqyIFHTcO+xvQK/hq4PXqk8gEncShsCsCyb/8R546jPM9O9BOnch
3bc+yM711AJk1rNwazEa+MllnD+VADMxSPPXH/PeRMYR+Euy05yl8MVLSnz1yoXNuoCqFy1lmTur
oDAfQez3OOfpAPLQaJayzR8idD8C8CSZW0bY6uwBvdScgAAgYBHUBRNqAX1+0XlKIxKl3fpRiyyw
SpyrmUfeufBwHrtF/+zqowYSrOM0NfATey3VU5+i4E8J2eGHDYvKYNfaivgBivYPbjxEpLRmYx6V
E+25FW58A+CEZYP6ooafltDkZyMJG01HuGuyPOuNwpuwrsbEPVc+WyneFH1JlE+0s5sGkI/bvTdG
p7ZdRGnRjcQhVXH5BRdAkfxWgGKH44uJOftKTLdc1I2adnHBU6N0vtpM50v2SeGp4YA59amrQh2f
UVGhqHCvIK2m42BpIQFZub8V3WiDS7Exa/bl79RPzYIj+44n295OfZudhn52pcFj2DEvIlmYZs0I
jGpljJP51bmFzx06QEmJCMGwswlcS4C7PyamZAknylhNHWLD1LML5lGRw/Aqq7R/xNb/E4U3brq0
PQeTfc+zaS1L5yVHun2rMIvsDL3DCm37/XqyG8SVk7djoegdkJZxDYfRjowcXlYIo0y4bR/4hjBf
sjooobp7JUJC48s0orXbs9Z2Uh+MYdh9tQQRL0oTHEPYFM+SmZuge1hQxHVUTibcG7uBfaUjtdGJ
Vt43BcthMUe3hGHIA4pvfNlpGX1C1u+YgH4HPh2N6MuTZmo/ulW/TC4zoEqQs8BwpdjoefgU2RwG
wUDuhxZ6j0BhMZuGqGWviOgIWnJISJUHOIqIO9RG9g29PZxgYwYpsGbFezIsHAuoGzTJT70n9FWD
YuDZTKXQBRYAQ+qYzsFAXwnt9uZL6lorb2/kJ3gLxyBwrfGaL4XietU0w6vr6+EOrE6+BJGV4H41
PK6cEknSiIm3TPAmEzTzjSTZB5MTELIgq2EFk/2IC5TBF2QBl41MWV8ye/ZxRT2oM7uLF+h8r2kJ
08owmptv0/4jmmKs1DvvutNdbbAcHD3un0Ryv8zy3N5yDdVQh5uXVMA4ykdXX6IzxE/dhbw+Hlot
9MgotRN4O3I+G0ZIdhyIVvLTkq6MCINkFK2ayh1OkbkvTf/pk5l/6ZP6jBvOXbtE8Q1rO94VXn8k
Po2TThZIXT2+i67Lad2kdUrYJx97FyQKCs7XmF1+CDKNjqTSrhqADJ4hd0a6Dkly1CZvPeneLRm6
3zoe3kTtMuIoWC7G5YVySrDNnp5tR/vseSmXqTH8mZF9ImvtVMBPjgvjl8wJ/SVSGsIhidjIall1
cib8K7vC2Gaw+SETkMnnMJxZjvzoPylNAG4RqvBcs59EEh0cnfF9oM2q7+Zp6kpevzwkclASmGQl
CdzmhqiLcbi6NaKnvm3YnjvTQ9S0x7qGrdtz/KcWaywYbbtm3TzQ/I8jSjTTZURtDZ+2wyopIsa1
I7yIkSQVSO+dJlDjKCWROeiiuxYJrP8UtQmZGe8uxsFd1+k/WRV98PN1tMDJZ9NWzl6zzTcnUJJF
i2+uLUd7R+OQna0BJbQY3Rk7MwmuUPzzHccLWIvkNexD+p3hOcK0HQfh3ddbfjVO+tgafHLzbPp2
u/LLN6L20p1lpSmxKtN48KAKPFmqsm9+0o5XO6Whq/ThAA0cBKT7Z4jGu6QVXBHlUhGQulg3v45T
EJlhlPVKeCNLlabNYXPGDY1tEJw1T3oHWl53o3S7QMXXN0tzdoXFbKVaBjZ9cXG0jspgNlvZncTm
ZR5actyEI9+LyEeDZhePSGThxsiaet0ibj6Dqcme/D6WR1KexiW11JK8LxoOzm7bZUfPk2xvnJHv
ry1iNtiK4lNG6afu+MMqyky5Qj0OJJVQN09XEH903V0MlQckKo3m4jX8sKnjK03/GRUbVRgUrJPQ
yxJDhxSZO7pwt1kUbvLyYrpQQZGUNTx87vAOWuzkmDx96HAbv+Q6847xWO1xSozrJhqvKi0PBt2k
JRI21xxNce6cmqZ+cRDGK+/NF+3XOGnXEPFINwjEhcPNnsZtZhOdOpao5Kfks4snVtflVrnFZUa8
9jbJAHVKiWWNcqsMOD9mAvlh+J+Lcu3L6bXj9ucvQrGTLzOIOJT9+VhtuiT6FFF6ABf3EqqrxFqq
9E2CQiisFI4YY9k2hwE5wWSTqBqxEcRIr8z1ODBzN5pf8na4t58GkApl8EMiFWC6525E9sYsDzYD
KOa1kf8kENh8F1xT/SjkPW2KY0GYnuU+oPMsA8O56R1FxvDLNu/SR3+DYME9Spyuatvmaqm55RF5
89k3zw2748LbaEzOjDDfUuGymndPZYvf4Q3SCnJDnCMru/mXi62UW6rCS5S/sfdPrPDTtL9b66sh
ny0Tn/All0DPGcuTmaWl7wl4K62lP4dRSQrXP4MZSsCyZyzcW003IDL6lrXqxHIgZTgVO6neapuA
t0DfpKxoHcQ/A8ptvb352dGkucuQQ5L8Qm+evQ7gMazKuhRwccpcnKh9lzkGlQbrLSywZeVALOBV
4OzbY85cDKggo57qFP6gXtF26pBnjHZrG7uULlSjew8Qrw1HiPX8QaTPevvI3GOBnZHg19C+j8ZL
ynuqyxqrsDb/auhM5EGCb5jSi1YhNQEyE7+VLRJ+7BqV+U+1AZLR9sRrzswQ5rGY1oFjbYPKWIp5
Um9bGO5mXCliPwq8yl0WLTySiSQu7uYQ0he082WFHpW4L/YIyKG0X3da18afMW297p76h4mkci//
SX1mlTLiEQF7NdwJteJ3ptujGEqZ8IIcxx7ymHHsBYYnUxmACHBSpgeL5XUefPXTG6aYI1QehuWI
/Sz5KAlNrNlddFm4R1tNGCMKGJ49vp6ryIKN1lcb6StIY/8GPBwhMVoJwz3XOTTFNVBXt2cglLoL
j2ViwmduZttYv7nBMWt7FhEv/XiGX4v85x5wvpt+yG/e7yUHkJt/Tim/i+0dnRJ2IRHN2jvs3lVa
XzQJFgd9i158kym9JHh0kUCAssrmOOncP/aXJqmmnGzjg/wfPO08WTcfj/xUPmBitN69oT5NR2zZ
4z/42ZusREln/ekB/Tqjyw74czfL8OCwUIAep5SFZc5wCvCdY3NRse8PnAchxOhh0q3gAXTbF38k
DyKJ6NzC/6eakFrBJn5TRFxKna2VCTQt35ZIdzo3IvI8+WhqiWax+0xdtcxcYz3oG5KTbVRq8FAM
obZezKNNrIAJnMBuUU/RZMdxf5jGn6F9E+5BCgawoXPu5xkIkXaGg/OkZh/N+ZuqcNNZ7Y4NBGcP
UnLnG4LyrcmxAfE9ac5PPrzAn2eJfLdMauXpKe/QDFgPAHYLPAqrvmufiRSydRB8vDSkFH2YnEtV
wq9R5tup2rf9xcMKZri/tXB3tZ6iJW0RZEHarRFelNqFicFKZ7Y6IdpFXUGGL1uoHq2ddag8i5Q1
GK8G3VHAoVieDN1ah5FaJMawJXJgD+kbPsS4Iipu0TEijBFHGJl2tJr3qJiHan8Ddg9PRW/4VDdK
aFh6OTes1zTfu9a9B9TuhoQS14opqM0uKFyVHdgA9BNkWKBmoCSkKutZmCAUp8Yqa4aiifvUNfAY
ynOs7oSkL6V3a2S/LVA/hB6DSw2IWMlUDfmuM/60PR6hDLmUEb/qMdnDU4RiKsBMUS/y4AE/cBkN
zAdpLU292qQWkws3POAQJdAN3ITU9kBynzO3XXFD7zFjMoogTEE4QDQ+YjM/69rMC6TSUaie1LfN
z8/YNGn6R+DXu6aCJsThl4S/bO53Am95aqp9477WYKTSOjtN/QuBVCQx/yLsMAwuqGJXMcWwarTh
N8vfKfdu0mTmOPp6BnTMPEN7D1AgSE5pdwwAH4ojUSGttSdWPEUQZF2b/KdPHrp5C5ET+RSt9rnq
sLQwV0OMm+MsAvISPw3Br4zvdvgzKHLf6lVBs2V94tfzQ7R0jM+Z9bvjv9FEHCS+MuyOFWEPtyR5
jCYa7FdhnyKG0WLkSTx4Hs4PDjt3+HNJlZtYNqzb8tJWJx/eEbQr6wW9j0gP0tsZbCO9+zS89/1L
HCDr4asm39YHmgZf5rkJP9rmA/vqIqzubd+9CO9SBr8odgDeL8YRlgSNFu0IVigLHCubUv9SkJI3
/usc/qh3OgKRazAmtiwAxupFBj8zAEkieEuAaKf7alylKIr7jiqLgrjSPPaMxaXFpNWOW2nYnCMU
fRFKgfFT9m+mQaxm/hwr0nPtdZXsIM3yfxP24OyK4p8amUdeFTDNjo6GApbiFGePR5QG3xwmDa0z
Dl6orWx/2I3snTnA2rkSJWWSJ5wmfB/m69FAtYrk9OgnqJ+fsuDXAPILlLbX91azq73Xvt4nrBHm
Ucu3G98092Z6GxRZg9zxjOkNYAC8QuNBJzzDJ+FG+3azLx2RTbBucOYx88Yj1aRcRfSKFVOitL/o
+kuGgCj1XkgHXRn4QcwSZSVzHr26+8ZbXaY7CUBYzz8swKzp1aAAGXcUhAW3VRye4gE9dXa0WU9P
zTZOv01j1w6/kQuAJedPAo1qROLRIVjLE0KMKo6RSsar0qejtmW17ysU3+AijnbB1jbtyp0foY0s
47pcyT6FG4zUNQ39PUVuijsFYpXb3oeQYU+gA0//H50Q22TXEkwSoliNG31lkR8bM6DMkvimtGzN
5A3OA6UX6gQUhUbX12yhLazlqDeA/NELrgYmznzB6Pqtg4VcKQk+I9ffShchdk29bMN38RJyvxJE
NoWzaxDN0qocNIkLQdnw4TDD6N61p8/27DsdPDOB79CZnhKv33SZsQ4D/ajZyFQiZxfH2UGnl/Fd
6zaN0bkbOuTKyA5oXVam921PD2IRGKmEB+BfLzmaKcMYt47St4TC7TpWnksD9W7Z4Q3r4g0RsoxO
xzUsSsJyaNuDvannRx3akxcfTROHeDGtAL4tOZSWEzPpvFzrur3wJoeAFjYSU/nkR19A6Pmhv1Wv
X7z6x0UpHDCvECrx4L55+DLHI6ysD+AkS9JKGTsXzzqWhNhQHyAekVK825OPDHG6DsJ5lYlxKmBF
mG35petsVW2frChE/Fqvkc6b8rFZff0REXytm+3K1dmd9Y+BV7s2qw1t1osPtYIp06oaXJir5IP3
ZbDNLJMUuGmZAx6LxTaAe5Tlb9ROBGR0DNHrXT6QXIufQlavuSk3AUZRAkzXJk5uvAjsJig5hbr2
QXVRpXOxWaXpXE4O2mZmYM9NfE80/mfQYtavfIfr+bXwmj8StbHaj88Y0w+mlOuJCyoo3a1tVjsZ
9sOitsW7SJwjMT6rSv8I+dxGr1rpeO6s8Y90LhIbljJvnlrektA2f3XUnmB/AbqlxgpSygpcxUJH
BIekZ90a0G2MS4uVoyzhSFjB1rEdkCB4d9Au6xVXTckSqIlPEgVn7tN005MivkI6w6AqTTjLZH8n
4prJt7E0LcGGOiM1p1mTWUKCcNCR6Vat6jHc1q35PiBu1JnMIVBAx4wQ1qOGaLWHgeEU5eXBCROq
OWw4YfiazeMFX1vNrE/uqB0f4DLunIsHrMiK8Oh0wPQt+lqiC4i0IYzsSAzSoiYPwqmdSw24cLgY
Ni8oe7Ie1HvwZ6cYBqZXV6s3SDQ2EWOHHCCgG0z3GJpC2bQ7HbGWJ55n02dH8VXDOM2DeuXEz2PX
7kxFxmuTf4j4yoiYWgn8y6hYD3DqQd5mEU/E47fnf/lBfUkRU4Px7WnrGwTcFOce9DvOjPVczde9
omJ7IzUXWx3bEI4aKqWBAV/NfxcGoIh5oAtPX4uE2kd8yDgG1INkN7YxgxDDnTdbkGvLWOrvuvTW
Cd69CgQBETLLog83AgE7WSXmzi+zhucfQYQHITFA4Fu5F1EBbhvRXkR1cI4d6xQ1GbUvKCGELYDz
wdY/GgSjYBoEFG4dFsBKivJY+tkzmUS3bvR2ZQqowQgYWMgnItHxRtZjjruYhHvThCPvwVCbzBJh
0F8a8603g9mwHy5/soi8t6eqhMfGIe7LjHAkSqlUQRR1nwMKc7+0WMsW2xBLbuiRwkgrh6zRGU6R
9Te0xx5V/sCuMrvaGLfRKTFLhZUd7UT0qjQIxz1eKEzI1ksq75bCdjKvr3Y161QPzV4df/h9dOv0
D1n8RmJeyLXn3EE+XapzXjrX0Ythk68DbtikDk/OiEVUQcrPriZ/Gy/Tt4At10wMseallzG01p53
GNs/08W9MX4WFrIwQzwXHdN3x9umxJjg2Ehn1lU4HoQ1nvNYg2iV8GvOuPnwp9bUs0EaHewWS7n7
joXdwo2QOFRoS660Z556koG3qn2L04ritfS0hIkuQt30J8/jB376dTS7ghnlI2b4NLX0rS/Dp9S3
t0DB9khfuJLdh9nWyzKPAckIciHR0jUkUXyQ9gJhyMBKOhyTVK5bpz44ktjp9OioQ6ATczI1z1UM
GZDZjN7uQ4dbVGe+6QxIk6FslnX15PQjfQtQ3Mxe54PGO40XukH/ajwFGOIKmZyCEhpDHDwCEVwN
HXumF6yGWuw9vdjkzfSM3R9tZbJBnL0dcII69E2+CkBDHJq2pVZBG56hAw3vnk5gtfpgfYaagK+Q
NzlGcDJFry1D58zCW0cqGEEIEIS+oBuQgQa0wr22lJVZoIFOupbqvQvWHTB1+72HWRuwZhm49Stk
mUH2KNurk70rPjjLpTf3Nl7y2fsfOVg6A2qctvQhoUh1sYxrB99Uukid7ZfUfCWRDDrdh0w1NpTv
I4WRavmk7HjZI9an8irHZTJ++THW8H/1eCCSdMk2Den1eiw/B3WNgUq4JUGzt1CFCE+BKO3N7BwG
T5VxI7gLnyBkXaw46BViZLmT9p5418B9VhgTlMG8rrVWMkCc5V4N3sy6i1aYvwX9LtEjpC7RV3bp
MkIbB9oZvJ8NFITFMpPultingL9xP73jPVoOGBGRXcpmNyC78q2/sHulvesYHQOYAAOEes/7A5bb
eSw9qHvEw8mdtab/hoiXeO8o5p8agkDCA6rqhUaLLcDCUXExNGzrcxFgheSDcbxDEEswi5R2SRgA
KYVGjHftrZ1hzSiq06PSvgOil0IASwvCMfm6vwv5ZGs3lZ7ZQC/qAQR7iTYWdC00OUb5i9SGDWbD
d6XjY9gmoJvNNNGqXxmw4EBrCu8AQzV2nu3xAIjCmi2gyXIcuk1LUDiJ7qNHKhsHE8g6NMfLhqTO
cK7XwKsWrrNqFDI6lvm++1ZEzmqmJzkTPxrYaBdtSorE0P8H+VV4KwSkeX21+rUQ7bodICEBGNAU
RIo4tMn5lcnXvOf7cwHA0Pq73YzfMYtLNJl4OBvioN4qn936KplmkI9J4XZuyOgFp1oPzS5qivgZ
IoUO5zKL/ozQ9VxsQ338U7jxCE0NdSTiS4Dx2zZ2ETaIXxvvaD7Mjtru3oZPGf4P6fyzEha1oN4d
BmRlp+/D7Fv3YMoNNWGzySrSAsJm8r0K1Z7gLdRq7X7iXi+sEQ062RgUF7hi0Zww16l5d7Fh8U3k
sj3qIG8KcbDmsWJh3VJCmFIbY3DxGg/kUfOP02bY5HxnLPzn9R0kDZtZU7msy4GctImFBOtS9NwB
KD0H869CxRFTF3U88lr3qcoHJI+vLq23qXXu7HfPIpslxuUmbrbZrLRxl8G9I0T93BS/YH6xSv4B
HFn6BNmA1rlR4ixZRD67YFPFiMnNmuPfDHBu2SocLBZ8He8lR6VP4YU7KpqTu5lP9MMPDoAxYm/i
u2e3eCU1G9AzThNgrRrP/WjhgHjPyJPHzdRk5rnLcWJPPxaz9cqbC3V++fI5E/W6ZBlWhmQiFCgE
odn12bphaTBh/8nfufhKpY6NIq8mi47hHBo5z9rET8vQihworl7OYKr8XNpv5FsfR0Bmo7UEbInw
6gkcy8K23lVuP9XSY7fzJKwXQqBWAUuKPn1pnH89gr66jM6SmjTm7AgsTIQAesb+x3F+DfmWNL9U
ihmipB5YvdRJPfNvacTdJuc+6dGKv97VToIt5lDeHVD3DtYvQcZeEFOF118OwjCJp4ANiMzvHXS6
QPNXgGKDwt2MDkJ/1Bt+dLaT7zQEZjC79MaTWz/l2rdkexDa25xKvKHG6NehA04AdZYrAH+na718
6jhfJQViQzXaPiqzOCDbeZm6q9RuRAm8c9kvEHhQhWIkytSq4e+QvUW5jqZmTurgm/H1j2QMuHGY
0up3FX+iV1tMlouW5t9APnfNcM4DvhTJta/YV8TkNATMvgiNOINvy3z2Bu+6f7EwepiYuzXqWFC2
xTSt44Q22au3PhHANrMYE7ubP1a3MenRHffo/XrG9GKR0HbIgZEihcCsteycN4NZIbZcj0nImF9b
hPB+ccs9dHwWdAAsZlUd4k3PMM5i8GQcxII9YHOeGZ81vlt4+09F8CKJ1vPYZhr8MSj66iHbeoRk
oGVjsr1vbb7ffNM0eIYGBiIEFY39H4wrZsFfkWj/+qbeaJq5t0P2DiPjEaTlNVJ3pNdLQ/72IZN6
/9OVbxqXCrf5YbBOAh2pheM3t/a9+fCzB6QYdOCuWoZtc0Lzzirk1Ewfnflbe/RK80cBiZ9qcJmP
+PvL55pLu8YDlJDIk1lyrUTAv1bO3/46c81rOWUnuwk2su/WKhQLKd5ss34ncnEhJ3dLhhP19Uyn
qbbGmLyzGWPLMKxR2G/scrhORI3YFEZu8mYM08ntHoM+fQPcOWFaAQ/wm7qPuv2ECEds7j8t5KWN
jqwFNfnsgVwx7VfCY4HHDLBvOPYRaZYTUcWlcx7EW1aTHFY+h0wiND/YJ3m1tmAqKXYgemxtFOjD
hNJTdrth7B86b4Wte1C/f0JfrMnrRXPwL2eO5WeKkjNayfAgxN/8sBvNo42blTWW68EeZ33A0tTa
VdXPQbA2Xx7bp87aSmoI1tGEIfCWgJc9t3JX4RVAxnBEBIBuFOEH5NFkwlYU/5tYROS4OhMvvLjI
JasEDpf9YjFjCuflK7nWiN5dnHY1vZ1SxWdcaSAwWFmBZ7XJYWUB7eABENtqniM4JXjkqMdCgD2h
SH58BS1hMK5mon0AX9ppMWs/x49uo0hmFRqhW92P2ybrNNiChKWlA4YIYqWqjd0s9IQQ6FNpJBNT
ed7Fzhoujg9ila4qt8Yt9gIo7GqJ8ph1aPFemNPGsz7z8a5jLCeAdGt4n4yP9x3LlbK56Lg3CTgP
cj4TBNQaS2Vtxwp8L4BYmlH4PhXpm0YEeJgbpHtRdGrFepylQtlL4z8bMSIANtZR86jLnxK3xCD7
fa+Obom5P6Ohw7q+kJnc1RiJo1Iwt3WOtYVxzDBh/zr7CehGnjf7DHtFLr3vUiX4T5oXUYlhk/Y0
2VU0cRGU/pOhsh3CQ/zODA1Eo/4vQqjr046UreziR8EpEfnGzYAO0BjCYWdH3CNYZBvD3ph0Sj7J
4SxaDlmjMjGVTtWvXpo3v8KY0sEZo/utTs5MOyty7tsI/sHgbnNSidC2YTCp3kerPHbdZHJoN8mu
Jcue1JMC97SLEbfu4L+ynL+iN1zHxOThDriEus+wOf5p8vHslfMmjfwwQy9f4j4/xBJuUo6KrtQv
glx7dMj6XzrJaFexKzLr5BiR37YUYbAgs/WlwwvKyeFiNYr+gDN1K7+rN6E1HYgtIYHAP5PViqoM
GZwaQg55MR7jpgG6WwdH1Bnfo4fbz/QThOrqJ9VQiJcgGB2z/Idu81M5XKPeCEA8q1qUffRvHbvl
iNi6BfAZdCFT+0b8wS2ryXsrAkEDKFd5VB4dUDmrgbBFvG7cOAWxOmVxYxcwJ8tpCD8HTFY9VzCd
t7XTNBYgQU5wTjLcwrxnsFigJukrGn87Z0aNmSUBbRXV2jVRFJiCMnDDVaytCiN+kQYrVmU212YA
lQy6WyEsskD9p66DKCk/W5Z4H2EFEvQ2EL00bprW3fei3ffacBh1/U+vh+8pNq9kEl5zxztaQO4y
5hNGQJRoHXzULUFxrXcUgmvG0hu0/sY1rYdHXIu7hXYN5i42uFpHBZsio0HBHlTx2dLli2WTQm7x
fvnkefH8FzP1gKnJSFKa43wRD74KOnvt9VJygsRU5RinBw4axvxIXiJ6nz5LfwtBEV/FExvsorQp
v5pTPzIglX66MzriRpLRfvO1sGJCbG4kfmeEfRBdtFVGFO6isswjnp+POEnwvULt5D0kyawcXHIE
gpMP2c6mPRbFiFS/cOVWB2fg+2rXet4XsUfkxFl42asD5FwfPTpppXX+ZjDuzIxYkKji3ZTBtWGx
a9IKn41+lqNtFJxXtk4bAZTD8FwSetQsy5PsMgmefx+cbF3G94qXGtlpjYar+0DN8GoQl2yk/tWm
4JXC21Q6cI94xuwBf9fzg6v3D1Ew4ppxCZD7PBUeTBb7tOII9/x1ETYQOdKV/L+Ng7yaOKA/Ygs2
RxavrFL/mFiVQmrllrYHVBi1ktaqkT6B9AyRSobT4BbV2syLA2opSHk4Z0Y0e/loHeMIIRUrYeIa
5BomMkAltBuxCv+j6Lx2G9eyIPpFBJjDq0RSFBUtyXJ4IWy3zZwzv74XHwaYuei57UDx7FO7atVf
oTB8yzUilWqdIrH6V84TiR2LsYdoJVGyobjGIztEc73o1IX1q8rZT4RfAe/+O425e6pz4ejh+G0R
EQFA/QxzPjmL0V9k4JtKf647a2ckJkkcFVpkwXWEgtXWgEGhD+yHIZSrspm7RanThBVwBYOirtb4
gPPUIicN5GFC1JF5Ngj/mhYaCB8x3Nmykyt0TihEHLEhA9cK3qvFhFiF9FdHEgyA2Q0sSAii/toa
1jMXl4PM73OKuOQYbV7vLaQPxlpBccN84VjPPjXKkCUcmpauHXtBpIGAhoO4yx1VzX4Nqf4jlgPR
YAFeFOvc4Yyq2RFNimiaqV/qrvkSrHgnN/k/3MJvk8hNnPPkK2l6V6HivJSUT8iSlylaD5U8X+9a
4wlF7lItnP5iIbyZPTVgfSicR4sDqtSKP6upXqwZc+6MRGcLVSECJBvv61nEf9xuFN1QD57jgi2a
ghSce3dZhTMctvMvOJVVq4Ue3DcK9SL8dBbKULjesetvOD7cWM06exYtedslMJGHgbNUUU0IVoHx
xEpKla+plR9aTeyolfTQVdPxxyhI+U+zBragYNscxuZeU7l1JxPEkkKOROKCGv/q+End53csjk+K
k1SgQOmh6eDToahKpYI7xSrxz8PobLArLbyHUIk1c3qpFhB8JnYQWNQy5RMCn4Yg6CnHIIc0ziNF
8IkM+oDgUZjAUWn7BwUzNZ5nHq0gZ6xQ1rqaWSagHXNF1rpUB+ObRB7NjMpm7nvEwPLYDcHkRDHu
iAI3FcBkw1YQAkeh/BbqyUnIxCyTuFGlhb0TVg5CJsT6tqHOy3yp0bWRJVLNKcT4H2YsvOtodMC2
ECc2Brx5TGV+gSQ5CeQ/U1b5gaXhBOJ0zSW/6moAuYNOzMLRlACfVJ7hpGSSY0T3uS1DixeDNjZx
0qfL4EpSgiQpdbL12y4KF1bSJcm1JBzoSIaQzL6GZtZs2dKlhjuZ0/jUrZ43QBhbufaTpmlW7Ahc
6AJrj0oNDnzB82V1PZ/zpP4WdZZ2ZoG3ezJJ54uGYLjiRHBiLptbrw6d5IyUw/jVIDwknVY3KAad
8lklhfyYSjrFq0KJf/NMk7+YBvJrNA3DTlQ7oOk9DtQsAi3StlwwFXwvUcIPqVd6LuU6KkUhdKor
JxQb8XH8ixd0tkpeP76jZvKmVeBxS3zEhyQZj6TvDrlZJ5e1G36rSrwk4rZChGBLRLIbGmNgpajM
WWjxJbHA6wZ6Q8Neol2dDOVZLOIfLQADUaXKykKlsFkwhAA2Hx2IVsb5neqAy7A4lSS7+/yrSAVl
W2Q54Vpr7HZTIauHPpj6rWkwT0JmZL3WDkPxqS44cwtFMMAD4UmaR4oBywSfviLxWzCps95Ok97d
QE2UX7WqhMfA0FfmogRFljTTvlc1DN1aQqlXHNRw/sThKSlw5Afl1sv9Tux5QUQh+XkCM4IRIBlq
6mOZiougxQjpsXQgj/oKG2rbqR3hBi6rIyAVeazviykd6S5VKTukUCaeQJ40XErL1OSH3mdulA9v
WVpzmRcEIKfBoaJ9ooVE11L+qvIetOfGem8TYAsCe9w1QsMptcBiS86xFOy6eWUeVAiBS2TBrAHD
lMvTviBDHzbJR7cyFqbR7iTzXpMNkdr5o+BHbI8rqAlHPllBYvJKxCuEo3KTVNJWyhBI9CW7SPHw
FggAn/sk9geZosSQKgFojgb3MSiROdVb/UACqlHYCygVb3SWdy+mPLmyVF6oaoejhP+WdZO+b0vx
jXgKo0vElU7pluOg1TiaNZSDQpz9lC9lMrSjHBR+q4ffrFNnFmb5NewUlu8lGcqGmWcscrI3teot
tP1kuXDXcDgXugDefwQ7UhYwv5bKiSr1YQnDfk7mV5T2XWCw/1MNm1pZMBoD4o+hfStG7pFruTZ6
9tOmCgh8+sfTWD/SEoBbgVFN1fdDS3VVU1HWkPmx0j6ULtmnWX1QSjKQCfs1QcTsG6XdS05X6Ii0
osWI6iYgMLwLy2CcugQPdpf96h0Fo/3iTVO341WOLT59UWvB6erR6+vsXoxErYAnVNDArIWlJ07I
DL0sR8XaWpZBw5fabSyCGyxtIrY2CbsZmJ+yBiI11YbBXTT2e5qYwDuKtWYfTskphM/EEAUiC9Q8
ojDfNwqKYRck6NNiPuIcJjCgQmglmjmI6cVqWV0TiARuI2LIiGm7d/n8k9AFSNDr+j7lD9D4aDkV
iUIV5yMFfggEafKZ9PV30s33YbQWuNgFE26MAj4BCnQU4sppoKw4RrX2c11EI7S4J1sC+Fr6TGiM
QbNRU73weYF9GtOkbmuElG3UMgmnMqPhIgefXa4nfl0JgKUrix1niAKrGup57AKqT+oF+Wfo35qO
rwgTFSfSPGY24u5P35s0xOuqsYddTcqDoAEXV5RKMQUCzKvqi1g+lRYgLTRMsqbVw6UxCT0pgzgh
cYaPKR5PhtJMW62MMVZVkQYZo2L1sarjiHKoPZ8NhfChpnPV4zTOtM7tJv02S3SvWHXgmkMjo7rq
VGYZ14UaqrTWQDFz6ZEzcrQydQ6Y6eJQ3sezedGGyaMQx+8X0W/ynExesdYbzwczzn4ntV+2RocL
nH9M2QI9TyzFPHZGLzV+OjZh4zvpD09pxJOmMB2WVb9PtMqR6HKBqJDBlgAX3tCirjYhFbd4xnpj
/hb0+aWdpyPenQjbBCJfi8zCghBX8xCNH5Kc4slOzg3f5bUOteSsgXapIgpNlHEvUfPIYltZK9Ag
R0tDJWwHTX1Van4+RltVtphLwM25ALVj/FOnqK8QxJ0wj25IXBqyNfPhEifXtOGc7UYWBWOmtc7C
QI4Ci0CXRHiFAg1PX9LwLqJi3elG7ZHM+bNXOuBcvJAbyfKh6v+mAwWD7Rr1bPkbk+S3kLIPghDn
ppUOS824Fdc5nrmZsF8vd0Qpk9kpm54uhWy9g++pNLgZvFtWAwuYCZAvO0AQ+rqr/cff9l5H+l1v
EeAIgmui9auwGaM8adtHGCw16yxPVLFIHb8gVGte+oa0m4fyEk/tPhWFA2wZ0bem+VdVNK9nU0wt
Hoj8VnTGNtk1BjGwWch27SrGCpn+uqAPk+3/NZf43qXyIwVz2GnRHveoTfoem1nyh1CH2dd4RCkV
SgJtHngXTm04fUpTHzAFRy+yhmdNB+fZ1yTLJdi9VPqwqO+8QS7J8pRHCyALFwl+PHyOww4qlW7s
5UHYQUj5osflI8XwS14cUFkA8EGZBoJXAAwXXEuGrH2LcvtWrvDAmvUcXXkfwTTslqxyJ8NiNV/B
61nCr0alm4HdQmxonx3GisUQ91YPnE3thh1piAbFN+JLBUzcFQqwZnQuRrAeeblhDPKQYsF3WdhM
i2A4J8zkQSf6RYOXoq7JxmFqCa75MtfId4nukYRBQydUBSclAFy8uqwwOqER8xnd6rX4alA2kbOT
0IEsDEW6G3IB9VhTL7qhaU5ohb8iEyTS/a7r1mqf6JirjTeR4xFxsIaWfl8lD20Rf+dQIsOY/nX1
rx5HhyHub9WUXcUJspFkYu3lp+SKWGzFJfvQYmtXYHtlWsSxCzI3grQbA6T6jeh+HBCP5BqLzFjv
S7YSlg4ndWF2yky3wM5bEZBRZ97zYvEYRCyjhepVVBUubfrUk+Cx6FoAb8E68xGCP01NHO5XNRIv
GZo1a03lUucit1qu6RkSXdy0XzSNrlwKZ+QmMGb5R2ng0FZgI/C8XbNe8+tJ/ZhmiXC5zKgO1iZM
1W0IA5CRfVtjp7B6SGCNIuLHLFj5zayt5PAw0hq8GlAGGAih8C0YVcnA3xyjki2ImrppwvjMchWB
HGuesGnV3wKCpobtsHoIPQZfyAEDWU5J/Ryy8V5H870Qphu3YB6aUntotek2qvw0EjqmBOIWI2d3
0+v2MimOMJBM6YLuVe61R2sqfqDOa5yTVhDFQYf/MXk7KiLsc5XSVFJrhoUjKxSnvZTNOxESv0mf
Ff4t7NXtPjNVYi5gpEuOryq1TkLW+lWr2SSp/AigS533Piym48Qdb8I62K0F4+nMv9Wim5Cyaiwt
c4yVjT1BX601GuzuTYm3b2h5C+0O3G/1k9XzUpyE1s5Y1ogScJwCE58uwJctpX0YsAmvTVszg5tO
qYczx9jVM62ydfwWo6QdpYRJeeYsivPFU/m8dDSETZnxlCMYVwsGdKpt4HDZJIxs4jjc57StHtYf
JA63HMq7QWtva+enEf4m6Rtpd8JI7bbXviSUdn4oToBJXQp5TcvovnjPG6Oyx0qE5hIOb1rbvQws
6ESyDAUgmrKcIDdxy0Cn9ntEcxOS9hiPPIMZiT6RGEepdfsxQWIfxR/if24I0jO3Ql5jhTfwwMgS
us50jTFvBehAC9igBUZ4I6ykan1nNbj0mxD6OkaHBiY+evZk0rpeGOIv0hPXWiJZZIBptJfB101p
/EvY763WC/rSySc7fZp9tLkQOmUaP4OEzOsUIegiJ6NBjSyxDcW6iWULDZi86VSDT44ovLGK8Wss
iuiaU5spJDXnx0yxANFI7KfkVKdmOU2F9VUbjdeKk1Ms80dusglr+Vews+LrHDOZnHJQn6JE3AuZ
fBsqQAjjXGKbZRpSDM71UsCxEdVCfSPCDRACQZwOwjCKPueBonMrR2oGYWMraxtxJWDxFEpCTUGC
GBMV1GRUqvAiacG1zJYd+a+LSiRoA9nCIBGGDTUFZCtMxXQcYog0JXa8LG4KDy7U3rJAdFFQrbR4
VAWx6rgTwWokEFCZ5S7v9b1E+mHbgKeeCkKL0pBeGp47VxJYIA0EoG0p62Ofu/pfHmGvCPoi3LVj
KnjokBj7jOwnGYYXpEBmyhSlulbEgWqbWMfDPXRemEHmWoKBiTJP6ZIbtH2FEcguyaFvdJ6tjayw
3iYVUyMrVybjCBJ/nVLyM5JUYHRuGbbXkQMHXESnS9p5TMEKoR+l2ufiSeBymz+7+hQqu8WgWD5h
O5m/Uku+qbmllFwAxp4l/IrBPc8InMycK8uox7M+J381m3ooMgGgx6D5aaIDpC+yvD89TUVtDbWL
M127gQqDOXC12hcFXxV1ZLZJCqyTvlPSsON0k9sXmiBW7ogc+0brw8gZ5jdap6rqQkkTd9SZMGD2
OY0uNMhFZdd1ijTOyIo6vUsl4ql+T2Uni34G4YR5oobsqwVbszqHzauQrf/NE8ZX2qI0CX56w9NE
tuQNllZWMRIbR4NIRBZGfC9RZWciZk1wa/WlvLPowkAhZvinbaH3sHAiz5Nx4VZR5o4SXRMFgQS1
gcy7ImG82cwv84EAS8r7/JW6P3Xe5xBbAZdoXoBLJdvVbBIbd9AdfvL9Xitx7Dp1cxwjL/nH/7Gj
bmfeLcQa9W1VvWILmNfsPLFaT6vohHY745CIfkhg1/DGY0z4w+KusM3/IHpCHdS4PAl2G9mggRmE
B2ouodho5dHQ9xnJ1WSXKVBUN1HxsRYPCCQiktPY0HT9YPxM6GOz/unJQ+txKZ/1Dph7fAbJpLKc
Zy1FLUx2Vy9KzRhNd6ZNezyTHrtukB4yJd1X2GVQ8Pv4GsKRWL5b6udYVchuhsdGtovKJ2jEt280
zHtH4LsGKAV5uum0nKVoaFyRWusyx9+SukPt7ouNMjhRPlED69T6KWk+u6d6l6JLJL7QtD1e2WhN
r3q25WPOAdN4Apb6mGPrGGFEY6OUOws5uAkEhAu0NtfeJ2oCcPSgJjQ51NU30FtZeqyXU3dVyEOA
hqnfUt4Zw2+q34lSb7uKYLrSYAliq8Nf+ujrz7y4SfpFNNh5xz9Tj7muOgUJr17biDG5MF46xWQv
AtPBVpsdHecLu0XidPENgtWbXp7UnxHQIh5r2tLR+ohNQ4mbuTK+FQS6I8ji2/SNddQS2vltFHdi
9TM/CVxxJOQ5pkAWVqTUkbrs7tG9NRbloDClN+q//qRzjJVbzFQaz/W+GDzWLdBUxMHmtwdIl/A5
WwYF+57Lp1H8ayGYkria7NYgkEkViAuKjADoAskRfyrtuRBwiLk2nD4O9/62cAXcrfb0Y72XZCa4
XKsnvEMQk9F1rX/Ghc/I8Lt+Dp8KsBFsajv8tpK16W8BhpdPVlA14FXyi52NxZ/0v2XulCtgZrg2
YsDeml+nqyf7nIrRnY6tG8cAbLN7+l2ne/23eCMKZuaX5Lye7LwHMbDwr6RxjFLvv/YVMLuKwd6y
i7+IEl2OAro0H/yycGm1nV09cQ33rU+IjC3bnd5utK7R4GDmcfZHTGBPASfLYrMKSCKnw6iHI8XA
jQn71xXo+/u2sAPhdeEjciEGJoD1x9A7Ogmk5pH8JHa9Q/RFC4muQwezKT1gDldnN7vjmp5fIdJA
W6J/txVsVE66+erQRf1FmwVQh+0G7WtrYg2A0vYSBXZ8bMh0igceeKH9iiOfa3QTweHfRkeWi6XD
5MnIpZd+HTi6+onZffC0mN4QZ8W5w0kZSYNteTwYlUTBi6gaV3G3c30/YJxhcAkwE62dUN6MBQMc
17LBLvlpfYTkz3hGUcdTSmmh8dotJWEsofku8JZg315J27kzWHbuoGVIDyDG0MIZ8qhNJSXJK4Ko
vS66vCKwKbEQ0Ko39BPlTXjtSr4FH2yYZmCepAmWGeIILx6iyLmVXbqCxPbSjkc5fdHmXfUDKpTU
WwnWCVNz6cu0Geh+5WcAo471rRlcuTpSO0lJB2MaEUng1evTIYwPukpYHvCZDw/Tt0rPeLDFM60l
BIhwLm2EI34mfJZDYhc/hXxQPyGYpamX6a7EwxNtCZ9jdIy/68Ve3ivcXBzHa4DT6X6Qc8DxNa84
1draV3t3wdb/TaddNm0XWCG+VnuWesaRhLjA35jyrMzr7M1Ej8Z41FtPPQJwrpjc34p3wlcEJ3H6
qhxInDT1kVljDbm0+2i4qB0Ph0I7jLqbBopf6+8YhqeOtw7spumYL8aDz4mmnIGf0h+OMXv8NIR/
Ja7ZjrcLB/cRVF6uEjNbwcmYENgIJpqD8mZc+z/WR6DWcZmo2d8o7yUC9E3wB3Nlp/UvAjbbdfo6
V9znGpIGZM7e8tozPuifcqigy9dqTjp3nVA8KfVD4hMscjW7KtXVfFMw9LKukxwx4sjD+PVS4L+m
bIanKl9xx6iWu37cBRcazNYum9LrANrgBw+wTPLkv4iBp8NDjLkDfbTmx6wf88kXcr/WnCo7ztwl
NdxJPNJfEtlRw+fnk3yyRSP7RHgJWBqFv9zDaiT/fxKZGW5AMZWCpSvQYF+p1xC3asbbSrxpBs7z
W6HsJ8mJ+k0++yg95zj2YqR/Rf2SeFtqw1VPDnN8Fji4uvm7VSgc7x+dqaA2rZUHDo06RuAoqWdS
KHEa/bVd4q4oPzV0F2GrsRYiJ5pvpHe0yPwpvjJA6Hw6IS2fwr+UoBbs9M7nYaj+AMJU4Un9h2JW
oBeS5F95BxuRuAHDFiLWq4pd6h+NR/XoqpGPBkv7BGncdVvEdX5mfbKpUP9zu7mNb9afAFW9vYSW
a9yDc0v7aXWM38rWhX1Vsqe9WuY5VDZqjyd1w0NAxKMD39Ieqm5X1C/LHuZ6qu7l5ZLmtpK9kk0U
u9sAXeaZBvvW5IncwXtTKqKurnAYviwK0mi/oF01/Eb6mvcEAwtm2Nd+dqWnpB90lgzJYb1lyV5c
Pntoy0BE/sULkIxtQaRidimRWXi86KTqT2nvs5AwtVMhHcvm0H4QG1NxlEEyYA0RAmLfAg/o5Gc5
formnQhA1PkzM2/3Kb8vAadTepctv9K4EB2Snkf0PkCbiZ7N8Gzf+Vq06seAKyL+5ddBXd/czbJn
ET42jsZJ7mJvTjfkOxFo2fktr6F2IjjKPqBjMyI/SsKHF/yqvPyMLzIxypcR3Ay6ci4aRWrCW9X7
4P7kZi8fl8xOOogYJyCxwr8s44v+bQ2Xx2NF8wmE6BgkQ9kXlxOsio0in9W1D3a5TQDQqzc1fsnx
DJnw4v0hPSm8Xzu+hfyrNC+x+dqcZ4g1vGoUhiy+Nr7qnigLK8oZp1+C7/87+K0XfYtdUNWORXao
u30lNBvpaa6XCuTnY2H8sCHkYKE5cEqOpnw0VJ9MYlyWGMch//rNcJJ4OXDPT0GCNpeeXX7hIigj
0c+mi3Vd7l3wyDGPjP5R1u+T7k9UiiQOHZeYGQFFKPKDxFLGYTRg85NgG+6K6bWItoxNECiqwV7t
CvLDZJMbP0MQA4Zt4eICQzC7EdwG9R/ZbmoD2IVyOJGiaFJv+BqsMwMzISpc7yNR3AWbIkQaG4dp
jg/YIjRw0WNiyLakXkvtIAO/xEqOVBG2P1WXe7Hslxjn52V4jwj/ycl+Cg/WQkALab57LxFG5kuC
Za3/YiGNPNuwbXHJIK/0NslPZA8rKGmXWJGvUtNtKmtbPUkUMy7jDGVTAlj80zC+QXoP3LI6X0Na
EWveA+lJW68glFHcC0x3yj9DPlcVsQA74x8yqchHJvCWbU/51UZXFZY/ZRbG7Ge4V/AZoHc/radh
bBtMpSVntBffebAGsrlQdDhdZKpsGd3j4bMLv9l6gkPSzxaz4GLdDekxVWfyUtqvQUqRyNSet9Ww
gIsTj+ofe9uSKyBMcWJFbN75KOlcHbt8l93qxIWITC6BNTAHjRTvCj7hGGune13sAGkxjkmrJ9ud
eJcJKNECnJs/YK7jwt9wpb7U4JD7KY0XEssyWYbuKFFJQb+OfJzp5FhzPrulehK4ptgDvxazoXaS
ZsYy+YvRVjZ2DCtQmsL3QvhbRBdoP/2sFLGUj4CgUXKRkrMa8B1QwoK+OF2m8AcUCeUCrfTsrZsV
HHVmfUztXLGNhHrTh0wgOADDGZSvYvSk2Jy34qtRp04rSduWbjUKl4xDPZ+hbadYnKX5e9XIkhji
N5gtaovZF4cl4uWN1afScIk6UOugwEYI3kvCO7MTi7YiuXlsMxYKrzR0bRhdVzNBODKjscvbzR9D
8uAFpUZgH2c8czwl/aYMTnnwSbcmXhzLsLP2PCjAjliuvY+cuDx70J+0lHPU6euToPrzj9xAEDuk
gj8xc1C6GdogIsw7d4ilO0+ck7gitLuqbGN+wOI3wVdqY+fmZUq9ksBRKMHOsavcFsGTP2j4Mqc3
EcVZlI6tbDOZh/ENwWUI30XpTLfHoFyoWWglbrnFJzIV6jYAHiz7aP56T/RXzDxsopseqdZp31CQ
5NYitgSetrDTPgaCyhzeX0RanbH0o4i2dlW8TUibZUNPmRLZQUbB/XyaYk+VqLTBcrp0fy3tgflA
myngxDvb7zuWj3PVXCfBM6qHlPfUL1GpNO7GkWVTX7lp8dFEXsPUQo3oThq6zQj4drU5jxRlCwuQ
iwrPBy/9QjG2NR+V2qi3Rd0dsy7gyvnQQHRZzZdsLZwXcNvzQ4sfBH918aIGn0UQXxSp8EJJsSvk
SRN++0Y365c5oY95vqfql6GZ9rqjFisBU0p20jsS52ugGceQ2RAd/KcFxNPndZi86d1hlABcSleV
CGVMKBWQaQe2j1TLggodFmTWpKfR9H8heLdsvqjSVz2dqYk1Oq4FgECHfJ8x9lhse61z2XuhQZCT
Dp1RtiuRQHQs/gnRwqcs+Mnyfkf5tmPRQCdX6a2aL5UCoTcwaHoq8TFKNirYRlfe9Fq9qP34mAFK
btqk+daznq3y/EIQlmeem3bV9/iBG/ZTYp3/G6JqnxZRxt1be0vilJqzKKPhgXpXSdc/xVB7Anzi
Npo+J+z2GHLUXVvJ+wXyzGDilo4C3uaAjrrmmJlryj56suSkomkkajvL6ociiFehDNx+6tKD2iPY
K32JCILSVlfVj9gvl57ud5LvFEiNo8LdQ1bkZw+vMUs6UgBUFbErKCK6cAdGyJfZbD2LsTFgjiTx
km5SnFGZHB3A1F2FcXAFvO5ak0McaXcjlosQtV7sDj1PsfaNZYbKZRgELLJ+xuiUixUfu9Qh9FRz
SkKhqnN3biAI+wWcWUIkxISzpthMaO1Znnrx6js/6p3P2QVqxAkwNc/iS2TYwXcoicd+9fBCS2C3
i3ra7iuV8sQLxSyShIoJJWLZjrQ/zd1XMmnOArFBhnJkN8VXz+KFdKF2LcSzMN6N4VUXPkbhkgm7
IqWv5oXVfq1fIvOQDU6PTWql53hcNqrydZmv5XxbEjdOKntpH22wT3GrT4DK8y8KofA0+TKRssbv
oc+Vt5RrYKkP+1KyINyzfcXjQM8SexYhvcZcx1LRhYeCZ+29RdWeqFg95GxhtYuiHQp1z+e4Zype
v7HdxBJKiYHx32fr3vS3LBm8Qr03qGjTTqldfT605lfbvS2CA5QmFvjlHsB9x6KTmCLghl/i9gwE
XtSj3/6ORw27OE4v8cfCBGzuRWhlHJvtCK7MXYatxf+2lGOg9b6R7PXazrGCwo926y+a/O5sOKON
eNY/6z/gMLfqvaWIE9jcqa52wrhTX/Bhor/sIQX96SfRny66P940ccO1/ZPOehq2XaLXk18+oTNm
+86N3+YX7V7tpSMy4hXslt1/MDfxOdY/6O95Dx7lgeiCua2/MQ7aMwAL2i3t9ABo9js9sd25Q/N5
o9h7Jx7AjDvlH5Yjm5kF58VlfBrKVmYA3mI1av+i1okY7mhjyulRtcs/pBMu1Auxxi1uik+4oNRg
Wrf4JKmnHIhBchi+dVQ/1/xJvpQT0b/taBe33KZlwTHWaRHW4EvnKKfejq/VLfscD9wTXRIFTnIP
HqmnHPBS+f2TbIxwMRE8/fqk741X9V9tKzNREg7F5ZYeeSRs/Li2uUEVOs4n6QhMb0ubEUX1O77o
eadSPjUdiu8YRM8Dedl8sMABPo8eEX7n343NKXsXrsa/5p1S0G4v/lJkxOtR2xLP35MJumseEtJb
8kJwjpD1ubNBD7pV5TN7EeYzPGrB5uDOl8mgFHwx9h5ylYN2M1/VC6DJ1tVeGP9oWSkoBYBk9xM+
jE+WpFui+6/R3bTb4kLhkZ/vwcX9hY94dud32W12fMjc8iTuKweOeF490DZRaINLfR2Po4t6wkih
u5Y//ptOSNywTXkv7LpT+RFjl8eEyLrRYSVZcNJudLf0qY+2+YT22+pcX8lhXHXYGvUW3+XeOFB4
ojnNUbgzk/FrLbfplo5f3lM//LS1VX0N7uY7x/yxO5k/1XkBHUVPyYYePNt6Tc4SC0j0g03AOsbR
TlRNXoRPVAWNyjh6Wl7QKNFd1lTysYHC7aA5g/bAmrLwo9qRl3S6o2Jj3oxsgo1by+1fc28pNvWu
eKtt1EZyteWRIlOdW8J5fi7M1WiijOB2e45vtPQ4DJfP+kdH/HAR0N5ocfxZ3ktP3I1O9KH/zV/t
tj6xiWDpVR2Ep3AKHf1zurCdtOfP2Im96Afq726x8aS5jOaSX+/1Q3YqDzVZog0/EB8al2+cSy9/
DvvM5vDdMUzxnW7p89lx3UKZS775jJ6py7GTlyWx8XLLXsgRfQwfktNg/dxGm3GPR5nlO8uV34kf
uJP96280ZDoy+mj9tbxPR/Ba7Cw/TfvHvCg7lszealJzFsd6UZ6yu5bGYC66Y9lH5NjUXFO3BB/V
vXaL9uYLJsDlnb04RLh35V25h2ce0/pGZB7gruLF9GN68C4VV7GlA58NPK1+ck73jTNtNBsPAd4k
t3CjOwwwj5JLJ7KjPyYuVoss8nxhFz7yR/bkL7qJvsmLSXMzV7vOu9arPT7Np+rdOBZ75I5T92H9
42WOiDgbW8qp3eof+rvd3Kd9dc+35iN0QG7AmcYfzY3t1dwbTvK3dhpsY8dyaFyLN4xuLmIROaId
H2GYsOfmUt9iJ7CZFJmycTrik+jt8We8Ws7gGQ7gmn+lR37qvXrwYCEh95vpKiHTHbN9eiZF5Grf
wJQOqIlesMdHhWt7k/S27vROuK5nvbbept64Bqn3C+kbnmOJdPdpYsjcAWRhD4ob8D37bDbX4q7R
1GmHO2YNCuSQCKsr6ZjxGHk6159/ZFYS2k1tnmdOeiZVVkSfBn8c4EnkqMWh2pe1u6pW/vDWDidj
eNI9hsCL1h480DpifzrEv+WO1PZneCLfCzb5xvBs2uIFVZ6rFn/wI/vuDureMDbNIfD4baHqnoQX
1GEuzjRkYFRntbAdvczjS9d+5dGVZfbaRJMxhr3gVWi/ifgasTPx8ziz9TiD1+SHfl/c2Kt3glMh
QzLsH/R9sKcWI9zRLMaxAtCl9eATLT5Z9/aZyjsOB+Od45Qb2wQoBDuYZrO66197PmiCg0dKVh3V
F31S93Rn4OriNUTPHZHjEA12Pxy0G89acQj3EvYvF1uHCE6J+x1C0h8/TngUYeRMf4ZfOMOvgFg8
eKPl8j1kO0Tj1c5kz3bOrwmxbBM5ELe+eci3HGyb4dvaZpgTv8qHCR/an57t1fDpV4wtnDHb9Ka0
TrVvuATjMdrm0FL1k244NJdfyMrj6OWVJz8w1Hvwo0F/16dVAuT0YDsMQb+14YhEPLyIt458V6gQ
2bB/cxcPS3P6iqyMMMqsvAu/eCmid7+X5+o63dtPnXoMfkumI/NnhI2KqHOir/4okDbC3/5dvEmH
5D4iG29HPg8yH/09eYsPrtj9sCXWb/31/7g0koeXkW07D/MS6rvNwdDS97Hj4hvjuCGkv8datKsV
z5DcKXGynbbWKZx5yfHI+M3LcObIQD/cy3b3yXWJT+p0r64Wa4svTWIHtpGZKPqvMdvMDibV7Jo/
VT8MXYwNbAgwacjPaP1Lb5RO5aoPkJTrK9rapriU/zk6j+XGkS2IfhEi4M2WDiDoKVFugxClFgre
26+fg9m8iIk33SORQNU1mScJRjgNj2KNsO4RaCvjnF/Exbw2j+zEyo2tYvZg3YX6ZaxczlPGfPI1
Olrphr7v3t7HbbhmciVc3WVu84l6ZV8dEQ1jFHLlHfIgYzN52TVnx7x29jziO3jJyE138Kz7cV26
o5vIG/m9O2DDnJaiaUXmCRXBI/W7ffHa32h1XzuuQ8JHufjelO07N8193pVH7SJYG+0Ujs3ZG6gd
1wmPxcxuRSVmflX+Ou8gWwLhT6i2btndAvZE9nqyaW5c8nCALowBVy1Fx0R89DpiyBKu6XtdZqbz
kdOZ2dAPxdpa8gCqLv+ZgnulOBFYvVzdrGyKB/XNlqEOR57k8j74hmv/QPc6LjEvWPlex7P9y1IG
WdcEz/Fo3cWTw8HY6iQPrZID4OpNe0h3AFWQ0VDlfkE23Gk+7ZdqU3PA8CN171q62UZHqezxIMwP
RgOwe6AOsjgjhuQ12hOp5NFLRxtcm5zHB4dqZV1oWyYCGTN08CIrh6ywVXWQXTwHO25C4UrX9oEr
Hhkb+gl8D8AHFRbqKzD2ynu4lBwcZXs8zp5CyvEpQJa+Sjj5CH3LHnB5VsOGv79zIdnciAf4npar
s75g8zywSUMySY0B82zFQwjDi89oN3ocIBlJMksWLn0Dy1WGUcEPOTgIKxVl3/xGH/ns6k9QQBKH
wpw+A0aGC7iTZSi64OwmT/y1bN+TA+tfi4BYa8sc06JiZ0ZfH5xuK9CfyGwNNv3ojtaRwTUY355b
9T0Ve7j9LBFZOEUdWrxNzIH0GFidePWZaXGbu8QJTx8z/Fy28Nmm/1P+Ct7nVzSL0FVgFeCDKDl5
acjWi22AkG1ilsR1ZqrNq6GwPVqSe7tkTV7RncRe84Oys4qPhCiTytERpHrDHcB11H8H1N/43z/A
LkelP7KHx4VvaS/4+HWiWCGDWvaH3Owj9NOCfl5Lqawznwe6ZrA2BYXfYTvSFNiMGdekSoqXPe7r
mjkV+yujtFZMz/O7cE7MRoqBWTUODxYoYIiMUVmT1mqE5yG/B4PLP6bRs89/kNFPhHDmf4qgmiw2
OIlK9WTpWOxW/NEJ3WylvUGsxMF6jNNr1Jyb8RxNt2L+YLazTnMvkv4SA43ZFgCs1ENLlly74oJi
z4ZinEVO9e40mNHZRRgEYRPDZtg7g4W2MpU/c9s9elgFWfMSMBjWQ3QGKSQRJXMTOFwV6Zyd9LcI
XCpneglHE4qZssqgmPWsEJGpMU7VP0SKSWK+qtREjTfUtFtYedpzz0KQ+CC3kOtPmTi9lZOMAstN
ajK8wj+iDcggDSf+mWTLL+Tyy9Gqr3lmYFc7GXIlhImZQqo23qSDkBtfk1tXXcamCGRClTSBySaZ
1SatfGJ+2jgYrpp+NpBJoDFxpPKsNWAWpwQZp9xpv7IFGcwaNWkHIPUOVGndjKoLaYqXNOqkM5Ga
2l+q8W+HdX7WZ7Zx1fgryWAUpQizgQg+7LJ5z2XimaX20QcEtzYGXlOhFrBQFFgVWX+MyRMtyVOK
NASwhlEjV4zMbyszoZLag1sg8FqN+gwWamq56GxEDtqQbbsZvq0Q1rdZsxWTp6TbkHaWb6refAmI
3QB20nMnYC4zWkqyDpPIhGNTb4ynNDTLBFRBE0r4UDRcUz57PP6EnA6+LEu32OSWwjzndRO+rnqe
EJwEXMd2EPszMtixsImwtG+Jnj4zlWlIkGhfPQmSUtzejHI6zMCMzDhk+GcE6ETNaUQpyRlQYIk7
p8IsD7YpgOf1DeHYEWsrx/ETQtaC2n7GWIEVIlZGpf+na8N7ovTwnmWGubH0ArLfdxomMxmImAUI
NKIwWt6/HjV2yPIpRO6RzhVkR+bY4qsx8BPPYIZbWdmPxl/Jx9REf30IaZ4LXeoWKAUzf+OlaFNS
dUPOqPYidG7MAkxnyoXLQxWzGUtag9nLdTLo301llarafoi+tJD0pKr0eqeHxfnZkUgWGU+ZGJl2
dLxhND5DJKUGTLBopslg1xnKV036ymyuwlbyZYg+SeOgigzwxFfYCH5jmzEBjomJTUfSsNmqFtIs
bjODrxKj/KTa4LZs3kvoKIbF61G4yLRXgg5FYhxUdsUWlyMcGJO2ETdom94n1pPoIjECMAFmioMK
zAGUrSOxtOp508eE8lnhOk08M/xXphzhscQpXL0k00jJc84q25vww9rgV1EnyAiRmBmU+xjLhszu
OAzea44UlS1KzPZEyphhGd9gix5VsCDqHBB4QfWn2TEfwow1QS0qt6y6i5XAmakirVijcP6o0pit
iH3hbDs14+TVk3QaCKrHGRcfM6m6aKa0adX2EDfNWjHEizqiGeWyDMk/yzLxMRnqG6LIXauO76XS
feEu5uimtkjt97bC4J3/HzvFtoE7gHH3LdVJNh4gNACuPeQ4qJpcJpMae/V4SCaYifY+oCYJABQG
nUFRdMjrM7xhPX+dYYo7fbrT4YMiJjLD34meSFpOCSSnqXC+Lbv6tngBO+snxEVkAIcg1u8c6bC4
qGxQLRLIdVIC3v8+IcKPAlJU57S6VvwAqfFSE5WJIYCmGMStblwxVmUtuhVW2on0OWI7ApiKu2Zv
JnyH7KVnfb72C3EXBu5McUzUNyPYji6T+qUU1tqSyIPuK0L0mIoVdMix4lUWCbeVF5m4+2AzGvmp
xq5Hz5F3bwDldkWpwfHZBzQ3gfYbZM7BRHQgmyeFRiRl3TZ3ZBz/pAWWY06B4m3hJdW0bcnYr0Pk
h8nYcQJTnddnGY1eRMC2onzGXK1tzd2bMWpzlrlt+Ci15Vq8Aw6SYm1TZV8aqwEqsezRN8AsaHEZ
DZo9G9eL3KOlqMhZp37uPw2BI7x9yGwNLPKsO5knVuzJv2GXCNzzMtFl5MeBrk1jFM3rqwpWoplG
7Mynwj0nIUhWND9jdZWab3GCRIOzJRn+qSaAZeOyLGZLxKZLRjluYnrdsGIykTJcaV8THCQSxa1k
dV8qYFFpyNaaQiGRQqlm3zG+5MJPx+JVIZAxcFQvHhAWFBhbNdYl4AH8AoJVE38rTA8ZhaniRwat
a8W3gZJhNHrk+CeJGRRgBmbhe42uzirqSwOjcQxz/HGAIlk0jsV1IpisMZ/q7Cqo4qTwM9LAGrZn
uwVr0Z0guW7lCvqY/ZGO4QbfAjQNg/duYmCVVDOu6Hk/yrjm9EqCTsBQtVx2JkG/bWvyRvt5X1nc
OCwTu5csrq/DhAwVv0gZii9bp3ySzHdV77C0lYgrjOiUUD/2nYpVDjvVmfA7TiMJsqC1CsoQ+1my
aQeFJX8+wOlRw2NR0vDgZEaaG8WHYrT9MhneFNX5hCzgRpk9r5wMV3WRMVIRqMfy6C3Rc3houDUB
e7OUxAPixUkAnfmjGgh4MCwik4WXltMRYseLnk8/XVQ+dUPbKzlnM/TuFdTHg1X28mZw2tfawtiG
000Pq3eR1M8hoJ1UjWgnU18W8E1auoV5+EpQPSzU1pwMCpIUyHKQ82ZrkKBYMj6C6oGIo77CHCDB
9tVBGYSn997CzioFE9e4iVDiHokRQwKzOIZM8IeKBn3zhw6o1ujp6ghkPTwjPLXnfs55e5+G+Ks1
/RSz3i0x1DujgSmWMgwKf1t+gqxFmVZt4BrQF28GLhHOrJyHKIjJHvAsco5S+2cGWiVrr2OKVrTl
tKLjqNB9YI1s7zofYLibWh+5BuYPgoPJwmi7XWnf5u7F1O5R8E8Q1MWFBl6TZauBd3/PvBYg8BjC
AUCYBTRQYaPDus/XeS+XBG4QbH7iuETMB8iPOJDiS4VZ2PiQHbRHLgi/VUMFN1LSIhadLyA6+EwB
bQV9TtXF0iB+ne1zrF9CJs5UTOoIWfoysUeanXeQRYEGtYj45CV4fhhfixBuQeZQf6y7CTjolRw2
qpRNX6JK9pvgmDsuWQxYKAp2jUhtx9ecQzdnHan72YeZ+YDwh/KYOJBq14Lrf37W5u9c+jmoVrr6
XcX4EIWEyvD4G21BK3w6Fkt9G6EQGmup2unGJWEnwD7BdHVYMzbAK94s03Qlfs8w3NjabwR/H4mp
4rI01DuSEZJt0h0D7UgU+NZSD0bxIKxg1RZEDzgHXXqv9XsywQDwlJZ4owOo2aH5Uxni5hmxjyhf
hInwFaxSzuPDwgValcNt3M7Q1ZIFWetQrcYB342xVsZDL33hyVzozNNu4EPkwJyQ4hqDh/hopq6s
KHpY0QlWBxzi5U+FTpOOcqZLKDwamQbqWhpkm7y4KKwOkmMkPJXmKSMBlXhGrN/4ar4b0IY1c1en
w4+rb4g23uAnWw31uUn1NS0TO2Vp/DcISv/gHIVYlpeKBPEN4bcmzwLYjnEXzttMfc3gtR4afgwK
dXo7aCkr9HnaHqUhz3Q38eYx8mu20ngejIM1HGRjAZgCTaaqyd60vfwXf0E+CW6IgHWB5gaS2F73
xWn+iFAHnXHzOAnmqjOWjukM1kdlQo2qAhlk5SWzB4/H9DBZVfTQjOAz8EvMfvl4+LF1d76iNE5c
RI6djxab0tLa2H+Zn7/j6SB8FBUfgIB425f34WlsEhOJ3NZqvFZ54+dBAwR/ltNBpYr4KjFfRS7h
VzgY7BBnwqr5zRG9bOhkTZd/hUGazcfI5BXA5rxv4Jthq8YiRC7UqnbcoFxn0hYzA6F2p5RsASzk
zXr6DK/dWfmpL/Yv4HYWyY/oxLcj3QrEhvmFeLeb+Vd2sKiZ/4p/CJiIojqiyUQcMV+gfrT77KZx
zbq4jpyt4o4fEHKNjXJVoFoyozii+GYkPM0o5r/Yec/1fiHw5emXJF0ye6Nn25LASsMlTnVGw09q
/d9ATIH8mSe+qh7TgjJwZcn+ArWiXF6NJxWb29phX0NwcAaNzmV1Hm5mJATMUxgaf5G7XX4iGmyl
LXnLKISc1SIfGDcg0xXpOyO+EAB5tSIMKgQoueOQDTOPoEGI5D6n6YIo9Rfj+7mG/Ii6dFt8CGkb
Jcc8PLXGrk78OHcl6VrLFwLQGUYknEyBi1QLKFjL7he4xtv4uVQorOzSPRA/lZ5EpnAkCvuM9xpt
Z0EGgu3aX5px1zgUz/KEOoWIVKCDW8cjk5qCMiZ2wjX/ROjynuDC2tDWVHdxNV4IUQ7XREK4ysei
+/5h/2P/65/KUdqXG2ZIKUZshugMlMKP5BL9BTd6ruaPat9Giq+TbLEmJ7NwGXgD7uCrHuJV8w/h
Jp0aAYD4CM295rdPjbhtOH/xLlDWmYZAl2MEfYkEoeune+PETHyDFcOzonwhhf0+U0MnGzhI+/qz
+sftaDC+f4pvwjZdRFU38chg+P8JT9yqXfPbySskvdDWr/I9uICqhZl7Rj3BkK76nDxtbyPf2xLw
KN9iLyead81PY22zPXTaFLdYuKU1Mm7DPn/03/aBNDIm4g5KjxVCQM4VYmnIth6f5qXZhycMBpSu
Nnl5/PVnhc/txKLOuWtX+yEWriH7AOWW4Dddh57m8QdQwFTL0JSURsJEKWZpxFz1on0AgHtjssJ/
fT4q3nxHYGe/F6/1Kfs3cHW5Bj4IpvfQR3+6P9IKD+2WFs/DgEzA8DNk4ZbDah9W7ZaP4mt8hK50
Uk7D03Q28RffqPLioAFnd7cHG3DkVQ2uzY66IjoQ4HejChHf7Z1+yjHX3fvI/JUjYX6kbD0nvD1b
3QsQkmqH5GFxt9K48wDwLOon3R9p1fBQYGzeUnKnHKAb3tH+ByUacwYSN8ATBiw3PZ3MA9++DtHR
mNcEJe5S37oGXsf6qvLr1/KSnfjdD2wMGg4OdK4Xns4YsEaxwoPDKYoeFVX3hWD0ffQUb3hkF+lp
8MkyR0X57U/H6MIKQVqLQzNvmh9IY7D9T+23+ZQQgnJdfJL5NHvlk5EyMi6t3ilu/j18YD4WSIyr
bXGrfxeMs+9gNsN1ch0XT+AKAXZ0SklBg6MdnMRvubPO7cW+Sgk8rDXbsGbakdnKI8/cHG7gbG2k
6FWjSmNW9Ts8Ew4ujlrm7YRbPMQdhUVH+i2h2QFKNhc3jQIaZxWBrrV9ZqdMW03GjKVLoapNm7C4
o8cq89dseXAYcazK6d4mtIkeAIsNGblkLFXTEWhNNNgrjak/9DIc+p1yS/t1jbVGEJbVa8iqXcfx
EPgmzt3s3bL+GaIdG4qw2skoEB4EY6+EzlHsJ/YjK/8BtgvKEdsEzK0dip3ZduHJbProR83PMiP9
nK873RCQvpjXmMSwyE02Buak7myKf/2iVoFt+hXOe11cFmZwLyGmW3TTrtmcDCLAcxSllFaMz51X
uX/RlAeMdj07BanbpR9KzhnBYShODSRuAHP9PjMvES6BjltzrO9VF1OObBSG1kzIVnpnbMdOZtSE
WY1dEPubSUda/Aff17WqaoNZeyzYQvWUjoxyy+SKWTZksacqhBl1+OhQiLAGTO+BVFINnXTrHTgE
Es6T5NzrLj53hP4p7UPRXiHSJcxG85x4bNTaCRhMja5MCgQ6jW0f/sBtyceDJTebTBs2BXkWQ426
eKLL1ir8CEq57v7RllmpO9HN1a5R4fTeR61LQNH4TugAd25ItYaaG1/Olql29LQLxGAftuJJDZT0
rTptawaZS9IB74D5LRuvuQBC5HZU4s1Vjz0kU6nMjZ69dLf+mZgehfgobyNWWGzd2hFIH/lHLCLC
U1AdHC5juz4Wyk2ZkZqy8Ft4bIK9scbpWYBrR64dsfICWk6Sq5g4+vLgdyYbQujZZuAXxU3OWcli
ipxwgqD9rPnUYKkb6aaM5i3weLe16cOt3JMdEp9I6yTxmtPyGdZ+ydy2O0v6VQMYgcy3zjfBz+K7
+JmyHbO9H+yo4M65rY09XWGguM3XeMQOBBMcnxzSjCJDU+K2N+cVgX3A7GyZmLjakmaxng71Tiaz
5Y3VNS9c9Sd9EMCQ33BQIzud7Beq1PTLMTe89BPLKhrGK6JHfLX84PFekB7Nkop6Cfj+XbyM0np8
Z2EAaIXhJLYlomMWo9bKOjfH4qXz40eII4867kAxhQ6s2rdu5zFjjDQytyGR75sJFzDEByQV1tv4
jv8k20t3jYk4Xp9HqLJJZ3cY35aFuVe6lOHjWfaMjX7De9hLK+40MBf4Kl3TLw66z6YF38K2M1yZ
7Jtztws+eheh5jis9Nt8ZNeFSjGnhMTasAh9WRzMm9DPD+ygQEX64VvxjmApeYZnDb3tavyHjAAQ
gLKJP1XqIXPFxCiJ1vItO6Iya35YAWefzqKyad96Nz0t0WZo1pjRcBLtcZnnezSAaHQ7FgoH+9z+
9BBAz/ZWd1XZQ9jd4PtdxQ8SMrg5yIRquPm/qU2uLR6hC+NmNqY1fvRpXV6xcHol98sbx9zM434j
dhPQU4wU3TW3cEKVF86q5Nx4+RGSQvPkkbBc/cX8yU6LRRJWXId2Q33SAcb6zjnl+Xb4YBrQrswb
/sK36c6jv+NQj3psV9geWKJxCd6E77wygFVPvRuhuluFaG+hrG+GD2j4yILd4GAXm/QoHeNX68Dc
k6er2LbjOnhQ9t9K6BaX9hzswis4SZrJfXO2wXKsqxf9lFADPMtzhO55Hd2W4+Bk+CTN4bHEunjp
4Tx8kgkCqGjHukryKrbzK/WPjTgJhftggwDnFl+V9tC/yMTcr7sjfkTpkZz+/xQ+Vbpr9FTFY9xj
z2zXzI998cM4ihW6fku9iTH4uvHnASbqusG+wbgkuVKBtg+DECKg05Q9j1g7QPWAi62VGBXczma9
vBMPrJzxv/6WnlMPjS6jAuBjFa9iP920wri2OvGAjHsE5aEBOLCo7LM9z26CPzzGzxCFnybIm6HS
jzKqhMBWXC0ZH5V+ioJbU0o7USFJQqxtGvSIUbBT6TusIjlKIK3sEDG5BtUQ9Z7dvakwI6dir+Lm
7gF2tJSPY88StQ8p9gHnDlp9tlXrzQ7TXVAip0hoaQGoFbtUcLmu6mtFGwVPa1mAmva2ZPyIlkP4
A5ZKgLzYCi0lZSvwacbEffDUxbtaRnB7jAZYdtsBeB26ouxDFF5onLvUwpfAIUlr1RBNsunulu2q
+i1GoCWyXU/7N+MFcC40kkm2jeiQDK64zZSHu6R8K2rGv6VfN74s0SAdAEZpzV50W7l54MAv1bXB
jA50isTjVG7sSsIiD6PZSyIf28BgMM2+yzrEBpIrLn16sUuCTfqzqPxRZljhTyY+PUDZa/WByJrK
e5GvKmuYHjVYe/pH/ZCN+2Lhq90itF0IGUGeByMtk7WXLBdi47YM/CUepglRFbvIq2EOEPw6sQag
32VO2+TsCzgtMVKvoVakgZvPOzz1O2JIAXt+AI1w0h2FJM0UZj6GDypFkkPE5hGZs54szpZ5Sctm
I28752YGvLwywu9QuWHsqVi4ZhnRGgedIt5xR6YOiG2YlAz1M42PkoYvEIuVVt3w7ZcQHYbhkaCi
I7IiMXeR7DmEwNoxiQieBSV31zmMhBQNhamWqL+dM5En0W4iGxZwLnQ3WZIQ2CjAS5cQyGTU70V1
ImVj3SGzDhxWO2OmsWOJiHmNjzHx7U94S8h/FZUVDQjcCKKBUpn8onr1HaWtSvpp0/50w1w+awng
fiiFzm9KOMHTCYp6Pwy8FfHgJNdCbYjUSPRHWE/Rvu8Ir7asEIKB2QQoZln4TnH5L54mHV97b8CL
0kOo1BPVuWWEZIVVuoHZq8yKD4J0AlceyQmri6nC2gRGdAkSd3aCwIaXZmQJGZW18jtmXU3qb0e8
nUKR2Mk6Xs6wQgYTYeNKE5kgOquzX9t2wnNfQBNRqqi9jlnBeZdJXchMsyU4QlFV/WhlQ4jd1UJh
bVmzgzUy5cScCwGH3kFso1m0YMHIs2C0Gmm2kTzNbOQ5/zt1lt6yTFkmXAWwNwaBFu7rtBMfSdxn
pDAOzVsb1zJ942RhbIIAyMzCtIgnj/IDKCkL57gOSL6x7K+oSblmLL2U91FG3mEz5GTKhfOyng0l
O8ldQ28z+9B2BXMyo1AvtdkiymFaTaXJxIqr1GbQpI7RLQ6c9JpqRImYiiYRrBjZ/QbojO5FWkVw
Yw6CoRzJ+xkiqPVjrOQvctYzDkm52JO26i+BjSlCTdppXzoC0JMxPWYYbNEmNjlhlCwrXrsxsmjK
FPqpKWG8QShCdRCtJqOk6vLiQ00TCLlG0mCV1/TeD2YLcsMso2ms9YyGWs3zH4lfjYtFGwV/gbyA
mdJy6EFl2ozBonFKr+HQLiVQCSxajRPKklJ2qLAnK35pzZRWq9QIAYHjIVdftSEtxkjd8hrA804h
UygopUPdkGr0KPwP6Q9VkPkKTyaFRxR0e2goNmZ1VlFvTVhJDB9TeHqq3WH4names9Q0T1PeRI82
ZvufB+VvIA8/cyKZLzDxlRdR4rqpahbVWtHdNdGrhzmwOwlPZVllG7J0BvTlMadFnpgL6I/s1M9c
Z8U2K2T61nELm2GU+F0pEeNC9iZVqRofmOl81ByNmiaPIauCXYsmhghqkW5t2+Yq1TUGgKJhVwX6
UL1KRhnc8qJk5lfN1XQXPdmcjdySJdriRg5m2EnsbGESDqwXoVW/892xlZGhXu9TCc4JE2SNST9h
OIlDjLgonYDc0BRCVD6FhPD1z4hEcxK5kMiKwml3ZTKj/IJmMxKM9ipHAGaTAIg8jz8XXdazvWpl
g6jOhtm30jHQClgrCyGrnq6aKRnSE5OHsNFmxvt2egm7XHCj14RDmqqzLTKVQX8/SPEhygb85n2p
P6ciV79nqSRVXjGZvGFKIb+3KhdNtZOmHpFEXI9mj3S5k4iPkzkorsS2h2dLTofTEFuKn4HJh3CC
ES9RnN6Vggp1ABGZ62xMR780SY9rTLs/aLXUnQnia1/zSIrR5LWac3CcoUN7P+ErBJWF+oVyNVCJ
YmN6Z8CqgTK1jQKgzxDYVK8qBG9hisYRCUJ6qK2ISamV2OSSmbDvpqaXWJBH4DfDuLgZJAGSiGMO
G7uz6fjqBtyEMRYxasycPVjDah7GbpzeZcfpX+CvDQ4jiYIHqEZEUhYFBUMXL3adUgDIJl0c5R4J
15baFPe2LMKzPKOfCdgOb0a2aHduAMXtO8jwZYk7N0g6eR+QmrrXNaXQffbEA+iqXj/l5ah/j7qK
hNOx8FYPc7jNs2l4xvXEU12IwGJ2XfdI8TSburOw5nuvzfXJ7Cags1OOTioxElqrTvHstrFtpBpo
QYyqyc5VWkQbAD7R3lAg9h9YNDPODZMoPWXDyJQJRyVEGbiSsZdVyPXmAQRkpOukKpRy7aEjCD9H
fEa+OqofYkyDbULc13aSJ5QsQR8gfBdRhVEY8Xyv6cAyepARbd0kF766EIGRzjBxQKNAfdyGyboC
/khxPEJDCGSC10ONwEF7sLWjFcnWtVWnakBOZ/b3yghRrw1k+vFOlHsr6wg745KgEKwZ2/ZTYCOz
E0UEDpxQB2iMJSO7KpUuWtmb7O1JS9eSFikCKpJpDNN/dRsVyQ7O1uAJMwP7UZD2ZpSFuEmyia7X
JF/O0oORbqcF/8IVEkK/Ggv9HazRQqYxbSZCbVyOW7UXyWk0hYOyJmXdOzqleaDKZUquwHW2oIp6
c9+AyzZsCGpmAi4t7A2WkcmgstQJtBRgYKAAGYlJL3Ad0bS7JpVxDmbQAbKeMMg1+HeoA9bEvnIF
w4lGT0og3/Qipl0GDIxCOpGQ10S1yb5v0UFMGvZbUcE3lp0MwWXPRCZGa3UM6pCwYdDNu94Ja7eq
gfeSMyBxSk1I/tSRNaqT8FaGKTajoZzxnyNjiRi3ZbY42fzJbTZo2AP6sDnmfYdtvGjKI5BsXs2Z
zF7Szwf5Oy2Ce03uwiPoS/OH37r5yIUi9oQLMak0qL9DSgI3UDjWK7njz2o2i0PHEJxFyjTGa2dQ
UemO4URrnpBpxctaqBVQ10486jg3ML+IoTootSPe1CD869BCrSeTUUSSpvzbci2Qpo3TpykSWQLh
NKDHMuwBG7Vppbj2TeAjc/RsJItWjzACdzC7fhdbNlPiuAbOpcq98yDAyfFrrf4SZacedbtoPL0X
/VE3I7xYncPChKmIGQaPOpGWuWXdR1AEBhMg+5ihL+gHRd0oY72oHR2HT7pop/6olXH/qza8q+tK
SQm7GdGE/ENoFW+d0vqKhVFtumGAnib3hr2qOF7OWjQ7hReAQ8INmJBa2fZsfmSISbHA1dXSYOgb
FF9cdNQeLAlVfIpdV2bHYNaanV4W8rUowM+x4ItSV3UIq5zQUcGA1Fh6ZiPhFOugVlQ3Fiw+1UbY
e8ZsINP5vxBwhkba75vRwEhTIisv4qy7jOiQVmZJnqRRF8MNHrF6q9S2c60wj32rH5hmxAOtSC3m
BxcbdYmaxQMGrmFCGo64s+M42OVOEhGhEQdbWTecrQmQHC6gKh0DBx5JHgfCawzLvsY5SzEAWMVu
hDu947tftghJ+6WYYwcgIzS8OWJWotrGwCYnlzjp4FaYU8EHP5k8ieZQvOlpASIrH/U/Pa60M0Fe
mYtyJ/1qRqZCqR72p8bGg6c0MK3sNOk35VBnvsMF487N0L6a6cTYT4zt2oCUitZpdE6ypSR+pjfJ
QSlZrFrdwOSG7PKG4nucdyJUARlj0Xw3B7x6ASF2ax6P/mVWhu/KGDA6yZ3yBOsa+6ZmKL5RL22O
zu8FKc56SgYzwUq1kYvOphoSvO0027Aml6lSYc3UEogMLdGrzWCoJvE01dIKqIRUo21cx4WkQBIb
ggvHB0KUGJ0yllcUETFZjWOcSA951Bz0a0363ieEESaKLR1GNclvM1DANUEXLyHCmEMrC4xi+SLC
TSfpIBP0umsmlZa6Sk39vXOE+CAAdnxNEaq5km1bTxFNpImHTuBVwOnZ+JV8Vf2IErcds8lzyin4
N6iyDMQqCQlwyDtYQlXi20hjd5PVW0zZS7p9xgKveW2QMKhqA2sHtdOZwVoyi2+h9uspj9mTibLX
n04Ym5d8NuAfC/bjpH7S+WJrlC5OUTeEO2VgAOfMRraKIkyWZppHEyAsSJSGXY8cipRlY11L99yA
3Y8cI7G2jbNQ9uxyOIydOkHHNRY6pTaip8Cz7BhVexAV2tTYiALflJq3SUzlaQijkbbfmi1w3KLf
5ykUNSEgXMqKPuzAvatkXaaUUdOQ/xQqJAam2fWYe3XYXbtAG9y+jqCpd9Vo38g9m2BR5L99Xkvb
wZrt3yRPQ1eGPnqoxaD4SeW8mIGU3qXOGL0+LWiDFW70W9Q62XOIk5ZpqYOuqqRhrZjktv9q0QpE
u5bNNL4poo/aiuEv0Ah/c7YAIJGD/BzQhb3z6Mwbi68Uo4M+oC7TF+uMnvU+UZXlMSZUYNPSpHxo
aWEdxiJinU9hD0G7KSEZORNe1bJfViO2ssz2Oqondh+mea2MKn4VtFwdz+LOaCOB+1kJXoMYb4Sk
BzoJvWp5mRVJ3Y9dFp710mFlFcv1bhIyVI8xnA/BrDDPItoTVEecvdu6PBvsQOXxLtpi/DBt2hRT
mwt3qHC/dfoCVZk0hTmbHr7PpklITk8gO7Rs1nGlxIosUpBCBiqTtqrRd7DXMCfZpuLVekG0mCKL
f2EQkScWNaCAtLr942vXaLYAV1W1xgrQ6lJmL1WC691hEF0bcHkR8ZCxauohYrS8+tAbKfFiedaJ
6g6Th1Ya84+k5NNrU7EmzbUSzrlRzLfA0JHt0NEPBiJVGZjMOPesRM0CbpcSNNNLSjXvl52jXslu
OKulMf7Z/3F0XtuxIlkQ/SLWwpO8qrxVyZTcC0vSVeMhgcTl189mnqfn3u4qKjkZJ2JHXkYXAVYX
fXw28fEytjhzz/p/YrK1tz5gxi3iVrtpoDayTaNE+5lnrMMkr/+mAsMXrF/Cqpq6EFsnBCWw0J5r
yIDPvihZQ5pVQjEOwI6hj4JLNKTuRzmN1SkbreQSmIO1z2qJVTMrl/4CJgNvLWb6XUea7DdBH7Qn
0+k5BBTOT6emo6f15vZTTE0GxX+xEXtRRErZgfXLiYxsMMMBQfU3RGD/DmMfv3Ji+u+h8sLHXsWA
fBbbdtUNzRtDlrfrmoEUXxh4IT1Fbn13hJteTQejVhHhpgrdqt2ObZ9sm9zU+9DxCNSA75X12hgk
GCaRFfWHGDuJBalyvjnPEVwa0u5NTj6kKQhYAJhAV1YWL1w8wATAXXK7iXb/VVwEV3NBn2A2jf6h
nSOSelVLJV4t1v3UQCSM1fhjuFSY5hkzPscvwLQOiFAkBU91qNl++hiUOsXy2ZYz83VQnCBah3++
mXh3I7T7UyTalpALZAwqwejC5FuGh+OjrJmW4ZyLMC4JvRYTlI4FFAr3W7H4cmhpkyr8zXLPOSFB
BAeqHwi3ipByje5xCJOX0hv+nLT9Z2qLRS9VbrLNR4B6eGd0jTM0ZHHq5/GuVOaqDvrt1PJ+DAoK
JyFhP5hDTG7MweGG1wXu1eTk76UOWNqbFMoBoqRyFZsHZ9NWmPqVQggGiXY6++0MJkf2T5XRf9ch
bpfa3wYx6UKdOE910QOeG5ktGKOazTBmdGSNXb7xWdRY6GpuF119iue7PH/16A1YOQrv0FxFjyqt
fiMbYysPYu/pF5s+HN/iMDMEVBrzWIAz5iuczkYyn8ErAKpz9/SPbSJCHF6L6dMzmATFQfh0smfk
MW17awXNgezCaxSnBxUijknrvffJnqJ0GdcJu2JsQMFwOqyUFo0QGCZssUsN65JrwNlyOMdW+5p3
7BzmghL3HMvU7CnCVqy5EqCI0XCLZPnclMQWZ9ZvrNlcFsqS36jTO09KufvKbE5GQWIwaJHWQ+Ce
WCeCXZJaxIbAnlBFdPUnjncnsU+m1Pfc9fAVZqvI935wKO641KxCrV5qrmiVYHEVEClJ5m2P8dcl
xIZis0VH6L+DRKzAAR+QvphgF29IND7SVbIZ0+GxTPpjZ3oveV3/E158yzEXlD4ALFsiS8UxCdOI
iKhLHDf8GpOOhEFGzkjBRbVMLDxLJ9J/TtKvUrM5OMF4tuNbgzVHdHDtWTImLBcodQBdFSf9zsDN
JMEYY++10b8TA7wZBu7WOSpOG9/FRUhV8Q2gZEd6w/DVxcScF/r6EDisN2n1GF5RLcBruPwQwvWE
fUJ/WN57Z/74FaVFuBWPAGuM8qzEBugF9Mx9T1X7oPc+14sh2JAjYd1FUSbJEQvBoZz+pvZfC14t
eCqqO+hIIzwJKh5oQU5iuKOu+GoxFrlYmlTjfCbAAM0KUYR2lEKBj6R908z1LqR0tjS/UkGz5qed
IUT7TxooGPl3ULSE38rowS++maMxjD1K69VmS5AhRBcb0lW2+VxT+cEIS0+e/K0BnKa/jfz2Ne+J
6TGTZC0WX7e08G9ACv7JbRZYg/xmMtn3nf9hwxhllt/0bbQeDHeX4cCLifmifjOaUN9GNRYCQcje
air/M1LFt8/MBNkSIzlqzTH0+rMV4RZkg1x/JlSsp+DLWLCOzzWMFIYg653z/iGlyVdOkhmabQDM
usmjhaj5sa3x0hKfn2IEA1QpqYOdj8Eb3SuzcZ0hVyG/93u0MoJsLDqwu7rxNZkgwP2ACd+RyFlb
wBiHaCFiwYApFj71t8DCERlsp133MUt+g5GYESYI8bhQLpbSADUuhHmo+QxdcfXtaPtYQQSJ2eOK
OtrZZe7szL5hGR5umUz4Rcd7DqeS8wgds2urP9241zmF/EO06BLzdXp+f0hhEPti/E7BLkSZvY6M
ZufhuAv69OrHKR2k/JSDiIeX1q8ELSPnbYRqzS26520XQYtz6YEII9QDvDLkY6eZQI/tHcuQHas9
XkMm+VE769L0dh6vZdT2e0vZoEM4C9DeukRequ2S/JN5CVNxCk3ysZB/M2zC1mq0468ytPj7c+9z
tsKbXkh/vEzxKSF49/j2V8zozkZI3z3FEnaZP4o3yuCxr3kK8g4TNJlw9zPpIBTlhcudRHNWWo1B
KpSlBrBYLclcFpE+UXDMHNb7HqFxgzVRKCrg1ql/sQPB29K3X11rMYn6A74qXpGD5wQPxhy1+M28
k686Vtheex0LygbjQTwMA2NX6ZZ7JQI2zU2Lp5LKg6WgiJNvgqWWFpBARKNh+Prfs5ntBXeWyiEH
nXhPxhTv5MxMFSMdpZOzRIbuDYlCMXLCJoGHNpuEkDu5QEWDSA5x1cBJV09RDfqtVR/DCBCXqrG3
KnAujlTHiO5B7p9Q+p1IQW4C5+gM/m9tZY9hLG5qTp77sDsNfAB7J1P7DlxwqljDmY5zszPjkIX5
JuG+ztCw94zmitxwdgKcVSmVznR0BnWDw1OSw5RR/BNBVh0B/phO9lm45Ws8OG8Z9RsPU6V2vin3
jiK1FE17303PdLutAxC1Pv0kplt9jkwYPKP1zYVVOJM7kDmxIr8q9tQfH4IB3C2j1GrEuNkEwzp3
5sswYDInJ6SgIvNKCfGd5gIyIO+lcIi2Dq/egqVntpha7ABrEq2VngLkUhSvU8w+pZYvCQ2KjAH+
IbbFXvBYPRiD/hG65tNyXms7uyXoYpwpToUY6yEjRmt7okmFmy+/ZqeU/7Ds4LN24i3rly19m6+6
l0fu5k9aCkB8eJPdCeAw4cwMhde3vZfJ9M+5R0DEolhShleqinfOkB2GDBhWW587DzOBTHZlCVeO
IYMr1sEvq0OXU8RTgZ3p9FIFvIADuohdV3tPQhTZGVNNo4niS/trSIMLw98W7exbcwAVjv3LELX3
u/keFfE+DNlyIgJtuqL4cTi6PKdZh5F1bBO8CRG7mA6IO6N9DWbXaRfsbq/+RJi/eND4psjE/a2f
pM0/KHjTU7hJJTv9BZQ/HXMXAmdoYXKxJvlIgRdW0Sl/ElX9m840CBpD+2JhZeMulKyH2VngnPW+
L5IPwyPw0mhQwlPwbXv4/Wj6nijTeugEE3dhbhgMN4wsJ8MYD0VMt3DF05LTCMfF/9s2qFqiEe9A
4SCjj0W1e948UbPDXGRiG4Cm7XXVwQrin2IkYzVrtBOzrFGXg39FEF+5qN7zynn2Bhslax6sdU9G
bnbUyk3QKUYrQpigkDnJrQfZ3cJZUbSdteuqEJeA7vKsEd6+wdD/YPrz0c/MS0yx3FopgqZi+QLJ
OTx0fII34lw/ZhqZq8RDBWFttVdUpa1blAZYKu2L4wb9zfSXk4mCrW2dzlcfEnBHMdJDFfcg7xTO
z9kOirPUFGpKF9dKisoQ6+rZ6NpTwgLEitkomKTug5ntxJzyvwrxRwNYsWJ0ZtMfwd3tUloAW+vR
U+awGbV3zZOMKy+L9Wm5E3vmZxgCkQpj+MypxwsvsBeDvxMAfqxPVlCwGJTj01SipJupceybGiOI
BfEoxnUqIG53Gc7ZBkR9XxNGNK0E14ipQe/7VEAMx8CYsdZMudrN7BSe6sSxfkbd8xbtiJ5WOSvW
AKoKtKM8Tgc0MflYDP5rFpg7AqusI4bxG+3vcbIoiCljI2H9ubzOU6lWlZm9E/pdWWxdaJPezHG4
8QL54/Or9GN7S4HrB+sobPbjsyAZtEqcqdhKxCGgqKO6+CHp/Iw4taf407IASYYIB9t7wS9YTydh
Yi51G+zcw+xdRmMJPo8EuxJAD9Og382+N9aln96mAoxVnly4mPy6ZfphuXO+Gmrcwg13gNylzYb/
ZXCy39Ku/pu6NgQCO/wq0d0cj5QC++SHpnYFBRCSUXchd9vj4xDR/jqTEafMEigTHlvGbogIun1B
U7jM3Wg8lAHi0AIIreaR7IzWT55jEgNQ37301b60kCokq+GiwA2Szw5793kfjWDYXMIeUYx7UfbX
aeLF7lrpZwWL0TBwc7jNpZidxzi33uq8AattG1cr1hZ3IH2hpLH6MRR6OXUOBzZJa+Bu2xrTZtsK
rCi+Pg02kc3OCzV4vGGXT+ZR2dbJIrBoghHmOv7qGCCtIk52u8UtntYstoUof0oj/uEDw6uKz7MN
9dkwin1EyrTzyVMy3cxevjONGOdzO/+hVW0cT2/dVFi8vBeRdsrQgQyXEJGbPzENHxsCMYX2/1Fx
+tjV7mFIgEP5CcNRESxR75k8QS1AKnCrBjrCTzBP2HAaE4vH1sq+pcVl2bBM8RhqRAs2pWQR8m/2
DWDeOveF+vUTy0Cxapl48mncBXQioC5DXp0XprndvXkBK0DtDveKfpq2W+D/jUdSwyHmgNC6CnzS
8IMItjo1h4tpYsWJcQx2WZdsspb8BotUAXCxsMZ04/nLMaM5BeqqO7jsEZs+Ao+TG6fSBqrpheVf
Efk3A113p9zoM8P2Qy30LdLqbixnXz2rdwqUDwJ7B0/cI6sHzoIwfSPOCcrDDNMn+iZ+ib2th5bQ
ezdgnS8VRaU5xBHKFmtNH08ZPk1JeIza8cNV1U+7JN0Vt9pKdifKhm8a3modR9OZq9MxZXr1pD6j
rhEMMq9RXvzQ33vqFMpPi6IBlTBJAf91UbtOsTfnNenOdn7kJFtS+hacY7d4iksQ3z5xNCuOz2a4
BA0b7D/SvreheAkn6s9oEbAx7WlVmStpSIIPCstpvQ87dWob8x1d67fo0oMRQZScs/eihAckDNog
SvvXJFQlCWFGTnA1aAZru2qvxvGYRno/dNYXufJNWxtf0u/qR18FdFcIFX90FhBnC9brQxYsy2ZI
VBMdGHm/KZUFbZFezszGaw37I/QR29lJbtGlMD+qnowjQbdkCH/8of1nhO5Mfx7/7n4DrV3bWPZ5
B4ONJmxkeA4oSIT5XuAwFtrddGI8BkXzKkPvzkQEY0aNKADtBC2owG1HjcGDQ7mhG1YnUfYn9kjW
Q0LXKfyA57r1r8LXj0WLrzEfi98cv2E7mfDjgHSSyZJMC+ngcxMiL9S7MdHjikthfPfwDZqCPGJm
fwh3xjpexrDGLDStEPf2iDKWeca6yegsomwg9R12TO1z1gO/nxQ6Dic4RYUEcIL5Oya7WWQxjlix
snpwsGn8WHvldzGnX7UVcBE1f90xAOgovqrMuoaT2qTY53IZsvKJr63D/NzJp3bk92W+5cIGcUqo
SVg/aQ/3fUYaasoXRZlc7/UBDo9pb3bMzxgas24Jh7G8oPfacJ1DXTZPbtFh+STngUPm3dTRIzHo
ZyMcn9wMkH8F4HggwI7tPQM8M+NYGsJubXO9o5J3y0y0jaET2zrYOH1xDeizbHid0Fu60yPxQOnS
TGcgsZTvxqQ+gokcWc4114cNZxrINuWYXJzaJc5SpLDU+6uc+31Eb02W8aiAbkbx5WKAJbKdYJ3Y
4pC3+fecRr+dw3I4TQFS+OFD1qs3DVS7rOr9MDAbWwO35EoSG2rGk+FYF66C8cVIWbzg4lqNRHZL
cODl4Lk0DZov+VKOUcfnfrIvEeQCHspzb0ItS+LDyPDOwuM1GkifV1hGVinxhqHrbhZnRmkn95lc
1GQyk4TLDt43OS99gimmFdAVwjf2YIEJ6nwidpI914EF0gbvEM5nnu7Jmpstrc/pLoS0XxU5BGyN
Y07mbxnqjukxJE7Lg+L3pCDHQq+6Tid8DFnyzMImOxTK6XaOEpdxygQFto38yFKQPoSkRmrOIIFm
T9Fkxrz7dHzQGf+aSYMX3yMyM5mArSxJyK4OyAWFlvfHGyI9Fi5Q/yqlIt5Rh17iF6bZs0C3MJbP
3HjhGkjtRGwORxW4D60tz9ppCGziSYLs68UUU4T1pnVNrjoJUhC/K8SYUL6gkuoHry9PCRcodv35
t0F3jjsNZMRYHxuBAyy34zrhUbOd855q++pl6LjGuc949og7L4ePtpjD0Q0Pbpp9cv/dzFO5kx1T
ZFaWO2KypPEl45Tu5guD2I62H9zpvFJC3mvTqL76frzPbblPuOblw3jw0SjG2Yle0qDYF3r+m5qR
bKJAeslUiBJUYw5VCpL44ro35/sk7Bax2X+3RMLc6WdnJuGrV03OtQnY42fN2OJotAAszeBQdGxg
Ec7uWYtRs2zsY9EQbxIWKc85+Opr7+oEwz6d63NBZEWI/MxLF/p9BqglhfASJ/pfkoXlivYv7zpO
mNH4DRwppk83RUW2rwqNfTzBJFRecbZNkDt2VVw1JiugD7vYZAOM3PhQu+hgaIGdX3y5ivrmTljH
qfCeec8/+inyZoV/YGu0oXHMREE/cQiBUVnlG2tAeUhc/0Zlks12njy8K9Ulo8+HJstdn+vPBGcQ
BzHRB7u1u3XoECUrJpQ1zzBWoekDdVItOHz/OVcTjX6EbZ0Q2k1ngcsl/R41zl351tU3NXWy4z0k
0huzVNimGC47PI8Ucp8kSykoRi6gvdbdJwGG6iwJsq1OEKnhsHZ73XN9HoHYt9Tj9iXXxRrRKqT6
2Pbg0BCatTzyWBRDr2wlixuLFH+Hg+YQES0OyAfNYfM0dNOX6HNoxpCt6+CFD2s1CV3iK8Se3A78
uTG/Gh5TcvIK55bDCpy/N0h3vZM+JSEIdD+DwhF7QX2eNQwUNHbgaJNZr9gkMKfNz/y7jCcq17Em
N/I9d0h95UZCTgczvHSS//oG6EmBnreq84I+3oryp5H7dNRIOltTWrHYc7KzNwLUPAzDeH9x3OJo
xifQg3gOgpemYebMh9rbJ1341vrk15IQNwlEhYMzm5tmyP7yju1LF49ghUveB+wXGH3IUJB2lfZL
hnGMO0Kzlg2EGdcZOAwleWJ/TriidBk6BobSp3jkPokD5aCD9knkdORk+UE7w12YRMWawv5uFS6L
vNoWE2SX2DXuQR6810Df+pI2DVGrO9/PAQrJvHbb8WjLbqlkLwvQKKpa+468BGF/q3v2OJNPfj3P
GcXb1nud8vEVZZxKp8JPoI5aZ+EjcQW2CTUy8OW61OKr1Jx7c83hPXTiJTX9l8rIdgZ7iDRGApHs
YPkG530VCNzbIz5eSjU/ONA2CQo8yWkKjVv+S3dWqZ4K03pMxuHqI4nRM+Wc+95UNDCV04mgDtOi
8ukJUs03f/ShtRH0XV4K/Nc4V5GGvIBN+5BLGz0q6w7ZWNoXtw++nHD6iG0bLnakdzWq1iYWjB5W
wqSsh7OPWE+ptom2JEccohxDB20MBgAXCXee376l23Crff2fTj/qObwVQGRSnz1CpNH1Bb2yuGDQ
SjzP3I8Zx0cy9UcPJaFtBo/cVYd1UXxITWQ6izlYGUHNJBVbIx1euSXuvQLgNkc0QF1Pk57im0iS
MX4svS7fBYYJ3k3DeiwT4QDLcE8071116+BvVuYjY9dOc9wCM6fIEHGG3RveawaSbAdLgrOOXpA6
9zdh5YOZqMtyVbsBfOKSUAviJaN6jJk2sd4Lw32Fp3JvF+09NdI334hPInLvnZWFO7brhyz/Zwfl
pdbJNk8AhuMupe4s7v4TwNit1HtyMfozPziIa911nku0Ow4Y3lAcrGFg/E21PudVJNZJ1KJws+3v
Mixr8Rhal2H5CKcQbvdUWRHAblexSLN9jMz0A4U9i1HHtf8UX8SDHUVfsgbyR6JHpv6173Ng3kQS
Wy97N2pLYaIA0lYubEVa/3a5r7/pw33NpmAjW15YSci3PtWfQUXMxUtILrfL+3R0A45UigeSBKnL
ZWfg6fiYLBXkUYkFj5DdPLx4TbxP2mrfhcmXVOxpWADfxmTCvG+NrBINF562fZYifi/Z0u1KA997
k9cokUFzH0QlaGdILcqwxn2D4Q9+EmUKI7zDwfZW0gvx/NpbMzDWWJDoXXG7nZ0ES6Si5/nu0EYC
39d7AOQPTZIwbaTZsg58GdR4SYmseHX54lQG33N5V938WAUBmkpFrDHN2N5DOH8oKPSGZGgdlTvT
Mw8xKoLOMnkfWeE9VgsbSBDQaCEC1s1w40w/SRc2iNO/uTGmtFaS1AtmZ5/XIn6aLRdksPuaU7zI
dw070dNHQctPzt0qFgQhraQ6cbYH26YtttriTzJvMzWRRvljGDNwcLbTNu7tdV3AoXHtkAycmJ5z
7I39XG9mp6NPLAKhmg8YB9s+SldR2P8WonnDYPbDp35P6QFQGB8zANhOnqHR9Yr9DJY7yUrQat9r
GrbUSPOfDO4zW6RVn+O/gguz7vJpl7XZwZi6gsPIufa5+WTX/CdWvc2QwfGHLot5GLmRz94GwODP
Ml/bAGOeK2dO14Pyn63u/4hvSg1nyA21hIHK8MB4sPcoMa5ihidkpJuwZrJKxDyHIj8mIMF9D7tE
bO8ibDVJ7L0jenzoBD1pNCHdOorWm9CpVoaCrlCNBOhnDFgAhrBobX2XW5lwszWD6HJgJT+6bMGI
sriKAWB047jpHHMVhCxoWmgOVtBuQzn+VcW/DiyDawdbObSHxgB0quKbQrN3RYvbmF+wxk/qBjfW
UgRUTbTDicdV4SOiy8I89WyU0lkdIofIHvvUjyAvrv08fqqKuQN9I941sf6viYetmxMetGP6H+kY
zZr4e7AS8uBNVWwyg4aHZkAykT3Bt6aQnGfsLgPsyLxmISz+q1p+s01FntvtYDi1Fnz9geRv3Xeb
SpBlFSREe5ga0RBe6qb9MqxFhkqsox0wYebtxbUR4BwTurFw0bisxoJV43XHKY2u2jburuTnPIt1
NdE+UQIqCCYqnyfW7sFXM5zSmJrYviglIUgXtMfRgSI1Vk8qndf4pNqR/HR/4Q5OOIzpFmjrMHzj
CZX/ZFKLX3w8LrWho7Edcf2hsrT9X4Ft7hkjLBfbOMJFhgpWQ6QleQK+rRDDS4EBZ5OPkfHWVfX8
U4iM6K9ZGt25jAzzK8NNcPImPR0mTrWrPaTqPtkT6GPdNStDltBGBscmGmqZpLHceqD2WVn8kGo6
naKSJV1oRtEBhhLvjITIbu2xNhIFWI0hHfqbJpyzyVrc531Y/Wdi5tmw35wJ/qrkt6o9kmc13sOu
L2E3K4vylqR/70rQuMYE5IeMSZbQbllRqb1yjRBg3NASrZrr+jZ0zApx3+KoggVnG9BPRnRmdgLx
FL6nU0ZQZiKfKFqi2si+hJZ6jLgDdA2V5OmeD8RnF82n3eEf5z2WAG/pu5h7udYmZIyMqtuaBFOx
9EBj1OdQQULe2B6cvJj2bM4YCfEwkwpnSIOkJvg/PpQhLYF+6zk8hGND6yJlPX3voWSy7kfgqgwg
3y6IAT6fP88T+maOlpOcfWf5s3sjXOmFCRjkIeT92ojxB5hGms8rNer5GrtzesJmDfGHQUhA3ZsB
mGQLB9M0uC9ijaMcV/UmZgbz0+CULiPmxNlArm2WzYoKmExaVBBsvQSyxbajNHuXVywG3Eybn3Ji
johbUV/n0npOO0dtchU8pqP8sjHMF4NzCFVwHQB5Dj3afF4Hv1nd0GboonpJLr5YK195Mg55THRi
csZbXQ71ltsJJJCWnruUoHYvSvLv7qeHi2A2pcVGurxxi/idBesVr4Wg70gqsb08vqbeRHIAKmdv
vxQ6etFu9hVmPUOw2idx8ZIKbH20o+dbSw37dkh4QVcb3jLpzsR7Sihky/3oLEnOtUK+VQLKSCAu
dk4py8ASch7rR431E8ftR+nYN9Oq/nysUUSQUF9Uwz2r4bwXL41Ges8s+y3KXUxX9rWtABHlNkPC
mLIf6PonVnT6vQ67g5MK3Dt2dO9wwVFfBaWa63sadmDkZ4eQcOjpdeSGT4ZhRLtABi+jxaqVe91b
Hk+bobPfx4GamLR7qRijHnqHQLRZcOJnMe1yKWbas4eGxIuJ1b5OSeykUthYFQb5kEf4S8bqmffI
Q+QBWqf6ufXqDHmGja+9/MLqKEOEJcJTDYygo7cJaAJrZckX7Z6NvA+ZcQl7O+G/WJg/HCViWfLa
uFFY0vZwbe3hyXBacktmyrLMMvuX3OvhRSXZ3UCsmsz8brIW5J6aEU8NcOIRL1gXmifTSi2cuTQy
lX0/veV5gPLeuYDnLfsYxHWw4zPZ5+HwH5XGzbkJ1POYkh4QVHHj/oKz0G4hdu6lS3kBsbR1xiXM
rQy0oQxAmMEjFabqhKn9kNpiXUj30xyTK05Vxo3KP6i8GK54Uld9jOlLRvRqLje4ysSFF4f8hcXg
rrulrizOgispPGznRpXszDqjXJ6TIFEjMK+eNKxy4pXQUDUKsgnBzEjEbIAQZH65ffsfRexyy4nX
ngYr+m/23JuIQVO0FpZ4Ry+xfKd02JlJqL2AL/TgfqQ+f6pTXTwxEJ6P64eUi7gRWkBBbOsjtDCX
+DYuZ5pbyoC/jk5XZXH4F/G999TFncZDUhCdCpNLtHhNwbJuogLYd5P7TypLt85Ub1DjP0c5wRdq
SErj2Oda0cnxyPC/GbCY64Lwg+mSv6vRyAzT8PdNXJloMcp8sSIDf1Nd9Y92x6++MJeghNVdMw6u
ht3AWOpVwmNKguUhz9qN2dorm+YZr1YvngcWQ2ALc3kKenQUljAry8zPLeYracU/XjafCcKxObO2
WepACP0U5NuVs2+i/q8WDRMZm4Ma0ZY3960gkMrviy1f+JPjdVHmzdYQ1Gna0lV2cfGjCverZqTK
YnBUoQDD4i3Vl4BZgIWznzxY48dMRBB7+KFyCdDD/5tF84hbbMNYtFHKOLQRFATf2qrgP2VQhmj/
ttJ9dbnaZP43O5jl0I0XTIB7rKS/hZR4rUdiyRBIjAAXsj1BOcUnwxawj2j3oDQtbZa3AaTuCdI8
aKq5AoTtTWeFh8V2gT3wFMma46CnospR57hNWPQ36zR57xqBVg94AFEspOzTCa1zg68pGr8DGvyY
OB5sBuHEB0HLP1YP0XcwV7xFybB7hKAVXr8Q66zdtOvWHTaztGgdcH9Gg3E/5B1qOpuhbm8d1AKe
1m1JyiNv1MOQlSvPbsEDP/PfvAFkXhNBxwfW9f9s0FvEIReD+baBpeVTxBMIc5tUa/zvsKOAV3JL
wA+PJck8+jmlSYN/6PxdKl7ZhbEPm7dB5RHFnzYFVHB1Dzw2GPLeeKQAbDwmAAbgcPjzxazkPZlX
actjalNkBGCGbXuIJGAfy4RgQvyIzXdJv/IygHgCyZlxrQIqgsdZ6tdm/JJUe7mkTWeNf52/Dt/u
1ikM2k+N98ir32OYRvFCpeHUijt/BRRxGzEHsO7c0cuNA5/gJkwLVVhbEX4SoNsvdd1+bXz7EuLE
xuDlMUR06oLZczGJ5bBDNLnPwrVh/sI4ZPFQYxWlHQqOm7dySoVzgX6l5u6SXGKnVFM0G2s+UZ1f
K2XC5vS/eTvvyuDqzYdZnCyYcw6eV7+HxQVBjtUTceeQQuFsvDZlfsha/ZBpRJjkoJwvS4NUQRzL
dH/qZhPpBKvVR8TihbLcOjga/aUf1iF2jnx+Lfh1QhDxCTfY8qhghIrXVl8FV6OALu8CqisuFb+5
Nq25atiFuuNnmL3Jquf1s8rk3RqJ3rJTptMy2Gn4G7n5M0OQ4vFb0EXgB2I6g8KGbMMzp4w5LJtL
SsqGdtctIVdav6w3y63gQ59ioJlu/VTDbMIAoap/BX1+fGHF8gxHAM2gUf83WM8JEydROqY4mje7
Q9u/RgnXHLBZrbHYfkGhc/r1DTnUP/xdNKvSGlGOLLHjfm1WOwHzvAXMZUM3IshHpj9eVZPFjNc/
+oH5FErvMg39aZj6U5L+aS4PXabX3JiZld09GTh6cuNbipfPIPlQuwgdxfPk02OYscz3rnHMU8TF
DhMDzziuOwpNc9EjuZJzBg/nmU8ptGF+yoX7lwFemN2zC6/ZtNuNxEQRcu2z52AnxxgeGtpkT6bc
4OXePccypWsLAmvKyhPYcEk3tFEYX9UU7iWrJqu+tArMDlq1glyRDOxR34rsn4wtPP6eS6lwxnDm
hG+zQKLHKbRTPm8qgNCYUtWBFdVRx+PHKMu/snM3ZKRBzMaXIAKVOb3OKUVmxKEMDCReRoXo+H92
YhpJlHgwMUiR8Qw2zP9jGHmY5F+dWg9Ohw6FCjwnyU/bOVsjyf/isT67DjhpPhKuQXA33YvpA3LH
AaOn8TYRlSUyQZp2RAD5G3DjNul72/0Z2j3lOCUmHL0PsUfpqbmfsNuVSXwiErjxW/aO6b/GYM02
omM75TUW1MRQoDiF3Y9QyWkEqTsgxTh99k+zWXOpThbll6UUPLJ87atDWAx7A6aEZy42Z7hRtvUW
QgJUwxcjzEkn4d5hxEgysCl9tLHTRzZjBv8W5mLi9Bl6E4eA7JM0Mmo2nmeAYwEqdTsS1On/JItt
u/K30vs3eT8Fr3+XE8LTN6TOZ5jIMn4uEnM31RcmEl4c7KnFvcfKXQwfVXklRjb9j6Pzam5VSaPo
L6KqgSa9WhLKliw5v1AOx+TUZH79Xdy3qRnPsS1Dh2/vvTZNcum6aP2auTMP/6Nhnu0MvwU82157
0ii4l2g7c7ogXgm/8aRKbrGz+zerF1Fe0uxLRaQg6aoz43U0Asd9ytEbqBBSHFsZjsPKYGliuOZF
JxemdQyDEDJH9TxDfHI9VFzMyaa9IXS2SuuzDt87j2kyr3AdB/Tp6ttOID+53quAjxGGOJCBR0Dl
xdvnEk8GWicVA76gS6B5Q5/kYoUrfle7GfJ9jVZh7pGmNjOn6xUpBWj0gDAiTtreAEMQ9YeTtxv+
uuC7u/ZJcPnnovCAf8XhiG59JeFXHn8VmdqLuHqwmI4WCdgWRrmnAHJxYy29r/A+pp4z1ojdqrEu
tdbT3wM92m48/tQpgTRgeiF4FxpjW/XZBmBQRLqVqfekK+TCKFE/Eb0nk51eCHi7vEO1Na2JhZGX
Ix3OMbyEJPFQtfEucTGXoaSrhlsfzIASESOa4emZvpN8o9PB9syvVSX8GEy9yxxDev2h8zqOPB/6
+BdRFWOSzMat6477EMhLbR6Ix65n7J6kSliKeOV7+M70pDFD85sc13KvM9/u/AEPhASqoJETqBjy
6cFbGEK/lh5ljuSsuLsRWNFRRTmtJljcUD9yBSatVzs6LZmumQE1ZHaMrlTx1RV2l9Y2EPTz+e54
ExfI5EP2CNR4R4yRC6bh5quI7lH+Wpto/CdF8KvwHtV8Apb4oSER6tRzbr5kHYZwkApa9Jja5kMe
9Psxv1TEt+NXj4UsAlhTuPDmUgiqnLwIxjf9+MCcsJi4lTz3BiRrA4wbf2VuJauRQZKTyJ0J0dRT
9hlIT96CwNN3pcvpkii2WgKPevvZK3gEnklxChkZz92qNDgPbXNp8g+FeWaumpNOmn0M71WZvOTa
4M+CuZ6zddnpCPL6SZ2SYKLEQWp4SJmtxTuCROi5pp9a0a/GCKyXOEGEt9UsVEY337CWJGAVja/K
iEuAV310byAumGF+L+z83ELsdRh+2SK5u921MWhFLoBVkkzKqvQc4P8hUHaqxHvnwlUOjaeqU+dE
PI/mr8khvKnfFFnB0b02yTsRN8ajm6w6yja+dlQfW4m21SX+6Za4JFeImLrCdOk6srRTHzoPBX+L
iS5hvADveslbkzQ/QRP7TPZoCsi8lwHTMBf87dAq8PucI0NmJdRdmOS3i8dqvs+YjPqxvGjUszW1
vsndvngIGJP1fbTW42vYvRXBXxPeWuNYCHrXEko2CZ/1TuNz7F/3ACFmUpLyzgCR137Yx3AJBMb5
3tZ2oOt9metb6UzrHpGjZYmks+TUYlpXbvA2JZovZrG3mGKW9b+p/sKBs0mJoTXGdFCpQLV4b8O7
k5+W426IqW4eKOil4hBLp8YLDk1TSiz0bXzMQ65nioy74qWbuahIj3Mflj+YJQ8SXkMV/uCJX4dk
yiKmsB6HwGq4jT1WMcZwuXlqkfOl9TvNP5gy97Kn9wkOdxu9NnSWZDgnHaQMm2xBPKMLNg17PFiF
RijuD2iOjuJHpjGoOzuwiYqlXseNt6nTXRIbiuyYlXszvM+g0hR/u6nmBCdeKuBVufhqqfwjA+M8
zcwBTYaWvu4ifv/LU+Ck7atwQDpNn4a49OPZ7cI9Q0e+AixvcYlz5zw0TwDtOaA9KOjaXXaba95N
EzYmjG8HjgPiaTwyURzIJO11pBKWAodImPNFz+ZspPtII6qTkgFxRuLE8qHQ62e9jEmftT5xr5XC
fmGLRxqUybwo9wrjNSUASoy/eedVDyz+MhvNebV538QIpY5SMe3kJp+l+mi4YRkVcBC2vrrzu+Zb
ND76ZD4wCo/YozhsBY8cBar+jZtNyygCJyS0gQmH8BHPm0DmxD0PP5v/zMjGQ7kg41UDpHfxVHgB
qTXyhLVTAd9ufQ3PKYPAQ2tTXET0Ek8OY7xVBBLTYQrca3Qd5fauIPuQYZS1Ki43QXplEF/o4tqE
i4k7womE/mVz2wAkbzXf3FlVdK2rK+nKTU3ft4BzhSOI16niH7aL59C6YEiD4tvAm2IzD4flKTha
Ll4FiEt8vdROtbuzjKOsoBdP0u95frHUJrxvyaM5QosxUr/QNjNjdxhjQ4Ez9Bg09zY99OWGOIZV
nGyMzl5H3sG5cRtZt9N2FPnWbJ5QCmT+pfPZRJjdB76txOAldRq6cbFOiC9UFa8ajrja8JqVj6ni
fNT2a9z0+yRfSmDREIyvYOYKImlrFW9jW/hefZhhD88MV6LC9AuHyM1Aj6/HL8iHlxXYy9nkrQy7
f0VX2JFKGCS8nccjAcyI9RANBhNshJORvgHd6f9l0VGI0u8RlydM91kKb4BQAjA33aUiJB0x4yUm
XQPhqbZuVblvYfCoGLpvIZ/aPCdkRpcTR+wMxH0g9wKHy2jhKdCnq651JG/xQTfjOZzAi/BjCWI5
X+3o7Qkn+wYbNp2WseatrYA/aBCCI54BZ3XP4IY2WozhWbps7M7wyHn6wbTY4Gm1ErsmtJCrn6f6
PXYe0SUfai1+Fta4jkyy2mARMmDlwiTrQ0BJUPZDboF9Wq2Gcf6kqeQw5XQ5oYIEiXeJrXMavPyP
BsLKoc019cZyY1Rv5owfgbNv4BxzJvNGyGc7do8Jd/RCvnThpaguIFwManDovMRNeLApKfBIriYE
fRBQt1gH1wwdeQRPFkB+oANWb585FMDVzc4M+OlfgoBi3WQItmwGozfKAGyq5xdFRzmGgcFr9FVY
f4ezxgd0wP8gwO2oMafWCmcYyQQY7cnAS2adbduK1iQtqL/pw5PtZQzds7p5HIt46UwZ1KPKNBqy
0uwfbKCPOEj6Tb6USkc5zjsNQxK9IVA2ooHxmqd3pG1NltlILlB68dzW1nUcACRVAX0pHiTBBmHH
aaLY1/Dst6Re9VZsMcouWr97FGPwQb6bRkkUlTYzF0PJwZLhPsHd4HU0jUKruQvLowxPRPllHgE9
aPGhc7qt9AaOk3KAFTm3l3GeeJMUmVRPTXQA2Ngv+5hyGCsj4ZHXdAYaVbHpcu2Twc6utJjwTosV
YLJpFwsdDpoUkQsb1b8VgJ3LKifnBeSFaZoR7PPlTqkZR0O3DpExfWkTky+Hiu3OlF8OqVfscRy5
GKLlbNjkREZSKFkFgtU4GCUrVp6uI/nVw2/W+2BtYmUuudsSF6J6tDKvCJUXo/TexzFEs3H7TWaK
CN5CBHtXw/47L0L2MP24zCnXRAknf/CGHwaqr57rfgfRRBMvmaO1u8S+Znx0KdZOkltMlDEbPCaB
vHDV0795GOhCz+gSC1XzWXc23AySZ15N0+aA0QQfEA1orbecisBIKZwYaMjZDJ88lQ3mZ+21hhSP
OBPXzrmMxA/y6LbhFuvggCqk8SNZGIY4fq5tjU2CXAclKFJnSkMoZgysfYRr3HTgRuCWTVyckbAO
C/dlpAIMT/rakvgOwQJFgipqjcPWHD5auTx2/TUmsiArXtglNaT3gsUO+3w71vcxwJVPgspBQ9F+
I1q2NTvbMWT/apUANQ3AzPc69wZAz2C8125d14RmmKwdmyfTHeiMc9r3IHD8HpIcpmgD8RFrLvYn
h64IM0kwRE/X3nJuBhT+KLfOWsa9mHl3lL2QtdgP6fhQaD0nxZF00fjIlWodq+ZoWM8C6gYuT/oV
KGDA8RJzgSe0x0nERIjiwuV9pnW5z2S0Lafq1UIIzNgSx0VUb+QeZA8JNobq4DETrn9N42yGigBS
FtAoFuGGNdY5c2ThjUx37vQscRLs1kYY71IqX7gacmIZTh0vLdgmv7U3Gn8N13A2U/Pat7c2fIEz
4JFX5loYFBdrPE7x1WjOCtR0BniqZFJJkdFENnZCtEVi9aE2bGts5in+HJ1B4wg9PPSg1ONnTiDf
2nCmLYZbvfyq4GTUrzquuMBuNr1ub+ohO88cFjPteyFCujamyuGYMAHvYSQaOZB8HIxNMWwnimC4
/x8r9TVo7cYOvuyGZYH47pj+zjGHwyRYcffTGcPQK8FlCBdFB6Mvws2QW9MnyKedpGGzW4IeBLKK
kndV+bFKKb8BP9ouc6PF0k/Eh4hwkEfcfhjkFppPZOgGiIlnd47eMtFecoJEyxtdzMQYSe/WbrHn
Sdwr0T0XxKkt1ODcGXbY1Y/u9FtBCO/rP+zyDzY427mCAFNTZooW3JCVTjv4R1he9YplSIwb+mRW
ccFLY+x03Pa14TxV3hJYmaurBMbUfk/xWz2Q/W7dRy0m73hxedTixsa2LU9j95nGlwg6NobMh8Rq
Nl7Y8s1I+tr9Lk8EqOR2bZH6MxFAQMwQOOhWneW9hg27tZSFyafMgdJ2h19l0go9lg1E4DA8Sllt
w9b8NyQZDklxSpz4tanoG81ILaYBa1ttdPO6w5U6GpIZMxS5h5mDYzlxXGItZY42HIBy3NvKPle4
GyKGWglwdq/LdnJM/hyomSzkzi0LxqvbxJcwaI1VRFRCw2aEx1mco1ontGlqrAFiI8ibR8xlRVai
G/Wb2YK6Fk0Hk3N/iwXLtCqS09qXB5uFmRBHnziuBSCM7AhIkpNTHG9RmDhtp8Uh1RB8DaywOHbI
kxtZdya1a63sFCdPaMLIkqICK0yXhTfKQ79sra6BHz+ttN9QH3aybQ8pRVmgkVzMGcgwcR29kXH8
rgK5gEI+bYPxyDg7bxmszlWvuwEVWfBDLFTKwiwC1j+DxC69YQpTaesytJ5IUeysQn3WFixNc+Jr
spCwOUaiPPirwuGgOgv3NWvuQOdPHE67BiB8V5ivVh5e6ohoZ2B/t2Z7cJvyJS37L4B6475rAzpw
RX0pqy+NoW5pDfzJMTcSJbV5+xmclZDkB+NSpHSa6QS8wumRuN29xOhjZbS7V4bvVNGqGcdbyB+f
bOM6SDhEChd0b7XQ8XU8bbqZbFGC/Kit/EqyZ2b6k+E2HVEeJvhZhPMgq4tPI4NL0MijGikYSKLh
VjGQAvkbXizbfMbvdtShEJlhce7rahn7IbJBqRCM1cuAtE5iXNvOJvmhbRDtDlpY/rW0LXhuuBW8
6AkuSsb2jPOiAGWcR1kj7RBvkehATTo5pd41+Uq7Jknu5v9mu/uqAILG6UBBWzBXIN+hNddISl0b
fwgTCLVihfaSa915iJrZPG4sPbvrQD+e6h6zv2ipN8oTs95rRufn6YQ02ZVvkcnulii/JOi6KsUS
nrLg5FbLgT5ruw+saRj/MLBuoZmd6sEjRpt+BxpA/AiP15xS02qq2TlnMdcvWTXbUKPQQAvkdQpA
6sIyPAw0G/ozmTxixJQolvWl6fWRa5sx8a/i+WwiDuK1ra/J3xJPh8k0aRq3QMmUmOcuaU+Fyj8n
Ge2J06PDDO8eYmIQNm9ZSse6himQXNPBypMefcBjbdK2yqEPNAgJz3eu+Wdb5iU21RVPgnzjH7g5
GWvAkFc3fQT3FZHiZN66+BFzPaMlgfxzX6ebwuiLXa+rbxoiz1mV/xpRdTRC42zqk1xnnp5uXZyb
SZu/kY85tI6zTO2Wbb//w/5GLMP4sEcN64F9KluUmrEKfGL8PtG59YzmarvWcaxwRSsIxlr5mM/W
n+idp6YPDo1Rf7gGp18tagzw8FyzhkF7Y+3YumoAPRUdAgCfUuSvym14AJKlOiJ+FHH8ZeYTQ1J7
rVOKoSX2vs+abSaY9DkBUQsreZ96PsGskDjbXdN56ML6F42aMPGiuuhXpXfq0anjs9fZW0cYnyBH
cmJIyScepMMYVmtN6gsO+qEPCNiEL25P4aaHSbQuky2+n3XTp7sY5LNXYvqnPLWspw9cVes8CF4N
cylTcA+UcBKwlkwLkgA5IWcuEyhtHUXGiXq+O2BJY2Urb51X9Nd0rISgf6/4Bs/0UKK3cM7rK9gL
STnvMo/7W6mDpOewYCbpsfGyAZZ8fhub9nECkq7ZS5CtgNfrNY1fjjarVIOZOo7Fn9OSq6iQCrtJ
I+imCQoPdKjc4BZx19qsyJXdPqG8neZsuk2woscuBnqZ3OMyOU9Rc3B6vMYg7Di1o+44k/cYRfIF
qgLt6J1+z6P+sRNw1qXclDLadY7N6aNa6V58VoIaoyEUaCHQsjiSxp+Wo7AWsfXFCaNHs8IvWE86
XoWUqMusP7ZDdc6COFsTJwTC5Jkc+Q03XmMNpR7ElNNhdrRfrXMVtIb2OngOP4YBmY3wVNLHfA5l
fZIxd11jpiekJ7uP+/iurOHVHGinKOEer7ABfpGbOwNXPdtJu3SIdt8Scz20ivk1tev3Avm6jGjJ
gDnyFMsYi4y+bisU+8ywj51X6hudVRUWHMb40U2wSCbpj7BoDrHMYRNW5LRSkZ+1tsMfiaqFq4Cw
hCwsYwM2jutA/T7gIWOijVCnTT9h5Rxi2hloX5wU+q6Z+kO2tKZym0gK+wXXar1RzANw8KQMu8UX
GFqaBqywfVEGg3Q84/weCsCNXqJTTR09WaUiVaZp71GuWIGm+VQ1mE15xR6KmrMX+TtWFTNSW96F
l7ji3KQzckDWSC+jHK/1yNmrtBpnZZv9HjIjqTFtx8K3d131NAeQrVxkXZBPS60OH9feTh3uA5gc
N1ZWcBAghOh3QELYAdqjmugNN8e1jo98ZU/WQWlpuGnmRKwJPS11NOFtDJyY4qaOGSjSk4ktY4PT
ErYP75plK+y8HqUubfscxQ5ncgdcAZezBBoy3gjrZtCgbGlcxxrk54c2D7ftgBxOqoWDpM3xK+R7
RCGzUD1gGkyXrvkgBsTxuBxerAEPNN/x3VIodZgltoGg7yrqJtzdXSPOSZjTd5UIeZ9NKJXpMrdi
YBRc8WRzgon/Ke6IqWsCS67O7AN0m8fACs25AVUARrDguxlJkfmlpxULsPA9mZuWX7B4cyMksVhS
G+0Zc761g5EIbehBzBpsaBqif5XlzM7f09UQ9uiznO2HDGCdOAVdvnP1zkFX5wobWNAcEe4S4sel
e4nHYvqbi6G6hb22lfEADmoefvUYWHAExSSfE9YTPhh9GO8jC1dTk+03Q7ZVo0rOFZaQV+g7LOeD
w4MoZ/43ahLCKJbYvpMXS5gvI8AMJDp8g5ae/40J/BYdVhwvFVpdqCEPeENNn0eOiEijQLhVPT3V
JdKHYDt6sPoc+rT+oTzqbpwcUuSo3DfPbV+KkuANWZRTW+ZQGQn5kUI4znLY6lbx7Ohqm2XBc2pP
z7KYH8O+vPXklSRE2rycPgDQXWrL8jUiMg/6gMDuaO6mtoGYBjVZTcd9Cptg1xalX4joPskFn5Li
jUzcR0XKOfc4U0Ee94dRsRyx59Xc84ga/MFV1VamG14qur+Dnq15mNMdEAWcNgNz/dTdh212LHTo
B4jPbC5ZQjXCopMs0eUx1ByC/h6jPipvJz58L6W3rF8SJp35iIX06mnDj4rygomDdRGlg6GU2yNw
kPSHylEuq4wd6k4/OqDAXJIZoI1nhmaBP3aQjSWXE5N1hyT7X8xOQ6Yk/7bxNSdB8GEO1Bq6TcIi
7PxrXHUBPPoCGJ1jmTzZAZnYuGC0GVaXNAVB0rvXcaLHC5g9PYUGnnuePZIy2A90EJVjrBjEG5L1
LzexIVQDPU0hqmUg8J+6Gq9801RMKNOtSgTnl6THH5VHqB0ZN0Bz8nYou3tris4q62+6a5Hw4mSO
DEHFC20/OPKeaknKsMzyncwoBrX76YxXtwANLe4xGEXb6Pdg/q/FPP3UxfTOkZlPBgsRKvwQ0G+R
g/EsJppYI+1YsdxwPrW04SrIDL/TfBDeO7DBO7X0Bng10kkczyXHaaqX/VGHhg3POT+ZenqfcjN5
LOJUrcoOoah1M07bwJoBSF6mrpMbmzEKyw53PgKRnBU9dpxZUyRq6mQbNAJ3fv5lkcQiS9xw3a/E
P2zuKAQWjR/NwNhuVDvLssp7rzv2CTIYuY7ExX7cZy2zP0EXaFOpvVe570MkgJdleG+htO7smqsQ
k8xVU6Ntdrp3TxoSSTFGk4c0G0/1PCxJ/wzPqffhRQ77jO2PEv9M1sAMmpe1mVZyZCH3zTCd67ws
Wpr+yxzqWrl0ilSRB5hXDXyHuL+Rmj8m2nALCnEMpPXImP4zHMULhzpWNoJfnYGiN0OWC8iRP1Rk
YECIWN9zSzUHfNYzWJBfkrqvquAIklMzNSj9DaYJOkpIHYgbNH+QQph1AoqMADml8jD1/XfkuNaG
TarbYXJeD1RW8paCF8OVu9GAdPVh57DYIouxLzQPoU5YoDFaZuiDiVOEMohkrbUVVDNZn4q6OMYe
EAiLaSmnW3hIxSQ/c25nmwZ4DTP+hAsM16q6XtqIbJy0vTt9BjmloPzvtedSauNaW+XhboPN+MFu
857wm0OGeYGQ8Cjh62mGMezGgq0WZL4/JIwjI16hbmJ3H12wA8WLPqcUuEHcyyvn0ba4HOP+4gL5
HAQdSywdLbF6BoNBMM1g6hNq1457XmJ0Z5G5nzqMACSh/GACXVrLQL+ZhXiqTElvxVRhc8flHUzq
aqfpyRrEv3kKmTIIHLrAcHRkvzmknC+1904jUUmml4zxOydfhi/JPF0cR96Hbqkz0IJ/TMaY/ZNv
tFv7022HDZ/BNnVh70j3yhIAL94gNljroZ+IqT3hpH4aa8S8Ea/Ehpk0lVgq1o5dy2jDc4mu1gyQ
/NbAmoVMWG3zeX5OefsyD99DlxAUDO3pwvzKgnsGLCtVmJDMHJuTbYr2QUC83xqK2hPlBW+JpiEo
efg4Wp6HwLZJfRjZ1qbBNhzGLVvYXqVq22s6dxR9/nIH5yjdmxVxdC5i+7OnvGTt8rrsJBxEDlLL
wlcBLBTofJkd0+EFXCFMDgHBRI5YjNz6llSHFOwsUTZrByCAQFOgOmeE4UYH/lgUkTKeMA4fW1k7
z22kRpxfLLc9PhrOoJVgkpljzjdMbzUKLCrasNSKKYQV4t88WYsS6v0UlhmsNLyHRiXpARjelS5y
jNjqH/o2gTYy/WWKmS0OjzkPwyoymeg2HdF9A5SJyfutWJhXWsiFNMjsj5Sy6hVA030ESZQCND40
C0MUrzkVHnFo+QZ2Jj7GasUhBosB7pA1lmDYrCo1Dy0u30w0v1B3foXMFnL9XYW0gfO1vlSdnzBf
UTF1a81S5tAPm0ln8U3Nuz5jpx2q4NfIOMhq2QJOc4OtO+IIAEhbEELEceDGi0AsSYtEw9I01Ej8
xDjKJPtxa8+Y3DRYTCMNhujXC2Np4ddUPm3PeAaLBV5ljLfZoyxptJ6TCaiJEfAWJoDtwJZBUy12
sTSvkYo31WDciq76wat8gB2LV6wqPpsGAjyP31+iUEzI+AUU9s2ptyt62IaRqxe7qklfyfEdvLp9
C83xX9fxZqeWdwfxf8mHhgKkOMLKouaV1f+PTeSI19Tlcw2bMU5b30JhHWPUVhIKkGDc0ket/Gto
bOZn5J5MZVHMUVbQyQfPfldWAjWafXgTDNVPwW6/ilHyb3k+nuLMKcB7gagFp/ADpPuZfOMf+Jvv
bqC3Qm/NfS1sKNMQluakOntDuYuSwucyzjW0tR4L4UCZ8NrqXFuBeooicYaOdckjBeczVHt2qTVQ
UYZn/NvEh+5ti3t3iuMFnf8TG1qwKV1z72B/Rs8QPPFu8+tx7ZxGDIt2h8pfjFzYKQxTbdRjvkmX
XNKbE567wTgyxuGALvgdAtrFof1Xu2ywF9yId2TUaexdyhfWU6eob0xz64RBltXf8W4JCISH3mUN
GkknNZCVHjW7qLemhZ3T1PVX16mfpnRiDE6N+CpoeTRm9DhipvJHk94tRC5pe3kA3cFcHFfZbsku
zYy2/TxAHvSwMsoS6GCcMhExwKbBzDLy1o9n/W1S5qfbY4nKauviatpHpdU6Q82q9VNEjIc4Kb9m
l1wc13bMnIRRw+GmjemrE00PdeXuTQ7Vsxsx5Yf/kYT1c2zNW0t0X7E0viZqIlCPLeb58icZoxvm
nxtNFm9V0R/BXNATHYmVm8KTTGjineZNS7gs5Z+N6HqcZ2vr5fG6rjjmZz2RINXHt84yiCkWwEMs
SlBqaqOnrROgOhj9xJSceKLnWBc1lF9tH0FgC7kbzQMaHmyqLplf3dEA9QEzhNzE+wJty81gE+Xe
No3n1yRIb05E61Xx7WoYji3nOKfJZWKMOTi083SQXEf7HkKABIX10PUOmyPtjNmM/dfbNryhQdV+
ChrCY0MuC2G8QhzEKEPLVMUWidCcTA7SIpaksEWw/xHDF/EsjpztXmvIjALSJYByYPOgIbOk9747
l/l0SSaDKWr1NseMxXO2HwT2usx3ldlQXd59um5y8ub0VlFgFTjWwYrFpqVVPUuLY0dBAQeNfUZ9
h6qNtxQVtgnSjWAaTFFt8y+e/6XQtVHSnjzGulVCqxlFwNMiSKcZzWloZ9vK1f2y4NpmuPat0/EI
GEW/n7ToEszhW1RSP8QSXee0BzdLeNs8JD2HfKEv7eDCr8s/vfwqoZiWYXoeUvxfTZ3wBvKkbsrS
OXuO4Sed/jMBW3U4u7kO99taVzSDBrThcINtsr/OlbsyShlnLSP+V24aD20lbxmmrBJ9Ip6fPAYn
QU3LLw8osYZr3XS+7fa7sh03TWmT150wk8pVPRgvUzmuq7zP1lpHbmMpIzfbF2ra3uJ4uuix91KG
8TnA4s3y++hR1I3kG3HBrt+T5ODG1aYup3sQefmengRk24lBdpfRblC1VJJanX7p1DTukpz7mDmy
JaYQbA3L13vkL72ZHzUDtUZQuj1G83dOxZyBEQUME+ZMFalVENffrLGPs8d4ohn5HBxn+kuy8Z8V
ORl4Lw0MUkKhSh1jtM/hIIWQsM8tGsLeJIhIViKjEcADEVCP5RNjZM9P+/6sWe7nXOVqRfbn5ubE
yg18h0FWPk0lfvuQglEOk5J9E0lFM6FqKCtfOyFEzbmZ33kcvjpoA/Q4+Nys8IdPhB7hSdLMk0ix
a0XiIzr4Y55s7ATPGNzzM+Vc8VpT4BUqBmlouVxt24dOVAcPU5+FeNTZ+THJgpMb5HvIykezpA0O
1JTRgb4wAdt2MWtsXNC9kljVGkY9tmDCHTHUcuLT4TvYZbZVYRsMyzW+UqLIU/ZSL75sptTilEmG
DQGNFBM8dy8uyKXVpFoKfZUSyH5eVuGZ6eWDYYOllBOHl8l0cVSNLwZnHaVjpZzzAxeAyzIvSxxi
ZqPnkBFqfM4Uh0aDSIT41Zr4v5IasLY1N2KdjIzx0ob/BwexFqRgBUETOj8GpkBQSawr45yOXJ8U
85bapFQqw5SpsZMT4rCOwNtZekVAkIi7J17APj5VwNPCeeATpsx5LPY2t45Ro21TLf3p8kWf7JfA
No5Zg11g9tBR51KtsQ2gY5n9tk+pmsVRgJBp1fTE2WW/M1v1RyzXn6oCT0It2A0NH57bqa/7x9yC
ANFRGDGrJU6BvhXbxkW1zj2aEYOCet4jZOzgHXA3YbSO7hp05rFP5mLj2h4ak5H/g3ex6mzExWR6
Ffg5Wi0K1xKHTKzA4uM3QlldOQFA/3j2wfud56C5OvQAO3L+QpTa6W75CgG8I1Ws9saQPLdu+w+c
FZ5vQbVVgZOVx4kdHNuifSwSVkDRfWcjR/CqM+/pDHN4NP+GKPrwcJrbubXlfEcxfarytZg8dg6a
0oP+0JjwJkv7WQkUoa5/121oF7IxXsJ5PJlmDBnJ2S8dY63TqYeGbgqcgvq5KZTLj7H4yUw6AuNa
uwi3w2oflh9Bav6ETbRotkvDYeXcmPgEq0ZvtoTwuHCk4F3N+WqK4ga67bss+bVqRiobu8c+wxXi
7jnlU9ukuT8U9q0HhoBGUIQXur0Opsly7MQQ2EhQSBmTraMSCr20+J5U9k/z+PkTjxg85F4ig4uM
WCbNurCjbdpMGxQYUFrp3WJ4omVYX0fch0NOCOGvWW5D0lPvFnKrHU1Hkdf3tuE0yB34SUIga6FJ
G4YGRzwlw5VOuzrpffIMh8auH/E53ylc8vuIqyk+FqSCeUOlFnOTals5/YmzMTbLPC8QfLJ1Cghw
5BS+6hSo3MhcOchQSV8fmohVjnTabozKg1POt0rq74nenyVfNHrIuLX8qPlblraHsBo8JWl+iYjU
zMPwOY8UM3UWJbSkdyUmAe+Ju+rHkElftPgLJ4XpoEOdTwx5F0sk0GreOmVvsobcOCWKOC8IfJkp
B1/jGBsmtkamwVEoHxF2X42wvJqu9R7y33kGzesjU0As02kwbgFH/2SDdwANcNXDiMBdfdKM7GUG
VKYF2q3ENetMCAtjfmDovLOt4doX/S2w1A7g6MGkj6YKWTnw3IwtJRpamO+nYdgnDKy8zmCfoJlw
MO6WLDB7dAwT2kNXSUpTooMW4ZsQ6ta4WIJz7YvOqI+KoYOgZcAGFolsHSz7P2qjlX5waLlXfXbV
h/CeDvBGOplf26JYRylFg7gOqbD713pAaa3GhLy1WE51Aa+RrUFnaoZT2aYbb6JHmJkWHpIWQK6T
fhDsIaDZt7xNGAlgpJXJsFU8OPlsA6F3zlEwXU2bbJXl/IWZ99MhdSC3W092j15EaYPEeJJKTltk
Aj1xrksAjKVHfZkw6QQPT4iASy/2r1aNTzqmV2pIjnPHTzAP4brEKVeH41LquIlSggl2DDMFbsG+
r4JTxveU/3F0JsuVItsS/SLMgAggmJ6+1ZF01OYEk1QSfRf0fP1d3MEbvCqzzLoSBLF9uy8PA3Z7
4xOU631NNL5QCCN9sJ/T8S4DFgh9Ux2H1rt2hbyCbvxK2L/5zNmliM+GaC6Q54yl/gZLyUCFcXTw
ekoxVbUPUuNFmDwyIc24MekvgCWrAa1xlfKRChljMO37fCMTCtXLrdMagNDmqQcbH7zge3b2VggJ
KW3JYlj17K7iITqO2AYC4uuaBDTRuEadiCHGKBb52+yxUfd92lWw8tOTwzqU3F2QIt5Ao6plZ7HQ
oPygN+Z31qfnqUSKSga2YOOlGsRuyqb30ZTvakweUXU2UTxcJj1szQJMl8jHzUj7HVexqzfFTO4M
fBhr4bYq+vpAO6ULrk4n8s1pF10hxl/kA/LclpkDYrNHCtqUuYxvEMGqBdto95vEiT9BF5SbSU36
hscipAMK44Kw8UO6eN/PHtyCtYlt+3GG9XFBoljCXmPyibdW/dglRvKZc/vXb2ObVbJNziVze7UJ
h2T6VC75L7tTHB6Vt0Rxc9FA15hbsZ0lB7xTEeH3EmSlIlXOCfiYextMz3wPZRRkS9JYnWdosBtK
x7xtBXAENxVvQehYRBP66e4WbO8pMHcdZG2iNNh7J3iB3OxnpiefDBvzeSOQfrSxhra3rtPxjdzF
rsY3GhGuN9v2puInizLvzjVvJvbRWVRH0yf2OHxkJauHDh0lxvAjl+4kgOH8szGA8zPUKz9mH4Pv
GwwFX6BgNQCxXJzYjG5Yxvzmk4EGS7Y8ECtm32/v5poXtkWBwICR5+66QOP1e3PV5ch8vtjQcXgr
KBt3TX/tVfmbEVKLRk5CZvmxD6Aq8w53xsC9yzkn7vgvH4BHNfKx5w0LvddKhae4Zm03cF5CmKVA
cDe1f006bwvQEOzP2EUkewtVqg0ote6/OcMPDtfYhu9k1vxz8C1k/hv8yp1ZgtdyxCuWrE3jt7+z
NV0qmT+FFXm8Od7StHWnn26ziGUk/g9O16H8h9d6+KvM+NBYLSCRcW3pK/aVtTNTNVHSm1763CZZ
lK8wh50nqpYxaa5UMND0A1y6ctcquUMvQemje7QqtyImWOf4F7yYaxZOWM3G9Gob+atTN84p6Pmg
GKaXnIlx75Jk+kgB2r72GbWtVWUuBheig8QWUJAJDLfTdLXL+SpFfU5isAIDplaeR5HcKxd7sMje
JXYAOJRpQrdolF/xRXX7IDJNnp6QUY91BWaysXlSOO0Q2rPvIc5+fUBEIHhGFtA2F34C2KthpH8N
hoVxT+qu/577PGI935+HIj7OrpwWDle3xbN5Y4znbV1+JC64LcC6+kVH9fBF5dyX3fQ/9ujdtQY9
G3XsOqaQCBsWWXeQv8icBLp6kAmWSdecy5RrlYSdPa/NXuowq/d2D40qopNiycSpoL+zQjl6DvVr
WrU4L5Vy+wff8KMX3CDGPzUM7sns8rdaOOmHMnCU8Okt4VtTtjQXNiBV2xVbl0NfmEm9yaPKPbVt
+UPR1bNtVHhNlJMdk3h0X9lp/84O5cZm5tMrAUiOctBLG9F/1pSE/0lKFSeU4OGsuYYfq7woAKqT
D2L54/4zhj5FUg2DcD0vdGE+kwlmePL+1TSCnq6cEVkzgG2Pj+G7jCmFhytw5rtZraHW/ZVh7r4z
R/CnZ6W6dGr+yeLxLy7JK6vqtRBUVnE8YE8buc/yKu4NrHuHfOyMz7mOnIMb1w0lW2l7VXUzPOnI
py65s+N1qdHsE5tPY1lOeMtC/yeDwV5QvsAswqViQs6meSBzwRCWkmSQazr6saDO5CaAMkPrY7yL
SrA/VT/GVxpf4n3owg6S6akuZzSHegGMuYU1feWq+DUry7mlndaXBOrpIKTAfpDmf0oMnFajpVkY
Cpz7dc9OToSEJVwLO+ec8OQ7DhaUuQ6XmAU+nLK2cGcMNE1COEaeKsuzy6+NzyHbsnLmxPDKCNPE
FDc7msE6VmU+u1IrqXfYuW1S4Vbzyp7F3VLMSB9ArRGLfT+PiG2G8jbXEmas8I9WYFXbwrOi56S1
u6PnU+uGyHsHi3jEgwVKgX/HG1lHr808fHa04u7awLYeHZOIoAQFwnW077aJ33Tkz2R31kkO2MNq
8ukaAiXeRVN0JkyNIwW2xIg0Nl9VJdsNNtkvz3Cyh8kzgeJGZvKqfCfm8WoTCurs93rhh3eznj70
nGn4ehyXYArwJgVzD8hr4GLA8X61GlxkmcnoPgkMqqPPA1RFQLud4CyanFLSNiPP24kXGL6sOWup
SXhQv029cPPVUi18KCaUhckLxIuaSYNB3JwRGP3nqF2WPT58TpP2qKM1s9mRI0OdZUzeGt/RcmQS
l6iRf7SNNYWKewAE4FX3EYGtjS4shLWhsQhswNPX1nA38ZNM61x17X+BhxsGclCxRKA1oX67fgm5
Gh4KI6q2WZJ9expupa2oJe1S7r+dV3vbyM7jFVnnCbGOodENazwd+Cb3bSXyazWpaKesxsEPV/4L
4c4Cr1eUL809R3KUc0X3dX9za0TC2WnirZlm4d2HtLi1RroyYwO3rKLEAKq/sUldx19ps/102+Lm
Fwh4hU0uHkhJd/DsQUDFlO7Zyqx8n1q44gKPmj+7Vlhz4gSeec0WIh7p++1T518rQ3FImrn+yOei
w6usPz0Xymbdnvs8Y/+V8mZa/qUf6k9DIPdnITvB0iB9nMKCOiqLhsiGJlrCfOB8ENduRgHaF7/S
nzdDDR+Alq1YP4P9rLqXFnvRIauSI/4txiPC6EDF4IuosHseZhzFCFG/eA4/qlp/CEO9MKreWRjY
qxJtB3M8OKh+qnB+p25G2Ca5DmIBAXeh/oG4CSRWxRD4uoVpoKd5k9ncSZtipE+0Bz0YBFm9k4BM
kCYMsZP8eWCLmHg7GhtNRWZXR4RP+kydeplRpbhcn3GUr8pcxxeJE3vFKOh824GApDM1MANman+g
ZNlbbFQsUq2W9cP4zk/pWgmspL2Nz97PJaGhMscJKhv/P9eglDewlo+iQpOfJ6c++e2MWyVN4pNr
Tf84NoKVWfNfB7XO+Gj4JhNoL9ZijAh3VeWaPqQ7m5C3GgTIWvFsAx+YPhkAWf4W02drlO42nJBV
YmSoUxgxf9iCqTdfOgwzVGofvWUtR2gbU0yXrQnFdjsX6glN09yFtG/wREp2l1ocS0/kW2Pkw4NK
5eIGs7hll1QbRVgJ6DQii6LUWx8P80FIeeQOxlPSTg9YLSqyytAqq2Zmg1eCMW+6R9xPl5jr+R7H
O1VeCf5P5Yaap0IauyDnNkcZBnfRZMiBZ3NT8s3Y2nFmOBfHAFPXNr4CMjCH8liUQXlJw97el2Pn
gWfPsBZU1ZSdfUw5xywmvJuYNk4/g3/hjR4rtiFy3zqC/WREHf+A0jbSZuayHqPwd8FKe+XOcwih
6TInVIKzYtf7TnDy5nLehmbCitgyz57yKff0x5CsToR1ADe7tejG386w+MnD9MfK2JhxRvVbS+di
56hm2sNx5lcuA4TGVGBzJZ3BsxF38Lgdgoc2wk7mjY8ueRUIPgULuC4HE5aaUj5kSji/lZPXR7yv
LchASVArnfMNYyt5iHGQeJb87DhXU/xsBfN/VZcQK8Qt+jL0c/TkmjUfJr2MWlEXmJwWuIQhQMb7
mkmLWz+pitowuaf71G55MXzTwBv6DznS91vWxXhtw875E7L9sewk2idNAK+GjpcVHctwPWGvMdxY
iuVrkp0hnXIfLvh/kxgnEwVYejupFMXOTofolDb0trp1LncVtK9VQvnLlkhF/OpWDWhGKsiwgPtv
USToswL6YDPGLcagKQv2RgoiXzcTtRicJHSe7cwcFm7M14LhMXlvuhKWedkT6SvwdhIa/exrk3Zw
w3Nee1uxhfZNFGGGvpXyqpgbGpirDmjgHNRfFMAxGdYtkQc3xPdfhXrr1qLcAOSkeK0vu5M1+J9u
FfRfoqKSRtnufw6rZMo/nLsZqo8JfNOKG9wr9mQHiBnETTGmfFIwkF+ph0VCo2JoNXZkq9lqiwPp
NuPWhvWvtVCfc0clR/6upy6Mn+iLZHMj2frZxOjvjKHNzs2iA11130ohp/U9cIxEWIAIs4gXhdxw
2FvZX5yH41EWwd1BsgVWxNJAAp6nJmsa7vR/Ar8F3nTMg5E8twKkUE0mHhTPfuib9qMwLShiPUCf
AnQFD8m3Gw9smRhgcfLJiT13XWywcb+peVwg7fWAt0JgTh3Z5NP+pqFG2Mt5loSvk69OSGoDlrCk
OuicErbS52DwSvdh5AOfF2RUppEYQ6nriNMYCwU2G1bdWbeb0vAp9b2fgMpSfAgz9OI04CStLfJZ
rtqVsqgPKOnllkEddKmkaa3tg2dHWQFCCB2Jo/YKvmgD7Tv2NHy0VvNI4aqDoifVcZwpNkpzElk1
qcCN9gjiZaLCbjxyFyxVYGwLZwT2KBrtfap4RqrN0/ACIph3FvDcW+nolkok9ToPtVxNo+4vRVHw
aoaF/qCEAI5HMIynit/cp41DaWbJyocvCNnQtyU3TLMry3vpwDqhohJH0xieAfNJzqSCxbwOsFWK
4Fzo+eSwdX+fsWYDcWgYf5z/iLtRXt6aDxwYlHtIsmoZlsiG7yq3KZRO2oUn/8UMGBkzGVdH+LKQ
DaKluycai1Mk429zytKncSZzbOvujmEb2lFnooaJ/CXtgVzH9gDLZwhMlhxR/E+IIdghSLBwWmK6
aZX55DEBqqRulL15CHG0dg2byRquDIDfVsACPearB1Rn0Qj6kRRONQanvMhK0lHuLcnSHym42nhj
jaiXUPK7bkJt4+qOUAXKqmK6Nvl0GVDK1nbieD8wQv5pZeGonJ6R/fRBimzcZBEhac6D+aEemu86
iz7zbgqfoqKl9cbqrnnS/iSO/VLE0Z+pC3p/oL0FxHfWftuR9In/s1r33mbmEy1LGgR4/sDFe3Gc
8wtjMXXLMbcc0Xp5xEx3x6KchVBe+1QiV87JDd0fPjzhnrg4FjkuY5vAhxvRZONbh5LuR/Oj7VlX
wPsEpwd4GKXzVvXeR+GBvZmy6gEvzNX1BtzU2J5pmMOdrT2PRgEjgOUWZMUXqOML9J3hEOva/bV7
ORz5P7mKppG6bD4koAyEkE9OYj8ZYdbvi6nQMMhMgvZOTpEQzQhMt2xdUFx0dQisFvR3NpbFCRKD
ezQmQx2muaKG15hTkqsBdm6ikul+wmeeIFOtW6MA1WHbhJytEW3GItwgK388WeX4WZbuPzSLv9im
0XHBs9h2ZNx6brZOu8BcE8wOfNbs7f+t0vSU7g0HZ4eTsWEJE7cgmUz+yOy7jzQnuknEa5j8JzWp
h9olkqslRjb8Hf/5ZXP6PxA3tspnl/Y2VpNABPq4+cKIEq1H3SaHWVPPlHr/eQX1H7YISYhNdf1o
mJp9qI2yklXO3VhKP2PtYBGnr+6IQ9t65rfMIGM70YHWokMEq3/d07qB8T7BF26b3Xoq7XlXjON4
D3HlsGaX8RqzOcqGMp6k8s1dNzblc0Iobyqz+gsbUvkazwVebvwuKDZ0iNphD4dU+fUxxsZbryAb
x29m2in4xoY8EVS2vvwUbo6jSj7typte+wFT08qiOnETus34HJALWRk5mwlmVfabJjgtKV2Op3Hh
6NouYFTXNbrDmNFMhlwr7hg47K1DBmuzMAA3BkBmMhlYS2C8sQ0MOFxiI8diGE2184i6/UR6a8Rx
Tnbbj3BnF+zHVro07d8Zv9dDMjQkf+DkspWrBTRA2cuUn0MVGEDF6R7yhWHAH0HY+5nCZu90jvNl
WNXI29w86pYcDGpmw87HXSrWOOUahTfET8qYU6UrZr5TToNwzIPGvwcvVHjTPWUYJZKJQzbCwk+z
XdHfaw0sjckfg6YO+X3I1O6fQhqG2Dhm10jT5GdOoXnHG0pRRmjArplKwqRjYjy7HSXPiZVXlDex
sczmiIJ0Qjo79sfsMzqPABt1AmtW/S8N/QtbYbsQigTzjmzpjzViUH8whfUeDcPYln3PwVJjZ/HZ
RzRYz7AP+rfJTw+FaM7S9N7aogUW2ODHteWs9okJgQBmIz+5GGxC48DDYf5mWtZluhlKVJ18mbtz
F3uEdkZoP059bFr/zmtKy2oiL53ogj1Ku7XH7vawfKCf+6hPNkMOhBLO7uvoqRoTYP7h8fZuRJC6
h8G185OtluOGCDZRpRIp1wEBu1K++5/nUvLSl4tIbmH2qX0s9qkazh5pCOoFMJHVXhKyvgbb6djy
l55Q9wIbm0YUColgM1tXpzGDfVVL+YI+yvsp5W4WOAdLMqonsknzUxx3n4Ydv0O1rdaKdAk6PYcC
6o/xSNXuuMslskKG9LXKi5Rx2rBhOdsd5bEh4RDb4Ws31NG8CZvapi2J1BDhmGQVBOGf4dJoITzD
u/D601cQwXX0Ev9DITGzZKF/BXlEXRsowcQS+RtKMb8nAfsjfou42Kawu2TsQBBFiv/GSj0HUty7
KjGRmfKM5HpinJ0wROawWwPnNn058+xV58luvwbLcfER6fnAD7aDKBx9ZzXBex22P1GdVpsmGKlG
Zaf22Ll1eRHKXwgTsjhHwm0OZmqCMXUwpKSG1bIQEcCzDNbf/Zx2+66upYPa6ZjnoTXznbLzHOBO
Me0qY6pfGvKY2waVYl0UjJFVB343wdIXiwkgkt+Spa+waBhdTi3TOORnmbVHCkh0gv8oFhfb9kA3
RFLaT1XfWaBkSqRCN+UCTEKz+wws3T45hVsuFRz+thbQMIqw7Nmbh9nBLF3vQxoOaRpbm7cyM5oT
vtviMKZNeyxAExHvG9Q650qLmwHfWhc7/k1HuYLySBNHkhjdi2fK/BhQkLpnOxJuRe0qqkWz6JUL
ZLfna8xVBde8iVOh7dqPScCmS3FNwhIJ+uX6hkdBNuU+KC22ukR2Dl0dLx+eGiMEUva2pb4scLNm
bc76t2giY6dd4CVTiERp2Py4x+WmSq5bPSZ6XKQsnjSG4PwyVXLEfkMy06YEeVPo8KOtQRKlDokv
/hPkEXUEbERBMCrLZ+KJcflSLG0P8TS/9W75mGRGBXnHCQARNGG6Zz9G0sNGCuiLacse0dkUAxVX
VYsUmBNgnTw8pVNWb5TRBrg7/fAVMObzpJyvfsDMRVkeGQZChhCD+qd+VMcJKL0Zq2bdCnXTFYPI
oKoN1OD0TbeG/xR4RIDCdsAAqpqGAw38aotovTdMa+GMYiDhyWdXajb1d9Zj6wHjjpRkJeku5NsB
hYkgHkGnbpcNsbFtVRPtcubmhTcUg2AJ6ksz2+Xd7Z3poaV9wMFXw8BPTNWA1TIKKWiwtKuHVIX+
PXOYpUkKKvGvTiR3CpfeF0IQeLX/SNbqH76RwAkVHp9d2NNdQwbbcl7UEOP3CsiNGdse6E3Lymua
EXcMP3vBDhqxKW3IC+2riRAnHNKqe53pFdsLokiHIBhfZDgLwNFzcbftJoUVQ0nQvtTG/xMl4sCX
ZNi6VRWeGdcckCVGcDVtLGWxnzqbtOtvNYm/dcVq4IQXJT0EFCnyAekpQIzJyQbIzSurNcu3RmpS
c4bX8dvHLeAa/MaqbNF1MHTeMjcItrkJRtgrwM8bCTKs03JDCEuDDIzD2+vbLns6g/V+bANhtQJt
bStLmk/GwBabLon4oJIBgBxfC/FLxUz31rbir1CKp7WLu/NoJIvegUit/KbfNKlnr2t+ojthBDQH
5zk1dZAhEISilsav0KtuRJHIBLcYYblcJwSm6oioq4iOFX0GG7PgA8if+h5HUcYuw+3OEnwrAa3q
in0jWBkqMk+2m8LscixvF1h8dRuzpTY3QY/yfe9llP1FKtH95oYX3fLJVa9Nk0PLNBoLrkpGbS3O
wAjbFswcMtZ0E8djGG1DJDzFD5Z4Q9VzFhKycvdItRFsSfeB6jt3l2m6NAwm3GtUNRYUl1acpSYA
Fqc+0I4ge+qlIJ1OXQ8OuHDdV/ELFt07KTq2nqAJqNzIYn5VhkmToVbzJazsZiUd/RuP1Z/tV+GF
tvrrRH3AHdfktOaim209kOIAObpDmDYPQUjwWLKb3ZqNxOo0pTELrFltbelPqyA3CfpaGKky9LkN
6//6kI0w8C32gJsZEPMTTX/GIlpbOYwnsz1FTsJo0NmnsQ1eWUtAGEkTD7MPjYf8XJ7ws3/bErUh
ac30GIfpc5Xa7jvDBO7+hV6jZVgd27y3Vg0LWK6L/o42aZf2BHoNwtYLtrNW3zD5aeoWcjuySnlH
EYr20muaPZErUnQeUrsi1Ft6S6JNF82nL4VB37khzmnk/cHlSnaczBe6i3/S3LMO/twBmgTf81c5
wS+PKTOpvNJwEO2tgcp4V2dfdYB4znBjEt+au30WJcOBn0u1F8iPFM05xYGHdUD/YYcLzkqtPd9n
R9pwlOIKmjaCIoZN7sKYaCbg2xJKtyPqHfyiam8MQbsZqyl4E3FHdVaPE3wwlUGuuzGfEy3JMPAd
w4Dc5MVj7fePWRHwEnA8E7AoDrUDgsWwsq+2Tf5BwMxI4XG4sJxpNmXhUOtER89rXzm4Bfq6PMWT
luc61A6tcfCwMhd8PviPXy9ynH0Vo6LS66NP41R3mxyBfJmN2k3d4I7paSW+OOQD92XIa5ksoNpu
jNQ9EXPJ7Vx8VTgCjnZKHEBnEHAHM+c+yKrBcvPsbKjYBLAFIj6ciIMV6p2eV9I2Y0ZiZyos6ipj
dzMFyjuXQ8QWL6ypD/exzybV0EN2ybduy8tmuqjVXEuhc1fuxUWOJ/TtHYqwfRZu0OPUzD7diYTD
0FfVhsDWc+gHcqMKxtYpy94y1QCA9qrvUZZfGkQb41f86Dga0EKGwuosNJvkB+JEt1YRiNt+pF/L
SeXv4Md/tgEdkM3eLa4D+FyA3J+NGj101kTjQHaF+xSoNDh46Hz9rGnGof2EwoTxg3vgC4CrTzl0
ah/jd2XZB5UkQXFhI8CaIkaoQ2uQdHJBVjwKfM0rKnrR+X3E/s7zz6m7+ODZXh/KAFufOVcYALM2
eCh1QiYrgvli1ku/cRODk4bSYBSMMbl4siMbydWOscw24j3F829LnL0Ah7BV5KTjR3rgyPZ+ofrj
hkQPGXIF9Ft7oBgbvQdF8VCNwzc5KgAjIKYpcGRLVZTtT905/EjZ42B+7o95mm0d23/1ilqeAkfy
d/XIlq3Eae9SKSiDxRB2RVaXBy0XI37je5tg5rdZjNlbhO74qaawYjeLod8jXreeO/8xbG2fYSqz
f9JZPPtUQ71wu1DvlAF5O9kjyk90E21xrjScmTR6D15wTVTebMCxUBsRyjf2QuQP7crfMBbgy2gy
/2V2xXtIyGMlQwrNrQEzTVqn+TlumVJrv+aJYwdzMQX2y8TkxLRFV1xkOtwoquDCgK7kckLjr1S4
FWGdzFX7W/htfVQsTHZ+qoHkuSbTdWP8w06xYIJhQaBF4rRJ4awFPM+EI4kpU+W8oy5a7HpnvsQq
xPaTwO1yndeOwm/DboYHYSJVBGZMZa/dvUJbeleJAP3h82cyYc+72acE1m0Xii7Eg11aTO2KXo/v
3i4eIycFTFRyJailOxxyQxGnq3F52zNoXsom6tg7eQ5yKZZ9Ou3K4DsLazaUXAyYNTDAlSMrboOr
8rquue8z+PJjKIf8hVsrEkZM1i4d9YlWl/hEH+I7RNz/SgNGjmXKZ2qBzGfuHQT1qVSgOwBqjYU1
WbTN9OxL97+cGxU9JnzbpoAas7Cu+89qRNYNuxgVNqF5ihovm8fdJUCtXdiIKfkRwh+YYRIDdSvN
jS0nMtt7pzXvyiXxMhpGVfOd1sOmUNwi8Itkj7WENxnOvQARqYEUmY+pRscGnbEdhv5dl9FBhM4z
gwxF31MmzmNKEK5vi3TjEUG5uVn960wYXjy7dNeG4bPoFz9NyZVemlR1NCwynFS9mm1owwd3iOdk
zPOZ73nEBqtwnRbAaObiEpC/wNGXP05L71BhVAOurapnMYfCVXvqnJX6qN0s3iFH7Iq+MbasBvMd
1OVxFbVA42yWAGuVRSc7LsAfxjVErhRRAfPF+9QV3wBWtrnnBY+OV/3T44zBKUSbOSkvoSIyRoSe
fMwW9ZgUR1kBApjrbj5UfghAzB8L/ciQzy6zTXKqKMzhe/Cj5mpRKL5xibl9ERODHZmK4t+s0Xqz
ED8XkxDWHj/567EUwbYBKZVlZbtR1PXwmhXNISFfs6MLlHtBXvpnBvT+ILXWRwtSF211WIaLwvow
ueFQoFj8dXEZwanB55ibkfU2yin4iFlLraecIEgrdHYY7EY8MKKHG0z9zFcRbr48jA24fJ7BzrQx
n5LExjhqduGnYK1nhfWL8BY2uaZFMNJgY0dj0oDdGLJGpNwD+BEqtHWTbJHunU0d2Q+R6D5EUtwz
dK61jaX7PNQhGbhkVIeRNNA2jeHgxTLxzi3/bZvR9i16gh1Iw5w6gC1+DbSJDSvH4uDbeXmuFFvo
IuJbl3bBZ9fRSCNiE+d3Snl6nlFFw+/BUpruQ5PlY04efUXTj7z1lJxAtNHWwU7ar3JOnVOME4yg
h/Mgm6ZAnjHLV/ZoZ4t9Jte5NrmLWI0PqcUFOmr96JBHssTuQ/7YstlFttIXu3hsCHol4iaKeKA5
t1H7Ec4p/S/eFy8wrMcA9bIlF9QH4mZ70QEF/kuM6hmT9rNnh/9pg+BePdsFcizgH3Om+W0Z/LOW
GISdB99jR+1MlNbWbYCWdjS98ZkB+od5ddyIKcGz74gtBS3G0cI8tY3m9mD60UMcceygTScXw01/
Zx6ZnWmXQMeLvDthzMGTlzbk2JGc8ELjTR1glkfwSt871xa3yIjpD2OOa8Ok3YQy828J62/OByt9
bhaXHHIjFhmLXHrIpb22+5Z+phD0Uw/F40ozIh/VCGxurdnGk+mgMiF5tRzzSYbyMcXiv4U94qzK
ITiONshcBWULyAr70NAVxoGNIE3PqrnYtXyZk+E9UBxUzTDHRxx22A4hd/PFHfeVL3lmAsENqubW
kbfVdvSLOyX29IlgIF72rihbNt+nYbkmV5n3rcrAY00enajuW4rGiNp2IZ59k/VtVbeU+mIZ8QPr
RbbB2U3HU1mx/m8zugwQxrJVE2DkGELy/xZdUr6naBuMlXcylGrX9lDfMGNZaBPTnnXmZUDAoo6R
2Dd9wnfhp3I7AEtYF0780Zv67qbldPFqH3qM1/xnlwY5icWwis6Z7IsZSa6t2r+yZ8M0mTZoAlbH
iLOgqEv82+t28inyCaLxNrjDvhnj6VKG01MyiU8MgqifAR4DzwUWSHsdr24CcDyEOI5s27Kyd54d
t3xNPPM5KjFUc9jBgOy8O08M9gqvqm7MwowYXNTQd3GDgIk1CW0O/DPABhurUVzjtPcPaurFQFxf
p9W0HfuaAbWqhnVglOLQielokptdxU6LpohV+JxWhILHESsmDqRlYchCPzQZHLX4qFly8j+zfLeg
miz4kXg91YZ3SDXHcwFlYMUcT4MPKvWKnduiAMrjmMrXtNVQ63KuXNqGFxQDU9r4GWqru5gZsuqz
hGSAWGszN8TNE3hvZALCZD4PJGuLmYA0Ofk9FYAl8qL4kY6FZabXwCRM56PTxY9FXnudSY4ZJcJ9
1dXP7DQ+XDHjnZ4zc504xRnQPbmgYdq0GVbDufBsCO8YiwLi4MIdU9p10IZc37iOsvkuM/+B3QiO
Wktf9DzgLkzHW6na/MEtaROlDYRNGmtrmiP/DUH+WQbWrbJAy4hZcQin+ckIgIiS+LC3rPgRrlry
nQRgoJ7PHc+RUr+jrR/CNOafhOCe+gh8aS/GfR7KghRJfXC4mtDOQT2Ho3+El74krHsog7d++1ag
bVrfbFZJPc4On8EO3FigmTWEGb5VpsSNZ1DIlNualcM8vIEpu9KN/dko8lH1yPZwsUb1U+getFu9
ztCJEAG5CeQRBcuSphE+ju9u1NbbblIHKjbg7dociU3sb0lcPuoI8zq0+FMVWS9zbdRXpGkogtSf
WTyRvJhn5Zn/io6MYx4Ot5g4g+NOoIQxtxGVhLMKPQcbkMeGA5/FqLuM8TCGGxq45T6yqPXB8GDR
e8A9rTKHW2VEn/Gg37QbQoSM8QQkY/dXZd2761l3Fc4vQNDeSDpfyBvkG6Byd2PGFNsrtMS5nJxD
bik2F0EsjobTPejY3Ws7+vK7gvfQq9ujiFo6qyz7JVz8Vxg70YZ0/IdISXmHAV3b41b+a3I+8rLl
7BVcFXLRkCFBDLO7Rk3zU+n4nXP2a7C5qM9ljjQNez2lRUai+h7iCOg6Rz3hE16gLuFvtnADku+i
TLk335mWgk1SZx0dJD3945lXPiRxaOB5oUYzYo98DJGfTzX5pg3xL4qrUzYanm4nTNjWA3LZVcvu
y5ziOw5YWig6b5tSIrodO/rapO2INUbcrVLeUSUyfiyl6Z4E3Kc9eRx4/T5bxwI3MD2Zqb9nV9Bg
OO8YYuzpHYDxn9XBKLLK49SE/+PoPJYk5dUg+kKXCIQAwbZ8VXtvNkS7QXgr3NPfw7+ciInp6SqQ
PpN50jousN9P2I38rVg0UyRGke6wnvGwQy9RqrAKV75hier92kPHKMTzX9oYu+li9+nOD8LPmsnV
3VBaLyX6m102il+DexypT/5kUA3fhRL9g1sAfFxm973XDGrQx85vvU5fwYQxAcwKH8g+/D+JG6GO
0qsI5eOugO6wMxrbCftgzq0sYLqup7Db5JVX/cVojIi1YdG36JtUzO6VCMqbhvk9z2x/qf1RngNW
yXRrpLmNPVoNZSbz6ibFaS5gMSWRvIxKktm1xhWuX6EzCbUdehsCiO727DKJWQSL68/qye2bb7IF
yS/TbX2/1A2zlZ5ETYQvrJpteW070yFhnXScPLLTRqzQG6vTsDlGz7+uA9N9UEidwj6tf7rctNuy
19PDIBQKP7eSb85iSM6SarkkKN+PyIrDD85MdIFdO5ZPi7DyIywC9lttgwYoIZ6g7DH2+ambAySC
mBmjZzlARYHsX7fNM3M0Iu2QJDKdK1z09T7fWd3K+ZDLgBx50QdvGSCEmw5SEBHAiBEsx36gZe5+
ptowxstSp/r0J+Hss0n8jIXd7prMwfNbE6eaT7774usoO4ejW/+1GfJWQiSeiaW0Ly0jkg3N8/LH
/ADBxcTipmYRACnCQ8bf5tr/8ApHXVPuA77lcyIKfQbK6TX1D4HHq+wSUiUNIhTPirTB0cXuq+f5
Oc6r7EqxRbi2PBk8oO8G+mpVmOAqWyQIf+LsS0xsJXQlYe03IC8Kx4R3ruZh3zjexGCMVToTQqVt
VHmmM39+7uC/iIa2Gi90glSrcvhNjVRPZUo7NoyTj+yHiOLKJAuKLzxTKVw45kzshAyWLabNhM7y
YApQaAjF/JQqeILY1q6D3FhmDsJcxCEiqYmiqFvedbVKwt3CIaU5nx8IO4w/uUAUalsWYCWxkpkk
40ax3z3YxP3pinWYa8ctEKoS66Nr7VilQvpOWsZt1oNk1X/vdNgpBjWTyVnXp6BQq2/O0hArCuPd
tLONvjEOiCq3xT/ZIb4oXS9ACjQfAq+9Q5LibMLFom8f8QZsippugFZxwdFphDm0RDPuaGeCNY6y
AK6KQeJQabBVYZfQuIeoaai951TfdaVFc6qTZe/G+bTh/q74eBn2hVDIMC7hVMdTw63+bEGKjGWB
Q5pp01UWs1PgfLFAiJXZZpYz6/cifIlVaL7muaRaSaj2Fr3uhJvkMtfLa4+tH9vxuQxC5vVxyFxw
aT9K8lpRWzc3VVC8tbEfnKNQhx8mFvQ5LkaBe2Jt0dgx8+UIFjr5lR22Rpn1ETvvNjtDEaRrgPJD
QKNXWThG5C+4SgSdnoNodcw3Y0e6X6ejn84z/eOEVpjQI7J+t6KbipMNV8x85SAxocLOFcxo1RRj
dSxDCVDQoBd76ttZU5w092p5MFiuM1o8Bunmx5NkDBWTy8QS43KDF4R8gLGY0v3QEylZdlmIljC/
CXvf2YExObY6hseq8Qiz9Sc4J3Zuq8AH49vCjnd7eKKy8m7sxIWtWFiM/pO73KUXGWuoj60jXxxt
I83Wmba4gglHQYgHms1hlUcZ3LGabh2cgUi3JsPFkndvRdLT8XaMKUER1C39htE4PwHtdXxj0P+9
jqVJ70Ppdf2mxQLaZd8QOa4BkzIS9m3xyHZnxggaGaSN/vdgh2+YbRBEhrRQLCPNSoEYMVOyHXfZ
rADvtX0i18OW0bP77tbjuSxRsjVB89Q4zCwN3wovZ9GdxACPkU9uxDONbbeR6E8WF+mbO7JIjPnc
gd6EOPdyGmn4BqFajUmQzb2eMHk2Kx2WNWYF+hTzzFi2xgcazt0uZhDB0AiwQIDmcG/qBnggNibY
9FF9MCZ/bpP+DhjNTBAvlteIPppgCS5UzFEPQ0TFEawDnLnOUZSOI+WEi5aos9gscIrVcMBwr6bn
eBF3uTVgc0AD1uXY4rKu+q5ESzaQUo8lZy6o4Ksy9wl+TkeeOLfq1kykdUGVfhs65W1Q139s+MRO
O1ywLUkK2pmHu3HMv7I8/4eoaW+ETyWFDBxhaWIWp99CPC7Ra9kyBzizNBjOmHMuX07SpiGQWGeB
olB79AZThm2K/qEJnjLaZHcfpgUKxbBDxrtH/TY/QWFhoNvIwr1hekJaEqdt/eanhlSpwO1DVFJo
xrv7xS5akDK5Pb4jwesw/gKeTFEupSPCwZIHPA0l4QMFKW8wF9x8Zs+GBm07NBxijdBPtjbqXnjJ
7yTlSz319zQ0Hpew6yHd4bp2apTsdZjDjw1++4TVx6Dc/CsOOlQ+ff4qy2Dc1pYoruzZXas1BLHx
2jS6HYuLnBHMdoGVfes13vQaUhSdgQOg6urptJlkMlQqI+u7tAccAxJf3XFy8IlhZK4AtbHWPGPY
iElAIi+aadRkERE/ElvCdkixwyUTq73zW/aPeGzTnYFwuMEuQFxjggoVnWXyDnQ4/5IOmd7oLG3s
uig+ApQImyJF7JeEKDk8hdc5lXX+6OQllIWqcT/ZjWVExRl+8YgEPxm5wM28ikuA6Q0NmVXnsFBj
J9p4rPgP1G4pIOuiupF8Ar9UhuJPtZ06Ej29HIhaiv8y6c8/YxTG92JCuZF75BSzI/eOQRPg5WFM
Qjw4yyvettEP9zKL85sEZeBHj6HlgQFP8+SNot+6umDjqypVEmuCdG48CHrtl8BZCEBkANkeApLl
gRBrv30oi7p7nnVY3gUsBdFGjFijvL7KHiOOmDe+wfbOlsl6H3UMF5rM8g61dlA3VXZB8kOkuHzq
lCqj6Rew8SYXzt3i9+jUarKDnU3hAFlY+qUZdmKlfBZO6FxAXxBaPC3A+AvPYofUQuzWWXdZMBxs
jLE4ivJAI12D4+gNiJ9qM7q09W18FfAhwqCjk43GMD54sGQ3fZl8VEMNp2UFs8fFylpfmyrfTPlW
Z/CLSmOrK9XAeUtGhstpUpmjFMGNwIjDaJHR/iJSuo1Svow1KaopizmZDwb9McMg0w74pSTa8YRZ
ae1r8gk0Q8V0oOHP0yncBBOHnLIoCYAOrphzlBejrs+NDwxDrvS+QrgjQTJIvtv/2ko/D/7Z6P13
XhU/ANUnlS/O3iBVECOXEh2VJBUFs7WSHFmcJjhMFl4C1t662EJxhxg7Vx1ZB0nNnLh/MOUcImwY
2c8ptpuEvqMij2qS2tVC7HeYuOEzwXDlZ7kusco1pkNN2fdczs9Bxy7RlK9pMeY4W3o+Hs9aLZft
T2kzEmA+E+OJpdYutAVW2OLlUCq/5xh/b/3uki5YfoNZMzruBgTtTvHkB+XrUtQ4zpO436OrHK/D
HFiwMryUwuuPotfWNsyQgdKK6RfHMa9jTHYpk4ftJMQblbvhchRZfMkrjA8sK7PiLKyI7bmhyT7S
rOe3YbBSuTpmF2lfBQeTOUCC86G9BtcwbY3Fuc2LWX8WyO9JouVwGJ3i161i2LLz+BBhq0Pbar6i
iDFTsbjhPaDK5CEUZbMbpvQ5LWGKsWqCYLjadkf6nZN2x+hoN/zqQbJq9KuJ0bivhmMM/2GrNf9X
YbEToiVhT14JFquzc49o5mkJewJr2qU9EsYcbgbZ/1Wl9Vt68Gx8BaszTnjWqIcoufLoKgpmIrXM
pVDU9KqACJOOzhcKCoa+efHZJFgHW3t2tnW0vI2Th2yueWbJA43Ejf8NjMEBohcEsI+Dc+ulPeMz
EL/7oLHOlfGtg2NZz0GElnYM2GNOckUtO06yX8L6NlbeCnzOyLNwyGQYOAR7tKqeA6l40sOvT64l
wEX8nX6IbzPp6CLt0XmJ2GOx6Rtfo6l4JiLK43tjSexl9b9i6W6aiBlYEOQPyEJaGlACPQnkPQ7d
TKDbRM/lIq0jhGwkSwiVqlHiS7hhc5rRkOPi1j+lqIC5C+GDcitfA1O0RxF0I5Yr9OJjSBxgE2Py
ryMGWNwWdNiK2HnFiAp9M87TqhWfvUrooCaCubJ/WSRR8KN8uyCJhF8cgeoQnnXrudVdn+L4LwMf
VJ5koL7Cml0c/VlADKA1R7BHWbgj7nFCeJvz2a+y+Nyq+F9uBsBqlYEhCgr0obIGEN+RmzIAGMdT
30C4KhZGWjrJ06shn9NTYpgRAyUFrBHVBvIHzMltbyu+AlGGJ0z8lzCOpg1wYoeDuA1QgRXvXtMT
l9A0zpHVn2B2j+21aO+X2CtvVa9+lpZ3oBjkyi4IGQk3/4KM3grd7nsSNfe6c+zrWRc+NVRD7ePW
aKY3lj+gO2xN+0l1hJHcd7xfnAvqMwYwiRmdRXs1NuMezch8IXYeaSi9Mlm1WXhPx8mknc4Vn6KQ
LLSEumRMYg9lU9m7uVwDVFJ8D8kqp9Vd+FbP8SqzZLqLkTu+9ROaoRZzA3Yj/w3tX3bbJ/Vwn44m
vx7d5ClQfBk5EptzYDcfw1ga1q+KCV6k8+2YhPld6csGCTc59Viv7a9Gk1bj+I7/kKjpwyoHtCAN
e6mmPxlOGTa1/I/hwZHgwascS6V3fWUzZPPCkX59YGxLRbwcs5hLJu/HhuZc+/fhqPEXET17si3L
efVJED/5aAY2RVL/juPKmy09dR7C4qciFmILGfihxu6fteG3x6ZqT7nFOV1IJsnZjHQmD7a+2/4h
uUQB6rYwvIe8uS4yJNPhBKiMIVtbrcFKa48zzYOzRXOimbou6GcacHaAnKzVuLzsvJqDVczFqyPH
E9P9GAjKUDxoy/E/6K+r3dC088nBp/rgTt2/vkauGzZNc2xlzFJR1wH4QBIJDAWrnWGrsjJXb6lQ
v2lPuo03+b9zQwp5wpO3T6T13qokOfvS/3LZaQIICJaz4tndTwgpdpMffpFb9dPHCdkrismlQhnF
xK1+9dtUXhdeMO49s9bXHb7QNpbjRfZB8okTb+/EPVL8cGl3Y1uPR+3b30UOIANAc3MOu1LdsX24
gmRK8pOyoqOJGGN1vhbozmd1lWeWtXElDb8c4+/AeAh7vfEdufiD1wTq1PByHfnGFPCvUlyiWCML
QkiOovR7GIJvptHsTWayfMKur26V8NgXWcF7yNDrjjV8f06sBhqY0dGfdvV466sOHcs49juqa39L
cvdA+TNoGAMjOTgF+4wEo8PBx6aCXGUCHCGt0seeR8jIsKPI/JNkuOLBv6pY6Idh5WdnK/TFGpo9
SmyLAPeKnRO27dOC4FzvMNuDnmn6JMLbNgohr2yV5w5+xIoYmtxLMfeRMZ6NOxEG7Zvtpd5LOC1I
+B0aciRant8RrG43DL1tyqwbZt3MVYJCg+bLtTVhcm7RLH11ywScddBNi6x8bmuzrRy2uFewJ9r0
NOjAA54UeAlY/dqJHrvW2CdqKWp2K/Ly19jLuiuWy2xgHOZcYM1x/a2j9cR+MZ6FrDIxgQiOpWry
8cDzAHgqwRfxjLffQeAlh/w9mlrnHmXSNOLFCdPgXFc6TK6XJeQqKoQGhgGFZATMufgWSSxYPmQo
IkCa4TQ8Un3xtCXavZ36Hsu6NUz4KhA674pyCDmYFrxg7KvE9TysuJlSMprihzXqmIyEpdi1Lz4L
/NdkG61DW9UsUu9qfILDZum8ggVVxVARi/AiH8jxqbL9lCdLAaA3kc4u4VOgFkGOBRVNRVS13VKN
/jaq0+I9JY2d6i5dPU+zBxGCGLjK/esylqWrkB06EdsBRJXTTF5ZjL5c+hJoUZW71bDXohHvKjJk
BCxIAgiS55b/4MHYOgqHYwDrhvioGx/YBiFfeBgwup3oduetbYVPdhBNB2KvWH8l7m1E3yry9p+w
2WKGZLVtxrq5C+2Z7w0OfRIyzinT/MakK54O6GCRXMau/B68INg6dh2ekeIQfkxi+wipfkyz1yqc
D004/3kmzg+mcqIDvJuHvPDJQc3RHcYINDGtUD8kMO5A07KRySoN7aDRZ8Rbj4NuX9i44IAZ4wqu
a+Wx1ON+pBbDEemh8NAzei9nOXIpluwb4D1JtAIkiYpjVIT71hBnJovywuf+GAoLFQaTJXv6Biy6
w73JTDu4YZePuFvN+556+0CfjT0VK/yxsSMGngpaIRA8qht8lfV/ZwhD9tm9M7V+qqLytiPNqpfy
KBeyLou53WXhhDPF/nHW/Fo92r+ZoOhUQwgHw7RHW3d33cpqs9SZ2JCFahPp9ZjGR8XDvdEi2U9O
j60D0ereZtW0hZIybocEMRIDCn2IcDhzWpOetOLNDS8hpdFL0hHBPU/pgWf4EOTVexV6V3ac78w8
voqMIJZKPDhx8RI6818cLi/hPH9nmcNWjQXEcZGcJgKcCnGR14POAcQEM+qLstwjcCIxMmV6GRGx
maf1cyYwMHl9j1wsQFtlrlRcA6FqEC5lWIQc5yPir7LLbJNjm0yXvIi+IgnBXGfldeapj9LOngLS
BS9oJeD8lfqeTPk7ariH3oWswQB239skky2Bdcgn9xj11Wfqe8zS+8cKWYsYkx3mzJ32CYnU7i5L
huNSFtdTZmP1QwCEmUJ9DTm5BmgiRRWfWUU/sAbeQdI+Az19tIeQabTz1/Fispln5LfOXYSfXxyh
3qN5PI2iuvNysBXZQOdpk4lUFEV/wt22qxoW0h5a46ztn8OovWOrdsTfLekBMjqsDHOhxvGyDdgn
3ovGHDOmhJxs98j4Hy2nvzK6+rK65t6bPHZiaBCJOCFrgWXsWFxzYf+DPb4bovR67PHgKT9+ajtB
FMpif0QNiWprsAo303vO8pGcwvchFfXd0AV/zOLTbewZGPDofIjNGiBT5oKbxaHmYiipvE+HpS+/
wZ5YhfPg6N+OMIxtuDDU0C5rXGbhm4F3CR5gfqUKeVyi+RvDdvaMfbfY+gLXblF7xyYG9itFnZ4m
tOGD4zxrkj6cWu85WDT4OzhioCM9mhyKP3XP0pzQVXJNt4hAwPM1udzmBqimSaOO+ePMdVYiuQrC
5ZLbvneoovbgxUmH2r/5wpT05ZEw3fIqr5Fr/S3rfoscGrYjDvfAquB8xYpEROEAn4Y1y4NNO3X2
ogBOCC6o58ZPruxOfluTvLIK0gtlidWnnLnddI21WxUt9S77uLm9zqvm6Jd65yOV9Ofl4FnsI6Rz
pDn6nlv9B5o2ZVrOaZJiHQuwHkCk9t5AvLymVT2dwza4wztG1hw/J3Pmk27mahOM8aPJbBwiSImJ
/iLjyO/WkCwYdtwEZhdV1lVpReeEi5pyBj40dB9YMvrebqfHwA3PYQDSva/yqwhG97ZdkPkx2H7T
s20o3pzHDJJfXs2fQbTcoTX+ZG98KtCDbch+SLez6J7GzHqzXAJsXMNakDgkbII+6tAojviWC0Kv
mMOuAaik22CEZq9hTi04jz2CZ6RlGAwo3FjPNRXBJLmAuDpG3yp1fLJNVuGbj6SOcOkSsZ3zwb4X
xmzs3KCAOODOqrbVSmJD0zZhKegoKtu+2w2V+zTjPtq1FiRnltMBizPUCvUTOBQMQXx03eSvaDo/
Pk61/wL255OJ0j3A9ncU6N+uKP+CJaay4q83QHZl+0FTq04wXpmEhI9DHn8uBYM+Q2SA7/OLV1H/
DMjzJYStAZMaDnenoAQihdllCyZbah+olm50GKz+MIrwXxPQ3MyaORWgIBV00Z6tAh9UkF2DuuhR
mVOCSr4ix4amUEb9JZrI0+vwww1lQCNdjxfV0WdJmf9DgfDHyJK55sB9thhFpK2aehhqcryRls20
AmZ1YDUP5cT9N2mR7gB77hq7ITsnSlGYeTWDZnZke4qqfd5Wr740KFFVsx/9+dfuhrepoGAq4ZXw
uqwDmBa+Ge802iOkMFtGXDZDdgpHDOxHXFT/hJQYjcDGJmDfnNn/jjn/URE4SFaGiJkrU4899iva
35oZ3GLnn5a2z10ENAsf4lz2r6PR4C6G8lg1+V3l2beuS+AjMPU7z1XMZyvsoj6AzaFGEDE6B0oz
lnpsyAfX3LuNDKBuEjDqEjSXefPbnEh8AQPtj+ytT7+lCYNssbMtTh/K4S4sLiUoHPTLIbkOpXtp
BvtCDNu+aJYbKSEulJq5CNcnC+/l6CCmYBf4UDYe9L4O5EiMcm7J3X/1RJp9pmeCPZYbOh7Ml4qY
3lK9sbhm0qjD95hEvAXwG4hPBqi2Iqi6jY9QBz9lFR1mUaRbv7dfRMUGSyDXDFhBwQyOL3jcTtMS
vWVVdwbrcRiVwK4SXAx0k40Zo3gnw26HxR+9G+U6HAj4rf2BwuwXId3MaVofAquI92OlOP5Q7wY9
QUFt7j9p1ng0avx/3DnZLPgacY3MCmlq1/IV0tO3DTXzYL+GbvPjpfPwGCUkKNUmvGFZA1QDfphv
f2AMOMxmOgV+z/zdii5hI+FBsTWBE0Mo8jJfxe1yVcEmZQwMDN1bgCYlpt5F7Do2QZ79lTgUrXwA
+G/Gm7iTJI+FB/jhJ1iXty6zyb5A1I0zeTMOFQFqBuZpKZZX0oqIpizFr8i6J9cM07Xr0AH1NmCr
1p/lc5dUr33LJ+QNwbVIMa1QSTVbU0wPfqtglkEg8pT5JdbsY8GviCPCoXdkJG7zXDs9J5EeifrU
nXcPTewcQswOFT4BYYK/uGAqEi3ErQActLzobbKG+wTAs48XfuNPzZngL4JLmXA2ucAnmb2x2GTd
PVefQSOe+MckrIjuKwU3GjvQO0FrXo3cGIk/37sebXGjlgTaX/HmhMOfBGWC4nQC+CJXQ13p/YCY
QiFWXPUNSdW9x8iMdUOzn0T2besJZLGDlyWl82fVkp3jGSQYUYo1iMZuOrdB/tYW6btykvHRRZ96
6MIkOnUNQ2JV8uo55YQ7dYZ44Yxk4Kyj9etiNlxII/etBU0e0uA9Nru7MclgDyfNfCQYMbxmwRKc
2sXtPy3DOqYDuyRU12xMQFUQd3wgaLvxGqn5h+odd0OCUSUJZQzK0nR7yFwWfqxaHNsOc+ScirMZ
cUlViIBvde9Vh44WjZwqw+81sfrxASpfxyATDswGQbvNZfOl3UgzGbVfomSUN9h0mqNLKsyEkX15
7mthoXGSCPirAodlPnuSMQKJI2c4ssWrSHtkcYv67lD4YYXzLnjBOVbscdxrVtrvUL2cKxAE80mF
fftee2P30PLdPxIAY8glEc2TOyzlcfAI/MFqji4vTG9ThBV4ziE3Mhl6cunf74qhrIFFB+5pQqWe
7BJgQzyfwkIPWTImL4Y7U1FR5jMU/ZDs59MAqW7DfvAtF373GBjzD77RD80mP8319TlKWckNaBEu
zmJVNwDao30p+2PkzX9E1DFrSc2bbCTxNBHqxFnqNxQiqHJrpOULdDdSVpAhNl7+QkPNpLorUaS2
z3UUCXRIQDEGMAP7ViHvqXDQiYRzK+l3WS7f826ujmy24y3gUTpg1DQkxYp1v9OoXe93stz6SfxL
akd3YViV75Rrp2hBwogpoXHbx4FOnqU5kkadl/LaRR6/jxxc4sKL+nPmlfYjoXD1LlAdFC1dN6+0
86Rjd2QtjVB1b911JdfW6fJopRkm7Lx6tTFIbvzCD9HO+TR1kK/bHbi712iZ7oZUPkew1EkLyPGj
RsPoXMkW4X1vsQKVwsNnm1IDhT7LA48lvNtWP9DIiJnphonLK+BemKIn7nG8Sj0jqT5xULhlY3lt
aj998RB8M2gbqHikdZcVFDXa2AIbUPEOC4Hr3m6uiFl1Ge+T8MWZ0e9YUPAoFCujaRA/7mwzjAIy
ApLXRDdTyTWclcRizzMlXJ6Bq6CDh3cUirMzpxhMOnMZhKEKH7MI0dpwFEPZ3y6txUTPXz7RJmIm
HJJb3BfwmYX3HUksV1Mol4ucCoYNNFnJscapcuPnBtV28JLZibdTbH2PY4Q5N7Im2I7lOB6KZSDa
MdZ0qIvrUN370L8BLfoVYyVMAfu67J7yrvhEALzcgBN4rVGC7ZxFAQN08YTnws5eJDOTwxT0yT1w
A3s/tniEapR5p1xhqVNJCN4pQj3ieu63B9Zrj5ocKOrgRr9wG8KjFcMxZPTxr8EOc6tcnJbd2oxg
67iNJ8ga3Oh81CYnhk3zR0vihW/Ld7vonhm+PCtJ7G7jDUerLRrAQqkhL4VJgFv6oI0i0KZxNjGg
shsaR3nrqEHcCmPDk04EXgILnHxX5WerVdnJ7qgBQ4iVKOkpEI2aubmKEZoEi+aU1VHLVBIo79Yp
AYFy7tWQOCgrsgjHrNYz2DLzWJTpdQAXsojZd/tpYiFQ4Npjhkw8ZeTjo9H1cxx7UM0EtTBGA/PQ
Se+RSzvbQ1smaR1lNv/fVeRKRbGMj3Wdn3IwGFuZpmc7KmcKIYl0CiTaVYANfdt7WPnWSdzW923G
yYJdwEm6g9x7dh/xx+GhwHC8L+SKLDM5eGDfvJF0NN+Ma9xoUuXDtk6i56kLCN6xIanOqwxhSfv1
sHHYrTS4JtqUeChuzmDHJdejgux5Pw1xPnsGo6uRMbXeJm40qnhRXc+y9Y6r2IHCCRz5Uj/CnWnR
GKLhQZ7/RMARPXEr3A1zEGIPChKJI4UUm4IL+LThCAJOTJ3nTyRDsJ1rQ6e9DJi1t6Hu/6AdVaeq
icttE6U/ohuakxVaRAuCI7p1pGtve6ckRM1LnmSM2T2OyKHxg2r4zJX1gTjUu8Ivm50sNBOQ3h0G
sUFSAJAZCSBg0cSfjZWyyiJrfew5XNoqVi9ipo4p4KJNmb9s05Zxakzteb3ogXSPFBeK1yi+kVka
MqumeuqeErao78pvxUHjp90RFTFfY0XHw+KQh1WFEKjGdHFeEPa4331pqXcATf9q+pETVVlyRvth
n8WAt4ktbXPXJ4CvocThDi0clmmo5ZHXsDYbPtKRfuiIwUhdD1ShP5gth4aNnYOAomxa0IpBJmk4
fR4+P/aiT20H4tmP0ChSvSo9oMCgqQYfId5kCfiL/TsxFOGgLuwbJLv02AfAPiiLRPqkuwlKE0Y7
nJx4I03oE63lMppLfSGfaEtInATe8RDEOV+6g6mF5nZNKjWd/x60vfUwjbL/qoN0PvA7Za/TQESe
tvv+waoy/9IsLXG+kUJBnU5QOzeObbElKyVNeOrk7UVZ869D4NoZXHePhXwmxaDD2ovevhp/qhb3
ae1pLoSiB6dP0p66D7sJCJ8M2/ehCPjXpcBJQywZYmKrpvaTXUFMK1bHjeuuEzVN+gCjY8jHS0nZ
A6pq6wCRuC4aWmkPq9dtkPj/0CEGBw3K9KmyffqGAJR43GrnpogM5HOqiTjF6uxTe+7GxfL2jU7+
zFT/eciYz1oGiFL7YXgQnXXDCM08JDbTIb/0sLMrUxxkRjmLVA/YE84YXYYN4/3OA2kOwCRshonp
byzfeOAgkXjxcrRRwp2YIcUnXqIhPvSsareUwdTwsLwOzTwC+Rxzj+RDFZ3qIvYPUMx4LQfJXDaL
uh6chfc+s53/QG1T3CBnouu1wgo3GbqPcz4GyblvYaD4bZKcWmg/2E2jeAWtgWd6D7LWuhrIsHkY
+xrjP55/XGEcKZik+Wmg1PVU37uO9uHnOPNxrAb7wbNI6Ix4gm49RpVbg12RL3q8GmozXNWe0t+9
xwsZNyxciGad7xbDD2bclNuXXg2Q9BdbYiCOWQISUMFAtqog3m4qQ/tMamN5T5gNzffMCL8O0Oj0
PtHuUwWTGtCEf550Bx9hjuMfpKvJeZTxy0Qw1tknC+mxI1P70C+0Taw5+QjtmfWIo6Zra4yp9IaJ
2UZeFfrII8Csy4sFpU7H6NRJZ7HqGsarwm3au1UWjTUe4aOiTVDsn+/ivgSU7ahW7zNSfCIUyllw
n4eoWCI39q5qnkLOWsubLgbX4j6CPnVJg2S4Mb3z4KOJ3S6jU9P+IiMRQJyoQpCDT7bj7j3H9Q6a
XTf7BtkhG+8RwzRSQeMz5BlB/i2GKzyyySai/t8lo4dkwYuAZkFPRXft8rlvtBX4V749OFfAUbhO
Yptavyhy3CmYCRbmJwL9Xl0Zad9C5IOVaCEzuBLkB26NhEJnM7Hcj6Uj3xSK0HunF8nRE4u7xzEH
ACKgENh2VFLnfma7vIG6b59aRODDbsjRA29guvrBka7UBTeeq5hXtCOjyBJoG+uOty1NIajGQobX
igud0AoMRx1LtZzN/oSAt0El6kHkwWlaZie/QXPBpVhZ/ZEyYjr8L41lo0gmjC80QCAKk72TiZv/
Ef8xZ1GG13vx7Osi9aDA427DSNi6dGsQ4dHCYfz0PcKf0+UTybLKDh0EV3nQ07ruVdKbqeAroZ44
sH2cnAJwTJFv0s6pvhXYvZPw0ZGaxfoaLdu6gnvS7JzBJ1Rknb/CSRYRIvg4xnvaqArhCDFNzD7B
qwECYMYgfGJYFVge20Uh2Nf6pLtl+K0Nw5pQcmCVSIGvqW5eJih8T0o6r+Vc/9YkbR8MF3DKa4pM
h5ELy/HkSCwOh1Rb53tRmGvUx5znaylSki2HMrmMt5bLhgm8yyqWxGLZJF7KfBxlkebfWKoegU7E
Tc42Q23RGJ/nVa5syZw8eTdMtipxs31Oy3iqQlwg1QBqIDdXlpxGGPge0bFs/OBusUqgRvlZwunc
mBp7NJuVW0HsVmAGhi4ZzrhE9uW5E+1HsVjiCnoDTpzK5kdLKG7AKx/F2FHdWjWGI3J8KN+VixZD
i46owdcsctnu9NSUm7I0/+fsvHojR9Iu/VcGc/0RSzIYZHCx316k0lKmpJLKdN0QKkfvPX/9PuzF
YktUIhM9DUyj0TWNSLow73vOc15oGH4AqMeGLtIQ0mCOuOWpMd8TqURBJ9uEVfaaFNi3ZWnqh5Ce
wyS0e+Ru/SZn22hZ4wNFQvZewvyqQmsv0A4pBxR33NxmHbzhItA//BepJW0xwJekhZ5hC56LTxWS
jxHKRAGWbNvHza9ay780criPSlajOYE8nJPlRhBNYngEA7I6hU5f0TWa4Y39+1//43//rx/j/wx+
FY9FOlHb+lfeZY9FlLfNf//b0P/9r/L//uvTz//+t+1YDrYlBUPetSX+UEPw5z9eP0as9vy//4tg
YwlPO7BPlmpbggtiG/iDrrFHB72SEJyNBD3ajKlyAT+nmOMOMTOBvQEEFFYvl3+Mpc78GMPSLd01
aSjqYv1jpqXxO0IJnAWnYY8ZY3mT1IkTWACJ28iKh6hxtPzQDZmgYYqalXmoFLXYK2aVcZeXARmm
fdWZznc3G3rjs9b22jdZD+W49/uIyVBQuNW/G5FDGcctQbwfOWVSPcnInpudKgTUT3gT5co5FQ/a
qNikyyxVDn71GWN7a3bGM2dJP8JbDjX4CTYgrv+6XvhujiQfcBsYWehjsULa+42vvkv2JJuHP+oO
Yz1eR8p2J3YQTcVLPUGfsCwR7S0tIq8LJ+zUHVCRBuRjc6AtfsckCxrT5vJ9Npz395luO6ZWV8CH
ltbyUvzx0POhs4HECu3kBnXvVSFH8rIFO5zn1C78IJ2OLSHRhxD0wTYuOtgDfDY0hCkKgG/MHkjk
TrZGqtE6XEJKCMeJovjam2mc+ZH4qvkoLayywrDf/sgSxaLNTls7USSq7limUStBVsGBS2Ru5hvH
2YrNPUZICuNj0d3XScqOABvKlbvlvvsdjqGwyhqOQTqA1JeX9o+b5YIdo+TnB54olNi2einunNkg
iWUQlH0KfChy5L0ISlgVkhjIy8/q/aNyhG6YllIorpVrybejL33/sBqVdupn1n2/m7RN29jNjsYp
lNNIVrtGWr//gzFRTQkqMAxtrl6PVGOEnKjMk8l3uDQIHYTxnNPxfdB4pQC9taPaPl0e9O+Z5u1M
5AjDcHVdOAIzoVw/7yYRMo9oF0OsjP+aA9t+kWEfcSA1fOdX2ATyEDsLjM1PNaJbwD9aX0C3BLeI
BEyPE1tP9kEdP1z5Wdb7xy+48ayTfC8W5vG3D6BN84qKuxN6fjG0n/ibeDacoTMAyKb2zzDSWg2d
+thj5Q/r1wy0ESGS2qL67MOf5PQYv218xX8J34WPdPm3Lc9+fcekywmfCXP5mpd35483Eye1Kuhc
uKc+XBijAKKk5YGiAb/Fh5IlV17F5QGsh8NBx6MBDmy45vLB/jFcOVE5SOtcO81Zbh5A1DgvTCSF
J7um3fWkn3z955dnO6bhSmmaEk/L2/GkXgWNbonAK1CeAbaZipmJE4LewSk0QhUuj/Z+7XGE6xis
gaZlC+a/t6Mh0qCYu+AKtD5IMI3BTqtLkT/Wwwh40yEToIN+R7WA5tY/HhmjiutKx+R/hlq9+PAr
9aRPtcDrFmB7Gds0RNPh1dbw3RizSSB7ZNB9L8DfXB74zAO1FA5zHqdFSpq7en/wlQTa7M4RjSBf
nAj3qO8JL0XUTA37OZfi5fJwZ74kpjElifOydWoSq9U9TV2gmiZ7btrhLYuv3rXaRtfNSO4uD2S8
XzocbqjBp8HWzzat1Uh13rdhklrQVCbNfhAjAsZhqF904uJu0Wb97tqEAqyb9XuAw55f0vFsItVe
ub1nPk9YG5QUHNfUaW+uZg6J4iIY9DHyKoJGtwNW+eMQOTDQlwCNK2OdeZRSl9wsQ2cSNRzz7dub
qj6bOxyjnjTD39T5jMXYUtylVYXfcO7745U7vPz21VwgTdYlXSgUAfRQ3o6nWhOHmioCz9E7HzBq
mu1H3uPHMK2iQ6d1hae5cYvyI4GFSVzJBj0x55jLv+LcRQvblbYtucfCXT9moeuD6mm+gqP93baS
Y8rQRoepoQzoCt+/ctFnZggpCCYhqNCStmEuG4U/5j+Qvw0+GGyP+siDxYrL0ZN2nbmk0Laa/mEw
bXc/Yx/8FPszkXD//GJtPlXFIqQcU1+N3ljCYsPDRmCiJQYwDINna44++mApIJwLv/AuD3juK5Js
PihNKnY9LMtvr7cIHd1pY2p/IA8GeysoUeOPZXH7VhemeVdlnZYdcg0p7AabA4c+J0FAubOqeXww
jNqOrtyBcz/IhsZB/C9dQ77r1Q8yNJ2TesFLTiBN9wFHP6cvDSjbA/8BpI4M2XQ1S0qfY8c/mSOg
tHjiHDVwbr58b868CrbuslgYfG+Ms3rzIi0xZd/1kWfmKUjmYNJzTI5mWNy7eNaDDTuZ4rWZ3OCn
OdP6vfLenzm0ObaBk9xWtjB5RKuZxa/rQlAOj7wyrSiVEw11o+TiiIgwW5GsWGIiPMCI8uwSYVnH
KfbKL/h7M7b6/pVJnJSpS5heSq3W5jx18MhL+GB22cJ/UV2S/FRQk7BSsZAzrbcinDboU9BDNujb
0YsAta9IOJzkjzS2AZBy4kISWQfSeUlaBQsHKilUkLYOjB4Dc0+yt9NGKc1o2Wi34B2NJYbW6fCz
GPP0NazHqTrEJmRJ4jtIEd4XrcUUEAb9BFbeWWJaDKJ3+UQ51ZFDzTH8w5gtzQjSo4dP8zjDseKY
l3+DTUyF3YAVRnqMiAuIbaiY0Dbp3Olbi4vg31g1kVZdGGavgR+RTFjQyj41bt5rmzDC0r3PXNUf
Mk75LWU1cthuaNdF0Y1CYWFzVXr96KCs+2jjncCDI5rq2kHlzHqj2KXqtjIWTIG+/Pkf89OE+4u1
V7f2tiCUj5s+bsH8N/uksdIrm6VzQzm2zjzksNLaf3+pfwzVxpR9prENPBNSzN6N/fAznnb6HzNp
u5c/tXMvO2sMMZTKot1oy9VXn/WyrPxRBt5QEI64EUkd/pU3WfEyWUJ87VppPPV5Mz71BaNz+MYc
BTiOyvGV6efMakOZxFkWPFsoEMVvb2/HSV7Ujgo9psz4M+rw8Gs6M0nSjycEHLBGE327fOnvT56u
RUOGKR9lP9/7sqH64y7DijAgWKSR1ymIbijJ/ZtaoKYuieTdmZBisdkH6peP9vw0GTK5vTz8+4fM
WWGZbk1KiXzsqwtmficcoIxij0aNRo4qcgqFtVzH40Kvyrg2pXAxb2cURmPjbbqu7Tj2ejNqjbEk
tb0eIA2IhmDg0NxVQ2A9G2SAHP6DC/tjqNWFUX+XA5aYmC6CmdxPS7LZLbIzmSO1jINry9byfq4v
jJoWXwkZ0Yon+fYpuuAM86xNWCv8JE627WTYYFTVl8jF3m71tfGF2vA/39ov07IwgJwKFEHmai4I
ss4qnLgJvGgY6ZaATETFAUm1KHLSGOCG31y+pecu8o/x1hWl0SgbtJQR6wHk+V0ijE8mUcx3k+xy
WoWR/cFe+DGXxzTOvaC2uxQLlv2YLlYX2RNNytFJYXfPRYJorkQGqhveIDuUykmFAlWX2W2i0Rcr
YOjgUtfJIrSyz0KC4QBrQa/UQgvH3qW78jafux/KXOZGPiFHOMuf//HpmjCXnDkYYy/Cav0FRnN0
V7ujLCnelLPxEIZ2jvXDijh5XLkp709Z7nJDqFlQ7Lc4CrwdOR5HtCJGSpija7e7YohxZZQhmtiM
Bcflx+5sEffHijbEdgLguJn7EdiMi6KBfhV2vTGX2www7P7yDzs3mVE2IPmbI5Gu1uWdsUgGAeRM
O6VjisymkOHBbQdj142+e4R8i2ogcfpbISnjJqUKP18e3pTvjyyu5UIxNxzLZn5ZnxbIh2pHEfah
x/aDVhqbMxQiKQgAWKB0lGarB704xJ/RxWR3Br7Gdiu0mJQJU47p6xi01gHIT/+kJPuCGwjYOkZu
1Ze0w1wNkFSjfTTRtHmjSoovpZx0qLxgEY4xG4vfAsvcix7Rcm5ta0G7xwqFRguJmFLEIW/lAi8a
m9cmI4eugjn33aRwH/A0HOc5oghyk0Bo2qBoSR9lgZsvpsvj0bwstsJJaIU2LX2UTe/m+m0LLuNg
hsFrOdfGraWx+5smiUm/rqoPtOxJXbTxu4mJEAipQkhMZSUTrElGHjxnRWV/QARUnhKzKk596xSf
kxlqbo2B5audT/G32nHLH5FODiZ4N+0+tuLgqOMCBvkQlv22mxNnL1HFHK3Zd+4GUjTR1Ehr2+SE
DLv+PHh6ZRpbpUAfDFZmH8mAKu9mrHmI0YWBDcmk3E+wSZkcgzIhwlNr62cdEBo0C2Azwckw7Z7W
INWhbAc20Kx2mA2LT1pUaEc+SjAptW3+moYGeJIucsfGbOPHB1EP07QplhBXnMXyW2lVmPqByJIA
AZnqhrBBsa+6RiBSsknZaer4aVLleOP7NpHYvA0WXEgTuhSMqXvyT/wXV0+77VBK/X6pjFF3U8FY
bvAS1Z9dxE+0oIB10Okr+q/2VDpQTcHsp005/tThAwTIU2vwJXRWsR3TFUO4Ex9s2EvbABP8DvCO
8zuBwADyKYPISorns8RiVdz0M5GYPXg7oB6BQ1pyMk7PxSiHh8GqJV3ZKP0L3KlxayRwYmAiAEvQ
cAt+1Mc+eGzMxL7LFJT1m0mlKr1BVUNXMIub/ETG80DAhp/sMBwlXmsmjXYYpJmRDgIEAfRrPrcE
zCzSWQd38yaukdxv1Nzo5H1EvY6gnLxlxHW4r+y+ygkigz4s2chAHc3Lm0HThqNvB2reGu08fEU6
2t1Frq+T1I4H3rBZ+duh6YiHJwSZ3ZU92Tepn7bNriNgCPfglO0dI7VfOgCyH7Smnk+Yt9Wp66v5
R52bcAS1kf4bXvZu79uz/sHvnQJPrruk/SqgNpukFhGu0DbQ6JOD6EJH5y6hQuFAehrATwtn/Sxv
i9wd7jOQ7t+LqSHtKCGiKCcw7x66tX+YHADibP0jTv2zqZU3CeQgOMClierBoddKrMGQ3DVWhs9B
C7PpS9NMRJriNFyOSewcA9zND1YWwKjzp4hu86il3SKu6twfWZOT5Ve1+V4yWfC6dMkJQ451hG4w
PESJHL+EOhdkdVL/ax5APLFD7NUDUqn2B6iCJuFU5iN7FbS+pnl0MAgkRJgN5uTeBDMO6TDxg3st
VPWOV2b8bRpVbR8vz7pnlkGK5rpkP2MwkbmrFXosAxA0ZRbjJIeNZ4rCPtkVqosMWvFdPOjzz6mO
zZf/ZFDhSpNCybIzeLsCZjBFAqaCyBMZOYeGxsof9DDI5Bi9OAFcAibM7j+5UGkthU3aExT73o4Z
pzh1JxmoU5VGwx6njXxs+kjsSamqX4uyavct8qUra/1y91Y7S8kWgxIAWlldXx/4LDyFbQ0cyEOn
KU7SrtBHF1p0bEyisy/f0zNDcW63BX8t462H4qp7Q1rwFixiBj+kOrqKrQC8Ar5adOy0Lo92Zg9j
s7Hj4GHSAWSX9vZujnFaTqp1Aq/SqNVvRr1Er0rh/+o27f2ZjsOGuTwzHYO0Ya02S3TiR6MFZ8tK
Os73ujmZHjZd/2ALcNHENKkfly9sOVmsnhgtd8WHAISIotqqiGdDg5Nj4S98inw8jMrSDqSBQSd3
Kpr+GC0/hhHpXkE21L8vj3ymvcalcgJxpM0Blmr/23taIBxpXfKpPdb28pUKma82lV+k1EDiWXyL
8M6k27Dp8XYW49j/Tljhv6OIjp9NPEDujVYFxYcOUdl0ZRt/7tWihowyxjKUzinp7Q/rm7FBmVSE
Xtg3PXaqDqyKPSPwLUGbXunmnXuxeM6KnqYw2ByLt2NFNbIQ7N4BNX8MK0WZ56jAw9G+dk1nxuEb
EVzV8rDV+r2qQQb5cAcoFdOnfbRbo3gtgyG4v/JMrwwjlz//45ShQffNxsnBMIiqfltGOstBjP0u
ocXFjrBtftToDD4FY2XiqUJr05co1QMr7R7IgYf5Q5VtY3Bwu1I6PvNIqdToiEosipTSWb1rmAe6
SqS85u1M9OYx7SfzU920o1yI3VZ75QU6s8g4nCh4g3QmKP6+ugtk/jZ15eJUH8i0S0y92eI7IuVd
opubs2Ta4c756/KtPzum+XcRlnK0tFdXOEEtyNKJCiuGi2inCmeC6ZtWN9g0M1gHhJlNYaAfLg96
7ht2DErfYjlVsrKtnndZhSxm2Rx4JbHo9qZH0Y4TMnfJvZQGbuC8Sqd7FamBVJa+mD+HNc4MQ+Tp
F73OZoqYZo8PIDfbOrvy085IdxYmvc3PW0RmtDHfPgQET72ekTfhNUFAEIEfK8yIXVEr3MNlP71g
yXS+RAlSDrT9A65SLezAoscExePRtYJfC54MSBzOs01jER63wUU5EIknXJyCNgScTaFp2a3EMvkQ
oGwhrwfe6ouKSLRB5tjNLbu6sH9wwhi9aJIDd8H0H+El4KuHlOYk47K3A6D3sWhUdG+B30h2Pfkc
B7aqzbLtq7TP0Rj37i7UMwinFHiDHnVs3vQHgu8QKs4Ze/NdFy7pYlNsM3A8JkW1B05eASkDGPg6
9V38KNKhfrr87M99UmgiqJChQrFNc1WzWtRIsmQ/47lQeJ661iWjwwXFn6BYuLKXObMoLq1wCvsK
YTiv2ttHiYreKfIOhD8gJVZfYP0BmTA4cge6LbV5z1lOG3eXL+/MwvjnmHL1+nSBnZeJkUceiVD1
kQC/7ENnJDb4I2w9fa5jEkFD9bWmon5l5HNzKBfqorKhr0dD5+3V6gLK3Ujch5didv7k1pVFTOac
ooi9fIXnHqBjUUhVJnVbte7fkbfV67id1ElPUvfY9AjaQy1Avpw0zufLQ525JKUvrbtloRMUVN9e
UhhPkN4zAK9GSDVmY0WFke6yeaQhdnmgcxU4wseBVNNkRxqyViexiEDNabXY68NYVYfGlMR7AlYE
FLqz9UR+UVYbvNJIjoilTBZOtGiN4EOALfG2GiLzB77jBmovjiNn0yANhKtQxer18s8880JTCkND
tWgdETusXmiz1AYHTg8V2DlT0Joy23pMKeJ7sBeMl9JwryllzvQskHNYKHKYd+kPWquJmo1HwGLk
Bp5O4FoJCWrB36ME5dDZRzqOtyGU5tbn2NDhQinwWZZVkdSncCYj4Mqe58ynxXaTnQiVL1aNdSm4
6WvROJB4vGmKfxoVxoSpLeFywdqd7wo2KfSRo2CXDaBHLt/3M688fXkKtLyMSB/XXdIOeVIRU9Hy
OCCKU4538qYqenlgn9Jv//lQahnHNP8u7K/3AFqJjR+n2qnLyRzmtGljUGyafddm+f7yUMaZz4st
3f8fa/U6aT47dhwbide00n3uqHlAdNWwzALxTYu7yu9ofdLK73EM9CnVt4xMKBaSiAAYFkYL4L+u
O8VNGc7qSyhm3D6Xf+G7910hBOFB0wfUaX2vv0oLG3mKpCr2TCXdDcdEoOwRpi1wW+4NCkJ15eaf
GY9lX7E2qUVP6q7e9q6pVWu1kP355N18DwPBJJB0iD6Feo+rLNIdVOWXL3GZwt4cpJSOpga5C58X
x8R1lRunBfTlqUs8MWUBfI4lmWgzqRiQTkaSbbexp6AeCeiqm88uZb0fgE/Kj5d/w7sPi99Aa4w7
yTsnEFK/nWYp884uTob26CCLq+iPNcXJLO15b3NQ9UYmm60D8MIDfBb808VkGZpFizI6n7RYa1Ih
EDU0LfyYTDo71sk6luqpxtDVbmx9LD9fvs5z95rnytkRfZrQ10Uct6hqiMZl4pmkZ3dbyoaz2GFi
8DuuuY0fg0p1z2ry6y+wOIcnnDHDlSns3UTC5dpMIwYqOdO1nNUL5tOdBD1Wpp4qcv/OivTmRAyC
TaFD8/eXL/bcUA6KQ6T7i7ZiPVTpAnUF3JR6dmSU+Q4aa/SN/S7FOjx7xZWF6dxgXBpdQQ4wrvx7
Gfnj/MaHkyQFawNWpCjehU5DOTMz1X0wudeKYn8fo1dfjKARaC+HFfpC60mh9MtZV6RBHImGaz+j
ac57PLUuBVy/77s7/A/uF9eX/SeJCfML6VgkN1dd5X5tIwew7aDFwgtLzGltw5KRx0seF5mvlXq8
/ADenawQOKGr4RmwbrJZWs2uQWhS2w3N/piYY/UZ2w+ZsKqMDxMIpm8Oe5nXgPX80+VBz7ziSMxZ
JGmXohi0lwf1x4MYnNhR+EDsE6K1xTTFJqaniggrtBNAMxqVYrQyBC652nhwCRl9ujz+mamE2iFb
hkXaZHLdb8d3AOKHVTmn3lSPxRNPCsJk3FAYIkfvFTuA2pJbi+1Bxtfe9/dbFe43fzkOdbBFaL/6
tmLIP/qQyPnYpLZxi40mUDcs0BNofFfXphu7yAZxI60a+2ACE+xxQtsUPcKi7HaXb8KZr2Gp1too
wIGeu+snb+dBmIVdqB+HVM37WhbuQ7985aUbEvh1eazlqlZfgzSo96FiZjRjfX43YVNOsBH7o1+5
zXfphjkWYr28MpmceaySrT7WPpvFylhXonOTIM/JDFJvdIPuFiuri6PWL2gvEWmj18OwSQywe8EU
1VfupbG8MesLhGRnIrhlGnt3gRE20Vm6OgVbPtGdnrW/wlAWn8NC/9CmeIkyNKQbk/LqofKh/kBc
/gI4k9ZJBJzr8r0+dxckd3sR/eqEAK0+rrEs4C7qtXuaJ8iYx7xS6bc67NRvYROqso/YSr8aQ2K+
SrKlr4kEqG+euRMcUlCq0i1b1um33xb2PSGrIaMWlyq9RYhKQF2Q8vYOab7kichyLCg4Qv9v7aCE
F2lRJQOLQeM89QcNVyexbPti9K3fKqtcJOAjqVZx4MPg0qV/K8lvAH5kUPPpxWR8wx3YPXacaA6T
MKGf9nVQHi0FQM+XNpARkk2s32wcfNiIc4LRCo7fBOiNlKDP2HHFI+YC/6hAoXlh7GtPDV8tVLBZ
yiU5hESJxrEaT1Lz2ndNGOEUNVK6DXVFwBdiqBuKt+lEt9Jxv4+t0X1SVEXwrpWMDpQhTH8BU3d2
EwDbl6pqqgM+PuHv2taX+IZlpB9gR46UBivxfRSqGTmgoAaAgu5PnjZFMWAV4CGQV+PZdWG0gw8l
G9sBYJVqWUskDKFhUH1iNfylMhgnG3Os1U8atsRz0LEjq6Sh27yd1KSfcFnLbejY4ae58/1bZNvG
lqCCYYtLvt4bxoJX8v02fjJgrT13xNP9jJo4kfuxytqXovGnJwhHEoqphKO6Lc3BIPg1Mxo0qzT6
NlmBC3RLvyb+NXV1fRdyG5xtSOPvMU/q7C/VCXdvmh0pJctebxcmrQDSZg0vQ5+SaUvjMIKtDtzH
PihHI5RitHsikkcb9owPCPo0IefRPytQDM8EvhWntjCrlyYJopNTV92jcEv/K0crdIDkx5wIG+qf
ol5TpwkpBpgB0/Fk76tHWkTiYEfW6GmR0Z2CKOPcQoaFhZvNNcpXM2/H7ClygeBvyepKoJWFUf0C
GQxCQ+H7A3EtZkFwMRmrTbMNa5/nATUlgixb+HeqK7RyO03ZiA4yhTfWZMZTCPWFalbez+rGJT2B
EJlUZV+aQTTlrnDcCGa3bjd3uY8o8jCKunVPjgw0gWlxRp0pccDfBpp0SWUMy6M9IjICYkhfQYRD
f6qkPh6qKEm/EWRcf9TmbriDWpB6uRGUB7695qcU4/wRumd/J0ID+GeaZiPC0HSEW6hZso0PMhrC
JxeokQVTDjkycHFqQETd9vYp6Agw3TYaHPwpioxbUYXSecRBVzY7OvK4NqjgweZwjfZ+GCnXeUIM
pA8UAONDaw7vyHHtjz1v/pcC7BRnttZHF6TKsH2wcsd4clEjRDeyDvR7ieT2G+gUM/2IgQN7flrH
VreJZpu8o4a5LYQehimpq/oH6umu2IH4hr8WILYh+zkQPu1WE+hdxWwiX0pTdVDb9F4iCRhnJ3z2
uxIiYFbpFZXKcPhdGz75xmNB6m5Yhg6hynRLn+esEi/wF1IvWc5ygREDFysTEHNJZsa3Tilp0FfF
0OxrkIPoTFJH7loHZQfVTLe8QZ3gekYGpaaP1LSDakz6ZNtCgu5V+glUMr4MDDIhyan+8KJ1RvDR
IKZ4BrqfGkeN4B1JGQO2PXZ+i0zXLPsrzAuyH3GMZ14TOvlTB7seS7dBzTcN8YvxIvWvua+iDwwE
9W0al2ANePzFne+H9Tei0Irgholv/pQBbwSpkg2w5xRwsyNnu+C2dozpqCpdhIRh0vt/6iZ8YWzS
cuvOyUfj5Op9cm9WduApQytuXasrPwUJ4RrsMNuTJGTkBIZqAQyX5S6CZPPsxFJ9sH0HLCzbsmNg
DHp00Lp8Poa+E1PO1Yx9Lgj73ZT0r1+7LJrYAFtfMVnn+0CADtxACe7FxoBAeucCFjziArHv+5x0
KTkgk7cdaI9lO+ZLdqiwXoRrk28U4h/Asx2k4biJtbggw7NFRONvhcQoXTbZRi8cdp2WwzM4yNJI
PcPJEnFTkpB5RIyg1LagkmVgBMxazxU9xKaILatzBMVFTgHBJHwdpNHYxF3VrU3+dQTVI3enDyMW
hSN16eghyx3Ha8Pc/xp2DYtCZwWsYB3HKoDg+uBAlwEChRqEtEaFfpAAvTTBrarNabqpMfC9VKNj
3c6pJreG6gGG6IC2DaFx++gSHxqq4U+UBLJPAZa5O6f1HfRPqf0JoJ39oaIN9IQ+BsIqJlzzeyr0
7qg7pXZT9Fr6WbOhknLW8ptgm1XAf4iNjtXLXNWkQrJ/xwCvgo9R78KBkbnAGm4oEV7ZPZ3dMlho
qRWnJYkn8e2WwZqp06a9cE8Djmk0r8Kcvndx4z4PwGF//ePdEfv9ZWNCD4vz5vJb/jh6WDm2BdIG
5LHDKrSJC7s8BTaByQ0++pusb+Pd1LVi30jyS65szM5sgjnLIbWlLogu3Fz2kH8MDXa/yPKp1yia
udqdrEX9aAVlf0XF/HcFfbUVXfrOFJvYiOLlW1XYE63vm5mXB4YF3zd71WCLHY3CVBk+qQoIURu1
T6aVWzTEh4hn66u7vLf++bmShh9dDQxZNArNVbXGDgcZUl92IdRRhXVCH1IrhNpDlZBNwXpCgh4G
myt1mjPnSrrtFrUx6iYC8ePqDvsd6LSx6I+jKElyy7oI32IeTPPdpFBugDpS9kguwTR2pwoDi7Xt
2pI5/fIrduZ1Rptrm6yuFHBos7/9FWw/CJyyHfA4IoQLqULHIaQFQjHwf58EyP9kOAVUYCk20H9Y
v9FpXdpR7NBRmQyeZNvPHC900FA1mWaXr+xMsYDmA6qBxbVpIVl9e2Wq7gYDTm3mRaZP6JJVAnHS
dbb2RjQe53D2N0x91emfD8qW0YFdjTCfK3w7aONr5LjqQeGVbkO3sqcodpycykBWhsQy3Q6j0ae3
NnPw18sDv688c6Uuhxh3cWwu1fy3I9udI63B9ROvHyEZIP6P9kZAvkDfzvqOe8xGnJ40jdCAUA6C
AOPTpEf9T9Ac+CZkbnPmjHPgiI555T1/35lefhndfiYTl66TvT5k5XWwyJ0zrw1CcHpE9lLvduu9
FSAunvQE2Vvd6/d6WXC8J1iK/GgT9BD8Nfum6QIEmZZ7reO2fNHreefP37ScS/+Y3sB113rQEENs
uVN41OEVeorMrF1qpdWpAxp/vPx4znzsji4oS1M9pD2wrkmXNgiiiP7vUY169dECV/uhB+W+1UvH
fECSAWeFmFhQRHNzW7sgmS4Pf+Zy/xx+LfDxObuSmpelXuCkUBz03PSmvu3goRi02KJJkEd3ecQz
Xx8qF3PR9lk01tYfOvCUAJIpQD0654hiC2sC+lNVz8RSZKdJ9fY9crRrrtqzl0kjb6lInzEti15i
sZR15plU7SKArbr+aaZM9BQi1wC478Rg9S9f55l10sE2xBQKAILGzWr+ZOdnEAkqKT9HKMFrYzae
JNyVK8/v3OtDnYZ3x5Ls79YfN2pwN2uGKPMS5RNs4EO8Z69j3RO5uROaepzEsK8KcLLN78uXt8wa
q+9kcZ3jrxKmzXNczyq8rmYaB5mnq5qYCBbxG60pnCdgxf7h8lDn7qSkYQHD0XSYsZd78Mcn6Udh
Us7z6B/jQhENRtxmcgMKGSPePx8HuSkdT50uOJv4t+P0vLLKWg5dPgJaMpUbanQYWKvgyjP723K6
vndLz3FpgLMErX2QdU9VpY0G5q/KJznYtkc4WNHUNWxbLWdvpXLek94nH7IBwS+e9yozP0lkse2N
iXDlxC4v2gU5ZCQERRUcMWusb9qpwSqJssQ8AqPtk62ZxcWe/u6S/afK7wZS5gXPjLSKw7yzh3rW
fDLGDk03Eav1/vK9PLfqAH2gKg3idWnErN4PALGxG+ixe4qSqQjvZ6ewUVPXHNa3bKAaB/eGVj1r
Q9oAlqqRY98Eo1VZp6yoe+sA8i5/DhSIfQfO0a3Oxt668rTPzUOsOZiCF3MJFIW3T9stGgIR2Mh4
bky092wUlOdk2npd2FAt0Ux5UnajXZntz81DfwwqVq8Y5ThCxyJrPiKJWsCyBDf5mFOfKAT3x86o
umu79fdiC/U3NYFGjI4vEJPc28scOIlTiDMzb8qz7mDNtgmby9xhWknKG2vuu3FDotjYfJwylltt
BotzN4D0q27IMoYsXYQqAfpFKsmVF2S51PVHwK7k//0wtboVeZEnpgpj5xhRsNI2PP2C6MwajsaW
17EFLO82xEPaTqEXmzGI+34DCMbYj717QI9ZPyCIT66cOt5PalizF3uq7iA8N9cfZjoILcyhSJ3s
hvjOb62vyubHYCT+adbD6fnyHXj/Ai7GPhAxfB/gRtfaHpKiiReaAtxvg7LZWcuRE06UHyu7sg8O
lhpCE8tr6/379YJ2OwcqtTSCWTVW29DQ7Ym2pGzn+Y1Tfq6D9MdIpPxWGaNFoZj6ZBWm8Y1uDc4u
rufqyut/pp/IAzeW9gY9K2bT1dbb6GTixiaKrUTLjGOf2P7DqE/Ftm77btv2wt5U1GDvuhDUawck
YRfVVXFIGkoprO4ZFSOYDSOhSX5X95u2ja+8le+/T34fG1Kb/hb/pFazFqj8nu4GLoCis9Idqj5B
4ISIbn2wKjeNcj5dfgXOPQ3UFBZQgGV9W8NqojzuuSXAf1zZWDewVHKSZAiumv26ech9HlPNivcY
1KrazmYuriysZ95AUCMOTAL2nTjIVhWLKJlHcvZ0h7fbmF+Fy63muTULOD/pn9mA+o+JaZNoevmq
339lnEWQJKKBANqEV/ntlAQeci7Z8yaeXeRyg4LJepg5WR8mVpMrbuT3WwduKxfIIov0g97j26Eg
pMOA1Ur4PDVR6biwjEfshlg4L1/RmX4oJA1WOrbwdOW5sLfjuJVblQ6aMChHA2HgCQJWf6AY5dbI
uUEhEuuQuK9iFNlB1OMC/PeviVv+XrDeTqgWG6Rlo8S2wqEf/vY3hM44WqnvcltzafyKhfQ9Iwan
Mg91IYGuQd/apJ2LW9POtDgDFNnZt76bhd9N1UzfoT7Pnt13SXgjASE8lkIjKcCNWi3f4k4KSbxx
+vEnjMH+GRS7Ihdo1LtfSiSZTyrF5HyhxEt8ut4Qdb9xRB1QKDA62zOasiKLUELZ/T+cndeu3EbT
rq+IAEMznU7kzArK8YSQ9MnMmc109fuhNvB7DRcxhGwDhmHD7mGH6uqqN2yc1tcbiS+e6SXsYov7
bfHFrWkVWHwElHBbu3oO61LwOOzL/NkyUUjcWOP54beYXgSXkNCYyeYqXNTb6dUdIx0krk/YJwZ5
dTaVnhtci21CU5iP6j8+rBp5ahSlifddjXT78f4eex2a5hSflBNGBriPpZLA2MSwCEedLUYd82uc
Ou+tUeu+os1b76fZhvP+cK9jA/EAbCuWrkAb6Hrffq5ZDYY1NNboxXpVPjqtUX/MFUvH/JYuHlJm
9Qc/GidlY9TXARFNcJ0rAlwoVT9n/lUvUv0WFwClagDS1Kps3oWtNrx1A6X75Mf0DNryu0LZHjig
1RziEMXc+5+8MsN/QKnsJ4iFRIvbwbW6sSHW9vSrmurJLrroVGpJBKQk9U91b2/QHVYmmLvf1aB9
WYSmZYEza1WnUOCw8Kmhe8idMjoEIfroGGaP+3iof+da3W9M70o4ZD1nNI9NIQpOwO0X6iW9GewD
QIzkWvQ90FCb2w+8I/KNcVYO5s0480y/WMaiNkbRJENyDatUAB3ona/pqKM1CyYffMr9ZVspFc+7
9N+vmk/ui9F8FQxUXzco2sVNe5K6+auSQfm5CqT72AzaW1sfiqveyelNEMU/NT2cZmnS4HD/Z6ys
J+I2BqJohF9Ax4vdk2FpH/QTu8dM3fZ9WSNTkxQ8uxxMRTTO7FXJFHPj01fm2bHhSSKzYaDwtASk
YHXQpWzk5DoOjrsvDfrYBu2dD3ntNBuKKq9PJowcyrIwk3R4g0uuotXVaOn0enItVGMELunHH0Sg
imM+1BWOF7VzbC0tgd431PCkLX/jtLzeuQQDxOZgZ3LHUce8XeM6s5VgTAf3YpWjURwAjpb+efBD
95/7q7iMAcDpeJlTqDVo4YCRXOzcqRBEuYZ6GEza0ToAjaAA1iAL9IMSe/zTQbRJnO8PuZzZP0PS
WZ5L/oT45aEs0wCktRLaXtmb0cdOFhFKD2b4ts78EpLfWAfPwoqMc8Ib+rOJ7czf7qI/P2CG/c7L
61KAv51bEWOil0nf8mQsfupu2j9Opo7yLbfQu/uf+ir/n4ciRYLQgNgENaFFPtaAL2mA2I5eEpYl
LpWdPpwn7u03SlsiowzkPTn66HMeylwVnyxoo89JNaD5ULo7GJnK3sDV713Q1/RuYcbzbGwzYW68
Uv40AF5e9X9+JWVCHmWkU8D7bicEAlLEWZhGTIsq438mwDX0bJNDXANUqaKBvwDZfpM1kIKG9APl
0iMIEarmwyWfukeJgZQ+Cy+b/inM0gAThfLYCeVpkphY9BOgHQOjJdujt/6opdkHXx/fRIP5Aauh
g5pmTy5Oe8P0baowcZrSR3XCq5X/NM6UN3ltX8UkdyL9WKnBCbM7qjf0K9TmJ/1YPFpU69IoBlZb
hf+s4dqkV8Mu138EBpr8oXIwK2S32vLNNOL/BEGHZhb0TXke4D3VozziCVXs4PJnni/sb4ocktPG
DtCZuztzu0S39ZR+zKDCTLP3/fdGY6QIV6RoPYR9+nMMFMVzsjR6r2XdP76eKF8r4YCCKVLrqQit
LTzfMmT/WWdqEOR0s/DjMqWqaHErFh1sb8zT4VtZTsBfBKDaz8mgW4A57byId7aq1982JmF+ZS8n
gcc3TTVyHBgwixurTmfpe+zmvFZrLVbCFbP0vK1ioIsyP2RzNG13faDab9s80LsHDRyreXAmGz1z
HUwNtsqGq/ykARx/vv/T5rN+75ctbrE2Fq7EmMf2DMmjAe+Ifu92sbzarY0y2oTdxX8YD+AubUZ9
Bjwu4rph19SvXWIP3mH21Z1aTHj7WHxRW2X0aktUG1n02pJzgWhktSqkg6WgjBjRakrRwL+OTaTt
VEANx3r42dJRmnaN0gxXK67F1vNwLcKDg1d1MNQuvPFF2tXSfkjgAKZX2y4TxysC0XX4a2tC7qm/
JRmsRbTb9wEib/murxxqIWGG/eNGtrB8wczbHTEpF20T3hDCWMw1SlIoOuQxosRI70M8rHWvi1Fi
Q5LY3iUQrXZTF6SXktrTxqwv85TlyIuAqmi8MkvVRZFEFRGb3sajDg7ycUo05b9sqH8/cllhqrBt
GeFeplcDAxMVaycjPDldDeoKqblffZZv7ajVE8PLjGQeRDS9A07Ui+xzbDA4kXXoeKoP6hvxQeml
sYOuB9XkQ9FazsZcbo23mEsszcH998LxsHRX3miwKneR6nRXt3ERdEzQtLx/QldPzL/ft6zW2Da2
MaFW+5di0gLPSgJsEee94iSdS31jyj1YxP5Gtrm6YQQKuECtyaqX8FtpO7lqtXF6lRny/RjRYtgj
OgjTdH8c5+f9L/yTPL4KegQfyrGk0q/KcLFiUc7A8/4au5WT7HqjRAzb9CP9AQXB3tmDnTPfGBrs
fOwos/Ybmh3yCwDo+FNrm1hQxMEQfQmSKcBWPsJDeNcVkcBTQ1EgKA6yQ9vT71vn/ehjMqbRi3gb
pwoGDVrmDMDtKtRXcJg08b/U230Nd6Rpp+adVoytuquqPv1G+YMkoOpq9xk/W+s6lKguHQLW4iEe
TB//KYU/DkFhz+CtEvkpc4CoshcIbT7i5+dsZEiry0NjGL0syuSoRt7ueWMaSgWHh+QqUHN9SPK4
yA6FOnZeX4hoq1OwtgGB93NLMh4Z2TJ6gjls2rDIrkoSph9Uu8lPhZYkRzk53FDR8B1TvC3dsVft
qzliUfXAf9AWKMwvBwW7W9sW+ghX7AT6h2BAxOfQSZFc/F6W3R5rerwm9Sk2vre5nXp5aoTFnhqr
8uRiUAQqd8TPa5cMfmNC6u+scOM9tLYC0ES5xijeOviO3a5AmGsZqo56fg1HqWJe2hSnWNGDWbfO
/HD/eKzNv2NSq5+FY0E/LhabhQHFBkfuWoGHfYAAj6Bjb0HGBf/rAmqdOn36XWca2MX7A69FuhcD
O4uBcdMTEUDkwQtEP32UtoTKrefZHrJA9WPQoi2dj7VrGsFFttmck8Gwup1TP6A3qqqZ7sVxnu8A
4eLzsVOCySpOI28xpJwiPfCRRcMPcwfBcM7N8TSajvc/e3W+X/yMeVpeXChh2laAbx3Hw9yjwa8E
HuRHMN4430ZWa36q+xayOT/E3tIqfVXFnjc99QRgblxm7KzFBEDyLHu1kOFsBwDIOy/M8cHS0v4f
zOwDiSVaXoI2bgwMSK2k0nduYNEnbGFo/Lo/Basrz6amzKACvDMWR94IMVOfXIBBNuJrRzKV9FnH
XOmp0+LK44ov/sMdR24G24PaI6Tn+bS9mHJUslhM3m1XQy/w16K6867vguYNNfSvaRZlO4l57Pn+
N669hfnAmUYEuBA19MVsj0VmpHIU6RXLQfvZtWd4O6JxNYp8win6cxQ33b73zQE/7tTw2m7Mj7oa
m+il9bzcEsh/WdPaz7mBNaFWx5uikCv5Is1j+E6ALoBDLEs+qTCwbtS73iuT6tyPXXFoo8TfRUPx
ts8AZSuKjkCAeRgn642w46eqpJns9JWXOtpVb1TlVIcYWeXZjwIZ/0cpk42LeyUI0jalYMyJnwtg
+u2y0T+uDQOTd88H976n8D8iJlBk2Lrjonx/tdaGot4B/gQwJKWhxaGUsREYqWWOHiJPw6UPpwkL
PPRB92NnmBsKPX8CzSIfmVMR5pxcnbRy8Qjj/9jJHPvgKwUqNPI+VY7RPtSDDI9i/ONwmv+Suo1Q
aqFjK2XgExdl0bDvTTX5gp1ofHE8Kzhj5GdHnm8nZ0XHoDjh+SxyhIDR2N/q6M3n8dUPdullk1Qg
IbF8zxJR7AbDLNWDg0heY2B636GvH6fNxtSsLQOWKgja816cUbm3Kx5rWcYlFE+e5MZ19qJF0Jry
QFh8NaB7bGyvtf3/crDFAa0sTcY4ZJUeRrxag9iClNkhs6NwPBlqVPgUhLrqKa5DvIxCY0Cr7v6e
W4vH6H6w4SjNzVYFi0teFg6WiWjIXEHowrkYFfROM1eKp7CK1Uvc1NGbXOsnc4fjX7uL+zo8yN5t
f9z/GSvBGEUQHo7k4dRFl0C2Zua6aRA6rxGGgT/KhNrkUe3QgcHDc8jet0NtbCQ3qx8O/op9Q4XE
gW15u8xB57aabBhycmpYBoXdyAc94PNPGaShZKdYY4LucoMK5a7t6G3v6HUATBZtqW28RFZuY1If
c1YqQLCE8vftT3EnJQBpX6XXIrPtEwZo9tH1g+BLQhmaN4KJNqveBRt3w+qUz+eINEClqbsYdLac
iejy2d6sveRhmxudc6vVT1qu6yf4HPHGTt8abxFIXUfR3cLUElAhY/cRDA4FWHewTskQIKTnJP3G
zl47xpAHEN/iS9RXwF+cLjQ/TXmkByres4fCLmMcunH/3rt5kzze37+vIFCkNc6MNvlDWeChvjhG
HVwnpGRHkJhm5Hsq5/gkizA79X74No3YQkHvNofEjPFUnAoXlo6If9S2bDF6UZpdikrtWTSIPWVN
vSW/vxY5QdfTwwalwC27uFeMEWDvECe91/hWfAqmroMlpuIEdX8O1hbYonsN1ghrNO7L210spB9N
1Kt1z1SacjdL/n0RHTAjCKfynZyEvYG7WFtgWCKaCWZyVuGfT9WLhKoQTkIjNVa9zmiUZ4mJXrWv
DKn+4Nmrnu5/2+pYJFFI5lDbgq1wO5aBejcMTby2jMoJfw1Rq8LkG8p+nE3V3Y/3B1tbL6aHeaRD
ZOMmeTtYjbt0qZtpeG1aJckO+jim74Ia4Njh/jhrYQcYKhBR6qJUlRZ7tk8VkfZjr3hyRH1s79eq
7in4iOEk28L+cwvnw+wwsjGVa9uEhA8YC7GH/HuxbNYk+gS5Vx4AxQg2G20y4DnFiFxy0T76bhBt
xLmVGxZRHG12b+PHcovdzqYpfQWyaN1eLICse7jwMbTbsaOF2tRw+pzQc/uuf9fFcCD/en4p2gDo
JWUhqi9dYTqk/FVsZoOLnqgIBvTOg5GhO52Eg4JggbQumOxuObCsvC/hYZA+QpyiX720WwI3Mumi
d6itTzrFgRypZWyocY79aBYJ+ra9mpv/5EUdpjvLQY9ml4QUljamfGVj8SN45aCI4sJvX0y54w+j
1PtCA3+rf8imqAhxJ0xaeQqKNrkG4XTMoi7Z3Z/tlSPqgrPVkBKZ7RCX8CjaCB3aenF78R2AX7u2
aCP1gqAGHSsD684tJcm1b0QJgnuFEv+spXm7rfKpMt1ayvACXNAk6hvRZZik8yH3x29mmGVgwGpz
I09Y28rozMyQeBBCFC1vxxzdEZt4DDovFqA+TOCc4RTKVDkmZpOfp1wdT8Bc01NTxeNGSFofeX4C
gYVySBNvR1atyZ64rUDiQy+yPDeXqJEMqPG9JaOTb1t98r8mQ2cC25Ga/fb+yq6kahxftOlQxOCx
+Aphp4yAyUVihxdKcsNl0BJt18cqKva0QQ55qQ87d+x7DG2y6lMcwos3jWD8df9HvA5b82+AqMfJ
wu9y2VMsHf4haSnbN+lGbTdVVpvvbDeWX/qu6X+JqYl//4cRBZVayjzErqXvSCF8+IkawvGi85Uv
eZ63T4oZBZ/00aQSnyndRsL0eo35QoQwAIuyuXgM3K5x5JtGrRU+4SpO5ZOexHnES6Bz3jdRmJdH
9KQs62jPnHgV+YktQuIrhA06HJDW6G/MADSC1/zzXlznCJQzbmRjDcUaUKbWUCw3K7f1RrWLkYbN
uiMK7NkZsPlwltWAjizVllOn+e3fPw34KUBlUVGd4Y5LXgGMiCSWOMRfigDSlIRByX5TknOem+qp
tpUJMW1NHDCQFmAONR3r9jzZOOuvdFL+zAf1UIrRhjNT627nA2SIZqOjj8GiJtX2aBVah9RTQDJ3
sPIeBKWtt6rv4b6K4kEClwCsQ1whBp+KEW17JfVBuWshlP2Na+11oGV2wJKQSVKXf+Xj0aa6lZY9
+OpB8Wu0zShn7lOEGJ5FlP59I4qxsFab7QqhAS8BT6ZF/SrOaRhWoxvDtc8qNFENQF58u34007jb
yE5WYw0OxDRptLkmtQSqKKlwUBzQHLLYLP456n342NSDfgAQmOztDpUVvJbMQyUaxwtduz2mFR39
+yd/dYbnJBrI9lwuXRwFF7KmbtWD7dVBVL11p9zxhjLprqLKlY29vhbWuEm4pR08fMVyq2NBgQlC
XwsPk8RKnjUEY3kc6ArdorwIw3KXueXkbuygtUgDzsqdq+AEtqUusi3idtIjoVD0SLIP7YCrQVdk
frbnA5tPk22019i0wyPuNFuQ0/nU3FaReAsii4Yy3dzsWUr+uGLsXV64ySUuux5nFyReBsYJcY3K
zMJsTxVHJj6nIrZ/Om2utR+HUNm8yFd32aztOnPbZiTq4nDjbS/CRKHBqheO+77W61LbV7aFmdXg
2PV3n7rUOzXJ5O8YOY93g6G/zfEB3ciYVhpQTAbPGXWWfkVgbM5xXoTc3IQZJUrhejSZJMLQzpii
cNA17mf88Qz1BL7b+ooKfY3jXDxg5Dtgv/4G0auSE1/UsX2SsdRRADGNytrrtiK2sqy1k2CaKO1T
ouKt8OoOxCXRUBUZXBRRqfsUz5NHNQrbx5i8bCNpXZ2Nl2MtTl0vw8x0pKQK49tfVL8vvFm8cYdb
SLXXgWzsDUXVLmkuvjuV/oF8Uz40YpjNK4yu2olCTR4o+zsbP2vtgCL1MNOFBftl6Tzf9ELJTeHM
uU88egVE7qeSKspJtr30eoyINzbFynjUCuj5Ef7mZGdRFqrpzvhqVvheO9rRL0ep1OmK9NpQ79Kw
S6ejpeRBvhEPXo/JQHg1woqAfqEtZTqrSUFxd7YEiVqHd4FSQ470am10MCGw+gm/Yx9g6MaHvt5a
RDtApnRk5va/O/+oF5s/ToOs6ijIoXisqw+RxirHaR+eETLaMhtZG2ruYWOizFdSvr4dSutEJw2n
Cy+pOag/uqAN/gnE8KNO/K0n/UpgYZfAv0djWSesLIsiUdgUaV1gj4PgTHSReqwjnYLvYJP51SVu
u3A3CaNB4bXsD5FOgyHoDbmRKq90nQRlC8rnmDrCT17WlOGhQ+ujp+eVdu68kWUcHdES8j0lQlun
chSIoYMQ+97FD8iBChZmg7LTAvgibo9UQGAq1pNT6uPRVcJoL4atStXKerz4fVAzb9cjn/ykt+wq
u8oAzHTSDf5Hte3aQzYIlNP/9i5nLmZxD8L8nMQstlld9JkbZK3vgdLD10BWsRc7WOAowLg2CmKv
7zZgBORk//8PEtfbz0LXqdVK8L3Xxm3xuCqss58Ph6kSx4EtcXbG2nwSfiMQwIr+y2caYAUAtvBk
ecWfbjRHUmVHQRjHSfVtXwmUJ0COPqG++reivqCX2eDoHJMOkoIurUpEF+Zu2nUKEUor5CFvEfXV
ZWP9Mqf2jI1OO2ws4UoqfjPisoQ0quNYUboJr1arfgj1otln6bxZtTGGxakY+0bJxIfYkv7vMG7L
izn0gRfZmk8VtENN7/6OWomWMx4fRUqeBbD6FnXWCTAu8jjUPaWOQd5Bw8XpRyxE7e7GSmi/uiFW
Nh7ggo1zmzQBUAYJAqHOEvy5yFYCLVT70OmCi63EunIxaWTbp9bJA3vj0/6UNpcj4V8M/5IcfBYc
uN3Ck92jwlXhTI5aPdZyQ2nrHyt7pEZY58is7svEzKJ9munWJ/guiXUMgKR90McgyD4HaFWhoqgD
WkZtJB2DM0XWvvGk3QclYmQDHr4WuIribFEk+5wmofaQA0f4geKTcHdu40xih+e7Ex1lVcl37tA3
zh5xNDwViiTCH3BEbO1chmr0BicC97PfagacSUhCn+3SH+2jHtg9+qh0NKqdITUKYPdX/nXeDP+C
0M6FBf8PFYHb2cldK8L3utQ82dC4OUTpkPSnJsxgxI1aFoT7ym9QNQFjU3ycDOTAN5ZnJUWiUW+q
1GFod4DmX2yE1PITE7H28Fr5ZfVo8hrysKkcT3VuxN+HATWPsUydveIii5qLWvA4QldSxzwDRck6
uoRdYJ1yV9/iJa5tUDAlqGwBpqKqvDgSFsbeXT2DStg17QcZaEq3M5E432K6r44D2WWuRMFkWB4E
W+nGiUw4uipFKbtdH6EtcHLGYqw3sr61exxpAyBpqDcQfJapudWUWaGhLntF02DYDWbS/88oJb51
NtpUvtLII8CJ/oRWsv1OT4rk3Ceds/EMXfvaF79hiVihpFmYmYmKSlWE7ec8Yll3RTQYW8jd1XEQ
hOXa4HPpetxua3xwyO51LbmY2NT9zocoPLWTEfy8f3hWLn0I1y7LNktGcIfcjgLNr0R7MXS9Uabu
+2DS6t9RM03YO/bj9/tDrVzEYEYoDBMrydiXLuiaOg12H0XBpRqm4QD1DWlWG5HPurDsQ4s2A043
anZU1KY+BH67FUVXwsRM+p+lWtD2gmF5+6V2jPp1IazwUgVTcbVzvd/rjTGetVyThwRRigNIwvCM
ytrfmu1yNTtUThyeUeR+hKrbkYei0ApLC4zLYATqqY812xtie3oWg6vupcj6XQVq43B/tlfuQ2TK
qYijo0vxcFmZFa2mS0zDsmteJ/pv/NEmBFB5lRrq2P9q7GLT1mltwPn4U/anW//KQtcHlyMqszEv
LmYLn8Sg9p8aUaNFObbwkneAF6tNP5OVMwL6iAYWdQs6Wcs0stMiK8nzsr0UdevDsdF9C4PQqi+/
qzMcYyebunk79Tji7DQnCexjOpmlc0Sr16+Oim3Kz2qfJ9led8u2v8TQUz/+/SpgsUDjl6ubEsvi
3dg7U12AJkNzJa6SszMYKaqI3ZcKGe99iUPqxlW4dpqBrMCHn29EtNxud1ouzC7KW0141QDcf2+W
SeyjkxcUww6xWqW43P+61eFoIrqIpBCnjMWRmiJa2nFd+R76qFqyC9NJNMfJ74zfNpprWwd4LX5A
7sSJj2I8LbTFXKZVWxljayh4p0PepTCUZgX28hQF3yqNqz8HjWjCfSPADM3uUWH6mJsBgM3737y2
zf/9Fc4r2gw8OVhkU3BpB0O+9ynDPKpKZv9ObT34KJV+LDfSi7W4JWYsGgVfYFfm4lnWabKys6Ak
TQjy7HMa1WI/2JFD8WVCNobx9zno82NZ98Z/WF6KD5YDCGrWjFjcQBLxWdSSoc3IuLQvvoCsDAVK
gVNbbEWrP4SvRYoL2MfmG2fNLux/bneuavhI8NRMa6zUUj9qejnl+1HFwnYXxKPxkIYJfrVxO7a5
p7SwffHA1YPk1Mux/x76gElO7pi50Y4Sag5csuPf7qA3krwilcV/GhQSOeiR9CfcuNfWFghcHEwq
EEPiFYnTn7K69oVB+teK4SHEqmEXCQRiHTPB1LYL34zJhFlurhsb8Jq1gVHNwqyekMu1ttgZKSqL
PbwYhYJCOl2wVgetnKfO2cmR2cDdfTqNHRjWnPv4r5nf851GWUoHWA8ujcby7Xp1jYI4qo762ZSZ
gPIhH5zMQbc/RUYVHaTbtSdqqCoemVGzpwnYfkeKVbzBbtnZeN6vxaCXP2RxuQadwClcjyDWu1Nw
FrUWvcN/5kvaV/pW72nOl5d7dA6rpJ/qvNqLACRpyJiY2KRXtUifgyBs0x0Fm/yrUVjWdznOXaYm
r7p3ldTpBht+eVSzrXrsWviB/gGFjGfuSvuz1SGTFkp94VmRnKDbGcfALqkL+sYMz8f07n64W3vl
z/Rvip+giqhjLDbZ3IBC1R2Adol6z87GLGlv17FKlh98FhYezJZSJ7zrYvSxHVD7lep2T52dJF8d
l12x8XPWVpsOCWw6nlnc+IsnDZayRRlPaXb1u3J65O/ynQMhwqtg7W0E+rXTBfqSr6LVhFjEYqiO
d4aIXBp60VjrUJM6JGf51uzNZBjBV2QilDcDYtmeUhZbUlFrL8qZLDg3WjnA3LC3pwtGx9RAmgsv
7ETTixGKSYVdHJTO7SEatxPy97ZxGErT3QuhpD9E036pe8nRl7OFPP6IKHk1f2vcOZ952g3gohCQ
pFu0iNExSFSnnj+5iUCrENp85A6HXAzGscd8JdiBIHK+gC5V9K2H3xxOlkePWj+57CwQ6CzbvkHl
uGne1oqn9bKnTKgZxQdfC7XnuEmr74k6xP8zisTRdlbT1sExGaEu7emehdYOgSUnPDVt2W9WwNYC
AkwbTgZGR5TqFxckTC9+6VQFl5DuS4OHVSb3KNwmp4Z7i8azTLvvWfs0qfVRtp+sSeuc0/3juRIO
OAZgE8i7yfGXGVhhSNtJahAoEfCYvVuZ2SlLlcCLmbAH0+CjNw7g2oA0X9FGRvt6hqrd7kwAJTGi
pVN8KRXD7ncSv/lnt4JLqnR9duTA6hut2JUTD6DoDwaDHIgxbwesAn9qQVf4nl0G06Njx9O7rhXV
abKmrclceU3M2CV0RGCHMOTiKqmnGqcJipbXPCxFdWilYyU73Z7crXfLxkDLxAod1EwLCavXIM1R
KYgFKlB7J1fklr7EWsHk5SctyWq144dZmdIpp6GhPYahke6Tjk4ue9E+TQ2i2gW8hl1vIIqV4O2K
JHJZ/+/+Hl0JpKiAUSvlzpxFmBdbJvfVOBtSPMAqu5rao17Gyo8WXcQfltXoezsX5cWFWxueArPT
qo0o/qeLtIgcyElQAQPPSadhSR/pAIbVRWlk14KSEpUakdnTLi1bJ9vBMWqnx2CskGLABqT7jk5j
GOGcovlPmSKQ97ezajT3lbDyf8qiyp9QC7bqgxIJdF2LUJtdb1N6I0jeixNlD1Eckli3nom94ge2
Crho6nbm/kOi5rxHhMfZyEhWzwZvbQsRHuDFyw6aD1E9NrE9Q+i21h9ykxsqTjvt5Djdf3hZukB+
/m+oeZFf9AXrsLUHhwQP8zwl89S00BGHHqpTFrlbmKf5mL1asX+HWuIgZA4GocWJ2BOO8huTBeuK
8SaM2gpTtzEIjaNmF/aH+3t0YybF4sJ1wo68HmivN9WpdtBDuz6NaaTvE7/sNu6y1eNAkwIAKMiS
V0KHRSOVUujgZOLWgZ6MYI/x4BoNhoSTnM55a7oPMgsxjiiG+HD/K9dn9t+hF4uYwmbrkEBXvDzI
8M3pouTYu5n8Jlty+AbNl3OSlMGn+4Ou3RiQt3QkH/BnoN11u3MiXe0cw7ciDLcNKHSmmAAmVpaB
vIUI4x06X1uOn6uLSeGbTj3BD47a7YhdMxeD6kzBVKgK1H1tytS6RKzssK/qsuo+/5cP/L/hlsD0
KmzyVuI8c+UNXXwpre63mfONleWbF9Mdx9P94f6UZJfnA8lDCl9kRMS2xY0IDyczep1C5qAM2hsA
cHDh6sgf2mOBcb1/sJ1JgzvC+wOYhpOqPxA0HT9mWqZhZzr5oX5RoqB4V0Wx86tItFiQuOTylx/3
7fsmDHMgHWKQ7xQVris19bdkqdPZauRhtMY+2zm21B/byv2CwVL3TyS0od81to+9TR9nRXEw4sh+
yDsnz54TWytVz09B5l2KdhA2xiiTn154Rqflgy+HYdh1wsSRfRz7MTu0fmUnx7pprGlPBdnPH+zA
HsRjOVDawcAq8YdD2diR/ikNhTVslDtWsJazod4fOXi6SPBDb/dN0vtOkWAm5VmdlR07py0w66Kz
5Jmhkn31exR+Rjm4T02lWPuSXXVKjbr5nulh/vb+Gq8dVPatizvazOBbLrEbdUOJVZHlZYYZfBp8
GdS7zqmmJxzQ3Ce66uZJj0LF2Eju1oZ16RfNmEL0gc3FwZG9pRWi6sJrJ3Wje+itQZv2tpMZnzHv
SdO9jjrsZ55nw9f7n7sy88gZ4PlGmUsDobGs49Yl8uJSuqPHxgakjsuXV40RBoZiskH3WGgBhYKO
ZlQFh5wK4akZlfREhGz+Hv8y/xIwf2gSzaYAc+r24p4jbIi4oIhwjS0zOKtlXnx12l55jnAm3no/
vI5ToFkhtPBKp82D3tXtWLE7coOnAhgXokNeMSrxQ5nbyjGU07Rx6bwOwlQCKOVh1MI3odZ8O1SY
oi00gff3nDCKkl1ZDsNFFol77h2ZcAcl9gZd9PUtxzjcbrgNzCD1JaJwVP3C1UfD9iZzTH6bw1i/
mxLcWXd6VtFqsRW9+YqfDS1oCBjl1tv99UbmonEFyCK6WsjmLU4yEE3fyWYx4dKN/E9kYtkRU4To
Q9+AzlP1DK+iohg3Us2VUgkABCT6wCDQqneWqNHa8FMsuGr2blxRfZwC9dsYu81R1RqBhWGE21yQ
RYe0V7HsxPBrpw1W+KbJM+3Sdt2WPefaCqCxTm45q7lQo7td8r4fAqmOdY7eUsnzrJqMa5lV2cEd
jeaI4FnnOUXtHzAX3Iija9vacmecLkEE/ubifsL4FAc62bQX9H/bo9R6gWCOOhyNwHI2KqBrQ9lg
a/7guggei28MICFPnS+gXeNybO2LpLOr913dyC8FIczaeIr+qXXd3ry8YeZuKc99MQfK2ym1+8aO
2W3OZagCyz00daWBkCgAlR99CUTiGlk6hnj0Mk3z5AI6aM9uNwSXvG+TYqdMESjiZLTLx1rx03jj
163NBa4rbHf6b5SO5hDwInKhgiJrlXvZQ2GzKx8iNKcEaGW1so/4Ofn9RhqydsRg3EAdo9U0X1W3
w82NgWIKsOm0FcU/a3b5a5B+ulNgGO2qbMQxJlW2YOhrYwJuMmlHIARMNep2TOmQjqe6H1yNNJie
FdXPnnLVHw8Z4uYngbPkITIt5Xz/cvoTLJarzrRyF4NTI3FfBBMcEbumRIr2Ekq7fI78OKx2I8kJ
OVaaYh1fhcUkPLShpPHIQzro90oBUnpXlJaZnHUg8T8HrQoPsG++qVGGpRr08encTwY+AEoZyuAY
lrWdHqOJ9ONoa9SxvLL5D5UU0DG0INm5qF5QRLudPS6aroosyBFBHqVfLKvLD2nRmZ/Btm+16lYK
mIwFfnTutANnX+oopDHWYOCCHA831ya/WK2V/K55xiFYym0YnGMki8Jj72dZ9JbczhHI9vTnkRdf
fpIh/qJD32f/GH4lvtatHv89tBahcLpaMGo4zyhv3k4FWgoDlZEyvuSiKPc0DD+pAL7JnBEA7rr6
b/3puIxAkrN50EJ3HC6l2+FU8sdWH9LgMjYuCZVit286iZUkZqx///bB1gTeLwBAsgrAFrdDhWFb
KKo9IUMxTOYTblrxUcUR9+Br/4FAjZwfoZArfi7sLOs6vh9JRKeQisnL1PzRqi6wOxy2zGLj1bq6
mbjNySXYU4T7xeN8KkGEpKTbcKBC52seYslSj2pt41yR1m+hA6tvJuxbrA9u2fjq2XfDUvEIvwEY
tqpq97Hb2SoQ9brK9mM76w3ejxArkZfclQSLUj3Z65LROjk59tQtJrF6X5dPGDmjK6i3snt0h6r5
eyQ6jdj5bqXnRlNimVj5UyWd3jQVL8yC+tqMmXmylDg4d04cvc0nnEb++uOQVZ4PM6kjVMe5Mv/i
WlEyoGWxbaaXoJW1vqsa1X7GnqUdMcrgFB//ejSguv+Ps/fajVtp2raPiACbmbskJyqMLFly2CHk
sJhTM/Po/4v+gP+1RgMN/Kw9YxnmsNldVV11B4wyVsiKihvI26fh9VGMEvmhQ17MsvJRCksVP9FW
Q0+jnKv/Pn7ahfYonUEqb9IXBZt9rjksgCQu2qzERyNMVznWAciIG4OURHCpOKS2m/mTmSunZWzy
09JNtPdzcQ1RcCGrvfkR6///a4W7dlpaw01x5sir9jDUWrmZp8H6pliAV2PLyXbYblybI653i7Ok
BmQSYLJFEKStd/ZZc264BOalPC61kScbejTUJqLLmmv8yQsPwkydu+TKu2aFzx6EcF7dGyj0HwYA
p71vagkd1NQsKX8//pgXTiHXG3RLyG+OxlT67TJqk0kwL2j06kgqG37ao9PlJwTe2OtK3vbKTr1U
DNJRhi2xzkVB/55t1R6jHgsvXQwu0DV3tjG3K/EcG5/RIpTf3RFVGl/0JYLAqAYLM0B71xgDN48x
5BbuOFPD9NEX0gI6Jv++EHxSFh2SHIX4WVFsDBjaVkmfH/TeUk8mGtNejnf6zqnd+soiXPq4yHpw
nyTdoAa1fpO/tq49sz3HoYyPWZ3nY2CUePfcyQSS5JXi9gJ5gnX+vyedf127tSNRqSI8ZL3e7IrF
rkFDzmjyGj0+w24sn1fPhK0mREw5mJpeCl0n0MMB8wzV/YXRlOIVjmL4buaMXqjJ5Eo9fEHrZJ0D
cpigQUMF1872Q120mlPgrndYQN61PgxmJTmaam+hOtv2r3pna/I4ZbnWPzbF4jy7zbKAe5wQRNgW
bW18Nutm4X6QylX3Ek1My2POVttXfucfqtLZyed3UkDT4NAhkJ39TuA3qjGNGpb1Wor0QVqMmdi5
k5NEm8aKO7nLbaeGwauEKmUD7sU7c5TFLgF/dV8NY0tTEULQChWdtkWE07AXds447hwRFzOKBkX1
2W508aVNZ+s+XXUY0cgU5rirRZi9oumDnuOInsuPsKf360+ZWt1MVglcTNVB6ftRqiD1F7vuIjwd
rOa/o5VRUoQMZMObA0hxPuUD/iiqMR+hnoBWqzdyTvC/DnUtyv2Pz+Gl7LI6EOJET/7kMnx2OrRW
wSRzVDNEy+pk2juWU+KGoPZ5701lCFR9KnLna1eYSer1HDLxaCGmYrMzHPea8531Pt4jCEO+XGXv
cPo4qwtdJam0WSrKYaSvuzVFU4DLV4pfY58Md9aE193HL38hqVEWrlYeXDbIM2dBqEA9L2vMOD5k
pt7r+6qN2t+qU6fxLlEzFOzUURnsr0tTVdqPj5+8rur5/v7ryeeI5qyQVDFVGR0bJKa37VCAiRln
q2bYWlwbqFxaVRxpYGOvmUecD3LXSeESA07dz6Bk7uxpzAMF8797QafFj7ol3n38bhe3FMNUUID0
/bm7nG2pIedWr2KScIgc7VujL+GGQmrxmtQZfVMvgPd2BBXFjcsbi3Jt3xdl/vXj3/AHine+wHSm
OT7cJumXn22lRgmXoW1spkgDiea2UevlOTLN5nYu9WTjAA4q4ZUYi+65lHL4iWfJTzOvGTMP9YoO
s2r6/zu9UsT9NFkriAruX7MHy9OXG5fT+Wy7c+L6XVyXjxWSSu5WzGN6SLoZH0PmVbdN5so7hVUC
DdOY/SqcIusYaVQnzRhQOsNNO1rhrdDjoXsIQTfdqF2aogcws6ibj5fjUgrkqgVBE+ke0HBn4dQp
Kkxi3Sg91qHROVtabmF0G0lDvRZOLu1r0iwbbS1YKXHe5tqyCrmKRW16LBrbAGfXzve4k5k+PiTX
ttn/E8Q5+8boTQAyA66+No7Peh62MTAid3FBwxTDCvRpfojE8B9/OCyhsZMj/tf9hEdglahPYdTd
OF2H+keLP0InxA+QKrdzke5A1W9m0QGxV3ZasXyzRJP60g1JGbCV22q+6dMIg+vGObaFfajwbh8q
x/AcNdykQu5rBVmiQlqWn7RyRwG5QY3pyckdCWJBFN4Szk9FPe5xqis9nDlvtH44FLP4jPfMwcoS
z80xiBiThzibHG+R5Ravmuc2rG/GBmf6NN3JiBpCyGk3JiQyPZpuRhdD97L6GaHH7y1ztNf64nap
iv+WrPHjKX4spuq5qfv5nn/jk44OL/YQNT9heVkW6xNlNPQePcgiKhFPDvoRs/YHcEJoGaZu6pWD
CEQ+Iy6Z9ZnfGdltYTe/tcR5hpAQei472ZMJLlOTVm/iZoy8gg4qXXNBY6g/OiNqTfkUvjiteZM2
HcWG8diYzb5FSdub7MjdGZO1V1wl9+16elodvPajPc2JVyiInOZFPR/ytgk/S6W4l6AxXSZenqum
z2kWV56btLsmDLfqZG6UpDwKdyGCNzduoR5ioy8xf2o0T83bR0QXtqMz39SdOCGL7nidpX6ehLoT
k9Z69OK+KuqyjeI2cIZiVzvRfW8jE9LPD24FF7AosBsAKUVpvnfnfrfYSc61QBwMa3a9YWkbz5qa
L9Jqtwk2mh4j+Y0sao/5NJFccfwePwEkgvWbIdMm38oV9RZswA81GgK1q617hpFbs+aVYs6IQrfp
kIEObuYBm7T4uavqbO/q1QFW2q2GiEapFTdIhNxNla6hpJq+hrSwPF0MP1HKD1sPSYZDEpO4wHbe
R435vXKxjwi1YWOHbmAOVjAq5T2e0oGU1mvT5Xc4qpygIo7BKPVNMiD0by9xt5NmtM9HmjGdVaKx
Lm8GdO/ErL0MGdr8g1ylBsJjCwnFKrOtWWSvTlHLF+4JXlh30e1YOz4tt60RT+UBo9cvTFFuwsR4
TMMUfTkOZlIYX9Ec+hWH0U5EL024PJYlvNA4/GRgCrUrcpHO3py3hz43XjUz3qJbs4m6IT00tXuv
GMRvW6uSoLSnU9Jbfu8Wv9TF4qM6i9/rdmDgz810ofP7ON42Sp/7eaTdyrwfAmd2gz5rt1gv46pY
BtKSFa53QvXiZQ70rmOAN8vEixF23C51cusM2iYS9maJFl8O+QEG+BJXn1pLP/AXA90dHiK6pWpe
/4cND0G+SPfZ2PweZrlXh/7zIo07KHcba6lfu6l5cpLlS6rpz0jnfzdMSGJp+pgt1pPVmT80/C6t
2LrRW/VrCk2yKmNwV52CdwAcWRfrb6X5ZEXp5HWTvq2aAXkfdWN2CfMZza8jDbPa/EeBGkCATslv
dWm2ONMtGxrRoPPNm7KqHhwkGKqlea1a/XaS2rGv0JCo2narShc1jSH9OtDd2SkMGW/CaTk1rvq9
0VqagaV8mDPlNCTGQ0G5FOBKPnhzm30Xev9cJvHXcci+oURfBsjp+2M77NrM/jSW3YZRXDCEFRXA
/HkuuzgwCnkyRu4Yo3ZnpXoRoGD7YEjrhkl/5DVO+tlKcJALK9UXzsIHKkciN7her2MmaIB49VRr
vMkhNgS05IJBdQ9hnIW+ibLTApZDxq3YNMJ4UHKG+lq5SxVs7QkwY278FG11i3p/5RV18bvsuqNW
yyPwS75B4xvwRM14eMXw4imt2xtzmmJ0jJqb1O0fEsU5xm6zczSmkpQXey5NP9XOfWLk5oHx8rS6
k1jw4EZg9OpNRi9GacvHNFse9DDZodpHH2zYtqsXw1JOR91FRDIsn4dx2VtOLYMBDVlO3njCCnPX
dNUXdVYZWhhxtA2d8CYSydaKx9eoKk4iq+5Cq30g535SlBFpD0SPNHGbqfodQiU/O9feuX0LvIFS
Rdqbypye+sQNpsTyI7U85Rie+1Bhv+M6eVtNovcNPlXfO749mqHXZiqQsOVQzeoL2AzrNCVmMMFf
dqbwKVZYj3z4PM3uz7JtN5nWfBuL8JubzyekwT+pmC5CoH+V1XKXF+IZysQO+5zZc9q+8iem6JtM
YkGtFSWg4dBX8/JLaVVImi8xA6s09pTcZPtPO5wE93qu/K6iPvK5BH2qmmULi80Xidl7aB9SYvXA
n01nPMSpxB1KbPQOJ8s+TX91kbY1IzWAll569dANXl6l92WZ72PLuhGhue9lf5QjsoJj5VdQ/5yw
3KI2utGH5KYHQ6xoxNZIjwNgLC+JwrYzlZGsrHpahvjiau7uDfT/Nt1gPXFXeCJu79xi2gMDxkxl
hHa9NEGUujcTrhWBg9SamfXHdAjbHUIxN9B9N6TAn+kiXkI1/4abYu0RInSPqcVr3BQvVa0G8Qzy
xa2e89p6KWL9rjNH4F+EcurFmzJD5ndeY3GbLV49dr46Nsq2l8oxVcZHOuT31ORfERY4zQaAFqPU
v40tErUjyUfpCs3L7CHfhG0TuM5M26JPdyE9CNmQBKLwq9PbN0Vvn5ox3kSRsamj/mSW02YCvuyF
rr7yV8xdbtovGh7ROCLWAZpEvmz0nSBnKtbAzZkJvAfWaeAkm7cW1toS35VwGKetXSyIg/H32+7Y
Vcsmc7SDSOsHKRqvYgunRvHTVZfbNnYdrsFj5rXqdFpMIjIqGVXVnOyIfpatHLoxDOBP+wtcW7XQ
Qk+0qGW4qQEVK3413PqmUUPTS5ZM4bAgBGYoB2ylbl1luqnqOPOafAlKMZR74IwGMHrzDrBdedCm
2WOo+qTO+Y2N+3RssGuhsW1EF36dU0GPJ/oNhWf0Z1v6yaTe98QtQwnv8Y4KrEgPVn8dbgLKdhmF
4Q+N9hkJ41/oS6InkT9l9bQP58qPDe2OsfRNI5zPTENum2je9REqNpXS+VatS89htGgYya9Q0Q59
Mfi5Lg592Ol+7yzbrqhvEyd56ine8B59EdQHElkUrrJD5KlpM/uuWxyFMVwZcq/ToXe1OABo2mvU
/4ye3xb+yRxCdJZIBKdD2Td+Lprp1sJfN9lK0Tb/AZ1NH4xMQ+oPQ4z+y8fXm0uNN6iV2AFAz4L5
cj7zNmAv8h3i7FCILnlS5Dz7ck6XoJlbzQO/QalrTjmIfLAdwxKrQWHkTxPNjKAvtNnPohqfFaCM
W9SqW19JTeMK0uTCHfyvHyjOETv0V6JOSFM51JaMj7Ns1JcGCuimCftss/DRr3yOC/cwG6l1VgOf
VEYVZ8M8Oy5BZ61lNX37+S6LLOMYl469nZf89eO1v3C1BGjv0qKjqQ3t4ewSBj5TdmRwtHgUPfmR
TrnxXzUpyZUL7KXttVK/6V/gxIaO5Nvt1WjMOqwi7nGvm8MH3Dzjb9M0l/4QC3GcxWR+G51x8utw
6oOP3+9Cj2hdRtRgdd7wnaBg2ERiqjolOsZWCilXhiTZtAXfu5jS7+wq9XvG5Ve6cuvrnJ8mpqO8
LHdowc5++7qZqpXMT6vwUCR1sV2aLN9o0zKiCRgVfquKKLD7bj4oQ1PBaViaax2ctTvy7vmgy2gW
sOrvJAz6tMhZCifca0OdJMGARuFvhH7a3MM6jGtsXFfT4NFC7+/jIY5xNC51/aTqTI5ve6AY1j6d
LCeG34cTzhU8+Z9+1bsftwpGMK2hm30OsCj7BFCHbTG2HyOjo2rUijtLZmLxwmkqyj1lTPaoylw6
N0k11tLL2hnnCbtQM3sDz9gd/WmYt23YqyOeKbb9Xe/LakTKCDgoqN+BrkhTcp/w3apQrRttSCOE
jk1d9ht0eE3rWC0dAps0D/rP4CeWz04MtfdKC/xSxEDkBIoH53cVPni7BbowxRHXxrwaGaJwF3XG
A4zefFsWhNBUjO6/t0LhyqD8u3adV1bX28dpSxvrDME4xjix7c3QtZ4gCGRMhFJuBh3czKTu6ytR
8VKU+sPD15HSQ0Ps7B3RXVNXaRj3AF62D1JdNveNdBWfJYk+f3yMLzyKSRNaA6C7qcPPcQBDadN+
kTI6AuGgdyPSl4Zw8kUpounKky6EKmB68L9UlbWEf/p2JXNVDEUHqf1Y5JpjIswfWqeqX9LfHWbk
BvfrvP3EAEJfWyyTvEYlubBtEJiBhAb1EijH+ZLao1bCPFi6Q1HY8mtZiQ5Vg8ZYi5dE9/USPfd/
X9i1qfyHBMh0+izTLHqiq1JOyl6SCTZNb0HpSphqyaW7ZvJ76RsC5gAeyhsiJnz2KIT5uTMgFwFs
RG2/VCxv/CWH+v0E3y8Uj//De/3fw849zDBfbc2pS1GbjOM832ZuBnIkxF4s2zVIjV3Jon/O11lQ
A4mE0tgKiEEZak1Dfw0p6znXU7UJy6NNzDya+QhuWg69usvbUPnlJAnwpzhZaOfMqP1+Z1hN+qny
vukSKHyd1e8/fn3tQl7nB5HaV21fEu7ZNqYip9Np8v6QjmgY5VaLKaRAdTL0dKkZNBQzK8m5gUf6
CPCZdggkV9sBAR+b2q6Mu2dVArPbyLB0pc9tpqUT1qipugmbZTTuDCfPHjKU4sQuLWvs6zoxhHkg
ltY69W4Gjrk3EwdMvyWXaxZalyYUDqRZQJJMvtArWF/+r9XGPQMv1zBTDtNcCD+aC2dTNaP09BB9
6oEOa5C0duEXVjxv5i6mp9pc5YRfOqlEcJBJALnXuPT2N+h95k5t3zUHtdYZD0+TLu7ykeuxnkvd
t6yyvVJUXHwgUwBm7uiem+c0u3RU1YWWJwggpOXvSND5fqlL1y/Hegm4VbZXqoiLO+j/nvdnxvvX
IrdKTYmEif1eRwSM9ub/S7J9X6pX2PUXqiUc2VZ6GfxRTBHOVhIrIIHEuWYfRFWjoYKTqq+EMV5M
S9/s4X7NG2kDaXOqCYHKSFGvrOulsPT349d1/+s9QRyN6TDE7qHigZuR9rbX4TC1i0Ljmq3fpfk9
U3FkWv64dIBqevss2ZUxUhsyOU74IG+MOmZ42Oq/ll4FJB2HxW2I7Np9kljfw8J9mRXV8nDbav3E
FcMGr/DeR/OYvpySyeDjgHFpdxGZV+1R1N8A3L79ZWHfV3gW6yl9tFo/xjo6xF46O6gv48j0lOW1
ec0b5eITGVkCDIL7Dhjr7RNHoRdqIaPsaEWjemfMbbtbckCFTaRnxKXBvPKdL0YNhokIu6DiA6L4
bPETIY0JRm96dOxRHEBSmIRodhegfQ0tuSy9cw2zD9pWCC8ubYzGKnyaP17mC1RRNJrona6CFsBj
z53u237sl9lxkoMyl0uMplAdlE3Lxq4HFf/cl1lbui9F1lM5dmrSH+pclc02yurB8LtWFJ8Eivxp
AINWOvdGVEfuMY3LGUdvrQtHD5Se2GWdFaZYE3So07lpDiyi4e/bX3V8a2Wf5zk9BcjkV1LOH7D/
eQ7869XOUXxOkWZDEzXFwSJdOLskK4eDyKsCnHytfxrALaZ+bcto2MRG08N71LP+5BiF8WVGwZeZ
rbRr17ciNd6HiN+klHnJIL0WhBFNvHpg0SzMnetAicvmKot5TYjvfj2QdlImF5x3U28JlrNEfyE8
0Jhj9eigqbTWEOCQo7eYqO6dpinUXrK+i16SdtbcrdMXuDY6emadljQcuF3J2eqv2TZeCk+gnlZh
J4gBSIy+PSaJVfd9Lsl1+HYXz5PTlkEHUjChXZj2V3bnWoG9W4NVFBtGBQJIf07QX6FwIM5a2lJm
xwnc2XdAdNpvu8p1T2tkRKMqRVYNaOsuMiG3fHwuLj0ZRNMKZbFpRZwzqKcasmZRmv2hUbIB29M4
Md090CT7ezrE68TXUadPaaXprzHn6kqmuxSJ+Oywx7kzA6Jef9xfr23lkZXEtR4d3MFUd72+4MDe
1fOkB6BgG9sbw0m50uC59EjuFirS0it45zz4MY2eZa0IYpGizZ91mknIZ7p5EOH/e9KL/0FRyuSG
5q5NECRdxLmOqjpqgzQ58yhpxt8SrH+2XJnNIBO18WiD5b4Cpbv0ergpAiBx+Q9lwbcrOjZiaEtF
jY5tWRtMD/IKuVCY7DDj+1dH665cYtbkdLZv/1gpUoEbzAHOFSpSOlaFKKfxUEKAr309lrPmFWJ4
mAxTWpt56BZmqGjkhVdyyoXShd2K2DPvCEDxHNs7L2XhapJZFW6a86mLps6HHTN7aoYzAcoYICfC
VVzfyJkoCTE9fHxq1oz17r25SoGeoGxCUeLtMk/MSIpuQpcoroD5B4bA68vjYUNzpUS7cDwRqwd6
voreQlI5e1BRytKJ19Celkqys+pqnANa+GlzF4JfJo2NbdlvG3rFyW0JHePf4xJ4KgOY0QoXIX++
fU9cP40ojcb46OiozFH6T0en1seRb7zOswdFYYqBDMui87s+XuIL4RcqFgJYUAOIDOdfWJdGUyd5
PYHXSCz48kOzTRPny5KH8kpIuPgxqU3ocyAjQav07Usi/D6C3JzDPWUDVFy1TcA8JaE1OVd2zYXD
ycWJt1mvUCvN7O2DDBWunuX26THUa/uEycT0DE6u8oysfna0ONv8+wpCuKVpg+XTSip4+7jSyBJR
yz7cY+g6SqTPsTfbVZMb/UTAKWyufK9LoUAgxAG3mmqWrfr2aUlnh9aAeccxd/PwwMyq3XBASowS
lvAUSvRAwYFdc9X4c70/P4hQCuhPUQCtIL2zp0YqIxylSw/DgIVBULRWU3itE/M4PZmm6sisK3Y9
0qrcIWKsTAEaCVXsQ0qegRvINqIpmfe91yymER75CtYvsCFtSw3Uu7De42U0v/0P38VANGGVxTfe
aURMRbEUc57yXYqk+VKqRu4EhTK5j8YUp/GVz3Jpz1FWsN04ShZ087cLJAozh4ObzAdeL/41g3nx
83qujlGXOvdM/6/JEl+6aTHP41ErbYjb8vqD/srpYQVUTnGG5NgPoFtQ0wI1oM4B4c26s/U52igZ
UyZDmjn1dyJ9pBVFQLbyKqFWDyKZAU45quZZ5nKNFnFpiyLmzFJwDUAudg0Ef/20blBkrWcVIDs0
6ZWgVdz+UYixBk2qqv23LM1AshR03q8J6l36CHD9ofWwQxFBPPsIDIzjQdRaekTo19zmoWNt0kSE
mzYZtD2tv/+B1oNtBlw0Aie54/xU6PmsNKHmUDWWo/ByAbQqdcr2noxhXwmeQmfRzk/g3886/96W
VPBAphdd5dboiTyEapNpLfflWjtZYVJTQi6ulyp1GjAEGvZ2GIuta/TLVgPd4PdFew2tfylpArqj
+mG0htH5WShijfEdaDscwK2O/ZaQlQE+ACsEtee7OcaLspvx12rSa2yfS0lrLUpYdX0tqs/CUZ2q
WOwqVXQsQLoeMD38ScmXPUe1Ymz/PYj8/aT1s/y1l9s500UZ69lBsfLl2E2Te5D40nwKpRlemTZc
yo8rIBgNA0jYoL7fPspMVBW01ABGIMGlyAkTNeYKWRX/Q1+C7CF4DJZoTAHOnpNXuBKHArs5W3FR
uccFZz/bK8yi6ftbLWu1f86PnEgd3xDSPsXNOYfeZWxSNItq7xXK8vuqDJ2dkQODErmx/Pr4a70v
V9epJKqStKiJPu+isNYg5CSc4kjIaT9BZnK9qGwmP43dR+4P4EKwtfFnMO1PWuZ0V6q4Cw0YSH4Y
GTD1c5GxPAd1l3Gq9lxOlD1H5kFNwTNWg+Y8M6Ic79z0fjZv3BRoSNidjP6aWsOFV0fdFtENEO24
Y74DtdclpbrDq2PyC6ZijOXNMubaodPTYlM5ymu4ElCG2V42JeD+K0PP9wcSiQRyC2oVzAbeOezl
xtDFyO3Me5lVLcZe+nIXDqmzDVt5jaJ/Yb7Ks+ACI0vBZRo1u7fnJB3RCMUKRNmjzmOUmyFl8IdQ
amd+QVmbjzoNYoiAXynRTxfXP3cP9EIsz4aaZcNm1KPmoZV2YNll7xxaB7uPoIoSWq8Cl4ZmN2Ik
DX6OaDeCA1qYu059NiwbfW5Qy+9jc/wvH8UoNrDTjR+lxhx5O4G5HK+cmoubCYqRtjYL1pc9S2au
tAu5GCEOWgyb6mBU6yEKUHAcX+i/JxbY08T82olyfhQyZoA2V+mygBK1QTl/fKrep1XaRTo/ATjX
ykU/j7bVEGemxBVlMarhU9GEib2qnaTufpjD+FvUh86/myKvj6TGhfdDL/l8+NBIW1/skH4M/huW
v+jG/MlRAD2pZaJfufpd2LpsWJA5Ky6HccfZdkKfqLfmvsqPZhg6n6rQKjcaGorQR2cRXYsQ77P4
2nn7/x92DpzQHdQsswmPOASamVehVjNXO+zp+zZQpZEklPHCPRlJjS0gTm3KZ7tv+sIPZ804jag3
06rLZJog+KR11yqMSwsBOxyr+LUb944UjchW2Jrg5I4wAcw7PcKlHqg3gsCMvnrzR2F1GKlDJ+nq
fQZpQPWWRERf3CEtTjHjc9rpNQAAd4h1ABgKStdeVKTLNQND7jrvKiES/l+/86wSiqBKmqYw06NZ
D+0PvXac+8Eai5+xsYhv8Faiz2KptaOeIiKjVZqzYa2mTe3KelvXc7MPSRKJZ+oIYG6c1kVzSx1V
PdCLtEC6sVS1X6NT2Shhow4rtGQJ6AsApzCrujZ8VJ9wgrEQXbiTxhJtE5eLjieBBv/qx1n5OeRK
Vm1wq9PU46RNMbJelT5gtbGi4OJ82DEeZUQZZY6ByayT6fd4Ulg3gwYTJZ1LsRNaC2SRAr47uJUc
j+M0FqXv6GP01aKEO9CmcO8irZy+dWpsforGNnuplzhvmZPBRvYUYNJIxQw0kHFUmZ7tpul/zIlV
7OJlQbY/7+LsqwS/c2uIuRx8I8HTPFjaun0ZVYhDPraYlAZdrE7HxTXzkwlN6TkpDf1hse3suxwN
8xCrAgjwYOXqHqlEjVa3gm/dlAhoiTlUB5zrQjU+qjQI97obO36RTOF35NaK2zR1olMZJcyDLNGe
klaFH9PMzdZy+uF5MuKxZw5QOaBE+zwMcExLX0shsxidMMy1fukz0rSG1bXbJm2TiVwTy+VGK8Zq
9hJoONF9WlkE7Zavpw1N+bhokE+utMXeV76rLh6pBxM3UF/OWcxYvbanYmyhqSIJQWmdZDvbVtaO
mPXdyotwY0Z6s9WruTh8HIovZHkeTGmDeSxN7PO2auwsCH3UWXZo2w7B6CmPd3kMZTcsi+UBSfl5
o5L3/FaKb7Yb6Y8fP/3SyYOaSwDTMarRzkVcJjkmuGvSplqWKDvlrTKSEpxpX8Bduf/4UX/wQ2/v
OywxN1xTw6UVhs1Z0oHwRkc8q51DmvTyroqbjICTdUZ1nxiieCqsmRk/CvU6N48yCYUH3zb/YuZu
8ahDj21ggFQ0SWF5tKcYZbyYtho4AZyk5X9Jrk/dPu6bxiuMBAOhWjWes7zI0EXjKJqNnzhxseVW
c0+Xt7qPe2M0v2RRWQt8E1CdvXXyvrZ/40wRa75TK5rr1fqUvc5V5ExBP8ytCgnPzQGaumOUHWYT
U2lPg4/00lu59lmSakvPLTvbCcahbxJ/VaEf7yYcaX9Pud0zFpV2/C17Tokxeg9EPBsneksM+DDA
qCvTq426fIrX9TD1jEk5YPEM27AuyjaZIuYfqZYZoNO7jtMXGlIqXgM6t/OY2CG2GsZLdh+mi17v
CgJlvC3DKOo2yVg7RqCM2mR7S12oQIiVqnG9Gb4x7JB6lC90JSc4KKWWv0LcZ20rd7hnstw+mM0M
4WaaIxDeA6Ltd4uOZM+VDHppC1p0vdAWtOlD/bkm/3Ufo8xEn4C71x6SVbN3o6QbUb8VKEXZSXSN
f3sBZAK8bq0zEeKi7lHPNmExFuYyh0Z4GKuxSbxkTPTSDxXhFoFsFeUZcFhj+HbqAoi3nKr6Ojmp
A+anSQBsqCmjLDllutxpXdPmfk3Y1fywmzrDE04i8w3SZQkq0JiBPVhxTbkxYab4qdOwNsRkJz/a
ThgugZN2hhFcOV8XkigtMVRQyJWQi8+ry0jBnkzBZK4hz/NmrVH+zmKLflBRxY+5sOrNgmHGK2ez
uVJoXAqeDGrI4AwW3rseJLYx9JBNsoPVi10FMHODl6PhJ7kbBrUYGjTOmulHXhebj1/50tYBkgkZ
E2ELLqRnr9wjbzO0RRzu+75QviuLEf+WC4J+TOUx37rysPUfOw9flJMrOpb69V2gzlyOtVYVyr6y
VSXANaNHLg56bRo1Jx2EX5TW5b/nBoaokGeJz2C0zm+AcVnMSVnX4cGsde1OwmH6PcK7g5yPyXBo
FMrXFtNrJhyWkkCDs6/B3y7dWN78gLPCbAi7RNEVxNPMzOkfUDU6WI1r7aZFFdAWpte8gVcYi/lX
HWUPqSSI/fMHRjqCAhu0Jl/4HENpqykOaiVK8qFQo+1MJ/sm7WV1mqPp3zXzEAZhkEFYAIuKWMXb
O+gYVQIjOCs/JFJPT4XRRMi/uHIOva6vzMd/fy/6XAzHHTLvOxiqGSdRim+PexgmxdwOnVDRRQtl
e0/Bm1xpQv1pzp5tXOTF6UPhUo9A/XnIAxuA6RD9DfqM/80qTFaXzHNcUjHjQ2K+RDnOd5bdK/5o
JOqLcLPZ75VIbsvBcrx+dKI7UVxrdl+oehCjYXTNYmMicd5BGgS8Qy0Bbs6Ubo2dLgrsqbWoG0Vx
kwdcOZtNzLk/xFgf+MvkDlc21oXDDNaQmQtCDDQ8z1UBVWnbhV65+RGFgHoThWN90tFq8RvHnH3N
hjGUDVN3pQK69FBuwACe4asLIP5nW8zVeyex0/zQDnV7jLVGCwYMEvd2XiaB0ndO0Lp99c+jM+6m
wCnpaf9/nJ3HkpxI27aPiAh8whYo277VrW5pQ8jiIXGJOfr/qln833SpQhXzLiXFDAUkj70NAB73
fLbS9E1nlYLZShXPzQ32QUo+aK1Ttvs58+NqM5v1uF5JRadi+fzEMblCjoF5DujZs2K6EVjGIRsO
krUu4+Pkas4ONGOVXnmJlw7Rvy9z+vd/VQ7Y3ddx7HKIprSWdx5eYsei14s7+7Qz89dKD8ZilG/A
k3Bo0QfjSnS+kH1Q8DsN5zjAEAPOtoQGGiZTl0n30IvSO+boIe6cPOMzWtv8SoK9+A27wBLwmyFq
0KF8vNU4Qfe3E23Kw6TMdPusD2aAEDe+VzkhFvVOaOX1S99VI/O6ugiG0qR+XjR4nkNRBLYVHyDS
OtfKqUsn+oS9AR0NwJ0P6ePPUolmyDzvykOsiXFLAZd8m0dsRTTZ+xHL8Roo1HLtM7r02gXAPwZY
CEz8oUe9ThkllC8xHZeJ+42W2Brx70TV0xxScfBgQB+Skill0JptfANx5+rQ59KbR6xB907h1EM2
5uNtT2kPwcv200NiWgXLR6jAGp6J727SXPPEuFBaAas/7daZtxOtzp6w2yRMzSYNHY2WDfsSL24A
APunWdKXaypRfMVEaTwIui9/T1GXvuETtIjEwLaEX/DxHtE2RCndB+6TdjHgotoypydbH/4HPyE0
wli1OziLUOSczwWZJ7XkPBfTDy4XStlae3+VN+vyvFYYjtdp8YBpXvbp73d3YdnKZYmIFBdoPtEN
fLw93lvXF9ncHqY27fZuqgFkqq1vKtNS5iXa76FP3liHdkd8m5aNNvNNGTNixBbQzxq+cNmENUpl
CPLRjl6JaxfeOWgHkAAsIcmP57AKzbOUWc5oGS754Pwc0ly+zKo3tF1SCSeOxsWZ+3Acs9kGL97Z
6bVgcwpcZ+EbvgPvgl0cWfrc8XwsOsuSjq/tc7vv741E1Dsf+b8ITlP1OMUGWgqDmYVdYqeb0hd5
mOerd6XavvCJ0UmcbO/Aztjg5j++nxUnJUbRi35QWqyOlRrTT4Bcs0/zMlxDRF1gQpy6lv9/rfNA
DnpoNjKwZge/hLUrgTd/y8VoRdlkGVu7ipvIScclbGf/18K6Kcok7oKqVv72yqG8+OD/9UNOB+Nf
Ca2xF1VBlk2PnXJROFkhhAFehP6hJndPAphQtaHhH/ESD3ulpRsTq9QrwLRLhw9C68lG7QS6O49t
md8V6zBY1aFLYmfrMI6pgeja47GGbxsfMFmAFN3L9H40lv+hn0Mgjl0paGfe/LlutQt5LrbLJTvG
YEywwnX0L45RDiFJ5r+TiADAMY06SVxShZ93FtKckqTTfaTQk6b1orKyzHKruhXBh8XV5msb2gtq
yWBFT0h1niyf1LkZNOzvYZFtuxzqzDRTjHUNa3lsW1uPb11nMGc2XfHqUOpmFn7mRtn6m6ay69cG
Ej4upWKxnpd4RL8BGQ7fD/SlgovqtX3bby2RLfmtLs1x17iIxjCJGI0vQ5V3y4OH7Zd5pe45hcbz
8ABEgDkb0YmW6ezTHGsQn77bTgf2b7bznszS/ZxWqNZEtQc6EzRqUSX7v38al67JqBckCF0TieKs
1hqq2MzNOu4PLo2ZKgNVx+kc6CkMwp2mnGE+lk4v5JU7vfQtcEkmKuAhWHOfJYnM82tbNRoUcw/p
wmWGgSq9ZtjSFpuhP6d2GJ+6lxik5+7v93sp/AGyRSAOIBCefmetgoW4ACtCBwff2p9fcq1sXqcB
MredO9fmGhcSPfTm0zqfLM9U9ux19ilR1q/z+YALJfhxXzQjjKBeX40r4e3ihSgT2eSQef9g0VL/
e14r6/yYobhthW2JHF2g8Im50mZdfHb/d51zX+lsrclfFhWFqk10taa6rsPKwGwzWNo8v7JrvHRE
4GVAo+OAkETOnh50vblBNTM9OK3jiF81igTTc5c7ag6RREeEw17LMtmJPLd/M4tt3St58oJDLJzP
//sB5zTaYrakP2J9ydeorUeXJLHx4f4H2myjiNOcKOO4dbDxMt77ycJmIWFYPM7qZQCFs621pQyn
al52AI7iGyZMWhj3fRemXX2NYn7xvWAIC/KXcQNKeR+zW1WW+CIkc3aEPo6ODdaACTJLebuzrLT4
8ffv51K84FKn6s4hf58TtDLb6nGfRgdljJ3p5zqhQLVBJio9SL/SPsvYdPvo71e8dHceIB/YfSye
4SJ8vDtZuO0MFrc+8j68MuqcWe4kckbldnQTcU1h8XSszmPwKXM5jE+oXc7h4z5KC5XfKXYpo59D
eIodtIpn55ElHcJmBmo3rTWtWzGjMh+72jXt8Us3y8DXYpvPehQawsebFcY6alozFAcfR5OtQjY1
3qR5nPZhMbppc2WC9Q/I54+7ZceunzZHKIqffWQ9G440my11GC03Vw8TpQ/zR6VjOpSVMPLvhbYk
yCfnGb6kcdcBk8NFqVkjaxk1ETVId7Gh7FpPRlImiNE0KdYyT2pgIbFpS91/m9K2GyIHKX4Pl0wt
LdKgShNplIGzOLl1o/dt3e+hh+r9nvGZp4XNyNrkVZtEiegPUs7X9DQuVKVIDQK9gWZIfP6jChfj
0miNnDIglqW4Vf4d0mJp1GFSgJLbWm5GiQ6RFgm/fe82Q6am8O8H+sLMgR+AHYDHPuEf2fyPL9my
UG72ncQ/IHaWb0EmslyHnhvVto1eVT14oeGmKoLblUbU5licd06LWF3W7VD2F08wpOKtyTjgSsj7
8/B9/F1ncaRxNMvs/UyD+4Jwj6/KMRRk/1eziPMrKevypbh5ASwXDe2zNGwPSZ92JN/j2M8ncUJe
/ysGuKvAAU/vrpkK/5lLuDHgv7TCJ2TOOfqyQskyGSq/OECsi+1tOahivC0NZ/DDlan1+jCNUpZB
I/K2fTUzv3SuxLA/MzQ/QLDHgRJOzXO+obXbvl4W54TDGMH2blymW/ZmGVMVX+lw/5wbcSGWcBZb
Z7zi/xgQukOcVPGCby0nT/IRQ6GKBnbQQ+TaddJtnGawfuNmFV/p+y++UPzhiNAuldW5N/gcg+of
Gic7LktxgrPYHkpHCzrgb6KUuNb8/RO6dJvGaUiFEw+uWedhkn27t+ZNxdYPEcg2s6cwnk11MKvU
3y1zbYWGEv9dD5W6kTUGu3ydavl8JMcpZk8si+S4DKJ4XPO2uxtFgT4a9eqVD/HPJAuii2wOi8BF
nOV8KKl1CrepQYlDkpfuth+y4UU4Be1a4qQbxqbtFYrWP+jrj3ngdEFIb3RH9B3njN9a6tNs5tQ6
YzzKF6DBebyRFrZGKVM6NHCt5FOtLDPy4qZ8QBZDe3Amt3lE5mD6ubQoel4JD5e+Fws8PCXtPxvX
sxkZynI9vcOQHhuU8cqAbghvH2xVk2uW9pcOkgWcFRw8hD/nvHtshxHbPWPWDt6qWZtZE9q9dFJ5
WKUat005v0GNcN//fngvfSqnERSFOqEAAfeP4V9Le88pbRispr0COvUQR0s1JEENpiRvf7/Updtj
R4EeOFoBJyTMx0s5yrOyBgeoQwb14OCamkFPlbsH0PHzmz5O4okhrnb4+0UvvTxmbOB90OHG9Ob0
7/8atnia3xt65VQHz57xGTZNzYHDgMbutbr30mdin2SVeIHMU89rUWCP8MtEWx8AaadpCNA1KbYw
O5CtszLsfJKirNsrn+aFVIIGl48OIDoawHtOT/xfN+fHc6bXJoJ3becOwVSLfrd46xyxAyipnOx5
o6+oxMEevuZ9cOnKAiITUIATze8cUbSYHVU58tVHv8n8J0P6DAqR+4iWWhte+56bTooKH/ZZm65E
2wsH1sRMA36+i+AOrLSP9xwbmgZ1bNWQ+e2MI5sUbTc7I7KAtXNtL32BPYU8tgG7ma+DQvicxmgM
QztCnca9FZObQyN6KJvThEcjfvSbJU0VEpeOu0Gr822cnCmUiJXuctAYkXCX5Dh3WRO6Wo8ugoM4
QoLuc+hh7XLliVz4rky6BG6V4CEonj8+kWmCnd4ZK0ytk4B+sMJO/mwoFBR38ZRPPbUanNfAbPT6
SqT+sz0RTBJIeQB7TqZrZ7ED93NjMp0SSptT3OZNukYys90tNbyJvrWjbirwSC8ytjgcQlxTLPhn
Z3CWJ5DHoJLB/Z33c15INZnlpXqH+qxmOsVPzqGNFrzWe89N2657tgLJU4Lc7ydGkN4LFnnxiKow
moGMHZPtCIl83ta20YEly2QaGbDI8QHuG7SK57JOnrJmMY461cWtZ0j5DNzYunHmtvu81H39GYfF
+LnV5+HZmOL2FUXI9c0ccvsAGAdOZoOyWWBnKdZoLeWOMWjVhooWrwMxGOXWHlbnfk5j64fZ9wJ/
8hbjuBUcK0vyxlnDumqNh3polm+p06M0lmsafrbIAI+/zbIwsgDesHe7srF/WIbJcAORKT8ous4f
90vD2wqkqIQKY1HXp7EnSPAgNbql2BplpiNAzHj6Navy/plfNn9t46mEESw7yn5aFX3fWogtz0lt
7+UUN7fosbn3JJ/5pUD9eINVT7abJNLLYOrGe2RKql3NKODIsDxxghXnl2fpWcONi+aQChOnt/Yn
f/I3HednoDSI6N/igdE9ZjmKAVey9YX4QCnGGpyAfwpO5sevoUWkTUMsvyTgV/4WtZLSxPG8Wp8s
sxLf/p5cLl0LPBK3dlpeUOJ+vFbMvgssCftaL6kmIMx2EYjGjwEbr+bT3y914SOHlUWYZxHLkT8f
AKl4aqVd5HDzlA34D8pc/bTOSXPXFBVKap7TqG6jG8qdo79f+NI9MniiAEJ/hU3BKe/9K8fEKVaf
hU2lif1CuTHiJXsxE9QJZ210r7y6CykU0B6dPw8TZpp7Fto9VF7kkk0lNiGWc89uqLmdBwEn1Zaj
88XNkim/0v1eviKiRcBiqaX/mef/6+b8XNo1OO/8SH3LXA1/YccImtG1H60CzMFNXkM5vRKuL0RN
7pLzSfqk8z+3oIGIk7pLyQFtrHl5H9oGhX6AsAGD7zwkcnV3jua3QZ+79Tsa1dX3//w+GZmhwAha
6DRTPHvI2qqqTh/z8jiDrrrxYKMGva6XW1eftcf/5VKsz/UTcoCi7+PR0Spt9cCizgdIZI24BY2C
hDlEOWVtWCF44n94mdR5p4UP98Va6+Pl1qGlmShAOQ8msCdYDbFAuhm1Y8jc6Z6Nolbs/n6Dl47P
6ZsEAHMSzTlfKfreZEtXGf0hmYFF6lI4L9ieEqkXBPw2sx7r15a2pxr5LOcxNOB58uIA+pzzUMrE
8VNrXDGVHOvS2qQ0R+amG7wWgaZk3MdJmpW7WXdI+Evb55hrupnR7NO1sqdtkax+vTUtreyixovZ
afz9cVw62R5yDPDoyIsUwR9fQMvq0O9zTDqKYtWcY+Yaa+RAM0clF8oD0zq9HfBX71cG0azgFrTK
u1H8/vuPuBCvBJNSuqdTafyHQq12wrP1MxT72CzaewP7pme1qmEz595/d3eDd8S8H4QbIAEmpB/v
d7RLrAWcZj5w6E4KzzkobrbktnkNPP2PyszZawcN5DGFhTUOMO2s0EfgV011wYihYwn/Pk6ptz9t
kI0AYP8gA0djQREiZqJXwZIyIA26ssjuZVlXe1tZ6UN+8nnamAWc8W+uo8FCS2VnHa0ZT6Irh+Af
ubc/fuspwOk4fp6m8x+fioRn2fSMLgkwCr3GduWrDyVMVTvK8qKT+LFV1U0BD6I7DO5sfO2FORrR
0KvlBoQtliK4MciHNKtQV4IkOIwbwboackQ66Q9zo42/cLfrK2pK30Y1AUb8d/TYzfvCKEvWdPko
DtYI2yHQdC4SgcFobtPKte+g8Ljxf0+PYO7AXfJyTufgrKn1mz5OkyHxDqNtDW0A6aewoRFNWokJ
2zrKKzHuHxf686f77+udnQQjKbSydf34kLtjMt71zMx7PFicEfv0qSi/l4XWFQG2DhrSXUyXUxz6
2tGFvtS2SWA3pxpXIAcpY2+9c/Ge+F6nE0NPx2jGNkD5dl2jeEXXJJrcYco2Wjm6fTClSiSAzNxF
ixJHFMdSs6optFXuH0e4swjoxCmsg7hdKorwiol8AJsIz7+uE6MKRlDbt8kk8VYRKnMecTXQl4Bh
6/ppmFzWhHpeouRkF/7abVxcJ4sAb/b2Nqm05HdpFON7KdP6AZRZJiIHUdx1W+Xm9BLri2+GbgED
LtCQomu2LgpjYjsXuXyO87p7SIzGrSOlz9jrwPaXxabN3eYNjsrwO8U6b3j9e/i50BijtQnxhaRn
Mn40P57+VlQe7wK2eau3TRJYoF13JxHoCJVYcyd1d9rQOi83k5rNK2eDCe4p4pyfDtpy0L/YlQrS
+8erd4Ot9U0q3MPg4zyilklthnj0w27t/C2C8eXN6id9gLkMipidZt/QJOEZ1dRHz4W+ZcfG3qsS
63MtFU5sllmEeYnBDHTd5IdazSXqErnvF2+L8fy4aWYT3VmUNgMPTxrHASkCXiaQqebcN5U3bzpp
PjqNU4TtoIlADfbBkxiN1K25gHupdmuGMpzlFSE+5veLmQN9q9X3YqpvZnqnQOaFF4AGR51tseNw
sdeXzsDARMtCzZweFpc8hs7QQ6MnmJc0y+feW/aaNe9NKYsg0fpqX/UnuFlcP1aaPMRwfPjbX1BO
HjxJJyLQ16vMYdcMJYEzSbgaWvlbyosfhawKB0cgTzrB7ELNrTGq29tJQ0u02O7vquxNFbIP7GXQ
tw3CfJaGf7LpJkMfrLqOtGfD4/ZF+T6Mnvakj8DrIJAmP5fJKfJNUxTdxujYGka+0rVDWmC4Mji1
2IpuavZGKiru0krRU+spip/5frt+o/Wp227oIyU/bS6P7RgXN1jf9Bucwdco78t412frEFp+oXbs
nKxoJbrucqsuQ6Xp9fucuObnLJ4t6DCs9miNCjAH8VdLk1mIiJ0Zlu74bE8Do3JsyMwpg4xgvbUy
xb9Jk+JTi1jHZ69oUDVN68bdd5bAWSPBvmkqB7k11nnaWKV+1LC1TikINm2G8V/LVusGEF4alZqN
C05SmD/1EVpBByvikOGacajwQNv5hlY/oNsKj4r+EtINfl9Bx9h9J2E93g6Do26buv1StWP9grlR
c/R0Kh5iCCLma5zduCtToXSabkyp/VoWL90pfWmjDoOhbV603sl9UMOvSK5yayXQ0GVuChXULpYs
HOhmvpuakyWVZeH2VBZ5INlaHDXTMnepXf9OmYMwmVVeIAerC5dYR+yh7oX3IMvMfGEd3+/KRc3b
XiuyL/rUcL3J/jGRtqLkZAEbY575rlJYnrR66VZkOTyx1VB3akm9R5l4OMsRbQOrq8xolosf4itg
hMoR3GA/NHeoyH419WrZeii91hzYznjIjFptTDtdXtzCHj73bha/jpZ4S/CfPUDuwj5m7vvnePLb
Wyzy9INVGh5qWU7xrFkKCxE97SLRAHm0EZMKS5OfJzPdectpOb9NjugfAEh2AUZ21jaVvviS2K7a
rfD1EixjtKWPyCmTF6Xk3XrPoS+IuauHiIjeYFWz4JNyU7qqD20yyBTWuGPeoJABgMFJGuvVWXN/
Y0HsD+2ZWJSfmLN8X/Ix05X5juWeuafLlr+kkVdzuIydHrpQBTc1K1x2vVUpNhWfHHQovOVfE1OP
u7DmAD5LRq+BKMV6Z3Tu+iC0UewWmUyf4jWpQ5ZE6dMAF22X9roVZmrQDvE65BuJQsW+qqX2fW5i
+5uexqTzKbWnJ8wP5q2iBfmOaEv1qvp03XSmlW8bbUoek8JKnhOTmacZqzWs8D79wV7euXHU6N32
ozHfmgl2AizfcAgzKi10MD4LR5Bvgd3jR8LyqHzI5WRHsshc4qf1bR3HfO8kCaS1HLZmMSXmvQWZ
78ZF9CkaMGw6oibU/cxJSwOg1lY9KSvutu46pIhXtH3kx674ouf5fOwLDlU3GtOWTjsP07Gsnsce
AC6+JAIJTgN4tRqgeAW1iQNrqdiWr7WsI5g4QGFnZymjMh7WX1DZK6xK8IEw5ybZy4EhFibK6W+3
Me91PUlhQjuz/Z54qry3VNOFmt31AoOlMv2NRMDvtJyLB4Mzs8nmutporpNt1tYdt0r3kud5tav9
lPiaRJ1m1NW+cGJjIx1HPjN4j5TmTr8KhJRTtOuWIZywl9nVSSJuO8+f9YilpAhi0c0HZIkVKUw+
QaVyXoZM+hsnr4s4qPV+DOhN9a1mQj90ZlwRQoxU7CSYEmIs87M4LTeLaS0/Yn9OSKHOVNNNqeam
QBByS7BvOUHzII8la/Cj3hRTHuS9Z4Xz4PpPnmUO+7zBrA+GnoGga2FSl1lpW7IOVbq7Z8SxbAXj
89dKwVqIygx6RzQMFcCzZRiiEf3zQOLnd5dZIr1LemVV/GLXLoOqyQU+bdj3HRxRJ5G7yiTUuhk5
rskZjontAxjoCMtO4pDY6rYSP53c6/fY1jLuHFgHOEE6K/N2deL1i78o8+tUedOdQEgAKQM789OA
PXkZFjZNJRIdI4ydOt+gb4pefyGApA5GfOuY0OB7IUpYlTKpBgKC220KWAEq9C3Y+gE2RsXGaV3A
UgvGLVlPLYI/Z4OjRkn9FsTeSHAtFvPdHbVMw5gJlyVLrr0XMu8SR7MR9d7NG/i/sJtOtkFxn/DR
qORHmqTFS4uudmgvEAcDPaHiscfM2EyDjTsiX2JrS0VpkccB1d5unlEbj+NfyWq3t/lY7ZhMFM9Y
3lFEJFO6BSn6BReHaoeA9vKj9/uvxli8dGZ8i+vJnmJLAQhXdzXgMrtXLwgPH9JR9Tea0YjHGOr6
0g58V+V+XIphbyb5k6tUFta1mweq696tkXSLmLATaCj4B0PbEr059gnFdpBO6c7I7dfVavGa59RQ
APA4sn4OTBQ7AimdyCxo5GdbkDkkwMSV0Dbq9rpNi+KTpZb7dtSWUKfbq4fkLdFOD9lYbowOX6QR
fvkyfevmZAr9FvPExIhUNn1OFS809+RnJxOvU6d9zutp2Omzee84gxWUs5eFbaVBqbanKlTYO1Jv
raHQYqjIg/3gJEa4pN03r7Q+CSuxNmNvHKRV4ydmoYab3lr03jdDih1eYsnQ1FMWNZ5SQdvoGEup
VMQ/0BuWEcPq8r6EuoIdmBs/uCYD675NLSsYXSVDkbY71c0wamuNYj7eav5c3GJagsTGLLxtZhZi
1ynnCwJTuwIztArbI4YwIZ7KT9h/b1Ph3I4ebPMkz/fe0H+rVvurKLWbiVX0oxmXcms2zm2B71sq
vGUnTdYpqT+EoGI+d6m2za3kW9kpZsmu0d7HFnhpI8cb0gWeRWBsP83DaZJWNnK/ViZIfndnVerO
GLUgHcm1qj0Io+IdTzuFB3xmL2Xggcsj9CLBaaHAI0XjbitHPKYdnVQi5h0aj+gkZInD26hQVy/f
bW96zhQBC2Ek3Lgmfs380GXuThfVNw2doDa3nlRbfbLNYgtA9xNR7GcJSXch0lH0m+j4Vb8E5mY0
8L+sGZsTNDUeZTEH0uyieFxhO2cxiRV9wCLZOEiQUdmOYUbY0RsDl6g83pUjBnG581BUw53mZT/r
yb1fPDv0SkyxY/kTc/dPzHvuC40qQMY7L20f62wVcNjhXpQK4nT2oCptM/ryvZX9ye3SYzWrp09k
32/6PD178zgFA3LlWwNJorpMJZ4444092gwsygKXFapfbFrEllqh3Jtl/R17schazQfS3btT8p/D
g+7uq3l2dpPmtJtKedzxSRLUPSqOJbnDfmjT7DjUZYR853b2re3gGlE8+7epyDZwsKIM2Di+fwUu
Yyvr4zkt9+XaxSdRz1d/oGjw3fGT4fQl1orVGvkOh8BZMBzNgW1stVrCwc9sgf8k7Fbf/SVO/a1I
wqbKaUemO+r/TZd7+CXXzZfGXBDHTu9Bslnh5BlPk5h2fiy+24KAbYvYi+AIfO+HIUzNaZsy0FKI
bbtl/nU1x+3a2QdSPzR0Z8Ok5Xac6hQnu1JEWcnYxV7zO23xd0UxR/HQ7pY+/UGf/D0d4gdvoEOa
q3vm8n2YsPUL5aCrzYrqzdbPzYQIovF8fPoFr+r3Uy2/+Ho8/C762kG/TrbRUC9ZmEv/OV2ySEio
apjbYVmIag5OyOLeoyxPjPyrnfevdZN/zxUKyj4tUGOuEdYOVCn+nQTGZ44aaqbpoSsruqDTMEJ6
u0E4XyupMQgSRmi286961WG4irgKWqvEdg0dkiq1N/iSbPrSfbEalBNrm+qu8kWALkJylMADorQf
QoVsdcAmH2BdlrSk0Ro1ENg9ZmX4YdubLFOK4XPdLpKqu3pjJZHyOKnztLalJ+3Ud0CZOkNlSPdd
JbTQ51a8YTzkp49F+mqT6wkrvQZOMQuFzQTKn1Y8QVHG1Ajg7Ro02nIfN74DALuNHGHg+572j+in
R+jm3s92sfULOpNV/gTk/2kCtoG1dRdOTZJvrG55WBSagIUl75yh/NJbBGPq4l9Yu8VkGlaVlj0F
Ks6twK6opCe9ei0teWMbLR+x7+3Ksu43qZWa2yVtX7LZeZYua46RdBU1cbOGVqm+t4atB92q3djW
HPT9MqAHOamodbqXul8Dkm5xi6jTEPYGL8bPh30Cl6m0mzs76yLUyxAFKO27gd9zEjbdZKNdAQ9o
D0vePppgMLGFxWlK4ziV+bL3W3ngru4MnI31ntlInpEm5jatd2qtf1KGh3ZS/0Qy4kBbod1JPFYD
bGdk0IrkLl+b70vM/kRHqClwEfUqCnpG1fa8Hq+JllX65Ob5NobYFeiYE27cXBcbENWY2rbWSCGt
zUlgdjgcWmMb39KO6fdq8NegH1LnYBb1HWuTk3V7EeIl+pgb2WHBuLtYV9xI6zeidDA3xhbd0j6K
1fyel2gTJZ43HZU5/kZcrsOcGcjLamZHS19eutkJk9Z9y7tkuJv6wQgdQR+ll6iqDrU8mqfKtvTd
5VNcWQzCFuZcTbtXdl6eNEbUTrfqNuw15iRG39JxENUjQ42f297fKtEy63PumkzdtmPz0iNqty9k
qwcaa+5QEz3TMOngPu2RyGq9wRy4wM9w1e4mCwkmkR4sO7tpEu0O/OCAmaLaxBZmG+lQKZzMCYVV
a+9TofqA/z8qJoKK1uCbmnTW1Z09vY5+T/vX2aKMRug+ga1lXyhQ3sqeiFAI+3H2sQvI5OLuNPcU
ntRwW00Le3tF1FrMzWq29xkGQEHpO2Gh28GEPaPsy3G/Fsmuq6w9PJzPXoNIUaXfFWo8+X8G4Huy
UGfkucls/ghpd1sKv+Yk4zwsxcE0rKhMxxevyV9Nc9kW9BgOxSV0q6YMEr5lNDqNaiuXfg4NMYkN
DhHmPqOuLir7Jk3rrVfwHKkdl8Ds3S+ZNj51vfErj5PPqjmVBQiXSpm9U99HsXSeU3PckDfelpnm
qfH0YAJpFVKjO9E0z3dKW14VBWPda89MqnGiM2MUcxZ1UHpCwuvv56HA6BVYj4m38gpba7B2fj4/
QZz7rKyGtryId+My81GOuL7q08arsmdEv7JbwfoSHDGdip7h8FYJEm/mV5Jp5NBvwCjda2sisaIh
s7s2dr9m0zpRycuEjfrbq/UDmIY3q7UN2sbcitJVHtrJ+mm41XRTK25GDAtAvOwRe8abJDEecEC4
W3r5O88nBnX6/cLcM3CN9JslmjQy9eQXK9GbXiICUGneo1jwDrQ1dLPkFzZ0u7YYnhtsroJF977j
V4utrvujOlnsrtlXgWzAdqFmgK8G/nAdviaVnVEDkZApckCVVriLKS0c1u45oVTy7MXeV07xVfXa
eECPgbGG10Ota9xTJdOVzFqSO+H0eHuW6aG2mLYlanD2DmZBbHOOljveF673aY2T8VBgVB6Iltdp
rzP9x/rWOvNPyj43qvxGBK09c7TWZ3sxX9ex2KmpvTNmO98Yc0mz2YvXOu/qcJbqRblFfa9M9Um3
M+ezYVefmNJjAZ6uXoih8GEBW6hiN1r7vj9WZo8X6TTvjN56K/w0DrveQbtMDDvrZIyHLPLXBmdJ
jxI9Xc1otLosAl55qHTcuc0uAaFUW1FtuZt+THb2lG2rSm3m+H2sxEvrrZSX9aZr5YNyprdCOD9z
q/yJNuyDXtnyRlosCscaD1CZbtE8CjOdIoYdGzOGSrUkQhH5vUlbps/3dO8Pyna/WoUdzka5b6AS
R6Wt37S6bQfrPGymeHpsLaciisBka6tQh6ThIs9Q6c3/4+xMliNFtjD9RJgxOrANIIhJoXncYJJu
JoMzjw5P35/uqitvWZV1rysrQxkC93P+kUTsbb+N4nXqrU8vW4/u4p+Jcow7/af+hLLiZS2unOxJ
UK6jGZPsBG5VW2w4aX/Xl2LX6BYDV3bYkkqL8QRdvbIJCYtb6OJMYIM7Sb6Te9R0GSnLGXd9u7JX
OXFKVjwFHwZOdtLafx4PKKUnZeVx0Q/nvnDHwHfT60zX5U6K8aaxzbg3WUHKyUSdk8SNlz56WQPc
6j6JcorddDttZQHePlUMg/5R84Z4dpzAH13GCfPAAXLxnP7Qt2pPrzuhcrrKcJ/570XnxdvGGWBU
WCTTqMzr/Ww7caKl1c7Q7GMpfuA5XzDFrCeu8aBr5Dm3J8Z1LcISczGNPlTNss+bKvTxeQ0aX13Z
FmeXEWOsyrtkIvHTSlBKCYQ8HhDzFtu2YCydrs06norSvTFEe8GAxyO9xiU7QTbY4B9ksrrGNUfD
BIZ8KScPO2UXJnnBqTE2h2p1i72XtrHl04a7DtXNuIKvV9pXbUziZ38LMguPcT9deH/jDHzTT+ia
RIeulWtYY8DG3AK5k8QJgvxMM7/sLYnpJ7vR6+kDkuq4NuNbQ2gTUyIz1+A+9SBvddEQhTVw8Do3
Va9OQm3nqTcjMjquoykjk1Vlaeq4LsVhHvVwKSlPHuerOY7HydBvTL04pE0TWra2H6V5rtfUIIPM
DitVX+a5/m8E96FZ3UPX0wabTuHPzawv04GnL9jSkn7mNWqHal8yfRckmx3WxOxvSWlYg171D65d
cZNQiIBycHPTdadNisreLrGPU8pDLs172Q03VbpS4pfceaX+uWjauK+mFHKtm75nhyJfBISZm4Wa
jsO0Hi561jyowomFNV0ZFZao1Mu4KQjBpDXEuDhdf9YWCDLNGoKE3+F13uyUPm1xlxA0CEW13fbF
Mj02VPeiIpRxLkC2vDLKPRm34xwnXf5s8zx4SXbXGstlsHMIky2cVX+mS26vaW5kzvBceam/zl2y
A9AK9dUhno3hsm32HYmTeK2dA2AvkcXNtRkz+BWfv8E56A3L8dy962lCaqChPwmOklqBM6kq8ExV
QtAAFQLQJOZacQBoT6pYI2ZROpYzoUciYXtyeuvGKJfkpGsUXKSkSQZebU8stNjPyjmBG0pxT4Ep
PdqTbEP014wDKOCAMSri5bltyz67tHI+DDrnGVzJTTXJz35Q3722ZREMLz9BqxesxdOdM/kPYkZU
l4PK50Rt4ih4aBx/70y8bbVUJ7ter63XPoHoGqduzl+AK5sLRx3QmzFWwcYsS6Yv0MbmsnVq2v1M
yJKTlufVZJ3qOg9pYPaR+h7wQ1qfyYPfN0N2i3ojxht88McizgDG4LWWELwzVjX/okUl0dppJ+Rv
byUPBpjXRt7jgPqPgTJP76yUQc0To7lTW3OqxdrsEuHceFO+35DO6oPxUVg/QAC0x0EVFIoTdgGQ
K03tozOIYlSSub/vE3FKDHXUfFAYV7/tVlMxmtV725n23FAXb+BgAvRPaHsNJQO/mFeAxtK6Fn1u
A2n2QbVOww6i+ja353ek/N/9XDnPdk3+ZOl7ddCPquarrBicRP3QtPUOolftoA2OnlMxX3j7FQfk
UjX7VC3OOfPnt0wvvEOh207YWi1QHSXRNzbI6D1NWuc0+xkIpyaE7WFsA6IPedaiMi2e9Ll9H7ax
BbbVZVjp1mvSEnjgGGmAUwUNhUbJfQn8sGpOpG05fijX3W8GYaq6de8NxcaUrr2QapiS2eFEsxoO
rtbXodPVkaJxF2+qLjDv6fS/SAcv8RAP1VIHlsPUmw/wrvk4bceF7zn01BIiAZMUwKP2J593105k
wM+E1e+cwRjob3Fjt6rrEHR0b4meZcRVNwC0z1z4Y9gNpMiLrv5FRPcabrxBAkIMTYh1wEn0LFrY
yq5N3km5bFDVcWmb5C7O/gDa5mhRlfUIObO4zte3di6PVp5ePOWSOMrftDRf+aoiX9O+lk2/1Yf0
iNP21Sfuc1eYPshgYnHBltt5MJcvp/B9glPlnkIqKCh732xokrrN/Oyodb9J6sn4JGbhG9FGkIFI
UPJN2oXZ3LqqeJFleZny9ULeY2RukAypWbHVbd3OpXw86FYtQHOwz3I8GcX4O5fyxoFiOmW40Fh1
fvm9FTvlFul292qY9GtiXfF3xEqeR6ogpbPcEEGwRyQfWVt5oFnvo01/hhspoZDseid/cG7LmH+3
svzIne5DFFqsGctD1XePhrmcJXjcYJbP41JGNPpGfpKZwBzyLq3TR5kWZIeYfSzwKWbtugKDK9Cm
9Inq8Ntprp6bjg8Cik8DjxCUlbRVWIIyIHnw5PbDSzFyZfvO2S6gZqphfqyNxYtsqdFtY4xfQ8NA
4BWk/ngJ4VLOWH9mk/4O3Nef+4VDYnGdXanxHrlC+yGKf9leg40ulyG1bMBns9XBDaPcrfMaINoo
z/bWdRHqGZ2c4KIIzMZ78LIyltD+pZFGy6SrY6vlj3PXxVzxgaX1d1rr3WRmwr+wuW3GLTTW7VYV
PbHbPHFWTTmXSU4nosvT7Nd30zb+p2XnclSqB5Muv5xtfrcJg9m1DZdWRSQnx2myR0oTVelcBPjK
9tTbVvwNTTgvoEtV3pALam6f7ggEId4yMThhnchYeduT5q5f/ghnpsb0qNvVt7AJEGjVNgSeDRSe
memH32FkTGpiLlXWF0GOGGZnaY0f+/r0pjlTPPjloe2cK1qk9AM5NDh5cvQ1+8nXkinMsqI7wHVe
EgrwdqOZPDj6QoGpd0xTMsYGMaShNupv7bCEquKEcypkADaBwlkN6kBlm9qRZvW1QFDst0S7ke7y
0m/0BDB7H+t1eiwyQgbtNZorW11UTT5v6dKvuPji3JVZSMLpfyrZw8DoZ66rcLOmi8pe0a8Cwtlb
A/6mXQZPvev5GneV+UgMuREnq/HirP4dDYPXYa1PoFhck5gBdCpG/DTdKzHFG9U3YtC6wEnXPRnE
Ak6kfXCS5Za+xTUkQigcehQAqTXerbzaVClrYb2WMQjUxcUcgfbSiJLpR6VlUhyTdAJBji0PrWe/
mX1mxRIEDUDonhefdvrsJpvldVmzKUjt1n3jjzLl+LfS7vGg6ipCo58heCfiMjHEY9myAFRb0kYN
8MlEhh8S9ixFbV0dM6fZ0yRxbWY7PZha9cLt1+3qXJIDu93O4/BtN8ndpGtvNsqRndjk+5a117SY
7iaZ3K4Lgm1n4eLjlP/V1dV7Wzn7Xul3GzKVAxVdO5JAoaPgHeuGtGZlHLbUwe+d7XrxAxds2hi4
22efGw8YbW/Spg2qGuVjpUwm7/WB7MWQ9CibHc7ndYYWM/jhOSqzt9HOvijm9fHRle7LBijWTXYX
dqkfqtzEkzV+OB1V3Zy1qp7+I7fsVHf6L5X8vKmr8+DqbNy2f5v2VCRb7EH0z+qcPS3/a58EXH0H
8CYL/Y8XT379m5Xlrh+TS9Gl4errn9gIyUVt/N2Utscsb895md+tnsVsZC2vYJYzJLF3pPlO8EPX
/xE/xZ8NjME45MRimDBrufVu2BOHag/ClMjPxV8eaq9l5VQE7bnlrpbLVa5WQNLU1zwur2IcXtgp
z7Ujw4EiSdYvrIXiKKrpySSOoPPWk48MZ1coGfdrix5IPA4Nj5pVnfQkvS41S4dH7rtgq0mS9Vl4
RWjJ+Wf4s15UDtPiThAUdliWS8wzJgOqlm8mx3/iiIxgZ4+DzG6mRv8cfqjIUboeR/58zIzhcdja
B8oIjmlWUPa4hqKZL+kmQ8z2H6nlnGjyhRwQe5TjF2nYoT9O52424mVmKSOj5OgWTLvJYINH5vRJ
DtAYzdoFIwZukjB+47SHv+4/M9PFv9GEpqburTE/eAq6YKguY2vsO2EcHJv3vM9gQJMLCU7Pheec
N1tDF563IKSZ2AJVrbf9VO+rXL/4NSAcz25djjcznTYIHU5qsh5cX4Vu5zymYw6FrKpdqbvxgFiw
n5soIf4aE9OF/STwCknA3shTAVMCf6vIEd9tMFVqqthrZFwABShHC7YsubZ6FqXV9pgmZqhPILZV
o/mBm2tnqNewUys2J+PZSpNDnbYne833etffjhM2447ToSc2TrM5zAlODyvCwisNSKJD6qLRA+Nm
w/PkrhAgvGz9OO3qtT5Xa3qnbUwv2M6qkGsYSIAm9LmO6QW7sOdSJyEOShRnnKwk5iQgWTNPc/2f
KhmZU9W52rz71BEnOXYAXusUGBKA+QcOHFlwgddPtbM8o8e4sNEd5zw/GYJRJpvHgDjFW2vWqJQr
LvWyHW1fjrshnX/VNjhvU1/4JR5JnLg4kxOXM7gyTrEMJapx0QD+umI7kot+p2rUBTVJrlPVTkFv
J4+VRIUx6w56xZIh2kue0kLOhMzb94ZeHzNtZADc2qumVGxK7XfbZh+guKzaJFRnEmFcOfrjJTPz
/bIZ0NE6RC0IIpfF3tAGbQ+4A0OyburU2e7D5rS71TLrS8XyINQSwGIehsLiKdMcoklt3lIt64/K
yy642x7Kar0S+fsj3oWMMK7anN+7JKHsDED71jbYXbIX0nmOBT9nklWs9463s83mOjakrdkTvzs5
fzdGG26jfFfbdCj1/AozQcJV8riZVcBQHa/mDIqa3apZC/Wc8ANPu5SmGduDfa0qMyB84s1EfVBq
RlBuzkvXrZfBrPb9Yu3Tnmk7I6iLGyoNlOk+ogvdEX5yP2sGP0J7yUlRq+bte8AjOLXyIozFvUq1
nJ1WZw8c3NuqJAq+WPZwX1x0xaEvmQs99g1n0G6cGp6aZ+3JKuQ1ddAXNo4ihXdxg5KBlO3KPUF8
nIlMnqjVADVArwJemK/PlWAT0krnKGmUiWfX+m4sIoRmPuMMYrDzu+nFyvI4Gf1otNotaJEzhFre
Pm+2uFrLcONtLLkE74aT3uoByUVx7ZuX0st9ohAt60bp3Npb8jRYECye1l/8ga3G7NCYyvLWITAG
o5hxNMZcD1qR3LGZHnKtP1l5HU+2/z2YeeT32q0QRWhrME5Zwk7t78y1vdRZlcF+Wy9Jv74QIoO+
fcbR16dPqZtdk3w4q0q+TeCeLoAm7N09WQek6vXZSkPQ8Eh8yhGBV1RWPQwrkqMitX8pV5x0c7gv
U//nAT24XJEgoGI3JS27ymKRNyweKHXddYxCCCt23qQ9N6o4Dvlyxy8oRaJsfttDFrt4PAJ/1ViD
frapxq72ZtszRpVRmqNV07qiC3R2wTjVEj3IN/tX4rtWMODwyUQWriozf55q2N0x4jqLh9IMEBhv
qDfr8zos3WOe5XuzYFFXYj6mm/qyUaaEmPl/89iYAcqsu3Z1QsMlud9dthWqj1nEoVOT/iei38HE
l5eVg414oDHfLb2MvHzQdohi2l3WL2iW0XZEW7LdanN319UAdL51WkbrS2ACiWrBMCaMdv/fEHPb
2IxbUlpOmUT54ZD+TcGyE2867R40NDmcHwUULNV5YQ+NyWtfh+aaPVBO9eZJ6yI3wEIFPySnVzit
j8m2vnCFlFemjWCyZbXPoVgvUD1TNA/6d0eQd+GNd8QSvWwjoodGGJxu6Mc9Faii6Rg2DBWpurnO
QHdtO2wRZpMrbD+t83n9UG3sanpvHIw8R8q02nqo1dne+jF4CQLujLK4s0ooo2nID+Yym2HbbEfZ
9HtkVS/YbuyooEu+93t+Pse59UV6k2rtxV1khyiByx/F7soMCHmRVwK8d/UWJFhK7hNo5yhbC8Id
1YvS6t9mb37+VDmXbnvf25yDpp3s06l62MR0X47q0FrOaw8ijAwhjdSGlKrWoq6We7sv7wnsPRbb
5If+Ij+MxcFfMDw3a0J3aj55PzrrK27rAI3rPvHXx8r/7zI34k3IxA6+/c2rWUYUHLHR5Vms/1eV
b4BDTA+r0gKlrHNr8t61idhvlB/Udf68EoU9ivf2R6RbrOlziVVmbw1OGxaayVpYe+m+Q38ckN3H
VT53z5wI8sfazjIvf1hEigYIHPb19rOXuXlZ9G0ONKFNPHXjHLb2+CZk81J4kraOeTNIHGnyfT+3
xR4H+6uVynhM2zIia84LtwbEb5ud/dAmROij6yCEdUKqwxKQTIfKTe7ZWToUovonUsiTOXFOzzOK
N+b4j2RNosWsDxQWHIyhpAuEm3zzJFUDJQLojk68hvE5zoysui3nH/8KIo3Bcr7UvI4PyDwOVtUL
YGLrseeN9hZ9h9+7OPnaIM/axmDYCyxt6Zw98ZjrV28gg08fm2d0TTcjx/4O9v92Usvz5o1dYBGS
zIIDo2a5j2poorzyJygTYsDnprob6eRIjeymWesmmCza8bLtWiHfCVLCWINUWMD741Npr/xR72mb
DCfMswGbQwHDJBptjMgJAIOqq9dEkuTbGcOH5RQRxpizB5yJpmfnLHTMZPRAtsBcA0IPsGAR5D48
L2mj8FB8/2nppOfSlydnRCzYFnaBgnJBK7j6T+toHwpBRNEk8kOr6WNkeghDWtv81LL2UZj9o0Ge
TYRZ4GSVUKfmOMjQWXLvQrd7Hkx5dk96ctwt2Rv2LLzRTDhFWb9zsjzM9ercoAIM/KXIItbBx7nO
wZBtfQk8D7aYZSJotrzZrxCpWEIoRc8R++19q14Z0uT2DWtr7XQ0Wdd82h4shKcTA10ywBHpC/yF
FOvzapDI4lSnBml91qoTeuVAX/s4NSY9KGETq8mJykLQ/lHNexeZOzGdcV4t4ZT5z2qph5NrLC91
Vn6U1fK78JHUWYt/wlzGQcAAYK7+C6vXWfOqoz+AI6LwJJLMP/q1ifJ3uC/aOWqy6ZAVzqm2TZzW
1Xy7DiYaCRFZrVYx/OhjWDWuDN2qxZ6dFdSS1PvW8M6OXtEXa3yVnYEJC2SKVsfWDG1Q87DwckQI
md7GRE4UwYZLknxm4yVLjJORLueCIEVIO0S4Wgo5mMntAdPUPVXu5MVY3jldif4t9AqndL1AKK92
tx9XcbUZMZ2NcKuBfAlocW4nWr5Y/IR+6ewJNYcd03cP0GnPoVcVj0VvvJptHdUL/mxP3LgT5gXN
NpGmbY/aqCU73hzoLmaPEyiLCBhkQeoZln0k/jyYN3rHv6cf7ClAMlDi5dEvXg8pIAq0WH7nDwSU
JiuOQmj10cOTZklWGjrNlO5TuVQIsJwKWeh465YcsNLtqoOkZjTalhG8f1vqkH6tT+L89rW0w65v
8AiuIdm4vwtZnRO3LIIVdxj6ioHai6UNaGx9WK2S6cYyDp20fgk3yU+aTo9qvvhNsFhJvqOswEFb
lWghl0MTjpMxX3PXgvtuvJ2XI75eChADFwjMZNKUw/Kede032P7C71tMu6I2HkVfc6gJmMVROL/m
tUYKRYVVVHkusM1oNRDK+ls2rk81m4reo7Zz/BgvHyK57ILR7j+qkN+EEYVuMcWW1e9LnCwoSYZI
T5r5cy7G8+CnoPVpUT1Rd3cvIc11zdiLybn0tTCfpC4vZqnfejWIXgFId+a3Y4Z8+4ctR0yvSiwJ
5LemRJqml9XRXkbSC7KlvHG5mgF5LzxdeWjpRFrWrbqqJflS9vJIvMy5oGhpZ3Z+uUPNztLTvPN9
RT11hKEhvf6EnDNcPXmZpZOHk7BeGIue6du7VQRzsZtnuEltoPyKdk1TZqGL3gpELNGfDAci1WJ/
A9lMBn5ufg/stcfC7RDrj8OjRcNpmNj5od60kzaoY4EZESBZPXjm+FmvgkAjnCHQRARk3hEHXgR2
zt6VubIMRtHcsQixBOHSDg2fmw3764OOz3MeBsZW861K8bu5c0Wic2NIKAXGLYzAB2OVtwnU1HGc
upLTJgdDyPKLPhQHyXWWmxWpig2BBlb7IYzy1+LUxkmuhRf4pur2JSJ3gK0lllN9gC75mCr9KP3y
Ia9RSjR5t6Lvy4Hm0veRStC+8Q6QSjPonxYp1w9yC0g8q99MzX6fMsSRmVukuy013h3iVHZJ2V3Q
kjEUGcm+nqpw7opoNbAvD/ZhMten2enIrtUAIEm1iL2+eh7t8Rcr8utoqHM5Ok9LOUd1t4w7ghzO
CBCPQiBngXUphp62tLR7crCUIQfkiWk1BuDMavSoc8Wday92oDEyeqPoodJxUTDMXiwae3bj5F/b
HGY+nb+9ueP/grsqmVlUkdvRIjJ4dxaCcBr7F1EacJWNw9E3QUpVUx74ZfqSWtXvwmgeagay3Szb
B3DZmPjxo9/ltKmNB20x5H4eEeOIrX4dSkyEdmuxLK7LB/4Sot55uqDcUjR+7A81di655vyh3iV1
pd7X6XrOEhR+ChOOPeL3nC6VZwSDKqArumBqc3xOyf2MFcvb8nPnZcCLeXt024ZoDz95JAZ6DjrD
fM+FJvYIbc2QuyhwSmwnXsaiPxRtsAj+uz9+GQWeyMby43Fr3tc+v2pEf3Id298CYwyC0fbTdZ1Q
K6zxpAZEFLY2n/FuLQH5T2+DodJAEPacVXA2GVvq6qfvfgus2xhiVzfI/d2J27cEOEeuTafHK5cS
7sd6n7teUJjiwelcpM0NQgqajN7tNPsSw4T2tLbs2HQH42KURBzmpAsHoEYiWqz+nqwPGSrG3n2P
IgAK0DjOfvJUOsvFc0e+YvwkTkEkdVacabzjV9eOB9W3YdZ3d02ZfXRlU+yylZVxqbqbEVXNTm8x
aA6bHxWQRCZ/726omteu8mAJhR1C5N34Hug4CffHXNafo9WFPjxLk6y/nWR6spV4JCg2SlqxMVqU
91pq3ImJWLxEHApDjxPHw1tbFDunxmRHSw1osdbZO4opLCTGczxaJQGQ1oaaIHlpVXqiE2LAm0hX
hCUvcrQOyllCu0drOrjhzKA05Ckq4/q3ZnMMGFl6GGxxl83OzLe+chdbYe+2JwiEN4QL/Y7HgN8v
EhLNyFCgLCdRL/oht9r3cbBjXQfQzUt5HEfr1nSN2OhmSjc4QRunO1kIOg0BcGltd2wnYWtZpKng
grO2K2vPvtWc31k/T7yccg++cttnOn+TC2+/3hcI/Oyk/+wsO9IX87ZNt3DahBvybNw6OXoiVd5s
gvWZlBNC59LbIhGXnzCECwuqFWeeHqxui4pMffiVc+6lfj8ZvAFSuOeEpatys1d+ihfPMS7KY//V
lMcMY63s1IhnGvztRp3cOhg2sVKN2lmaxnzJmuRM8hRHAL0yfWkBVHGPRYQL5GfEFR3kOvqlVVkv
vZZN6NMxDUE53fbci4HbNA+J11VhPlgTYkCPeeenQWJZGKEIDcr57Zi/t2Q6UZsnQnd2IkkDFMKB
lFl8RC7bMWini8vclh4bpfU7FKx7zOS/F2ph5WhcUlXcqNV7sRzBATJie1G5LPac7BXKqYzoW+Bv
rxNHExKJqOJYt9ertQkAX2qf6uZ5bImMSQ20NOVphWDe8Q5Ea2muMe/ZClLAsrXiQjhZ3fqObD9U
WkoVqfmg5S4gy0iMB+7AB5ORCelQrR8QyzY7d9huePpz3ChZsW/nbAJWyZtdTgTRziaEx/HVyffa
2xFx7Cj1i8j135rb/HLb9pewxt8cymls+vPRqUZoP7bo3nng6Ap6E6q7/UIedu+ApsMwXkqlQpF+
aW4SDo1GWIQGD8GrUWWHFHfS0qmzrVVMbtlP5JwdbPkYtk51kU57FRmMc+F/TtI7KOrTdrTFriFi
iScWsVuouN0C/UaWT35hdLjbcuvLh+LZ4SZHLabVLD06VMRITWtA0CXsIOrrSY83Cu0ykT5plvwc
fc0jTrR5LSU4llW9Iw+6bk1/MTs9IhaVA5+HYpr8r76VPLB5iietrhEOdpgs+lOrDUemB2Cw6gDW
djMnUJPNlKXRRrcovSLaj5T7BqVvQDbbVzIjfmwHNLPyhLggcrztkfDKqPDBadssyGzzOWnrC8qT
n1xYtLJk4EEhAo12Nuwh4Qpw12RKcRnYKfn4WXMp2iwFwGzJ3LBP9dI8NLz3VdvfTt2C51jeC0Lf
ZldBjfU/NCp1pCjpamU/g3j9dP9mD07Jwzkl/nUmp4A8h6DyEVSV5qekodFV8l0r0htz1jx2jeHD
hhZaKwnHiwJLDnunHh89pb3l+LB2MoWGLl0oq3RcPqZy/KZd88HOtZvMUzFZLFEm07CRFupxbK07
OWq/9AHhEg/8i2QpDza09V3O94PC10ZlZPETYw/2d+O6wruukJoqfSN26dI2YJO5qV9TIz/7U7LF
k8vZPPUo19ylRROpWwiqB+u9Ljgdqkoia3YasMW6wA2kQxkOxXK/TcV8KhUZdl5hvvm18dyNWBom
6zjqJDZYyKplxU2pcvsjJXk+UB2C0mQdIo9GbEhEYrjt4souJyJvEZ8ZVpF/Cf82/yZ0xfOoZTGg
71xT1//09Kd4fRF3yhM5MpQ5JhicXnpTZ9HQVW0lSKeHCkvOgt7yazT0u3Xp7Zs506dHW2lVEQxt
vrhwJCmQYvGzPc/W0h2RSFVs9r0jX8bS15+8CSEYxOwAMMXf8t1qfWLFk6GSf6uo/pvYGo9oFCxr
Pi2CQIl/TQlIdLsmm2jguPL17ZJauUYL42QioHOtnSDU/N/yS/7uA8mFIQyUwgmdzJS/fqC/sBgp
hB1HgrRWGXGUV8nBbZzCC0fVGhUmDwF+989JDH+T/Oj5VNf/NDIYRHP8kc7SeEudV9xMRKYviP1E
Wd7nFOX+Swbe38TNED1HNItPvQQ55H/kf4wFMi3TKZtj1SlxyOtuPPmp6YDPatO/REv8hDf8Ge7w
f3/Un+EOGIGVJrvtqHw4idoC7gZGaHjbkZUtKqqMzHgZk9U+/vMX+Tef6/Pg67wBpvuTq/bX354z
2U0hp7I6Cbg6lEd+Cvtstq76rTst8qecUmXmsWr61+fmf79cuHGQbpp6KckhhOyvn2z1Zm+lo6Ud
1bDAOSAN/BQYyveeT3DDP/8j/+ajPMsWhkWmJcUTzh9Pi7I7LCu2lCf0g1UXyKH/LYSzvmpWvbz9
80f974OJq0IQYel7Fhke7h/Hie6vebqSZnAcvBl8IEnhChcEKdE/f8z/JpGQSfMTgESRJdFx7h+P
C2UWQjQ0jZxgYpKbYfHmIxkw/b7f1ulU2u6EFWV9SRxivv9/PtglLhiNDqk4f/zWutLtkZ8Csk2U
Wg6XdbMw1VWUoZZRXzXwXHntJfcdgQl9wMlvP/zzx/9NfjCntQFTYgpKWKiY+etTQ0BYjvUSL/9Q
6dlTDWWw0za9eym7VX1vBpvEmhR4Dqk4ChYjn8Bbc7V3FhefLkzGv7y1/xuKxU+Dyok2GJ2guT9/
mgR3qw2j6R+33nR/d6kQGLhrsijzwnhX5OjsWe2/ZDFZu9x3/62v4H/fXY+PJ5GLyDfPplvlr98F
05wicGGujzRrYv0TGN78woKaL0Rk5u6nRsDB0z9//3/3JrHVUc1BOLVp/plvV7TK+OnRFUdP5E4o
G695gberj1Dr6NL+nz/L1y3LMj3X4ah3/kiYkwRS2HarLUeM1NtTvbXtXjku2rRxMv+lngBKk+/q
r+cv5Zo/XyIJjILarJ9/+P8VFmiai9lXzKxHe/Rn8F6ZT88+tllyUPBf6RTGxrM39bvaqWhBn/V6
PGFvc7/bdsLzJyHIGYPW3HyVRQ2rbs9mG2BN8GLZV9+ltvzS84IMAVyCww6Y6MtKjPaTwtI1QkNv
xEUNmurnzfRuEXG088t6fTam/0PZeSy5jWxb9IsQASRMAlO6IllWVTIlTRCy8C5hEsDXvwUN3lWx
GGR0dM/ULRAm3Tl7r90gVqace3BzCqSW1eAVt7MKDzfatNvRD7yDlUTGmqX9Z6HKeStLz9uNlmx2
CpHzZqQLecAg1e/KljDsqIBkk3Aq76MJrYtlLMbXkuYIfr+p+1CVzq9KDPadluOwmyvD2Hkh+xnL
DjFSOllyS2ZUT/PWwinuy1CQ/W6nqAGJ8VlnpemvpZ9RLrYXZXjItnymjoq5rM7WZWzqQwuma4Oi
tt+kGR3MIU+7h8ZK0QsJjDO2mf1k4zKtgj6H4dzH6tYubDyxpvGHEHdjk8X2/Egp2MB5L6w7Qt3Z
WKvenumzzB+C1JjQknTlTaVEfFPNXrIVFmiBXmdYo4q0uc2JjdiFuUEZ0MeUVDcoAppR/IlIxdrR
jI9XU18g4is9/9kiSZSTLsbimvYQzoklr5stHJSZ2XvsvQD02Lz4W6wxSD5Q6wUWbDZZQImTQmlQ
YP8QUdjwutywJucr6tDy4cOhmC83zFfuXSk7Y6P6wdqlikogNoVmFVLLPXJ0nbZYxXJaqKEDN2NO
N2ouCaT2EMYJRVsi97S+Mad6/KTHLnn2qm468uiz56mpkwegx90NwWse9cbcuWmMImMhIGGBoMlg
lcCfXGUgoFbuUs4cssjEwcIevElMY9dyQN7KCYF5jPaBMmLk41qdNObxeLipLMe4A8JiMgQTMm81
KnmpauuJsJqAg6Z0bvDSoGtny/CcE1eNzU+aD0BaO3htkkiVwrSyBld/63urFPhYszI6ipizKUZ0
P4RQ2sMw3oEsh7dqL3rx0H6as0nyWmiAb9gbFa9F49W7cq4kXqU6KrktjburQ4fSKMeR5AR57j4b
RANgRpp3WsXGd0M1vIwiGWiuxiWiQtqSnonvg67CkRjf7lMhUdLDWc5WiUF9j+L2+IzKhLalE3Hg
nqfgobA7e+u6ubHFxeRQI40Aq5fegLxZU+0QVY6wbpxujYxTku2UnIUZUyhcDBzD0WDtoTBFFM+G
/hVNacEYwr61okL1rckUeLk0qFHlyeyQJ5lDrI9o1sQSVdQVKjU8dhiasfyW7sZG57xzM5Nznpqk
XJMMhfMI0NpGckGaWDlV5C4iDP7GVDP9VnYrbO3GmkLuWhXwNYgE7j1kSyZVKAgfe0vVM4dtZJid
n9i87CgE26NRl01oCIim1OaXMFL1PdIqeSjxa37E2RRRIp9syDXjV7DDHYxjrdJX2SCCXiHpzF/j
1myf4wIgYNvV9WakI4RQO53mlSz5fpgysTjQibprOeRDThtZsueWQYS8+7vbZ/I7ZcfxT2pyds0E
cr8Zps8W9Li1KgZz3pai1ncB7L7PpQw4LYvY3LaMys1I7A71yOFj4yyittqCRVQVwlp7Fqd/IcBl
TllTHREgvWqL0N65DKx12ljqqEpqNSB4sMekFLOijFbSjNrKRZ1emb+kRwPNEqE8FAZuArAVv1Q4
UMVHFIofPjC+aRkENwJUz02g4+xzVBnzwUMG+eT6qf/UGsLcoK9wdpAh8Ag7HiCwKPS3dowtxgrG
eqsNIX6nzUCHdR6CeufTUNrbdCoPLfHcd87SH/SMAbiD6uC/V12lt3jvuGiC6JI2xpIw03+LqId+
wsE2H+02/Db18A+05ZRHvvvqpsmbcEesVYszgOJm5dcm4jGDW2NLvg6J+70xG9N/KoGsPBiL7ogT
T4h4CtGtUekcfbgR4rnAtIl0Py1jlGz5a0YB4so+1zqz4QiE5ToA/iGiElLxdl32NTV4IzYR2cEw
siE7fWpNQUIDfYTQWM1z/TlaUBkGHfWN6eoPlfdJISegw4PfhFGcrrPKdj9f3pmc2yw4/Co24NBa
IcS+/VG02WXRqzI/cnJCHpQFQ9Rs5kxB9q1xTeFBHbPocZ470V05yZw5XrDr/t+VTx6HPVJZDT30
iwpoy8++TRn/vUJFc+W5n7vOsulyKI1wj97JHbpJNRaSWf1AOKiytmYZziUgDrqmN5cf5bkNPcd4
n+MSqcicQE+uNDtxHqIMMfZg8LviaNWGr++o5gYK+3F9j/X+zuw9t6d9mOAHoc8uZ8EmP+jKdTOS
XLR8BJ2+wuJ9f74C3ywEwhGHXBQYDG/fsGyxk/dB5iEVhltQOJFxayce7nqziMNHVVjAYtADlgVA
aaGupceeeShcfjk+ejZYbiorby8PAAaunamqw2jY1Wc0/D8msXA8R0wXmK3KNURPcv6swl1ZtXSe
u5RWH4YPkCWIa679nPcVHn4NJ3RmLs5dgX3yMHAaWk2BIeowsAeasNpAA0UgN2TN1p7QLa+JUhjL
/ZUPY9nev92RL1ddGLMBvGdSPt8+gzivayuuOzBYYFiO/jDZ2xJa6I7QjWDXzKG8N/5qxdzM24VM
n58Ku3Q+Xf4R5+4ckLdrs4iQQncaDRiatedZFQ0bWne62qnMq4KnGGKYe3BVV6qFP5G8Xr7mX3L2
6Y0TveES2YJ/BCzw2xsney4zJwiRRx9Nd/Tqd0Zj7txqriDoxXFqITgU2HqNsRfPgAz6YtclYoZL
XRMDf2V4nnsAfICOpD66cPdPzmDYopOwraV/GIcZmZEbYQ5GBFxqgAypMb/GhWDrd/kBiPeTzxIQ
CmQaXgnBE+7JlODJdHCrsQkPtiqab0ZB3sLKKJX/EaVbMKISX2yzGtyXR8OPt7bqQvJZIDWOOK/U
1OOQo0X5zcsy67HOuuRLohvni2/VlOA9E7StjpGbb0I36dKdaTGvhCsEq+4Pg6pivPHY82+jvDeu
HDKXYXLyXkmZX/JUyM2CX30yqH2rQLnZzy4sGYkCCl/mug86sR+zNriyQC1/1emlpIPkSJDcQVH7
pOClZrI6khaktGn1CTiVTnyoKpJDTJG7L3mgpz+drgcOtyO6gstv79xd/nvpk68XNWKKX7tBsYMY
5gHSkNimw2Bs2WPI7eVLnZsmLfZ3WFYEwHT591D/z6E9chF5Bl3tH+bRzsqd7DL7Cb4mpl/kctjr
6gUUs4NxNv9yTGKXVtSIgx+QvjKy93DvcKjDQOivL/+sM5/vkvdqOUtVhs3Lsnv451eNCS44s2in
Q+7kSPnDrsM57oloDK4MzjNvmaXJDOzA596904mi9ZDoOoVfspMv5minG53VQHqGLiXwhN+2rv1e
vlb0jQACF2kirnxlZ141CiCcONKl5OmcfmU+rG/HFJobpftY7MBdWOOGGWlGAM0qnl15rtbf2ebk
sxbOEqZLXZWq5+l0XE9RnTZtNtMAtZNhNUMo2PTUr280WM2fuOTar6i4obWHgdv8rFvZqDWjfjzy
PQbf0UBGeAVTJ0k5x9vDuAUq64M71mHnrTGYZ/eF0GMBotGtphV4IffVaMv2FwAyGou943FmqyDk
rpTvFVSHUOzNdSB2vtlz+imnNnqpPKGNlYbacWyIbANUrI0o23pmBj5nzn37B0xxc22XZvMn98l+
xD7k7Fw/ACtaIMyG8x40xzyKEDiErl3vCvhIiUjSp6bFsl4FXiE3c4ivGN6/uaU3MH0Zp7I/OmbT
fp74Jbe4m9ELzHqBKNRjsu1tsM1Jqjx0LbX47NVa3YKYndDhmRRp0i7FOOQ1HKeUmSBGqx3wEhDQ
oipK1nUcJ69dR341fsT8oyrh6FEKCp+sti29rXTZua2nKYhJiwmNL3EzqL1bVpPao92sAI8Ug73x
ZdrdOXEtP1Oi1Hd25aRPgBVhSPD42530wM129uzfhlna7liG/Lu+crLfFRCybuzlo49h6dYrmvk2
U1W2nvwGiZNTTDd9pcZviST2NmcaqFYlf7yVZkkURRfx17gIRfINQij8t20xHwdW7Q99G6Y3gCM5
MOTZ/I1Qg/JONT7eoG52/FXp6/khMXzrQdajvFm+p7WwE58ICOZQGqG1XcA06fr7KKI/HJa1/bN3
Y5zAHKWMrUiD7KVyNU7Yy9PKudFGtXc5BHnk0ciTOd3J26HRZBEch2wo7oUHDXoczPiIDkZeqbwu
M9TJOLPJLoF9b5kmU9jJ1ivtPVMFGOSPtbRDeCrTWG8Q6ciPY9uIh76z+2cxQ0i/ctm/eW2n17Ul
CbzLWc8nKObtzGn5SRYDM3YO02AZ4S5zZDff1HAR8fdXatHIzDM+8bb2h/Zz4qufIzhOuG7SyP8i
fNOKVrR0o20vQchhxSjBm4X0Jj5MBQslh0IFCgar4fSSE7nwXJj0+3/QFTOmRwtnx7BKrSEo1t5U
p7DFskyLdeGJqj8GND6+wmJ07ix8xNENrY5sPThNkZOlOtaAsoSRvKKopxJ0+bWfWU1Ik5HSod3i
2e/aZMhd5qiZMtAomcfUk80BIsO8IsD0ysJ9JtuB86wkrjYIBHFupxtuCjqeYQ/JfIAxDio70AWP
AgPg/NWFu0W4S1BnzSExpiw+1gQlgvj0J8rWUNPsnxAKfEheEB4Yhf2y9ZBs8tx1q4URbNyK5Cvq
I3Yv9oZskMDVVoRGwYL+HwAIDgrcn9E0vESDa30SlNw47Hhu9yGd2tnZ2IbrU06nxnUt0OLcZpuD
J92MJWGNHLhlA/zPYq2SclLSS8kZiwE77Nl7I+ju6imBeeCagBEROqC59Ee7eSSlu4CX0IBUwyWX
JdcWuDMj3Gbjv2x5KSvQYHv7W5jCojKO+xCyx9AcNXEQSAfr4DFPo/8eE8uuYYma4Ho0c4KTkeY5
BkXfHoqDKzoyDBD8/SpQ2n+9/O2eOT04S1/MER4Rm/5pZgy+x7wxqhiPsZF1TzokZ2cV+279nX1T
uMLweC1B49wFLVo41CwQI7w7OYxh2xcGeQiHJu2LT3EFrr5Gfr4ajG7RaAARvXyDZ3ZgTMg0jmjB
Bo4TnGz1akXpteuABYdh15pbXbtKI6hLxi/JwpCDRxCN+N+Klr4MsTZuf2XGPBPwTDkokEsDUi4t
/JOZWsN2JwijFYdxBJ7wmMd+MN0NIzSMlV1709ehRJO1V+2c7VJP+wqTFmnbq7lOLfWg3J4KoDdj
ELoxBGFqOxOV7svlR3RuhHESoUXJRhFZ1uku1YRlZHZ9MR1YoI0PBKlQoq/1M/57sY8ybd8QOFbu
jRI/WUtkyXYQ8bVU5nOfBasJ22RGFuj9k699qNDtE+CG6K7r/Q850t+dhTUWzEBQrZoO5Nfle/47
Uk8WMnrTLkEdDu+G5Ma3I7nL/EpVSVYcZWjjBUHQGKp91sXeRz+bOr3TDuwkrLwN1fWijMQ3qB+l
ROPv+N0NmZRTCVKh7Z+7EB7mGss/sBg4c5AWNYLYcNXGIfRr7Wv100vd4SP8MUnxvjc7vfGI6fsj
RxA/ahEHeioH7ZgABvPWtW7oEugsUkfgb/2XrCzUXewjA0+8yvvjhVn2o1NLKy3iRGEefZK8fiV8
+8BCaFasJmxyL04yabRfeFAg3GinJmKx8VLrCX6WD11/hLuz6vIipjpLJMF3NEHkh8KnItiQA3/5
PDecEFfRZNoQjt2GSoaZygJP94RbaVu4I+SKSoXT1xg1cbrtRgreey+jFwNVqKkNttSozlezx3Gf
HKySanBkAN8KLbDFuzjK1QGfV4eNsctN/74hDfZXqrUw1wur/LM7N+afOsj8eh+ZlYenn0CEb00a
2iO+mrjM1jVU7192M6JUpfcFf9UbIH9D0wzj58vfSSD4Dk6/E9dmrqIAiszotMVdBtTN+iC2DmrE
MM2uvcVxhcuxbGg6cuya17h19RdyM0gcKNmUfDV0Lncxq4RJ5c/XayGByEfJDAwiIqMj2ItyFiys
U1XQezAleSU9u14slTmG1nYeXgnvFPY6NzHqoOOYb7VvNl8sc3TCewK9dXtMrNbdllbRP/n9FM5b
X6SQ3KIUL9u6922gk63pVoQVWP2zbwgciWD/Crp1Xe5/TKScyzWtaoJhFE31Y+JW7etcV+JjHswV
Uso4HI8TY35hiYVhfmsPVrMwSnpaGjH56UjpB5GxCI+2TZu2xS+DL0Sn+a7BM/uaJ5rzJeRfBX4F
RmxA+d1RnzljYDnmkDuOB873UGF7bwCSY0cGAlFVRs+tq4FWiJaTOd05p/zdWqgL1yaq318Kw77Y
JvUgqao6w0Av2Gl55PSpmq1UIINN26VkZE2TIksCwt0DWtXkl9CFl2yowQ2/3Cqo952bTfdGyXKx
ailuqr2NlPOFmEN8c6Oy2Df4Q+/UN2kvgztvjiGwjCNRpZc/qzP7CMeF6Gcvyzt7m5OTgprm1PRD
H4S9B64E2TXqUW0RiVP2EGyvLEHn5lYK1QRt0ZxB5HEyt3rUwJWBouLgwWS9i7uy3CdjR0M+81dB
q9PD5Xs7o9dkH8zZnw2qWNRjJ0tu1xm1l9ATOvRe2GKt8ovpC1l4DvEKsya+V9RCzxvdzgUoiSgb
4RkFtfutsCLrhawgl/5fPSkkBvhkn4rKaT8ZlZlgHqRDTJyIA6cJlwLJ6zQax+61NWFKgH73ISCw
LbPXfRV03pVneO6FkS29hDwTRP6uzNzHaeKFvT8dkhxYGaFmHYN34hGspJmSpXX5EZ7pqfEIEYny
xgL0NafJx70uSIKoRXw0XHcOt2Gsg7u8TIx5nyUwcNeDX2Gxy5iQsSKTYQnmJW2ml7Isqmo9E0PM
IbnE/+SnrugxpQa23hAzgfXk8g89k3hF/DUCQRpe3rJzOPm2jCkspN1iKY+xYhfMCyr8BNqNUJui
8Y303sZ5c1fmM8i23Mi/yxRf9crXgfo9jnCg1wk8bmNj9On8Zy7s8CP1ONiqBWLol56F+CObRNtf
e1FstDA2SKRaD8BXxZXnfW6TGGAG4vTG+eJdL6nN06rA3s+2nnp/gG7A139Gq03SVRAnzeMwh+4X
qGIEvjik/F2LLj97dUpl7PE9/j1toFaCZrXtOWTKMTdtCjZJEGZ76I750K9t7YHSD1kyZ9OYois3
fu6zZif+/5de/vyfs9WYVYFPiDMuaHLC1sTkRODtzOplaiXHycvfiiveL6XLh0J2OHnwHOdODk8E
Smk2RTnBAV7Q0pjSVIfxu3GGWxU2VNvNou4CKdgO7itmaRcXjfLsdTYPAnk6EXWwF0LpjmtjCK0f
5KfW+Vor8Ep6Lsrj3AANq3XlYC33ZIw4B4ItBis3nm8beiM/8jwljBQ4vB2vO3B1qFEiAbJSqcja
FfTRxcpy4uCn4DyhH7PcrUmxipvAgzjojWLrWZ6mQJf6PvKAMEhIS8wGRDLWlLMME7AWlh4YQ53N
X6Bg6halX9wYm2nyvGwPvFr9GPRQPU9od742vWo+h2Y0/h7mCSKy0HX0JdZJnP/3khQibEcGYDUd
n3bp2xcsJTX0fnAkJRUn77Z5rYx245fkvKxUDyT/2jt+/4ppCFmBZLvkmOaptraOibvsQrSfnW9+
iidhAMWGYLbr1dj+ufw5LTPLycYs8FGXL0dXlxPsyblqmuqw6ZEk0Ksp/KccQ/eLAbxhf/kq789G
9GZ44xRHeO3U0ZfF9Z8REpqZ06VGbzH8ItLy0rJRh9xEHWJb9iII8mH61H2ICnu2jwDfnN3YxfHD
5V/xbpguP4JWP0ejgGgE76THl9Qh27nGcg6q7jGbt2EPYgbN/hetPfF8+Vrvdgs2szhmAXS6Jmud
fbJ6x60xsE10Mg7o9gDVhLnwQ5tl7rRmyc+RUMIU6v/r/XHqJLCRSYEXSpbryWEsUZ7hZLk9H6Kk
a7FfQN5LUjA6loL8e/n23j3KZebhfbpWENDoc5ZJ6p/3WXVem0vbiY5jaqBCjtPZ+JkGKGWjvPl9
+VLvvtDlfnwaijbWC1PIk/nOmDMv6aijHtypRtyZxMFYbCvA3saVUff+lWEmoV/JAuxaiGRPBrnf
FgqcCECueOm/rJStgwSHrc5/w9HiBJAO7RXxxfunyJ6ED5GZL7C9wDsZfPTxCWkaCnGQ4OU2hlwQ
Xm4/rUMYkVe2k+8q3cv253+XkiffPqXvpjSQTh7rfnwF8wMYQE1wwcljuWniLkPzWno3l9/cuWsy
5CX4MUoR1qlsO8iVDoGZyQN8tw/lSNtolSlcVKWIooekGNH/WqDwdpeveu6hUtT/2w0mwu5vJemf
T1NmGjVeaEyHcRJKfuysZB7ve7Ti9MmK4evliy1v6M30yWPlu7SofNCWlH838f9czB4lRC6cXQfL
5UAdzGTOTFaptolVl/cGmnXYOg6uTdkQzZJ03pX6y5lPFguUZaHM4vJEU7wdhuCnOQtXcAtKXZLH
0ytvArnozxsFTROevdl+uHy/7wcjhVs+VYFmA235aW/Gs0KL8JEMM2nkVN8GKx5QrFLuG7eXr/N+
wcDCwkUWwRTie3E6wdhW0g3R5NgHdLawZjRVkB8Tn6w6EuIZVx8YqGN/kAnZPXdUteH5VGXrtltN
akR6ZbI7+2NQxSwqA2YgGt5vH3NjOnbdjCo5uNCw51Uy0jeFMQcG0gWyK277jCiydZdmYbF2kwxZ
rZXa7qchySPj5+UHc2ZMoUv6309Zvoh/PrgoJEcud13jEFianVbrfY1EGaxnqg3wq6mG1mUrr4zj
M18Z4oOloEiXW2IsentNA6JjoJgCDxwZzLskiLoXT5jNsGdnYqC+HwfiaS/f5vtxxeKJLJcNAwci
koXfXpIh1GeOTypkZpeUpFgbShhs9p9oqOVPY/DIPsyxJIcuIR9lAWjo8uXPvHEK2iYbPlbugM7/
yaJjaVxHaWaGhyqYp3uYE7AvwW/fhvB30rXlG819RqGJPXKKHTWx5dERiOYu/4r3JQCmFord3B0m
x0Vq8fYpCBXgqJk7UmXdvo+3nQGAkBqP3Zfr1nPsFIVQPYD6Z2/608+wbqz8GIn5jRQ9pDtEZcFT
5iQDsZyzIEOoUSmwbpmb41GWMnTuhtTVR9sMp58iHd3PbmWjCZY6r5tdCV2uu+sSsI9Xhvb7+dmh
Y4rEClecQHB5MphK5SK2H0Nc75QqSMxBUDysq1q5alMNxvXG1/uvl+stwjaLzoEvTz+luqylaw3e
eDDt0CiOedXZ/tY0sZLtVeSDIbUDjlTbNgrIGRypoRDI2TU5ZxLMIrb3uSHypdqKfkrKD74mOxl1
Xl4DkI0qGW3sUFrTfx5vDkUftj2corEMnqZvCwqVM+Dj5FgAm9yGbi+2LVL+lTHNyU5mzuvlz+z9
lMLeX/CtUw5FXXMq4+mDWbYBwc+HpArEDWDwYTP4YboTOeEqFKWDjzMMsSv74/cLCSUAvHUUhS3K
W8HJXtV121iRKVoeoDNM1YYOLDCHamimawbCvw7Zt0s0VwKBJhx2/Izkk0FUUa8UXmj4dHvJhW6S
KF5rTOIMFRNVZwzTyK2Lm26gzcvSDdJjngHzR1X58fJjXu7owu9wltfwz8zdd9NguL2bHdVoheNm
NGYzXPnEwVo3rZP6j7bA5UbOcpR91YIcvmtTmjh3fekKzj9sp61TsaHTtM48wQE8ZCMAkCqHd5C7
6B2aiSAEDO2j8RiQA/ZIAwVhd64NtcmIS1pY5+VT5CPNufKLzn4C//ygk4nAXcoXjUGOjQ/D6KWl
hNVubKue7SvD6cx1WLmRkrAHZZ996njL0VH3TZBMh7hKm0+ydPJwXdJ++M+GdEQLTGxcBjHnIn58
+4JhTpWjiigQzz2hi8dKBsbLaFrDuO61VzeEB9ffLn9SZ6ZS0A5Iyfm4+cc8uSJtuTTs6j44DIXv
75t+bnbprKINNIrpv8/aKIM59HGIQNJ5+hCtmOWF98ROE5YGIhXaa3Rcyx9MmvKKGf3csucwY1PY
R6zAPuBkxOLAEHWGOevYuHn80Cee2AvBmhRUcC6qUeS3fYjOlaJSSMQFCkw6d/kOWp73VdHEBsdb
ZZ8KRQKVtWS7a4CchNCO/Q5FXLf1lMYcVVly+jkTgbj1qC81u97Poyt75XObCJSpPmLi5ZRANNTb
D6KK3M7Ar1Eci1qQ7FiQ7m7XgOs4ELYbxDbRakR/s8eISQqKE1c70o+S3eVP5MzkzldJR1oIHA5S
njzLTuFsstt6BE8VPKiy7+AYOc12qkA1j5DB9l3ErHP5mmcGHH1wlnjqV5RcT4+11WzOfpLr5NhO
E2lGihSWYdfPMSSsyxc68/07nCsRkXg8Zyp0bx+w7884KZIC98DkWhvStVtKoEb0EFP9ufIcz92T
swwyimS0f051JJUoIF2JFJEYPa4PxPbQG0iD3rgm7Dj3vmiMYK0PXPx7zsleuwVBPHeBWoIYCIuQ
yqmOSZOAho3HH22PPJMOe35FEPVebspYY6fsMLwlruBTr3ucpXOs0FIcNHv5zznSS7yjRltHm9a1
Z2T3VWb1myRpM8IZ8xzXZAe3Ec50JYkKHOaCfM287B9IkHW/UvEVn+MCjHrc+gGUd1WnkLvoL4/r
IMpIL/ayvIDKy779V59lKEp1kkQC3nlKAnYyOdMPzIYFQUUC2+vWrqcQy3A+k0drZEzcT5c/ojP7
Q4cPdaGi0Gwzg5MnXuPD8Zukq+EK6GTbYoTYdFVCxr2qmmcRRtd2d2zj3q/EXJFjBTINxG6nognK
7qLXpgGb3YcpoEUHRKscsRkXdrUuQgJ+lEuyjRWi3i4XSN7E21nZwHxw5fQ2593xW4iL4YZewECm
swKvNgMM7+LMoYBfQHTh/1+17aCPMQjFW88F2gwt1lhzavMe8OyHNwI+4gLsIQOk8gnEScrsd02V
e5vMQ3j0G7D30DT1RjSGv8EbHt7n/ZIKS5bTJgYFuxsgEd9MjqGf4DGCWZpEd2zykEgIeEAfqyzN
bvNwMPdEhCYYr0tyi2FrAIojhQ0x5rSDBUZ+XZ3k+5ShvSdP7JWnDxPXNustm9URG2RAwa+O/Q/Q
usjo8+3xoS4iueqSoL21nGY81sJNb2PgHuV2lqrYOZ0VrzmU29sxCL6bed0+JZVrb5LQz29bA/Ys
pmIfQA3NzsZIlwj3Xj4EIQAFg3UAMJ1wfgsUcUzG2ONrwqzWKs+6XZpP5o5ppoRTJZCCwHFaTa6D
ezvo+3VJHerQdmr8aJF4jzV90nsRt+FqrF3ymCf9w4y1AtaE3towBt4QefNP8Gcx+8Wdx1HO83qS
dBBFDyYc6Jmx30Y9gZ+QHaHWNvcjTXWwYTw8FWfBQfaj/UDJ3L03yT11VtCe+p+TzpsHpR1FLDre
ABtcwppOxYChMHImAwuXJV+aTlsrhXIfAsvw2Ri5QTcZ68fKQuAQTd20dT0Ik33tk+at9QwCi5C2
qk2SFQtMBK8pk49Z2lkHc3CJDFTahYFKUb/MJKciNDf3Tgr2r0IcALo7GB5pS2OUTb2PSqIaJUYv
27cGPD7DbfsXb7JjTBrK+8aaDmo5rWzyIXtLvAxT8qTbJHzODZHeImFOdgStEt8AfIcB+wPqQAgh
zyhWcUZc3QAB66ZGvVstcNNpZcb+xOYWG2oZC4PEidYkkVKXh64kxCoqSaEwvYU8PfZ01zGT7b2u
kRAU7RT271TRJohZtqPeJt2+newbZ2wLCLXZtEXIPd5nmrhHkZnjK6QFVp/Jt7YUURogiiqATpyG
6SoLrO9WUQfxpkhNZsXSm0BwjxLiY9EdEexGd+S8c7KrO/cTTNFwYUr523KM7e8BFZCVVDXhJ25g
3CUASAijrNuHQI3mQbu9vKmSSt6bfNRPcecTypTL4o5v3Hycp9H7EOZj82BF3RJsaDkfYwI6NnU8
Vwf0iM1tX1t67SjCupsWnUlSdXI3tOnXrCKufaSYu52RuP4ujeAR/7R4IDNS3nYGXkzi5Y+z3bS3
ecN/6tsNmHoFKmFynG7tcZhEdgLSfmPQI9imlpb3sDKTLxXy03s/6OudHGxrF9HB+BCBbiVgnUS2
uWAWHKf5S+Jr4zvLCnYh4sy3QVwUL3GSSL5rXN0zVoHbSodQowW8vNKP/fuBs/lj2pfWqwfD7LWR
fn2LkAd2vAKKLWLjK/CSX23afQXK6z9g12nXHU+SZ1gQVzL5EztGELFe5MR3bekQQvBXWH95mTm7
G2SzzgnBY0lgqX27WVFWAeGsk9Gxy6u+/0R5tbk3qMu0JOr4CaGNftF0q6ppZLGmBBB8r0uLldaw
ck7Gl3/LmSWP0ioSaw9NLIfvk31TbokYHZ6J2c3o6QMXfYGXAR1bopECiaQ2r5zAzmxqOBD5VC1p
hZnW6YLXj8PQRlibDnPdBoB8yXtsASHA9flTVRrW7KjFlaPRuVsEWEPnbSkv4KR4+7RbWL8Zau75
0AXjdFMksl65sS2OwF5fDV+oK6W6MztRSgvW0gFAv0718+3lopnel86ALAYiNHb4ZeMHw6wBNNZ5
YTxffntntqKupKGCa5lhSFH27bVcmkXRQBXwkLuJOubIKkEDcSxKr9zT3x99UrFYSq8WhjPAYDzN
txdKOtOcuizjQho29vciSBOgGbCAFIEqjMkV/obgdys6HW3cIAQ4VaSe2pJQnu5LSziw3gsUlFON
SHGrR5gRpCTYIfHWRZFv4y6aYfe2aXFLtwI9S+GBkrjSIPnb8zy5B0r26LaWNpTkIPb2HowxJ/oP
VNuxsrVP2FfTp7+ptjgPkbDz29Dy29sWhvUDpBAzfhhkn79Qfy8gHRKpgKiZ7LcqRxgUOFP/UZmW
Tp4yNFjo8gr31eowyF4Zm2fGCkwtaaIG4mSPoPjtD56AgMyOtLMjSX0ZVPRebxS7KhIqoM8A03H2
iy71yqs+NznBHkK3DH7ABZi3fN//FKdgCaMYEml2zMw0BlSGeizBq4zOb65v3EHGEDpmvGN8Zh+C
Ku2PTR96h8vfNTg7rnL6sijS0UqjUsdoEm9/heNOqQ1ROz86nrbvBisTm7EDzGwXSELiXqqXxsMJ
R3yg2LnkcXxywhka0+DXCwln7h5GAMAbOFjJuqQDs4XDQW6qOWSPowpcIhSa/Baq2bynxld+C5I2
JVTAzwjprPI9R9bo1kzAtvi1/XsYJeZrmygmlZFzm7SOhBZLIJo3mNNDG5jNTiN/WXsFCypLUYWJ
hxWUwntQbxxZtctMYK+IvIxJDi8wSRXzgK0FfMO4dRsMCezOAWSDvzjO3ej8SGuF7tcLnZtWxAV1
DZdgl6D07sp5HNYdws3dSDRNutJFOr3EIk0fYjMPiBQnWmVOhIF4bS7aJ3Mg5iWz5MiRi4SOOQeb
e6MqzsdGg1IxhpyzwWMf3VVlQuhSm7DBUyJkO4/vu4jJFhoyXO+NnhBr5BZYy7j8UxnRb4Z8u5e1
/s3Ir27HUGXH/+PsPHYjV7Zt+0UE6E2XTC8p5VUqdYgyKrqgJ4Pm6+9gvcYrpRJK7NM7wD6oFF3E
irXmHDNpcvW60aPOx4+nbxUkUL6sgGjnBSCcvgUEpnDi8gneJBS6NskiGfE1L8Cga2WsyIYipGJD
tPkQWIbsdo45UkYoTbJOo37wDZG1d+lkD0e1FKY/EFUSWOqok3/i1IepgnGyRQpu3afjnByHPEeT
08zmWuCGJcAg75Kj1UR0UlU5qjPnkl7lbsK83wrmO8HooFD1haC4zsxpgPHvaKT5jjQ6TWkb6wQ3
39GhSA2iOQebqjXTsJWYyXQkT5Z1GAfbROdFcdfoM2x0dVS56dKLNtOsuq9OlFogWTrEZ3kerUNN
vdJqyNAzex+BIiSGcrDtg3xw3M3XH9KZJQRSG/4aPKQMsNSTDQIc5kxUdjUBC1Kmn4zRinUEOU4h
1Wg1oaUFPDx5F5p251YQF4wDFg2cykAMTtYtB0m/iD0mdst/+2WjC/imt6HxB9Fsd+iVhKarGjlh
RZK9SemdUyU06xZH0q//fvHY6lhD/zLOTkUwKB1b5C4jqSrdVFxPnc37xsiUC2+n67pzcsyEQ3ah
g3Jm+3fZkP/fqo3h6OSOp0yW9IpW6D7DhHvUKtmuR6PTt4QMGauvr+/vsPlkkXSRBBuMhpihaaeV
jaGnLBJZTaqAkuqPhkIqdJFn3yG1OW9WrpMRwRq2w+UfBam7QNia/n0g0YT6vDNeYs1qtq2nywva
ozP1FuIxnjxjyoXUt7yT/2wgqkPERBI2/Z78kfx26kIZB1bv2sOmts3+tkjMsr2wty839eONoFHG
LAORwNK9+vSaJ3GpxQnxCsVo1C4fWG/+1HoNws/Xd/zzrkSDkZKdqo6CBi7Ix0vLCRfuk9np9wPo
iO1gGvaxNOdX1VXK1mecmMBnc+mMZSUs5NKxpu7CH/D5e+YPWBiU7Mw8+FOZuzU6tmQy3+9Dipmb
YiYTsmsNXD1wQ3aik8m6LCwmWv/DZXsOsyJmtSo6jI+XrbGczsaIAqMGd1ttc7wQK3WK5IM0cRkw
s2p04xXytpGu1TjKR9zPuvf+9d9gfx6aWZwLVA1PE58zIsWPf0RaOyR8k7x6mMeq+dYhbMP+wf/t
oZG19ROxFtJxLdHkEojZQZ1Wo6oh+YnB47QJy0IeNa8sCxKv8vlVKvcowH0ht5FuNyRMj7kiVgMU
X22dhJEJb1qtXdgJg1NDph3D7sqVMR6yMHKIq7MNustdx7xfaTwvXEEmRfzCvzSQEFpCON+x1Q/J
jZaVNnU/VntrPWSkGK4ImG4Tbg+dDuDWg0ZbqbJZkmKrav+YZAaDdUKB25P4Z015ECKUJGitpecs
AvpRkRuMJRiejoQQbZU2iveYaGG5b+3KfqOHnB/dXMF1H+FxpgS3VDKoxynNGyh3oVOt4Dp7zx2C
XQw+yDaSXeeSt8g0ObWok4YIknVMB5TgMsB0pFW6KaFkON25CZwHL3FVz31NHF90lCQsFUg8Pj5R
qALVrKaTC/8be4FrdXogXX3YgGrMj9Uw3rltUQJNdMatGAk0+PqF+jsSOF00UNovAgTsBzhQP/48
fCOHORxAyaIrMIoBZbMfrdaiQz0PpKQSZd0RYmHGCxsvzD17p6tN6EcK4Ym05epRWyta25NSEHeP
xqBrm7hgbDlW6vzdEQpeaWVs9G1Te/ojTbz6QYxOSi42xl7oqELd9MitM791q3pLdZUTIZnCgzd7
NdJ8wxkbG6KEHj0QqSd/t3hLbGTZSod2vdLEXpmBhMYhALN1hIFjIzxJXProRNVMXMCUe7dahA6o
BbmzZL4Sw7lxxZg/8Y73QetUHE9toy/XljTErdphYVlpszvjHBEki/hpRUpPkGVua107kEZ+DyFY
CH8uEzADfCHGGES4cA55KjKILlazS0eY+hqpsUGSZMMdgE9lnZZ2vZnSyuag1NsBWdLEOBdoz7Gw
Fd9EX+nbpFTMV9ohuNj0hPga2ek39Gqo1AqWtC4oyJndlLVi/edNCn0swxsUc4uG7fSUrpZRx0uf
evsBVS6BqE31XiL1gdVHpNNNQyfoQiV2ZvlCM4ZwB88reIFTz5Ce8mcgWbL3jcjpQJGpShf/52CU
hIDYM0GnhLeAYg9T+/br9/zzdmzxq3RbmEirAAZOFu+6K424kLa5591pSEL0LEXQOWViG0BEbKfb
mkVm//VvnrtY2kqOu+zFLqK9j5/WVPemK8ky2U8aXW1nNLWgqoroJrHAX2KjmQJFGBUnzHa69FXz
L5981AayfCyols0DPhWTNL3qpiIW6l7oWUZ4GtmsdFhdDktFXd4PadttS32yH76+3jP32KDQwVuu
6zYNmeV+/FPyzHIuczlqzl5ObkFeTYsyOWB2h9SzpwH+GDXEfF/YlM/UPAb4ebo/f3XKp89ViXWs
85nOppyS/uprfTY+WXiUtl9f2plqHhIh+m76g6zUTCI/XluREkM+Z4a9jxvF2GmCCEFrno72aCg3
TITiIM0Yqg8QwH1jaLQgmibnQqF75lL5eS6WlgSaitOmIePxsYxmLKOwozq8s12j3GApZtj19bWe
2ZCYxuHr4MAEhvm0xFBIeGhUkrr2pSbJUQRjA/VYtOgCOvs+NWMAxIadbM0iTrej4UYXLvPz0YGV
gcE8oQEwjmBFfLzTlt3E3Gt+PmLatSrhWO2HArnhzBd84UrP/BSaxsWWwNkBKMLJT2lG7HjgcfS9
27ls/ZDe0mmbitQYD0Sjq/mlptKZJ8gqZKLeV7H8MTr/eGkcMr126CNrryAhbYlKFzZYIjUhFnts
RDOvKy3U1fe8Hd0d3bD0lwccH6N4YlXTvcKwT3uxhtSOQD21yBUmu9AuldZnvmEmc4j9scwvCoKT
b5j0HnfqxsTeo+scCVxR2kApq/a+c7XsGa/UcOGgeO7DQtGFqwUhDYKM08ed22HH5M609zzfZAcR
ckCIJrRHuq/N1u3M+I6zBJHXaaYFBGCbK+TrxoX34MxCzYlpkYAhMFT5Xx+fizbBObUr1aGy1650
Uqo2nt20m2zqQVb3U79yW4Kjwry98EKc+V3YDcttJkeaJt9J6SfCpuUZZskh7PN0W1WesU/jLN7o
MmoImO1o7NjCeO6Eouy+/sbPvIkul4oG9C/8/HRrkq1OAF5fhPsqL+dXsD+OiWyhphL/+nfOtMxp
niKm9PCqoMc3Tm6tEQ1mrHHq3+t1bv4BNKsdmgJ0dUV4aRQwcknezCpPjiILh4NWZdpT20RtuhKW
xA0RiSl6TNSSAj61MRWkkniB9chg9MppQ6ABc1Y7z/kcYs9tRNJfOsRryxZ9spF++PNPnlA1TeiR
7QJ+BBFlK3WRLVV5bWyyMlusp81PDfTrmzuVzmoqh2jrtYW7gs1sAeMyLqFJlx87/WMW/wZvC18L
ldLH11RNOwgJhCzsbYZFG60OH42syV5o5earrukyeGYXj9ocj8786lKtITxHNMjW/vFXHWLOFSus
lX1leIWx60yjvIYfPBN0HEea5XsdnEZC8Az70RmIn/F5meuYsn9WGiI91fSItDe+ahTI7Ag3UhqL
DXFWhc87GA87cK75MWkSca3nA8psWPzwvylXI5AXXkbWOtUhaIRoIKkPcnETCh+UfnEnSKNKKdQT
l0Bs9DEzTdax+kM4t/dDiWbwuOiu5JMmECX4KAHzR7Vk/V2XBB+HARM4z16Fzdz9wS/f0AHNks4j
Hm8uUNFHbga8xZwsUBs1SWCb3rCmqyI1azLvi5mCBnmBQl6UVMMfRLD2jg9QYp7Qosf27QjGk2xY
ETGZNWX+LopOkmlY2OYNwhVA3TTpJ1pjaEAsfy5cl9xZFzkVB/e+1/3e0KQL51ZEQ+D16YL+sFqV
pLKsJ8inxlDoAqdPy0c1UrXbiCOYAA5lVhzJZcTw1IwSd6dkTJG3SYUFesFFJHfNIPPvjjMOf/p4
UMEh6In7aIuqf4eUAO+tiwfnIQZtfhcVzvTe0ACWqzSmhR0YAE8JPuoTsBggOSdsPc6cIcXw8rcM
HVrpR1U7DAEccYKqolbTcl6CqkZ3qcbO22gM5SMMGvlqmHJ4g5KIqVVViK9nLE5WKzs74kNG+e1D
KtMn+PgEsdGXNL719LvXlHWL259wvs5v7CZpYTjUGsllHheEzVVjbfCAogMKRUFETvrW46i/mE+K
IHR4VXw3wi+Kz+3QKbKlliFB249pxRVHlsgqXkk8euSQSc3pVoqk7xDYSeMRD6xwZvAnArxs3xtj
0ssyL+6Jduv75jpxE5fdAebhw9wYxfs8KQKAdu0iEG5T8TZgaHxlXXQOMRolZP2eWTl7oFh2zphQ
TFtsDlXo00rTSX2MLMRHIZzC55xnaAVdN5hJYIBxgTmYMqWCGorRb5WFssGdLNNmDeIPbkiCef+S
cZwG5ZlvHqEpaIcFv/1pNI892alMkRh74DnS/BPx27yXNVZ1H9+X+Y7Yhc8zgpKHWwA0fEfaaDd5
jHw0vOWFrMd6R3iA9ceA0xEB/E/1aj2HGdP00DCqvSDyaC9Qct0kDuTFwON8K9e6OTm3XWeFPKR5
zFVizZ3ODYRO5wc0eeS+A2oI39Wmlr8SkOagPsJM+aZoheAl7RTrJrdwwzQK6D+CCqNkoYVj4c57
UyFATcubkQpLVw0f86l925qtAssxVu+EqlbWBt7DkGzizMhrEmPMlsZTqNIlmw3SDmxhbYQzHeh4
BFlX3tJhw1Je93cugR3kV1tq8ToKkHG7hhSGPKDCDX+TVWXdFFU33s+oF995YO2PPOPtCeLEE7/1
VvPELlZqs9+EqpM/2x6Q2FVtxuZvhMyOyfsblTNTOxsh3oDy7aXJ3cZEp9pF35CVkEWgjZ4RbQ0H
NplvcJCEyhCHxH63JGeQqusNPKdyZoz7WDhKpR4tdyCiCPVfZ5FKUDvfi3EkZ640+pzYe5KFECbV
drOthFuvW/C7TcJcSzGgmfCfEaGtRt3pnowKbG4ATEIzIDI0+WNDEIAKPoPh4HUtpo7ORcmw0M8F
LDCf1iirRMIZLvO7HBUMRCi5FVo7xVcKaEhyieUYofayKcXw60+pTgtOSLEOnTzqN+BFqYhyoYc0
jAanu0ZOAhOyNer4B9107b7vE+MbQZyRvFDAfK6HgaQthz6Dg62tqidTHM9RemYkE1+u5mZ0KO0S
dbA1xTbtx7xuyyDTeAMu1IWf8RdkJ9EPXJh8NPMxfH3cc0MtQ3iI7HUv5kIp6VTBfH9GaJo9hoPl
vnVaZoX+lE61te46VklWwLk5oJuz81WTeGG8k3VD+HUX5TeJ6mLKb/W0C7S0ltPaU0fiQBixjqjA
wWg+AA8yD2DFZb35uvr7fJKkZMCstTSXkMifQtLMGNHq7A7RAYtiFBDoyaR3TgCcpnVffivZ6MD3
T8QYx+23oW7H/3yS5Od1h3Y9GFXts5sYz8hkMkslgzqs9ymUuu1IjtGKwDPzf/kpFks+NMtdjMUf
H1ijsmiosnH2Edq3ZzxFIxHKAxmldWQ67//9rsKQtqEfg4jX7ZNWhDXIdghbdFOmM6ytNjw4wI2v
VNqMV3OzYcrpqo0DxqkyLnwLn48r6AQNJCz4ohDunQ5A2lGORuQW417REuctHfpqWhtu6T17Y6uV
24F98M7OWgLsy0qU//2QRl4cW5INBhhcgXlykmiTYWgXaglZ8R2Bs2ajbtu+sZ/qKT/Gmjnu2OHH
Xe5U84XL/lx288PwMVkIGDVhwvz4bFFnxllu4D5TiirbEj2irCc1T/2xzl7H3DYoZLGLf/2Mz/ym
bjM6tMEz8O2cprzpEeHOMs3DPes6Ca7zMr5XPHCaeUzo2tzKBytz4wvC7zPOsIVUA0GFn2XbPx0V
E23VD6kHvzqtoXoRp+6TqjevDQyCLCi5fYME9wEIEur72VmXZr+tXSi7X1/6Xxf8x2MO2QcWJ06s
iYt76GTJJUVYailBsPuGnMfbUcIiEnlXrDVbyQnAypNtndoEIuVOsnfMLttC65jXgmlQQPEWPyCe
Gi/0yc/eGY4pLtBtMNS4OD6+A5FNrOWgzZD78MheY/01qMep1H4TD+kGsWxqqu+52xau/tN0ZAtA
BuG2FyrJhYP7mX6JvbiNWFH5EHgtT7eGCFFwoyjQf1vG644+KkEzKvG6xvsBRY0w2JIzXICLMEEw
mvdEyI799n94RFCr8LuTEMArc7LcdZHsQk4F856qdzIO5tgXB1qT/fdBTeX3YWzCB8dpnYPtCft2
1of6gRBv+xvRPcmdgOv0y009+fPrP+pzzcqNcTD1LAx6i5X44yNy6aYVcD+VfSyG9BEUnhZ4WqVQ
oIlL5LNz+7PB/NvDAY5EjKnZx99CKBW2XVKZ+6ozUaeqSt1fq2GRzwF06VyuI1bI6DhqXfVuJczv
VkJtFk2pNnTXgokRslbH6ssNiF0PWwGOrpIFPFIeHMSZ71rozso16B9muUhUrOlOUVXlrsmcS5mV
zt/x3unHtkhCGWcvkMxToUZmRTUshd7dGxXUx27+TYzwSzxyEMrbJ9yOV5k2Pofj9BJ5+r5QyGjy
YrEvqroISun+rCMUubNBjpoWe1ZQJe3f4632gHzW25qDip4oB8PatkD5bRLpyTcfjr0avlXFWPp9
seRlwpBfmfG89kgU8eih69aKs7Ma4BRQV8wmg4QJ6C2Bb3C7jWKvD6DOR/3Ba8utkbeHSU4x9szy
e8dZdRoTqkstf4DYS8pzq+x6rYGmG6XNVaGXOX0kTnN14d7HcmCU14T7cbbvW3vcDXNtr8c4j99m
E4R6NNqHQZfNsvhwBHftNSy/aDu0WoCjIEASfWWXtCdGd+L/olyXtnI0+kda81tdoq6dVEFUWCmO
LdnWBVkZvVqvzLbbd0m0ThYx/FAU715dvVdtdxt2xpWtACVVLVwRhrau9HIbucpv0PYz0wSFgFYy
p+0yZBvKDl6exc95Vd0aXsxr3j/LsuiCkZo896oXD38S6UzewSOPWcMtMkOu9qMxL3y1GlakSr5L
t95XabpxbSRxLZjISVUfLXd6UGb3EY3QulHNwBsxISkWpoUGoai4a0W8dkkV12okbaMpntvZfgzl
dMOtO9bqdCPajFOcWKtujFHHeGRYgkkiT1eEsN4YRTf5aWwz3Y31p6hVr/oBvpbIXxUnQhlQvOei
uCoaUuE62khaM1D4GggSxV2RqogS85G0RM4hE4mBWEs2ok/voI1et+V8YxjhD8dMv2ViCYtqXpUO
QYKB82J0Hiu76AM1jn9yit1oQ7RT3QraY2f/HqDm07P4waQTZ1Ee7Rji3OWGYOPrurUK1z4keJqD
D3IKM3oZbAIe3aa+t+3wjjnQD0e6KydSb+plLCzHuQlSk3o9yTQAVejmhdT2qVMemaQHuptqfi/H
myVt1ynI5agFQXHINQcz28pMeQHuGTSTeFmw4/Yw/uyiECpqGfRmdGwHa0eqIlHtDqxt68lV3Jsm
LgPTnB7ozw9+NQnfmeTGI0uNJuJWOjq8FYxyUoxrmZB71tkbO+/2uUsDIi5ea7tYp4q3wXO8yodw
PWnzZp7jXZq394bAXtB7N7wluyJKtp3NkFuI1ewWN/wbjwntdB9N/44AxKNSGr9iMT9rCnNVUaxV
CM99PN4iFg1UKJrEEASwSV7Hvl4nRbxnxA0HGJxan1+FvfKTQqTw86g9plV/o/Ea+egPghRzhqX0
h8Eej9gSDhXONw9QDnkt8g3e/oYJ56oz2rtJTIHjDWvcJ7sBrtsso1eqw6cp6q81wI2+ggvEN0ab
1pjHh+IoB5Iv71u0Kgq3hePDNkN550ztsyiVo6MUL9IVD4wZ9mRnbnppIEEQ1v2gmKspUldGaV05
qbXmLUFGhhWh1sfHrBqvklkgRbaeUaFs23p5HLa7VsJuO3b6kRPQ8xymd101bFPUy6wugeeUD+QO
rsKy+mUqaHRRyH7XwP6qdb1DWvtNYdgWTCkxo1VpYoUJJXZAcjzXHquFOybHCGOkX5cUh449EEBA
NEZpWI+xMhiB5sQrohjJJTBiPSBr8hbv0vfczn+OvX0zVv2PrpTwFVN6jW0Xs7SaG1rbyH6BBkOE
0BB951m2a1wVEOz4GDuS3M/qobFhCBql20B4j+kqpLddoz9ro1wpTUSgBa6qUOwq1f0TRRCM83Yr
iwxFWBphr6s8grQa6xo2yC9ZFXpgS/kMkSNo3XDi67CBmsy0f1xQNnZ0zBsZ2AViHas6Jp5+z7O/
rot2IHAU/aqs6BcLW1950/xWSfOeUJIYmatxNyS6AzZZeUvmepUIwkCMuV1blXYoNZMFUE92U+Sq
5DOrgUyW0Pl4r3XmzeCMqwghatoM1yKsV9imDlUU36hLu4vZw5XQGnqBTrk3XNpuZZoMPiF1OxP7
X+ssWMA43ktL7HmK5PPpS3zk3uZerWgP36m0BMHHN+XKE+NBT3VO7OWVEbdPoF1e3ajaWx1iDyuy
r+Vgrmsj2tjlsLXSfN07yLjbaBVXw95kLlSH5b2hNdzmPqhT92D32roomn1mNW883scsZmpbZO6+
NHmFQb8OpnKggytWoedeoZh703NdJ5fE+RmSosrLrP5xFYHEPH+30OH4XiM3k80amky0n+XrOPQo
sBoMk2n/C6Zafj0hsAEQEW7UWe5lMxzDyrrN6ukK3JLjk1ghgqyff2vu2Bx6y4rX9Fqv0gV7SGJ0
WC28uc46FFMa+SIikXEOfRHaP+2x/sFUemXJaIdypfG9Kd7RI6H9iK7QnA3cZv1A70nO6qZVQXmW
7nacvOs+zV+ACAasC0/VVC+jAhEofRJfmVnFLi6bG2EOL6Fr0NOS/a51ij+qINUMRKXpe1rYrSAs
34WTvK0TGp2yrnjN2+tI/UMm7O+hUH8aFX0tpiFBbbdXeW/5pWnuupE+pGOttQHdE+zAY4f4DNJm
xmY3j289Bg9/KKc7S63gfopp5WU5OKxFpWqaknIn/h4bxnM2xRtCpNcEtKpUMcoOHft6tJVdN7C6
q3P+QBjlve4MB1W3H5mEDr603V1TjHeYsy1Q8/VqcpWj7gIZLsz3jv5dkRd3E21SrnLd1fafWbZX
02Dj6czu0CjtiZrz4faus+i5ldatKxLoI+6ArbFdp3PR+47iBnrXb/Sw2cKJeEi8YVOV3pGgFFRW
MWIa40lpiUkxzJjA4i6IuvY208LbWpm+pcj01TDbZiJ7aWrrfhTpXWi6m9QBj+/1t9jj1gycvntZ
t/PINGkd7Yj16ohy+saCs5w1OiZ5FPRxLP4Qmvk7G+RTk0/XzE1uq37Gp6WZgaFFxxIttdOWsI6T
xRQQPjmwPPIOc25G8JeoVnke3kqDMcKgpNzLmY9v9PN43CNhP9aeShnU7YqU/dz7nujVGw6zm9Ky
HyJP3IZ1/qouYaz5FN27LcxNJX7WR7KY+4H+exNhtBy+0a+YAiTcz31JHLLnfWu6CXcqg4gwiTUQ
0Lh87L54nHvjNtY4ldX6xgtDfdX0rK+MLraon4hw7abA7Wi7FiZdFHTqXiuDxcBss0PnGTViynVn
RFIjXPRH1VtJ/DBmVXZ+lWertFI2UCeJLlF/w+7+4+ozb0EsHjyvI7+5i00e53BNPvLox4n7joaI
wgGrRqQdTQJD3SEEvadeLUJMXvTmFw4nPRg99RYN3iGSIarE+FtJIu3SGaCLXf+RXfY0VMOOGVhQ
lGMwCYy2OSAbqHbykYSUY0lMFwfEl0JTDl3abnOe71LLRlrMa+vMu5Q4wa/Pgmc6VWjOkXnRJgNX
dYq4YWl3m3yYOJ/SvN9pHkGvJWbG21GJBiQlsYXPQ7cCE5v0f28W0R/jJIVQh8/uFHGBC9Tqk9Yl
SkVi/zu2U+KSetDOzU0Wp3Jjg5u3Hxxo4RfsBmdarYvNjrPjgmyk2/nxRCpyTZVpZs57y+3VnUSk
dcggWO/i1HvRzcbeibQlJhyQvG/13UXuhM4//+kY+f9//lRISAI9EDoDZUvZedV4HGKjuA/rhmgk
hcfg+ZPi2dNdo4o4v0YRZ7wIherhmm4OU8aMln4UTIZGrLZKg1X4fdS5+BJMTHNXKUTv69iwy2RN
8FZ705WaMq26io2MMlKtpte+reSVqlRodRu7qN4jg6GSb6l5tk5sPONlHyZvRUlGT0CMrJEHTqan
XpDSMIyvS5x8LMVRAwRZya38Xlal3d4olVPpGIO76o+TZtYrsRkMpGQYzk+ydRFLqkDC88C0sDAD
a6qx6Mwt86sg4jwwPVe21N6UqSDfIuXI4zKD1RgfVEmvygtN9nN9DwQkSP9h4y7Aho9PXnFIQa1r
2r5mVcmViNM8EMwGdyReX1KgnRmG8HAWzy7vGI25kxaLY1ZKA20m3JMmKP84utF9l2ycj67ooxtn
EvGlMNoz1wZL0kGdjvGPL/mkFYj9nCGpZvZ73QunVdtb5k0kxLCTWRZemLmca/GZMCKYF6B6YvU4
+YKQAuReMqM2S9K4uk3VCtwCk7iAMMlkoxju6KMbN9YQmMNgshdB2qg6fmpayYXF67M2B3cppBPU
qphaAP58fKB5z3mP0Od+P3t6sbH6JtuNYpwuNHvP3FoLXwAR4fTMaPUuX/Q/Ys2BClPqNkKvzkyH
wJVzdZWLOV7LNqsvtAvPrMaLhZLlmLEW3PmTNxQlAEVQXEWHNtc4WmdOVMhD7ijlD6Pp2bqBTVC3
e1PmPtkp864LS7J25oYyPkcz42oEM9Lm+niprSjAJyaS/HJmsRH7azSthEmtNaMnIHqm6Tl2u+7W
TLPumjzRLvBEsST+aQh2x/BnJJCikbjt3n+9S535uxYu8eIvRQLGsP3j3wXsoowzoK/7GsHM6Mu2
d7/T9ef4/PXvnLn/DE4w7FB30Dj+q/D551G7Rdsi4CHHbjJ7ewbYH4Xv3sSZ2ac+kG+OWpamHyYK
yhrLUer8gvT6L6LnZHPAk7RIVi0dZNDp3Kgrxjpq7dqEFpo6svBHmp6EHFZWftd2nooTEnSo8A10
EyjeYsOtVxV4snpdKuSxVPg02lXpZfEre5zdohhPPDqqOqnMft/JxlqFOjLngD2P+I6cjJopGFLH
nf0m1pyIM0NPMqNm1f34ZBo182nUPNEmtrI6CUoiO2bI1xoV/zgQE7F1st5sqJVYItbUbkAVxlDx
qC1bIV3UTXlRWL/bgXkzoCzGwGWh6xg8S0XW+1kmnbZpqrmCOJKqOOuTuXyin5t2B/SutoWORQrj
AjX5jEptMSXB1l6+MSKpTl7wdJrpUiuNve9HCEx+OIzGGklL7BCLWLvi0KHzz3cJiUS0SSYPzo7d
T3pAfFs9YJrqaCuMQwhd4+v37tysghEOj5013EJcebKkqlXGzmTSA2vrRB7g1nOEitFXzWFY+0qm
WXcyzxw26Xg1qMQWYerNLv0Ny1jw9OWzF3qkQ5ebm7R8HP+8/MXQRpaMQ4XV9G8V5NxWndtyyCD1
x9STCTM5NBwgOU+a2mu+QxzlIjC6xMJbHsGnP8NAY4qqFq2rd7IGOgXdgCnjG/QANt2HGoATJEki
u5/JwdB9UITyTis6iDNfP4MzWzaTYhZ6jB7MRoyTyy+FQcsZ1NvegOqEB7OvfpiVkb6MbZPuZFo2
j//D71kWCD4YxcynT9Y0xlEmvCRl3quMnQ69gFJk6Iq9ESQ/BKB1LjETz10fxiW0SlQ/cPiWbe6f
xzulYWIxIzH3Jb1Zwo5cEDWkFMEZhkY2Sqg7IR39CyXX+R/F4UAdRHLdqWVLB3lbjYXqIY/K5RCM
vbDu6moxZNf2mzICSL3wFM8VJ2Dz6OKhGmfkdFqcxEVfza5kt64nhJPNNUd4MCF8XuqqBRV/hf1+
DpoM7NRwqb48c7KAu4qkgeEag/dT1alOx4UACaIeit5t7zo1zR+TLkMwFwprdn3bidx9Pmp94Tdj
nOzbvM2+ff1OnfkLGFFxllLJs8Z8cfKMxwb7nOaBVzDVovwdJoa9bkJM6b2OcF5Wc7Q3c7zzsqH+
zaPmUir550ppmSrSrifABXCqeyI80BFYkiiSujs1icBA1E6k/LHMpnFwxcuLpOXPF8tC5TJUpQLU
cGCcLBQu2+fAVDfdKyXH5gV+RSgZULTYLHY5bL+bfNKiwDGV6A3Q+frrO/15lSLRg1BppEe82bAa
P35NkRhTzWxCCnzbUJCSxMoWr7gC3s9+6Vyz8Gm7dhcK78+/CS1pSXZW8Usjejqp8SuNkScniWiP
AKsidnTO6WZFtYpAT85WzIg7zrVVViXGpQzHzw+WX2Z6jZIGc49zujWMdo0Gc9CS/WTk1fd0FGhh
S0GXNTUS80K5/fmx4vlYsP98xvh2T807fd97k9d62cEtFExQwGZrv3ImJKUTehnklmkwcsTbpCm5
RLKm2//1k/1cA1KC4YDjQ0EsBvvy45MdEoB1Rm2o+1hi5cE77QSSYPFA0JYMtFLgWSacec0/8N+t
BnhakZguuh0mHqdetJKUt7ATPQwTY4ASPcSJ/psBY3Zh4zmjWf34O8sT+GcnEFlqYdDSs0Mk+jyg
z5+uUmV+UKfkJ3C7K+jkg9834w0z6uspz+S6K9qdpdCvVrU/ImTa46D/tcx2XtVlu5s12GudEt4N
qQR3QiTwukGlDZnM9FYkpwwBQKVLu/WZimm5CDpWnHkXqdXJ9mkzISCyyS4O0pm7ReKbgoUkGC8r
OuNulPZb0s+vDL7jIAamtAE/X6y+flHOfY7//AV/i/l/bmPumXEyF2G+tyrMviUVN31KWftzMq5i
dMDU7aV+Ydk5I/lxWet0Jn0gsfjOlz/qnx9tgB432lhlh4ngwt1s2tX1OCaoW6PizZAOXfLJcLap
ar1oHXO7jIL3/yg7jyXJcWXbfhHNqMWUwdCpddUEVpIa1ATBr78revDeqey0Suthn9PWzKAAHO57
rx2LhoiQxUXxXoQqfPnPd+Ef3SI9RJvl8D10qGUFmMNV6GMjzQswt9A7V7X5uZnM6Hakrt3UHN5f
//NFUUuik7wUTrCs3n2julAK0TqkDnuxL/nwCGIjo3NuhFGJXQE4GQ++81mR/sEiaJPMc8Emm5yS
38POQ6/TrAaVOIDA6LvEJNIqIzRipiiNTBl9Fsj6wTpIh5LSCeUQK/771Z410sdPXhZMgVUwcBBZ
QM40shI/QUS3XQGUrG62LuKQBjXX3Bhoj6X9WdX4wWpos9NdDEmch8ku/PN9y8phkTAeS15ydLBA
9PjEVSH1ZdyFDz1X/blf22U3MEU5/P0h/7t2ZHf9/5d+X00UCmSER4rnUdpAgBdCfBO7DPM3JUQb
D8Ewf/JtfXK99xpcBR1BkgubndScVbsGhJQbdxkjF18V6RaB+H/v2VGjmJ4Z4Btwgdlf/qD/+ZZX
ND2rj6XkKBbe9K1Rt1CW2nUamPwYafhZguJHLxTmTTYYkp4YsLy7HDeTM59j5qeI99giHGDwzuto
u0+QkD0oXchnnPtKOejjy9ESX4bCk5/l/H3wDREUcCkhaK6YHDP//Mk4+BrWrDU9Cd+eb2e/sL+V
dVbv0kCun2xzH10qIEAUSx2nLPN9PJnPEhEGXZ4fG0JMn5owB9iqdH5DUMRnJvIP7qzD8IS+Gewg
+18Ao17YzCVDixBpkQWPM5IvUNnRlfIHb++16LyskLmqTjWTKXpM/72pQdQbAxzOHtRN/6pYHIRA
VlA5yJkbghRfbPwLEaCIFT/CNqtXi/WpT4sdlPHpSzl2bb3NqtJHCVY08MjKaIQBGynhf7I/frRF
08e8kHZoF9ukiv35sHNIpX7hzMWprWv/Pphrsetowm9nT0Owwjm0NSoVrAjsW/3ND5Y2ztbuM5vu
B8+GbdIJIAuBPore61E7KzepYajV2qprlxjm15JoiRoNOFr3ZE5Fe2bEnG5p/dZfafXCTP77MvZB
z4m+gu9enIE259H3ECAn05UjLbjcjUVWc6tma+sz0TtAeDX2S97U+2BtyGlua2R2tgjzxLAbdZI4
X3ZEXdSffBeXwujP/kroM3PjL7qIh6lx/3wqZB2tgQWb8TSN3fSDIDsaO6TvfvJSfnAVvrzoQnMA
DB68zyHM3ArB81yGh8BHwLkJKQtbEHeerPd/v70ffOacwDyy8mB1Em90+f//ZxEtC5L5OjcvCU1Y
anI48sl7tqVBTh47BDzZ/3w1pKxUm9blg4cR+ufVelh6IQHs+akDE8vEwSko81QU7nx7RJ7x94tx
xvr3syLz+rI/wO0CV/+uzlnsNQ+tzClOqrNgr+QQxSMbdZkSwXDkTLSQ/Fase7jH8y8j7Ge6c/OX
Qi/eU9/U6xFhRx+DmiGOA3tJ7JVW9GAXU4QmxJcj3Tu/tI8NsN6bHuPwLQU1VlDTr65tK80fKzOr
HmvA4IcIB/GWLvB6kq7svxcVvGIFof9cRyUl/sI3PNT6a1FWxSaYxc0lhCrJ3enkel2RcJSgcMgL
bILmiPtYz4Bf6s79sjKfTKy+Z7Q/GCYKAwuO76gFcvZhPpR+ZCTO2nVYlpa83ZQkrsBDDNmG5xpt
o0p7YHBBULfPDc1exonU3qmdlWSop7bxK+yzNQ47MuAXpImxPRlAL1pviqVuA3zkKTrPJkB4odwB
m5ujkCoY8lmEffkd1VyBMj2Y9SmXPhByjhByh6eYQtospInmBotnjsPoEQm7w00elHWTGWX7rAQy
3AU+Lc7E3Nwsq9LHVMiOCOXCup50xxWjtDnmbY+9R8DQARxYtTvfFL/TUMzXejWsQ60D8QCarNsx
lFIzzLvQeghmZ/2tQt0lqrfta7esQyyPXoXOAdgFJCjCzJPCrx8JzO4eJ9POzsqxlm9aTXUCI2l6
UcWovmdM+k+sVO2ucYbq5JDThKGyHDcNi03sk4t25IioEiWXKjHNeryC79g8jgOu3UDlYiEoTMx7
t87N/VpKeN116uV3TIHRwl5S4GkjBHhz8beBQETvPMtw78EnOJX5MD004Vxuqm6Yk9zDMBlZ1jFc
Mu8o/Lo+ZQuhgl6aX5HhXiemVzhHV3jYFWpziKWl5fe2H/o3nM8MHpoV86Jb8pTrroozb0TQ2oZB
3OZkBDggrLG2puUDI5SW1bXN2oM/yl+TcwlZw4fIGIS/k3QBxuVStXfpyFxino3wB8gld4rhSsM+
8tpJXaX4cZ8NmBdJhGTpvkI148ZWE/hIM1APlZlQ9wgPu5MPCwLpTDffhBreujX237TZR4eGE3Fs
9kVxnPocC3SYy91aXvpx1WImsFjQKAW1vOUznPfhgAu2p8WXZHlD77kL5S06suWW8sLnJ68w0fki
mtt58ZytnPW4I9ML3WwlBoTlYkZYOngj6dQsiE1alklumOOvee6KDRCxFZxjis5PT4S1k+NzaIY5
Z3PKvg3h8AOr57T3syo9eUuLYkrZBspPsd7BgTdvrGX6kRXhC5kucq9Tuphg8qfdlFpEPbAQQEAt
0eFQYuUndy0MpkZY3ktppj9K5qWJ04ogmYQkS8VUX1tPDg/MDAkgKF0Uc6XXlVs5jgjRBHnsMJjt
LSwnsh8VfDx8K3iZLVa6bHKSdU2fcZm523ohsl6k7bfc5HdA+p85jbhqTJoim67ICbZYgWR1YKww
Fjg/8+diaFBOT53ajIZTkCWsxU1UFOq7HymqRG8Ija0xj0Myw+Lf5YWU+3AWEID7LE3asvA3IVPS
u8WADBHjcoMHmg5OYmoKd3ccfsFwLe7cuphiRChTIlvntQ8JTF5lKW4vIQaxY5jW2Q+LflMDb3gL
1HAJuKjelBvKTYEODsCbhtJXldMOh4R37bc06O3UGTfwBOs98aLdUThMo6TLf4Ryr91qL10eEMgW
t6uVl/u0o/qzhws+gLzYcMtmPNArWayHySLcQSrR7zIHwSyUO2cnBePeMrdRfHr5yj/arBgFST3A
7fKNNXT3Qa1FTGKxvTHM7MFD8A673TDGB9mm3nYYwuYnMafOwxTwdtoqb49hIHD1GQb6zNBwTrhZ
+AyZ8AVfU6WmTZpN0VU6rmMCrV5ezTTnQT8Dtm20HHf4RKytJ9Uz9YqwYuLns10wpogMstU+mBKO
cJ3T12GOV+xq5eeJ44r8wGR4TIZVuOdl4iVx12w40Tdt8c8Ld+v7y7oz/lEJOmN+wCXrHNqJkAqj
1OapGuvmWjtNdYUvn9gQwcrdj7NIEAOuB6e2FP+4fOdzvjwjXqt16Yd96/UyLpYofOWIhyGhIpKs
tZp+g5vGfHSVYcRuA2QNdM3wwGAgj/vOsXcirIuDjy18U6xe/wjBvcU8QLo6eSaFju1CNUlotBrW
GEv1wQG8t1kjZ6aCVvCD4aqlgPedFgN+YyRrYaqbkPZ7vCAf2oYtiQ1V45nbSxmY1HMmIQmiHTc8
7tuQFfYhslb0nIH9G0oz4D7EzdzAhhARq8zGXaDH/nkuCj+20hT5tWfIXccIKyZFEyFd45pftKWt
t36O6q3M1SPNJnlleeULr3h+h1R7fAqdIT+arVGhpV/8u55Apa1w12oXjZo+bjdcvN0oBSzLJRly
mIsHt7aGt1EyCNMy1ycA5paIyRqIDrOXtiQm+CX6I2XmeyuTyI8NUbK1slJNDQ6qxnfkG215+43g
MPqNyhEDyvJFZXd5oLJXP3dhjU+9TpRiRy9JA0l6YEJblZf9voaMAKRxWsSNH4127HKeSoAQLsfQ
mp8yN+uu80a72/HiIAjZZM/LKuek9XWIuhSNS5ny0xbaTgfFTPNQCzXzhNIFMaHtuWcMQ/ZPd7Hk
CV2T3AndLXuC4oiiGsEzE7eR7WDLZHtY4eKYzhnshkihi21LtcTmZQaJrLegYuiyKEzAmpTU1MF8
IEC1vyettXymOLTujKJPz2sqPCSUqYTyl0axEWq5YZeftlFlWNvKR8BSKFLtxqAcj9lgqrsoI12C
r3JOFoZnrK0dpu1gwBznWbAu0PTsvKwwDkMp9CG0h/oAi0BvTeV7iW+QDKkb1pnBr51bRebbNa0M
4045FRrgYcb2tMgpAR/oxKa71scaU8QZQC0ZH6kXHfwJ701hAqYJbWGB305p1xqVfQXWZ3ltU1ci
/azrYxlk9k2/UP60sw/vCufro689/rRINHcd7PVtGE7dPl/GNfFGSjvHXl9HmxwSA9QdSJWl8beF
Rp2WFvV465LIuKX1ZmzLgdAPf7WixF9ymxyc1k/CSlVEfJfVnjVgfCPfGXNR13oEVtjjLsKyhGwP
IWnfNe3jrE2CdLoFKp/jsq0MTr7pZkDRtjR1ElQ9Cu2ymZ+t0LDOSFhyO5ZpCps7bdVtUclhp5a1
3QahJM0c8b2O63ZJaeuVzts8D9m+KCqMSgUBNGccKPNOyTUDAiRhQk/08MslH5NKMMr1KpcDNhbM
pLGc4cGm3LguKzu8U63KziwEzcbhG9g2iLPioQMJAgky/ebn7J6xXbni2u2ygLJqeG5cD2KpjmoB
BHxdd5kCsdG2Ffaa3spPmWfMx6DN6TJrO5zwekF7xQ+xsuCsk/00h0FKtoY/75UO6VK7My9HoEMk
7pi2pJnhOpzb6ZACXimQEGXpa2sAw5t909tnI9HHxSidK8scvThjhrytiJ7YTb7XoksOc0qgCW6J
gtrM+lSIPbdFX+e97d56E8qoIA3Y5NfB3F6as19YUMWaRIs5bDrbb44KNCxjCvwXOkzLuGJX3Vo2
grlRUXRkwL/3BpEEBwuX14OBDT6mAlu3NRl3zyUh1NDYK97BKeuvOoQ8Z08trFuuXsMjfuQOR54P
g19kGJ0ybuNtbkuo5NEwPVl2jhPNjcbl0AX9cIJehRlyJmrC70vjgBWr+tYYSiVEB3l7TurV9Wrg
WG10BaAZxlLse41OJqv2HxcEGyeFfHQXmFW+K1vUjKOQLxPm20tJFZ7DCk+Z9jTyuNQU+3ItcJqA
rdmA2xl+V/04nULPK7b+nJmPhusg+QnzW4PgpIOog+mb7zQiUbN2dwJ6KHQgIVnWevKg1n4cDrrr
55gTw68G4Ok+nEZSfdLM29aNT2+cJSOBmZpuHTWP39TS5CcQ22j7x2Z9YoO2n+ABzq8KjC6ug0nd
uX1q3GaBC218xUmSQKa+G1e8Ouj93b3ftMG1Aaz0OZ3BhyAtZA+3a8GxTgDYU357b4woKBQ5rVtd
mt6GKN7bDkFJkzQD4QTIwp074qWA9pb2RCDPFG7GquLYKNL5jFShTSyceziDpPzB8YlwZFI+H3vL
5GQyKwKlXGgSUa7qbVSY7l4ZvdXH60j+iZTmW1l27noIZFTvs2ye4zXCpubBItr+vS/w794KUjha
fRHtG5f4tUvX4H9aHuts9qgcO2ZA7Wzd+54Kr+Ge9J80VvzL/PzPRhFALzDwIF9pw/8r/TZ3LIlH
ya9OVG9hvpnGMqST2diYUnxGSk5s6ywcd0ob+H+KvodEEnpaXyMx8DA+gLP5uUzrfI/JECl+63jL
S8FIS+zqQQGOFX3onbGkUNgEWf516HnuSdbYMK2iJahCEptC1cX5NGbHRTfeA6y7Ft2d6Q5TQg7p
DJY8x10VF04z424YovS7EfWGuWF82l+jrBnFFTyt/DhWYZ7ynXFo/yplJQ+daursYMNvvPHdHmSQ
lTqhv+OoYNxpxzXqXY3iEyyyFmLYefZineYU2ywJIOYCsCmaK5bN0LkdS0eIjSjTbC9Sz2IFXYOy
Pti6tl6xe2f3deRQ4NZm2VCQzMW6+/ub8O/mF92oS8f50mXjfXjXjqpyiAvjvIqDmoDIxIIZnUEx
F413TV5OP/9+sY9eu+jifb502hARvbvYCvTRrurJPHaVKfp4mALEhQWhNfKTN++DIeflZ/2/K72X
gGGyxsW6TuKQs3OQ8OwM5Uo3ZhK3zAnSYKNx2b16eedgjcjm/MnsePjJ2LiwBsRspeaWrbEOCDwk
beG/33I4sdBmbCiYF+jMnx8fRz7RdQ2YB6tzhj0LLWiHGtfrQIxs8vcb/tF9uMjgkL4CqeeWvOtt
2ouvM1IEo4NSdI77gNV1nXxrkxUQhOzZBnpR9gsCe3yjUVXq3Ww01qYZ9e9BWw1uybX/73gHMux9
kzESDVCqJufPnx+Mi3Yg1tORjJp7q2XfSia2Q1IalbKdnWEIqTbChkO5mkb5aHCOWeMlMPp7s6k/
UYp88PZbHiIn9CgMKCGdvPtbzNYdJU2aE2o36tIU9FHEkq8p9YyuBWf298dxebLv1kML3Q3Zc5fJ
MxTKPy+Hii8z8shIj5FDjmUihQO6Zkqh6+07y1wqUoguHaK/X/SDIQrDGzTPKPv5sXx2f141WzxR
W0YG+TK1qw0GifqgcefhTZknSvsuS6RPwawzFL1NN5WJpZEe/P2P+OCXg6K+fJFMDEL/n53ifzYc
N1vKbAnrCF1XbW96InCu5pnDMoct8dCMtfXZAvBPH/3dvbY59/mWC14VRfq7tWYytdQEBsHu6Kr+
vFCl7/HBYD4s0OHSNJ1YgGfFEIdHscFyBsrcR+DRGAVnjKhmpAEmf5t1RfAjCzjMSJeCkc9hSMAf
mGfPaaw4D8rllKW0IvrBTOmR9VM80ijfrmPbHiNjbE9m4TlMZKNun6XVz4oZVSI82PMB+04yDAXw
IH8s4PmQOOzbLf1xR7MOZ1Ob3XQcQLeChf9+FFhZOC5XhOTU/OW1nMEZVgY9xqLyBIlQHGJJGcE2
DaXti05R7BmZqzelaNLHGmHJ3s5JvZxzGmolpsidzex/U9DI4M9s/Bc3vXiDJLGZTlvbd0U+vkhN
BVl4HCfyrKru3REXpTna7U1hD86hSLPgVAy9ue9ESvxij5SnIqw+6SxVn1eVui92K18bO+h3UaZD
chAXa8OQFQsa2sGNdluPJ+Cn+ReoehTpM5m2PJUOL80kH2xiFQq69CYuuHKEcDkb1R1EunKz1Bfh
clrBfbGhrO1qQ7VXnsJEPQQ0W2naht9MxGz0WX3jPJQ1CY1GgL2yzuzt2qClbEN3jF2oKht7yjT+
LR/eh26KNwc+/xwX+aUfzhQP/0nUys3QZs2JVjS2xzXyTqLSv/7+bQT/XhWADxHZzYv6zwD2z++z
WxtNfNMYHvRiLcwn0sh/yW36tHuzlBfadWXQM5s1+bWffCUfLH82UnFSoq0Lacp7txRny+yMPuS4
Uw9a6Rxm/Foj9MfvPYSAzd9/5L9VIEg6Ef/RjIftxAr454+kT6FVZ9fhgYJc6sMi3XU5RP6KQsJK
/RJG/byIGHear5giyOozl+JHq6DDBvpPnpzDMvhulDyNtAzaWfC+E0M/78yu7rfUizTbnbqBlGAY
JFDsiuiS183LsZrJyPpMm7Kn3fj3e/HBbcdpFF0kZxcD1Ps486xkBkYPF2tAmppfx8yLvi2T6w8x
h9D1k5yaD14ux0MpcWlkI9l4L0kpUpMhsYvElRzSEpJigD8+XKcVCiLSIMkEf2Vkky8EK3/yxK3L
HX23AnNp4IsIitnt3nurhNF1phDsOy7W3jHJOf0P94tPDu8VCHBbQRsVTBIa7Hs7AVS0/erixLUx
FQ9FzjpSzJ+Rvj668VhFUV757oUK/n7/ncFkMhOk6KkRoMbmbBZP4Dmk3NiGUf53MTcQK9DB1BcO
ULz3QjtXSe1m2vcAEzRrkkbibaX18d3Txm3DofDA0ogGNZzbUyOI+vv7O/bBhvvPAY/HTnVD2Mif
35vJqGWKjDI41EplB3qHj25t9jGRy8V26RznE0vsZ5d7d6CcMFVHYUX8guGPetot4WR/b1S6Xo8o
ysyYQy42zr//wssG/v71wvsLfYJCig/pnXg7EB7cTHY6zD5EUR8ahwmTG3ajtWcW6Ldno++JoIDh
HjGwLbwLCnbV5Wfcw4/ecopH4IAB1n/Wt3cLW9RR9VhumJ0mPddbXFVxPnsDMmemKkOPSqSoJ2ND
nnNIxwYlazM1KcLc+fnvd+ODVxsZ2OU7u7zdwXu8Pj1TpzCzEQTRKKPYW5zq2FZrSTM+/++eyYhL
kdaOkZGW6Hv/8Wz4Vo9HWBxH3Zc1W7ExXHl27R/+/os+2DG8S9QEji4+I8Shf77BtT9TlS2oF3vT
0+T2em0Z7f0qtF8IiGiHA21SRhZV3q/PXdVQ3Pz98h/dUO8f5clFgoJf7M/LK4tmNjJa0Lk0CH/0
SzfmG7dxjWejbbr/Lgzl/aFatUHTQzh776wZKr+3JocE11AEp5qzwx3mIZGY9Etf//6zLlTDf384
lwMP/Qikodzidx9OJCdTRcQhHKzVg74rlzEmCIcPaEqmsDnb3nDTmkgdpCB2yF+8c4qvjk5eouph
a9uERw56Zxp0AaMvVeF/MQkAiw0GwA4Ti5ulHZPU8enlm95zmr64VvmGoZBcBdAtBp1lP9BkXTVv
gat2zToRAz/9bqOm2/RGYx6L2nygz3KTN4jGh5/hMhydwbofYJG1bX21lBWHeXZuFf7wevOrRzLG
pqNFTj+b0Ma1Z50zGYSFNr18eLjnVtdTTNbE94mk8u1i9k9uWhGp7d1bTr4nCva3kcHh1XKytxDw
K3yM+ioro1Ol5T14B8pFa7zWk8vxYD0tdX3l5SDGKv8kWvMqaoa3dQzuK5oErg0lqwtrppskFnll
uUBl6FCVCIxYwdrKc+qh0dJV+WCQh7VdUVDKBdtg3Tyua3OvnfLrBWQyNg1YGzAxXn0cOQ1K7w08
7yHLe3x8UYuhz31Nl+XaT837XEx3EmpV2V10xHSWotF6CYZhIlNM3fjhwACgeE5xXDhrvy1t5D1R
fUDXkMe88mOcF+SbuvYROnRS6Mw5eJn7SiZLufEah7GjvW7zqgWyRQhaNBg75Zg3E03KbbXM7WHI
5gcT/x4ciuBhNhtv0/Np7qREDpSZQVI5+b1lGnofymzdVGj5L5r7U+dShM963VUhwKYmSAV/jHoZ
luxtMjwYYXkZT5Zuj/bsN/EoO8Dtjavuyn78aqHedZvlDtjSo4aDI5tVHHVhaN5jiYhmis7EXySN
w4EWhgMQHwn8zUCSa8uMNOCBwbC8cD3wA24tKu9NbjNQtdr69wpZcjuwvEAseDMN/yqvGjBgPboh
zwTnQuqArb6IsHkeWdqbyLxfmXgj/Et8fz6FfcTbUTWbRjddTNNnM2dRy30SW1lqf4tqdefr/rly
0oclnfIkFwPhkOhMICHwnQm5khQ9aPRn43LjlJzp5MiXSXqpxTGpf/XUZcTT7BlCzg/K7dJdI9W0
i3T9Q0XK5ipuTv/RvLxU/zD0CoLATHvjOPoGQM6dpcQJD3b1VIfrtzQAZz5CHqW5PK+JmdrbyFmW
zaRhLzHIJ6hOgN8BiLwZBLHLvaPjBco7CDWMUlEGqr/t77M1i7Z1wNRCjCMjZOb4/NE8RSRfG3Oa
uivHm41Dt4o6oaNongW+2RtrhRdFc84mxM5MUs1hFB7eekAeDsfJdQk8YwAAKsUgUdVzql1uG+0h
MhGi6b4fN32gv5vNXGymiRceuvidVedvjWvd0ks+eVadIHIl687mf6CDU1TrS+7Q27uo6yB/v3jF
SkRYpQfg2/OykUZwb7kazU0qxu1CnsAvM0yfPa/LE3CDLYP69NE1giRU/rHgL3a75XeVZ/ehz7wd
3fXGlc6P1rbBx3oK9pN1mZ47P9KiYjQqWxtIHymtGVm/yJryJ7ey3KTD5bcvW/MOXFR7CJQ5b6x2
WIn2BXqH2nQ3NdZ93RRH1u/fnd0wUSa0C9b/z/4yx6mz+7WZrtLSOouUGaFCBwUY06CZus5nTW/Z
6MhldIBlMxsyYsywG1EXV7yb12sNKaztfFAds3OT+5UZV6Af4nkM4UGa3Dk5tAfW3R8QeEmOnYrX
wQveLrk0YnCeoqUwj6Fkssj8JA2bU3oxgdZcHMnGDBwYvjgCK38DvZiOqws5xynA0kv2C7cKpq1X
NuE1I7jDLBiOpO6WeMJTeQF5WgCPxiw4V3X2oxp1Qor60enmEvGN+5Nh7J79nkkgkQFBCcwnCqfs
4ubPsbQ33wdRsFGIPSEuR5ghyPt7oD5jWtx3cN3w+V9LvSStgErfd3eh7L4XdngY1vkOmmEWDyDa
XJ8GSbDiBhHzdzFzNCjmx16s3WmAWbYpZ18mjjE8LSGjPWwESEJcFh83kNzq7NyWxn0l8qPnr18t
ZQIr9FjIxlWc1yX9FnTtSRbpcJKB+ypngYQ4Z5KKO58Zuyia2JLIGZhp2gc6I3d53SRFV17lafQK
inCTsXhyuDsuvBxxJvNvzowGLbK6uywHDN03j6GjD2wBh96375zeffUM484d9Q0fJSYm+8scWE/N
hdNph8FVn/fX6Sof4Lu0ceBVO9Lcz6q17xBAvU7TsB0hTW2rlrGX72dXYGacGKeBmxAFubNttacu
DOMRvOfWplm6WwL5kNfDrq+Cn5krIIp56cF2yyFulH5YhmjZTbPah2WHZmk8Ay8JNxNSpQ2Kze+r
Nl8m176hQdvFtO2WpAj9N0IonowmxdtPZ5QZdaCAao5D7LYui8NiiiTqLVzB2IYJH9H5phrz7A29
j4PbvSKtfIZUSnJMEzd1WWyirAUgApRwczFMgD9cwNbU0iEVEwTLDAguh4SKD2jvliLdld0y72pZ
Z1/sGmCDV4QCZaG8mjAO7xaVWzGdLEYFvvVkBVmLumshakUxmQwlUge3YFGkR4fR0A5/VrJHWskc
LHbmbGfCe0rIZzkwT/ZiolOXM1rGMSaeGL+xORpENNgLwR9tOG3cMbxY1VEH1+0LToV0azjuk90M
L3afOvHE+DXuIl4Wp69f82C5tYf2vuIsi8rMuC2Gcop7hxxH4ZD7DGYRHbWk0QYkghxQA4xpFhLo
6rujdd0TnQJCPTuPpnEFofZ1FpmOM9u6atTkJQ6qD6Qz/Ht0a8rAvek6786yizdgyNf+apxnI7sd
0vEmNdsbgyGs37Z37GPwaMf2qeiWBTigtXVH71s6p/sVDU4eXgaier6Mbt3pPEzy1pXpzs5UEQP2
y/YooXb0+PZiwi1FPOiLX4ufVDQWkdLet85pHryivwrC4nUyqhsizW9JB/riC/uY99YvZvPoRatf
fUTpYwzE5ab+AYnovk2B/VXhdUlwLco33NRl339hPfrlMJ9jxq5fKpc3KrQmBBZyPJUdaZ2rZb2s
/FE0MhEFjTXVpuBfYiiZsXirr6nbfddZziNdwx0Aqj1h678mwy02tlUsO2cV4PgAGIcsKGUYPthL
dBZoEfF90QqBjnhj+4ocDCwWWTjxEpgkscP2vE6nDie0BslBHx8jhrvrstZj8fFJ2Jx9NqPIxgwx
HTQF8ozYR1ULQi0Jo221nHqraXPGTr6OR1N630BS/Ow69TDKidZXn/qJzK3nmUTN5PLCxuHCVzto
dHLzwntgGSzlEqntMPveK4LZMqGM/CKmEjqo016pDIKp5z4AdbnpDPLxqjb4Sr4GslczMA9ppY7t
2mFaqAsM445xqB19YkYrePDB0XK9o+37DwGt7sTvxeVkXBzMdTkWkeLV7fSIwpI8zkCjH2cpkvu0
avyNZ4gfs3/J7BE63GhZvqCmufPr7MhCvkOTcjMs1u9cA0eMFHGzPkvAdRZYP1GVRgfIUGSA29rB
de2EibcClK0CEufLBkxlqri33kTyEZr1BKQFUp0M/UBXvXgAa2JHzypmOyTWYXQQ3booTkrHuOn9
6AvyqNe2jx7TibwH4U17u3US8A0kqa2hdex79SqWub9JS5QY+bBmyWB1111mJ0wsORuU6xN2SCdm
6OywGoUn30XJZ3GyGXtCHCxMVmL2px3e35qU32W+9a3ZYGJVWfvRsX/hwxp2qPD8vZG7t6svCRqe
fevaDoouHp3+1QmaOvZktOcODvF4QfTVTURxnk1vSGlQ9VQF7UBfPUtG3tRaK7AwCqChNH/70rjv
idXbpHOT7TNnPJQLePrGBVsJ9OSglurZr+ZfHb3M7TKE5q4WmRW7sOy7Ggag30jkj5TIgUGkIpod
mQjeasfN79MJLHXlER0EmgSquinhmJBIwyPnCNDkKntDb1GhF3WH8MbxNZ0WzeyEmGQOZIsKq5hD
h3itOt+6C1Flg7HO0pNewvSACbg8CdRAX51WmfaVwQ4UbYi5yvaAYe1kotURF6n9ay2Dn8gzyl1e
g6YZRenc0Cs2XlOjtZNVTea9xYjyTbq92ldFae+rrFy3RF3wLo92sHf8YdlOhZ7PIqpRBNm1Zf0f
Z+e1I7mxbNEvIpD05GsVy9v25oWY6emmZ9K7r7+Lc1+k0kANnQMIOJAZFqvIzMiIvdc+Df0QcZBS
nQ6lEUeMS+Wa7SqxmVAsnHZwvLBp+7ew0cpyGZd0iqZB0U2GEGlzIl0GEAIT0jtQPLq8DNZAUZ5q
GviSTqsvwpTBplWDT5M/A1JxMz1luR1dLKULH0yTYJ6A0/e7HiucAaGpdSg6p3YJbDVZGqiQN3pu
9VvNaZq1VBBdRm0on4fIRJfdJOMGzanGFx5Y91UU2Gs9Z4qTonvbG44vlqhZLeLlTNVDcuOuMTcS
H2U0jyYee2p5v1h1Gs05WtLhl47i42xlLQlhedCgleIgvC2Gsr6M7tivKuxnB4H2myxgXRlOKv22
ZRRTLHaN+0raT7xC+DvsC4Ebuidp5I6/Uq+1/PyRTA7QoSFCHpRFSr7SUENuNRrPK00ENroyXWzH
TFGX8MQycpedgP0euTGpMuYK7ZK6ScKxXbU16yYQ+GglRvcH0s0Ic4xLGGFeBZxDAahOWlEuejpN
Ww7A1jJ3cKXVoWNy1pv0+6kuoa/XEmC2bMq1GWXdxgbK7NWGwqCudZ0Ns2bSFDhkP49uWa9bqulr
3ZXjLkc6soqGvCNB1rU9gwVvr5Za4VUytT3ObPIFxbJBvWONdyAN5B0OFT7MZNF50Gpb3ykwH662
HdZLq+yaQxs5+rpB8Hxsh8DYuX1Rz7dqXSe1crA0iGJaDjmthamZ8UuUzJx54rZ8w3JurMEqxKfI
6dIN0X/kgE0qizkLhb+SuCxWiY75osYl4RV5nVNixXm7H3IKGKYa4Zvrxzh97Yzw3xishV0r9XPP
WP09asoJqq1lDqsMGvU66dXx0Jaauwj9eM9MxjMHRV000UTRVPp3LGeM8AwP5dpxUsaHuMl22KRY
y5P+Qonw09HKJ5lYL2CPqOnTM1d+sfrpqzQBTgPYBinuPCtT+ZUqziEr4tkSy2mkzroXJdaeMCVD
ksr6e9U2nnPHbdD/4AforbXslTsOF3QTeNFniLZWEWlV80J5wsm/rI71N9LXph9/om56lERFoYnb
qxUGECs66TXtwlGu+rS8jrXrzaSsddxwzmoA9nvFUOigu+WTNuHdSzO0UdoV2h1AWsq/IHNXPvHV
HoKMtU05uuzs5D3N5l5gl3pZoR45z1y6IH9LVSbESbmzeuUS8WqJBjNPyx+/QPzLEsTTCh5nAVIF
obGxteNxozWqXJaTrXmR5Twpk1YuKqnufN/aj1b2aDVyxeQ4WXTDsGulfzAQqlLORNtILz9twXHE
MtVFzwcvJw170mT+qJz8PE6uN0WKswjMvMQNxd5XIaai1gzdEXGfqvmzYL8r6OMgNomJ4fa01n12
E3Eip/jV9g2xRP74kmY2Lga3vzeGBJ4o6mGyfrZlhDgwaDe6rh2r3kR6p6HPUHsyLEf7scvCZ5tw
cJ9ULfxLA65k+yS0/kic1yqq6x8qnGU8D5T/BCCEi8C2Pgm9P+iy9yKVA4VZ0Z6gsUsIS6LCdycp
QlWfKqf55Wb6DufYCc/CmtC/a8iBcGF3ITBTlXvMndThm7HnU0z0YaERPAgJyLg08keGrePCj9tq
Vxgk4FUcI5e5YSfYeJx3dNYh33G8ThiaD23JAVdZMzRYF4W8ysGNFqjntWUvlZPlzCP+2EGIYO8r
3dgrnbllD37JNDogyIuQjwQe9N6l1XK+MAKfTpefRuwlNCH9LCNk3u5WSYfeeiIvnvlHk6UnvSn3
WlD0i0wRINfUQ8GbQcHeL4aBkwHQuFfC15DY9mtHj16qXjwGVfiGAYF6YXaPmPUqHCkeFJ2UniSh
bVoAEWjDHMq+W981mebZesOxjkNtE+VHZbDA3qWSk2eyclvzbqIqaCXAejaQOitn5H8EJTjKluOk
s+ho3Sv9r0uVqKsMMTb0W/hxlv3hmORyufWjrQDMqJ2V1asvmt3+EoPYtwrmoT4/T6rJAS64d4Z0
3QE6WISIYvi8/YMZ958xOadEIygHAgVwWXdqPnuf6ChDOce3+Y4U6UqmJRkhxlFG2qpr06su/FNd
iCeFpSRO1bvBB76LaNIM5Y9SxBvsY1CfzVFlyeqNhQUX3VPmPSlwspe5YzK61XYcob23lb9s3eKj
Spy1HmmX0bd/qj5C4ihF1apOJ4cqfwPtyfWK1EWc3bmXIoPM4QQ84wOpJ3h+riMCGjRR2BVllxwb
clEJL6nuFCL06LudGqIoWdzxkDF5vSvcPl/BdwgXOKZ+GYoTLCuYOxqmBc9BFrGtcWJ6tG73sU2h
LsefRP++FlHaekbb482Lk3pJUGXhmawU5zIP0i0knYvs3RfHVX6MjbkaMgWHkvKS+um6dQNyvyKK
9oaWYl46J03LyQFRzU8XNAYNdfT4Vlq9Y4nc9XpMKGWVu4eQZ3FJv8+gGzy6y0SxWQ711qIkVcFm
d7XwCgeLV5voaxlkJR2o8l4Y3GjKYqsXB6xtC0cRXwmN4gXq/aNWFV95T3RgVz/hhVsXbrcx3f4Q
YpXI8uaHgk3MD+U1jepq4TSGMnfvVvT7L5ESjqtiio6RHUKVBuAjch/1TLBPDfVLy3TOSeO0JyD3
ouX+1vL9DyjrkBPH6UpY5akDv2yW/hoHKWQCjlaYQ3YUpz/cAAl5TuWd4KqY8N7gbWhGMgeU4SVp
soPrjizJcqVJyPGl0sA8LS7wuCi3ymWfkiFik5DgGp5W4GFC31hF7kq3LP5l/aD5HEWQLhP8pmK5
YM8K6N0Yyq4rzF2G3L/T5NrUGxD85i8zBNFd5iON+2zTNrk30Oluq3MTtNc4U49a0H2G+fgZCunh
Hc08JmLrQrTbXA/KZEFwZMtS/a6AZHXy9CM0+34zaea+1cLYCybzXjCvqEl5QNAi0MRbF2ReJp1i
61GaOsdDfzpC7j+BX9/YfObKrlnUzeh1TDGxJ4JJCMrMr9opNrWeHHDDgEkPlqStHCKjmAHfvYZN
IKUpTkqMa2QnRboh7SF5THCNqDDxF2PR1muf3J1tGuL0LPy23nWDc7RS5vEQFVbJlFzIBdhOPqtE
bGgvPkTCSVCdFDZxB2350NvxSR39Z9rua06sP4O42ldV+Fu292nU0TnhMMU+7dGJWbmKeoQ6zLI4
0ZGJA1JRTJrQ/rOvoh4KDMZSyF2y4WcHDRm6kUKt0fAl6ZvY0C9G5F+EXR1dk+CPwcJmx2OZJ7jR
SOybyqMRITPuxNY2H0SlPAlic6dg3I9aAsOF06tkWBUWCd4N+yUvS7o8aXypU9I7Zq+zqwPD77Yx
tZ9btqupCBdDEO+bvn1tLXqTor8vMLhlLmxOXKzoaKCkCuPVKPmviWvxquDJZ9ESVvlYj+I+sgHI
lGGwEfMZsEOtqY1bIjJ2eTzcs9veI5R6w1ezo5O4xpuwD6P4qTEKpvPWFq7norbVjVppRO1yIuzS
b0CofxAkoDnXAUcQVIXY40b/QDQtTWLRpVj0pgaPpSXNF5/HnLMwrqd+W1uN8p3I8U+DVZjgwrR1
ywaTeCOCqPUSfjEs0H09pMEDcdv+FZlJccHaY9SQ9W1ANBnRTj41PVi5klCO/y7ospj+mzMB1OT/
3XwCcyTclymtu22HPvdMmVv7dNBZiXto8f8+SP7DzaJssSAy4u5AOn4zRQauJHtAIvGOIZ3lBU2N
HoBcZ4RzdJuSPgOngMQfsaTqbPsy077FNOr/HGMj50LRCpHDQU48D/D/IikdyzJIXC3xdzJJimYT
N+xei1jjl1+gXKDfgdjWbY/wn3KWfTXH5cHYVqNAxRTPSSTo9BdXi3NmkWwAzjfygd+Qtxt5CsUw
QmeoKowcjZvvh9mi1RBil8AWdPEfJbGOm4dMNgyYI73pd91XBn83kbrc0t2vgpDg1TpEn5vRvV9G
YUlxkzMGVe7xSjJwiye7d5eKVbMHQUtOwDjYKS6vVImsCzY8zHiBOZENgJvZ3jQqMbyw1ZLiowmz
7BoBL/hl28owdxLdIF+0ZPsZ3zwSv6PYbu/5N8twlnWbjnHz0o2OHalJFbtb8O/ZfRIZIXg9jfQh
n5N6245nIxlBiJEHfebp13GUavZaa+xhU/TB4zjWA0N+Xd1izil3//64/kHOYeN3cXkrfsMWb36O
umVi4eejv3UcwMjHajISd92jY2ECLEoGNf/D5ZB06BaFBRrkG/UIYK+ocaRN+a9JWHhQbAA61qAa
Nmk1ZPE3X/yfbk4DmMlEW0foJ26kMi4n1jDtm3BvQ9zf+6VrnWPUop6Bwe2bG5v/qJuf2P7rpW5u
rHZaRzOdyd1F8P8MdBOO8oBlNi5W//4F/oF54/JWkwGJLGaW59+83hb+0sy3YAkz3Iz3KLxpPNeC
Ey+6afo95T062eRHnvZ49VMnOSuNGT52GK02il05128+zfx43Nw2Uj6+WmJJ5/S+G5WXYhBu48dO
sh9kYuwnVfi7InSjY88Meal1agmRYUJN7oa9fqEVRrfG7pVvvvs//MyohJFfODC/GDTdfPdEHooG
kn2ykzGizoXRD8znFbdPBbxpxIzfGQfm3eL2pnl+NfJnSerGtPP3FRb8gI+gpQv2MQ2ddVoh9ZmS
EV+cX+PCU4dNlA2+R/mV8WhTwkWJKwknVxmTOt8KiP8gZEXEzzfP88UPYc/70V+W+4roqBBmqYLP
t0IOAC7VS0sjXkxKNGxMs512ASvsd2aVP2wyWNhsNjhiQCmL53/+l6sOGBe0cRDRbrYqyQ3slZiI
HzfqaN8Djc236Bq6Vx6PCtOwQPXUcspvmEg0gUZndXAKpslF9JHGUF6/eev/wNoHFMaCBrpo3uxv
+X4u9sy00txhF9gR/bY2idfMhEhIQsN/NTiRL3EgdKQ5RUqReUkos+dGxu0Vd4L1ZTZDVa9RjkTM
wJD6fxeqOz+MNw8PeCPiUebHFZv7zfuL65VGSYuia3SdgpagojJZRxIcEEtfJYSY2WP00VQEeS40
bbAxIbZ2u2ROMM8f6Bt8oRstamRjgE7XFTFglTcM7IqQrxxmbzWcNHIMFItdTTXeBqE36qpq9dFd
1HXh/0rTSuFY6g8Oudf5NHFgA/pRrnzUb2yjUzrea/UwnpVqLH5WYRV8aMQPfJbmQBCgKnI4JER4
DcRaxgVaGU21xTtyZefD9rPpxU8qyXE9TIuBXJSEupoBI4dUisL7xJxGqBxuq7/Ql8m+7KorxHqI
RyaBcTNqzHw4MTfoJhsa6rae07oMcOZsuUTzXuRQAj2SfkGEiPTKSOCFWGJn3bnOdI5Il1HfoH5Y
D76exB14CwXbNL6E6g7qDoweBn4xX05BWmXFWROiSwMk/ECDA5WYX0nEyNmshpF2OUtbdHwq360a
f9gh2GUxFcybEdLJmxcVSApSpCCN95IQVZ7IzHZoNwrlWU5atlPhGazqPFMgxg36tAFTiApdV7DA
C6m6ZywlLel67dDQbuOssf7vCznAMjwI6HAcrFg3ny4xNGlldYTjK8pxBNFO3A8xoe4DrFSQKW6K
BcBVX6nOOuZUJaGPfv/fkeaI4unc8TkgzwJM/PuiYlZRL5iHkwMLSGPhFj2hIFVHVibQBv01QQj0
jZT2TyJlvJCgkFk6ue9bYltro5Zu7BAuhK/NCipL8SwqteWUkAAJE0Tu0PEV64acn83k6BBvfZTL
VeYq35Rh89f7t1XBEOxgfPsQKzg43GqHabzXk5myZDXKBJViH4o43dRjJwGqRwoTMqhRZdQG6CDK
8pvF/B8P5nzt2WbDcgSF9fZ4xmBxjCFDUz8DRXgs6A0ojBv05lvT5T/2zd8XwlaN7t4S9u1W1Tdz
BEcosRnQYVqXeBEk+tjc2vR2KpbscrQW+urqmKW1b1WXlWaowzs1qJt1zMn57t8f+X9UDXwawtwt
Cl8od+I2kaVNJd8ILaMdwg+mNsjVh1+y1gzUkE6tqN+8/n+62vxgm8QvYG+5xXPOIhLIRKSBAd6S
F0vCpmL8E56CoKz/hxtjhwFjToWNUmCuGP6yNyudY8ehSu4irO9gySpZ7BI98h8tJ4m/2c3+sZnx
tJBnyP8sk0PErddAiwJFYc6f7HirJxUmcoJcSrfQnwL/2ZYh0st//9H+cEFO8HOdh1FIAFv8+71h
yMwKW1TkEmEsB1Q+afcV8qCLr5v37LjuN32DP10OK5LpQJOFKHX7apST0EMmfPbOGEO7WrDzuiOI
E7/6JdQcYQKBZkRS/tdbVFVub4a40iyxxc0t1rwX7GS2gvhYIYrawBfkL+yom740KbV2leOW/c8/
I04M3gWDrgFlw+23anQqZn61RF3SZ91Bq5xx5XBQPhm97XsWIu//ar7iQoAK8WVwZsD8Nn/tf3lC
o4xppkuW5j5Jc1g+UjQioDzJmhbvJg6Z3p1aDVFyCP7w37/cf9rduDRPqwsNHngt7sK/X1phUqDk
vunvoqFzV4nfFV7uBNqZQjdYmG7z6QDO2FU2HOZhjF2as8F3FqR/LgUqLwv5CjgaIAbfLgVhH9gD
Xol0PypIKQK0gV5pWO21713lm1J4flb+vq3MlzKpMkGb61zw73fbZlNeOXU10gPxScQuuocWHpIn
UAVt3NiwaZIa3+BJ/3DJuYjQiG0U86N0czJA1u6KhkCO/dAieaCdNOYbHjrgdERTK7+6tkZUC2f7
PwMbKFw4FmukdVpsFb8d/395psrcIOO98MtdkwTxZirz6lUUirIvdF9+swj9w4Ez10iUrPQUsMbr
txZqWkYJDhHb3k12dtIjz43OqbDiWWmElM2ylfOIrkb/5tH951rEVVnW5yAhblG/eWkmwv60tu2R
jvTa1K8caJlPZus3v9DCdcdpiDhm//eXxdZtG7aFAKLt3CYBGEBXTBUkDb788DkzRXdvSLPaiFEY
ZySbKOpGFEuETegncypQzIpufPz3z/CHu7bhVf02SvLa3iJ+/anRxKCa1g6yiUQ210VHjcoQihgp
bkJBff3fr0fUis4uzWaNSfHvb4xGHlfZt2myUxWjW1ZS+0j6RnlVJlF7uWr43zxKN7fnGKxEGFAd
MDDzlvY7UOIvT20iNeb0U2hspyDlrir6Rk+mHrQTyjEV6Yxeddnbv9/hzdP7+5KYa3EHsmHTib1Z
E+iCJx0KPRZfs+kvqTPLwNtQX5hlX60NoISrLOsCTpziOzfXTaE5X5nH1sViBHuexsHNzoZhzGnQ
umZ7YutHrO41ThXEGEX7zTPzhzsE222zw1hEKKKn/PtvWGlmpGa5Ym2MIS12GTqkpTkF0qMREV5h
lg4fpiMdkvey4JsDxU0Z//sODc0A6WDSg/9HJyooQEFRwvZb0D3DIwAek7gE28RtUaViFTOdvQRO
1C8LRTiQbVP3m+nO7fb2/x+AnZUB2lzc3m5vzDTUtjKJeGltUICdmfRrTem/bA2pbGdGxiFu22jV
k7V+yCr83NE3O/u8Mvx9z+H4RleMpVjD+0lD6nYh7lxG2GHVp3u4bl6IW4zmw1tfqx9dhV5dsdNd
bxanroHZNuYr1UaMpCroweUe5M4dwM1lrw0nh5mmqslT3onPSU0vMk+e2iDb95m78dE19DxeS4a9
mMnQJ7t58z7a1tHI250IypdsZLoEdGwzpRHqjyLdxrX7Rlr0khjqd7/EZibCSl/6rgG8rsIbIqdV
3qMbgBh3mdNFoyi/JIHyWOv+EaHCKtbdh6oWB0iS2jJHAqBb6cAEsnvJU/eOfLfVTPovEDIvFFK8
21ieKEHOPgRQuNJeTULgpGkeATHRArusZ2NZChRxzKT9GBfdL91u9xU/Uu6axzYlGYEuDfEPX25R
7vU2WmYyuoI8kkhwwzdf2sVSmsmdaQEOrrXdaI8fohwf3Hggctd+Ld3ps06Tj5KY5kWfVJeiCtFR
zp7rYMLe5gQXUJXLui3uVSb6Y6wexkRDHI0KA5YHI1F73E9Df1Br8TQpxrpVELagXlkmnBWXkdIc
9JmlXIdHqxtXoGjWc5WYlS2JC8TEN7pz7EvonzpIi7jG/2TU2T1Be4dm7FaTIDhb4ANMsCzyqaZN
aAVrEhp3rZuri9Hu7ms1ReanrURfySUKhDc1pbGUio7vWS/3rVm+ds1zj2Qsdf2HgujJpR+LcWUw
/CUZekMfZTuI5H1qkEEjC5AZniK30aDAp+kiyBkC5sA5Rfkx9uoKK5OyaZL8pTFzcRR44BZFoEJ9
6sh+17r0uUb73FsEOPJZgbfJJSZ6QnywpzT0tRV/RDtfxUunys5JE/2wmX2tnCpNVjB9tqMZL32k
a0NjIacQDK8R4t7B65sAjaj7pox3de6SnJ5kT/QdNvTN9t2AFzC1Ws9PtV1dpdOiC+qnyMKgh2KK
Rf0n4h6kHnZ7F6rpMeyVd/xvX51t/QoIzKqF/DXSBIczfSpR9GGNMZ5Rrq2szHwX+bhrnXFfDtER
tMdmsAs5D/nPRAZyXpTRaQrlITOYV+JS2cvM34VME8aQIBZrSk5l6XttC3dRHXZ1Zzympbqqh36P
dQ1Rc36Vffgrr5NnU7P3Tae/4cS/jix/fUuWtxKv1apb66LYlgSaoZoSnhKLuz7UdhYYHsNUZmHI
zu7iWTcwIKHWG89RB/Q99oaWpqe01Vo6CRbcSOVDSZqdybEaAOJm/QPWjI3jBLvBqTealu1ncrVv
ElBHCnQci0faS9iiHBQf9dlRpsex7Xe+q6+aCrp1wvzbQsPqtCr9c37lMTc+FCu+5KJ5RWK5D0rt
CfHJ1jK7CXw1rMIyqDYzC78I5NGgZwT8/Y1ifF9qw2dv6uukCw60JNdaNuENwHqYjL+6AuS7m3iu
mn2mYX5VDPdjdKE8VvYPY7QwEwosefBxPkenfG3teOM2AASS7lpGcqPFBWE8gpTqaXysU60CQ6Nd
NDtcj7xoKDfL+zFRzqGLNTFLRjyXVn5G+u4BtjmbCmfWoTwh8VrEZXxf1BUG0O7dwXMWJ9ah5P1S
HBCvag0APq8eoR6vnaE6m7I9Z1H0GPkqgoX+xZTaWjeV+4YBiAwwOsGgT1H/lF26qtHvGKbrDX2/
8hualkJ+2fWw9XE5wFQrF06aveiasrEC/4yTGyQ7PoBRvSZu6gVxfZdgJF1YfocGQoKjDk0aRIRY
Ezu4pQ1+KYpqlWFY00W/RU+eLTu1ORAf9ORbfCtOsaunhsQ6JyBgna/eoFW+qy0IyaylJ6wzlyhF
dhBErQVDdXR2k6ALLtqR+jVPPE1zD2ojsW3NI2qgJz746AWgfSyn8t4i7LALxK6Iwq2M0lcR+qdq
VH66FdB/pUsew05baiEGB71ejfDvLB0fIfYMJRvOsaqtINlszFJfGoN2jOc3M8eiCPZqPfX5ZRhH
SK0tIywVRebYdDvXLoEckWATx+uQppQfOt3Sb4qPyOyvpWKunTDbW4j9pza4BFW0hHiCoGcSaCvr
7KFAhYMlF5VrUy5lUO/CkCUk6PO7MO9/qiPhO5YqF5hjkIII8QymD4slj6woIX0PnlDrYxDpd8Si
bwgBeQgZqYINMsSCyYhchDXQf63SeQZLa61FzdpXh/uhKLbaEFwBS2/YFNcMRJm450j6ooeutteN
29xx7n52Rb1OZf5jVAoPwAue4uxYu/5TAjRjgcVunU/5u9m6/QrK9Qa5zM7HTaGGjr7URrTVwvlw
ocruqajQx8VvFc8PNh1J2T7hOAWWcxck+qdZ4IlrNVEtjckKFkSiPOEmzReFFb7GoKIjKdYizc/z
klZVOrYpdP4A3AuR4reetws4SUtR+PexmrAXqY845fZJz48LQH0d+uyK4TCtpK/vMNvvatV+BTnx
kONxb9jGF40Yln2WrsYUvK2ulZehwb1iJ5izy7J4h566tKZhldrVHTTmQ5Nxk2I4AHn20InNtqJT
MYZbU092vAeelpYX3wLAXLRzJmNj7SQLMP2UPcPOT+xLZ10Did8Z3ZMd65tqyqJl3zcfY8FstmOs
pCTNKQz0Nz9JrmXYvQaWjlMH+feEcgTxk79WffMsZWEtBbq2EA13aMEXUNVuAzJ2m1s2poIh1r18
pIwPZOkQENeQWtyWp0omJ2JvVhOul2WsxmQvAZWGfq0L/WBN9XOG+MWvxRd2y9XQuAfYtqiwKlYC
XVxk57w56nipM+MZkj5yOs14NnvnwrFsW4P7lFW2A0O3JeN458cQUksTHHIbQBKfcHoUxzbSH+pc
OTQ59hJ6dBaBcc3BlsUWWffaTsRG66sXvj8u7jMHCw5ERND07+58I/isKgfFbb3HcrfQbHcdiO5B
l/U6coZn3GL2ClnKSWVFllhaBlOeyXWGSi2uRZkcBmd6D6GEER/pfHZ+8TRZzXvp+wfFHL9YAzxR
Fw0g7HynDgK/VEJEhzJekybh9SgpDVxla0iGalHc7tIGL3mSPFpYYLZII7yOck6xi3jlq9CriZFY
OW6KxKB7xfZzn3CMWxTp8F45YicV58RGg48fMzVQ7wXqUWcx6i0BtT0MUMqwgcAD0hx8sYi77uoD
Z1s60jw0vbMaKxCvZDMsVC0EGW+CifF1eRcTZXtETQlt09HxfjXje98k59q235JEXdeqwswweC0C
AiMYutseScteMMhVhRC9rhqqPWXYRb75bOjhB+hRFpdgU+o8S2ULXy4NtjX1byO4HrZHmM/tBiDp
NRTtOq/aPT3KUzAG8kKcdAgaO/eyvA3XvCndMmviH4SDbNAunZSAAr+NPslPeQN0N9OnAxcNt7jL
YUBjHkP52FieWrIR2VgUY0zbi4nokyFDXtkNHzJQAKC5L/a8Bjf0fpsEl6/u4jGEFvhcuE2xgCDy
RejCdvTNLSknmF3mKA3J0A5OBgLzKnPuJgX0nBPLK4ZUprjxnQ3R1jQricVOgvfFTZxFRKvGTfJY
RdGJ1E+JfcbZpg45UhQv71FdvhRM15leXRuRYazT+q0O9mMpq/6u4wjhyclctT1qFo4E52bsP4oB
Qc3YMFkJhYl1pLoMrnnIB3Mns/Lk9v3zIPFUiNSzyA4Bg32E2wL/Gj8eL/y0DBn3dWSSiKR4glQC
6dOarf3EZmiW8+gwqSwTEs3UZosX4TqjfznmHWg0lvuh0V80qsXVaKvJAs3DPhmjO78iSw/O+WOe
Z6e4RzSRlZ7q4PgolRTlJ3OKtC6R3Ar1XOfIPjHe7u3YWMvauGRu8ZhP8V04e5YSqz1MwvhBBtoj
DcZHnYaXFuMMkkJPScdotQuztUdG+8HSLDEqdpN2xnHDKLGa/5bdH4LeoeS0zJ+cCZJFVtYY8CUc
DYdHUy3EqU4QUteix2xkv49qsm6N0PZ8O9qZUXf0ka9MvfwBLpvcCr1+N3Q0n2Y7bEHdYrwL7tMK
Wv6IrZ/58X05+pdOm9ZFxsyQxFzX6yfzamFgMuEJDjlemRZ+59mwYnftZPmrnanV3grZrtg+V5yj
T1JSpsv4NGiVAcQl/1L4fIkRo2E1RYZ6E4Bzl5OpUWO/QkQV549YoJ4jkTAdx5Qx4iQwLDP0UEeN
VIL6SYvR4zLNIKMltpMflVHsZoeKHPqEqlp+NaG4KIFera1mArrb2kezKz2I25xuguKadHAMoIoT
ltDZCzUtLkQZLUhHhijCssBmoLIPoaDD3XgpcDIKBYVv3b5KM1vrqnxPoUcudC0i4kRp1lbip56r
9fcKMGdvkOVH5/SbVmf4oTR7miT2MmjgWytWu7JipfLcEXVtpoGcbIKIPyy49MFwpen8GUeJRzbW
1rBxxFTtuumcRxsICgd3CWcLm3yp+A/lFJxiKY7Q/bIlYtVjp2qexJZGVEb3MqhFyS8xqyDbMl1q
GbTziZk59jENp67tkxbEqt3EzSkex4seahslVyVpH9kh5uEYYw6rkXyTirnshXohhppapcNa2IgX
DleXNoisDwY815ZhN9p1DsaDdGr03Uq2IA0FHk4FOHI6c1QnNSIOj1Gsr5DR7Vs3XJVRyIEWWFmc
v8dVu00qEgWiLASjNXutGV4Pfbzx1Ux47iTwaStim1fNWQ7OIbQMKh008k0HApJsqdGYGBCGL7nO
RH9w4o/WZm/NJw4iSh3smI5u867kFNu8SkX9AP2XLUCxekM43bUBg8uhvNBdPIe1s5xoUqREDwpn
PEcj3lazHF99tThqebUxGvA5urlWMPVA2wm3NhR3pkpOe3Sn5C110Nz7VbcEvM2cK3AzDyShx0Du
jdQ2CuBu2ZYwc3jZUzcvlhyVj26U/ox8HXBBEG1YMjHziv2UaHcxrvk1QRoLtO2440wsW7H9SGeA
0kcdH1We9jihXIWNncBs0A8RJ37grjE0euXRsfND52Au8UPjvWrVg7Dc56zzR6r4Odpctw6aEh0a
yJ6rxkz2ttNu4iE4Zpp/1ePkqGXtV00WzjK2jSfsomecZ3uFtbAZjF8y8isMfLSZcp4jTKNnFZ1R
U2Ukqtrp1qopSaEfhifsAHgxAwhQ6jicUDC+aor5aRrdT7PmZKZLccI1u20rN1nrPU9E7bBcJes6
VO5KJ7+LtaJbDMAWIrPw/IqIMmyC9wotK4iETJpku9Mb+RjH2gO7UeZZbej9H0dntuSoEUTRLyIC
iv1VQkK71HtPvxC9su9QUHy9j/xgh8P2zKglUZV58+a5Rc+KcWnNZ3BjJyaO25rcDfgTewf4McbU
+ttwa8HarPs6ZsYBVgI0+4bjeQCUNUQsxNSe/kHGjM6qhJFQP1NepJMIsdiroLXpGmIin+du3tp9
tSZwNGTIu+WZuSSR+c3SKYcZWQUiS36hsvNrS2KgRGL/0zpz67jJE6ZhdqDBP/QD+2yY8/5g8647
Ibi6tHgNKfCaxlDU7QJFUM5vvc4+7Ry1LHnU7+YEg0nzPJaIvIBlh2ZDXMiDWyzaTlTCC+Y8+tFT
9y1ueeBHvWlZqdChsLuNc3Bi8xeCPwDbRBz6GA6C5iUfoDTY/emYefgLB6A30pQ0JFVUalCrZczL
oOptMl46QqbEdJ45enzRqPPcIQlbk8Pj19trkgyydbFQJ1QalVLl+M+aKkBQWgifvpGunIIUvLRt
6s1QxEeVTluzAV2RNsM3jd+Z3fmnDKIV0xDvYg0zFe9cPwNvnTeGXT1w6lgrQO6fkfB35ijHzZQJ
uO9dQ8StMZ5MS+7/1xltO+ipuqdY7gW3M8cqts37cwI2h3O9fenUQAsNlyWrqblt02IQVB8100Gs
GZ1HtyTygnr20jsmm7juj1DpsXEG9qRoLUQpNmNUnixLnoqo3jt6DlJBhXri3pbJuOpz9zqZCY2n
eIDSR9Zm+gIy6s2Ftrpa2vRdN+yLYJOYYpSgFMPaVO50ARn7rGIOp7an4ec7RwnMUCwNokgdqsEm
rGwRYeoOzxPaW1V3ryxqBl2Cscvv2ITMxse4z3/SJM84UJffLMp3IxvVKQ6zXk/Wjqatm9K7ZKZN
wpDYmLkOvayKHnK9PUIniFeu36/81nsy2n+ZC1klj97LgjsN5YI/J6YdUt0qzumKWTLx120rnphK
XOcGwJUJzsFou+9SLgoGlCLNoWI1N1M5VeliFqti6Q3iTciSSYD88WtiNnuWeutn7m+04I33IpD9
ubU8JhZSram/92CiZjmhZ7vTcxKJZ/ZoCiI5ipMn+8dMS88KwYycvaMdUaLWLB+vEqntGx2QR+Nd
Pa9lL8Vbz5Z6TMbiOVncoBrdR5/7waj9g5/bp0oYxzGRG0cwIBsLY+sYtAE+G1Sl/qIsFElcgYj5
hvXZZnbNMw3mopDs7UsHOaquP9HytxHy7Z0b/V5MhId20Lac1DFBZNn/FwPWWplqE1vqLRlJgZLp
uEpKi12NiHqvgNg8w0Ly+be56d7MgQ3r2XOb1TSVr42T7QXCtKO5OzedHuIlexwaf2/6ObYGSGRd
DBfOvqZ6/RRZ3Z8Q0WvpNse6ti5Nqa6kFKHM24HLozpF3sleWI/q4ykYm3xHHtSWsJg3nc3SxpQn
dBkAcNVuFuNf60z0X8v8RlyUv2pd+zmOdPpaGDlxa7N/ocajPs5hP/YvMdeNZrEaBaaAbVkQC2FR
sdQnqJRXo0OaiVOnb5HeHcaEdUZLL3dxRzj03Ixh0szMM6T/wKbpmkQHvGKsAK8LCvIV9RwsKRaW
1kLXsJdqtLzsjaZOsqs0wqQt62KMTBBSizdj7j/0uKd8Gf6ViNqD1Px1qbAjYM9yfX7oThLzFm0K
1fFdE9ZP7lnNwS4qi+ij4Wh0SxiTz2dFAkB+xBojg5wJWBo5eIl8SJI7G1CtrLq9Jib6MZt2K8g7
37oPjS4FQaH12kujNQQ3iYtFuN4k2TVo0HhkJ7i1hbjmPLZsZe3rfkELYTtRsdXr4cYAm0VB2jKG
Hl7c4Q7iiBNI3w3qQFlflaJs7syfQUdEBNm1T2Z/R7EcZlIQ3WV4z4YW7cBtvOG+eYlmwyZT0n4k
kSYElRd6qb1xM/9F1v4fGaRfBfOpNiphQnrTytcV4S92Ckw0+rZEddGjmFCMIn8uZmMkvkR+5VDI
hbF8SDtZ6Shoc21tk0Q/16kECScuAMjeaihpJJhspWxShHcoK3pVfHh99tctyyu5MGDm0KzryFjP
LiVYxa53b4aLFu/uTwbhw5+d/quSKYymVgcYo8j2kyLAIPFSplVYjgm7vb19V66KTxsTBDcZrlY/
5esS23u/BmlG/cdONcAKODO4CnWWX5NabWTPzlviMGvpmxdDqCNspeNCgy9H5P3SSbUA/e/D7GUJ
0ik9MHq5yqG5Z9igIw79Xpstf6UX8meYndNcC33ts8eZLtaeeJ5rUsOYzhomZizMj7PPnnF8BSzF
SAZuFrnFcja3y2wcOhF7MH+Wk9V4m7Gs4ViChkSGtGUKHClRR6NJDvccRL8vwsl6HRzjodXpf1S3
cyp9ZUh3p+Lyq9MkUTZig9uFeaj/DXCX8qp1N0kP8En6/tVz0ktqjd9Wqr9O2mfjGchKHKq8aUey
Vc0Vz0a+wpbtruweLn1vnnLb5cZkuaGsvbCWPiUrD5aYrT8cIw9xWu2aHuFQ0vywVv7cRfVFn7S7
hXZmFFwFnp+d7VycBSvxNEIMo9xTmSSvU9xvJYg3LbLf9G46t1RBpHoGfT790Cj88ybv4nf3UNX7
eGwI8X/PK7vBNKwBJqq1ZFtl0zGruk+e/G9Dyq9egeur8zXr8GHfAL7jzSXhwsv+OTwCueHsgQ89
c+mBCSnZOyw2lb/cIlcBDyHY2ul3U2XcJGOW1u5PiYBdN3JJQst2tSIwCb925mRr9u5aE9l6ABwI
vP/bxpWepdOOhbKvpPAO4zJ/DuVPk5Ot52vWK96VNQwNRh1D+gr0gXkJbm9KHIK2UK/zQDb50Ub1
itmGVWZ0NmHui65b6yA8awa8EgwEWV/bPp3Oi52uG6t+XUCjptoU+Jbc+Gnd4N6IBoKvzUenc3d9
qa36SSiumWhl1xRNZmXvUGy4yN3pFMHvEZVnbsjoKlfumB2dyd6WMIn9gfJ2QTdYMiBfd36GX7K0
Or7ZWgPqt9oLPDBOqj9F8fw3aGRmRYBA4B2P6h3I3Jn1CUBejbWZlHGZMCzW6XJ2QfdCSBGhLuIw
89jWdYmU1d2LyVyamARv72VaWAz+GxSW9QSBjHPioc+/ogqiUvUX9dNmqKyn3DVOUfJbTeIoMjb5
BO2pGLSHUVMXVkHuM7EPW39Bjphvk8lJ0xFNb8JbiJYDaLQS0F69n4fm1jNspa1jNjO9U0imXIE0
p2M7/GP00G41c4RZl7gX0r7Yipb72Mv/5tH7KNIqOlR1ttUG/y75HZSB20JZZ790brnVP7amdhZO
wfEyVDfomZc4q3/bHCFESfb5sUa4YM38Rn4ni84K93h1W4Ln3HuiQH3y3X+1ioKulRtT2u+aDbdu
pmX31ZyuIAY9u731jVCPlDbvJRFoqUofYxLYa02jwRo5m4rAGF5rzeS+9NA19MZdtzplcKcNTwJq
6aRH76kTA4Ast4nV3GbPf1om7VG7G8+9nMhKc9sTyadqbacScQag9AJuGoYbJz2kL1tMzyOFeNuM
a6PpruYC2zrBHNpRbo2OuhbGfFggiMU2ijd6j952T5Feb5BQ0kDY/9qoull2t4fJs8ZPFeR1/5Iv
wwu42cel8damdA8Iv4xCmieVxQgh8QtzEwzq9fhvcJpNZfVb1YiUkUd0J9Xt+rh5YkrG8abnDxyC
G21i9DybEMepjhrWsPsgbtI1vvY3oyrq0Eo4w9QSi9NQdQFxn4ekY1EUJtPX0ClHR2RKtU3p9ahw
hFac68ij2JyoPKLMnkgcbBtqGHqjPCn5YBGRmfEhramjQk9UBYUG4qbX91+95/4ozT9SqG4Sg8X3
+k5TBgh/IuU4iKT2ibeODDnP2VGRf46jfYlmNIPoniXCIkcyKniwpcNXArVYNPZZxrS4pV89LqYP
1T1/HIpo3bjwQfQ+P8By3XUErSKfhm409BgY2PDuRQVgqnu0DfMGUyuElHlyAau1Cl3McUi50aqn
AiS80+ArnpGJovGCxB3CCTIfIteLg9KumRtAptg0VYZHw/cgiSl9xbT72HdiWxGhNy7aqmW/yait
MCslaW/VowtKUXKXdc2wqx2gHQ5yczsHdjrc4koWwBjjY3XPPdLNaTOVnPZwtVlOqEviUIqR7YQm
Tf1jadvNg/AW61nmBRAFMH2h7jHs4B1dsmDxuirnx+D2Y1TDazN9Un6pnwMsADSsFmFslvIFm6gy
TT6tBRffimhgHjngcl++0f1qfRtit946mcLaXXAzYH8D+XRAozl7CbsKgjnFZN3Rc6fym2WvfW5k
247ddWGKt85qVaBb7TsGfuYalEI9wwMs4+zeAz7pWPTvrTXwwgHRrfKjNyWHgFNk43L/DgNkKUCJ
GjSXxBc3YZcgElrGDsg1DvZvHWhO74RmauwL+Fj3QhnE3cM4cGoZY0Klat6cdtoY8YcvvHVH2lgE
nlSRXYOV6OJrJcM9XA0JeqZRlHs5Js8Z6YhjwWyr5BulAXkVAELipg70sqD1H3aj9ZW2FvJidmrN
/EpjA9dsPKUltL5+XliMueUt10uLtSsoFOCUWeaPLEKYq86uDziOSRmtjAurLOUq9+jCXCbQaws3
3CoX9m2Yl2tv+3tdait9AoyMFXFV+9W2cZ121Yj3cvKOWLJ+aBpuCrsBeMdto8lLXfFB2nfhuWHz
POqoRSGi6GV+ZgS+BIZZ0QHTjYome0tz7VmDsU3Q47rI0mPBc7ZKav1D8wB3uhTuS05G7+i8lyZz
xNhIriK3Ajk1UFMUsTP9bQGNBpSmXk+uv/MJYlQ101ox06vSv5r0vjPWGAnLI1XmpvE0fwNIfI8s
Mv9y7NO4ki5l/XWxdHuIdD5lsGfk8U8ZadYfWmb523pD/mn63Xy23b5DkZtU/j4lVQf9AjTMLxQl
b2c5ZCjDbqub7kOOHv+sTarV11VlNJeSQvHsZuTQA2B2neIIIRgSkKtpy8GQjTgYhUa9JDHS1WE6
eTNDQguRbCmq6lWCilpW/q/nf5rqFpVOmKZiZ0XRb+O/Fl0aNGjqS+ntib9dYfob6JonmJhquID8
nIJutFiAS3gTZvmHSv/j1ONzOt8Hmt1wpEo650P7qpN/3jcG8k0CGz5R16qy1zq5hFwdxPg4BkKg
C52obeZNBq2xBvvltgkMR5LRHBm4frpxTQ0ykP9oIOsa1nBnL8IXtEnxgDfH3xbGgHUH2kL/chF+
AAG4YV5yg2XD1Ujgsg6AX0ZrfOVsR9Rpd0NNR1eMgs0jsv5iXfti5NGvI9eE9I6hw89DyPSYaJhA
67TTHf4rDfmgWawNw18fOb/8NJT+r/W7rWISID3onaySfXezvGU6SBQizTfJaB/RZRGT4j+f4e5Q
j6sJfPJCRCq3y8alfNYmsjHLJSBxbCX86OKyTwImFIm7n06d7K/tQgtEJBqQmmyNqrx1Gy1oGUw3
1cik3aR9UqGGq4Rm+jmOl0tnmG/2mO7q0j8Cm98YVfOJwflDVd2mgJXGE/TTeYA+DWi1G832Ye7k
YaSih2LWXuKhO6iEkydVQ7dhJ+tCGPdqZMTTdt7nrIktYa97h5jCFqhw4mmvphVTlcSP/FQ7DUBz
UogVi8zr3qq2EykUdjZ8F9Wy0ZRzmhC3uaa52IobjkjYi2wYw7Nb94BgyykJvSpajcR0kYRdBK1f
XXy7CSs3CYdMe5ob7pc+i49TTWld9gGnYQjq96nSCQRX/BElAv7YXkXrBNxw2SWeeIALeuqkloHI
hx2c6sCQyGw29YRjO2dV6b/gqim2GXRX3Zfhm5dS4xDmAVBGG7RM15l5BpNXviiaVlhEe6dvLCiw
vBVxsy9MrIAWa10WA2SCwV4Ii2gDQED0SlZ3zBbYRUkuafwj64JNdFuMHD8aDVoR+4cMn0+/VKu2
GNeOjvenjD74qV6rGTy7yVRycU8oP8/F0O1RkYHKpevcVde5xQRYIFO3hOyg3mDBaMvhNGJT8Bf/
wTOjf7mRB2ncbSInBZcU/Y5FXCPWKPBg3V6/58JK+lYSGwr1oCwP16C2ZluHIGf/6JVwKvWJwQmq
g8fhXCpxzMGPlzwS4MSFd1pqBP3afQAGf3S68gQmbgUcOSyL7svKihevyRRTDTZj+9jHaXIfXaXV
1lrKwAITmDIlYvuF22rGnpLED/09u6usQkxMa8OcHrg/tlPfBhJrh0avwmmPq2qGSaXkNUIBkN65
16qbJJ0+VgSCut6uGbyNKAxQULHx5hWc7FGmbdSybBy6W8jSL5T18KLKs9vdIlk+NzWgHoEpkir+
bpfC+FRztQ1UsktsT9umgRaJqnwPzV2Jwd8zSrv6snmO9QpoGtBFgxQHI/If2ol7b5zt9ZBwB0mv
3DaEone1f420d+BlYU2+fNcRcZbUaeBYYtsp9TzhiVkGBluxr08FfXTGyIzogmHv6TSfuo1bniiw
Kb8OfNYpMKXSaddRjyCkNVy9Dhc4QhB/ETFjJMbBnkHM+caDOWoBZsYDyxRPUTQCWi/kehHpW46R
rcnkDs8R+Ln4ZtXmZhL2V9s6Vx0AVTZAduPg3jWME1Jcg7P5zxMFA332EnAwkwOXuhfyupJVNvVB
Z5Lg2ERXLpSQrD0OCphyc7pvbLXtJi9sEWa4iIOZrOlYn19cY2Ic3fRfTLZCS/Ycr+3bwiL6OmbU
ZVMySAn+Gkw94t++mqOD6rKgldq7lVlPqFChm0xB5BchKapkVNiQivl1UfIvoWiM3Ax3GIFAyd1t
V1IJ+7I9MajBKzt+lx1uOxitN+Wl2zHLg9iqn+E8DSvZYRpnMyDWp7PP3q/edddiKB+XecczloaS
TXLO28ZixkxItfPMsvmHbcxfXswoRCK06H2JWzh9Nuz20s5JgYMzcplLuAufdXzxCTTPlP034xvD
GF/NuKHUpVW06h3oIHy31V4fnWPdWKFM3WPVGz8uaWxEc+ORvZtJI7jZBcBztA1KIqxcBWMcxq5i
VQzZRtebhybT3ioxbPK2OnRZv0/5bwxtz4XeXcZE3w4GbONp+slSM+QmXQ8zHYPKdlOKkc71m45N
F8a0kA2P/ujdCFPHf0v5I4fDZMFKNE35pGT8z80ks0gHzHZ+MKhHQJV/VFo7MjLRkLGE/9ba1q1K
6kveRyjS4zFN4W8D2RcW2Ye+Ea9sAMCrGADrauKhJv8sKGu+F6iiXznWn/UUF4wCsjxd1QB0Vl7L
+3RvRcbJe06Nah8LuGsourzqZ4Y8X9JBWnd7IJOjQR2NJ7/zNTxg5nOJQrq2te499ZJjZc63bERt
KiR1uTiNjTzBx6X5IJ6eV+ic58YjGbCY61VlaM/dkP8bbcKI/fjYC8QBFG3YVxkOwO7B6+O1bo8P
0TjSVcJTKyNMFgkEgTaVkNYXxt4zUpCFO3LrdqO+S+6uPtKej1aPN3LB3dT3uAxb9ha2/Rw/mZNH
ryCTLmjqe5K5aakwauyww4+KeQZHPjxT5tcqgSrTK5LLjdY6JhaO73aGZdly0FMmHvzOh2nf13ST
uDxsWf8smf7nTo+Oj1ED+x4/h/tsF+KJEugUW/lf7i8XYeJKh63s95KG2/rLah5xTokrWclvKdSR
O34NbUg1mxbXnCWroxDdsAWMt+n9Dl4cKJCqGLgvYjteeYTK4icMYl4a/496cdTQb7yhOsm5elG5
Q1AVavaAvsr11TsbjcATCvuHSkxXG2tRUzsxY7TpAIS4CBvhHv1EoUF6Z8bEa63UqEL5bMsGKcK6
c2nNIT9M96CPBaZxm0XHjmuGsdBFcJJFoxHRTM0nM6m2gKMuRqR/5DEwQvxU4dyPr7P0kDv9D8BX
7I6YB8BQVJUAab0WxlUx9j8IIUwLi/jAOvelNpYZlGK9cxoDk31KbgB9G+c1NMNYc1s8BEy/0mUi
89oPE7d5V2b56nbML4taPGaUuUWTw5zNAslaCO8kfDCTFMzlqRptK2icUt/mGbMTvw5cgpdMMKWY
nhRcjyKE1NaFWjHdP3UTYzLIRslAe/KfMjFa6zZBaUzKL5NrHKfVJqVRyr1izcbod1JO59GYtpmT
PUp+F7Au4bgMW010z5OR/Q6AGe24PUe5urpRf4W7ThNiP1APMuQXXLaGQ2Ucb8Z8/Gmk+quGNOyh
r1Qqe5xaDPWW27y5zMsKA00NQghJKToNqnNOmNCMmKSHST2zr7Kt+mmryFsm9IXHNcn0L3jHZz0t
HxhWBoPKH8y44NOqD+lAzAIBnBXpq0vmvuUeSep6gZ/Wio/3JihS5rXDxN92+j8BRJXw73+utF4c
bgdvmc51Y38anfYcodrpg/cX4f+6LRZj1iL+ng3JmqNxKqCzzwk/mb60K91j63l2sntMjW0heTRc
ZtWTL7sT3K+JlSu+IPi2yHyrx5dpagE3Wuj6OUdBXWNOt/D09eVvzMvZDNNwIGgy1KLm6PTOJfe0
k4YzJ2s1LBB2uxcx+eCwoRkiQNC2xIOM3Ql3AvPLpfEZYuryc+Bl6gUOPqesjwb4Pao3768sJHTR
/LPX51vilZ/aMsFa9nIdGWuu92ZGxSc6zv6FnKhygWYtB+s95muwGjTXCUa61wRQoKXHf3qu31O2
fgHFREHTmi8VeUq+xpAr043bFCval44kizYyV73EtNFgjrSXL3rWl8qqn+BFikDrp1tkaj9KWa/F
OFMM5XY4MJyE8fXX1yjzo269NWa6KZCDnK7eaWYHJK1qn6MKK7wanoB0MC1Zhkcs3cNmSViEYEFn
3hBoD9RfON+ylNfKN98J9NZ3es4AKemWd6scL21ETkwGL7/UCGDKv1hD4cPThmxb6+WvV/nP+ajT
a0RpIPvlHJkdcRRws+yOkErjZZTF99i7WAaifSlHuV0yeyNx7DyRHs+mL/YcxjnttvN8uYe25m2a
We5mJAtbVBUkb2psUCskebEgMXmeFuADQUFxQbwvqccCRG0dhDU8pkD+jWl2WRSCXRMVHF/d3wJH
s5UgmkcuPIELXkkNEQ7YaIJzxuVgoAdnh9uJEl5Bi+Wzs3ck66z0ltgV1T0tbvxGAk6/bnIO4m6U
oajlVmt8jlcTs2tX8VtOu5R7HvnxtbaqNqw6uj2MdTt+zbzzolSFDvtKtB/5XzuDNcKkge8Ev2Yz
QybWm+G972OY7feDFyJmNuabKbZ3iSTxEZ95JBjp1Qn6FjS+FN4HTn/9J8OXpfT6UjLwmDr5ZjXU
mfApICXP1WGK8rMxy5DbPw9KXDeeZW/iqv3N7sYfd9q6HSubjdnQ5XBdc6y5xDPxPjQLbpgeLKij
v9u1dyF740e3lUfdTJgeKQmBiP32iO91k+p0bbAwsIi5d8HN4D53xNEopzdVDjcxQOI0RwLoZFDl
d2S94pmYEf+KJ7ec10WMPJ6mge1gfiKqLwQld5/V9kzkDCrUxsSeaWqrFE44Y5TpzRLRti3NE/TW
DcvWe1S4rcCAycDX2+dJ8ujGotlm+tI/YbcQpzs/s+04eWq+8zzvJPJZ5kmv8x2dck9yGekNhkN8
dIJfDXzecM4zVL/BzQjN4R8qQc83RLuaPo3xeXYssN4QU93+sFBOmIS7IaVl14rMpgg2d52BqSBN
5AHDm7+FFLDS5fSiO+2Dy7d4ZaUMP/U0/s5IyQBiubPuBxu6x4eP+CcG8Qyhlc7Wraod+4YTMTlj
hWc3//RUcvN0z0HPwuk6Wss18ifY2trVUig+2uJw7PlHV4dRJeS0qWxMJ3O6XArXOiNarVRmQUXU
r3FsHD0d0cJPGOg3S7uOxdyumwQCbt5T4rTOxZ/BVtNozXlyZc8YSzhj4nvowljtarycc1qRZqGt
WILepXoXGsV8ZJfjrR+Yidm2e3TFfNe1d63GwovdXfox2upWx0ciQ5nkt8rx2FfBLbRO4p6to4UV
G1NcU7wDfLnzV2dhFrRM9hvMLZ5oQ94AwhJAYLDZUNr5F+lT2doE0L02EyrYDiBqa8wBYR1bXB8v
vVEP68jRn6TT3D85jFWq4BntwqxFrJbtwJwceFTvEiPl1HtDFTu5MPrNk5HqiCWvwdy4TDElFlFT
jY8Q9eDR5vErDeMVbvMJCgWFYqKdSNX5Y+5QrOeFpc6GjQXS30gBWbmTlwReC9CvkxWocLzmnnyE
bDkQfc3IkJNpy/0ZNkb61Aw9JlPL0vcYNHh29TrZshegoeYwZo9IsMojfghKNr56iQPkuLJPvJd7
uzNCOx+evWEeWL6uV15fHRqhaIvECRvLj6X376ZCAofFhUm919/NIuJ1ctialKVRmQKJHBWJJC3u
YCN0SW3a+oa7LRmRLpIW3bQ+HBydqd4/gFYWK1l2BzwQoYzvmt40kBgzdN91g2uaQIztbGCajXWQ
55UWE8FU8pNp6CedHM/gl2caAoG0w3opJ++MgWoBg2BkZnXL6ubXarizUgaAa7IFnXWcKxVOA5Wm
Y8l/NtfvamAaMxoufmGQF17eXUuekjrmMkf0fJeW+0QyIkXgSIokFcHkrXMx3uL78mxHlBKLpCPg
/3Jj5HmI1/7c0LixTcq4L+tfq8pjS0geomh+NUd3myO/u3LAjSSKf26iXbVsWEsscY6YCUlJv8cq
PQ1K7eDSr/Hdn1VS4vz37EOs398PtwxZnVq2Ii4/AL6EeqmdaoYaYUIpgEVPvuj4vtdtV7FEL7Mv
OzN2bcWWbKLes1kGoy8lAbiQ5NskeyXG8FzpGBmtfCbtpbwb8txPSHY/UVxjKBvVrz2bb5R+H7FQ
9cqZwGZ3cpdmxpNcUJDnevph3DWy6jf/6bPJGpn10rpU0xMrSyiFzbllt4YlOhLvEhYcNLZt3Y61
L53ot6G8f2EJweyF3ETSeBtkfh70Jox7eW1ycLiZ0jN8qVqEhYS2JWossfYNC7dOu21thSdKfuoY
/0rGQzaX96atohv8Kr7URsf+qAs/WEy4eVoreSka85l49/dM6CEycjjz6ozi7qRLGuDd2sD2x2K8
JiY5OII9SkZKoTUVJwZITC8Tjb7jbp9Kq/aKsQQRYw4XEg2lnZ36Uu+CHlMn0v/RiMSj7tOpjj2Y
xbx2Dn6VP08WaRVSNY9Ln4Rp5F6WcgqTEhda1ziYg5gZ2WpZD7n3wLbRIZEzWpUbH5M2Cx3D/JhF
5W7Aq1xznNLYTxEooEo+eM1vUjNEk1H1z7wjaDtMwbS8duavO3tB6Mh/faLMA73WHyP2qtf5aHFB
1XhEema+/t25IrnNSVjA7NUjnlsjSm52M+l7GF9hp/Jyf4f0c1CT/6yq6k04TCijPHAtbC0610xG
KH1V6cx0uub9DrpPDHGwe20169bNWaoQoNVRK3jypPGlrPK4+MWmsMwPsychwDJ+lFsSaqP/tZFY
VZW89Fl20srlvfLGG9+vJxK6ArvNTjrxgyNS4cI6Q+6Pt77nsl205DKPxnc72Xym/c4QzLOr6B8J
0yyP6sutw2+zAkPxR34cjjOFtUQ74nLDG60zox53DAEOJD0xxfZ9FGWsdEvDYCbf9ETeSva+SSTx
A60zvk0ZnyOGtPP0Nd5Tw+riTCn54nrlTUsJhaKdZ2LmP42Ddh3YSHAsc013iCiFMGkv43tUVBQG
5Y5ZXTD7Lmkkv35dXqXf7IwRFWrh3Tcp/5KWhWRvkm+1MG4dfUoZsQc9VwRTDGfBFjbLmj1+S+ZX
PXIMfG17HZds1RLAmpF2mFTOc5TKkNH7Gc0mvp+B5yZST2ZrPrc++adx1t40pZ6o0ed12sKLN1IX
3YM1U8shFs4VN8itXx7zRt3KrlFkbL2hZCZ9jzQA2F2sJyzU+ciouOtP5uBe+a6c4sYIY+GkRy+S
4AZS4k/buXwpuQ3cvAlN0W/wD6wXN98MSfsDZptPPJqeiLejdom7H4JWA9OTZykkq34MIz2jOcwT
XvRGXhxsY5uJc4lCGOEAr5fRzKci6QOHlN2y9BAyEgcbEtB7FFqtE4+m1fbo0azfW0yLE+eexvlq
kAaCvOSfJbGqxI0sh2RgbweGw+cw5rvCbpB9BX7qgkmXyK/eyA0Qq4mgYMydZXpi5WJd+QrfBNsj
KY6MevE+pVYfatmC1KeyJ7d04xvD19igEbFTCaUhHsIyTq6u119rDgNH/cfZeW03jmxp+lV61fXg
NAIes/qcC5EUjUTZVCqVN1ipNLAB799mnmVebD4wq09JEBc51RfFShIQAwTC7Nj7N9kvH04VPayG
dSq6awuLGJ3LN4Be1QIqaK1f4dK+KlHVZ62O4YMWG2jtMBoVZqTisWQTwDdci5h5odC+mrV5Gej+
Hmr0SicivuigMDjRpEyRQMOqSwLZKH2tpvQGyxL4qWDTxyhf+O4Xtwufe6ncJt64gvqHO3pIDZ2y
jzfcgKf6QunzSrW7Xe2QiJiAQT7zOSr1PlW/JAHfqiJcDctzizPF9wLHDrUx1iQd70zqfio+kAuz
m25AHC8rfJli0S2jNtjEkQdhz7wtBYv7UFUr3bV9gK/GpRKYD3HSPEPae4Yovg0MkS8h99/AQNoI
iVKV1W/Y961jDaI66/nnwvQWbUH/lQl5UXdyjfyiFsrPBjmMALNM+uWIPW4L28pmZzUU28KDXIyd
tYb4ap33pOuxC1QGuRvIQRPALe2arCuql2tX5lsafnH7BPpFMewnvF+htpvI/RHZwy9bDSmt+fvK
wAtYgUZrj1e9pn7ppbELpQMmSd94SBLVGYjdoL+K8D8FyYssb2d+s3BDCUau3E4DtBZUB+hFR4yV
N9rOhSumYYWxiIFNAC8GkF05wM+cjstX6utWdx4bwrjRkTcqV+1TCkZM5TYzLeYohXncxQelXR1Q
gJU6TBYLC1vL7odUY5vLhrXEOtCjUqyXwU0eNc+xZ983uv9Yx/paoR4kZLYd2xoQecaMI39gB/GU
ZfE66e270E+3w9ixP1bkD1QGzGdGdPDZG6Gea/2TQ9B64Vf4I9dWf1cUdFWbMo2D7TKWVSs/osQa
5gw9Qmp6LtZ9pal+YVOIAIJ6MxERUCrZ+qUKTFFbmi40cCuAqK52zKDx0irclyZJPkWDT6WKdU3F
Ns0iHXZBdHiT4UPd55tIiCXiVNB3xrtUGdd9Pnwb2mGLNiouPmkMogHfeDNtnkNhsLE2sMg2vpwW
OprprB2EaExLaMi82bbQ9ZnQUU+ZdJBU/YFB1+o304+h9rkNHsdgfc+Inn2QcULzxlLRPLPRkhT2
XA5Z1vaAQUsxbriLCH/1ll49OxlG7o2ZjS99mXjDGeGoYz/O0nUD6UXNxlphUiL6/u0hTP3qn3+I
/6XbqUzMTBk3FfZPPwf2qc+hUibPcgjr3en7OFN0O9xHhPIgc6FfCbpk1pQz6mmM3CKCPkpdI++Y
xs9JLmti9V59UvsM6CfmrOvTjYpjMkI0amKoQQ4EOcT3P7AI0cd1nDDZoQiB141VJxut75Hb9oav
xWAgJeRAqpBKh/3PiKZREqXWCPAIe99WU+NLoRXJmXt+7EY4yILpk4Y/+qWzDjUEfV+DmdA3o2vJ
y95l+daEbwFe8h8C7Mcuq6jvz9yHj22iQgYSHdiYZhP1zvTIDMfFilo3k11sYQUXo1qMvDdg8CF2
YIFX2Eg5NTfj9M3/2LnQgbQszUbyzYRiP/uhIKwRp0lEvHOcXn2kx2uX0LHZkfsgZk439WHkoL/L
oLEMFEHQEBWTZtibfuxS8kWfJQl3rjlAIqCm8+hKpK7N3m3WgwHy5X/QHnlN1PtgjzJa37c3TB4l
fhWFJDYqChhmkKjpZWtY7U+JkwS+6R4T5uJ0mx/0yJBnV20mS7oNthzu7DeOQYHqA2vIjiwlhVk7
CK9J2Dt3rQdXfmzQWEDFnexmoHw/3fDHm4vgmqk7qo4fOhn2WcMu5D0UoZRwB+jVvveLNttnMTy3
EpIezs+AUE6396Hf8ENJrKiINwu0pOdjNgErl9uU8japRk4yTUtx22MXuvULIz7T1HTpb5QtEc+k
KcqDqKy5NvrNs+kBVmXumKOYlNZyA76jpTa7Ls/1aHn6Jx17dihK2g4PTkNBdrrFb/qnI1JoNyAZ
N65NnRjrtWqHgO+kopHl4ycUEsTOrUHDd0aQnBGTO3Y3HUPYAo01pHzd2dAH9196xtAAPVQ9wFZm
6KbfEZeLKOufda35KBzH/USXXmOS0Sz0oGfa2wOwXjessF0UQQpuqupzVJopWI2s2j7qIHhPJb0G
Ir5xJkWxrkb8Q/XOLKOH0T5/qq5Jz9HZnU4Lz/u7Db3SyMxCw63dxS/0ApWNIX6RWQqivu0gz13i
omI3+BO6pbLyMQlFu1Dtw2itUV1VVyqJrBKVmCT/1FGc/ibIl2lnBvOHCZn9qAouWGXKYvHVpw7z
pkOYapwSTtQYNnuSylvrZFG+ELERGIvYKrJXBe4SmUrUZ89pRR5rGdQG0okmCUbNnN2c2sd8HQtb
ZaMasbbyfdLYGQn0B33Em9GrvPizkQBvPd3/j3RC17CmAINmmadn48wwI1PUrTNue1xgESET7T4z
hnKZqlI7M6SPNYWuKZq4rDyqM/99VTvgw6pRqOzVovWQe6iBqkc5yQI8trB8O/3Djgxs0g+srQjY
E9bMpd+LgLwTcH5/52pZTPIxVdx8i4GZeTWaUFigo/dUNPTa86/tKbo7s65P88asp9M8QtauYEVg
mL/vRhaap/BTM3vbm1pxlVBe/ZQEjsHPtoEMK12tnbUtmb7yQ5OmKwCqEcuhi/m+ScKlMgRsEe6U
1jfuhyhtV36mKXCPbbmEnEc9CEJBEkywwHx0Vl4I7z6U+q/TN37+mE2cf3i6kIQJ6hhLswHkekYp
akzeYdsGCYkFdOaLAYzO2LIDOd3U/BlPTRHJuCj2GWjvGrP1r8ZerMRaKdhVKetrgCbmqoJk+VhB
Stk4bQZcrwte89ZTzzzd+ep0aBiRXkJUgDumPpu6kwhX2QbIzwafyfIJXlFwXbFcnZHtPnYnzTet
zMZmb/RK1ii13ClpOyk7FuNWEI8yG5nD39wDTD+IkWKgPGzYRE6zPUBD7nvIdEfuIs1ElraxgjIg
owhrJdN7YEhx4JEKkKI+12vnk97UsGs5ps0Y0XDNmMVrngiTsVA6bzP2Drgsw8z2JGEoZA15tTDx
hL4Imjo5sw4dnCbeDhVaFQgtg/3mPwCH01W9neST2szL3Et2TVECWCtsybYV9Qj8adUu0h8NavXF
YjA8sDtFTJ2triynXxi+63oP4GE6ePwTOjWs23CbEro7yOYo/q/QVyzwVVRlf7D3CZ3LMs0t8MSe
jlOvq3jyCZhoR0oi9pMfQW0kn60giwCLJeX3Ck0QgJq9Ad3MC0cKJr0d+K+nR4x75H7jGWCzuqAI
z8Q4e9BebHVVAysShjKg6Y0i/SHb+jUR850VOFn+1bcHRYElV4ryR0Jq8U7h4V11YOAnFoFNTUfv
q2TTaGanbVwSWBnOhtIzryzQk+gKRawb49iUcudX+kRUDam61q+UhepglZFfiwcidMrfipduQjD7
NVgIZOKph0bDswKZZREMw12vmDlGXtifGxsvKFzYdGhNpOvKUvOXNLK0H8w/AIW1Sg/HRUhG6Wds
Kj4pEIdQxlHxKV8V1WgrkPvDtltSIaiGLfF4Txh/WwZIrmCju0W9DPoAklSRtydKpOeX8tIx5Kcx
wBE1H3dm9DVBGzTBnLtBRid0Nq2Vikl7yyyhhhZtk686u/BhIUhMLK7YapQ21U/Hfu2g7NzbaRF9
q0JD+5JCHPvkt2PwowYg1wKFlID/KrZOW0BPpONCrvEy9VoE/qD9FQousKyk6PgUUFvzMWj2ajqG
/nVVppRMHN8ugI+gaLQAglFghQdBcGvA0X8E6yUHZCz0Vl+Q1CDVqvnV8DRtbve+Y1oICMb6cM6l
61jPInmA7vQ0trT5ZGyVmpZMzOKddGrnIRT+pHKWVngTIx4X3Tm2R/mWIrF3ZhGYr7TTWEa0kQyQ
QwBjmLOVtgxdVSkmLExCHXKFESWlBS1wwTH2OP6gQxv4w5kY8ci6IwjZkTDBgREV5NkS52eIFTKd
dZu0MUJ/7ZCIBQAtoIXXsogA2LqhjunTSHYaTKmfn2n+2C/WHSSdJi18nfnz/ezFHBNQn21g0OEC
fTMSTUK7KttbgHgx5DHTObNHOtretMW1TFtYbCLetyfRufDRiZe7RPPRX9YByBQIY8D/syuicUuc
+X3T9c9nZ2Jvh/XAwvrMnC3rjudAJdGUZAcULoQiWk4OzXA1UuBYKONpKGokNvSSwtDJqVIhOj1H
inkgRY9iM6hqRG4O64M63Y83q4Nbpqx++C5s0EQavAWCy8kL4C+0uDLg008NAHMICJ2AEYTHdP+a
aBI2Zdi1w/eSrP4Zze/DEji7HVwOEbNx2KHOB1YzjPh/DWAvweuNX1yMo6iixNJBCcQ0QghSwVTW
760Guj044Ka6z3wezV0wsuZOiJmBZcXT1WZpOY2pL0LTawByGqn6HeBjde+hL5ld5Bmq+KhKehNx
UOgeRB/2xlAMDQN6IP5l+tZo1AixJb+/D5h8weJVCAEuArwnXkU6YK4p7DH94mFfgIyRUvfg5YnP
iLFbJvywaergQuopVEk9tD7F1LonFHtE5lxCbB0WcDtdde2z8uUIVmGWdoGso1th84WOwg5Li9YH
MgmYCq+9SsIJJAbtt1Vfp69DmHwC1ma/ekrvo6VoJUm/oqzhX5NXTB9Ra9eAY3Roxi+URAHtWxQA
a5a9OSY6kuCFWi+A3Zmfygq6jRbrDV5sSNhce44HDzkyCIw0TC9ek9GmnlzZrSIf+2EStmEvZ7Fj
Sh2PxS2EWQp2ob2eHuYk5Zu5sDmBgViXdmjWwy1c6AdEsbYGLKz68nS3PTJKyYETdmOyxS5Sn0VS
dZ5JBJ47k1qt75ExgdscLUAyxfKTY9RGsC5yyKZnhuqHvAJjBVNCncwx+UugTbNWtazPcEd2/V1p
SfvV9CQ6pwwZXTG9K9tq6l8F+mXIwuKOfemYaX1dYiSknZmgjgTKujnZvTBmJ7+Z2QSVtVbvZV3r
Uvcebcj9ZrK1vJqqcVCYq9N3+UMKY/rBZMBwHgAVzi5/1paJ1ImULOrbMFI69LuHckJxu92ogABO
pHdTjzn0YQoFA2Tg3sudO7Qwku5hoN6kXpqNGj8SuEQq1FhbaS/BWOXt/emLPHY/cA61SfJqOCQc
/GrfTGCaQ/+XjVtu44HZA0yCAbA+6FIorG6FDM2ZTnC0OZeb75LOZ+6crcBqFYZ2l5TOJsJp6Dbh
Oe0cJR2IfVT7zD7lyMbLMA2SR5oFv++3OcGbX5b3QUwQpLqbKmiocutkh/oLt/Wg45++hUeWeIOk
4JQbAXKBneP7NQDHw9ALq7reDoXlPraoNlwUVMnyi1rU4wPpFNW7ELDIF5Js4fZ02+JIKGUaaNrj
MOGwI5snZaimlnT0xt30JtnrTE0iBECDAWU1O4/dEmGEESRsHzr656pXiruqTxVEOzVU2tYtipi/
UEOI75D7LIxlaAg/3aSdpEqpoUWKy7DR5X9/AE51BKpIbCHZh8/uFpsALMaxptzJglqv4VnI/iuW
AjkCjPHpm3Ps3jCn4nlE0hb3rNmEoySI1si2A+5eNdpaE0a3Ah3WAw+FbCjI9196Phzc040e6eGE
Pjr5DJvY1nJnqZWxj/An0FBcijo1pRyeomsVg1xTHU15Pd2UmCaQ2XKP+gUOosyqqknfe9/z8O/w
M2fAwcque/3GrVZZ9GWY1BzcCHSBM7bRxrQo5ddsSh7JFJerSEi4KK0rzjzVQ5JqdikW8S05linn
Ty7t/aV4lVNljkDNqS8MUEItRrPgQTv/UetB+MGFSSoDoD+U4UF6OjXsBNJGbWuATisEf39VoTa+
NKrXJ7AYnPZr3uZFtwF6mkWbAfD8vexHwoahA9iyKoCUb0Gbhp8xBiPjqecaIi696/XoXxWOBypf
dd3XGiGi2xzwLL5iaDC2S9ZUVGqogAy/VBd86YXXqD36oUi5AGEMy8IEuhe798SMivNo92n0LWui
8VOLeYW9gMZZBH9/PrQoaep4IE43bp77U5QuAhfnIEslnHRbex6MSjFaT10a6WcyGUdGg8WKRN4G
Gzsc4af58s18COoxakGtKpsCJfmVm3ZkG3InNhfGRDnSBXwZVJTzMxPUNJzn/eJtq7MAuSqMGqnk
KgK9Ru70osU2Y9xXsjX8jbR978ps6ihYhUjBEuaN4aWD0uWZheDI/MwP111dtyab+UOG580PFyPZ
+TpCkgJZe3/pkvvbQjtOsF/sNCDhgGqjiZbCrFedscA5Eme9bXn+dP2xlUqNt8Uut8qiAzJWgzuI
VRW5Fs0EvZmo307PCIca1Px2O5CFQPEKfu2HWhj7ISXJAkRzHTjuumGg9yQbbxBkBVL1RjWpk6xC
EmiftTBwv8KY752Fi2wSklu9m5UXcZiWsEuVrtxliIk4F6OV1/4CKeIxvhy5geFnEQf6kxoqw2uR
ymi4DNtQQ47eTjWYBiEDGo2F5tWz0lhQVHWs7Mxcc+x5Oppu2KRf2PKZsy01YJqyGJMo2dVjV60w
mRnvB00fr6w0qa4oY8OCjwGeKr1yLhk4DZHZ3aVOgKEc9R4W23kRVakaxQEdJBF2jruXUXqpuhx6
0xNnIopjqzoRBWAODM9IdGqziT0mQd/mThpsUWRDc3EsWLJWBlnHnpROA0reHkxfWySxAk7atuMK
qUxueL0YARF/Zvib0d1QYF2LmrPXNesaUSwPQrpFgWoMMxc5fxcN5S+ne9+x20NpGzNwMQVcBxzH
m4HW63j4aIOlbxVkHZtlVdkmHLhBcbK/v7DbZI+IIojuuEOzKDI0yqyFJa9sS4D1q0hFRdcOB7GK
B7vcBDlo8CgyjDNT9ZHBTLqKH2Zp6lSumQUuTBFV1fplv3VBDqxql7pB2Wnycgwgx0dK0J65m0fm
a2eqf1GyZ5/2IXVjyHo09ArVTy1q08ukNMNLcsPkl21KUoU3KY8kbApOP8JjjXJnxYQ04SfOe3hr
hwXJs5CSJv7T6sLURsdfxGHLRoCuCBA77vCbWPW+gg7R6aaPBE4OSZQpe8FOhPzR+/VJqUzPtKju
bUTd4bHkaZ75EqYaYnb+KOAknW7tyCRCtojVgNITrqPGFFq96auNSgohRmZ6k+C3lECkMSIAdUVx
ZcBfWLhp5C3DITJ/giY4Z3788YcKqviEhxo2y2i4zCLEvhLU1FVLbl2clsE9ml30gBKxY4Mi75Fn
Ov1DD3PF+0kLDyjgCioJOYsocbYCk0uJWkf4ylaVvfpZAJi6MKnnb2owTC9BOgB4VauqyVahaeWv
YCazXUUaCbnxrKLc6ibeXYwzAqTtxAp+DIA+asSkPGZ7u2+QMPbYoeZLHe0hdRHnsBEDL0QgU4Dk
yZfaOKKudPoXHbl/08adPQ923dP/3j86RS3qKvbbeJdBn/oem42i8IvMiVIbVvAmT7d27P6RvKX2
BHwGBJo1u3+WElqO7FH6RFRVw4ZxgMmYpwzOi8YtKrQc4ArcCXY0I7pnkVXcIN7um5+xVuw99vDo
Te/BtBt3stOEt0CMOfXWuEcigJUXeb33AjZaMI9G8vdJZDSkgYHHqsSCosm3NiA2bGMyOz6TKrSn
Dv6+WzBRaxo5S8H+35gPgDiRgUVAGmwBO2USVqejYHiTlfb3wSkdfF8qpDt6EMdXQRgBarODYVv5
YrjPanwWKtQD4IgEuJiQYxRfnRwTmM3IArDooH0sW19aT0ViQETryC7cywBLhq4Io+9+i5PopmoV
dCb9qlaSbazoY/M57+piSYXG3FP96JZMEvnNCBMF3L5VB9eFHL8hcIArjYQNvFA8KCe1pZVbxS+9
lefDEUJeIN90FWEkykm6ujJ0WW4RYtW8SdwKmnkOB380G4llQq9TsyxMlAJisyuA3wodOo2LP+RU
VpvssggedLUX12qbFFszn4QGQ+gJyJFIqAMywp1OQ9LiBV1seWMntfMyaKmydq2mvFKcXHnW7Umr
NKoCfd8VWvDio5KJIpbilKiJ6U10rqN+nNEY4twWyvnEJzAb3g+LIPDyrAbUs3XFLy2R9g3EbwwN
vKG/wMOovBzlEK3jKD6zFn9c9InCsPB0mdJYruYrRqkmwlNyL94ppcwtqmQOZnaOOpbnLGiP/D4m
TSCCjPspjJ869JsZe9Bd5PlkpGzJZKEBbQ1S3EpkyG4HJ/YfYY4p8aLIOjtfF70+dGeCziOZfhBm
OEm6ro5FK+vy++Yr/NI8sPnJLoK98dDpPk6/WtR8j5vGXyOGC8up57pTtrOhJlEUNVRy7OUQ3KCO
Fp0tPHycBLkcCn7MgLpKLDq7nNJ2h85qyfRXtal/Bqbk6BeWGibe5YjFQL0PtVgyiWCgtUsSC25V
noXqBjcWgcJMM/hYTyZq9EMPTOUJ6jWKkbIVBJOnJ88zVzkHcdmlhweoAY7HrhXsxBKEIOy6rRGW
9Y0zG82P4Rnov2kbPcFHWRZmN4RdFZbsQxQDTRYt3MdWwJHoyd1f5CJpUMMeEtSlTv+8j9GSOc2c
JqVMSj8fsN5BhG2a6WCoU8ox2XQQnq6p7MK99VWDHH//nMeQEf9+m+TPSNwbDGbqiu/7YadFXRMa
ElycCL2F4rsOz1rJn6qgdJda3qCSnTjncqmHNPD71QJcJWlzQCxEZvT/962mRlnEWmzH255i/DqX
vnZb1516ASgsWPqjDhlW69QVwvXyGpVt+AOywnDAR1IbKsAPNh7Rk9W6ya2ZCn91+o4cybMTw/HQ
Aeyqlk5m8f3FEWh5RJYOQxPc7rZqHG1vghfcogGNEnuERU6o4rNgwgFfNJIV1pmEo/sqwAHRdNoL
IzUf8SI7E89+nK+4KmyOyT9S7mA79/6qAI3BuPI7FvsCTPxFSWwBtmzAiWvjOJb74Fc9o27EPY7q
FfIvxZnbcqRz4j2F/TqyJ4Kdy6yj6LIvhdbZhPJdhboHpBZkPNP4SgjFf2iTCJEsXs/86I+jEIbF
m0ZnmyScCCheKZ3c1ZLOMjS472hVE26ddAj2VubGn04/+483mWoSYbylkUYjGTBrD9Uenb1y5u+C
LJDEIoWOXLUszNLfZH06vCDQ3z2xX9S+G5VunmMmfGzdFtxdlRlAJ9s7f8Rt11bZEJGJiOqmf7FV
SWZ9HNCCKKvBfiETXNyOSJIu48I9l9T6+HTfNz0df7MaeqRlsjg17Y1VVKIkiIsLuNpIav3E5DX8
1Zian6xxCRrPjbaP6z0No6kH2Iy6NoC29w3XsqqrvrJGXGcM4hkqxLJY6GmYnWvoY1eyhTPha03g
BAa5u/cNWWhphKWvTUQadIERDxjbvV45+b3LDjjA78LArOp0b5qG5PtZztbYM4Bt1QGtszV832TQ
xX4MQ0fdJgVs8Yu4iKCwphAgqEzrinF/urWPBdFpoEyZOhUEAyqKs3kL6d4gqzzSSZ0tWvRqlXLt
MW4AKpXo+VQNqlQSmntYiwr1Bse8r1vEpv4HF0HoxCASrGHCmZ73m45kKr3MI9McNpFuKwTraPzK
7IdsoaiKGJdwqg4NRNwpikw05ZYCtVifuYQPt31aygCZTZVSwit3tsPCXWT0pQiNDXWaIl+kkSFh
X2R1jHKCFwX30lFb9EFCcUvxbYJWuFaFfEk6fg5r2fx0Eb6559nZd1IrxaWWIgh55gqnLfm7jkH4
ZDngc5ncYIvYs9Fmg86xhO1ipUFIFqzKxPFeCmyrUUZotGQb1DWaYexiol+tV+G27usgLS7yfhK3
P30pH0YFxBF6jEtzE8ZjTiDBdCxXRZn7Owu11UvFp0iCqNOLiELEzQF2RGf6x4dnQ3u/kTyUFynZ
zoYE0meQPKh9XhpOgAZGVgdPkdXGvxgP6t//aVMEx8+ilEm2fjazNK2v2x2WGjvfgHmwTARZh3UI
rD27EHgkfi5huD7+zbtJAK1Sh4TLxnD/sEZj7tP2Xc1uwidKuW7ZKF9ido19wlBUVwbmQH+3BjMB
SOmkDHgdEOJ8wUBm0zZJvvsY1VIKSKMSOz7y1OsxRvi6xVZ0A+VePxMZf3iEZJInjDdwu4nSMU+s
9V7djH7j4k/b9MplQkVxqQ8YjjVssi5P388PyRLW/gnLzqpIjEqrs6GcJxKNssSWmyIqrlFh2Tal
9YCIPDIhalle6PjI+z06p3XsBguQtZ+qyLtR4xLjRjw+TQwaG7Xaov+6qRGHSzWM6NNovPb9AssK
dzf4agaCM1+dvmx3vpAfLhuEK5A1EkrufK0xQJAhFa/h7RJr2MI116xIj4mKf05k40oa1ArOC2EC
qz0PJh0ZJD9REi2wh8WLflL6gv/nWeausiHFop+Ll1V/0RXquHTSGGkPNOUDMW6E6W/cJN0jHHWl
A0EaXP3J98jpZqaxcU2J1KICxSC86qxux6Ss7pB2vbUgu3RYcyyGyVglcSzyMlodApVnjSonwJCV
XKc51kBSuzPLIKYGmmSAiYwRpSHlKk6ERJJU/xV4Am8jFuwlEy7aeYH+uQgdhMIH51Ezonujc+7V
XO0u3D52r7Wwv8119VkEpFqMrhKAlCwUEqT9S7pABtDCQscRD0YdaRqI9NvUqx9wTtoESH5sahdR
WieFAx9HGBbFjpOh3ti9MmtdB+XwUiDFlIzZi17lSzszWe76K5w89r5RXMae3Gd6cKt4GPBhHb2S
hXtLcfY+VMUXW4vWDg6xp3uAmM+r9FVKQwaoKOo71O1n85xlwxBIvaJe66mGu2ooHgw9/9alzRPi
LOVCwXZyjWn0VW9kSGfYGzNsLgWC3JopvvuTFkvtdNkSNdRzBMwPRf7pygjfAW9OHCPSq+8XaLts
o1KGTr1OXUSMdH3c9TEAPU1H4i7Phk/wn26khZKe3103SGDhQJfv2gzdoNO3aD6NEIVhT0JinviI
6WRedMEikZUCd+urXPiCFJnSVUb8NVEtR30yVAPh9kN7//m9/9/+z+zu9/Ja/eu/eI+a0FCGflDP
3v5rH34vswqr0f+a/uzfp73/o3/d5j/Tx7r8+bPef8vnZ777Q77/z/aX3+pv796sEGCsh/vmZzk8
/KyapD40wpVOZ/7/HvyPn4dv+TTkP//5x/esSbHEePjph1n6x5+Htj/++YdOKPufb7/+z2M33yR/
tviWfvvxf//P/A9+fqvqf/6hmNo/AGqZUz6ahYRli+/qfh4Okeb/4z9wr6uDf/7h6P9AwsohViBE
4F9Tfggp0+mQIf4xYYF1iNTWdMD8478v5d0z+esZ/UfayLssTOuJTi5mI4dFk+2XzcfGtB0gNUdL
bwNIyZPNU8PxnzGYQPjHvGwBeT2hoafz8ubNfx8RraVhiYkXvAie1Om0cvjztB4yG7BKBKyRvLtD
7YQ8cyiRn9ewbvGMOFpLVIMf69pKD0cP70xyPI+ZyN6ege7Z7zMOBw+ndfqQLKWF3ezh7aEFYJAX
srnM8Yi76rGMucpx0msuHQilf/4THRhCEF1upbTRaIQEjXWU4qvbofWMTeuOSBOhJZogVI89hdni
OFUf3rfKDfJt1X3iduWVbmb60i7UHG+rJn/ucgw6BrMoV7rt589sdOyF8CF2H44mlfkwKKFYER6Y
i7QNQKJkiJM5GGZtiZPtR3hwFI+aSv4+2tmh96A0+8Oxw/luhqF8ngXdJEnsPIJPc9dMVHDkazu5
HaL8Ui+VYtf4WUnatoBR+vu9sI/883CoFAACDv8aQhP1m8P73//spm9xD99y+OfhW2PHIwdXDS5m
EYrcqAWGPpWWGXfF9DIgmn6TZ/oial397vAi0dnKYS+sEkwcrnMEEZFXdQKSWWG2d7MBRRbdi+7J
X2ZIOKb9U+Z22Ib5WfO1K5tPoP2waLDlIq4nT6zc8NeiAeYOwfvehp9yjxZjda2W/e3hHZNOdZ/a
Wnn4yP/3Wbqbo6XDH84++vcfGugfXheIb94IG9KcWhXyOsNCaz8Qsy+rsWu/iCbeW5Vm/Ygt5SGq
e/n816msetEeWR93GRRe+8XXw31qJ/aPUnMfotSJb3RtvMtbWe2tzin3WJ1Y6zKpvx3e/fV5laV1
u8QKobPG8Pep6ph3k90pf3o4z0j6X33qlkglgTu/aE18Jfu2iS/bTMmQmzPcGytHT0zP3Qgzaq19
rSFzVSH6RVjRaCso+M0ulTJ8cCOE9wPgU68wvb4oaYoauG57GydDUM1g5/OcITp0OOGv725jiwub
tN1Pfje+Ryn8HgTvR5aByxrppEWLfMxt48S4fSEKsvSlIl6tbqEII3mVbmktUY2cpPct9zaOO3wQ
VC+8ARQ+rLCe1nZyxNAjnl4O/zp8dnhphwJJl2Pn9EmMjUzZ3TrS01aqTTowCUjco2h131W+9Xj4
qKrFfYnM/o0SqeajKhJtVUPWWR3eFlYaoLJo3wM6NR+zvBt3neXdOFWoNogdEyuye95lpGuzZROG
4rrXS4GgX4u373RYSl3b/X57OCwSvbGghP155PDZ78O/v6NLvQobCcV/RRkRxlItvoIzbZctmNM9
Bf7xuuzA5ceN6F5yXE2qUgl/KB62AGbWN49RYnrrUA1GNo9a89A4WA8fTnn/bWql1PvKVwnA4xht
p8ZsXyo3X8dF2+0HPcDpqa02I1/0qriTjwF6w3uQJcMNSVFM17o+fI1QFMdRp/8c5iUbHWn2a3fU
ANu7Yl/pdY2nm3pTyBrn3rYcxT7GAMDL/Ow+gpl1X4/SvzWkWNii/PMjpAWrOyveH45Dq2M+azoc
IUxZXgSFMK9yN7XQbeNfhxdFqsWi94OIAiHcs78OHN4C4/yuBVBCQ7u293Ej02WU6hgBKbq916eX
PEiaEQAv/9yPWmTvD2ceDv110uEP0YKezMNDRAgPf3M4kXrvVVXUz4OJbo7R5q+YoSIClFjOLXZ4
+FsNmDQog2o8hgp+6L6VWj+SFkm66Vw/i9+eG1qCbVtc3CIbv+vToN8fXpiA+30EP364GPQe8gdH
D58djobT0eBwFEVuHyCe/P234SATKp2dF4HLm454PVJf07eaYbkz1E5bm9VQ7LDBK3ZeY3hweaZ/
YpaTi9Xh0OFFjRXIcr9PNbD/Ppz01+E3p/8+01fcYlU1QDpk09cPrZrUDyoF1QvbTOrd4S36jdFd
iNv64d3hpUwqLDkLOK1NCXCY3qegFRpat1rFupo4mvNCPW5cGHZcXztxGn5qk3rfCxm/6MVagvrH
SMZG7AOi2VOEn6MuFOsrbAx8EoIuuxpFqD9qdfF4+FxErMlJ1nTXNeT6h7pQv5vT+SquBAvbUay9
53QDrplpfoGygPW166j0BKNMb7HYim4lMyz5H/sBeTDU1QvvemIcblX8QTCd9K696SM7Qzbhr7eH
fx0+i4215crq91mHvz6cf3j566zCGh5iH2bm4XPAe/qVJccVpoooN1ZlCMOl3RRlkz2HjTWsTaP3
1mB4h8924KGJVa47X19biJ/L79GzV7jeFQpyUc+qE6won4kVmx7zkgJT81XL0Lgxk2+a2seXUWhE
W6I4+Tkuyq2GBuA3ywkeQTru7bj7nlYpF1IL46HvsuTa7duXFo7UQz29+EMCWTZvgssSfx4zL6wS
HzrE/pXR8H6/+IHLh4f3gVJFbP4wnXP/fXh+IjBGTreKoVwju/Q9CpD+aTXkwQHN45IDCHGyfnbQ
A1aKybTk/7F2XUty67r2i1QlKuu1c57ssedFtZ2UJSqQCl9/F6HxqN3HPvveqvvCEkAAksfdapIA
1ioGkKH4C+lEcbMma4Hqindr5PKNrcYU5zUHKuXCvLMViz3wmFHaj+oWLONIZG5dXhpA+GIJApbf
25lRTZNNHQzo80lqUNiqJWDOMx3rz99iFTwI2YJcOFKwU6xJide+ucDPt78PGrBJSzf7pmsxiDz6
YbyXQCs/AAgDe0LPDL/grYg67yqfLALXzo9pUJ4q0Iw/opjaXngguNwzU2vQkgBayIjh1B5wOyil
6MQur7oYfDKY/JPDoBwSBiZgTT/36NfPnb49FY3bnsbRbDYVyH6BoQmRJmioAhyjzHZ0hTaW9sQy
EDA4BUik5lmamMUOZ/RgFVM3YTZA3Fns7+Z4sx25ASd0jX46fq5t/d4Doj0wk9X/vBvgc2yWobkC
rUePptLBXugj3ilg1gVtdZokOz+vvVc7SD8jeyTvGTp8n0OvA2+F777mVqofnLZBraWy8ipAn3Mc
Ee9pNo7aYxCl1mMNpsQHDTypyC+husr2cnBq2/axYt37wGX7nbG0Bak5jn1Ir3sA3QUdC+wKQC7g
D6is8cD2sbOq75Hbtxt9CJ5yQ1TAKhjRHksW48hBXoeswbsJhUHZs9wl1XgMB7QHLVzzjccFCC8E
c07RaBX+xjJq5zRmgOkFkKPAb2FeSTT7ia9JjB9zmu3NXlSrjr+VdffuO4WbZslDlN6dBlidrSX6
7sBiA4RWDC0cSqKhAzzkdJXkOMD6qy5Ss2QyYu8CCD68g1bMAIYzKdEyC9SnMAbuF7g71XVauocK
J4m7RLqgAU4y/YReg08OigOBLw5p1htKvNHVigXUjCXbzBPSEtduFIB0zlADwNJNjPX/wrhMtQRg
fuCFJ+Obmw8tb44pCCCjAATUuciSNx0N6qqqMjvnQtcfO+a/VHaUvqF1SK5SG/SeSK1b9xwgh8hC
ZHtAyX1lDdZPWJa+i9zOehBoVHVzBzi4ycSqVMmkFRnNnW2Nf9elqKi6a5VrmsVYU2PrvnFcVFGn
ZdZO35MB4IrYpeGvqEfxwQPhdQCMZq2/b3j37Oog5qWvEw3kWsvq3ZV04O0DOwJWIeQEkHYARALz
flliU7oGt1S75a40X0cL3ZLg8fEuXiD4J9F8rpXa0wAFH6O7ZuHUsfk6O5GILNKNE/wMv2KHNBw5
B0hQWB2B0xTFe1lZ33vuRJuQifLXTD9UR7KhQdgoUXD8tl95v09MYZRuctYEr45o5vvlbAE+ERxU
cmnahbXkVmrvyq6xnwvGSkVvoq8jHN4+m4Du3COZw5ckcnAZnN3Q+0K2rDHYI8AAFyRNBoOt8Lu7
hylYB2hk1M6YJxL/P24lzCXyDgxbzkKbhioa3q9wbnApU9/aX6k+zEytalaStclqdqUrMrZTrDdz
D1SlHw4oxgzAyaLkmCdT4Hl2dv2WR+AM4AWwKEHUraFLbxDWJRxL/wQqA7ypbfMi8iAEaaa6HEcg
a3RguV+T3eSSoqf0hDr4JenIjoYwSa2LE2MxhFoUsb6ZkPVwdQ+yDWI43NyHJsK2BQB3m1xQgeQu
Gm73p+nDavxEZjr+pAHM+86VqJ6iT2mte/0WBZ7umqzwY/InJ5ycd/sy7H7UPVayMfh1ntlgWWfX
6l/j2pbPvdvIZ9dcCHCMTkLdNV9FbgLzWE1h8V6uEpzBbElE03Gxo1jTrBRTLJIoIGKhwDR5pnuh
9fir9GrA0Br+Nhh5ZR8YHhsd+90BRIcOcs+rrDG0Z+FaeFFEXbPnwOZ9AWQtuBK1EeQ6ZpS+SKt2
Nsge83UWseTFxR5vJ3EwvCRR94Q8siQCPKGa1SKXXwSAPsm1sgz5gFPFDUleCCrjfkN2dCNHxJue
1+W5duLDiMate0s0YPbR2QPAR9hD4mrOyS/TCwjr2QPpA8AIgao9BBvlhxleBvoWPRZgK1O61C67
czEG6OAovdXoRi7oOrBC0tXSZzCMI+e5fyaVaEt+AjTFJ5qjgZzQOwQiM2WPzzgGkKLFSG+cB9H5
5xg9eZ0PDr1yXMoCMNyuE8YAWkjMFxLxJNG16KXoCM4N4yVI2OXq1Pj9qPb6aNYgQMg5a61OZpG5
RULOQ7uKbQFt9/eT2TptAeABwrZP4Dcc1pYtF/j5F5/BgdzvyqIH+ntlDG9gi8SiwQU2tuag445V
Ndg20vHNgb34sJ/1v9tXKo4My+EN9WC39hT/474U37dAvE32Kr7LkTBDD3W/L/O6OEUJz5ZAACg/
c+CMrjqwouzTHEABPegtk95D576DrFTt6wqHTgEIsHTYJHkK7jnlZYz8H7czqnuJfrKnqO0PvVKb
HY6rrAEfXBI1W3MXQJ/3sU0sxatfA6cFVlE0YPkVItlDofnQ1+AGBAz0gN68AxZeGgC8MVS8dI6A
4VnNKk2v8bojGeS0b1GXNDuSriZQt4eCRNbypUDL+xTKyHu0SAEbehvqOhar9sh3ozTzVxuMBos6
EPEFh3HFKza72AGN/UvmNM69ZPyR1IZMmgPAu8yllg7Faw6orjXyeeOWYuD4twMacZSeaRaUH6vU
+p7Wkh2tocTOpWq94kIDaDq1Mr+wEcxGW7QHKME18vKisu/mCoV8ZpBd3DGrzdWfHLjAaVRVWz+L
RgKGCT+I3crp9HYd+5kA77WJ7VgZWCDhA8b5fZTbLhbqQXhWdF6kSoQHOyDPLNs0Z5dJHEQJBO0a
XbQu+OsXA+p+7sma4nMJOKBZN9+DwpNdCLrwcywBXa3uSCpyUPcB5Ri7TI833afr3p+FjF0XHBrI
7lwSHEJl3K9BADfWyLLiSniZRKmZkjNnQDlhghTILoLhbDO7kG4y/ggjojTe6QA6I/1VvNmusAH8
7oEGG3woo6dKglATH9hYsDDOj6gvTTkAskOgCKmhsIb3KwkUB1B1zLKanszJk8yB5M2PfaFvfE1a
uxs9WQD/tP23Ihrr9yw73kcoLWAeCpZtIAcBaubmfRTbUWv4fR+8NCoFD7jaEgwZY+1iWY80AGUG
4kHT19wK8Mv2kRrwOUPmX+s/zSq64sYPH5+gu1ntSAD6TBFtH0dZ1qnua/sJ5LJI3qJcDkz3mvUE
MHzvHrX8K2cEFAF4KkFiEHSePCLD9Wfj1ge9EhlnProjZ+OiANJJre9xgIj0RTfUDzTElYF6+OiX
Diex9UNtgXgPacdoIZR4oyORJsiX7CjUn3SzL92jA1TW2i7KaCUKwzkywE8O6pyypEPIRJ1rkowS
0GKJ6oR6TSIYdMAAiWKMyeXKOrO6dlQVowUaoUCHjNM0MIdHKtDvd6DYk+PNHaYQpDTUySn5IQzq
KRAFKHtvRiC+molmuSvAAZxaGeHU3g3MCw26M1qXcgS1CAjTUT2gJjKjjMDsoi5FX00ezhDY7soS
ZbgFwBGwNjsWe1sVMOcVODAovt+BhXyOMwWrO3GJmyVgJptdBoiipQ0EsicaSr062RWvLySRhaFZ
7xaV5URPEgcrNxa5aP6lNgnAKL9VnanvC/7GAKREGTFaAHGC+fvv9+h1cSJ44744fvADpYCt3Otg
6jtWvDOjVTGCZ5kzwHxqqese6650jzQtUOmA84PZUgftbzt0KGgCEsaCJtD15b7L5EghpnkcoSCp
gROsxXQfmoqdQsr9fI8stX4OKDTYjJVuRKv5CepB/3WP2VqPkN2oGWopcRiCjimca+2H0tkOWZCe
alNP8d9Vv1/d6AJtAJN5XY5rmiC7QsYVuIywCMDBl34MPgZDNhpHlySU0gDvUa9s5mm6sjRj1JYR
eIGPWK3KChB8XVdhJaKuo7I6R3YQKNJIKP0ObcXkRfZRh/YPK/BWrpla56wHcbKNbeCXOs/rJajV
9VNe6+Zza8T7vijEF/CJ2pvMzMSWxKRowCHs+S91pJlHgESdcKhz3+tjfswdFEyYogTFZJUfW7AO
HbUOWeOFIwDtviBtOaCzauk2o/WuuJojg0b52txoFzZ6jVaGX6dg71Gx6B7IeCPULM+3oiuyoVkS
ryI2yELZwVgs/7vd7HZzD5og3fRPoDuRMuQpEr5u85OkaZYup3/alWIycIN8CbrBYIMSrZVwWvef
RHK+kkFen4wRx3+gdQIOhPTcf5Ct+Ad8IsUTsHSqQ+Pk/Rpby/xUhREoQcF46KAPbB/pUXGvjWrQ
ynIfo3kcHJIQ5wmQCH9NosCdbHPWFDhKDMt9prvRAtmzfLKlCRXXV3RAxgAqlMxq3YcBINsP+Ofs
QxAPn0kC9UR7XwWgSbRtkNXjdFEevdj/TPaJcvJxkLbtCqdZkgNN8AArAAcp+PUc15QFqOPCotvj
Z7+9Y6g2BRRGdvbaJjuzVpjbGEBzTKlmPY5w8iux0s1oyQoOFpIPOzLuXM/oFhQKxeXAGXRRyKBM
ZjuaLMWQrmU34DW7qn+mcTwgh2uLNdCi3bvIa7zHSjThLq5x4JTTLLYj94WfdGf05XqPQyvsvSFA
k0bGNKDeHvzXHlrpSAzGHli8sv1GDqUfeo/oisKqNbaaPVmgcUw7J6Y8zzGa0TewnIzZVnPxEPFg
NffIWy9nC6sIvRW2hckGHfj6Q8hOeWS0h8wM2kMT44u7mGW6mod/saFpsp7izPJNiFmkq7/aMTP7
zDLpr/9kxuv2/alHLf6q1a61KTXNOtGgMW6feisEmTPJvda+imgwtzcmQMJJcSpswLoZtWafgCRm
NplD3ej0dKjQWyX01TxBt5zF2deqPncG9st0l1k93ZpkfH89kJSa7w87G6aaaNBWWJbbQkMD+qCB
zcigSiI0dk1iZQmG04IKOc0kyO5qMWZ3lqm5J1GXK5JIX1WZ/S+lcagYvv2pRuIMYMpYIaIxAq3z
Nz3dqK2xcNLJh5eiTAAVCiDNOreNLy6eZinzonwIqlyCLq4ZDsI1k7MV6br60vTPHpLpqMDszW+R
2S45cAt+Wpm11MNveQaqLguMpU3mHII4z49RKpHVGULkiemSlGR2I2oSbCOTDU3P3mSoJYiDyNwH
IGojgDBaqRIoGmSa+9EKrUsogdLsSGxCj42bSvRfUQWG5TXNzOaTzawcrPEBxOH6lkzGfAyXLauR
Syzrp8gGQPF0+qzOoekIW+kNQH2jZAMqGugY+8N+VtHVh57iUIgP/RynoDPyoW2fACj7HptsyUvp
kfsG6VgC7i3DQYc1fviLIw1a8evqRpfELZgQ00zDOACGEJTiJvKIQO5eTcpUczxMAWhlivRnebKl
2BSF7EGT6++Bw/Nb+I9HIpPplkoHKiQO2BMfIIphiVrhSIumQRRDWeKMB3LCw1+X83zhF/+0sks3
s6qNjeh4E4Zmb3SCgsbgr/vvh1RoXPiPXaEL1j80cOGYiqG5wrhpQMlrZoloNMMXJ3fEEDwPo4HC
NicD+EBT6uW5rSsAPUv5AhgbDpLXIku3pEtb8ACXtf9tbKrq3ThIkwiwTmb/ovGa7ygAWtc9ZH54
tZBNYOMQFIWHywx74A1waINLnjbBhasrMHdmoJ8HBlMDIk9zQUqadlGYLkd/OJN0G4bsJhff7jMg
K8CcWX16qEr/LukC8xw0unlmehGOC838lqYMgJGzikw8pCW3MVI9oEEsrTPpZl/ShU3qAgYfr8h5
YgpKcl58L71oOE2qUoyoAuwd5z0q1qAAtgxyfgyw+956OrITvtVEd51mcRB4ZuPnPgjuq74LfrCu
2qAab/inAC7i0gha7F+bONiCXGrYO1n87pTG4/gZzZf3rcm+pZmZ7k2VakT5QsD08hQKpCBJ01F6
kS69CLReeagh/axsyabTIuek9Sp9iR4MrPGAqrqSXt/zhcWH5hgk6fB+aSiZlFqG7BpdzToUDq2d
UC/2NDm2bgPeQ5hNsUj+j8sbU4roiurSmIO+vXKZb1UNIPTrQ1ltMz3jKGR0OI6skIGICw+/0IHk
FyxBR3MFij0DbGi63FSelTH0QMCc5vFvQ09X2+PgMnQf2lCr9ziAAl4PsJPCixHaDgjFgckcDGWP
2iQPtLsB6n4mMYyz6NI42WrIB/dI0uSstcshqfLzdIDfCctb9jhsWNUF78ttPFTFLopDALSucxnu
wfQoI5C9qgOBOnVXkxz22PEnTuCsjCTvouUsdyyt8bEBdl4o+7ekz+rHWBPGSUcqa1lncnjr2uYN
1bX1o+SZcUoZ/pN1NxzeikBc2WN3cmUPEvkfgJOJQNas4xTRMSssTWwXxTxWfB5c8T4UgJ7tFiR3
GvjO4tIYJ/HGcBYNF7x+QMDGcYgKM0+knHHwBasb9G2G1S8O/deT8uo2NA/c1nghZBts5keZA806
nHOi/M96CcCSvinAD3cfAjAXq/y03PscXJJg+mkmHc3GWXYJfLTXCWcU/qLJsnZTp8iFkZ2m+62P
kpA9B/nU3WQCanj8hw/GsKbIQO6q71u9Cs+aO25DlqAlodDYOhPcXnLBhze/AfF7r2hHc1Mipwqk
t9AyJ72me+NjWEA/27uwjxj0ZC/wPQWR9KHiVnMBGG7wCQzbPgo9XtGxjE9YnOmLSmVsc0fyDT5V
IF5xKhDWY7UD7Je4/XAiKyd03p0AgmbuuGa0OyTZF2NjJdjGWzZaTWLvy6hbzbJ0/eAB7azORtfr
AT93IWojzNRQ1KP5Y+XrfAmgPO9LUPV7W2tRblk69lNYhm8d3h4otIIqy3EEgtR7uHaVaHZ+cQe4
7WMWOdrKabm3LfSyPudGUJ1la8qNO1j1oou1WK5IaScVaga6iu2MIPo6esLb5wP3vAVt/gA5db1R
nHaL2PyR3bwpJNuqR9PmvKmkWbWptD42oJO7aRV7sqX96OzwsVnFOxD31z7spK5B/ohHm1Taht7E
I4u68sSy5SCvTN0cr2g1hAyNQ6m7rwElMWksBzSf6ElPUAzSBFxfavhbrWaPgnuYn+W/RaCIToCD
FPzlsdTCVjf/hkanl0EL+yOdadLp5qxiDt5FSkTvMSBnbHBTktgph1kkf9DRvs9O4X73ZaxDT1LW
psjDlaW3i91MnjsdJbeWljzGsZ48MuSOthG47Zck0gRKkdOl5SBTQToakszb5D2ywpPqV6DZ6a+B
eo76qjYxfyDDqB/KKHUvONTGQZmfeOCQ7dc6E853v2l/FqILXwDG3G9iN2GTaRSlV6ZaEkymjY0c
6Wyaof8LVL1auBLVcBOVTNEY2m/oAeI4rnf4DeiW80ZhzCOAfjQ6W9MWAc3kNuj71M7gavdwtdn4
8yXFA4s08Lo/Qk3bEtqmULx8vmyauFmYHC8628DfNShHlGj29hMNWJd/EqjMP6dtBkQGz0k2o4nU
Mk3mhWNe7Ihd2Y9J/cnncXNO9uDcVK0UaZ286Kbe3hvA3kLf/yuywfzVQU3oJfBwzE9GHrit0F5o
pWDpRTdGDSwXEFRKb993Y/nqOcVLpuOEJrJL72XMPpPP2PXvIYTGxL5hQb1tQ2Prmp31s/XbHY4a
+39Q/B0u/TizHptSDhsjB4Es57WHM/lebPSi1B61pgkWo3Dtf9DbvvV/uQdRMty6mx76ywrhawsN
5xcpoCQOjFWAZCwar9zVQSXwTS2K+0n5YSMSsCE7GcocyU7hBS4S4L+0C8MPzZcCn95L7zLUzUDK
dXO8dNz6bEa6Mc0pabIEAh3NkWQaSIeHRnSXAajqtgiyD70cyTBjSUWPVMs4mxgyK04e1gIVjvCn
ckoyIwuaBPbWMnZNC7XjOAivl2jGw74UiQOQMqAeja2Z8cXrJcqEsM507DD4ARIUPfKT7xkwNFFn
K+snaVrGBn+E6AjW1fKc+QN4ekfvyoe3X8GXmH5PlI9Ah9yOV8CBQ44RMAn3dZjma9+KALWnPn0A
18mB28RegZCKVlClwhkoaqJa/4LmTvspLoIMRSvlu30bZJN9jBr4VQcC1rWpo0JYq9LnTn2ugNwU
HtDeHiypy8c3ZIEmCzfe0SxgjAsg9VvamWZF992uCuPlIwRpbWzVD1hpBEvyYbUimu4bpBKL8kn2
nrYH1ZmJDZM0zwVSQasO3NdLYP1jH0BKmmZ9Yp0b9DiggcXdkZ5UNElDzgLvUKFc7kY/28YG8FRa
oxgBGPDrjtN9SFbR0TDi7qQ16LuQD9Wz3njLFIc2YM3BVVin5e2VpgPMkWaRdH+/0k10m4hOvKG4
oTmi61gBfLbN0S1abAhIni5J20kNWrrUeLe0S53tSaJhDvFnFzLSNa05gmSGb6oqr3ah0TV3+Mc2
d5Uj/C3wS9DDHGTNncTW4o6u5gmyI495QubAVCVxDoUCaX9LE7PxzT1m4zkU3Xy+L6CmkoWRWM0R
wJeG+vZmwk1eumtByrWB5dZLG8c0A4AnfOUtkbzAZ1RCqQT4zDPKJ0/6RY1OgBEr7rYzD76Wlpds
tMtL4ORsP7TDveCyvMx6uuql/71ouNyn2KOHq9AX7EiDKTkwMq3A0tclb4oF0ifvM7c2k/nv00CR
ebRKwIlH38reSfZR1Y6H5GMY+hTcO11zAAFEv0WVa5svaJbsJtkAuvTkQtbz9E0YsvtziN4aQfUw
u5Mpiams4jX6BsXWt8MceEeNts3cVHtocjt48Iz0UnI9AegxpKhnzX0jwKCoDAo1oAj+e4iGpewf
YBFf8OJocAqLTxzoNZq7RF2ViRHiJdWbqrX6XUez80SpZShvJqUbAPCdrPuuQ6XorOSBZe5IpIFi
m2l8rytSVxypbE2UZwKV2x/cM1gX0f8CTud94Iwo0yrdM+lR+4BuGJK5Dt5vnafVloyvphtfTn6k
4+1PG53gb0Bi2NgJ9z/nqHZeS12YqmrQuNfr1FlQ6brnGJucu96VhR03/2JBMcysdBZxj1VmDdJl
FMJEwGkrvINld95BGvb71SiCvkB7wC+ZpsnwRhcU3VAA3QreNIDC6v0qLNUMydMlzaOzyAL9bpQv
r24bxeicu5I/bnulIxsKcXXLq8e8ut38NHRFTxxUstpkGX+dVDd3nO2uIur1WmtR+QrguhKNgV1a
nVsec3AjgJDsUPnuhnTB4HAUKYvqjLMAQJO6xbDs3IGdbYC4nrldMswCiFZm/pH0oNRj5w4HAsMi
7gJ0Idn2IUoTpO/JeLoEO7q9Bk+fu7iJRSINeVli4Y4MBciyVEQ1UAS6sVko2nct39ujqMDelQkw
SKhBgJ503edphJJG08H/OTDGAauJy9kmReUQ25HSVDNXcgkSRoTjUYf/RxVvii9j7A2HOqizB7d2
arAHWvVDpYYgH042S90TqQq7qR8AAnMSrXBPJJFeWTX/qSLHkSVoQlWOymp2/Ag/qdCJtJclyhTQ
lqlf0sCQSyyPQCg/huwCfM4RsNtRzUAdv7Z0O7uMAPYzFuANYxcv7VEAPYDcpScluVAYr84fw8i2
9uQ6RRlZ3u1BT/VMvlMYMtax8UYDXFpurm6HfjDnjBrTSUUuFF4IydfCLvRlxUZgqpSmvTNx9Hho
NbXWauWQIT/qSn7Q1TDJprR+XdIUyeRFIg2olchRr9ENaPvC/51L//81aq+KRWoCockd9Hb6vwcH
FZTT1LXZ9TXFoKEj68lHx3dg+rzM86S7uiXJvc+GlYmO++VVNXwUFSfX5CdShdRuZDniwcg9LFuo
kL5IwFeYG7a+AuAzelTYYOYnHy5Tywq6MLKTzLBc09HejJJaV7vP6zx8EKkWbJy0a1FXCx0NlkRh
LKuSnySVykzDy/Oc4biRnGZTw3or3Mq6my3bInw07dw4zpaVFhqLwCv4jsxoQsf3YUXPQvFpYoxy
7a/PAuYroPEO9Tg9R2NkYTg9M54B9CL9Kcg9c6cnbQH0Ci/E9xb9yBboEi374KhhdAJM0SXQx7i1
bDNpH64caGqSC7SgojwzfyXdQEGnmdtQ0xxp5+HqVnT/6VHoqcjo6qb0EHVdp0ug+r0C7LcA2lJc
fWkHdHYEeNncAZkGv/it/0L6rJLjWoy+uWtGHSyExc++4uNrWNXOwQ+LYjUqb6m8AXr97s0M7YXM
u4aNWNM9siEoli0QiFGZYrfdsaZLPTDUCQlknuJwJJct5gelnGf8zDK2+aBfrlzaWAMA8Wxz6z0F
yvzoB36gsw1N022miVl2hrjGu0Ddcb7txx2vnrQaIgD0C8aRFTORd1B9FIPER2xhVNjMI0m3JV2h
+jZmExLnYTbhVQXfWb6xqRK/X5ROgqNsFZAGXxdo/5hGusM8Ncexk4ytkzBqtjVwoFAAmyOJFBUG
+kb9JtJQ6TsGq94Eo/g0bzKW3Dl+3O08eC0i8JppaJ7CjhHkqEsjqjHLw/QOPJ2thab8YQcSaHac
nDPUOPto7NuDp5qXSA+4yNSBDSk+VjlQ8x0NbRCTEh17MJBelUUbTsaTyzTqtsijzWTZdk181NPu
u5kb3jrtcdJJwxRhsvlPrynCpKcI0lmlwAo/XN/+2nl6iOmB6IlTbC9Wo5aOaAFq8YbbgEqivx81
tzjHI5IFca8+AE36RYK77UCTNAQAWV73dZ2sPFvDexBMvIXqatiCzxNtmcrD7QBx1PEM3Z9rPW2Q
12mTfB2maBseO6s+0eDhVP2kOjlPVe2hEpcupxllrdUZmoxBo9pe+dA0ayVqeCd3ZRk1sPxzIBWd
fKbgup9NTwHIEXPtJ6HUnuKyfa9MRFWgdXHVQGWGUeduHGQgUJiHgkZS0QBc7nwjuiRazrY0QXYN
dzbY+VtHdLD88L0xQO8u1t9R7LtnunKciuHt2ZebeQKcIFi7GxXvDkYS7XFWiXV6o1bx0yX5DA2+
uKSs1EzvAahLizvtqemT5FwzgGSrmopRd9hDEUZIKejmiwSQ5YNRxTvCdAnQR/dgQSLoljCBpOZm
vw/LDz8vt4/ofF3nGo+RjEGB9YEG2xPvV33uW1c6HoFafUFKshFuytYNklRLwzUF8OqBnnAuAvRM
Yv+APRkkUtVj+3416/DOe/WYl+w0GTVnsrgxE0VlrFAU3KPfCP5XtwCb+ue6RH8cW9St9WglUbgA
bIv/HDNtwGFTPh6sGkgavelp+J0ytTdT59PR7mybARwYmQx/mGwL1pnL3D3msWzuqzbRDuBh1NdB
UPAvXmeidWzMv7k2QKj+qwV4n/wFUAT+HmO2iFsHi/CmM6uvHTossCXRDPzlYmRwcCr1QmKIPepC
WtJ4ESAkup1tdRyZzcYA/b42ptkb37rj5gt44Izj7Jt+H31Q/s5fA/q0owuvwU9/Pn09br5AdhzJ
RVyVxfbmG9TEUXsw8/SSeH1yQcWlo/oVwjz5aqZ5u9OplUGJudu2u8jx0WRhD4DLULMSebGLQ+0M
yqRS7Qs3OnKzqU+iy2W/cAqt3RCowoDTyY0ZjGwRMfRVHcSALkOdA41mwmHIklXvNf4TziO9Vdmn
zo4yYKgeegaOOij+kiR8Tmw0/ar0WZ1E0dEcUSZE4t+cei201zgIi/EqkMWTiwN0OrKpjKR4asBa
i9QJerxLiRouZoPhrXMc/KRZsXbOwU19rlLHHRcl69sd07svpKNhNsmUcT/ITSrt9Dg5zHY291EF
ChT+1aybfXWQn+713j1NbqMJWP8m9+9MNH+dQO4UnkQMEH8SJ12GRGZr6c0CP6XXEzQ7G//JF7Uk
D6UGctC/upLXfDMKh0Jxb9ub4v6PIdVDkNmfXFPbxRE63jyKpyqc/hXzI2qt06wcvWy2SdUAKBbg
fltdvUUtu7dWQnj2VKhGsyQyBXo1i1TGNhv/n3yzInYOuZb9KEywAP0owPhwAPCzl6OsuUblGKgW
rnQNWixR3oifghE5iNI8SIn+1BbVNnCLYh4uB/Q2LAHB1I5fBpwTjHFyDkLX6FetiWVUjkr1TaFL
/QwMUJTbd0Omn0n2UqAFWTh1IZXbueOkJzH3M5wxgBpbmQsfSCXTJckASO72Zumc/+RJgep4aDcK
L2kRe1m8jMzWWVGv/FUbPbXHz8Pcgs+bIdpXTKAnKi5AzPjRlj+bTGGivjf2RYVTB6Mfzzq45kYX
pcartKkjkLH2jyjKjQ7F2OU4OlG6MQUWie+AR7zWWHRHOhpKaTuAKNRKbMI/rDUTf5JI4gQxC5xw
l1ryMRR1dJjdKIrXuPayNHK+bgrJViAvDFHs7ObPfHCfkAuLLyShZ1wCQgqlzCSWTmnt8aULlw34
aJ+t3mwfcilXzBMuqiYbJMB/d+WDrLdkKwWQ+GdXRcVNrjT5ceeh1qIL2NKLZ5yDidWNu44fu+nO
pnKve3Tzf9zZF5W7SbX8DSSzAwpxMFixeL8isTTc/lZHJqw3vtmjxTd/dQ0Drsq6PiLP4esAOPz/
UqsGKoHbMk8XgLG+5Ro6GlNRrXZTqxY5gd4gqdR+YhLnbp1MvSN61V9RbRluIyB9HwMDABJfByDx
bsM4uvcaw15iY1ivY0uPnoAzll5c2Z9JAl8WWklaQHUGWDXvSOcpC9RrTBbMCuMn10cfDhCvB5Db
6+XxvXdqWIJB0bsElfsTlJ78tbVQVpE3eAGRiKVls9LA8L4HpAKSmmmH4pyU3bHUsz9V3pK0jtF6
l8FgU4QUGJQ718U7iyYpgjfm1T7j6FQG9Qv4WhSUkAyw5q8SxapMv38k50y6S8IOEgZaCzsRmusa
pS2LRkGSAJz4mJta92rGFeD1IjDwmUniPqCC790iZ6huNY34wWz0g1BwA9YwmnuDVz8NIPg3a543
Kx6iB1sLFIyLPUTG0vZVH4jCK+jVwIva3POkvfUw8m7z/lcbW7/aagXT7qSv8ZOe5vu61oI7Gkjf
AiIEgECajq0eJgZeadNsENlYWJfhadZ7OLA/FEX7WVdWQkpj6SV5jorZKttKO3GWheFWj2aaVo96
arfY5en2Hofj1WMVDwsjKNllyLT8HuVdLrKYidgGBUNCN6+Ke2Q/gYoDRgmymPVt2ruL0KzElswy
0ZuAZbKddYt83CppDLQvlxyAsG1UAEzPdz7XXbuXvpd8H/6Hsy9rklNXuv1DlwhAjK/UPHX15PGF
aNvbYhYg5l//LSXtptz22efEfVFIqVSK6q4ClMNaAL0JxqmJn4H3Nu0aSxVrx4n/MFQM73NKJfWT
FQ8d+ULWzFz6F8ccszPq1opNoayBp+eQAgrgB5OKWwNM1s+ZrQGBKa9+GEx+7bQiuw7TZHyM8RXJ
41x7EpLx58kArHKbGx85oGXlsJmAZrMe4xHfQNX0qil6hVgTIx+NRkPh3WmT96qRminQgXmb7edZ
5AaxgHO8EpXgIkTE45epWIue4b32jlQYaOJor4P/9rKUCZZx5wVjWjPAQjkc5FFgytlWdjaujDhV
Y80WZ9CUnufhmxlfWu5lloXgMA5ax2a7xWxdhHhJdrSdCayqBx4iTwkOZv0lToutq3HtHzDFPRRd
NX6WfVKtq67hV9DITaB6Sn1Vv/Z+UQ7yvn+cKHtorBG5YLVjOLtkLH7KkgHxX2Fn8Q419Jp/WWCy
wIaY7geJm0rc4s175eI7B1LHKMIXMtv6RWZd8Q+yrrIoslNoTXeoS7aulXTYLB+AurZtTN6AAfjX
BM2icB1oSlmo3Rihiaax9yOKls+LccQU7DNcNVtSWAz1FeA/tG4AKf3bhZCKISwDmECDC17SX1dI
E6HRPHqAG8BP79fV4H423NneyzvbeoTbVxIjeZeDsNINaDqq22GNymmVzPhrPX38qfL+qVmdHd7J
9WQPT01yXcSlFmdHQ+YfFxFZqDKn33DX82/+UDTROajL66zKAV7yrz3nD+l16zjrq8vyGYGJZ55E
gixV9bEXOau5jtQPnt0YJxsoDMrAciSn9/+FKddPXpkbp8VI7qtzsajXy18KQE7Jtsq8FAVwkXnx
Qv9Fb1NQsdYREH1JFvUGuvVnBMn7C0n6SJqXWcOukVSN3OjPJIN3z7yYeNkc11Opi7VpdzG4w9V6
Wkjz/3GjxUT4gTYjwXwN6uKoRxvWzP28GBxKECOkfoTbnl+mlyrGq2hQGB8jH3WEJGKINse7sQMQ
Tuk0lxSOg2adxDy95F009AjehfXGALdocDNF89S4+J0HdWrrG0QrAYuzzFCvc/kJqTnDYd7ZsJCG
jgQbWGdGzvAUk/MoC/0VTq7/gPQg29FNnx4EgH/fGDjQXlv1HCg6IU7WfVVP1bGsyi9JqjX3YJh6
bXR7ui+8soEn6Jd86FiKZFQXpbSkpiYyX2PXHChQStJz5D8BKL25D0tAxPoxQgfLBO0k7PrLsgkt
UDu1fMJOb5tz30epgNqJrNFEVLuAMwLQMNgAW4DUiekxi/3xEVGfYcNCLvB31V9lPAJX5mD3d6RR
OON0RFlpHtCQmoHbOV6P2grI6FjlgcX5oXQfFgV40PkO9Yd8vcjgo/hktLE4k0irkYEM8p5nGtEF
lTGAUTwkwGyXRaASCMZChU7U1XZgKN8jEozQhBrSKvB7gi29iPIjydLQ5dfB7HeLjeUzLp/b7cZD
nHW3nzHXkCewrAptPV8x36j2tErLq+EBN+1l49Iw+U5Lo+jmMw6JfvMZzcgyz1V3AKZm5banWny3
3SfHhJM3VLB4CCLZdVCLLpzHjpeFUMKwTocpXufiGbji0QkJj0DKm7VpYQt7e5NJO73YxvQs4WIY
6668j6K2e2rwO0N+EyL1NPSdSb9mWrzPkfD7FLpR94SnIbjUmV0eaehHrn3IGscK4Obzy5Weuxuj
TMt7jcOcDpROJCebgDhSa8mcV6Z7mqQdyFzbvV6QBJvWjip7uIPMBjfK+I6Kd+bSnvhN2I/IYt8Y
vHtVmuGx0tauAjGndxndiAqku94DM3DhWvziFr1/aPRmL6OOAwgJImpSI45uhqTmIU3snTx7W0Cr
KiCwHPBeeaMGSM+kD2gZbZG28NsiOakHvlHcorDRS46ETCASfdpbTtmtaNgVnvGILyRXMAUkAdIE
C8JKT47ApAE4ge/+oR8Xj6RKTWyVqFtR9v+mH1a98Qh9SwEdzPYjQGDT9XhOlJy9JHlsEys82lUG
6i7HKpGWhvR3FxG5mz48yuGRml4pg4JzDKq4nda3Sn/2iyjS5mW3c4uxeaNId7FpQi0gAL7hMYhE
R9dBSY1emSdbJQeZMjLnRn/rkYxmSe/dECRRVZAwA9lNasXf9Gji3/dAbfvjWKXNjraV9mhVAS37
Hy6D9ErQHcisNA/Lx/jbjn+T0RaNjkBPkxz/hw+xqNRlhl/D/JETNu0zXxz+4w60jBrOxdbUm+ow
KbAAQzVSgQxwddCFf/fYhODpIBFNvlOjCUlwAMvaOPSqHUoXnufZN3OLFerRFovKYj5MfBCk1qbc
zLNk/t8Xky1LR3xNz6/Llby72mUL6lnIXVuPk/S2sRHt7MZDdZjCiULJRnUyjfLHDSiU2SFZHvgK
20XGGr5LeaH9bZGocvCX2okbZE45XArVWLbWX0QDJCLDAvSuGiEVfbiY/WT1a2bJfW9OH1Ahltwn
ukjuAS5Q5n31ABiY6iH1C/0+RlBdDUhcjn32UJ3qNxWSNv3KF8y/Jz1WTtXW7vBssljrbNrImoJc
3dioSVWPm1Uh13+brkwH97da3T3dhCVbgO8B+8yJva0n8+HTFMmD4QrjW5OMAA/EEe46jYl2kpGw
140sym9NhuRNKPQ6kIIK32uA+M7qK+IoCPFotv5tdMqdMKr8c4nnJXAc7OYw5GH+hFTSn7QyTvNv
GSiin8B5ww+0d6FZPe3tMPbH3sUQ22skIC97A7nidW8gDdZX6eFt22hkfHVdpHXwGmB5ZcVetMpA
vKZuumsGlpejZRSoBZKFeHZ6MwX5LXLzjd6cdVHlwgBWFL/qguynXnV6+Ege3rADaMcUp+6ehhkq
bNaCS9TtTA3wv9TsMhxlFN8oL2sRfevumkELgWAqxFr6Bf866CjUA4s84ISc7E4amYfAH+SgILID
Wej1ned53UOn5d8rJcftHGQJQMU74dyff0DJIpwSkFd+4226JLL3GVKov+QdQoUQWwCy36WWM4Ao
AUnLqHitVslk2Xc+6pzWlsARy4tb+04WfcEChNrqi4CzeB7STKa0LYbsuFTTNbg2lSLNtEhpPhW+
cSSDpDfPhhZgLkKDGTtAqpYesCldbw/f0stsqy4A3zY69XPVmNPB4Tj2DeAlOZUrcBNVjy24Ph6N
Jrb3HWiDAhpSg7rEMOhAWbz39cpa54lrrhs/Mg+yi8YV/WMEUMsOrRqSJ34Z0v+Jhg3Pb5WHELCE
y1qaXZTJFM3WaqP/Ya3k2brvIuvBFFUNWlEv2cGlJD+DUHqdA8v4BXUd6dqOBv08RQLuI2BmIVqI
Cc0uP7mD4z8NdmYdShS1bsxMuF/jEfFGzIuexZsw6/nJ9Yv8MRnYRsT8DpXM41fdBn2CPkoGlAoz
fXALCaxNVUgmirQAtUX8OmFm3etEw3kxr/A4vFAM+V4AdWYli4AspzNAZ4dAr1Q9asymHtZlI+Rq
mcj06g+9WTkdfsaV4c+WSO1vNmdd/xT7YCwnrVAKrcWr369dqYfaSW2H4rVnK/YbhFhBp2HB3+8i
17UHVlBo7IsGEZRAT1v/Gosx39h9Xa7r2AbxkGpADBheJ4099FPpHhe5DCvj1IGejkS0nHpZAdp4
OEXNIIY3oal73NjcqtIDLYrEwXQKP13Z7aVC9T+8oEnxiHx4UAaYKF2ah0rm8JatnWTyN4usx1ug
21ft2U674tEu8/iKpKDtosC1GGUpSQfCqqyyDy2oMFeWXQ0nXH2ICHdifmmcCGDrHAQKUpjtvSNB
Dwyqa+NLXBr5Gg6+5JQYRvmxCLU1yfXJSnZjVBa7Uq2vcQDXeNF/zONCO2YdA7yCkrtOFCGRF2DI
wL2zUN+vi0AkSMxlNXAaswkoOSIfxdVoCx/Qqi7YuCuPfbWBjG+Odf79/0/DUDbYbzaa4aGpxmbG
+k/tGoGfDOkKEZ7oYACw+PTFc217q6sReFF//pc4gfM7Oafl6TjTMxeEwyCxc4AK8S5MUOYWQyWw
nT61km1zRFdW5lAMHx2NW9soE9HWNvTho5DlsA4BwrWn2c4CLGGdGXg5VbNhWH0WqIO+0qQAlXc4
8v5JTH347OQ8mMW9xLE9Ke9pyYTH6bnQBlBKlF7/6OHcg5At2HHSyoKneTCOeJhGT9RUVtWtwtJO
Af0NmW/FJtL5p1mDFrmIIK003Gn2I/eHdWeU4JP4/YTUGkjVG/Ji3C4TdOCBo1zI9TJd0wsDHZd6
cD1uJo5jje6n1anhbXXqVEPD0i+B49uN9j2ousrdokK9RY+WkaxvnXivjeZx0X2nVpNNmvZGdo8H
yavhRe91W3UZllttPbd190AcQch72YiuOdWdeFua8XRFMuZ0jQw8Cy0nEltHj9tkE2niH2DKJbj1
QmXRmwZUg1n1eDaz0F2BODncgAWixlFQM/LziGDD1Pb2tkKx5JkaK/IecfBRSGPcBtscUtlxdvaO
Gnj+diwtTqNoNQsAxEhLh8cpDwG1CJ2e8ttJWhgIBAXvFUYOzqM9SWnBAO+67HLnqWYyviR68lIg
f+LZqqzs2Qdu66Dz8pFEosVPjFlgK+2QDf3MKw/wxCgWZL0X3RuqKd2ogeu4blY9iGjvqeF9Ed9r
sfcgpjhE7ZJReKB56KKja9Vf3qkhJqkBHK+9/vvPEUSdv0ftPBADAz7N8UHU6yO1/D1D1RSXph0j
Z/HDVEX+ehpddoh4CADEXwQahjBeqTRIxguEnpTGzJCx6FH8i2aRAHSamTNIRioxRcfcih1Uhf3U
iR6pa22EACVN36iTpo906I2qEF4tJhY7JKvwTrphCZz57yZmW4uF9x9AXQktIRWkN75a+NtOpLJs
QssaKlzkyHgZhfnQNWOINHd28RPdfHBVw5C1dzDAehKUrXyOK0ehg6YozrZRYovkFAFE2SuNhOG3
Z1BiPIErCRW2bWQjGmdnioPw14IM2wV2wsI9raCJ/2CEFKpa8/bIx+h3AIPodoPEA99W+Zamysuk
puKZd0LOzM79XU5qTOEQdiidX/TjsEqvBaCGgymx6v0yQQsAZ12sI6t014s5mlj2ZyWQ4BNLlFua
ID3XwEFZXUQ3pZ0VSMotzZECl6nNSW/ZaNkcuOSxhswhUNHQnosO9UDr2O1QY9QCsw6fGaghyXFC
luvO9GyJowoYaY+9EG4ezJkfaozSTPNIw8GwR/+ECgrzOHhTcQBgZ9DopgO4WWpJaVE34LVdRSP4
l8axCk840tq7WjfuaZQj2xXVEWoiLvCiEVCXGqBlsj3Yrg43EwmyaE+LSlJE4YlkKS3u49A8jOBs
6JXBRS8LOdyWNH6/JGl765i0MdJJsGQ2MyuqrbIeN5nXhW9b173pntybPQpejDhqmXxYx3JEhQEV
v3cjnE4DKziy1X6VyyOcIXykm4/9YUymQ6Q1XfIEAoA24E3Et12agWuB1Kn8HYXXKKcAtDEbHFbe
gVca9HEaP00MXBBuBnR3hA5A14h6p+KsMVTJr6k7Sw2tu5OtU+6deioQjOxwZLvp4mDQbFG085uR
WlkiJTJEvUUGyMc7BqTu/Y1oMWsxzpEl+3ZttDh3qntvcvjBj0BkgjJkgNgUsQ53qX26EcWEcIPD
8gVxxnyb8dIIioGb45pWUNObThaMVZbtQqVo4Dy54Q3oXdy6ZWBzSNk5QaLR3APj1GMIN/p+EaUh
YFXWZVE058r74nlso2uph6Ic233oR1RC5EaWBzScJsVjagEJcpz8Yk0yavzeGVYhPNy7ReYV8muV
RvUJ/lkw+I042+jeKO9Jw8lA9FPCrb3ot40N59mEKNIis/vGRAZxaa2Xa+qsMl3VacT3pMedPj2H
3DpXoEA55ZPW7hPHA+E1RkI19jCwMmB92iIWiFdXmqGG0Qx1RyexSkQ2oU9KnmCoGkal04YWLhPL
8L0JGlNzsy2+Fc1e1frd7OWWRfTfEmisd4imnmHajq+7HvPBJu3o7/NnEAzS2tKszKcW9CMbZKDe
d90Y/kBe5D6ueMGDbkItCDCCwbkrDtzEC0kwtHeIQYkYdOzFugm78KeT6Ifcq80fZWE+gDav/8bq
7hs4nss7kD/8I/qmuNPBmYIs2jBFHXnHdyIEiLKnjkyocYTDPCynwK+q6qDruXikiXbYRcBNfpgH
cIAcTQSRgmWR4yGxKS4zsU2BXBTYbcn2aWuGgPatXjLbK09mD8yCFeKpHO8cD/Oc6chzoo2PBu4B
IJ+LwTGGJUanA7tK5O2qdCY3WSF2oq26sDG3jV2FD6gP0B6qXLw4blad+routnpf1utYrf3TPiqG
Hue94Q17teuYT5U5ufe0ZDFPu9Me6qqL3osRS3WMKtkWYWLj3SW0VSGRw0CVpFsdcJfd6INoLbmW
cRPuIkPEH0w+FtuaoZKPhmk2tPveC3G8qoz4A5JJwPgWOibyY6HMW6SO6ZP2WdPVaMi6B300tjRH
jXfX6Mx7pn5YPTWWyI/tUOLlqx924Iyyjo1q7EqAImzKkORm1/hntjnu/TQj6ilkK9QSYT7tu1rf
0xz8a8jYQd6QtyG1uZtO3Qugk/zNbG/W/LXbsu5mS0834wJp32p7Erttlf23X4bJ3r2jglreAomq
bYDnV6WXvcf6rWvD7qeqf3KdD26cuck6NNVzAkBuQZl68ZkauHZAb/m+6yAV7IzYkTiN/r1FgwHp
Iajg+cs6xsunUQDnHZzWyWz1r3rzVlZS4QwJ2ytSIuO9gxqb9TxvahUuCEQDIAV0ho9wg4f73oDb
hzBetFavz409XgnshWCr/V+iGdOFhtLrr7Ys5QOpkQh8ldcFJuZ3O6Tq+dVs2q6FBfoPI5cx6pe1
uybFbxjYCd4ROZLfaORMcnxI4gKJoKMGSNM6AbfIYKdy58cNvFG0QgziUEvA7stUt1gwGTaS1LT8
ybHAQLkTiLsBWKM/DRKINihtz/gaZKoasqGj8C7R5Aho5gSPaI/r14jV+rViyForIs5n2TIhzCFf
lSzrtiSL43HA13pUb254RmRjftssMtFkL7zDG8YiWnQXGRhF0rPkCl6sNXFDBSNJu10UwVaRn/79
fAWf6x/fXd+0bQdfWsu2rD/u6ikioHhTqMqnkmoM8HJ5ikZpnXF2sM7UAwfg7ZAmgPv60ragbZtH
SjdOphgYpG9rhQY6LXixbkTvzCUgjwN1peHkG713kNWlzOi8QzI2FxZevrPwElXF50Zq9nOrmf6j
HfeBbo/2M16h7WcAVG6dWIoHEvkW/G+xUQ1nGgLSzF3VwNfa0xDJx80WcO/9Rmq186wXg3XgFVyJ
ZKmzWbxtQn3Q8o1rxgheo5zrGKuGetTApWAdAZVmH4GTjRIX6i4z1CMZKS7ryAxujFkRLCaWde/M
gCKu2qBaKJ7tL7ZMskDrjMYFSU0+yIuv4vFZgYzxAe9S82j09LUTteaWhk2f5nesKq804pQdYDUJ
Usyj4ZSpfIAGt3RAM4Jok2b9skJiqwPHvKoVNzr2InPB98OoITXI4102rtNPZgEqFlKgpuSFecHL
OBJ/jF7sLal9JvnY1FikU2v1hVjHBZ5Zyzrq0TrqoQDhv92b/3Dn4Z4Mx4YJ6nN8za05K/j7CwLl
XDFi/z+ATYO70GHyabQnN3ASJNw1ZRlewG4/nYoOOKqhjjzJNzn1qNEHEydkzy52i2zR88uo3eka
ItvLLBlehm6kb6Y8q0/v5LTjBM+WCrnjtqP2XgxTLzTbCQFbc55c1i8XWxo2uNWc8V+ubgBg1c0n
XtbSFurqnBIozcv+y0V08VSuNbt9vTpaulwF8Pin0zQYaxINlYZ3G7zxZZH/ckA1pvviIi66AVIP
+EYdN33qRPdt6kbvRc9yuM0czb1noRWfPQscwe4ku7Xj1sPGdXkzbIHtaq2BP4AEL0uI+Ls/gUBQ
Q8pWT89F3xzj86xZqUdkW0abinP34OiWkX0imRbLPghLT27c3q/i72MMOhMX2I0BSqJr7QFlZfVG
H0sHhxq72ktefxs00KZIMeV3rWpoOEY4AOKt6GERkbwZ/PwOeZ/uUUp7TyLUVoDokrp+5hdnI+xW
NHpnUkqcn7jc0NxidtHi/acIdeZgMQIQdFHX/ZZLa7z4VTteQvyYQMmlgdC2q7JtJaa63NHMwJt/
9MGedqHWA0JZxjm806k5Xr0GwHSkkjXxBGzJshjWWTtutB7YschOL39pW4jZAnzkgnTvGqQNZuFu
/tuj5r0rz8APEZVSrqXj/IDHzTsKkWkUQA4CWMoTgJLbM7LZUYbI5MHHuQDHK9GfHVTotAGN3aRA
V1igVYssgGUtStTDf6Y/zzqeWjkvZ84ed1N5oNEiX9bOG5DVJsTZ//2uZHZRp97bdZY9it+5DTSe
yPN+uiL0nzPdGLe5XU1HXfO9O4YM5DXIj8KvMgOrhwSPeAJVSx9QdVh54xZHiFdVXRN4CWFp+NXI
600f5s4P+KBiO9dV5oK7XnAE0y5M7v3NjAuo0O6pV9iJNWvSkKADsw4pBq+aHeELLlqh5t+9pjF1
IDjeaEVSgocXRQzU2GZ0ESgYuKORY08dqp4dMWtEqvyh0rTzOw2hhWKVjGUuVn+ZpR2QgpYKwMX9
YZ3WCkvhdDleCljMDxZowtIVBynU0WccJ3kt4o+u3vDHNOfuJqnZFEQ+cMFwIzllE5CQw7iAy08N
PYV4LQY+1fP4pouwXhyva2D1g+VRHEl9ALqh8UDduYkHufJT1CzTsA3+/ZvPTPePtyzbRxak6bsm
TtEGOL3wFnbzFOozT0hgc5dPliG8Y2gLC6g5o7FOo6aAZzY1r9S0hpjOhe9sIzzOrrOaUWrhTuRT
E7CkE+lmcJN+3dnwZ9KSMGxfF6M2sQAyi2z3i0GaVRvBM/bHRjxFzsfbclpEm4GqqAloWDvfkrbu
zuRXJv8zbrfilOLBRCJqbhztRmEVNLv4qmdqaxq/zd6sYFMCHhtmJitbAUgw0A7jvKa68J87R6Ea
6nmOwpOgmVwHuK8eeTezE8FHAIzDOTaESUELZyktHwmZYrGZTuIDT1Dth2oXcaFmHHxFQGQ121CP
tGSewQs/B9+cvyeVlpQHFwcRGpc6/6e3BKiZtW7Xx3aGaBiqUxvVzDWpqrBVTTZJDG4QJTdFiKyg
BthzfQGcCTf0px2V/bAMMaV+kPJCw9xLVkj98p8HQJc/MCQOgWut/NQg8HLMeyBUkhbZ0HqpzzYS
md7amKZ0lTbMfy5dlIfOQL1sAEdqrXhbqCFmljKL6k1kF8gdVxMLW4tTNSOI+xTVy8LyYtihtQpD
CUxalOVtxgoPjKF1cGqh1eWb7XfGaEhLErXVO6vA4MdWpHPT1BaYv1HgUjpAWaZPXI7hl7jL2JXb
mvkRt0r6s6CU377jtQQxh6qomnSkBejSstdI0s+vWhNJ5DJ5X/nUFV/sMEOxXVk2zzr4rpDU1Kf3
UaJpW91N5Bl+UvsQGV566AFudckQE92CpIE/sE5U62wqmg9W2ZqIC6X119RwnxtQA//DG1BiZchs
DwY/BIxdG//04SqD4+EcA13kRBUfecKRkFrDZTTXd4D3wwrwA0sOVANiu5X30OZA1wKpOi2Iu07u
kdyQIBMJMmoAMv0dmTgsBWu8K3adGMc1sRBGlhcjCCPHNVEWlmZzOyzM2t2afpzvurCXz2EJOHnk
YX0PC+8zQvzWsy2qcGcMXrr/XaEvvwCikZ1qYszWXbBj4+UsvrDk240oUkTbA/AfAquF89ZOvnWc
w1Ex6kVyGcdvNJ8A7Bt/G5BO0/0AlPe+BD78fBdRYa+ImO5p/GtyvlfcxN8wAXDb11XLfYYWIXfZ
Ahb3BASpVJu2MTJskF8OuscAuInF2Qb0ydkB4EqFJOJjShOp0qHZQtf5BhTJDl42UIiBHJ18AFET
/EW0bmo6T79Q12tASRnq1ta1UB0YaY7+ocCfNsiFV/zc+I7Mf3ZDmaDQrZg+JB2DL4Hl+SWzSw+k
vIm2NXILTkX8wYGhzFB+WstqS4jqZg2Xp92d+aS4nxcM9ho3pHVtVPbKGJDVue7KfmPkYLJB5EoH
IosCV1yaSQEh0hB5clMQg4NiXbFhelX865qb+ZsuGXHa+qdkbg/M6OwngocT2KXAknHSMwmeT6ZF
2UkLO5SdKyE1JJNRU7sr6lbUBY3QFTwC4K5vfYCiVO1PouQbNT82t0WqAenDAyXruSlWmpBNjlcp
JZuVIomuHEoOB3wTIJyjZmh+Xu95sXbIcYoYnVyeb2d8USI7pwBwi2IFTohsOKP2z76cPOQNcEUX
7NfsqBlmDHZ5F25c1AoDnjLLqjKg6SwpdjKJu6MHgnN8q4WXI8PCSNfwhLOLp6ItqJhyx4DGegva
Rz2OkKsnh3pXCNadMt6us771RsQCcSqYu1HpMqQD4PQzjxNSwJkcAdxSK4LQMYoASR/Rio1Rf23h
9bpST7cBQD/ZSG+moY9HkwN/Q/GTe3DrkR6wBMCWUdjjfTfWxnFWIW0EJbYAMRzAtvLLHsm18R4M
QePdIm5yPMKq8nvsmN3N7maNQw/K18AcMvDAaNIqoBT1JIvKOysW95S1TqnxbZQ/GUntXOac995w
NiAqGDc0FC5QZuuouidVWvSmT6KMuc4mHN0BlKjIgyd9Zd8hhj+WiSfASr/aTt9sky4SjwXetC2n
+mZqibkajbFbRb42ILkMkW9qet4dJ2RBXeYRaCjunBrBUKVAoW1NFM4OAKUVCph+LfpPhiqR+xda
Bff/bAivs86aIdFj04Z8bwyDjXCcrGckOSUKm8K+EIgcQdApUVn51kUbrR+42eHqFPBcoms7T2mS
Eln43R4bq03LcGacDwZlivfbDEmgdFigppI6QN3DahYRzDjJFRjCSgL4f6t1k+sFhgjzSwpubLK0
rM+UzUrpzdDqZA8pjNvGYZrYgO3ndctlHakoU2RlPqGQGbq0d3rK1BTyD72w7vyk7E5u2m6qtgA2
pRjBuZWZXhnYnfCBKYVw44klIeB5qTtLaRGN1cphAKrlPHGz6NWK4R10lMecbMXBjq8mCm3CzNv1
VtdHOHj8Gutmj2oWCaf5NTXwrogKT3c3CyO7PQ+5BcK5Mv2QmXZ7HFVZcd7oqE8ewdrae9NcfAyS
5deS5czDizx+z9pcrbxMJEa959LozovIs4E5xVr3pVbLrRHJCXARm83K17xqS9uYhY4jEYjKglbH
E6RBFcuZeq0je1xcIbdep6cBTdhmj+M1Tc9dS+DGZiVwg5JQtj2AvB19Xysziy3qvZONViO3oTId
A6EMuYtJD5QSCzAnG4ZYyMkr/PzedQ1cGED2vsd9usl+13BE2OynsYrOOjACA2bm7o+SP4VJKL+z
lBVAXU4Y7kQlgpw8t4CN5rmPdWL3wIhnzpsqIqMFUnm3jY/keT+ImspdS3ubjLL5NlSuXIeNwS+A
+I7v/FJ4K8bH/PtvCmBhQGKJY1xfq4+SzjVxt0inz0ixB41sHf0QyCTZlkwb2KcySn+AhcndejZy
OdfMZXI9CvhRSTkMLaBUva0jRRrlikoWfMi/ZrulqyzmmTtu+2QzJe4IvJN8uqdezn8AsLK80oAa
pO0C88Ot5Y4rrVnV79J9HyV4FKjlUztM96Pjy3v7cTFF6kbc9qgDnOR+0fRiN90V8Gzh4JEB6lwH
TjYSGYDdoTao2q5G/jUcSQGgEbpDFw8Dgt4oQHAVJS01cK289ibfy8pgmXk33U3GvXpT372T0/D9
2sXqYo9koQ9vtJkKY6UV7gX3F4TS8E4WBpZp6Kuor4CmCOQ8YDUOkwuE38IJ5jEiIdEditlwmlbq
g8vYvYxw21cmaETNYmY2q6fy1UzLNAeQDQBG0RUUcwcUn1rB+RDcevPbyENKlaOAfwimHS7bWZNG
ap3byadBdt0+Up4+XB+wRlQPGPHjJakBZx12KNajCZLRLDWa8gimiOatm6ZqV4uBd3oFz20kTbv9
elm7GOi8EjyKxScnlQjChIW5l7bIH+1ezx9R575CWkB2TyIwNrJT0gLTNbKDMnE2oFPxrjWSKJ9U
Ycoun+DVchjIWGsWR0943904VuNdSbRo0AKSvdlYNIq+ebXxpkE2/rYLafzrLmWL9DRT9CVy3XRx
57bRFwsVmXsadUjvBzqYmkCW2DxRGy6Ax1vT24qp1VdgwjbWN8eS+Tgim0wHj4ltrOeDCRgvAuHF
SR7fTXXi7XjU7CITyUfgareSNVKVw42W2/wL8vu3KYhPPwCGEY/fwtLUjyz6EkYVWw1FOJy60Sk+
iQTw4Ere86QEHxJP5uXGNCEuVPf+FaCpzoPrtR/IbN5n6dYGuPyOVr3t4poWKB8LDywEaveOtWw1
/bYLyWkXHJ43pu8fUJTwZcrb9DHs4hQ4s762aXGEXdNwnpgipE3pA2iNlAogJu6tPvLPjfcdfCv2
PUmHNjVBpZZ/iVA6Cb/em515PPCsDaKq1A9O3zgbzUeFSCqj+1xzjeeiaeOj4+XtBnfX4iUxBtxI
Qv5lHPQOCbThtGtDZn1G5mxACjoAqDfAJiyOmWjbZ9vPH+wkzF8ATjqt8rYsLxo3BnzHW4lURUyM
GvhiJ0+37mMf2HlWl26YgJehmmTx8vtlGHCobUiuLsODj/uc932/tTx+TLJ+urr4tz3Zft+sC6QQ
7uZhr0enOLVlQEPwSYV4L32K3MR+JEmdWMg1yavmQEOJusg9XDz9ioZlGlsPODHOIxKNNgh3dB2c
IYYd/B9j37UdN850+0RYixnkbeeoYMu27Bsuj2cMBjCC+en/jaIstvvzzDk3WEAltGyJDRaq9nb7
Pn2w9UAz1v49BiK80ALn2zcxLgzTBzYAznLsneMiJzMaVGcAfNTrQf+jbe/8GSB81rHqgs2iWOxY
hjP7iDve9RIZDfoDuiRMoO1zz/q5bLSYMPw9nkYF7Ab6dJE3GvOPw2QVPcT7xTIGaNRVhTNqcz7m
6giEXHD9gikyWi9rx/kB3qcGNcBFyXBaY5Kbu461NY5bGlXS7QaQRJm1syEhDU6ifHMX4J07LZIt
kIDQ645j62cmwm0vivFbyB28SGo5/00ufMjJXtlI1w8jMjvaCSCE4zfujQMuK9Rw9PNmDkbyxel9
kxzvbmfpjtU+1h37jl0eleuZl053/pNoCFW1xRtjs4k1SADJ+qiqHgaB53wyAWKQZHE5mmjRsII5
EhnzrMcpeYzTVer7JmgOdVS9R5QO5mV200FVnFdb9JNhD/0paAhqo3oAtijK1iFyxTTh1wedfxFu
6MEz0v2DskdcQbhd8Nx63sfCi73XMuLTzi55uWcTrLKivQKJ20SXwwTGl7i5BikIWOj5rbJsOLRD
XqzN0cS9AUohr3HD0wd6kt9ro7G813YoGVnjPkUXRf+KXKng4uSFvAR922zNCbW3neZRGTXBCs3i
/GsTiuixjYc3cdXhSnAxJSshR7GVE+frNmgMkIyNMbh3gU3Sr/Csf3ZwrDp4mp03aLIp3g8mkhG+
g5ygtrsx5vH0tWlzbydxXjgT0UUhOPjwOuQVjq4wNy5RYBBpxc20Y8nfYAIxd0godRdwD3UXoyrM
neG1Aidd5OFJMYxN2MxrP8yafJN6zuckq8Y9uQwxME/FseQt2NUz5wfqs3tAZ7r2gw0S5QeTj+rc
S4mnhQVGTBX4B5zF+qdGDwN+w/aR4YH3Uy9JgausHIfL1SKhWYCM78pMI2u/KBC2PwQmvh08PFz3
qM0BpMggN2bOQbmVx8kKf00qAbfppon9KF0B5sGclIQEPc5on0FdbY38pV/0UqzSjO9rr7H+qdPy
MgRB8bcsneeqY/5fxZC/OjlIe4qa/+P0df7NM9Ew0XR2gN9GgIzWYlTrkKXhrg+a5MVHrS0lRWk1
odNJoSvz07uO8qfL6l2nLf///Oo4XnkqV2dcNwGqc4rQF6KQkkKxPWgNNL9ehBetdZV54jrldkjy
tAve5CgGj/5V7gPDfonjOuw+DsU3RQAGxiHZMyd+pJZFd2wT/KnGj9QLyfXqd50IxCPhGZKlXi1+
qZk+Uh+kNbrJk9bJobcvJuoo1xOqyNcjM9MvddrnK8Cb1X/hcX1OZQwI/zbagswUaFUTgNS6IjN/
ZAFwj5ypesW3XrlmzO0/4ooeqTEJVuc+/mCbjf+a1kOwZpksn2ynzgE7P47HRvrtQ4+rtU3SJNPn
Isz/8fC98xMASWHU/XSb7Cfe1NvPXRjwjVXL7EE849cdh6/BtZ8MFGKus8Lyvihv/K4f1j9B4Yvu
XNwSyLR9ntzWBlSxW605ULo/TF3d7RInyC6gEwpx/rBv47hOwr8Eef8ex+wGxKmQjTE5im2muJkO
UYvmaNBO8q+i7yU4IjFLtEyAb/7rol1m/213p/3XeGSHxlgAiXVevfUdH5iXRSDRjwQkVxGat8tF
W2sE2bp237S0XLSsGoH1lPrhOp5ApnZE3r4+VTUq3entF+3FgHVO8WuPa/898ZrTgIT/J/QIs/NC
de61VzGkDA9kzafuWe2VN9N5Xuka8Aw4xkcVo1ToxkeY5lbUDLfc2osUhcHlmrbztBspuk5+alFg
fhMu5hfajnxqT3Ro0UetkwNy9gaw9EcTJZQrezCdR+OrwO/Zo28CX58Evie7Y927f9VJhyZ/krU5
fv9wmT9uskixdBv7xc8RuNnHoanDdPsWg09JzFfv/rPp4tozdIN6U3PET5SeaXB04tyjdLoAf92Z
1ot6Eh4S7SFwos2psA+kWOzyRvknZa9IPJveWSyRaLZEpyB3sq53aqRHmu7Ji6oNJWDwSx2vkloM
L3HP3V3QJdVJOH7+iLsVvpbT0HyPWLWhDEzWuCjx5lP/UqQxAJ7AZU+1jLgeK1J0xv+qjaxygZtD
p/ZmNZU2khY08umFZi2VPy7rKDZPOa44gMFmvuYV6odoJuzybRbrWV8M5ivNFi3YV83XO7slSh6X
J1BO/s0B9rnOMsvCcZzhu5eyMyEldBwRsXXbM2tO6MxZHlyeoDFW4MKVmyAIHhvA5xUZ2o5cvSSZ
UzoeWAc/kaRCd9ssNqoaBaATOEtJ0eNWvnJNdSWfQCKdGfnsLQ55DV7MdRxaxF3+gkqA4YU9E4la
L7lcVT34B+OKedsOHQiXLGnY2cjMCG0czvhS5riy6ALT/Ic9l5oZePGpB8m3wCVUp7wHFauuAynr
blrx2ONHWk74Er5MPp7Zoy7wAPz9rRbNCyi95fKR6oLtrHvB97l5BmcwyB3bBr8zekklwTTkxnQj
IicFK9NwjPNSPaytqqa7Ff0ei6sUdU+RaaKGCcDRNaB4JymqpwrZHFrhwD2vCNLcz+t55Woo9N8t
31eke7fEjY+/SaxCPKi6fDKmNn7hjVufoxAYlkGUTd+0vCni+CXI48+RH8n9gE6Oh4Kpt2FscSmN
bCywYHvBjNWi8VwPQIxgj1svssWZqRhoh26SzVpSAMkiwBsV+FV3UqXBarHGM+FtP3Re9rsx+G2n
Ik3UEZCGHzOUvT3klqnW8ZC423nZDGDO1gon7t1DKNSPOzktS3wfR8h7XYQrSiA0BMNBY50+JU6D
M3zMmhUt8Twbn2gm48egA9IUSSIX4tHGr4MakRlaTEcmhwOa5JAb1SY3CpxQRSq3bzyCZSM/JZoy
a2bCQubvoXDz4BRp2UTsWC5ktQ++uxsGrXcZmDl8IIqa31wL9ZWg7Txzz1UfaGiCAGiFfYeewHeZ
7RSffZkXSJrjqv13JxJZpv3mpPB7cFa5h5KFTYHL6HVeokoA/zmoX56nPGHAWc1yVAEuQrSxAqE4
AN4STqcomH4f2JQ+WzJXBzI2efymvFuaZseOogx2JCf3ebe7cMvmMVVYk+XN56ANcP3zHOAtcCdL
d0CvqzB8Hw3krrththfsHCQzXwpw+Z1KqcBDppeW6aYfUnBYDkUOaOJK1a8tC9qrmfT5i+1O7mbk
063rGALYi1zBVzU9pa36u3PQVTBy1b34fLQ26SCzPS1bo0M9oKNGpLShtYGX+9BE1jOtaDDy7yEL
448ocYIe51oANf4KllfOW7BEie7lT8FMD3WTA2N4vZtQkIMeAVQp4DfDaCNUllW6CpjW0sENpuuH
5j5wKmSE3xU0K1jAdmOFh/6N84TOEDwdFdIlXATnOSLpWxPFNj1vsl3Ia4EUD8i+xlGB8MmNgdXN
8gxFfD6wxdAYCgxCv8DU0VMndj7EFkhKVI8aHBQKQ9ZoyER8UTtnN6yAfoGV6E27O3kNGgp5ZFWr
Ep3yVzIuo6yO945hIaWbiHY7bzPvgFYVzQ7YOrt6KOrTlKVWd6rRG3BshXtc9pr3xlEo28atGa6S
HFj7Zu0+WqVuhweaUbsyA0NzaUVvA2kMrebZ3y2uuM8dCMxbUM1pDz2Q7bJEKUe0EjVec0EaDcMl
VMtBc13w4gSMimyf9CVbOYIj16iHRPTyKWz9S2l4LlAhfokY8NP2PRpfV2SxOISgYUXde3BaREXa
GYck8kHTEmXZTVzui29lIuNTKD3bB5AKYHN7a/xp6W1EpmX12EagmPPzY5f3jr+SOPKeWsAJU3iK
Rx/AF6Je+QPqKWlJigzYAufRH5+nNEUokvkNRx4H99T7JUAmFDsHiXtuGi9eT6Ps9nTVW/Y1nrRo
RZ5zYSGQjB8BCL/G4waPW9LqJdnSdTF6VWaH2YKWY+DMFmRGMZaQ7zHcfnxJrdD43NvInXbKiT7z
LgUMmtMaTyof2A7pbnEpctWdYqPLDy5gUx/Q/JRve+Xzj7iLRy7BYM5XTX8MavT+W5qlxcrz1bAz
48R56vXVS1TG7t4UIy416T6mLXAF7+bttq4iu0F3SHnlfMwus9b0wV1KEdAkjNsbVsC7ZCDHMEO8
ddnjYO9w8aoebwYLp/mxleFOBBOub8fh1fOrHpRkUYcKIaRW8FnaCy1pRrLaC64FGuYAuib8BuU9
sJunZDho566Io4NR5R8WtxuTTJX9uUB9iMI9LRJFqC8zlFE8GWkDCoqWR38ZtfuSoCv8pU2D7JjU
Tbvrmqr7aooIXHnFpqri4Lmrovylb6ML93H57KDr/yXOHA8pMLM4kDIbASE+NgA+SoYCGBBjFD3Z
GQLSSju8u5O93UwAwK/S8hAh9Y4kPIpwq4SffeA9fMANgf+UJPZnazLT16hJzH3dJmxLy9hCLV2a
V/lDZw1Af+3slaPNClRxnG2OrDUd1wEiApgxK8IONlBcLtzxzh2etE9dXXWoe0r9q2AgZCBZgcbk
J/TbIhOpkPWnJSlGhucTQMm/ZdpiYFV0rGXyjelCTyrmFGUM6j+XykatafROePzXzpoqQclKyB7M
AQy5sHwqlQNQFLiSenYaUQsSbOcwFHExoBkNFQX98y75aCNvIYCzcR2ouIm5+OvWQyKG+Ny/L2XH
gU5u5R0eTVAkLE7OVVJUxWq2jr1f0xRZ5309lF+4n/iHAgQ6m1QjwVvCa8EXjux5rJe4yfneTKp9
LItAfMk/M08VX0QXAQXNTP4hDyYMfhMgL1m7UToAaUeDzwGE09TbEIid60njuiToOvLXbLDkfgr4
MzAcq7PSA2lpuJPNHqTBLxBeOxbLWahj1SjoXuSzC0+dEzAT/H1ko+lo7eNhWKyCcYjOro2s51QO
5nYWVgXuzdAN18k3g1uPeU5+s4U/ADTVABnAHn2x5zfZEpzUt9I5Oio1ozNFmddcf5Dl06jGRk5C
29z4k5rWpJkdSUjeIW06/witZyhvnSERFiXIfnYaKr+NjOHJHy0PdGzDw0wlSLLQBYYt8JjPs0yN
gD+JgTW/abQb+f6bW58r50wWZDsw7iMP63EAsWEzGgKfeWd0jDwsIrLVu5I7cF6MMyif52ciPfoo
BU1PvgZAkLbB0MmtH4mLnJSUpKYZKdzSnXYuj6M5Zb0oyHdZLr4JmguRKEz3U54DMfJujyV8iifZ
EeXNqIn69RSfPWjfO7fUa33cgiI5uQRYPvidzAGY3rn1DnefLlQePs/iRVvUvAK7AW4I5y+TsBx2
CuVUl0ZfQUwiHh597zDfL6BeCAg6QdhuUAScggQUZ24gG9s9vs2PQVtAS3cWiwn5lU7C1q4CSS19
eUWAo1ploAfd05IG+qYLwXKzSoMUKXn97Vdwl5+7vOIr0+sfvUBMQBHxssdl8FmCEo3ICPeLjGaj
pwYUjIHGdVH0YIJ/NKck3w5xGgJsAUvSkqJs8ZIXeOCVufOQqFpBOXX+6U4+GY57mfJxs8RgPb7f
0bD27EyifKCwU3y2y14+OqKswSYbbmTYho/goQ0faRa2zbjFRSFbj0Y/ZWApMz7iJ55Oi12pqulc
V8Elsr84spkGfqoUsoBe1IAoMATa/nUZzNYFVK0pGW7pcTrbkwYgOP5BoEgizNw346hwBS6lwaM9
OwPL/82PPPyp/VH24BUxTXTegxDU3pYRetQAQFVeOjzG3aPjdcWF1l7WsDXKF8016nuLy6JoTQbn
ZU3qQFnNybGNdSkmtOehJirfuF6JRtYuQA4xVCNudVCMdW4noPccaEpDENvGMVG4DtSGDQthSNPF
hGYoMPsVwu7Siq8X/WLu9AyaBCxkKLZyjmQyW9+4k3TC9wYg7vQnIvfZCmzj6ZmE42Q8jZGHbxoy
XLZgKCcNDrSefyqBI42Jerl9xnFQYUbV4+V18LwzDcxI/JO0vpASfdM1WoHwRwnwOG2iLPFrOuuk
ERY7YVs/Se124wQIb205+c62z/EfZCdpdXH1oF9M5qHFkdGPy/50J69Qk31jNjto2YAy2pXw/Jbe
bi53MT1fXts2TA8+z5yzAuwhGABMvNtFIB89gxQNb9qiP5GChsWOlhnq1SoUJMLvTu3IAs1MY12t
SUHx5tB3hosz2SzLGr/PEkkTIBj+9qluopAH6cktQ8HAZjLlxREotu5kP77GFsAG4rwZTnEbj69W
9UWxQn5JQO1wCWQt0QcBMdJTb1Ycf7aXCVCwa+XjvOzWKvoK1sgenClATg0zXn/kBe5ktdxpAeYK
eEuwqulllhUXl5fjx1T01YNEUmolQMD0VY6y2KQp2P541BqvqTWLAUMVnzo3HDZkBeCvGgxVTrke
wq5am4GrLuPYf5rCHJ01XdIAwh0DyWmQUXO7JJkR4kSu38cXs3+19Sr0X9YNKNT0VjTQDrTXn2Rd
PiSHdkqe/zXk3UcqBsPcImnYrRYFyJ7yTSZx/J0+loBmOgGUIDnTUHchnrVtn5xphuZy++CBu5SU
YfvLjJZtWDUFyuAhvHMj2Z9cFruEOerNeQBy0MEt43mTu3jLMhlR2MpAxGo0RnDq+jo40WzUS5rV
eCqCI0Cv5+mdnnx4Fdx6G0gjrRKzsjd3CjK2bJzU0bn+a0OyuVvOW/27+Y2eDwDVNdAmv0V9P8CT
cA28KjTPbUd9BWCywZkZ8DoVAIUgjVAoMM9m/R/XuY7UVDaAd8g9pZ4GYWrOXHKgeAEYzU69d5CM
I4PN0dHcKkCYe8oFPjS4ccW18Xu8qb1rZkPSWEUAwAULeFnkQzIawCoNhczDdA8IjGSVNMBIFPhW
XaHzMvb3JiuOFVqPz03Q2WhmdcL/UfNKfmiiEHVM6YjezFp1u1i/mi9nGlQTxOsRFJHzO/uiyI1e
rNFma8wK2SiUZceOH+JJW9m7QhQKTe3gZADl5ysavMNn5LtQryIzfKFXzFzTkhQcRSxA0vT8nZuy
YLbDN8C3sJrqM5mRXA2XsKniZ1ok6ehcrCp8HGqGzqwpT9helhOoXfQuZGIYdrOxwiCZw8ZdWaCi
e8wBMmc8hkDRBZgXuhfwn9Bt+9Tzt5UmCABYCWB67eAjK0AhQKJ3+0IbuIrd2iOJDcCFEdxyOti7
PY/D+oFWZG/Z+M+W/bxFwQeLthjTEoiuPOgfE3dUyLS2ITpKGn/jDKmNKqt+Ms80APHTOiMR268b
lnnrRXFjqGo7ERtS3UgXJwN94We7C9C9FI+gA6lLcD6ZaLq6NnVnXzvQba0cGZRoDHIBL/auoCVu
eb1LWH6kBdkvVjQLoyHa4fcEhFJ2+GOqJ7aj68MFOGWGVFmuIQlxhYfDqQyYc1huIWe7xa/QEA98
5IfWatCAUDHc0XkoPkIxzJB255vpYA/VJkoDtsLxrDsb8SjdC3kZ5TSskfhPkXEFpjOOUxrODoyc
4RkJADB80NSMnngKojVSOhLcjZvFjmboXUKBxbsvHEqFf7YmT7MdMqxDsa8ApnVNjfIhy2sF3P8M
8OzIKaE/c2y2vW2DVszymgMr2ttZ3MTtLBPvszu78Xff3mzxSpF336vJAEhEZoc4gRvIPAYtUN6M
PvhtXXs6cSRzFO2RfdzZa3TcERpJyZFirXGLSCtWDbjlSqJsOy+5i+zgBAofIPaiaiQWqPYsZHsk
lJIcLEOn1hPNagYt0TgooAoCQSbeFkJNWhIznDspHFn0RjuHI8yTYhqAVcjxr1OphB1RVPRao6ub
gzg8CcDuUwfrTFbGdtSY0oYeSDFUxg59Kx4Q79030bs/GSzyJQYpmgknjzdY0WCoutPSTitzMQEX
qsg+R71b76n59a43lpakWNxIpr1GQ6j9nfymHZfsODeuHYqsDhQk4NVnq9boPbqxd7al6RLFEjga
ZWpA0v+mYU5KS9f2iCO1wNFw01RHa/++W27unFt0NNOB8rwSx7mjbrbhuj9PotV0Jub+7yZ8/j8g
Xb5lWKBBBISdYbmBddeCX8nK7FElGH2YgY5QLzhuRWD+LOvB+aYnSH063xLb+YmMrvuSGsO4AdRQ
fsS7g/0hGpwM8NjgQ2zq+lEM0fB5arxqx/p6X1VluV6YaGa8ZFwIvjHTeHHtbZpIglHudwTmO96a
xS4EcuvWxFN73QUcJItN4O+qxs8fHOI0pil3gLbkmN2bBmUT6MvTNly3nMc1IEZjZ0CFAchGiQo0
xWP24g3uj0hTks7Uo9WXOgCsEi2sDO0clqj4iZbooGl3KK+T28IEtG/RAQNImip/qkquds2I3jlU
BiB/IQxgUpQAVrIsp8F1mV9f//t/znPvIaoA6A3wngBIwH6Ay5U7eLUq5kWCS26Q5RWWf+kZLmZA
mFzuMnCLfSkzhqYgNPLYqQKjkW8Bns4oPLAicR/lwIp/mMHKcuDBnFHJ+qGlGgVrEv65c9VzlFri
KYhQek4zq57QkUGtVMDDfPL1QAoXdU8OcKGDDjnZVSixT8/rfE1KrxlT/EtU8RcXKCe4j9NL0Dax
U+W1z6EOwluF1BGwZFcoVB+egBfS7HnXsZXvAo53Bfxl/ph0R1KG+kpd6Ntxo3CBkIVK18NsRm6q
x38IMCNApRnFynvkbHZbfC3t5uZVc+Bdieh1UwT/D1CLwAj+578l8ACXDvZznweue/8H5SN9xcCv
Lj7mTdIdYv2Gz9sag3JAHjlP9XrRuIl+z0uLIykXOS2dAChuq8UNVLtYg3cL4zxfdPMWhQl4g8Q2
UKD2vvmtF9m7+iP8OYrtBzLekUGJuvN9zOr5J0BbgnP0QQ+eTVb4qHD/+ZzG3fdUptXXtu+zrVWj
mpqWEW6SQ7BC9rbIT0bPAI6lrYCTmaIDNmKPonbk4p1UFsDOtHfNUasTBni9x42+uZoiEeyJqm1m
dGtEfmSjj6O1rsNeFOCuRKYwNy+LvLAdlIo3gdqQjAZWTyAOaXFJb2aoACfZvE+A4vzFTuIq/5hN
OEgsJHWkzQ119N3AuCzySu9TZkCTXFjqOiusaB/g3GAf+pwDrsNXI9Du5n2a6iOwhqsHYSITqfFV
vscW/6i7QF78NFXHDLmKnWH62TeV/CB946IDzQzH59bF75UGnxF6UHVmrS3fcPckS4UlH7UFEe2S
qNIW+JV9s2CGAGlQ0x6GKZ1WqesD/4kAO+32H2wxPs1wncjTXUUwPjgEAOrLke3Rz4N2cY3jSZCb
TibAEpSzYjdjeGogz4ZZP5OR2SeyIPmvsLPExvM/iYeHJQzqCN9CLzihS+glzu+hSY5388QEUKQf
dxOqq2lkDkp6Qd0KbvYmPjZxbF5m0axuG8e40IBzYnTpqyMtShfgLngXtLbcj+WlR2dUFIMWA0fp
FNeLWqRn7vvsThYifXAOFPBPflktBiRz2g7M8DSlYazL5pQBqhGQU8FBTb3xrQaESRyO9bey7aY1
LirsJ1nF2UExUAX5aJN/FKAh2qD9Qb7ituXFHEs02uZA8ANhrtz3aIQA6oLhfZpU4e3Qq2RsMz/i
n0ZmtTu0zoWzVrmgN2rYWO5YCGNc9LnbunSMHfmGDNf2o9sPGxdoM5YU2dUuLXltEsdBD6qeknBq
HH+t8PK4saMqm2WkreoUhmTT+uEenNPpydBhlljzTLv1vGwOduZ+XJQUrpl6+y0ISvFBNliv2x8j
kFC3DZIjj0aiQlA35+aXYsoZrmk7+5GGdLTaR1ykzwZk26Ig/jhx57utrMBbkdkkHbkFWky+uRE2
La5EWaTSA9kgenCVNpom0szfFLkYTpLn+Se7YyfqhslG4W9QujkACMfIP2VIo9h4pTujfanYBEpN
m9HOgnMRhd6TQinJSvVD/JcYpldjKlED0BrGEU13yW7q2uxb0KH6XhuQ54SfevZkI76zUEcao/Z2
eAVeoz97Rngf3MUWng/akwzIs2yTdueA1cVXKFJeZYqh4agsj+2YRU802CWqkDloDmolVb610coB
xiNwXS4mNMO7iU4wmg94sCKSUlG+HwEXDpDhCXRMs01h/FVP0jp2mh6BRLKS/bnxwiuJ5k8hE9dd
Az2EoyDzl10oeIpjg1ML6+AVIEWqJ4+xtdf4xrk2pQnWCqShVqB8QDdWqQUkJb1XJtvU6tvjIpqt
79ezN0kphMzlh1aT3ZFoAkD4FrUsOCBxIIXYeqi80l+PIN9eLzKUvKszDX+SGRpWBCU051rwcI++
obGc45HHEnTiSKEusv+OR9rFmPa9W6bJ9JriW+lSlgmefpMnTUAU+cYFJ9nklGXBllYkt/vRmJUk
M7QZzVozSU+A4NqG7rCKo50vQQVb4l3mPKRpNM9I5mkFzawgjIvVnfpPLncyjo66YlW6frWOR9Nc
k5oiUqyJGwne+oHQjUvO5kxDoGHDwQBm6iZ8CGlNMOHLcrFGfj1FAUySbsgOnWP2qcQh+hvefn7Y
UdR/VHaIvwS0i4ICr8pegWWOCkwHKa3AAXS3lChKi0fvg4cy8H0ypRJQ2qH95Pgo3E6KvvsxsCfT
bL2/ybRBscCNKeelM5umMro3tVIgACWAdM4sW66QG4jxVDcjYJSgBIlmJbgqt2wo2PpOAdxS5+hV
/IVswZWTgXZB+1rBF7Q4h9dZNMb9A+BNp9MAwrSbHch02SFrcau2yGhGO8gxeFnky+fCLhZIha6k
467MndXdz5CpSKzDHHjau6oEkS8Apa663/ZE4EaEjDRqeCSahZLPykW0mIEDY1aS6SIn29/DkrKU
gEWh2btyxl5aXN9DLqLFVXtNYyhOnYEKWtwjZhd86aFTn6HkptA8Yb3DH9Hblr4oHlfoagNaAsmB
a/RYDs1wxR1dsEZ1YXUWiS7woOn9mgh36kDTAJGK1n7Ija0Dkik0Iv6iClqYeUg2U/j4XpseHTfZ
irSzjE/kV6OrfgXq2yQ+Onb0F6pbhjReNzGyE3ScGVCIdhEmW0tUT5/m8w8dhRYtV7HRrvwgmG3m
I5R6Px1RhNRv2N7uSn/ldJHaDUlpf8kBMQDA27i6xpNlf5mQesX195fYV/i/QNniiqz8uBT7PzmR
Flcwf3IKtZOld5ocnNtbv+9Rmv2LwFGhsvLkhcV2ICpaUoSm5nMkjYvGm0RnElIAe4o9R8YfMFDg
/VMeDlpx0p5oRoNKGf4MlzXNEm1YOw00Ipn2RZDwPfnNspspmd+FzKyhOd3HndfzOEdZXJXyLQlk
7j98EgqdRj7y/FEebLJUhQ+1bT2x0gJVkQpde0UyMBShBae0s9mEZLMCQBXnoRhOi2hQJ5aB2Bb1
BU24nrjVnYvSCpGzBcodusETwO4K0Z8rEpJ+0EayDFW4JpUZ5e7GGqPuwc76fR4VkVhZZomXLBai
dayc1vhLAdSbgy5yK7R4jOr4Jz8q0KLtgj49tYEKXAovPIZxmJ0m170d/iRTaMVFJ4b5ZkfLxY0U
d7IApx/UYCBFdKcgt7s9FpN5j8K6hMxlO/AS1qfESuqTjRQkKE70ep6qiFenAgcIuSKDxZSWi4yz
JjXWpDYiI3mbzkHI6j7IjZXVBfu+YC5qFbh4Am5jcUSeTKxaOjtpGSlSO8E3QQXShZrOdlrhsxJ9
yrG58ujM1mhFZrtAWmsA3UYB0IyOTE0/TScRAWxYSIaKDVwrPyJv9Yg3e/OrW1sjCgJZ9tw0Q7ev
MzmcjDGVV6CTTlsTyHovCffw7Mhz9wcIRfGlhoY+x+g/Wp34qVC8e0BLHspJW44bKDRB/Zhklxzn
JWmAr/09ycfqVpaAPat28+GYBP2EiyvdzxD46otfFw56yhCPRDHe7B4bqT5Nbs3e/EkWdO1HFY/Z
iWxpAMmzAsG3/VxnvJnlRZWf/jsP51j/A+CL7JtpcTdwwHkeeJbxO4pp4mW9Cw7G+gPvHF1pxNKH
AafgB8UZuGaBdLXp9NIdysbauFUud3wQHBUszgRwZK0ifeUm5YF15l8UwamK1toEmemcJg/1XGgc
MubYfe7gfjwLgNGw7Xv3H0f3LxuW88RVHZ0svWJx6iArillTZMNe+mOFsrpQ2CvSkE1peU8WEnmn
WUGysGuGvTfh77fgLWpD30O3xWc08AZJdjXradN7Zvp1DEpvW9T1dKoB8fFcpIAsmAxb/BBxcuJx
bKELNgNOsxOaR1S5Vh+E4MVsUYziCc+W4nPt2TmwDWSClzGrwXWhcxw53hcJp2UZCM+Flel4ZVaM
St7BO5OS5ECmA3wiyCm7a7B1nBrohCQniy4JcGHHd97E1NWM7SHYINcLJMpRtTvcOwHHpyjxOOVJ
wPZdIIBsroXLY5NmQfxNddK70qJ+N6BIeTa1uzv7agKfCUWbtyS1Z3xdgoAJ9pNhhi9+VToPkof2
A48eq37wr56WLGKAF6NIsQD2y41M25PdqGYnikAD2jmchxFIjJtEO5HMsdPXZszlkZQkgiMIWPwr
LUrR+Kc0Ls60oh1FDcQaMm/tkFkr0tT2/W70mWg3XBu87UampPj1EaMo7NFOlaUpSnoEcqDvLGlp
7v+VtV2BAzhQ4wLRls+ZOS9IAjQuwIkMwOCiJQ1lg6Zm05yQqfmXODG6Ix7rGC/hGnqBo6I6lt2D
a3rtAzIr3UNVG83RavjHFiQt5oq0NJh1mW9TB2X0ZIcv4F9q0wjwvIvcaL/EihqFDKXvyy24hvxz
OrdDNkFSb0wBFDhCtZoBrah7ktZmiVZw5UpgzmnorBnkqtDQV/OUpDR4Mr+1vAlkGh3ANBy1X4xp
A4rdtWghQAWXBBKe/Y1OcXilAhJOPWe9SHJ3FKRDIclqPK/fTUm8nAgLACMXmyxY2fKfaEpMHDiH
ojEuXAImRpZvNQpUrQA+QveCThHgClqDuwrKut35dpaiWwMKIBtsu6oEiNyoKnSaTsaZCjorI89P
hcdfaTUXftqB9bVAfRReQ5yqRpsnaghf5JrmlhbERfTFlKN/Nb3/o+y7thzVuW6fiDEAEcSts112
uVJXumF0BIFA5PT0/2RRXXh79+7vnBuGtLQkXC4MSJrBb5/8EopOdin7XZrHuwwzzrOVAyOpR8md
CVVEaMfATBdG0bG1sZPWeCgjbjxgb4LBa+ieIj0MDraQBBmWVM3HBGkZb2YjxZFCppGWRzMJX9xw
YPA9sWpr2ZhDvaVWkA+MNRtg55NwLdwyyP5McEpvhEXO2MgJaFnpuHVqqb27hk4SYHIeYe5HDXSY
RrB0eW+IwN6lnvjKOPZ/YyhvPrht0q+MDHKBVBVjrLD7ZZvE2V2XdP1D3cD2CxokbEGNFEtyeKZX
ker2UL7SoETQhQtZSxgWjIdW1B8lu+yUxGT5d33OiT6z5y61AYupaZyr5jlnHoHbPDsMXWSuexcy
/Vz5wMj3erUMsP4cLsMc3LiLelmUybaWbQUG9dg+11XbF/fWaMIzjwFJhOK+ZHm80QFmXmsSiu61
M3yBkigWCxo+QJXKSt/FkDzAL7R6TKRRHK1kFIga4/hYvzR43N8HqRfdFh5oNhSvHKx5SiwbnaGC
rp3dvAYAEazJ9x7/B8D3vfakSwf+V2bw1Qrb9Pj3dxADC/9X204mNpxgpuBxOPUy17qWUjeckfTs
yPqhK0qs57qudsjGQ2daPkxZqF6DswPU7ibxeu1AIQucvXRxXZ/6TG1TubdjKMx+dqOSbDj6Tu10
qtqwunn8qy7TaHRS6n1dpxbq8++z0+htDm8dp6s2GsTRN4FfBAuN1wakJSFG+FFM0iw4UZQOtae0
jWdZz6IwsZRoQU7qxoDkXHCiYuUo9AyTyNsOSXRLXWRWB8X91DvDfkjvNJsJCdDke56w7qZKEmyr
/q4RcAAz+Xe7Fsm5cRNjDRat2rGg6F+7ujhkhdIfoe+izk2IHwHFKa34TOu18mACWP2I16HLNGbG
S1gTYY2C7qKxBeC0l2dHa7zZRiMqLBwPWgvl5DGu5Ua5MwHNBMMaV76Kw+TA4Ma6qGhvl+oQuw0W
0w9lrlM6/TIMOIpNfahKDRTD3n+woN/SPDaNRVVqyBPYkPftT9PsGziGyvBRFLW6hzvZomEOyPJh
W+krG9JZG/JnjsdWI2mBDRJojcZW6hu4WPaNcxgImnnwyFgsdn1XtfBLQNU3zQDbZOWNqhw81MdQ
14f1zm3NbEmNFHMbcZvYTDtRCGBse4enF+T0acjWWnYASxuJkS4zN+1egAkw10ENRleQGd2LKxus
ocmovrWcsnjAxbNWQ7Bn2AB/BRNHbsyoSw9eIYp7aB4N+K/ikvh/y5CBE+76UtOPKXb/YthzvkYQ
DVubWQMsfsTLIxD+xRq8uOZFKP3eGlU/uVRTqjDKcJ128jIV9+wpNRtVP8fUGmqXPatfAMQzNo5T
tOFSpL0F36d/1sNOgbMWZgcNL2dLyOua92YfONvAdAcwqnkM/mSSrKDpHL9hheyUOa71s4HGZW7W
+bvZW9Yys5W4izTm7erSrneGGAVmAt4sS7BTv0rON0VRJTsHoOlVUACMHJp2CBuF1Mj2jkx2FLNH
0D+V2Fiiqk4UAQrSwWmCbwya1htKoRBMJCErY0MiEt7OYARAKGpPBmskpND5+u8YXf5znZopkWIQ
kov3VcD5Sbg1Zr3rxtah0tT64yVQyTOPc/YIfeW9Of6mg8jNd0rLBuyZed0rdrcAR2/FRZo1pvnw
q7pIg+Q6cDK9WAd4cO56HSoIgrnuF9dS9s4xMTcfdMW/CGhL4ivpuhUo5vxLpUlji3dDf5X3Bv+i
V7BfqDNVrqmvHsf6xi4bZ01906AAHhgOGBtqTRReQ8o8gQP32Nd28GrrATG2pVZQSZxV30K2k6oF
TONWjg5ghPSabM0yODdWUYX1f0uMu2njVoBp6L+LGeybwDYbdwSUZqxK6Ws7SqfEqc91d6pHI8Uj
Arwba/CQDyanXEm+tuNBMJZusPAXTga31MBKoNsv6hQEQLxckBsLaXKwtN00pm2cqQZ78XqbQ0t9
GXcd9NDG1uqztRtbDfi+X3i4KNFs8g5mI3N/NmZgQQT3pc/RJePBYxm3l/3/eX5yhBGWsDcZSCxc
6VsAaOqXsEmxmwziOxbRh+ollyc78MvnJB/6c9JpXylaWdCcMCPHWlEVNLIIikKRs5/6iOGha2r/
bkhL58mCPCqNHHvuMqyCUsX7BDZH+WgxkWbFx0GVEZaDXZiIzA2YB8KQgupaU0GFhtI7U31kJm4Y
H+d0qlLKHAtyGx49Eq9EfWG9EVUhMSGiHSV+uqUq5/WDqkd1Lru178Ysoj14EMe8yAqdcsrqQ27f
wb9hGouyeISFAeF5/etn1udY3UihoDNSFlX/nUWdUx6eu77dOiOudL7QyE/5T7EmASyMFTEsRj6v
SrpIp+uVgiVdunM799x65dd4ttCwU6aQTAJ8GzuLFkjZR0AZHwCwZCcV6sMjaKyY/oWJs6LGanDt
uyYdVmENUhYITLUOEUM8h6m1DQE5wXQrWLbhuCvJ4hzgBgn3+XEoG9rHqwGg1i0l57FtHxOnfZuG
Gk9bZrF1sp30v087NY4ZNVYTL07tphymUb2mTX8EnWE8faOgdWxncX2grn/6DE02vFG+O477+efz
NhO3KjD39QgU7kq3vqFSOVb/HmtDMO3xggme3djt/6vvn86RlfgdZHGSrq9O7hCembrkvAMCSKtA
lHIjvDa5lbjDOln4gEWAx8TizuugpzrWi4ds2ykO3Yg8jTG19Rg8s3EL1TE5faADgHHx0rREtKtE
hF3KMg8PDArUp8wawocihEuWpYlNMdYohFUgzAlj34IQLgaRotHAO8nEygt2aeRARs5u8i28Hd3v
WVP9VKFTvfZJqbBuy/tHzcPnSGWan1llwwMY6O+b1gDfqBsAda6wgXvLHTw4alklD6WNOXOdFO5z
1OmQjTeC6NvQeccCYu/B4n+dT/lqeBSJiNeVyOHma9eQCB33w/xywG2PipB0/w6hOLnxHDe7oQPF
qcTS8Hfe3Ewl9zN7GqtkoltnIMebsOxcGiqUd44Z2jtYaxs7gE6yuzpl5rLOVfkOC7I9nnbeT5UP
x7ywujd46WnLEBbeZ/yF8V4fWpj76mGwLdp0gx0l70wHY0Q1N7ZmrmGR6OK96R8NQyzeoVDlwgP+
d7xoff/4zzH8cREy9Kps1aZhd5Kgsp76scQlXI2y2vqBLRyrXVGMUkLPGLa6dH/I1o/gAfTZrYQ9
+MEuR0Qwuo4Z1FY3OdLm0T2AfWhgOtccF10Pxtc8+vhJKCV1DeDgPz8P9Ujp3PMIn91iv4CwC6a9
PUB2ONH4Mby+zezD5wDTeLHO02WBV4plwGElozvWS1ZB4U6PbP/ObdrsHAC4SzWK46r170y73XgG
3CkgSORqC8xYBMAmprmnPDo4uK8tmQ6t/qpMkQNrz3yDCYO7nHNE2w/7btAiCLvgbNRgduB1eL63
mWo0vummCyPqqjOdnD5GLsMXOxqCmymNl/3O0uFkELfwvVo0ri9vU+vBADcH10hwedC6dF9zmFJe
xXkMTkQWMbxfjR1Su9ZB4XVha6kaD4T1z1FoUMANnE0RCGcxN0BJqt1WiW+dBgPwvSG1olupW+0p
VLG2jKqYfdOtH55V+O+FY6i1W/jJDRjt5h2PI3PRt4b5DViyY1Q29rPsWLL1Id6zq1WqnnTWvIXj
CEorIC3aSUyruqjdg/wJBeeqka+QcN5mff4Lk5IHBgmPO5GDJxA1MJsfSnPYBGOVYl1n9Fs5YCGk
6WzrjpI1I29OeRRvqcZsIMqMlkEXUTb+Adj8j0PvMTsdEf7+gVqsz2aqmkUfbEVv3V11AxLtP0YZ
BKifoMzgLBfFabBUt6CE+s+u1NJRJyomXXAfAd+1oTydqZ98kN068PvmAPx8c3DHA6zYMDWgInTe
UaT2iIqURXVqp9LcfcqZm+fsi5ZpzIszzWemntcnmoejksOGnzBodHyIQwrLWc/stInQ1lbSWtjK
7KeWdKS6XbDaYssLTnPORHWjYGhkILf9d/t8IirRGOzzPHOrMUBO0ILS9zKvgAbOelx9plWEe6mM
aMsiPXmGASeUjKLk+18zem2QU0afFV8sPIJ2eeyB1dqXzbvheg8mb5rHKKj8Gw9CrSvsWTbvbCif
S0vnD0GOqbZrF/aS4lks3/syyh9gZ8aPpaN1SxpncMofynbZfexDkzmFK+UUN5QNSdcklfe9MbwB
e58sIDVXHOjgfpb+FHNTq8b1M+bEcfb9f6wEGs6/FgIth5sWuGOQKcUnu7ITjQCL9/y+9u7xNlAd
4a0enWCGEZ2oBIWVj1IC8JKEdeKO4v+ZZqrvsi+gtzQOIXVWwms8MSMIl2IgJYvyUOXYbxhrc/xq
NAMswK0qjV9TGlzj2gWlzN0MJ9JXaQphuKuGuUolY7x6k3DQ1xefBe4r6RJojWzFOzPbMnA/V5MW
tgrsddSND3Sz6h4kDOZyw76hgxFo7T7RsrUBG4IpJO0iBd15TIkTOwFT/rNJiaC6EcaKwWoeK7tZ
0N/IKm1xpYxFOoSqDrepoT0NTfYRonjuW9vQNsShwHsJFCqYnZ8qDX7iFtBwVKNDp4EusMrwVgey
WvETT/l6K2EIdaLWstahmEZ1BicMuH3C6WYasFNxsY0iMMT9PvveV0l2bmSiXnbMDbKXGI+7c+Sb
39t2UC9WlQZ7eIP3cGVBY85MsJkamMhTtWCPf78YLfdf16KrYzHasWzXASNCvyIXqdwZgh7w2Xse
uXJ4biquHRwTRBxygSw0vFZgGqa2cyxIPHhPwDzyo2WyixxgRhnX3DyVyjSwsA7daCx2tgvb8odz
pyfy/KcGGNIXu6goMkyasPIbeFgtpgNVW1r9tceWq2YzwAweynmvcxzebwE4cVm4b7GLc1uPhwxb
KaAQdPqWqtBjLjZ///7sa3KWqbvMNg0wVl3PsnXv6rdsZ60jWmuw7p3Au49xTZwKiG3eOEWNTa6R
qSzH2zUdagPfGxRI5LKImVjDbNV4bt0aZg+B9tPH2wg3Aguu0dClCq0sfNRKn2/MRncOjS26k5tA
eYtb4H1e4Ngm/BlB0SwGkb4F4dNmuBqB2Vw3rHYiZbvrvMEyA+Crmb0MmeoAXwMGwA+i9IaHGe4d
mQYvYFNGz2ktforK8n9q2ZcwssofFUTbIaoX97BLyYYNjzC5+PsXiwnB9ZVpMNfwxkvTgxEmd67I
UzIUaVcABHPv5M9NFMW3eD3IDyKEWr/IsOQbF72/cIuMfwPDHkLY+BJl4D+XeVa/8A5rfq4eA7EM
1MEi7nx+tISOdW4/hdx8bMt3itHhImcq5vpbbQ+PPogX2F+DNzg4xphOaMYzaBrhTjlOucVGEn+p
mwTQ8NEeHIzqJV5L/GMKseYzh33JIk3YLxgFqW0c98pcRrbbH3gw9Aem8h5vP5nZ7JyxTkE6YOLK
4aBbYZeCpR9dIBGXJ0DzIbFO/AJ3y3EgtwQXfum1gVzj8mMLXtflTVpUtzlztLMBHiLg3xUTmD+k
zRoIWz9ZF4mBLTLfOblYh4XSlgRKyWvVDqDIcjGltH0Os8QARBIah3KM3N+llTbg9BWDNgX4qyfd
b5p1FvViaXBmnOhADVOOglzewsr9cjM3zzlUKvIAn5yrm6s4Vb2uSg5F6+xpTArRQRYhkI26E+jr
LO80kOZw8qsciuGlZliAegMJ6jGlaFpjX7XxD+7qFpxvKhtkiSK4YQNs27GJr57CwFeLqIvqnxCF
cUVS/4BYLFvYWljcKCj0a3I56IAvYjtR7xaQhwRnW7Uczu8+a+BNBOyKn2fVaRRfXIP7q5ZeNlSn
IGZ6svXwTeygzvnFb6vKPGh9w46hcZhqQ6x+CBG+5Z6IweQxW2x7Rv25zCBt6jeduBc63MA8pumg
cpYx1rHs7Ak+i81Swlnm2XJqGIYV3nDS7MbZ9JpfbevUZMeCGf2uw7buDUyAnb3ldt4+kyq5iZxo
nGTIn4HZ1AsYvKjDfMD+PtSlw6TTgd343YLLP1K7uU4lEFiwAU9F6nTVPMcsSITjZWocLbX8SC7m
puuBLlIvihe9puJ1t3nAi08+Feemi887f9SLs1wUI/p7qevFCS8SLoo01nyWuBjEx1c1By9OfdHz
4s/64weaR4bYLd///fZquNfcVBO7ASYe+QYOuL9eQ+LwUExqAWTyvYRU9KIu68oB1DWNDrZufcni
SD9PMdyaw22XK6hQCkjLr6sw1ldu5Bir1BDtnscgZ4PmYsl+aUMI+g72v85ZYMqV+gZ+Lw1+JJrW
AfIxNtJBaUzcMb+FkmgDQYHPOPNxp5ERZhwUG0KRg+ekYxEw6UW+mxOLLGFHn7Gtn4zncEDxXajY
hIQNlvBwqabPQSBQUlw9Q5Q9WiZQMH8OQw9wGLcrn7Hi8sNjxYoEvqedqCbJVjbue4DDeMU9NXRj
DDaR2loj1ALAQNnKMgu4StFuVVuEH30oncTA59jVOCBTamvKw0/QXjZOkq+dNOlOuQI6vXb9fAWw
V3u6OKi2m6qUgk25fGWNPSiF+g4tIH2LqjI+RvDc2GkvxqGO7Tj2RcdGx7JUMQ7ul1qw1DwjKcU2
x+IiBE2gTILdHX/RMgWNNGCAzxrWCHHovJ0FJBDF6UDxMFN4yy70vTQ1bi24n4qjYXg/Q8MC4UnL
op0VmzrkNgv9VmE1/JYrwW78aNhcxanqW/gTISTfrKgDHaqxK5UC08Drne7f6C3IpbDvEaDchj4E
kMNegxepwpMTYN5F6qaojocE1lvD6PGhnaYoFS+asIsHc20B8CEF28jsF6oFhVMDxv6hzGHMAoXH
7gAstfHQ8AYo0B6ywGU8JMuigrdC6UGpYao7Ml9WVtDcUd+2w6ZhDq+FRZ7HACdJs/gfmFb3X5NI
04RAsM7whsQdk9tXL57YB4DATJrYd3bfdxBwbuDWdCQrWs+vypUJKDh2yiHHogrThgtwGmEZCVIs
FGusYJMC/wwqCuvROeqavQFYyp68TMlTtWKMQaOw+06epxSnEpj6ULfU/RD2hYPDsBMIFxvIrUP3
x4CY6CaP2m8A9v+W8pkUfkgbiI8qCVSiw6T6M9fnnBRr3lAwxtuD0KK7YbQpFJp2a4o8vjPGWoAa
tZl2xb5oTng2hR5NbWOttCx7y91oWGqx4+EepbXwVC8AyUyKaF04VveUpq65wB2w+qrs/DjU2CmF
MDZ8o0TzCwIrLyyFI4+vA7OEJZD6QTP8eDN0mXY0RBHt/n4ztq4J6aZpOpw7jjfOwHTXvfpfQmAH
hMTKb+5TpwaMYxF2PrgrjbH2eVTDA0S6+yTwCniapsVZZmxYGXYinz1bkwvPK7MfBq+XDeyEggWD
mrPqRP81VMpZmEXnPAYG9pmNXv/murDH0nkEPojnMSjZRjVuO33rHPHzKfNVnIa4KgJ1sByV4a3Z
TZzjlASPhwb6odh31FrvqxLWWsZSvQU1wzQ/qvyDZ2rlHTBUeBfRsDeexV2zmkggxSgngf2X7piH
mwteCHOf//4tMvPfjzTLtRims9CH1EHkvJrLekEXDEVhifsygnRamUNxuHa7B18lYATYQXX22rq7
KeXwvXeq77ZjsV+QHFfQzUii7xUPopfMx5K7b5Xxuc11b+ckur/reBmddZ51KwdWxS8tuuLr9hau
k7Odr/Pvmm3Wb0boQSujCr19Xrjma+NtakfVb7JV4d5r8npNWbHsvlStKbHQYcId2MQEOemc7jaw
QuzhK30AIUdkq9TL0qcE3rK3WVbfl62XPLGoS55yrq+rTgvuqeZIXWKDl9X7eszwcEveutjRWVEH
bVBwIFLlPQ1GHVx75AZAPAzGPrhvjxhl3VbFbQJWH2Ql2IQhJkyxEWbpqlVcn/DJlEsNGiTUxg5c
bPsetzvHtuN7vBnE97HUVx2e/jD6412wzOP4LpKgL1CjrOv4PglgzKKb2JvB8ixSNC/yFybYnNto
bKYcx23AdfW9eMPKoQ+wSzEATOHz0TgDOXQ6k0MpiXusXk7jcKy17PxQQTBuzKET9nrhHyDA8zp9
mnCoslOZFGDB1t3dh5p+HPOdleWAORQKbyK1CaF7w/Zvs7FGofnwp9jU97MbeIr+jcOlf8OErm+U
o7mLSJreF6GapZVlkBHsONvrEABbVb3bvYoeYF4FGYcTpWUhpKrGeJjobA8PFVwSSXeYob8EDJ4w
vpaLiaWptV+pFfrOlbNxfRFDeiF7UcL8gdUedp/WCegAlqqXRIce4wzI+z/Fkyr4Y9x3YStiNAVc
U5Lfor86EzBwCeLzJPALGTCQL5tspOXgjWzRx4W3G0KuQMsZ66TnqyXA2Fqw5ppibhgqbJcXYgXe
9Q+4ommvacuOMPxUPzVtuIXyePuaRBL60XYFEHzJQyzu2dUmFbn+FHRmvICmNhaKTfO9Fq37xZO1
WhR+431vuVh1ZThaXJUhTOuE9zXwMJcbkj5+ktiEXBe+Mk+VXkIFuPG7nedxcY5AQllxrDjtE7d4
TVIQGOAM79xEo7QmlSjGAwVGeaszTBZ/NziJmWEnauwyFSmT6hfj9DkcoHonw132M7HIQcQAhnUZ
0WJmOK5rFqWPJU4q0qFK4UwZKwc0aL1Iw1WpWy8QMK42YhjsQ1dz+yBy6RyoGis4B2J99Hc90gzU
mzFpyvzsE1ILBedmqlZ2he238q00Um9njIuQ/mB/j4skPdMa5A8h/eRFYKvs7HlQrxkzzJaF8MEq
uxUtYrKY9yvMn7VphZOjPySqko/+vWOl2MzrsrOvYuyNnywHZl8Nlh0F7HoCiC7QwdJtA5PFPPio
xyN9L80UgtSeXWXOPa+a5wYagqrzsIPy++Xfn0RY+Lteu2IcKOLx7Qy6Pbp5vSroQcUeqLeouQ9F
kGOlI3cgeSRl/g3qO6t8dDTqWPpUJa73MuRxv4oGW4Njp7nFAyyAhgQOFs/fFcS39q40P0IUt0tQ
/EqzTVdXDbLOggM2ix6u4hxuUGf4fa06D94tNEYl9DULzR2Ar5jmKRDXfKgMvcKYvt60wD5vqRq7
3YtnlN6dxaL6IXX129Ar8tcmBFpwkMmwpmoeFtWCY9Z7a9ZB8wW3ziXFS1heHfo6hmxnb+eveQeB
iDjLnBtqtaNlhlfbl6oOa+gbh9smwgWcrgTv7iMRRdvO7OEaBG0N/SZKmtsIkpB3iRd9HGo47S0c
o253uaOkt0iM1ttD1/kbpUyx0LXeeZEJKBmNKTG8U3dg1lULOY41Dyjt+uTmKt4ZXH8SjQN4dqg9
CMcqTlWcSaBepfumCezYZi7EVrDH3d/Hkf2VmSF/C8AiXLmgLh7aAbcjDomdfBjcN6i52RvuVxvA
TtvlvHheBVC7ohXzQGJZzzGGZkvVuYGSqbUBAmRLDVcDYGk0WSSRwPYzFpH3whxuq5EWjO/YONaj
ngpVp1KTOWCl6Wo9x6ihHPOoRIdOdt3OhJVQuY6hev3QRkP+gLc9tffH9X5e91C97eq2WRZ6Ym6n
up00S57CnpGyQXZpdiq5gzQlzPbAx4EmtMuAJa3C9MYICns3VZvKUscCKwcQmB6TqE4lz5dY0OQ5
7OHcfNSfHpunzNCoh12ehcPCY4a29kPZvna2uyVgbzwYJiaCTXif51FzGCK9WDQe1HrwcoH/YKS5
t/BiMLBTg2UCeDWJb7yT21CCAge8U7EtAaLdeV0qn1UxHClhaIIEKggwLp57Cj2IHkG2xPwzwCSo
YeEvoyxf00b6r75sCoh+2uyhcKGLCbBic2IVL/Y6D+Qe+4nWyUoGtq4gDvPYuJDUtNs8fxNYj8gb
TDqY99QOZr9VYcT3ICes7HpIX4sAQNchK/otaLzlawzIks31+muDNcyVrozkRg8LA/Bn7LMWSf21
UwNb6CCKYM0jaJZ4/uI9bURrV1EWmituddGtV0AHGjyqg2ikl95gPb0qsBxAbaLMA3NVWd2dy0Fh
skNooMBLT/OAXhAJ8CvaeYDj99cGzpjLlpn1bWlC/b9MwLLByrf51dX6u9Q3tScJ5vK+GVS6sTVP
f3ejo2aX5teIA/rpV8sU9ADIY+F3NflJuE0UrAtTlosQGjX1HbXIBu7X745fRDdxWCK/SVNnxwYD
a894/C5bzDxaONFtMXcdxg1btzz0ldDKH3oISVcNMsnL2ogryMLU0nmkdkzEkFo7yV05JMEiASLK
6QQAY5FtP+np8COTXMLaTjpPAPx3yyzg8X5qBMJrDXSpt4bbkfNkMJ7s07Jol96YbAtNnYbOwJMO
Ndcq4gcHOhfUk0LAhf79TNzD3Z7G0v/rTDSagOTuf51pSpCACn/+TXAc+2GDjyqZo2/MDCa61njQ
QFGYSj50YaHhO9bpMNXnpAEc3Yt01S/rvhQXEep1kQX12uUkZRcV9pMDLsVajT7TmNqAXRgHz1Xu
Bod/xqVg2pcOb2x/ipcQxT2wLEzXRhF8xyWqLUInhyUK9zGqr72qCvM8rxTdMRrjkCyFFXYp3iAS
1v8pHvZN91AC6T3l15i+GABLAVavh1awTPBOvhA6iCU13JChOmUGcmNYBtaDqG60dX2s2xQPNyoG
ZMFTdRKkbpVtKMbSWH40y8HBIHYhIJUuLvtNDZROh4L5xTqHyxbkDWDqQ7Ephzx6pjMmQ/gVVvLx
dvoslFlgDRYnA0t0m5b+wwQRxpOpDMA3LghQTDE6yBF+PFcvYlJsg1Yr9wlcgSBC+l6qqMBczStf
OXy6BkwSQYfNrVvc+dSC4laVsDU382iX6EX16hUuZtRYLauqsrkDAu8rdsqrV2UCb+kblr+hTnkz
vMqud2DObGYPRu+cs7oU4P1V6UZFcrihA4/aftfiJ0G1MAeEK64TsLY6uIKDTpQhQFFIbqHOW/bR
kYJp7kEIrdHi1dSJgpyVMFyg8fAUz7Y2NsL6dpFy+W4MRna2y9bAtiFMu6BZwYJ1A/njpdTTBE6m
aJ4PmMJ5mKuVGXyeSitYB6oxVlGVNdD2KO1g3WKDcqkgVLzyRzxSDPbGNufpkQOfaq09mA8fGCyB
rDU1g4QOWrN2HW1kFjxRAnXgnYvlnmSo1n7l2VvdLZt73bV+waaie5cyKJZ6r1UnEj+p00KtWiBi
V07Ii3Pfue+5XWvPQO6LAy/h5ULVCrIQa8AMwYGEg+dzzaBn4SsLEhNjsj3Ic+OlyX0/CO8LvJnt
MYkGTAP7nWo0oK2nzpKqJnB904BU1TKoCsI0fUGDUmgcVIEpe991jfcltW7pzP/8lK2HtzYa9OpT
UhW+uNHFp9QZCKSgO0wDWtgBzbPg5Z+fUoSDv4xF0sC+C9PzKK2+t7EcNjRjpzk+xan0P2Jdft11
7o97LgycbBs7Bp7qIWYCRltt5GA41B0IuX1g3ci8w8b+Z6sm29GNMom01dJKm+ytdR1rn5e+u8rj
In+L6uwXYLB4Gou+v4sy7MBDbfotq6W3wosh21N1h1vjR9fGjzA/HbtiOvDLrmV3B120dg8N4myH
L8A4zIcBXKNDlje2s6YgfpIwbqBiWOmqgFPX73zDADTYr7AsqjeCQbmjXHoaBB1hfQyEabpQWPq9
4aPnUFziZ3DE3R8mAdDxDzaBBA01771026VucbZAVdpBhRbXRAgH6wXQeeU5y5N810qIrYSjpkQ3
SLSozq52YMnFH0HqTdkRyOq4GUeLKZGG6Fp3gKZFCDffFotbWWzeyzTLX9q6BfsFaBThGM460i25
h/nQRTwagLIGbFPunTE+YA6LSW//Lsc45deOyA+AwPIFyeBW4EUJU2N7EsqdlXF73O6Avhv1bT5T
SCiXxXBcYLLCm8MCbF1YEKygqG5sI146Kx4ZfIV3oequCll1B/mD8jTqNfqeMD3gFtHAKziAYPNe
30lWQqtSGLJYuSXcVUWXHatEJXhCjcUmqyCU5GCPjmJWn6I5x9e6usgM/f6IvelhR81qcMBKHDtf
Zzdc1kssBKerIAX0ZEHtF0XqRN0NBbRDb36ztMoGzrzvl9bQ1zuqDm6fYXvZ1hdUTZWDHQj+7rh2
9XCVj7dp+1Fv3I987EGLJUh+OXanBqcO9tLrh3MQWxqkssOzYt5wphAduAVyDQfvczHHKGUwHYB5
oQ63ooa5G+6O/gKXrbeZY8k4aJcaX2po5R7mkapO6WcTeiqwjg9u54EK4fCjwNL4HKJS4DIJC3j2
Yx6a4raDdc3BKKolVQcBhD+c5nA77ju7n0ahFjoha0bIYmXVO4rRWPQJs17sXaj/HufhuZ5otyFm
X59fC2VKB6pZwuovvikaWoPZ0xY7kQMUYqDVoBeBd4gSCVAyiIVfncHYN62AmyikzJZ1GQw/RKaJ
BdMAgTFceGe7AP7ehRxExLbUoLqIvYdjaVb5JjSxWaJ4my9VLoY3vWYPedm3AfZxF2D+CogQOYDR
RJnzCmWCHigJw75vImVunNaFBXTWwLasy6qtBjjqXVfEYpViqmVk1v9R9iXLkePKsv9y149mBGcu
7oY5T5JSqaFUG1oN3ZxnggT49c8RVIvV6j7d525oiEAAmUplkgDCw13sigHiSpYxpiygZieKnePn
1ekXX6ZiJNjR9bq0ThTWKgoy8uPYu97qEArBrnJa+R6osJFAkkFRd9oby+2voejZjyntjpUrpyjA
QQTOnxoLauLR7z2wHCBTGuJjCIL6H+FQfvWxcfvag+YR1W+xcdeCc0BX5B6uVtZAUyY86Imag5wZ
Hbcz/U7LpuboNuAQsdWFV7r9b7lB9vn4yUKFuWUx/IwMw/xLIsSx42iy3Ky/eo32TIz/xOjfKYZ/
auVJlIL/WtpIJ6gyH1C9nJa4v/MtY30ra09hgbK16mcLgOuz8Nrw8mENytKy4meDQ725T1lF20kI
xPZ4WZWUNIC2XyP/b27nlGWp8zPQ6T8mUncAB8W+4sy8t6CgsupZoW8ciMx550g27qZTb/4XmOcC
8JydCYt0MJbX2iYNHQ5dHC27xKNrXyer+gkJDnaFCnAWYLVTnyXOWDa9OcbPg4HHT9/hERt/5Zmm
/1YXvA7SBlRKutUm2y41wlNUFN6/HBY6f0n+WSpfBbVZm9k+c7xPWSvwEiWp1g31tQN9gI9VXKnr
t25gX+N0Kn6knv428ZE92fg7dmM5pHtWxOPTPwVg75DeSd1szuWISibAwDh+mHiwkio1PS5Nq0c5
ceb128XXAB11qBv+UDioiiuLCqQvSWo+l2AlDwqwWaOw3jBmc+kFn5wTAGukjuP6B007C0tLHxPk
Yx89zwgPRWzXoK+ASR2hNTlr5EDNzeLTxuq72TfNiVxh30aokFghRYCDcL+0kb0WiQNmSbRCfYKT
f9hLd9v1j3EZo5IQAkenfz7Qtcy/gBFtoBAdB9TrlutD3P3TPynurTRlUzM8ZDpOaQ3F21Rz4NvC
qgHbKtczD6irZB/3Jn5IDYdi4dId5lNsAmfQsTOOLtYQmgX1fVePa5Hqwy0enfxRsjecWQ03HpbD
rccnubLbbNiTyZiwT0bng11M9TpQA7mBaBrEw7F/oVFZVXvbtNNfkGhKA3JVZVE8GvYXMuh1ZCd+
nTXGo3WdM7AQxTm+KFXfN33QYWN1Bgq1PVMrVT1+kT2mdhbuyJrjaAjZFOeO9dcqHlrcZTW5rXNQ
c9Y4uXkzTAsI6Lx7RTaRH7tCl8h7eewt0uQPm7X51Wzi5l5OOJywRs7eUjGaqxbaLyfwcuTPmVnu
aR6aVkc91i4cnt3yOBqZNm3TCWocMrXKs6YhF9bmw6ED3x27kI8uJTZ4eBIo4g8VPI+jHhpcVqbW
BWp0mfkcQslq2jot3f3kQtBZ5gJitjgrlFXPAxyvaQ9ay+1TFeG/SB1e8T2aUMpmJF28NUvbPPhW
at7+ZmDHTPtkyx6n/7U5fvXHH37iB3YzJXdUp9YoWQ6A9/z96KK4aqldow4wV4OXNsev9VPHnyeh
Tsfn4edJWtPOTpWXfTWxURMoWX/lE6oVsZjGgZZaHCv/oPyj8nt/8i/xwNn+Em+Mlv5aT0jyaG6u
bfLBn+dZ4ml+p7BivO0CeXXbrot1ZJU73BMkCPNwV9wSsZL30RNbozwQaVLWD6B65iaO0qOzFXv1
aydiuRW5aRzKuI4fi8jsgkTYxY+PCN9F2S5FhDjIeSwZ5EkoAjyCZ5wq/sMclZmuI5Gf09B3D3SL
RO1ad0+tQpQvqNZyDyPThnijzFyFiXEEddJHyC8+uql+DKu0HCx7HnbimxDrKOjp2HacrWcVTUhC
1+sURWabiFQ2c60p7hvrkRiWSFSTJ6J4CFVYrMLyXtgX0O5FmDH1JaC7vbyTld9rt6Z0oj04L3zs
rqZaO3p/vlieewHqt9stfqsEqhVEiRG4aMArcXSaHBS33TFuwagREAUz4fFDxePiEN0zOcmmlldd
Rjk4F4i8hSbL7trJNu9SrPXAZOdH1to12mxNTroAw4weKG3ZQ5vdRSlY8MiP3DVI8dSA3Bz2A0/w
6h9peNqTM2naSIwCZ9EGc5vcha0VAC6M7uaf9/CyBnFvO4DMJGa5qriULV9Ppu4gdZ00NqhwYTfa
AClfI9QClBaBtBySICADGUQweZq3MbIKInxkU9cgZXuhFu6F/OT5YpVQL3WAlf+9l0zUgz62Tgho
fQa4ZKJ++OpSmoOq6A5HfYV6wHBNTtOpkruh9nFJgxHLRNz/7TxIUiy9VgAKg2cWp2eklMUmqwQL
QdXvyNSBWjsZ+AkGMdSlHkPzEoZ534IsEGQqywWH8826DO1sFWkf3X3eg3ClmbDbpEiy59ZkqTnK
4kkbonbng0j0KAFeYRXO2F2IO0XmWZe9gfVGApAkNXGYV62rhk0rAyrwKCld+tvKNM4Nao6COhz0
zS/9AHX/Mb7Kk0c3luX+l24a+IuNLGQwgqX/lNtUtapeAhQrxvxm6BWh8siPkW8h6/ox9fwuB1By
79zRefs0gsya/hAkNKONUbbRSnZA+pmmYwSQUGD3dDF1Hl7S1gp6URuzi/yZa0SHpsBeZ+loVYjT
d9VmqkAb4emT5QCPB6db+qgKkQNg22pmVIs2wT+vXty/1Pg4nu6bpmUbjmPp7HO9mcidzOiAJHoA
oREqlyHee28C8LUfbW/ERtKB6Fo5+evM6tKXwge4I0fVxG8RpEpRxPa7HPgrthrRF4NF+XrkuANG
Zpyt8gypIUv2+SVVLMPChERC57/owuvvuHDxo1Rue7RSlIjKaksmDUp+e2dD7g6N2kBItzn1Se4+
tGrL8GFRXzyAuV31VR6Lt1hUocILmYp7uvid8YZlwXBIzMo5hn0hTjhuhs4CqHmQs+FQP3HApJqx
Pv1ZVb+h1rH+zoTlQyenlnfJ5EtUBZtyA/yt9orv83nwvfSnFrUAPWrOEzflk3TiUlxRtDsebCZB
ZJwAahd6BUMt16Sf/dLXz59M8G9O/4IQND5vEizH9bA38EwHeBvLIILTH98eUWzc/e//sP8XMoGv
ONYVTwLkFhAEYOd4HKHWYo5iy/0JBd8iad703txEpc6eHS7zM3TrxpU2IMxVUKQcmLOL9HUTfE3s
bNfTwRWF0XzXoxZrWYE6aFeY68EajOfCOoNNu3sDxuGINEr97ItkPOalA5W9iXn/8v1kxuf9KnZA
KPOBLBrY0Zhv6p/oWaE070RVyKMnt243Jk+euGcmIJ4q+1ukm3sckrqvHAR1R4NbQAxBYPc1Ar32
uoeAz5F6Ey85JK1sbqJDwacOwgOKaqd+2ssQbIZPHAyHD505FefILvlaT/T4u+lOQVVY1ptbRc0W
pZLdQUSoBtGS5oUCKh1HJCYkIx+gRFKs+xyqHbXIsIEpqkfTc8rHLo+jvVvp1Wrx4WAhXTn6UO8p
hDrkkK58i+UPRh63u9jtGIRmUVwCSZAfFFDlpQSTUMUCH9pIZ99rEmMLwIPYgo8+DnBDGvsAFHKv
IDwHqKr0nDewkW6w7EUKTIeQiGtAYs5upffi6KA+Uv5ysKaN5/f8IAo7PzaxABWJOGbqhymnKsXX
AYcpZLqsLbe+rPMd0X83UQeiVQf8XZAcdF5Qu2HjAf0qUV10MvDHhiL7joK4qN7EJrDeoWJATpzw
x+hnJbZh3UPCwG1pg3kvqOtMf+omzVsPlWzvW1Q+77TY9Y98SqZThGOCnVskxQPLtFNkAAcUtU16
HuWa6/Zw5k43nqmFGtL3FvnAXoCjc8uATIFf9GDdgLLDP983LcLdKhpUSAf9/N//sbDX8/CTU8W6
Om6cf8HldiLvZVUV8RNgHsWpzG3j4pp8X5NoIJkyBW9qHEIjMCxT81J0/b4QRXfNUDF1H0XVCpUI
w0NVeGJTVdbwEGX4n1GLfL/0dg5kP9vBW/VG4d/yqt9YClkFaRJ5niTwa4YyO3Bz7TpAkLfUyztZ
rxoX9KzUK3V+KgqreEQ5LwAEEijosGDHLjHYXWs58S3PxmxfV3xYOSaPb3FbyrPTeN/DpgzyQS+e
Q94615xFZyRQtJdMr+NzptluQGZud3xngH9yQ2aLdBFKn5LpQGacjL81pWZB4wBD1YxQGfKOc13p
WOM891oDPdofqlDxotZ8Q08E4F+zlWdP3smhb9jYrQBWL55Hmbj3fet8oyhHdNhdq0E264MJipb9
oXNHK7sAvHIrLTAvRyHosCHJ2hyxj4KAIjOqLww/f1O2YH7TDYCccJoJkTa3/lJNAGXp4dhtdW9A
GbGNvckJ5ar2iQ0JDhi6qapB8AWS8pD5Rbxe+quS/TDSGmB65g/tqY/sHbTfUIqu/ut+4rZXN/O+
scKFBteHKxT2NxS/Y3lNTG+lZswmDaKwD5cUFgoZcKaSgY/EA1N4PchDDWVYFDHiFSh4ikrQfMgC
BF/qBSug3bccZG6Q06ygUOMNP33NbgLZZdGzDrQThPDy9sKjmB+RQRM7aAKV1zaMJVRdE+8t4/md
V9Tsd1AzAIAVlz+yAoUTbqGFELLBMZqFfQ6wRSI/lbhNbycAJx5ttwE8Bt/fb3ljH7LUcl9jpzzi
v2xd4j63L7x20VKm0Es3wD7a35DPiQA1j8TIsGD2Ns5ksi+OSBuci6emYhYfH8XvdYhcOnSr7J9g
51xN5uh8axvbAJedJe7NuEiOeHOQukeO/YliyzhtgsY1wEM4Wu1ZV5e69XgfDBrHcQZuRm2qpzuy
5pAJqIaxjDJxDT1I/YLa2NiKwuRr+qXQ78Poi5XeNt4DeG6aa0/fN6h0Te9bNdBvbMIpHy7LXk0z
/XYLooNxRbu2Rt6lo21uOFAFr3EDoSb1ZbQy7K0MX6sgdFOLg9bVHuo1jKrceVHTbufXse1EP7hD
Bs2yCIQuPehr11GTT48FcnuW1jzRkzq33mqvWAwwljVPtHBCGPVAbLk7O0WhfjCJ7371tUewykED
oIshsCSm5nfLwgZ7Ak2R75YvdsH5N7sFUDvM0vwtD1+4cTb7yVn5TVbvnRCEZaJowy1rEDPydHqp
WMLXlc2M+3GSOJ4szewIIeDkglyAt0mGsL/xCkVFUJBLvnU4GlffrnrIs2utjhfjvACt6x+W1LNj
Vfg6VKAmPB3UqaUBNs+NF0bxOlGmqXKAS8fk5fEazxNkDAe1Y1+iKZCG5CASSNJGbEZkAY+Q0gSJ
uWpFzdCuJ8X3TMcQhSJ5Xhib51MJrp+cDErC5Pdyo1zhD7QCbcQtfeBjdBgjV3/73ffG6U3oY3Iw
mmLcaHHN3rK8uU5mldw6L9EvYNIGTZcKztsoXtmyEhccjOU33Big44h4iJiLjZfXWeBmkQ3AO1Ig
sRHXq2kCyUMnXjS7dH7GHYSqWBNFN0Cwjd0wyOrgYK9VVnp/0lIrhwRU5F6iFAg3apFvVL5E+ahF
vsSDSCjqPa7/Rew/z6mNza+vSPNpqfZSFDGKQRRzuJPI8T6BKO5sKV5wK26MfVZCk5d8dAGNYbxm
ip5r8eHc+MFU0tWopUDlS5nUoAZH9kWgjCfENnEPoHG0NzJzeip6/60boXX6rwE5AKvgvgmc0kh/
4sT2EDfISYErEhgj5mZnoyrCix415Vqmaf9Ng9T3oBXpT7dFLnPCKutaViMIv0YUXYiiSp78AnQj
nRlb932o2wFrexsbD2Qrk6Ksnss4MnG7tLIDmXounHUOVsMdkhX1c5GHKW7eebSlXqtwpp0NJdg1
9TohxMEGHOKuygSMWFXhhMim4lFYY02N35yQSMiL6jvkAIIhLJyf0MRG6UCYObcKWN2dAB/xgWL9
DLIRLrC6n2JrQNJvjYodVKzvN+6/8CQ4n/egOD43bSgp2szzHN/WP1Xz854luh9z4zY/25DN3tWQ
a93qNo+fGsANAsiRZL/J9AcKyNofUJfBB15a1VVkgOgDLIIKrkY017Tp05XL3f6H136dh6DkBVqk
mXazix6ECcLujiYeHXeWN2XrpG/Tr97Q7SlWk+W9xI/2u0ggyea1Xntjgtl7UB3sM8ag1APKdB38
+t+gLfU0MFY+hTVqenxsEzfkN6DbnLPy28hljCdhORy4757BXh+fxlBYG1DGpg+a1b63kLWyNmOk
JQ9lZlkbqVpR+FYZJuAYvZFuiI0R310etOAyQOrQtp6MooNeYyK/JCNOVylsinX+L8tb/897Spv5
qJaCwpaOraWpYwv2qerMQBoZSkUVymEA3kfK3jmijsY5Uot9tBZfj7cQoQxg/3exS9gy/v/kA7ga
aQPomESqlHDWbvZVxSDZpLDM0/xJln24/eSnCPLNw8ie9ZmpufTTNLNms5psyPQQSh9/vEhOgtGz
mDOPvtt+2vdgDy/1aF0iOX6s/3zJsGI4jp0HEI3q6LvJxp7pI4Z6wHTjHET/vLg/jaIO8lELqGbI
NS/2fxy3hHigYgnSXsgtHaRmXtZtUlAeryoR4ZzVaVBP6IKXpGyLf+E0V1WKf8o029gXQfndcU2c
TRjM0T+TdFhiMrzKat2Hkpk4zhXrcrCLn2kZRljTRw3Y1HN7D2XrbC9Cu3o0HOC0QZOBexRubkVT
/JTTABJp60IA0ahPsWtouf5QoO8uCeMYOAIgR0GRApBRnr535BoEkagjrtERG+H4gFTB1CFhW2T6
ARyCHegNi05HuqVyH2wxuQ9WV3r7uAXXxeJr2l67JHLaAP3OtYDioKy5tYzcvJBFFxdycYEhG4Zy
g9B9oPE5CLE2U8y9NYWY6iVMrrnzS5CP4gZ3uEaKXH/K2TbTmHeLolh78NsYEGlhvg4Zc/ejBo4H
MlMtniDJLcIjmX8dhOq2Pihz78dC6w0ZWulm9gMqMfNz5Q5fIBgEeDMoH3E8i+OfBmuzdWMBQ4si
BfdL1qxGVPG9SXDAgdZEJBs6PEL5/Q9gjvyHKiwKJHIr1OqpQyUarcjqQKhhWuvWb+SlsjUAVcs6
fTax4AwKB5DrEQqH4Ayzfvda/+r0Wfo2MQ2M1gWzHiAZbO2GpiiO3Iveh+Pc83345LaPaVZc4hIZ
GrD6XZnuR1eRuPlzmjEo28Od9IO8IP/UBvPG10zsXTOB24R6WzeyoKCBKmvq7cP+aqo5hj/mAAoo
CJPRR72y7YATyOT6emAD8JGK6whrMZQ4FI1b3Y1NjS+N1URrG+iK3SzojlopULpC50QJkEO7sXgS
AFwGQpr9uTM5qjNRfImyibzcUkiOo/JTgVsVxIkRDA6y/mZgc6MMim+iCqfDqG0/hGk0aLfO8sYt
T0U2n+O5A3i6/Q7Y6SZ3z4ZWliv6V7h2lK+ghqmdx2mcnvCXHOgfDKqUaKeYE3Z0KqiGW/pg3cWV
OFL9CJWYtKnKNAFCsV4qTuIwKSHo90ofAwWYjdfMn8pciEJsT15pvQ8dW/CuOFM3HDQ7EyAdwcWw
4vLYTMWBO/zdRf5RmVmc4PN2elATWTjbR7nTtKMPgpXFgCQgqkroI2lbLb5aoCYliyKsUFx1T/R3
ZNHwIvHlPLwY+HBosZ0IfG/YTJ5/LHg13Hyold9nDQTNmtiUX2oNSAOgwfO9rQowITF5KmuP3yqU
pdzHTQiJPiubvhQQovyPYVETg5JCDW/VbNhu5DIM8U2KzajYVigJPNm8abxVGtbgs9HHqIbuN5qf
7c5K4jqgAXMTS4vnjEtznmT20cisHqBxSs1fBpHtlOBOdEB7Km3nMjmQjQLDkbd1e+TgbHWhllFD
DMnpK+8oWLZb/BCAgOptL6N+VXRhuqE45KyRi6FxqBIRF1MlJDC7cBP4KYRsC4xWa46cDrAZ2BKu
kyyuoNklxC4Mi5+L1k+T4IgIHOkgRVdLf+oYuV4GTWdkR/LRpRM7s8iH62yEYXr6T/Pw6Gc/he2r
a0z4nWs6O2Ve3b50YCEA+KB5UxCzfeaLYmsrE+fM91avJTdw3ZR3YwlGslG69dsy3MMq8Qaxtl3E
y9+KzJVA+kMWuo5GQONlkUGQ2kBqdbGpRTFqBKRApy3FkT9jjhOA112uRwPZhUwLwxu1+rrV5lb7
0arjLD5MoQNC3CgrwX7WNTusUMxXfHF2pC/s+IaxQtWLfhH15N3xacpBVIzzaruxzibvMuC4vWIe
CeEJ8zXOnoQAUaN695/+jsWkXkM6yV6ALSifauMIqLpx9BNw8q6qtsTCI8+QOZyGMMHZHPpnpx1a
6KJYpiDDs/0+4GMaz0zBjiz6n8QjSaSVLbL2gZGKbrtwSxI75SeTx+mD5UIPW0OFiuBgkqNLB/a8
uUUmN7rq4Mrh8sn/KdZSdUUxChu3qLT6dbzXdtbebob+Yexktcrs0YRYUBY+mV24o9toz8Ni57U8
3NLd1i8NYIId/gQxqvRSQAd0vgsvwxN3DJ9Q7LSLw2+lx8QjYd5crAu0On/uVDbrD4OQcjAywMye
/wgDCuuLqL0NoCMo5be8l9yVxZUBlfKIYwAJHVyQTZFJl1qT7crr81DlevtH8mGQcHC8AVg18nKj
Fa6GOsHJfxq/VPoY31CVlJ0T8rsGjspzs19HWMVDVQJomXMLEfsO90CBc94wqteREdUrTZm6TBTe
zLuvKYR8FGd1OYYsdmG8htgAn8hDk87Tqek/+eZXAxMnqqBBLx1MqJHfI08iT3RpswnUjYttEJXj
YmtMvkdKQDm3iTP9Rp2Lf57BD6sVjqW/ITcLOd+S949Dn/SPEpUdgZ/a1ZFMrrvVg4WSY7LoAoG8
ZvdplOl0X7MYGHw9GPEgB1QjS7Kdg2TZRgrsuJsyyew7Zo7bRBPjUevbXh6Rgd+AL7O+pk7p3VTR
CtIr5vOHZQyOMVtQm8Ff/Ku19P3fxlW80ZF10kAGpBvJFxdaxbE5vPYpKy55DLYTcnfA1m9QPwDN
ehVlT/4j1Gv5FTun4dHJ+gtFYdHq7XW715CEQRQ4KRMgBeIWmZh5akuvh1dLC9+nRjljfjM0KU7S
Kfq7UV2geB+C0wJK9nnU6Awrc/UkH7zuroKsXsOi6qCEao2d3yO91brphSLm4DDK+Un6/racgC5f
z2ObycVhO0sgbxzrBvDLAqIsTDNWOZ8YXkDNTa9fgvRofun5FT5ekEKKsQWesTG1HZZ9uyiKHBzQ
Fcm1icebDRoAFD17/t5nob2WrLNeR3PQVzVU/o5QkDVfaxCS0yCoYyfXcjBAT//Fwb5gz3p373oo
08d/VHqnARvv+YJfjI9M8zShKlU5I2o6jXEG4KV6H7OEf55jtssw9ldWIgTYozAHzUktMy8Ak16G
Lz0f72p+wSWEWvO01Jz728HtTzoKNv38zg8tbbewqyaKmoB4WD/5qOOT72N8oxgUKIIugH8/Rl4K
jnvXNB88UdcrEKlEOzINoFseqsipkBwFNpV8dGGpLC++n+yR5QOHNfkizzgYRuGdhYsvYeBX+ftU
NEvDUAEiwWdh+5W55TF46oYoTq9D0ySoLieqAg8oUsZAFaMufuFYJyAF5gjyKxmvOyvHh60G0YX8
SfKjmSL7fnEPiXa2Rl+cF1etQ/sZQELUiKjpqUPyEqSAaVzvltfV68ZeQxS22oCCoolWpnq/9gTM
zDIXvV/86rpg8WVjap/SxLkuf9ZQuSjV61E+mfavYT3mbwZHaZ4Rm0hQKtPh9UqPx+mF1ZV16oHv
WnnKX/e9FyArJC429hlPNaYgfzb12a4BdeGWhsf1CL2A2r2hkMjFRsyxAvKjTtdZWZE1HuohDDRT
jPcajhPvUYvdrkDIVWzD0YPvo6MHk3TAhkbbUYeneqlVj+azXUKUfIklf+IgLwIhwfMnP1RTQUHo
3y3uaEr4hVtKGRdvY35d9V5wS4lOftPfGcLgF8MEdw+oJaA50P16IZ/rJe8+z1zzcrROfxda/c1I
TwJRwb1mu0y7hKFSm3WfX3VEPmTXxtPbp5f4ZEoaS7MWSImtISrsAI2K9y6mzjvGKL4RFphtgOhN
Ax7r4oEuRNcygb+gyyt5t/j1FiX8KLSd8MNALJGzZEj7fh5fWMj0gHmwhOgJc84xcGYolZFZtB1Z
zoNISlBEGUbrnMGJ934RUdEMwMyzgwA3w4E6aPQcPdtDgwKwfvxOwjza5JuPOKcgIwZj561r7XZj
oGJoQ75O1Bb40+YA8pR8gviWoekbirdwT35sUEqutH9qHSyGeZT1QdULiMR6YbZPBPjiLL3NcT9D
EUvDOqx+AaGAqCsuhYprphYJ/FGrt+TrHGAYsU/D4EgNhvogbJymJtBpMLDLDzqgL62wyE7Lxfiz
SR1+OGSnpnO+cB5128W1jGKhj3IUFbb4qPUfp6MRSzCNjXtoWbocuNFOL7HiGSCyCBarYcddUPNg
1wB8wqCBagJiCeWqtLv22pVWewWr67uPTOogX99uQaG1bxP3MulTeGTqUoUmRLGoSRdTZBBqSMwm
PM7NpWsOLd3IwaZPeu8T/BIlJ97u1PQ0BndxY8/1blvYForV8EzFt9Y2zwB64eCNmnWSgDunSbQr
1uE1eGkSYJQ8EO4Fc1OFRxIEJw4SpccUYln2kKM3xR5ka4w4fqBaPLr0sQcBXu7tW8NByR75qG6P
Kvr+HEJ+crlQDdyxxHn0tRibIDkxZNMbBj55mNSqlEmtvzP/i2GmKFgBLpbxlYfVbShNtu+xWbvz
vFFbt0yvn4Hyw30Eqok/DLPFUwOkecGQFqCIkOK75gHXKu2BPY22W20YhyCFz4saAp2dt5daCQJG
NROKMetnKOeCWDOvIE8/4OEChTPrXPfi/QKqCmOTdK4MyEe9LsBu9ZrsUgX2YLkJWpnbW11j+D85
qWsBr9N49VpwpeYE+jWyqIOmEF2dIPDPk89OTXfbPdBAjakDW2Ho676O9HNcRMNJ634vS1QIBOSi
i95XKQQ54i3TcMNOwlo/k3+Oy5QNDjEMiZFB98ELdySfDa3c5EiRGY5RQvQespVjtfyY9DH2vihs
H4/YjINDxC77ft9F0XgEOiU0Ic0mVYDq+4uXHHziLjtRwDLNEj9CepytKBJ6J9lKeshoc6vswN3i
t/NlGI27fkIV5yc/mTmOoUrIgV+WePLbdtqfPYuvPvnJhOo5UlSJ+ThbHYSaq8GCNtYKS/zyEmtT
L8CzDCTXQavkcEJl3j2wj+MuTOvh5KkLtcwWdfBbgC74rzb1Qz3svuMoKLT1pA5BwIoxFEgTRkh/
hqtlIupxhsqH8tAfA/0c1EMBxcxNGkmRHnNB+uXm/fwECHvsWVHGf0ePgonH7X5yRhCvmBXgTOr5
YVvaqTNlsRpDu9uEER9AeVlkO002DUBi8XDL43p6lPh+Fg7OC8mTY4mYWB04YJQZJmF6Bhr+J1mA
zSCsbpBuxyJptoDhnSckE2f/4oRCyC9DCFFKwJhi8AeAzNUuQddqqguZdBkjsI94KkSgjHBczz2K
jpV6RIb1sCRe12WKZeAy99K7vMAygxDqVjDPrd4JxUj10ssMmc6+iN5kO2IN8kQCqkOsshZGoE8E
QUQfRLGxAFGvil1cNIpMalEYmR+x5KcpM/zsju9HqA6HqE2VdE849QGOcfJiAHFC/ySssL65bv1U
EnHIh79isr6peNewwQwjYtSHOkjIO1O16mtr13bYwmCqHjxqaFljxvGV1ow6WGxqzU7qX8aQOUmz
Acu5Dm6Hj8mowxHCfJ+nVj3UPTsXm5wUnpmC7T3NmN/T4v/8dujdztPYAr8K3TctlAGmrGFoQ6aL
WPuJ159MugBHtwr1Rj8sLmr9Ig1AdpeazWlWBljsZcyiFqAm7PjorDT9i4Yb+4sv/U2hl/abO4Tm
ttEKtiMzgY5nUVnma6cV0dHuwURAfmnkLxPWoY+dnkZ3+Hy8gPxlWYFQBSKUF89lxmNcRU+GnTpv
rgeARKeeFSNjdx5YjO7qKWJ3Sa//rO1y2Ee4D7rAW5fsaELX21ERs487Vo/K4VJi9+/oBsQ9/5gh
XbEwnt7DrNLQN5Oj4cxMjcXRIXJY1OxRJ9CmTByLEedxAb0u0HYSIqj8x6Qoh7neg/ETeTL3PGh2
ckoghHKSmVGDg+jDJmeZVlh9UpMu1D1Hko0dRbNKE6ngH//tHMtEZoSTNVMHeL7MQe0xaTLIcCq2
AfCtWgEdEkJYZESVh+MYb2OJJVvY6eYly3xTglog1k8JBOkoopkq60ItCqHWIIv3qcikS1lfE+OF
KjH7oburY5lfqHKz7oz4HrVHG+qjS4On176UoPJcfJ3kzqqP43i3+P48EZRkxgsrnR0Qb2AYy5C6
AoD5NA5+dnIG5G5W1ORaKKuAmtTv8TY7TT6gc7Ys/LUsbB0HeeOvl/+TDwmJ97E0rD9KGeLZ/zHj
fzFZDdnEArAzvAmaDVTpR6cth0vv9nxbxQlKxrLQufYh50GiynmbLgPflT2+FlXJt06oG+DoYjj/
MqDlDp7p+Jh00fCUhWG5jSCZvklaG2YVJag9bkRAvTroh66+n24EOGCe6AJ1jgOyDukDxeusBdTM
wF6aOm0sE+bZuszvD1ERgnmu7EH65IIY4TRp0Gqm1mICQMChmZwkG/IZrtGddHUpOTg0m+TSSTu/
o4sDCVfk0B9rr0dujlxtmgfYtTrn2Tdk7QGlLubRN2us7rwShVguS04kl/KLPor4/6R9WZOcOLD1
LyICxCJ4LWpfunp1234h7Bkbgdh3+PX3KOlpemp67p34vheFlJkSZXcVCGWec7Sd4rw5kj1XsleL
U2QulBtqz/Aj0IOGLRc/azlCaz6ss6ubDOUlA4jOx/0y+gmmq01Wd8nXNsvwnHYkhDZcHL8KOd5R
AI/wQkQzA1TyRp5eXgrFEpB3UCqu++QH9qL5nRhFfjeqHjfz8fCWCkb1j62tmhak+eC/Bq+T+muc
sfUHARO0Udqzl4zebrLkE420CKaGWKM+BPajW/ihOXXrD66gGcp9nMePuUpEUxOHKNQcatvZUXJ6
cVCvM6pfrlvJ/TxS1ILzLD0p7sya/2g02c7OWJlscJFD4hmp+9oZRzw0Y++Y2bx+7myTKykLZzOW
Xf2MknswOkdiXJE3gTjLA241/iiSqfFRg3nnFiy+BlnePFtOOfjmwN09xep20u1K1ByvkZTEmUsp
DiHKcsvVVAt2Ik3327GoeHLAwT844SH0s8RN4PZ+U4Qnj+UVYIlwpDgHuS7xXG26/JnJUiFGMuEr
SNtlaVIQ2MzDFoetJ3CLzhGL/Ta2A6tdJ61dauHr8FnYf7iW1SAjCbYh6LtP9rCypjLaLBJFn8ob
LXJHN+5SrcDUCuTQCvpvBKUU6gsHaGBHevUqkc4As6jDvXNdd1CfyWxk/Ot0A+UcC6LuUxKc5y6o
coIzjaUB2VMt8o6ei53zmia/hbvTLyjXy908pBVnt5pMPcMVpl+GZb6mBXlgFGcd3D0e6/MVkDvy
1OC1KwcPGm7WrLXjExkN5RkpiIzkTuzpl5FLrhA/uP1/usSH1eYuxUbgul8Dz5xsIXP+haAupWAe
INJlehZNpj0Wdf1FKkRylw6f2j+Jp3Xy93USc6oOJRg6wbE9rFXG4QVQIxu5pH5NnPTvI+KkT8dp
9hEnPY3+Pg+VEzerLPOUL9lpVTgt11iuqLxLrLr+Mnr30afhKBTpWAaGflGUa1Nq7SquSx4Amlem
p1Y1hp3F8bYZIVI16FN6op7bJjagA+9BPBtGEClMF4ccvAZ1xmoJ10FpBJjskK/dpq8vudm1W4ma
AlR1p/WFbNQbaqe+UK8ew+qkVXgRVBMc1VCPl8k4zNP0cjqZ0KA7zLZlFepVIShj0wwAyhvHcg36
GDz1kLZXH2Nx0Ay65vvHqDxQxnVFC+jSpFtHo7ZLfU9dk7pe61mQIGiKNyu5nE6LUG1mV9aRJwNK
1ahrT3oFvk9QJ/hD7g4+TXUrzYYkn1plXlB3DbkCotYG7YrI7jtXpvu0GkFZPhYuZKaUEahfUPdp
YMABEdc9mXA7foujITXkFRVoGVwmToud1vTcFmsadTbPJ6+KTZFlOwUTrkImvB/+dX0VG3QTdyEj
9Ba3zHcKL9kbttGt6KqL4z12sS9rStywN0xJwmorJlm16QkpD/5ufAEyXmy6GUgfqJOBD+NRpU2G
JFijbGSDf854sqJ2PFFvHg4TpFUXj2aAlcsoa9yOFMe1LBXxtWpo+JmNQnprfJk5tN9jb6bSkObT
cjJ02h041Lw2PsgiTFYaqMbw7uVc3KwSKLkRH5sPtt4LD8J05wgrniBECJ1c3Jvx67RN+ylPc/0e
zMcbQm9T47JcrqooY6fZ1ncQTMQWBQhmyHdoJDYOXGbpaqnCr1cXJBYZJGhRGs4UukQ+odg3+Ln4
iwKSy2/kMmOgWeteZPk1g27xzhmq9uyyuDpEsgoObqeZJyNurN1ogHS5A8PxJvfy/oF1DLUBWcqf
ReSC3NPtu6+5JSOwxMTtz7GTd83Ys98NhMgZHwbUHfZfHE2JU+thejR6ffij1Iafusv7b1GIw/QM
vBagFOSeL/AZHkUxNpvlY6HqT9EB8XL+WGCwB3Omlbx9LBCkuyg+ZMAwgavpkMrKebQMhaXv2RlS
i85jE5nOY6lEJo0CiMYkxW3bjkP2kMbP5KOoGOcjGwnSug0FkMMqhzVYY+N7igiBlNprVl77dBGy
Cbt/YTVAMRSPvax7nDhqGWgNimiBkFs5A+SRadi0UFSPcLq6XMXO3HAd5BE0N9XHHY2KPXjsCcnw
EXCDEdwYIA0Wr2wM8B4e6w9CsVzoArzDXYBEO575oPjQ6nT3HmG1XeIDeeZtezfpUKMOtSIcnwPP
Qr0cKsso6yg1n4bIz9ezY4lrAcv7P6iNDNST39YHcxT9o0rYtOCEwMlNjTm+daArxgvCfWXH+1EH
wJy5Sb/qRJL8gGLi/TSiYNQpQag8xa5AneC0Zl4a/Qq4/rUrE/0bso3uqvRa85lX3bRuJ6u6T8FU
hAJ5gNKkGJFrGoL8wFxflrHYUwEk6lRXcZFErzyK01MinHBN9qrSkS+QjnU3QpYEku3JE1X66HnA
N0bNoJKIw6TUSR3gnNPxmwcAZ4Pjwp8tZL3WGgqq8Xsf8+sQ25FfKUfKphPKxaYvGRgB8a6kH40E
ZD8oJHGQSm2yK9fMa6xlzrM7lM1zl/qJGpCls8QZx7nBNa+5/exF9WPbT6u+FNmzo4fJXZIXTzRq
lYmNbI3cbvWAe0H63MsIFRmOYIfKbLLnKUmanQ6c+5omcFmN23isolMy2fldYpk9aortdONg82+u
PU3mdxAy6P1EGc10+pG72e9aWiJtVykIvFbd2Gkrvan0PaPaJPtQAgr7WKi6IyswnX1cFu5KV5VK
1FC8nU36vtEFapnKU2Gk+WM64VBlRArQTrkP1GGMUmOJYzlFQEwNDUOpCIhRPYF30Yqhm3Xj7zZv
gTxUgZNykPdm3r8O56VoGq0HLPRvT//VGopNDpLkzM750fA050Oz2JAzd8D3+L+F0Nz/EPcfQlww
t+zwAnv+D7HLZesJj+3VPP77J71ZpuzPRjOYR26AFQtUyc2JetRIh0EyVzXUI1sxWt42qdOXxXQz
dXHcTKU4PO5x2LqsbIege+HGn10UC0WGC2iH4o8TqqHe/4+tKry1CWGJQ8mbfywHhSQHdN1xvzG4
3vtVK7zvXYddTz4Ev1pHQGOkyr+5wJ6vu6EdrtZgpAfcXot9okfOfTa2d2lfn6XdbaHoA/qtqEDl
c6kpeiax9ybNAZedwPe9VRb45igI222LEszwZuKcwEeWQd3EfkxC0f0s7fHHiBvedy8TELFoA/mI
XcuwDZCihxrbXw2HdO3FlWF0Gb7dWJch9Vot0fwet7G1KxoxrGimgNTRsHqbDzI02C0w3vqyqQ0H
iYleOBsQVwJmB5a7I+GMuuzRwQvDK3gcy7OOrahPZopyLfc3drjOjEUzeOj6gQkkhVTANYCVg3WH
v/jOrpviRRtAIiCt1Nsga5m/GJwbuxZsE/PcOnfecGw0F/TZ8Qlal9A6V3MND6dKgcVx3qHmgggj
wo3R+Z5NmfeHZdhXaIlHr9IWyXYCiPKI0y4Xd1erADeL5f5hjNsxzOQfbTdYftF09l1R6xB5Bnnr
GmddPh6cAx6rYJP1dDx3cHDq3SM/mN4JV2wWE9T/PBBbik2VyfSOosgZ6K1UD9/hsNi0FuWAXoJN
RAKxsHuKS0s8lR3mZD7F0XKKK//k5c7zMtWNneJexDtbuhCewoknw3ELXluG6dJ5loUN39TXG+yP
IJOhjNS0WtYP66a0QcAL0ZL1WKa4R7ldjw0/T9rtbST4VZ+F4xn7ORDwiHUFTM6J4izw5V5YoVv7
zrYddbTe9PnaFmsBpPZXCB7iy8uaFmIJ1fg1ZZAITqJWnmjopGvPycVX3RT8NOZFi2rLAvoflQOW
kaiTx7oHQBjP8xz4zECCMgmwVQsfO2xG80cG3mvfsb32usSWRfsWC9I/47UWxmEmWYBmSryukx7c
FArqzlANfxxQgCwv+licB7f/EUE/GyrtaHjWvDVdqH0ckpfiKOSzITkoxNGkfYiAwR1akA6ABC6Q
587Bi7KbfUkVc3qCQ19kzlW3MiGJRhFJNoB5HWXCA/fA9LTSXC9+EAGP117vhhdqHAmuuLVh6sXW
cjvUn9VjE+6KUgYH0dUuKqogDYmySQkKQdZ0JwACywB0EOi6pYYE6eKax0Xuso3O8VnJMxsp/sMY
4OwWqdUJSTKDVR1gEZKfWwF8mJkC6fHB6FkNh0gb3FrHILqDIxJn5/KAHQzmPVG1MV5BmseSA/lU
Ba2xaelZj0r8Swv07YVCQq8fz2qCSRuHJZi8o4YdalYZx6UOvJclDnolSLZiIw82S2049SiO5aBg
QUFdPqzKDvWklev4yOfnp0KBL5aGbIwAGJ+5ge97iw54CwWnfAI4Wa2wBCPbceqxvd7d2G8XTdXV
P0yL9HSb9L28zxpw6HfQlCvQ0XpIzFmgHcBffu4ICC7+fo9Rrp47xmsKXi1ebt3OcldzRWVX/Y6l
BdakRfGeHDcllTeVl+9zQz3ItzSios0PqyC5j/I7vHIYd9aklUccDAwnagpTDqckNt+GY46iMFmI
zY2dhjSBYm+Gy0oVNEHKFbkhAu8PnQa9LXUx5CDeLkHDz2xLiFOMfsic/Fir31rcgnIs5iiZp2Gm
foRjF4FhjsZzdyiN36xsui3Z9IHt3Trq96IDrvSDHCWNUT9TnkBy8SZM+ZmN9chL8ZfPIpeJlem1
m8GxG9w2gF9YIAoSIhObpuP81kFxSzCIeDZ1HJo4ufjbfE3GeIBHapUS8KN5lWUuUkYVFArTBmrR
bp8YPkrZ6jOXRn0ei4BtzSD4RaalAc1YfV6G1LPVhLrQxAZwAdS0q0UWxzK8mTuhWgOEnSHAcmoB
uuwSTDYaLo4Qb1Ir0NO1mywrtXXcTvxYAVd6MHrZbZkoO2xCqpPd8eSPKsXbCNgV3Yc2g4J14Hrt
Fi+C3SvjxalWKH+KQGF9v3/7ARkZdHXeC4apVHiuGv7XguGOCohv6o6pipjKkGspqg3oTt1T0IXe
ycN52ImGHKJIYCN89wQ4/zv0YGtaQmgGNShozna5B512HNc6PjOgodHEHvbdI6Q5gcmxX/FPuZgW
i/6sveFnA5mMZwFwys4ys/4ADeTkIbES1OmqCEv71aII8SeOHgLfaXBQE/V1cGRh163zTKQvY8G1
PfMMy6dhDFrGUx3bDHTeevLCZDRcxiL8k5yQ/0zuaxcZLDXTC5voqTUdUDc26QuZcrA5JyZYBDRw
qEsneLZxXnmJFJTRKgbsQvok3TUKBOmmnnYQhgRDvfL2KaiEnKnz8RiEcpOqTISmebjtkKZezzWK
fde+jan0EAwwNZLP7vc3lkzPRfEXoceQTBz2I7KBOAr4C1Gm1YA6aDzgW7JR4wzWFaUjwZlGkUjL
a+5qH2BoNwtRGETzgg8L9dj92bMwCFhoMhSXZ9MqYjK7h0iAh5deJ7j2XVyd5iFOkQLUWZZvMRXr
cJyrYmwvBY1/QXyfVde9jkk/fu2B+0edafKcV7p9N8kBVVDKXud6vdHGeoIMAobjX2GCF/adaIfv
OM3uTkWrY5sly/wusgK816exeUwG+0B2S8gIwjHSe62hf3pqnQxyrUYORVaFn41tzrZp1zUzcZSu
RDQk6MNn4qgqlocCJG2P3iDLp8xId4Sj7QARBPlU7c2gW1pDRKzZDv2Uv5qejP3Ys8TRAPgMu9w8
XS8UKo5R97usar8EgYUDKaJPmSlfqWsU4LMZUV8vEki/QGFwuKdmyHJQ8INI2pLjvbDRkBnS0BA5
aHCa8CEUaModADwRTrb+imPIQV8ta55EZtsG923l9Xe8mNpzDWEyLRqbI/jv2jOZ8CfBt9/FTyB2
PdzAaYwTiWmnN9kXGt3ELTZy0FJS6yI/a2ycrqr1rHBAapjcc3eZ47Vy/gj/iFkuQ5fX4uQLrT1/
LvqIyzKCP2exV4oAtc5FpkMrObuP9FJeIMHaPDbxKC6jbd13egL4k2qCsC83eVTVGxo6jl0/pqK4
t63wbRJDvdtFOGyeVMVgiHa8zlv16iSeGlsdx1OvwDkvBJ/5ndkjFUv2UDNjyJNRyGDm5TxPgL3k
b933ScuKgVsrHekAuz+17IcpFLME9rQuXUJKB1VGqbn7YJu7FA6ALj7MMrNFIh0Z/wBJe9kc8DoP
NJYpTd/Ay+c8hJqPCeUoeE2V66Ph4qXg/8e5oCTiwLrle4ZSnc1AuZBYURkB2gB6VGWcKYKJSjip
a+A/AF3bLAzEi4OihZpMtn91FApJUU8gRYuQqquAQOtRiLkhGGl6YQC7gLjLqTeVJvWj3Wbdo4mj
Q4BYo+hn6GrxCtXOOJ6o8Xy2K/E+cUgM/iPKw2aemAMsfm/W7rOu7eK8hlZ1DghGH/OwX9O4G8Vu
bNLxOOkh0tmA4raoKFddVos/IyfUgTFUtsTTurVQS0DoGFjIqMs2c+BsfF/cmMCS29W88ulay1WX
uAzVrEDu45+TTzoupc54dk7v/Wqh6HaixvQCVPvHsis2MkbGsHKkjsQSJEZONrmoywS4d7YNCMKj
BtTc85DmA3A0af6yntPreOvT86LYOCjHXZFnNi5BHWpoTx8W8aIIk3AmtctxGLSnwA/XpXAy6mXc
bfth+j4IZAeZqgmjXhshAbjYGEpQJs7kgUyLfRl2av4y/CyEbP8hjj6FuiIEjP9xxbQIcySM1dVs
iCf4rS3iDXCk+sVJv1VAU8ykz6bi0aehAbYUKI140ABU3sVBkzzr62JxMl1jUA+qfSi0AcspGjA5
xNaB6PuoIbY+/k7pt9huQmgIiMuaFdyc57coK5+JAJdYWdjtOrE6bw/ENxRCjemxQsLgout4MCam
xr5BSU74YIscldC59li30SPZp9QuN7KvqsOYhhrI+Hdkdsu+2/MGdE8paly+gYTtFOGN4VmGvDvj
m4hzeVq1avsVTtTCq4szoocpNlHZhKvhcBXIHIf3QGJX0StAT3O8OwTNrobW2jZXy+rgqUP2K/4i
pyABXr5O1lOOn7NmF6B/lFW6HYtIW7sjz54Cq0KFuDUPBiPLn6xG9OtKK60tBQhsEa+AqO1ra8qf
yCQZtCWyVnP3NDRi2Z+56XyjETWZkvtwAdc50ZLTZLqH3AbjKHnzoS/vixw7yMT7lrmglJ6IhEXU
IKOHGkuxncc8AhAtZRUYVlmGrERTYNeCo6cH4lhpwL8sBy6uRLYSKhJikKwuNC1qcUcfpyP5yS4l
BHdUIfGWbDPDi7oIQ9WPv9joQrg9rhMcltoFEA0ymIIT6IKCEw0bY1La4dSSa/Y7ntxolT6BM+Kv
OTcTacjMZtzpdvjcNSOyiaqB/pyNwxqUsYBOo944ICx+s4VWDA7t2W+qou1Wa15poi48C3As8kP/
ZFx5Wuut67S3ji6eLHMzAd1/TPEukoG7DF3yUIyXgzZzNn7wf+hG0Kcx/WUpF2JdwAE4r0K33LUj
UJZapVerGhLUdPLkMqmGessQwtUWCO9Qu0RxReeY/Yq6Akxnrh6kx9mhBfuuhGjIstyyCPVQ6Ae9
gVZe9TiBtLm6VuQ+sdDLzjeRN9ek+GVZ6sVg2B0y6MQz12mmVe2NHFUjvbVH3veFRraV80tv6xYy
j+nwO3Cw1+FJ174Fk9sF/ybNmIMrOV6wCwRNQ/OIUpJiRcnbRLcvbZm4XzJhW1tdtO2BIooQIjP0
LvseYWWjteU5+xhB78PYDlzi2OK3a+ga8qf2sKMz+4QzZ80rvT7QEDpoa8Oa6pcyjO2Loyi7yQ79
JwcYfBeEx+p9Q4fQ+k1Yp+yehYP/fwuz1Go0nVb7+0X7IWzmi4Ib8O2iy2ejxdVFKazSkFQwXegi
yDoZVoGRjw/xaAgQuRb4kdolf+W2d2gimeK0HIeAQ+JBJvo9wknA3VSmobumQuWKZWCicHC4t1Qg
Dwyn5JDTBg+kkqKhJgDTuZ6Z0z3NGgfIrPR6/HUJSPFf9X8sNLAE2PAG1H82c6dDquuKmw86aI5q
WumLjtdPZOmGNPM1DQyRpIK2xJPwGYUY+RzfNcZJhMm0l1PbKHkTc13jX/Cjy3/Qd8VBJYkfQdD3
7l8CtFQbfWFVbwEOXrhz8MB4ZY/CAaQEHk0bxDkN6Fn/yN3p6NSV9uqGk7aRdm4c9Syv7qcUQqgU
AekBf2xl8Ajl4vvEjONzYYL9iD4x/VO0ON912CDfkwkVuBA0R4XPVgSQVAqR/99wCSRtwFPrJFrQ
q6+WMRmpMe0+AANya6wWG/W0Rk2h7mfzIAtiYzcJYUkQCkC7ExUo7Lc31NWeJLdm3S0ly+WlWnxI
nf4rmVDvqxL1PDDvuGH/xptCtSehrlmzKywyScEsgRQMtjjhlu7akK/APX+5s38Y5xVkruPojh4Q
8y2+Tvk/HxA9g1yW3XvHwjB9MI+Lu6WsyxmlAAiVmyBx0P6qC1Nx4MgKgUpQtiqHkiFSbiWe/n6L
J6V+VwfQtYidPtoalShAoc1becm8YRv2XX2cbXED5H0NRcZegmthtqEeO9lqeBVGyZh5/7/TZyMH
+g92OM90DV03uceZrnu3vO6WaEBgNTThtetQmJhxrVvJHDVhKXPSTaPO/VMz1LStAzZTPDg85nNt
LNYm5P5w3D8w7Tx3yW9bFsoghd35s9Fj2LYPmpvlBEveUZkAlQQstQL/WjrQ9na0Ri5X+suMmwXm
UoSbtbwK8riWKy4hsPt4Uk/pt5ueZXbZN1Hj6DuDdMCtty6zpyHKki3ThHbSJitA+UhRddtSiZ2Q
sdAKlB/IcEXexU5DaixjuNZlyu7ZCIVKOX3vS0/srMYxd7bmud+4tcHpj70aRY3XMKsAllmVjlH9
mMgeQepiPJLFdLAVBCkwjudUQOpC9VCK1FxRbVqvhEestv1lj2EE2sykAO3toHNfQwJ4Q8YyraIr
OD+jK9KHxk6gZBY3Ytjm6KRKootetz7ZBs/DYVQiQQeEKpo7aoCptvwJNP4blMcUbIXj/jcPgJc4
MuXtaSIHRetePR5kXj3NNvzpxjuagTO0wAcQjK9vl3FBi5BIiUoYUUJJVCvqPeiUw7vOK96aCi92
QVsj8QpLFOKVFBlodNV76Uod7K2LQhyERK08NsYvcVP2R7BhuGvkwsfv1sCPeq3nL+A1649RDz5A
UkJS9s7DDrlG+n9HIneuBbAxTlD1I3KhUMrUc7Ai9iC0Im8RVsFDzvqVbgfaIwNgQ896dggaPq55
qEe+UwCFsI0jEIY42ABRdkwYBRJjZlaZIMxoAM5VoInG7XGhIgqggB5q9T6Z2tTXktQ+CKVxPrRR
D16IutnScDTCac84/qx5X9vPTB/7M7DAqMhSQ9ApZg+Dps+xWoT5ydiuauR1HymgZ/HXrtCDCy1G
l0qLBrpfOr+Qehw1oxdO8bpFwtex1xL4W78Gg8EVlQrN1WXIOIFj5UgmnfXQStLAEniCAN9sswUD
7bNqcujxnZBqOJIpa3GHG5oo3Qee7pNcXipRYqWPiXEtQmMEEnDKNmCQdSAGC+kGh1v6yugTYKdQ
VvcadOZ0dhQRPs9AYj5lYJE3UPmY+645fPDayktz9QF6k+DOH17x3z2diSl8mev2rMdT12IrzcgS
uQPKFsRjncc3dsCQxWkUoRU1OO7NL3k+5qg8xukZecPCinaRY4M2IxbTjmcRaKm0WP8SpPaRK1yL
DjCfL1jZ3+nBAIxdVA0+IWHG2tg7w5i9tk2aogq+m7bzu0mkXljoUUSNlWioY6sh+7IxG3X7pFcX
0xzvOGSs9zYSaQeUGV4WYM7oMOSsCYajQ6zpgELE2bvAc4peSgisWV54KVWGdhL48rQtiBhqwMKv
prp5UK8oI6TSw27L7SSzZi85WiCQAxeVXkss2QOjAhGMA9wxDZdG5JkFwjZcQp06H0QOHr9g6hqW
+xoDeVlNUhGq6XN9C94i59AB1HLuSFFC2Quj6jMQfKCb8rTb2Kk2rZYYj8QlljHq3iCYy7TGz3AA
th4gyfdk2hGOmpkOrguMqLHs5mddu9MZlcLYAgb2tM2i6k/Rpi886vCUdepIxwsetYSFhU0zkY/T
awmOtzYLzq6Gb0BsZsOLARgXThX04QV5pbfepGwNilaPjWTudgHGLTi5JBwm0GEoSN3i7swWnNSD
hr+lcnzA1tkB2NDewpeZALvjq2CxzWREUMqJITE2RaLbxBnkb5KpLhnwbMqo3OUkv4ML09mTSVom
buRAUydnEVjrJYx6AVACRowLqu8LNXVaPRV9Xu1jZWrp5kWO5Vv4HjJ/15bvHsX1wLtUbQcW54yz
IyQ72DFVvbbVnBSqVejWS5f8jZAm8o7NJ/4pIu0itcqH7rzWh2WXZfI0u4aRo21vr/RhOkWD2/vY
YaF98Hf5INIQggyUfm75+ILSf2e3mKhHDekN0dTZO/a3sWIEDYgtUogYaqAi1kBbd1cPGZI/8nsN
gqAX1vftPf7PnsmKhKoHvc80BL2Wk7+Wk5VsIrdM9uTVOcTAewDUcZqL0nLPe2RQo1sJbBfwfovX
YnpBnl+GwVx+P/AYCgPqFZq8SxyzJ7x5AJQCFd1MbkRc4RaU0tlscM2Iq6T8+xBydOrkNriyGIhI
XwU33ElWUE+15aWIUSXtBFHuHiDkYiGz5CSbNwVByFyISTG0+f0IqWXi7SBSD6LxIA1vYYl6w+Ic
tzVyv3GAgFERK8FFRmoW6o/Fptu9u+qNrN7Mct/L4vMYkOOP68xGWgj7XEDcbGS+R1uGqLgYtWPF
uYYCDPTIVsXRq1ZYDeoNYUc+7i1iYFaQgdjjn9OssdQyFB4i8kN3WXtZo2sqgV85yWnjuQTklNpw
oohuExtjf8iyRkeFs9qPLs1sZNJ51ENZ7UzR1itTjMVmoeS74d9bHAsn32chfY3SKomzxagFYWGt
2c+a0WXnQY4pNHgxTGPh3RcR3xVQger8pPuFCvriSbdHVEpb4ZeoAn8/RdajFSHPrUH5XE2E8E65
AVnxhGdG5Tybsaz3thWH6ySexqt0xCEaRnAjoGSvv0S6RNFkFBXbMQPvaa8aVG/FIxIV6FYSjzNy
UzQ1Tt3FgI0bLyFkbk9cxzEqyPWMl4CbP3jNwBlh9zttsOPvLK6LNQrtizsvx0FA6TavJRSzFQjW
AXoDvaX5YDNHz++lHfp2aNm3wR/i3hcAn+zHpT67xugE+Pktl/ssZlkamnh/vMFFqhx4Xfx/QAtb
vWcgw1/4cd/2l9Rt0ofoOGvrFCEoACbxPWhZsRnA8HLq8sa+WgbEm02zAiJSk4XftCBYTRS3KqAq
bD/WKZRUFd2qaqhHzeTGY71axjSNGTbKGP+a8dm0G1sRh/cSfFPXMO2zUwkBQp85pfUKnqNwE/BM
32sQmXitxvSL2UsDxxpa/gyFNXz8WlxbyAfspCKwdBMOZkzVo6YGs9J6MFk3c2TOVJhEd7kwXS7z
Zner7djAUcP3vtQHRk09cSKciQAnI/rx3o1OLUpGH4p+rB7+stDArov6oUEeVsWQpVeB49ssGpDZ
S/kS87d1vNh98TqrCpl668CTXbbelSRj+24qTiMf7wxlWuwQ4GXrICusdYu3bKAHQu+Ss7CBbM7k
gOneMg8edssoIQehIiVNaegB4YA3yMZ8aUY9m72UcCWvk0BcmrwxcF6FB9oapSodD0VycAzh+vML
AypcDmU9gqQu5sn0RQOB9xqEEPaVDYY1NxYTD0AaQ7bg3e5BffBiFcKnqMU+NJm3k6MEY5mavjji
Vtj+GNXmpnYzZ89y7WsTmExseVDFJzfN7fRlcFjlg0oRn4XGRZJk/siDTMo9xAFKgF319ji4Fk9W
RgRSwz4J8s0QOigbs4NwBfotkBYPmjgElY2CYxuUYoEcxGvfQGzXDM1u7aohw61mk2cMkCMei9e4
AH2Rm4v0QkNtwK0a5V5PJrSjn3pI4VaQsIiMZ2EA8w8auI6t8xhlnVUK+HHXceF76vy/Ggxv2jcq
H6COxLEDqWJ3Q118MMeco8g/h5IrplN/6lohT1euZUWbUc1vcRbmbmhpcguw1aCiq4g3gdNjY1dm
Y3gSUJVx/NuuSwFewsPT3C1R2HXgyP1/Hsks7dUbI56bj1o4ZOB9EChdykIcfk56p/nYiudy3XBm
+oBqmqdCfxxrAUasyXSuDpS8vvfYUuPsspxw6KGXW+ixNGcGpZIjsMPTLsD76L2eQlIwDaf+VZPd
HzoKvH5hHSctUeLK100E6aoIcoKGqhhQox7Fk8toZBLwN1CU6AoKEyFrs8dnBFGwGhJaBkoj1gpY
tOhANgvVUw8uxDbrwrhOOH9KsCNEdlzgOZ7XpnakZh6T68O4tVCBvpp9FnOY30l82yiqwQnaaYlf
bDR9ceSQXz64UoCuYJsFYL1MdGNbK61A5sbtxhRQV540u/vyib0PuuDKQ1nuJBWlCsUJOk6BfQI7
nH2i4QcPjads26SgoKGwKMieRisEUuk9nuyfzvxreouDkQ8XsI3+sYaIscOhAi30FZi/nXNo5vQD
hqyUp9sFeClgtO1pB9Uc78CG2IIymXTCo6FlW0JBF0XX7sbSvHMM9w0YDaK79ERNPhVOvqI4cpOR
htQjmxggoYq/BeYQLpp61LidLXw+lJlYV0MG5uCVV43xOh7i6ERN2ddvvRtbMDjiBOk4pM7LvEB7
E07+hOmoPrcDkKurdT4EzjO9Kv6aAxGrxAdG14OGQ4odPeBxN9LhhhySrXCHfnYst/6+iH9H8QA9
R9QXXYHT9K5pOhkXtUaqtccmrrADUmwLOG2vLnUdVANOdDEGEd7aqvFA+2CjGPKavZv7UwRF3SaH
GP2q6UtMJH+nucmem8krBY4MGsNIBPxYymsHJyyK1dRmA8hB7kOjzZFXU/W8SwjV57o4ez9Rb2nI
Nk/B72XbNGl0ADfxTX0SGebCo6oI3OPg3VY8US0RC/hPkOv8Acire6ImcZq33q0t0mxQNwAxvsRl
fw/+97m0vN4dcQcHgE6NbmLt0Us2YZC3812DfuHznWG+S9DvPlU3FIPuLRRQbXut847L7eB/SPuu
JrdxrdtfxCrm8EqlVuhutcN4PC+sicwJJEGCv/5b2GgLssY+95y6D0YBO5FSyyTC3muRAZneP1tU
/+GREqTgo2IVzkmBAIu9byrCVl3ftVGL2LhHkkVlXaDCgQq36VsNOdJxGt/+E9yg4hDWYJ/U5F6F
afYbC5seB38FJxgpssp/csCH90KibPWj5yZhJ+w68HJDQUCWuukccLE5khQTBdBgTy/D5DDLvEQg
zstTV8t/Ji2wz0AdM/LPoTG519oxPqQyIdJywUUgyhB1iWFf7NrCSdPp1fBADEIbkTyb/+x7bHnR
xmMEShYP6DvjnYzMaCNSyscBm2daRL2bnKxIRI2Mre21U2NjgyxnJ8fn3p7Osx8OtenYuhXBeomC
w8NJO+n0MXfvj9keazsAyH9/LK/tSBGhxjmmC6ZWnh/dIfgF/6xPRdm6O0wl8r0vhylKtwERO3cb
0g6ZO7xYAnjBwWR94qAt/CRAzSItSbL4/hVkrtELOdeTyDcCtJzHLBzN62CBQ6rP8AaazHlHBawF
0oMvYZGCUhBr1mEzDsBbTMyPVM46TAVO0foefI2yEhabY8Xeq9mp8Dtzp3JKFX+fD1z4uM48AUBD
FLfj/rxnnZGaubNSUAJq1HvdsTIdeZ6fgKQt643dWM0oywnHZEvCzAyAX0rdqXATgD7AsgcxnOqt
ODI0dlpzF4iEQIdfjjMLFS+DJmfQvBEPstaP2LYLAUlPikYujKhHjUkLIz0mZgckYdy7kDaYKn8b
AtBhGxSsCY9uMiHVLbWBty9pMRuZ3N/ldu0945S222MyUMY9cWWS3vd8bK1wPGKVygTAGZAGpOvc
isjak1driDJWY1/yFbspjhtEiaRerHPSc0BTPUC0Yaqnx3aEbZtY6UhMBgtI/87mb0i7808pTRy1
ny+dlRs5gNLtbyRh5Ps0AR3lnh44nJ4yefFm1Z57iijx807hmkm3YV1Q74vI4edsTAEHvEzsIzVR
mX+uPF4/02gQYXgYWOJsaGhLM47dKMtZgzcSgQA52w09qhCNMcdBFBieX0HAsCflavnYy0RuYTxl
dnckGV3UxDaxzcU+xY4jdnwzd7mIJPLdvcd91Ju62JUby9DFVjU0TdYYzTYdC9A8mID1krI7RT9N
KBa2MnFpumQCcUfGtiRjVYrTsiKMA6St/wqO2muEuqkP48L4W+3yj6h9aX/F+8Q/jAbwnsp6bTBT
cPBfK+H9i7GM5uc2mzF1gXfbRwLUvQDboCFWeFgoZGt2VsOMxXkedr+UlfCekwW1WxQtdQXO+tO0
eaKhvAVkyoMrNxDrPnV9VBnKpulmFB9xlNqD881XCgObBzg3qVAIPfg4y5Mmhe86dqysnaLbtm2y
YClaQKjjrIMVe+aSPQd1ZavQpKzThu9BQxXE0xgUwRZF69bLZNQfxTpbeD7IEYXyhqE5rm3+hS5E
Cgplg3dT2NNr6067PsmLZ6fD39qSTYKS09NSGW8kmkEtDg7LECmOI94lW21HPXdq/+DMEsccSKuv
E/aQXwHjzV9s5FCQgZYbY7Qe5mxAvoy01YEKEHduwiSz9tqYtLeby5LlZUEl8JOT2OwM+MX3Bnv4
MsPoNqaetrEWbP6FIBbQIm1LMhxO3cd7sCPtg4wCpH2IPx1KAMGd/C3Aj+xcz+PHloFdURZ/GIPn
7UouUzJp61eP1UYxABA9MI6XIOmV+NXkA56sf8nIbsRsa2sUfHgjY4qlfcXtelr2n+MVyInc4AQT
ZV7ghvbtOxotItTyPac7p0uyJ+IsAmxTxGKkKFxjr8wk45hm4OLg/NVe2pV63ysppBWmTwuLupM+
TWybGcRhjYlt8u9PGDFj6ifgkYGPrbPsJ61VJ440RkH4vbPdcZQdkUb6If/IfsKxHpu2JPPT4B8w
2g49wAqL6HnOgx4EZTwBjo8EGCgkmAD18s4E9yAeUgD9vpeTkpo6LIAU8OCm1RSKnEmWoIApTpIR
qUW3a2hjX15cDx0CIaDxTy+PMiVjxlGYtrrz0qEebuNHFx/DJULltI1E8+9vQxsH62KBm/D7O38Y
6ju1ovK6lu100PHIVn8bpCBZS9/iT9Wl/DO4+DOQxwoEDCzdhtjlgF8c5frRyRfAl9LYsEcX0J1S
Ss3d2CIrZWuwydzUwhk2totDPxSoJ+8OauzL2ElhACpVuZEgWPwu21NXXxzTun6RlKPSRUVXLsLt
sS4VS7BLavx4g2Z96YuVf3KsUGwANBjgN4mhKFGYZts92A3lsKzs4QKOlhxgVQb/5OZR8REb8aSj
RgZjfASZFaCbgLE7CwnbMLXOGzWrn3wxkXR81qJCsm57afFqCMN5m/2+vxb2P1ofYB6EeWt11SI2
Guy4jhGQIVPzPbIN7Nk9ll0oWJNxyBhYYHxbz2GEw0vcASncMPRjQA/wJ5KB/KAHtSPtNEZgJBUo
kemx55eDay7Eq1qNpyZ3z07iYgMMCGt9rMckzG3unKNsMaCptl3bDec7EZlQY8kI1FPGZLSK1D28
7xdZUeTEafuLx9YIE7wW8w7kU4CDZfEWJFe2sxX74GbbYfkeXtzSb7tTCFyMPSA1UlRV2Vb9sbKU
t7kC/9IA0cUWcHUAlRcg+blkeKtewtEOd/UkMQ0M412mtc1cFzwmwzRdgeUQOEiJQdoUj8moQG5D
t3Uj3l6QuU4RlJahLD523MXfTTSH5SE+i5lyEIvL2SvNbgGA0MscWd+JUahY76wR5XJqzkz6ZMyz
I2YaL13VJldrxKkj62o1cqc1uYoBj+DetFGQJy2ocSxk1lgR5tlaVkY26kR719qQWxiE0TUwlvJk
z8XfJCJbl+Nn79nGRo3kFaiXjuXO57X97VcM3qUw1u+5egEe7zRiIkuvPXrPBYuVbiwDzwL93vRu
slyAcIGXkYdjVc8DceXgg5Arb1hMYye30F084xI1coJBQ9JwWS1hMNuJI+QQ7v1KNFcO5laUUY3B
Hke4yFZ0Ow4Y/31T2NZXz5n7jZ9bwwd/tob9KtrhEnmTc+q6zjyYbDCPyMAVG38xD5SXo5Jz+trb
rLVjohoWuTpgnBxerXa9s8ixA75ZpAU53CzSwS834woka53K4dtzirwumflB6SCRmeTI+innPdm8
Z37IRJE7y8JJAAzrihcdB6uYBdTaVHkN4Ah7Y4Ga6hzO63vjLSXgS/VYBPZ0RqI2mTk32zsvB6ft
Rk4cpQuydXfT6ILVIM+ty+iBXNOslxOJqAGRAfIFZGO4ATKyyK4DoeCxs/jpTqa6wPKsD3OHhN83
LNp+pxVw3YLsrE7FMcDv2Hsm2feKtErz8cMi0cKkMVA9wHE54W82mChO8+ZsBxIBELQGbDySp1qM
W8je5BEYQ+7qPZGcg1VkPiIDNAAfiKoWnSLwfTZ1tKDeeDVQJBqY/BKhxvE8W9l3srSdL6RNxoTj
IYGGeisoKlFd5M5bGoLuEX9cbdhnn0XL2ku3BN20jTA7ioscPLyGBNupsJgExdEMIjIrNZ+TxpOT
pc7cA1XNBxW1lb/YgRPgXRdWf3bsgP8b7A+UQY/gwBTeobXHHIEAt91huilAh9QDedvqDgVyqZAJ
CFRu0qYtgKxjgZLgJ/BMfchpiG/wXU02qMu2gNCVultSRCDAeHpPZMCSBenGEgYrQIrFkbpzuGCL
CxtTS5zZwMJWY1KVSNqssXAfQQA3TPuUNwUYtNEk+MkDetod2pjG09QnPs5GavM4mX5M6iSpcPTF
5AtddbWneE08wINQgmHTB/OlSnbviYYy59AfvAYJFVIhSjx4g3q4T0b8piB3BemxJNUA/MLeOWTI
UPHDKjlbAFDZ22ldxFkWIcuahEzmKTyOkxWJCqQpU2wGkQ8NtUI7P8hUrNlxxTbzbNatH1FyJVlk
WPsxyuy9F5T1Kc9FdPGssWcoIkDXUhC7kmqgs+3dnQYkLTaPJ8tfd6Y52uBSdPJe+acOplvTgOpB
GYKaGhvRcRBM7Y4289Xuvdq4p81+1f2XzrCS5IBv5/QvIzlbs6pF4LRNdlfmnGQ+8ZPO4ojkd6WH
WIq6AFjHli0pMMnHN02Jx17Xo0uWNFYZItK7zX0XrHOrvXlQaOM6ADKC957gRlwPAIP8wy2xuDBs
C0lv9wlwpC/N/M+lBNrwvZ40DWh9sZeEY0d6QgcBjowcYf2qHsjqqf2QoEfP894bvmAFPR/0U1o/
5x9kUWlt5oDjMKzCCfJgz8Bm6K1uO7OUNTEJqflfx6ZEldPu/68YlsSaIyO6hXLunrD/h6VJYkxn
zYLywKlC2v9CNtWD2HRlYSlSFiJY0W7U+59keH+/x1PcLJLppa5q7PuO3pG2P/VmqUgAV9mF3rjT
CiBbfdtQ/eHmKe2tPmrcpQftFJvEPmx4dYzKLjwHsul9I7hrfiTLc+QGogoPuEE/M/7P8XiY7zkL
BgBBf7vYAmKSpbb7P+am/NBLIqRWNtQLbOB8Uq+LbJCLu3aw0TKUlIP96MHQrJD9yZP0SHJqKJ5F
nEo0Bs1JfwSL4UmHol4FLPo9m6oJBeaAah/sbS6PZBuPYb52hwwU4v0zs7LYVaQhI9UlcKCyxmb6
vb0Mkt+cdKC7wMoHKfKovsyQy+Xna4XXInDYB8CZfMcKlkuCsK6K1nfuMBoTKRhvvzRLDfgIyS6m
/O66P/QjPTl7ayO8jSYXA0bUdALDEgrYxTaPkMVPoOMEN66gw1kkkclJQM1MiONIWeSgmaA+ickN
kG3Gbl78P0lEoOMkV9baTkVG+WCW77X0XzH9qngJWxw563uimNplkS/dqyFPgLFEw9kvddPead67
NKYG+QUgJCFNAvTaM43TxTR2zZL/+WDXtDYQZ7SwBtbo4R2VxHLcawCEkNdpzMOXAeynctC7EYD1
qBfWyX7mWDqQwop8M4iLCod/QQXiJRLWCbiArHH1Bvw/8d0OqO8tcH3Sjm/p5oouSLO9+kgRQxZ+
TLerb0h/JOrdfWL1Ecm8rBcb6aMISkY10hbfp95BjQ1kg5dnDo4FUMHnA6qW3RLvRFRhK425DMt4
ISlZukZWnUUO1NUNCUFYg0RysMutDAXPoEeez7WbCLAmYwoXZQz/e2iS5qfJdGgrEL8roZ7i0dSv
rxcf8HdFtHt0pHEf/j4O7Xox2qrfrChx3Oao8zov8my3DD2OHfXbmHrUOBMD904EIGSp1A25rdL3
QaaHjb80OxCEolzyZgcubpxwBSNSe32T811VmH6NNN8eSadBFX4BYETDrzQBRCHRiDyETpL0YF1O
ZflF77oghAO3NuZswPUkYZgn5bksbADITB722fMS8Lo4uFCGBRmSENuGQGIRzrvhBFrtXSJAUBgC
IPYJDMrXu/KVWVaHaZC47020nDxMgodDDfBwKMrt2o/117Xhp7Z1/L+Qm/mL3VjzL9wqvR13ffsM
EHPzOePCBBEeAK5RS9qotVaLM+QWBVMCe2SsPur11+JO5sXC1opZNeySpba9dVE190uVVf/YSCD5
p+uBTQ9kN3yPvw3GzL/UU8O25TTy13FpLEz8gS3K1joD0VG7TRcO1r0fkIMBkHp+7nF+veGZJYn5
sBhGdc83AjFy6W1/VupHxY3oq6uNeUMXoYA/vJK8iL4PdeFbABpSFLoPGipSMnUL0rCRF9FqFUHy
mOlY+j7oVrUvmZBMm2jtw+eiC+XyK9OKx6vdvhMdWcdTxrcPTEOtpaAJ6iqOq4+F4u1T6YupP0NP
n+12obu/jY6lb/Xu29KB9IcFMjRojJgEO70hcqTILUElGjJopajUCBoKTIPwNlRX6VSfA4/6HWmD
/B7AQYDUghM9HxlygE15XjkoTZH9jaJDCWLQc7vnexp7VBn0vc2/1GSZRuGzJeMoF5Kh/hMljBTz
extk0yXnAIRGoDCJVHmIqgeZUXNUiQ+LjYW3rhBZpXhIOvtQ+1MdP9aZVKwGAF4ZYOeI/B3wRJum
AIaF00cLQAO6ClMcYGir+7n7YNSlhoz6GmksdG9pUaAiirqknurygwn+mn1ioYDPk9DKtpzRU+9B
ZhTeiKREaQNg2ekweiOSzjDSdjREoth7KBr+/8hcUHJuGXaesMxc3nOSAU1rnDLxB0lUyrEhldqC
AURluPNIK2TOlAMoBdKU1UjEv+U344w9u9zFcAowVMwdvldHkj+xnPWHaMneQp5IWhXJHqW6pL6T
zhyFvHhPJsYuAlRxnPOdi7Tv16wDVEea1rUbB233tUO9+ZFkpKUmSex266PYdPugKNZxeaqxJxVr
Y+oZjqxRer+CBXjjIvT7Lntb6nzdER6qkYLOLa7a6E8Tu1l7ki1DMJ0nibZKvQcZgJ7hofzCDlTI
i3BxJBEJ7L+zGZlGAqngOxoHnpMc1oFP2W6tQHX0qH8c82Fq9utgp5+TdUh2gTX1T+7c9V+BIAwK
EQGQiNbszg0KwzYNd/qvYAiZUcfkmC8MJNMfAJP6AQeL4UsQ9sss9sbcIkMau4DBoanc+lx40dbE
RvmRRg2wg5BpIxWiRoH67NlBGyuVFM5SSBqS4bAjwbzIN5enKZ0Oakgao+mbs2GX37zJ8S66AajY
APVxiLm6HXjN+wCATw/RKwNbPHQ1FZn0OV1TmdLdrS0ej+uQ1jt1ERnzLrxy1fdMRurO1EeUF9Wf
UH4fBabXRxUic3Kcrw+YoBh8RP6wAhElsN9K4olGZZQjpTtr96ShhhQgtsNKpw4y4OpJMFKtHmo/
jzvwYe2VDWlYkfzaMyfY6z1g6tGOL5LM8ZhKBjy7bjvGeiv4bu+4zQV+UlpF5tr7QaEv8KOwCfjK
4s5Ml60ZgVdSkz8C2//v3nGMHckfOSS1HakffPWQekRWST0ZdJUPgAe5ZrLUtiTDoTaSPLVa+5Es
MouPbG7TS1h67kcwHPRILWDdYabyy9qzzk7dAAqZlRWTuSo7/DeNTjyx3ixkiz+bWb9DhbzR7oYJ
CEtRmmHFQngK/tordSZJeKipJSmOtjM4sqli5CpzUIqxjSWy1WK/l8CfjADSdVLPgiJcP94NQST1
ERwVOMwy8ishBXMXgIWxBg1WmMIgJIb0EV9YjcEvdAybqHnSEMfUc+v2N44KN9TloR51QoXBtyUb
YNKSbR4W8/ZhLee55rWyV+Ok5UADcc5JhnmAdO/znu1tjmyatMYRoUW7zY7ceLbreTmx4iPJTSJU
QOm6XwDuFNnVdQpOizmRNVN2aWwrsPFsqFIqa9nyTD1VUpUxCfgq1VRsdVdnpYqvvvemAizyJm0W
VPXmfdlqMN7tDQf8ov26vACgYLz6srGNttvyTkw7y0XRQ5zaoN4D0BUyJYrxSg0ZJzmwAAeLD0et
KAPuIi29cuUhIXzJMM1DQDyYQJ7xsSFCuyKyWVwXaOgFUPpIZixiwArY+SPKrf4UAkH6KeuRK42k
JIEEtRH8pF29xtj/AMSlP7bXHPQsEtgy9IwmAQhLYcYcsFigFIBFlXBAXk6LfcgL4LCSbEmtdOeY
SCJ3kLj1nAdj8ByCh2AXSGwFAVzUFbwfHlCJGP58Q1F0ly6rMDRHv93MwAl5NooyFkABz2MU4r/3
pGwGV9gVf+sCi0TAHI/EuZnOdYWFKca6iRafBQBxhpDUK4pcYjsN662W/dA6zPE4BaQsO4nKBve4
MOaDDczezzTE7G0+WNwH3qLUomx1uRuS1hEr+9z9qYOXsoKZbqIOknqzDk2obizDV4m5sLxHsnm4
s5rKm8nxh59zHkGsCuqLRS259LSeVgxziDcqAJ6vP1o/kKxJwA4F9vPrj9mXv/mrlUMAHKB1jo5T
PQYv3HGCF5cw8kCtsBnlkGSkjcKCPSPfIia5dqBhBKQxuetu7EmRegN3AFdTW0+el//1YEwx5xSH
EuUMhFh5adFi6ycC1veBi7zHcwjEb26NFElsV2UvONutzDiRXTNCdXbX/pLlVfbiOZE7IwEZ2ZHd
Wh5JFqHu4d0B82J34/bC25IwiNbR2urQNaZnG8xumg19x7RAUt/KnHZAt+DRl4cvXy2nSBtCS1+3
XldpY2vIWsBhG8qCzDoJGpx19gUsQcEZHDmgajMBmZwhBS+VDfW4NZr7xs7xn1VqrbGbX7SdCcSc
TTV2EXICoCAPrY2y9uRgynkiuQ48lcO6t4qaozzKQXExyBBHeWBL5NjqiEQOFSYAjW92d7K7rvL+
FovCFGuLagxyHvr3i7TljBMqIZbB3oxNUD6xzgA+bxHW11E21AM819ckLaoTjVDZ3VxdZFw/2X0O
kvubGSnmpf9qCLzopnypryTqohwQ09J2tbpPifDTo3qK6xLahSH3cmgDZ6ffBPRAp4ae72RijZkr
GTRm9bIgRaNeKHOK6qu1eVe/C+UVyFxfgIZ0FbzVX9cufC0NAxMsOwQIfzJHbazGGegwnsvOsde4
NcAJ1bX+uTAZLFGWCggTqQ7tPgNMnTNuaUgK5eJMc3n2mnF/H4yukzs4rhYZWw930UTAUbcQ/ZN3
v9FM5m5a1dFMh6Y/ruOgluVu/kO2NE6DBD8s/uediVdgE6pHHijqk6rRxE7u0vlxGWLvt6UnfiHf
DZls5gUcGMXYHkCqB9y4m5x6JDOd9NXEcbmJ5NDwEhWjvcklsGwqm4kDZ6Z0WQ3oawwdnNbeKViA
5TnJqOGgWnplwdw+aQVFIV+taAzkCyu/h/hkDUjGX+ekBIEsYOHT7TgzF5loaMBN7wKX1WnOg/kv
5QR4vvMgG7LF6hHZyTQmjYmzgBhoN+We1NpQD4M2gIseU48aI2DTbnXTQQXUCm2snNNI/AUuHG83
B8l6ogbf/YytVTkG4DevAYkDwuk5sNF1cnuVf5xvBu8qmLpmP8ScoZjzTq2cJhVa+lNU7UTh9PDu
8qRR7o+Xf7Cf6MbIlZog2QPtvDslksMyUMyXSMQ5RZIv827s2dVyAH3fWcnCB3NyJx/qkZp6WuGW
IEnDaTTiYlIDjAnqKql2Qp47KhVd+5NOaivaKN00LbKBBSXG/TyNTekpMW5ePXZq+hm/a+TFkYtO
mPthAt1MwVsvmAAuWp0BPPFFdHhhIkeFX0zJ/kxMz9QQ3TP1SJEAVubEerF5kP/IlsLxzA63oMAx
4p/GfPC93Q5IIZoLqkhHYwJCXxnmF+xsz8ueuu5SFZehdi5gTRqf/LyZc1nrmm/MYRXbFcmQYE2V
PsKaBxznSfMAZwnFdrbSCoBdUQFgKmc13nQ4L8LvGTwicV5bvXV0Z8eKkeaaANtlxv4akvicbdCh
cECNHx5BmfWpsp3gcvfcoqcSuaFMzdnoBxf1QLAXPKte9vnOVZuR62DWDtIUYKsuSw9Dde33K+ob
URY4ecRGBV4cBh6mmz4TxnMTNPfNPBfuyV/Zk5Z7U5asMY2ZN79hldAdf+TKRsPasnz1kd7zXUwy
BqKJowNXNwuRI48hdgLzzUCJzlG7qsuOMmjeT/dBLwz1D9iItIFpU/m2fULFnX1aLBQKonYQXaWq
0wkYOZ4zBDuBpcZT0Nc7O/QGB/BpMCI19e58wmUyo7NWKXtU0MZpP2RRDwZqy0GdRQoC8hQLpnPv
8R3gY1pkL6Lpx7B5oeFNSaZaTj1SAtFr9yCnGKTEi0QpH9wNsJnFSzgxZJkGcelE+TUbw/RDA0b6
i++JVzNvsw9KtLbjQRgDeAekBTVGvqxYQABREYeC73a5b11FZjlgk4bZUJbdNbLmWDuVlkiOc1Fi
Qe+wstwAp63b2YOoAQzzLYg94W2NMh/vSH6ksLIgDuy2uHLOTTxLymbmoO2WSY9IobxwSR5gYC/r
qTGbNxqJoeqcPWkdYhXo3WHYzFkxYN/6m4tncB4+O+Gyd1CoeFSGymcM82YrmNfvhyQFS0XtBVcL
NfzXdkQ5DSi0hh3JlKKf6yfDwzxYy1rXLgCqUBy1aInGAPgaHgo5l/WF5CSyAdEK6jmHHVN5mQCI
V9YMnD35yzDnpcJDYVwOaQ3ylFiXOthSg8Oy5UCGd2pPmN/5mMaaotznJh1l4IeqCtLqaHQZFZI0
Vo0l5l35hYxANjrqN+sWd0l37VnmAla37+s2pON9xG6MQyMdkKl0AzzDFg1IvfFMJugyrQDytfPc
2NiF+B4hjYYoqv6IwqPkSKN2nbFXDgg75CECwX9HwtJo1qdB5bDb1eQBBjbFvNdtX6LRD0+uhMpD
Bv0Msum1V7LGA1FIjHw2Zef2RXQiL2p+ICfRLS7Zk0jHJZka0hUBlwgUpTN2x9ozeBfNV2oiZJO/
TnvqW8n4LnXAgXUOo+VFG5LS5tl0AN42tjFuEVbp5c/TireJZW8fFAMq1fAcKsRBRycPA5t+HYBH
zzjh7p/ZGG6F02YfV6NDvls7zScaDiZgf2s+/5W5ZvaRRECjRBqcYd9bVPX6FylB+JN+HGwkzFAM
8spY651vFmTG2uw6olq0AwgIBwbc0avwLKKmT+z3npblnGXA7ECKDsmGm8mDcdsnzb7LWyDQ3uLp
oOvoSqLuHIjWAXI7yVeH0nbaF0fld7e3LsuX91z/Kk+nI4Dm8a6gF4ZsCtmAEQLQYiQEDzbeNUmH
JEfwyqsRKTykseGtf3PUcVr5jiIFye6CDTouzhF7Z/NgSk53RupCdfCaM1DKgZrXOZkoozhl3bee
llmAGNkyawIvjzTRCuZPUa2EpHlQ/08yHZXcSp4m/1VoC0wCs5EhibgDCEeOfOgsT35xa388ttw0
d7U3vIxd313Am3IhbJwgnJfrbQQwRzUiGJ0sxXO6qpEnZ+dz2x5VHSxwg84+t/NjBJI5Et2Vz3aD
83sJisi+POdYGSPJDM+51AT4VGe0RxrpNzK9jC2Xe0hF75Gy9u3Nrl/0NyWJHtx/GtZM1iP+nxrj
MUmj4eCuAlVBsrE46oNW2dCwSJe/l6yydjQyscWg5DQkM3Kg4X8hS92qB6KKDP9+IQdjctRx9NVt
D9OTFchAIHhakLsDypCoqhLg+rhWthVSNpoO+JFwThGcqRH+1B6iof6sRchntLOtikBdrSobFCSt
6SS2WnZnPjNhjXu6DtLWt70TYm/aBMR7mSMxR8GWEAaJxi65wyl5gDrRNtqFejxKnhonaJ/IgkQP
riQj2JP+ASpFu/zQ5haatA93wCYfFbuO+zvBtwQOx8SSutQ0wJ4KRH6hQduFHUf1rO9fVHdyGNsu
DarDtAf1HsPkoKlssc7RZo8W1gKegh+Fosv13vqxlaR7Q9SVz2LiOHRd068dinXyg+OuJeAP0diZ
yLY2N9Ntiw2d56iyFiD7hq2YQTMAxzpYvjIbqXhkrf1IqWW/5g3mXiS8i0PjZJ0EGLwwk9i0gduf
ZpYb/pcKdLptGa2XPMOzQ3jj9Hl1cDiJg+Lkb6D+YSVS/V3l4RB7WVR96taw3Q8AcEaGvTke0iVf
gZ1oVCjhATjUDjw9FZCuaxuwRyO4xoGB+7vfuoACQ7o8GB1SFuzUWFonXoE8XbcttnU5JC/Ik09e
qJcbBYqtkMC2J9nQdh7YNzvMw5oWkILaUGkmAF3VbHphMoASUQQD5zF7NaawYsaMkSIooY6Tix2Y
9cDfLO+DLpQLgKVvOxYdfHPIL6BKG0BhjmI1C4gjlyX/8rgMpRVkidJCnDotLhBwZyxp9RJ0skWD
NWMm4oClKKOQMwuaC0ztcCgxiXklETaz1kNpBt5GTy8yoNtUzQD6WzmVIAsdg7xkjEJa0IiFDdCA
5VUsR/ILrjhBe0iAK6bcOtlAMSE5pc5RYhw12vZ7M22BFXMJMCQUcEwRB7YWWJ33SN2YUO2ceysq
e5dwbxpOD7Aqb5mfKuCGHJrOe/LFap2oGZY1WtTYdDpkF45DaAGANc+BpHCz0vakvrNUXdKTSltS
L3LmLjxrodPjvQKMpDQ4pLb/RC7O6vqx3wPVV5/9hKIR40WP9cEWAI2Q/kkadWo0iK7cVRbSO9Qx
Ea/Bc81ZsgWIIHY0gjp50U2Ho4TnQvxKEtE0qP8VC/Lg7bE3DiQcfNAYxVMBykqgxyVxktYvU9Kc
fAnqSA0Ocv274YNsrPCK/c8m5CGKEciOOupDGBq6t2vypGJHowuUw0/DVykKi9jSgmVI7viBT8Y9
MXlDNLQxM2tiraEeqcmQhtTk0lkPSYukFjhrwwc/k2Mnm3vmb9riIRQTJnYI9d14w++egy04ytDV
VVW+ZceVQDaHqr5SRVfD0vsHO+j/onxdJVP6gSHJma0TGJOolmsEbAIognCe3BEwCjcmhq2+NgPM
UIsthhmFn1sSugV+6XucT4FFXFKnFkYVWPtAFpUqK/ICTl0Q39mreFMv9qWN6fTcAfcBiNQ1ysRw
+lS1PX/J5NkUDS3bBHU25og7kpFW2znm+CEf7BUsod9cqSdqgJpMVqpCaiXF0BecmJ8iE7GtD2AC
9S+8rJpoz4ogBCOrOKxlMfVbVOL4F9X1u3KNe5E7O2vxne5llgBrJsivk0wsyM/Asyq2RtBSkw+F
ZPmIEnTBP9z96aZitcKd/iPf/abuVF6Uf/XXFdlLPd5rG/qjqyAPP4o7H/UDaz1AUFupiLZMoqW4
VQPYFV+wv73QD/ZqSBrfL5cL9RIJs0LDKq3xMmsrEJHcZGTCaiy/VMQ0B5RMn/9GFhbwdCfUkeNK
2qMfUWc1JuZi1Hidmc3RlAg6GZ46Y2GMJ/U7od8B4LBRGllAMyAJ7XT3MxHShcYlbmeXgWg7AW8j
ChnNMd0gFyY/CJEMG5wBY2zgOOEIzCOwj9PYzpklT/A/zFY0pBtuzdNLk3jb1HGKN4cNxducZsUb
K/CROus652xKgQZpHgCGbj6TjkzNcP41WczkpCwmbgq8s03xRDGoQVI7DnyjYdmrazGsIXYMyRLq
Ygb+Ei9JFsV2Z4MhCrUO2DkNGNLlUnARSlkwDlDIIfVI1vXY+BCOOD+YkdKUXmPlLoe5NP/4aQxS
lPOaxLlpvnhFPeF7MJC55yx5uzXKBVyCD2NRlX+F+bReFr+frsPaPdsSy3SVo4UxTO3ADjkkltL5
LDMvJb5RUFda06Gs8N95ivCDPQThyqLXarCQypaCLMAQqyzndS9IGA+fMM8F9nsiUb+pQZqPeVmT
otonM3iCQQnBYqfvnKeIskQADV0dHMDZbAwaA7Z7fK2dL0G+ALPa97H3yTP3U92GbKfpcJd+QQ3S
wl9J5Nm5f6mwsUkj4tVt7MXdO9OItYTk1aXG97wATwQfGQS2hUmHqLr9hLy66yhTpvLZHDHHxpBk
SIxKrzUPPtbZjBe+lJNocsH5mPrWJzJVIqlska+wcQyO1+IQlWG8hl7yWm7IgC9LdjWMvHoucrYb
Hbs9BVP3bHb43TpRdd8kRcr2HKCw8YPCknZWBIDeHFheO60lBQ1Bf/PFcezkiQKHSzDeRR/dZ+aZ
5vOjWN4MqF+eHR8UjhWKz0WZB+BkHoM3oCTtOWp/X2hk1uv6moDXFqg0Y7HJkxSnsJPxF9n7zAve
JounByz05LkI3EkxjiCF7cp52jfY+i/wXxvMSaIyixO5gC8B6wY/8HZJwfH+dJ3eO1GzhBmwX9fV
A/4seiRjXfgPsryWna3NUKcE7HZpp92o9+D7MCQTHUb7/jRUaFYh1vB1CXDcqAfUIpXY/B9nX7bk
OK4s+SvXzvPQhuAGYmzuPIhaUkpJuVUuVS+02pr7vuPrxxHMSqp1quuMzQsaiAhA6lKKAhAe7ksz
DL0H0YRuHyUF6qfJIXLbEjdUluPgZrNYkdWibtEAjG10+UswAK+cNxGKmVTx9lytTV1qalwxxj7y
W1TFTSYcEYsTDvjVukMVyqpC8ZGYdmaAwmX8ekXVZ96NYILSwUPcSL38LLLyJxhh2L3Ek/J+yPy/
yMx021kH3eDs7cJMP/cb4erZHmgWYCcgKrMu6lzJtFjmK4jpT3Yvk0dRTezRbIvb1q/M1ySpI0is
gmbW5kX1LCCKKJ2UHafU1Y+oqNTnHtl4Ygy3uvi++Ay/rjZCMAaJpia/N8pXwKKht6Owir5EY5h2
sxklHmdkowbnm5+mHOxdCTKufTj1ULmwApw60aCABPIwy3jMhzkEukRwJB+BvwlZTNSLWRSe6rB/
X5lWGlBmLkuQmIBgoVVNp7gUbGJdoPHcdYb6r7pW8pJUydspeQ6KXOaQLUeuUmk+389zAxBPA1JS
bEyjBu+rtLBbaQTKGwx8Y8DxPjnlORHgKwADM4UwFecg/7LBSdHYaAqzCLKMjD3lVav3m6w40IYd
tDAjLlVltsva8XKvH0JocCcHfVzNG/2L7T11Kbwv85UuxgcNDBXQpgT3r8YF9ImNYUckwGSKUDW+
LWPZrGlIjiZNvne4+NpMzRRuerNotl2Ss1dw3B2Mqc6+p0OP9Jrk5kMWxv7+P0eAZKbwLJ3JnZVY
7JYa2YTG3PuzrZPRE5L+1cVU5mvfLc3VQYcbvVdN/b3ACsf4F6Pvx5ep960NtKTN28BlP+cSWeHb
0WGoVBWyAaJCnKWc49Kg7Auf4TThKmdEVcFRNpA6h+kqAszZlzZziIDXCZp814X6CL4RbbyfQIey
awLbWbVqSA7IbeT3YKegQaBVhQ8EBrKqeSjiG7CNf0JW8Mn4YBPv7cIB1ENDjfuHjXrhYCHxZ2g2
aNx/UY9Tr8tbr4CU0wnaWSCG5pUAj2Qa3fc0lH64MmsA1yMZFscRFMTH3G4LZATCdaJMZAcMKU/X
F10cs/hKhyjlWrQCLgqNy0QDaZPDaqg19AAChiA67BSl99xTj/6LoXJUqR+ueWO5c3BRS5AaUrRd
FTFQAn9folZDsrm6AcraTi3ZO5aAEJ3qXlgrWmqZoGdg1XgnKXJ8cHfS3d587/iP9MnLPeHV1eJy
J6gV2EAnml95vwseasNzu7R6a2JkJkTDXkVqOcO6iKJwmwX+AGahcrq9kqGoE4nq1RySxagZssVq
HlOkrFAJvkXuR0JbV58OhpP+ENnkPwGA397ok8V2jRtmz71fvMRBnH1HXf2PaPT/OQAlBmAbTu1d
7ve73u5Qg2OxODw2vYEiG9ULAjcBtOhjTEa9hp5rws1uc+UYozYEPSwaihtpRRr3Cc4XQA7v+qbp
bvrQPbiDjru5CkrJc0p/HlNif87eUzZfq/TW9KiLZAH4Fqg7owPmrsoAtbrCFMzT+hb4joHpPrYo
HxPmbsdadtNlPrY/Qdc/gQ8RvBwQpYeoPLgnG9lD5DyxNuR0xsq8E6a9I2cQIj5PLGjX4m/+QLZc
ML4vGtfE1Qm8DrZcRhluLs7UfoyTuHSAODnigcsgfOOGz2G/JW0BGnTFlnQHfnl0xeH+a0AeR4Jr
IY+gucjzFgVLQPehLTkzQROOLEwgQKZCZU5U4JTi6jje932TbApp+iuGGiAIwUHEF+TU/KmXyIPZ
KJtZ2Yqfm4aTYgjvphB5NuWlpv3oLQ6KE10KUvE/T6H1Iyvc13nRA+EZTG+xm+BCti7OEVKv58YF
cAE0Jbl1qxwgCUXKvILc5ewecKi8TeFIoOywK0WQrDiYZm/N9CeVuS5VrzNz0MI29CvsglyInDSN
+IdoiMuBXq1mcq/E1ul0Ddbo5HTSpv3v0kOa8lX8Ium0TA6QHzvx+EA5J4gDfpdtDMJUxZOxUFrk
cbuxdTPbL6aF5UKkhirpKqYeujd/m0a2Wti6pwvTAjFcNYyhYlSoH6SiiTS78uvQAeHLcc8dek7Q
XA5j2X1lk3SgOoW/B+8juMpBUQnBkXqZXxpJ9OCnqPKKjH0vQK48tV3xxTB/hh0Pv00SatNGVPHb
DoCX+04Hdrgwm/Db4AefQ3AuPFm4q9+Lh6ruOyCzoDuWtXF8b+DCOMWT5olMmmR/2UUDsRVlalGW
tR2QLACgEEMNZMpLPEVEnXUR32i6v7V9oMJc6CjdDtXUbPgYvA49r49NwvRHyZv8GGXJW2GLKfM6
s7Q9H6CUHQtC9hiCf+EROQnyDVYE2ihVaU8zqQEl+qvpiNEr3OqGq+onCEmzW+otQ30KUDVoMXtz
5ViGS/AQpcUhhIITIcFxDzIhU/opNjiEMX6N6rwcC0BP1NciKD3i0iRIx4LriANr5Zgg114QJUtY
UJurvkl1JTYwQeQBDN5SirteNQaIFEB9rB0cRZtA9hH3v7e+od2SabFXge5Dg60b1mQTk6PvJIRC
x4dEF8YB9WJ8E7FUP7jgY7sfDd9atdLJvvtOuKv1ojm5HR7Zs8wCdI7bte9ABZbEEkhL4XfSCuRd
QqacSa9NgB5bWIECogGicWvhk8bluqJdMjS+7hoD+rofcqULK9Bim5mDlrEbO+/zFoIg6oEjV+EI
e31v13Z8H4h2K2O9f8LVeP8kQcekmJn9/ahsjgvEuZ04cjV7lS0a250FIdk7MmUGgO7YD40bGqZt
beMxXJc3bYgL6sbXH6npRd1uoRk3rNuw0DMvZ9W5RIXjqS8q9thZJhimrTq6mFEJI/MYGK1uaAEc
pMIHteZkS+Y1rv45cAdjzUNTu438Ibm3x8xZDSiT+Kb5IdJ1VvOiZTE2DLKMbkBJz57jor2nAMgA
ylWoV9Z9bonutkllsMl1N/zWoNBWrUBLT2Mk1mPTSfw7fdPSKLqfny2B+PqPo0h8rdI2up+6EM8o
zGNm+80FW8O2KaGmCQrXAjdRalNEY2qcyR/dI0hVzjKzzR3Zqq4lCGe9aXwrf02HT6TxHZihPISO
GYFcRUxvnPPU63LeHEcoyr9a7kVUZLuI6qLpzQhRHbZEteUzmYG6nQ6lFcZzlMyT96hMQL2I69l2
ZLKHBHKEcvVqDJ98wzTOZTcddB6k4bpSzPY4etIhdD629no27fQu/bocUa8PuhQig+IihM6uENPG
/k4LjqESvEB+BncY6R0NSqV+wUoItSLFCn46FbA49LJBlRnuOnYJTxlf+XG1ilH2OBWAzrB+s2CD
r+C/EnW8KHEfP19BiGlCgipNvFSM4jUa8ywTIKQcA7BLg9F4dbXWRbgmQw+XbM6B5i1rIxGTr1EM
h+1oWg4rO+iie5CJuUhfd5U3OVb8FXJHr43Myic/g8pWzhwGOAPsyVTs4t61X1xALW4McPJsUyhj
f5Wd58pe/wLmPXvb6ry8gQyR+YpbkjX5oQgYbTRcEh/6vE4+DW77SOtZQQby2D7LTnltOffaoGG/
o17I0BvUOAd2dI/i2UOe9SB5kkhc22U5vWVt42zAOBrdCCuRb7zSbw3pl09Va413qItGfjs038Om
eohuaPj3MD21H6w6W2MPsMWlpP2pG8PyjAuDbtawj3zkT4MhD/b0J2ohDLKiDCDcvlhbkak9OXn9
EubS/lpyiCsLKzXvhmbITpPAo5QcdpjetHUbv7qVFLsMnOa7CUSzr8FobSggLqMENZClPIJYpbm3
CiSQpymxvwLl+zVCgfWTYcbNoXGQTie7g1JEgHO+BpnmbEq75PvWqrQne2xffCTawxy/5iOU6B5b
S45e6QKWHn0I3E9JcqsP0EAgU5uH3bnEAymODeho5DWS4T0+Xy+B/HGCxD0WyCBgfLEAbsn+Xxag
5f22bc6RlW4bxUEdtdhXZ+50C1R6ceqUiew0pCauUA7a8rHwFhv1lrhJpvVx1KHdW69d3x8OyyYT
Uuu8WNN+k5qPEE7aqg6prS67048Y3OONh8IK/woSB9e2Hxtx2pJHpOlDe3Lag5N7GVJvjll28EHq
R17Px3C9BNI8y/EhuzXnfwwNlAY8R71w4DbVJlQVNZaqqIlVz1YOrkFxihxkI+/iGFSBDdkWB0Ac
7zOCiCuoZ5zgVNZYBYB/VCBkmAn3YsgdHhKtdu/rJkF1q7pTMkbc8Awae0uKUGx+FxE69a5EIeyb
qTmoYI60eu37lrGDBsx+aBIJkeHe19aJG/JNCB7NDHvicp1xN7yvq4Q99kUe7aemAm6EogGFrIDl
6YpD0Fn6Y6DF41mtFUw58lhl3mxddVm7XOfOd7qxYW7ZiJtr/8PLwxaMRkvgZOdnpwPejUyuNcRe
PuJC1LGQoo+UWCn1LPzxtMgYLWYINwDR0WTZtO6w2/ZGVBBJZEt+TcMMVNAhx6QkTSGpjHJacvZj
/T6jVh5yk8PJ5Nv78QH7drbG52GdiSEJmBtzHdpassbx+BdtElEiIftSR+AQprCZUylRwa6dpGsy
XsxA8GT76RzMhig+vxdEZ9W+bYxuhxM4Nm6xvHczS/zVDl+5G9gKZNxvUG09/gDb01fbZdpbjcJn
L2uH4FOAbR7kxR15Z6cRDhFdaaPeO2kOOqQcbqRRogwiq91NnxT91q4yJE8TBvkQpSECIit3X2r+
ZjGRnZrR4mO7uhi3vcSPaHZaTMS8THNDHWVhQLyNKCkHyj5I9eiMd54+d1oCtSh7eBu1uNlzq3bW
3VgPbzrYnkEDHcuTDt2hZ3dEqlWFZdyGClHsQiZCy8a3whUoQdSsGvd3qHTb+07hewVYF05xAZCs
HuFh1zUMrFTA/rppnux9vUZZB4VQo8UBLv+rxPQap7H6Hc0Dv6Z6uDv6OhyMc2GJlyrE897t8Ktp
qFrmVOLZSkOmKp2XIXkLFeyrYF0FX80lb5gka3C2IJNbctA/zG0I1Muv/uAUH/0M6h2ObgALIzp2
S42prn6X4WK7nEfWj8nza/ybn4LiGkeeKUxuwzwwT2zscX+oB+FOMBCgYFcEIzWuosBNAY5s2WxY
rAS5SEqImqRI3kPK9zcz24Hj7hOV5vix/LUkQToyHL4noOsh226D8oxeZglBNXG0CSyU/Qy2X3gc
7HnIKkC5Iy3D/i5WzdAhmy8CcBiTgxpU/PR3eQIW8bB0u5urGdEUv8X42d9fTQiQGndzHIyXNain
DfXWj6bhSKMmRmJzFfFk5eBK4LzE5gYDQggInDZSrPmqwR0ZKHqxn52HZPPTTPH0KiO5L6KxgWs5
5Og/1LICXeQQkETukMSzyNEZ4qnrw/pIJlRfx2sRBeCnqR2+MS0kk0DKU5yQF8HDlLpLwzp9x1Kt
OCwm6nH1DJ5tsX65CjmE8ib5TYQ7nEfh9/juazUywupgh/NLv88y7GUgpwkxHiH6NUM55z2d/XRc
3m+ckEMdACKuTxYL8rtMin3Yd1CbvVpKL6t+3xeGWLUjvh5ZYji7rPFvgAEKnyCyGD5ZrYNrHOj1
7CrLAdy/yaK7VHPniCn4jEo4JwX3lO+DyK+EZhjEb3zwNukOoPOF7h9pnKf4/DoR9BsaGlBI1bbk
nrAJXuNqt/Jo6OYhJnI1cZnNi/G7ZWn1zQJJJDCjMAx8eklR7PBjCnBK1urxbuCoypmKUJvhik0A
1axiSN+iNsVvRZ+a1hlnPutsi+wvAMqaGxot9qwfoz2+DZ911lhnQzU+dGFPQcWzl4J3LwmSXoAB
rUbSxixc87nGzuDNbzXpGUY0PYA4Q+B/zpe3XWwP0ArItW2NmQ8oM8Z5dyrMt3xsXsYwrNQ6fT06
n6VmPNGVAvAIr5U1+FsaLc2i7Ei2UuTOLBF5FVK14nq+A3RqB0pVOso5SDwNq/m4V8faKq8BLSHP
cgTEJR33fAjBKBmO5s6wAIe0cS+2KKuhOJUdIU28ywxQVmh15u5mWYgJ9fEBVFrXoFjvPzlTwk5x
Nr3pReS3Hn5BUif/RGoSQHeA8aUoTzRPSPP3y/Su0pKqRbrnSTPcRCyUO+Se6mejq6EfmiBvoMU/
WWI5T3OA0+NnxMEVn27GOybq76TzzgkeQqLwpPZODXk+4sjUABy2lllt49egKqoQkhuxdW+qJmfT
TwsEPPuBm+Y92f2ucNdlJLX1YpsK/GQKE58sLg80f6Vnvn7voo4ZkwZuwWK17GIh1wbP5ogdBJSh
Dck3rYzEYTBs90C9+jfDJYTiQEH5PmOZVsTNqg5Nfb/E8qF+Rd622uI4rgNs+/eXWOLoFZch9a7e
Bc29ihshALcy+7rwHEWw2DbIYmW562wtNYRu2jA35CXbEoLPDHw3tWIEXAKjCXyZtAJNaVrZ7PHB
QoxkdOXNpJXTXq9t4EtE228aoUPIzsIuxjTT8BuPjZuOB5CutQTwdi6zv0M6GbpNIzefK7zTtUiF
dqaVQB067dM+hlSFyPuNAfDbWYRpdkNPfscXMcDf8pme/NQU1lRu7cKv17OCIldQZsiUA5Jmh0Pi
jaG5MrWouKdos8mTZQEWg25NA8+wrYHgymkhf4f/6TCfhtOa6DWouSA8CUr+xehSfk60gD1Cur2r
zPCJmhLHwI0dW8YmBpzpCXvQ5q7MvxZ56mA3in3PuvXBKj+PJxuk7CPomg7QDYUf3ImrKXH8OzeK
tIeJ4124rUTdf+U/xJ3hP7gFtHdzE1kZGpJDyEyu08YWG5pl1Ty+Q42kDkge8q7h0Rc8vcVx+GgW
dnPXjN17U7h2uhFZsg26gh155U7rXsTu13F4aIYq+y5A9I53nHdnYfmQYTDw3rMQ2EDG02o7cheP
eUfggOrz2vEW+BroxZBLJkwaNTmAGUJO9b6Sg/nugLZtNiPhjGFiW3wcL3plYB9h8FvUeyigV9ry
Wwdvqt/nDlipaWxBe2Q9dazxigZI5L5HWSf3v5RmgjsPqXCEJNNHvRoyq3vwmJ2CNP4BYeX6uer9
eqvJycV1eQkuvaFK1w4Phi952m+12Hd+qFDbcqo5NOoLCYxYbB+Q2erPQwxOAgfEr6/lqCc7kUz5
NpWG+SoFblCkLOITefFpZrlwXpZJiW4X91KWIQqRFeEeeOdEueqMtr/FPdAxA6MmEPsftlbR9c3j
y/i5P4LB4DbMoIlnurV9HPAd86JYZt+r5JlPrvHVkNiyF1E+HoeYjecUnFheBZr6rZ6EoCtWOSGh
KM3tvsCboLGvskXUg7woBMBHNnqLw6WM0jKm3vUSZRVMWyar7/hXCVGUDhqdpSGbUCS4QZO6a/wG
v3vJEevRQ9i34Q1z4wlp/85GUgeMJMduKiE5VQF1QDbsm94d1JMUTd1iwq9KZidQHO8jEIVVOfKX
SjkeOZL6QSFRZ5ul9OUXG7bG8b5lDtJZSwy5CzfTznYeANXkj0/gbJq25eAjsZkk8Umr3AqKTVr0
Ejvxz1rVnGjGp97Smh8latBWwGJNTxDkmbbGmOe3SYK8MrD9z4Y2NKcJib/lraVhPpuWd0am0nH3
Atu287/+63/+n//9ffxfwc/ivkinoMj/K++ye3y8bfPf/2K6+6//Kmf7/sd//wtQRujyWIK7+K8J
CXBL+b9/fYzyQIX/jzCt6zxvC/OcAfm6I6odotVhZrrVGWocFxMx7yzDmX0ngk4LnuVbnrTRTMhD
EVdkP70QIHhllgF0n58cbQc8BxEyix5+TpMj7pjxMVMXIg4JcGGIoSE1kLpIvC7RH6LJsrwC+cqv
0Cj38M/v/JigH7TKSq38pCEHtdUbOz0Y2dTemVaCZ4IB+jeS/tFs3O7jrBfczIp6NMbJMrhJKXu5
jGcFPuxk/FXgROENieNN/kaK9fz7FwdJvC01XYdmRAlAIo1rNZ6czB7WAEtrxwQPNxRdPuSuazxE
IaTQ64nf0cjMovGubzuPB0gYeD0o3W5RNv5piTeHxL6BziJKvikka8Jsmzl+saYFqIHGULw2xrHZ
Nh+vo0PQfGWEPNjPS0e59QiSs/RIS+vMis6DiMBQJcInyi/0VXFOsZM90SgudQa1H6QuuD8U3p//
0rj+b39oQJe6wAs4wuLMMJ2//6HVqR1MSSDkWedGcEs6Sk49luEsvjSrKxWo7osiXK/MbijP3IJJ
N+/mcdizIlz/PUaXpd9sUZOJpxtRGOr4ed23Uxus/MnI7onRkBxJO34HdZi5R7oAck1TxDYT/qi2
WrDK4ol/y9UPmdFa5SmEdP1JMBPvBcBLwBvt7czxbYdddHaqfTGiJGsXmGCmCxrXWrdgD9+a4DVC
tVcVax5lm8AKCkg6pZZqK4Wi6JTdOSnSLPMIfMJyVwdpdYRwaHVuDYAF6TCnTm+FmVceREbb+fj2
EaFPLCu8NGzgtaJ3b2B/+fNHha/+9WcFgR88DEwAPgSYR7nyXzwU+l4bi8xyxzNgmb43SvfIhaE9
GVXjHqVrlV7ZB+wzDqHmCqW75bkzk/LRMbRnsvuhFm9kYco9bgmNt1A7WEPHPqOkb7iZIsPfUJSD
46dTpXwTdE17Y6Vlc5cDd7JRiVaPhrGQzV2omi4xLx0lKvNOnUQGuWaxF6tfXB/Kd5s8KIObKS7N
1yECL6EA2CZvnPJZ78DVqKKmetSgFYNJfiffWNC0KA1OAJ/S8dxZa2YtPNryFsLFDWwosnXD3KPP
9OFz12m+1/DBvIvcOtxDcQ7//DjN3jNWoXaskvJLEUb7Uj38i9w+WlO+ibUQ/sFtHoUTJqvCbdmB
hkxM1t2Y9bgYBR7dq90s2KGYxYekU6nttZjjxjwy3qbSj7+pDvh4k28ROoOyqA5ZPly5LpcYuHYs
T6tbOi0uDZ0bcRPB11DuKTxymHjUbP/812Nx6/qvx3QcIBQgo2Aa+FWhn5yLv57JSHgShHZ81oC4
8yrHtU62MeErJaC93Jrsx6gKkshETrLTMI/17NYM9c2VnYbUhEPfrnlXaPO6v4trWbIfdVSUFOqV
l6n0CtMIkSCesNcrO70Hnrv9IS6Dnd3F7sFUjZ4hN4bKH4cfRm1El1xzl6w0ph44JtzDYruOoeUW
N/VQbHgToLr3Jh3CJ3ydjO376/3jUhdvYlnraunrV6ZAenfz6hS+vO8MBLOZeu3FfhG3vMqyzGIb
tejZ6dtm6+OjO4gkgSAcdamJoZ10wPFOPyw26l3ZkF0fwaiglqDmYkxLzGNeRWBoanEN9bs1fmej
lwEYELv0K3cIkrpVpdX5lgngG1jh/wTmDulIIV/atAYfhVUOJ2eU/AA4JjT9uBY9IQ0AnkQgBr4r
6ZS0tfyfrGRfwZsqXxx3+DVJbVKqcuy3bclP2MOn4CJlae7xvJGof8GFnZZr4TkZ7BOj5/mkvEWX
vHuzvozIi0xx+EQTZBdezqeICPN1JOS2g5tE2xGwiiM3zNQrelBn1xF+xUcjgfwW64xPXWcCclRW
n7E/jHaJiZrtYeLlZyN3bpyRsU80fXKBbbBV2DJd4P+ZpiOLFUJkGee6GWjHNF2sISqO/9cPjN2M
uSOPy4xtxfNu3VtF+qY3/Zk3hvMDidYHpiXDqwVins2QWy04pXP3mJlmuMkaI30TY7uEVjEkK9rQ
fXar0jqLhoOQpwXvpxql3DdBtCRxWehMTPcAiq82FEcealA+hpp0zLiyS2iNe/pUy40xAIuvTUE7
Z7mWzNmS4BocGzvSDJsSlSSb82cU15tA4nV+/D6XZlwlx9Rc/MJAgEMLdyQVmGQaCiep2yO91q6Y
HWyaNooPZCtKgdI3cpRcanv8bjjQZpGiBPBGVRRXdsUO1LPVkHqLo1P1xz3VH1OXoi0qG6YglFKj
gniZ2VVpuZpEA4C1kP2WZ+13W+26Kja8N7KPoKpEYx13fPWqU+KXi38sUiAbMuBjclVBQU2jSiNq
qreg8QjI2srwdWeTKPjKEogKQm0f4OJ9/j+m//nIxebGwYNj1krM1D/I/I/G4ncP/UsBj8K8uFWo
sL4rbvM2fW8qX4BZehmTezIUWJWMNIa4i7HBRjBazZ7/nzXm1Zym3saabiYnNytTXBuDiFYTQtzj
rnQ4MOxPNxMDmANIjR0BqCmiwnfl3nBBx0MROgg0V2WdZ2sgA+wjKFf3g+i7PY2oEcq+DFFM2B2q
oAbOFZWCpRUUqA/Rx81kdlW1Iq4TJ+qm23lM3bCy83JLXWoy5Ln1qjC3II/tij3ZaDXqRX6pIONq
dRvkvrhmddpj3uBQHjfAyjyQZ3kdmoNr6hoAv0GLvXpgxZ5glhMoBPYVh4Y4oTTJNmwb29efqG/r
ON1RuKsIzlEDdRkeNH3jOX5aeqCNFo6x6vr+h2QmXgn79R2VKEYS9GM0ZArpbDZWtmmVV6oheY04
LXZUwThlfgZucuMPc5dgmuvaxqEIUndVo8z3NlF/ZxZu5KEejSw+Kn6UVS9ljtQY6hA9GqeorkQ9
l3JRExtZvxkCG0lCFUm2IY+CZEtjWnSJnqf4Q7/+89aM6ex6a2a5qAI0DAe6jUyYjtq6XWzNuB5q
Dq4ljBPgW3G7dz/r8ZvJK29Bl16BUhew6T+GIDes7dUioYFvbetDO9jv73C3VJx6PW1R/+yKYyKG
h6wb20cydUZZbOyu6TY0JMdvJuX+9EAB1DRqEleTloU+Jg1WX62wYU/nY19pgX2uSN1vdP7LoCQB
2nQZhis8h6s9GZmBh3489j2K4zJXCzb/JuOBXxuB5+VhIFEPgsPnhISnrgFdtS234hI/aDnydYn7
wyo5dgTF9FoEoFEwwAnyYILke5sEXXBswEkIfczW2sXStO96nN0BYmXOczBONVJwg/utc0AujUvk
AAh7dyWGncAJ4xZlghBoXXKRaZyItdXghBgWdjCulgTlPG4N5HzVxAji23/+AxL/djC0XMdyXN3R
GUfti3F1WxT7RVvhq9ufAgHSn8BEhe+qkhVqXovUM80AQ63KoELN3Ry0X6g4AdN3CSG1NLPWZKRG
wzdTx/WS9NcQbm08v2DmhtumxCYJPH4rSmDFHTiUu1xKj4aQfQVmSDUUvTjwj9DeUcjioDiasSwV
KukuvbTzL35TIOmJSpSnIdIgr+xGEBpzHBRQoSjL83Ub9WfZGxgRyhsbaTuvUdev3YdkCvXIhjqT
ZOdoxRNJqSz238VehKS+se2HXq7iaYq8qcn0Y+lY7ktj/nQU7i+FNukh58jYtRMf3yiqDgf9iEIc
8WLnPy0VVU2AzAU2EnIUhaOYojXFWhSFtci8RNEkWouBa+v4578MZtnXjxakih1mMm5xF3r07OrO
wABhZBcKqztZsnE9qZi1qQljBklBBxw5i4162TR6oGCJz+HoQ2aC4hh+5S7icALL7nk94UKqic+d
GwX7obOaVVGm2RO+65Rmp/S5i5O0FxmxsyMbsPn6kffxlznzLp36VatN7UixLQMFT4qPf02xdV5V
T/lxjhzCQHhdXZvzOh22eMcmbj+7CQCU3hRlby4HazSto3eG3FVGq4HlhtfrYrKafQO6dACbmdhP
XEtecM+yKypj+jJ04aW9RHkU2UWZX9pVfKwn8oufTp81u3lqbeuM0vP2EedQ/95lxWuE66I3p+HF
TrEPblPWVm9mYJ3eQVGxaQE2FvwoQNpwItyNGskg8E8Eyvnw2bI1nj9GBMn5GH3MA4XgxSq05sc8
sC34JxrlQTy/QpYA2BkEALGqpf5pcorwP709erMfb4EiP96edBtvzDsUhKXcVrLzRskhGOtqd1o/
ZFBitsunAKcqXN215VOuO++2xbv0KE7rG/M/fBfE9VWnulR3bc4ZHpW4/rCvvgrdAHB+kA3pqeSo
GGNtj20+ZaDmtBSoy3aG1UoIIfzKT5miQpbcHo+arJGBQPWJB9Is55OmBckJ36yfQWzbn6zJ9R9a
Z1xzljqfhGpQ1g1Njil7pADBq++x7lSneTSi6Lzv2mJPoUh9AtMYsmBLQ2Yk08awhs/gKUlXYDM0
H7q8Mx/qpsl2Y6gBVqts1LRhJdZJzbvNYtM6P/GmkPOdbdvvcYD4/jA6YR86k+OiGZDWXeoH5Zlm
ZU2ePRTYBqlXIQtu4qoTQJu3ywpmnwaH5R0lth0CohDkB6mjFLRoGvsepXaDuiuNcRuey69TB/xe
46evIo6im7qPil1V6sZb6useBUAl21iPNqoORly1PJou/mzIQUty19O0EBfRq9xP+f4/PBXN66ei
wQxH1w3LtCwLtQG6+lO52HBVfRSMEGHSjqENNvWliMRGls9GrmcWrF7sSzHJlQ3y3O3adQOUsKCK
bRVmgbygc12KecIC4gS6sKbZuziIM9bIIIlAcxeHCRAOW5HHjtIWZaDNfUvI5UIH8imJgZVqVNcC
unUrrGBakVvDJWOyoy7kpve+EQQHvLf+oAvsB7JCK99KcEB5RWTn26LrzwUe3T8Cu77qKNcYl80P
Kdsr1wiLVK6/xSAnkq5Me6xu6o0jqvKO6Fpd2jlUa7LMA7LXG4Zt+t3fLECsxatGV8CFQrRerkrf
M8V1RU0uHXaMwXTUEpsV7mXBTJJw41tVaPzmIk5N4wA5b3oWdp50gUZmdc02Q4QiKHPaLzw2UVl2
7YrokYjXZmlUdaccym2v8AJ+WYdP9gA9PWzvAHNVIyhW3Pi458E3uXNQjgpl5jSFlOEADH+9oi41
uTJSz3UlSC/iztlcO/rp6c9/4I559atvMI4HnO2gco2Zpn2dKXAaCTY/DjBAHhS4IUJB+/P/Zey6
muPGme0vQhVIMICvnKzRzEijaL2wHHaZc+avvwdN2ZS1+3nvC4sAGpAtzZBA9wl9brwWkW7Vqytc
qJLHEJpIj22mgUtrRuaxEW36GEcF0I5RaULvBE3O4EgBDGYKwJMFYkXrKEXMBkmFKOEO4CBxuaMi
Dl1gyx7fBmV0pH08lXmonxf5AUSGeLjnSeTtzLBlTaGkdDYB+zE0eCzh6ffVNyOUd4E+BnHxV5NG
cWD/2vwqEsc/I+Z6MEVAhfg+xJlvrsNAF0gDOhMlJarcSJFpt72TvAyU8+tEq8F1rHsfjZpBu20x
Wjqg3Pz5r4DM+j/+DA6+046uaY4G/eN/FNcsYUps+ZEp6WJjAg0RyuTTyo+7OoAuIi/B0PHN4Xs5
8uhc4Uj9oCfpBlqtsPUBBOmBFYHAUaztUH0psXUJtWmTO768Rhk480NmC1gU1PIaF6y7jbGZgvxl
l60mp4zghujoewrOOGQHofSz7+JyyFZVN6brIvO97eRx+1okwtwCqm3zr1OY8Xtj6potBPDa/RR6
2M1CPKNG/fItCIoGqegBmfGqH1/BJXMTnNHm/iU+QY5n6f89ntbJ2vhHL2GgQXxWDq/hnYHM0Mok
LuvSpuEshWKf2ekefHyH4taPcDHHDIZSk4VLxPpDnic76qLBJUxP8NAE4htxegjytmxlfMx7kwPN
iIsAmebc5vyxqPLu0CdRsTMzgWOq70+N6yS8vpV0OzRJtGvH6uvchMfTfT6V/nZMIO3vMmQUbrLJ
4Tc4LuDOcNBJ7Q+3H0Ln2w8B8zS1wLLUPJVGgrqFwUsJ1GRRascwbL90YyC2TdRAx0kfGa40AjCk
dvzQnsPVHLqrBGQaejy4NnOTps+LwKAUslyF++ePvvX5BQtFO8OUKE/Y2HIZXP/0ggW0odPMBHyH
asiCCYhJcPDgmlbA5VcznqJfd/kYvPctd/8zLjcM/G1Cr7vPvEecG5IvUwpOnhN2+jae+vFNlk+5
NSRfNNUdoty9ZYEoT12cQdE99z34rEmcNgqjeTY6DmgWSIFeF4Q3Gg4J60gxCfVKfpOhqcenhJfj
xZzw+Fz5HiwvbeZXJz+FQbWjteLOgwb9uYOmACqd+NFOXkCIGuL0dy2IWh8GaAa8uN5njAYkTWkG
UNWp63cYmKD6M8/w4HP/lkQRlkJ5489/E8dRtfyPoBJLF5rDpY08galZ0vqUJmhM3vXCysfTmADd
o8OIG3myUOZHuoxxUsCRCpekAWrIpdtRazdDBj8lCmFpWxwteDy9z/vQnqPVbIpcmrXnNVvDY4Gb
Kv3NEHXdTW6X+SUatPxCd40Nq7488JL1p4EJ2nfboMAJmgZitWOgOwgYAiiLozjSqz+XStR6weiF
N5EYHpbVKcKBz+1tJqbthzXUTAuH53Ob7pZwWobmVH22SiGdDofsWDtG2TCcyyINUXXK8aayUmC2
VF+i14nu4tRSAsANSFqqoQyVp6P4MZihW0WGAdOl7IH3nfVamEDIwJ5kuBt60C5qWAFuNN87ot5b
i3VV5W9R34PPbeEJtPuXJios4x5uq9gZAniyYiPcp4K00HaDo3PsLy0ONU3F+raaHqL1sFjctUKH
oA8+aQCdXeYIKIdou7aYuJsOHmJpwq9Zk2ynXQM5svM0yw8I8d0mBhsMG5AKGrVsTWAi6E8ji0Z4
I2ovwzNUKRGttWU4lbUuNDEnCJhCDhUSM06+lsSLm2dJuzwWKI5+qdPOWenA+J5sHfAtVKCqdRdO
w7dWXxNWuVUBXAXAsdc7aJEvj4T4hM2kvQVTAy/FQSG7FizoDBCd4HsKIDsqxgpIS5cPgcGv4cXE
DTqZWCcyEtDjYZq2ylS9w/eDFxZMsASgljGhS11aKgzNISBj7nU/uTiDsK9JlYWwqAGpYczwYh7G
pNwMZT9txj6SVwrRpxeB17cbmsZemMJ88KTB1nUOAkUJJZ+HAMXO276o3yCgBSfRrEPpMwvbdVRa
FjIrIOyFCcT3IMkw3QxWd0ddgQNfIbdI7ebGcLR7PPom1PFsqMZFrXNdZtHd2MoI2mHx46f+toan
COh/Tx+WhNgAyB6NfKYfWpCBVoUHzqFNslfqmxdR/y4YFXUHHhtfzMCHmlRdA6JjaOXXTrEHlzAg
iZODNLxvTun4uwTGBa6pKnq14rPBTQG8OeYBcMSs1ad+iqC+OByzVedAw9Emahx1Bopu12mwyFRz
KfjD6DzZat7nUTBNA1TKXkFgLwNXOISEQp19E74JM4m05U9N0A1rlHXYpR/aYTd0EXyMc5xhIS1W
7iJUQO8Gf6jXRuP5z6XsYf2VFdq3xNL3EAEKA7ctIzdOevaXk4nXuA+d1zEbqpUVp+UZREjINkJl
Ovf06tCO4oUUo+myUDdGJ91ylAluqb+rPSj7VhAdW7GsqTYLc2MeNtrqYHvmyxy3rKdWydrufRUz
3hbljmraHG8gMEhtb27apnTOE7C9NGhQmby0PkZYVead/bg9LHVx9iuC+n5fo1K0mEIvfphwEkHu
Ij4C/4s0PNDOPBZg3qV2MvcRDNruBrjFw+DFNbpRQiRT6Vb2Qt+AMZPcMJlqt06TQLxyHvaUcKUa
TgdoZyVQCOd2etJqZYcdp3p4FBHyP+Q+klbw/4xq65borLkHJ8OehRG2o6DC0oUGIh0i5oGPAv3U
90iCv7Nif3bm9B3QM2jkKyHVWT11OUf23HsR9Qj+6qLc+1OkF1kmJ5Mv4WBWuw/zZi3WERM1NXGO
BrQ3dWE8B7mXLgyuTQxVxjLIHlt1sUvtJYj04SSw/XxsDCT1Ge/BmhFN9lhpSXrDtQaSECq2Sdrg
WjYhIJ4YpAm/T2chqBShD3i+3icbD6JD+1YO4yvUkrZJO/BHr+X1GW+BBrJc6NdUmFRhvWrWlbkN
nZg/glG9SkXS30J7EwICnI2vyAEkSlXO2QdJPK8YqRULy3tfkfrpB1MYS4G2SqABi/RY9xiFgaKY
Fy8aM/1TjGyBa9h+8aL7XrWz287aUNMuRbfyImBEqClj5wTVHP2e1shTf03doxlBsUGtof9aI8xx
/K2YtS6TnIHvg8wD5SDaHIodeOnPXUs/EnFipXmgSlPfnJcYUsDXTDN5mZsTDOBLq4f+MjKPl0Ic
Us/szlllc9gP+8NZxpN+4/MW+WFmWcllbPBZBrlz2Ok1kAbrJO8jkLU7f4N9BVxZghaafJ3tX+ii
g+O8L2qWuGUa5N5apiN+k/q+k/17hFOnIFpnsfUV6m/+YW7SXFiraWtgg/CSVdFdmAbzohFr+0OH
hzyFLf3UnJq/YyMygJGBj2UF7sYOxkvYjvgwIj+Ay/rYgXp39licn+cBJ+qKVadLFK2BIf5gXW4C
pOK1BRQPCVz8yc58ti6nIZr4K5pael0eK+nJG2cjoAj7gb5OX8/3Xry86stA31oHEsp9cZm56fS9
ttZwnYO2a2g++XXO1lVjAewO6PoYuGFttADQDGIvtbA9jZmqiDIUKymhIaK2W1mgfm9jqmBmWj3H
LIkPCA9OOyRgYCegMPSxgtl/EsLPZX+EGFJ1WJTv6a4BZEnxNW4gl3sPFtn4mIN/eI3aGOZdaHWt
OT72ZnTykri/UJfV6P6KD5UPjAkGPaBDN9iqWRsanaIKdcom+1GYcQ65m7j7Uncj9tom94953jrP
nZmvGnPsvkQ5c3YNKsdbCoukf4tnsv8YW21yQmE8nsOYU4eroekKnO486yHOoGmZ4QNccNu+iZOo
vfql9tSNHBJN4GZdORJUJ5vbtwkeOtdMXVhZ8k3emeFm6dP1+qr7pnlLEYkEeySD/zGwn8de5+bT
YPPmUWpfqNFBUvAhAGGAWib+Jg/AlEI1PbCewkDzrsB1redIWXdXPJHwzfasR5wCyxjaHiE4CAUL
cTSVeQaRcx1MbzpDxhyFWh+PsEtjs+kypjDJ8HIhn3CqeFokHnI/xtuIxMZ6G6rd3p7kIOBI0GDT
q5ViB2DE5EKF8g419+w5yrUI5QVgVGFEzK5m08Qu4U5iz7oTAFg++1BzmyOKMfEfyqb8f0eon+KZ
cMXTY15sRlDXXCg/c5h217AZ6hrIAAVDvzXjwQdbES/xNQpI46YLhujOCFJQEwMZ3bWHoW7YhXrp
kmeO2HAdm+73hVT8GMERNSwhzq5ac1zkmTsGLWK3xbcn34yR9SVpk+CGlp3jrCi/6TXrZY4owkS4
ac9gJQE27vs/sa86yI2qBSAt8v5PnNvsJm9DdlmWA25BbKqBoyhIE5jV7HL1j9KTwV/7nV3uWN69
2RpeVQWsy59Ui5flh1YcsPpcp7r+ZJjDPFZ7nXjKjfrf5v0ag2pT7oYRO7Smjc9c03+LnA5nANWC
Yb2/lx6439QczPw5lSgVVeMm85CoG5VqVFfn0Ff3qmLXKTryaI74Hjns0aFaZhVM3+I6rW4bNRj5
yfuC82hvbELHwEIF71cZRCF3VoHnSGyNs8roojcq6wgb5yK8JUVS6i8FtBx4zoMNiZBS39Qlw5FZ
/R2FLf2/piceAwkxLfqtHPoYTvQT+9JP+vvd0vfprpgC/22Cgtw8Q1b1xU7rYzMVBryAR/0ZXB14
U7DhCk4rsjbDi10l+rN69d8VAX9oVQwEhsQxgeaHa1lRdkoCrd4A211dc324hYS28QI7OvswBj5O
pErbmE0yWWseYFrUROvWiob2mlYdaLjQ5zZ4WHgr4kQN+J97T37XAFoQSG81s6cqkcX70YaoJlJU
YIfw5mSpf1jPHUCxrOBqGQV7itod9UZBZULJhF2oVUPj+zYQ4PZTM+Ed3xd4IK+p2fiptsEvP5+n
ZmaBCkdY8BvbrOSeWThkQktHFy4IDNhQ1BB5GCDk7YDdPQ0Q6IE5IjUrMTjnQHf+CmNn2OOZB+4V
TE1uOgeyWn1V9xcBvvUlAn1zV3BYVreqbxkY8SeE6TjUTJc+ukvKvl5rEAFdfxqQvK9Wo2ySLQ0s
o8LolEIzkgn0I2mAfhoqd9+cuC0P1B9a9nSSzjRtzPGLB6AWPtt2dkt3NRzeGpdu/RYjgYPCimt4
abzSJmeE0jU6aZguEQ3TbZeaSMxlHVsLngNOCpHsWpbmnlp+P8bQdFLPbmqLwXaO/uS7oRqg0QTq
af8B5NJt53OGTTg47Upumo7pgDf1KcNmSycw+mIMT7zKB3dGUfXwtcQGL9sumKkmh+R+yfszQaZG
0C2VU9fbEpD+j0mAElnbBsVxGAj46dpLQN5ddLaRK0HlK/i+9NDdEupB2V66FOYE3+26WEUmNKhG
Pbj4je0/FhJStNMARQC4WwePqFVxyOaPAA+o0clwvAeAPtQQdUD8FakNVhs3FM5lneCZFuG/q8Lh
tOGcy8Y6UYtmwQv41DlTAhSH0Nzej3wYGeAjb/aZd1NBif6phofpGgfkcN+oJqxIwbg2IKxHwRp8
7fciG80VNQcOlEFoDeAiquCi1svLlEV3c2wN/AhMKl08QPx+1SZ4i6GGeqUfM2npk8m8/kyhnYbv
LF778ZHWsQLLraHYAtjOBAt6pZmCV6q/Hn9v0ihwZPo8yir7YzAo6R+b/za3zKFeEHewKfc4tvaw
/3nw+9I8OqFd3SMhVt+rLjMNzGOMU8U99Rdcn7ucpl5nRQwuk25D7Q2yHc6l92GaLtXuPG6dy6Qu
QZjDhmOQf1PA0o+zWgeZci/d0sC8yK/5S3BQQ11jmHi7nmGhEjCbuI/eSL6TusAsu2F1lV8IKBrX
I4DTidlsl3jAJd6oVVaRdi8akApVHs4i3joxe4ij7nXAiyeQiwVDWGXfKChrNGfb4eyzavMgvZht
oT44+fhWQ+sQv752vEBRMb00Sai5mcL0NEiKzgM0I4S4/YcZ8G4fAVVLLeTgAr4j3V2kN7DZch5B
cdGfmuxD4+cIhZVsT2E/5wx1eAXGwIG/DqDgo9mLFy0a85syRgKIjHhwIMj3uqjN+BRN/JVe/7Qz
ABt4yyzuXaiVgW60oQs1aUBF0BaANglgJmjI8vDghpp0B4I9EIW0afi1HP0EyAi+L0fBIT7oF+nh
uWHim2wFHb6VgSYPbWMlK7w55KMdldMpFcNXaokuhYakwSeo9treIWRj+NixjmODpQA8qmnEaXEJ
sLnIihY4wXgKT4mADYBAPeaR+XqxHtO033UlCx+nCr4REci1Lk0VcZrdjuOwhhRdfvQDQIbKoocD
CosKao6ejiwLy7J09+f6h0ZV79/qH7Zlaw6q4pCU0YG3/VSUEkVUaMhe4CXts+JG6Di6yIL9cDy2
ZX0HARZopg4tcIeKxwxCuQG1gUmAsYUD8Xc8Hr4azPHfDAOfL9S2zOeaR8g0ZMx8GDs2rTPgrO6L
svO3hazbczR4E+T7rQgv77I9+OXk32iO0R3hDBHtu4EbOH1m7XZkLL8DANbfiCpoVoAkA1mA7ebK
robuRQK+DFyMXnwzE/8EXdTRd/P2ypsihM5g729KJ4W7ggXuhlBbLs1T5D+7fkLJO1/H3pjfj02X
bcOymE4sZ9o+GLQa5coe+irToO0MP2KQBEIhQo+x604a4R8s09SP4Hg7ruZV+rMx2OHeFg3D3grN
gQPYHbeDCY9bNGF5D7oskmZHajqOeDaKUr9QK5KtC7VR49GquvihCqItdfuiKs4TuKfzD+hz7QYe
o0b5zTQNyJ+4jQ5NQ5ScUWdqY8g0KFBc60Smm1tTeSQQWv2r2QdIuyLJ+OB56X07pMNLMvSgsbQT
aCx2KG91WBNtgMiMX1EcOGtaa/1AgusesIf+xcOpYNNB+vUWGhb2rRUm2loo+Gdf9Ts9LbO7Mebp
nQAdBvSKEZbYFvIAYAGnd8yBzqqAT8qOmhT8Ky4SZbvjzAth/BUNG5ahnqebcO6hpgEpDXCcgINf
RgkWL3kF/R4Wxrf03gkMthJ+ETxQq8U2dWlZk78u4KJzlDE3gM6MZ2ne2MDbDgdgCentPrsdamGt
hyHNvnLt/x0RFbIDMbZw/m2NiE/GfyAlhPYZm2c5wCOgZCwsDSQMaavS5QdAFvdAkmYlFq5ED1XJ
RViBxBfCWIs3kYzaWYuh1iHIMKss0PAswUCTNE3wDJoX0F6gNs3ECb+FQtMvsQaQyMNVA3z42hM+
P0p1wYFyOlITGDCA1umWOmk4Bp5gbWUWNL9UoCUcxNDtMvHTOstkx2AlNE0SH1R1pHMmkMRdwtq2
oQDGPIy7PTWhLZjdDfEoblRcSXFWMmZ3FNcjg7yfOykGWjuPM0Y3BDx8JXt1RPDGvwmoOoi6Wuma
35ygHgvkTdzP/WOIagP1T5rZ36t4ArxqjfaxX8UDQfsWYCO+t4pMO7Fq0E50p2SATkG7cYYx/dAN
h9oJydTQ6Q5BWp0p1GceDA+FfQd42f1ghYMNrGAjLymqpWsbCghratKlaOt077PxCH/37BGlrGmN
5FSCzHiPpo56X+R4jhuUIn0UOOxBLsJcWSqWJgDj94QUqHVapselTHYUPyYBO0Cz9H26FiD5IUGb
OrRVB8OMFq4ZEHtbp0lbHzkYASOK49hFhZXZQMTFeKGwbnDY6LJY80ZX4BSKjTCU92kyXT4EYZs6
L0Z9tNYSR6vKUn+hfo3b9YH5xi3vcq2AsjWrj8tFREXzoWlSkw8lkob6egmjO4qdI9Qin6ZSyOef
QTFB7cuNmcWB22U6L9xlYkPtmkXopYVpaAwDbGpgpYDTa3uNYylA6eCdW0reXmt1gX1RvuL2FO+p
SQN5C/eMJrjSJOXmsC+E6bmT7ndzHxxKDKAepvhA8cyE0r1Zz2OyBDI8ssVZYDcK/5m6/hrr4sYz
jcp3JcdZMXPaHz4HArOFfcazr5sD6NRhdwlLJ99P2ATv8M/e+xaOJMBpKWh4zt44yOCTehvkhfe3
o3vyMa3SaZthD4tjD0J7IdnKKi3vDaoxG3pxSNiRNCiYVn0hnqBwMZ55JV87o9OfrBjK1dhHvC5j
g2O+llzqT0wvILHwM/Jf5qlIvJ7BT6uDnW8bKObY4XiKIJEKMiNk9qhvGTDVKDUlJJ5hcOhBLAts
NJzV1OTWZ3JTVlW1YVoqt8DE2TdlVvagXYJGy6Hs8lw32temLry/2rBwg9gwvjtQGARRJA8fPGFd
sq5/CiTUQt2RtdgxqEugifomHFDIdj/f0jgId/VNTOPzpNJv5pnL9A8xdBtCAuTPOz3z89vE5oZh
6aDEOJZmg/X+iU/VjZYJcSVZ3zawhxO6DG4yrQ3dWWOE2vk0/GyXKbbVhRofUSe6J2ERkYTDHtRY
t9KFP7ODJRvtc1fZcKJMwB024HsN2X6nXLGwd7B3ZKDBrhrD3C4nIwjdBG4cM4ZXNDh0qReF0HmL
+/koBehAfgetUByUrJOIKlRPlJPYJyVEmB2M2zEVxUwokotG4kIw8mDjB6e6+lBHBj/++Xf5j5SG
jew8gAdCs2wOlxPt05tZh0qOBiG+9PZd102Lof80v8Okj69e5qTeFmoLjnTHCaozshvf31L06kJ9
5cbqbchrXEh0yZOBdxvjheaS9IOvx/F2LGpkxZRgU+0I6MbgCHgenW56/uekFOI8qz4Y8n2vIKGe
DvJ5z/z8UCgFIeoza1bNfWYNGSEa8MVvca2au/Q1hV5BCiyAdxqI0bLZ2jbykY6fXoHt9M9ZOUjX
x+/nS5rFwJAJKVFpbcprX07P1N+miblGdjK7Mes0f3HaYtW3nvVFq9V/DDnNHTU5n3CKNcMXJ+Dl
TQhM2Jqmqx/HUy25dnEQzD+O4qsELlH041IP+Ns//2HxIvmUrLK5BVlLR2qmAIHlHxpDcVdahg1i
+a1T9e7kGKt3zZ1IDy8DmqTQQ18H53904YO3moV5KEKtQd8hmolvTnRREdTqS+DC8Xc+Yjud30CL
PN7qQHy9Qs59b+Ec9F1weCtY0i/vo6FCRF4rTa/s1Qr4/RSU9X1fhLBc0IM9fXDAvOb41k74iVEB
qXfYSMBA04gP1ISK2odJmh/tc8GYC7Z8s408hcj+/VJr4CK51Anz6HRvNv3p3+KWvpJnJ4AzDesN
RajeDZXXTWQZYl9m0yu1FgK+ZsMNJ1CD2HO9whMiP1PXEkYzJwzO/Z64HwAScWV7JrsNObUKB8uq
M6pr4pYXYliXUMT4NsVzQA248yqwyuoc2CDO/CnA8sriMDnOOgQ1gqf7P3+q/oExtIUGOSGTdEYM
Q5ifHhcZ8jfNKLXgCOMd1NPcPuxu0jbWnhvDdmXE20c7zqcHL9LXQSH4cz/CjFUvs29eVPLnphoc
gBUy6KCoOU4KFqi04wpms4gdy9Rb4ydE+3lFE8xmbk4DLHcwVx08uefxy68fxz17LQaYnS4g9TAf
prUDHeXN0pc4unWBOhv1LLj1hOsfQ2mAQut+RZXerodIo2mAhoqvTwFrlMyAu2NX8Bq8W+ASrNL4
0nR4hkU9/i8ozFEvVCaMs98hF93Di+MFUG5tP2nQdabR5PclClubl2i1gZbQ1MKhwd+XoDm8tvm8
hK/QEcu/IpbV3xP3/MOChwJd7k6XFkBBBJRaIFSBoyd4ORkwMleYq2VAD+L/SMRI9Rn4mIex8V6W
QMMLR7N0Dqjw74c9qwwMayqm+gb5JvBAVAq1VQd+6PvgcK/yrfXvTeBR30fNjIsPwXVlfHM4xICi
wsg2DefJ1vcc88FhHiT+jfgFFG7zATJ55gOUVU622UAKUnXBZvM9ngZjwHdPURO+UOtXfIZtxnle
sKx6WASN0OvOrVaDP4EX7onIoicMYK1BvDXQcrlU6kL9ospq6qdWbybF2enClWhktrV7PX4oJxxn
4kgHVwqIDYCSvb/TEbohHLYrXqfMZ9LYftBZLDex1SE10dr8BgXadpfCCUE9DiHqYo3RF5GO1wyG
gn/XyVuQR+lfAx7Crinq6DkBf3adOJD3grWbfwgsm93B6uK1KZgNlQEv2vKQ27u8G+zXBIw0lg3x
ox9Z7D/+5OIzIUVqYKAatmHqlu78Ew8eD72hTRkqVLKTSAON7NRqYCkkQcM3YyYZfDvRt1y8Vmm8
GeGPpYvuGFL+ax3EiXWfj889fI3+6hwPvrso/LtOUa+byPJ+jJX25vlN8EUfsEMBftl4mEKYjNVt
HV8qJs1d1w7JMWiK6DgGIkXyH5DJ/D+ehUgrfvqgg24ruI0PoAD9FpunTx/02BQdUqJ5dTTAGrwF
VcPet0C1Hho/98+DNNXuXGsemYNMLjR6om8cpnVlWbTIixXRGjUz9j1LQRvSa+AJdcH4mrd1ecms
otqPo5Qw5LHLEzh1BtAN7fQw4InphqmOVOWEfBWtFLQ4PMCd+68pTwMo9ZjyefTNYi3wK77jem/v
9C7qbpCM08F9C9OtVbfm1YthDOYBEPsmbe1ipiak23R210kv+NtJ0m9BwM0X2Ix5K1oihC5/dcE3
sYO9wzDucrCdV4vlGNPLP/TVypWMgimuCFMAbk3YnYHmL1dlFQBRMfTVFRhFc6r0e8+Iq6uFR/kh
5vBJpbFgGOU5GZAFw5+yeA5Q6QBEeuy+4ndwKTvgvlzNefK00MbnZEQZvZbdD6gNf/VKfE5wnA5X
EnWiM7Tyo1WQhm/L5jGvOwAQ9PiNtpK0d/y9K4uBPcsh57/zg2qVlxyfxd/vIhGD3jjkJcg/Gu4+
jG5wbgMWRq/6+krHSNWC4PeHFo3RoTLLp42hIulQ+WterY6Yaozm0ViB1v9v3q9Vfs2jVUBlcA5O
K4ZNFY7j0dbYcCwynrhTW+hznw8yLOxVf14obmnSHfV1CQS9kdfd9zDYKUE5wHp5MiSQ6uj0zRw3
lj8kt8cDt4fsaoN4tguDoEYWAc1ucrJrDJXBVSCnZk99jerDV8B19LS4oy7kh4pjaNTfqdX6EZgA
XOM7KNwhHeLDTkNlruiiU7KKbmuUGHct8sQ4YKk8VzLxE6dhardaALj6WIfwUlAJrmUNuvNjsOMg
0BTuDNDODkitI50ILPDJAsnpCI1z88asgpkPmHexPx6atuDbYoR+QewIuDTZTXEYRQ6hMV8mpzYr
HgID/g+JkP7DEkF9qYoAoPiB4umC586/rhHZ+RlZr6fWDMNvQtRrOxqMV9h/m9teGua+qLT4qfCy
ewoI4JDmDhqS9llkQ0uQNeEaBrvBt1Jr1qCpGa9pqFs400A9BpsPMCL91tsi5ZZjF4mmZvjhQwrs
haxSQNBVF56K7xE0SH2/R9Aao2Hma4DPq3PFrQdgRqGuoYVIIUZNdRcBT7MyBiG/wZ0LKQoI/8oa
fGPwdAqYrw3vscUYmLdDk+7DpBpWo409uZE0e5b77K/CMIAU9covjdME6yEzx0sNbsoBVcByrzsF
nPLUpF5NakBugw9kc7UAeMYfJo4fc5YeeGaZr52VeLvYHIJthSQjxBOnt3FiNrTNreJeMuOFukGN
Y8A0wvoBxlIXJ+lXiSjtez1i1n2Tm/ZNkZs/KigPRhCvqIDXh5aoJyN5CMBA+xLDKUWH+ldqTAdN
Azo5gTnFF17pP/KkEHes6GrkCzpkvFQY5NfNtYD04wHMwhCTsynuXv68m9eMz5kUCVEaE99NxzZ1
SNN8Fg30TA8+hboWHRunE5B20HrlRBEkG5ibQRAFZauNDAb53Yq92K2MWn/mDQj/vhYPd8IJwKoT
Rn30pg4XJDF2yoj7rjES2AZMKLPpaf1ktCgQQjk+W4FkUj/Z3dQdUX/mbqyapQ0obmX2ketkfvPU
8HY4Y9/9QlNl1mR3ufRPNJMZJrv3GgcMSkxseSAfsv5Hg2rOug4Ce10MIgfTBJd28otjF/ZIfC1t
PQ3Ba1razGxuuRX3FQQtgk5bdUr1og2H9K6x9HQHJgBzqW+56HF1I5qoQC0JsXT5EAvT9XOZsC9w
z3LcqApB8UkbPdgGceS5qFryEdvKka1nCzkIg4tjiectucKRLORiMUBNukyorBwZyOVLF034FEth
JtxV1+aQcOZ6lSbvRk2c6lzLbyX2DgxmcXBIAh1BQjtFtS1ADDZ4bozvc2yvZfuSxfCvafHvdP28
0E7IyW9psXkODocr3xbj2eG+c0cDUHkOXR5mAqCsq9GAT8AJndAjg9tY/XV2q6O+DGyatZlCs+9D
Z9v3oARbDJkDhWdQOAdA9+e5Sxf1l56y9Y5s/T9UculE8vHEIrGPwwYWqsA6Ssj/EGjqwYjzRTNG
RztNwYEukUxGCjnFOTUooYWahddWEcVzpuyeM0jHBc60nknPsFPHjD9/L43PJygwKzXov3IHFW0O
D9hPG8soNM0CCTIoF9k8uR0BccBHFRe6W5ppXiqjqwIpNjWKJ027dWRRobw+wk8BJPJzBYtsai0X
abX3aRjArlpF0SUCZXVVRSjfhqlAprlnVrHPwDlyww7OKXHpoICbKB26qhn0vRODqFmAqLklrhX5
oNLdQrAyDP4zRGn40+iHi+rrA3H98+9N/XI+bckdGwpJFjKamjSxHf38m6trbwDPqClvMgv7XxPP
UnPjWbw/1QomitOJ71KzSYEMFRVkiIWFtHmjoKEZrJXdGFzQdQWGvQvxtOCURw0K9SI9yqwKTtSF
AhwQ3NS2Unbl8SDvg8JzdqPeZZvKbNmzzkcoOsBK/kBNZvPYjY0RLHA1msDnpHBk9VjWxXSFnvbe
CiRDNpSD25LjyUhNGX7nsPLbG0GVrKIaBAkLUtGXHLCM0a5Bl6jM7hFfslUYtOyeAvz/o+w8luTG
tTD9RIygN9v0viqznNQbRknqpveeTz8fkLpKtaYXMxsGcQAyq9KAwDm/6csGc5eqP8pOaMCo4abt
uJG9s5ZoMLQydCVyZQFBsfiAl+dvaor7G0macHw7X3Yxk7nsZe9wiMq0vgVJbr6YubOWXAqmM8wi
RUIEN2DjGEKQXKJXoZjfKXz+iIcSpwsPU7RJEvLrjzit7ZvkFxmIiKx7H5HfqjNWdpuGAkf8HtiG
DhYqD5/DYmAxNRnB1yKHSzIBgtsDTAy/KtD/9T6LP5o+0o5lrWtLeTmZg3BZZHXEgqxL38CgbvA7
FBtDJdj1g8/PdQCQYg44IcxK5u+6aEhREEeL+i5PpjXJV3cqs8Md64/kZ7SIbTde1IpXbiGnTIAK
zKuKZetNnQL9WWnHv2QYy7J+Y0YpvDDBM+4z+2pEQcSilVFhN/41iIudzOw38l5dOG19ks7ssQT7
qknNpSLMxkPhR663K9PkyyQbqGSnK3Po661sKs2Un4G5viWqjUfR2Cmfw2C0J19YnXeaurZsVLXn
KWZ3LGQdqjIqLnas3RA65Nfvu8qqp1x7TYQihOoVcv8z770hhy7UlP12GnA8idzpolhKjl57NJqo
+A7v/myNz/KgYAv5XCT2Dl8l93QflkUGAPk2nNbpiP9RYURWFLD4r94d9rub3McoCntd++tQR38X
XpxcMVbBVQTuy8IcG+erqaIsGZgwtlsjbV/cqHnGSdD5Gvka4ky13+2zMeqRY36Tt4niwtsqhj1u
ZDMwePc9zX1rAZMdE8fED2OCuRYyUS5IHngameDK2wxe/v3eDNoyxHMS6Zhi0Qattte6EEZeGk48
ojXt1eh6bxf5/rzEU1V7dZtQPeuF91W2zNFrX8LyTYkZKSP87E44YuhP8mLLTK1Fmlfz4T48s2os
9fqlSZF1rWIZfysFVUKDhFKjWn+WIdUOxlOuFq+kw1QEqRMtWMsLPLvCbtIx34PJ6hdkDXiVII+e
Sn2mZpWi1yA7nCIwnibovk9qY/zeoYsrFAUzqj+ueHTU4laJkHho4nKte3XY7TGC2oaJ426CMi4u
RaH+X2fxr97RTnve7MJOzhOw6yVLeHL8fvMO8wCHrUpHDimpgyM5e0pgpDX5gBONnVIZ/nCUvyFz
+3+H1AX6Pvl5jVFAwKcyF7CIq038UBuusVwVyzDzcU3SJt/7qfEPg096uHUp58Cqd/aKW9twwDBY
bYRpSuuGCCbY48djhFkG9lWN/D9H1Nbcr8HH/1OP+BKF+oCJh2U67aZrSIo42vQCYk97SiC9nDu7
xhmms9SvTdAw83TlcJ7YFb0Y/vys9Dl6634+rW28ZHbhQNNb4awzftUVI967GnBeeTGbrys66cHL
oIzPA0iMTdoYHXwjz34JND7yyrGMH3Z6lm9T2gBUY61gvWVeiEfYMLKHC9X2SDFqNY3Trubbw/6O
LGgvDg0WZxi3Ws8y5HVVsQKG22xlphMQ2nScHLQwrEH77nhOvDZBDy7u/OPC2I22MDcb4SarGukO
h9zk7k5V9tHZQGJgZ3moAQLURxnqlxXIvd0Fo0DrCucQ3CxhNBlDumnbueHvGeL5Ha4l8AcBk1L8
m4bJ6qtUB82NF72bfjai+sUfauGMpurVt7IZjArHIied36OuKN/zDP6O1RnhGWad8VEXSMgF5nuf
W+PF7pH6lGEHpRVEsJJsMxjDyF8d4i1iMMXZ5TRdslzTV9Dc4pVsmiImz+ShNafnIfG8vZpGwgtH
9IZu5h/qIDrcYzWUtr0FR3in+ZbG6pe9dBTqry21gtdOGTIqBF63UdsY0pWNQKAY0GAFvnJgR58K
2DLPPZzecYx5GitV9zJkQ7eGp8ZGufPHnaY7kVB3HE6QT1S86triWjUKdgb4Ir0jH5zxnMeofRYE
vbjJMZcD/uWaWfxPkCrvCqLdX800TpdZWrD6mkYf0BSLhigpB9aDirIDptK/qg2810FJrJXsRS8y
x3E+ShayN1Eq7xb0JLbEpb04hI7x3AdUONCIGvCXJYvbMW2dk9Q6pn2d3CZhD2wqEFurBjUB2bx3
uLicywtkTB70Gb0sakAX2RpTXAhdbYgW1C1R0wXAQDI/qF5TzUSHCIKpX876zskLnGgFwdTU2r8L
60MLLf/FzW1vnaEQdCIR5R/YOOCTXWvWFbxlvTSLovkrzrsT/i/mPxo8ma7Owu8DIP2FYgbmQYvs
75bSWi/Ot4Il7os894IhXQL5z/aO6OqjcdhHbYGupmiWg9ot1U4ZUZbBw2tw9H5ZluxDH4tgueA1
6w5nNhcl2yCH3xyU0MTxXv55FhEbgJwCMIiB1cqzx7h/90ZmbS7MsG+2TtWYuzZVnh7ePvJM+vhI
Wx/UDI197Vi7IMM2LaprMJxjDWcsMbJ/tXu/cdaNwWt72K3O3tmFanr2Bnbd0LWDs53MRbOKUKDZ
17Zzxkvku+bH9cdoza9GqxYvBe/3MWHhtroLA/EtUQem+7nVqMNmWrjCEjbeD8AQloBaAo+vQRH+
ZXYQZt/GSv+cHb9tXxDKxtXJ6zKEbKjeG8HU7ubSNRZYGoCe7wywWjjRGKhP0n1P1T5i0jxIXiPH
yFu4ESZogTAir2IbKL5AlXsVVWjDgkhguFa4s3GhW9V+Zh6zdpUJr6NSzGidmMD+aMqOR6wcgbHm
Wr9v8HJHD3xQ3jzA4FIDyWoQO+4jIzgMYMoecX9CIvkRd8N8J9+yx3jPQgqlYWpGY/JJCqkGPsIZ
bjXsZUjKqv6KjxRg9zKkI4a0UUVOCeWwmORDG2DAoydXzdI/+3iqvmLal67rNKj3icw6NZshxb6C
NXF2cBV1Xo1iFJvkeDHC+qlrdPetWitJd2vJc5fGn2TCEHKt2VyoEtg6tsZCy8L+KPHyslc2+VCQ
fxaDH72pGDyJaw2BwZfNwa/bpc/nsZQL07hpEKNNQqphYp06U285yoWpbBYqyHN7fxc4Qzg2XRR5
5h3TgGRcXSCAElUIQaBsax1ncZBNeSjzqly0kzevU+AG9eLRIwfKS9KAR26cFSYrQ6NUa/ZcGM5+
WCB/zoqnLBzQoCs7Y8kosQkwPM9mFMfQYAPjZtsUwwVGoY+a+CBAQCs5CvWUalXG1TNuO9l4vS+V
EtUV9lxzfi5Jk6/hLuqvALjahar03vcuTJc2T7N/DPBZammOX9sO28yxseIrZfdxC22lwyi6+MQr
2SJRjucBADIs4qaTrU7RtyqahhXVCqFZHpV4/vxvQFOeoniIv81m868BenIbZ5tZxfNyRC6K/DVM
+if5rVQNfAT+I671yJPwvSmOjc4HJcbLb72mNN0qdHnSFL47NzqUMjc6DcpwJPuM/Lwo+MhKkAgZ
aQE9X3pA/WrOAp6VWI13uSvRdVmXn0c/YwtDLfUbst8LVaD5ICa3oAK74qVTlGELk7zbe2WQ76Yg
s2HPW7WN5V6rmdahdPPfn+x6OmzyRtWPj4e9fPYnbICQpy7eZdwIjP899qHS6kse5ela3il30ooJ
2JwWcv5x557lHY6l60fl6I+YnIjsX+NkUw7+M8YSE10Z+M4F4Kf9XCmfLESbp7smRSZik+H+Z2wQ
eisPUYu4KtStb7z0Od+c3vXiby0LVbBu9g9rGpHIGWfvJbDbZGsmgkhp6+YTHgHz0nLLvdVbxnMG
jmeVT1X7DAeap6idILGC1u0BCI/ClnRKnpQUZkIBN+QVESAH5fGp/ast9GsdiSW0Zv1ck+RNcOzM
Pv7WTfxnYTg4b+Ocvo++iTjXmHZbCZEPW1woGpx9tnJlKJuyV64NH00JoG9i7+fg/69rH3eWL/S4
Nvz3nyFfl7fQvdwXng1JQ8B/DWo9AjYBtAI3S1Mf8zPUsT+QFHfIxUhmZwkKe1xJVIYH9uU4me2u
aRTrddZImVVdeZ2tyXptbNRictcbT53ojGckf/p2VneyiZY3k/RYjms52OsDc2/6Jfp/4lptyLxz
2jKDi1Yb5+4t9ceFvFK+lLBoHuDn/vQetp1XT2znA4udvDxzU/uz7M304PQlu35LrZV1Uine0pdZ
ANtIpjPmepumV60DuCVrmVkN3D+x8socw4a0mxdnxW6i94G/qndRByElZ+/TxF7d3z0e9tdmGmw4
QAGToeE49iH0eYVEn+OXvGiD5eA60boo3bInkcnI1DubNrIKZTBusbtInjE/aVZYh+bvVOkKoXRR
fUfteTMAQoFI0kUrBxDqj8Ib0VwM9eQjrpRgZeFX+zw6fbgVRYvjoBnRUd7T7fH1bhTPOeV+Asfa
Jus0up2+1yoyOVTa5xfICBUSHfxgNGwyQ70Yrpk3+0ur1Y4OUh0Xs8LJTdfLEg06cl/SxU0eNBOD
VcEGU8KyevMSe1/3QX6VLPRBRaQQhtVVMs0Hzbz3IaBdbaIWTgdKlcE6ta3sOAemfrVtI1/IIl3t
uT/gL/k3ownKg+MMVJPdtvxUNPwcKP+pDQQdVHWuRtFq958UihKsQ0VTfvFlc5pUmuLx+2jKnxQK
iO5KDdtqU8SYZgugpXRGrCL76hvIZj58Enk2wcCZwtPdnVEMFSENZhGkX+/nhSIkLyRlWD7VWvTW
KRD8bLsewqXeFPGWPdm/2hGzxELpqZ4p8TZvJvJv+fTz5Ffk9xOlUL2YJTMyAOZ8JgWLE40OEkxR
g4v8c+VfI0PkgS+BXEP6GiNE8/E/ouVHwssNPOp+qJDNFfrAZDKdFQaW9roNEKafBw3bOT2dV6Rk
rOF+sSmgp01cr+egH+6vKG8qQjWc9PuoXyF54eMNCqNqLUOh+JgqRQXtWo1LtlvGB48ILA/JDu5k
E5GqN7J49rOP0yME3nQjw9hNRMdVCmXmqbU18dcmtxlg3G1ibt0BBnKFBWdyk4cUYddlBztn84gB
uX+OwtwB9stVeRgXT9pIGoSfAeDnUFeWI4WEbVaN4YuHPe4T+qkiTQbFQuZ8uiK9wrDmCz+XzS4T
/FVJYu2c8WfsQXM14prk1CiFIhuWOoaC+c9MgpYSR/21jZ9lGqoeM+sezsa0/grfW4blaJJ5rkwB
qNCZI0370Qiec1diYazWzVEJlOwT+oxHqmwakVhr+OzYhZ9LzwsPXhFlOzOy56fKUfuViTrseyMg
VL1i2RddTf6Bj2VeJkT5SIj5zlY2+8zHuCBQFHWvD+6LOVHdkx3yMPtmukoT9dUtvPnq1ckSBfuE
jSZ60bBRK+9w30Fqg7ftLcu9bxmRnQxW90wI+5mNBM5qiePtbCx5F7IpD3Y6/4w9IOthXv+MScgu
OW807pMu3NWqaYFPpOhfeVZ8kwdfjVeIA6pP95aCaFYTmlfZwvouubUDKdpxQLXzETNy9GMqfgYp
VdFNFLdY84oD9PWfZz2k+yCyzpEJcgeRDDp1SHNb18MI5zE29SK6+5JCQC5uZZnxuEyHVKxkhZxZ
nqfjKYYiVAo1tKkxBszpm/IzNqtgLzXMmqJkXBbm6tqJQObJYJJM9qa3Km3nOVG8M0sWLdqs1i9u
X9QvI77tRommTsp26cWI2IL5JOvWsrNyfJRNVGUtO+VFAJCjpdUY0V6OQLTRQAtZrF5+3TJz/Xd9
BM9uixdQxIvy8ZyKKocTrEfqwkEsYFWFbe0sK1LkR6cJuvZkKGF6dHP8X6mmEpUHGZQXGUUJ+c7x
8yTZgSRR9yl68RksyDTa1FHWriMTI9XZpPaYWP7fZWZ9WKYKktQa7ZVSxsGlDVSUyHqHDJer9Dc3
CwEatuQz7KFcdoLyYU7Oh97mxUdVQQ+UF+XmziY5Ohmwshqc0Z7jkVqEPKgdv7tCRbGTiOwz2VWu
sxQFHJekwW9DNaRk/aLWLo9bhGngrUNngKImxvqBBUhay/AMAsz8UvQIYgoE6JiOv7V+9Uk46KSb
P1gGsarv+Pk0Sa+/wmWekRmf4vOI3eFhVgqk0kxluFpF1C21rM7/yjT9VKiB9o8KSgFipvVNhQ22
gHcMUC5K081cxQV2FH13DLrB2MQdQMqxdsOlZ+rDZ2OVO9+x5zccaT6c3u2WRc3ai9yz9WIWcXxA
tRfpPdGUhza5up6i32TjMT4oFfNFF+MjjeyE7J0N76XR1ewMmno9N4n/ZAplPasAMKGlIearoinF
8yrqNwOG2E8y5KeAzJo4C6llCM/R/+itRO/d307cvZl7KvlF85mStt3UCaDQrJ6+eNms/8Br51CS
zf5aAGxZuEBoFgZlz13t9GgP5vVbkvnGc6BUyWsd4A8qwg3250fF74elXUfGhxva/opcn8XjAK4z
taaKpQoQ5A+IBWQVtHpgps3dnTS2s9IvRTk4H7WSawd+TKA4hd9dNWAun7Vu88RsaV7BQH/YVvkF
D/YPz0zmL4UNIQG/kVvnA6uAlv2jwrbrizc6GT6xsKz7ImwWaWa0m7m/ZHpo3+TsSrEXjRWz1ney
mTlBiGHBbC4GI7ReisK2XhifDxtq2tU50VnDHpo+zVZJ08QLPQWDK/9JtYStoAAE28q3oCQhuqi6
XL1Y1qC+R/NFhqli+ugPcREUno3DA3SYNt58Ykf9XOk9nE+E6fJn06ymhcM2aJfCvIE040J8F2ME
J2KJoYp1F1CPlNiGjKUO2wcknTfDPXbhT0B7oI/l/l6Yqe2abwQ4CxS1om9zrEBmCpTiVnqU6jKT
MpbMMAcLxc+Db6nCrxf9cf1AKrO+yQsDnXqjk+fRvqnd+nYjo081StSlANIYO+j5oGxlFcqsBm/R
sq7a2dZsXa1wY0mejVmSTPP78z0fV9IszGk4y93sbHfmqpznCdZnVuAPyEGesVlOlpERGetHrAIi
/Vuv5RQkfsQVjw45WF7riF7ZIQ8UGH6Oe/Q+7qza4d7oSaJExfDF1Tt+QX6MCV5gAqOK6zh6afxq
OCWluTRrrVsomVnfAenZbJoLxBapTgh8ulO76PWJXjl3yeajVw7+f7gW+U3wZY8qasjk3qUg1ly5
4wpRLlkOwKQ3srwqx3Wuq+wHPJNlC9ekBJe55hrnwkWpzDPUmmd3XN6tkF0VVZEEm696toxLXlD2
STsFR6gmc/7HdpHEl7GjxOcWVP6V0fLH/Vg4NbSdoidLM8bJu0QyNdncYt4OZlE2va7g21u27lFD
X/aOeGr0DOPftJ12ulaju92WX0s9xxsGf6OF7WrlTRaVkZg3FmB1oAqKVB56+PbGG1jqyl5+Nvuo
oZQipT4dQ+9WObYxS6n1KWO+EPmUB1ecRbYZ7xrHuE5T5ZO68dBTLu2nzs88NmyQfR7xqterfiOD
vjoWm8TXkvl91IunLq98pJgxKDAC5sfS1046W4EXt8YTGNs2VBdMk5JCoFhwWvzoLNkisDqzrSPA
UpIR8mCQlE11EL/Pk+VU+c50+2jxR4JY5pBlrHDdL1S34u0jt/wYO7YWkEKSlyuw3f3TEDo/E94+
y/Gnmk/j/ntzWCJZGzvuHHICiPtbJV5Udam+TUnZXdtaLa/N0L7LcElCewUXYhd3E3J5amtkL40b
9M9ekW5sqTMch2hXF5Nji1orzztmxW1tR+1K69glIhLrWM7+S4ZA0FtdxKxxmI+jzBtxSc4MtLxp
thlT4QjD/KxR9kDZFj2/pKiic6kWy1IbofuqZRY8ebqjXEp/enOB8+wfIYQQgyffcfoVP9RhJYfJ
XtlhDDMLb214M4HsgDQRg+WQAVUj+TJyLMiNgEwpBzYN1qKzUwu6Ic37ZY1oF6Lnt+CvP1LeNOer
1yGwYyeleyxtxTnOaescr/L0EZTN/4r9McS0bJ0fJepejw73160fsT/uxwp93LGrP0W94y9QFjZ/
Sh3fM06pamYoInhrmVO6x+7pJjk+jAzz3nUPSnaPvIZ6/ToUQsn3ax4Zq8frkOqeNgh4q4umHzVW
MUOwhXBg35giYeWUdfcdtBqZJdaVNhIkajXjmeajXdoWuXGOGi0DO8m6sK7K4ANq2E7RZgvYX5m+
Znq8kpCnOUv9s8kUtJDNejK8XZyRi5bNsWqTddV7bGYEPirvs4lET2yfkjp0DgF+xusAcbSjPLgq
guKBkyWI69Mx2AEyIjJ4P70PSlPS/vLUGafqiJjBz8vv3W6nbfSxCFY8fE0oUf/bODltl6wgCs0b
uU2SHZ3e3Bq41ycZCpPABPprLx8XtQMLIHmj2QyvEVCUk3wqBjFJDFTTsqViihrWo93JepVsl2lB
QQyzmwubl5VMEId1N21l/JEvlmNRn8yW8tZ/3F/WxNw6JgdOuX5LZlZj91DVmxC6NwmOxNL2s+L9
M9bV9HyPNQ5SeqGSoo4PBkEeJmu+hMJyN65LpBBSebSsMVkmmdeuB6GjcA8yuSGpIA561i5DUtBH
2bpfeB+oY1raa+6nbAURoBAj64Nlm5MeOTdY6y7qwLXWme1E4Trq7dG2VqaKIvG/gQUSTJDzBD8M
ao18FDW634bkulLsCkv7B5jztMWWzN/WTNrvqJAcgs4Jv6kItSxDvRouqj8GF2Pqx6WXVNE36uI7
6P/5R5EVMTkb79nW/JA1EEJR2Lh4z4YSUWEZvFcZmvpdW3jJq4w4SXYBIDA9yS7A4N2iHzL1KDst
lV11luBiKHsby643GB3Ma9mrNdjlVOggLmVvxQR1wuo6XNxvbOyBTJS+c53HUVmPdtacYLlgYhSY
z2VfjkdEW9A3Akd7Gl3hYyzbfcXtalG45HG4TZQE2AquuOpWtl2VXa1VGKWBHDC5OwOln0VNan8/
uZ31nqNNvlD4kgNkoRn33S4P1PGm8MG88WGxgiVcR/H05IzFF5KF1nviNd6hi0Gjyc4wzNJtWbXW
WjajritXQaQmezdESi6JY7aLarJJcI9ZS0xKizbIBT1t8C3gVQJB6fPD6b1uO2HBUXVHM2rwi4Qv
/xsLXjTZJS4BUtbHR9wOpUyd6K2yMFnPIK9ZZ//v2qy3yr2hjsceZDjVm6ibfp72bjJRKBzbHTCy
vWy1MJWL/X0Mq9TjPY1tzN24CeygufpuEm/bsmcD3wQkMx9t0BHGxfeMpSIq57J8Lg+ZkcYHjNa3
j7K6jHep5S/LPvBXMwmHpxZMszmw91pGuJYeAhOvg6TT/as8uLpvrIumNFfRr1iYkoLvm1rdySGy
o63CQ9zPVOnFsDgu7F2XtX+jWbUOOlO9yYMSsLPGqDcDROHO2XJS/O1I2e4ie/3K8vaOlvSLxxVt
CrgM/QO0jKtEuw0TJNyh6NZxoMfHKNbe5JrsQbn+jW0tg8xLJyeLm90f46zOctfgPaqFWnikb3R3
rFa1kurLh6oyADx6Ot35cgdaF5id7ivTc58c4WhRRyH7/NkclpZoypjsdd3wHyiCxf4RJ3EH/yf2
lnIAD1vKG+p4QclMY5+al5dcadLDUKstW/A2udkJsstj2c3f1Clc5cXo/+1l05un5dbT0E/GUm7c
5MJQB1q2is0elQAVaOmjYx9Snn2eKu+kATghQeVZO7MdzAuua95qcvP+LaXgvBjRbfuuoZMGcBfN
E/QTt1TZm2+douPh3WXjq9JF2E7XEAvN2GowKwxnNBRZdsUoF0qkrVXybqKHdU8loGeB5D+ybUsQ
PCMVAlDmw173SzU/uKrRLV2NpVeHFnN+wMKKZ+1ABV0dv8hGyBPqNDSRs6gyUjmoV+otIHPcZ/Oy
b9lc5H63zNoYQJIIjhUMy5X6OK2HwjnKgwzCs9j5VaTsZOh+N3l6v/B+GpAQ06P5bCM0WS9+u5mV
YU/ajWG90kUWFgG3fhnwJFvLVKyMybMowzZUH8dlK3O395RtnX7XYx2taKsb1s7YTF/dLkAhN8y/
83wIlmXqps+g/5Ljf4wYnTRY6smYPgvS5dHXZ3upV21+GRFceK7rVOGhZgSgp2jKgzqiMaQlxk2P
YvMekvG59xe65pFv/hUn6T4uYEh0OzmiKpKLngi7NCFMPyZnSx2Su0C9jMiDm872olJqbWPzXfRW
CMgaW0o35WLO89Fbtdn4133TEyMSDiumZIVlciYLIErwH227n/z1fUHSsYVbJa3/NvE4uD9asKUv
s9X9KZN5KBuP3Y9QxYy7R/BgoamsL4Ea7fnpGgfWR7Wxkvt05rS9KmKaMgfa4pEV0BnMzGUcHpv9
WQ4RV8i7REZWGfc8wq87P7b9/77T/SUMBRapzksXZYavPU99HWQOSnthejEGnA+RL2ruT304Tge1
6q33EH+Vrdp3+tbr0+ijd5J9N7moQ+nV1fBt/RIl2Zd7crIf9EtsxL+1cp6DE1W9neEFPRzfCi3y
2AybtYrZ56LWbfgBSWlUpyl/uuMeRsda+tHMslL6oKXMF/c29lMYUHW/+u+YCMvSf46XiAkIT8Wz
r19cw5xxD5BHuT+W22UzzL0tUt6vMtR19bymPJLzliC9GgE6RbMCAq78Qx4x2ZSQCxnDNwItrF8Y
Dau1jYWMyT/gca3TdGitSafAGYerQ4uD3DZJo2Ej94gg4//KZhcAPP/YLSi9azalYJTvyIxCZ5td
Az2QfISKtOcOIqDg9AEa02ZNv4Aqvg6iJUOT8iNwfeUmG0zyYJPmorzTH9IwMVdhnSVbReiy1Fp/
cueY9D26mb89IBBZtM4xnsfyOfB4cAQeOnL2wCz2R0fb3GIkVQeeO7fCTO3r6JrPodNHX2jhjudP
pFJaL/piFxYP4LxxT0IJ9yPDqi6KvlRKo52iVqdOJq7poxYaQxSoO9lLSZ8nJ3f2y9d7Ha11BjM5
O80XLGWVLc7L2qtl9F+BsmXf+Zn8NQAUeZ2huO4wMptx3Og+c7EC0/y0WIwtu2+5IOuowiSOZt4A
gTmv3USiX6zaLB/WdhK5X+U16LMZh8GZm/uqTa/CcGu0nntftZFZQ/6z1Ms902/A8q+Da4X6L19q
EAbdwLpgDEhhtgKrkEV5ckG/+70XLT9F/FFPUrSplFysjaptZBbhVXamSMMuiqKuT7KZkA5fDtis
7uSNDEcZhH0YTLS8wH43BRUip0Od5fYiGB28r35NrpDX1I3iUk16zKJGFdaniE8fRJb5/Ig7hUuN
tbHOMiRn6aY3nBXP+OIcztVnFufGFtxBcWYZlCTsefHaGHXzQ47wRYcvPeBHNoorVlXOMuzTT5/N
wfbeIQfKQ5+w7Q1i5wOpWNRD73eQFwdh8Rk6aUNKOAPOHGSQ/XVzyveVD1gdvKvYtPlmfh2gSWJX
K/aJo5lea5A7LOcpqbseRWmvco+onOM73wiP2PspgIFyrYwjV3RBgc4dh05ayD7GTDpWzE7Es8vt
02PtqvMTPjHe1suybFc0af3qOdMncnfZ99CYv9RTi7sxqHsBHPhtgJSpqcrxi5+m+W3wsmSdOyaG
GuIgzyY4ncx6WhSeYRTGU9afIFcFuA/8oH5AJjofv2i5Uq1dH7yoqfH9KZwyWSlaqn96MAPKUot/
4MwOwtMrtSvJgWRvFypS7LlSkklQ/tG9zn+OfJCFnhO8ByiZvgA5Tk9Wi+i7GuuoELNrTbDDbJDM
ZP4arPFAIfAiY8hO4TT76+B0wynqKuxIf4XksNZTmpVXIOotOwxkeiBTbG2zqzCZypPvafTZ4zTx
Q6vEr2z04xdFo0YRYKux1yh/POM6gWqYC866svszLlvlC4z7vScmjRyDl72OgsBKNkm71yg7+vpR
Nqv+M4776T1H4+DscwoHjYsgGeB4glnOVo5CCu7DNnrtOUxsFhDO/OHHZU/RRulQyuGMikN/P0P4
4WNQXWMj45ZUx38M8XAdKhdKMfXHLBySYxfhfRhk5a6SgtWot1kLGOL/auekFVZRD/S4G0xo/r2n
LSSmMzTC+WhZAg0v4KGPpoSHysGyt8oCg3VO9Cb57THGCDHLNba0kMqTYer3fkHuXXbKQ/i/EbJl
osa2tw3154gwbbtdMsbAj4L5m5tUw9GxreamhL15USNr26lpe5MhoAD1pirtdvWIiYvKzl71zYcu
7AZ6s/tKCid9hthvv2ZNjlU9tgOpkiMgiiHOUmlN48OEObfWwxGGZKg527gYmw2/zAIlmTbcaCp6
d3cLvwC6Bl4jIioyEyCQGSQNoeVZDM/AxgpkW8e4uY0Ilr4j/zNvcfQd1rJZiCm5yqx2L5t2Bd4B
Fbfpch/sTouQbPgrrIfoNnXKQfP74KNmB3Ji+rIWnj/vtKr/7huJgqcH/Mdu8tSVUnj+VhIeeyVC
VUs2BR1SNsdZMxazruIEdyyr9PZYcMkzBM1xPRmseSMXcKb0Knz0RKQOqI1TzEnrMN90Ra4dq2w1
z8Hwafv+uGZWaQ9FjAKJl0b/yMWaaSCBrEaBe8WsNjpiBhav856Feo3jiEvWQY3V987KtIuCySs1
M8/4sCnJbwc3p24nQTNlguDcNPgn2eQiuy/dTeQ3UAXEjkwJFeMSo34kW49Nmi/cjguLJdM9Jgpr
sTbCGqGC6COnvLcDi2e5BHcMycrEvOFODrA9JV/qdhDuu+qzRC9uW2KPdFbU2p9xBeKUfHm77Os+
XXeJoZxlTC8MXGNK6n47NAY+fjbF6McYxUnWdtYNRywzg43rBD10tQ5DJK8k0ylPVVJYwLA59KLn
v2JDR8UhNafbH2NLeRcZ9LNTWdUu0Hz8wjGaoCwyqWTXszg52TrOhbF+wKIYBqRV4bjWO9Yp1pP8
ucyHRZUP00W2UhlSCn1tW2WwkrHWm0QWqedR2JG3LZqgOo4yUftoy2ASzPxP8vQ+KKqNJbNLCwz+
/1B2HstxK8u6fiJEwJtpW7ahp0hJE4TMErz3ePrzIZuLza1j4t4JAlWVBbJJNFCV+RvmBBqUnxXI
wvdrSGeV7KpsGu/LzlFWZdFknyqoup5UZ0oyR9mWyz6cRNqAGLvjreRlj+lnjlfk+frylu5rswu6
fBOgVbW+Dlze9yHCS/+Cmz0zj7ZdpY5/A8qjBYh+PVxA5xeUueDPk7rkhlgmgvU1c+pmfRhvUzbY
TrFyBmtCqi+Jtp8XrLJq7RNwkHXqRltpXg8OGiSK0/snFcUBZ5UluXVUy/hpDpP6FkMi9rrquOxw
xwdPa39rk+Merj4yrYLvR+qgtSthYPSnh6QxHWxR3mfOg90fTGBe3l4r3ORbYBckDOeo2CYByxjH
D9/yzNX2QAjsvT845qvip0dBLmYswNaAHjDiscfkbhox1hJBEjVJDix8560Sxsnejfv21Bmzum4n
Z/waNix0IeUNp0HR+6+YNVhK8YInx77Uo+HBG+G/LtTaRCGzmg/ghoWPO3vaw1DkxdPiy8WrOp15
HiL6+qp47U8Eydo9qgf1XswFzqbdDd/tpVOvmnovxgLfpDMbsd6pfPi12mC1tzCiFZhyYB2QRmpY
/ALwCce2/mK36u4CekAMfj+okXFpVnlxcro6foZ/c6khZOx60Nwyj1IxiO3Kf3TuruWFsTH7I0uM
GNw0b+E1zAP8XAu33kp8Y5gjnvRiZRVRAcLMwj7OJHyvBVI5u+4HpZAqzWpJ8YRomgpG7PojdW65
DeAiFVQzlQ8ZWPBh/gIUky7S/Nq9FYSb6ySBmMmFepwVNroAXROXPVEVDk3yirV28ATl4/LuDudp
F4MXvJfXdl0Z3d4JAm99eacvL/v4f4mQlUA1FumZRcP5AjfO8ecuvemhm/T0aUqyR+m2qSDtW0zq
dkOB5sXCXt+IgMe0CG1DdTE6rHH6GFCJ9MyLsInS4HUhfRkv79zV1NskGF+Dhazp+lG0zatMP6hA
N792/e3cQfWslbC7KdEi3kmzsPpzleTRiz5hZuZlFizmZXYHGhjOi1rfdayinparluG3vG4zLNF5
RO9KpS5v2sBhfQnbby9+jZ3Tq4ibIk8lTXMsyke9xaOndOBuAzN6cjHxuBM3x9ZqT4OQSdALNbB0
wcPE9tzxUMRsEi2dV2+qT+m2Wproc0wnvYvrlYxqlRo/lWzOZFAOdYysDjv3e2lxI4CnRThLnw3t
3LXpdEod37hzq5KUW1jBviriP9Jl6TNoBFsGrOwb7qfhYcLXB38H5SUIoqL6Ao+7Wvv7siun74Cv
q/3Qmd3eSIzuu78PeIt+p5ZV7WcVuTvpJaEV9P/MCFvbpeM1u6KNnEfYvIjB+nXwEKdFeWNFBbBC
lT9/x17jjLITS/gxCXZNo8IXXAZ6uxnOcgbgAM6BtC+nlV0fU0ePD7Y+BCjNL7Ovc1C1MLLFoWAI
Y+dR7YzfgqhxEj9fuW6AKJlb5yees8FWMDiWuzPcofgBeFrbxpZRHBsApMfeQmcb3XDkfBcAORKw
qzaq6p9jq48QlVL/fjJH8+Bj/bGHNWM8S2zZ3fkdHpK+auFmkGTuWctsLDqzYY11x3i20K04G8vB
ntF23jWu366A9gHNaa2wuUs93N+0kOVNb/Vjj4YFxDTVw7NOmVP9zJrdRnJBAQngNCcW+Bh1yYBR
Ts3JWg5+bRwj8pP7yCf7tXb9Oj4Vyqy52J1xavlhixZmndQ3TY9CKz6qJ3LUiNvIqeWlHS+vuW4P
lEI/Ze8NzelOk6avLmn8ZPFJDLWSjL6cfgxfPRKpybONlHYKZzELZiTIPDO8AQ7xNTOsCiOTfw/s
cptxJe3Jo2yb9lRsrP5zCObO9WVG1U7Z2o1ZW36adr0WHKxsl1FH6JwU/bYYQDAicADBjQpDUjMp
DgKy6SSznHpZfiOB0ukv8OELRGeJVlU3PxhLplpG5TAMXX5TIx+zkgE9tA41QO/jpKr93bAc3MCI
yaiX3jZFwOPuOiBnflgck4bdqgyGoYKl4RLWqop9shQ0GJaW9Eu8NDuNd9QcIEIlTRlwq5CvZQjN
rwbxdg/H/xV/CZT2mjq8l4P05xbk6BL/ILBy/zmgqsWNlZTYHC8DEixnRlxmd1Z+l+PZZl4Gpd+Z
8hv4npgTpsbNX3lc2UKknfo1pSJxIy05XPccXTB9xQbP3Y8lGYQX04uy9SWTgj/so9s4ySaYrehO
ScrgnLh+uSUlNn/la350Gz/6rXVsmQCLFi8UUTE2jJsYU4BJf+y8UV9JCCKgZGG0+YdcjURsvW5n
v9gXgaNtUF9SvmhzjPN408W/q9BaQ42mQtMCo8Lv1vhhZoDgK9tQntGcwHagqCcSIqpxUEaPV2Np
ZPepWswLfPEQhKz34lxzT0IJaSeBCkafm51bA0NZ9moSDI3vc3OutXFVpVZ/RBpLWwcWPDFs49bC
VgF4yP7G6sIX2w+ifQAM5sjjITrqAdXFacwoB3XdybIxqDWWg5y5Wp+d0plNfp4Md1XXv/fLYN0Z
6a5WqV1I8zoq8wMN3YCGWvTuOnq9yscPrNludqzLn20bi5nGabsDHhjBt7pGxSIZ3jJe4ye/a+y1
dFs8K1hDePUtjGDrBbjJ3lokYLwRRxqA4KC6ltluGr0orRo+NRVaF6aDf6qzhFkFYgnuFN5LPkSS
G9fMyP9Dn4Tk+qwcnNJG0ZhUyiVPMnSP4RxrVNKgkVgNN3QxHqnosOa2Y9aMrAHS3V/JZL1w10na
abfX/jxFZG+pTsoKPrCUHcW76jgncVdt3KR2borQve2TFJA5fFR4UfXCi8o79BSttBx3l0jdstGw
G5HAQC1zeqjs9pFkTnsSapcc8jxPtjrevZsr54sacnY2Me2QSReiV8FUc5kqfdepGuYOmzjhGcD+
7H2ajF7jlp/aquVNieTMSTh1pR8iTRsn5a0064+mEI8SL3kflean0YUzLG4617kSrGZ2cSsspWtw
opXddlYnPt3iDeyyJFb6cOstBsDW5lMj3OPbhDG4G1OiI/HA9j0xtdP1MDeh/rnJbwFC4CMmK0gZ
Yf/+a5YBde6jTd5UDoRAlRrFY6iP/tGEwbxBB2T6HgfDrdohNN3Edb2XrepfO1fZ/IYLkklG5WA3
WbptWw/VtY+BXrbK17YEyuS2NpCIAW2LUCWiA/Xis4ZtnX/DJuJRWtIvpmvSvEb0Rvs4jWAeVtcB
iVNm3b/prfHxk2GbhFQThq1h6hzIBr0IWt1ecOu87vhiNElLIo4mGVvsZ53qRVpyQJqR0siMUbbM
aos2vF2ucY2Qa6AL8n4NiViucf0p12tcf8pyDcgpzmkqzX/UXAtevNT9YgOCuMUVLnyJKgj2Uz9X
OxmMwMqesAnBF2kZlT4FpGZBbeNJujx2ues5jeZDv0TUqN+RMQOWK6NVWDQP1WJ6+DEdbsi+saAH
LizttNr6Vh7+QSaCuhMW5q9qrJkUqVv1rlCmkm2XNwEyKud7voxUYr1Me4vn+ZtHyvBoIgVS/WwC
SIYp1W7DeXMLk/SW60/fK4Mq/jwluKyjedrOMWpi84BUD/2O4tOfNuVJRRaEWxrNAM3w851gwtIY
3qehaTjnCsaMPNh/tGXctQdvLdgyMw+eQtOJN6BZRmvlV9l4nMrg0fQLvjh91POIK/0HPoP6ZXBS
dsq1bazTpo5+2p7Fc7+33xSsVPfp0BU3WWyFr+xkbyWgBdy/ZieM/RiWOxj3BAenhaHi8m+67UIM
yhDHcrap69Wvbjy/DVPr/O4M+xCbRfPNUbpp4y+hmp3Np6nzP4WKVuh/hvLKjI4duY+Cm/LsFm25
Vf1S+zpAgki0Nv7tOkYA67jLXxCfG/auP0cHWEbmIwgdlJCWkDJxV2nojD/y2UpZ/gzhHQvBkFzR
18bM8zV1HMB6Vl98V5rQOyHWPT5lqlvehpVyb/Hmf5IuBTuGTenY0e7fCfkWCJ56L6MgF5GWKYCf
F72as4MbLWVF9dW4kWHTsHP2Hz8uUxVPC0FWYVMjg0GLpkpDjXqHyn500816BqpAi++buueZkKS9
em4bFLSXPswfevMyrHr4QFZejo1xEyk8C7mFQ6M39z2iou8xUaaqrPYqbqnrRPkxSo80h4LRTogw
3dlVVejCZJgO9pQgWz5o7MuX7FLSmuWmyu1hq/gL6jBXWa+6wMv9Ksjv/RIDwdgr2gcUn0K+Ll6H
4xPNCTbTAyI5+h5VV8DX0vwYSPC6VuDS4OS5hC39gRqhS5vBPIldF0Kiyg10zh3rKFe6xPUN6MYm
dwHX952X7qrJ9Y+aOvvHDlUoWPBLG9302yGtG1YnH32RUb0HSrTEfRquqBwqWxm6HgrfUK211yT5
8gVK4eRErOzLxFFxvtYt92gHep+cQ5hkPjf5noc91vOkMEhE8KJfT3oMQFcxnFs5izTbR4Vpfr72
p+YA7zzkiXHb4lK8ytJs3NtJbsybeOnUtOkyRVqfBgbFDVeW5w97GZErDh07Ibugjk3yLEYYZZ0V
Y4f/ezjeXnrS3BgubSAeudPdTstYKtEyJoceCCNjMu/a685dyX7R27ZuiuCpYlFkxSr+qVWqAGGg
nVHASAI4h3ywHygRLOWlraj9c1mP9mIvoz6pKAyditH50YQIf6zZaEzgRpt2Hw8byeRI/ga/UHdv
4Mq0kqRPKX5qKILcT23XniSkXXI/Vte6+ywP1U9yrnKVJbYt0/dYSOwnPot3O7ZJgwOYnRzll9Gt
QbujknOIG199kq7BgnHGW8eEXcivO6CR8mRiSZXYJVacS1fgAChxgbSurrMow/5qzN95O1PA0VP/
sW7Cr147qd9Ibvgba7BRMZu64msWfyn6QPvWNxrP1AZyEqaT2jeSHIgtptVLPpbzWYuMdi2zfaOg
TgJX7i5Pu/vRRY1hWF3QcuRquTEDxz2yhVZW2sJtgUb53hSfxWtTRq/BYsroRHggpvUMGbOcjX2W
tiql6Q7EN9yxH4rZbHkT+v8o8YS4+Zx/LYMA0ZAhpfqW9NZhRCVlXcwAJWb2Ksd+tOrbKIFnHPSW
82KnRbNKdC/+jWTAyjEL808caw/OoFTfcs3T1hU2VxCqHHXveGjjO1YDH98JuiNvPuUQpGb791kC
Xu/Y14Fy+L/jWC4VuwGZKdy6tfoRFWTYfT9HAXW2fro0wrIcb1nvG6z4g8YyEK9CqRjM1/FS9Loc
m9Y9d1gef8IzWR/sJy3xz+Uy47qhveChloGUN87OS73lv+WX4Rd4i7tQD6w/aYihKhXuHxbaxOve
6qqntojsnRpazQmybH7OKyXbaeS2nmfftVaqSYZpme6Afd5Sccp3qg3p4zeu6k82fhTF7FkHO/cn
CH00UwQuVymFgDtWdzWy2gu+eKmSXQ/a0D0HrQP4fukvU9PfZZ7prp0AlIcFlO+yKL82ZbkvzSoJ
o1uRHbg2P41ShL6V1b+M9oX6550L2zgK9W4n8/xt7pre0UmhsdzIabq0h2lEg0JO/Sx236MCdHOO
SclmKTbmxwEzkhzSNn2DFfpHQBv2rhiGZ2eYEW9YDuaYsMiXU9V03zuvw9I3KMY3vWx1jDz+ndba
ESx9M8BssWZVckQHBN9Sb25PY9La95WSQgEfrexX5LBJUCvzznP0n8BwtXvXVJCAdCGd2ZATbcCs
dA4DW7cgsd1dPZb6vfTJwZqDO9dmT25VJd+belT0O9t+lKj2IxQlYojD5vz9OlsGW8uhvFjZT0VX
kyD9F/aVtHio5El7vsDNpLlEZNg6twXiN/C0QIAuB9ltXjaefppTSOvjnfRdQ/KSytjq2kYaGr4X
TJ6tBFaIYFMinjwkwXxwkW5amEddhWno5kW2HRK/RlY+ibdXt2qwI959P8/HvMyVE7pCEHJiHPtu
TC0woVny+P0nw8FpEAx36JdltRoW+LYcPrU/ncqQU+jFcVxkn0ZgO94wbArTj38uPhK9AjTFcsFT
Yn1QwUpNmgOGyPl+1HTtxez73xLhODCCEIv/moNI2eZloZP5zLs7R9OUtaaz1FcsBWCak+ZrOG7l
GXJ7/WYni8MTDC1j0I5xxl9Cmv89KoJG8BWp1PeoaJGSlSjqctUZzLFcS7r9wdKOuI2ECOpz6WtU
1T2k0NgOSTTETwoAK6wOtPCnmwPAsamus0aN5iMKIu22T1rrR/1FDZLop2EkyAPrhns0500dsduH
fgstzok7+HoL804OkdJCzE4Vb3vtI8cGQ2+Jlj4kesElSmDcp/7WLxJnPxb+l/9V2zzvVaDePvzD
q665nCHkGtxeFNKjCs0YiYkXVFE3BPXJQDYdcafUGIAJkZ8Od86SnwZmTn7alCy1dISSxo5KcOwY
TTobDGjRuJeMdbIkry8THF2DUhvrOjDqKtfPiAjulb5Tb7Ran4DULulyBKLIkXegztBKqtForC37
BnYZ65tx+sqLKD7MqEtuAxWBQq9K8Apr8/QOPdjxbmw8chRGvw8H5O9FM0QkQa59V62S1vLf4yRE
gq9x0ifB0jexSSD7t4DFrjHX61+vFQ/YGJZZq1NMRL9IiGHCIZsTLd60ORRtacrAhTxW6ap6G/28
hpqVn61GK8h23cR2F9pXbJ9cjDhWvmK1WxuI8En65EwOKn5ZzU5OjUjj63cND/S8qFcypHlh2i2S
av+wTKl24VI5l0MilXI5RYSO6dOi6Qbi84WXRoXnK4GfYurGJ+Y6Xc5kipx9zLtMYRPw/mOcbPxV
jLw62AVy/8qtjCiWc1zwB3KLS9dl1LmgbpcbHwaFc8wgPl3u+8s4X6yGLDx+NY7RNqe+JwHw+XS0
jccy8vK9jmbQSWKMMCv0s5xqoZ0dgzGaWWxMTu3xVwmzZlX3engeohZ1nY8zl3WwApXu8Fd/LDOu
cde5scd9Ww1LKvHjKtc4JSDniBzLf4hV5DNSIIt4hZo2XbSLFcfb6Y3yVHwIWnzSukAvinA2guO6
lzdkyDdi8zdDp8Mg6kTu+8LNEYJOIsDLTsMvYwDwupVOFzuK7bt6O9T1ct0o0AzaoM9vpFCJWqG1
Dw28SaQ5FFN6SyLypzVn/UtQ+vELe0IZkoNSaW/eMJu30pJrRb7yorqase36WHmzq2IdgzT/Dms6
3o2ThX8neEyMKPQ9ZFNrFS2bzjCewfTG7EZ5aKl30tcvW1IFJMQGR+RhG8ludF52oxm70QTBXlzK
l81u2Wkd4FmiZd70cWmPNziWBNZBHzXzXg58AHtV9j03ytLnaJV5P7eBde/55tb0KjQIPmJTZDZO
rTmerl1yZqSkwJy+w/J5iQUiU2KcZfUbWHhAJEF86Wt04KYNmjzjrRzaOLDOean17Ij1aCVy8FSp
+xsDYDIZAWzp+kzLNrE9Tgdpxqb3NnZZ8BA5cfOqFMdwcaer3awDeedU0Xfbjcg1ZmgzTwnF3N7o
wbR7HSs1s3V433KY6vjPEKXGUVrSX07eOslddnHLJNQAnTsyDtvGslr8xHTYK6FWIGu2TJcJ1IzH
XaQjuygz3LanaJmEFlv/tA+rQ52jD7bC7xmz9OVwaRvwyS0FBjmQyjzdyMjlNJnDghV2Ze6sKvyd
YCzJJmXpiwjamWWu89ZCWwIQwJJ9FbXXQLeqTRMjnnbtu7odiD6shFRLyGxn3GPu+BSSPTvGLixU
kfQGl/gFnEr6HBRzeM4wMUTKEX3uj/7UQWbrf+hHZSs8h21yV44BqmoOZN3O1bciBnsViG2ksipt
0/M13NR47ykg4IP9NVJm+yzCN5AHXHJBKntp4WR64Cb1dm3mfG+YCcZWNHpgG1CxSM2f0ic6Pb2I
/NQ+2F5z0s92XembuJzMIzYCv4rAK3+EVnk5if89+RhaTvACq35Ij27l3y3ne+kPt+2CUEzrun1Y
WoJmzP+j9TGWQc9c+/ydDheggpGPfxTU8fEhXZS9ihg12ik2vwqWIXJtPDbzG1FbjHUkF4HWdPXC
IPdTwPof4or/dkuMREsA6X6JHoeB/Ol/v4BENiP4BKfI/9TJzMrVhILommV6o/YlLhzaNJ3kzDQC
Ri8xuE2kylq6mzwxb4pBga5CuM5kMiUpbqvY7b1f8NNECboerleXPgh2iJFmXye/rY8RaqAbKaa1
kQ7IsEJCu8Oj8VlXy1vpD8dMASOUhNwi1NxMwzk3PkL47P77u9oeqeMv/UnQ1xtjrtojQsnK19/S
aYT8xhS59yjDxxAXWdiylsbKwmIfsoBa3gr9i3TnE5SQBPrz5fPKL3r5YHJ6+bNcP8jlT6Mh3L92
DD6QBPUoM221qslX2RAN7WoezPpsxI2r7Qyv+qJMtbp3w6g5pyW7ExvlfNb5O1RQrGfckdE6Nzxn
BXrGOuDSbT5PNQT13LHLtYy2EQSHrtyS0Le9eo0gFQLg5wmB8bNm+eba9xtrXRsqqsEfA9dmmgdz
s8JZZb5xAu0Y4Gdsr8t8Ck7/16mLaD5o5iEuVuD85+PcbaXLXvrlTC4hZ5WO8CkanUgDzWhyv/Nf
mmgHgk45S6VRKpCR0dsHtMS/m+bAFksGesNFdjIoje2ls0jiB7NsMbQFjVttUOhd5fEmz/BpmpHC
MFchws338Tz+5KMHh2ZM0/tqOVh8le41tUZPwVos55em01pgtQt8TLYJYD4KFQ414Ck2cAU2/V9/
TaasYIPJQe8xAcC/klG5TDV6a/kNpIuUzQE9C/VseHp4Mgp7sbHQHvqx0PyV65ubTvHDu1aaaT6n
6zIp032R+eqDiQjiAxJSFlhGdn79Mk8mp7nr3yGn894lc8uy/ZE6Q3mUMDm45D+28Ei0zbWPeurl
twAls3CmvNexqdHq9Yx8Hy9VmxrdhLT8Lr0Yrnz0GrZefE9UdH2ltyujJXbWe+URK/N61RQIvDTj
oH8v+/q2dQKwDAXC/bjJZv/0ESgEUKj+a97p5SaOXeU+snsPr7uuPoa16pwdvQZ3gfPAs1zJbFhR
pn1aNRGIWZDU4VIySbCp2ZmKm76wvUkXaxjrd1vM67ybrR+DwkrBy+LxvllEd6O4/9mObBRrW0cR
1bRB8RlR+ZgWHeJHEQpXS0EQ1xWk3ZYIaX5ESEsmDYmhbpo8emgwRbk8GkrFfzXbOXvk6zc8Rkl4
eTToLd4IdaRaO9koj6X9amZV/hgBD/0rCuUqC/cj3BeyOGU1tjzLwyx40pK8QauFlnQZy2Od4slT
1/v1p/6sRwGrGTAbGBZTwWkK7GEz2N14i77weOtlaLjmkU3CE8XJLS5DY4jBnvPYBUZx2Z9cNyCf
NiRxZuGaJJuRy2mWLGYtlLVXHs7xqwnu+0PtkrdTIdBtRUbUTHoyyLxrF51Rs+4SRBLCeY+D6rjN
Dc26GRat7nj8oY2j8Ra5s3G0e60AAIWfXGjzDnGTtqSAqDmPkQnAZ/GTaxMLlMCgvBg2+AqDPNFj
oi9KPi4pQC0L/EeVj3zRPU1RKPLn34guvEfGXvoeibIQ8FWTrKNgTnCocFv1dzNvdNINtxfew4Xi
oL0OdpPf4qUGM0KYEBf+g/Ya+lGOCwoOeYju3QqmQDW/x4VT3bvsJfxV6Va8J1hv7S8QBaULLPBW
S97uolUbx8oeuU9QGJ6dnoW9BB4fdyqSF0+RmWqHzB7mHYyy7I1kzdkuLfac4tSFqgF5waJ4yyAU
nyF0qE/cCMW5L5y3QAjxmLFYa+QRmr2M2pY6P/2WUzmQsK1AUCXOum8SSheJWr2RpoEJWSvn2ARw
sUqGOV/j2jNvPSUp7nqvc9aD2i/CGtR6cxI5D7AdwzvNMKO1rP2Sdn4f0Kl23A2snddmbUaYwi56
skWF+n7ua89UasoVMtTO73Yg6V+k7U8FBt26jzIqkEFoHgptLvYRa70NrMx5o+XDcDLVsdzI48VM
qkc9MJxn6W/Z35D0oeD80Q/G8hZlsfqXa6b5W1n0Sn5oHYpUjtrmt4ClEU5b5PzIxOW3Yw0OTMoG
/bSyEI65AyjinxSWt4Lj+hvutQwGLqzzhQhzRXpFg1ceUZTIULjaDgu3Sm0oyRq5V2KEmsc3Y5na
N43RwAtGeg4NGWo9z7VfIu81jNqd49r2bWlQGlVayL8YMe6trujesLPo9zUaSMu907w6BpDWYs4f
wB0Mq35Kiw3cdhOouq29adWvZlbRqvMa6yYLxokqHk0DTSUSxu5jsYhI1X5frbQxAgy+zG4ihIks
qDDvpN0IEgoUle7mkmVVrfy9fSH98vh+b3+K1w21u9GzwViPbTkhCBmDxQCSvul1tOecrgh2iVPb
uwnDzVcj1ihD8CY+yCg5hgTl9ty6lVEnNm+MPimfssGxEdq+kSBIV86DVlX30jLsaAJTHVL1W66f
9TU51hTt3RxeRGc5HbYNXvas/gKg2j/3y8HMkbfU0anaS7Ov3RlkdvFdWjLFbaI3x1QDXNSIB8LU
72NkFjdR4Rk3uH9RBV3qcJVRQJ9Iwmot9Trpkzrc4NlAFtCIv/YrSqjtlhToxZZRYmU0TwDeLrHS
lac+mNtqYvPP33wNcv5LlY8TxqzgGfAYji9NO8ITisrBCCI/9++ssnmVEgQVSv/OVcpXKVe4oefJ
mFQrrCXSIVLQR//DvOUqEukXEFct6mO7SM32snyURaOvoFjv2GF8lmVm6IfB3svHcSOjrErTh9l4
G3QshRchZTmUyFrf+tqwvyb8bPT4pOuS78MLwsPKvN/7tYeCTVKkN6levPkLMy0NzeGmb8cYFCS8
NSsEQt6EWk3mkyYE2a3ZRP1Lbkb9g4WlRBV9Y/Hj/+MO/yRAN35nCm5L4WyVz9jhGbsIHPuJDRBK
b4G1OFekzatvl7+8eJo3bmA3a2TBC+CruLfGumbvHRGdAT/+H20ZT5fxLtX5ClfQRf6lv851X6yE
kFeFXfOEhwpPn3K6la5aKZBXjPVnIfDJIVgqr6Qh0YVdeH6Xw//npDKk2DgKG1cN771i5tfJYmcb
N517cEXvQO/cdvPO0O0Bce+c2GN3V7QVwJVJ+WLBoZb8r+3a5gFVnWnTTKxZMGOI5tc6BB2Ykhja
iPyJyNNdhPf6aUONFrdl27D2MOmfbbNwbqNFoEvO4E05t23Fwz8s22n714CEDNRZ8G9yNtLKM1zq
0hGRkHQy7W2IPNtWCBTiL+yZOwRHGhA+8C20UrtpKBceNQzTptUVIjbm/sELyugooK9ZRuVUoGSk
AQD3j/8xernCMiLz5FKDE6tbE9tXVvsOLylVAcvvVH2mn43+18jLHRF5Mp+sLFjMG3K6JEpbrUAK
kE1GA2hTWzUB9PCsn/TN5WaS9ugZ+qYAwK3ur+OXm2lI+ruL4EU2enBPNIQ8gr5VTvGsqbsuMYMn
Fe9RuLhG820w3KdYVKP5+yWFpf7xnf6bijTx1zTM4XfXUfCYYp+3HwdnuBkt/dc8ds+tIKkau8Fc
hOble2jFunXq9OE5KpX13OoXHYELHnTk77Xif8mzVfZZrhJHdzjXXjZcl740wbKF1U6NwLgB+DJo
XoZxVN+6Dc9P441inY5nRt4BKfGMN0xw1V1kNMZORmsXmy0ztICNWB0YbbNEU6HzIpTjTOwGFrtp
U5vCk93iHCv/fenr6zheGTYweWkaqvMeIk05yFX2QImHG21WE3Vfh/b32RuLd9Qrn0Qj/5WsqyQb
N1WKkBUa1W2wFxK4HK4j1z45G4QiLqdah0ECYsfQmCLtqA/OIQ7hYjmu8Y+uqOeksoPfeQIEBgYn
SLPkZ58q+ne7ytEY6PPkWx1AhZ9bUGNaA9QIxlj8GvhI+Y0ktl+GUvfWdpdC1dRZbqQpO6o55LGY
leOd5lnZHQUwyq91YP5Ie3efZguaDyJ+1NXqj95jXa5njf0EcGncVfzCp2LiGW/XlITF8qxVuuSg
6OON6JFJlxyyxT3oaop2iV3MhCRuMI3s0KfJjWiaSVelTK/h4PZQZ7r+eYIq2yXYTnuLtSOEp2Tr
hz4ogaUJozy+T8P+6FNGQHgL1DSlZIXcaWb3z+j51QdfW4rKy5VKsiDsE43F5QPIq/YBdL1CXoPK
0atVDAZvZ7r5tyvsVc4+xSXcVy3iG/MrGRNj2eF5oQOIVAkfZUuX9MjlwVfjdlh2hNKnI1ypu3P4
KF3cqEgMZrz6ZHBCUP0MwfYVSdX8JXLymbQTvPk+4n3l6rjZTqxZhA+V48yyBiNRHQxPzV4i8K/7
cTayjaIOyk6v7GJdKIFXwPuKtDMSuzt/DoLjpc9P6+e8H4x7Z1UaZoHwT2ZhoWFTDlzWcLah/cmr
YgDdaMwPg2X9I91Uyzye0o5+MPIifOmrav+XDbEVaTBtghkO71K3lgNyOP3dGCbY4lrvXdKflYG+
62ojXfPP74GoLRY1Djmjs8iAXdy1XLXGYYY021pUwgIr4ilu5/mqQ9yB+jnM+rKob7vZCR54CoYP
9XIwi8hbmxbgAhmQPhmNwNarC7pjiZdL2IHKA8IAx//XNZJC/TkWnnaQiTJo6MMXJPmMG62HiVO4
OPhJXeZyyCxkMRYJDTkkduMALHEO1y45u9Z+pDlY+p/af4IynN9cdnhamMz7PBjd1QVhro1T9JCb
GxujsWaLRgwCkEt07zT7d8tOgw0MuOvceh6awH6Owq9t4w9P0pPmwwi6ohluZCwop/yolC6J8ACE
5WUPBfZ53l0hH3k0cftf2wL1+AQOaZv8laJTsL+G6CN2y1jfpAcxxEMH0gKK/oyYLXo1QRFgyReq
ZxnLfWfcTOXc7GU0clGtj8IJuV2A4y+KpVZ3U6RdptaTVq+yZsFCj4G5Rkcip3izeLLY5DQOmZv8
E6KL0WxJ5QDIj5Xby98Q48xtOqNtWheaTf0ZoE4K5vGhDMr6Loa1foXzSL/KJ4GDRqyHKsinWDIh
n2L9xRz3GjuV4x8g3sCPkZgyiju42ONemZSC5SEpXc3PfjXBWD3UZtw9gaO8l+6ojt+jBPegz+Xn
KEO/l+6QKoWP6N0mrBoDWZ/RO+o+HqQsbw3wE2WzJuNdfg8a85wlGPe1/bAxdCX+FRbuzJcjCl+y
pHO3eBEW63pCXRI12/bJRrXxEP4XZee15LaSpetX6ejrQQy8mZg5F/SmyCLLl24Q2iUJ3ns8/fmQ
UIslTZ8dcW4g5MpMkCqSQOZav2mcarKaqB7EoefhyqqjlbdwRvBaDW2IkShfX8IJzd6Ypj7X28yQ
jXioj+NOFN1E/UzU4BqAqz36XbfwqLse/sjtqxh0i2eBFa8VzKtWt44Wq+1/FTWLyoUQl2f2ygVV
sUQBCQPEDo+F+UwJhjMOsQ+xgVzuLS46VfYhR5evua9PDgwiJg6hDWe0sdQf7G2b+9QCqZibsLrI
M732cjseSc9ESzw48teiRxfUlALMNswqe4UhZy+sWE/uRK836htHGcJrE6PJaazizI3WIkUzdv43
wy/cveB/CE7JCPtyY1iOsZy/kbYnmSd4G/MEMSTucV6WkC3G7BgzqdR0rZM4C6TMPnWegn5TONqn
YToj8WB/7g31F/JN3hKTev0NJZKV8LtxWauuvLK373qlUO9tl8y9oJv3EsaApRI9dzZuGG5VGxsP
iPbSbGtrD45OX3pS5W5djwckj4X6rsNKWTxbxTMzCMZnlOjSk2hpk/+y0sMrFM9XbXJn5h2IPnGw
MbwCniVcTbqI9Htp+Ns2bbRrPR1M20kxyJbNvTfyBF1WiX5XAfc9zU1H2lMGdC9irJHx8HCNbiOm
Z0A7r2Pue0dD6f/6OTyY/KxJWy6VpmZ7QE5qWCslstHuMF09llx5Kd6BmG0W7eugqRhQTCXKhATZ
0qpzb32rToqa5K15G2JbEYlP0QPUhkqAqHfaSqWshrFQpyRbqxWvftxdWSOQkS6HAyba+Y9Rqb/W
eY8GUqG7yPJHOiJg+YRVwI8zMIuE8iuEkjTV8gcovsUybyxQUk52p4xdidMgaV6TRZWxHQfrz4r2
0GXBKvK4CYrf1O0Ad+WJbWJxECHxS7U8/pqa+01EKPAgYuiVmPqpo5MtRLC0pFXnuIhhaT2sq3R0
nV0blydt0kFEzrVoF/Pp3K1hStnyfUAVZBoOg5wqXYhitpdb/r02+uVCknJ1qyHgeN+h06cvxgFF
q1CTcI+bgvPA6Uyj+nuQ1PT6abA4rQyEHseoPt3GWrZk7CrbehaQJgFhChPPXnbUnJepgDwh8BUe
Rbc4zLAmgXC6zfkEi7oNn4PimmJ4UiHfzX/sKw7C30yxjw/I+qLg23+Tp11+iMYlIk3kGs499iGi
Yx4X/WucXYzBTpP7b90veeCaL8tJoXB+kgLtmw6kcSs6Q6EtLE6HQI3v6lpe3Mb+Md/ysbwy8hS3
sF8XHkJ/r6Czd1dZrXSPg4m4R934aY1f9IvccPPdraNidbHNwS0sRKyxnPG+iE7iu57BJsHOa3hw
qdAaB62UaCrNQ4l7c7Y1/VS5++c//vP//PdH/1/e9+ySxTzw03+kTXLJEK+v/uefpvHPf+RzeP/t
f/5pqI7NdsYyVBU1LVvXVZn+j68PKOQwWvkPQNF9FnhpfADbnayNIIJCZ/Mjn3KjIoMuMucaDF3S
1epjj9NLpcb9k8rTe49rmL3GZn38Kg6UK+01KQplH6bl8OQYJfI6E6VVUWIU/vPhrLjgw8uuRxpX
D+WvqJ8+9H2j7tRoNOGzddAaDujn6QcE7Y65RV4P+/LJVQCf8AXW9O7GTGVJxeov9e5Qh9xQ0qaM
hDvunKHzehe7gAIGuJIGLViJqRnEyC3JOEVYmREuSUWEOFZwiAb00YGVxVvgDtEcC4bgZEp8/8WI
rBjNc4/z8W0SCNJkJy4UxzjP//2nYau/fxqaLDtIs5OtMWxDU/g8fv804kgj7QLu4hBH4HwGwysv
sV2WFAyVaoXbbr4WMXHAP0I55VU4h9CRg7XVAL9W9SpcUXFF3yUuunv4NO18wJAjBSua8dwFWI24
S+x3oJQbZTsEXRWs66r4hm7v6qfMR25X9lmqe2/py2SXEcWC3nhrU2iggjV61X05nYkOtSA/IGJ2
agFEaGq89URwnp0btYpiwDY2NBcqMhvGeYuZopgxZj83nFLNsz5WtJ8bTuQCQ1BH5UEMFZMGvWLT
6TfaQTwC4VRU+9sl5xiXjEvHvIiWuGST9eFGNNHzC+9RLJr3rOK64pJgpbX5ZcQlHVVy0Xhj06vy
A9r9/Uetydofn7XiWBY/OdLEmgFyXP7jlydJtobZWOrvglxWDn1sk7evcIdQYzSAcTCwV7U/gOdx
M9J1oj00sQk35lEdQuPc6DmGeRX+uUskrcr13HYCqbpzEHazguZfY8qKT6EP0cvV0tw6+6C/d6WS
dGTSI+dpcKIv2OSNH9qYPGGi5DwPiJRtNKlp92PhmVfu9dzD7Eb+8OoaboBfvbs+lcKRjOQRKx0X
4YcK486xGz+Qm6u7IfgwXdNZJmWTnlW3x2mc7zsUG6OEUgjJT+fVIq8yF47RSZcxSmNE6ZH20J34
EWlU76BBhrsXB7kk3eCnUYU46WjDoYW+JWKit1eDZtM0mrcs27aebA+Z52dkI/C1O82xtJ+Yl62q
7r2ub1dRFwU8/WM0rl21Jg/FVx9+Omo44qCSU6hMtrWiNVpdfzKN/ngTvDaQzsNfmbv3fJHepsxc
sYhY3y5iZGhgAEEI5wvHRVHsyYEluAmGCslBnA64vSuUkUIlPycxvkRdpObYnhT5OZ9iNWx0HnO2
+d2vg3A3jxY9eh2+ulYDLETMnWaIaaIJI/de6gDyidB8EXGqZNZeaWsNoorGhUVMXMVRtZfMDLZG
G4bHdgSw0P86qGaGpAGK8mCJKaP/0SGavlfDoimAFYummHEbp5uStk/Qrf0jfms2KJ1ZDm5m/256
Zw6wxhIAkGKC1ajjyveRrL3RvOTSWtmSnxw95GgplAuC2EQbmzrcqeMWmkllximx2ULKX6Qs6b82
QWEsqirv7xU91k9lYbdL0TEm4xlx+vTZMsZiH9ZxhJ5cnnxFOFP0YxDfLJRc28mIjpxJQtZnq7c4
AH5f66Dyl8bUtAFE6IjQU9KWAU5sDA9k+UrMkYv0XsMre6/btqosxHAjYEcOymm6nAjMfW5Rmnvd
rC/zIHENvAjSDWxOeyFGt/C3d2yMyf6T0Q0f83ZnqRjv5Y16V5FjRsnf1q+RhoCQEsyNkKz9SWvi
vehqpkFmy4+PQl+C+xlNEdPZf1FahI0smqJDnxSd8dKISW0zTsRUsh+42HfpfD1x0VzxWKZNkJ3p
1cXYLgSp5tXXUhsNkMjaeMo9hKdMICADWUtfUlFzaKDa4Tc7YmEbFtp968ravTgrEn1cmKo9bANk
6UygIHQ7crapBku/m2OWFNZ3MQt40TnHuooCBaRbYEPiBURXZfQqJGLcH0Tz06vEJEf6qDz00wuL
eDJ28EbbyZfNAbAzxfNsIB/Y+t/mGPDO098/IlTb+eMRocq27eDXZhkOp7oxLRc+Lc6436sWSSxt
i/HHhPiKTSXe9JXe5G/uPuyL7oAMl3vRJcRI665IPnRZ3hZYG72VOo+SIhs/jyDV07/lCSZmaak4
3A8ooBdtjwa7XcEFnlh5o183S9ErRKdF79jAFDZSWfs02LFQ9OWndbFHqd5UQRfwJLKhgEdDPt1j
bfRjil69htOh1wBEhXh170TMD8qXoCvVY2+bf0XQOQ9IGqvX+SBLWxzYw7NoieHiTFxHiWo6GIHg
jnlhlZsflUnrXXP8plyMIVrRhaRMz0RU36tBJjifTm0vhkHzb3tQaXRG9fOAaby48jhdXkwSTXEm
YqLZsPZcu66HZc2vV0Apg+fspxf7f13LULsrJQR5e7ve/O6mCZ/f/O3/kflptas15Xh7W/OU2xDx
vuIk3KsJEL/QMd0T2yRt0StW8m7jRbeEbdMdQSRaL4MDkpyFPeoyQ79RJmqKUFn6pL00qy5xh0Mh
eNri3Q7I+mnLwbAL9vwQWUTH7RK9gzrF5o8eo63w32w8a9nA77+YrfaBqoW7H9Qc1zdIMCVGWaq8
tKTJBW7UY/JRSb1A9q/NavuNnEi+G0K536BYhXBX+z1qJGsO212UrszCdLeJ0mntYkwinHz9XnLu
gq7INu1E/hDNcIqJs3mkmefuXa1QL2zMUj+KJ0tlFYjL+8p2fs4IvrHRqMDIA1X97g5y/7NnetCI
MYGhVcuyMZDsY9211WoLv1UtjF9N29o2Q6Z/NR3LXmJ76J2w0vUuRUhWOMeF9KsLy7RD/eaxNnos
EbDKW4s4v1Kv6cqvBiZYa79IjX2s6dFTJCX4JY7eeiwpD7ENnojpEVZ5stdUYDSQSpuDNr+sY4vm
jYjhrK6fa81l6zQEsrPgVljBziQouovQAWPiAMtf6PM/fdBE27yU3KOtVeEhKjJyE61cUulLyw0Q
0+jKDT9fgfuonrMm0bCHUKMvZlK8gFnC7KOPV9j89cfexx+1kSTlbKYq9fI+YynnyOp5jiVsSRdB
1+5D7v7Huil+dpTTmZ5iIg+5kW+fGCeCYh6VpA8vwHWkaHzvHIZ3wqHWQ0lcdg3/rIZw3cDMShvR
BMYIRanMgu3I/fosnGt9ntR7N/Ra6XFOzCuOXgPpqS4CLNlHUrmKwrQ6akx5muICuSTiYZVd/v5W
r9jOtLX7tBEnDaaYsgWoTzHYDBjmH1s/uctiNumtuukbCsUucL+9UlceFSEQRSZF668IWa2qNoy/
m0b4PdLr5jnUfVjZRYIgXxYrJxu0/Eqyh+5tjNMzT8Rv48hyBD3BejVQznnFlyNYo66a7ERTt9hH
+RQ3yHvSq/n6KsX57zFXOuVBB1Evwn6lF3d6Z+rI2PGp5n0y7qvhi6c05rNi9+2lCTTEuuX8FeNV
d691yESEU8bXl3LclmI52onevA1eVemxQTDuUbggKtJ93Xf+g4jURY5qcc83GwG5NKOMMnfKfZHs
fA+Mt6PGEWDSfx36vH8t+GFv7QhVAy+3w7lTQ7uN386vtugW03AdQbhW86x1YWTGQlec8Zw6lb6s
bD977oYkWSajYb+QU1DRTo5HTEjAheRY7nyR6u5DBkj4V5bIjw1mqt+4cRx92Q1+gF7bqHIfoodg
AYZjXRYuQgB5vZy81HJcLvDr6F5tJOigpDZw8jPpAUGrvQhjqeADXpZeZKO6a9u2y7aGOaJy4CbK
foqlY0siVEUAamFEWcRuZyvlivuBfjn513gMrxDLnF2IgvNOtkkV2YUmo2vRIA2uIAee/K+hdp+E
C1PRwblP42En/DHe8qHLi0urkIl2ql//vPRvQ1EzMp68xv4IxlK+85NmWMsA3J6lVPuROYX53ehe
cLxIv2UNGbswluNHKFPtIh+D597XyH5ZqrNnKRg9ZQaqjMGoATfT4/ipxYvmDGL8XtYx4cIu1N9V
kpdfcuB0SxXk3bbqG0gRUnc3pa6OomUp/mAs8ry9M5Na21LbfI9jSX4BnPrVwJn7u4nVl136+kda
Zmy0yyZ41MPC3jRyYh38DDcwwwSalE6TsL36ak2TgBYu8r77OanzWnMV1+gJC5BChCwmMvDpaW7B
qts7/ojX6gR8+H2EGmFsFUjFZdAkhcVpe5rBd7+aMzbPr3OYKuB8ZYS9wZ/nqtSes0DJrzrFKGXb
SG0CH6iw+G3I5r2LdOyxtZI7EYq1tqQEEVfDGoyIswwaySTLwUEMTi2+oXESI5LZxZW16KTSO6gN
DGoI31exwe3s7CAbHsWTKSRJEMR9bj63za/uoeNW2ZSEb5OUwdHXpddoKxGT63gV9RoS7lVzknXX
uFengzgr1Nrkt1dpS/JUyq5XYEiIO0FQe2yiewsH6Lz0H23VL65agDrmdK8Qh9iMlZXjkGEVEzy7
yK8u4jW3EeIaSZYZ6zaBzeYoTzbadYeiN7G8Ec26Tu7bvrqv+Io2S8dfN4URPYk+3YyeG7RlzqJl
lUjn4wS2r12luDRh7q5lr1BWaVejjIvOEA8KMu37uV2n78YY2ZdBl0JwPfp4DFvjfe67zRW9MUYB
D7f5IgZAa7hH32chQ+IZBtbEXcZbDuEZP9RRUGxrTNwO46hNLjzUplOsSl/HwngRX1CU1Jfyr0mJ
JhcPbgz6Hk2w+0JNkrOZS6hzu/qDOCR2mK1GKWV5bjTlWWni6MW32ZJhQfBY9YX/Ava6GaKXxJfk
x06pl2wQo5fUG+rriPmdmCCDE7g3eU5A4ENgGBEtvO5zJAVHRI5EMyfXfCzz6Jto9dOIzsgSVEgK
7xga1M3wUt7UNijTHtX4K1nHcImhovVhhHtx7+pTVNe10mgf0lGVtmKo2Zj+PDTLcvvDGXdNDYNe
d63HapIqhLXvQ423m61gaaVAjwDhK80sOi96b80E7aTPg6e56EudYvbqx7Jlw55QN3nXNDdacgvG
8y3Iy0f2zBcRl5S+W5d2Ch0brO47xq3opYZrOcuQ5ERtalkMfvm1z6QdxtzqjwJbQNwgjK9VVEiL
tC+sh94ph43Rh+rRmoBiTY//X+DFu8A14p3Ybum2266o1iQ7sRmDYNSt+nL42RtTi16llARglavR
akjxbYRdqz33aRLtpL793HSmZinb6nNm1D97b00xN8dX5jHLeTh2vs2qJ6FiYvowBDGmeA/aYusV
3fANfPr3wY2tJ9fxzU2QZRQOyhJsS0OFM0Es4a+w+y5GqjGykmNGvSBFmWjrVKz+Sz0vDiTtsBRv
gnqZT00R88Djzmd/H8spi48eW1ZWGSb+6yBwZfRive04ndqGWSy7tMdavup9CqhxcBJn4pAA21lb
Q62u5G6SgVBRtJDT7K0rMEnEK7Rd17mSvVlgTRZhQQk4ScrgRdPQGJ6GeeiiHeKqtZftEL2zc6ml
x67IlY2BtjzbF6P/UgdUGyQwQWc1lzMUf+gQQt8yOEi06qSfHVAAioUQ+xYdtxmiwzHI6Yx6cvVJ
wD9AIN2zOLPPouXCNdq5XhsuRVMcpKp+Yen4MnCbX5R+8kNIInOD1M+CWygOne0DKm+C/S1eBdEl
s0BQyJIurSXZUp9QqsoWsWySdlwNSuZ+Nww3WQStbj/JUtuvtWCjJ5l5cVpHRwrJl97w43lQms76
4fTfCqzVvpmmHS9K/lbPUm/hcGaTA840o9+r2NhBN2wORpImp8DzbdakyfgGN+5uRtt3OeiyLHrF
oapYKoF50PwcEYksTz/GNtvVA6gcnmCnXO9AuehRdxny2P3SKoq8cLHTfc5wQF4NrEcuSQ/DQa3V
1wo9n4s4lG2BJ0RclMtbTJyNGCqMCXDmW7w3GmWdAlddFb/mi149OOIw091jch06C9gTzsQjX7Da
V5eKlKNI5DjxX4ncaUe0QMcHN4AWLulk3DRzfBAhuUf521C9diOaoqMI1EWDl99FmYaVYWXuDJ2k
SaX5LXLB3IeSBshhHsoXmf3Z0XGBW4ZA1v7yn3wjbf8K+sBYSZptHf2+yC+djppsB4XrL7kzT71r
yocyroqNHrp41Aht0fkUflu4Kweksv4wZRH2LDfF0rlbyJjOMqRa7EU7T0qPDTKQ6xQo3knyC2s5
xGgxjFE+lYp+tUGfAhuywPwXQDwWiUONosnM8BVtZexJY+chdQb5scLegWdf+IpapneyWiyMRNOK
FOq1VVyt0yGNXvEVpwgPnRd3LAarmvYFw8z2XnRaBjXyXmJ1E/rXFIbXQsYI9Tmt5B4esJRdIhZn
26FX8W9NlfiAGIe8i9sc54vQNNaKPNQPyejLuDMm/Wsrg1SVhyr/kPR0F/YWCek4pkSUd5PUYnKv
Dkr+1UziftH7gf4cVFK26rLWuoyGA3Og6+S7cUSFt/Nsf88n15zCjEU8VHjzGvqmtew1Z180RYU8
ul/deYlMsWQ6ux0s1yo2aDYWi8ppcZfD4K2muhOmq5b9lrxtWe/O7byRMyCM0yARLOIsXZVTkB1D
fVeV8ZMn5/xtXNl6kH3HfGgRNwuSjo0M5f6H0dLaY2REP0RLHOqqNGBpAXwU48M0qM+uFs/jJSmz
HjqMVaHZ9cEW0jZaFHbeH6qwGFZyIWeHVNbbN6PaRRMnrDLUbO/0dbpuBXMsC74iQZlerTDJlnVv
DBsXP6YFe4fsXelZ7zUmzMAe1uVbgHPVFB4RwscvFp2yuSnXP7zWbS/tKGnclcpv5Ljyd7NJqG5W
Ybv36ip7b401oGz5LdVK5KthIa1EuHTrZKG3lkLdXh6uWdS9RY2Me3hvd3c2Atnr0W+VXcJW/M11
8cKhCP/MzwvDzogcsFmMxltn2clKtZDgRWDBfBsQbbC97K1o5exoQ2RDoIxw5cJcanQYK0EEvahP
pXjtYrLx0vOwf8nRF7uaY4ELOSFS6+Gdyt5qIZr26Ia71M+8eUJQBSi/8+jfiV4xzqQ6tCVnVYPR
Ht8C3++PYa/y/ZoOUZEuUq/JLpS9rKvZYBrpo69+G5CXoJKsHPbgLeaSw9wMdpus4ogq1lKBe4SQ
JyhEcRUxEHb7jwzlx4Noibivl6tUxa+t1vV4pflml65cL+vgvZlI3cNlVtZDHHcL3VT7FOspt71T
UrIOG1SUd4ox9rhTERsVd5DmUzHHDSFKiR5xNXHWAToNE3Ywgd03Fy+BnjxIfvdFMxKS0EXqn71O
cS+pouMcPHVYAV8yS5EgdVR+eyWr9ENDkuuLneTNUnWl6FTauXQtA/Wv+UKThK6cPOLSGfv2eG5T
iA1WiNdBMvbUhkDcqQtxGub1ywQQ3n+KeVJiHFTbQy2GuejV9OYKD2h/ZViqvhLTPK21N04Jt1FI
oCoYuylV4t8L/dRfIdmwvHujyquriMtkT8UoERqNSqG8DtEJ8ZuM5XilLNRqhA9hx/ljKRvxUVMR
bLYtJQTYZGQvimSg/igGWySTYfHXS8tvohypWRWpyqS9iN4ktzw0Eoto7Wt19pj4Yfyg6w/zUPDy
fwVD94o2YT6/cqKVzVkPsKGYXlhcoczyn29mvqASJPObEU1xyMLy0xsqY6/aQcjAyHt6SXGl399U
YzV3Xu2dRt+JLkjRx5dQ1lk8kM4C+w2N6Ve8qRQK0Ymbb24dNsX0c5BR/JuGiXgcyyF8eXvCk3BL
LFQVqwY4yGxiaILOSU5kvR8y2EoAJ0qWneSDgp3ohWnm3mM9C129PmZpVx6o42JZhRfp2kBbTN8n
Rdmv/dAnAwyWdeVmfrARWmji0FM9WxXYYXyKxY6CfwB+oZvMN4EUYqJR6n25qbWyejFr9bGwvOCb
HijgfIOU7ApuHgnLnYNjh8EFsDTr6mlEx38oz+QPpSIjbah1c++oJDko5wabwFSllyzULmXYIUxv
2K8GWcnnFuufjZmU5UYNtEuBVDIk2Bz/bPx43tLAuKBC634vtXIjpXX/tTPhz6ksKa5KXLjbIU6G
vZgUuphux+o4vsVMEm7FbZ1vYG8NnyYlWuBuu2lSiqbWfRfIUMenSb9eyRpQDVjVgx6/IwGlrFUp
QotP5bdeQJ/BzSJKPjoPec+/HTEwAkmyf38N+OHxBxK+8zXgn69G04tPbvHex1JyEQcVlvelgCi8
yqAprxMlsm2eGY1/z7BwbFjvi3GJnzhLC4GpKKRy2/T2Ss/q+EWKk2CRSoryPYwPSaprPwzFfq2N
zH01Rhm9Fx2ksgJIb6dIRbsXs61fs51ptizH6q/Zjg2dbiDtwe0P3+XGtBaCN5vmAdjtUYsvimeM
Z9Eh0th5L/OdxdVEQOmkJjTWvkUJthYUOPWhClDUjNSNb1TRTlbq6N22n8WWpexZwGTpRBMZrOjd
/Bz+bbTYx4jRYaeYi64q3huvNvQ999P0rp4OejYJlToWa9Iqm2jeDhsmj9sH67soflDCSttS/TC2
xbRDHZXsw5K5g7d6qz4jKvmppdKK4AOCIWOnO40ULb9s+o9UenTYioAbUfJnB9WhkT3Eq+dFKmZu
QzY3my6O1hQL+p3oRUeKenkH8gjN5ke1Sbet6pivgaYMB8TYqHnHIXnL3lSW3fR+BYFfcPfFQa6D
elcrGjJ+yiT+nmsmFbqpfWP6q3laodHD6tXwmpD0YWyQ4HJCiO4ZSvuG/ihC5jBkizJL8iNgA+NR
TloMB36fAPtx1QmnesMvkcyrolWRIfuu+/J457l+C5MbuVLxva6Tx06Lja+AZ8dVjT0uWkJVe+YL
wBPDT95x+Jrg2xDySFtAG9ScfiNSlio6C1dcmBbhkPPEvPXashqsTchfW4XyDzuppt82tZa/FU33
BKytvPaJLF1ty730ep6/gTmmCCZJxlqMUtkeLVpYd+dKj+AJoiVx7AZtJTrN1JD2smWDdpquGMUS
BQAKPUfRa10dLnYolGk4WcJDTo10PhQsntLFra1k5s+eEub4Ap5nsmbzbx1u89LKt8kI9Wc1RXAU
ZWVzj0J4+dCyA7o6yYOL7s+DiMSwiXaplYVL0RQdo+8hDJAG6k7ExCHNNpDxMaaJ4J8ndjMsu6TI
vOWIyukeQ5R8Aao8uIpDZyPW0qXFfWh7uUeWqOruVZXFl2iiRp1tgP5lS1mvjJUWGGiVqIHeL8Lc
qU/iUGRpcxqnIiRYrW8i5OZjffo0znLD4JgVAK2nsWJITC5nH0KODjPFPrBTHFGJjlz7IA72r7M/
e8Rw3xziJSqjCGdNA0VMnM2jh6DRth7qvpqXBUcoccFRnP275v9XzAlbpCksI1zdrgdDHKopxAIp
GbqTOJCS6E7ZBDHPwVRyn7XXt07n1zARG2RsRmPALGK8mAm7BvlpcSp3RXiXIAwoxoqpneH9wtdT
U9fWvVYqAIV1+c7TRncFVAXj7ADal1kFcrOwghYRP0lVOBcDyA968wC9oDT9U9AqdesTG5vkIZCl
6KpXDx4q4hFSfnKyd2VTXqg6quYhz/0cE8BtMFTa2m4s/w2xamrVpYMyNonUV0xsK36Yb6WnhHeZ
OiUr/Tx4azOwgTIAjb1ouk1/F0toTDRAQq9dpDwaSZ28VDrIvx6IaEpdxiwBWommgQWuuXAb6Q01
TmUvYlZnd/dwxRis5XuJMsdRtEQcwlly1vABFbaXQVD4x7FHLFs0m9K2V7lsGzsWqholSPnJAZJ8
yfA4yCx5pQyxfW7aDClNjI9cBCaqhxLHEtJDUGtWAeKv6qSQ+4kUlZiafLxGZfvatJIBi7TzHkbZ
hQpQA4u3vYc0iL0H7D19JMCTb6K/mwYVTRRvWhtWtRghOvzw7CjXPLSeyVjmF1vtvJesfxScFRWr
3XMlZzHZXQqag1xnuwFbnLVoOlMiAhyEMRNcpktYpgy3AOLPGu/FbKU3uvImRf28ekLvAVjl0H7t
K61YGsGYXd3ekyiz1/0+ULXgPvo1CS/reVIGNkNM0kjrpKy8pgeAeGIkqBuqjp9cRUuLweDUkNSo
h/JMMWzotbIegyycJohYWgafJgxgi2vcD6NToyfPtRd+JJP8YBm57dIEGXny9Ma4ksr6lhfq8AXp
a2xEJdQ32kqXr42vfRfj1Vopl55GeWvEafNa2Jifiw5fxsQz76v+pAR5Ppmo+fBjXP3kp7azUYS9
2HRIew+R4oY64+QsdouLZmVkXYtIRlqv8CLDcPv3MQEIXbShOljdZmKj5Mv1Ehwq9z+pYr2t/DWM
9Yvc68lb05lT3oiVcqGgaG63nbxPAik5e5bPJk8J3eekgTppj3b1vZZZIOv6j99nW6Xuz7N9U/88
u629csGuY1iJJAw2Q9k5wL3iDKtOXUqYRa7apoVYLtIxRe2ba4A8HzU6hMuhcK175HOgaSfQvVkw
UVLXfJ7TapU/Ob1xHjDXA9VFOnYs72LfUd7LaeJYjxQCLevnRL8Z2osTsm3tbSc7ZvhIL0vBZvcH
n3eC1E5HCno/r/0Em2KKNVNsXh/yF56bohO/YWfv6WG3NtM1cGTrYpolsIoQ789bq7FXwMrtS9Qn
1RVNt+pKZNCa16oL8nuguOE9e4tkoXnl8EZqDkUTs2OjNzUbF9NBMu+PYpibUTXMdB0hYtxElh6C
mAKiZiT8bX1t6O5EGUT7vSl68Ufq7voo9daq1vAESPSXQc6jZ+q9rCxBi++iNPSf8lT7EBbiST++
aIX6c4AqmZD3Am0tGV51LahlXYb60SxRZL9FWv9xlvMQ/bREV6U07lbrBmlhBxbDTRJDQeunu3j6
Sxhy+zOWB3m6E0331zgRUwOZ7FVxRojbfgia+NDlFL9FC5McaVf2AY/AGrn1pdHZ76ObJHeiV7Wq
HJkslXSu2Q5wZlg5t/Kg7EVTLKRF07fovTVFb2puZsyLpqkXw1fB8fMyR6sE2Txh+UVInPlOKR0T
r96Rqa0neZaCW3Xo73IeMrvAdPsnR8m+NL6PpGJsv6e1Mz6JAXLnByjIwAJhmzcPiBX3vbC7nwPE
FfxOjRaTC+Hd/x7VS4W/Y9f58zIWr6Ohzvrx6zK3AeKNVEn5RdWS/JGdlbkpK8koydWO7hFvBnZm
qgFew2T5dRTBqFc3eWoU+z/iolPE5mmi7drqdkxRSN02iaJclQRwOURraaH1lfWeO1C7EhVnWafF
CIyl5VtHSv7vAUKq7Nh/UHV0y3EUC4aOZkASkU3V/h0NCm4rNU0lN/Y868adjznDuHSUJD1U7D6G
+TTmY6BmMkVJnLb7HFaNojbeRsfcYa30hfNU+e5UGxlBCMimTnKPmF+n2V3V5+mCitT/pevMluRE
tiz6RZgxD68EMU85K6UXTFJJ4IAzz1/fC1J1s25190NhgQOhzKwIcD9n77W9F0k6IhVD69Q5RGJs
pI+2y31ZzxSzODsawab6cmLTujmkDWyb60HgehadKdc8rLv0TpQtRSllu54sRqJd3Mj96sD03WBr
sF8se2Lp0lJlX3cNi7YXnqdd1de0GJczNH7YtogzYrDZE3n6RkZUcVv3iEePN0I3k1PXTXgSKZWf
zMgbjyOFrSAGp3voBlRKXlJUAX8iWBotTCJZ89wu5sT7OKpHno3rryuP68lzaWw0l9C1Al7ZsWvn
9rUHuh7YopQ0nNn1VKKx+bkyTLyyfUWfEe3ioQNMvRzVsy7cFXKoWPewqxhKuB+jdAwSTRU48mBm
UvVLrs6yYa6cXGdb9U6T1wXrHpi0P+PraZ9jLA6R+aUsJ1yn+NUVanFdN7Yoyo9Xn2Oapj+MwnEO
n0MUnMgwWzbrGKhIPD3cgyhg/NeB9agyhQKyhahPlDGs48dYCHzUi5C3zlb6LPB4X/MsChF94yTe
GQnS+HXwH0c+9weM8p5jR7jZuO5z8/EOhlzgz2b3oI36n6Nz4YIzikgd0WepPk1wlCqzeFp3Um52
+yk2p826qy4nZHb1UyP847wOrX23wkofrSUGZR3KIVUEmCRpui9jbRvHD0VfBiUfMKqddxu7xCWK
h+GJchSieImfZN1dN6mpoy6qHXGEHjo82TYLOilJVF4uWDdgtcAu8SyH/8QY5p/hSYjylzXOJIgv
Qzqx0LeK1MR1b32fEfDD1nGSYruOAZehRFxa3k4W89UBcHSVouye4tqqL8AjXte90lWReRGPjT8W
MNc6tm6ARR17MAC3da/FnHv20vrHev46RJwJuv3aeTPSgaaR6jbfevMvZeiM91GJZjL/ENxK3NV8
2nV8zpWrvmbOaASjpsdB58pvVl0oJ7Jk871TpOMml10JgC7uNtqsPYiBmYJizFTL2lr92mviqrnS
exZkXpHuM39HA97saxxw/CPDvIVk0h/GsYkBN+TEP47tiRoCyTdjclDzyL5GVpjsRybVZCz1zq32
jNeihsXgtiwxPH4IT2uyY0N21dYbcAwOtdxXttlclPxKaolcllteT+iBxk802ActS3apUaaHpLIS
ZOQZNI5o8stpxoaSx/ajGpJ6bajKeMpjQUfS1d4qZ2y/g2jm/lKa6q1UKgtRTcQ8yC2jvenU2rYd
M/OOKndTTnr0tG6AJKjHGZEDb/73GErLdFuXVo0E8++xwSNZPlay8EiSe/xxbdQYlBiy7GE9TUXK
dqG7ff+8SK2UgXtP2MFB/vuiFPPlRtOcZL+OTVDHLmHsnXsTjYZvNFN1oiVK+M26XyzKi3V/3dgK
UtloInUbolzmf2x1wuJOGgiIU6r0mrpd9/XeLE/rKyznnDovx5v1qnX0z6VqOfqhpP+zPonWh1SU
hLDll8069rn7Ofav85L1WbYe/nj5efzzLfiyOn8eeB8vpewB02GoIT31NDbtn42IiOBIl03iWHHm
r/vr4XVwffU59nkgFTXwos/D/36Lz6v/nAnvfF/h7NuElfCHyHIfFfChzyLrj1Ai/kI+ON/VnnwY
s4/0oEHkgzxdhs9zJktfoYrzyzJ/ldGI6GEgZpa7ePzIfdA8lF5T4gSLzcd+kKRhijb9K3cPiaEl
vyo59rCuQvmstGWzL7TMPBpKpmPQhNXnIvT9nkxOMKvEp1keEvUIoEFgwYY8G3OZvZIudLRIl/ga
Z73YuVGN6m8gQo0L6BdHSfSqdXwzuyb50dIHfNV7uXVMadDuzNqv6Zxux85UXodmrg5Csfx2dIaz
TQ7LGQh/dq7NrS7b6ehl+dJypeJBoTIPDLv2DpaeH8WcGMcuAvSAhqw6l7bxvoge1ht7stQdXRaC
QfjK03PaS7uFnKZo4mtS07DjD/qUiPIQQx67UTYlBMXMSGSap31eDsnelXMwKW2zreTSGC9b4EaI
y/ZGFKk0wFBM87lJj5MCkMfBFgvUwM3IQk+elFrrDubEDCdMKPSjwbZ/ANs/JAXN+HiMh0uXIsXk
ubKRCpFg2uT8mqPk0fQUkx5CsjGH9DUDWPGdJdY2idzGpyyd3YoyGm4hWMkN7Dzle+Eq51B0+ZsN
W/iQw/Hbzw5L+B4hm1fTV3dF97NEk+CPbt0/YtV0j9mUjLsk1JQ3FAc39P/VBVN2HsgwNzckltRn
BPDZuzptuQtqm1nygYEb5wVWjMG30ot9U435OXNpZjtVcWetSBRzG2WbRjfMQKOVdO810wtGGKSe
XQZDYxv7TpjezdbVd3R/MChakIoVYSXHhHbZJo70vxx7TE8AxrCgmc8utzEnLfJTn6CnVkp10dRF
5bEwDBcWqKgoMZXqwVbkyRwqbdPYpe+JrA08Pa+CAmTyzbFFdrKZ0GH78JW28j3VRjc2uuGXrgL6
2UrPeU6OgnklmDDq/LXH5MSSlHsF0k/VNfZTMr0aXZU/50drEI99axOwDdaGbAH0OTF1p52d1kzl
Z8Xd1pJZ2KTfCShWTqHR0N2RI9K+xfgngSclXkL5U60vXTI+6naCk/pRIRXLn+QkuN2n3QUDSxQm
x/BXl0zariFN9LRuKq/Ogon4vKlwEx84TnuqShjvlfTAd+XpwVLMXW1mur2106rblL39VeUERycK
aIifmQm1u0ofi9O60T1Rfrxad5XSLk7esll3IxJuuY3/5+x/Hc6o0NHzH3yDNeWpXnICWdpN+cd+
kxc/YuuHU1l8DmJnQz6dfipkpp9mM7ZYojO/zbAZtmXoI1j+RpoUUe/cRRAFEyGMmcibN+tLVM+v
th6Xu7gcjdOQ2MbJmbBpYhoZ0b8dw1R4fhH3VEgGAsASqeyFRYvd91zeoajLTZJ0PPVrNMSVC4ia
BI7JAZvjgYXecI9HaMTt3UhoU4/y0R5UPt+qr+pTeqxrO9c2YybfHOkQabb8BLjSbE8tj1P7WpX5
ePKiYTwpy8ZTg6yK4S4WfX4Kl836rFlfQcGJMfFQwvTtSNGCYYB+piZDd6IIRAjc8qq3+p9lXbyQ
wGH7lZryF6iWRyxVOWs/8UQgOK7mYz6Eu1mkN9Dlyqlewh/XTSjAiiiZSdk/he7XTEdL8Iut//80
s3qzUPNuW8osp2Ga8xMToE7J+lOj5+bRtBB42JpkjebQzeuNLt+aagcNBazoqfDkN6NorG2uJhPN
jKIlRaXK3yLNq098S/HZ8Yc1R+VsJwR5dhN2Ic/Zr79YDJlsk5cS/YfQ55Oo2vlktRCjKJ/DDnPL
E/WK6sRc3t07iWBCkqundMmRk3XZffyZ/rwRf6b1VZZX/cerFN7zsTVY94VgPJDj63ITFS4aUrWe
d41tPRqFhJkXeUD0lbg5rRtXrZpTl2LNIrIDbSUmDb8sCh9jenOSIvxG2tNjXaEHLKOq3SS6FqBC
O7t156uhe9as8RQJ+ZRUqNAMdCDHPqpPVU5ZXnOsr7WthNdk7OdNm+SPRSJHUk20H1DjgZ03w1nS
roUGH4HFtHMXtwdwWRtJQqq2T1XaRIFtMyOqy6zZCbDSG3y6dF4rE5gWuknEi2+THsodiJckAA5Q
byOLTApFDBErP1zCSskXzsx2eeh+TxUK4JbdPk9FOQZjGblc4oWbWtdj357bbBezssfANTzHDt3V
cepRoS8FsKW5mlo2gekOcCl0deSgOotvP3H8aeFDtJa+1YhO2IHLQW3FsirgS4UX0K2tA1pkddd4
LZMDy623sRfzkJCPiD7JyFQH3NHRaB0wIN29KFDqMsLdwndCC/NxD2/I4J8edahx/D5JPFPvHDU/
4o5PcLDOb9kxl6HKJMOHLI3As2aeso9E9jAmVntw7fZih4p9TuPymPDMOolQ7DuZtPwpewfMARGq
GVFiPnFcclvPxbzFJkLWmRLdUiHLTVrX6pZ7q70llhqZl5O9kQupbu0Ec1GiVKQajRANRJxtB08n
sB7k4jZ1ozdp4p4baPxETjveeNjd+Q7V5zwmetrpL8tj1cd0/1WFhBcIWjqb3DXQjjDrDlzVoVup
ad96F6t829bxCeH2xqrtiVjkBkZNL9Kt07Vd4EXVrY7FMY8NFAKeeScgFrNQ4Zm4bDJ94zZIybus
2fP9hE/cFI96UeJQqJst/7Pmg+1Ka5/Z/XYc9AYXjFn7NJH4UEv7bMWC/69KkjzNBh853TjOFA93
LCZuy+z/0gjYadk0FkfN6Fka9Cq9Smbj6Twh3e940NPZ2AwlaEMLWtY5U8XvZOokWv2FnNRDqKYu
S6igSbKaCj4IqS6ZpykPP2+4R+nk+JYyQ4pA/X7JuodmJtpLLfn92yn9yyqrfKu5inFVLFJ/qcD8
9swEdlZWv7KYOs+NDrvbwrQ8uOo9SYAllN681xXvamZxsUm11jtZGpL3UoMjkybuLoVqfmu96xhp
ERzpWDw7+Riy/Mmsg6v0TkANycLy0z4kpgvTj/WZbnveSRPQzuOlkO2F4RVLNUEclMhuVVUr99ki
Lwtpr15U00nJunmPufpbUWi67zItfhiG1yLLyHIYSJtmwqdtmUcNm7q2LnYWWweA9lBetfrnODFd
AcYRnnka3ZLMqg7TeAebZ/kWVu19bTnJ2c5U2uPx1fH6JsjpDNd96d7jkdQJo26TfTugSDKowftJ
mDrXala568+djcPa1Ij5YkY19NINIk/qm7YzSl9DALcbS8+HkeY84TjSUMkXQe9JZ3lwW5j4nWpT
9eQvRRVBlpS2QNyi2cN4BW60s5YfKrnFff5AwwXOYBQ2IEkgvqYenxNp05pUUhHR6nPsbTefYKXx
62Msnis33igz/nxAkbmvu5TlNLMP5tJ7m1KdRzQAuH00lzviMb/p2L2CcKZdKzRUoUUpsnsxojVE
D72J1LHl38uR+edWuRli5AigP9PNQOlmMw3OeBqk9qBHXb2TPJ7v0stxVVg4hngIxA9RVLwSankB
d3frKC/fIMdOhIvR6CuHXej23qNp9fts4vlTycrY2qoKSrQS8j4pk+F7Y7f8PkxF88qedrVaPCP8
b7auUXVBoXTf01y2O9stSXySKC6MiGy/NAYRZ5gjqkBWTvyPYLEfzuqAVqmAeVeKAZs4XsPUfZ0L
U3nxEuUBnfRZhyp/pfTR73Q1YQFkN8NNi9udm5baOV72ulYMN1saw01VIutkk8KC35kzRIzamTvE
JsPxOUsFg5Kn30Q86zeJey1owA1t1l1u2qdxShpCR5oR3fpcvUcm+uq2rJr3shwGvzO67n3Eye97
ttG/U9PtEU5G43vEM9vHx4gbkhWJLwDBvGv51CF3oLnpzWmHoLU33pvOxqzNB/rdJJQOZEjtvCOX
anwAgu470w9WPzibg7HVAKCb1GZK1P7vrHf4RNWt9iVpZkSvhhl/WWIEfCOU/VsZxzD/4Qm81kJB
2En4ad1VrzbO4k2rttZL3OUGqI2ofBGSu/Jk0zdzvDA/jE0DAQgWyhMWOFaAphmhwLjiDBYQ61Bo
Wxqysrl29LtnD9Uu0nGD4kYkkEfU09VLhLlPsna6FE49HEzioc9U2atj6zTaqUOWD9mTaGEX8QD+
Kjc8KFNGPp6dZIdpqIxTi5hyK6W9qRLLOeIjdAJyFviRcB/DKWmybStUlrGie8wmdV9EjXxAoV0f
WpBwi//Dgr2Uv9QpoY7JXH4psDsHiITUTWGSO5abZ1uYF5LFNFZB2s++Md5Q7f7ObYXCC5N/Va+O
KfMHRMAyGCvcFCML8S7mCz7Hw59NnyqnnJ/FNybXC+icXiwvHve1M71BLBwCK7SX+95o7sQA6KXM
ZHVmdeInOfYKzdHGQw5gbDPCAfRdQx83E7G/G2dZSiSWMRzNQT6Z3lfXUfXXXJl+xT0rc5PPa6wc
OiVK7nWWs5jwnPcQe6JfWlb36kY4v3DFIx6qq10SUdJVah3ZuWKwGG/aWy8Gdxd5ue479kRsKvXb
Xr9grYdBtMAYEjd919CPB5Unj5ZHbd3ouaEKGcc7CToUJKd4mmi3+1oWv5VOg/HAN4YZvU13KoWi
HWJFPPLgCgYzGTfaBCVIV+vfoJc1uy7QhrS/KcgOPM1bVG6qEL4VmdZJzlq/nfMuJ4O9Pse6k+6L
UHtn9AHXeAM6q322FOWSOdnOKtFPKkwCP7o2w7JqzIpXCgAsKUFCUhB0KYHmu7rPxF43v+qFNHbc
H1+qPs83ukyGa8cHnrajEQWAyvdOV6dnaSBUHcoBl6Q9vI5ZZe+jMGyJrum/qU1BScGU29mOufeN
YX8VlAbssIG4h+t1S5f+q7Ra/EBG9xqFk0Dh4WczPr+uhtKgCJ5MSllui1ZztpnDg7/qYDDE5MJg
2Nli6IhfGndXZYRHFmrvEW8D2Mkzb3PZ0deF8JLE3vxQMJO2k/6nooMg09wUMmUISsd2nqX+Y3Qo
mtELZ8Y5dl8fnThz//LwpCWEGKBkxTiRR6ew0VKMTiOZ3sPsPcJ0tE+tPv2qp9zYp8PyBxFufZ8c
aH+bRlD0hOt7jzyh74Z8bk4NWYWI5sDdDkutQFbNQKmIEoWsN21qj/Vd1VU+4MJj3VFOLDnyklRw
BNXdkYlwv5/Ww+uRGtMTua1NwvnrwMcb/OPY+i66VE+mkNPedn6nVVgf+06hb1K7GxUbyskg2Z50
HqxpWqnaBwJyNiXu9E0J2lWLE3tvTNuUJtYTzJtbBkN0I9oOGVcOm3ak/fiKdZWMnB7PUp5uhxZr
uJLm3CxRC1G/2Su57fyMEnr/RJTyICjmwJ4LavghSRsCzLNKEcpPG4N1fjmcy7gNur57oL1W+oRa
4kHVEJjaRvfYzdJAHlKaGMnabRwd4whOjpGRGjulZgWGYsmHlKncTmiCwKjFT0XG8wqmmUI28OTZ
LQgiy4DHV4dBGMYvnYQ+qzuntu+11y57UVHlQF6I6ltXDL9Mer77fq6SQ6XGtM80nm8z0ibyzbZY
NY1NMSJzUJTpFnogfsq6eRVhTWcu/B0Oef6ihv131ncdAPJmN0XhQrTmu1iW6c0myuVISG608Wx7
C9LnK+tw2Neym7edE7LYbdxvpIVmh1kh28ZIelpHRjj7snIin+gdPlf1W2raEeun5lc9ED/lJPOL
Vaa7NH+vitj8Hlbt1a4r4izg3srpSyRl4cMcJ9pyKp5IzOp2jnCejDH7UuSkwIvmazpqr2HX/soz
5qld9F0V029X1DkzCq+jcxBF9OWEenY1yEeWODZVt1ftbv5eCbhsIQG/etaTgFr5RUspRcm1aqdV
RrtNrBwfvvirJWWNxlXRXoceOqVUswSxYAXL0xu2mmiaQNFP9BFkSlKztMLfzaLNshyMBGCf1Ye+
o/LGJ1c4hCFnaFCh/uJBZvbRI9nwZsdhbR1+U9vBCEprcv1Ozt8y/jDEzbMe6R6KyvB2oyzjh3A0
LRRzt8KzA8HC+d1pxqNlD6FvYpzbwz9+VVwp7ouNdJ+ECo+o1jtQjvb2PHi/K0BtCtWIjnkYFk9R
nf6E9zj6rkbWvW4o5x8ONwimD05ximj1+aD5iVP2+mzjjtzgD8y602OamrfBZeZVUFLbFERWUlLI
EceqBl8JQiIqo8wDAQeN2z8LKoH+ZjdTcglU3QThVpjjbX1ltJRbHRxp6lDgKwnrHgtPLR7JLz9G
TekcbNtWNkVSKjej4Fd1yJuxiKXhI5wZt0pM1pW2VO4zQVLevAnBnJWl8zJfUt6MWcWuHtnZQbea
+EFJigSjaWyDKfYy7Y4suqGu4lHWjpK53tpTy79EVHn7jJIAlnfWXdoopMeTzi1oiwIl0p8YLJki
be/jq9pzFzbnLLu4iY2FByvrpnDm8IpnP2jtGOZtNSS/VIxizNZjan8a6FGSzoSJobAi/SCeaEhR
v1DInEgsfxXr1JGsz1OKm2l1NBeeW507kq38VdmjJhSqP09ej667TCg3VkL8W0Yhd2kM90QPRbUM
hBoPOzmG3t3Wij+bIYR3gGrlc1g3NEIfZ5Rj7Tyvie5/Tq0Vgu+TCdsKxHS43J1Oq5BKITdI/Oj4
Hab3Bhw/rTX3PtX4EusJLMQyvJ5lu0whyEf7OMtlmXWfG8t90q3+ug4Dkro5Hp2/FI8cUZD148qa
6Qb4rlmanpl9su50apUsLVSy68GVXLMOLWdQLiJBaN1d3sNI9SOW/ZhHteU8rBtd/qoIJbtDHOcZ
ovL/BMWAOH2eIB0YizPLri1TLkQqZuaO+3jUIkAOyyU0VskZAzKxXpKXcxnYSUojyU7emVVNz2U7
1SeVsssH2lULrzVU829OPDW7Cs7wUbOiiYzY/spnb/4eT+pAWUg1r7nWtHenHRx/PYCJ5N0tm2s3
IuiYPFIlsialP4nAea94yZe+9+L9nKg0iUYUk2Ee52+GqN/X8L9EoOKbzf5roTPVwkHcXbLwCzc+
/DhQBTa23eHITPQ+pR3Q7rLMdG7r0ajo6quVNddUD7sUM1GY7jVPJdlq4TOYIP9vqHheetUOFOSZ
T9WinCpAWK97q69g2ZvqVH9aHQj/OfOPxsoOTDedgqQ17tCloXEtqRYfMRaz1ZIOJ0F0TbqWH/4M
Lsf/FX2RjLY4LnmCawI5al37/JFQTp5Zs6eE/rwewH9YUGPELXX+CCwvZoEd/COguxpc5/LBydac
fBM3tXH+gw3+exdeNRk7trNr6oPjuN5DSELBztBnbeMtu+sGm1p6mgr563MoEmB68Y1vIHGYCqQW
ziXZd+vUpUSs+feVY6PGvpt31pFOevigUvl/mF0qdeRLl7v1vPUAZD+XtTBlmO+JgQmkjOX4mEqh
X4e5bwNJBTXQ4zq5a5qW3NdXozBA4btT5f/rwGTP+SW1st06Psxpb36c0rAGr3LkROubtHXfmX7Y
z0A31UhQXuPtPzeKrbZBiX/E77rx10qgz8fZ2pZu34BfXHD1kz76FQ6c63q0isON7Sj9SzE36qPb
JTexnJVS7z9FfY0wBsUuqzhv2hb483fVAN5+DTdrc0qnwlKY8y1ZZwRFkFhvWuK67vL3ueid2j2u
exOPR3t407Jee6yQjayDTVsX16SBJbDmq7EgGo5GE0dBNybqWzzlPUU+Omyma//UPeJJZNNX/A9F
vwJoSr6k8STRz0AD10vCsobYeC8K9Lrruao7U03qhLtbz7UM+efSfglFWS9lafnn0r63Pi5NxkK+
OK1l00J2nN3HuVRNMMLXNCGXpnHldNoL0QTp3XPHe7HseaXQXma5hTgvPnZkrr5yi8pu6yE2zQaA
Xn1cL9Y7JFXT0Krb9ajI4/SEp1Hx4w4nXkSJ8O4YzW2ohuxdSi1G/tu6fCGi9oKcsd5O89h/Kfmk
uSA9/vrvU21X/3Nqr7rVv04dpu4Gg7VKDyIukc91UfWAjs5GLlT8pS6ZLdY8RVvWwNNx6DCCdb+B
yUVfyx78Vc6cJlhPWi8OCZF+wONqP1hm9o+L8ZlOx/W0mnWoRVbK59Xre+o4wP31aqumYtdXqbIJ
R0RqDVTTgyZC78GNlW4zhPSXq1nf21S6f426cfPmQnytoTss3prmrhK255MdTx9lSS1R+4HiyDzo
m3V3kop4sogBXfe4j1jPfTqMBGDN+LgjhRZu4mTzW5rdsZw1oBKN6mBGaoZrVYfwvA5iM8HVRWSG
b5CW8XHiVJtEtw0tz3BMjn7U5eJSD558UYZM3bZJq2zX3bzR8CtHqGD0ZJQvwGjcZxf7w7KznmCW
VOno912mvGlOlkoSD66b+b2NmHg3tamf1ge0jcW5adsvPEkqhHit/qCyus+1Wbkh2Ddekz5542ml
4NxlbzlGaK1yE+RaHisCw4MotXz+C39V8/xVH7WQqb0RUt3vTZ5gmXqamjnek01nPlkTYR2Z0jU/
DW4yWt48lM0a2ZqMD6YTRNx1Uz/Xg3igNUmjmXKt/HihQAUknIdWyP86RyW6bFe2HolOzqAe+obS
e7O43AiHVA9qVcpg8vLy/PFPmfbCRSTPxqBItGYUzWb0A9dcdF2Hcqi4W8olaPyWL7Jur4hpe8aF
zQWLgekJWg9hpPECDW+/CW2xxcsmv3hpGz1AkyU5qYibH2PnAlKJs7fC6tw9DXZrb7de+ZbL/EpN
s/nROMgAclNx701WV5eWBXJQmV53znusAKtRhgit/tBo2VPfSSrkTvl7sPJDodfVb5V62X+/WM5Z
R0ZeDA52cSUCg+eQUBtIAOJHkIcT3JEpqEoQeK1KTyFFIuavH4OpT+wgGeLuuO7+92nYz/6cNjbv
uvC+DK01xFt1TAmoUmaoYONArURhBbxQE1YV//rKaSMnMDUV5AxIh4DuQX0EHO8Rbprrj/96xY/3
Z8zIh/LsenH2ECnRbmbd9dRIXX9d9hpDLZ6wlujYy3WyVTsENjHzHIWwZtN5YdJjgSdHYVMs7ou4
ni4yRndj8Hm9tm6oHNYwHU0n51oAgNzxqEOj0mG2vVIS2q2hO0KFqJsqqpFeczUmKgfA4+S3+Mv2
zcR9B/IDzqe8bAUiCzR9yDVa9aAMI0ud2KXFDpVZXgBHJT5tabucJhiS7oT8jVfrhnXNuLNLaCPm
f8Y+j44NnkaVJdl+HStJRf54A2Ps7ashLkRY65BJBqgQIhJPci6nc2sfzKqlWlwPNKvRO/c+X09S
sXU9JJEgt07Ia3B5MLRu+gaMJvKS5Fab83T6PHd9pc7zGEzL037dRcrkHTqnIGqgcMPH3Gh22sAC
sFv2BB3vG5GLNALZWzcYVsqjYVMI+xxDW5WDNWSzXrUecCnZ+GouK5gkXAv6Ibs7fb51h4IaV2/c
+XHVpxnM1rGF50v1qlDlpuk61lz1oEA4rbSnzATzA5Dn0K5HYxziW6kr5BmyjJWb5f1SPe7vKfLt
THFAYXXOBU3tXRlnB99C7jxmmoIvOBWIEJbd9cBIRC0XhsnWyro22Shx6JHah9s+IiacJqYZgisx
x8t6tre8l/2YscD9eEuRC2ODayLdYRFVita5DWbPt8ZK//895j6IF6ilrM8OoUziUhSk9+1TxYmD
pgCa0TAnDJwRUkPgAKmhr0i0mNTD6mMzynbDU7Y/f44PdAD6oCyXWErPKPjTcHJbTDQ0Pq8LzdrZ
l1L/9jm0vvp4m2Rrm7u4rqOHVv/1uT5bRwgz/1iedU0UPUj5O1upoXNOnIVlR4Q8o95Q2q2uwfqx
4kEJ1mQM6IlHao7hgVC/mbq9TsJp2la7xpwAeS+7qQiJ4BFadSs1PfoyuTuiMIwvBq6ZC0Dvej+1
QD1WdBcP7JePG8FHrHRkjS18ePdVFrp9+ci1s6zp2GcjrOMl6hzFAd99qlWBZkbieaZ0HSTRIPdi
8faK2hQPJHlsxWrmtRdWC66kP0eNKkkeQj6h67lZBvWm94zuHw5H5Fb9ToswaawOx2axOa6v1s16
b6/lVxlNzlah1n0aNUO/tpmr4LMCpCll/G31LbVodZin9T/ToacyIEL7KaFutgcRd26bJAwi7u7P
JqDI4xghVUsXC/S4GNdaY5MjE3xeR6jj5xub1e8RAu5JFJHxRkFviKbxR2KMwFH5/a5NDsynpllP
W26xizAvdKLpHyf07axczYhukVpP7VMDd2KTWyZ10yjq06O8ddiR77NrsnhEhfAzpaCM9yP+BlWx
3FJz6s+YKeJAGQnqDYEFMTvR6ueYSf3Bm21au5Nmv06d9VTOY3pxW9bgiT40d93p+oUspu7NJf19
3fxfB9YxaUFZpENu79zcg69pqK0fq9OyTGZ3HVtfrRtlmtVLFpkqQvOcuz3NrLdk0aM79t/xtKmq
bZRSiIc103bsu/YkHNRc6xnrmEPYw8ZaZOWKE36NTGP6FvbZrW7i4UWJpDjjWhsDDIfzN3jEH+Pu
IhBJG+XPuMv57XK+vYzLZTyBnnqUTgvKwosSHxGYcyuB676Z2RdMM8aXeBAWhACArE6m4A/Ve7Km
ofPtrWVXHb1HtYzy+Y2ahx0Qz40dbQ1/1KvomahEL4MdVFM5bzscikfUNB7CGGVsI7q6rn3BFDdT
1SsB1lr694IM8ae6kc4/xlupfowLleuHHl26ndsEmnjehmwo9aurEN2+zK71oUXrGA3fpFEBh9GL
4cHs1P4w2bVyINCe0DHH4l83oMSkdtLcUXjZJ+laNyjHAwl5I9hSA/DBOkbjjQm00ZSQLtSUCAaz
VP4y+GS1L47RWk/6wCSt69oPdynCDPU8qUqyWZenmQzrXT13Jn8r1qG0/iDP5Zm8rLuOdHeaVXtX
ouKfNb6L/8PZeW25rSRr+omwFry5pfdk+SrdYKm2JHjv8fTnQ6Ja1N7dc6ZnbiBkZCZFsgggM+I3
pyp3wpXwJUfSgZUTJdk0oqSEgCKFpqzzXuTMerCjIviU1X5yK+iNqxJnwRdTDIbXsPPUWluzCcKU
x8JDbCnHer5AE0baK7IdPopD6ZwMWQM+VWbRY+O4+dFU2k/RJUKGVU+lDignwjrbVxHOwenU5w7T
JzcRE27ckGo+FaWw4Z4gueJECPEG/UA2A5WV7mxTishlnG3n2JjBFfCD4JDJ8J69SDEe7mdjktsr
v8+NB48l7ApbgfEQDsklUIwE0RQHwW3VCleQs9NbqEZfBwdKQC555kXEJ0napeqULoJdrEiDMFIe
hhbRAj/Wio2rO9qbMwHjpzvOfUTs9V8jtKzU36Ism0eoFFkWWSUf2yQFbS0Y4+YfR3bS3UZxkggo
cyOfMP2pLJmslYtz+6gN3t5r2o9yNLQLypr6JUxzOnB6/ol0TLMrghqbB7v9iT5Me66wZ6xNTcrW
sSS1S5tdFGoFKjKWk0ljrWBIoiRoH4YljDFL0274c+s3dToMLuaJYc5juQ5wwkGvCOBMo5YwMhgn
DkFduJvU1hGDmWaImCv1Osz19BDrLjBI5CjYXrqkerf2pElI9ol3K1nSIhlk9yRiQqJQyBbmVV+v
SU0PSxFT8VnRE1MvPqO2/m4HuOpJAd9HjMWBh3YYAl+JuxJNiYo1ySide7vhI1A7StmhUjE7LxGG
W0JwwMmywi7nGrj4oQuDTwoWFAWK1t7N3WWPxDtSfAn8bLjUqrMWawQpbKuHe+yetc2mcVU7wUpF
2haXi6/2fW0h5rV5iZuPrNg3ce9SHOliDKN11qc7WeZ0OlzKnOtJ3M0Gw7+KXjHW93N9V7s1urPA
FMCnUIDNnfLk63CBxSGZmhEIvCVCmN3q3tGbSTUPUdp+XLcN6gCd2jVIYw3rxnXKBz+SKCHMt0y/
CKgdV6ylNUydDsDT0+cx08wNHEprpU37ccoKxXkoq49m2shX0yEpxoVRVTkKfoz3FbwGQCVtQ7WR
YO+A+/cRJriNY/x1JmLhFOunWNgZ2aYHgvhXUYEJrpzePxiF4z9hI1qcAKB/JEXvP1lGfekMGYfr
ruOeiSPxcJYpNLSd5PFTc0GAwireFNPWXrFsE6kVH5+AvzeFKCwUf2s99NQ1nRq+RStFC6oT7UMz
KQ2zm0JsCZGdlWiGcMWfkAyg0hEjsDZR5b+c1XVQF04djw2OvlxUBpi3FYUqrH+nB7F4JONHQzd1
/58sPa0FebbvgTLa10LyoxcATrM4gmHmmAwO2KM5k792Q+FvbUgK1c5JKwH/i3lSrTT/T5MGL1WO
bTl9wALBF7G29IAS7UVTCL/ib/LVFL3+8LdmhBHOPDhSJZBRXvialHqxym00E9HiH97NrFrEQTm+
ypJhwU8CdyL1QbLRldHbJxK7SyfXysesJ0GjOCiv6jgif2ZsMXnE4L+ZwwmVdGTzjOzRGVgZOFOH
A3lVwhNHvMURvecLPgzv4h1m7ShfrBESORSFF/TA/9k3MNIve/wQA4tiplFRfckhJep5ClVfLOY7
3wPkPrbyXmhwiTEtjtv/MWZPhRwxxG/Nett24Bz91RgoqDEnxZUch301piqUOIsCkthpCDbvHx04
rJ8bxEmO93gG0uyoD+EuQTND5FJFBtXQqgOKu5QVprRtGIEsQ+W724lEbajazQ4cj7YUEwapUa7J
oB3GNMoPKHp3SyWOkEc3PX9vSLXxlLqqsmffgr4cBeenLDONJ5ROczkpkAYiwnP7MwS456FL8BmY
GHdhION3CITKQeqcKXDH5zjsipWVUkepxe+/VvmOp7WsmRfBmcomsl20xFJWxOtInuMi1IvL9e8x
MUzM+v0aYmwHsmp+IWR01uBwbqBrQe4G6V8d2/BFb9Qlhc/OO/LbHNeJjnHGNKK1teucEyuVeg0r
rT+LQ5CV/dmbDqJJ7nsbGsDPezCgCx0QOSKIh7xKQKR0Q/nQTvdDF5Sc3w03fRLcE2EidmINt3rq
/ldEK+wt4gykiaE5sULC0Gg551/kPNd2FrTMhUjPiCyMOPSGC1UnbA7u4Lwp3eAfc52EXho4sx2F
qAKqVrxyKY5fxONDHAJoUrFRfYXEo+f3xHm7OjUrtTrUagkwLZH6W18Ww02tMuiBYCo2ImZ2ynCD
dgD9JqrZzk3j5rKtBbJGQwLuopaf/YB3ROCzYC9kBZ+RIDuwrwrWIgc1xZUm/YpHVhysYViP3/4+
XsQTVvk3MHLhIvLlUx37+lPvtcpZGsDNi6y3Keko9DlWfEIATn2RWVjOSfOSGjZiN/1GZMHHgryX
hMVdnQKnrAsUz1ZtdQCs5V/mllFPeUETTXFpWgvZRfw436oruX5B9Vh+QDITn9X7GZlwhM2LdY8r
JRnJoVuOvSK/B3H6oYRq+MtsP+QmniAewOTSONS+dyoIjrg3zOeqyaRVhq3KRZLA6vWjE05IA416
qleATW8BktgwXX/xYSL2a5kZnatxBKrWKsar74TuBhsLSPGiiYvKymnsai969c5Cazmx1XORZ8br
hH3Pk9J5bG1ffW4xThSTQKom18Qzvok58J/Gg5y3zdKAt3FxfLQarcS9sJUtVm2HW26lugDmRVCu
UXAPo/IqWuKAlh9ptGmGrfXHImylwz2u94lKQRqcRAlW3gA2vgkmp/kiMJyrOPNwnwkGNn33uFFr
1g5v0HAhYsBDnasyHcSLFHZJLcMLbqSnh4Jl4IQ9keJ4d5caTuRjNNjysbeVYoue/3tZ2gh1DZ1e
nkIphlLRSk15ajxn7o46ipIrEdNDCLsbDzTHahjaHPmQVafK+qGRXBKRYStHx/k0nk671omO4kwc
jA5I83Jue/3IFTwNmqO4EyhWqR/c0eTtjs6xmGr74hkCDA4zpeDh3yPzIyf/1QZD+DBgV+kvGSxa
4qnyf5kuUazfBVGNQUNV+lcnRpA2HKncimYpKT5JRTog0eSHUAeXo4+Gt6MsshgThOzTscMBeJ6b
RRWgIXXc3qeJjlhGl9L0kyV2qj1AdLm/iYPmk33uUIiqp/vEPW403p7ih3XypAnx4XkoRN6nisFi
qhVGr2LWMN2KxNnvqRYVHCTUInQixVS7VoZ9xhXHss7RSIlLFlWDMNzPTUnJri7OPaJl1Ir+yDtH
UMqRPYqsuf6YTQdcE5qcVboYZQOdwwHBV5eiT4wCwfcERcA+iZaMBv1RVhsgjNNsMSsyhl8JDElS
D/q+EzJ7pQU3r0bGSMgnkZKMn9CPEn0iglkFNKD/n/Fx27kwbIN+ZwHYWZtdZ2zUyY/NdO0BUkv+
Z/PeKwaLXnkabE+D7733ucrk5SbZKnikQjM2xlirL/+Ye2/e/1/fAyldqNY2nLLVRSyzB6yVRSXS
0dZgpZu6hmqZdfqQAM13T5VT2Wd7klPQQ8M4YC0WLTSRrM6dIlwivzPsOtR3H3TrU9PSdKfYVKSE
YqQyfEPjSHpvIu/PcOB/bzAbfL+PFmqUnv/9H6NFuG+/w7xw59G6b2trNAz5RU86z6GdvcHReSxy
Z1InCooXD36ACJtNpJ6RfS0WdZPnb2DDre3gOhXWQ032JiW+uZxfI/lmlTg864hahUhp8GuvdZgW
Rq2HF+w6cIzoFONFH1m1Inaf/TTiJ6HymSrqS+v55XsRROS78y66SWRgdyUJ4b31e7bye7aZ9+lP
u39K40z/Nc0OESN7Dz3SjGNuRbcE2tqua62v2Z4CzdGt8yfF6PDLcX0wjJbbf1gKJky6Kv+sYO1x
q0Uvv8c0alRK5wd3sm8SuqHvdY/RUScD9OkMihgVia6LoqfSFhV051DrYLKsUBu3vq7VV5lt1qqq
o/g5Gt4cYGaLUKnDH6gILAC9St+tQPJWU9bzkraqfsTEsFlHuZ+963Z9tCsXuCFmVWhU9c9I2uTb
Ai9s2MvYiYSgCYBCRuHeBGZNzS73j2GEHcmEdIqVwLqBCVZv/SHAfw4NJKcmrObPvjVmxzmGLG+7
HCsuFtE7z9TRNck6xEMiMa/oYReZHnqW0tmWAv2b5yi/xAl+avMJmJRfiixr36aT/3rMNH2cZv3t
df59+u8x8pCsW833Hg3XalFX89+VsGPPjEblc8UuCwnv8FG0zAiWUGiZ6UFXw/SZDDLLBuhiK9vt
2zOA82ilRVg0TZ6Mmd02T64FSXO6I4SU7Z5+91FsnvsEFk/0KcwTrd/zkN8An9IH2dFIimibuqSQ
QFPoL+ZYXcSmbMxdf5njLHGNKK+cM2TKlh5ahJ8y6iPkZqpXJMsW48Q+jLMevEVG8jWczkDPfp2J
mOgV45A9+F96769CUgfykj/U+wHSOJocykfrWCRM1aDc6UGnfFTaQxHK9bvvS/reHfifxahiaN7w
ag/IS6jtxYuhIYo4hZsKFctSPak4Zj/X8LM6xwlQiiqVR6fDdNvMmupmqKWE7GAqY20g5x9erqAK
gr9TlbXSGpnece00ebkTNWbqHfuuJNHa4ipwLdoimUvRPtC6eZioWE/DWGZrT6OJfU6J4Mk8bHQQ
h47sZClLvjbBMLNthtbz//nsfx9nx4p81F13aVVatiWX8d+/UiVj3+4jUoRsYHWt8BVZVqitbbK6
wlorhqG4qAb8LATEwvOTdis+v+rXN6mVise4i5sb4oqftmLXJ62gzqnJlXKCq/spCjyiiOPJ5t5X
NCiDU80nn5itGgiTjSj3IN7YLHzAVluoCkA1dTndiDKbQKuKM9DX2QWaj4kfRvNnr3CrF+OUSl8P
LerCk5WWoxhkjSUj6s+ibUnkAGR4YpvYykiI4l+1w87ZO4tD5o7emVTJUvYcFGl+xzsS3DtFK6ls
BNVpnBajhViXZuGulRTzKELioNRtW2N9LnsrK8PO0bKAmmLSVj7pCt8ZaQz09go1vymNX0MvKa1P
CfJLK7nmj3Z4UlP1UXyvsIfJjTnhMH/NgaFc2c41j1kLpAiywF+Fqo6L1GwmGhh4aWdzr8FXoTr5
ECm/ROFdFO1lWP/qwpXLaFmYGZjZ/F9F/PsYTIXxqM6ckyjVY+RXrVw5MreG276ojaW9jmWprsE4
4qeacyvqgkqjsK5K78DQjjhbJt8VG+nQHOYOMo/J0siM6mp3gTU8189G0aGK4rsshHVT9rYVkqNL
IRkoxANFLC7SftkO/gaaf3OShzEzzlFbQCIV5R1UEaC8sSPYaWNSsqR3tJs4dG7ZXEf9r6SHoz/H
0UV9TdXehkef6fMoeVp1ahmQsnusqkN7l1HszopfQvNOVjt+7lpk+Dvfr3KYlAjkadNBdIuOYIKT
y3CsljlSmVvh61U1qrJTNeDvw4Q0FbHcaXk8BgplGgFVBX98SyzHOIkhAZZt185COmSagKMQ0HMB
JEKdrr7O2/thLIFs6F04vhbBvqwjp9rgGzvsxypd4zLUItk4slGplVMCKeJUIs58GmK4pErjPOOY
1W1hM/bVQsTEEFPAK5LSDXZ9Yz0NIkmjSpZ6sLUB2Y9JydoxIu1gmN21ndIyhYoVTqhEyMQse8vx
l+KbmL4xF6HZWTRQhMR3NcWdAvGxe+j3+H/GA9CLJungJZ4YfOtuW42XyJ2odryJ363pPfS9FC7w
AepQgwKKo9xExiYMqM/22LUrJhaf/2pRBajWQTZl51myXE0TPQKpSfCFmppJEtdHgCXH+ZPL7gDh
wnf3QrMbc7TbDFtI1PYscjCNAifAJxW2m41EHRfP0qS22t0XYGDqrxUwTiI/w58KKf229CdroOxs
+jVES3Hah2O0srUWJN/UY+VtdhZn94OIATyWHdJo0yAZzvPm6yKvfOdDBOfXRFEFdWsbDwMR/MfL
iaYz/Rdyoy99EqbH+7ChKcp9AP0h2CqTJ2yoyIfOVHt1PxlUrNNMpdJ9S9G+Ih/7+9+OB8HUHr7+
/d1vo/+GOA7vR92RqrZnpHqbgJIMktRZzUB0kgLWrvWUiiwHazwxENl95+zU+nqGs3tThwcEZ6Ds
cQ7FCs4Z9UlKWcH4CnXdJS6Y5gpIjdp9N9X4W6Ba3aZR6/ZY91F7hK1ZuEjFJTn0oBzXmG5U0MFF
P1ic3Q+SS2HVtIbdPfSfhokYAKAWXNgQzkgkgSRSM5dbOwDZpWjeD2k61DwbgvU9JKBLKDe4l7jK
oMKUIVJQ4JcaTzf3SFqAcnD5K4S6Yyz1AkKdObiGtVJr6ne182s29PXH0l/biSSvkqbHpAjpOlnr
zWsrx/XjqGXyQU7HaCE6RcyJdMgrtu1vRbMY5Hc8rGzq06PTdDNGVfXcteFCszE0OcV0CN0CkYZr
fMBkCSrh51TDGdCz85PfdQWJMQmMsoabnesN7sIwLWMrHsgeitC7Yoze7g/q+/P47533eNGVG5fC
16GFnDkzRDRE284qXhlf/BFSamfRK+zJSXP/2dtMzftc0YuG0dPo5fV3FYsM6JNwzsXyi9U3aTNv
eOwlxCu9IPwRDhjVlm3XH72ercOp7cLoYuAmuGSluHcy7D/lyoVYGvQfzQS/tVVLw/cQAoRXufVO
DuvxhvnWSPrUl79Nk9yuPSoKGWiRX+1cazz3vgTLeMqC/E7N+nb82bsoJYmQOHjhtJRORkxttLy7
RE63CnL8ValQftFSOsoqhoHfiFgb9KqECURlZxfNquZh4lN6XeghFTz+2zAp75VLMQEuXXQprf5B
PHLCPpoMzdwfoiUOESnXdZNPisiTWaWIlbisLixZTQ5fjpf6Otexj3GhqM+pZPEhQj99S8JEPfgi
O5QgsLQebRLY988ZBpp0ynRU/6avRC8HZ+VKlr0Sz3AYcFcgEpgPcsnPD+zUgV5kk3/diBHiqZ3p
gb8DhaPNj3kR6xQWhSUCj/cVgVrbOdqIikr1uVSicdsiV3IBn0E9azIQd0NgWdHQOtu4sH+KB0PT
DruSMvtRtOZ1QB32f8TEMgD2Z7nsdDYVDyXEQggQC00vbTyFOnM/mDzReNa2b3aGefQECPhPI/Cw
a98grvwxoqomHVGjRqlrWtYEoWSfMkXea0HEkkZ8zHQMd1WMBvf9Y+YJOCWnAdJ5j8GN8beG5WIH
My19Ip51+9EO4Q1L9WfXpeWLOpBhh2lOOaSpyiu1WzB+WD+QRRsW8LP6H0Nl8wsza9hNGLiSfrPN
HV9p/1DzB5uHTI6Zcur8JV66U9Wp6GDDTdBMb5FFwXuiIuiIl119KLkgD2bhVRsLB1Gk+ZL2ufXb
/pjgybUowrF9LtHefhw9LFCzwK2XblyfKqUerpUROZDz5WFl6vzavFCPH0o4bodGAZyShnIB07Le
iToRMvRfI+ppRPXfjYiapEDHoPnjNZwxr9cyTnFLMBfR1lbCeJmacFwAy7rlVQo/msGCERcN0GJd
P9R3c28Dm3qlF9EmUTPSeLWuvUkohS5DzwxOqhPrbzrFp2TImpcBaPqVbNpfYlTm5c7W0Bom8RH4
aMMRh0SWdJmHj4A4NVuJnz02T3BcJm8BtDM2bTBx0yexcTmTnFXj5Qi/TM07flmokMeK4SBwFenL
e0fZAHE2SJqtXMtJVk4HQziOtb1ldA6AblAkkJ1Tj3UjZjiQlCdBEMxwsFxEcjDVXzSlafdoZKBy
b3n5W5eCvMmGeNj5aZO/ySG4OCXQ5Ivo9Q3om2P3Cm/Rvra6+d7YAT41mB8s5AKfUFPyne+Gqx50
I8FLNek+BieOf1XK+I7JnPE+1kHDylOvH302MBuAtP7ZThVzb6eyvAvaroNCosUrGZZBiM/lRrhl
CZMsNU65q04xtA9YI6Ze9dXuppqeGChiJnYT8zwRc80OPQlVbTYCKlHHYFLU2mAhbdnuaQxG9zQU
qreCTistEYowW3a7iXQS3YmKmjjSo8tBtr+hBGdd74fSKKOV2WHhImJ2w84K/IJ/whheOd7HoWI+
HtOwRmyO+XFs+ovMtcdKXbohqiSe3IbnxszXBVmZK6JHxlWcdV0ZbdnF2pPI3FfMydX2UIbGjyEw
lioS0i9kM3ARGQMdvSqnf28GJFL11pD3+iTM7qAiiPDX0xd4Z6oUi/qxKCxrobrlUvBuomUogbzC
K8bZiKJy2YMYT6TwlyhJY+H4neqYdVamgziTa/ndTZx655P/q7fs0P2dXDmfgVV/jajlYtgg1cXe
06m6XcQWkgVjB8nCzAaq2Z2yDcBknucm2vLkbbOsXIkxaW5VN7OscdZJsM5OXYsnMAJ1vW8mH+mQ
GAgejP2xjDrzNe9R0Yyq5AMS7bAbO8R8dBVDDcpP/QK6TrUbNaYOlQdpExnScm6TqeRn5Krak+4q
H4NuqK99Or5YlYrlehseuQC9jyhy1VUEOORs9LF1HN1UpXqDypbsaLqDB6lZSGDJ+qZY9T6WzFmt
HZq01ABhQes9cZuI1l6jUfYWY3S1NE8wZ7ott8IRmoCMHJKqBxC9s2fWjV/Zi3u+gpRzhL4fYOmT
Kz8PBsphVrhGYavdmzHX0Xa05ACkRIRtjZ5Z5zkIHQJTccZsIihCixxrn7Mw8ei4RHWtfAN2EFyi
hsy5COcyxDGltdqNaIpJvlKVS6Pt7aXYPKVWIdnOoudvsiHb1uzHWHmKucU/xSVfTKYjhzIBdL+Z
hfY04A75R7yantN/Hz+yE17FrTPHB9SKwnSrRi7kfrHLjac9cPr7gPr3tPUVR5gbEF4w29jAT0Nu
12xfGigrBxfNsZX4r5Ta3XfW2L2gUFn8EZ/G+9REJux0dU5LNu2aqz8Ylu0/5fqwF3f2WnegzjUW
oFFq+G/oR7fsOdllmHkcPXyBrNCKB0WkGDHcLBxk6gBAtaRbqOnEFQWtDrDsjPkT3eJgxqkBUD5R
i083t9x9gfbBykqSbutMAgejj0/5UBrgQiML/lRuxw8R/pK11kD9m0KxUlAkY+0jxstoNatlfohJ
FJz++YwRbYTZFBJAJWqbrhRuZLWSll1Qqhf0Q5FcVELS0oYGwERquh10Wmyd+9J4io26f3Rtrioa
I8T5QySrf6WW7p2DJquWQ4nDoGjeDxHF/7No4m+LpgfYxi3KTh1EAZtvwmBrvimoJO2pybxZfRBz
oRTh1pxgc6nkpzfZsdjITBjgTFI/G7OR0cUH8iFAovdDGdcgNkrr+z0kzjDI6c9ob/RnU4tRMdT1
eQRKIE++buLnlif7WqmGjx5W3AposX2umpZtpoKafpDKyaury++YyJk/qFhR2PBPqlS9KZpUPRZ9
WVNa9H5lXhgfRSjD0u1a9+lmnAaIkGm48iaMpGSV+o2GZF1Xrb0+j3CVMLylwMPmo4zrXDiYezyq
qlOAyIG90NIfEmLhSqlYD2w9rH0RWM1m7Ct8GeP8KJDrwMmahTkVB5Bw4w7r+ZcorSCJetpLKauI
5tHSqNjPLeSd/tJ8pHp6d0BwSwB+Knazi14Oj76vqo9DAMzXTtUJVwxaDTXMfYmAFsBimkHfBCsl
toODuACmScZgoFah2+gNdz7AvdExsyMbqtPsEEzWi3fq+ydkeZJrIzJ8nbJBKnLStePbE9+QarnD
UnOkfnv/Wo28B6JsjzcRQuzHO3gRcodDFRakbkHtpDiPgJw2inU3WPmHVI0fjqTVD36pqFeLJ8FC
xNFORB/c9etDHZrpe9WerS4vPiz7uVXxuPbjaHiPNd66BEnkDN3XfUEea44bUaHvqTGg0RBaqz6T
y0vag499FbcVD3EKgX6Qgsxim4b8BSgIERHIiFBRnM04hP7yHx1pjsJSW8rlTnSojuvtXMPVDyr6
ar1XvIj6jREv/YGG2BfTg95l8YIk5XhRFOAuU+bb1B8Uz8aniksv23YaLiWVUii3qijiSU03+Vli
9ZB4+i9Z6l5MfnnvPXoryE6q8c1Bq2lXa7q2xyMgvHQxti+YdEjXPkWTykAZ40xhtTrlXfHC9hBR
Vkn33dVYlca6xRbvURwUsgpmFJrnJG0QybRdf2cHhhqdQXIoWz2xH6BryFfxiwxj84Gfn0yuld/g
1CdaQN6cx1EZ116XbEqDO/9gSVgO96wtlSg1DynqUBtV99MXSEs/Ojcxf0xDO71KlpkfmcUnBj/R
viUVdsmU8NUocm9u4fqaXUS8nzqN0n91qRfuRTwCRqwszOhHqelvpTNYpGI4aDxDYVFOpx2gxcGT
+Z55gIpOO26bEYCTXKxUPFNXGVo1mxmONNPwrKh8xU29WAUOSyDxh7Tq4c/mvVcU9DTs+JZt753U
NOLj/u0XhEq3tgK8i2rQ3ztSNb+0jlce7/Eqtcvj9BrOUGabYsTUrm0M7dxPh6TMJZRNQwoWMRyS
P2LzmMpKdt4gfYgOcYjEDHGKLES6TEMrXzdl+/WCwRZzclBBvmaMn1Zj6Dt3Ujjy2wqFyelyDHwL
cyhHhrVS2f6L7A9bESd9T9EKD6+NaKLUdQjTqHzGgyA+i+ml5b3OAgJO7p3lTvWtj8F3nhwgSjne
y8fIzbMjW3QP6SJbBujbNkARWKkHoFfpr0kf5Atx+kd7nvBHn2PL6kLT8myHpKZ9taT6Jn6Xkd/Y
VyBvNwUTxlMfdgnifYjZJUmen6s+ZSdUlku7MIxnnDWrh9waUQiHojEUnnwwSaktNVvO31wUgdc1
Fg9bMan5pTaAC8ajwDCHqmPciggypNtS4m0G4/a7z3Mzc27xCuxIFP/S5VBH61KKDsinayQelAMo
cAOd2957DJPkEgseWmGNe80Fquw0Y3WzC5Qd9BFPu3cJzdMKRcGLOxr9LTSTllu4/yHp0XAToTke
NduKLeHZp6A2x/mo4Yq7PfkgBEDOc43G79KD0ro7jL2kd2OM4nWYhtnJQRD1jEJ9vtIpNn83dARy
/QQoQQ1vztF4p+xG7B2PQ2WrGRKuEYmNspquBj9sW9qxunL38zKotjRnzWLOPdSp/1QPqP+t1Rb1
JU2v890fW9WA3GyvH8eajdEh71WYoEZqnLQQMWpFDi/iFkWNLjzJ2fAmblEilMkKJChyrfOdTDHD
4tw11akM1R0JNu2jHoOGxFXlXezMKY/MxmAHwuMr5ocfYiPwe2gBehYV9eBraOW63qbXIv8Vrfn7
UKctrNOoRT/FigiDam9eFlm6dIGFb+3uKyWxXBpMBXrKEMGu/81YyaXnwnOjq+CwCNZKaWnl2hqc
DJQuvJY8VS6SVNu70lWBzFlegVQzhkxrv7LAzeWd1B6QPvo2dPxVfb9pnwZXDZ9s4IOJ2QIy8Nun
6dm6jMfA3oqmE8k4Cw7ed9ESc6qseh3CITyLSU7i1ojNJeGKcqaMfcwor8lLe+d6hONC1gL3zqnk
Kg6iQ5yRtvNPZpLA6BqcYeEaofqjXXvTOksPC0T/Ws1+yHU4rLYDiGqUsaSLY5ZFepfG66gEpY6r
0DMMIe+vv51g5uGLCDuN+cTOC+vNiJNt3uDNzt3GeIjsGnggXuvrzq39zxIeb1PjoGBQ9zdYUhxU
A3HVRu9/in4x0UQfa5lXanxFqHdvsTZ8tLyueVIm6VRx/Y88C3NsYRaSWWVvzThBvhrECkRvFiNv
atYJN4A+CF4yWV/XKXgkSHgwz/xt2eKRq3W186H6c1hGhnUrR/FXmNGj5GLU5iodMmgv1XTnYK/Q
PNMQCgiiEegoacKSaENV9Ag++r8anlsiTYlX0cPMMzeaDCCdCSEHm9RvdozgQsQO52Kp3MoAAALS
RWvz2a7qXwgkD98NxSUD079VmCntRqqH56wDrb4diDU8jiKS588D2CQYk352Fig10US3OTsLlNpY
Ii4metmbqpsmjJKVbmDf1Klyc7TwlH1KQulW8H9Kz0HZzE0lsvpvYljmfMojGJgxR2N2Sr7yp/qg
wqs8B0GL1aLahDu/lBFvdOt+Z+pK/9DBBxI7CnGInchYqYWRb8qJX4tw9ECW92tEqZtsPKYRqTnk
KDWyD/Gt4hm95/RB09EmqbSgOrPeCp9NG6nhSSwEhxV9UzVxva1GsCS+aWxsVj0QVdrmFCYl8nWt
WaE1NCWUM1W5gGHznyKdPYDrIs81G/EOlbTySkxhRG8w9XoSvcLDN9Zs72msvPVYmNFtMKt0H7nk
vF+p1Ec7P0YsRpNxK5ghqRlif9QsaFuCtiTayKf+qz22+qoZUWmGC24DgISL6+USWqcJyk6iKSCQ
BnZH+Aw8iUji5AhaTuPDabyhYAtxHy+G2PV/HK8labQIfOxAy8nCtbU0dSWl1UjCwhnazYyhzqIu
IC061XiVQDqNcTqccAsU+9tUduJdTmVrGUzbXa22UngZ1knsgMWe10pHXEmK+CbGG5gFsmDRzZ2J
tO2RgvIHAksThlgunsMCL1snA0GLRGOFB+MQletUVsalWbGWm9+CmpgjNAxWKSLDiI4TjDkEALjj
rTy28A+YApUPNiIklza2Jmgb71tyg7kpOsUwMUJKjFUJU3pbaiXc/Wlh2ZcYUjiJrq2DwCE383t9
Kc64itKj6+hw2Vl3zkvOedpQ7dVoNKnwVQHyY3yb9eBBGx6rfqOjiE45m9gfh6xDBSx1qnnIvWPo
Ubha8PvXTnqsf7oJtW5RE8kMr55hEE2gIN4/dYiav5VCGIXDSdByg24eLaolotuZiqeiw1Ew2fqZ
2XGB0zGWN1cUQPRtZ0B9EH+wGnvdS5gFN/guFuqWVr5BSdCY/3QSyM5l4g/5vot67zb4mIh0w/DD
lyVk1qc1fICiv7ZS0wSx5rcgBCv1CSZxgGnBJt/nB7IKZYrI/8gDzCxS0V1RU5y778kBMbpIRnlp
IzM2bw8GXyqPLY9N8d/+sWPAlYUVQYD4jXgrtr7AOiXEVh5RYDstpI1uIiyHruq0xbb6v8A9sdnF
3FMx4Ch7hfmK4oy37uMq3HeIEK7DSXdHQLLi2PbOYG5XXZGjwCCaklSuxIgYsL9tJ5N2bKBfxKEr
2l8p6YvdPfQ/rJ3Xcts8t4aviDPs5VRdlmRb7s4JJ5W9d179fgg5puMvf5vZJxwCWCDlRCKBtd4i
g4269gY/3EOtfBH9aaLAITDLydDXO9lF4p/EGeJe41pPEI6a+8SArhrBMs/zYROnXnJQg/Zl/k5X
CbJ1CMG9BNMPIUCnHJKq4GRDmOHXK7X2AWXLiHp6RhHIRXu3Zzf/00RcPOvdn4EBJU/u7Oix01Jj
rWZadZQVoKKV7ozYrKMJoGgDgha2GV4wYw6yUacxLJ8EoEzAyFzc05IUNQ+Isv0ibnJzk94jgO+D
9c2am6QLvul6MC3V/XiPUka7Es0apM4q9XJ7J5qWK/2w7CG4Ea30fnQMvAhFWmRsEYaqTYR5Ek3F
/GzSTRqzTENf7lbTuqhcFpN2UqK0wZVQVqKMmC4bX93IE3RMsBUEo0GcXQ6FgYu2FDyI/jlMUt1y
raVFCcErq67xtF9fChmfmrFX7jrdSZZtUnn3PFDCJSWD4QvSeaeh8itIr52/sIBN/Ry1/lfMT+MZ
4/QMoqsUUOCprS3ipvWVFjk6/mk4pam5lGzMrvwZN6kT782E1GlklF9bdei7ryPAeBSiYEdO6AqW
kW+HuZkFA4li0U7dAVcRdhh/ixN9arNGQcE7ieeUOT2soJyrPABzeyEeTPMDTIyKpud46hoziLeQ
eaAyUA9R9BuvGLK1C1V2hRJteuE8i7MwuJECK7+Zu3kMfQyVRuJ/hzZGXHwIrePgFgzoNaaowzlq
JXnT2UZ6lMZuuPLl2uW9jSVCU2fqihJv+9i2XbMYWZF9q3nEX8hFrqEsNDPNUbjtv9v4yz2XXaEv
m9LGLYCkIJ4Ohbn0wRd8kxDmiDuSkCXgw40btO5ezVT9jk0xe+opAj7Td1Tyu/vIyZu9444IQKuN
9tLo1EamgCGEcYpHR36NDp56skyeZcDJpaPNQ/MkTUCj+dDUr001JMe5R5x9CIXVtcJ3rF/OfWSp
VhY1wdugrPJN4wBWMcx0vG/xdrx10OgEzjzed7I13OeV0bLzVPor0TRzyd+rrG1ABfp1sdTaJ0Xt
yjsxqE97kT4m2y2arNp4wI3Gt0uoW6PTKcE/EoOlxZqsTrwDgF7MK0l4XSPhhbBzENboA+NfDTeV
pPfUGpWAwxQSjl2zG6Poh+i/HMQsDHOy5ThGOqsqOb3KwEwtzIwtoK06zU3DL3IFw6Z9RswaFJJn
/IqjpSHJ6S9UyBGPcccnx9FVEkGlfg1MD1/3UG7Xl/TXSDoydVfR5GTldIWNMDto29BxhhcK8ojG
48x5CJtgeLHDdTJFDRaW65eoqVsnU/JnlBQU0sdrvUeNLVLe4lq/71gG/spN4DlKw8pOkM4d+1C/
a7Iw3KKXDOVgao6Ahe5amOo4wo6noG1pWQPGaoqZL/CsgS0u4WGOB66q7r1p2Pe69lpp6ysx/zIj
qzDxgWO3iVGyZMaw6lo8cC486j4D9ZK3mOZEfU8OPyTfM0m/Z1i6iyUw0H30aVDiFsPxNOy7/tsw
GR9YlNNse8DoJlSLc4uVq4LQXQ2tsqMk+akWAN73YJq1sf/0ap9rAdiMHPJUNfZivSDCilDqrnoU
df5WtogU7XZsTXlX4gbWLUQIsBdcFMSG/X1YDKhhlmHzMVVExChClZfJAwnh3zPwXUWJnZ05WrXR
YfTQ6b6cinY+dYqz5hXXSelKnOuSH196TSklfo4Sw59iRNOTWshtcfSaJE55+dO6Nv2phaiCUx98
Sz/87U+eshRy3KaXSeIPmfMVYkKXpOhAWwNKkLk3uTPJNqgEL9s3geofAES9HbDnYBTZB8/fzL2l
XSj41k6hlwAxNCnGJBaGn1pubKsJCLVsxvRJ1jMTlHZtnYco4OCiNs5i8dII+N6GtnF1CXd7L90j
U42m/RQfTge50khd1YG6EjPEgOdJ6dKabtMWUrtzc2kyzgG3MDkeqNXBSmssYuzWRRra1mowPlNv
YkYeTi2Ss/48Yoh4SBbUgLqVG1X5TR1pBZiQMPleUvpPw1z90gG5Wo9hYkNHoHTqAC3eZ5q6KGQn
PGNpqgEywl5q87a+l7qvyBdEz27U5vt2sjAREjcyPvOW1yeLgjLHJu0sF0xNmVg7dYivxrylFqrY
xnoIItznemzN8hJ7u8w0+cJaYuFXN3wTOxvZB17o2mIyEZkSCSxcI0wioWWTOwhdldVZsRa5AzFC
Yx75HfZ7DhxAUiBRqlG+aiduaN0vBHZX0KmLAb5oFyBE7uoTPKN/jxHDgoltquk/5iFBgnW4Vt27
pPQeTM96UYcy+e4MGXrvRfWQtNQvwFA526zKvIWRgdij7hVcgdHDDq4e7OchNXjvkCNI0cdY2KbR
nf9zRGMkj1UZ1lhcNtXNRcOnh7/UtqBCbMUHxCykf6Y+RHWl46c4eepLMWrf+nLF5h70/iZVcu/o
S312ZFFtrduolB40DR4J9ufuTwMnb0X7qfU2Kp1KIT/E05zBH70jWjzZ0e10C6i06z7Alnib0xw/
zRH3cTo8J0M7eFJ4wJ/AqCpr9Dsw+JyKAE3vUARAN1cj10l77NKffh+xN5taLgIjw0LMYzOfHocM
85j3WNF/CdHd7hoV0L1jtztFacwfkWq8ZggBobmp+JuqkItDo3U+3gCgNKjV6q9TaJGO48KNk19U
5pwK52Wrrbcouw5r3tbYTSgo6fBULO/D0viaKrb/LcddftH1Sn7Garc7eKgzrkQ6LlBuKQ0YX8JK
ew3CVge3pAw72UVYJpheirie5aQxcFJAoil8SB3yh1JY7T3Z0qGkUn7jjYUUfKVYxcr0C5ai5qA/
1Q1YaJDfKBNmHrqK8ZAgrgjuMFpFKlnzMZDQ/2WgbozoODm2LUc7Nw6+ot9XmhvcddD9bkjj496C
iv9r52PYU7hDsxdNM391VfJkXpGiiR4jNckTxX/1O5KatqFVpyC0tQd8craiH406noORwyZ6uth0
ExsU1ALRdHNXZq17EAfTjl1EofW3ZjGEMHwaFXOt95AS1Eawsvt+0fHJ10PuNvcVj46rusdJTjTV
UW1ZyOEV40XSNZiV9l7J8gQLOsx0xCB2QSTlDHMpBsWkqFU9LMWkbO/qDTsYvej5Ko0Y5FmtdScV
XbSHXuFv/SKqnsySLUiRVo+trXZX1eReN+kX5tPBNt3gigdGzKvCNs9iIJUlMOIOehaKq1bh0p9E
ChF98beXdmIrP6Kssa5cIWc4zUO8eanXoXwjroLimXrdhdmmk5ps00KTvcJN6kcdRMl3HAeefDdL
H/W2ULa1yZMjDEf3vtSyvwUUfdLs0pbMpGJFm1jHFhaa38/AdcFPOmAh9daFyR9r34IO7HvjBepj
V2HD6iV8IULeW9u8TlWkP/rwiLw6XBGtq84jZHPAaqr6jE7KD8QKuut8qviI57HfNmstdJqLnqgx
dKgndM057B/R1A+w+lEzkNWx/dya5l78UTBR2AnHyCG3Kc4irM7SozyhEGzYSZnsa7eilRaGs7cD
E3H8aRAwR32HQEO/7HNf3s59mAV+nmVoarUQE0SY0Zv4AbF++Zez2pSSDoTgaoKTUkCeZ1za0z3K
oTnwtHCPgCP9+y5zxo3hwJiRu5gFI55X/JgsvnrsB0CEhPLGJ5fCAnaChPSMksnzzpWy7khIPhst
+w5f7nBKapyjbyNq1U5KUmMsUxTT4ghHSx4QGmFa7PcfwkS/CGsSJB+o3g4vBQBZEeYp0dvV+ver
WdPVRHMKy8GbL0bgxSdXZw8fiwokL4xnk4LRprcQ0QKPx1ZA8icbXtu7UbAveHTVeCn6jaitDgOC
QsvIZ5Vf14OyUoc824vRnj+mQK3yzhx6/Wy6PbAYLqaG1F0hfXlr0cxH6uGSXboH0fTaX3jWFuBX
+ECuZ6wQQTMXZYga8+gl4Qtqakg76OXTgLDaNaLcNVKBRfBS9ojXpm02bJGTCF5UO3pVJL29tVKb
elEe7UV3rRTDPulxchGTCq+HS5i7/UGM/nltOcxYsk/3rBLj47WR2X9trLq9jeqs+9u11ekTtOPE
U3y/dpO+yB05Nk07jpbmo9DCQZbrtzMt5zliaZIQMfOvkz7Fs1EEIoLhrmItQthvikZglRExu7fj
ah80zRnmbXCtK3WjrMQUOEELqfP1Y6cXxg4h16cA1U9kPqWY8iFySa1cGngL1Xm6k7Kc3b9bKysR
YziGfVKPDUbsyUFT7Fc8s5B7mKaLQ/R+po9mvCLzkiZ6v0kn6SXfZu3SWv7Z0jvlrMfSPbtndJH8
CpmEHJckAemktvYpSkwWUTLq9uigWvoy5pl1ZRflj7Qzwq/TSf77RCdVIHrEyeg3P8SJ8vtkCv6f
Yv7TLcQFQZee+DdliSihhSV1+bBjAdC/ZGm/i9M6eGiSqQKlBPlC9IswV0NowGTx9MLLZee7cfgA
Tu0fYc50NREmt82HsKKV2DT5yErPV3u/6TCgVt//eTXbkeu1uKlBmWuVS9gX+wFGZNEAv0EUskTT
0GvpKMpcMY+Xy6iQW5hHhZDDIJn/r3PFxxA3ElemLi4d5/vOH3K+rxjt3j/GENTtFl6htYwMG8yE
45yMsNNvZMnUb8RZWOGF4kZ6j1HLNNA2gbUoHFVepGPdb0WgKjqrsljFZlmd5sn/7UWnu3lZrN/M
F67TCCNbcc/3C1/6/peLivkxwLrLp/1wUQUksWz5Hz+tr6E44GnS5Z/gEvv5z3//dxEXtU2534oP
Pv/N/+7CH+6fumay1pqVEMBv/ei5yUMZ20Lk9yQbD12ynf5WNCHDAfhISpwru0mOL6/dcx5QH5mU
+EREpvofpmP3+Y/pdpF+nF6Z2VJc7H06DiTjIg8r+eQ1JDHNCeQcaV+TcQi+UyVlG4siNZqRNnRC
DBy3udtG9x5l57+ERmb1Ftqb8HFE6KAUP6OuW+pWED9qma6v4xHqB16s9gHgH/BT3Ooexin3VpZD
x45kUfOw/5mhB0VPkmxrlkcLZSprjNNBy1t3qXY65mJTHcQoWzSKUAPUcXq9F2Gi3/IMbHYklZJp
i11LgyrrQZzNBw0PBGqO9lvIPPApWDRdW8uXiQUWkCpwd4rcEsaD53xDYbhCGOV3MwTOnYFftfD7
a6VxnVFRQEMkBjEUpMNkB9ldsXg07l2UxIDK4cCtT2JuCEjGdyTlISP/QiMxfIACXD+U0pPYdotG
Lj2JDXmGSu2fI9HwIezzHIEG4Pv3zzlioanrWvUgV8/i0mbq2RtHstC9H57+l4l//Uz4g6lLv8fJ
U5abbCneThgWSEtk/fUr8Q5DzJMFWfsMDC05OvbAt3NiK/i5/jFKUU5wattnti9vUfJYfovrMQUF
JwcIWPbK3pFd4z7s3BcKSv63RgayNWqdjdIpZPZhRLxPiN+G2c9etrMv/TQRPqayrxA/uLd9+0WM
g2T5ODH0CvRwpiu26S8xsQMFuwm0p2o02qsqcjEzR1sJ3IwCscrgldm7T+IbLAXOjzr3oidKBMVa
tbvoxG4Ji86/zCn6J2FN8T6nnebUfhqd+iJLDlatjRs121W6pG5YdBS4CdnGoU1afZJPQM695Dfm
U1V7jWWkXKCgeAunXOR55k7fp5ccPYEXbOb1ZSs3yVkbw2g7Rvgga8kkvgqW17/H5NNZj/rkC9n3
0U1l9QpF8C78nut7geSSgjhcBmE/3LLsd/YNurKbBHunRzN3XkSEYqg3mQZSM2++Sumg3UYT023M
MWTDCoDiLS3Rn/kZxgQjr9VcrlmmS/hMbvRYcZdiWBxMWaN6n0jnUoSE4XNvYuwNKCI8aVVm7ovW
k3eUOoZrw9HjtW2F1UM1YIvjg9r7ivDQKSun/VnEPl7X5V95NjxZbRS+DoNSLmOQ/Xeexv9mndiY
lTRtuRG/bXFIzbxHaJafupV9M4K0PuYosO1lFhALj6REfT8MqP47N1JLKu8b8qQZKvVwNBdC1zYM
m22g2OPBEkxf1PDyjdWEEj6Yo35NWVlBqTXwDmEJOHJo6sfSAyIZWWq/C1E0u9ds5ScCGdmtF0XD
MlPbJdRWynt/nmX6gAKQFzV4xk5nf46yXKSPTeTb6J9xmVzxeLLxS51mfY71mRWK+X9e8/Md/1Wc
lx8Ty5OLbwCsY4guunzH2xyRvarrUTemaRpJc9Nn+NzH2IEu3WJs1wFr6nVXRbTxSttWbAJvRHBX
eGh2ySQWyyJS7hDqSrYaQqvrnBoLwohfSe456yzS2r2f+PmjOhonGDbVV8OOEJhHtupkwke8xe+p
WYiBOOFhO/Rmc07xRT3mJtbn4kqSle9BgVfokefGri70dlPFlvZF11d1AYgPzZhi25u8cyDxPZKB
RUIhLn4ISHzqK9Y2S4xxLRgjZuX50/4uPgr8/DSpAjGV+VT1kI0aWY1dzry8hB8d0teLPg8s64fR
yKqo29gKODu1X8ulXQH5AbeOI8F+HF3z3jAoYsNGRnGmcot7vMkwxil+pmZkflc86VQUFU/4Qucn
1mqgFAYgrmHssJTwZDylwkOv5aBAXNNZ4gdZXhujB2afBNa6MbXiNdf9bZqE1vdRlaBMWPl4Z42o
FrOPUrahUhYPeHn/NMbQvbX8BJnjEFaHqhrfKq8k7+yU9oPrqfG6K6r8WpW9eK/akrfvzL5hZ2oG
ayNVg0cj17CR5Z/kuzS62HV2VLSnK1VxOr6JvwcYcKCqVkVLVWtNElW9f535AzqYem9+Ndj62jwy
n6iSNztj7LFD9Crrxaccpe+c5CSgt12faw+OeRJqwaIBjE2MjAiqTSMfwpKTAOj2byN/zFEhY8IQ
44kY9Wij5EazptSivpJWXwl2RlcW/rLAwvP2P0eMQZYeQNaXfo1w1AJ/WMxCUgyjPawyO/5NEMTY
2Fz6ZYALsYk6eE1KqtdAGZP+EhEX3UEu/Py5wMx+Q4qtYcXWK3eSJsVvEZl5rtPcfsR+vNlGNVlT
pdTde9tLv19u0oyvtT92DwrF3F0FSHGLMLq1NCb2ICC/20Sz/DvPiqtzrXUP1G7zF1lBSozkBG/T
qanA11t0aeRcJ7ZvPJQkeEV/phbWvpOUGgaJkb+gWkAJiTXaUYw6Lxl6fi+NAhikkHGJ920ne2kM
IVdX93sxBzrZRu2k4oFtYn4j2WgKY2udPGZKr0OazJDNPvMWXWd4WOJ/ytmodpz5qfmhL4wq7Nhz
pOLmQh2+1/kqyQYeFe+lMVH4Ek2zz/xj0zwoUJOOhTqSxEuTh6bPIaxMXYCZa+ou0+kcMjfFmS3h
ZN3Aa1t9GojlrENbHZNtjG7hhaRF3h8Qse4PVeT1B8OGbXjpDMpkWSiqvRcDc4iYcYkTI5aYMo/P
4SBHbSQdvG714dri1IkjZ4Hi4rAKCsU48FAxDuJsPsx9kR8+kriljmiUabn4W8jcV1Xu75ja8C7z
hr7/UcPffCmx5CrwNfySxYl8k+vnUOrB1+Savk+RwrzAtMYmwYA+SvAHA+I1l3LFmeibIkxQV0dR
zxX94vDmHfB7dB74XDZ2bt9Ym4arxXtyQtpF6R6XSyx5altezX0N/CFI79JX9V0QXwxWysbppeii
rC964AtFPJCrej+2k4AwmdtNZaNiDU2qjbeUtIrFpR0MfnatWGV23b+PiD7Y6J6CS6GaXYs5oY79
5KXTh+W7Dhs01nGXuXGrxn+xrS5cyzVSF33TdLixRZCHwTA9G65xK1Dr8H1vEFB6C62jDmcOn4S2
BUf0L6GlIplL9rrwZidDk1DtqhvDN4ylFeIWPws9X/SdSXmRK2BgDv40IC4QZ+G4rNohQnwftKLA
+XRAw5ZjB+4WbiDIRNE5wxUNteqXplcApPwLwFH0zVeYryrgQp019Af2iCs9j5tt2gM8VWwzvYPn
k95F0G7xb5NM3mVJdmdHbXpXjt8q03NuRaPoHOOqSLC0sAwVeX2V4jrQed9ed3kjRUsq+fdmonVH
cbkAcOc1dLiNaIkLzHeNgbuvixbS+azgL6T956aTTRg/Rw+Xs7S/GK1QoUwSt7nyndKBbSsY62Vr
fMd7I97XnmYunDRWNkLbt8He5aL5a3iVvkVWKV/Mor/i7BLXnAy5iy6hc7cOtnVBeUq87HpAqsto
UDDSnozNRNMp62ovXpJ6N76Nzs1gCq5S2dhb6rT0c0ssUPz+J7inb7FWRy9BYinLYUz0s6PUE26V
dIBb2vWV6uIF7GM1iCaVqeOL1uSPuBx2i3Hos29DicGmApN4kZeUDeIAPx8BZW+BBVhV+xCPebNW
mwQpkcprAa1TfICmT41qGlXgwd02UslPl8HLBJLijVsNl+lK4XUUKGFyJr6f3KoSXJoiLVByNnto
fBnOlmXq7sDljEvRBB6nnFRDeRWtBqvv+9omk0GkFynKQ6a16BnL6s0lOgI+m7rtcBVMg2rjF+uy
6vV1QEVASCgYuCQsc6sur0QTS4izJjveGaOg5DG0Rt5j6C4UbTiemozKSd+N2XOKo/TWGf123fL+
OGpd+Sv1gVCJg5bZ9b5P2Da2qAzM/fF7hOgTowiXYqspu+66HAueS+8zxMCn5jwNEB3JeRj9q09x
ImS+kWWCvFkkvfLqQgXYzp9lvvl8UXGpS7MCXZJWyHRPH/nf38KY/toGJhuSpg1+dqBBKqk0H5Ih
NZeNNii7tpIMEityuVGxv1nLsFcfvEBS9ynPgqVowtW3T5JqvogW7ozmXdTKCzGznqbLHih6zy7O
IkByXRBLujkcg9FAPzDnX6OQhvIEZH2NYR9Gi0Pi3zbTIQJwtRp1X1mJphgQIerYbnQbrN48wVeg
XlNqhdw2XeRy6JFBK+u0xgQlTHeiT1wp+31D1fLX7cXFoI/qIyJTwfJSLnVszNioKvXrSzt3eAux
rnZ2c/20kpUjiHAEzaZqKpmF5IyMwCU+ldCbK0L1XhRnRYBXoZ9Hmh6ZUkOVrqEYLdkbl0cBbEU3
eZL0JvtxVRf2RbxbjKp1i3aiOL3EiNP3QAGNLcXky8AEpvUi/DWs0dNXba+H+QbUAcoNtXelaR6m
uVXuDYdGH4N8I06B7g4HX1Ig0SM+RkINQdINVM9tZtvQuwaJZwKKK4aJxXyGkEkRLjJotQFCJUDY
2xp9zLmvR7hxHp3P/pu49i9zp+t1HggMYZHsRSpqq2zbvDxTXj+dZVWkvvaynizGQv3HaD/1jdPo
v48ToyQs3uI+3WO+7+e4AA22DCH+KVcpdEB6o15haxBQZydfifd6tILVjXbl1KzSCvZPY2Fu7zdJ
uZyCrVT1z0JVZA4Wl4Oi/BYsRtX6Cwuu5jZX9L2Kr/dTWHb9NcyN77k9VE8B3ncH2RzQJJoGA1zw
9rJix5A9GY3NyKIkr1hrMZo6BrZ9iYkYwBTc9OOECfDzK5aU5VMaSiA85d7jsT2NhvWdjibvrWh1
VQrF2+jvfceqH8HriN4src2zi2pOM9gOPFqkbCStDDZSGjRHCrTJAWMzHJIoVN7JQcaeRqu1L+js
HCyt039pTbtO0ab9BokeayfyTve60QTryrubxPKwMPfSY6qgQTK1VAkRFfAF8I9FOxzUmoruEK4v
zUlBRZx1vWRdVYG2vWSXPKkbVvXQIRjXKTD30I7GU6+51oMRmc4RXcdgafvavWNFJgg1pfA3pA9Y
hoq1liuNvxJZca5Y69QL9pnRQTiQGHKWbcpuLNei6dVSi1Vo92vEaQNKk3FQEje/F94l43BjQtD+
ajosHYIiNx/DROtXlaMZN35e6/A9FeNKyhrvaPhg9WtVz6BlFfayzqz+uYjdnx3yuT8qL1vazmTN
oFjd1s1r86HrWFLb9gDvZsj2Io/ixOotArb9GeXS/H5M1Z3fIE8w2nYHzQHYrMjFiEkpzsRRCey2
XPpFjHN7XsHwrlXr1AyefZqbmV0s3Misj2Mh6SO4RuKK0PPWkaF1y9JPu3WUyfYCw7Ly6HryDy3w
cO7rR0zvXfbDR1OcDqaaY5wcF+vY4nOUvXUC4MPdprOs9Npx+gfmXeN4FXRqOk055oXjV9DKHb64
iCdYS9c2v5h10V/51eieMyon112lg7YqpLPo8lvH2o1QJxa6J7lnMWDFjbNSvYr99tQnDnlhFovI
BQbXU9cJJ8PEVVKE5Y2H9PYykfmWlwOJTC//WeFRu2jM1nxUIqy2i6KOrjW0IvdhZbCB88nPrnx7
LF7s3Ho0bDv91ZaA3/dSCGUTlcER/Qq5J5+KllhuYJenGKF/rtwQSyqyCUhPASwGLTaHWrEn8TMN
pV0StT5epL9Duaom2fFDoI/DIsrcbhNk+DG1fZnIUOyCJUok9yYWbRiYyOVaLZThVFNjQeqsMbaA
ZjXeupGxdF1SvZBez/Co9F8SwsNuINU/4omSEqV5sa0KpVnhT1awj8eV1irtEhIslvcifZMo5p1s
8dfOER4yKx8iDN2+q/nPekw7laUbviDbDzwhqgLwPdglovuIbwNp4edUsTQkiAppVfsxnlB9Yjw0
bcDvatJ4RCZVO/H1OCaT/qPoqjRJWSGhvvQVx1tDiezvtKwc7nxJIu1gGSfRBbqyOdha/YMvYpag
aYW6k2k71VbEihBU2JWa17poeOFQ7DQVjX/RFAcJ3CoKjRjLi0lOW4Y3FrYMc0RawlnVi9C/fA61
sZ/DCSABrLQFDWzG14YiFdcV7MRlawTBN8+V9jLaEE/QIMxt1hrqllef9xzbQFqnADGzcwEH13K/
cPjF/1vVVHSLjOVousVKxInDB/FV0qraUc23bm1KG3CbOBOnwQen0RwvG4QCs+ZKyFRXCHTtIEDK
S8EoqvDTuQvhWyQeBaAWGB9KTsioIO0CQB9n8q06NXPcSdcuzxMeaciqzKNCO0CMomJDuvY9WDSj
pMq2JEOx5LWzky2P6o/pJAVtK048L/Hu08gk97YI2HCYxiprRvtJ001q65g9nEY7KI+gdMJ1G1Th
awUeopNg1/ch7umWQu2zVl1tCwrF3OVlGt2ZLWZ3IoRdKR7to/WQqqxtNE21VwG1h2fNsbTV4BnD
TjSHGjJPAxHzJJqOXq957sr3maoW945e8b+kSE8j3o+nEN/3hWi6elvtxCVLjX/eNx3bQLO7owlh
ASyg3JzNOKkPSWfj3NigKi+pYGFV6YuBzMg67KSATGaR3uua8y1HkOElxq8BbevmJcTVnlKTXN92
06ExSiQY7fww9+tpmbJ2DlWoFcSKQ9sH9k2UbeYecdbHIXKJBRzPeSCmJHKljvlL2qjDin/seql6
ijWmi7hUsD8pPeD8eLRj5eHrwTZDyrsbNuBSjYVQAkYoZTh4VvYoWoMSVuc/u8rJRkbqxkuUaP05
UQ1Jsy/fJ0mTE+GQ9/J1Er45WiOrd5cOqrsXIrOz5qztjO6qSJAIEgNVluPsF5vA6WLL/xycJ6Z6
nYxfQ5+EuyYfLoIA4mUGQK5MVixJI6RqNpHd/cJTzTyotmMcyumsKkGsLj6ciqGg68yDS3Vwl+nV
SXR5EpBRo2M140cy9r5Bk+xRB0A4JqTpmbxq5Cey+ua96BjrxkOTElu6rk9YeODd1vsrvcyzhY7N
6iFi844qxB9nWFu/9QGw+cfoPMNzYyQb5QF07l/iuvy2LfWA0iMB/z5U3HCO+/RxxA09zXhB2KC/
ytxKOolD4SBfpEj1gP0qsJJ54NL0e1aMUQbA8n3Gpzhep3hcqqe5G6Nxa1nidMYToihDCXhBXlCo
HYqDOAu9McfzcGpfTudxzBDqpRYa2mWOGLBjEsQLcSoOgxrYuyBTdvU4Ojd5q5fXMBkWPhzNZB3j
ergZgg5v5skOT4SIM79H7BMJVm03D1RRc5nbTlea+8VFcqtMl58GkrYEGzVdRAyIqxdtTNYCRWtr
lF8LC6vEMKnyXVT6+VoYKY6RlC2rMJAPQpjOMZKVL8Xmg6bDoP/LJBHlWsBf+PX+y0meUern3LR/
UkfBpsB2UC+hmtNjQf4lhF2xckyrOKlyrx1LdG345fnKq9Y7G3lswh9+yYOjDfABUBAH30WyhaA4
fI67XItAkipWhU5IMu6bDsuWbnpEllWi36TouC96dZxkjNpT45nxk6zmLjBwR90adTs8GY55EAG1
l/jLOAmam8IfzKOsZgmL7Kj4hlzRIuWmXyizS+sBiste6XrvnsflTzHTmKiERjHKd3Wb4dza1wb6
1VH7RUe2R0SQ7CrRumQQpjc6QZn/EPbGxQEjVYJ+p6hYvxQTiG5UcdtSbThYZif7D02k70S/CBs0
fKyMCaon2wqouwb3Gde0PHG1T2FC0liZrvZnmBonLyxOMYVm93ITDQjLyUXfrnASg34hkspzp0gq
i1z0PKABaEfMj5z1nKR2QkykkwIyvC6jestPZdhmRqlti9g3n4NGW5PuH79KLupNDYStoyxJ+dnw
k2zhV4P8lSoQggQZCrmNqqNhDCJuJWYMDe7u/CZfKE4WqNtcBZbhomBiqo+QKpxLU8h4zc2LMpTG
rssxHPeihd1XYXXVdvcV7l6LJrSTWzMe0tsxQs8aTPdjFJfD1dyv4ZK4E7H8t6If1/8Rd+lrVO0t
pkuKAQqZFqzd3gB3L0PFyXj3HOdmiOmeaDqBxZt2OkR9Up35ci/1uExuIFJbZxbsxj4foEgZcQNL
KyZzvDGctFh5ddyEyzEDMojzQ769tKVC/Sp1+GEiHmGdWXBZ5wQL3r7w/VtxQdjmxTWySVsxpvAk
Wmde4W4zpd7KWT7+mk762LictL9P/jkkeuRWW499F3xwX0/8Ptuzr/sqvhCjcEN47xPfHgxFce/m
Hh/iRHBXW3yFnOy/6AeaAuTDscpL8ULUHgLVnV7Fyq2oSVy236K0EUOs2LvqeGu2lLgX5aTTMEp9
t/HaTFm2XTIsZAtDo9jw40c/zFFmA8YuDJFL5GIuhsimKq97370yr8R+pcCqctWalnxyG6U+YUjC
1jRo/o+y81pyW1nS9RMhAt7c0rv26pa5QWhJWvDe4+nnQ7K32FtHEWfmBoGqygLZEghUZf4m/FEf
kb9rV+8vjwIWwiEGwFOsvCjLzkB/lspk1KJDsnQGSZ+d5YCl8/uZND8Mf5h+C7e1cN6ZDZC4cFLu
UKjmJYYdpHI3e6RdgrxUdjLi2lgabJxFBDbI4CxIzDVcxgvf0O6onEvj2mO4qwBBlEcfhSokdZx7
ISCEAFHPttX9uHESatSbN/xbdTuJmIOxPLlddq+XaCShl49uxVLGQAXtP82F/JZF83tT0Ha3piDk
PgT/npsvhlNqbuaonUYpmU6oQ2kFo7Es5indaJFfYBHAb3CHF56+SipKPy2YNPtoTnl5oRCcAImf
A2+HhMU/16a+jKDvlNpHdN/QHPDzveNWzi4KIuvVmX0qQGAwMr177WvXeY290N6BJjKOcL/Tp4j/
vVW84Dly+I0eKILvQdugg9Nq2Z0GfRFFpnHcBOgaf2vHZk2P/aOcWlzrfS1/qoZMP7rG6Ozm0hqP
QwslpOrybzaJg592WxwG27e/1griFA5kJ7RG1fLcdKTCEM70Xn+HAnS6hnam+fdQwy+vVw2t99Bm
Ce0G9f2qpT1+uGpKqoo9CEiHYh4vDmI+B1YAz4iqevkmWvpkQA6jWo4XVFvHS2YbW60ZYcosXXqQ
QK/883RKFtfLKBs3Mvlv17pOdNm1HrDDWaNuh+18v5rcIF2MBo3XFH8TtoxdcukX1+LbqBgcy2jZ
GcmFTcR78OiX8aZ3ULtbfmgKyEeAY6mZnf3l1yiduTmMK6dkE3jrS+THKcNykJE/5n2IAS/fr/Cz
D7ujW+rGvlxgUwkEmr2b1SweO1N9vh5MwHp2O1+khReEcm6M5NsVlDX1QAA7XZv2MopyfvGMyKRc
THrSPEPItMqUNeIdagYCMX2t//tqFVe7QrpuV5MLlN0EMT1ex4L/KthY71r3yU2Gel8XVfuY1mhX
RJE7vk0G3FwvrIwfcdVuWykC2qG9sa0q+Kn5GLHWpW69qWGRIs6uqo957mR7K1H7c2l45ZkyQb1v
HRvmx1hgYMhW40EOVTo5OM/2+fbWF5RO+FB4iru3Y8ST/xjgbtJ5vrKN/n0RmSBNzUtfQtv2j9KS
/nYKDwWQmlOW2E8htJRm3VXBQY8A94wVYiBzm5rsgrzqABs5+uTpSnycHbtcy2jnO9WTPrds2Ov4
U6RM0Sd/Ur5kkV0ADCU+nvjyGJ3VOxnsLHc86yXfO+nMBiO0EIBm179cB0Evw/HxVfimTO1MPdjr
NhVnaTo9CsIo9D1Jqw6jr8ki3B5Rsdr5aTo/TeQdNojjoi1OynhlI5LwjbXyJzR45l+O5q2BKcEp
ysJopaWD/2/a1Q9lmenf58qsVgWCOG84pungz/3pmbXnuPXU2rjHgsNGzhyVvdqd59PAOvsweL5z
FyyfHBtwnPokZH+oUOQ0+tK5RzLd3FeG2WFoR8rX7AFNmq1l3mWFGe+wfe+f+jBON27Taa9tkqC3
73bVN6eYX4Nm7n75ZY4Mb8B3bcefiadEwUpRzftJK+3v6KOysNGT8HMM7mFdxpr+LJ9cZCBeFS3T
Nx25MWNTsjJHwoMXpNp057r1wkerp3isDIlPwdwIvppRYZOZgaOel20PfH8+WDglf82UQkUHpkBr
ZQnLkQZTVat67uu8e4AezCJz6Qej5WwyPVaPzjJrtLirNftzu5DaDC0Er5R2xlp4a1OB4NWkDfq5
CO38i43L8EJzc7y+OGt9aayFBCdRPURE6Eh58cXCwPd3FDUzYy1stluUXMvNrgw6sIUF+Hmi0KNU
92E3ptyTwEHySrXWRWzxf7Mst+XQL6smeyJbdxuQ4GCZcRuYZCkmneVfLhPDDj7D53+U3YRtJc5q
cPDGAEqYvBXIiUi/39nOsbH9AdVwLEMQdWwx7A36T6bHftUzsmcYxf2nIQshu6qqdpZBRwc8GriW
thMoAEpt/RGtSyQqlqm1mbUPpp3fyWBQKMoBhRxtzfLOuea9ctPv9n7tzFtJg40pD/XU16ajNGtF
/1X1iXUvLSMtVkoTZizkVOdphrArCbah6sJLGZpIrhU21f3KsVh+5W1YvWrxq0/1LVgN4fTQolj3
TcM7et02tfasQRzYNWY5XDSkAE8o86p7/sD20WjneFOzPPhs9MFPJ8vyLw7pLRxyyCSh4b4mmTM3
/crV1XbTxzCi7GCKVkrhdajgRdmO8lJxcRAAOpOwdXY1XhTPM+47VNBKBVHe8uTppvmvo8dIGrrt
P1zUWnldqWyd2VbhRpfuLitJa8uOhaIENhNjkR2qJjYvsjuRAYlzUNy5xhWyeZnm/BDqFpy+ZRcj
+556xPg7D91j22NIIipjjoiQ1bwUdn/t7OrYXV2DJP4WOdTcIJ6St6ccQuBDh2bhf9te6AXiDYin
kt1drDAMJOVOcTx8jbBPPbg9W7uuMpALrOPoZZ6nSx955b101ZrxHhGaizBGVKmXxpzeR43QCw69
bptnJ4ws3JsS7S3riv5QWwap/dJQ3/KpUrcRbjV7Ge1C8umOYfYnGc2i8l/UIdp7GSzxvAliI3gx
EmR1I+XX9QpFk7HHKF6uLY2XOFoSfJpKPc6psWhHDqQ/KV6WriWNfWtKGtvR+DQZlTT2h6Ykuf8y
N4v5/UmS+0NwqLK0Xi6VLKPyQTk23vuQr+JkoX3OFcoTUp3LcBHYgt9NDlLS0+Lse9I43oOqVtGr
U7PqWDT2Xa9k6xfGwQ5Qkfm5j50zgNiBostYPqvj4t00Gp/9qMRlK3DzjUXt57PjOgnC/KZ/bOvo
hK0pVEPVODq21TzDCm+f0zyMd/6caHBX6ZODbQZf1Uj1ztJSLRuBZSalOT/CvOgeFdefvn1q9XT8
FioDQoeGUe+nLD3PdoF/Oo4hqFu11icbL6BVZY3eL95GqJ1N6ZCvrDJwPkVw7LZJPqcX1K2Ty6Jm
6E7zw5Q63TYrgagMYokn7TJEIui6KS1jP90naViubTt/wom8uxeRw6HACHlqeRZL04q99ph7SroW
kb0cW88n39a3ZcwbHqXF8inxFuqxiemm+9vh8uZ1OS9AC03AGcFsaFvXclC0unXKKXksUsVymrMy
vAbdruGo+AiYGGgj3llsx7g0Pus8GNd+oc5naUZpsUFSyPo0lCiQq3351YoS87OrGuXBC7zDNLkv
VCVP8cITEWsjOYvmaR/GXX13689UgCeeUdcfXJFKU/V3fq3AWVvmywFGhXnp4+LkZlixhfGSwln0
K6nomBsntI2diMqZHVKdzeT9yFwXrhbac1iBQEuU0tAtVqaqMwW7JVYGpStEUS5wbePBM6rp8Yrt
SKbWu0gSwcw8ez/PTbO6/heHtvbeluHOAMKHKtNPUY2HZpZuqc5UV83v1IHAu6rt+KXm9X9qdIdm
mKXRRcNWTWZUkeU91EUN4a4x60P/pfZyBYbP4D9RYNHOvHm+DIXrP4Ea85965DV3cF+ttfRJLOAg
1DgLO99LnxzQ23sNvDZEsIALTaFqPPnfwgDx3avkOpoyyTrsKv5Tam1gQcBZMbnDPl7OUKd5P5O+
2yhYnhgxysQ5+y0br2au2y0Zf+exxsbg0cElgrp2r7Ogp4+aOgOVGt0FVXGULkRAWoUXFx7dna7e
XyOWWKOEaedac3O89ZVmPWIWztMYYz+cVSFDx/VdZlgVJg9qjVzC0qZ4pp96NrIf+iSmkpgqiD+5
OoqX0ldXRTOurpFB4Zqb23UtA9ftCikktWNrbCqp8uCN7Bjbocp++BjyJZ1qfS3zDOepv0QoA3Yi
Q2RfIxqVOyBk0fnUdfFXL9KVt8rGs82Lc2S4YTWdJj0ADq93xUtlQHP1CgwjPORFssn5VVU6+7Th
uNJK071aEohSvFGz9FRqFx6O3FfS6amxtrIsa4YQhvy83FMycJ19veVuM2VcIm+zG93tER7y6zc9
yDYVskqfU82Njo2P4XDnxYs8lMiWso0poeuFiNq0AFY3U2zmF/DVZIzRiFw1eYWcqXR+GJd47KZI
qVTB3rT14Sgh1+jGAhKfWCFoSqc9y8Ec4bOsZjs2y5V0ZCqiyraxmFhLpy0B17DreVBM7dkcku78
cUwmR2xDykIPjh/jo6JD5QyUSHseaja+i8rRRiDbCbAcFNKR9nLAcwuoW/oFxN306j4D0nL+o18i
NBPNoGWmDN6mtyPWGIrl/Qy8TjsbCSZScva3pvQppUMpV07LxPM2ccgNIvOUdMBhaPIfefP255G3
ybkFknc9k75mGbiN/q1P0x2sNopx90esis6JTg5rrGwyxGp7SGZQ1awt84fOHIyDzqrxYrm9e0Gd
sPB3ZQtiKcPla221VojypT1MRxw3LTIB+RT9ylw1RnxP/yJ0St51a6zssh/WvGDB+DE9A+iGxWjO
w6muZ/cOLpq7wdYi53dk5pvSs+LnucV+yJ8rdTc3rMjXZRE8K40x8xVSzA8xOHmoSrimS6wctGCw
D+CVrZU0cWB2N2EPuB+FS57BY/0AEsN4razhhc15/aAvi55lTFoyBsPyQ+v3mEQu88zKuev7MQWA
aQx3N87Cjd+AKMyvYFZHeDVEyOGmVyfNJaKt4eGTVPR3ie4Gx9Rp7nn86K+1qmKcE9T39ZJ0iuYy
f/w9ViZOfMEeANoFSVpLx5G4U52C6l6L+qp05k6u3Ol1Uu5H8pawZGjeBizJ66q4sFlNjoY9g9cu
OW2igB31UfSbBn1TRlb7vZvHaRvaTn3ysO54Vgb1l4x72SLwHOT2UwBz84wnYbQtB8g+uFiYawcV
wvPoumiKx82DHLCObB6kn+3J+arMJQO/+yTiNqFS4GQhcYJBCoKtOcanXyoNXR6vsltuUJqOYx+T
SAXGFmTaY4nuxhBibNiqgb534tFDGZoo1L6XbVPHLabHEKPVb2TSECbJW/0sl7aR5z50YzdvrKVA
WvTGGRCIea5MD2eJpctDv+vk6j5CNnTJoVvqo3Wg9ngeKZTyf8eSQVbXJtvsFSjWYhsHChDMKFos
yVrr65wZn7LUmv6tqzc2dJTvqtk6sE61/hnCjJpuO7Vv4xAsqTDXfTRMXhND0WeXognrU+kA/aEI
q93Ltcs+itaTHebj0+iE7QMym/4hwGBmO/BE/EbGfE1VVfvMPeIfSsVhq6db4zeF/riokzuk2b50
LUZXzXKQMzk4vbLqUlc5iQGWdI1mp6I4SmVsqtV0J399iBC5xyruTv54+bcr/Wo4RtHwQ7rwE1JR
nbBSbV0mkbKVTjmY1jSu7Ch7NYACPtRNsHGdNL2LFi1l6cIqASDa5B9QqDSdTW8NjxA/2RCw9XSA
BkfDXtFA/ZGyrXFX3EXjYGFSrJKlydrhq0etCn/JL+iCRKfG9NGczpT+a2OEP7VxUB5VtUa1ou5Y
3S/hKGWmG2cKojOK7OabbU9rtLOHr+RvzP2MftNOphdhc9JrtftkVopxgURVrWU6MrY807D/uis6
JXrRfYxnl8vKl1Jyd0Y73da5xbAGW7SW17ii4c21KDjJAWbpjH3ks5gqjXGuHJIowUXhd8DfJs3O
dZJE+bGCo4ebv0+SCznOTLm5Z0Wve/FnBUfHcxP31TOLuF9pkTXfu87B0bzT1AccO9w7j5t+3bAz
+h4n/XOqNtUnOOLJqayifisTrPmH4gNcBgIW7KNeyw6A55vPeZfuZJ4VRuNGRWfiHLZwzWc0HA/i
SomGtU2JILYoff2XXWW1ctBleZziprpcS8b4ceLruLx81eUQO/7ZAwh7klagus6lQRErzGPWOl7u
bKchwAdqadayus5S+3vnqdpR+niEeQ+urqd3ZtpupWtalklsZ9lkzwaOXgoCUPIl5SDpA7ubnp1E
UU7yba9/QRAUhwTRQAOhgDQ0X4UyUwR+8PC7Vc9F+BBV9quQbaSFt8C1NWRzKJEz6A/84qocjVe9
Uaj8FvqEnkhhfpF0VVdXINgpMF0kl+XHnrbxTGQ/ZdSihntosTC/ZrpKbB3u7RI48kKSkQO5xzZz
kpesm4OzXYT9qgUVROpNYRfVFyj0laSVZECaACGql8Tp7kxj4iU+q/WLPdYhtVBYITIoYcm+RCgb
ETuuYAdFu5k9/LEk3Cni6d5rxsvtevKRRUz5TkFvdojC7NFIyHIPuTkjlp14n7TEyo9xjDudNBc5
7gs61mTml1FzrNzHRi8P0pKDZ+4dC888aVArvUeWen6QlmU7LYZZNaurZbKlT9HGbztAkktTPnga
95b5pXdzZLpnNVH3fYFvxoJ7B0RZx+regVq+Nce4XmP9a7LcKmwEcRrlxE+b6gXEpAIBtAzHm65B
vqGFJaZUDczUvsowBvGK87Dg63iBP/qq4z46Wpu/1XC+00J5KyYLfuRofZFWn83FybB6fS3NrgsX
x1Syb9fY5YLRWF+Q1evv+3Au73MFW0zEvZpta8dAHOMcS8HQGBHY5+CVYbezsLJCbi2aHq02mu50
inzUj1jpQAAgtwF4hYcATeh/701JFXW18v80zUh7D/5jrgTLaJ/HFoZuZr1la5vdoaeb3jW+ld65
dW1eJnUj3dJzG+uWAOnjvk92GqbtKxn94xq3OABuGXrDvb77I25QG9D4yrDPQsXpWSvb8QyFb2r2
rUaRRMr+1/zLrfMD+EQP7WZPhX9eHqBdyJYY2QJhdJSd4+Mdsh0sP7wb5qzFqO69lY9qLa1K9RKE
NcZtiXTrHYQud+M41vxlyOeLtZRb01x76aom+py73rB1ay2+FEo2bRrX/NUv1muubg5b7M3hGC1N
MTaK4/q5yR3rIl0GVLe7IDTuZcxzQ+yAxG2nKbrPjQLWtcMHbXY89a2Ayn9HwTlddfqgvpVVRuZM
0cy1jHaNYS33Vbizg1p7q1QDQ9PGUQ4yWoYzb+HZnS/jcqlZSx4CL/MeZTBLDl7au6+/P66HVcgj
/ZS5XoAu4lB+7n55+qC8pZPfP5BR+m4uov2zhSljrLbdRprKZGqwpksQ761WfHa64ZdjKc6Rcray
LcfU3jjFQOlxNnMEoTvNZrk3lf0qRN6WTSd+hDgrko0NAnujd0eDvB5Q/wwi0YAJxtmKOuhCQTyy
N1lOHa/FdKUlk+Z5GgWyUv8s5qxX81YwrfUWtrtNEmP5PBkakXJngaiU+K/aizp2Z132kltwJ9we
7SIN1h+yB3Iqh4nswZmV90pahorexV5OE6X6ZwJdeL2KdH3ITlDcAsZz1S22efhsWjx0n9TRNZ+6
DDPkTFf1XZk24MbtJifP7yXO8drOnPTUtbN2J9F9VzYwCtZBDcp57ZQTYmaFc3cNzVvgMGVLHVli
5YDkVbHzrLzAlJNPszP3H9RLvo9eS6ImxBcd5Z672Es7ln8hr0U1yPSD1iXuo4QErhFsI74iXr6W
8xgsh4XQchhqE1/U5Soy0Lmzv1hQbm9d0q+FLEy3PpWpz+0UVzs4AyF/TjU/4dA5rLQArd8wT08S
kcVVteP3GJwAOMxPiYqBC7n1/P8SEWawE6KMDbflaty7qrNJHQ1gy/U4mVF0tBTt5QPa5XrKL2Ff
5EZwvqJdBMaS2j0SUiZ8MqXY8dhPP9kGaDQL6adfbUSKu/B/tYWFQnqTd6+sTYH3+OTuESvTznVt
FbugiLNPPLPfJ9mIw7am/8urYa+VmYrpOLurbVCZ82UotfdJumJlZwsmyZWpj5xWuctIUN84+n/y
+LWF/i98f/w1s3qVIM/PL1C58FSrN35YWm9dDyXaNJTgl45UMv/I5MkBUFyqsna/uZ6irCYvKF/y
nrcFIBzU6VIfiX13CA7YoDoPciX4QHiPBK16igEon8pQ+14OU/0k7OZ06UJQ5dolVt4StXRJS0Kl
S++wpmq4laVryvJ/8hH3SRgiO0lU5ZLs6i1F3+bc39SdWMBdO+ck+hanrXO85b6Gkr+0zdNd4NWn
wvb1AQCgHQH5vGpz4K2WHDAz3mtpP3/nvRvhvN7Plygz9UdngOYqA1EShRD9/eTZbSJyS7VqIH3B
jNTH6Rxi6ZdsQN0sh8h8qCc7+tyyU9DQoFq1TRFjfm70j/XcH4V12i/U0wJnHtLYL9JjV9VLSinv
XnioU4JOCHTq+iSD1YAQQJWZzk4mRp0THfBbByy6EGJ5+rpnM0NxTeYix5FvHS/GVi12fzSREh2v
aevflP+0tT70X9+DjaFf+654OoFZ8sT40U7zp1yByOS0YXgnhyhSvlRVYe1vXSyjwrsp0RA8yQuQ
M+gBgKlQCw+d8ptdXGEoO6trs1OyGMpJf+8Uv2yfx9kwu+p2LjRvg8JK/CyHrOVhlyRxfHKW7I70
pcbBaoL2SRpToKXncLB+3OZM5vDqQO8I/01QSVgNYtKllNpnDaLhS6SnVAig1yCIVrKAM60SwGPH
Y8pUwxd4qAZmtklH5m8ZTacKMolhoyZB2bMVu1vWchmQy8JFZWVEndbprZ+pcakWQ6Cx6oNVa3Xm
q+pEwxaUgHNRXbg8ehF0uyxsAVtG/j2acfomjetpp48d/KOuTh7sGSjZ0pJDkSbGquuocEjTMWLv
BMOxXElTZmm2/qg0iXMnXb0Vdnu3csHbLxdR2qjGdu04+d38PGt2/eKqFembUt92gT7txXUyd61H
P1OGp3ROKiqN80FcJ/02GU9aS8FKmlUKV69epGv/v5PcFK7etJSJbpNyqs68qnRtXaGzj0su+Adx
n0YBLToOepoDgq/xpvaa5gXStj2jhPNn7ND00XFGJXEd4JTw0oWWxMaxSRrIs3kSIt6qbFRQe1X+
CETR3cboL+5gU/Q8fPFKSVwMQ/bO4p2SGniJp7V9/JNvJG3qj9lOgea5ssOWSuOfQXzrU9GQD/Uz
6z+XvX2WWmPWabijqmTbWgEm4LBPP1zx7kb22s+h/VgOyJP6RrKTbsst4nPmh+NaYPDpFPsbu4Hs
8HuSWuuYieYY1Glz/OckiXJTVLNkUmRW2jpV+/EcOgDotRHBV2xPSOWXyUu98POyPDMOBqXWpx7G
MWsqQpBdWGkUNv/x1MFYN5gJPxR6xPNbL/KdAcPqre+910EJmp+8m8ndddNnb8TgN6kb/VxGBia1
4J82MX5F35cPpirXHZySF7qTJXCYvDLbWpo6vk19gvFABVBbH3Mk8mwsXrJG7U8yOvcoAJlR4N/J
aKUGp8bT3ScZtPflNLbIfNfJM2vxo4SYVZPchzFaW85y+TlrtFPus2WTKfLhYafq68rMD6abGt9K
Hzn1xZTStbpfCYXl18LNUXHxHePUKfhPxRBuN79Dh6l1fvqEOmRN/hrq5OqHq/4OjYfu/apKPyw6
efaHq+Zo/+p6Uj5jZFHs9DZX9mQl8bAGtaqHUfkGlso4Y6tuYDQ4VF+zpCOrG4bpPZo42Qs38YPE
36aHA2Go0f91em2P79MN00plulzW9xy4VgmU8KbY5O34rjEiwiGe0bkYeaYv0mp03zRAshASVQas
jW44y0Brz5CUxqLFg3riF9hL+z0QRz5UE14+TJY5v6/wx0fquJJuAtBw1+9iZlD/Zir+q3icqaZH
Zou63p+nyVgMK6xozY2MZ5oSnOVs1vX3s1vfh9ky7LloCry/r8DNbio3n+4TP/CwYda20rodLCDy
97Bxy21qGxNPKGLBCvMbklOngj1pTeGR+2m6/zAt9hH2cAcyzUCl5D3sj2jUeChN7KQpA4Jax5D+
48D1vZw37E28FIbRh/2qdLqR6e9ul5VLuMu1/xcDEhzxlBu9TDlnul/dKSkrpDLUT9KSQ64WlFeX
QTk0U9Bjk6aamz8GclOt7qQv4cIHJJVfkImiHtsWMG1WMrkvsFqZ3Bi1xaXqdTvc6l+DXVDmurVv
MTBPkZYO4/o6WamrZgdTG+mYxYpWVhPIJy0mPsvCIsv5X6qNkISHLECkM1ecDL5O3WB7raX+dWbv
F8nJHPodZNuGMh2+MGIOc7WA8aFmhWoWnpyqz/SLDF/NZK7jdRndd1CscQ9L9RCofx6z8YwwzTDI
bJ4Bann22u/olaEKiZIyxu2h6yofOMgSLoE6ucpjMdYraxxaeyfZdVNpUPtE6mAnGXfQ0VO3cppI
Bfa8JN5vQWlvExTmToFjb/09rZQEmRoDs7LYYzc8t/rrrSnS1tLMPEiM+sJpuY2KtPWtefV3jUJQ
6zl5FCQ1i9x9htqavrnPtj00b1rmdM9xW+1LM27eyMPHWGd7X65jqr18EVPlz2BwRj/hmFITIXHF
zCYwQCeMI6ukZbQcybgo+tDvZbRMXJ59zsTSYRnNDUyAwtDvLjIKm+QN+cQegTEGFwl6+WKxUXjH
uVaGd1EuqcFGXYPcZuQn22tzEeZ61+haRpzSfB8pIw0UKH/pe+efQl63ESn8ytX+eiEZmclyrq+e
WUoM8x5Xa1P/7qnu02TbQGFqt9wYE7qS0oSTZD5mjeUeYpRoVsbSlAE1VTu4/T+kcQvFCvUN+Kpz
kq5xtjBPtPGYscjwHYD2+md7cP2zbpUIKBrxADyCJBjE9BEj5KUP1c+japU/UX9ZC5BHVXLlzOYO
8ZcFwJPOiHc6PZs7JHqMz7k9/lNamvHQqm35ukwaqrZZ22NbvliluvHdsfhegVVeawi7LYsHYHlU
iHc6e9JPauyGK2x73EWBg5DJ7siZ4uaC/2/zDFOHXSWilBHM8m1RDf2hnzCcbxBI6sIy/Vz3SnyO
YzvcSL9MT2DQ5E6sI97cLIrL4RggQ20ht4btLWJmTjq/+Z5t3/eVforVQuMEsJ8/aMlBixLo7ZK+
/T3qgyp7Qas3OczLqAQH1tiw9Bhp8UIO4xiK05tSD/D/Obn2MBQ2S8/HmAGg9LZPFZxIMmV8JFmT
UgLxNeDRkEfY18P6Sub4Sxeq46Nb+Zm/qkGnx4Ye30mfVVG6AP5y7snLbR3fUFnA/KfKeC2Wmah8
srg93vpjnhh3ECUxAqYMeet3/G4zgSWasWQPOuS6ssRMdm3A7j3Nxwr1F3VeNQuk5S8Ri43ik4+P
xS1CM1EC19NQQ9g3q+76Gu2D38RQIXwmfuFv0TbSr+zSGzvUioMfatRORyGRSj+V+wlYTB7ex2bx
M+r1+TsbVwhUZVU8GkGvXIJYcdbUsebv/jAcx6Qc0V/G4MUwUm9XW0791dXHlQQoIXbWZVSHZ1It
6rMWxA+d7NlA2oDQrqruRfOr7yJVAJm9YYmvZE9lTBnMN9GiaxcNg0F5TpxQ/6abgbct+9E7ImW+
v/rYpwb1c8pOwxrJifRr1gHhF2VmsoVmaXr/WnX2pc/M5kvTIiCRkd15QmIjAdNmwXLXO/scq9jF
dJ5nXxWeyzFB47WY0V6k5PySj3q9UazE3oXLftREWuyxUkW1ubpL46HddpZ1gMPchWtv9Oc7BxkR
KIpw/6Db/LXptvpu4DXzmgAWRZDYn/cAYJJvOVJSCSbcpEdTltZofko3N2NI3efbH9HLPUqF9UWB
gLoesvpBtUL8z0e/84B28FC/tk2TvRhmWP3hBsCIg2Kr4wT3IF3NaAV3ywUyNVZWiaKre2/Ss8dg
cfsEsvbJ7fjJplqTX7sSve8P7oBCnD/mVCT5dSZAJ1DVWV70MSlAnGiUrTRvA9KMUIBDI8vTdkPZ
hA8xi5sVtkVQj3UKBUYGlEmaboVLtpLo0wUvCuNzZv6cyTa8ebm2te3AahADijTk3qFPjlMC5AR7
nb00LbV/78uXPn8JiRp1q5Pr2wyL8207KD7cK/QF3MQyX6QPWdFaadxn6akHlwdpwS7RKsJHre/D
C1yw+mQDN0Myopy+WXZ8auMh3DcmVb63ZkBBQlfxfQXEMO0Rso3QgNXV9WzE/dewTh7TLDD/HeNo
rYee/8MfO/S5mtD8VCnluPVtmCaGY0brvGnx6DTL+1i1cRmjNJGsAt9ozp4T9i9Ba1qHoVKLtV+C
jF4PwEcH0PZPaWb3L1A/jY1nOTD+QtgoQ4hOyHIpHy/x1eDDhbyRByI7cLe40QxrIQbIwJVpMNnO
NnBGfk28w+8yb1yjpM5rq8kgXUJ8988f2rXqU1awk730ycEqPbyyEm4QvfQfvNnicdpZ5Sm05m+B
lUyPTl/ywHUHbReSdrqTiGtYzY4lTnMXq1niBjvS97Gp4lmsB/3Z6VGpXu5HuQ3l9oxN1jGJnjgk
8P9za4I5685Zkz9IxK3fjTV1FYPsvd7ZMjCYVnKe9IMXaSfy6sFdpS/2k9miTjuCwKMcq3fDkTz/
SfrkkCyjfwsZqBVeQKSzVIwp16vF/ZXDoiEfdQGnt+q78B8IOtqujPRyUcQJXpGd9/A3IkEbI9b8
qZ8WdlBuv4VLi2pk+uxCS5IxidfHHyZa2C9NOCifnCl9yNH1f5Ahp0HqINdRZ5Zw1aTebg+5B+Cf
a6kaNFZ7EeWT0cnOwoObOeVGGclEvguKzFMdopyUY9ig4MWyidU+2FRQje9Q/DeuBwRT8LdT3Owe
H4rpKAN+oxp3tzg3BDRrVOrpGnubG7TFvs2tsxRQ1VIlDeT4PHiWiqwzxvs6a0FlqI7DI9cEdk33
GLX63dz3xUqaM9rMh6jDZkCa6QhYUxnzHJBGpt1bNtgav2qLlazvWeYiT5OSB5xsiM/X5m2B/6H9
YX9wPYUbhGuwbp2xjEoucjDTaGpW7lhRCGpbBM+kLUMzbyQqnb1rbqvYMfeelkKWw/XvLHZbYQRj
CbRPvJLm4MADRLTcOfYnd/4f0s5zR25d6dpXJEA5/O003dNhgsfxj+BtbyvnrKv/HlJja/acfQ5e
4IMBgSwW2T3uVousWrXWOCPsnZi3OC8DY1OgqAJQieeNNAYxIzWn+RvQiuK6iGaPhHY4A5W+g4ib
8xQKKuFJ5BJkK5a5BNlfmtJaS35gcPvjnZijk6rbvVYqx2EIwoLfuxyRz081zCF3jl96+1R0UWFO
d/6UVaeJm/gTAvG5yFPNV9ntG7ToQEs9ly6kEF6DJqiYNNl19RBE4TfpRJk9XOjiBUJI4U4FSOeD
BxwI2ZEqv+oNzLHbqKktKgG6zxJZpwxWuesjvzv2VJ3B+uK/dtfRota7I+DQYJsnFQ+Dyavto9zY
RfoFThX9YdnWDYMWbLkB6zu5h3vdyDn90aq7biMn9GI7KAeYGluJwe0kdn/gAIJtOSc1VWRVAU0N
u++jTyB348gdo8uv0sM0nXO75oesb8jGol6OUmC3s7IpuZNi5qY+uMRHwCMYUs6c/Af6C0Wwd9Q0
YGofHUX9MgKh4iXku8h/1ZTQPi4vYhREyx0LSXP5NuUbXmctbxRhUH4sf3BflsvfIb2C3rZIwIbm
8pfL6aTGoqNnNU+p2Z1iCpF4YAsaPMmIJynv0GPYJJS8XQrq7H/z4wlHDvfKLlLcYWuAZTlGTmcQ
TS0VSMGiNKAEzVDKUyNwkWtXflx555jLqMRJrl05ujrbPEI/u777rfMqB46O5uBbJvIahpUcymH2
/wLHyH4OGBGF5NQP1bbZ3GCmjU565canohuqmx66aBXEpvcStA5QadTrTrqfgoW2qRw3Eze+Suio
b6sJv3BpcpVoUTkqu7PAXgQOo6uzFahPFE4i+91YDxC2108cE7/JU09LpALQRpCd7KGsvg72PXk8
nm0wgA47aSrR3twYdmyfdCV191rn9MUd9V2I4GakvTm0T8zxqR2canRr5BdLfgvSYQdlbfz6NUDZ
xiXxlM9vvsYKKGAOZUzT6mAfqgW156Dvs3BnVU5yTCaw8DzGdWi12L9AHTYP/GhWOmga2JIgxOsu
talfQTu0hwiE/nKaUaMUKCCxdEpM/co/Lv0476IbWHECuqAsF5ucSG3SOZq+Z4LAQlJZTEb3eeoA
lcoekOrmKQuqz/kYV+eFDsOpQaKJrq9o6QlyOBXADkQzgLtbd5cppbqRiIH34AGQR/DxuJ0x790B
FtKoro5tWIAK92tkSTJdUfc9DHbPSeOrzw4Fu5rbox0iekPJL5hi6DD5FcBFtm1Ydxt+qZVTQBLk
OcpN5ybWy5Gi3znDgKLHDu0EAG6Joz5yOKBmTOtf5IUS2EMfq96j7DmmpW+U2FXvZTeYVGtvtpW/
l928rrr72Zi5h71weNGbpjnEQ2Pe64jCPbD/DbZjSKQbaFgCxhmbvABY1PdFpA5bTdPihya2UVth
mzmc+qj7LG2rc6Ao3S2reZpbNs/0IXkAVj3eL5OID2iXBNk7iSrqx9G8LywlWKrGJDxIdheQUWO/
HW3+2e1Et4QzeZsbTnlJfC2ZP5HP1PYw3PGsV3xiK/DuCDYj3zmUgnNpvXSCoCkBY3MAUNbz7GJU
UWtS/LJpDqp9tW5vLNIsZ8k11Yl6HW0guUExM3igLPGvUWh7VySqdBRMKvLickQaU0XBqU6gwqAo
7GyUc6tyO+HeRuGwA0KkALvpveu6jhw1VbauPJHhIcP3zVKyWflttQkdIsSyK+dOZXO0FaO5MyeP
ijqngRaSPIJtttmpsWx/VwuhJX8AvzPAsHCvmy1ntmmMlt/65Qc8bbstH1R3k3e+vKiJN3BblONh
eY5FXtDx80r2Ngrzz680+hyDrGtpatkWTG5+7ARISV4oqiT4Mz+ledc+J5VTQLavU58tHBIydpeq
611SonN4qiZLebbaNhGxoOxHoOiPM/i+T1aRx3cFxNlp7rl3StQ215hz8H5KbRMchmUL5pT+u910
98vvtB6jiZyFzc8GJRaqd1kjbFWhU280D13KzTUkKrkHW0H23oEVq0pipIpVpINTrwMfarmUkNWp
e5+RkLjrBl99ohavRbvVy74NRnSVJ6gWDovCJC5i6eDCwAx+VYe22StJwN/mZNPV1b3hGJhzfZmB
58xdfZjazGBPDFpcJEyWluzKgXe20rcVuK/4gNaBSql9PnmxgpxHUpn+uuy69lDysr6ZHtdBuYym
Duq90/wqA4SNM6F43Al147n32rtsGuDB/Ye9D0b2k9Kl8DNBN5i9OHEQXc0+7U8zEWq2hKRYpE1e
Cs6DV9lKY89AcnD4Kntv/FYXZSCbmqgV3CjvllnXsgLP2dl6XxC344XXgXddbWqNbeco5W4dUIMh
2ppJZu7ISvggASJ41NERgvNCh7VA98x7OSAvKlUKEOHLqzRYwlG2+IUpzhV02e5kb6nT7reWygG6
QH4coIBg0Vk5OmTrvxN1yGFo/16pP9Z56xRC39G2DMGk2lW5NQu+60EDZ6go5wsI/j6ZzilWEjhf
Z0r1IsvMz1rsf5c9aQ91VT3o0PvtpE1e5ixtt8BEJoCsrCNtGXWDcmkk+YKN4wJSmA6W5bv3VBHU
Z78kFazPHAY41pk3qXPlAeZBUiQZDpYcIWwfXWZdBbB67izkTqr4ZpaEABZ8ca7+GseO3ayosk91
faAC2m8XZLLmO/Mx0xFhkaOkcoub7inLzFjU8Ef9VYssY9eXhbtDr6u/2bbV32C7HG5mbP7tuFZ+
lCZT2JdB4ZaW+9LWgsVzndizwTmqY/lFrqD5/NvIST6pv52dzcluXUPpPiGdwo5enKG2k1JCEGIg
WZxb8IXkjX/UJg0MSKE2hF8Nd2sYT3Ij2RfmlgNw8kEeGXy+lLLn94q7MbXA5L941NtqG8A5TLHL
MHpLkzw+HFvSujSbWNf3qlfDaLx6kWZszmw9p6PRG8V2haF3ud4fcmQVtkYGyGEd0HPElcKyurZh
96HXqLeTacWhdSizmahZVUN9oU5b7VpleBcl0ha7TAbKROIfuzS19QjDawmkbU3V9ux7HUp1UAPL
/Ntqn3qyKUB1xv1qky46HDWAe5Svq91zCRChXKJxXwl8LDzzOrRpefLV9tBJzmp3vJaaY57NWTH2
fjrOsJSmn0yiiD+FqwD7vHEd/MQ6A9F8dYWD7FNZGLZ0DUBWH7gzyv4TgntxpRUXiTWTiDTqae5G
p7Kv/zSZClsEiTyTdkv1Fq/V9GfiClITJjlxTpFTCeu+3E8jcNTNpIzVaVTV2yqBAtB4vEoGMWnz
Ers6ddbEt5k88TJLNuWlqqL6NPrDrRacYqs9QR7jTB3gTqn1VN34RR/eZk5du9You7dGV4y4ihke
oz79uXhDtCNUlAUxl99Sz42HB4ToFkYphKJygri0XvpFYxt8XO2xn/WHUkQFxi4ornNbgm5Siu3U
EF7fSZuXxEL0E6jCtrGqCFYAHBdjVvPA2RQTpKYqkwI9T5M7OS4vQwDSncIb+NSpy72uA6+zzco7
5oNP6U2wTaIguRJvTq5lH45kfv/0YxeRMQokik3rlclVDoxWSIWCbPZdLui0qNBaJtbCacqTvN3p
4i6CuuDkp9QELUu6sqk04u/8x8vC+1BnRX3fk4g+T+qcnbspzM6yK1vSxhYFPqh/80E7g/i50YJ7
ZoFoNPCTzXUF3dVc6N3NnGSXDWH5PGhntW+6W5FS4zhkafJXA7zUbfzop5V7Nhw+avlEnqQ5EcjN
72y90F8iJ/0pPezcP5d6lnyBihwmGvZAMuYxCr4qaHHQ6eJMrf+zq4ouKIzXUc9wX50Nu+5PMIXq
3MORq8d7DdT5vQsZ1l2ZlwPwvJQsW2QE39TBuVoWIemoVbY2fGM/2kQb0Q/Py5cKwfL91KXeRZ8q
gALLeo1Rl9teBajqpuI0FcOhK6l2pY0DVQWPgzhpjsJHqegvvLzCsalBCUhbLn3kHMJHSKUvZKsW
6clt6jWhsiMnqW9ABCoHXZx+Ir/ibCRaE/yH+8SP3FdHA7rRo6pPP9jkv7pIP7Vo9GvUZ8AArd7c
SJu8xJxWs7bPz7IXzTrlp01q79uWsroRTNWliyL2G0V7Qg4GUZc/JukhBxEmyUiLP2fseQ6ZZ5m7
eSTOsDU7mD9NbXwqRdXN2HRCMAFMJaXj3yg/0reRE1SPVYuW5qBCfOB3DbIlUeRsgzRyvxJChWQv
8P8GrbcLkumSz0qNUjeFqWFRj9eur2AwlFWsMVxdUZk34qb7bZOO8qIM+ic5d614XeYuy2QQoYiV
1bnk20Z12VbiMCRiY0iqV/yntHFicNi9Uz8HmmOFdKxd2VLfer1BdqxucN+t68jXiBJoUqNBn/ee
TJqN4PlPnFhsThv8wZ0abhOCgGfZW/8OULbzPTXNPyLzEul68amp+ujRzJvPWewWnxPi5acAwMwO
hG3x2W5GBSRuToG06HZWE290ziU32XXCK5ujmPSao2zgZIUKz4qsO8nVpE0WkhG1/cxvuPLgl9kv
ae6pZjyMf7ygJXrjpQ3xGy+7JQoced70hQfgFUzy61qdEfyS/E/LWvqoHkrDR6yoMrKXAmHWnZmF
8V3rVRkMZH54H2WFC6Cc0b6rnCcPEUY5GAhT6rafXIcYTln93QKzuCuSfLjrqAR/acw52PSCuXwa
QzhnYu0Lxerlfp6r8FJoQQRkrOU/yh6n75QtLK5QBcAYmuTm09SbwEC7xmejJjZjbtynm0rkvajW
BEwdQp47pei0ujlMwcWvAJ5FlFX7pyIJw/04eK+t+U9rHV1bUBQNTyOo9v3/wa+YQEHwGL7zM7PU
P7tjvCUrNIFlBPutQgGxjeEz+tpr2fOCk/equ9kZ+1/50HyrFcTY9NB3wVUE7mMJ3zu62ZSRIg0Q
wVvIOoWiVhszEzK9LeIcm7oHxvvQ2R+WJHPPCdkyuxbW0KS5dF7XfIRe6MDOHuHOwezuerPWDy7w
uK8CtNRWXvASwU19tWufZJewq+nMU32qKuC0xXAykE15mqf8oheV9clwI/UCI7sgGDaIu0/FcITX
FHSw6CLzSdWLUhh30nmqBrK0NootcjQox+e8D7tHOWjqh44P/lPTF8hVueELtNLqxewnt2An0J/G
3uFBlHvqxTbMuSNFDtp3rmulancFxUvTzyAZ632gqseizvVDa1DNl3pIalEApm2ixMlebM0an6s8
28hBSY1DGcx3KyDCKk2aB+6wngNO4GZw6Mum+pJxdHPrfvoGDpethK9bZ2IjzUMzThy3XD84GBSa
7JcCnDElyEww9cPKJSLLc0qrJ+X+h1+EwNghhwjx/i1hiHS0+mzYJn1qIJ9jgZQTFznPT332MCRW
LU7pyJjuiqGxXgxbU86DlZaIUljWS1438yN0gUfZUyJMiE8XUTd/kBY1i19UlEABjTOka5ClOHZY
3Mu1tJ5wZI1u4EF25Su1YUS5E1J2ZBTj3Fb3E+niVaQpQdMz48AFdq7I0vlAuVt9AUblQpwm2IHQ
zhX5YjE+ujUs4cIonWKFGpmDKvrSqHfxq88yZ/XMU5tAz5zcoa2XnNNe71sy3jTngO8joEDtpPdl
fDSVnK4ckRcvt0zvqJm6c1RJzodVN5+p8UBgXDYpSaayT+vR0Y6z+vR++I3n0hwiR+HxOE2bpe8P
xnyGq2FStrLpV8hfIOJ1yq0/spfGkBfhrkhrwG6NDqOeSHmRZS3DRUhT9uVl8ZTNuqdwzWzmeCML
baQNzlO3OUBd8LsgIqCKe8GgdUo8H90p+SaRYu+IQ/RGneTggi1bR/8MrPCzdTDM3OmYxvm3RUpS
Liz9PEVH1CVr+R7AZgU+iG2/2sH/SfxMSfZuk3LvNN3VGDXzQW0D64FKtZzgU3lbPHQnCQ5Ivk/b
1cXVKvNhXQq2gy0wi501ZxzpRz26N4kxbLxJ6V+cwUkf42I+yUFp6sZi73p281TFc//iBTY0MR6F
VXJwGrJxX8BfcOhGdbj1OoVnpi3ow7wk3MtUN/qpxQ3oK8EE0bLSSzBGlP1sgzF3HqTKSu8BixnK
yYMoDH4wKb8SeCU8i7qnHxcXObDxsm64f5WBmJxQO/WIGUvWsTghoF4EibuVXcNOxl1cBPUyqvbp
o28P2lMRKfqTWYraG+c3v7MfQvIgqBjNPoTmSPA7y24/txNCfBSGDhT7w7MNFXSY7yUV9OI6Uf4C
EH/64oZQdRqa5ROLxO3disINDaTpy0osXWqQABmxzf0Gy3o2KNXVtAzrA7JeCUXWZI9kmUXfQYwJ
S8wyGIhqCtsdPpVdWV+lg/QHAwiAVpRlQGFg3rx5uELJbH2QJm0icOJp4aYpWDoUOAvu7emRUkIT
Tj1YdHyBxJAXU9WcU5dEf68m2YLvaNeYnX+VPblGySttLUdUX4jV5ADqe87JapSf0iTd/kw3JgLz
ywtDilxoZb3AmCF+suEvpCZUApIXHPKKZlbLpLpM+uc3yOQV4JwIqDOENjDo+3V2t8xdsc5JRgK2
5IsBRIqob5JfIm3WzkXpwUiSirCw5p0TYZLjUgvUK2Zw8LLPoOpWB6v+i0eGdl6SZb5bv7zrdgZF
pMtoNeQvneEkp3Q09KemowqnFGB4mVssK75djRP9o1tTtyNTjdJZjspUYy2c5VzYCP1nVUMCGXAb
AAsSarA2RNE3EUKh8iI2r2ozatNustuc3XFQcYJnRIHsftosc7LG38KCq8mwyzInY2e1DbMaEuBT
GRUfZAQp6TsKdNIkPix11WtfxqKkj2zl9lRvOXVFr46yLyfK4TVyRRk1gDcZOrJTorOlSzJooR+S
dES+arkXX3Pze8iiDokkLBo89VmU9B4NSUtkWqirLfPgYjsB3LuXoR0ZzEmb1qA+suyOa7inisdX
W2jFHDs1W3y7urA7KqboN3/GO82mv67xvr/UOWaQiNmhZxxKiw1S2bqf/A6dWXkJiYbfFMV1bpMe
PjSmVt8jTQcPagb87TYhtLJ3NeLT0lnaZKspCK5G4906XbaWdRvIWzgq1oekIqgIYoUXky8NO9mn
3useskE1h3DXlKWBUJ0VlAT80uLMp1WcZWu9VL4Xvg6/86ntmpGg15L7XpAsihVWFyNCJE1v0ot8
Nq0PqK51PqhqUJzeKCPLUTFgEMQ5vYKsBXD7zwDKcL9nrEspgCLkDPlchHegONY6wMGh0HxUyZMI
3eUu/ThXcEQRR7s5HVz8c6rqz0jRbbU+1BCGy08iQvsiPauG+GAyZ0+yBxLnczaW9TIPQRF4wqGR
OctBBKAGmHXgbJSrdlbo7NweUgE5qlQQ2HsCFyW7ugk7dGLCuFvINxRVEF7pNadD0ZVvt55hXQ7d
Gc6nKL9Q7wTSCDq2+Nz5BqUGmT//NrjN+JdPWeHhjZPmq/F56S+ens8Td4sUWkyMS622jp6bl6od
zYuZIswXkcQpRE9TNP4s8NO/m9JHB38Pb3Qb7WV3nTw1ZdRvVqMXV1vABsFZmpbR1VtRgfopnsbX
/86ZCFJ6yK9dQkftIY/z+6W12sympp7JSRGKjnO03v6ro5xs9mcSfCgYiZUGiEZOk9JMsPV3EEtZ
1ikkyD9BC5Ggy2DZw3L5M+prPMbIUTEQS0eQoGcq0i/8QBjNAbLQhqqWIvzg2n/pRaw9SXhuqXX5
QaVycyfH5MUrf6jCQXbghn11kP6B1n+0Q6K97U7UiG/Wv7pFi2Vndhm6cOK/A5QtpMfrf4V0dMVf
Jluz7m50+A3uV/syY+1rQ7Crgyx5HmxXm47e1FenNp+fekXUvhnNLZ3q7EuaoQwYaYF3cZygvbht
Ue+LGS3LEiKyHm6crYHu+LV0Leu5n+wPEDg7X0m1BmBiZvc0UO//GYGqTTPPztes6Ma7jEwJuAPc
bHB1Xo7YTZdp2j010ojUC7eo0L4VFuyT8N0SyNRhOpL+lHLGMC0mwxX5nN1kgQHv/ei8lNa8aXaj
F25LBbIcaVygdeCb47eui5UN0LhPBlU5GiZCggN1CAdDJM0Vtf3lqrr/oIW180yM6Op6Xf3UOLCd
XgM38qmkyezLnIFuAO5Fhfw0xh+aKHc3hqcWe4QR5/xeRVv4sKATen8i+zUan1V9M1FY+Tl2khim
ItRsCbgan422cg8dSFVC13SDwRg2toY60BBbpNR4uO+n2BB194R0w85FeiqGCAx5ORch92CTlPx/
TR7hBQi9Nk1V17ycGez7zogfPCcNjjGpm3stdK0z+L3kzgcrLqpM6h3km85HCDpaGJdthdqw3NpR
GG2xF+mJnlYa0S8oXFAEk015iRu94ozkR7vVJudEjmdsqsrttj5C0Y9Doum3nl+iFS0rW4Pqh7sB
DUnO9r9htL1W6bcBkmppWiGzyhRHb3zhBjZPFfiDo+SfCwoUk71wuqyEdVMkmO3MDpWdCap5VOt7
W93J8ajygUSGzq93HHeym85xts+mGgXWFQ4iwR8ejHpbMN7dXnblZfGZurAQ0MDvrd2YPYEcwCSh
rW99Ad9IK8DSMWdoSVAqL/nnNPfVx9VgAV2Zql4hogEdqmQ8heBh3oa+Oi3zTMGJCtDRPuhh31FT
Q1faMjOtzomjfJAmOZV6w2+ZGUNLlAWgxkNX+TRAQ3+Yp645yG6ng7OuehgYZNdttI9G5kePsuc9
Q7hsfkr8qnvMtO5DbXXKp7gZvXu5HmQpsJWFkOonw9Pc9OoP0SiKYGmM/2H5Hz7B0LRfImJosxvA
wR9Xn2wAgHuDcvlLag35xU0i8GGAsT42bvhj8KDxN6hdhgm8+qvLSYvPhh8ga9RTThjM+tFvOhiA
C6XZmnAzfy/5ZodV0v0d1f632s27m9GBup5cDuGxq2fffSq+EXcyrAfF5hSlRg6gEYQAv6uB/dEH
Pw/DVQ8fhSvEd+o0/z5F5m4ESvbZJrt4tMDI3lWwPXw1rUe5YK2ozt6c8+EEW/f4MQ4pbhMvVKpG
APtJ3aGBWI1Ptgck24Mi6iUJxlNrG/YxDO1mM6UjR9mmA+3TKeZefpzyOyE/XQ7dhzzuzOvyWYvv
ihUNHUR5o35cbXWYBHtzIguvyuXqP8tb80yix49Oi/7QmmuMB6q83Fm7k5nD1b6kGcXoMBFolaNB
Zz4Auyp2TaCW1ykNx32cFuaLUyDnp+px8DMjwsgPkvlrbtLHoPS6r4ZuqtuczdMTuQqQz9wi951t
JtvE0PQH0/KzTdib7ksAumcfe3N2yaosukB2o+xd1dFfCrciC1xVzt/BDhqj7CNsJzdPBA19EU2c
W3irIoKLe7dNiSH6bqYtIzCq03ekZyfIUITTOpE4UU8tZWXeCVqfNTU3eXZyakeVqiXSbmuurZxL
UlmrnxxZfWQXAdjfybw1wydHchJyGwAPX4exDbYSfCFhGBm30G5y85B71KK6Li9K9MJhnruXPhLN
USUqGE07eZSmMWqa60RQDsU8BzEVnjdHHj8BehBlcqeYWnXLCzXvfyqxon8zMr3fI6kYUo01GY/y
UlK3edWz/K6GQm4xSXvqTPcVO7xLJNi0pck2EVJGewLqMjFdDlRe0t7JJfkpQzyEOrRg9B13U7rD
noh4e4XgKnucBK//MPnNoSfWuu2iMXtcB/7pKwdVA3CgjzjLVrppfU65opLMF0gWRc2I/bMQ7DmD
YpaQyin9XR72/cloxuoxcQm6pzAPPquO9qEfau++9ho93ziVR1FDMzr+Xm3V303psFilw+LbEgwl
QRr3O2mUTpXv19YWKfDilEL70oYJ8D2tsvxL6X6grsq7oo7mXccArdydIchVJ42Hfu6UqEXUYzUc
Z6P6Ih09ktNAMMQCY+2eg7qNEN4Tfuk0RHvL4D9J+swUUvL8ysd7xcrVQ01Jq9ikDF/zPoIbNM5+
jNBhwQmeZ48OfBDokQZyG7N4SPCc7WhvPUowwRsDGHzo9NGXyDE7wajtXZHuHT65HpwMmHnQwx2u
wW/ntl70xe+taVd5Y3eSo5ZunPhuVR+6tFMfOzP+UhRR9AWVLu2udFxKty2EGF8JGbXoPDhN8FBX
enJx69HdmZyEv/dg7SQhk0KpG6fikDpPfj/2Uhuv7iLgurFz449GVykOPncDWFhNVCCrVvJurFVa
5/a/5qHNMRw09uIoADrFLTSDhzaIXOJ3Y3Gz9ay4Sbts/XMwyLwQWJBwEQPQ5rinVsxapw5Nph3H
Mf3q5DDRDFoJnTvoCE9gIkIjRtZKtCBNpTKvCb3duwHpHA1Fd4cUUrJZZ6yriL/vkmR/rxa+EL1G
kDl9nuu2PMGgVuzK2i9OKDdCkpkk80PY5Prd3JTxuZz69pyoZXc3ogsO5yEkuCp/yUc1RmLbnfrh
exnnV2RIBJ3spwpxjWBTW8lDmavBd4Tp9I0NAv6lN6lvAZvMmbje9LqvPSyXRtUf0JWbdorembt3
AwkIcEoqiKdEimfYFJcJbzfeGwP4vcUW9L5xcWFhheFUf3DUGZmCRKmjo3wlaZyM7Ad4nHILeBoI
mhIl3c3nfbW5eVtMqe9CyNGk5S6Oghk5FroQwk+QRcMDx/Y4nYCHCTCNpvs/gILr/NaL3lBwmlsf
eEhJ/DASsEzSJCesD8LYTD+7QVLdybB9aOi/Ig2xYdkjAMi+WDbXy3tyrThvXjN3TvtcCxogC+nJ
Io3s75mtEvVQrOHJdF3rboJd9WTPnXMDANtwBnTrL0OrPKEO5SOV7ZunADBU3gz9DwXubHEAql50
DwHEHhGqi+r1+j3yUlSYpH77RJAdNgZIE78GWQ4toGn8ilEBgHz7Oa1H/TpI+Yk+0jbvuk0V5nee
qmdEFCBUjwnPH1vxky5/l2MhStlo5kf5A7/+rK++cmD1he3po+ytdumbROhIuhHaS1fNhz4JdgB0
abJw3joVZVSy62hzdGmc4G/Zm6gC+0D1+nMbq9O19/P+g2Fl8Z1DeTjM8gz2dj4+x8Ey5lILtZ2B
fN4pqWE/IAy2W/lx/caiYnKyvS05fjWlLkQo+tWJel+Ndfs8958mK2xvyRxANmz60ZGwLTrFoQ5o
TtjWAZsNz6au6ldbK1pVbkTHEMXvzerMw8L1k/EioUtdYdmo+ATfFsTTOziTBDY1c8AnF/oL/mmS
+CkCEHv2k/lGZt0VO1GoxpyTzVTkDky8LyXAhA8Web2XYEDG1Jtj9SxdRzPxKFZQNFHuo++RirX2
8kOx1f6TY8/9vezJCwAY7ejb/FXrRzwpB6+ZAhgELJ4epzeARHCoVNFqgLkW1GKYwJy1MQRMUWIZ
NWd04hMRSgchjmG+r8xM3bqQQd7BC4F2kAOjcKbV4yMV3e2zWprRfesE3FWJStebzIfShw0jagFc
rcA4eafO8j622qY6kN0YkC/5c18v21c5JGdaGpTViUWpoEgaq3P3a7Ta4SIzxNDW1vvYNYslwVwn
RXKmvJaiLJFvrgvIrzT/XKR28kQKaNehhgYqyEn9XZaHQJb+YGNXlGw6PY+Fbl0lZJbAUnjXS54x
trKGRjFXKiRJZLFvdtH9dv4gDUqqJtvObaC5FeN+FLG/Ee467E6UvItEtHgsOeJStW4Ox+U+TUbr
ak4FzyxpkpcUDWdhl50AHecFOlB73E1lMJ3Xy9yXFI7Fxngu6q6oKB2kbw81pN1lcS/9pGmdIVve
qJJJKm9DY0TnzgkrcKCQj3cgppCEycMvYZ59Axw28P/8Wj5lOvXzaGbD19AVFXh+kDyP9TQdei2E
XL7tonPr9ce2Ms0NIueQDYlLStHMTekd/1BHpbYMSJscLSx3unUoD0VoMu+kqfUsImNk4u8K08uP
lAYhsWU19VPhmygdD+Stl9SJ7Cd1+bsf10N+L/tOBYJqmwl/2W9ElVJl9iiNNEF1mFRSKKbV+18b
t4TMEz7GOO3vPTII38ZG8JJAl/04FrOGjh2Cyoo5R4//nDQK5kcxKSOm920Wk7x/mTTCzo1UQtzC
TEoEvNYV/UakbluV6J+oek7YPuYQCQlDcKVwiTOhuHReCmDbDpLjaguAJ0JYVA87aZMLWJRonXqL
qu5KnCelTcuFxKhDEqFBQoFCWi6yJS9BZiDZaFc8MTT1dUAbAxU4w+8uMUXBPDwIpRfmygHpsq5S
Wlm6aU2Anavt3SplM0AsUrbU+f9eeF3ECQaXMtrLapHrrO+1qpXkFBnz4zt7MnD4n8s4PlXiEzVt
AUqh1mX5vF1/fNs1OMwMQ93dpG+n/z0ZQ/oEKLG/LymA3Sx6mb4NZ11k9g61k+ht2vpYPxrKuF30
LwdqCg+D2Ti7VUCTUq57iBLLG4dp9ZmzzMkoUuu0QCQkeGJBYFS7AiqiBVlRDzWhAk87zloEx1Tm
aZtYa3WkZNvptl7mwZhuhbOvvCK6SVc5Js0zWKG7uKJYZPWPkD7UAZyzXORl4GPE/HVYrjCGB7nc
apatQqvfLvfuxdYlQeU/ck/E90tmKXY956RExvO77JTMRQEGfU6lg8hurempLjGVfRB62XZNZ62j
S7Zq7cvUWCS8jc5X9vKF5KhTbyH99h8V2//LTgftfsm1CfpRUuA/pEmm9ORFmNoGAaYlQweBxtJd
Ad2UDSuO9pgFefAwK0740Rw4nZLpd86RVkQfkxphZ4MKmZMcdeK52gdxbR5kF2V2cj+jZu2kszaT
yFacutjK0YECMiBYfF0DsVRfDwq4C4t0Mr0qTLUPpfVNDi2LoajizTxzZK8ym2f5rlINNDsBys8j
3y6KeKrwp2kMKmgN0UXDNrosTeSZaMJceJEtuCijC2QgLXFsAJOF9ZcWGvY95cSvF0N0rbmrcgC4
GFVPsaF6dcvX/lAH9X82pesySy7wr/31laSPBjRlC+1zTxDi91tw5AvLvuNMKlKQ9aZV/OCSNOSs
PXMML2s3ErZynhKKAfXxsdcG9+6dC0nHtNksPnIJOccZjRg1FqRBxNJyihx8t7S0rQPSj0jRX4nh
GofVXhKsbZZ3WWb9fHC1DA5RkDT3MUKI97L1b93/H9u7lf/3UuF/extpE/rJZn2D/3uZJBt4nvyb
z399N55eUnU6TY9y1vJyyzKUAfzjpd+O/dty79/qW/83Y3Lq8gpvrPLVl1dERYzKXmn4j/f0f3/d
t68ul5FTm6RDz2Bdex1Zbe/f1duV/h9p57Xktq516ydiFXO4VZa61a3Otm9YDsvMBHN6+vMR8jZ7
9W+f2uf8NywkQhRJgMCcY47xv/j9LAX08PEBvcu/+9l3SXlZf85X+sR85fglW9IoPxXzQaZ6y8o+
Zv/URLab8WQnmfrruUuTpd2HX/trV//FuR+6Wq50+bW/dv/h3P/i1/7fu/rrfWkV5QGCbkjP51v/
16tdKv7XV6ugppIQqfCvJ/1f/Om/3lPU/bCA/bf3ZOlmuSd/Ovf/8378tau//tof78dylcud/2vX
f22yVHy43UtXNpxkURJA6tIie+euRhYQdyO757XV12iPgivXgB1SGM7omK4l3D4RmbeVDWXZUtt3
MbEOc+1Sce0BJCs1hgXidu4GsuZfHcpsAFPPGqo91CSmAsWKutqUxqCelSAfbhMRKNBPOONnFwd3
k0f6i4fAMPA51bjv5oMX2e5tnDow35OTh4gwdjb92bjPg3hmVaoV+3pGMAJmS8xWu7aWDeUp2CDw
SoritHRgK31wD5Xzh349Y4JBLUUH1B+84LWuNXuV91N7U/ZG+IoLuMSfnNu38VCGr7Y7foetGU2h
OZfHkDkQdngvc+DgYQ4koEjmCmPCAgVnkOw1SJ/U3otWAn6CXVGVs9AUZFind0nTDyp9PQAf+lXa
LUnZFvNHDZlcDGFMBK4QcLgFTzMsExvX9pW9/ylwW+M1Q8wZv1Dx1KlJ8DY0rnsKwxgd+MqAyMhn
e20MWbOTtXUxdOsoUbSTrNWH6GXAoXaxfRv8BU5NbXaHCiheVxno9q8Etn2HfEl7DNUYFvUwmrUQ
8v6rkw9rXBPRPqvQwPKNob93YLC9R4ThFHW5eeOphR5tDQVqAahm7pYWBcQwd7X2VZbYNLChc+68
m6ZBEHXup+hmHmFM3QckPbwzhslXHxgEqlJq/+xDDKSI6NnB8oDI3S3GBmdnInp+b3sm2L0GHr0J
g4wTCvsFoTMdssY+QyCQrG1jjoYmClDRnC1D198DO9c3UMtbL7aFTCYCLf6vWngl91OQ5AQF0dgY
4NHNQOFuZeN8JFYGCiXrV+04lbu4G6KdbJxPhA9oMLTsZGPTNI0tLAb6tRYYarvVvC6AElalZ1VL
tykUIHvZWIjS25ijqu3lXzAwaqGnpAQH2XOqe/WGbXN9kOeaBths0VnGwVZQ7bLKEIs/l4tuU5ff
FtgT3jwb1RaXbeaUJ8qTp1hIJM7FoVmcY3PAZztN8ZvR19HBSsp0K2tDFal5Bfb5o6yFQu8H0Tb+
nSmK/uw1/p3aDfHGcTUfAXClem4J1jy4Rg/xzpwVRqPd5Zl7UYaxejbaqn7uxmwdxCJ5jCvl1QRq
dkOY2rQ3RSLWXWMOKNH1yJJ3eX9KPDtHciz7Dhdg8tgAE99nM3g+1Qui9qKxj3dg/OFZ8SztrUvg
Rpr0rLqV2dYwkW3gk2jOGjr+KJ4FsaSFA8C7qBXxbKkJjKGQIJzShMgsxou/K8VgA/0z7sa0MuEi
0s0HA4zvsbMhV5JlISHGD44adLsygKNblsmDyOCjahIPg9B8rmynl1jlcY6nENnSlazQK+++7jr1
NvLicFY4e5yMHmoLjaiLxDnpbcTr7NsDxmVPcHRg+7+RB1kVMXSv2UbNvo41smQhwKRoQjzRisvw
CYg2uz+nbl/TQeD6QPTyi2jFZ2iWIOoZLRR4atFsm8Acd3gWSqJmTstBT+oa/eq5sPHrXzU+dupV
0sIfNxiiugu6H23YJWdU3T8PlZft7QrmtCnyTRCg+iaEhkdz9VsEH6dLbA2bqLXTQzrW1d4RTfDA
1t9a60phXkSq3uXEnW5CcNn7LrVPlVkTZgtOYm0k9XRoXXFKzcZ5sCvLeVAS4Mz6hN1XlmnChAqT
KWdVh2P8oGnOPoZn8Jxxg4c+9Y9wSCrQ4XGozKDcK06QrWBRUM6OZXe7IW7rFairpoFvmxiVa1II
vMxF1yXbBmaQ23aOdpEp2cbFRrxt1DxZdyH2JA3QQ96b91keqRdZgolhFjQJHdBwNJAVlacOkBDC
Li3LTEdLcM/liFfMHvHB/J4jC3m3yN7bDbpiEZiXjSyThzz38ovhvKCrnty7uLEuubHOEQl/dhPz
OYYO4a5Mm+qln2GgFgFpZ6UOqhe49Ij0JgYIyiA2574IxIOnVeKBbcd+jBX77EJpABYAOkUG3eNM
APlYOJO+cQpV2YSzN3AqhvyYBGAwzDBqZ7rfFVDCautXrr12g6C/cZv4lJaD+9C63kC0RKhv/TpK
P3dK8qkplf4hHCtuJcSleEGrbKUpCh6j3BhhpBy/mr3f7i3AMo/4gENT3XTBZP/jKvYF+R7oN7LZ
Y1gZ0Njr5nBMXUwQZhPnT7IMbNe500vYEAu+gWki8oMRldOtOirmHrdI7IVgOTLLuLSVEBu4EaNX
p+7rFUp1Ncid+tw5vbGqXL3HETI6t/Kg1mgELlmZMoWTHbBKP+VlCw26LOus2fFnG8MmNSxnN6JK
tiagerwdXbS+A09HEdLR0k9oMq29RMnXENo6h6S0tRe0x+JNb0CoEZiK9eCnyhqRqOnU2fMdqlCD
25ZKmq2UNn4Zw9lKjXtXr4bhpzU2Xw271d9E4IG3a9LoAG1LvrMBDNvDPVKow33I+utoNs2AoHqo
bUSRGGsb9vqzkVX+aawhrJ/0W4h8IUNxi6dINbedUoNbGO0vZmekt9aEpdIPkB1yRJGfB4IUt33X
T29Kg5yDtudLoiurPDe8i7NJrMG+yDRRsd6ltLSLUAYbHC25wK9oE5veCkSxuV/KxsoptoFWaxt5
lqzQ4kk9DBrslksZDHnFhrDHz4XKTrkAmPXip+k/adRq/1hetZpEW+P+7L0VoSj5YxtBcjp4Klrv
OpY40SmE8CUeSqp5/jlHvLPwYvPS4Q25uKnzz+hq+eem1YKtbnb90aw6vAdFw3TmCwJ6u/yxcSzz
uWpdsFWg35zObe4alhWQboOms/qIePOkERtZm/uomYdTqe+VvknPejlYqw7oZm1CsWl3J01r6ksK
gdDzJIjatCNrAJvkuIewL4OtCyJkM6iNfT/AI7lXp1igUuzZqLQRZNQM9UHra7F3SpE9hIQWQuaW
B9+zwD6Vede+JWmFLS8z+6OaZ+Oj2zM9yhZqND5YQe+9qGGD6AtBRYdIK4JnqIG/pR60ek7WjXdI
zsfbtG7jG82q7YfGdVhtQmL3Lav7fzyzdx47NGFYTUJCXql2+TUvdg4KaSsNJcNnox/PgddrnzQr
1zbjZFhn3npxA3VSvnPzCOB8CGVeIJC6KsSwzmon+ZYT0jMzK9QXN4aNwxmqmyJtBMb8uN0VnVY/
2qFRQDbVOJ/H0L5MdUigQGafNTuLf05W/Y3IL/1tctxg0+P6ucQ6+vNOrah7GNsg0IjgaQxxviht
QjC7oQE/M6o7WMuLn50x09OrUKiNFixVRfakqZX9j5VYW8cxtK/C68s1ilHZg2rH8UG1nPJYCD3d
tkWbrBufF1VvLfMwRyBdoqo11o2W10hJDYAjAKex5IOhNq0+8yyjTRR4DRrYVXVsO3oDa0iQQGWV
DPqHBIqxZ6IfHegPIgjhykZsNbgg7nUx+rD5C/c2yIlzzHhyp5zAeCbcEpRpH1zgrgaurrFbilG3
vi8Ta9x5EfTxgW9X+9KvgrOjF9kBgXfvxhNJfLTD0D2VRfTTtqGNUQfldsa6wqagQ/xelEeZk+Xy
0M8tlmZtaH9NEqPbL0VLszDo2q2XDHxka8d6zvR8XU5Z/5jPObQnvxqhPp57q0XIKtSrtQEM7Ciz
7qje4M77Nulmdoe2W3FBAyVYt6LO9jKbKm1xSXXwrbaJiX1uIYtkJR59MINK6wNKSEswxhAS5VHQ
bcqxb1ZJbbi3fdT1L535NLRx/ZMAvDUfJMAk0WdNuJKFC/oIPHiXKW6+5b0GNsozfrSwZztZA9d1
bN1n9XgRfeidgv7OIjB/rcb2o3ADxAXxC7rrDnH5GfYGXjmbS69JPhXjOgumYofWaXu0DOAFYnDL
V93x4L0wQObKrDfk3Xao2TOHujOsHFYVDzpBFg8ugXWrTrPG41ImpuRbOzjOaRr9/kGWJ2b4YNmV
IDqDj/S6H5xDCsPgWVaivfsDut4MaG0O8Xxfd68pxCCnAabDNQrHNTv4+KXvUlTa/fHFd0S+ccP6
i4RGwnCmQdakICMh8/IAQI3CIgz2RWggSk8TWS6xlsg2ukfNa8+l2oY3hgJaW/GZe1nVDCtL7/o7
p8iVR3+07xnT2WfRwvyL3A1wlznrtd7WZ1UqzFvFziJWU/EwHqcoeETKIr8NvX9EFsc3XWzmt4NV
XbS4qM95oDlonGrEqmvqi1p56X0rqufChjKkd4vL1BefOmfUzsIS2pngV2sbK0q1boMwfvAT47Eo
Ve2mn3PyEI8p/8/tThJu5SJnhhT3jOMq0vZkaTqCtJYgbiF1eJ5IEjsWI75J+kuFbP03rXCjVYDw
x33ut5/ayLB3Y94OvAOp+TamNXqKo3fjW1G+LUv/ZJrJcEjYOdwIy3L2dYOA3JBgC3DwHxWZ62yC
Ljt4jfcQC+H9BOLTqRYhh0FPzAXBld8H12BnDQzozSYScN3hY9rb/A7IEDhxNd9sv5m5/aZUUHRB
tb/KCwFVboBeiK6101fHV+9rJshH1/OhlrL4wq5g9wXiOZbBuhMTsbsCo+LMNLFVXLsGojGiRGeo
1U0gfNyiUel9mgwUcfVdLqLup9L125z9Z7BSxFczvSdO27qRh36I7Bt0qpmI4vJh6KEwn5o+XOtE
l3xPMmOT+KP+ObCLsw3PPHsviO6J+ff3U+rab8BgCMDuqq924bBT15DMLdvReBzL6huBo/6BtZx2
CEW9Sv0u+oHCRb/qoiLYRXrE/WzL7mkYqi9pVAEiBWn55E+6Av8U0r/MNUdiYvwDWlPiDiHWYgsu
BgqxOr4Yagk/gB6Ob0YGRNEzau9zW1Y/GnA/37K4e4gmhzimMtPv1Aj5Gq+MlLvObjKo2NIfImms
z0YUVWy2fe+UoCNwccLw2YWTGIU+7bUKbe0eeN+rzJV9WbP4SJtVoYvZo1jdL1iiSIUMNarzeDdm
rJrVEXWqLFSfC3NwV2rkNTct4h2bJvctVGqEv8trQjgEQnYbGL+G3eymPYrZxen9GJBOfoD10rcM
504EtrdKsGXtvNxh0cJUXd8vhdac9cPW3uAWLVY2lH7Ij8GiR+AU6tMt1L0d8DW17L+AHLW/grm4
JuaS31XCmax/t1GTwf7q0Bg+mmGNZkN+N+hDuGK8CbAjtnPJSvN73/rlZ1WNw22g18NRSlkRpG9X
MJmtzC40N/wFLDwG6CiErjv/GCJNcF8NBAhB3hd+C9kVirH0XmzPLgl7N7N9GbneW+YRcV9X0TcM
aOYaXa3uXBG5UVUbyTgsaYhlSrIQK0Zv3+bi9UPx0pTF0xqONCjuu2jlhbOehx5gounGejvMouVu
5kS8mml6HBM1u+hZmV+SyEJtNym/yhbscOfQ99AFrUh4Yr4LjID4DISDLn6paxgvp3If5t745JcV
0vUzbdmAqqCejeIbC02CRLGe95N4Gz0MXJ4TYXdzguIt0bN44weFeZS1ptq+KnXD9jNK49e0f5Cl
vl6Wd4kLx7DfCnAfUG40R68BtUYUbb7pMoPglJlDkzAM8zuoThaCPNJR4cOl+Eq650LFozxUhrkf
u1i7k7lcj+odEtKHNEQOzLNsXkXE977owUFRwubrZOnAzwxNO1qh7z0XSXcP2XnzFfTasCa4pT+7
Y+DcTmMWbQK3ST47IthJYLOuEWOlARRCxc9wGF3Q0/67xWTxivaRsE4EH77oSqTfEDtpbIRRh99S
5Y2AgP6LYUbKlgBU+wi9Y76totZaVYRPslnLrXWHjPWTgAbxYYQW1lQa66l1Gpb0Rv3VEBaAQL0q
t5mSE+TMv1yNBoE+RaoWrAVc+LpkkG+d1LuyDk8aDAl3k+fVr4Ud3gBJGR7YqjevmXmfB3n54mDk
fGKEEVRBqa0n/v3kj09Fzl0I7LTb6MFQIjqvZsWq0RSx79zSukGbOSf+EwkoolEe5UHzoKqoY2iy
WBt2ydolVHMTlEO6syfEMWWbsnfBNarwfM2n9aPWXuZOwg75djQskWD4HY9lqQAiJ7cNuEXEaMkD
qLr45Cfe56skR2vfKyIWhCOH3HLFit6ixEcqA8LWN1mW62haf0jJ2lzY79spgjgf4eYrfVQ+RVK1
0ajMG8Xr43vgmBa2yyTehkRS7IyZtGDq4/A8twWhEa8LvU92loz2WNYsMjjESVmARbXprmWFouqY
CljKKcMGdF73KFMOlt1ryvud+lMtjMlnRw6RLlBZOjorG27CH1mO0U71E/sJ3u5sPxZs4ArbRPF2
ghTDmSLxbW5LxLnJvnBW6FAIgTFaE4y5YYC4bu3pHvrhnnkVVqPegsbKnCuqf1fIM/RIvY+7+DV0
GkBFUWy8RHCH7WW2znT9hf2Ovi8F3nTiBTcT6tUnBQztRWnCYi0KLf6R/mMVhvndInoCNXm2Hc0U
6acIZN7OdQz11U+mRyWArsnw+5d8YrqoG7OD16Wtt37mvkSl6hRESIZImiuqkZzzPA7vjLSo73k2
7VGpgi+d6pOTRfMhYKtwjNzoiyzKwrI4hCbqAryXDMyg+I5cQXROtMi80XPRYqu89HY7nCMZaktI
2nBG84Y86JETRL52xmDbhwhnQeSGLb0ionatNWwQd0we02kELdnNASORDgm0WXjlk6NF3V4PUAjK
CN6/xDOozh0JL+qVMYe0gMmbMEH9pdA7Z9PnpraXSmgjlMUb1UGXW2qdydphbqzOjau5cV0DkdeT
Ibr3hF9f6kA/DE4N0cnMeJoNPlqwafoQVdCZ8sbOmlWlc5KVoJ6B49Z4DmRt03v5aaoLWLbmU70O
Lw4Mteva74yXrFPSXZPWKYodPHWIF7PdFFTFVljpCpVM5iuvtW6ItUQhc87KOUxVgh1c3P1FFmVB
V2+S0OUldWbuGUFokKrF9YPamRs+dvrdwqQ3FwVBatwVjtdfkiBZqzaRpZhq8ueBtdpDbCB9K1HH
Ruq/Ko2rns0Zd2zyAm6K2gj3MjvYUXKSpyoDzHM50bWrkAgirMVTcqsaJuzCSz4zmmkDHgf6g7l6
qYiMrCBgBBpt1UGro47j8cbCgPZiaUzCcCJjuzAyBFBxeBZOEf6Ygp+aI5R/UoIHjVxBIq5pwMQa
QXU2xii4SR2QWFYdFk+ZSHCSTnbwo+5/NnUB791/zjGzKdui6V2d1UoYxyh56HyvemBbV6zRhan3
15le5jUPRFwzV3umM7AsmYaNUY/ZRjXtaCcRqPKA0w56pVr9VSaxpbJdD+pqN82PQ7bzBVtL3agt
Bhi+07WigAXN/UY8Byb4U5mKfqeWWqXHK2HGKqZVYumavnXvC0t4rJ6C7ltqOhgTav01boifmtpI
sIS2q5e28jG502BwENKDIzB4GJJeYBlCF2+0IoPP3k42MH19hBkuV06m8zzOstpEgePgMI5oGWbX
jCzGNxEfDGHiZJpbLU0b03RXcVSke1kBTz6qfSm6mIXhIB6iPMr1qrzRPE73xugIS53vqyyXRVHt
PF5vvcxatJCV5iwJ7vmNc+MT1ZAYzq1cC0WeGZ58T/PWMqs7tdjWEBkc5CLIGNCQNkdiQGWt2/7M
zEB70Upvuoyt9ZSlSnfMvYjI77SHdYyoAoG1Hc1g/3cqa1QcL5VxI8vlYWkms1mcQIBU5+V6qYAS
Mt0b0ZSuJBFu0PrdGQfn6iqIKsskJy7fygj/N1THsmypcEOMbTaI+fVShtFWPfZx/FXA66l5K7Vx
780G64qEokuEugSsRwTqndCLvJNFslKWy1RPaAX0PYSBvKN//n2GbJLpIjRWS+tybi37Mrp8V83h
a5J3cfDT8mRAF71QOsryROpzwb0G/ptoNnCfAGUx7v6AX2DaD2i07lszGN7MdtpfzZJAztdBlFjn
vK3MO8doQbUXGjpGTnA7gSJ7VcMpPngTgYFm5+1YIKk3USvcQz726o3SBf8jxRbaPfypXWAFt438
Vo9QTQ0PLL7h7BG3ioAPSS5InNkv4Vujf5QLEjsqzEPga/Va1vaKA/ucN9wjvuXCZca3guUkQfFz
Vn46CCFs2WOSlR+WIY+7dV0js2CkYTSHoAD/V5BdhsstvpU/YUWqsks95hZZa3hleonUbG8WgXlv
4Qy7MqCO5jlsau32FwEqWQWMw62s1FMowEc41vZYCurH1msIrkq9EDY1sjA4NY8iecCxVz3IkqRp
5u857PayTskyiGo9G6q5FFXg1Pxc48MX206fNyFuFhxl0H9uT8pOi/KWiFQcJE7iwyTemMabiEJY
0KLuuVQNAsyt7q3xS+PN6WeCwdSIt0FLq6pqWiyKvVF+u37SMa2rUBxErf9wLc4N4z4r9fFLyTZ1
42deeTO1yF+HZXxRhXVT/uJxTWf+Amvy8jvNb5V96Yz2LsYJ/MVFB7JHY9oeCmOXjbdXdcO4Qx2m
hdgsrjLr1iNCdSPi2HsRJqxHLReAQvizJFZCKQpfiBlfc3OdzOlWY7z8bilJlpbcf+p0zTKRiIFE
SCowGaM9rIcMIc3StBGgbIVz11aQWs1M4/LQs1r91YIITiQq4f9pa/PaQp609CFPcBToe373MSam
cRl0vIca4QIEDCUnJda05yqqp62vDPkOA4gGW8RYHoGG1GtZaxdDctd1/kuY0FZFH/FZc7aySjZv
quJe7Zz0/tpag5vGgKv5pPrrIJx5idBbXDXOkB4caV8oLUJjtVatd9YcgGfMh3Jms+5Dd7hhQbWW
uXKmsL6m5krZDDvecEMQ/a8Wc3lSRu0qypHCHaPCXZdhCRu9itRe5wAYGN3qK7Ry09kKcvUw9t5z
O6bqWRY5RCsMGyuMPaj2Yov5ZiR0pexmg0HxgDrMSKhioarZWQ6AaRTKLSusB/n+yyIY3+Au1fH7
LIPmDyfhFrmOIdnKQ/Jy66tDs9VzTLPr/9sJoT/Vj8uvLL/8+yQnEd2hLpmAuiwvTiaRoKfa7oqT
zBqqjuR0HtVr3AkmYs0DC8R6zLc2b97GQj1tW4QwiWCoXQvCK7NtzwhcObXRHfRh0B2MkdF0p3j/
XHOGOWa3bt8dVYxwu0DPuPz5iy6/3vLjb0Vatiqzipv9u2Lo+/auY8KQLcwUAqXI9uJdi2/rMgxD
sONl09aTilejGrPwIitGw7qg0hrdaKMX3YkMv3s3Rhe3jpWjp0KIGBksj4e5rMabr3mZt+5g4FmX
ei3cE9wK+N4y0ewCFT7ZTWz46jmbQ0giEd84LCKgcjDylRWwV9+kamnc1iq0v0Sr+R1ifP1nwdR0
axJ8vLGDFP9xAYEPPgQHC25S3smDggDlNdU0+t4JiDHUR3dYE4ld3Y25hUUl9AmRiQqIIh22cxuC
t6q7JkAzh2AkSKw7ZdqEQ1U+6XWJzLOvFi+KbsTrwDSrN2GxE2Sh25yTNArXYYMwQwzsDehHy4ts
jki+u9B7YjjCmeR/GREM2vSmVrwqBWoKZf3dt/zpYjSmunchytgBaXNX7mS258RznhKbAOJ6KIp9
jolok9fJOgzESMwkhyTThp0aIXouyxCeGh4zf3hORazik0JmtSQQN1JisIZqU9X3rO2LIHbyLfIP
7TZylWRTKga7TT+Kr4ew8naD0/m3o4/2ueWhz6XCon6ShxQAMXydmTgHxP1t1DYbYOKxvNcSU8hK
S6rsrAe5/xpr2R6i1YDIRqZg3ws3slVgYlnpiHZcGQLxx0AbxLETo7jWmgTsoMIUDywf6KNKNHfl
9EO5yvRUXztalp8CyOpP8E39Si1lsiIWc3C2rHZ0oHRgmGguD7LlcuJStjSRKaj1cyCJzrht9e7L
aAw2praIXkRp/zuJF4pLcSPQtdOMnpZ52VSmZJkyNgT6vhBy3Ox1LypOXjl0R7spng3f03fL5UdJ
OKyrEV6qRgBCHJQbU58lvoAvnPoZ6G/MUHB7sn4IzS4Ab4TWyrMCZc1k0cwzRnMqaxcj35KPaxtK
ijzPjj1QB8y8KAhWKj5sGR4gO+0nPa4/aXPXeOLwGjdgUE6FNt7VePSBl5bbygxbSNfa+ODErOti
AfZjbU05MQN2UBD5i7RAfn0i8tbJWywP10Z+o/NIrmlZLNsvTdkX2odBQTUs6fLsUM845VGzsuwg
b6Bgam0Iq+QB9C1OX0RN59sOR0SOqlVulJfROPdRi49gLl9uv3yYsuz6iJbqpWYpk6nlIJ/Lkv3Q
ro1UnnkT2v7BhJYBDQvc+TzgpZki3wqZb0EVjdeLTkF+jms8OyWsNGkHhpUrXg7LtcuyoG3dXyfK
vLwzS2uZ+nDKh+y7P76cp3UVF48cITvXZHiOTcOdtvINaBw9ndYdcf0baDWwQjXWkG7l48LYnZ+W
B71kZdnyRJesohQA0pYHLms+nue53iYvCJmKAl2Aq1ELFRdrI6D/4FDho+N9zpR6WssCZqLmV9LM
gDajzPI8dpgFB3GymLtPFe57Xs45KQ8oz5bv81kEJXTbQEcqn89yu94N82vyenfzyt52nr919O+j
y2K/C/hqz4d4vh/G/Dt/yv6pTJ4hK+RpS1aWYRH71ZXa4xxWlf5nl3i315Eqx6Q8tPNEIFOODNqR
eTmQ/9TmT2VQSfBYlpqPvyBrZLfXXxgzsIFVGa9B2mEFmv/28kzlIJYP9kPZkpWpD6f9qeyvXS3d
fzgt9JwSk03QraJ5joxUNCd/Jed8N79Bcs58V1OwqU7htqBqzDKS8lSZv3Yie/p9+gjcAjW334Uy
pXfltK/b9CA7L2EM3UzGVoHu8jqe5TCVU9fyUfhQtozkpd2fyoQ2R27IV1E2XLqRZUt26Ua+0ktW
pq4jfin88FNLN3/6pU7TYQwMXlKjgY15/ppeZ7+PSXnuu8Lrl/hjqWzwrpVMLo3CqOym60Teyzn2
3W/JVh97ZeWVHzv/+zJpWDMobMkm88QiZxdZJrMy9d+2k+fK0xIz3UyxXh+u0+py6ddpXV7f/0jK
5xHJmVwmA6BOAHi+LjdCfmrku91qKP8YHcHvahDwMsspLMWh1tzISULmM2CLM4Dy9xRXojTSNi/L
1Cr7+uN0O3+ol4Emm3xot4wxWREHnoJ/e1SvH/kP4/jDuX6mYMVST9eLt/PvY6GK47x4n9aQh8Bo
1+O40Kd0Z2JoIY2K/X8Wa++WB6FcYMgLWQ7yqp0gRlXc2No4N3byZiwzv8x+KNPlXQS9JhdndRiq
Wzlmc5l0gUcfTKxfe2Uwv4wA26e1XG2hIqQQ7jePetnc99rnPoRVNardd2vQ69XL51h3mvJrqZnK
Bej1mcoFqExeX+blSdfI8ip+ax/kSwNZX7pRpnyEPPT3HZH/+PooZeG7/O/HCJ7PqKbhuLxM13fs
95pXdi9/dnlbZUqWydo/ZWXZn7pK9dqENmVjznt7eXGyaZOITwFoWPYM5eY63RolOzyIBTxQvGzh
km5cQZ/yTzuv7uRMJFOoRrzPijDLtnam/QwMvTwlLVZIkHnlyYdR8+BHWBrOXenCvhPig9GUCc6E
rjy8+6SxKubrtnwl5adxEHEyrXshCHLFj7ACffB9uTEyJQ+1BfrfyJtdrd+3MdH7yzdaAci8A6l4
Jxsqg6Vt0O1lH0Q4NV3PX+UUVOGhJtQJRi6wxgglRJH9WNYeoeRDuZdzzlSlLGUEEeTbjlsm3145
sj2r5WM02Tb7/Db4rMBahwRnka3aurY2solWw+0PDSIf4OvBrPj9ZtA28k7KA2shuDOco7xK+WSu
U9WIQC6see6TLCvjyFthYrnY1vgjJKrmyHkfHkzaKxk+8R9yiKci3Gpx13Ah3lod9JMcJpXXHpIW
E9E0DTcslDKscjrqm+IbX4xki7kRNvn5cS/Xp4B73kJy8RU9pBfAHcq2RjJiWjfIUBxjFXMdmmDp
Cirbz4PnGVurHssTCz1zywvwSV78u13ddWH9rvQ61ORye3m/+9otZ6gEloXfa7blLmpOgmekaQ5y
eF1v2by3lO+27OTDHHQd37LwwymFgts2LKBHZC8+IvaE5I1cmPr5TpiwQ6OOhe8QcSkmeaK/Vlnv
trtxKB7MzsQOBEqUsP2D1WcPOM5WGlw2WeDf2nGyzqbmwc4uIvKcrfzVBErP2eO4gi59FxTsu3mD
eFnmwQWt1MqyCoT79IMiarYnqXk0w8q4blKvu9jrykIORDnOl8XBhzJD7hZkm2vyQ73M/n2BcT1H
vga4b3dqIvx9HfU7osic63bpr6sP26jg3c7r/XWiNbiN6aeqCa398q7mtrkGM9QfZBEedb4nck65
JmWpzMuUPNiBQqMABQvWj/3O1CfIN9DzMWtru0wc12WwfHt/L7l1YVfHpBoE+rRYP37bIeRrMsR2
sGqR9iZqJn03AJdZVA7K63rGm9T4wJyCedFae1k4HOQbCQBmJNRAX0M04e81Ld3J4SefOJ62ld5F
7kG+es3UXRvI304xum1yUU3XpaK8sg+/+6eysPVm12x023R8mdfFYKs7UFz31+ms6rsd3JUXedmy
N7sOxD5rfplTZI/OUKuYkMIvephr09ZRJrz56X6CJ1nWv/vCy+u+fiivo0d+1a7DSf5DS6uj0/Rk
V+amqRRxWCwfWWfom3bS8tW7BbGqo4BZmGZ+fa3fvYLvkvLizSQXm6AxWntVwwJ3EP+HsTNbjhTJ
1vWrlNX1YW9GB47t3hdAjJJCUkjK6QZL5cA8zzz9+RxVd2ZWl1UfMxkmJ4gIAhz35Wv9Q2EzSYA5
2OcpvXCb47f1b6eTU1OoZkd1sod32Z/S8alZE3HIO3NvlDax6dab7C6PId70SKf3r2ErPUiaRkdt
Xq6stydi+2JsKlcKP4DxfnS/rWP9uYt203AtqjDAnva4trFk3v0za/XTFXy7onLy3/7brqIK0Nvr
5h7/3H8NW+ZQLUHVJAx7/4oUQCOdR7N4z0hPLgiFNRkSWaVIjjOAAvwjGYW3Nejbv1ugN5uxoNwg
P+Onf9ewJknQhAlGfsnRRNEy2I7eenAcNVzard0jIi9Zb28hzvZ9Pw06P576lnAvKOZIf7tI26Xp
4qQP6lJH3npb1VskEpYmO42w5VbfTPV5r1PA3h5Xo+ifLDMFCPM290+kEPCm+PRTyLUAX9tlA+pf
5JwX4bsUgkn16h0XQ+AIJn/hH5dq+NyvLQq5Wwy6dcvtMnNW5xjtfeko4A6HH9ff1SgkpXK++7Hv
LZbt5e9CHFF/y4GUWvPVQs97l5NnO5XF/dYltt6guMvKYz350wpJ6Ih/C2ggRqTtm8VsJ7vYRunx
p6dm+/dtU1lerjf2sZA9hoycu2twvznVyBfLAFZp1YOhQQaaF9Lu2M6bb2t/yy5gU8YqUZkc5Lbb
sf2nt6gyIlj/r5H07aS21946jZap6277d9u5bba7tv1nUMv2w29OX9iP9VAFVMA/4pKkvy3qnMQs
gasp9QQo1Axx35r+mbOzh145dHY96P6EFOV2Zd4iu208MhuA68ft37dE5Xbz3/6dnS46W+ZrH+bT
6cdaD8cDAjFTNN6fFoFLHyLKuuaoaGrrE/zPYhfli5eLAtgdKaVY/W7GzzMFz+NysOR9RNoHEMHW
T7Zh6+0W2+BwvexmMGX6YYsBZR41l5tSblZE8HZJlL/bdm0bs7kZcQM4bYeX8YPrcsq5jIJn+USK
vsVsonhR189jfDu39zoU0CAt92Nt3o+9AbJFoaxq22AjOm32NQHNhWAhypujCR4c2c3YM1s6j6DQ
t2OxNXhKq+GdCZrw3nBEdj+shnFCZ/Uhkk5cSVquh1BJvgJmE0GpjErgNqgBRwCTSObbHaX2qHpG
O9Xye7P9o1nXFLPQIjL8JLICePn5OR2c+GgYhnIQYVJAr6VQUa2O8TjUbc18mVBAlU2cdt4nutXu
9TXxMAkNH9bleTXwyivB/T0UOXAn1S1s3Hgov43KwgcCzHP3CZTFp2z53oGbfqjHWjxYPX1FydsB
6naCUrOTuO86KKwBqFuVEU7x3vxAmyikSy3wUJUIKma/3OJTfVOyeOhUxFV0VAASRTXBKVgXJ11d
TjRI3DnerYNxVKI2/VSb71cjVg/Y/oogm5SrlkVoxCnwZowuKMvaeC/ijyPMoU7GwzgoYRUgi5rY
2lL4/95NxQH5S7jeY/vdwFZO8VON0BakZQDgcw2QNIv8Jk+bYF32WqavZ9VJ3yXDDKmpwBIJPXfV
a9Nq2gvTTG9HDedq6elTKoJntRKXMoq8emFwHISDmL+V9gcNa8QgT2sD4+KoPJWr9sz5GOcZWMHZ
DSk98vxV4QgDs9i2QOEUeEGWi8Fay/dtZMRtM+UAk5tVH30hP2H7GHs72um/riVMBSzb8xe3+jzX
EHMWd7Jfkq55Z+k9/NE+Le77aQYhGa/ORUxL6ZuJ1e1+TPBvyyhE8LNghf3gD4ir2kNdXtBy86eI
i4Dz740ub6khBSsiO86Dbd4ezND1C2Esvhjc+ZLHWuiHyEUGjmyqhvoAO6EG4qOflAIveFwPKXcl
+rLD5Ef3uwxaFtSFATRxre31Eg3JFduG5lC6uZc7g4ZfZjYci3pEgj6ZsyAaMhHYawvNVE08HHyj
y4/NAPfq7JYFIDXubmNSM2N9Kjlnd0toadjwoOU2Ku0jRhDw+NrZwKbMR7078XXXir3eEY/uUKY3
VFdCD1guSGplhI9gdxm57cew11LYHXOKHOKln0Dbvm0WU+AWWz2kuW7htJW868cc4+y+trzGKU6Z
nWECENn4ouJQAqxeiS9OHfWPq9n2j13a7sYRUbqtZZSzdltMxqmo2+w2k5vcRha/XR7WCjqP6c5g
caNvYEPKx3XNjm1lz+c503bfLDRFAZQ5p1QfjRsE8ZsjYvvePDeVDyU4xoDZYg6icrNfHDqUgzhG
YIb17CnNal2sdjwIu+hO7VQBKmPiu9n++7GpwwSmkJHtxIB36jTPnoNY5UNIqw9VM2htq0KP13mu
MAsCyZBfXKtq/dZBXddaM/eoNWoXIEEItdEqonNsjH5UO8qXrHLPDs6jC5IdvdqHXxC4z4AgtHBm
qqU3D2maHoyqgqVrDc6HNEuetAoPTWWNRlzrOop6NloDExYWCCzXqtc3MVLiUgRfKWvriAcfpSqU
/Py+KiOKdQsChEmNW6VQonM+RH5Zrp/aXgu9PIdcEE9Ilzbmk2m19TN8WEjpLiTUmttYDCLa2WFo
ePUwfBrDCjejPPuktOlOFXODBEdCWiAbEn62e1unw2czqRIUM0KcZUL6khDU3JNSnOYGYWG6aHXK
Cr3Dpsi9xkV/vwxLfxwg+fkTFge3sNyuzUgRWlFcL6XOfxGaqnjFACoWVq+UBWCcJmui+hZGsH2m
2H4m2J0YFD5bGLn9t14rfI0FH+w04GJp6Bx6GQd0SAlTWpAUCUAQR6eBAueCd0EVDzNPs8cSMlON
oI5iz02R/NQGG9KQ7IzgQAdPR7TXB3rvemsTXRt9WA5u0beeqMCy6HjhZqVtURTn8mll8QKmvkBa
Huc7K+iLrMcVan4k1TqbtrjrzBClwg5CD5raiafr1uxbJuCzrrizjbR+Fyv9Fw06201I23wh/OVc
8eBr+LlNyGDW9gras50ygRKHKxXpUbjLSo+ygFcqprXbvKBX458e0SNMxUGfUVBoO3/MTFaBWR0M
00jCtKgYsrPK9gcF2rcCIWDMG90zVc160CLx3nVN66x0jfWA2/j3UU27vS1MfA0z32gS89gWZBPS
5OuEIjP2GMV70Uzt0VoeCtPR9iYOJD7lLx5TEM8ejCPjXOur7vfqQ17Xvc9w6Nzmg/aajAtqEEMK
eC3s8l3VVumLWEPWG5T/yWNoFMQ0o77VBP7VueacgLGSszCW6GzDxrpVNaXBQh6lY22ErrRCaylI
C+nadZFyNsPQXuaq0a7lHLVnoLnfMwQiKsufoV8dBqFctOJz0wr1BWHd5RQXVRMITZkOmUby0epH
cWfLTWkOj+3Q3FRhrJ+6NobVkekLmD71ta4jGxqPZuyGkmI7op2e2mYUygHJ3VgdMhCWkgLdbBO/
wfPezw2EWo2qdH2eZRi5lvgcW+K1CqN8n7mltnM1Z9obaX9cRV351mjGcPGmGbBH3wROMbunoq0P
XUtU1kLiYyV2VJB1vyVYDf1UXx5yMfc4YmcDfuGau1NTFFKgWfe3Nk/isVHESz82zaOIFdJCsx7k
0Gx2yoS719rr7zPMW5nZFrCTJkg3o826Hf2gPU+9yI5Raex0MqNKZOk7N9efqnlcb3RMobzcmtXH
PKLOGlb6bdli8GCtykQPw/Qur6f4bOtfkSNWLr2Vh6wbVbQ3MnVmFhjfQ5uF05s4Z6DleCD8a5M6
9doSerJzcdFM4nMgla/PZfIunJbRM7pU3RdhZNxaC66s3TIVvpPdqXHnPqzjY22Cye2gOQCuJWuD
6UQwNtyhdTaGPSFFXi49gvYGHml4C++hXlGzs3CdGmPnySF2rRQSokmHvIxuvOQjhu3DODknaXsZ
gCdQ6MT5qTLUi9LabZA3Su1ZOOVwd6Jjovpzy2O3YoAWaLVxY6mxtQPW48Pvx/aztZNDRdVr6KoZ
aoL2fXInc58Pg3LGHGoJtMRBSrSTw2yqF17hfgIg4XdmSaUEv/ugGPEPVhtGxLlqT3iFwG7Co4vo
6JjhJObnVvWkdekSFGRmbbd5TTUTGSFIKp5bj3cKfmGtEcIVFs373FQpQpf5bVt3zh2Wdw7OVlm/
jzu0cfDtAk6pTjW4p10TAXNbouLOmVsI1q051edlMl6sNh45E3OG6i/qywrG+BQvNhB6q+ieNE20
Txlxr1ro6f22ayReQ54b++PtxbHOpmtoIfITjyg1uKniR50zk6LinVaxrHeK1l7NeWifwD4ZO3eJ
iKhcSBqRVmb7qlbwNMGGopmH8MSIxheDlJd4fOVmmGb10qUhoH6nQZ6K2xdsB2/7DC0Qs+ECBoWF
hlDyo9Er7cmxaqq+fc4lt7oeAY4mjYM+al9nUaKvPbvFRTSjrXqzGmGFUaXXn/Zt/9p5vp6NuDpv
re1tPOR4NInlFlstShfjNB4gOqhXofbz1Q62/7eNFXXo6E6k7n7sazTxYYjC9NYFw3VtEnVGfnR6
+XHANPZRkLcIcP3YJ4b9V6zSAY+PYOAdVQ3Pupt9Q4ghugKEiq4Drtj7DD528GOf0TaQ1zqAe6We
JyDBWucwhU532d6xVsZ6IdY6bK1t03cTWeVFN+mvTnQVjhPodpk8jC1yHLowspMOx+VahblxN4jl
fmttm85C27aBdXDcmmqZLpd55STl8breRE/9AGkBB2b7sO2DTTDcQ2E4EMXLIzhsaXBSgoNbvR3R
aEX70Jk4mL19BkcAwB4Cc8Lre9uXl0oTlIUS7prhe60M9hVCqH11h3HeOUXSYfaO3wyI/Bl/HSV+
3A5JCpR5SyZsX+11MObgb2+7kjBXgHS76t1EMQf/M287+G0zTVJEvAyPdQTnuhqMp0nHb5kgYPRt
2ZztInmq04M6CeMpI555Utc28rHCGE7bAROLqFO6Kph3y+O3Q1BPyUKXBW80m6dC6MlVqd3yrC3I
H+RZm1xTuakltLQ1i4pMFc1t48SsUBtglWcyYnWGrQxSGhDuR9WsfACF5nONeYtfGDoRY1sazwRz
087ScADdXuUCuUdJrfcrdzWeo0xUd9Vcf9mOxeJovoZN/PZaNn1VuSzLGjdYeovstuzT7xmKDRCk
2/jchnZ3T4lLf5rTuNjFEFlzjE/8dKmHp86asnvFZsEvW9vGraRrZlhPb/vCyDQgsLL2CHX8yBy5
6fVqD/c7fXh7F+ZIOwboZbe9qGLL+9Dg8/7jIwe3FB54Uu207cPVaznHUt1/e8O2Lxwh+McwuN6O
cCgPlNhU7rbmbCb14xzCdpNnWWKdeV8oyVEf3NQXyOedBs1Un+oeSLxqsDBrnUx7IuWlPc0ufWs0
+sdtl0gERuurKA7bG8JZjLejMb8SFGlP2648de/Mmgdjazm6LQAwKeNuayaCi6U2466p0mOjt9qd
a3bT1ZxmlD5q/SOT43TdNquT4gxj9ZqcMP/YV7uOv1Za8vB2xFI51BXA2RvUAg6pjQBdPGBRrWlh
/M0Y7zbFlGpRXyFmG++4AE6gmGV2MRsLib9Y0w7QsPtHpcdlrup199PSxCdzXevvOFef51JJ7iY3
/RJKLWaXMPvWlhvR2KHXwCq+NwzqJk1TdU9DnX5caoXLFhkrvbxEiqMRgeImcVBCTb5k3pYiiFtU
PGataPaqYraeaRXK0Wn9ctYvzaghJtcm7tF+GoZi5yqfwCma99gtthRoIZrPQqvedaZ74tmM9nao
NJ6NsMNYalfbQaCi/9LlWDpNqHQhDm2T/oidx3JE/MV0jRpp6Mg9qu/LDuBwpAYLpslP/PR9q4nk
oWJ8XDP9CsBzCSDfuiwd3fnOWhttly0WSiFr6juxkX0as0nspzYl3VCVlF8te4ersoaJIznXfo7N
GwOuqNEm36ZBV89RbX9xuuxmrdxkp68rDBq9yd9H4qA6OrEdZlkVWWDfTRv1nZrbyj5OE5uab5Hd
94nyFcYjajJNgtKfDcYy/sKzob+rwvnBHJoXUyuW56rLFbwUm9d6LtRTJk0gWE/isomL5EmzeyTL
kEYjGB10L82y9KGEMgZmWw0/u9M5FAKphzEv3jYaxsGNMqMrltSrt4XTudGW2GNQLkzm9Xky0TW0
MX/N5jK94LmTEiGKcqf1Wrc/IjKafLUR9/DVOhH3JSIZsgAsCNvqr8YSz++6xb5mlhV91Yr0XWk5
2EsV6H9BLaHyYDbxjdbM4dke2/zYmnN9Qaq9ooKCDCdxaPSkFVbpJwCAP7q28mKP9fpdQ3jGls5H
ZZhTdkabAHf3xZvSOn9xmsUM1iTujigJaJ7F0gBD1qZrz0gPEppFKqYkWY2nYByOD8M49M99KPrn
RVLERDFet1aulyxJY3W92ZqzrtW7Wq+H/dacMA875TAEvKEvh+dMyAkN/uiPT2tKZZ/ptvWwHa8l
tsCi1qrR6uOrLDMr9vGUzrut6cIfvcFfg7WjfDVumfota0G7iNa2wWfs4pgTKTS5i+N7OAII1G9N
0U9Q8sC0B1sTK5z1NiKD/8en2YUpZ7Dtte38rNp+v4pSv9vOPZxEGowU39+OWIqWVbi7kKWQX1Ux
X1xyq3zZWv24REFsZrkXLWF8P+Ksdg9oIfOKtC/JOrBv26RjqAXaEgH5aIUSLLDp8TVUo3vMgdHc
R0H1XlGV8mw35sOf9m/NGCaqNa7L7diTJPC2fdHYE6kAbN9v75+o/YCxd9PdMDbuZZkb9dDO5B07
w6ZDbzu3Dd5y3qjyYP/YRYLQvVQA6v1+Tu23D9he3V4wIMaf8nz8gCv9RW3rkYWVXhlU0GNx6ePl
eXHU9fTTvgWO0p4VLYID8pBSb8VF62LeYgNusIm7b9+arE5wKiqm+CinH4pAneUD62hYfcn3GF01
Xsjnb41tg/gPLyJJgsHc0lNw2drbS/qyFDcJjCS90MXFlJu3jwJcXHiTrtmHbeeAPh/89G7cp02+
XlC61c+w1bA4pbXt0lv9GI3W+jDHywmKZYPOzmS+QNknDhrUtxZ2fgeivvCxj13zJbPSfbOK6rod
2WrFbs3n9a2VLE3QJav71qpB4uJWVT1tR+IE7rVruzwlYW29DDoLR3Nw317L2696yOJ0dS3nBjmg
+qUutL0dz9pjPjnViwIXe8jS7n57DQlSNMrwzr5r87rYmxnlBtNprxVev6PlJTo4RUM4YDuVrKMM
QIE6j+wgGeundMXVrotX4wqmnRVDqsrU59IekaooffT+6f90vZzF3VEfyassoxZ5hoPRkVFXzckd
FqZAQxUPMJC0W2vu7gzJn84WJzpPM9qdW1OrKh1ZGUGwZgHzSDEXnBGq8VFWdIIY6OghQ8bsoCyf
2rRNvkTEfz46Zd2Di7KgB58/Q4TQrg88QO+cDk3BSknLXa2tg18WktxSljc1fHHUltAGSZ8abbC+
0D9OLKqsl9EkpxDBj43zTHkPwB+eH16l6zyUCTnlxUsvju6YkTfiENk6uvotU5Q7NzTaL4Wbfmg2
GbIF36yuwK6PxKpxxBjrC+YlVyvSE1SHmwyMgJbdR0Zo3Lk1HVvuSuVm+89RU+MAEST1QpheqCqF
TzC4PGXu3ANu1uvzXPUPo9tUn1NqiTBiCs0zEFfy7VzpUdPT+ltdb+1gNWxEi+1mATWoJGTn2/e2
cO+L8CCKrAURwybBVApuUlCVioLpllH68Vg85Qtkl6rGfjw3h/2gOfWuYOzzo3GajmoZ2X4tUh3h
kKrdtzOmtVMZxi/lmGlHoUPfF8uYYZbRHPJiSHbCONX11D4jLMUcMyBaicTq49bq3fDdoMz9Rdgi
f1kSZKFgI0HYls1MiQff1OblNC9kIPuI0XPK1fdhNhqHci2GFx0xj11nCAts5CSeMiR1SXbIFXML
Rn18LBI9f9bnKDlE9pjvRN7tf//tv//3f77M/zf6VqHNukRV+Vs5SGxQ2Xf/+N0wf/+tftt9+vqP
3y2ieBMmqm1gLmlrqq3L1798viZlxNHa/6HODNcijZPjYC/vc1WcNynTZlUdrqA+hx6TS4VprmzP
UVzeymP0pPoYWSvzWt1ojxEDf1AVq/r237avMosQGAWvxvjtcSdxHd2OQ6wQTWC4zm9qO4vU2KnR
v2VpZhXHTV9n2xA8EHQU3XU7onOEt/3w//7ll3fblfhS1QtzHgzaX5v/+1wV/P2PfM+/jvnTIXfJ
l7bqqu/93x51+FZdPhffuj8f9Msn8+1/nF3wuf/8SwP5qqRfHodv7XL9xvPf//MOyiP/f1/87dv2
Kc9L/e0fv38h9d7LT4uSqvz9j5fkHYeq+lMPkZ//x4vyB/zj9ydu/Od6aP/tLd8+dz0dQjX/S3V1
23FYdOsOCp2//zZ9e3vF+C/L1SwVJ2UyFUhJ//4bkKM+5k3/ZdqMKK4rNEfDE1Glj3WwZbeXNDCN
Gi+x5ckytN//+dP/6Lxv9+yvO7Mpfu3NnJaNVTtf7vJ8YeGn6b/25gKhpiZplfIwrSsS5qgCAZKk
Crwc6lHZVXaW+26L+rNo8VadSax5M9KqTrXegJsMZkoniGKShiUJ3ZXYCw4Bxly3HbQTNMqUoM/N
vRNOyJ214iiq/HupUCedG4tBpwkQyyBUmOErExL7o8hvK9vE/gmN7mRSkdUkG99guevkFk6NFl5H
hd9ZfFVSQOXCR7pd99qUXRsl202rTSr5KUPmIquLT85M/dFGi6NIiHNixTq6hUOy+9V2xGUhm+/X
mNSjFRIgNpoKRyEtTQEHwMuS1MIrsmhvuWLfm1cG/EcDR86ytI5pbu91ewjkqcqTaRrKiPgvrRaC
vbJA41h+YxU7hwtpRQGkd5KbDrJmxOSzeUA1/hGg4QfS/08lRRsvjEjkZIbXT+WD/CxlsHygUp8o
1h8b9TNipbtSU3aZy5gRjndiee2bYocCz66cB1JcF8uNKakyjJ4i49orPasYeGv9tW8DC9wOPNeT
Kgr0mywWD1fDCs95fATDcaPH4TNQqBJxKw2Zq9FEvQt5I2uecWEj+dqY5lHeXWd46KP0gI3csQid
IC3ITSEbG1QLsSZ4ow8JJJekQcIwHXHTm+qP3fBaqa+UifeKlt+q2RjExhWAgi8KaKAGxYshUGvN
18wGpIXlmwpyo2n1MKLbtSxXuUveGvlGUn0HlKsOGsUUeTKKxJR04tQ30VeRWohgdB/k8Sxu7hpT
+ZApBUjA/i5mLldS3NML7umqhjsn1cHHOB1icKW3hPmOkxS6CW16DCwN20X1mg/XsrpKpXp5IxYU
bWSHgJK/t2zFL59dMkuQjmHT236axTfyOdHNIZg0e28PYo/Fnc8a92Cbh8S2TrLHDCz445k+XPj9
MHmMBHs0Sn2J7REObfck2q/y6xEaPygIi2pyxiLpRi3Lk/0d0Qa/VPmOlh4G6KDNd7ptogcBZGK8
RqTtisw6VlhOoxNyQVzhrhnKT1IRpQvFETXNZy2Jb5amD0z7xk2HrU9kTbSvKCxQhX7XONlO9o+l
yO9M4Cv0eLheu6FPdm0bHgwnonrBnY95i13FGHAqZxVFtKJY/dJCS60vbtHfJOzuZ+RrxR6TOFZS
8w5dw31TEgxl1sFquSv8Shdsz4AAo7xr8o4mPRlL3ThMyDlODB5Np+wWfbyTTwyl2kDeB9dFNzRH
PRvXOgaN0bHB/oh9pRW3SNHt5jreLxGuCNTSwPYOPByDLvuPcwqd8mlM2VeSq1CHO6wRdpqpELHR
35MaHX/81nj2m4pHW7DIpe/QrNbCz4arscBRqmIUVsQ+ji5LNp4Ku7htW4qAJqKRsqDmrIMK3dsm
2sRg2scQFJdVZK6HrAFukNqfwkE6E6OykHZHRuavSBzFUn3qVrjFbVRUy6GoqjwAlR3kbiHOJe9x
24gliB0LLx4KguM8CQrEOeil7V6DNI9mRO7ngJml6/MlnaBkt7Gts+RB33SMajahr2gosIR1fa87
Ye85vXVETPx1XInKtFyADOTYUEuglkfJc1JmDyxTpTJaG+91GBKd7l7JDGKv6GC9Yk16BtJHv0Nm
UQSMhr61AEjpwS4Mbmd5E0Beb7TNh5KxyTOFfhy7AoyGmmDEYNs7VKyGwJ7R+m6SuKCob3/azrO3
zjiGQ50n7WLnzUpyWpCHHsvvoiwoZik6vopTclSsGOJ0+NFwAE4aMb7HnSXIK5HnqIbhTHmm3rtA
sZy+Lw9EvS7su/hjM5bo5lcJGIPw+zSuM0qnunJISuU45p2B3PL0mneqsR8wcPGZiIK0Q33URQvH
V4b1C1Z1YleuEfhP5rSoK5BiLnWQu2WzMyy+bXb3dWMGdWweK7LreZvsqyz/UrTaqTAyfy3DD3Ue
7apivkV6NAA9yCW5CZv0pOjrW2j2S2T2c0y6zdI/YtI/ZnHdsTRTqOgM6n+axZXEgtaHNCbANATb
G4ZcRhC7QgGa0WQt9Ue09T17fI3MMQhxiVcQuP4p6PmLsFj7q0DCVhkhLGrilm2pvwYSKoonQ7Q6
1UFIbY+ku4kzXPUc8zgp2SfVNB7NFbP2rCXGHQ7y0cas47DwsBIDPP6Hc7H+6mQMi7SlTrSuWjK0
+jlGNwoJ5huy6qC55qFwa0R6ptEfWL7FMXOajA2YS/Pwc1Z/lXP63NkoCFBXWlr9LjPSz6alvUsL
/VGpyUwopOVwxawnZLcsC6yCAUcAv8hvCKILFdaZZtx3uAvIyYIhxE6bB1TGbZGR5F/tS8L6R34J
oFdfLZC5xX6AyCX35DQnB+hoVc4jk9K65ABApEgF2IVV2WmdeVDr8ikbHbJgr0Xd+Or7PndOMSM/
CyTfNAXMuBaxm5M9lp8mRkhBacgeeT+Dbq2LvXRcLLXoph6jm3QKd+1s+tBsjg5OxrJtZ9GN6nxO
NMw2GY/T+drmuI+XpadNJVYkNhDi12kdg3Z4jVC/1FYw5ayeRApvR7sCwCf5SN8qdE9+hiksPF/y
28lBoWyqnlwn+44nhr+FLZpybo1zNIuL200Xksj7fN1ZVPYjZT7OrZghSrmX0mVCLCC6ZPn3idys
axz7xTymC/HgfCCqOWkavtg9rihIvTceTnOBu9jPJJkecyf9nkQlRhM66MTQPZCtfyeDuiYXXBqd
CJbIIAG9aoU7+VNaIpUBxjZzibxSSP7vbfM8Ol1gi/K1K9AW68qPcCZ3pvlagblSHGsfITXx9z3W
pj/++fkVmlCF0Bg86Li/9tdxjru8sJaKuuSieiAvAPigZJiIfMfpxEry+vffZ8kP/PMX2qxADdvU
Xd10WJX8/IC4XYS8dyKqwzyy/pfhBpHoktUPU2/5C+WDBl5W5hAliLOSPOWxwjIXIbv+HdT921S3
mNAcH8mYDjAkZRa3+oooCIZc+6lmepU9If7SWsZBTNja1NkhnM51ji8LYLdZMy+h0p4d432vAb6Z
xanprdTTHUNKgQIjelV0ey8IqjrmBn0x/ZGqGmv+Q0ffXCe/Rda3HEu6aXTDfTHm5ql2zzJ4jkJk
DvkJMtr++0tm/NUlcy0kzBndCGU049dLVmq6Ho9qVR1kWEeq/SaN6+OE9w4SX2SG3tOVpvx1NaK9
7PzhYYg+qCCRzJkoMuQJaF95uGy32M0i3MI54Kj4x5TeECkEqER5urmfqaSkxaH70JhzMCztbo5X
3KcnH/mrQH4xaLGLbhTgkVCi7cfgP/zIv+qILgsbQQ3PNQzT+fVHTi6SMubARMJNkCuOeTEBRg9B
1cvFDkPKBKeIQnLK0mwoZamzuNGtVydjkRK/eg5+LqS9gim8qm1+mxNBZ1IQgc613cL6Km+ZXEFh
8LQDaInl0nke7b1q3elmd5odi6zqgG4M01j9n26hzsL933q9KwwVvJdrkL2Rv/6n1I1RK0k5WTO9
Ps1fO+BIiwkygnQnaCgSpOJUmeGZeBap+lc55tC3BuubkWn3ZsG6IGUYXTDbrYtAR5dHOoo0dFA5
UFaz7Jj2Td0U/yHftE2cf35UuSEIvprCVlVH/qifTzpvDDQJgQPIFZBc4uETGzjC8qfCPMqhYinH
ICvGAK8lWfOr7ezW0BCrQUHLsBm48stkJieF+ticfhiAsc2DuHPu2/k1eQmxtUy42CsrLcB6noZe
Wlbs5NMv1/JTFt+FbfyuYqZaVs0bXeZrNJZ6HmrBAnQ1jrHNEppDQQP5WWLvezpppLGvsvZL1X2Q
T+Pfd1Jdzt7/dkUADaq2ScBDAfvXK5IDqcuMIq8O8irI5YAMy3XuArk7T44eJEYTktksyPDralvK
ennpyxWp/Ilq9XHCfYbRyolLhLaFP7Bm+w+nKAeDfz9F4SBh6xCWOX96jixgge2icYpwxLblCHGT
zxWXy0K5BsV9iOk93y0zkvwJEn8yTmPNaVg38/yp4RZu6QDsdwSzJFRpuUiaISgg2LT7+3Pdev2v
52qqpIBsEpqWoSK8++vlXLlyY7jyVBjxzdobVxiQu4I7arcstJhgp2g56mj2JfZBc5Td/2PuPJYj
Z9Is+0Qog3KIbQAIHQxqJrlxS5JJaC0cwNPPiazuHqtqs2kbm81s/hKWf2ZkEHBxv3vPtQam13K8
3JbYnDoSlYcWLUz/w4f67yc4PhQ/Xcs3+Gymbf7rh1Itfpilw518O+fwFw9u31zpahGOKJCtZXS7
b/O03hbO89rU904bnzTl3P2fP4f935+1f/0c/7bqt2CpccGzUeZrF6xlH9ie2MWErjXvkZ8n0eVN
nX3dTm2Vw7mJH+PtQWSOtO8f8qmPcBxijCZzyfM2pmPYrR91fi57g19/TecLzzJ8yk9AYiHO/8b5
vL1LHj7YtqE5e0iwg7p32D2i2yt4+8tOPNJUUH2MYnz9+3f9Dwn1/p8/8n9TdP/tf/4/Cby3P+i/
VOH/X7RbriH/pe7/d+32T/Un/l38q3TLv/FP6VYzjH9YQnge1wgmEIj+LL3/1G41w/0H7wq6KQKq
b2Ef5rn4T/HW+YdDJ5Xp26ywaKu3g8R/irfmPyweZhfB1+Ec4fvm/414a9wWkf/94gpGEBynmdB6
prhtDM6/nRp7o+VKNWkPAr7dnWHQc9lqZdQpHkYwxwYkcUrAWmXvB7uRe0zA3FqMgsxrJoyz6VHl
JYoLM6fZsu2T1MH7w4Az/of9iw6Zf10M+Zwu349nmS5fh4sr89/eIU0x51Jack5m7ZKaPVP+dN4i
kryvhJUuY5t9+kXPEdRMNg1ZY/6L34ReHasn/OtNhHNURmVsPRsjInIyFN+0sXNCLUBT2+VLOiC3
mF5BWQhvJYC8wGy9H6crqMNCjvX9xTvaCfmBWWS/sgWtJcv7Z7sY3ssuheXXG1R99IqygYyuFCAE
9OBstMU6WXpxK5yv7EgW2bqtXvyJaZNjdte695ddvcLYM9g7EW/7XU+BCDmu/JRRTGQZTnwEpUtP
IWJ2MBX6tMdx+FTL+1hZAxcuIgSi4NPYVcj91Qqry2Spx1XhV+Nonh6yZISDP3L/ccbmW18G81x2
HQHSuKyioXbwOXvrQ0KixMqzal9V6vuvUdpKuUMi6fcbjUN9euMj6qNTXozZjkYNyQab2RKmSfch
ffWwLiLeDU66s+wbRKD2u23mGc7J0H+6AuBKHd+c19RG5G40NQuaEunIzWTG+Vaa9LGpvKSXSp9Z
wfiHQznkRmngD2ETBv1KF5AcRizvkpMIo/BfdJAec0+jhwNzJtpsHJkOH7IcQWBo00mtCzETujdA
Mzu/UheNi4fkq9XGSMe3xvibMV+c3jk6d3jR9OTXyDiUtnb0Sh4BGzM959L2u5V0ywhzm/XWtgMw
yjVhAr9tNz9Lun5YRb3PgyLFyT8ZQ79RI16YjNIEp8ENbq8ENEjMBKq4NySCRdZ0+zZN39Nh/DHE
9IcZ/I5ClV/aKmeiFS5WaY2IzlBdafDo947TOtGYLZ/p4J8VOYagyeyA3M4HiXNCLukCj91zOal4
59msx20PVcJch10pl91gpt2xm9sXv4DaAdJXl5jtzbqFJJ2N3LP/Q28wKhdlB1Y3sinncvLPgBfr
keSBCojC+UHBTZm0qP2ajPidU/KZJWwRaWafTj2EslpeYFtjEJ9vRWImtX9+92aacYSPUqMzgXWg
q95mOtBERwwOrdSm3jMYPDuLRBJ3m7oYdr3HgHp1EZJbozsw5SYTT8MUrPtN3fi/GbtrYaepJ9aD
LRDSJKpyg57F8Y2gAIprvno7d43JYCL65Ubyi1RhYC+FtqFD8BSX2Z2tVXedq/7Uy/zILszAhlY9
8p6PBLPSO5pyTwt1Qn2eOGGxtJ8u1vZyaTVSPrIL7L7uItNqf5Ji3jpehXGS/p/UcBksUPhppDXu
UsqLvNgkfpZdFmNCcZXFn3Iw0X8LB0z2pz6QDjKMD3r3PssBIwMFSnmIZ4T73qDRL7nUJjLFdDSL
TyddQKTZWI2oUSyT6s6T3aN4Sa1Ki4jt/jhEljKjeTON+Y2J2/OQT1+CfP2YuDdfU41HXH9klnK8
lRJxdp9OFeV2mxVbtBL9y+AA+x/77L2NadhbZfqGh2YLK7XgIsw7JufugPWyBmFRMiKZSSkjgm+x
KnG8RbIsB+csFN69rpz5HvaaZHmYRux2ne0/ta39ZxIY6RjnQ+JPaoLVk3mINfK+WRFvllbR2WQm
Rzai/EKj6XdSPPgqLyKlY1JrXMoJyM+QGmbu1PZYCYCDbmRevdsN2v40/uhm1ezqoj87usSwkdlT
QGh2Ry2WG3CTKNFHt/5CHYTshzP9wIeYU9Q6TJGnQ29X/lKEM1tT76KdQUZCk5NB41sZhEiBQ+Tm
QWLw5+ZeTbyqfZxV7wa9spnjrU2gpLR5Hdw37HbHsc0ffCp7aJnxec1tAQrqnYadtCqdKKmrqywz
4nlyPUnCHAMPlHS5RZWl/suOD4zGYK8SWto42ofpO+N9nHrkQXz3QNza2JijCWLEanomIMafUWVg
exccNzjaHNsvgUegmFc6IpwSxZcp9IZRkzi38X3aM6Py6uq3sEV2rPX4G1J4u6+QueqUymhOvLfw
4KJov01vgaeVaop1+Q29pg2ED2jJ4/fdMOfF86LTydGV8Z+SzixayvDxJRY+NLM4NGY08kxfsIyE
yiECmHcED1p1GnyyX6B0cT72GNA1E3AHviQVsF0+FV5N0Du1mNjN/W4FbhB2y8zrM3Zh6sWYyyZU
9Ekt9xwlzvOUTiwUctyqqbsQZ7F2XBwNEjMvvkZ7mtnqmNLzwQhG2h9Mx692xRoCp8TOjf08oPEh
2+WVGaboIoUeVe7oHnwwfNtRsA8mVUKsqR+C0ZdaaDcJKZWqJ6wc+9km8TEs66skWs2mgUcx6PrY
O6jZyu+bwZaYmYQdZPH8xIw1WLIl22Wym7Z5zHhLUn5ybfypjsZafkuL/dJyvajLffli0datq9CA
jb5rgWhvO9dHkqQXcCVgS1qSqGvWr+TnCBJdKRni5S0//Ha6J3v+JjNFeZio3kblzzRQG2E3VEbA
bb+JrDG2tnlFGdtoiYwMuADhyjRzcSk0SM2blJyy2AFTwNwn6mDNBCu0B6aGGXnraNnrWrevOf2f
tlqsfW4qHDLt/Fh4qoDSI+ghw+IWOinNZbmLMu9MaXGHBeazawc74NmUG93OXnMYKduqqP5oi0GT
WG/Ss7FmW0smu5TWJi4tknix2I66NOkZsugZ1q3HhZ39cW3beJ8BqA4owD2kJspW7nkYVEnfGsM9
p7j+4e8/slrg9PZbEsXzdWJ0tBEMg8LYab/pFNpMxXjfemfhq8/BdneLgPg53j7QuJeURe5kmm7+
vpNMnnTmoYil02AfVrwA7tTtBnqDvGH+7KTsectSNI6fpfL3wj3iPz9b+oSdKH81BYPG3NrVvlef
Ov9EZfCPL+R81GBu0R33DDr1N0SpqzNPO1W1JNy0OFK2XgbTYv7qdAbJCQDNUm8X7NnevDFbXinY
h082rGQx6pxZ5VNGeQzLQLXpW4PD5Cab2zGSy0QQsxH3Y1ak9z54WfSxGiD4hvoCkr84oq3kLrZ1
M2xLAmRGcllX/mXHFSLM3YTE8txuG18phAxAPKZZXouEZFvtkc0r59/aDEEMF++96KyH2Sm10CnV
vqyBiyRj/yuPg8TzfnAolxAI/tSgtck08QTcavw4QSd96Fjus3P06vkqyFJZqfs6zP1R8d5Bvne+
/FSeZ3TBzUBj3GYl7kzD9xYcPhcO1f90WjhN0xVNYT95bKoGnSNRQ0uN5anjWmuXGqAAySo1gxjg
+LuU8b2K2WRmi6VHLN2DNfZPaYrZzLMcuCmkkPXO064e/vZtyT2ZhNQYDiqzQ0dZ7rYeGGYV/alN
5uVsdh4WiYpzrFYS8PKTZKOk3Tw1TW6zn2zieBgeqyT+hFO5aTJrPONSnM5Okx1TflvMHzFt7XnK
Y0jTo5MwMRdaCPaFDtmekqXY/01SqYCi+bEUuII93VWcqW/jaf9vPX2H9V8DS9fSXIPFvz7oqbS2
dS2RvKk2kTNRybikFndN+USJTYKplEm9T1JxW9DwiUyW3GSq8MKUn0rt2BcLw6LGmDKoeu/d0P0d
5AnGbOgQ2LiA+xZwIfTEK8LCxNZcuXLYTTK0zOarnmemk6m3bGnc3DQppcGUc/MF9Yqc5DFZ+Det
nvm/NCWHsHjFtoAAn/SVFsyFgqiRM7JjFeDZ/WLRtzdFq7MTT3FkyenX3DLn/ft/Mw78TjTmjU1+
pXU323HfcPee8j6ziuAkaeXnSs4/MXMzuCCHjnV/kxbH2hfaBiN8s6E7yg+nrNZCvfeHSNiPtIbl
4djULP999qAVkmOittbUmT0vtU1vcwr12/AqiDeKFh+ZAPrPFL6/ciQFoqX5lzH44yYPOturA88p
jk0rvLcy5ovVGzKrwIgmE45AlksJH893eS0pM197Z+fl4L9SzBYVbPIGzFjKMIrxU/qn8/u9QobZ
aD5uGKfISBt5+HQnKP3cQwPkSsCELIuTWPhFG+jTJ8Npj9z+gqzrP1xHS09ek0SFT89cseIRyoyP
ouFXcUk4TmvXcF5zs0Mm3RejhDYzMa/dufPZXlb10nHeM3p56LUYkqsa+yAjMTo0+nXOeqLuXPuS
pg2bJkVxQqdLE5evoKr2pnRfq4TcW2XjpdBvLK47qgedi37zWVL+wT0hGYxDj8t6sVPnlTBmtXaM
2FymlqKt333k/zv4C7SXkfdu/YJ8EhAV7plD9rQkP/18SZwETobdX3VN39QCIXhGkCWK9OEpXe2s
xTs3U/rGNu3AKtKsDdGtKameSbPiiqnbKpjacoikU80XNsD86BTS2ZVLtdK3PQ8bNVhfhtGYAViD
N4pknyvtd95yGifo/INjrA7mRHtwRB3F5SaGAeRlFyaJfNqEQxpGMBu4DYVyJIcIk9FGTmrjZ2hA
yQi3eAHd1W/mEWMOjduXocFKgRO9DK19Q7AWkJbVhVJ6eSDbbg5Ga5SBP2NLteMjo7TlF3COR+JD
V1dz+ijp52InWGz5Qj2mnvho3CYDP46rYsnoSRkkxebUO0kdJ2iscM3UXQZxXBC3mrj2s8gtUUx6
3JgfsOdxgnPpIW76JygcmKC1sJ8dc9cb2Y+p+CBazQBjYprsvacwfJZGqCtXFhqQ83EjhhtPL3kf
Zx4fBi914AwGcX7dPDjNAkalF8cyFe7ZY8mvmYfUq5PSrARBkmI+CXoG/z9HrvptLg21S5rqWps3
RL6Qy8XEowhFLeRxo38+1j5ohI+qkkRFRzpw52sZFw3JpT9bqi7IrW7vDd4EMKTf2X6+8FNipEHR
Hgh/2C617RroHsNXZRUnHok/muOF1srSqqyOm3yfQYDjj5bsH9tO6PQuGRyQMIqdxo4IdJWlw0N2
ey59m+j6ogBG9K8ZZx2mg695W/JFeqvOR/dxnpiNuelywdEox1+3kGG1DIyQ2UNWKgPSAsQN0ayR
B5MqKGVbh6yJnC880ClIA0Qmk2iYlc1No8YiVmB/gcVm3BrXvhFD7sEwfhMJGyIwLuOhEeY1H23G
XQpAkaD4IWcjHJLysgrJPiirV3Qvi5IjtQEqN2HQopa1dvEqTBpCh1vmH8Pg/5QV5kfB4bVyrNe6
m168SrvmHGQ5CpXXFSukvzZffWOKsCxkSL1OG/iOgrRJAyaok4/aql6rpViCgvgKni/EZugXh84F
+4h3gd94wneYevmprmnVKGomuiQ7zTPR4E/pEmeGehSO7JeEYZc/g05wcXb+ujhz4GjOdw18Z+fj
MyOSRF44ov89X5pT381rVGTy5KOX4bnfa6kMKis/2nmGGs52iDmJMTzvAZnor0FwmVtHjhDW1N16
mqgyI+69cy1vK1mHN+kkPdiFoqeZUiN9sHb3fa51VJEVV2c1573pLwSwvjt46PDJDrqn8oPREjWq
kYLspsGkQ0nQZBCY95X107SyZnRlnzILQxWdmDy4SqAgAswYcOKt601yStub77GFz99O16r9HIbh
2/YAvJmcKGO9BqdhqY3U+N4GcaVSlmk5btOke2J3mp6H6pBQgQa633tOJvNTK1qxIdfq74Slnjw7
YYhBChOfMGNuz3jE6RbqFq/Y7PmfdUqQAz26DJIkjkPaQ08S50qqEQ/s6KEfFNIXuzv7dBMDwq9s
wht+02zsBZ+Z7qC6dcZ8f7+Ixj8bAo+upXgOstEktp7RvFsFHXZJ9AuaZ6bZv1Ouyw+jnXM8p9T8
EX/d2655zub02U72CfJMUP0N50v3XVVDvaeChoE2qb0g56iPgRGEz1J0QVkYK4WB3c5S5zR2Xhu7
qaPcMBdYyfFxHu0WJl4ZsKj/gNNhmLLYbw6VDjuspW9E5zAFj7AFxcl2uALoOV1LZVvwFx6Yh1Lr
GayeeTKz8TDSB6vNpB9XP1INQl7pLD+aOI1p9jDMZCe8GhtqkpYAWkeiDO2okXZBORyzicoVh5R/
Q1hRAnEvHCPZQAWAr2KytTemnYUzCZe+uIreHLYwFuJgiDGUusa1LdpzN2ThYIi3BJiEw9mYNB23
8mz+PcQacZLSjLkmcn8zHeuqQ3euiuJZmvaHX0IoMxLxphFUd1T8GedTEkoz+U1XCsfQjjd7Js8F
+Kzv7WVTGczEVufgW7DLBocCYCd/zDxeF9hinehvXYP2jp856a/kog1qy05e/KK4JATVE8S8d9/O
pCNLTmhK86WxvA3L+HIrwsijcrGjfLXu9VTnoOaBI8rsdEdONLS0srhLS80KR5Zaz0l/e5Z6aw2U
n0FUMzAImwOJthy1Kmy97mvRaAfSIItYg/Vjj9bVbPvfbOTGuV3ad7v3H7Gthdzi5qAvJyIlXkuK
G54UeWIUrHJYk80fmuNzomzzy1rSENWnzVW1iIklkR2rRwsjKIhdu09OXdyIa9IFM8lY12AiGLtu
j83rTi+6lw725MbUuHJbSKUrVhfjVFrktO36kVGBD68OcM68spRNpOUQk+0DR/sTzaDc480C/oVb
/3JW7NaWQFWkKjLKevt3q8yNpWcvlFc2kIu8r7pwP8rF+CPLmx4lqk83j6z1eaKFQ1/ffE25gapE
vZErD89orail0pk2i956YRe/o4oModksR6/TaCnHqqrDiQMSUnbYHomlyq57FZwxZSXLXVysKwdq
33wYyh8vI9nninJjzoibsxhzdHR/v0pizH1FoJdLBRv0yPVTWBnHyJlF2rx2DpiQyqawZp1e5Cyg
EFgYBWhHrolsRmSbryMjDeR2RDG739Zz+jaUeLQyvQUQgxmYN/KYCkh7NrlcgektHtrdmE74AMo5
CSfbP9kzs6dKpzO27OJf0jHvwGsyYTaRT+A9ajP8MSO1Lt1if8FE5lo5OCEq3XR0xltntFVfKgza
ZJFqaHtpA8VI/8QsksEtqA4YMXZLvdwZ4IE4W/KmxhHNXOl2gJRn2u0Dia54P5Ni2gyN99z3GaZa
j7tI3eeXuLR2nLXYCyyi1RxRzMGlqtyfSPHOvN+mA3+i/BzrNt5B9L/m8E+b5AGxm+IPMEPBwOEw
tSGLAaBPL9S0vRqFduePCDSTzwLuFGQqy/KukBgjUW2jmapSLpouF6mx/Z0VzEm69LmjJpwLbV8G
nWleM91tItfB+jSvOKaLxuanNmTRrSMTHuGpS5Nkl031sEmW/mdqEFKWFU0VakCv4cgYR+ona9fs
gnqmm6lWpNEHek7lSGqw0/T7aUzScxevX4trp1FlF79NVbZXTkKMBeU+06cfVluP+jrAEailTkn+
uO7bDiq2QhqUuzQeks18mnLti0BkgpqPeEJtGsC3tDmorvq06dHe25ogDFWECcgYY5JZmDXybWzP
cSbIfNb2GdOogCuxXBpTH8JCaH3IDMQMfX99AjbzlYGAjudkOBSG+TKMvs87sDdGUCDLYF29bPG5
CxdPieYg6GjufqUaesz7r2RVl2LKuEy3nGaHIT6kxbS1PH5k2dDf5U3/BnYrwJWHrsbUDEAOQuI4
P1Al1wSwLFdyMN+MsYCJQf7ZdUOeB3mPso/9j8Jg6qOEWQRpbY6cGGTo0mKP1KMjOlvZVqvxPK0e
VyXf4CS6mIXcuk3TbeZl/GaBqMO2VsgY3PxoOgIaVj3ahoQ4DTNv09vjdMWquKt10YfWzGusufNX
680MBR2x7K3Z/sKEYxx1ZUY6VElvSNMn35+AG8TGFjeeXnBCKjmJzIj78MXsV7lPq8IMaVy9lcKr
r/ge1ck4aVQRb1yNvc0vsdSNsmhIJ2R3ylHPbT8FE5gebEeEO5pYz6BHWq+9mx+nXmlHq1hO2YoR
KnlMKNULUagfCcMDFDS+62rBGjp5MBpoKi9yxfjPejB7TrlpweMAkW47vbbOdHVfcw1qNbirLD2n
rTNGZq7j6+T1O5Fm553ulR4YWWKdetcyT6muTcfOwEoeO+4xxqrKFcYyiTmiRF/jGAu8X3YXZ5b1
fjIvTorY0Pvr/Ey/l3+f6z6m2Hh59u00vpcJXlX0ml4b1csKm+xaZ/ZHlnTrW8yqGax8HxsUH23r
ln39PuM/hNOx/G5hTIZloienqoqNR8MbvpaQPkyDOR+Yntqt9ItjJ9NWDOkcSJWqDbpI91mNn3B5
r8lkTw/13C/3uiy+ZOK4v6xqsqPE0Zt9g/QdOLbenmd9D2bNfReTA1bVkfhDrTZ5gVB2LMydgcvg
U/MQZNymKi8CbMQdYwo9aNyy3usagVk9fYTp1v+YQr6rwa3fpJFTPWxJ++CQ7vULXe6NtmoPtkr9
i8/PIbLzJnluE1cwrRQKQQN2FpMUoF/zar4OebV1Y/sN6dS+qhpwH45z+JDM1SYqlLfZiAlzIMu4
z6eOaDEFuIhLqg+9SaverG5gxpD7iNxm8W2quKW5HqSTVihW1XpoXygP1KMsUzuvycoQUpj/aGR5
82iVu8H2fP42HSBaHR+Qa8uMbIEbbz0BGqpkY9xRZoQtsSu+qjjp9napXQkocFz0pzNC3VV5t0wR
xaMj1UTHOObODCnUpRn8EButw9NK4/UN9mqUBdFrfebe632MOf/JxPqgOOY/9JRxJ2yt1VBU+/5J
eD8Gpd1BNSTOFp7IQ215A13sxm+P0w+SkJ7uRMmEJvHZmT1+qPQvMEIqnTdrTXgxtfwHTZ/i4vo2
OOXeHVE6uVsdLXA8rAOt5z0ZivuD0bqHUU81QgSKxGxskMmoGOSndASiE5cmTSLrwOKTD6kTabbh
HRsXp/iN5jL6HGQbIwtp9jMOeSXXiOjo79jh3jXYdfFYNYT3k/ducOxnKuQJAVnecx5zbUqgAV17
ARlLl9h75yG+85P6hacWR9Qk0Ld5yCGa9ZBaR+yo+ahf5s5WUYJzEDSTf87XZCHish6zwWpeF2zo
8UA9a9KRxm+4p3u9qO5nq/9u+/jUQ2S9mQ7bbdtqSEeVe3DtNYMGd8aVKsJsgDElWFQLL0oxF1xy
k79M3Hkvndc/qixtL5o9ndMsUUHWzC8m/ostPlCHZd7+JXK5dbjR7Up7fSG+veBmX15cbrOB8lN/
N+RFFZmFXxCr5jbl+F32zj277kpwW0AvF+/D1pGTFnAuh3xpXywssHtP5kkwuUu1H4yTgozKHZEj
Qa4q/0lNOOj0brtYvSTFCD67c5enG1iza5xkB2ZW7TDBPTfQY3edKT8sZfR3LAeMrYobE/LWIV4o
phla649REYMJdVpi9pl+5Mbx3idqPNitWe3KLL03VXsGteJHzDxI9JfO2XULpi8NuZZEcRUcByPs
XZrjPcvgm/DioOTvGClEUa4IlGcsDrqNGCzrWBqoYkUlwzytk73Za0NA47GFgKMxl+Gkw/WJdMMN
RbmACNDJpURADnpcjcbRSGIVmXxv0Tj3KAC15MCWRbUzxJfKTPd6w/Rf6+drZXCSdUb9MSvT6rBw
8EmrJN9XmWLEBzG+Q9gJGk5YjHgfRV4iCc7jezE3VliU+j1LskmCwbtaN3j0zR4t+tEj33grgeLk
eCkrtn6rAW1AvgIt7j+7Nf5J6269CiSW3T8yQ+RHGLNgNUPd/LM9hKuTtlV+f/4Lef/Lav/7D+Nv
qwin84oZqXrR4/XieDGDpcFQ3bGW7hr0Gtcen1ZPo0oDN0ng3LdDe+hujpxY/2MZZYqKwWgxlwfb
p+FwnbvmGKcQZGqtux0LPXFM11UcicU2wWDxNI8t0ELB8IiB/5K8mrmT4AvtBxaq25/79w9Xcd0d
dW/aecy3eU0m+iQtebJF7YJJE7/hBzTbRnwOjsXRv1KwjPx9b3akyBcyXIlGxpwWExzBYDeiVLnG
qSjdUykBUnbsMUd/HZo9ts2YHUdyfZmKu5YY2kEyc43HJrnkcH53jd5CSyHlU2gqfTAtVfKMRFrB
Ut0vo4q6EZKPrzdHY2j8SBAD7rkGtciKpOMjiD0yKlSVBJ1rUlPhlfpLKS4thxfUvRukgbEvq9zy
zEfd2q1hH1KRNedUY4DrL7O5dQzj50a33aBW2w++L9+aErRj3GlXC0Hz1WdEP6UvwtDoTnT8313p
Mdgp0nOu10FHMAH83XrRBWFMBlqPQADWzRAbaOXl7Tgbv6wVyzgM45Zrq/tKxokdbFEvqeAaIWvU
ItcfcZbgKSPl420dh/kN6MQLSvOy07v1vZ4EFzujbQ+MR2jLNSGoFZnZRKZoRWTahzhFw1HGBNXT
Fnk4mMI7pJn3CC0BNHMeMcL7FHW+ncCXApyodtIz5xBMjcv20k0Xt9F/YKpxhvPOlgaU1c9vmE6F
Cai+WwDQRLmdccrXhk1BUu3ou9zChO7HSP3qebSsjFhyDn40Se7tjpDWgK5ekDQSwPo29Pyy61Lw
W65LsjNbNLIVUWcnFqqmMFPnoWmvx2qy4rOmpcy3LNaNFWHd6PruNDH12BY10JthMbRtFvd2lDV0
BeZjvJ+Eux4c3McbCOXuxrAAgymvotPcpkHaSQ15pOUE9gcH7mph5CsNf7dIn8XvEfw5jz6VSY2G
2bp3M6SgpE/u29gWIeg/K6ScC5l5FEvoT9yD2sGApzumdmQ7Jydp/ixWCT6uG9jROIJUjDwetHo5
x0XR3k08Wxsr0/Z+oiNzOulDNmv3Rq7IA5mZcS28c5tl+8Uw4qM+IlhnfZ2FY5a/pHjIjgNC381W
5XEmQgPoY2yHpiZ1dDdPC4hXoz7105F40A5Ih/OYojMSy00OHt/41hyc+qJIlgclusTCjtpMo3W/
YHIS7bAEInHn+7LRzis3s4MxeXgMGlAgw8xD5d7GjTpgCiLMzMhya+vOWMraMQ/mqXmZBG2WUyzJ
sgh5cMhVkvt05NHgLo6KdddiqkGVldzibY2ycyPocq95NUf17FFGculJETQPk3HL10Iyk/cVsd5a
3Jmz04f+TfDyOiqDC0KsNhzsjRtzCPRADu+Gsi45Irkw6Ckm7RMD1DGJwO0Qe80GCDoBtyL7mGOc
XQP9xgxvGVY3yXVIYu6uhkjDyWVbS7SV5uIpYZMkD+caHTCUxUu3OpQyLbU87OPMvm/mR6tqCQ4B
yE8M82QTfIYIeodboTtWybpPpVz3jGvtk1M/EDr+tEt7OKdzDHsARDwWRH3LEDrCFix2mbU8Fho3
uzLTi21m9NUFqH2kOcVbzVcf6vLb7o1571sIIkzgQQsOIwtcPVwpHM+2CsvhTqTpEhnLuPU907xr
Rg4JPdRdQh0/hdN0QVpJDeSKtzMbqJGNrh/MvLBpRnUXfs9m3JeMJX331pCV4So3tb1M1uZgdeiJ
OmO8wOcnz4ERHw0FIWGvG2FqriMCuNNAIvbtDf72EmvncGfY/J4ZxpBdbLnuCwo3ApBbvfTTpO2V
qd/u+1RljKoI6xEenpvpACMN8ViXXA2NklsJSYiNJuqH6VabOzoUjPgM6Dx58xXzNRxaiP2mX13y
eU5eH32hlxhmBI+UjnaUTgVx0ZVmdpl8YZyHkiRHftLIPD02MHuBEAmH/Crd+XMyX2jCkhuwGoJd
X+sj7hncPs3kKzH9jJQrtlI2u/7ctfazYoTAMqE3JzfpntOOBdaD49nNUFYKmOEHBpuMFiGy8BKm
AQxMg96p0rlwbGeUNG+GVIyv8LrPazzuHNGxGdvZhwumMvAV/qkYjbZNf5p5oRepjwPNSZnsczQ5
yqZ6KX35U6/tgOeIjfCG2kDl4Y5w42LpjMl3U2q//S/qzmM5cia9ok+EiQSQQAIbLco7kkXbRW4Q
7G4SHkh48/Q6YMiMpJU2itBiGD39t2FXFTI/c++5sc1uyTIBTJQxC7LUuxHYZz6PHQPOmjoVPjxT
AUCD66mmrUv88pG4iYeSFQO27cJ7mKZWc1QkN6ddQqPqZebE9S99sJc+iOrcwdgjsejMihSHcDLX
ZDMy94h4Yx0j3Fg5Mjsg5yjHu8fYbsxj3xifci4XIySw51ASpT2WHTUUrV3I0+IgjqwTdmWkR76R
QanvEi+6L/LFWjvCSTeMst/EsUBlwTyaS0M0zjmMe343ntiwmW9KWaSApPZz1uRiJ1tkVYkJRVKU
GD7jv6NxEdE83huLc79dvgmO4PlsFglbGNM6KiBIp58vM0qY8fDzQ9eOtkEFXzGnPWTcSW5ERzVz
yEL+LrwW5amIa3LGONqjpQmtAW7d+oJuAnHDlIV/Ag/mvKxJr0k4BFFYqqsRZZpu4ldfoyR1f8dj
/R409nRyRPdvX1Cd9CsraAfOe28hAPAe1N6QHIJU4+C0MJZDUaOwWL6UVd6Qz+czjXXxtFgpCRLb
olbBzrOjB6b2L/6cRFik9drL4JYEhgD2vXz5+e1MAZbV1zCy5+DnjIXV5/3HL/n5vyUQg4OOQcKT
n8YGxX9CdcYei1mT4f8CfomuJMQQy7+Ct2fMPzoDoZVCoqCn+eI0/adKAvaPQf7q5xNGtzZby8CZ
VzZxG5O2KCniPzbzz8xFBRQaa2uMT00l37yOlsJrz3aR9acczaMVgRq2ottkx5Cp4649ev3VljZB
UtlQU4zoCnlHxnymwC5o484yGHQdhO3d2R2LPXgGXFvT/JvdiXmYPDQVjCvanRq4Lz1CibZAuFhg
NdWLAUGBfeNC5wjlfW8M/RkQA+zxbsl2KhU6G3tE3MR5vqltsfOHotsX3XtgQ4Ju3HQDy5F5j7Jt
nk+Dyidw7tiSXpuq37n5t7ZHdsUNXDKUrvtwMLkL+uQY5V391bOB8DFdzPQM+8LsHyPhrDo+UadS
4lYq3WKPssffm1aQ0dbY6b1W5rev8vAQePVF2429mQgROdX62vs0KoHlJHtONyq4maMC5ykuI2MC
px3QGXrhEv1A8zpQUI+dvwHKMm/sBB1gA2aFKQaOy/W0ziPvvSIX8ZUQJQtFAjeA6RAFgNjuNSht
5FNVimHcGw16Fx08tSNaAbfGfkx6ajT5WyPVtyKm4BMFOGAv1nvYOPLO0Y/OuJhU/fa1iBlepnhJ
Mti6qygEqGCU6jXIrNvUX73CZE9KpMIjBOxgF+RonOj8P80c51aaMf/o9KkcdLiv0+EpsjGguwTZ
mLY1wH8w3qMsmVajxeFoIc4/5nn+vQxMWN4tlyCIjoKngY4z7cj/KtpNN8zXzlTUXoqDJy366lKU
BqoI2eHBRUeTqAKiu98ayKz0teb7ua8MsXH8g3ZJ2mhmwQEn63VrNvkurFHRT+lwb1jcp46G6hAa
4hDy/CEbvoXa5PWXg8nKbnprO8M+xZ0PB0emxENuNcS5lsmnb8YPVcItoyS0iKKsthh8PYIPknAD
D55/Qm6snbKZd+FIc5dGkwcL3cKkz+RxIjUHpCE37FBidRYKgwt0O79Sm1r3jLZ7xOxoEnmvNHF3
ZWfsAbnNe11P13wgH4WWmz9q+QcXLgPhQlZi5fCorLz0SdZ070mPHlWo1r2OYf4+o6Vo0ukXXoUy
rWGtR1ABmEkhRU1OvVug9kUOQqyeccfIO9r79viXvSYIhOCvEM20oRIH6x+3h1Jbp8wcnR3zfP4c
66EbxvmE1+oRKfFvt5oJV4L1XmYCuXJkXC3tvSMqJHq8yz9LEHmnnBCUZbSQloV1KPsMyZrb/crR
JdCkhr+zTpWcVyaeEMmmWbvpo6CiWyE6LO5UNPtrY/joe/xDouPeQ/XuGgSuNtwUEVOODdrhjF+y
dLAeEio7v5CdLo/mbDxDetkafYIOZqxYPvnqagsGuGnWkJkwKb2KO7Gh1nwH+8Q2JV4snpjGGVHn
N3tgRuebD/lYpiyZqkvkYLmYQDZR2rXJif3bxR35YHXzdJgUqBx4WQvAZMRZNLaPcQVZkBEU/WXr
bYYM/o0nhyWrMDsSqcGHF4UY4FuxK6wep3nGsPszkAUPRIcIJQbpkNUZirHZ/vQV1qUlxqTu/S/Z
8UT3YjybVC7MogZ571GbYdbIvsd4jvdsGexNaKD/cHIaz9hhJlIm3cPSCkUFDCPZyHJTJztYj/aO
o4x7LnDHXYCf9d6HQbr8LrBSwH/Ir4JvFq8zk1ZKYQru0H5tGnOg4kvmB7soPowZN1NpUY9TsQBa
txkUt11uMGjopg1ThQ3SfR8aEQ8AamuTUezIgClAh+veMEERdus05lr1ZbhpZqiB2LGObpV3W1wW
9irN819VSIxVZuQfpmx7uNYw+A1xIgNBXvZEeDQVen0YtxkEdIPNDr0pgVFoxoHNEFIRjOGljJ6c
vual4ZVfj1ardwXYcqMPn4oh/nJZlu3QLvYjIyC0oocO2cC27BhqqI6try7n1WAhTR4TrqB8to4B
m7fVZMp4p9oO1a/9SLZouEnNKdh7RKUghSL/raMpGGyOwekWGSnGAra8WwdO9SoAbpOG/OfEKtKt
tCCMN9pfDdWpNgwbhHgI7GcKn3T4PLXd2gy534O5y56YcelkSM+KIKyqvpSECtSm9cu2C7pwVLiM
kr7KzIh244S3ylfsXBtB/lDGErcfUn/ftFCmqxoeXxAEexZqf7xa8Oi1tDJdGKFjMpJHPQ+CXXOU
rjAEpxuPWXkU2c/xZN/Zwrryd9luOl50R+6mGKZb3EDgQKlWnkkJeUS5VB9hIbCkbcMni6ydDTg9
DVo+jTbVosSMw9A8RgszFZbV2Zl7zVAk+SsXTtxkBrufSWQUtUvQg/0o8qWnzljvBtqkxouLrTcV
f+zavcKEis8E5267icC9onOeBytiX1rne4b5IwCk5s7K5S+JOPmA8XZtaGvC/2A+LGYvl0yVzYiH
UARLbNaUvoYRsVdEdxurykA6G1repRzoo80Ex0SeClia8aaSrKazSRCfO+XXEAnOzvCjns8V2tTK
cF5sSXqVFfgksSGdEq4zXyPwMHv035fK5o7jewxPVZRJ2ur7TPCZbG14rEPEmPHUGBWvo44PAaj7
qxSCesf6DDPoGnaARo144DuyyxifB4BBMV1s+MyWjKDrB1P5QOcn5zD3845HSG2alM/WZESvNVYO
Eh8aZgLgKtfhceQl7fgQa3QoHJj2Gc05oFKXIzMFzI0lYKEoKVYrym0WmPBkHn2pvhEozisPvRnq
N/6M0u73Uf8N/rC8tF3srLwofkZV8h7osjuY5XbqczJDPMGIz1XJHonHusIBgICh3tohNVkWzFiM
Mixg5nLxAD26V0HIAUlKFNVAGl6wb+EJpdpi881cUXMvJ9rgLLJx5E1RAqYW2i3iL+VoagAxkC4j
yKT1fNRcs2Z8NyJopbetvK1oSJoSpRnxJPBkOQGiS7lMKGYu2FUgvA+zHvo77ZKHPcQ7GXPwydFs
qd7tcJ0N83sLgGEVmNnVSgZrAzdHbu17xwEq5tcX+ooETE93LGDN77U/vk7YLTd+aMenpE7f3InN
beMqgkK8Wr+04k6nB21G5Z1AWsFw2053VZPe9+MwM+Fl3kZ1W55LJAxbuEYV66UwQEFgjY+GwUp2
jFe6MjxaP7kq23i+K4sZgE9RJDvoEnt89B/CA/fR5tU78T/tucCvEqBvo4o4OgMwt7D6UKSobmfl
fGV+C7MsB/OF1XNhUriYE4rygsaIiTw2atSeaQ7PbckjSrS7QUjXLoLWhxL0ielZ9YuLJKLv2MbV
5zQbB3gaPTpGPKZ+nSbHSljV1nRPmY17BLSCf+on6tfUnm7Y+urH3nAe5lQF686aFw1jcm6XagNR
Eju9kKeym9GXcKuumZ3rkx06oHIZx7C8p6iOpI3+2673pY38J7Y7jt96H/t4qU0HtsYsvGVt78id
I+2W11huwxmcWWD1zT5iyYyi9DlnKbRv7PyYs54+CjucT0NRHhjchMxKwE8U0O/msL0ZHR5Hty0W
SQWvUxsVWE2Cbh1DU6CNvcgmlVtVmOcwjG640pNVOPvoJVuFsYIChys+z87m0Gfnnx/ZEpE2Nw/x
hnyuKuhwRjzdu5z9kC2ZVOo4B6lH8Jfmp2MnjiA5+9eESCczHvZBc8H0xO3otmfkVu4rzkhvHWkG
wXbtH4bZTw5ZkYpNWHyl5HFuZhdZpB+qXyGZF0da3oMUBPIAi38ZvhtW1wAb+teJO3RDRO60cTv/
TxlXGZv4Rl50fHV757eTMxosWSwzBIkeG8e8MrUOzrMRRI9OW4uja9jvOrT3c2US4Bgp5gp6OIsi
IzMNaeQ6yntijRTD3NYzjpFN6rdIs7fK1o/DgIVxlsYGTry3QQz3ewEVNprVAjnqPOxtk91NKKjR
GzB3wu7DsGpJz2WFuykC4d/Z5qVL2avi3n2jgrXRPHi3mJkKckPUvUloXJPRrne+sB/cQM4PaPAZ
lAVhiN17oVL49VM0T7Q6bXCriVK+uA0pbixDX4nZwuAQzWuhGmpGGd8bbf3GNcbH7zgr8eKEE8eb
K++HYZmBooXcG2nEP9iMyWKuOHOruNxFoyRwK5l/iSwz75joopHGRqTMiLImbfW2Z+m6HnjTpyAV
e2vOxRM72vPA8OTkhcHdMoI2uBXei9ZUpH9yuVsVDX0ENvp5tKyYiThHODr+Hb8FDqd66dFFba3c
3f8E0P5k97apc88mD9n5GB1QofwSwLtnzAcXxYPUOvwGqFbvjT3iNfact7xQNAUtmfc9UMAtLeMS
Km2Px4wFXepa1il382dX2/eN+xhO9Xc5eM94TVqe+r6IrMM8EqnnJ4TWyImrYz3X+tZ3xJCL5vNn
BfiT4NsT2TWDfsHusERWz3XGgPTnv/x8CSxsU0k7/vrJuB2btqTv9pgJ/fwwSbN8I5eYX2tomSBl
GcaDseGQTdSnU+WvA9LSU5dQcCP9DKHe8vt//qT/jMwtDCzwk8d2P27f6yLCY5SDObKmx5FRF0r2
hGGmUdcHPVsHP5FP1QALTQ28hySBKiwHYFGwfFfPtisGrPZFx5J7iSv2/PqMriDfIybRh6n5nByb
2Xzm4PSVrwVaZGBGOWVh2LuHYhk0/XwZVMcf/fPDdFrWduU55yPJ8r0P5/PPlzlYTmR0AmUmmYS5
9S1yETY1ZtudpxoHDScRZwwKprOwNY63pD2WUbznsQNa3iMXrBBVSWLDcPhuq0EgnTM7CbK3Xqxt
FeAUNTdMtOtNrvSp0uq166eDLMYIOn5/CGaYBWWlrF1IFlPqz/EWHdpFp7jcYbnj6SwLDDW4BvkU
3VAIXEc63rXhN0/BROSMJm+8EfGOMCL0WoN3SLlTV+ZyYLoe6BTECd5aYSxk6PRlSm4cIfsTkkqQ
f/giPdw/7MA2bVwcSB4ixSHfjBaD06mzuERMjIEUo/RcESUgcL7FWlprEksqFlGpxprQV6RwLQgo
wtDG6in2A2TX7Lub3jgmY5atNU/hOja7fj924WudsbsBR7Shn3udlYeGLn3J4+w91Yz2IAL5fpxs
hj7CHjIkZ763Fw4fHGjZrWxxtU4RJWW2dI1+xq8zaWZ9tK4KfS+JruI0y9nb6p6OwJ71tnOAT4zO
/KAq+yZNnCiEjV8crtpdJRxxMKR4i4yebIWoLbYVI2ayYZw9e6JHh7xXcmZuo1d/1iCBNoOiZJoz
cZ3n4HVk95jmtj7QkdXUOT3m9wThF1KHGyvwnm1bSPIXm5NYzcgEEO3JKt8EMzsJOXQrv8zfkj5k
vOXpVz9a2OLFX+m0OGu58Wt8BKYTVasWfEGDJGFbN0wxQrQTO8srwfUVL87gltvSC92T6cUvIaSs
HWt+JDI6a5GjrqeU/Vmpy/CYI80w8UggfmG+3Y1s9lkqGXNzMVkF7xZZz74OQxJfZsbSvcuLEXHf
kOGZ4PJ0m9cWbN7BsCq81T6uBdt4y2duyinj1/ah/deIDP8g+xSfStBeRFfXxzGA4mPVlCfDqpoj
cmIy97EIvYDouOrqKjyFWO2zg1Mj1kB1DecNzXnsgjhK7kdQQvuUbO/1D+Tm/wz088+cn3/5f0Ry
hyT180Lx/YNH/x80IDTJxdfnP8OAfn7Dv8GA1D9cyXHhM6ISHB3in2FAzj+EAqZIH4Pl35QWNMV/
hwFZ/0CsY4H6IWwUIZoEOdeUPyR39Q8Ie6AeXZvm1zUt+3/DApKu/1+JWY5y3CXG1FFKCk/awvxv
lJ1uqDxLzC7qOBuageX/SSUABJuabI1pE2VpjDnd5SiHIXgtYT0e+oJ5ehM0gumtDeqUUN02Sdkh
m8wbA+spzD2WEkP1CbysWRfQqLC/42jIvkMONDYH1jMtyK3sgesEZf6kcltyLA6oMWsAuemr4dev
nmG8lP0nVox+M1TNcVw6DZPoIoYxtHJufZJaRJe2YqpWfsOWeQo9cTEzeWYxKs4J2UB4o2rorV4K
OT5Kyp3Fpn+vpvFc9Ab8gJjN3aRfc3Y1FB0Y+AdksqZbw+RB+eTl3QAfgSa1TcJn16seGE8x33fa
NzS8j2yI2KO3MXMOxgs4zjkvQ0YW/gPOZnQdTvBmFdk1YsHglN+hzdUVmyE7emLMsznKVmCFn5cx
iR3GR6WH366qGOxmY44dct40mnwK8DMfsjY/nPYkQ/7Rc0iqiY0vi2Zj5xlDhPzQKpmmBTuNEoiJ
YzGvsqQFg2K9TRXVQpIE8GiG8hTimTsEwiX40ktP1igh1W7MVJebRNWvOPT7de38RXUvfXbhtRnM
+5npKgKK0EYTW9sjYJP0wXBD0i3ZdNksrE5O26H8rSbUtAjVPKqClmBMMEsTw6UiHxESQ3c/5IYk
9ip1HiMsglGEfBs0zER2bPhiWtHfUOa8XeTK38weTRreS0JY4VxkmQ3TEhFx6rEAtVhW7L2RsjVV
EVnhhvcxC+pd3TH7pZbcGC3JlNmYZoj9wBlD0EQI/YYR60Mq19l7k4uRAEhPKRQhNDRFwKyClSHM
CxSnY8Um/ZmlP0n1WTvutUixIpc91gzz5hMNREpVtnjJGOiTGod+PRTttSSkBIzMoqzQ3WqU3bft
U/oFTRfdReMaRO5LbVfW4nhYK+Su27jxKOcYu+kxYIJfeoI8KAjgCIVCcxJHx+WjRB9HXRFZ0Qt1
8luTzFu7d+4Fqh4SIj3FqFxkF69FQOOZxbFR7IZM7berIhoz4B70rlq7tNQKmKJExb0v0vFvJcBS
J9ew1OHOHfUM2DvBFJJd/Q4vY5mCQc3j4RpPbLxd6w9Gb+Y4yR86xZxf3yJe7RyUd0FEtLVYdy0q
hYI/ZUzM9DCzL/AFeJ9hcYZaPgaGlPfxxAX0HpmKAtJxmTbN5nDFhY7TaZ6Po8u3aHbpGd0ss35N
dM5I/N2MaJ/5SI/koENd3of3Dlll66wzyo1M8qOZOrs01RhXreo5wjOxLaW9cXgsYmN8i+aaabsK
KIPcCMS9/ZKEet7JpoPlYpyxKr3glEQhbtYYIaY75evnfoqgCkUsIxNyKxTt5YygoAP8v0YD1x7N
yNp3Is83oURbiNWR7iZzBGYZilKV/0EzZOzwrMCFj5DF5qUQ+IT5PlA83HCikZ6K+761Opr3iGo2
CcW7aibmpJmI6d/uLB6FOFuennayMUaq50GbZ9XdU6a+5iKBq3wKmJSu85yiM8XuDibpojob8J9P
EUki7auCeS56YxPNectbAYBmmGs+d2PoblX9p2kpDsiiCk8InE6mA5c9gyngq2RRL6Khy5T+64YD
SiDfOIb1R4oARUvNrBza/NbtcyBaEagFA+HkrlMeW8NGfeWZtxQ+hrGl+1zHqfUZe8Q84DNv1pzT
V6vJhjWnxgmXaLSF9j+uKtPZ+hHTeuqWZQuHQcRUFau88T0oO+R0Rf89dSNlYU7jkZ4jZzLvR22+
tH3zZbXlGwdOsOG7DB91165JhfdZao1/JyyoWab67W8S5RaxKd9sqpOLaTBpksbDOHQkWZXN0YUH
ZWbNmlKa1AmsGtUiXW7zXUeekIxnNsoMhBn4mEyB1zi07qRLhJcfHWdTUsbHydbOdrUsgxNCGT60
vb/J6QOqjteyG+L7ygk/IFKfC3zcAwvJVe/61joQ04MBOQEG3iWfq2ueIFkX6r5rvR3q7AeoLGRM
WP416+DTDIP1gFmuinPOOOMa2QT5iOCxwkLLp5PSbvLZK0Y624nqSkTZAy3WR2ty+y4/AMeN6X4h
fVlvjcW8qXHnVRNWr2ELLqlrXo2hU9vA0kcGLY/aZWfqSPYLuPLPRgPKv0tYQBRivuoN2+txzZe/
lja+CE3AThqKQ8yUgr47PcgW5RHWii96ZcLa9B1eznDbyebaWQMKisD/lZaMY2iwnjAA7wf2U2mG
YZABE0pIBCYgE1rkKoTyxbSqhTiWZvk59jBFe969BONIYM5vukELq4lejPurGRUMxchBZ8ySYBsW
L9J2L3lHNHuvwDtM1qPHtnab5AzPppR+UA0K+Ib1Km09HdzUuYrZI96hau+Nziw5zDhGquqaCGaA
GbL2lS1HJDrBoSU2xGjhxcjpgUgwdoRs4hBesPCRJWL5gMe4jAO1Qp7yVmKoOplpdUs8updK49W3
Qavj8gGZ2LPCyYtdYxlMQIneYqzQNZz94kmbJMbkWi4HOZCN4JL4n8bsIP2hbSXKCICAm91EVvIC
qOy3Kd0/2dTZ66xVX43X/MnCHIofyw8axOGAcQzM1D6QpbVj9LvAZ7yHcTKZSjishT0T8TXU8xK7
Zmm6rFm8/C1G91ZV/NfaKX4lFKPYqLjHxUjBoRBWj3gA54ZwOdiGB0zUb6nscWlnUFdIQ9uZaWdu
Bl0fy5HZVNJWjy2BXG6ViQPyt1d8UJ8KugYgJzJWnUE/MubaS2NMSM1Qxt7rHqRJdATqnlUxxs1u
NlNmHj4C5bBLd2nH7Kor181I+LKOLsxV39oC5g+W6y4T3yJVnDwjR2oPpKULn7D88EwX99ywm7TJ
xlXsuX+q4CPjDtnOc01ZJfuKoUnHcVnLS/u7MvDiWdXFUnOwZ3u3lwkrWbe4BU7BWtHwCmok0MYh
oCZvzjMAjiZjcqytlVJIB/2r1Cl562xO+RsnsUlneWLykm+Zc8cH5Z2SGCBkVaUV8MUQ7wGt7K4t
xD5K9UcbeQSHqoSJZBLzVk08hHH3Ic07v9QoY0LJqNgqYP0DJ2dzuFeGAY6Tvwhq2sjR3ffmgQ4W
huzIz9sieOpqLoHE7EkdAo2jtF3uJzxIduW2G/IzU+wxJGKEpWFSAxt3s4WRXNbf2vW/iDXk+2+v
nmP3KFYM/Bsj0v9K2afCdplLEMvAHGmtfBANOkq2rRUOvK3exvOaLyy7am31j31NXEPbhf4JxPl9
TYqFJ2M+yAqP92jyzuXkDYZfKVfvNncB3eKPdShG9AkYr7nxXVBlvj18dWmdrT1pXGocgSuh5uGI
rfYj6tAVtXqBmUtE00vmVNdK9RAUM3URRVsn0ye66KOMk5PIh2kXmdlXn4JMlw4AK9VAflYDBBwL
Y3kcpDspR/YZODvWrtNilDSqb/Jc/1o5TLTMBkuROETWwmCMahPLDWSOgEE8QygJVDu8TNlbz/4n
YXDYJESt+FWLPmwe9yyZWSVOgqsA843r6C+2xeGGGRpKsgS3Lc4H3o32VTbzZQZeNZouvCvjOURZ
OPxBofjQyXc9zsdCoP2IZzo0r+IFE8FX7sToMmqf1Eohn7nuv5WJFThwAG8xNOisZsd+hZdmTD+8
1IFipQyYOGV0YxLurZoa131oQLOMHf42a2j+prnq10S8AG2oyE8ILe7rZQCJR+Bxwmm3xWl2yQhU
hqvqsA9nSjdgqPIc7yHJu6vdG/MDtdbKd9nLkR/AfDw0Xp3GXTdVylnr/mWRQ7wmV7HZqxCvu/kp
fTLqmuZP7SMWqEDex22L3x8+AA/14BJRGyTd75RU5C160ZS9cEJIyEGTGQOhNglJDYEktBZMaisj
5V8s/nSRuszZdAF8dis9zP4NCwmr4aPEWIt1/fQwtARmIpFhatri3ufO3enWqAh3uB/7G0U4Khse
deOlAdIFybMXADyYrAbOe4zEbkkXfaoRL7RKv/vNonFk1ghLawruS2u4BhST2vm2kIcya8e/nYWf
dHifSfBioh/HXQyVhGI4KKwzH8+TWbknp/b0MbTcjzZggIg+ZF0p02ZfyHpEJr86u3xqU3X19WBv
fEH+pF/zOtXpWsa9A2PEarAHy+2gIPpYmQdaIDuywIlAW86LxgFUSkeib4nYSsQHCh5WPmPwMsOb
iGv3bSza8xiFDGMdqIPZcMl1/zU6b1P5e5x4YFOyNyBd7pxofp0S8TZIyBK2Q821ql32ZFN6G3PW
u1EfPpiNXW0nVJ7FmIiVqilWKTFnEkK9XP+m5YWJks3nMtDNKqDyUi58kWmLsfurxewwpJBcyhwF
kVtTuMTNIXT/QB07lsvJHhlvNbbRw1B2fwPzZXToR8NEv1qpt/HJT9+TVXxAGvDbFS1siq47O20U
73wbSJmyIbe0I9uJ8ugixHJc6IHKqDQrlpe4sH4ZBR4coLKRqFI+7OGn9DAPRMFjbZK71g4PY1O/
Al9NODDyW8cCa61k/yYwiw5WeOz9/l1EOb5MpT+rOd7NnPuQaaDjFrOknWErxwvTvhlW4t6PKnxm
2RqfoxGUciP7eRWMCiqP3eNjhZgWtgc3mMo1/yO6y8l8gtYC5JNojRObk8e0qnU4Ln5n42GIrTNP
jXWfEiOMPhNSKggW/g6ETeE4SEBi3BWx32y1DK21EvBIwW9idZlMrqiEnD4P3Si9abidQgJUFT0v
zDmUhFWf7T18ZhfApKcY/em6zSyxJeJrPte8gA4C/bVbc290CUDGiGX6ynNaTZPf2yc85eY25h1t
bBKxIL8IHekdZn+WI8b4ESt9cNUwYbUct5Yq9aaniCaKirERQJ5QiOlsIvTBlHYwoV1tLc1kWhjz
N3i94AiXM6HDaPxVxQe6c3o62JgPjqj22D7ioyQFy6cKw9Duc9sWfEABXzTdo1e0T/AxCANto6MO
7FdBegfpyQEoETZ5fVX9cX09c7rYsH0dxNzuxBVkOG25dZL+V4FS2Jf6ru6LS69cJFZet6t8l2BV
c0CwicIoq0jV8aHRo1Yi7daN1VOcE+ZU2T2PmCDJe0Rxn3JpBySthkZx6My8eMxqFwaRk/5Na9AN
hPLiNUXouO167zHMp33TICaxDPSJBPzONkvOKd3bWIKw/wfQoe34YFtIEqsFjMioHyrstHXFuz/S
SXroZzseI0dBdFX2xEnWBQBdXPck4nmdhyQLwD2AcFzn7x3V8bGAxAEp6b5OHAZhA+Zln+xZfwI9
MZe1sx+RQE/vHpbYB0Ac0l0oLjr4UFA7gFQCGyucKAaEwduNTOGWsnGhI4juveiP1R0zhUEbhMUx
5wZmtylexm6Gt9EhaPRUgJSy47KcUb6wCdmMcpiZRo7sFZC9bBFMLoqXdKWQe5JKG38OdVzeRqtb
iY2u6vKaK0H335LjABGPUVhHs1wdYRUaGDUJ5JaJYe3KIDZwjQ7pKq6G33nnbKQxgNBqZljiwXeX
NxU3jASvIIynCjrh2AE906m5wYaz5yaPSKRec7oO3MYlRI+peAGoa6+tGSh32oiPyo8OCQKtMNY7
lVl/2LF+5V3JKbcECKXlwbBh1dR3TaOv8CTmqmYuxng0nXCWB9/VmMht20dvpJiFA94DxrP7mW6K
IO0ES46FuF4Fl9QmPXhmg1hK+ah6+5bT+hhT7610oG5E/23ZF8D+9MJxY9a8/FX72rukQ/glplgo
IoZlPLR1D5KRQoJtjAeVKuqf65Q5qYlOCWgd4ZCjOIt6qKAYAV/FTYFSDUKs2ZYvU9ORm5SjEfWV
029aZT7HlUWVNRVfgdX+buo4Xtc6eqfjWbsmitmpAcjiEjHeCp5+5ozrOqRVGxsbkxullbbbVTlE
4Jvy4V5W8cFzCKkzhTWs1cTzCqdN7MDwlVvVji+RWX7neBfGFKRVUCRflk1fELKf75gIwfhAyKkJ
yC2YJyUSoaVvPwSLI7uQd6GNg8EDmRT0oX8W7txz2fdib+Pco7X43czNNSFOnvy7MW/9QyTfFEHs
a/TEjsJAjsL0BIgKnhV43jUWNBglFYh3XHh7DUbAmeWVgTSbPat4Qv9/JG+3WCGFJVmKmWMnQ72q
uXIgv4/JcA96AxSUBZsiPsipF2fi5t8Nq6UgaNhKySJ8lM6z32jWlaiVtgZMMpMPtE3I3tyNNw/m
CZzLdd1DZnLZjrHVG3a9wRSsBCdNgTFBXA3y937CSZUXaI6c9lz5pFDXklHwXJhXtps7KyUvvPCB
ErJYSxMgBvmirI6p9esajbKT6nOeYjXhGcIaV06LoWnexOk1FB1hlTZWor5hoBU0mwT7ANKOHs8/
a3g7dbYB5sntqMuB9BDOyxLrYpGz25sy6oZZguNAYnLyocGt+oh1YPWvHJ3HcqVKFkW/iAh8wvR6
L3PlJ0SpVMJ7kkz4+rd4E0VXdLeqdAWZx+y9dmq2rGezn3z4cbCk8UqHNaUfeuZBP2fRkFxmhDSz
PzJu9YlvTJT4LeK+fVSBwdvO4GEN+T6m4hHI67wcR/m0LaQF1CbyPvyuInbTUu3aWtReoC7BuHJ6
g0jjM4zFySlJcwwaEAYbWp+Kwh39fZCpgCyTedqlvc26OO9dmlm+OJ4Ame7paA30y8c52Mz2bghQ
szEmfRzK8EyBHa7GvCDaLra7VbZoffPIsdeK2i72FVYm05DYp42j3Q2CT5tb28nc3VgU2VpKeKpt
xohiHh41uXjgbeiWyvwa5ZJF6vjoTeFj6LPoFGRWos/PYtrHbh5eizG9xtI6Tey6N5GOzP1sO/vB
iNC15sUenETofBqBMW9zMI5ofp0raRfPdoLyS7NgJHG3f5HWdK4r5puhS60mLYvAvsIgbOi7AucB
1YEJt2kHT8b8w514mgyyWLRXnTppG3zMFA1G+oB5K905YYxRD4F9F7RAhPKDFTdfJS8LszCgTSji
zBCxSN9X73X86iralc6dFtQOAajOziTIcT3yZoc1fg8L2cWSs1QZ7EIpi7YePDtD2cdYN7+9gUlC
CifduJxFdRhDvLWdlIUP4gm6A4o9G2QADjTdmOyZdQfTVboXXF6fUXT3EFkyRRyxZ0bmbx7Wf8KK
WXXrkLOjiXyQmXjvqJJlOry3ccrgXEHuwoC8ZrgILYNjbYCWEXGR6LrZt8BNVpaFVDyHbLcDDKBW
vtW6D+QkrlzOtbWTpSy//OoKTxlWiR45knGlrnyUuWb35KdvxWzwWcvB2BUo1yAoxZwR7cw+CuUJ
5oyHJDUuofc0DnZzKAITczSI17G5hibLYpXVf4TTvkTSxgzUEVKbYW9tXDPZzAWpGprKDJUy7t1/
Up27PJjZfVdbXYTuzgry98gGnmTV4AFpY0mrfC3kUhONx0RHGkpSn27zvLo6wARCMXGKinen57R/
nvMx3vh29aRHKDp1LKqtjMV6mC1uSwnDDKGqNvJ38hnwBnCLO3nIL7UFqYucFJOgdZutvRQElOri
HsIHWU2uu+8xJDppWm0qHT0mAV6RLkNL6g//0I6wOmsWwnU5Iz+mrpbihYnXXgzDg4VT1cmRxRpM
BmNzofGnxOUIb/jTDP4BP/egSf2SRExokgqWbB0UxwzKRsn+D7FA6HaHIVXNAc7QB7D7qztlt5at
njU5F88m08Nk48DlpRtehXjRB9XDkwEiGm/v/IYNnmP3IXD9u+Go3yLq/9bSSa9A4b7QtjyGGnYP
aQAoXQx1YPGKzQCEkDLgG7J2uOFAmnatm7751htinr9p1s7HwPQ/tVj8AzQf21EXh4hDoKcjRoYo
zgB5jLXjkdQXEDpS5sE/syenYfIHftJYPsCCeEYiEqx7ZGmm+1bNGceQOx/LhoqjaMx5MW2UZ0Zi
PZbq4qUT9VWH8zsbUnYdOrnHPsqfULUWWDCeoSS6RGiZebJLWsviywYG6VbhzRymXzdmxhfq4TlI
MhRD3j+N7AchK2MjzpYQBbFdsQJpAomWyTRxxjaIuyMbnSjD8XQN8hGKdeqkbJH4vXjI1QjYSldG
b8c7bqd6Bci/VT/kTmzDiGiPzOKjt5Gho+ur3xxe+w18lXrjDGJgCo54F00pcIhpjYjpMqYQwpLZ
L/degtLYcLZBlJh7HDv/PIc57Rikd3zq03HsqhyJVLaF0GVvWGHf6wapDEaCFeqtTTvR1xgllWo1
XitxBdj2naIFWfs2xsu6Rz+Xa+erHOsXA5b0wSnPlCr3qknSA5fSkvoQ/tSEcaPq+4uEBEcpDBPq
DWerR/sL/RiqkSQmgWSd4zBbQbx39mxgtlY7n7XjM8wY026dVeUt7cxzMqQ1XDvUu+eR9I6Nxd6h
H/pHcpPTirmqaaangJnMMCSvZJ4wo2dBHkNKXTWVL9cNAjv91gmGTAr6hCoVbWSujqoJEURu3C4/
+MhCbx2WaDI9BbOK+GUwKn5JXvGG5vrdfiGZ29yiLt9NxnTxPPg5fjXDoeZRR5h7BST+3Df1qyrZ
u3m2AmwhnpmBI0tv8/9priQdRs43xzpauH+FlN+FaXPXn8d2/hZTQKogZLJ8wHdjAtxtqo84ytNV
P7V74uWfC5bPAKMmzlBo96XXbvsOnVUnf+a6vmZYw3sh5XHMEHH65qYdWV0NyUgzmYg9hjhq/8h/
rPqJgBPPe2BjT1HHSEpoVt+P2vBtNm0jk6d8/PY5xzPJvItgZL1qwltsejYTopEZuoq/Zr+7L1P4
gaSdWztmt0oHZwPEdC0yQEKui63TTXZZTc0IGi4iSJn7v2sQadk2je1vqtDeC4tfjKeZLyK4Jt+F
zA5MtbvCZyEWDTSURvOMgxwxXWLcQfihyBess2XCFsj322NRTmeMtOOafjqQeHzTni28Is/EJnup
7yZvA2F9UZnhig/qhEVttYfRdAeGIbd5ACdrkY0rCy9u+yOh0fa59zKkyNc1BgWd+1+Wr7GRdd0p
cslnmvBAyjH+dDHlEpL5vu2yghYLg2Hj4dEib+TVmaXELMJ0qlt8kMH4NtshrXP3C5nPXFdB82yF
w66wPCwzMvymITgIlX0CG8TFYtJjiOqvXVvu2tUQk6hS/prZiAu5hdKMMOUtDFkEzrb5UwU5kZLK
OrFyu80VBauJPY/kwjjbIPWkkaZ8mzrfvsDG/vQxTgwSVwKRNlgEl/YhCwxMCmZ6wxb43eHYZDqR
XBhJmfxOeE8NOhztbKH+H2oxkY3iE+9m1m1xmp1qR7sTo09ufcdYlQhktx43N2S8/MCR8joCEthY
Q/7TzMLYRUXXnUVQ/GEQjgCAcacbzIzMhmfDMP9GGaTzJue5SBPEPCNQFTDy+Tqp/7URSt3Cr3cK
06FuaIAKezxO7GM8PrQNUs4nXnEQUQqLDxbs2Sero9IOjTruZMlqaWX3kCO6ZhFRR+j+LySq/8vs
kpTr6rOuWO/5BtWHMc+naKxxDLgYb+NQrv0WD3tL7Z2HmimqSYAsY5PRlO9uWlw8VVxZIH/nvqb9
JulibDh+k2hoN4ATbv2YzocZWUdv05m3086wXRgV7nxDmnTm6OLb2t03o2u4vln56pvdD8b81wA5
0yrzbSSe3vTbgNAcE+c66JhOff41e2fYzXVzWvxzpfbfW3NkdUwyrSoUsG/zGsxet7VTW3GMx+k2
NLOTKupL9YZrjyhkFPs7Ji8peRSVuZvBiWGRdPtDiKG4tzEY6t7a2QlnTmSH/UYD78Phovq3dOjZ
tfv5l5Hpj9g15r+ef8qUGT4JMidWSZccWaLvS6EhUQmeMoVa+uSmQJxdyX2ypI5BRRk8h6CtDKQi
hlFWD3k/H0oWi/so78CvxIziF8PpFqcR/VrLPDIF1W41sMI8WLRMGfsjsIJdGBffYYbmlls7RBDA
grlrh51jww7FR4qWAOGDdJsLiEV3ncBJmsvy30AhtRqd0lqzx8E9V7lMekX2wvg4WU2B2k5O/eZ6
lGxUyz9Vrl4DJL7rzqf/5K4T4tbbxGjlNeUVqnfyGFw3OHSwbdIy2pkYhfNq2XS0qy6kq29BW6/G
RwD2eN9T79XK9R9iCphP+6umYKYVBOMd4eeWJfM+XhxubhStVNP+aDO+WvUAI5wTLBnCS+AwWSPi
DFoyh3XmA1MZ3ewck02LOwkCfkzacz2lB+KUtu6SO1YsCWSFgBxBJNmwZJMZgxypWUMQBwSXoTFn
HJPMUAaWVLP/v6RL0hmThIe58dF297XJQnFo1+0Y+QghGGwxIDzn0ZeX/1ZT759zx+6YLlMgSpo1
XFAxiB75RHrPlyrQlYH8A/0vnW0/qfI6EcC1zjDDTQsHUTSM7xrYDpdOwZZe8t34SZ7KJfDNJxcE
cQY7nA7/pDWRCydk8yOZBhLAK8FDxqTHmUuOnHLUc331TNLl2FTS5vbZB8Kpo9tJlGUg9T3/LoYe
XRfi8LVfJtNKFBMw+4j7PvKys5n0HA/4kWwmIA0H26rpmcwLu3uIRpLw6ldjycXTMgHgkyDmAjV7
zlzB6U2MnsODXc+14uQqQd3EycG120/PdLqXyl7UJckH7tIIngsSIzE4KHWH7NEhuq+bqVbZeUPu
hxyypPthQXzF1vzaZGa8s2zYEDrzD6VnviSIv7YRWR9bE2TpvQHrzWkngpWmmcXzwY7Sib9Hj9wR
U8Sfugl4/532cXDCa7Eoa6dFYwvl7tbTR7Xoa4JFhcvK4qIXXS4I4RANSftYL5pdpo1P3aLiZazT
LareCXmvJdH5Erpx8Rblb5yiAVaIgedFFRyBlFi7ffhm9NnCquC8HWAJ5/PQv3KkHjAdyGAmgoL/
rYHsuEd+HKfokO1FkRybEEwWjfKoL7GPZtle1MsVMuZm0TPPi7KZ4XS3KJ2HRfMMT460DTt+cWMX
gZBFxITVFS82v3VFPMmOCJN+QenQpSGothdltb1orJOWsofRUI/4OmLM1CDGprMjwp1wIYUmDYVW
igAH5bYld9mi5M4XTbfJNIc6bOSNGD+qRfddLgrw6n8t+KIKB2oPUTF6NZGL60U33i8K8qFt/tRI
yiFKbYGKPBWW6e2nxMNmXFVbemjEqnJ6S334l+EYqV1DKJhrs16BdvlBLvH8EM3+fZ7qbbso3GFp
A/BYVO8B8vcIGbxe9PBiUcY3RHWBA2RSYDowi4sPvajo2bO/NMjq9aKvp/2hpO8AIFt6wwnxqZDi
E/35NzG7V8PEIJrKblvY6euEFm8PNZ9ixWZIQwrHqYb5my1a/6l9jtrFGSDOCitAsXgCnMUdgMA/
3XqLY6BfdgjJQwD+ggqf67XhlQ/57a01Pu4Z2wEK5YOz+BBCQbIOeqQBrZhYnArN1LxI78dgJ7Ye
Fy/DVAKkSKRd8s9wYVdm5K3UPX+JStA9gWFYXBFx1D9Pi0+iwDBRYZyIM/0QCPJLRJxlNAQU3wk2
i2LxW0Az3TeLA0M2nEJTJQ/AVxcZkT60sfcqWwgqhIu4mOrXnKqIwyL4eXJxeXSL30Ng/GCKuvGn
9mYvFzRDKKYQmEQczCLW4hpxF/9IgLoJ6w6ekmFxl6SLz4Sq+cPtYbYliwfFxIzChnU+//+l+t+q
Mi6uFShh/+NT9P+Glv//4/9f8sXv0rpjcjX9BycvsxN0tzcDrt7ejFktityimO11u3ac7qqM8adz
CLYs5oGVXtYcNeGQyRCrnR3Hn9z2MB5TckY0IfZh2OGi79tvVVrGc6KPPpRM8pQ42Rxsr4w6FxS4
2+08RZ1aFqAOFBfptuztYGXa1M9YbDeepWktrI/UN5mazUm0c6gCbRSJkDLzd1IKAX2HiFnN6GMO
7pkZTKcxip/mfN7aZr4GpoP7Jfd+Itl+ysXcbRJCZVtolBBvvWtPvkcemVC69JFuQEDtTAcnIMLs
JJiygzC9u+bwBl4xozPOGGN1qKTAS+GcRVKzdsv0lVUb0TgeKeLzYsxK3M+4N38xjLdrw4aR0C7E
x2wgoEY9o1/88PGwx+7wJ1LOOR14H5io5qtAmvPFmdnHKzQTCiZjGIOMiOJ31l702sr8HjOklra8
ZuQ+owlPfvgsp5ioS9+djijCGrdlStovgQadfhu1fmgyVK7LjoYVSfxP9eFuxJODQm1CfstmYcWd
LzZJbMlNVovL0EQW3Q5aWhJV98CpWPB69VlKlM8o1tcjn7Jkz73ROv6QhCBxkemzE7I84BcRSFGt
gRlx1IJJRaXITcJfdE6y/FY0vs8onBwlNJkrZRLZ0tgmfsEHU/G+ZVBa0BI6sKIGB156sqoaptGQ
WMRiMf2tkCTZc38vu6WMlggYRQ0NL3EVQnAAdX1tIe2zAML1Y3DsvS+creOtHn/SVpa3WYTROXXE
xaolsolwSbbZOTC6b5MZHAK/JuwIWBsm8zQj5I19mUk/uGUbPEPTQtASzf2705Xznqajuhpxsyvm
cD7GIhhWYAckCmVYPPxakE34zd0ZqEm1A2+wMKKTE3Ty4I/COAUo+NtM0CP3mbWeaOS6xg1vBZtB
MgaDL1gVeJ7jFgDEUH+Xtnua+vnuItpBeOMz/JqMLTjxU5phelHlu6PKbwqOd4MZY+QlaL2gmkoV
31iMQW9TzAw6dJBd5Z10EXzahrXzInGJiV/eGEI+cCKTRRG9dMQi8g9bYCnzX6d0tzWys1XbR2R1
jV+9lCdCc4BItM+dk+DbgcmLPEee3IFzuAPCwPMyPLDG/qkccY/bn5YjbQM/vwKbOWev9ly+Jxqr
mPaa57LrnnDQ0vwY5QN85ogFvfy1PQ9pouweitr6Jc6E8SRVPgNzQPuigZRpz6hjEfexX/lBD58f
nKm6V50hN0q6W7Yt3fNsVoekmLutVM2WiLtHLyOnmK2KZ5AWFimx633yIQjG5PTJ+7Oeremx1WdQ
ok8F5N4dP6G9gdH4r0v0V+1n+CNZcXqE9+ydisGjcuYWUkfXLGKSE+FqyYny4HnuqukiXaLVBFVE
B+2xwFYQkopm5QmxUYrPjI3TfghZJOZ0yaojjpmYS6MpnxHvgRurSQJtSDhkvhYUOxdK8SHBg1FE
rfXRkUVhlfJFuEnzVpk1wXZ9gC7BMZEDz755soD/Lu9p9lwmYEbjWR1YgyiWNGb0WPj+lXyFXTvf
7Ba0iDl4xDGSGtrPUp2qnsyQYWy3qcERAmDVOI/zcAin9GajhdubMEPP9nBlVSNOJfuj2Y3ZH/mW
TyB7sGtieo9oiPUJ/OxyG0/VNk+DeDfFhGihYjh5DPq/AwQ5+Si9z3iusx1vtncsIePch068NsbN
B7L7wgLSfiprSVafgheUsWQEges821ndbSwrs3b//zFNgTEXxkWjM1mNqHzeUjuV50TxdBG77J3c
hT4+8AQdUnPkM2hQ93h6llsy3vRegeF5Y4qVAPVqo21SiouzRFV5zGJn2MzwMkoLhRCSzTh4c7w0
BiqTozwbuRzCaWvMyHqKDHaQzes2VM2jjXrzaDZTfkIgzqw5ETShqXyg4Qex27LEsjIUQrFXDU8s
gIttGRjVfao4OZqwjbmTMuatk/On4XxFB/lb5Yb/OMzxY1nBB0UBWz8rvG5FdJGQYqmDLXufOoAX
isK+e0AbNiQCeC9xBMbVdPPXzimiF82kpSfbdh1To+1mHYLeMiGBFI7ynlQwoDsOh7dudvd1V5+d
sdNnMS44qYLwCUOa/9p4qu8oILjLIwb+dQ1NVdT9Y47OEfQTmaVJnbwoawHhLC7oQtSoLCEG7cj3
Khc7zvDsBYRYwOUk1Gp8HanNOzM8h7ioS78YrzGxN5iasCOYenw0q7ZCza1/LEjla/5x/HZH2z+y
vYTYpyZUlAWMCmWIXTeSWOc0EBqzXv2QEKXPxCDuGpvAx0I8NqpgK5y5UNCr6iZ4Bw5Sy3LTy5m6
LnX0FtiHfzD4/7DNyEyP9EA8C8h83aPlhs7RHHoKH2/eWTTk23IOxSb1IBBOxWtYp81WRT6LXBLA
z9K1fypCM/AKuP8qr4xwjDP/alH2rOfc7p+6gXhm0z9BgDoOc58deUTMTeWWrC8FFahwTGT5LWo3
IfkRLCzehy7KRvzkYNigzQDsLcCyYCKBVuYn3dVsT2HU1XemnFhSqwdzCNKjdNgRkoVDiIFalj6J
MNksmOiIipGlEg/bMUt/gKi+CMT1OXviLGnu6bInM32cF+RhkBVF5kSJPvkjlgDEE9xUcbTcwwAB
V2xt6msb2cXFhoSwcpbYOQPIZVPjgCiMdsNet8P32zM/bxMaS/InAKdo7Ph9TKi45n6Jdf+HS87c
xe3IHAjR2yZ1jJ+Ab4Q8DTZtVo0Y6RG1+sJadU1oHzwL4RyUGes4aKgMy4ujCHYEm8yuvyLbEhyD
iYYp7cm6opzZmIma7naQPA0YN77gxUM+j5JdY8pmZy+FBzoCMqBg+TPjW7jIbf9WpzXeaMoJ8Eoh
8DXWcY2v382uBf68pEjltt1tY+UYTEZnhF85w0qubRRGtrxlwnrJa5cNUO2FLDN792alWm8NmV8l
7JAtlerLxOpqD1RJXPj7q+3Es75G7GSc4g7iSIvahyM5ZSIAYWJnWQFhqz7hwYyNgKsyM1lnUfDj
2WJ4KTPjL0tL96/iYkQhFr7JkukcSybkwyp6LzP7MY3N8Mc8o9N7zBwVPRtxzdLVwNHgwPjDZfMU
e8mertLdWoQt7920fUuETXmpjKc07vuNtbSMwcJQGSD/cxNR8qIwfU4ali20I/BgrEVLwNZv7Sbi
VIy63SYRFXSZWPPV8MhDaR9kO/j7OKU91X370iJoRuDnpA+5LX5aObZHEWiXHrPoH/senbBjwEmZ
3OE0C91h76NKthtezCo6t0kfHPwmmNY80cyblSD5xG+IA2ip5bJ50WaZTUvTS6oUaGgwSa6oqMXq
GYu2T/uFBqBLLX1sp+CMk06fOiIDqJWZaHmmfhx86zqkZMT4hmg2yeQW+8Gm3RwCPX1ASv2Y/CUj
p2uyxzIl4C5P3pIkuQFCVwziMucVt3FyYUpbzV5IDkNXAKq1ixcVPs54N84cMeiCQ6IPWwWsT+BT
2jVSiatQ6knHFYJTLIbbaY75gQvPv+R5++mg1tr0aeBeHM0ESMrhMYYptZNTErMsi52zXXY0BsnO
Qot8EW7dX318GURUs7o2vGInXSc6VWFun9CQGV7cc/YTET0ardzYDT5so9qTkXhxyvo1bkZWEpLg
0lRDCB7MLD3XDgykoifIgAEv+y14uT7W/Kz7dXSzhBPk/xj1Xb2YMsXuLOb5QGqqFM5KSRY83J/4
HX486d54x52YEDXF3c4IpoJ4mL4ZSVdfpfWZ4Sz0wmlas9S9Gb2447x0N6ZZ4A4nc6XHkISV0XtN
4+xvbbG8DF3kZSHjXV/xappYLcA1vJI7575OVY6c1XC/XDJcWVVBOQsG6EbuhAp1jsWTG+tVOI8A
gezWOpaO9QXw9GQ2NeKreTSpZN0vVEvT2uzQPsfR8B0MYNxtMCKB5QbXbIIdwICbdVIOmLCOOrKU
FmjmPAfHyIEYXHsgyCXfb3CLYVNqtZNe9MfoarWnrSgvQCqxqru9ceAAWU21WT/Z7ngmmfGSyIJg
x3wmCsFjmD1O3U0EEYAXtzlUAcGNkXiq/PgeOQC0GiuEoznZ26DcY0m5uiETP3rLaV3nYs9kc60m
wtzsQTzHiuTQov40o+4L7L/aZFPHqtm5wqpGK6bDoyvZZXmRyf4tsS/zjNreZx+x4PFYdjQMjkeP
wsotonCNsfUJDgWuBcxcg9uuIenaiOadj0Klv4bZfsOj/RlLQpa8Rd1WhdlLKLtPI/XVJllM0qLK
kYCZFhU3y4k+NO/xPEA/x15BdjgbBJEFQMCwScIMGJtA88ZAExXUk3m7z6Xzpsfpw3XDj6zVd5DJ
zC2b9jgjJMSQRGWYGN0BcFCMNyAgOBmxELLKoGnoIz7k5L9ORjo8JD1FQpZ44cbO/Q8C73duLb2V
0AGypHm4BS3cichGW91efIQoyPE8hqvT9wDkYdVgPBj6l9oPHiqH/VzTXCovuKZRciVfDpSbTVuJ
JFjsYLFn62BkLzlHmCO1OKAtspHFB7e6RL4SEV22hIBQPxMSPTnANPIvZCnfDJGxfQTBw6TLe9Ha
j512nkYJ6DpxHtMsutgVGbpN3T9AQsUmxPdxHVTzQeO+xzHZKb44QqLaCRMYfFtS83G165x2Eso/
Sldow/Q1h9Drpt0wEbnRCJ57RZyI7r9sJL75mG+Wb29AG8MhP9pMsWJmQ9lESJtrOQeL5e6K4Bj4
1MXG87IQhVv90GccjZi1t0bmrOPpGMYmp8VEUzxa2U24Bi6nSWwmu0TYXOCYmK3q2bGtH1QMA5i4
+epm6AWb/Jnt46NSHd/B+CwsrOHIoOYufg67A128xpph8bAMP5WM9C6X6GoKe9cNHsTZvlmhO8bo
C56DjLttxM5kYllyZSfWuw52FQTGG8B6d3LtyiXcjkGBZWpcabhvyJlSnvHSdE5w+/9LnyCog7hx
o+/CVEQcQ6IY+nK4r1KrfHEBoW86S6ozgHL0WSEsWbuq640YS4xdWcDqwiDKvqCFR9CHuhlwqRci
i8Q2vR9D/1GJMd2wjvpNa7o5mZCQHkOxTv3E29gWG2u0cNZj72uSlmoPmg1/4urSh4hShgRz+0/H
foPLsNlqQYwxeMl9OEXtvjbYckdGO19jtja8wlW6UfZ4Nto2O85oDrgeWRlZHYPX///4f9xHiweD
bMWMMQI7eJ7X9qSRZQV5B+UGfyDgpEjR3vEl7Bw+mp7npbEt5+ROMcl0luSK8WtjV6r4KfCHF1FP
bNV7570flHmSy5dEFfHGqPSON/jvPEm4Mo0zntz+n0chemxdHLhOw5ieXQg5PysRDuu5ack1r9vp
5KQhlpFlQ2sk/ck32/40AVqz7ogZU1JuepcROh+3RQScwW/C84x6i4M15wmbfPDcSXr0M3mI2Yut
HaKziOQ0zuxN8k3UW8Yx7/MTOEby0Iz26s/CfZ6C4nCf1HDDLt28+EhzGS00pDhNIl1+bJcJD6aA
kBg3R5QJxJdxpIlqfqpWYqlm0YC0t3mW3RIVahDDPHVil/XgIM2iR7Y+Kaou2e61i4krRq2gzfya
48DbtHiNQWmTX1sx6/VMm3WEWKZJ2j9jFb66898kAgKg2jDkeWyti742ZULMrtG9VSLctYMkmiPO
iVtFT1y5tn1HT2a1bxQEyVFWE78yxHoOV/nNqJHYJm157VkzEVzxwT/9Aa9c7wG/F8WuREpAeFTL
mZ+S7xhhLySi3p6me83ZDhUugLaX/fQh7l/XWnKjvYDCx5xPSZf9BiyVDk78z1MscYNY/WkbDjEX
Zzv+x/rHF/lRoICBpaM2Rpz/mm1UrQaJOGypH8SjgHBQNkgcdYE6dYEOl8Q7bdIh/lUyveItR21S
7/wFR+8rWPnGPF1JPjjRqHcrqYdTpxiOyA6rR1TaH1oLa71cIfvAKRsix3aRDq4D/vwVV/mI+8DN
twFy+H2L9jyY2x1MB8IT+vE3ne2nVktQcDaKz8aCW2cxytYt4AwzDg525dMuRBAwm/4FlfGTVbnW
FmOkFMilEeywLs0+oxntSWN6OBgG86MsunA75kxTWTgbGQGytVa3qn8UFQwxqFmfnTDoYRriuwMX
p5Vmto+mrzirLv9o6cBhO+EsKkq+eFM2ou2nSW/9gByVODrnCWRfnNRPdhtS306RsakydqOmgGw2
h5sUpMGa/RZZi9Yz2WonjKv7DCXCRqfALhw7+mPFD0Kakrzx7Bmj7b1ophXxKnPM/EOAZt8Pqq7I
bmZ/YHKBZXH5HBDYsG+G+rWqRQM5kVvDKqeXfoypNKMYil81VBALQoifA5KmJEO4Ok05MhCV7q3a
+rA60MOxN2yL3mTsgahptHpq/2n+8CEaGQbOFjo1WOsdqoSc7DhcMuuuBGopKyfei5ZgY39CwGXq
Vm/zxhs2MzPiiKfLBTcMphHEgi2uaiBlzxptoJ39uzG48CoDHnXdgAivEa9tIDatHEtRe8UBUciI
rQO//+wayAzwvldm6eSXAaX2rFhEz/EWf9najlrk+OW3h+xmCSpswMux5eows00TqAbx3U1duG8I
hmHyLV6FipHwwi/xqWhsWcbbLtXsUtlqedDgEeWhODXKgOC7FsyWj6DaMv5VW59hzC51s2euHYTL
rFW+6LubVRSO6tTFzeuQFIcptD/StPv2+uFtzLhxjQVNoCeV7Nl9QaT0/rjxjEutmx+Brbyylnsw
8fnXg3q1lbyE1rAnj3Cvq+y7gUk2lr61BQ5Kv5XdspYPBSckTnlELXguUNglv25lIVJMT56z8DRa
7zcak3MmZ4YE4wcmunQ0MDK1aK3I9yJbB5FNa4wPXuI7C1kWcHg6sInvjK2DnrqbWnelSTheMea5
CFx9j4Kr0ihsccnALIKxQ2XuLiuJunzmCYp4om6KWmxl+h2BwITArkvp3pVMnv0IK8koaSYjGud1
Rcg1GWI1q7p5epfrvGVdnZMoN4EHOpmZwew/9QjsYLIbmekV0DigwFp/pIKooGAgNW/Kvz1MZhN2
cGJsmBzlFULFyEq/xhKnQZ589cMyF54rsYsXvZqIJywBSTXufW+8M+Y9d5kl1kFUAntNepTEBfAY
JHGJhYPNbEpzrw31Tvu1ZIcpB6JDdK58TEZhH1xVapmbUfvjZjSYCyHpQmotrW0Xe9e8JBxAmRBK
3BCs+1iSLGJjdDF05W2caPptEM4WIR+YV044+aM31BBY/ouEba2hHgrhCwqk7h1qJ3BUmwCZKefk
MlFmG8gkN47y/ypyD+hPFfzYFFOH1RycxL9Ci/BWplc98Bhd7R7dld0/4uoGbMm4TXXtwbKGs1+i
S9WqOifSAUfbRtMRud2xlzzOAlIqNbc6aoae2TRtiYUqVxFvzgoQ4s9EpJNTsGP17PlBDsjKmYZR
WRts4H1SwZ06YN8lNQmb8IQpc5kwOks8LEyWVoljhA3TtKZ5SzrNEpdycWG0YgyJmWBKxstRWH/V
HRn3jhsw1uG/g8/yFZNt6BkUAi08zFmV89EW9Vutm2jFHprNu63/Nf6z5auf/9g7k+W4sTRLv0pa
rhvRuAAucGFWWQt3+EwnnTOpDYyiKMzzjHfqVT9CvVh/UKR1KRSyUA3bWqQsGRzgmO7w/+d8x0FO
QP+PpYAdkxcCRIVmwHHok9IrkEAcVZg+OyI+hzS6kVgjeXZYsK38qjn7+HINgx8UtnvseSu2I9uz
dWKb6WbCQbPO4pfYTjd2HiNyMzFbTu6wIdaMnqD7FeJadiYkxyv4m7bp0oVD3RuiqekTCKrxxJoD
89m6KYy7PoC8BLP/Qs3kMuDn+pCReI/75jAjbMOZL1Jq8ItdIy+O8zy/KNRtZhNAMpj8Lyq7z3AE
40BBVpqC3c8bODUfOmWmivXWSVkx6upSkLZQk2CQGDkdqehkQSsHTWmLVaWz+coMoWOYpPPYKnmn
uXihgEA8BlZ3Q2rtaq6cz6Et8sWWZqA0Zu2icu52Z87kfCM7Swx5kE4HtQlnhKMb5FQ0+lmjiLl2
mxhSAyAkejPoPthprUekm17W0coKpvg8Eb+0SlR17TvsRtMs+cjj4Gl2UBMHVX0TDg3FyWTrz4o6
j1Nm66R4j/qpYegsnlDAP/vAdlemWbxQKs8RxC1yuvaqncbPbZbQR89nutKY4G3KjNvaheDv9uUO
XUm5j+r6hugYcx+Henoyq+4etRvTSwnewnL3moPbRBfU0fpiqbXZcBoH7NjY/678nphQVD6eoxW3
yHUpumOkGYOjkSTaoa6LJwyj0AOSlvp19Mmc+x143FehMdBlLYWWxfrZjuwrwv7Wx0gtdfEuIv2q
RkpX09JvitsyGw9kd8FCcsTs0ZqjamzrzmpTBiT8OgV1rYCqRVEZUCexLmF5vOlLxIqo906mQ5OY
WhM9noKt+bjNEsrsLNrB4FgXis8GfW/b3MiPPMLaYE/zXT/vcuqJXMyWqdEpNjEdjY0R+2wdKaok
ci/9HqZr/GhH/iuZ5lhqsONrvHV+pJc7J2RBMpanNnQepBt+Edx6f6ksaEQ7QdSwvQ63LSlyw9Yx
5+dILoB2Dc2VNT81hbru25uZFg2V/+4y5XQOZWWyjiiGva7Riezj8rz8r+nxIwJSAyNTDczW5O1y
ORMGcytsV32DgoLsw9fcqe9tgDbhAJJHW5YVAdWWgql3neXiMzvOE5CfnLIgEFau62728bK0tnEN
DnLaEr63U6LTaHcz1xji0snznMRPU8wJtQEZlGocWcpwL4Os9Jd0zZ22s+DuGjb8+HK+Eqh4Eb4M
l1J3AcO39skZ7H09TNwGFj2H0jxPBIsixq4b+B7mxximt+xQOwBaFfE/PXfIhqgfmMUejod/rOuL
yOx4nUDO8rrCPdlRdgFgcdVkyHMcnVDEiNm4EjjkCrNyH8NIrDWAXySMASYla4ruvHhuWx5mWba8
Fkn6DOft81iQ0c1W8jAV1XBZoml0UTvrxBWfKxvcmZv5+QatAIuUxXozPRkULLyOyQKaUjdfimiK
4eWW4LLaSx+mX8l8v6kbJ9roxcgyQidBwqpSrzMsXmaHqXZQPAhBzdpfEXc2ayLeF25HZG9BEQcw
89a20sfI52a3s7Ou3PZoyy7bY7LdJT7L4oXiZzqKMpXwulRAu5ye7Rb3YkiYDQSHp1hSyRrj5gFD
zGVWxntjDruAAJBs4EVJa/VRx+hCu+klr+R5mhHztJ28kxR1103j3yHtg4c0L1UJZGzs3LffVm5x
bDwxRxjgvyhyAvD26Hk/C8iCdLAGND9IwjMn184R8A85yXZP2/dJAR8CBuAm8ZuBQulQvDp+zFTl
9ycEB45HdtEWwEdDx7p7oT7THQsRsWQwZkR2JKZ30qDwNYPHUrDkWWVgFUza9yS1rc2UljupxlOp
LsM8TDtY7vSx4/amGvPt5LP+pjBNpwlxDA3ASyaJwYmc+xa0s1UNO6vd68L4YkLKWf0PvDNv6f8+
TOXHP/6OISpv6+nuI4iK/HsWJ1qmv4J33r/l7dvfrrr3f/s/f0B4fvu1fyI8bf035VA4VOx/aAuZ
jvz734aPpv3H3zVbgPB0FdF2rqs7xB98h/C0fhNCNwF1SimkMO1/R3gK8zdHd1hpQOPkPVZ861//
5Xe66KVAK1vkzQ9f/y3vMt7bvG3+8XflcJDy9587fOFrk0/HeouejgU0zLScHxCeyRhPoxM3lCAb
BR4zfLIIQy+sY/IJV8IBHS3b/WyLNflG5iGhmTMJM5K4FZ0oFQloTUvsy9LWam0wc7VBB6HSHwWh
5kFKjbpS567LUEeANJlY+JPhpoiYMbVNg4Gyrrq9jmHVrrTjHAKQNF7wcG6tiQa/0hh5qw02XXyu
8mDjtG8NBGAJnatUvyYWbBdawFKi92r+MHGBWvAqLLtcNSBXakm8GZrLii4sM4Pn+qM3TvmanKat
oq9RkQlZjmRbdUAJS8NLHWenYzhWAQx3IbdL82Cw1pm6FDO2pZr5WNG66EjIovUFR2qen6gr7fq8
v2vZlg1ImHrrLWHGg1WzqqzXeZReYuHaZJI3yQqpUKYlaCdm8L5pcleJB7N9AEik7OfEse5lFtxb
AKYmUGZxTZxHfU1ZezfHmBPJfpqyaVU50XpySZexNYruzxV1MYQLXu1kS0EMKgF27fJOdcueP1k1
cbzT2J/WhXPmU7KnKBhPwIhJSYNsBNj15lrvdOjRgJNUTSvBAD9PcXdlDsQGU4yiG8TiH5O0rxbE
1qbt6uNs0MGOzZUMsPq3o1dM2SY1u3NWXnyrOxUJiyib3U6ys8mAGmPEgf6uFU9F/lkO2sqBmpmw
YjFJ6Mp7uMNP2CdWjvOOsxCLcoJtDJkPkDwtG0+TcVr8qvBID9oUwMJCFYP/y8QWnBNMGWkbYr3I
QRifKp3yNE8Ay0AdzRZyhFUC93vxg2tLM97oNm3yYFnOm9+8Fpyqr7JjPxBpp7fQnaeXsUK/Zb8m
VfvuswLtsMGVmnVRU/ZqolrQXevGDYYbehHbtj1MFFA0tgdYXchpSDdt625J2XnsBjB+Ubkj6mkd
xfRKFrMzQQSsWbB6kh2CDUPncgm2Uwe3IYEjOiaOPDhcjrlX+zSNdpTeVln23rnVTYhwIo/TszM/
ZZhvE8JDhPwIKmdTsh1ZVgdBTfEI2z4RIfhgzU3AGrTVILuCKIKO4tVWdWpSdl+yuFKluq2qx3rG
2ODEXiPnc5XSvDW6nQWpalg43MgZwqxaJFY79BH7AmDouAg/oHCMICaWaS4j5cMguASPRxefUnJw
YYv3xcs83RQdG31QXVncPSBel5j+7PiDp4mWlVhN/eco+Ii4UxrxreaXOIXmgU9+Dt80zj+q3lV7
qut9TxfPcO/Yoq6r6FOd+BdfXxJox8NUfehEgEeBvKQhBLegQLp21zSnPI6OofVmR5+rnnRRPPFR
JVGLatgG7gVjRNYDUrKhwZB1Y6PkydJLGdT7TjCVfpqCZmWCZhnpj1TjcRLltqZDM3MntkAqD3Tf
OAFtY4dHU9521JTmKcWTBNNeGzdiyo9kuT9W+bOBLKkwig3tB0pv7yXl087SLnP3HhUPTkCp5qxQ
Y7Px5TJeXAi7mvU1zMZ9RlmaegnaC4RhmRdKwtIpPrTWoz1vLEPifwe5Z+HGND+X2P4CngTVP0oa
WnA7gukxcg6jCtcWQ1XdHNxwMUOnG3MxcUZvmvMqcxIMhMlFvhvyq7l6DdHNIXTfTmKpcbCXtvBP
CNQ9znVWjUDx4KiQxNLBg9UgJib9vR8XFyIpDwW5uG5D6y++z0NCI+Wmnkbc5Zc+GtGqWNuM5zIh
nJ5MSr41MfZx7/WC3grsVL9BnZmdc7TvgXpp+nE9hm8DticQJ5sESG0SVTxfC4WN0Izs0UkpKeJf
kLsCXuPkfCloZ6K0u+tyaMVQGx7i1MEvaqM3xUMPbpHdAUNst9YC5OaLqcJ8QKC+Lu33WB5QCNAd
mr0yeWnonAn30amoN3bhxvC/+AF+dboIQ6vvQVFyR4ZjEbBHVeD7ie5KqU8mJEyR0ulSShzbPWwU
tqS4N6Jrt7wxTKLLrOcQ0JjluKCZS8a5FlHlVQVESnTiU1cb+6QcUSlJkgTpXUaScD+D6v69Q/uZ
HfGhHt60ItvY7o2QzwYldTHynSC7jEugLV5bc8ZsYN7hVFvVPbTtGUSKTUgVdM5GouDXcbIlPuXR
gM01Yll2vSrEwMocacXkY1T9oXV8YleSXYxjwEmJuqT62zn3SuI7ONo0qovhKSMX3aahKQgWAJW9
Txm824F4BfcV7WWT4qL0LxgaN53rnBxi6BxJsa6pYkSa7DGYc/ywvuhFeqPDkyCIfN07LMLt6VPd
CC82nJWiHmlkGJli3hYDvwORjxpuV3PKaCjR/CCqoHTsO7uPLnFheUET30ZLSjleKFcjNQ0UWEie
ddKNb5HWgt5doPnVTdxSFa/xivRYT+LmLTf0S8PKGVr6rqQrNUyMYGm2BikJ8C73piWWCGCqmz6Z
31SAn5aM6mKpIcMgVPKlZkeH/m1XTdamJMwg+5wj9LYmugt09snFIE5EW03leJ1HwzrsCc4FKJeO
D6TAkZxYvgtmf527qPMY6KCuzKZmB3ljZU9ONmNZJVmdZ2YCERWjkxmEs+sR+1cMOzlqeEVRmxpt
MOEmjIL1jALazO/C7FnqQNFyEl24cL59FhSdE5jWk6Ndl2TmGqFEHLDwhSh4AgCptJPK4bECS2R+
pwrxUqaPU/qp0UNa7ZIAPmzo88toptd9sai+iMdjMDhQp9zpWM8U++mwogNKqxvZRui7H233aeyx
/pLlSfRmqdPUb+LVZDwF/Q1UErarDIjta9d8qqfhPNDVrTuefMhLvXpB+AtQ8rpt3FtTayjfYJU1
/CticT3JUB2p+QbYBQUmd6fDDUuDeRdY/qWL4tsg7Y5Skjo/FWfO1qLip1OE7xU5zlbrte2wWVxG
eqYOtXFo3ecQyRsyKQQNvDWEFRlQ+qQFE83ClOZ+Jbcbyc9XO2rWlbrL9OHIbm411PIqnab9bHbs
HumVp3Z9r7n9ue6cR8sK3gNi6JxMlNCRxdYMspuoUAR9c405S7OQ5yAIbujUHf0spyuVnLDHr6Ym
gjHuvvjUSnxYyNakHzW2xQGXmW3+xSGklW7gVeO210kZXSzylYp+MQTok9eH4Q44xNmAuoBNIaHS
wiIAoeU0BAMNL7zastw7mUHwk/U5zuDDRdO2LFlRtx3hFWJHAv1O9fZtMGR3ZHzRQ+MZxVpqJVuV
MXhzNSIQNfmkYy0xnkMWwBmKPApBKUSj0Gg+uzP8eptM24bVaJo9LJjLGDT6SHE1THFSg4J2mX0K
QHngFTAHl+dywnE+8Xxyl4bxy4j40A+uav6LomZiQRGLUYCbTwYg42icKU/dElDpwWPZiEo/NnS8
5qEnpBtdAPOPNSL8DMOniLgpHIQ4TlX9OjXGugtzsLPgKQygSkjn9OYdI3nlAgiiukffZw/VEJyT
QiqZeUoTeyjT8MrqYws0UtdBnFrl+3c7wn9uuL7fYBl/jEj4tr8Shu2auq1LG9uUYP/1/nYX5QHb
MfG/RGAxdas29aAsekiCvPRgXqxdsJenNF+lJ/+hPWWEUa7tFZGga/VM14eVRL5zr/76k4iffRKQ
CJINJ5tRS7p//CTpnMguSQlTbzbZG1ivbXSkpbLS36OH8ppopJ04/OKIxp/3luK7I9pEYXx/7pEb
60JU346I/30t9v0+34Pn2LY72NsPvzjaslP9YScrTENXFsw5lkX2D1cagRjbCCGw+Z9bz9x2O6qO
d/NO7owtvsatuPw3j7ec/fd3Niai1+04HmqxzeylHlRUdlz9V3dHeBZrCkqRm78+Jtv+P5+iSXaQ
JE/PsvQfbqFuywwTHZv1TEx7oE/orytS06D6mFCrmcj/+nDUJv7qcOKH+1d0wlZOw+EWQr/fIZMy
v+qh9oujiJ8+JlLZqJ4cG87fD2elhRLGMG+5hxbx0u0Aw2/MIwzAVbkOtvH6r89J/OwxsWwlXUOa
rmGq5aS/u2363Nl+AtTT67fRHWkZMM1ynFu8Ce6OmDMULP+Fm/b9AZcKzHcHxNXX6aPGAYFSUKcN
aciiIlvai/YNMpH/yktHKAx8LApHlHaW8//ucEYRzfqoy9SbjszBq2iTfbDtgFF8UNuQFoL3i+v5
s7tnKcM0bcu0pJLLM/vd8Xq0uqnpc7xmUz0Zm2pXP+fP4zp/s7cM/b98WJa3+Me3/PvDUaH7/nCu
0qZSKQ4XH0YPbx5vebJGZrHH7PyLU/vZ4//9oX54LjvZlOUYOakXQVFNqQL78V1hPP73rt+PgyRS
Fh/pAickV3iEPLxwXnB0Ns7O3IRH+aunY/nMf7580sHmyEhpGD8+/QXmNV7D5Wg0uR/EqviEYZ3I
qW25RQfsRSzx1vaLv8LOm++K/V+f7M+uqC15zyVzImP0D89KoVkqLACEIp968EfqABTW8L//9UHE
zx4RWpO82/B/xZ9GyaxEU2Zp9jIwk+RyBZHppF+mreFZz/HuF8f62Rm5JnIs3ZWWUvoPj2PkTybk
F3bEabEaX4CKes6p+EjW8VfYNFe6136KfjmEGX9+5WyYspYpTam4kD8OmDZMEIGTJfOiJ9JLccC/
9VfWJr8PvfIUEQK2wlSGo2M7XaWbaNutSP/UvORXl/nP64k/fIofZ4euxoqJcQZPHvNf/DphpP72
KkYXtbX20T1Ewc0vrvafx24OqbBrUKmWjmv8MMV3PexEv2M9PKzVrb+bzsWZ7umn6oB3zksffzlX
/PRCf3e85fvfjW0uzOs+6TnedDtviZRNPNaPu+QwXWF1I5fkV3PTz4+nwHObwrUN9cOI0yR6Pec9
jitMohtM28xN/cnZFIfCC2+r31/G/1Qk2035keMV/Phoz2/lvyy/+l6UUx0RCvOvf/ySrsI///IS
YvaHLzbfeim3BHHTQ2m6lF/9vSGx/OR/9Jt/+/iPdGQUI8b//v7P//PXrt8yGjm7t8//9n//0MFZ
fv73ToywfkPbSUuF/AF6KvYy8v3eiFG/2TRTHFcaBp50IAs8Vf+MUjN+o9bA++UyjBjK4Af+f5Sa
Zv5G9pkQhLMZUpm2UMZ/phHD87uspr4bmnXHsm1HmQg6lr6PYy9DzXcP2zTHcYvUnJqinZ9gGZB7
KyAzm/31iImrT0CdPhijO1w1GNnxytORibIRGqC96BxCE+9CQHFrUddk0IM1tpYGGrJ7oPaHEvDk
FOKjLxd5lTG9dqUpTo0lw20Fm5TFXdlDt5MIv2uh7dk5ZUP2Ql9owAbZO2cNf1PZ0sykn/WSOiCY
2nCUdNZRI1RI6r3cqRj4YjnvEVl8ERluDhCrIZQVF/l6TQQYjVrPsEbqS5qGWWY4R0nmblIXflBZ
ko1c02Kvq0HzsG1iKrNI5QzleNO3+mMVBTVYxTE/aXNGuI2tE8rENIbsDYZzvZABkb19LQlHCRx9
caZr14kdLuGQsX1Iwv5mcrODYXbG1UjK3bqa52I3MGgHMrvDkHIfm+0SW5PkeyCqOlJgFmqILPey
c5PnMiwfhimioj3CjAysJ1M+R0GZHIbeGDetbeLqxuIJ4dTno9HNahVBA3Gy60zop2VVhLdWhwa5
tCm1pI1FYnpwl4IffWgFONFMt8etbE1+zxjuJmtYrkcNcQdGR6f0l9Htom1GaUhFiXpUs83fjSuv
UkaxxZ6TPDBTxCtiXIKrUqst+lEPSIqO8M9BgJfD2q2a3qs7OglyCt4IzngnT00/WaV/7QJzRCpH
syesLKbLLn0OVYGnybExXaDp0BMkWSW9MwsBE+FL8zaKyBux+9jdCNTCtPeLTSPZ92cK9YTvkuc7
2PX0XmSN/hk8VGDzFIbV2KM16iBEalUCgHBJeCifIyvwhkXAUCULyG/ewPuvD11ivQWZA527cZ56
3lZqK+HCeYufeDzJws2AK3VBBw8ZmAA5GgVNCLUUs+kO7TrkGZYCEN3qmUArAXUzHYyNnmCXsHpD
88gG+6CiKY7JIG/wLRwhVhN333N+rVjSaaGY7imyDzJCLJ7hrB37Or1yfUptlWWwhofLUpkFInkR
XS1616wT/UOakOAnfFAURjzfu9IkRLDYgn2hFJiaN7WeXZJEfkKjy4AChL8Z1c4p+k1YOuENKins
lRNk/NhCv2hG4X1t2eE9GyO4ohLxSOrUAKProHhI+9zdC4j6NaqfBgz29US5eyzs8KHL8Mmw8rH3
1pxFD7gN0G2r+TSgScqyOtwhk3jXaqEuJZnTF0RCYNxOsni27QCJWzdtA0n/tMh7F1g1iKKC7mOm
yUNDovLWzhMqqyjwsiSovXn6UpTRF3vSWqz9x8ZGFmnbQjvCEHiceukcoZdfEUyhH0ST384pzdkw
HW4iH4kr8rRpbcnbwm26g1bJhZOVreII7yGIByhdAY1DKoh0L435adZx/el2mm1TvUd3sgBzSb07
qmH2N2XbnptSp2s7Dd4Yzu65gooOQFwRydojgCKqoz/CVufjBXO91ZK7oTOD8xSgvu8QIzIRwrTX
Z+cwiPLR13uSkzRytJrS/9D07CsxxvklSp1XvY6NfZzoZDAjB1zlvI0bMLEvJuUdGNviylblkRrT
hwPJjNzVxKMjPuxKowv3ZTjcCpVlJ3h8EEsoyJOH/OSW9XwomrLlOVljGSweksEG5QxXPnKtpz4S
RC6E4D6mvpm8oLO3UCZROs0ZCrwW78Qk5ysYbGeLUfBWyfKNdzbdxIGZczls2hlu3JxbNyU3qjhB
ggi3U0QjPBjFTSxQNhVSP1S2/5GDziD3ipZebdS7aayeJ7VEzVRg1wpkQpPGVNG0IDXCitzbbIj2
zlTSkork7ZLaQ1HzBA0rGoZsTRe34Y9S4o6yZ13J+FMa4RV3/IVEkPCEm60DcJ+miUD6j4xvbAM2
qc0SKpEDecBmhBVjgmWSg57CDQRqwSOA80rldXocM9UfA9ItYsLGbrIl/VlX5U5jyKWHuvhxvv0T
djknFGHgc/J7Lg6aWlU19dEM5oaMxeX/fvs66gRgjXauvRq1xi4K21fADXEkv9Y1joOphKMXtCSu
BO47EMttJ8SnFjZgl4fTJUQKttLx5a/biloPjYcjjjx44m300I0+uw0oBFuHFvphPsUaQRPBBMU3
bRCJMm9CGAvUG7MtJ8SIebIbcB6FGx8R8i96IrvYq9Yk1EJpX/SBJ5Lxw9mqnBwMSRCAiRjqZlps
E6HZfIQQ+YkYNkDEtvezn8nXLoig76AL8KUtr0g2QqCLIwStrL8Jynyvab069gnQPtsY8LrI8KMs
tKX2WoDCgw6Mk1n3Dz1RrqsZysitrGtzD1XiKbC7wuuS+GATKo9YWu92ZkIYKV7Pk024xZ4MU+sq
d1EFuz5GuoTsqwLeFZ5HTBiCi0a5wD4OdEmSRTXeVOKr6uwDsTzdVUramU4/RZq1fgg0c0srrt+Y
M2SIjLSYbdjkX6eubs5l078CiT7N0hQ7OReUwtKq32Qn4ZOKSfo6Wvzculo86YbfL8728toisgqk
fwAeSBk26uZsuE/88hbMk7i35o5FEVCtalwcED0BzGCIdqXkJQt7cUppz9M6t4pjTi9EC+jH2l1n
4sUQFbaeEcvLQJvYj1+dEUWhoROOMg1szpoptz1enCV+iyR2jirBuk8DakubKUaNeHWKod7RP963
UZns4eP6F0T9+CGUfh1NpbiZq2rcabqEqEGQ3+SCHNXTke9NPsm0eDLortpDrHlioRbQdTrSVzIO
fuDMXjcMYu13EA78oiVb1YDy3tZihXYfr19My9y22ytXH56caoQWY2GdoO20CScwZiqY7JMYu3sU
p3dslJj7KgVNzaU7amTVmpEeAmJlfhk6H/tOCXppslCuIfBLQ3qWfaPEhdQIIi5wkWcUutOG5kWw
8IczC3yIXu+CilWI7ywqo7nRPfhVazt+cIw+39UtyolpIQ7qyz9uepeMYXv0c+O2LLuDnIiK8ePx
MtnzgzPJYYtcpyPLegSD1bTXWY/0jhmMzm1Gok0l3VsV7zFYfHITGGuTFLe5Zn5oCWTBTkdOG2OM
DtUcnCKfacEMoN+zfPPCQp2FoneSFv1WQxH/KR5q5NNoN/02cZkWLOOcxUm4qXsoLf7Ak26bYLcH
gtwxneibpkynLVf8SFLA8GrNIRiHpYhVtdDnGG2P+NXldoD+lPvbwTHT2wr+Fcnr+hU19PyxYZyl
kbA308F6T4qv7HKiax1F7hq1L2SL6TGv6ZQWfjVugXrRsgROY9TBAX61CwlXIx9V5MNBMpr6TYzR
vUejkVarWKEo7AwGXd3pzUdhnIwkoi9F8vBJZX51P7ndUzkX1WODJNuc2+gsEgyNyF8m0ryKlFZ3
UtS3qtbfBQIElSG4zkauXN8gioKQDkHVrYH7LE21hBcREtDz2PhfohH0GIqN7fLB1oVRP+bpQMCd
TgVMsAAHV36v+1lBKYMQhQwvnHSH5BRBT/ZbWkNKoQ420/S9r+Xs6fHB7UEvSOV0F2qEn2s6bjgu
qOpWIvZwlyMGI22stjvlORdzZvlEfsQNvkRrr1diV49Dsqqi5DGvAi4WDGNDIrg3VO54clD6wcn6
da657TmJNRJsXOrVrQURSOmIzdoJ85ifl+nJDi3KoBrjHdYr66ybfbtnEdJsbLXuW8mravbMv07M
RNF0T7bmvhuxeYbYcg8uH5imaM1NTCOI1r1otOlFJylpJ7gIO6FG8ZJKYp1a32Qo1ItdaQMb7vg1
G3fplrTtGwb3ZBWn+obq93TugvIwscY+wNP4XEzFK4Zy3neZXaVVw86GNblbsIfyc6h8pOFpq3hg
hGYZNu07nBJMugslzuQOgH5am/Q8B7IajhD+WdH35UEr5FOF7ixWo4mYPwSz0Kmd1KsCXat+rSA8
4yldtXb12mouuqe8rm410b/WeFNfTYKAN7oER+kqWAeummn5jtFjUIe39gSmvrR7Mno7ex0Gmbkj
g/HJKKV2XUMbTlnr9HhhDulsVKeqjm9clCD7Ec4Qs/2cb7IQ7r/WjUdTIGbJy3bcpLJevAhXZmED
3sdSuSAczm6uP9ciSndOrXToXCtjWQKPUFg9O81Jl91SQEjOYYY4smCzPHKjsRsjW8rUtE1H3eBl
kKB3ZD5fp4NzUyb2s2Gr+bo39fGQ5QEN7Gq6KvoZcIHbWF50lyLTXZGs+tZ0de9FdvKA9SdbB2Hx
JNpa30QItq6bxHwmh2qrxTlAVZgsaxWGRBSl3Y2os/aodWBfSmt862cyAqoYvptFWJBk6tDssTkT
xoqtY5rOIf6XzYzUYYZMs0kStRmHuD6SyRfGkQ4eakmD4NKI3u6uSPmBRRdaMTl3GVMAzB761jO5
rxUiBdIkul2XRJhPylfN9fvbBpiGkY3XOq8Lcp3gbBJb4zlkHjI6qsXN1gh17eK/JF49PIx95V5/
+09aovtkTGJknvOkPonlH5x/0Orc5rz4P2Z/28J6WYEWrRffH9qjeYp2g0K22NR9ug0y8q6dNvus
zNY4sf8wbusg6zxChWFpoB+wRq08pwGTFEFi/W5wBe8dMdSnaSJ3ssuiTYmFY2t0o7iFStASK3y0
imHd9mZ+jPX2bCCzOmThfWZmxpVVTWAPe0CdFfw+wg/3U1q5t7rbX+n4sRdh6sES+fSIZeVT0JIE
m8x6fajJT927YXUNEq32QiAVSFBwtaekqyLXiWPSVNRt4SfrXBLhh8T3oYk7/NvXrsPDgQqNvCLc
MHe6tJpjxqSXmuqrlSzpUlUDKY9xAWED+1xZF9auLcDRLdGwhMxYq5gsmZXxYddC3+ux8+BiQTx+
+0f0PsSn7NaMbmUfC48aCaCVnoXnAI8zr8Lb0ti4Vk5RBVLSjW7n/aYpWC+I2kSqNVp0qeNwvCLG
vN2LAnun0TfOLhU1g240Pxo8yNswBHuedAYunItsAHJpMWCNLiMcT2BRzypACiReUS3qxc6YZm1t
1dRWywgw1mD4pjdb6dsSmJ3jPsRh1XwV5YJ2hFLB9eOzhgB/PQg7qxKS2FrF2lF0Tr0yXP3DdpM3
VfdYmOI5vSoDxIdovrgI8KmwlKBk1exbSVRhU87iYPEYcOcCqIu5gTaqNhLEr1OUHnzsOf6Uif1U
Gv3WAZium7fTXPVemAJG163iTg7YRpAIk5lse7LmTctK/VH0EWoZHFu5ljRe5Fun2R8++Oz5Du7S
ARTOtvKz8tCYOPfKCRamX1HHG4MrSt/pfS3ukJza66pX723vvoKYWmyb7J/QOp9wzVnI62KYaWGQ
78GZEfNLhqKRnhR2bLS0EUvtXp2JIg/XtYvQ0nKfSgwilEqiYDNqN2oqrlmY7QjIwE5KWtNGpdnN
FIobB7dJVxyLaubKA6b2SEdqj9H8wmc2mLnGeyvrrc08pO+EG36eDT45y0HgFi+OyhAu1w+O0lBp
WtxHo4ayMNe4Kid7gPjus3goa3XoB5eZtnZuEvqHK+qV5MFb6baB/ujFiZPvsg4lKhLzNH/OgyXo
IaIMIkZuHfr47iSnZ/C+KSkYSBSb0/Kpajty1yXaJ6J2rouh2Q+1ALEVZrDcFXodcAvHeqQ9Ug9f
sZcnXwMDu9e67wf7AG5nRlWHJjIIcxqZerruowltqYlgpK2Z9/VwHWX2uSxJq0hqcloNHP8s3HAh
Lbl7+QaYPZHIisKMptbS9i+NJiXh2yBzooLgPf2rQ2IJsyrNIrCJq7xZxlsA7709P4LRuCx5JZgo
Ubv0bO6Y4zYyCXl5UVXrg8JrRv6n3hBAlNgFqusx2vuZ/clyeThZFxeBEM9O4exi/S5ynflAmlC/
7kBRnOb/x9yZNMcKbNv5v3jODXqSgQeuvkolValvJoSkowNJD0nS/Xp/6D77+r4IO+LNPFGoO0cq
AZk7917rW7Lf9cWEMikYrEvfjp8qfzTRjopmW1v5vHadIiYHEqBf39zDVnkug669xh3qtVwi9u+h
laY6Nc5SgsS0u0coghtd28Y9MKyhS2uWbVSDVegPq9+MSI7fvd+jNSFUjdS0XZwGGkmbj/a7MGim
yf6mDXS0lX4EnrPUl3ZMNto1CZenKiZbCxqJdC+lIBmrxWXvkdhaJvkfdE4sb5pVbR4RArpGdBMY
ZGP7tUCA7EuJlBdyfenAXRpDGMu4Ji3vca4Q+sYtf1E1HscRTyAu+3lxGf8NIoImzfEeugLCsF7t
psk3H0Rr3cx6utIFyDelY77GpPECMqqfrUG9oTX8icC4zRU9et9WHwXY0sndYyiN/0bg00fIxOQH
gssccUYoxla0lT3y7gnhsjtcULml32kYoMp19hmR5ccijJM1MdvvUWzdNJmxz6X9ViDdWlUz2vga
z5gwsF4B/kULSrySMIvHdJzujSS4mCU/LuVqzwoGAAY1YtVXkF2FoBOVJN2MHIoFQvcGOUgZMbo5
jR0yuAgrn1xnaxTZWsl4QOsuPgtbuyvypaufoqNbE8bqTbBhMyS47WzyvaOYb5x1vpvN8L2LgC1Y
hXrz3YBsxDADkWYfSov4dTHRiK0H8VcpnBw+eZtuHt71jf6BLcLB1DDlinP0JZztZyM2jWM3fXmm
yf3TFpiji/CNRs6pKOJNaxIMFUy8cGztpyxGZWem4EuaML8MEwSlmnPVyjC/ksF914VJGQ2zdfL4
HcL0Yyzc7yhLWLJQQLJLnBPjSlQIhGyD8qGL9EOswQMO0ZPZtj7RFOrON41p38J2jvNR34kweuHm
WEyh0X3Umu9FaPBwFt6N7cO9amGDZlW+96rwlOXcJH04vUiTWjbKohtfuzvpzwcO7OugIa4pmeuH
TmKQRQOcgDvUylxXPj2xUge30tNXTwpqr2LYVHb5OaTlsXQyiFYy/ltCh0DWiQfFwLK5mqyGscin
1POxNdJn5VYE09q3teBrEQ/RqrBoVfJgfyADJeELwA12ErrbVrF0rYgxK6i6g0ASZsgOmkSAGdIy
WA31Z1pH97TPB1yPaBL2QcCpvffmLZC3pYokdYDgYrpwjzA2aO32Z3owHZUOzdQ6foYf8BMzO1mR
ZcRvrupj2nXXKRH3TssnCodpQzT4hHDzx7Eskh7TxD41ClHM7LqfaqhOXfPgkBe6AdD7VrntZ8Mt
sKVYht0QWicdl68kW/1MU+iuumK8mlTZ24WVgmxqgy/pLzkIJ5qX7d0c38Z+c7WWH4wNiiZOy49p
TM/bZnGH/i3OT/rbHorDkKUHPyXLA0wKiYWrfswPfummuyX3ILC7q6SeyLKPMhSnwrJ3U8lJkfv2
SsBJBj5ppeeIvgUcMGIneNU0H/olv97CTxDP/bmUE+72+Zzm2YXtFHIgAnkbvK5ZHgt/ejQN5971
8AjBcl2pcQLm+wMhmEIFr7ufW3KPjfjOzrpXgH0Qp7hksYHoWKqS6zbtVBRMq9pqbwbNPe7GAysO
0uLYpQMnR/e2EAXzK8zIALpocEyE1rYMbYS751SAlrkZHhPMWnmCGjLP3+pFNwwj41nY7G+NnZ/C
oU23ROABOIaURXmFidojwsArDqiAnoWL/TF7y2ps1vRcj8xMv6dJQazT6CyBHG5kb70YY0JY40Aj
lY7RFJrRTvc91aeEammYpJI1lrGV9sgvPuNpalvvCzr/s5Vm4BhtNOiMT9eJrE6ZQ6+nN9B0O8kD
Xp11okkHnQbz0QcgjNGbgEbqmJQgP4qyeXRf/Lrd81s/+y59KrtpH4Wp3jpHP8a4vcjyXhqSGSpm
VsWal+vH+sups5su6r/CvD1PRv9YISzDYhbMW1WqDKaAuzPNhoJNdHesr7ONydfSZx+1OAnk5ykN
7if8GkNe/gleZWe8RK11nWywHDPD/lVSBXBzESB3RHmk+U3ilicKD3PVFEUAkoSk6gH7cU7SXXTo
x+ladIR3DWrdM4IlN+Cr4in3g+A+qvKPpnN/+tI6S02d2GIsqlEFqpRdxSnU0Q+7LbYJWo4MK1x3
OhRxB7JHcGzxsmdSQADZRORkjGeXkBlE+ctEFCDesuS4rfgWuf2Zo/cg1vAEMJk7ImkeMX/trJ6x
cYavpoyrY6fqvTUsYWqAzzbG1L2ZWnzHTAhFfu39wcbqxPlgqIkJJ2xL8PApr3vEAr0JivJkhBmW
6ik82yq7OjonMaJl1NcGiVqZ5HSrvn9xdPADEeiRZPfnyQf/KVbCIyS0I8iIKNoFkMPsF0Jp7S85
oSfA2qvSmy4qxIiWD4+OEz3ZljoNEmxenDx3dnEww/ptJHiKEzNhrpM4Ld9cy/AnEsaTE8BESXH9
FlF+Ntro3qrrQ2HLS1LHX3RYHiMRg2gZ8p968eYwK8fIF5IEV87iAIaAUAZvD3LrLFSxD1zo/Lj8
s62ZUKEY3IEMkzkaynAVGCigR6/F2hD43+hcjk5Iue1o4ziFdIxGzAFWTOMpxQkOyrOvKSPnazY/
SSe71gEcBrDerM813V4zTy+TzyYpqY0bYn9RcFuu+DasMAa7CDkm86aXZpWkmLnozx8RHD3HfvDa
1+4RCEexyrPnKvXhlFrVsXByNuARaI85Mq8rPwqgi9y+nJu6HI4UYRtpMz3OnYWYHN818iwGriEj
MvfA/luvvJQ7tWu6G8Z1V6cqKhp8dx0DCjNQVzl4362hiIcsrVurX6xhejEkbiIhCCrHW+6++x6/
cjDioYSm+5KGE2VHeKv9MF4aDNxRcoP6o9lJsrFRDnQrVQMtg7QA8oez5dLj8AW2oSZmpUpHto0u
JcQ+O5d5AVWwu0mWGUXuvzFTfCt79Ubx3O1lFR2nlrs2wtg3G/dW48QsuPzliXTa0T0Fp2wHm0yy
GDAZe4vhQyQV3pAa5wC6/YrnK/IX8UGOdFZ/VSUTolnciuF9KP1z50xY0v0CPKQlTm6jiFT2XjiX
HRMPPQTn2nOdtnc0D25jLAUlOBHy0BFyr7tK35SOczOlwJ9d0rtZDNGgXyaprnkJvpHGDvaLlNy6
6THVFZTZ6SeYH7IaaLXqd+CUwOyEW6jK5zLOIbIM/X1ZdBivnBm0jZX8Mcb2lDbGpWbBNlX7QXuN
xSKJnxVNy3ohb9TgRWZM9cNEr5fOCOa056gYroJx7KrMKXx1px/NsB2wJEzbaCme4/IYkXeSmi/u
IL8CS/6dJ/VYBUwbSPyjVGY8GtT2akLOs668EpF8Dq6oIIdRWd8hTiSM3WciYE6tog7Xw9kKygVK
cB0GeS7Hnz46Ztq7jinFSRE/Z3Wzj5z4QTAHpLFJZ76P6C3hjiJ2cc0k5E4riVvC+54wpQ2Jvq3L
sj+PIDoWOvHVpdG69yKQ02J2by2/+7ElVETTv+0DC+MpyzNeFMY6BEBPZy7DI+QT7FyYe23Cvpja
YY7g/yIgjFncU5wDzzc+ae0igyAkAfj7VdPlrvqaOBsWGcef9tOQfYBmfWgT+l7x/GLP2YUxzovJ
ejdPImFbhqwdpB+Tw0SnG04zNJpVVUXviOY4HUeHAVXOiqz123H0vrshzNdyuAH95UCHa7ADFe9U
iSAWQctCnqVcMYRB6lCpZ5pIO0WDNgbaOE2S/tqsN7GDQsHp3yjVmyMa4E0fQbpq0G+6w0FP/I8z
eOJExmdjL/32Tz1Z99rLLoUQnxCWPsWc0J6Vi/iH9n4NZT+UCmoURS4N571JMeJ7rFlNx9Af7N/a
tNUu5PmGN/6j4+hvTtqo4VGuN7g9WKHlc2+Gt8XSP0jP5syNWSnQenZPGEzu1PDKXO819r5ojb0w
VAOoOw8k7eg/mSJ/hXs4GOWFgMx+H0wLAg/U9QxGjAiY/JDAC3NhwfZF3dNrGQ+GTz8x1D1M+WA5
GskwZEhDKSPuyT05Wj2b1lQmHiiOR9Xz+5nOQLRcTXKazjaxb2FIHBl/eHZCnk3k7+AOLl5fDkOe
59ySb0xtjkizdErJUgfYnHyUJcya6hyG40NHCPE+KFkXK49uQ4Ax/m5mUVpgw6Wb0zdU5I8iaur3
VZR8Ddk0Xuw/o60UB+J2cUSKUzSFMOwtmqA18SS191l024KmtMsAax0p210RTkQTrTjRp/+uNaal
tA1u28FzDlOfPo+kRVpN+JfOWbYaCoQ1ljFAhIMKRmv2VzYhCmhacYQ54Rxm4YX4EIcSM8OJiXOx
wLY++Q7Oj6j+8iIaOV7TPw2+vhZIBdYQLtnWakActAHWi2yOQSCmGNCpkPgu1IVg2hkssoqUQf7m
W95e9oivsIL7qJTaziKerLsmjv9TpSMSkw7WtYlwB4IsMqUJXP1yk+dsuWfit27KiTOSbdDcaGbQ
9um1kfYO3Moe0Cc1j7k3DAbUXkV2jUOeS19TKNp4jd6thzamx5QRlz2fXeXeDt7wmkuK9EhyNkN3
Akpox4MeofeZSzoKjOnuTXh/IcN9F0Tf6jWc6YL4FpRBR19HAdueMxQ8P5pbZK3ZQpKBoYions2I
EC7JVp+iKfktaqKmfmtE/1Bm3ftcUc2NmoV/UNNW2dO6fXFG51xa86NJ230UjEFpam1sssYTyjjq
wmPZu99GX5y8iI1TVs2jH/RXoDz+xtbmuz1MHyXUe+oKRnb5fJFO9xMVzktYoXDh1dohxEVlvxIY
uMvtztv1IxmP5OvV+m7MyH22Sdna+zzuZoAkOrUISQ7cXTgZTyUZlQTHfEgxOfvCW2QpHDRSrL6p
8Qq/+sVZDvhZlT3QOV5bytmhIwkJymD9M9DnEalLLkZ37eLC31CgYEfB4Tu4Q4aTk6CJsSX4BKK2
1/x1KUMpj9UNzSIuwNw9omcJ5v400d6IF6xs0WJqjPW66mWwqrPoszaWM4On7rPJ+ehlbh1Vyswn
rXjEaN/iNqbecaiEZuH9tE30kDnfAeXRWlAqrvKwPOhoQnlp/3Umm3TxfpIbZotszj37mIPogObV
S5P3yA9tUlS6rD6Z9rCX9fyew8theICQBcWB2RIHYhj6USSo74pV5zR7nVfRTjYcw4ZYcGJHK0eW
V9LT94eEaGyWf1cy+FjZaCRJQUCxAuMhEZJig+PNQGVLO3Fb2YQ4EVT0nbTNR+XN+BE5dFX+rKGK
ghljUSfGQtyExGfchNJi7XL9fr02y0KdukQNOSM6rU6/HwP6OXt0z6aSM7UbqjcqYveEgiKhC2gn
w3HgLOfJYLwhn8rcUIlDwrBBe7TGcG5C9gJSfucTWK35ZEEAQAx5KugEU7dBzf39NBGt7rGXb+0C
UAKXZBFsNlsnR1GQsOkjNzcazgymYEmC3IhSJenUFlnZp0FQz7YLCnJjRV1qLNuw5wvfeYNljq15
IETMsj3QAX2+Hzg+/b6i3zdpnw3YNdMfC1bgQVkkkSwv+V9vqsn5jw+RCNIZhmJNWDJI3gVneOo5
3h6T5cVNEWv98ub3PadlVRoq5R6M9s7r3Rq0UdKc7KCvT//6MGdnTFRaH6h/4YwM4qlOoNLZ/kid
kFFEuxUGg4Rdojb1S6DgkTgTfQzFLDLqSFJecWQ+4W6keThPOP7V+B0l9JdJXBfrYL4nkKRdM40c
ArHXoIrsFj976jDQ/33zrw+hxaQHgAkc2zQdNxiS9J2BTnbM1HgQT023VA5xV38MHCy2v59LvYw6
5vcLv+/OdyOBnqffr6GQrU6/n/3XhzLweHyG7nGqpk+oAjcd9sQ9oMaWuRB33D/fEz4HurFto5XI
QzqY1h+OQci4RhB9p3554y4vIsGNyoB9xE9PrX2ClkejDK0uGRzbqYARWVf1bkrcH6+gS1RZ2cUb
Q2ofe6xO7fLGl3V1shN4sWrr5cy7bJSro+RmESfYK/SDXfAFHpIm6VWHcZYkR5vfs8+AA17+W2cQ
WM7BiJM5etoqsbfE2XBC6lg7JOKxVWwlOKPbhyyBzmjmxE/N7bmN2y2HolOh1DnIgh+rh7JidWKb
A9q9i8hdin/CiuKrswmFJHaER1Jy9T1CXYvaZ3xR8ulmTGn5F3uS0srrmFnorFvkc6ABd5ObfJk0
SBbmfwersWRm5WfoJtGACLK7Q9N5YmTar4+EiRg7I6a5LhRdo3JottqOFLlq87zxXQuGhEiaA1S1
W1EPR9GXDAWUVhcGl6uY0BeGW1uUGcbFFm79XoXGruWcR5gXzZ9KDM2etm12tQd9Gj0ieFsljoKh
3CozUTwYCUjhMEyQ9vaMLAzfOVoGO0lR18YBU8R7pIqcdorgEiAY9MPKR40zvWqYtWflUWsFkqQh
LGrrKnFNGtVvUS7dO7Z2jcBY620RGOVdbHxBwiMUG6ARbuLODm6b2nxCVEvl6twPLSEqiMny5YA8
HcU3z8XktOfeJTatmIxyS4hayWG8/KI5yGhsZoKbVC22G7R+TW44x6yE4ka+8DEYR3ISzY4oyUyc
4yxApjSb6k/hUDElqip2VpQ2W/Lu3ltnYh5Q63fLzG3OjeMlqDramZQX7CHBvSIWGOLR0ldwg+HJ
N6iTxtY71TW4UtW7fN5Q3p++HWkg18y/CRUlNDVtPngg9s3YvTgCwim5Eu6xgevuOTp5RIhJ+Brs
SD3aNwiE5m3lHQ07FY/OyCEwGuFKhIQnBHPbgEmokmOV85INn4FLZkB8LJS8dxzanbRGEVO1aXwH
s3cfh5Q/vemeSd04DmggrwhWbQgzhj4GGbK70d+LbvLphsRyZc95eC5RpjEIpydl+ZhYa8P+BlUc
XOFH743ZWEJdmePEKKlomMf2vYZCZbgBRtF4IkJZ8R0+g9dVNUztvdm6C8qyvIw2NAyDaRzn7uyk
GcU9lWFRbXsnp3EJbGKVTEl1J4ECQ2s3k11kwdP084TRPn/vMk2vOkvefu+JiezIjcVh9kCw332Z
I3dOx6p4sorshaALD6F7TvhLzQTMMeS3BWH3XUL5bLKiucRF7gCK94FtZBlw5NQm9CZG2LDzi97f
GUPHlbTlhzG4XwzsUhgJM3FYesy5HvmBhQOx8uCQsLXcYD20wHp5oQnuAAasLQpohJtsCA5+/9g/
GR4QhcaPrQvpK/R8TGR2NcP6qm29jQ6q8tbTSDUM1JVeYiNfSKsXEmN2KnaJLVaF3BMLJjaECHNl
imhRMMYPWR4vIS6yP9heRBJoFUa7XKXFHvqNi9iXHJdOYWgPYIoe8MxYT7+/bLToMyK9HQRUrt+/
ZGSznTQc1SribaEziPkYVkL9AYBMVR2I6ravPJcGiukDiSrYWarhBiW1cTuU7rOA3IlRgo/SAiqY
I9VdpToJ8CYNtp6kEV9HoTgHCgSLb+fZWRGQRX7OTSD5TGwBTElAL21+f+TgaPRCja2WggeguOTY
rhJlb3Wm6Q50QBC9Nry03QjOr+K8QHeyuvl9YyGd+ud/MtOP3+b5HGHZSY+9nXobq2gLCm+rOVsR
QORe6CdMJvFxirptSL7fKmbE/QIgttoJ47YnF+5mKkbuhgE7QUYQIYReKzlNTZ6RWQhgvwzrB7uX
nxOL2+hUa6An1V2qiSTSDpqGJbiqTt7GWsozcna1zty1vcRxxVGDbHBsEUcI5+wMk3nGgbNLgs45
Vx6V8dSQSTxHdEzKAZ6jszyMaqY/yJZyGhPBoUrl+a4tQn8zlea1wphhdz4rGSt1nBnunZfB+VGd
2EgCMvE0qQeG9C8K8NoaRCYWuT7+Ztw4n7lCPUiQOd3PdIGB/NdyL9u0g7cGr+ufi1gYu7cJkoHX
7D6w7WnHYIPkDyPN926JAk+29CHH6SepOnACxcSJVx6UNhO6BM53ag8hR8SO4X5OzCCtTuvG7Sxi
cduUFcEaR/7APYcO8mV/P5VkKryKuXxxkuI2kmFy0JIy3XOI7iFYVe5xvqcbO2uqO81moHN+Y17Y
T9f2lyJ11H0c02X8ffGl1x8tmy0VZusD4jt550CTyCuEJqnZPOuh/qvR9dvtBKNkjN2jU5LgmlgW
z3Xm7cYwsFd93yUoMTgOuRPkHyAO4phNWD2mqkw3oedBRvXcd/gOhLhH6g5vPkSxagwv/eB8h5bb
H8OmCC9239Pj9dB6LjIqfF4bmV/iSnTfhLH2q8nJwQqrotiPU/eTICBEgGfj1W4avbdriPxBQhvy
N5lJYz7wO0aISVcl1yZXaJmi2N+7QHtvx8l5BNX8E5Mt/uaoSRLWYpIbQQB7Erjxi0HMcRNnQEhn
/ymQFdErQ96dRVOFh9+/vz+GkORcTjej9G/CiQf+d+sVaZHvepesF7dDrahD79HsmvlSWpU4Q+WB
vtnx04BnE1ToLIUQ4uV7p8vSU+QoXDfOvE1S9jFEn3ciz8DLBcafeo8zLnuLe0hZdVcET32bVvDN
RHbpkTNZEYz7wfCbXTovZ2A0w4bFHMiyLP/IfUMfljQPbEEcWc2IO4Tlsb+Z0HCutDcdfX/I7lHQ
IJTJB7HpEFDT8k1O7syT0+VBAmop7O9MyrUzC3h2IjDr8/ej1iDIgtzH8nYIupN2CG5uLECi2JaC
a6pMxU6XTLvBjz9B59ifE++QDP/Pd2KjCED8GCaVy7xD1N690TjodoNCyM4OSWY7ERAno69yYp7+
13tAus/c1v2+aeIBNHJl30bmVO4SUTjbaLAt+klRu89Tg1ItCMZbgsYYYTUiXleBJJDVceUuQ3Z3
GMcnGwXCKWoYwEgnIYWswP7vV58Bx1TCZKwneNZ40JYD5aDMFlUwLoaZ+Brun/pvuiWBKnpoC8+l
Ae71p3GAbDsExYsnlmwbBl3atOXbPCbozZnlGQgz22oix66MjZ3KmKxOjWlvaenouzniGbY6DAml
OSbRGgn9uEWi/DNkTMOMVJsI7XgvNvvXyqN3MY91t/dY0M4gYPdlM4Sb0p4wSS57SMrTxuMLfwxp
E61x0WV7FfioiqtdiarojuQOAmKHUX5BGTzPU1m+WK4Otg0jHmmSX9/m/fRBdK5Zd8N7EubRXtXT
sCbp+ENwwH9hNvFgDKP/4XOuCXTw2mZD80JPS2xdo/kkraPYyR7R8pgTxYDfsvg25IL1Cyi1U+O5
zWn5oHru72z8Eb6f6RPMaxMgIf/nMNBfj4uXquhuKxMLoJsSsyRsEV8zLKPMsoT1EE8ZIOp52mrd
Wd+TkbObjJRwqBrf9FLHIWK4ZzrwgVMm2cAbtB6RLCUbI0Z7PVE038TLF+QYomYzwVsHSzL77BG1
SFIPwVfCLA/8go+JoCtAj4GUsT66uIpWWGQgJQGOEXCssZwbin9oXG6T7qfK+iQVITeBBPTIbUNN
HNvvs0KLFYI25x/f0PTcHQlArqLC6A3xShisuveU847AMPkAZ12l/VsnMR/Fk96Rnpq/taMb4GNz
g0PlFvUlsuUtIuMPX9n+H8/h1mnz8D2Jx/cZ0NFM6NiF+ZR5KOexPDqmaew8zdSAbka99cyhfOwj
dIl+WhjsklG8JwSGIXraYFJojPNcEv44E1/wFDCvoidNkmSemx9ksah9YyOvHystNypSSJei1KEN
Eze7lvzmAzG5r+iSHFIqQI2BGavX5BWaK3bXx1jIW+mSqPLPLYzd48b3brU5qb/Qrz9pCdobmp/T
QXsW4Vyi9W99Gj17kmLuuMXKrTWq4J0Rwn0WDCMXbZDrOc78ozVw5TxAb6dfB/Z/yWX+RCVcFf/u
J/81cf/LbH4rv1sYpH+7/+d37X+qxemt/vM3/Ztx/f8Pp7oFLuH/7lT/H1p1rfz8P2HDyz/4D6t6
8A/LtwNaqb7jQI3y+co/rerhPzCvhyb2cKzqYYgz/X9b1d3wH6aFfx0UhW8Flgiwj6tKd8l//2+u
/w8A2qZrOpA9bDMwnf+SU93x/h1TAFrDMUN+Boe70AthGv8nxEwayw6XzJiuoxjsn0nfbFeTLTkb
BUq+CHbrSPK8gGA4YsSNpukYT0vMw3iD0K5f+5TwVV418OA9Ghuhs4HB+eEUibt3a0mqGe0loVN0
SUqva+y5a0vimUMwf3Tj6BKb/kOnpWAWYr+wNDyZTNcYqbfrJPFNpIj00tkNdjFEWD0glQwROPdu
cT/ODBViMjvATOrzRHxSJBg3sXX45Kcva3I9M1Rv0vWNMC3vWhSWvwpECxAWCPFY1Nk6Iw98P2bP
Bg6qNbj2HUmhr3kxwyPsw7+CvjVRs3F37KpLSeFe+KWFeMxPoLSFR0+SSBE6VOM4/AZ8UiE96qBL
kApWWALhp1lIQlvGqygyhXwY3H5VhpekaNpdHfr+ClIjOEYGuUHX4HqdH3JzuvX95I6d4YVonQhx
QPZmLb4rp3tzfTo4Rg8+00+jDcl1cpVbKQxkwyeFk+gUz3wcY6wzwdSW+yxuNkUUfVk+aTWiHc5e
HcCDdgTqWTzTGyNhmhwTBda1hAzlDturN/jhxseFuypLiHAgzs810cZHu2NoiF0OkaYslwKXQG98
aEWdL+S/IT53pP26E10h06G5OXfEk/Viuu+xbFNEzGeZGNamIJkuZy/2OuMvA2nw9KMGMYkLctMS
0LHynco+c2RjHtQBeJ/j8pvF3l88C9h9EmvjhXpcMxggoL4liy1nnrN1xlOTRowReptjpzSfnaIk
NltynI8q64BVueAKsRvToAgR5UId7NHyHkwRHtCDr1vMN/Zs9Dt3SvH40RLpXBcYq1oA8hCry7Lo
V74Oxzs0tyRJhw9FFzwESReQa77KsAivPYAiBz0fYiZukBW8dW34mmsQQJCOg3tBhYjNKjpVCEkP
ilE3qhA6bWYXMo6FbZsWJfMxR3C08rOfiKjxoxU3zVYlklOzVal9Ket113GIQyLo0mcjmw7Fm7dz
XJCcDmKKweag62b5kpoYfhQ5LvOe/f85nNPXhMECgTvS2oaEuJQBcWQKuSkpqptxbJceiZsfJ7AQ
YxDTpws758TkDDuA3fubKOf2XNn2TDRdtcmGZTvFTY3I1l1UIcZD6AKyxqyXr72WoDEeHHw5UEN7
p6ZlkbZLIle8K8wxhKoJJ5caYhtrMSAxY/bQALsYqSuTVCF+CtQToIyVtrt7rYVAZZduCC9Xm5bD
oG2X4JT8/uCQBnyYKYpSzlQ+0JXFGQMufSAIbIiGJR8IurcGu12ZTGhVN0TwGZAF0nkhL4jefm0Q
w6GGqNrbAAx3Dd0GUSSrKaofxrlNXhk/Pqdcvo1fSDpSprz3cQHyBJIoiJqbiXXFv/CzuzhDChMH
9Jy11+4NMRIpUYpqG/UIgGdaZGmWOVu6l3sfSMdmCvABN9jZcKU53raMoNbm1iemJjzeTvGH7maJ
mxXa75giAtShYW9Qt6cIj2DPUTgg3TkloCIhGCALaZuHvsG5Ss4zaV9BdNukr4S87LM2TY+1nfxx
/OSmb5izzTW3a9F0K88DnAxv7sk20GDVLA2oSp1uLYV/ZxWuudOkF4gOAys5ufLgyxR/lAOgNuYx
EmiVcd+nn1Ha5STcoSjJdroZ6jtpM8JOI+OmIpuDFzkcbYUjDg4I0vPNaBBNZrXkTYUdEhO2hdc8
s4kFyZw1huJ2Q+rHp44EQ2s7gCNLTm6TMEHqEeEqM3kYNYHZmRXLMy0IiBGnLMXQYdo+Yn5jM+tW
7lRfMklvMB8kNQ3xItb2aYzaG1NQwZos0kKQX9sRWEwqCYqtUkASkQ4oiS450aD0Dgy06UE71i2W
TnxzbkBuBLzpsEoCnrXGRoxekA9prCU86NaKDnmTxXzFwiXKgVzkPTZKcjX8BsGawEMyWf6+Fc5J
GC5H6AgUv0RAbXu5epH+K95rTnk5SjCzKY89BxGZc8rDa3VuJoC3Nklk26GMN9rxHqq+IfgvgYLd
SexFyHt6l7zugiklgvkvsraBCVDoq7RbdAB4gEmn5QoSea1/76z8ZDreyTaraV2208Uo2TbxQl58
KOn4lg+RMd/FQeQ9Dpzms1SfunTidsUDtvICgChd6nEP5WgpSgi5LAyrqCYoIMiJSm0cZ297+Dto
7wLyXdyOHw7C+i2hpjFQdGBglVNceBwEs37nLznANdMA650h1rBxSPSIVX0v2xktQtZvQieN8N4N
ewqfPfR96K+xQyLRzM7tKaR8fU9cm4uerG+Z3pJFvzaXtDvqbdKzk+JYzyZTxHRDKdKhKyMPptTm
TVK/DxroTu4tvqZwX5isDFogUdTQYPVCwcfwgKizejYJadzJkrsgkfKBITtmLqNvdp4FliOS+66I
1WaWcFi4Wa1WbCWa7Htm6KExQveu4mvc4PaE9mMV+hkoi7FzEvD5QfLleBgQo6ak3xdrdHp9U+zc
mghRZrunyfXOQRg8U2VlRvo6RSFsVa5AQh0B3sSguYSQ0vQ+HW/Jcov0Z4AcAmzFeRSBOoyugUQo
OLaSU4mDpF82n31in1VpVNdAJRADrFda+uHWYxZOFoAAIdQF2wzYL3EGdw4woC0j2xsOJsiMI3S6
Xkda0yQQa7qAsUf6tuve1gjZRzrxWq+LzrI3YIgy1kEwD3l86PJqh/HmSitCrDu5BP9Owb5JCCXj
Sthkui+5lnrTjrCDdQxCZ8CpfDR6OAiqNSiV/PQQBeLFfBV+Lg/9MIhD6DPdzxp4MiQweegxN3KI
X9rI0v+TvfNKcl1Jr+5UNAF0wCWMHkmAnuX9C6LMqYT3QAIYvRZu9x/qVqg1gv/x3uNYJJj5mb3X
3jFXiohwmt+pYZj0SjZzNZEvCzVQJ2fWAVGJO9zghTN4pHgsf5mlPWJ2UDvTmp/1DmuF0teN1UiE
MLErA3vDbaarN8LLPOIqLSRXTd1fZ4XgJC+kCG0jhmXBAzabrLll4mrEQzFesxgSXpQ96JdiSp0D
Am95Lc303OasHxwg300b17sMfRT1Ru5CGCrXhCbkSjmOXzkV5sG2caYXaecEI8cDTYR2bboZlP+C
DdSEMR7XBkeItPyHCGshSnuivEv50pf6c6+/6IWUTHeOfl+mu1ShPsptFKsWU+/JIB5jAlaZl444
GR3GmbmqAalTwePbArhraNHO8w2cOZzBQT7uy9pFMuP4L+QkoBuUFxv0+C4GqjFOoJdiJ+cCWUqw
OBrIiWb1xpp2Tbvck5DM5hKBwa7YR3w4t3TEt1Kbc7yNBROXIJFdTohd+0fW3qWtULs4uo0ew0HB
pEcHt4seURvAMYfOVunOYdYxk2Hkf0VSa3HXlnfCMG2kWeiR2WVSbKBDxZC5iPwVNSYmdB9REFsj
Miz1ce9LNgF+NZImRqZ90WfXhXjFZEWIYH4PrK6xYUPF3S5b97yDj10sQs518GxYy7p1LrnckeW7
51hxckQal78hO/OUMxvF6YXF1N7BzCVKyUa9kaUIoRih5RuFUok2RvDvuO13ZqPe1JZF3Za0Cgka
nW3KLxVKNoe8QymSxudZZ/jfZcDLI4eRp+0gNVBYXtL6NJDQelT+cNDMmnB21+bc63nT4skLOwrk
kG8KIpExfqv0o1Pg7O9xdm7tsv1NBXkjST8RJethCLQn81cYCE9c9PQrdPriSI6+bADBtQJhczQ0
BbJRKAA2mGsXv/qIaZgsKCZa1a3WxcM+SZcnWZIu4a/e8jVgql/fBT9OYEFF7jmzK8KHy51qrO+e
LV3B7CiICl6vq/mvuJq+sobbUBkHq5nUwSqi37XObpv+Ny+1mLPGJnevMvOAtTtWWR/rejQx/1wj
8rz0gU1OdDAVPFmNZJTY9l7MRjWQI5yTO0sMB/VIx2Y8zonCNW5jq5196y7Tfoey/5gaeUzpDxyX
09yqrRu3ODfzNO89PPRgVQ4AKS68neASShyL7QqSsuxPjQ45dHzv6KbS3nXKvsUaSs4V9Sw8KdRN
6tPzl18vmvYZzOtt3jKTI8TH2AwVFXhZ1YpWK982FvVgonNnTV1hbRxNUBTOFpfE8kGI74F8C2IM
BxwxqydXpc1xzLyI1Fm+ZW30rHUk8PZ4vTcsmsivCUqsVNt+NSSOBomdVvPQUfoECDluY4yOWH/j
Q+W4XMEtmiT93cKYwm9j4TomfMqxK/5MaubfLVBLCwOBgqlcxJFqMSh6MCYVYOaOKCeH7VzrD4Ph
q7OgrZXdMO5K4CXQ0JfjJNOfVsdh4CoTNJi76nlm7c0TMZrMgaO0tbmK0K0UY0Nb1N+3FqtXnCqX
rHJu0PYMt7nVBpGhkwDEgbH1njgNmd7GEDHmRVB+roGnmTTQBQgCh0b1zNof5HxHgCVWYpo3rF6E
PNAVp6OenVuHpSM28B9CZSokwuaN0YsMrFGPplSOdwA4ulsEi4YUm8RItSfFAxXaCfp625q+B9e7
0WzjrmvxV0BkYAtlsVKHW49uznTRus6RemBB8uz11bfVoumLG86UVbwXjQdNX5KwFe1jm6+O+8L7
rtyWqiB/1pae86YbXihj4FOYVA6CYWrguDBOLJ+lJouS9YL3jjjFWIsv0+1QaUFFlM7es61PjTbD
MtVBxPUhtQ1tQ54Kk2k+1GJBNuDOt4PQ3MCYUX9CcjtZOpE8ZjmwaoRwfyY6b1lsOquC/BpySHmt
osP/WdYnaZc1pBeAxmixqG4tsmSo2x6diKzxqCOioiLnqTWyd8Ny6uNQA5tPkye23KSW9NYjSkE2
skWECHkqwj7PTh2nxEGbUP7otXHFWo7cX7uR19SteTnlWIZ67V+SKQb/R/YcAPMl6i2+6P09AW/G
FVXBrgbfskGh2XHQZdcGO+5m4TNnetQc9R+J5wInKuFCCHQSTzs4sZYGluHmoS1UyrqED8VJPGIo
czhtfUkN72VQFilniCfK6m2s6qtet2erd27TqoHclbmvGbvaTeoaOhclyxoJTxKlRmqEaorDkopr
F5czRbF1ARR9sVLzxZ+ppGZGNu1ALT42Dt1B6l/oRY5wPeqdo8kDcYzcUoBcosVFdVShsjQt+6N2
ZGhouTwNA0aoxsZy12J4XbjvNiYd3qhTlOQTidsNaSi6almfIEPFLJwevHELCz8iL2aHmvoAvwFz
XPfbaf3V1lEbj5K0E1n1hAIVN/k8XkXSHPNxuinUeuoDSaIJquml0uhNJnzESRQhlFYzC11cbOms
nXPH/xzy4boApyMZZjoNOS8Zw1XMuHNjGu1rcawiJM+O5v3JKsGqUdYh9mPGGjpDl8L293ltEFmd
Mf4T/nhmd4v/pkpP3pou4pbkYDSdeaC9fx6WG/rFQwd2JrCXhHt8dO+dZCI0IIHJm2rFDvnKraIA
JoWYStg1JjAJcgpaCAI77JgTYzV+tBWCqMWrYrE0HnrgYRs/L7+QawCZTpCPs2l6LMmv5XGq0N37
qt/FrN2q0hMH34YyVUbe+yjLeQeCcBPNrQppErtgddgubUvEeEzyqQ+bk43gpxBHxAcfHmy4shye
HdoQKrXklOKncQu4vgt4Qx9x/NDxjVVc8ZnhkAZjgXfQrZ+CRoreJFn6N+ZFyabV51BPJzR8Lepj
JMuj7dEVT1/ejLg+0dFQ9/BJYp4lGq1NRNpzUI6cvLFTbHF0XrWVkWSj1+d59YPC21fOAHNFG8w9
4pq3uYt/Z6cnl1bLf4ooeR30hgwOT/yyYzxpjN+m1HjL/IwicsGv2GkEgUw+OLep9lxaz0js7IGc
gxwjFbEUHiyWjRybmzFu/E1jl2pHDni8LzL80jkXrA6+jEle9uCSKYRfRp4spIHMTevxVqc6ZiOz
kxpSRkNYTWBP1CepQ7gP3sCHwZWYxunk6kaMm9HIILzHOpHCXkQ9Tna0zNNt7emf6UReJY8Mg4lo
27Uz5Z/55GpEtShcfrQxObb/knrLM1EmDvgPZhz4mYjZrCdnMfr3eTUZJ9tX38ja8rJ8syiqnPjB
YhwV1C1ZZk1cPA69H1LfZ8dhjljJcTKgjztqJa546SHB9XWMuJ0EhIOhkN109yqN9N7BbhAoz6t2
QjhHBX9gvegKBHuoKAxyP1CulqdI+B/Dwu9Zhm+96V7MMYpO2rYcmO01xvr1dOIfFwjeqC1fNmIR
oDy8J0V8GuKXxoFjQUTt3ECHsgR+Ayr8q+7/TnnihCQTvdVkYVY5xpzKbeyQFaluYZmxzBHa2qRh
byeB0mXUqqUcc66L/MdLcSrHNRqzfoA6pqkOpfWRb3FLw+u983JasuynwDQqrAoU6pb0Q9c2jlbm
/PiEg2G22aBGZ/Y3JMTb+gK1s1JnQo4H1NfexbBToGENTzNh49+su+A1IkPH3cLFacw/IHBrAALW
gyEde2PXw28DpCdQJgQS9KZ7Vc4nfVqavTHqGjFx6OqlJ/gbU8xnQnuKF+sqXTyfdW5Q4vk/s7TC
0UMmTIIfpWI0HZKMQ8CN0RzkbWue+JaTwFfZbx7jhRt/di+Yuye82eQo+kiaEKsGnRhhnQxN0PVO
zvtc3heZep9QYTvM6LWXhnBuTal9l2rlAS/HZknuRq3HoS6jmzRKn+WKTMgjQsJ5EczA38BBBrHr
fbnN/C4nzMpFFj1nzguIKcp3HW9ELpJL0Sf33WA14WjqTCP98lpqf/Gcpm3vcRpT5PFtVeZXW4Ml
QVkke3YFhQ65Y4S1KeJnnGPRxlQoiqL2fYjNAYurHqD9Yzht2dlWjkQlGQX0nF7/aZjXF7ZpbIwS
Flm6Z30KgU9/iNtoN0XVa2eDPBuHDEy6I4MJ+QvyXUl6Lkm3peJyKPGmFy0bn75UZ5t348mGHBpg
FrD4dE7MmJ9yXmU+zC7pTg0ehxjywiToHyAPbMAnhqowMAT7y3lW0YnrlJNBTR2enSTboYzV5/Z1
1Evj1PqUt4aZ3Gulcw+1EkXB+vkKkxQIZ7phQLFg+IJxYTowIpP4mlnag1kUXBUcJ1vB8GjKyFUe
xL33OFUGaoVJ+/Q0gz5l/hDpfC44dKB37AXGAZ9dOe//o2owDi7WXW6oQ23S/VOJWoO9zxjdVJnw
NpXT3HRs1H35Zz1/luY3r8ifV4VgMUFDytzlKLB4m9xZhuXfkgP+5WjLk9Kh6o9GvyM0dic6IcMu
cRAV3aiK4yEr9hqo3keCaWdIHnIMpLzJ44PKUUb3koEHqFOQRHDrO+eS9CZKF9nkl4TwMJhOBw8t
/K27eO/R6MNMVTga0Jx3h5T7w2Sa8liaJtG/cby35lBzeOc1a47/guMhlr117L8gns6wI9Zrfhgq
5lOS4gbpHSXHxmAycO5arzwjduAqWRAfWjPiF4YZft8cM714XiLdffBK+6EVUoY4T+4ahuSnPNGW
zVB05R619Y1fAIfTPPfd1CcizCuobiK+ltiqIHWxEBm79J0IaacRew4WHEZ5ZZ2RgwOAnZ9a+Hc4
9BiEOOMQBR1vBtqyg6Pix4iEyVVAfevWMlwq074MNsadbiC/zOzCvmuyMCr8dC/fmfjHm66KmCGy
axiy6Su2m98KmOZm6Mj6i9Sr13aBV1t/vHLc+asjdcBKul2G+AYT2BDUS3pk12Rclql/d7v6milk
OcgvPxYvuiyuolDRyJtLiwMzDYOJJ1u71m4xxpvzAdNIhTd0uu06BjUQg/a1AbepSEW0jkyfptKP
7+qJI2biRj8w1NZ1fYaw5UYPzQqjQBSF8ZJvaHaWNG0sYB14TVkhgi5uRRgnJHSKOxvQEjs+iRzb
t8N29gyu+nW9ah2ULiRbp2dkSZ8zKw9jKP5okUuIp3UAgWELVhx7KB9YzC1qqjp/044WSiSi3FwR
LB7S02LMGTXzvI5su74eiZJwzxoOy11lqVOZN2FfLsiEyQClNrJ97skpUBolpeJ6C7iM7sY0IdFI
VtZ7OlzcAS11PBSksGOMtyb+rGTxa+WO2govvrqz85APWhsiuubi7msrHJqamq9nLmlovyXCCvK3
zIMDbi3OK5CHadZcICCNtFQ21OAePY1KvYNdJNa2iUdMYw6M1kYbwwSwM3yFCm6PO3W3hu6y3iMA
MS8ML/ShSe/SrlMhI+RwbOs+0LFe8Sprhw3tosjrs0T26VO/oyrdg6MnjYuh/IAadCSLlhlMs24Z
0leT0foGoT8eqyghiRdhmCn17xkaUJ0aQ9Ahxt9Tbl8akZQ8+aLYiXRlCNXJ0U6sQy/8ZtP6/CTc
VTiKonWcAFmJfEgYW4Z9QFAaDIO7a5ooQfvkHRMvejKE9yoA6hltzQjYTG/Zn22GQRYPvdBvipbT
BLDiiTMfovloiIBx7WfpKHFx7PJa2UB8+UzDxGhTVsnyDYQBxX1kY0jXjraQN8XsMUzXugvtZXIk
8ov1qi7eFeTbTTuYXMirqzfLP/nuuFjYuFKUYd2jL/ixq8bkWS1vY15WxfOfmGZ7wuHKN9wBQ4Um
ysEAWLsfxKExpbJYEURJ+l0msD09+EQoayXTAiN5RKfRbYUf85gNuPbQXXDzuN1RIKgvBUmftj/t
0/yBdcWr35tLEE+M3NxFmizRGHs3BgbVWDNpdkqGtXFRFduIbRIdMmUSt3S+sdrMDNlE6zsO/YNh
WCAQUDQVcfzHvwd27MvxCQMtM8Ys/eC7ACHKTR4RQ6Ey6hx/P4l7TWj0LzyjlpGjejdJp2f19zp6
HjqjiWGoZHtgx4lP91ABLu87554yBDeUsfNE9oYanmGmT3k2W8uOotq9RZn2xi7RD3sDLHyePAwi
HVCL6YyXzCU9kRR3ZMQ4X0bsQDStdcOCMbLufL85eJP23vqcEy1bq61Z6h4YwfheZ4KN4Z9iLzOK
maTcjN42/k3U8tFHKEmUZ304ZgFDAxwC1pnycxzIGV2mlq3RglKCiUh3VFySE2+vXJrvBaT6AXnl
JdFA2rKh3CRxbb35PBmdnb/Eq+o28VUTIDbrQpkAn/FqZJUeK3l3QJcO4LDVdPbRZQLNNpbvBPQO
HqOKLj053m2XEITa17EM4nneFVrzU+qUYqndACBFVhdW6Cu3RjyBeHXwq+NK46KLowte6QxnNtYU
JgM6q+m8quMzAXxPvt3BYWzpnaOZeLplmai6Zhm6U49Qj8bTbRysV+9Z5urHvLFSkIv1YxtprLdL
FW31wYfQRO8ZMzPbNB2Oudicn6zUQDDW/BS500AS+G7l8ITt0NhT6VQBnwXJlaUukCDqj51Dld2N
Wjgm5EUWbY4DODVJuS6Y5+krS9tzqjaoJ3bgea89Ly1jx0Y54TTnDjt4KAfoUxhy4Hztfzr8+Wog
uy5WFFZ1MyVhhscyaHrG7k6kMzfy2p5NJTi9rHb25sRWXexZYXKqpP2ai5w8zg1BmyAr9jSD5oGr
UIxFqLdOFtirRl7cD32hDm2bceWUBBAiJ7ch25XLnvTwZWP6g04AoUR17XenvNWgPhj4zUHsHTRV
fk+Tpmh3Z38r7Zq6d8B8FQtW4nOpnTLdz3aVh8wGpizKCJvJIzAkXHhl/e0XiQhie3SYDSEoQv7M
PBl1KJKFTWfgo+vX3WNG9kBEajizE55PcK+dQz8nUSJEtvGqsohYc/QIECpkTmLqXAI3+tM7hjoZ
GHnZ72EJ45mcquW+YsWzUb0wrtDT7v0emeZ4jqf8TAmMgCBx4LtZkA6wvXbSOJn9qVxSKEo5UajA
/zP2jg3tei6LWwC2Pwh6pl0ZvSaaxrs2aCevBqZZzr29a4ZjjxXr1JuMjK1xGVnQ+TUKmsnhR5O3
sxnFx6YYwrmlKprwybAY+xxTPPpDQSSA6TJvQMG9rdcFuawhATBk6gqylrtm/sI3vI2NfL5qa1GS
qwlhpPaNLxpfpUXlhYcVn3uGQ9bUbvgImrN+rG2eNB+XI6wYspAzUVLZciaXhh0iwP9Mlm1a9USK
sigL/JHlbFbMXzKaXkcXWrjpF4cYPHSIApRcY1MfQnOaTPIHrGHvo6YEZkFh01X3rR0DBMOYuAg7
2U/5qhkZEerUqWtux4pjaiJ1oNV24+x0IdshuZVW9xpzGwRelLLltKz0vrhW21mz60exMADO5MSc
g/kyLL1jhgm1Z4tpJbnGGN55kwVbzrxu0QAAGE8FTU1dopyRJn7PafgkbVoFLYp6ns62OPqSuqrL
MV/4GDBrVZdhYzLTfvCjDmZGgytfu8RLfLGHdAlr9GSyBmlciP2gDb/MrJoQcAnTYItCO0vNXTpH
P0Vrm9z06jkjHH20UXw0rEVwLlC6eGzP02zmw8loIeL4zXREe3Zzbnw8ukJnSNMLLF90+P25IeF2
Hl/gO5B3qFNYexOPeGok4og+4uTuy4XEhlQuPKSJx4C49x46p32wjOQM39HeDtytoY26hkkgdt58
18SY/dLWv+LP2WkO2qpY1veqr1lQGUx66BSYsFTpnR9p885g3QeRga2gxRZSQwkcNhq8evaqZAn6
sgzrGb4Jwy6mxTD+wwRRxUOaZlS4tnE14cm77Mu3sN4lgEY+ZoR++8Q178dEtUwwBgYo8Xw2OICM
qjlnw3KVLWjNecjdk4hFzbYjf0DM6wQQhz8Ts5z3cRmvcSOXeFLiBo2hXYLtVbn+SNiGwsuBqcji
hhqctNn2gPNBsC/XxdTs9aobty4H36xRV2PnDbseV/EaUos2eIOiYl1TpmMIURnRCf2VW5B4U69f
IdtgoqYJEHtRnHz5hfsSqQ4LQORRt2jVGcjZY11L2PkuZO1iNMPUQHkdDahI+GC9yFQfqLS+Na0F
68GbrJcWV2XWstWxqk8d0ddkx1ZoyhploPiD4bgPporAAS3K77uI6JWWhyjjvmeSb1/d6bdaWWuU
vAZjOY1NatXMO6j0EAuchgFHDI7Cb06jmKpbnJrVxvH48NPqkM/FwzyO+8zPd+T3fE02Mc9jkjzV
HbpQ6tUt58YYWM54agQpsFmHHzG90UebstdJ4eUaQPFTspBN1iobrLfGWekjVVs3ihCRw4copoAN
7gj+wMeUbTFYhmyz7R3YX5zGG5JNgGrZLTevUz+bDf17WYjHoR0OrgTDhDiTdaylfDLLkbkMWHZl
ASO6Lm/GyEHjSQuxjzUXJIOFgyTjM/CM2DxnjeK771iAhe/bhE+TFTQzolq6+9jpzg3UcLZ8I0Uy
2SYBywFuXz9Dux2z1WVqD28owVdqU6ymzpydB26/Easgz8pg8RzA00onyMSTzv9b0MICUZkCYet2
UPWfozJufMGMPy6tg+mMEjwnoz1bgQ4pbPlcVip0HLgQVb0fVYJ+aACYOzt1qHmLcQFBzUM7jWHr
8aeAgNL6WSY5R1ZQex5iz956d5r8JNAAI/36nhHMh3ox7XWE8Kea4s11drbcN07/yOi2fDUN5sio
LDtPdscuGx4RO+5MLyoQNzmvPAEd2RHLjw+MxZXDT+MCEsl1PT5O7rnm3L3SnGl2kOvKPaCSAeks
1DWtXZ56zCKlyaIOux+M7qJ4VQm2SG9hU056LOpLttB9RoYO/KxJG5HJW7dYdnGF2sml81i2eAPD
8bw8RDL9SpcRv2Nn78uKXOQ4xfrgZBa1DBDw2vWPCXA3pt3c92Xsoxylz9i2TISCbk1myNdmYUhT
SlV2SU47AShokSdjkGFGXuX3JhKzJZ4b8Fo1pBUxHQwPfN+kT6feuhlrWm90G+tSy/3M2ooabEGv
wJKXXrrQvxwKJQ0Ugq4tFfHeyScDUnWO24ecubPoYmfXg3/ZMDHDSLqSPgeucTuS6PxwXO51/+zN
MfQnop7d2rzOZDVtU8NuLvhuw1lc4Yfg/KrJSHII3Gpb+mrkDEMI6uzUxRZkm2V+zj3VhiM1Ghcu
bLvduEolEvezzno+hXg8KebeewubEE2lqYKuZk/bO9XFXJEfqgFiPUB+x3oxJstjXmnjXhjIvbWZ
8EZNjbueOz2lG9u7BiZVxLVQIorouq5Z3QoTBnKRZaHsntbrrALl8VSv20jh+xtlpG1A+XcvuL8D
nRE0q4cEv0ms3ZSo9g7WiKBP5F99tpakztRvJx+ERkwZtzVtF8K66ElEILZqYn0ctNQ5EOPhOIz3
he/+rr+Qp+l0yMbhz/QXt7DyzFNsqhd/QR2yJDLowevvF9K5QY0gZeL7HXhYob2VmFNZf5DSLvsS
g2LsuJ8prAakXGZ5ZPuIiM7OezD0qIK82L9hPg4aQ0F7iPC69qwe4bOZLeHh2NHejLTu1vMmqHhS
sakZl67ChdMX9rzJGpzQTMrIaZ2tK4SZ1vJYZJQ50EUWnzC46h1QLWRPkf6STBOMqIb+Cxb80QKB
u0Ftb+9Gk29LUstr7nX5Thn2U5SgcF2ktLadbZ6ZrlcoQk2cxaSRZ5TN1JfdTS1huKL0iLjxT9mU
nm3PeZRQ7svFuZl7lgM44Qd22gPoDM+BaWzzw+Gz2VW2bgSN5u0pnF1UlPlPYuxzs82O/WTv7L+A
UMs07b3yoDx/2GQ+xiBMFdpOd43DVI763kr7JyfCBsqM/wD3gJZTDmozluwmqMs5IJqASKbuPBuD
eXAbAaYiZWdOAbqJW98MYnZRk29igx37R4FtjUCkqN8RYsVngjOgIntg343jKxqsg6SBW7qSI2Ju
mdsaAbtNQ/vOSqc5NqZ8yZOyvY/46QSMfI0p8tbMdFZ5nv9pRsB/ahxuaK+gX3SRFc4l+8kRqcWu
N2+qzJUXHt/7UmQmfbwDaXwmqkuV5qEe2CCzW/gmgi0L6cV9qMROc6WcRQqRYpBQFpl2Alp47NNs
9I4nd9FC7DpS64aNzHfqPthj8dH3ubkXsmSTr90PfIIBsk949Vk0B3zXTcc7JDmdLQQOMhtIf5N+
YXNtQhwziyN2zA5Y47GIxvqGPDLSxCIt3kvSN2Je/c53MPpHRf7AJZaHtTOGMwEVzlKfYhdUzZS+
taahEO14XGXNzGae0S7oJh06Ud6/9AlNCcqImbtk2lVsTaoBEVktzHvDrrAgjC8mS2/MUzCE/eFq
rRDdtZBm9O68Dqs8YGmPBOpd7LHDOGmZ5oF9BSlTna5CMKyHTlnccIRV0Gf86HldH0GbdaluPkcl
S+gEmDUSlAUYGCwUiscu5BKhIrBrEjuKxdl2fjUflEQ+OOnIimkgL6pmE8XuTjtZZYYfW/iPpdYW
27o50tcZvCQCE1sfQdgQGrPH0JSRUImR1SQB40nP1FlZ4g4+EThThruz+WShnyEcZDJu3J7KcDXs
UFW1JaLHHvHSKvFRXnbXojzemjnfJbJwaQrAdPTILmUKfDVrOUstFFzofLHUDSSkaPZdWjfmcTIF
U4DI4qAqu0e9HF5b8Z3FRNYwhNZ2Vf6Z4QRlbkE6UtZdgKG1J/yOjLHkfMU++GXo2SWq4gz4Yv5V
eDWPD+wHp5uyPRsicoh8UC1Vxqxmybg2q1bHg2GiCs9Av8D5Md+HEbVshCSeaADBWfJREe22zXAa
oN5DcNsvc4xKe40LC2AwNYHFxH9XkwHRLs+DhaFEi+KWUfSN6r1ih9PjxtANBOul9ydVQ7z3TNro
ZUEGAwGBIBetPZOfFAUs4MmOr3403Jw0fDAlBQNDprnY6kTewvXM7Rm/Y3Q7W1Z9YDUk2u6Fask8
cAZCA/YQ13M9W203bsEdatxyOb16EsYSSeZgLE/msPqNLFCahQJ8TN7ZN0MsEeYxrhn4aXRj7Sf7
bx01/2dOct69KgtwK4viKmG0C1LuCwAzchItfhfTvR7b5pHhN7YYLluulDNPWH3L8PTFsZw30zRv
gby/J0WTPWZAYDcz37F9l7EUNV4l/F6GnrRJkbczAT1uk8RvdypFP44jmyllp6YrjUNM25okztWN
dG/rF0Wzn5JqDAQXdySKY8OUIaiITswQiU+q46kG4A9guxiDfsGWS39W7giTYDqGABWpWH+jFRRk
hj6jRfMawJLYtfeNNQ30N67cMu9kADt2Jl94Ld/kDu9uqZggwyjocY1M+24dcfhLX+zkbAkyKjlM
q9xE2GeDhC0HdMCT27lwxgksq8WXk9tOqJUJg5WYJVnj478yhN4fCV0ijJTJeWaT8KgaQTMKMhnZ
AoOwZvmJWgu+KPQfX/PhafT5Lcy9hqWg3l4XdYK1snCT4vWZI0Jnur0ND3YbwY/fOKqEA8pKvNBM
ebYIb92UxlDt1FwhTfoy48HaQ3piGiC6dCtSkv3smnGyZYCqicghERk6qcG9rNiHs5WyxB0jxZ6p
2Y8FzX3sA70y/dY/KjXv2GvybZrGPBR1+utp6BFHIIwXsTTR2eZRVYl7C5L+tTHdOmycJtkNcu3s
Oh6cNCVgU+KNcqbkkTuF/4N6v4fFiOnGKiCzxkwzSevsa/LLuqE5W7cGA6btavxRRV0c2nWmZFeP
XuMtKBKKH8FDKjyYFqUBpXu6nWcjv5MavgAMsX1BLBOI1ztXV8S3O/5Hp+U3EICcDUcB25LhxXDa
uynXu5N0cQxIvf62E0wlaeQ+RlpzAKKHf1zp1tZf/DycIg2bhuRWJ2Qchr8ufnRub+KK5t3ccL3Y
esE7pk3gEg1ZXN0fW9S7FpoF6QRdt6cch6cXXbnGlsofTpGNyDCfm9VrgZBX1y9+wyqWJo5QO7JX
GUu2p5qI28ygVUcmitjYhxxeDKrYNGJ6t7wcL1HDXDUmHi4gE8Y45EILJoIOTyWpfhqyVQmw+eRm
Y/mgDK7qoaGczyAV9v54N1h+fiiJmMFc9lGwdH3Sl2MLD6iwYi2IMgc/vDqmER+x6ZNIOqGSwwvD
th+p46GHF8TVRfBfNFUAU0f2gaU/gasfAdO3wxw2+qBxATfN2dCAnK/71LQDAAv7MT6QeLqLs+LA
SKS/QH7wDuYcfcuUeAZmv1dcOD+yAUxVLgpproVa3JlWdXuLql53ZbnLKtgs7iJYio3jtRXE/OQ5
WxtjxMrlNfrVNKYrBThhT8ldXaO61ZlSbfvGXX0kMePjoboDDXm1e2+lv5UpKgaySqrHItXnYHa0
s4NUDBMXNdSErGFq/fhCj0aFKhsip2rbhR5QHbikmr8Hdf9/U/PTXJOj/V2hbGYR/0cm1b/EaduY
iv+9qRnqevkvlub1t//D0mzZf3Nx17E6djwhbAfj8t8tza71N0HT5guMzoZAv4jZ+R/p24JfoqnE
t8z1bRnmfzuaDe9vhsCC7Durz/n/5YHf/T1NG//39/Sf8k/1j//+D476O6TTfYcV+l8ytzXTsF2b
Q93/H0Hy/TIWHsW7vGugRyG0tqlrVD9v/unH/1/+dl7gPyV6//ffviZ9/1OSt+HCN516Td5F/oxa
pRyswG11gkLSNt/93//Ev/kBvP+RFJ8xJ6DINjx02kuG1J4+YSC68e8R8f/27XH+9x/A8/71B5Cu
mTmi9u3bmt3fpteSa2WlBwj+vxKt1v/9E/y7f4No9X9+k+JiYAqgT+JWVP1v5HTPkeaE/X9x9iVL
duJssO9y94oAMQgWd3OmmqHK5SqXvSHabjejEKMYnv4m/iNunFaXIILlOQsJDflpyi9T0nfsyr6t
V6HrpKXqq3HwssZNa5vaoQ+yiUinxwEMoPWidV+/DP1V0XNjQXohs2xkrxhfnQh2roasXmEc9A0G
pP+TUNCOgu7zl/+v6hiE62dMEjscrYpDlKXD/To8Wzy/3miEZp56Sh5/k0OauHaYHRp4cLBKqANF
mXMLM+xf652ka8CiI3DVAB754CyO6H8400OkVhDvAIeHfANlutIVDBs5aDCuM1jh0NZYClvvvSwg
0rX+6ctM/18Yufv7//6f/w9hT4EwIxSm4mZBQ2dyf+EB68Jb0FRwfcEyHBdG/66CufN6VZp2MAXK
ndkwxmBpGopkaPAUXn9UuP65rBeuGWKmIFn0SJ2HuDUKJx2FPAt2+NKY8eI1lvH/FkXtNNVVoQDZ
cLELtLuMhv5Ab3FZ8jWn5TFBBu16C3Tdo4C4mkRTlJXHn+O5Q9aEY9F7d8S2el/pCo4dkIAgP0mK
Z1IgzenAjebk1FDR2fnxS6OuEAB2spRMNskzMjjNo4iEey4qg+4sXcEv6aPSYU0RP5cWXBzOwwyT
mHM9ODjDrveOJsox+u/PZ1ici5F0dRiZ2Q1AfO/VWMGMcSHQ5XxnJQqOe8Hn2nWSOmzBsyr68ZLm
FC8FsBKCUNbWerlMxk/wzBQ8wzhmFllXeWFazvc+kt7xHIlEjdi6l+50GRPzYb3HNLN12edcDzi2
VV0tKq8KUyi4vNlI+EtHMHPXC9cgzVXA3M+piRP1WIUG1CaHQ1M03+WQg8ab5d3WjLV0lShwrq0B
mzXwXMPOuCAh8NRwHw/zSApipXFu+idpQx6Nf3ew44/wlCpmsIzG33h4gykjfH+grmfwPhDlZXS/
WuTGtO8tSHXjR98nFxt2rnUJos0bgyNMBus2iJW5sCaExEU2fnXZF2gDrneWucyfT4bcVQKHX6du
BSN2EQ518sWQyYekxbmeYVCAB7JTBP1Uu/dBhMWdfixKH2/aqb0BTF0fLv9fwd4aRjl7fsuguwfF
RIZ0QtzdJO2D0/BkAzW6ibb8f11FVMskmkYv9NzxrsRDM1LAvq73nK5oJaxYAxwaq9p2Q5irgL7c
4viLc1S2MS66vlFiCuSzQVVEFk5YM/rkwlHHFNN7TKPzvo9XoknpwgFjhqRpiBR63MDMQ+d/ayJ4
gOwrXokjHiQ6YaBhshA8c2Sz9c/UjPZ1jKOEjshOS1g/TSysodJ25nEyvicZgbp3Ped/7/p6Rwkg
yLiqIlxNemGMR8EI0uoQ7/sb/uK297hegWZwHSV4GEzGDdJJyhAkyOnIcwoVzFqWeAWC2dW+KhRY
D7gwxS31TMMmYZcsbu6Q9v+YS/qyXrxmyXMU6MrBwkUsqf2wpN3H1ECY3AM5bKhABHQ3WqDBl7P8
fwVdZArxcsIdU9gbC+3fhF2hvfCh1xugGwIFvXwq7QTaxJAFNZpbX2S3qR29Ik9r3wL3Rxvs6uOj
HpMT2TgsLKsWjzk2iD/IQQWB93X983X9r+DX6vyex3nFwqx1ogcHVIwjnBd8qFjhrnCoIGW3Xo+u
m1Qg27AtQ1a5H9pt9S2zGF6GIe0oi6f14jVjbCtgNssWqR/Foh5smeQHVDJM5Kxb+b6Toa3gmNMI
+20L64uX1/ewk/gBAZ+N8dX0i60g2JoaboM26IVNA3kZb5xm7AAy+c00ZX/e1zcKgkE765H2YHlh
5hmTf/Z7LzKg9t7jUXVfBUvbruaoY1gwfqoMBwfnxDhkBR4vEunuOzEs91XXhTeFAxtoO/PCCOIM
rYd07RK35vs+XMFuadmeFbHWDauFK5CUyEdNpP+xr3D67w+38yqHjoVhhq0HsuxodQwEKBg67itd
we1sDgmsF6WJO/PKeyLJfCmh774RlHWTUgGrJfGSRqOUhu4Akn4BlifopozC4QFW9bu+31IAWyYj
vDjMyA3jvOjukFRJjoXbls/rpWsaYCmAzeLehvIsSrci+cXlSEbsZujNNc1GuNFETUtBreHYkHDJ
cF2Bt/xnS3iBEMmjMcH2Ajmp+yanpcBWSsdGHkqNbWHZwiYXb83eL5DF2NYI6Ppo+f8KtR5UzfHQ
5BRhGzcw927hQr/Q6Z9Tabv7tieWgl0jnnw4AMDjvGCQooHsAIx78Jwp+3/Wh1kT9S0Fv0iw8vDU
5UJvG8R45PyDwpxEeAleL50uWPrkRGMpCIb8WUKQ3laE9YSkSSQl4NDlQRsOtLUBD3gQYqJQc1mE
oO4MJxD9nSyNYMSPcXrskBsCzYHTYPBblkOiJk3veLt1zbTMs8++TEG/mZmtG+OyAFbueFwCnSs3
wh5p85UTHWUxn9c7QDdDlDBA3MphEXJsQihH5IJBmuiAN4WNNVVTOFUCgAmXWyg2mUXIuvqhsLzz
DIurmc8bCNVMDapEAD5z3nZsmpc1CbIF4GPbo5ud1jtGV7gC/9xrMqMBWyQcbdA0cS0N9w+k1+4D
PlWA3xZeXlgg3YYR9N5P1CBQXeKjv7GeaqbO8spzDXvWu+ZkpukccrYQZd0lkUz6P/wE4pB91aRn
4Y3ORkuWzv5kmtKl/65CjAGBWFqDwRA2SKM4Qp7HOU/D0N+ANgBLQpLDpT7GS3bSxmyjdbqRUSLC
UJkSAi3MC92pHh6jfLbf/NYpf+8bdyUg+B6sagqH5zis+BM4L91XI2s3vlyHBwXSfWw4rGxxwQBm
v/uA5OTpgXk1B6cdigrrn28u3/nZeCiATpAXmM9DlIdVlpz50L51Rf03iYYLglbvfmv63w0MeS9Q
NRIRbjb7fd1mKlCf28F0s6qPQgcRpQI1KuLu2YAmeHJeb9hS0CftMpf5dz3PnHmABNWUh7QfaFBZ
vvHQU9zKCjxTngjDlVk2te65LOJLXk7NRgTTbAJMJQrAETeq8NiJbMeepKfKri9lDkfapE+OuE7d
gJBmQptKMCBgp0LAp89DMPfqg9MlkH/pQFpe7zhd6ctkvO64BEn/liAsnCHp8n12BB6moLaRDBsD
oyt/+f+q/CaKaA7SZxYi5xJsi/zW8ptg36crSM/r2qiNscvD2CtOPYzGxqj9tq9oBeacJDBqMNsZ
vKOaQKwWLmg937qrNBewfTZZFaAnMxltEE4zoOEdOwcyZ88zosgYPcOj8GmajIei/7V5LasbAQXy
sIoy6WBFUTAbyHr1Wsggi9rZuhzSlL7oo1+PL6SwZIU1cESeNcywBximwferijdmpwbWhgLrdJ5L
aHVnWYhV1nn2oUYEEp4HQ9hMXkzWvJZF4V4kzCEPHZIRNoKkZn00FFR7MYVrBB6ywwlEU4Mi5R3q
zYiPFVI84fG3AQzdbbmh4LqaQWmLIWIY9t6cPlKnH16cohY/e2nycw2Z2KmCIV3i3iwrDHLJn8yU
3Oya3oYCevhygmfFY/AUxwrJdyaya2oP5N710jVR0VAgj8zyPIlnYwznavqAmCfUHir/Buw/qIF3
X9frWL70EwhBYP9f065KCKiZJEYdMIA9QyzUOpqIxBB1wElvvYpljn1WhRIDkgozajZNM6wgZQAx
1jg6z02KtMyMw/nFB32wodF4inth7LsJMpS44BNnsuvWmMO5TB6oW32YtA79aWe8NNRAYJeQ4IGo
bAjJxO49ipCRwIZ2Y0A+7y3TV+KAX7i9Z7O6C0VvtmcLGusnP4b+yCDhSMsHCPRmTkkPeCcQb+vj
83nkMX0lNiDhh/LJgUhg4on0FqKl4yMyV5KNg6uudCUIJLFsCYPCEwg5cY/M99pzv/dVBQWBfV+v
oN9FpISlgWhCG4s7VNwZZMlO1oCXmo0KPkeI6SsY932riuup9QJag9AdQ7B2UR9Easy+71/67Wpd
tzIXlsN4lw5HE5kvOYPbHNS/tt7ZPw/Bpq/AO8uhlhpDryPwyVsKrq9TnCEXSuSXIR03YuDnUcr0
FXi7wobYRG17wZxBK3mOnpFEeBrdpAeR+W69j3SYUPCcgjgkZyjOB9Tgj6ygLw5a1CZgPXTCv5OL
kvkY2eF6ZboJq6DbLiPcYFoWCZDjchQwIhflFvVKU7RKfSstH3n8WAiDRFpQMJ6+FA077/pqlfeW
9lE8CtweB8stisAB2o+zjQHWAMBTEEw8yoa+mUnAWziuuelFSP4bmsSXfV+uANjIXFhvJAY6hUDR
IEkYxISRcruBXg0APAW9BbVSt8kdErTp/ESRpDvPxilLxREWU9/TftyIchoQeAqKnd6H0k/bk8Cs
KAxSGqhZMXJD8Vp2oLAL39dTCpil9NMYDmIkEGR4I0Z6jPN4Y8XUzUwFxDTOIjlhPx3UsHUwbOcO
8kXf179aN30U8LoQgoQvGL66nfgRqh5m9w49940u0Q2vAlZpwmMPDiwkgCMyXPyQEge6PJgZuEGs
YLWx3gJN56g0N+k5zTQjyyignf0iG2Q/MijG7ytbWXxNY3HsbJcGxPXT2CPrFt7I+4pWcBtTmGkJ
vyOBUyGrw5vJY1Nk7+tlawaVKaCF4tLEZYmyhQ3pt3kYn2E+fbQNthHxNeO6WEJdr4rFCEe3ocV8
BMHwy9zDbB0ywXUZP3ftcBNDLGNn9yu4dR0LDmLGSAKwYpF5lp0W2O7rIgWtbgS1F5r5fjDKiR48
JzPOcEH5XjtIXlmvQTcvFdDmHOJjfTpg7ojx1kV+hgtJpn1FK6Bt88ZKiW1EQYdcqKaEMKdPN24b
dEOrQJbOhLaOj69eVqqp/BtevDA1f604tEyKjb7X9IzKZRvyIe6bSJJgyiDTuyzitke32Luaawe4
lf57cto53FPlwHwsiONLNEJFFGowsKJA2uitg7y2mPXB5PT5oRk27sc0feYu/19tEusYPALBszq0
yvYr5KQ/4Lf1ZjMYgjaTjRxgcV4f9gW+/z2qmSrxLAG6OubMTWi2oG1nVjKdxh5awMiCLp+6bmNF
0GznXAXcbdO1fjXyJkwY3FNp8btFfr4NxRAOu2Kvg38YFFnWG6SrSsG3g22KadpuFQ4lCVJJT26K
VCuoWcdtB8ONJMjsZmMJ1fWdgncnHcxZpqwKYQf+HJfFi8+9oIwbqKYWw0YdunmgIF7kUTTm8PkM
fScWUBzkb6YLX864GMQlxq6sN5Cwu95zOggpEQAeltYwc3BbwXjrXzq4rGWgwAtojq+Xr2uKEgYq
wZD0ZddI94yH8qOZggaSlsdhcOx70vvzI7z2ANv1ujSz4D/8NLzjTYZEt1ki5bcFLCBO6Mj+CWZU
UIzLXOiOdjCmh6nXPjoEtAT/DVg47pF4RiJK2HJouJ5T0kDWubCYX200STM8Kl0t9SbJSEOwADvx
txQpake/HXZuShxldU9ZVkN3vC5D0xEQFWCO+Qitp+h5fTT+vL59EmVUohrLHGLNcwRA+t/G8sXP
IRyEnQ8bISXn/sTrSW2+gmobEwdvwvUPnAZOlKfn3n51ciRDyr+WneQIs60cmUnUuSsS8tVFWjUz
CPJzExdKiRvbEF0vL/9fxd2qyh3cLsRxCI1+HzHDG77MJlSP1jtCAwFHiRjUjSMS+bMMId4JgZgo
RAYikmrL98liT06Tva1XowlMKu8tRo4At2jWhi1NH5Dg/IXMw6v084fWTX+sV6HrJyVYDDAyhJVm
04bwz6XIAIWyH2xjf+4rXIkUXUMHmOvyNjTi/heUJp7Notj33SrXre9xtQNudRva3EtfPH+azhhu
dlr/cM34qlw30Up0BPEkrr7aBg5o3K4OEIssYHLHPSQsCRh3DdL+tl6bZgxU+puooFXXLA8IFexA
DxymPhDHgpz3eunL2vwJZm0lJJgmoR2d6ikEpfdrY+cvPdxGe7f/e714zRxd0i+vgUYSaBQPHRZM
2JDdsI4/LIAfvfbJhCrjxnAs9rSftmH5/wrNTl3D1kmmcGqJQt8vjogb5yT6lfI7SESdZohXkBQC
B+Qj7eDYV8LGBhkK7ubxXddGBe5QhfGlRNJvmEGCmZHuDDHEZ5p4H26bb8Qr3YxT9gdjDQuBbCR+
UFMYrzfjlwwSTbB6ue8KUPi9vRdZtoL3Lp2hcV8hvSKBcOlh6pBskfrFzhtXWwH8aE1I5m7KLpxh
OWJa1Qs0TxYdxY0DiGYa/IcvF0s6lhYRYdKMxTFOq8W6A66T6zNZV7qy8tcSyaB17TchaaDvOoFB
ZBaQWlgvXINClSxnwenFnN25BBmvfu7dEjpN1h1Oyi/rxWtmqMqTExjW3Myw7huD+7uC1gBSgLAo
t23V3gi2eSmt6yIF7I4/Om40kTKEcIZxOwxxcuQkjjeu4nSlL/9fobw03QGpTFEWuqXEHt9Mj5Lz
8ma9h3SFKxjOCgm/PZgghzlzrZuUwG2DJ84WcUVXugJf3iIZDtZmWWjYUJFsfHg30Eq+rX+6bu4o
mOVCwMledCmW0TokHdQ9IG7gQZdhvXjdtyughR2nByKakYIADF2O1P4OUbOtxABT8+0qww05XUUz
Sy8NIYR05D6MrNxbCkcUAn1oB0aJczVCXQVyLOK945C6Re4Ar+EG+IHr6vN6+/7knX6yAqo0OOja
g3zIJF6zIexU1HewfbWi53Kgf37IoKzvpvpipc+deIJFd4BnkdsS/G0YmMBiB146/Fc/z0eaQlB2
gtYZtPXYawwDgi65UGg1WenvAqKaObxmm+6my77P9scwfG+il5F/T8tXj+UnFI2aJ/NjxvEctREX
UoPmfB479zjg+OSD1D3lX+ERdQYJ7dI00RcLItW4nIDfVHFyrEsGTY6xvsAlD8Zm1eJdO0FYB6pv
EflnlNDMfeygjFfT5CRtsL6S5i4fL/10N5HqKc7ht9OMNyBCvKXjn49uIOe03r9/uD6f9e+ypl3h
FoprnMAJPg1tOK1AZw5XudBtsmBuM3/rDOswib9IQpFrd8HgzwV8+6BnRs1fw6KbF8FjJd66FNTN
NmWvw9o0J1Yq0lDUFYRIegPKXyAOQwKu2LpD0izUKnWwtSrk01lGglSg8SGOQMLIINKVeNZjlLEn
E84t672qa4oSDHu3YxCLqOMQPl94LbPgTgCn27uGVXxj3HQ1KBHRaCFUIds5DiGimMFfNH31Rnjh
usJ/X2+CJrBQJSiCNUuz0kEToBtd3MK6Cw4EfmWf1kvXfb4SFWuR9GQGtSKQPqbTDDuVk3Sgl57n
7dazjWZVpUpkhNStmAhvsVkSI8TQ02BwyCOkEJ+YSzeGWVOFSgskcTsXIhN+AL3y2xKsIZPJ+4Tz
cyXbL7s6SiUGSiQbywpiyMFkRc3ZSh4Qc8xbElG5byKpHEA4YfLchOlD4NoIge3wQvPptRzExvqk
GWiV/Vf1bVJHNGZBzgeY9owSmv5LnBVsY+OnuWT6s3ZdxS/QaHxbjCQKiJy6Y8xnSCfOt9JkJ9fr
78vW/hl3abRRmQYUf444V5VVMDAEwyV3Axtuij/6FP5b0K4VEKVdH23dHbepwFrAibkakswOutq/
gOLyV157D0ZO/+GzuIN1HLxZZfRkTw0cVvx/1ivVzWIV6Qlsk4ZutALQFt7SlNxBfvmI173btrI3
Nof+50fAPxyyq36jeP3N3MGlAYXOJLHcvzroSlbzdFdD96klM4QmmPcNmrDNTmQq4O9bIwNG8iEY
Wv+X4cN81RXJYfKal7S2tuCvmdsqd3Ce88gQ3rLnGLyHBhJ/ketC/pBsTDZd8eqRxs9KW8bmEDiT
4YdsyiC9mkIxGPpqcQdf2PXR1005lS441fCMA8W1CyQEP0U+X6opuok6cZeI/gH2Qw/5WL12CbIq
2fC6XqcGRip1EPmaRjHDdiOwCDZ1ljX/hnTgvtmscgNrmCYg+4B2QZEmty0MN5Hd4LxwGO01nrzs
+/6lXVfTuc6kJaE/1QUD726he/qlj/qNeK/ZoajEQIfUMcyWxg5+YuLodP4PBLebDN7mBbWfQRv8
ut4C3dxSMJ9Yng31s6ILFhtll/sfENWADaY4rRevCcoqEzBtZTdGzG8DmQ9fZFb8DfXMi59PsFko
bqHWd0h9vtFhupYoSPdNq5/zmLUBTJTfetHcGUVyZBCmXW/J55HLUHmBOUJSxUXUBrw0x4udw1ej
HmEIMhSRex6S/jeWhOhhdJkDkUCRb8TLzwFiqNxAyAS44A17bbAkuxyYY6UHM4c7z742KVv+Gczw
QaZOGzQM5zcTZs71DPVfB+7KonyELXpxlH0LawRnI8bomrOsPFd4MT2ZZxxStIGZRBArruAw7HUw
P9nXnGVmXJVuO+2MiJKJoJ5uoUx6gNkCrGAhvl3fWuaTB6/AZtp4Ovh8shn+0sCrqjIv6RrHTEWQ
Cigv938xjM7E9r1eGSprsIdKqtN1KD0v4ximq9Dubdwx3ghan2MSSpb//nYfctx1l41lkHSW87fd
Fv3f1BumJy7j+RcMmZHFZJHqo61hI7cx0XTjruzye79PejnTclkgKRJm4BNcnWFaYW0pSekqUMA/
ey3UYGurDLo2ecCcDUrP2MVHNFTSIF75YKzgOmXQ4KD1T2/Lsj8YqdF9W5+0mi9XiYN0jK2CQDhq
0euHDr/VjOU/psGsjaioK16BuDn3EfLvBhE4hRTvpIpcXIhwuvEerplKnoJni9etn0ASNYAC6CW1
jcs01k8xEmO9ht4kMGn1vG4jEuqqUsA91wWrkMfQA9w/oFP1nvnPCCYwuH7xEu9YZnTXZstQmYQz
tCNIkaMeRA2o9l9SBofmydgHBFU3byyN3m6GtA8gsbHIDRtH6JBshXNNUPIUYGcuiwdaRtjxkJz9
ytxifIaUfIBj0df1uaqrQIGxF0O+gxqAQoqU1wMl9ak3yZM7O7vOiIYqned2XgxrQLsM2ib1D7AA
lpCbN8y7MjHYrht8Q+US1kUsfcOYu6Cc4TgyQ18zdiHL26bF9119pMrmTQbphgJOSwEodHfEh7NA
AYoNkvaLDSBoBoEpiCZDNjW46K2CKqLldzr3Q5BCX/yewZ3xn/U2aIKGyi6srNnLU3toAgZvMHYQ
oqT9kzsQ1/tYr2CJD/+9azRUemHEpUXbZm6CEZZ/Bz/rYTrYIT3qAKoQgU9MA9uI9Zp0TVn+v1qo
Ie/NwMsYqsBpxD+O034febZFftWNhHpG75PJY9ncBg7NLlPbvsV1dZtG2cZA6z5dgbPHHQ5vLo7i
ZfbVl82NA0Ot9V7R9b8CZKcQM17dcyyTGWFHOcqPmMA/F4LIB1blt+uV6LpHWZOTrJN1SdM6gK0A
3CfyLwMWh8b0tjL2NAdWQ2UZzn08J8SKayz6MXyaFzUkEQ3vQyuOZWxC1ozOR3usfzsQhS8pnB3W
26UZF5V+CH5eByEjUgWpHcewR3F9OI8WE04fGx2nWepUtuHcjjBKrXkdcFbDd4aM1jH3HXHKrSr9
kDbOGnHmD/fZYCRbifpL8PgEkCrxEN5gnmGDJRFQPpr+NyOBSC2yc7vaKJ8KGNKY70I0lBTw9YFt
Drms96RmhqhExB4OgFM10iqAG/1d1hUXh5u38Dl6Xy9eN1AK9iFrJyF3XtWBiezL6q6T6VR2SG5o
0srb2C3oqlBCQObBUrPx5jrIshhepzWcS72bXiBUbhw0NEh1lSBgCGFWbW7VAUV6YDHyG7OFObgf
e0AqTzfWLF0rlHBQE5imejmtAwM2j9/6Udjw+4q37vx0pStxgLpm6SwykwHM6PirQZPhjs4wxNw1
yCq30GUg9FjwOgusKRIHI27PLsnExvBqJqhKIxw8pLV2vVkHMhP3xki/0LK+KRjZuFPQ9IxKIpwl
mWbaTXVQTJl/YjBMgYUo7JH29cwypa6WPsN1+qQuxzpwM6eFpbNzx4jYOLXoOmb5/6psCG5xGcmo
xvk3obBmhoiYt8jITBE1bvZ9/tJpV1XQAvYz0GOsg6RGtsPNGHswP4DZWLd1Naxrg4JdFzSn3LBY
HuBmIKhc/lB4xXRoiIw2pqauAgW7nPkkG6AJgycPA4Zh4hVJSq8VjBf2dZCCWsuSHO5vRRPAteXc
u/lDIcq/14vWfbkCWUagS+60osaNc+I9ti0INGYEv3PLinZuzFTqnzubAtdpiJyTMT+l0n8kfbsv
nKm8v3x0IZfc+3VAcMNwz+zIPBCWTa/rfaMBrcrza4Z+BDU7xtWPNaYH3nUJPGXZBq50hSuYjfoE
KgE5bn78UuRHPsHqMiWbsVIzrCrLL3HGrgHRpwnwzDN9L8oWowmPLutXN8zl1/Xu8T/fSagid6Vf
WWZbLWtJET+C7l0ejc77QWqo9FvDQ1+P8HQWL4Wxc5G3FRS3cT5aLTIYgzxqLjBLh+GT/LneFN1g
KPiNReLBiBnRf87h2uuLC8iQG1s83Ugo2I1jiLoJp6mCuk6Re8EsenSgexrwcd6KPrqvVzBcwyaS
NWNVgQhD7ttivGmaeeNkotmgqgw+K+Fl5Rvo83HGFatpDtV54Ky4geyPd4JtVH/MIrSD1X2z0V+a
bZCqgmc7IklyeL0GcWXhRhQzqJsG5xCLDD7h+5JVEPr/veIUTZ6OA0HU88fiAhWG+OBl6etgdEf4
epsH0yzvPDJ8rE8uzQxQuX64ELXTJOK4Cm/gJxQP2QHCgTNcJI2NLtOM/x+V7qv1cxBxNBlIGwkS
qxouCRO/kwwX+utfryt8+f+qcOTVkZrmvQhauKMdS0nri2ir8rReuq5vFEzPBi/6ocUzgRWNZyyi
t1WZ/WwLue9G9z9ieNjU+TnMrgIu0/YRxxr3yAaYJe/7eBXaVQQXM6MQ2NQ5MHItHitHvMBRayMo
6ZCgwHpOhJPZ3lI8fP56t/iRpUZYeJ557LN8XwepdL966OqozysR0DY9lX73yMd64/5NM3FUFp8l
DEZgelcFomtzcAjJswe3sst61+sKVwDcNkPkc8soA2GWzZlVM7JyJPJU9pWurM0xfK8rB5byweiV
/2ATcFvW+7TeDJWOxp1MFiP8QQMG49eLEVngKXrVzjtPVbsuJQPM+8bl9aUnB7+Il4vn6jG1mrf1
jlm695PLA6rAdarzwcqQRRYIt8EFTxL4tLxMSOgthPllrNwN3rgmKqhENFByvdZzseoYsvzVdOKm
BMHes+yNeKkrXsFtmzRQ9/JxU5hZ00GOP3LnvYm3ruY1qFU5aEkqZ5c4iPZ9y96lHB+gI/BWDeZt
tXdRVjloeYpJZJZwT03t7saoiq++3d27HI6/qSXvuNvfOOWW2oVmxFUyWlTBp7RK0yKoe5CAKbtt
aAtv4zT7BeWOR6vP9i0zKicNfsA5jUu3DCoJPY1DlsoMD+B9tHXxoWuHAml/ZJAqbFgReMIrsdr3
P4mXhSCb/vZrK+gGuRH1NHNL5abhQt0ffPgxB2XR3hA7uoOT6KOfWBtxT9cMZTVukrmcqLE8qxvV
uYvFc5l1F2S4fLf86t6P6cayrJnEKiet6WK/i+Gqg1Nhm93JKOlBBWqSO9vIX6Nq78b1j+Tj1d4i
E0Y/1kMkcEpJ58d0qBokWGbd7/Vgpbs1ViloArfRHFfDIoCJ1ZNDZX2CGfllLLK7puav0ppvxtG9
rWGX7ndyI3TpBkhZtM2JmDhLxFVQlN4tjNDewbW+hYXZl8qcznCC3GibZpqpPLQe+YsxydMkGNj0
rXWyGxzxXjswXte7Tle89+9NH9xnHYmUsyrwof09zNZ31+YvrUk2ThW64pfOuxr3tJOZbTYIwFMR
fUC48I1hm19RayOW6IpXsN7mlDFnKqrAK/r3YaZ/xRY/Woa9se3T7D1UupklPasTjYB5dZV8ycj8
INt6i5qrK1vBt1XBtx0+qVVQRrH/k44WeRucrP29b1iV5duRM09b5uEOrFzeLD1hRiOck0cXyXd5
1vLn9Wp0jVBO054Dx1hilMvDqDDgJyqd4zjs1BkyVKKZX6UwA3XR/RmB0Ws1FkhbsC6lg/RCaj5O
HTnva4WCZAlbDGHAZSIYQI0+ZNVIDtNCWl8v/dMIa/kqyazIStjZsLwMpt59iyZ2cSBDKXh5iny8
Ye2rQ0GxEBI+N+lY4EWBvouhOQxY5kYO3vcM99j1Oj6Nd2iHAmWWmUMvYgeSv2b9kZTmE5zjAh8W
1KM7fknqaiNifDqlUI0CaWlEjjl1Ew9GBgPhHPvcA1yLtwZDV/oSSK7i0ZwVgz1ERrEonf2ICf9Z
8uiy3j+6opf/r4qebFr7UY8xGFxIC1p2mt94Nijk+0pXAJ2yzozgUh8HuaDijkNS7wJrrq17Jd3Y
Kjh2GYENbyF40PSNeZPDnuCm5mN2kzObnIzZAYXbhevzelP+rMr/OVtgiJVdORFlnkg88QRpyfJn
0AOix7SYyrMV296p70Egw8MYOzrl0FxAWuQn6vL+MRHTlmnHMtqffYAC+D5hvDKqsgzmrriXSRpD
mZ7dw9h5Y1HVTAWVXjZNzO0ijlNlNBfypjIm48b20n7fVFDZZVNUlRTy7llgG42FezP+M3a23h80
PaPq0s1zQaEGkOTBRGYGN4H+ECfdX9Cgelkfe13PKOh2bavpCo6bDgY9mkNrieLII7ZFSdSEWlWY
DnJ0xBoTXONXNYTKcB/0V0OqO8hc8UNJ5Z4HPstXyWQt6BuUJnEZMJl39gn37+kMs7uef+zrov8g
Pe8nuzA5eJXpaxx1pwqc3Y2po+sgBed5D5f0gXY8gIDsuSuz58mfn30ISx6MaYuzratDQTe8WcqJ
M8oDf/Ivie+fnMy7gffuU2rOe471GAIFvy7LlgOezYPC5c9pIuhw0ybuPH0V0HCJvu0aB5VVZsvB
7A1w74K070znkHDPFC8Dc4utS8Vlcf4kCqmsMp/GKZc14UGHi/yeRh+yKu7kRE59lQVZlz1UsCve
GHgN7lSCWWfMrp3ZWLwLw7EWPbyDP/vuZV9PLTPhauWDaq9LOtGCo+3J5MagdnGShWNv7G10n64s
2XVDXTjtVrii8/PhZPpZdpJTuyXmqgl4bKn16tthiGN1ToYLqNY3npO4CF142hzqwjqt982nT2eW
zxQ0lwgMk8sMrKwUZJ9IHH1Tfm2n9lJXi2VneTPm8aMBPYb16nTNUQCO3sFpnuM433Dnnfcxcors
7ACNxY3dma58BdxwtW6IK0o8lDKRn+Fi0NzzqrSODSwhf603QTfeCriLEqqZtnDzgHeed2o6fi+n
NN2YTBrMqfQyyOSBtDZKHlQduDeEYHcsinJ8irvSO0jsP45FTDBIhU32IU9llqWphX2+yDiE7Vzn
+5DY031MZrnBF9C1R9mUI5eg4UbnFkGSFfcNLb+B3fVkGPK7aeE+MhneeLJl6aWrSkH5AF7CWJYD
D8gkPuKZ38EW5ZDZ/NE1x1e7LY94ZrvZNQVUDlky2rLxov/H2ZUsV4or0S8iAgSattzBdtncctk1
9obo6qpCzIgZvv6d2ys/tXWJYMtCQimllEqdPKd0IuXIGUJFQ9WCEwJl8htOaRuK4fRFibQB1NTK
C3QXT4BM3k3afY7H9qQK59Gn9IT4cwPrZVnNzPD/pWkldWNMUJ7E32Uin2TVbz3YWZzRxJFBUJ0g
YyOKy1q2/2RZ/pDE7UuGIeybBcPXxxGvs7TSaL5KMydck06GAIwsW9GazTSGozNYBa9Ssri4nFyL
rqbADWH4Vm/4usU8JorMcTM3mxjM02r9jxYoRhTX22q+xQFma/+6ut4cHXM1pIufIwEc8PIsFxau
4LkKqzb4+7b9LYGUiSSTC9F1vaJ9RsbXpgqeSDN/1T15uOr07dudTFY67a1zqtI0v1SDxMOaW+RH
Me0rpfSlSUqH3GKNuu0U4SZ0Cw/O0AwQ4Wi3UII2+xteLEA/2JatyP69y2PzObtsBINFujMTYVLJ
DV6m8jpJ8ksmapDgV14c4jFs61yw/b1xUutREMfrsQdBYPmoIKQQsgyXlplt8mFY/Isa/kuV0hOb
MbcSFTEhq+rvXUI3bri2vzd8dxzrqSn0kl+a3FOoEsrLgzOtMyIzkm4cApYuTDCZI4nn8ww5Caf3
5uce58GpKdj4MszeFurb1oXhwQ3kAZYymDDDfjefyFqLU0Km7qED897xthNbJsFElpEVZDadV+FC
netgPBSk4SBJKEqQq9zu4HrSv3OLMEnkClkrjXA1u4wTXY88YMtpphX9NE8geaOk7Q5VgZhjX2dX
Q77Z8nzOk3XkA2KzJo6YC5nBpDzoqnikc/GCkoaNnc9mtOv3N900tBo6MY/pRXvNZ2Qi/rS9tzEC
W9PGeXytsEfevc0vakhHkDAoAnbLbqta1bagDKeeqrR22Ig12zfy90jaUxrID4U77NyuTY44iDlL
aOPgGkeC+tEH63MIiZmth1nbSjJ82kV+kTQQhLzQFAk/KBU/IDP2OOTx3QqBn4G3x9uLyDIFJtIM
spv1qGfc3lE28rvM4gFEwlm6L94yQWXayzXXnOZAdyOjt07fM7lZJGKZXRNLtqigWEgT5ECJdqeA
BB9iP/kx5lsP1za7GAE2HzjpdSNzgPuwR0wQwMM12t1rdcN1KQUuXSY9TgOK2hNHVu5JlmqLOtdm
muuY3nhsXHZckZHkF7zUfBVt9crz+HtX8Od9S8bw2qVWmchAyXEhLO0OeazTY0/BUbWvdcNrAVqu
2JLhGJhA7/+6rIH7Dapku7S/fekbx7CkVaWQHimBE2jGiJVi+JRMdb/s/HnDaz3cVOduAOLdcyVQ
732kh2nr0cEyqyZmrEL9CMpqYBg9uN9R6fHAKvrZ7d3TbbvbmjeO38lDorkEueZFV3kZZh14b5j6
m+XqfLt9i0OR60b3ZlG24DrtsQlnFyQtiuWxQZmVeMT+P22Jidk6MDxW+M4MjMyM+DZgybFsF3oA
VejWZm8zz/X7m9+f67WR0PPEVhbE7FgBJXs/yviX27V/btvH1oHhtKWWBUSq5vzSi/XcxSsL/dl9
7pBB2Ne+4bUDpK+adHXhtXPrnQLP9085qYPjWEGR9nYXthkwXJclLaWUKdyRCvAQhYlM6W+kn7N+
4w5pa99wXqeSPgPQK7+0ixcg2sH78Cp36ej40gSQVR0N2qDF9YjlySdvbV51PeBleL5vdPpayuLT
bRu9j47xpYkiGyc8o6dth5inF4e1aE9jy3+ObXEGU7YKPad9LNX8kyeyDSHVcX+7V8viMuFkYy1W
BkW68tLFrncMVOMfW5BrALg20Y3JubrZO6GviSSbxrUh6TWWcxVF4N49AthwckjyrEESdnsUti4M
D+fDWIBL1cf8o9bqBWTWEDly0+RuUoq+LEjtnG/3Y7OW4et1sKRtkCHX4hW4a3pzOxw6NkigEQhP
5o2jwtaJ4e+ULZCgCBokP0n7VbntnwTP7BOV326PweIrJpSMIz5KdYqrDljzh6PuhvQA2b29P294
elaIAScbJnt2nfU+dgf3Qz80eMuI6y3ZcttkG87u94RmS9EDAeml90KyHyJ3PqYVe66pt3Wk2oxk
HNcJ4SqBZfJLkgUK01uu/IdwhHq9PQfXo/MdlzDRYsqNCz3StrzoZPiKhzNwvRGSPXZdgYKHah3x
FKCnu4JOW3rdljVliqDSZcqGzAfuHjzpyTO4jtNPgGjnRyI3lSYs02JymLXgZi4KcHwhjwfev05F
lA9H0NpBkHbccHPbKAw3H9fcUQzwqwtC2OmY0aB8oJ5UR9Zs1j9YJv4/WLIWDJUFMNWXuOf1gVdD
eVgyaEjdnnfbAAzXliAgAWAD+wdknNJDSZe/x66qwMY3fL/dge33/f8PRqpyKaSIV0yCGLODw8Ai
iBKUne/SruHcLup98pL12UUlvD+kE6hpgzj+quIU0ErP34hHLBdcE0/WAq0dVNmEhLCMT5o3R89v
n6p8zcOhlCeut2gxbbYyfHxZPDER7mYXP9PwvTRoDour5o2j4t8T9L8+LkxAWQaBQ95SAJxroIug
c3maSHtIvZeKvSiwIzjNz2ycwfkgH2d/uneHz2sWHHr1ranz+3KeDpnu75ZgFxpCmGRmvHXXVri4
tHZ9wT/IlBcfOyW7jbG+7/rCxJwt0M9rOhdvgSIR5xyEAoLMjzTv71FDf9yzsLGr///CHqaauZmf
oXAorlt60Ey79LAGrb9F/PX+qhPy6rJvwvh0nVfXYcCFqQyJJvBUQgYoze4oE95chSMZ+7NDxnU5
FavfJ/HOYV3X5pte1crqpcxxliUee8iU9+TJcuMN+P0zRphMZhPYV5jjtcVliN0cxItpf9Q+pHhI
4emT7FlymFqVHJrBl7uifGGymxG/a+c8xRxNi0zBG+3Oj/Mq4o031PfdVfwHjsaDjPdZg1w2hFyg
+ZZUp2Cs012pCyGNzaDUYKzQuCVelq58KAGGg2duskNZft0Emo1iBWfJgnxsly/+vUj4Gs6Q9jnt
cg0TaKaWBiUUNWKVrJ4eAm++H9ytu63tx6/O8mZ5Ju2YNX4DnEscNEfOqnPq78Ik+8LkL6MO55mv
YZPWz391gJqX3mYQatmPTICZRwqkLssaFmEJuEHbDzVL79icRdk+AiL8vuG4Lkg1IZCU52B4SNUh
qdR4AOdN/yCBTvi8b16Ns9ztS+oDQ5hfwMedfF1bvMGGoG7q1+O+9o3TnHmxPwZpnF5Kx0mqw7i0
nRu6NHbVRrRj2VKFEagLv5xYR/PsIlT8VFP17HTlU0OKO6gln9dpa+e2LVLDdUGNjpMVqhcXXMLK
cx4PZaigmbxhpfdDNmHiy6rBzV1cN64BYY3MRZB+kDz/k1bzric6YcLLVDMPNOE8vShgCIlf/5qS
pArx3rVxNv97r3snDjExZakChLPg2B7Ekh4COk9h3CCu6sbLKuO/rij3wSm+QQj0uKz8qfHIIRi8
PyUpvtxeZhZnNBnNOPTOZNHqHETDVPzt5RCZPoqU+h+zdRA/YlYP2b4TwqQ2m6BklaDN7LKSdoBo
Qi+fWNPzPZW5vjAhaGNWTo5UNL0kRKjyMICd8q+1WDbV3G0LzXD3ZEbtx0pldpm7/rWukg9LTkEv
52/8vm0aDG+vWFPPPSEpCP446N+dR48Fz2XmH/pgK5FrG4Hh76RJACcUSBRPS36eRySt5iz4R8Rb
TAS29g1Hp3gKrOQARLUDHRRQcnkv9Ywnhm7kG7cnC+RdmLizbGUTuP0dpKKlF5wIdb1LlwzrLx6z
8dQMjrpDMQj432MtmgPzJ3LoiUZp2VLsErb1hYlDI8OYlkOT4oq1sm8OiV9aUuxzD5PbrPIX0TOG
q20xO3VYj/5wFgjUT7fdXCIkeGebMWnMCq1BcaAxOVWH1HpN9K+kSn8W6RXzS79NK3tqG/evpSi+
3u7Pshj+Az6bxmWJHYQmQUtj/zg3/ph9jZE4Yyc9dhPb6MZyuLDr9zcR0ESQhHOGBUaL6+9rDlxJ
4yS7KMww2YbLl4lPFah/U5B5yC9NtywhpaQL9xnIcHi+yGDKSlzWpXaz8wRM6EFW7J9Jsy1kj2VL
YYa/C69tgJZAjeN1S/GG9pPbyjAX8iVGjcbOURg+jxhlHgR10ks9C3CMVe2ZieRj77qfdlnJRJ8N
UwBoVY0gqE7pB1CP/4aOxT3l+UYIZDGRyWJGiWzXbC7SS8yb5KBp9wuFlh9FrX4mjG9c9CxL1ASg
cRDhz8kg0wuF1OU9ZSi6c/zy1z77XAf2Zv2DaQxvZxAougzrxO+u6qVHMsTeKRm7/Hy7C5uNrh7+
pguXehMH8296Qe3NeW7Gk5/5PyoGdtvY23czpYYX8xWaa82yJhc6BGe/Du6cdePIsP284cJ+DMp2
hceny3pVUQcNWJgW9G5ClAXGh519GJ6MisqyL1KQO4A1bT12fc8PbJiTMHUSfYhzuiWxbMkYmEg0
0U3a4UXsREsArr05vzKQ+FSfKZPlCxe0h9Ih8NfrGuxLswtqeDdQV7TDFuJEBWWvIFZ8rqV+ub2q
LF5h4tLyvCIVC2YnGsdMHbWuhmOd1hvpNMusmzRnoh0kIwmWKM6C72WnGgAC62foKX2tGrGxM9kG
YNy9/QbUttpvnQisw3EYt8QLy87bYh21tX4d2RunU9zN53apnIjrwDsXVd+dEFx1G8Gm5XA22c5o
O/gxHWd18StyLvU4hp0YP6962gg2LDdLk+ksX32Wa9WqC1Xth9aHTFte35WB8zpL7+tAtnK4NiMZ
zh2U2k9GMqkLmVzoGXXucBRUzBtGsrVuuHVd6rV0PQyir5viMLhtc0y2X11trRuHc7C2Ba7amGCx
Lum3HBDWI/j/4w18nm2CDcfNWu252Zg5EMZL6REL6bnJm+U4LO6G+1o8zESfJVzwHgo7cZQnzbNT
DY+oATkBvpGFo7v1GmNZRSYITa0oQpRKOdHg5d+g3PYkpua+bpBX7MWL07S73jOEiUebh5WweazV
xWHkvvGLb0G3PCZVOYeVirujEunXXVueyWsmmiSrrliOyzRN62nw/e6+kp67EcrYrGUc09IvBQ0m
tJ7onz39taQ/iRd5vTj28Z99/39dym/2JMcbUtV6CIcRxj8FwNGkdKvIwHaz8w1XbkZeesxzFIrf
Yn7CPViePBfQ0hKpuw+50/YApbj6uS3kePB5lZ0Yhz8Oo27v9g3O8PbeT3yllkRdlkZ1aDgbz/6M
5Mvt1m3uYnj7wqCMsyBNCICN+DBW/XBUM4m8rH5MRH+83YdlR/ENn3c8zL4OhLoIN8VT2Vi2h7gB
4eDt1i07igliY1VSTIkToHK+ULicvjTBcAjWLVYEy7+b3GdymPg8eV4C1eaqDJOefPOV3oi/LWGT
iV9zAQeSTo62Z5rdT3T6gddoJAsAosn49LWnziMXfbVhJstEk+v3Nz4yTEzlgRiSC2BARThglzoi
OamPTja2jxNuG/uWq0mLBvFsZ86DNrnwxRsOFEweh0C4X27PtW02rt/fDCLPWZGQoUouoDVnodN0
62HoyVZQaVtJhqtDrh0KozNM1PfVZ3cZvhFs52NAN6JxW/OGIye1LHVQFE7UxRBsD7ymfJSJkk/p
KPRGpsbWheHNAhR6U+mOyaWSEM/108uY9k8oRNk4W20L1nDkGoEZaVyB0Lhc/1RO/exn3q+C0nO5
Th+V137y1+m4a6ZNTBse6TSDdAm8WnvFQ5wJeu+plm60brGTCV6DKEou3EI60VymDIp8JfDY0Lg8
Am9W398egK2L62n4ZqmCA0FOuUecqIcIWTjmCaT56sdZzV9vt2+ZC1ObE8KVkvVFkVx8Oh8zN3iI
1xF8pH76ynV1n+vqLpnURtBmcTuTCo0M3pLFBZGRYlDoysZ74cmNbcnW9PX7GzPlftJkNR7QryLJ
39cq5ucevJ67KhyFiVgrUzFOuVpkxCuvOjR4nz+OZZGEt2fANsOGPwOIE2g8zjrRleZf5PxbLIpz
5q4731BN0rMSWq6t20xOhCcW/iXF7fkZ2tXOFrDcciD8iyZ9Y/klnbhYPSeOapmsB+jroGBADPXR
XfQCYeytsmLLBJuINQFlqdJpEI8vrGwf/KxOcV90tgjCbK1fvePNIIaVJ2kxwMvKFqJZB9y25nMt
i82aGYuRTGzaNC8J3m7WOFLoI0/T1zhVZeiR+kM8b2VDLfGxKajJQL4MKlhHRGBwOGDWWQj55jt/
qc4qVs9AlmyJr9gGc13Ib4wFcqQqnYcljvigz1WSHWu9fhepiKqRbeUtLU7hGv5cV7qXmevLKG74
k5d1ZzLFd8Drftnlc6bCZl85yilZJqFslHttmAFT0x20VKkKh9EPft3uxbaqDM+WcspaRTwZgeG1
P9S8/S3qaevssTVunNE+8t3ewEcRxUQxdvSUP8dhUzX1xsFgmwHjkPbaoFM1gDRRnuPFKW6T+H4t
NT27Xlds7Kvvr1huItQIrghp2zMZNYW8yCQ9FbqqQh3Ez9ezJ+38T3vmgZvgs4Wm6zIWQxx12oPs
WlwFyXKCqnydbAzkfVtxE3+WyQZsF/Eso7VnGrT6uXue8ToUzsnIdsXD3MSfcRIPRQCegygZ5pfW
cb8vAd04lt/3Z24iz6Z1zJcMRSQR3v3uYx78rIGZWt0OTHT7/I2bmplQZSnjZGxllEJq1vd0F4Lb
K5ywX2wcou97AzfBZusKVk+/qTEDqi0PbVMkUUO9rbdr2/wajgyAR5WPWYbt272yzYE4o87CIi0B
CfW57qaNIMbWjeHSMfMg9dr4yDn5We4/jtoVDAm/JlYfgpx7dCPvZ+vG8OzZKUCkPwhsfnnzfPXy
0Cm9Z12sL7vczUSb4aR2eMAx2QmimdBLoWHRje0W2sby9/9Bm5We265FJ6MSdAccTA16mCO9bglu
vx8PI8v3/4fbyHzSBkBuIKQX9006hnOd3jfOfEyK8ZB2ArVVZOOWZdn+TAQay0jndx666sjy4YrF
HZUb9U13KJ34bnCcjVPINqKrId8c19rtsrZbfIFCbDwBtlx80Iv8yCqyhJ03nFPl3q3uViBl6+zq
n286U6nu6hGU9JHwGgZ8LH+Q/oL2yQeIj5xX2d2zYasvm/2Me3bgx+VcI1ELdykP2cy/kzV5va6M
NZsuqtylMuJzU1pTtKk3qFbDfteoJITuKSMhxMX459vuYjOZ4fVlAHELNmF+Rrf4FbfscM2xhMIr
nnI9/aR1dqebauMUsaQhuUmJFqOQxC3aUkRkTj9qcDWOUON1GnVE3doXr+2Pa1b+i1JMsdzx7L3R
r+WIMUFs3bwCWdTlsOFY/8xiwkKqcNwv7RllOs+37Wg5AkwgG5Oy7xoheCTajoGiZ71D3Vx3vN24
bQDXNfhmXUvoSPougK5RrtnLOpBXwOZQgMU6fWxp8Lqvk2vnbzoJRjLPwGSIiAPnde4Bpw39JZ3P
c5uSu65yyUbC0GYpY0cAqSUhXTBcF8GApILWevy1OoH+cXsYtuav398MAyKrkJlOGh4xYDPCqvo6
y2bj3dOy+Zs0aQJ0TEQ5LY+qrGzCydfPS0KedN7sXKfGQc9QCtWDwI9Hk6IfQED/6GD3qmr+Istu
I9qyWcdwd8YVoO8ZEdEAZqC//HrwntN42YLAWTYTbpztjARynXMMIJXdp9yVd00Z/yFN/XJFHrs1
AH3TvG8gJlZtzUbSxDG6YinioFiVj0lWevtCIROGNvmBIgqqxpGmQdHgoQoCbSGgBvS107TYRy3F
TURakSJTscQDj3JwWXxaY887FA4OyF1+YCLSxFpoufrjdUMSJRj25nBIGnW63fh14/kv3I2b8LM1
10MZi4xFEiHpkSrvLiP1r7Lqz+CiPHXjFk2nxeNM/FlWq7ZlvGGRcKFHXzDUB7qobpa4oO0biHGK
01SNOYh20UHmvvK+GoHgSn4uizpM3L+rKcq1b3dkcTyTBi0foGofDIxGOdgcI5n32Yurq3rjkdVm
J8OtqTsQ0uc1j7oyy/owoF35I5Vu/QvFZH29cwiGdw/C7WZQudEoKJzkeMXgnMGSu8WzYCkA5yYW
LY97NYtJ82hM+GOQZn/UIA4Qz/1Ue+yFz3605v4XNoy/9Nz8uj0p76M2uYlPG8aaJIB906jREFmL
hzoIVdoNx5UH66FxveDRyyc8iCdBcaqKSW0sOss2aULWCqJaaN5yeM+c8deh9ZdjvqxdH85icB/c
OP/VdN58Qn0XsPC3R2pZICaFGkpuV0KFS6PKX4cX1RPnp6QqD5NK+Btd2EZ17frNwZsmnovFF7AI
TwT9Cfipe9mXH5eAn32NYtIg7h+Kgu/bof8DaesTbxnXnkZjBXLPmR5wm/yYDPuKT7jJqlagel57
qLSO3G4ZTpQs/kNHp+Z4ezIs4Rwl/2+pPF97FCktNGJfkgVUMZOjAJgT5Scq91FkcxPMNjo+03kZ
0Ai1D31IBe/O66K9Qy7w4H97FJYdzUSvJW3VtKOHJTXNZX8mHvHOEkoLG6vJsmBNAFs6pgFxMon9
0nE+o3o+ShZyV8fuvp83IWyDXIskV9iOO5a7YaMKHTqFy/atTpNPrdW9asZ6pVHSOe5RkcB/kNNU
Hns/Hje6sFjfZFSjeq6XlM0UGBQk/ZxOz4cmWdyNFWpr3fDlOkbVD2irsUKLKusgpAlcNosDuqVK
ZYkfTARbQSANMLsFjTTQnFfxLrdyqrD3h+h6QQfCciM1+u9D4juBiinSuVRjW6PoBh357sFTRX6/
dtWXJFEJtr7ss5MUd2mzgBl4YGHAujsKTCmQdGePj49jq15K0IlWmzS7tkVtOH6yUjyFVZREalbO
nePU5UMhRhrqsps/3fZKWxdGJMBJnvYkJiRa+uY3CYKP8Vh/nPUuhVufB0YMkHU9azyxksgN0unH
xIvu21yO48/bP29ZdibsDYB6cNxCriqak8Y5lMD2huOktyr+LIvOBLxBLMr1aOkEEevXHoh9/tLX
6rdoyyqM3fYfvmwh62zDuP7Am5PQb1dRupMOIj+d+hAUqR9Yte7LM5goN4cg++hQRaPeKdUZ1LHF
vWzz8Xx7Aiyrx5TuBAAt9kA0jjABk1CMSMTn05+hqv663bzNMNfvbwwzUIrlw2oaxa7zu82yHzmh
r7ebtv25//9NxwoMDG2BPyei/kIWCKt54FkdvZ15OFO6s19jVTUqJdFcBd5BKZU+VrLyT7f/3mYY
w2uLWE08CxoSQclpCPM26MOcFL9vN/6vftk7m6AJXSNzhTrHNPYiYLbHo6jxXpfmxw6lVUGP2iFN
QFbHzutYf1tGfl7mAup9xVbkaQl2TGTbOJIVWOs6wMNz8amFZC40gH7VVRBKIAL3BQsmvq0ZcDUH
bxogf4GcQugyTwdG0zScGn8rJWCZIRPmRkXfgBtlDCLe9dWd34KZ0MfOsXGaW1aviWtbNerqOjkF
wKZ4v/y0eHL4+g9eXl5urwBb89fvb/yuTWsh8RDiRSDOnH64BLNAeCr+qgKxJTRns4/h2i0RrEVE
RaLUdY+syt1DAR/ZMI9tDRnOXfdT6sZJ5UftWj1UbAiz1kOeGCVRjlvse5cyRT5R0VN7QN16kQuI
CnLRj8p1vqxy67nAZh/Dw8k4ZXGiJ2CGcTM69UM13SVDv6+4kf+HpE3LVC4BjCIgjh2Wc/V3ljUb
hrH8uQliq4HdQLGp9pC5oL+B9Xsp663qbFvT16vkm3VZkYk3KGQgSMyjOttLnd/NsFX0ZFnzJu+a
aNsRLG4Lifyp0sc07bojeOz8u1Tpnc++JnoNdbhJpvPEj6RfPWea/TVm/bfbHmuzjOGxjQ8eoLGf
SFR3c4EnXw0+5tkdNo55iz95117f2H1BNWErRUEiKpLyS1Mm/LQ4dHgKQMV8xvPyn32DMNx21QVf
snogwIq24qHqfC9sxOYly2YiI5ie9dQV5ephU+sLSHAsV77YPtuwkK1xw10Df/F1pjUOZKTVTnIY
m/PMqt/77GIE0Yvb1mPiovEuqaHZEwwP47x83dW2iVRTTVpCha2Ht8o0OMXS7UKayJ1ZTJNIDfdw
UEAM19v46NNQLPRPNdZbZPOWVWnC1MZelmzNiBstXIuH3q//okIOp2rR6cFNt97SLPuCCVRLuiRN
lNe4Ea0AVkv9czAEp0rlG4kFW/OG4yrwDjWkKtxoaEV+mJ25DZ3UvbRZcNw3wYbvTi3ReqbxijSb
Klk41cv82A9z/Hlf84bPln0Qi2ByYZ6hCbJTpzt/CAG1k/v2BJNEDYDiERR/iYvUCBi4jg3P6HKf
NmzeV6fBTf40aFEof5DxEkHSFWiG3tVpcZfUVVze3baQbYYN79XQOFT5LNcoq6riRHpGDj62untV
rcOuOcbb8f/vz1UTA4gBrls8NDop0oM+gwNsXgeuU/nf6wBeFY3WRykXPntrlKKiCXtz5h3qeqmO
M/hq7oXrzoeVUS9sHaGPU9wUYd/m7HEYSIukSc5R50Z95E9uW/O6bN/7GeOu7JZJkKSErxEwthAM
6Sc1fsjKstpAudiav+41b066Zh11KrJ0jXJPZN79lHdBcGCgBtjCvdo6MPw9Ia3qxgLbSYFSYU2C
vzS4qDdsY7m4MRO4lngziiNzOIuLikOIPs1RGvDTFRzhFuqg3KALmy7/MPH4NclRjZiB5MDZd+Nh
JqhtcjzeoLp+jXrFxvHYyGR2QSnVkPF0e+rfdyRmEqYBBCvzbsEqd7z8CQxG90WAqiGy81LFTMo0
uay9SmW9RkW+/ikZOaVz8KcTdFcmhpmcaVXAxJR41RqNtPhn8NXfeub7Vq2JYetRddGKtVujstP+
B2jwjWAp8reEpSx2NzFshbsWqK5WsHsi9XkmdXvOSLq+EoCeD7um1sSxDfFYNQ2U2aNg7NZz0HTN
eSiIA7zP8vt2Dxa/M+Frea9JrTV6iHVfnHIHgIwcxYwbnmcz0fX7m23DLfNG6qBcISjh9OdMtkEY
tNV4KFFpvWGi96MdZlKoTWNZk67I58ghw3yc1+KsOKGHoR6Anti6BNmsZJzmi6/SslblHOVzlx86
P/XuezwOb8Q6ttaNCNx12jJ25wIASFJHGnvVcQ66faTm4Jn8/ykoCGoWulVMEXFU8qmfZH2HV5Wt
hIvt141D3KlcoF4KtkS6nZ2fq1/F31jXbUWyltZNwFlNRVASRyyRn3D/gEluD1LrreoEW+vG+e1k
RVBXnh4jFIh6Z6csGLgdvK11aWvdOJCBUUjctZ7nKAtGBLB4tnqc8Vpzuu22Fscy6dASaKOTSvVY
MoVuxamF7OQnH1D8Hx0TdB9bKjOZ0GLhT5BRSIeoCHgX1tcaC6bLDaiFzT7X72+2hqRXXT2DFiuq
M9KAdHtWEbaKLWoHW+uGw/rBVLA41X0kpjo5Qyx9vvfKeQtjYbO+4bBT4y0AvLAu0sx/yKv1CaQj
R2fJN0xj2dK44bId1AP6tQ66qMvjX1PafKZV8OAH3UVWWwWDti4Mvw3KmY8x7ljRkOFVRQWfpnZB
zYZz7if3z+0launCRJY544rqH9J3kduMjzVfLinJDk3PHnK9WZD9PlaCmQCzpWozioJEDGMslnOn
8+pEmCIPoyeCJ5FrGrpZ6v3I3HKLzMM2KsOti9HDtVdhVP4qvDBvMvidAqJBF704gdir3Dg5r+29
E8+bsLNC9s289n4bkToT9ygkpCGULPXd4rM2vB5uVbIFOLGsZhOEtrA6SWuoSkYQav89xQjB0XTN
+o0gzGYxw9H9Kve6mgc6WubgNY5JEtZdhyJYmf9V82pjP7T4u8mBBnJ4OXoVXCYvmyZMRyc/Xzev
jdZtFjL8vQZhVew4IyYDeRSnTx6LZBWhnNOt8kvb7xse7/lLwUWJ3+dENBeoeuACkmzqplyvu++t
JcPZ/S535qSf2gj4oS95MT3WVfYRJTB3KcvOAJqeh7qGqFv/6bbjWwZjAtC4X9SrhHB9BEmhf4Bt
Ac6QNzsPbRNqxrt2YN3IdATIl3OPSDW5C0q8UO77dcO7fcdLYkZSHZHM/btbkiWcsRXvbPzqIG9O
vLlBzu+aDI2aPk6fIGHOspDngf779r9bFqmpv7moGcC8adaR3xFQSamE5fmZSAE9eV9k8boRb1sW
k4kYg4Z8sKxCNlEtsEDbRboHDozEMXX6KsrXVp5JIdajm/AO4DUpjvtGZxzoqOetc4GrUDRPfXlc
8uDPjFIqHyqLt9u37FImlsydhgwlkX0TrVUTOhM786X55cfFU0LijWPd5heGk/OaEi2roEYXYAWd
9SUu1bfbf2+be8PDl3lewB2SN5E7iVcgvl7AwvYz1XwD/vM/zq5sSU5ciX4REYAW0Cu1dkO5vY23
F8L2nWFfxSL4+nvKTz2aVhHBk+0Kh9CSmUpJJ88x9FwHkfWQsVzycm5vc9J+V37WBdSiW4XIhr7r
ELKWSEswrtrbaM3uKW0LFXCAA86Qw91KZE2f0Ny6YE38J9u/rRa3z5Us3xdVwk6qW77vmn8dRVaA
nHEsLadBjTBJAyHbk9PYKP/pdu5vOhVa2y6+yzIoMzYsE9dhINVTwvzP+3p/X/ZXgQlphQR9FKtu
QlhnJdejNZYfKzvZVajCdewYaNSh++it9S3n/g8USiVBN2cfH3fd4LZU25kLXsXApizNjfruZ1by
MKNZOLrLcIjz4vL4G4YkU9fhbAD5xbOJKm/EhoBoU1f2Vzz80SOEOWoUDzl1AGDu+KVcnPz4+Ism
e9XcWaiR2qXLyxtPUH9szakbWEPMAmUvW/uoYVA6RCz1myWuXVHfcEd+TYj66K3rd2Yln5esOw/g
Q8YJ6q/HozFEDx0v5uYuKvJ9Ut5kJp0T1N0djGbZUpMxzJXOi5bErsolqJNvVldEdoNKLi95Ik6y
EbRN86Rt2msO6Yl+RPMKZ+6DB3Ltm5SVe0ZlNXRYeAqdcc74u7jfedOuQ8dAy7SQOG5wEUStz73n
5gER1r6LJqI5uuWB2lXxFZact+k5HQb/sraZd3q8zqaV0LZou+KjkzhJfQM0swjwHvLsVd3zCj3k
jQTK9AHN2Rku0BWIhrANcS4/WFLKpy62WcRlvoU4NtmqtkffhUeT2M+aGxE9OMHFSJ4yZa/79lEd
QNYm0zr7Q17fqnX6lAzOlwFC5o8n39BxHR6WNvaKo3tR3ZRbZbelmeJTrojamHlDxSnXkWF5Mag2
VrK9QZjla+as0SjT3/HavNC6+Fnc34Lw+pt3eOIvGEgW5y+PR2VYcR0t5mfEsxbAe3ETkjXPyyDF
rwmcFi8SAKyNoZkmTnPwGYQ39sRi1MsC3fVV8Am2WyKVcjcSy3uO8cbhS6dAs/vEBSbNb25zg4ds
K0s/JVX/nLkF+CGdqJy6LZ2Me4ff+pDu3CXUot0KH5oUMOBe2Z8X2z0CzPllVO6WC5pmS/PxIbOn
TsykuqG8iwVsAei/88g+cBe4bv6diPieDdIyJppbn8VWgJuOLICy2fWxLZnmR3Ptop9a6eI27VYs
cR8MDluCFAKJKG0d26McJ7Yv3dExZIPrEZlZXXlbO4gBhWUx0vZM7KrbabE6kKwH/G1a2rq8laV9
8YbpUzvFf+2aI50KbZa+W5Bmrm8dSEADSNy+K9kqULKZvgz+Vhm5wYZ0RFkzT7ZsG+QDzK1nebAc
B28q1pwPnx8PwtS+5tHVWBaoAUX2pOQ8HcZikcAZD8VxX+v3UPUqWYbZoFhncctbMbXdpcmH5urJ
TQZOU9/vv79qnWYWE9Ug61sK2WsF2pC8Ok9N6VQb0cgQUHUSNCYbe167qb4JfxABHyQ9EYA1r06Z
/b1vfjQfpglzSlQgVjenKX9x4liByxJ3X7DWWdAGWs+ujNF4vTTWE1tYcaTOkG8gNE2To6XdMEah
Brutbyqr2xNyyfICfsk+SuJ62Zh/QxDSYWWV8CBnJJ3qxtrhyQFqTdH4l1TiSFX1+fECGEahY8sG
MS+ZhTPubeLJ39W4HJ11ukqr28hhDPuZji6TeSv7Djy4t9gaj6g0iRqOwiY2HrN+/h0P/MO+UWhO
7AwJTxLVVoAq45GrE9d7YgHSm42lNviZLtA5dpZck2WubuCabvFaXC1LEYiy2UfOwHXms6ma4h5P
r/UtAQN7OJYNNF9iunOr14nPJr9eOV4HEOFy+XfmokK0d374eXcQU7Vxa2+aIM2NuwmntnFpEebE
XB/ZPcOua5acHq+uqXVtL1Z1icJECBairNL1j4K33qkAscjGDmzyAM2Px0x04KccscEoyHJOCkLk
6U/RDz/3dJ7pqLIk6dIhqefy1lRhtYCNp8ID0EZ8eNu7mI4py+rV9pq4LW5NRg9WSo5p7p3TKUGA
xpU93ScZw3Sqs3EZcyRbTn6ru1QGZdeowJHD+fH8vB3jmE5yZrmCjoU357emBaUPk11UlurIFuuv
xFk3TrJvLzHT2c68FQpL4+pkt7FsnxijF1AmXgbgEB4P4W37ZDpgDJctWSu9ObtVmTe2gcuzqTzm
Pq230JWmOdLyaAFquDpexuyWlNWxrnoS1I2dHdaJ1sd18bZQgSZz0rw4lUnJWbFmNwv11xcQG6wn
Z4T4iqfs9HMzWsWzYGC02DdpmlOzOF+STA3ZzYFyz6F0Mn7s8fJ62de65tRDXPqgM06yW82WJ+CH
+pNdeHRf4zpQbJGzamXFkxuLp5eWjddYrt2+adFhYg4guTEtSQKc6yQONegrDu3SbcGYDY6gI8QK
b+L1hJLLW0zKi7Kcq3JbXIFtSYwbHEGHh3ljOXouoJPA/rG/Ytm/q0j97fGCmnp+//1VqhuDXAhn
ClD8lbN/7Rf65JHp2S2t34+bN/BgACr07/ahJB5PMumS2+QsP4paBitPAiZ/tstfVkcCYCoOYwoG
evz6+IumAWk+3RLVtXFjWRGqeY9zJZ8Iaw/JUm8kXqal0HzZtWZbTT6ab1SbBzJNpyC37K3yQlPr
mvN2OSC+ECGFB6S1/ale5v4a99lW2mtqXXNevJ2PTeYKK2J2/T6j6haP/unxrBtCnI4RS2oUfyTK
tSKLOdAh9qU4V0X+mVmpClwxy2Myxh8ef8owCp2bzB3npBraNLlV1I5fBq9qgCnN6o2U1LAl6Aqb
i+XNztKw5JZ5eGBzavWNtt7/8m46OiPfJRPKdNhYmsHlKoDObw6v8waP2z79NEDEZw3Sde32bZ46
bAxY5Ml3xtmKknkd52OKnSA++nSnhCbTJTQdCxJDmCMYU+IBVO9XoHAbk8+P19jgxDo3maMmJ1Fy
tKIiT853J5Zp8t4bx4202mStmhOnccMAUMEiy6YZAxsaIYGwym/jGp9sLwYeALwi+8KRjiKjRPIB
1+XYd7yxf4EiSXqZs9U6s2mk+zLh//CUxaOoh0FaUa0cGfi5VEBEbdEMGFZCx4+lVEyZlXZWtBZp
SNbhuSz6S2N3+zJIHToWi4Hk1ZSLaBUcNWnxSzVD8jVf9kVrnZQsnebMQmF7AmCsYAGxquc4E/vI
4JkODrPnRfGpxq5M7eWZePyfSvRbuFVDGNLRYK6rZMa71IoWlLKgouAZknFpQLshHPx6I5CalvYe
YF9t/SPqR2eWzHFUFNVTkfALS9fzglrhxz5siNM6GEymHhmmhGCnXEc8wqNQ7WqRZgsMZmpdc2Fo
bVYdLiVE1PVJf1Sx6IOOpVut/7lq/e81PtPlMGkJk3dB1A1kpn+GOMiRT8WpFNd4tIO+6YIp/uD4
RbC0ayCmHz4ZnwVNjrH34vofluInj88ZSGj3TaS2bRPRdrjVqUXkx8vXIY3fE8J/PG7aYAI6SIwO
QxYryIRHedoMz34lBpAppMN1qNOtQ67BknWoWAnSQZ4UCCAOm20cc6FBH9MXi9el8wkQHCiV5PHU
n/aN5x7wX5l0S1PpdITEUanqJ2u2ntZc3ny1hUEwTdd9jK+aTzoS52sl4mj1yrNMy4PPqu8oHPjn
ce/fBnUxHTvWeijchNJXHNUcdDd5lY3XEft4sMxMnD3gQk+4UMwPVe3bB7wD7rtkwjH936OSqu1Z
R3kcOZ19gWDGpxk59IbtmlZfy8YzXoLCZ+r9iK/LZyKSPlAWANt0/prf7/oez5tpWbRYUFY+X7N4
jSPQZnyccv9dPdhRMW9h7d4GHzCdfSyecJVSCulHQ9GDLmAKcyVfEtCpTTnKhlNCTpC1/fV4KIaw
ptOQ+Y3X2I41iijO4/gpzdf12zwlauNKzrAaOoKMV5Mcqy6F/UJUpKsTHMGKKKvIt1ipjahv+sR9
El+5yLwCAVxY3I8af3ya/TTssoqdk5o/z9CF3efmOiMZs3GvWKSrH4FS85S03XIsE7s8On68Rdhm
WAcdSpY02WCl4PGPJhsEC3kvsmBQ7OPjRTYdinUcGVsH0HjZQxz5if3NSe06Sq34H8gq9Qe7FfER
oNHumnW0Rs0H7Z+HRGzhdAy2/B+qMtyuKK+142hyp78c9z2bP0EGEPW49XsLsKCutzd80jSBmuOj
8J32aYZYtgxCHlSc9oeF4IL58Qy6puY1l58YlX7NZBwpmoFG/GO/fIun7BiT+WxN1hESPYeUpSg5
aY8KVwsVqBpZeSnUuQJNZL/c7PQH4eDmXMMkHs/r8FGCRHhMjzOdjo+7aAhKOl4NVTtuBxpHWFAN
lNrsg7bdXXl6BTHLFk76D+7jjSxF5y9jleLgR0ASNNQ5lA77YF7VwZ1vhX1JaB3MXnES6U1594Fn
4hMhvwD5OsRkOrTVC+3SoF/FAWlm4Hb2M8ixnQ62V3XHknyw5pee+Mem/i6dLeG+P2/Lb/RXh7vJ
1htBDcWQ7Teflw5Pqu/u3Zx4eRo7FCTM5dVhEDhIvy6L/Oj1/IJLO5xlknc5mBjv/RNbHni3k7d6
ooWpJHeyu+S8iIhfPKErXtwc6fqhxKZB6VfUSpxhHk6yHlnlBZ61peP+B0Px1ne1BGVMVV8sFVas
AIc0qnGAHXDW7lhgfKU6e6kTDKid7MY4WLOTSMjR6QuI9fGzbG5Zp95lNTtU2DjxT7FYp8L5aBff
HhvsH76Ut/p2D+mvQnebQFXRWh0RzeWnZWkOTo8aFwSHZl2PJW8COFBenOvaudzdjJFzB6XNRWyc
RgwerSPuPKuvRzrfE/qaVMFIRBGkXr4Vjoymd//sq8H5hbPWXb4KwNR+NsvP1HYOTvEzlhdOzgNr
o679WE9xMNV/D/6tTItjuyD3rw+wOkjRbVz8EMdgdlpUtJwuIZDMuafyeCixnQAdEOAzqef7XeLX
xsmeveJdVYHdsR9O1QqGaHXu2TcB8ndM/xJHOG1g7Z3iG+oMgjX+n+rOKLA7rpN/uWc8dyOqV8jn
0buJbBuuaXW0eJstRCqU3Hig8mquoi3kIffTLey5qfH7bL1aG+nnoLLMEh7FLHsZl+nsJuPGRmGI
wjrWT6UZbzhLeaSGdg5E5b1zRnlD7cpG+4au64C/1kkd6DHkPCrkF+AiXgqonT52R1PLWoSqJOhh
vTzjUZmNUyBc/mTT+v3jtg1ZgA7oq8TqOv7S8ogMF+V7AU+9Q4fq4fhHRyZcmlvnfd/RIoqKnaq2
Hcw+G8QPe+zGI/e9d2VZ3mzbjQM+82fUi7fB46+ZZuxuA6/MqKygK9gvFY94lltwIA+8cAPYJfa1
fv/qq9bHqlSQ+mHIOUGiX56yYq0h+FL0Y7vTlLTYELuyAh0O8aJ8gC6SFeOZWfgQzn3cfUNeroP6
5rYGQ7az8Mhp598qBvmcar8SbHBtEm+stmn+NTeuG9FxxxUssmjenUdK/aNMOTk+HoDBk3VAX5Hm
jXSShEXdRD+Vfv3JBgcagFob5xZD8zqcD1rzTVpwl+E4JA6WNVydmD4LtW5sroa50SF91ojnZGZR
9L5R2THtIJ3mF/6+wkWmY/mESHjlywydn/jfky+SgJJ9WtdMp4Vby8Lplgm4zIy2VuCLLsft0LB1
kjOYpS5jWrqkb8oJNpNZSSefwIPuJ0fwIS6o38Gb+Lu5tb2tezTTEmseDDkiwmdRskg5AS4i1j4A
5eJj4zQtr+a7PBkblpdo2uZ8DuxpwD3HUu6z/D98Oq8iTyy7ybZE7EZl20RrNr04ZXVJ2JbktWla
NLfNMrcZ+mWkkRz5cRHjpwqfceKt0g3T1Gi3l362jLxufRLZU80Cq65vZMj5vqnRgXyY7cwea+JG
bTYeXTme4pWeaV9tNG/o+39AfC1rJWsXN5pWflp7+pSCm/+xxRhm/T8APprh0UakJGItSslzUvmH
am2r0wqm3NPjT5h6r+2+HR5Fy4FablR17dPqyOftoGDq/f33VybZ5DMgJZBEhZ0MIUDQH4W7BnRO
L497bnif03F7DjZxoabFieSyfClYGtaUnkqnu85+crJKupGOmyZI81qbZW3bOs4S0XahB5XZ6aFw
bWdjOzQNQkuZLdK6FuWpHS1x86EGRDNe8hvueY5sHZ/qZmeGqzPEya4jJR3XFe47raEFXVHo1ffJ
seXW1kOXoe6E2ZoPs1Kt6di6a+QsyyFLnaOfek9/VLv6oThwq37fuu3HPh4unMafmOVt5KlvLxDV
MX5939dZ4ndrlDp59hkKPYsbxBUIY46P7czUvpZjr7iepoItKlpy8QnFu5eODxu29fbqUx3bF7sV
gK0zm6NGdqe6oU9FXH8RdpwFVtI0B2/cua1RHehnC7wOAcM8R4J4x8GXSL1a/j9gL7eo0952dkzI
v5198Ja1AKEwZmmsZhQNihfRLi+4B9g46Zjav6/Oq2CyloCRQTNYRUD7AapjN0U0Fq28ktQtr/sW
WvN0EEeMAm/6Ck8cA8WxuZ+Oqky3+MFMZqR7um2VbrvYc8Qbr/jLUZTVAYf21S4kB9WZ38DP2EHs
Rs7RICz5ZINYL+Qd2Uf5R3XiN7GONKWsxdRAtJ7n1uWugfV41g0Lq+P5oBjYlA3DrBOrgXhdxw/N
4vwi3rgrZ6c6pq8rmxwaf6WKeCJeFsd6P8j1UA1qK2E0rKuO6svdseshDaYi0L7fH3QhTLBwHF73
zY62PVe2cPy28KeI+/Wxz/qXuojBUJlvYFxMnde8duqIiNtqnKLUxp0qqolQApKMciN9eTtvpzqs
j9ejHGhr95Fi8pw69s0ZFV5jlpc07Xa9TVNf81mXMj6Vq5JRPg7JQbX2NfEyN0hiZ+M1zDRDmttO
HR2Uu1h9RK0mOdDE/2Dl6Xp6vLqmxrWsuvNoBRG2RkbFOP6yHJqgQhm3Zvsa1/ZjS0w2KnzQeFdP
Pxt3qAILRKOP2zY4rY7kK4u26BAaZVQXuAnOO2xYw4rQX2+9Arz9yk11/F5JF1Q+xYmEV3n2gebe
gUv60YnF+8xuIupV5xxAjqC09kmWU+++Rb/aXxZVV0k/YURi9bKzQyrrinLQLWIlw0LrYD5VNODC
gW5XJG35nlPnt+NPHx4vxdvXdFSH8K14AFwU6lajuJqOQrXXkdGj3ckLgbMRG5UV/VbFg8GfdTQf
ruawy/tVH9l9HtUJO48gP5rq8Tsk674+Ho1pojR/xu17X4A1po9cL71Z+fTSgS7ycdMmm9U8eWRx
2gIDit6nCrwcCvzyvUUhpFlQeyObN/Ve8+cSEvFdC7XvKHdY+clts/J6fzDZ59A6hE/lvClZYrXR
uDgfk1pdB2v+/nhuDB3XAXzUhl582SRtBPTFeMpSCRYL+MFGxw0zr+P31rXt8JKF9xPZpz8UdEYD
x1afRZNuuIDBLnUAnxcLUa9L1kTCS4BTO/ejOnEVXy176wbKND/3L7+KDog1BZ5kVR1RvHFErVPI
0HaqLVpd0/zcf3/Vejuv98LjuY1SX8SB1y6nsrN+kGmL8sbU+/vvr9ov0oKBQJ3WUWmr4jSmK70k
3lTsnH3NZeO5BLW/crtobocgI6hAY5G3ZOHa7fMqXUe0nqib43mmxq1rilqShVeSX3EHmWxdqhte
3KgO5PMKAZVgZ8AXQN9S+qg9iM8L6KaH5dskSECLZ2Z9seXvrnZBVtNfHCiONNmlzdgBPA6Bb9en
UgLfrJ76dD7AAgmxAz4mB/wnWqXHQf3E36wkB3ruI+aFbj3HmixH2+NdVq054V4Zeb2F3nlVwOEC
LRT+NlzXcELVsX/xspbOaokqAuzk3HTxmVrq7LLuyVmbA0h7d918Ux3/d+df7bKhqfByOJLrKNmx
jFexYT+G8KBrj7IlE248DBUCPzKsseFP+ez9WHj83beLrRhnmigtQiA0+20z5hjBWP1NnPz9Yq05
hNCysOQENBVA7m8siYEiHeDHf7vzpFqoIHiyjiz1zrbZs9e6gZr/GFvFvlChTnP9gfAGL6RTgKvm
ndOoRREAAH2Rq6KOlqTC866TJ/wMWc98+LtTztz+BjvhVg3Kn3eD/6IMqC5Gao+QZOsyuPzKs+Du
MEAVeGlQgFCYdP4B/Fcz+eKS/DJR55LZSZAvedDDO8tmCewtYRGDd+lEc6nr5YsDYchIWtYpzsU3
lvfHaU1/P950Tc1r2UJFV9U5uVjConouO/KxV+uJTM3Wg7nJIrXYkBF/InFhLaHs/eeCVs0pG4Hf
5qXzF0M1A8rbUmffPZYOGRSQzJtGJ1/DwT4XSxlB6+k8LFaw2L+chP69a7p08rmRxh3eCYo15O3E
L6SGRgDEycpz4jbFvqtEHTJoNyjxX5ZqDaFE0R1UOZcX6dF8Y6M0bMM6XJDPsYX9fVhClrQ0nEuw
qy2pO24cyUyta1EBN+2+31YMlD646nsWResEZbYux8eTb4ihOiQwFzFe6KGEAcKg6bNXxx9E473r
HdCsUrHvaZ7q5HMeVMjalCU8HAYwVfYS+g95Aj3MxyMweJtOPzdUGRQl+LiEKGjA7efc0JNs+BVq
H/sumnQsX8/AWyg9h4Qz8763HAoj8RKxethpm5o75/bYpiDrIqFl8RNV9gufsq1ySIPt6JA7Z018
zmvfDfu+607KX4uzwAayMfOGQKSTyk1EIoeAJGgIpTPULHa/+sw6gPbqJEf7S0/Ur10LrLPL5TWP
a9JwN8zaeAHdxRx6VHbHnGzdJBpO2roOqe97OLJ00g39AWUbTYZSbUEuxOp+utK95k15y5N9RedU
B7qtkGqNxyVWYZl7w1cPUhzv5eSqr6lqQTAjl6p3L4+nzbT2999fHQ5ca52rtOxd2NX8q0jKZ0nW
L/ua1k4Gydw3+Vpabtj0cx80zkzOa27vw9pQXZ5UTAsl3Cdu2JEUFKR2BxlMt9p6TzcEvD9HhVfT
4s+kAO3ioMJkVod48X+7q/rfaPUXm4pxwzEMIUnHndXZytcx8dxwiOdnYO5vcnYOQ0Y3kmpD8zrs
rBqJx9ZYuGGi6BXEabdsqW7JuoX5MMyQzjMnls4DbTvnYTmKz/MQn7ECJypycIb6W4Akg3HqGLSp
aj1InMxe6KTkPcrEP7HF29gvTbNzH9arBW5JXfZ5LRS8ufZeVltZ2HMgCgMYHVtouZGsm75y//3V
V7izOMCYUXgX676De/Zjyoa/LN89P/YwU/Oa8zaq8MHxG/Nwld5LO2RjgKrVI62T6+P2TWusebAF
YQaHgBEhxLPhh4mIS7/G31zGr3HV7cuKdMxZ6jVWS5vVDYvGcQFhdP9Jy31cEdTVMmxIvULvpG5V
aM/3iJ1K79gjV91YW0OFBtXRZnZZJzyLsW2Cz/nn4HcqmLrpczZa1y7xDoq31wwikBMhV0e4vx+v
iGHFdQgaeHmBMYSaZcjAdHKmjWU/V7EvIfSkxo1FN33ivv+9stm8dQmpG4XA2tefZmn/sBn77pXe
vrtGHYeWlJBjsOTohqOaQmeYr8u6buxlBnPVYWjdyvgilskNQTMMSPZMmnfpUHkA/aj0YCvY7b5F
0LxaDApAZweL0C7A+sQFl5CPdp2z7xFr4xOmoWie3UGGVxa8ViHobcBazHLr6CPDP9l92xxr6U8b
e5Ahwuosc47MKnCcdUs4pA4NgKSYg9oGD/2+iXL/bUrgT83dJs1UWPE5D1Pu9lcCedQ73R/d8EKT
tWo+PlBvKOe0IaFtp+/GeXpulXsUMf+4bwRa2i16u3EXbs0hm2zxLNJlurqszkNHxlskTIYR6Pi0
aoIWJNQs5xBlo+y57GV6hGyVePZoz46PR2F4TtMxao6gLTAhOQl5eamm/sBj++T5+aGwfxfCOnjy
gkvLx58yGNR/MGuzB15vWeFWo57GgE5ehopu0W8cskyt393lVWzCIY53csFAsgRCaLbXWYfC8quN
vhucTqeaIx1D+kKxEvY4NUfp9R0qncc+FI1Qx8YetlJX04rfR/dqFN40p6TE0RbxIxnOJc/pF3C6
rx/JMvYb8cM0UdrObQ99iSoM5oTFuNA86ECr+WN1udq48fmDvX3jhk4XNRWdu5bd7DmhW7+rnOI6
A6/kll+XpjmV/XBIKvdU2V+mujv1KFvpfBecE22QZCIovK1DkmmMmuuXKOKTXU2dcMET6Cfw9IoD
5dlW8mAcoub6k0vTnmRoPiYfbPW7rkAOQT9WiXOYmuHkp7few7FjOSR+GWCs3sLuBVjtTkZl8h9g
W8ZaMOHNKkwrUn60VxT7gFt5epo9EjsbAfrtKSQ6iZ23jLaHkoI5rKx2+VQDRPF3labVlz2xgOj4
tgWCxkvRUwRPNn20cuunJ7Jd6TvRAW0dT2fW1thZ6tk/kIle1noKERO2dq57svNf+yY6ni0XM+2g
3DaFvmjeM7uqg2EEvNd2X5Dw/RzJmAWoedz1NE10Djvm4WFOAfEQAg/iBhXjzRFlh9aRt323a5sk
urSpQ2k7gslpCof+zv/C019zX1+kT/56vNSm+dJ2elJ6MRnsag5FWl5Gel4bL8QfPR8C32lIkGzJ
oZksVnN65satsjpnCsUIpk5V9PERgOstShVT65rP57YHCKCdjCHjcRG2eCMa7Vl9eDxHhsZ1qFuv
IPlTIv0J80w2Tz5Eer9SbPxbmBkDApfoUDclS3BGtRCNkq5VvXOgGxc5OOUekOBBzg3VYX+1XVkG
eGrOD3Yy10mwOkMVWpyLDa80jfB+BfhqY7MGa4kZhxVYo39Va5MEguxkcCA6wZ0EeLKoaz6FUyZZ
AC4jVLhmzZMD7t/H6/P29k/8+3b9qvdtw0rPyuYpzNzxRCr7xbZQalmyZzWqDeYw0wTdf3/1iQke
WBVzN4bCU+WpauwSoDW1tem/nVcQHQ1XjU1Z2dM4h7XtAYYo8vxCpFM+eanaB2MlvubnEDuZuUe6
GXHRlSerGiFo7tfxRpQyRBFfc+4mnvJhGMYprOzyXesNHwD0DSuSQX2BvMsz8STibEtt1bTamquP
chRNCZGNsCydGWXWIoc0IfVug+L+UanB31hyw6LoWDmg7lOwcyQyhKj5O5Sh/NMWy7VyxNfHRmuw
KB0pVztJzrsCXtF4Xnpu+2Y8zNvahqbWNYceQPYTDzHqNyy6NO/ctp6uxcC8XUkq2K/+7Q1CAHbq
lSvy4LoB6aNK5+M6qPy0b2Y0d05VE4PuALF8IYymAQh7IeztdHIr3t7n4I0UQYfD3bMPHg/5FHLa
/KoqVQU9dy4VVL157PwvIcXvfePQUnmfFi4Hm8kc4njiHGTP5iOL2T/7Gtf82W4AdXRmLIHIqQtV
zJof8BzPNyKqyXw0f3aKybU6gf1gimX9JKzKDmU3b8HtTJ6lefA8EseTUzEjQT+7Hl/P2Qqln86X
Px/PjaF9HRUnClHgVjiDa4FcB7RqIBlM3nmrvc/6dVgcHGusixxT30AA/iTdiR4KGlv7pl4HxdE6
A0ueTYbQ8+fyME1tgGKTrcI0w7rqrHYVGwsLZGNjSPEeFaJ4fjlacTPvnBjNcRmlaZYM2RDmxLfP
Eo8Al6xkW25r2GP4fUyvtuA6qW3Vrf4QdqquT1k8VYd+zV5oGmeHGujEoJceP6wW2fqg4Z6Y6CR3
60RwGvdsFWaTt5ILckBwSGdN/iHtHevCUVt5zK16iKC8PvXHFI9/x34mW8rcJivWPNwbm7oF5HgI
3Xy49mR66vrmZfH2gS+Jjp0bl4qWd0WjsHFAjd175XWp/I995r5YrN1pEJqjZ2Cgt5mbIjHD9c87
vLaq72qc2r92ubmOcUOFotuuqF4OaTnZB0jZqCN+6wLLJ3Gw7xN3W3xlc+7MoDjn2n1Y4Q3UosOz
Yv57kte7rtSJjnDLQDbg2gOu0zO+knPuzOWZApJ1etx5g7MzbZe2fWBLSg+vKI2op39G6Va/+1ps
sfGZWtec3RfDiOIEHORRND7+nmW7PrlVt1XgYkjydNo6YYOG2e+hap042SFv+1+5Jz9lS/4DhJBb
/m0agbY/p4AfW3hcQIJXd6jSddVLai37LF+HoDVQpJ/TAVtQB/BTE3BST8E4eM6vx0trSGGYtj8X
HHWarfDmcKipF0ArHUJRJWsCWbpfPY8uVzY1Gze3hjCkk9bVOdCyYyxlyJZzbCmoXpXyZ1/G9r4s
ScegealIp2rERXNlNV9rLm5dxtj/ObuO5shxZvmHHiMA0F9JtlG3vEZmdEGM0RCEIejdr3/Z32mW
u62O0GkjtBNsEkAVymRlXjDfMzu8hp65ECAxLJrtsS/mNmlz/6pW7EIl9cx19E/MGfs/18ysqYLA
HodK0cQFlRIjGKP5P9GdBqhr34J8jHYpDeLT3lyCHpz7opVN8zIgvgIR5rFUIRSALcaATcvnC7HH
mWO1pq6LSWxAQj/3aO+5boJ+brQrZ0U3oWnIPowc8zh9lbHBXUPT3DkeLIXI0HFuKb/ThdPsWeeB
pa1Wlwgqz63WysIn4vWDE9MexbOmV4nvFv1PdFPqC1Z47vHsn7eD57fRaAxpj0M3RsDJOJCx4HOZ
fm7jZ1zgGpcWBMYZlF2aI4vjOUgcK5uj4r2zcyOB/kbgBRduoXO7vrqlHeuU/RLl45EWqkLByRvH
nRgGN13i0WZObJfX+tQk//yzzizaGrMGhY8Km9LSQ2lHlomeuGllh/fPH37mU9aQtQaznPW0DPTA
wlvIZmc6dO9OFHjuELxHaNl8/itnXOIasTZqDx1RH78ydFPCQ/UOdlLrR38+f/q5cuAarxY0bgC9
MDy+8k6KCiKZjL8rxh7dmCFxdXddn3hy9iIfrlCO/PxHz+3K6jYv52UYbMhQnV3GoktccL8faxVe
4iY99/jT3/+Ko+aiCPLQC+qjV1bGpHUTsQm8aLy/sO9nbMVdGbpyWEUmg6q/NfkWBdPfPWEJtMD3
urQPX1uhlbEL09DSy1uYo4mdZRtPcupTnoP88ouGsbrTQ6VNP2IbjtAivpO6ewn4Jd36c8uzsnDF
UBYr53Y4OnS6UZNd0nJp3twcKAWVP32+PmeMYo1ak/UCZVevQ+NlpBt/rq6NH6fAeX+tQr1GrY0+
2CLKGK0W33ceEHY+6OlSb/qM01iD1UwpOGboGtSDGP9die6m0PCv/nSVT+YodbH5fIHO2AA7bc5f
NjBQlgc+NG+OZWyf2umhEPyCAz/35JXxaj2iARgJejCxucv5hBp4/DW/8D+K1r9emlN30uWc0wPY
9dAtbf39EpgLI9rn8mu2ttq4XYTH8XDJ9QRpOPFt7JHDVW4SR2PSt8XWcSoUzqat0vmFcPbcWq3M
OKDNTCD2pY49mXTS1lG8lcxM2ed7fMbQ1sC1JQ+lS21xejrZQJwga0n8sRTkPmL8a6Bvd41ec3vi
VDyMyQHicU+x5zyHvboQ08Y4iv9RGV2D1AobjCXov0AXKyt+K1wUFU1Z/yjLos7m2hTZqMsJ/lWG
O93384VfPbMla/o0tB9Lu4ScHHQr9yCSyEDO//z5fpx79Mnk/zq+rWoDCZ1DeuA0+Na5+thDnvuC
vz7j8NagNelMsx+A+vfgyuln0MXX1pQ3c8MvyQWd24yVVTu8CvIyx7KYjj7YproDBeItMUMKY8mU
gZyfmna5sOGFs3su7vgfdexfiwUX0pclwwd1o7xZiLnnVZMnDol3CwrLXum/jjq894xKxTLtmBd+
zcesoWwNpNhlzX1ymDznh+jmXT/Hu6/t/8raY6ikmUjh0Z70GsyDUgj6zr8+f/a5/V/d17bxBgRo
HjkoTBAsvvvICuc14NUFbMGZW+l/TvOv3VBuBVWNyCWHwZPbZmrg2PN9K4qd5fYGqsf3X/qKNYit
GBmY2xp8RQUKVV/kx0j2qKT6F77ijAGuAWzN4DohuM7JIV5E5glyZdUlho8zCfgasAZoBxs0xQKV
5AVzv72YEzs/SysTXgnI4l3Y5nNfsLq2IQrh1Aj3cYQa9eLQ6E89jj++tvYrC2czyIKbAosj0Ec4
QY8FadNRBZvPH3/uzU9//+sE5XMvfK9qzLEbHChdsoBuFtHK7GtPX13eixcGY68kO5iKiCTMY5Fq
mvcXnn7GuNYwNSHY6BIUow9xz78HTD26U7ez4XQhmjzjW9e8an1Uj5M74Ox09iY0t0P3BAhEKvgr
MjlR/PJUeMEBnbHiNbmasSJuhxGnJ6iDqyr2D3PcHXod/yCEPkWR/pIVoyDwz62OnUqROOjtkfnx
gPluR226eow3xKGX6BL/29zYGnGmMYxCHEPxJXp3gqHSvD5i6awsEgjiTFV/qUDw31vP1uCzKFoK
adWijjE46jEcHH2PhnZfjdOXrhu2RqDJggXcyQ3Saw5NWRCq/nAlGjufW8W5lz/9/S+bKyVgQdHg
yCNrE8rfANma2u+fP/q/Y0vIkvzz0SGzEKeZ8Oixag8uxvh9jGTVzgg6gwuH9fSkf4d/bI0186MA
Iwl1vxxaMB9ntLXySi2Re+EqOLc0q7t4cpjiPo3lcejlTcv0nwUE2wlBB+Hz9Tn39qv7uPMWFRZc
lseGGSOSWee6TXIQ0L187fmrJFpjFmVUpNXHSrfOXrnQ4w6G/JJ4wJndXWPMply1sd8qe5Syege6
5dmV/j2mqG6ncPpST4KtYWbaAbuimcoFQ+sgDZvZQBJWeJsvrc6aTm2p7YC0wCyHkC+bepIPEYjz
LhjVfztRtgaQ1ZEhDbD85TGi/Fn75Gg6p8QHRLeN8L8Rbb7mRdc4MtJGkYVmIDuAZzP8WXqqPfiN
DFlCJKqhX1unlRVDxwRejTb62JQgEoSu2LStwviSoN8ZG1gDySbtkIbmIWzA2GvL7B9j2revvfjK
fDFP1IKqMLZHH+oFINqawpS14wWs1bn3XtluBAphL1rcEpAK77dXqj0ryBcfvTLbBuonnE59eRyX
CiyLSo870OpcImg9Y7ZrkFjY+XKakBUfy6m177E9AWWcHn3vRMeBA9lMSF3EXzOxNWLMFT3oObFM
B7TjMg2q8QRy95daZWe887941Nxi9r0RbLxRD8WKDlPwkOdQ+O/np+fc40/r99e9KBcPUkHUohPn
wXsm4HH0JDRFa3QTi6SGlw4vHNNzP3T6+18/FELWqS+r1h4BWdf7qIlFJrg/f5esu5T4n4mE1vgx
3hZK1i2WKjC/Y3CZY5xgIFsLqGbeDonXXyLvPOP21jqpRTcMXZzjd1xTXuFHmnIbjG+Bdm5E/vvz
bTljd+HKqGNoOC2zgxGvYKzufV88RI5/yWuf24mVTVvlU4CKHXVEW3TPBE2LgL0t8Rev+zWrmgod
pgHpF8fOLweQ+stgA/Ezu/18Yc7Y9RpCZtgUlhWkIDDHX7Q37TR0WQA2wyTwlz8tLy7VC8+s0RpK
BpiUH3MRFyeMz/cQEklhF+yq5WtUkmyNJeNkco0GH9xRVeOfEXflQr2vRVtrJFk1QM3aKYriiH24
Dx2iktBMl0qc51Z/ZcRGFtbjVV8c6Tx92KG5ili/wx1xW4GK6/MNPnPy12gy4UkaOmZ0DpUsUPjo
C5rRaro0jnBuX1fJcd4ZZ86XDk/3zXNVNpvQ7TeevjTpe259VmZbaOGp3CL3FizP74ZKbgufJ13V
iWt3ri6YwLkVWtlv68w6ENEgjvngvvRlDYBd0126bs49fHUr93zyvdCr8mPJxJQ5pbhheb1ciBfP
LM8aGAaKIS8PADI9OGHzyEZmUtKFbcLLIhVjdAmKcWaP19xnpTsGGIEP8uMyFRplUkhLW8ajBAN2
T186o2t42NJV0TLBzA5NVwD653O6B3/I1yYCMPz/z5tytsCX9oJGB9D8mxu58H7vQC0i+/zdz+3B
2oTF7NUS2eOh8aYBwYTvJrKCoG7YtdDo0+3m8585twmn8/XXdV/ahqoR5KYHOjYv1eK/tnTJJjBk
XThK556/MuQ5D1saBnOElHiCYJrvzEmM7Dip1SUOrv8uRbE1UqxtwCUFPfToQHS0jQaMYwJY9KZd
Z4Gw4vxNAUmWmgDbz+0lmrZzH7Wy7Kijuo4IGDmY11zVrH2GfI3JtL98TTiLrTFjEXhpQPrOg0PX
EnfX6QXUZa4bXojoz7z+GjFWV9RRkyDBQUIYDUX9WW0x36C/DaBCff38WJ1xT/8Cji1L7RKhw4P1
/dx/GShGHO4DZejXJizRK/nnuQXDKSsdHvgHb+RvtWOfUG25cDOfW56VXVMn9NxTYHGY8igHpKrZ
LUDvpHkQX0ImnfuF09//NroonsKwnvwDJrj1Zg7Blpj0Q16+jAVy8s934NxvrAy7Y34xFVPvH0p/
VgeozCDcdppoP3PFv7hQK9u2BCKtJeTSDjWoMr1UN4L/6tDldNOGAHr9NQ+y5i8D2zX1hlr5h7p1
owfWdvq+sJ2/kWXTPHy+VudO68qe0eXE2PtS+4cxjuKsaYf6rl5CewmYcibfWQuRErqoTo4Q+XWj
cQifMBMe9c8BusS24yr+3YQBpNRLt2q++RwjR9++9FFrnFjZqVIXNV8OI52ijEHVDgVbvlzY+zPq
qmyNFHOboSlAt4qPkk6fsCo6RGXxk6vmMLhBmXg86tJy/pHrJU+I4s+AJ9YpsfIHpM1v5zHnSeS2
G890yYSH5EELcW35HHbdSxfEryLnP0Cwq5LcuPYQiqbbT3UvE9zjJW4Rfulwndn5NRJNzK2sy7gK
Du3EzXilZ6h4XHlNGH5NRIX9C4vW5jVYjkN6APchRr1Kv++3MmL5BdzWufdfeRJgCGhe9NTD1hoD
BK0tqiLxQt3+/PwQnfEi7ul3//JUDRnmYFC1d5gMRHTt0JZHOXftxveIuPAT5z5h5UWoqGexdMY7
IB2lkG8dg70DVuULbvDc09k/P2C2gUtm3J2HcsHUS9JYaPrmY8SeP18fCkdwJgBZM6Yt0GXRBept
B9KIdreAdBpwG+8XNmRDlBdtcbD+EDJc2ThEhNvW4CpW+Yu27ttCzUOs1Fsb+j8F5d+dZpJZIOrD
UgZXBY916oOiKx46cuvF0XVDZJfGPc3TygVGzFbi3iPF9wko0xSgsQ8ZBjmGUGBSENGpkgJNUSqn
j4b6mWorqBWXb3aanwKKMLIm3ktYQdnB8ulm1MCpeA48RfTSC/5QNlUOJG71XLZgvtJ2U+r2GdzP
DySPis3pOaEb7ipOsmJRmaD9QzVXPxw/rFLjhz8MuCEUqQ4REmeP0x0w9vu6bb6Jzjv0oV8nMem3
TYGhHMtRcxCZ8qtdGIi0xFQwhvCOnkfixASFm5zeW/jLsnVHwMD7hoZJTsALBIqC67EAwVEBVVqm
7vo+OBQYnlBcXivm3/F69hInLneFcq977SdcLochiDbcXzbRmF+JoDmIZj5YRq4wp/qC7lyim/72
VH2Sjvc8DcEPw9vb3ituR6+6R1WYp0u+3BOV74tyFGlcmF+AXG1PyytLqjdeHT1DqFcmC1Ny42Nu
qzXTXQzrSfOCfffAoTu3y3ZS3jEavO8ViJH9aHw0bHgDUvSmi/wwGXMClXO+DJk11Y/TSg9yvC/c
FhGzLr61nn0iutmAVG3vgRIczKRD0o4K2gcR31pb3xlCbmUz/46j6EYor98MDfs9VPrKBaGoDuOX
oa5B21VsARLfQHM+hfTv76jItzZ3ACTGHw13jnSp0H3TPMn7QSTLrMACUzRPbomxtGWht46kzwiH
ggSDmb9rMbLERuz7EApzR8LumtIWwi0ueyaxdDY0RO6Y96DFlSIItkPhPtRlcU/nwmQsZ/5+MMzZ
YFZ4yGRFC0BzWHUPhJaXuJZgGK2pwnyHG6BIw2rsvrlSX5mmbB5FizF7DDDdQRj5vq4rfdBdqXYR
Cu2bji8ce1x+j4ow2DlgU05Lz4Hu0KwTYuS7r7toqyOdlVO3nXqWBdQ85XKaE1lXLLWV+zs2chPP
5F4G/FFz++GB4DqN2NgmMwSwFW4IYEB3jpLdjs+Om/R5uSfLaJNZoa/YWHJ0hwEyTSZFIbtIvdgp
35HaPosG2gs05rvZCV8w9P3KQIK/C6XZjWMP3gCIJBGnf2l1vRsj6LezWT5KTO1kSxN3Kc7tdc/Y
+3xitAjVtVvIlMbtRumFbAqM46R1TPYcDJpJpYpdDfhZpj0oR82Bujadj1Q+d/yEUTplflSJu1bQ
x8rwnzmsN+mD7gDaOJXmMjcJ7YID3u0NZQxTJ2wkeE0zQOPsxDsty3vSdbdskSybwup3RYonzHTy
pJDuCABMcad61yZFNyo8dgmScGb8UMtJZ7IlIMeo1I5goKTr6p9zvcwp86M5nTWUrad2ZlcGnhKl
gPHP6eAN0fQERP0jz8eD7XP4Mxl8wySmky095A7q8E/JRQfMCknK1vcSP2IHTDO++TU/TiZ+CVHc
lNw+O1ZtQHWQwXXoRE1VmymAgSq/hMzQ+IjxolO/fPiNf/5R+GOckjqvQKdWN6+QIwoT5JMmKcMO
rmKJYohY9g+aiGPVTdHGt/6eYooLzE8A+3nSvAdg7c86Ve0sVNoS1wm2jeNuRwizuiGHt8DQy2j2
UPa8mnmjk7wFddsyN31SobuezgKoENSo1L5Z/JuRzlCmCKQ8CNdlaRf2h7iLQWUdgZeTpk1Vton0
qsxZyodyse+hmZ8g+bEnboOCCqTLSwDhI5bWOaLaqAvA89HxfRmZt56LfRh2jyguaCjeu6nrQf5T
FYu/j1n9QdpuSTCeMW3yk8sPx8MAyafc9Fld5lMS5UN340PhIhJlfbcU8dGFul7gDyfwJhpcMb3h
kxtnNfP6pFTkB3OX9yGCEJUeIdpdxgYWTN8wizrtEEiqPcbJQYYYCQ9iyMNdF1QEniF+CKfipo3r
g9eT/SS1gNBdv8l1/Vho9WC1jHemDaM0EItOTRHtNMYxG0eDYmrcBBTUlnN453JUmALdDmkUqR+h
29q0Vxq6B27vZ061/KYKh76bp0NklytfBrD/Elh+aMz0aVM6LOsD0V2puckfDYeugW9wJxTVuMlr
vqHDfBWBavk+aN2sDWbv0VNL0lCwXeTLIF97Dpb4gpZQNcfGkdC9zePwGRQMt1C3zLctp3Lj5t2S
Sl3TK8v9X6NDZCJahe5I5w9J5HcvxbzwhNRTnFUuNA9sYNAnG/o3UvcsEQJ+bFZVk7rTgqaQpz6Y
o9rMJ3Tee56XX2l3ClIqW2ClIrV3AUfZQEqFZi2UlbMZg8y7GXIiKSBnd1EHZlwECDC9JWXMvZnb
PPP7NkhnlMBlXNcZMLQ/AaO8guUdnHFO1BAGv0g/eZvRLPzedIPY0WqwezZSfVsObv06BEN9nZe1
3WA2EadVEidRDameOQmqLArCAhq6s1wSVaLom4DmfEHfQFVxOpIQbICMgxvIyv4WXOV5MigPPsv4
hZ+1eLzasGpsDUa+ZX7XYBJgW3VQpqDSbctUKzO8jLCnjDcR1XATxtYIx6XYjLGsn0UUIgKFJGXm
FqwDGW1nN70jzcH36uV1nLXcMiRTqRDALuSedIJEuQZuzVbKmmScPO9D8jxIlrD0s8qGM8QWiHrg
su0fTMxouendvHzyFojulFXc3Vd6wNQkRO+7315L5WtQBWrG4Iier+aix2gPEcTjWSxKMuL6LIqH
yU67zg27PZSPytSnIxh6pacARaDetNGzaF7yEvgNX8txzyvGPxzQ6n8UHGxrGDsU9napp94movDC
LG/zxYWyWj3wRNk6mE/NxG43+m59HUeO3LSx7JLWGboNZOL9rahKuu0QsR7AaC034cL5jYLcz4Yi
/diB4bX84Q2eczfGXnsbV1reEuG7G0yILhsR0kdoz0ZJlQv3u6cjdo9EDhoiA0eYCmt70DMb42Ss
if42Ij5NKe/FiTuRvegGwUdj0Uj1I3fZBHyJMKDMxuu5lsXPPhZtqofiBx2qhya3P7yCYt8FiLaR
VCBim+afAPePW60Dd5eP6inCkH2CYqR+xQiN3pKlmNMqalQmzSDyJBgbejeC2WXnnXoycH8o0Hhz
gNYkz5/csB7TYnaFOmpWunk6TyFJloHMENuO72Rui8zVM2LiqQ+20Gn2rhwqTDKImb0UuguuSxDW
pqypP9yFXfWMi/vG86Hb1oZP/Vz9DKopPgJcx1IE8zOi9Cn4A6oyk+QIx6DYNIqkxlR9IkeOQ1di
yBB7RW7c2TpJVRf1tuOtfnHp1BwaTC0fq9hlSM7rO4d5XWK9ub8CtoclNR/jMXNz7sN8jT1gAFz/
EXypwcw/i20NCQCIThRXeC+eNPNgXlw+x/d6KKMUjtFLQZhpdiDEcW9AwjK8atrRfFOEAM4l/akI
Dk3AcBvi3KdLVAQJGgoy8dsSV0zEi6zlTZ5idABGpNse0hYx3Czru/e2wQAdZBUmEMsJk+WhNe8q
Dn9FbTilo50B2IpcnP3F866Cebqb59n/5uF8gVWqlRj+tnqHvsJDpbpvRHRdQhaWv4AsA5dSrn7i
RILAh/n6wJRzG5YL33RD2GRerqAlwoTxQKzVeQAntXTveu2cat4Uh7b0Qa1pfTet8ZKAabYkDchU
HrU/SGRcqst0XYfZ3Okm82vM0WvqhamC9CiYmjyZMhdx+jRFwZ6Z4ScIdbsd5c393NYCkZtlm4r0
3xB4Da+zlD6UeMJw24X6tvcR21dFIzPf6HIDlt38KgrYsxLuEXFpBb9T8bQMx/qHKf2fRLYKtJAY
Ncyr6Ds+0bkdmmbe1e30iPy3TQQhmNkY2IP1mLr1UEHbdUqMHx0mCjd1770PC677fCDjt2iqqyyo
QDGJIonOXDGNj3ThbsZC8KWa0+FXrgiTpepczLUEQ9qWbEqnqEH1B/e+vY6gG8wzQ4r4lmNIf0dE
+85LXSe69VTamcpDakerOvElGEAQGNrUwckHZIiJrOe19xHyptotBWLqSSI0qxvTbUtnLPbU4XJr
QNWbtSb2t94kIzhK5m2ghghUx8x+OoEFt5Edu2tdNEU2icDHyqiPHn3ppIZok1pguSHrnyS6gcgx
unw/KqWvRjOMmVf5b35pGlgbJdB5qJESlhn+T3tNMWuzZ7l+zrnFNDejQxju/GHxf3ZI66+rebAP
fYBOLo1VsGXCda78ogQhnCPEBlHcBzGnRkicL1lvPXE1j/SXdCq6MU7QZUYO/sFO7VsJLAma2vR2
wFk4GjSBEmus2oKfQeIkhU0y+suPao5oxgs4Jc2LYhsggc6CETNkDCX+B+03J/lA7m9w3+Sp4QQF
kHFwdpjlDa79jsUJX5zlvsSVmCkmhz9SqfpO4sjetg7YLJOK1/Qaihpw1b7/alprwWnqIgcvJ3dH
p+qt79ruiOEica1p078bd2xQsrPxo9PhmV3Q/AxGW6e9DaOEwA8nZTRO36OA87eAhDatAX/djK54
tIKZDBn/i62mKpksKgNWzbO+71udv1ERee62zcGpXyLb4CYvks7vBvpDlG5Rg1UEwbPTbFg3wGHU
8WSCP068NAY1h2h0fuH/yeLBVmZs2oQ0bdDvvdrE5HqZZzh9f/DjTTUEQdLlbv82O1Vz02Om5gZV
YESopVThNZNLf0cxnXzjagxJbuI+qA4UilN3YQA67K2OOwpvhqi2A5YPo780SIcQqhIuGZw/1VCq
2x7p19PU9aTZx86k+G4hcu6TkY5eMrkF4texW5Cs+16zLZqe30FHwPOSKBTIFXDDOmidNQPZWM6i
777P6+Y6Jpp9APE+bmkxTz91POFZ40mokxIO6hvX2L5Klsbttr0aR0S3vb7q8Kk8bVkP0RpqoSgZ
RUFWTCOKFsBjpa0TwTzRpduIebEZcuYS/hujtND1QAGejSCUQO1/N4mo2i+z5AenacxjENC4hpcU
kACDAO9oEl4EzbOIg/kd+lADSPcqgroCCWUDuHs43dQgak0x7hWkVe8oPyNd4Qh04aW6hS3TECpi
HZgOLV8+CPLCPc1z8x0Qf0wohBFEhPaO7rpMlVG38RA66myooJyIxGTSt2aIq0POJIkSFXhOd8xj
aL5mvvCaD1LYX8Rt860Xz39mSAVcFY6dHyNRBcO2CVvndx82DEHXLHOUtotl+uXRILqrWew3SVTb
4nWZIy/pl16/SGThN6VsuErGAlfWtMTiquN5kbbj4CdFAY41D730jIPy9iZsR7uDbYEyS4U5BrYI
IDGT4TdTYCewyLA+hswUQt8cxZtM5UghcjIjfwqdnqUTFjPFHJGXdSCAElmATTosGAa/H6gL6p6w
FFnJSppCOqDfIZxr8RKu3Y0daoqyGjB/NmqJQDuuwbeLDFBfo0+Dkoij7JB2uaLvcSP0lSSABRnI
ikSpgzj50Q5x/Bj5tNxpNtotaP2BjC/iaufZgCYkKucT4l8dvZAW70o1cQq+ACTyI9fD46znKEGj
ozgii0dUga78hsYhpJ/mavoN8Wb3MVZ8uJnn0rmNUTi4gaNwUTWaq2NQcptWRTXse/jDpAew/UE4
rT7UJHK2/SxUmY1Nrtw7sDyCyyM3t24r5t+EOeWmyyO2MzWdHmLiRfvIsreqFWVajHLYBVPRHpQ7
oNqQo0bViKo4TKwYr0fL9QGRUPvQNkgsAubkSSMG+8zsoB/z2i2v2gWDiXo03a6JHfcOGcGYkbCx
76ZCEFS1PZhcmv7en1EgK5TXpH1r6C8D2sKULrjeIddeJhbjYreBARclbzxnAx3HHhVbEScnGsBt
vSzjdvAbXBkGsuJao1JXBIWTUTosaYFIG1WfpUEdIiw2iobjRhb9K6Rj1Z27NO2O5a2TlYH7ux1i
3BzOiG6McLS/7QrBrks/DuoE5djT0ejYtWDFn3HqSIJZryV1JkdcVWyKUPlDaHMrOSTVjMjHTenz
78RA480bHJoEwSzvqDfaI6QFfiFjtYkbiHBDTpNEmKd4AWO7eqcQ4ELTMbdP8BftQ1EIcT90rDrw
cHFeddB5HxEN6X0OclP0ouH6WNuOb7rQcMmIcbboxRjkdzy+jRdtMzXVSERjx6ZkAV1Ir73xyZeR
v3HHDrTb+dS8k0WI13ycnWs9+/ORRahPirn0kzpu4OPQA0hM733Ypi53pEfSA7kcSApEhoG60yO7
enEYaEPt+BNpH4rMdcddmoTUin3dNShVFh7fA9Tj7Fpih4wj0NwWOPqoXNKXoJjim7l3H0wlIITn
g1HhrocAeuLwvETKqnWKEIYkhPkLvOwEzVrJpxTwl+EKGXidloy+tZ2BjmKtXtUikUQ3RnxHgNml
purrYw2y1mMDcPIGZxNjvp3XHnNHQNbJ8QUMxVsQG4zkvooDul0U67dlLgrc4LbG/Y+C/DUbln6D
a95/nh0Z466f2FUOXcBtOZIB/wT59sLMN9eb6l1Oa5l5hdOmIK8h18SWkA4Ef+F027qTj7tSetnk
dcHpFPooiSIgqUCtlwy9jROS19PWTCg9B13dQ6aU/z9HZ7bcprKF4Seiihn6lkGTZVmWbCf2DRVn
O0BDM89Pfz6dm12VXY4jQQ9r/dOaYzOR+VUjJL0K5KZln9M0chm5YxZvVirAmqoG6L507R251nPo
1g4wSu31kZEqV4ElmtlX0xTZX1oQZq54k0hDusU5niTtuGll3HIVsy7M1sipG/Psvy7RxquVw4v0
6zLuUOpmL9aEaJNyyb1BxPg/esrybnhjzA5z6hMT16Y/FADuvvLK5ZR7ltvDvFTLt6mr5r4O3fzR
zlZKMEaj9KMnK1iPGeS7webz1nSzHeG393aiVcXNHBkrxSlO0VtToB/4RlmcgEY9N2lV/+gwbMFK
TfOrssf2XfqGf53dChCkXKYySiaHdMtMlocx2fRPL5/5WlOxGrAJgoyk2BV5xSjERr1YI0dHYKTb
/K4lZfFvkoQm2bkY7kWaId+yOyZygvMFg+6Zb1M/5M8W83p/dVnax72//P+K7mWye0hP3oQzlOcc
GvlQpcKk5uuYv8WELB7Ehqui1ZwqaoY5LSJHs8VpHrgKBk95vyZZrPvUctu93ibWtVGWe5ylX0jG
4vnZkyhy0ItsNJIK05icqii3HOON3TzvF9/Sqqh15bjumI3NDb864+HxC6ElFMskGbqbUWScFHNq
7KEZ8qtysvrUjUpFI6O+kSUWx1xYw9PsbssO1bTzI/tWvzQGg8/kusz/lI2yLa+1aUZGDetwzA0N
HG1MXPss6m4Kvbaaj3bZlfQ5fdm5oeXX3q32/q7Gsl7KxPFDv+CQbfuR9PWikpGnTBIPevtJteLF
Un0POYZRsCKVm/FJ+2Wwn3ommJVaec/HbAgKAG6A4ItlJ28qKXZD7Z280a4BMLu3Vqx1ADLGpWQD
DXNFjcWShk6afpkU5BSZW2j4zmfh6bvMs98IHAqrSfsl2OZUXvlxdrWTTRUGxo/9Dy6r93Z4Jk5b
M+qPzjBUgp6b8yPVoUSHKYnKfDx3ffLsct0yinqI2jK14xI6ILQTgkBGg33YRWnbfJSMoiRsl3aa
RkTK6W9nWb+70sWgR8KyrodrMfwaZHus2+7ZM4pwnuSO9RbZ5XIcfe2e17iWLKPYb6ZO4WTEq6Rf
zaeTqODQXP/4gIqXov3WmmoOrKL71ERy6Ksi7trl5FXqumzZrpraYzLLl97W3NCseohj7Tei1/Pk
uadENTcp5Is5Fy3wIfLdRf8FIPYvydWLb2v/0m6lsMoohboeGB4tRlgZg38cvfnZI4bjya1NK269
8Y+CVuhHRQ6ss734dXKkMD7aHP3jrG5i086bSGPVq4/W8k+j8O5qdAVrqfwjNehR3/pItCJ0nfIy
JW4aCSvb9gDYuKucKiw2xwvRYJVBxgkbGK72XOO9DQzl7nUu186x3+ckPfZz+s+2q6Dqplh3IMIs
DSLH6ZZ9Lpz93HlnBtNn+3rOz77v/zHz4dtjJx4o0LuA0QoXiwgfavlQtcOxdbcVpNmlfiUkAm0I
A0Qza47GlJEFTEr4L23NCvaVjpNsFglNsr03W9ocKOmSqJf8xb7RzoNbvWZNthOd/016vvrpNvXH
4z97bam/Pb+PJsf66uru/FgEPZYXH6n/sJHKPdUXrYUbEnn9r7LsA6fWX2152DEIS6+FHvNPxgOb
KMmooLA6+BAh/q5GgZCJ5VDJOTIyeVtHEc9mFdtOE42GHj0m81aMHzQLIyo22hqDmgmqitDmEmLV
ttmnKWyzNiRP1tx/ZZa89F5qXQmmrqBoqf10Ts6SNmEUDDYmuIuS3v/bd8ah5CHkBY3slh3HsYna
3CLNQ1p1bPi62DGgZkVC3DbIM9VH7aZXt4DjmkkDoDWdk3091J8Y+BIe3fLGtcZUuJZpEbrnjKHe
V/em6bW9Y85NpPvrwBlu9MdxKHXo8PLGnE83ZnMfjXJMdq7d57GwuLlSp7kDROdh4bmMfxkdEwyH
dcQDq07ssDHw2toKk3xdo3HSrzzeh0Xa/7NOy6vXL7ulNs9prlOuuxr0PZM/UyvSSd4L6mk+yszW
495JSAm17rVv/5Cn9UygSM46bAi/nsmNTA5e4mVHXpgOrQd8mOZg+KmZ1MHU63Dhde3sBye91tI/
mZZ979Ph6jsmo0CXX/pmnO3cj3qKWiC9bCSpSQdpVb7zB1VzG23cBt98o3NuLs/LvMam1+z7bbis
SQ8mlJpaqHX5j+3R3bjVj9G3f3IeHyC9ofboqfqwBocLmqzeC7jC3G2+pyq56YnvQoKZz9XUvxir
mx3U3P5rVmFGcqlhXJXOYdrddL879so9s2mHsAH3SgE+RPPsFmN29pf6VRYjQMFYDUdjInNv65M9
aGy7H7WRdAkWMYDDx2aRb6aMJ0NnGgDh7mswQJmulPFdO/xUC/GSq/GntMxYVz6XoZFW4dRD2DW+
4KDP9aesqmNV9OfJSIu3eZn6aOacmh+SU6+9uyzjJC2/B1+3EVCbz0XlUgvNN5QoO8PUXm27fBJV
+zk25bNfpUfmebh7s/OB3pOiiZjfxCAcuzllY3UmyEe9bB4TwC0/xFXURJNm6sEk9eOSMHyGKycH
RJyDBC4ycLomtBzVx2lDUQXwW624PEooV4XMl4Hc6zrsi7H6nZvJt1sDCXbMC3NawrgAhjE0MZW6
sq0oV+tHBoUBDhU7izHCGNGUzh3nkM7p8ZSMzXuxbVTytR75VSmD2Z+vDWOPx355VnpynK3+CmHL
/b/5HKs8sLJG0V8v8xRD9r74qboPTXlt6/KezVtGttXgBouZ0aRK9VMP0xpRPz55fW/Hbq6MYGnV
fSuUFswEBe4pQL1r6dmQeX0VL8zcDOwSDkgiUgvyJutCTranZMhjqDeiuVxz+uxwmB0ggwk3zmI1
Ibug6w7mwSnDPN/uRr5BaaSvjHv9nPVVC5n7vPOV8ZyK+Ujm2gGBI4kP/T57fNRSGF9UNJQS+X3N
KQc6F0hv0eyzFObOKab2NK8p4oYc6q9wuDnl5rz6TRt1SfOpbI/0Pt5WiwYpTB1ZhF2ZXpVnD8dO
dC/exkBbZDZhXboPJbtO4BsnJ9/l8aj7J8tbX9u0/MVkpjEgCOGd5FuNzZpAwmrMpW4Jww2B+NXR
nAqfwWC+++xl1XDQhbUFizBTwhBlFfop+UcrifaO+Jm0ZIcT0omZS/uRj9Ob1tS7KtmMINcmSoty
+k/LvN+eAC7t6hxIWDngS9iG49FeBYV/+1fH3BvyNj5Kd/GBRyB458X9L/HSMC2GnVXC09gipst6
TtvuVcsVVbWq3xLBbWN4xV/PQwEthF0H26jR7uZnsVFFURqXYaGqv4ZYb23KAVGt342wX0dD+yom
dAyWf/NXJsXacr1kKu8gBQZoc3IyKdvrA0LC/ZCmS4QjFl9Vuf0T2fCA547oJvfuNF6yafVCYY5H
jz3hlMRrNrrcwjKb/9NKsuqqwvqylapCT07L1V3af5rSUvI3a3GYrU4LJkpAWalXEJ4uABV+GIff
3am52Cz8RMxtLH2dbAFt+LWsUEb2YL2PBVukZA0FyWToB8ElHxm697rpGsy7focU34tGfhQS52WR
ZRfT02mbXeePQ2FWdOaNIWPfojDeS84ta/Lf3WW6l3p34ijl8vPB4ya72THs+b8h15+zerpZiQOS
hoyom70XswU8ZyYLnVBNkVu0FFaNVr2vpW7+aQeHKUmracaia99dYTyaZsO7D6p7mPVbM/RXlV71
MV2jjZGhUUmaz/eq0w4XeopQrEoh6gGJ7xuasHgRvn5UmS9PzuLsfNJLA62yutDQXDOas4JxRkOZ
xH3rXS1LQwmnNfBsrf1LIRp8tsAeAxe4mO6gACengvKpxcdoWvhFqnBlQxGnG6Q82Yycpp/Lgmya
vZttMKCQu8AkxQ2q5K3wUa5tntu90kGhiXUcERVtZX1uGaoUkc/N54Iw+A1dS2GB1zHcXiDnKIKs
2Zr/EJapXwBbSeyRsRanbv1WJP7nxqcLN92eX4Aoimjp2+ZUmJzUfa5QZbUj9u46RSaw6khJZi7i
3FhuBuDPtdL4EnUi3x01XabW165uR+VWs3yhRPoQIXqyY26gf5hSI4uZB1NGiIu8U8GNY+8mmwlh
JareEGmLdtNT4EYmlAj2jKgDfZqbHbhKE5aAE0ylZ/AdFax7T1XbnUbyZvZu562nrlLzjdn1VUjh
s4ZMcJjfmJG1nT1Zbx+UuC9NCmBgqZEjXUDIE06g7Wu6vDdXs9NrWxVXUeofddum55bBNfBMQ/FC
eJSPRWb0IN9mhqWrtKHZ6uzveVhutbLlfvKo6ozWHkNcmwUj/5IMbbTxz8q7CjZiAjHRGzJhM+oA
z9HRd0zltz635y3fZnqwCXyr1JpjTcX+7CQMWZD05YfK9UBu2nJAgcN4c9gkbW+QrM6ZpN2SFuIL
bOPcJvYrRs7/umVdXrtctLtsGvRXfRvpPxAaxJXlVDupw1Uph5qIoIT02qHiPuZZlXz5s6zeDL1C
UebU6b6s+vZQDwwN1Qf8OpRNY5z36O7JV7T3/uaSMyWNERkX/FAl63ZfEvQdOB5ka95LlDzGMN2q
yt4gf/oBYsR25DWtXLMI1LyNOyKldEBJ0fJypb78Tqxt4MnA/uPgbWOiyacvrhGba6z8cBSh4eVK
Z0lbdU8YIRfIRbZYb5Q8Q0ld2srUn1ryEs9V3/OSWougPTBp7VlTSXIqE3uOsFsCuHuZsTMYGbTr
q9U6FCJ7r8vhv3RojShvEAK0mzmhokm6HWBtEZRDMdDLtDldFMXnIFCcTR7tUtKbf32vsALTsd5s
fQB1cEx56P3WiVD6J8ekT3vgZVBFIcwyWiqjiZCvFbdi0rqgqrY2NNaxCNsRlhKien0uvF5dGwvS
Sq4oI8pMPAYM8Vh6a8rDVcEP1kt5q5MUldfSrAcjMeXJNkebiwgYL1jQEWVhnw8oqbqu04i2TjrU
NwP/42j2lXjFsfwyJ8n6Ih9reWvVhQ4dseFiQG3b84c2d+/CyJk2vNnu0c3EUyGbo6y2Sh1ZKsu3
b0o+fUMm7Vedts6Xng+NiDxvsdewdaDCA7h8p4/rFs6OEFFANDJ9m6BybR2Nt+k5XoQGBpWAtuql
BHRcaz5+5aK/R2Hpykg5Cr8VsjhksLNIhnIPauY4IXtLOi8avlB0BM76UHD6ifdqV9z/iCaGv4WL
KokHxgSRiDuiH1Csb30flLYxMm26GtMUF2nu+sFWllkWNp3LM1i7Lv9qnbHtIWyLwTrCbJgni0pn
iYWtj4wOaFQLcG1KqHdpL56FLIv0ANpEQSAycZTGb2ubyq+xtPoRLUU2eHCxvb0cciYcfixL/7j0
iVaVB9BPUzv7jo3ej79Sanz/mn7NKFPvG2rTCafOEUwSs3ksscCXn76axkLNV+QFgoOBcfVUV5o1
2gev8MAyOCWgJnlltIeO7RbWEagpfV0NXbs2ft1R3Hed28R9OZUn1yqwyE0QC+8eD3M5M12g9APf
Z/0GI823CrSsGvVotCwje0Z95F+ciukDwTjq6a3LhPE0OwXov7OudR4m0il/p2VZfegobNzAaIaa
n12aprmaeP2+HW3k1jTwdQJJJWq1aUtQjIVFNUoGmJu+JrgUfaQQVqv1J20ENw61NOsEIMLKCCqy
PjJcZN7sNlxZxdqGVjMjuYPuoMu03QlOymjTF90eOtSRs6veS8/or8SdotScc9n9kgtY9ynTNPR0
vZ4UzLeqtswCi+UhRU4/Oz9rkW5NJDpz/a+qIaGCKjPae792HnI+u2K611TRkdF+c1EbQyX1sMks
IN98mfwsIq5I2RQyxPiELmgIh7tuevJM8Q0SZbtz/5l6Jcc83NCG0mRlG+8yU+OWlZaT0U4TQPmh
NqMDq5Jy1U6aaSISsppMy0IXD6UK69F2FXiIWxLnpCZEE7ZAEWfZwP3PnZtZbJZWB8JG4Gz00Wib
PA+E6tS39rD6/QE7vkx3HcV7G8zuaJN4X3oP00hnQh35QqMZkJN0jEioGVFDPXuB7sy7WRhiBHOC
J4tH3wdETxyah9Bh4uQcd17ay9CR8/TZTsr6GpDCi9PDlNSGNuv7e4WnzahJpS5utqPMj2os5X8g
n4jr8lXAVeTomynq/IcutdZnuiOrmiugklLahyopbRXRw6LcsfNBva1EdVlwf5Mx0vp0pQ4jtMCH
uPU27ClFnT54DJljMFG2bX8ZwSut2Btd7zcQrzPETLVn9dizdPcedM4j+kBnPhJwwrztWKX5u/J9
CyOEL6e7qPHSoQgF4IY89bV9AX33UjOoVoaEJntrVHLz/dkMaWdh1vKKYr/UCsGx1ziXplvG9UhT
y+OryodIPFlGeer57oSEyG4soYMNFBxIZra33gSg369kX8Ht6u2iQin6A+EJenkwvNaEvjU2DiYC
86tPyWiqLDKgYNtDNpD5Grj2PHqhYzXGXZmJSXJTO0Hpc1pbfjQuvYs8x+5xDYAuQDoV9gRQLMa1
+mtiV0e7btUWhclsFd/AtdmfAtwXhRjovxkphZ4SLafVpaekH2cnBN3usOSV9ogrKOmG8YxSqDWw
ZI3O29hXtR2IR+u261D2dC9wkA0SU4/6IxBT4zukyWp6BdFjC0XTgUHDrjXObiPrwXkdBAXATouu
ujgfLLNAQqpbRjho2fKQ71o6sBa/4Vb7o28GWz5yvFPCJC/J1HK4mK5q3hLX6o+GX8OIzTzbP6Kr
1ktbaM2fTTiyC9fVXsywHAuHoQnpBLjkr1AwwBIJElutto0tqAurrSKrcYj0bBCoZ8FkNVV6TZRu
uBfH6EykK6Wrpa9JNSBowfNv78ECUbSkutWIp2k1kDm2DcE8V2dSSSCtAR3oOPIAiLyxu+fK8U7D
qpBqPgBMgXjpUVZlwIvdU7bNf7yt/K8YuS2Gh2qfiCiYWcu9omtH8SDLv7W23jVJTTXlHGl+a8JK
TdsXnfGVaz5cJnEe86qKYM52JSOX40oh8+m3ZxrRM8zTcTPMJ6j5va27LliZ/M+r9Od5MI4qnQ9Y
gvYJ9C/KQ4MetPj2NTIGRGkflt5kuwx/ENKjl1AoLxaYd89cZyjQARkYufuOzJ+bfHprCSydreqT
8vbqi9nciZktURS2t+uRH6H4ROxcXCCV3/TeijXAEMMZLvVoXVwqDii8lo4Hkd3CWkrx5OhWe7JA
DEJIsX43ze6TzrEZQjJeujxBr5MNyJQVWa9NXt9ReFy6wXibs3Evs3mIINToaVd/OGBpWgOz305W
ln0O0vvUq/Lit9XB1+pLpa1uwLv/BCU6JEZJR5EAryXjOzeKjNAELKE/FlHXjBFNHWrqhcnGOXlX
Zs50dFS2J6Nfp6OJtL2Q/WHwESv7zXEuxBv4PuilEDt7kIesq28GM89DT2fwL+cRVqX0tk1eHaSi
6MLMpNMuJFhrO2qxZW2Kwi2npODSsZzh1UqmU596VtyNzY+yjCMr/Cd1pl+T26KAzhGKtGYCGZ2e
KQg+TJ7tOBj/TAeSQyFMa4pjhRLUXvWPx3JE+zLEPMv77PEhW6IdQwvKJUo7FEEpqvGuMO4Ph0pX
iN8WfeVukPV3zvJAflHs1pGf3cb2WCLETjvYunkrd3NG+E6d5P9l9rq3N/WMzRIFl/ae5etfckJP
Pm+Qlldw0lKLBZnnPuHAuEy0pEykVQfp6f/WflWBnIz9QksXrq3WRbP20IXpbw6qttTS4buH8bIh
VW1K3wo2u/+SHswTIxx3XoECmq7pZC8zJTEL1AVMaEbrezZcsMJGvSNs+YXsuN63mnYfenwTD99U
2EvaBZhzpHrDdE5y1IlmrY2hm8+/RimveemD6xoomcxuOrQz8wBqAAvfe4hw09hCt/mAdBbDdODz
HVcddHxAPvo9AyRWFlPxQ32NOALJd//JJDoqEBMVzLI6h7xzbttSnhLfu1ae8yEYsdVx30DxNy+l
lrUUo9u99NWrbzlP9oSGJ2H8AXry+cRb+8gGSHdjlU+9Qp2OA2DNh890dNbA8x4+M6e5PRYENeLb
YNAfpWO/dwtthO9MQOOasUcoX7zVVVrvErt/GkY2YDl5SwAoG1OmZoEyrH0yLHcXvuHISfFGeshL
WZD6sGZVUGjTv8djQWoOpsv1HtNAM1942sFUX0Cx7rae3cx5+u0RSVBD/NRr/dmN7bPtlyS0cE0g
NYi0afsHZ3EsLPt1boYxzsriNI+zvs+rCVsjiNQKBdYbxVc1mD+DJvng2CazMj0Yo3UtbPFNQEQE
5YpCKf+0NuNjtOdzB0YeNc30TFjFb8tBsezI3VD2fzMUnI/HmuTpcSl9LUTLlaF2Hj4nS9082LUA
MX4A8Y7kzad17dW/0oGuMOf0XX+AoEY2XZwi27nu8uSO1FhJtfPy6a85JRRlWprGrQKEnoi1Y3DZ
cJSDexyX9cG1XNYHwEH98TZW+Usu+0in0Y6tRwzwtqXP41LlsWlvlxQgte/xUKbdZ4UhkJHdv/Jp
ey0cqbgJHqgAGuLCPGi5vDFHVj4UZvG4ZIdMeU+Uyo/EDJ0R4rP4b5TaE8MEn5GMdTEQ0xFzANwu
Tu9vUSY0qevS/zDgtjkYMi2PIltUpE/Cim2LC4zC9x1Zb2g38qn2l3f/wRzURG0SSpeZ/R8vk//a
zIzt1owfH0iA1JaOdkCuuwW2WVPhOpey9Mg0V4elFc8afJmzIlE0yupTR7rTzNldTe5z07px56T3
2lBvyYIQz8+PtjHvCCc/i+JRtkpxZYzCLpcOHu+yOCy4naZ6As3F4BCYbvspC4ncRp7NRzpuQ+vM
ufHh1yZIIFHU+JNOa2382AkbyWl2faGfnaqOpjpDMTQcgeao5lL69Lb/k5cTJgEnDdTa7Du+obMC
npvU7IyGPvIhmQ5j1IfRms6rEK9Ni2xTCGZlDd0/SLBbwzWAs/q97KBb+8G1AW6dyKtZlvREdGvV
Ocs8FZcAAwHyQzvsUyAwVyS/sHdFC45Kpt/SzwwJPhr2w9Cd8CDlO3+ryH0y2xMRwCC6pUNUYiow
6xgM9amvCb1TpuW/8V+ckQpBvC3+1V1XIwKwJc4MolqleCK86SjFEmvFfE2L5Zo3Dhqj4SSFe0aX
CFaSpv8aBQXAG383V/E3dczd1lIn4ICoG+c5b0qOb1yUjY3yByixwk+w+vUrs1Q+xtX5IWj5Ln3K
esXrf+y/WVl7m53jTfNJtcwgMuk3HslqWrNneOpTMvdY/oYWGNMty5jfowI1ISI1M+clN/i2Tj2r
CO9PdxgK+ZtY+YX4bLiytLfnuF/qvUGAxc5ybHxRU3unmT0YWsdp5VVAp+jmk/m1TNTemMYDg54R
B46Xbq0uOGo+y9E/LnV7Fys38WiBL4vxd++KfxpjKWJMq7fSTo6+Uz0bPqdEIoBEtTV7pSgLKbPi
spnuNOmRbWt1xGBkee9aWJIar+VD4f84MZp0Twbr3muL+PFnwuYvqaGSryxz60PKgnNdn4C7fM8R
dF6MBmakfpcz1SdPynfg2rPupa7142j5d9vEYe9Z+zW3I8tfr6UzvjgNZw4o2iyHV1qf32JQ3z2T
EHK7f247nKseQfLL0O3qeb1JlpnGahH+o6/ibVJy/bcU2aHXcCLZhSIax5XLCXHiz4SMAjPavpmJ
8vfbVn4Z5vLeAFdGLXYJ5MVUSrWXvmhL8tZQrDSlK8K6qPKdIVQEfFx+ViizLGf98XQlQi/PfurM
P7PezyMYyCWtbP9ptU35tTBuyfCm29BNV3LacCzrzUdbNh+L1JK4yvA4T0RXUT0rsT6Bv4KVNefC
bXBB+sUZrUYsB+wpA7BmJrHYo13QfCor31vZvUrb60rtFYZcNUpA7CrS5obGbBJgQgs1gNpnFTpu
3lQ5qt1ip2fmf7FDyITq89eauggTWLYXk413evFOjd2uoTb0+2KZYztHLEVLdxl1UuVcQp7S6Z9O
BUbzOWeBppWovgqsF8unrRoVW63XxwOJBvhuvL9I8p5V6X+XibfPxHYwuiKc6nZnwpMF9D2cxQti
9CEaHirvjZ5GZfrX5nTrLjPg5JV1tehBEt/43AZi7Http7ThtkkrkqOkKtHtY5UYr9LlQCoT+V8+
AU4o7VWojR6lzl6gYA/TMJ7Mxvn0eLdhbzmh7aU7LXfjx083KSxvLS8ZEjJkiBKiN4nmQaGxWGNX
FfE8KSYYpF6c4WOcVReB4aBMpEIsp+V5RKU/2oq41+m9tTsJAJhcV2Ctavjtp+VXsg5Xinj5UD3s
HegOlFRAjI+McDn/+AxDmTncnXU+68iJkL8O1UkuvkC75+x1Tb+1XKYI/F/Wrd25vgI/8/DIV9Wt
N9JfOnIrLMOdgxKateiFHeH+j523ddpOq1nc2IcjmRZ7YQBvDn2zx+vxmog2dJY8RPAeW4OPJNp/
Bdj+2nLt7tGhTfS6fJLYXhNM7wAN9VTsUPTFVkcogf6xZWaYQ2ICX+j7WmoIu6vD/Kh7BeeuNZTI
bsQNK0boLSgbncmyYycvnteyQRPRoigEmjYL/lBvv2XSRoXf7lfyIbYWd9NGfGTXsD3xj/wnWIcl
FbAajRKNI8hzhfof81iRdb8gELWQjh1hZ0OHhURuyh7KKaFdxdI+TXUVzg4NSu1tH0rD91XZF5/K
3M37Pf75+6Knu8Rsec+b+Ek07U2aiCaQINkVMJ+73Iei3lvOEoFKR1ppxrOh7zvPj1tdRj0jkJYR
VSsVeJRO+YEMj3Nv6mGbJmdN1peu6fdpAjKb1ycq7EtrKcQ64vRYtChxAOGnV5tqsumGvZUTx9ou
cT+YK6x/up/6+X2V0wGlf4vyawyXtXzCE/zQEuB1nhGJWvGS5YfOad4Enu51c0/c3pFwaX5wIGFQ
yI6LaWNW9SsoYXa8s9xawwxT3pEz1JwCWewhJG+AH2dvzIOZoyHnVm8b4Een7t1wLvEcS42hls3e
WXw9WKwmetw4y2hFZd/fO33b+4n55mzyDRRI7izDAn8mMgUsKj+tjh4hMBf456qLKCeyBXrz18P8
mizeW0p5Q7TRvtvgNXPOSC4wI0bpReCBRavwMFgNsxGC2shAzAthXeuLMSVPeTe/JUP6DHgwh3pW
fLql/OzhwT23udaO+1EX/YLBbzJClvYUmPN4NL30yYNIdLiL4PPORTq+cC/9akpxkZ0bz1m1E4b3
G4j6vOnmCRj1W1fFYXa67aGm3W8Uskln/fgyAcUc+5c8m3YJ6tN+9PsYGUIbdgpDOdgwY3eRI6JP
fxyebc+SnCdsY8CgFUbmxHxUI2X4+IWLKRu2IqUskNw7FcVDdzSEc6XOiZgQwgvwhBEEz44kVWbY
LPJoDiXoo43mVvcu+dbEVeugjWQ/m2xPk4bHcEvU1G8dJ2xAQTWGYrk+AANPYAdX2y1lJp+fvT4e
Bc7a/3F0HsuRI0kQ/SKYJTRwLS3JIov6AiPZnIROyIT4+n3Yy86s9fRMswrIjPBwfzFgTDAeLS13
pEJ6DCPkDdzuS0VA3QgXuIJz3vLVv9ZVx6Rm1Wnt7XzboxSeV4GpX6KAsYddMcgwiVs73aFF0wG6
gONNbskMvXHY+an5MnVknKzuGNTiHCqPQJrtbYQVHdDDF44v2cI29jpqQK7DKdoFxow/yrtM9Ozs
WGAOnsFUGi7MGA5wK3psWsOnZ0evdaj25B7AOqR7K9HfuAXwtTRrI5P7IlMrM/F+lLWQln6XasJN
XbInQXwKOOp4MG9ucUOeZ1DcNZhUugNjYzRNDi9+fSHQFctv4v9T2hsrg1Sji8Fk+eCjab5VThCs
Bvyc1SJQimHc+FnxX+U327GdMQDm3sYy3hKc85dEF7+6gLgyhv7WaIm8du8TSmrh6PQkXTujZPUO
tE9ybc9PDh9KoOJm22YD/h81EHRFEkwdTPYqXJutIVZNmr3WE4F2401hI0L38TEYIv5gLnzGzbzL
qvG78GO6eOwlK+mGiBapf41tHslSnTq7PhP5W9WOfHL4oXjgT2WDhUuHDUpRvs14ivEH/rEa7OSi
XDmYVXTjfDQ9r1Upqq0ry/PM0cRn/SjyGHE3/6Y4foOoGOKNtb4FBVGTbw2yK5U0SAWLM9fvPuZV
rkI8l1XBglN7QCbHh8WX5Sg2LYGUz8z+Fjfprp3dbWA42+Vts0UHP6a5lF75GMrySzSkp5bfmHbG
QJP7jw/mJ3L9y8wLb4TtI3QPpn7WVsKQkG5DfVhtyVusLR2cDXwqcrDOVZmfkvmbB2HpsT6Xu6+M
vUNTimeRq7tvOauEOfwCvxA5CkxtgffSm6SegVA2KY/GmL6NlT7Wi2E9xvKLVeBEhLtbp9XEiY82
tmTu8wCvmvf/K3Q5QfOxqtc+wlpRcG2y3WOkZ103Q1KsElF9j3l9zgsb/BFDVwjgNXiZ8icr/f+K
gGByygAIc7O30lHMMBm3Ln6fWcAutqvRPdv4nfelmjAPe7jyRrIR3Kv2Xajp2uQtbpSgsLd5Lco3
wxueKWLaDXmk3eCib7GLKmVKOrf7FjMMsdfpYM1Gt1FdRTsN5W7SJn29IXBqzlhImEIiUnnO0ZTh
92LYdtOxOuTVWO5Rid6atP3EwbbHGUwBJFZBL9ciockp2AmqSZXYBYazgrnHugynBR6Cs6zFVpUk
9bVlJfG6tsGVDCN8lLx/dChohkHfu6RF1BkpN+bwZSrr18xC827VgRDirx0Nu8J1d8ywATixQUP3
8U8Rz7smp8TMxUWTbVzDNiakkQxXFwdsYBnPBaGn9Vg6LyMH/0QzX+eK7o0hD0GikudbHQKB0lyY
7iqd6FRDo25++feDs+HgoGAnQhFm4zEkJTTSP6xSChvyJc+AN79HAlYUNvYDA3RjlWjARFP8T9vo
zmbyo/PyffI7YA5We0jM5qkAagvA5cW0AbQPUh5wLVMWlugwlpVf1NRism7mRxfH4Tx7d8txn0Yy
JitRBdgoOupC4l/4d3kACZrylnX5OQ2q90wZ7rE0+o+6INneDbQ6BB0uJucEgab00lDDBHO/Hw21
M7rgZcz75zotHqze+ih9+RoRL2OA54HjyYjT1jr9S73xy+JpDN34z9DedulTuL5RA+INvfqjameK
PpLWln9DHk6IQXTYlKjIEIyzsvVXrRPQz/bWT0FuIbeq82AnONy5Q228R2XcX3AW7ovA+2y9nJyk
wtTaO8T0LVqatOKv/KGH6lBXEHqZ20IlspaTf76jlOoNouG7CKd257fMztkGqGvLvKqZxLDdEM7z
ZMRsc8Iqo9ry0uu0P0YqD1fLyVSV+JLt9sXzkGUyWforl8z2BrdjxH8yeqT3wF2aUWoZlF3AdrEA
CbFBQUm3s29cI25e1h9uvDmutqk74znjY+m81sFCM6Znx8CtJjLsYU44p+e6x6A2eQMxUeF80iEg
PBnJP5HnZ7LnZ5kmX2IMdozaLyZbu7ka60MSOFgr5bvT47oNjYCkc2Y9EoPeExMLGXP5H2wqP9r5
jFsmGWnwp8eyReMmcBJ23oszFnDSjF/BC8aY9mBr/epyoowc9XK0CeiZ87ZQybZvRI0dvTr6VnGq
BnLvMXwhFMk9S99ufqfuOLbfKgdNnnTKNZLdX5Bkp2lEVuWfeLVz+2LBeimpY+iDJPyWkClONJ4d
9IDJn5Fv4fdoEANpnCOZhv5m7mxnPchus6iM7hTcokZQ03eq2WIN++c1mpK1xISK7/nmz+VL2nXf
7uxqjDokCXSDwKP6P3rOPUSJbZeah6UM6fzoh6dlG7vueTSMtTUOYBqX5yp0w+804H4q5L1Az7DC
/Jh72TFU0WmwyNpBW8NpfDJ775jl9sNUk/Ql/g75hCnFZEuIu/k67auXZh5AcPkXoGVy7WVBTyU5
tGvDL25FXOPxTbsX8suIoEO5l1VqYJbt8BbhdaS9T3+X5s+r/OcOySXOxxdv4N/P+YRD4M9PsUh6
mDIZ7tMpQ+nhBT/BDsKJE3ovsmIiOdtX1xnO5eQ8jpX/ZFr5Yxv0L4MMPyKA9DRjzSWpKZ2Wj9da
vCyaejsOigdYnMflTw+vQq4SC8DVAoZCN7T7etMyRbMoemNcXSbfqBrnexdXD2YPWQ5UU0Q/MgbJ
jllTsZ2H8Eil96QS9SnC4CpNPIZGI/5fXIKAWCdd/VgG9WHpjyaqdIfZtxtVL6LCXOpWxUNkTwfI
X6fBVxenRuikGm9D68I7Xz5YNoJdU83xXjR4x1uTtzmC5rZ1nL5iqlNnG7NpyscAb/ShSTTQHrfr
tlgzrcdR9nKvRBpfxij1ny2ISnhzzfktbaiQCYyJox7JdO8C05C/EAgI1rGkOdvU4xC8xyRPeFhk
Xz6UI4fNOFVHt1fQlPQkQDWFS7ejHlxMzroyPzxO+JWn3YfetiCrLY5Ka/yLFZaeikthkQHYvIID
kdpkhpHCW8/02+IEE3L8C4MJGbn953XRKQoN/0p4n4kYhplNGhFW6sf+Dup2KfTsbyeK7kMBPEzV
MQdVPjmnPOmS/+pwwPtBybBexmmeEBFWdmYj80D3wIZ5bziMuD6Y2sQ/GHD12YaZuipp/menONch
DKKklXtjgqjV02QvvyLb7oMfmIF4HpzyLPpF7PgIB+egUFrB3VXGSg0URkUkr6GAeaDyz3RICMoF
VbSy4CzpvvoOfeectDzD5EIwpcbTWz12ejcZ01c35gdIeGeGEo8+XvbYCf50UH3maniE2Pe3SN1s
LHsjL0+lWIEp0O0r/g55oLqj6OyYh8Zj/E4o/w3jIGQ7p8CrnAE8G9rfiIvObhm5SLf9JRDJZBC5
rjTv5PCPQ+M9EBPCmdbsCN1fcAj1/7/S4RK9xEl0HRR81iYZxkvoVAd/gFWHe+ZJhuNFoMlmVf8l
+vGboyrYeW1yw3RwiXBCxfYSDpg2qp6uDAZL1uCYP5ZOn93Ox8AxWS0sHn+LreApMkS/R0j9HGb7
DIeEECMJoE1rD8kGntG2m7noSTR+uUV67bBVrLWdMOjrwxtO+ieZukzsh6yEkahPXjzhSoA0sEkN
/TlGhNrSIPxXjtHAbL9eLOAUbaHf3PMuLHkXchNLII115bfABLuaDC3H9srDg751VFJgDqlQPLy6
f6YwM/dG0D05LpVAZMKpBHnAN2oD9dCOe5u0YCBAxYvR9FTl+ftoSEiCswyPqZ83F6UI7tiTtcTT
2eDJ3rn/oqr9amcreBrS4krKNTh509LQ4f1dt3WbQL5SjDAZKa9YOj5S3gwt7ad/bBoHqEZV3Ius
+dHY1nC0PuBUvCLt56RcsdQ5M/PDGKv0Rs5FdTSGrP+1xCz23iyDfV8K818vmyJcxRGOTmGNSBlB
w6ghxxKr6rC4JV4h9mGpPpSCbofgS9XLQtWVgue6KuysWHEbweeJ5EazyWTvZ9abSff7JiYeQ4MI
SuyZL73Z/RWIupx5pXxQLQEQVRqvtrbFf76cil8bJwFOE3Du8NImtW6oTA++GCmAAu85Hjkuh94B
4RGb01EDIVrxayS5jBb2TxY92UUK2GfMXixmYZSM5bBxGXXFk2ZmM9nIwwbfVT8X/SVBo3npvWDc
BaUXXERO8FnaU035655mJ6d76juwogHT22tWB0+1NsE6pLi4LZUTWnaTCDRlaUaYqeprklEoz70D
KW9W0QMvS8bwebqXE7W6bMZ/yDzMTgYV3smHM5tqQmIP2aC8P4Dvb51ubgQebxXmB/hOOX4IDUlK
jIw6wi55jWoJJaSj1mg7p9iG4MmBHaEgwAMe9l1S+nSU4T0RmNFbX8ur0uorb+3/7CAA09pXWO0F
S/YKv6rvdtp/jpg0PEceenMuOD0o6OnKz5merdWgksdBEbnXA+FyMrPFrnMkPC2vZZaRec16GEer
ghbG71Bmi5tMukdU4dsgXQcLdfli59a8Dgtae+JHFXb+OLsyhrfP7WDZH6GP+yi2qk/sKc5WjuM/
L4PfllB/ZBPTuXEqs8+pn14tq7/5Phgpr8mqj6ZI1aW28WurUDJiK5ljZvXZwip/REm7WV2Q7qPK
PutYtRFnOTmNuseXY5ZuhosV04ZrTTkM3Lk+ibLD4G3Ul95PXaZM7vdIV/XgivTBCLBbGzLfV9jZ
VkQ4/+v6+s/U7R66RwXaLL9ZeUL7Z8KRHf/NHA30IgOtJ5Qx7qWVy1RO9uld5u1j21i3MecScXtU
DSKOah165Zcd0+Y6XfcU1x0Yt/Kvk+IP82awRcGBC+ca/4pmfjLy9FrlUEOWvymSklqQcg6S0BN1
D55g3yYuwUHtuQvDwGp5M7xy8QFBV6Pe+AqLDnEx4svw827eQLqpz3acuJuAnFWdTodO4uaCsEgW
Jeoo/g5Kqr0YG7/AWhE+JyxcPaIxxYsmm6/9MDC/w2A2nlocbCd/CmJ/A6Fy7tb1yElFP43lDspM
sxE4wc+FQZBnYmHPOsBZcS7LnOnA6HgdEVPNnoaEfFHrGfbFlnBx9/Mgq6ehTvOvvBEmEzcMnEyD
hS8y/n0TkavQNMjDM/EqP4Th5afUUuMfuC3Suh2Kvk/zCyvt2TGq+sVm93Mw15ihm9DMbkNb6ZqT
PwQja3WCZFvUM03zEu/U2L5403rSmOJJ0vM1j/0Js3e576ZInDM7SB61lPBQOnd+7pJ/ET9Njucn
t75dbXS/7tgwzwksWeIL6EXdkk+wMAG7nrBoT03+J8jyZ1yECdZirQdIfgB53vMlCEpeCbTgA0oI
PZM5aPeIKpBtpVXz+BZge7jXVVI+kGF/dXVLXDvTOf6z0pA7zQqneYsPfnhXSG8ljvy1zkPOF9hT
3n9jJYKHeOwINOL5Cv4TIKbUGn5lvko5RqAAJwPrmvKuhxQSCQnzBlHEKDDMek1Yfesafc6UdNU+
sKZbh8MAh5gr3tVkjBJdz2F/W6TzV5E2jGpid4qYmQ643khfRuAUEq99r6ZEHOOROKSa9VyRDhfh
Ic1T6wg9QR9c4PBIupaJOcmMwg3hxuAECHoE2tKIi9QTWbcu9v/6obUWO/Tk+Nx7hvWf19Ycz0mm
SLYNNHUdEOrMSsZn5q6ECyrCv9NE4MvAAcVYiwDDc5wjR0xGiEzguv4THkdq08CMHYCdxNmaNp4p
5U2FMd1XoYUxSvxBUSSDwcTPRbOquJlssgBnBwUwpVkn3Dm0fveYMXRXSle7ssAcUg3zdNKgUFd8
quHzPEcYWzmXD4Tb/a+hGqPHPhzUsUD7WkdRy/Vu99V4soZZngSpuh9nkCgFdjkeZlH4a3/WxKGT
IHqeUi+5knidTxZ5sLNdTgmwuW6K15kVo1Jjq/wgtgt227T+dRU+zU3DNqJDHkY9AQUfnnJqGBjG
pixa0GjtBzlF9ECbLnLd+WzPDqshu8Y8RVcCgxEtVqCcnV/gudTE0lHMw2K6urYHnMincD/ZDmHy
pzmfgPXHVV9D5bWdHz23xlFNdfic51rv+DBY9pN1nnsM+gmTTKTM5OS6zCPZ0C4akODFkOM7zfL0
WxvlRDQJKOB6HKp4O7laMIQykABCa+7xJWBJ28V43x5cv+B+SBAkXxN6SeiYAuRm4GTdT6Br2vlC
+NQ44+Sjk+rSKN6qKDaCFaUWexKm1NKPQa+T6NgXuJFwluFvamAaEYnHKnvsyiQfH/o6iVwold4Y
kxt1QoZMJVbTxAgWB5K7WP2bKULTRHVIiWHNhskqFE5HGvo0QBVjW7L2qpTp/2gTO85JkDIN1xd3
dhDKMuCHa2MOvW1Uh/P4MKNtPEfYdteWmASWCpmoXZ/4Y7UXHJmbSrYIzhFHU6Ur/ey62nsrAqN8
LgMjewltZBmMFOW+HLXzJercXlVpmu4b1iM9uKCet1KjSZUus11bjtQtPJTexwBq76WYYdnpOYIV
o2v/W2F/lquybysXJMdsd/uOixGYghmkm9Sum60b0KFGVVpHj77bFhctYjgjLYsX117tT2s8D8sK
hDAls0KyvsM6xoE2zug2KnCrd8v2ipecxoewfUn0TJvkQIgGXEYjFLgU4cY09VRurZ60BQk+D0SK
Zic0NnZYYKL/hVgT/CnhlE/AbKF52Nq52iFpvrzusxXjLntb+YFY60TVK682670dR+KNUMq058Nc
+B8U+E2BQWYdQXdfkStFTkj9lkMp/GuiEJApeuqqN5rs2jXkPR8V3etNeZ6etmkIGkxDUN/Z0vVu
VsXOQWqQ/Ck0oaaTYNZ3hcOPebBP1jVW2Dh2ZFbyZOtjo9zDzDK/JGfPVZakEz1XNSip0Iu+HDxE
G5sx/mlwoKa3Ag0/Rp+liK6Cm+Hr9Gq1gUEU3izOppt4T02moSYRjdzbAyYN9CaIFxQFzTFLDOce
jywMFa3Idw7zpbcqzxJc70lf7FWCsuMYRnMxiNRlq7AkNTeQjf/zfCP8r+8VZBPSU+FFuQoCPwHo
jfbZuMS2d85d2Go3E/4NOuAYs/l1As/ZZvmmc3L7n98L45ksAzj31Os3iUAq9VA6/EMgK5LSrlvU
PI9E4pyZ1sbtKTZ2OK6tDRA9DMx1bR/iEfNmLeCkODURTQtBYWeR7t3EswmvQFR6P/gy/024lHas
oEXFgXO19nwFrswn+GAQJAU0WjZGuGktJlvEV+xNHeAii+KMGYrlIGwsIxhvVD1Yl8FtyPLF7Ycd
9uomWj/uD4FXTbcpnqpDpnFmHIIUoh5QesaIpoabMA8RMU5vUO0ejNqwVYlMHqOksf5AcBAkTRPn
ORCzfAINUBPJrPK9O/gGynE/dgc9NcDrIrpnXB3LBnqW+Mzdj213WbGraYod3I29f8KHWF5mv0X1
rTyo6GnNFK6eulPnJrRuNsO4xHV+pmzojlC5KMddho2snHEPjtMxH64AqmbpnO+NAeqpxxDzlk/k
3tZc7EtecQzvtQq/Ujy5i+dE3FM0FVAY5cyMQY/uJmkN76FOCfLzJQN66WdrY6eRj09W/zl9mJ+0
YYoLflzxkU4+KEhaUOq+MqUrWCWEuXcs5aw3lluEm0Qu8/5Beq9T5PUvzjC/2oXIro0xdEy5/Hzb
ummAUgR8dBM3QfsSpgHznkD18QZK4PBYjgbRHfO81CrIosNHFzKktQYsDCbdSNoAqmOPwGQsABzi
WaN4LpM3WwTbBvJ9WFbQwCMQf85vrRo6rgDnHnu9qaSXCXcavzlGiiBpY3JPeda4uKQSO2/uie/7
Pe1suUF/JNojnXrDc7XDKsnoL7T5T6EZO23/YTHc51GFz9hm36kcv3q2PUzuYK7cWawMqoSEDGQA
Qgkwr7uebfBbvSc2Om5usUwuLpMn7NHcMXfyI2DTzDXv29ry/UOY1SffaJ+6JuLjgkEyGXSDzS5r
658qlDf2G5LFa8mSBeu8U7+JTdqqir8iJ2Dpgp43MfkMjiqap4g1Bh4wFDKam5betFBwpPPRuk8t
o/FoNImoyTuTtsOchSU3I7so6vGo2BvRmzGG93krWFwheShzl7W+007L5CzG6cxS8V0KaJ0c4q0J
rmPC6gT9U8K3nsf4Zpo1LpzmIvr3vninRTnnSbhJE2aghX+abUyFaYEUD6QPyy5CcN1Pi5V4eDHG
iUZD1dZuSluSLFBbV3PjNsfGDZxHmoIcELLsg/Wk7OoyziwGyZi2aYpIPLG9jIPHuawRZmTh5Dtp
GeauNcW8QYsC1tb65j/XddQtNalqhVrKUoKjKy0hK3Rll57zNmevA/xWYsDwLMBfkZNuknq6ga5L
D4EbtMR70ui58kRNV5ZgbcoqMBZ2P2EV5c1eVW3VfhQuGxs6qt2jVXTTNR9U9+05yMW5nc1Ps2co
qNOuwxIAgbQyGaJ+kG5RXTTLlZ5G0FW42jqUmq7EoG17KnvF+g5Iy5vn19hRPb6rsX6U2kv3BOui
nWEY9aEDgrHKS4iEzUKAqFzbwg5bpn9JkXc7dNdpHbQs90o7mO6RPXCF2SRPZ5wPDqTY3l8xU/sS
vuaQBdid7Yx2xumho1acMpZ9bAG92TvWUi27A2x1DKq+IxDZmHvwsAaiHWmk2IGlF4N9P3sBcCHP
L9xTI0spiJKDK09dPzzEeV7sShvRux/C6tkdvJG3I5XuF2QD9oVYRe58obObG3BkkoEsiLvZcf6q
wdUHQCXBGv2bsEfh4bcJy4F7u1ObAQYl1BPfQ1QZiQTiVcWG6ce7NpUMJhWTuL0LfnVFWQWpxCm7
leH3n9pCdzJIvG2DRJH8BmdCic+TBafTMNfMfuNdX6SAJNloukpLNNDc6AeYE2TaVNRkx8BuYGTk
nqSwSZJxxrQ+Embo5DxvbeG3R4LS/pU1Vd5H2hf5d8nzvys6pqAJhu63IUDc4ieePyKI32Sg1QDU
OpmqrZ6NH9XkGSdH+2tCG9ik5LRhv1u4ofL2VpSBua0aDLGhMuttZTBTtnvzB5WwXeMSbrez7RfH
IPcwqDSVtwkwuz4Aw00PzihYKyISQdy5KN+JXNlPXTWgjXLKHrvcBhNtML0qwjg6C67F7z4V9Tqf
sCzgTAaSHqRuhRcYSLDEc7Nq3VacI4dSz0hy7FNTVT0pnVtvTcd1YUXY7exE/BNVVT67cNdYDZP7
rPTQ8Vp5jkBqF/qFKUJ7FAyKWR9A86ndTO0s4Rj0DYCVfFlhgAzdftdPg94IYnYXmxzjRvaEDDU3
yZmsP3a8jmilaYJqqWNnuPI050xnMlZaEEEaTq0dF78Q84rboO16bY3So3Bxo30W9+PznGSAUAYZ
b0ZVYqW08U8VQVWuR4fKzI6bchspn9CsaMRdjVVKPL+v9ZmEJUYzdrmuYebpfd+yLKjrHXurJTNb
qzcnfoH5+jx5883KMuNf2Obtfkjq7tKyF2bHjFI8RGmOf5vu4AzgAIeOy/Qg7MP+gX7OebEwAG/j
uMHRmPNlNKaWX0ZRlm9jJ/UDIEfzWVXcCr5tE6e1iE88dJN2NuRtjecyqoONY8e49kIQeWRMSH24
DeVNZUxHGy13Y9bzeJryRIFyxZ6jZfeRhV3tQvRl8pIEGA75JiNna2aZJlJnaLXKJjt7sLquuOZR
Wy6npNo3VbK4UMxmHUYszimCgTqPWJN6tvlar8MU93+NcHnWsYEXb55A/u10ByAG28WaJIkFYnNu
GrhVwnplwm3vZG9/2xRxpw6w75mYP8kgAziBUUI+BIGWb0ujIozkksRJkoDSoTioOqJNwe9LWUlK
YhvpZoeiRKD4RXbjzpPWOQum78njx7IDCtnS+U2D/s3hg4pUv3YA1UAS3M7Mtlnsta+jAu6Pu1/+
PgwSXkbvkHhfqvHZHFp9Irwg8WI3mWrxit9jU0ThulXXUeltBXgAG7+fJWBxalJlGsVvuhpzAb0g
3BC2QYSxzyP6EJiA1cTV5wXo9PnIi6Efl7/aE57gBJ90atn9HlApzlS7OAmZvOo6v+YSw5VliU/J
mqA+ci4JN4yCDDQ3aKQuzl5DbPN23GRwblfSbi4VR3Yf6jskj50dljid5WGO8/vEb8iy/mQ6VK+q
DYdVS+C8ThLcAS4CgdHc8LPNI2yqwcUUFJ1hlKwRWNaU0w+JYX0KizMfr6+XNkRRyMZS6XJwsois
/s1qG5mO/UWj2KZmvotAXG4Moe6MVRhZQ3PoHWhE19ru11ZyrbtgDxoR1S+8R3aPvTk7WgmM/BYf
DdjwtmUxnyLNtzxCCcFWs0h+DAiVmxC3uIzm30TD7A+d9QjtGMUA80afERObN6YLZWsGndi1b8N8
82A0Md98Nwouh+IhNYet6URvlmYSM2cHwxGHWsiTkYSHeiRHwYJrLgt9Z0mPPvJX1+8/cr7jgj9t
pLHaZwkgvOW5k9R+qStgHYWkgvyzM007ygAMq79d9FNZ72oeN+Bx8VMt/uj0Py+6YVm64ClksYcA
HoknxbesFU9R7gL1bYb6PAt0tQW8CuiQWBMsMKgYq9Dhh5Ap0Qm9nQloLo9hIvz7mI67zH7O4XYm
POGB2R6DKf0OCgFLm5p14EB8n9S3IZvVaH5kKJSCL5ctMxePRQPgCjHPSsQezh7XkOeOce+kCyiw
nNy40+zkpnk2xtK+8F/y+dXOmFdhjZt50OR3LVYp4AsdMGX74RaU9NYD9+DF6TUgT45aAgnZjQTK
Yb/EEqtd2GOSSFX7GvT5nStuq3q9rUnozFI9hLrGY1HzcCzJ+yB7IFFFsZ6tmfx36WdkmJupngQI
T1qJAd5YdxuG5C0eejYz2P8IKh6herwHVWpxzgiefn8j8BApLOC8sENgH/y8f1r8b/GAQZVt9CpX
u9QY96a08QiwfWa0F2SSsR7i4DMb6i9VGy+2OXXboffelicS4ZGEJ//oZJuPNjBcGOv70EtPog/c
Y40Zqsmne+/f2/hdQJFYxeSWzbp7N5cNnCNcN4lz7FHXC4KlLV5Zj8uSgIS1m3JhDhJCDDezh81u
8GHLTxVnLVGZUWBNJcHh70ZeY2Lx0zkZyLCyWYUCLYyeoJoaZ6e12NBjh48tFKHASXmk0pSl0c5r
m8mHSePe4RbYlWmB6bZ4qJbnszaiC32YuSkdztjRHgmNEUJqUvcY9iy4bmvsqy79yvIgWLP3mM/j
BysAD85i6MltQAxGVy9WoXwBeuD8Iba5PA1pOuxdDRUJ1Gc+99fa9fHSjExGKxzvG6Vi/JdNwdio
6NVX34TWE+XzdIgtryRemLQXIXVB9UZrZoZ0FdKDGh5G9446qZqR5xd4KZwNEjCYze2h4oZ1zLeY
1TPsI+2NaZtbEmgecHMWA2LfV17/CobnAs37ZM0Slmiz7ydgJNo+Yd+iRAs6FLd8ZNMfKWoEYWRH
uhweeP1YJPk79DQw80lb7oqUc7CIDern+imcyNwXQCA2NmGZtcfceF9J99q0S90e403gE3+RPXkB
VnRRt3TrRKnf2BzZH4EAyLOnh3DHZ0MwWfd7v8MbaBXeE3uU6esgZLNCBpN9LNMT0Z87awxWLPy7
K8kuKrYB4Mb4Mw3880mdXblXCCxal8YDug0oxGJA4eGupFNm+QHac9BhwZs9JgY0qL2bGmuPZDmr
dcZPJvI/ns/axAgEBpvvVLcOlttR4VpcsaLmr+ftt11kutBY4lImDuxwa4w1B4XejXLATqQ99JP4
DQKBsR6LlAe6+YzQ/EEAndSEObMHotdwHvSZf2bhwT5z4osU0SPKzjONJtJZYKlNn8mrHL1dULfv
c8onpqcOK8ygtjUnhhJluiXS/AtD5MK8YjPzFTasOkHfOeVji/ZpnU1KaehDH3ZG2VGI8xCyhI/t
YWhhRInYA4HTtkyu3qDfw1mwTamzeYRYGJgWuNYNpMW0Z3qwoF7cEf4Ap9posohgbFu5boPwbgFD
blL2aIZhK7eKUwOOR8iNXo1scTIRpid5X34IkPyLo2n4nWxxpjXnUcwhGlDajke6RXAAKthbun+K
9Hgp+OOXDQuTcEtvZDDck854Bi2TbJxogtswUMca0loVDmA8g1xnqPDnly76CmeeBOpMk0zivkRB
CyO2TjQYMthQBG4+JUa7bmeHRLx+6X1U1JLDR2sgWqH36GbMmYAO8mYrDWRO0nVUzUtVgW2dpfES
1BjKXJwSWg6sY8n0b+Ix6RdmuGWPHqtTPIi1UVFfUUZBi04Yauv/sXQe220jWxT9IqwFFPKUOZMS
JZHyBEuWbMRCzl//dvn1yN22AggUqm44d58g3lqa8YJF4HukuFccd9uoRBwsjWoJxbKlE9WdTWTs
jk5CVNXDZgT1ZWra0+ompOetu804QiNym7qnjiFMNNVVyBBHk950ajGSHS7Bzxz3zS0VVIxHi3da
Rzury789rzu65OG94atQjy2A/N1c2o2bonu0jqxaiddffpOoOZbDPFRnrx7Euq+Ycm+EUVMZNKe1
p7SGnh8+e226TLlHW2r+UwoSwnGe5aVCNWgRH6ZMReJ6eEsZbvWymuEujo/SSb5wVmh+dai9j2Ex
fdaYq96osLtMTRoX4bS3RNbOwTIr/1PGQ/AmcgtMkx8i3QzR7QAK5xMFBEiWiKABBKhzO69F6xjd
gglsd0dnzrMYfNGQBtFcNroYgarvvU4hllwzgzxr1+uMRYX5GPRkMvIICnh9tqVTbei4FADc+Q5M
WQ+ZlYBysjCfNCtezPmYGYCoK5RqCz9iqklatENzhm08TxHvCN8oHlcCXSCIRHV60M1DEAN4pxft
MpgH0MieBK6hi0tPm2wd8ETw7FwiqFmTEEYLnFBpbTi5ubFS/y+SS3cZWmZOS2A6UZ94D2cdP6M5
5xPZzIRAjngWTA/UrflRg0CIw6ZDYS5/gnj4zYYU3exIvDqV/4EV7Ct16J3jCHMz+8Cx+8i8R4EB
GsBYVb75kkFmoaWxsyofXCnq3QlRYRsG2iLD1GgLAl4756IbmcNCc20wFMDq7Kv4RnWjW9Vjjk6C
ZoMAiY8NCyViP9zO3HbTR0OfoNZa2rb3C/38m2c3L3JyHqr4G+LQKKHEM5oNwzOR6VlSPK/i+RBz
bbY5vPVxry8ggWDGoseKP2HcJkuhv/z2kad+SLENKVU7cOAl1EXNNNmCHaIKn8NJ6Jml8RDC50V8
MAOTWDx6p6bgMBc76etW91wYSvmrmGxgFBp8ilbvaHAAXuLByjvc8Rym1UhruuBtraNdMFr7solJ
G7xprbdWvqbm/RIb1Qt6ZG/v9wOwlwpsCRAUnlH8Hc/Br9y3f1UeavGqOg9lfrPG/hQ6KPysPtuF
s3F3PdF9mbH1BklvrXSktle2eyqFZAXepZfT61DjZmtgb2dO2u86aPoX3/TC1aCllzKtX9zMBbmv
kTXhvpJoL0mmD4uYHqyfZuSfuFluZ7D/ljZcUlsvd42gzRX/+6IJx047TOo9WzcpQbxz+hhpcodA
y5ybYiUrL9mNnYJxZ/RJy3BcY+VA8ahraJCOjD/hFdx1H24UNwASXbDr+Ycx+A+EWOupCN6LCskg
+/qHY8obMoBDE4X7LhnP6NaP0+xf6BR8mQUvR9dbm1lOD4Qtv3XKGxu68xeKeitGu216VQk0HER5
XmqsUxC3s2UfIrLaBm1tnBPEUBGnrbu0fBPqGllpjLeLrUobhmm81Q3xVoU5qj+v8tT2ld/1ljH8
fDU5Cf5n+BwJO0Q/ptOLCWf3jSHGv65JLG8GS1bcwc0Q4UOhu2mJQyqsQQscaWdRhY9ADuj0Vp0m
pRNvPXF5Ougj3e3ZSzd+RC7td2dqdGc/jfaemEnvEQCH3QR9zMINKux/qMpAWojvlpUeEZb8ihhd
WhV1/qxG+E9kAVIWsFBERTfPBFfLEQEG469e4H+18DNnWo462v3SBivvSFffhVOLQcLc2rvWUo72
jgH1BgMpxFdZTkGhp3af+fSaikLbCOYvNrQjERYRwl4KLdcBnASQ6ZxA1aVMfUL9QC84HvQKTGwu
SJUrbnuObGjv/EtTE9ejAUf76ilSALghyDkUGf7QvSADkxe67CEjU7WsN64TNrs+dRNmoWDwLYcg
1n/XdsHoWBdpzo3TPX/meeoivkAV12FKjphGAZqKAhvkxLKb5Zj61obhSECq2LiMPBeOhXK2YM4H
QbdEk41q0kypb9lwuR3D7bJlhMplnfp6dIma0aDy14rXKq61bdTFMMWd0d3bPQB5OREfRr3nHoag
RTFU6NlJh/+zY7sx14Hjo3Xq52KLtkOuEbLapznXYJRYJsHSoDoRGqB+3F7dzZxHANitum5W/PgS
+16PCUZbxEescoYVHh6UJ5rRZugjKp5lW7H3gdwmlu60g51MmC23uGkoq+atXYfgnl0P0JDTSYee
5dxvNYd2LwBzFId0pjdRHs23ouXN67QQRahvay+tyZ5E6aZmPRnt2oeltpYVnbHeoIZOFyJaC7PH
mNNkozYH0CJGkjmMl1kVqJc6uQ5V/yPAFrC6EmfnhFpgrRoIl3dHERQqqAcLjcrdupuy/lhawjtJ
bUB4kXn5dZxztY1bFDWi2SuBnINaXZCmJM/Rabwte027nRJ/XndINmHn0+kzEs5Stw6ybaj7f2zO
IzWxm/NaurA50INP8EOiL4vexKKszZMemADQ6GXxNhU0IcZgnap2V+uTANt7ScVMY7uDIHmWXvPd
khGhCfD/mmEJf9Wpd47vfLZDcmiH9BCbOJtTFN2Y1NF8WUPljJobqom1PaDShV+B3aPBSE0g4qes
W2uRB83aA9GYauJmddXPLGpmnJloWAxqOLEM1JAMxD2WMTMjgP103T6mYHOQ78Z4tXefJlphNdC1
quPZOui9S0zXde9T140okHGr0aJT4SqPm5JWF/cCyeoqm5jqVwMZBdxe1PcH+OKr2rYeY5UsB2O+
x6KAOBBtBYYWVUe31q7foDv/6Wy0UVFFCtqqqESGJ2fyTyleoUapnYdElRHlyTSCfVMWv6NmqNBO
ysMUJ7cxoSpaO6+wmq5DZ3w28/ja9Q7j/SSlKcZKbewMC7vRvtRgijvFd0E1KDKLazpbV7e00cqk
ny2Tea3mba2mughqdhXYGbyiotMEcYmzkXHBGAR4VL3Yjnkpe4PZdZE+m5TGEQAoGIYnaoFvOlxg
dxDuQmTRdraHw5DCENDnguaiVu/D2nwVudi4c3pW/2/H5JMC9H06hFSSpnPoYZyCuvp31jWb0B2u
vq6fnbJmGZSflWKctHL88GR/KvzGV/ZHOpD13N/SDaEm1jIj2c0HdG4HRCU0m/tfTIps8kzukdhc
KkffmsiNN74paT/LK7Luq6C85SAqQisGP6cIkxcrdm5NNd+Mf4MvwwXzzvrYJJ1PoqudCEeZLa6o
w/1jecQVMqIaGb+VOW+zje8HLx69J3wI6Tmhpwuq9h5OqfuL4gu9qCjNzgM6La8D6xZUzqdRGHuR
T+ChDKKVBRNS3pvDWA4XB2F7ls6loT2H40gI5y3h3DPy4t+t7RAMWiIDNgIzasCIMoqJceQw0Rlz
ZyAFLdw2k7Cb0Lql70rJ3MhoxYaW/yKooGHUis+4m+AZDgPW1nJGSBmqdeSI3EUjRAlx7UFw2R3R
HVAAaodfkEzuoDJx9XYCtmMlZCl1c2MQf0CJXw0x1mB+Jp994S6F128ziCKKnuUxe2uXvwf0cjCf
IeaG7VJVmtPGE6de6FD98cpVhYU61NOlbU3jth1BUzAEG1PZ7K1pnUOlrIlrGN7EUoNSLhByqK8H
Wgyf/qjBqWISuUzXHDCbxAR+HSCnCcyDgWc7ffVDq2E+MlnmoqPIk9H6Olahsa776IGd9HICc8CZ
wJHQkfUZylX8vStnj6FterOGnf4ZWc0BG3FrgCHLJKWZwnyTBnhaOeU7NQ4hRwfpfqR8T6oYTsOA
M5DsCR+IokgENBVt6vmnkMnNplXMACbdKxthYZ3SJgtceS4iZoPm9tDDtyGqnoHmZhA1TIsho6A8
1YzNzGP8bRfyqGok8yTODIu8/Gskg8tdm4171X38uEPGUvy+jreIrjdzwNlZUdWsxbzSA7TebUzm
T2nILkEcAIxZBgbDCZYI7n42re1yvtayh8OZjdAQlUh5vhRmuEJV+GtG+2JmzKpLBgZ6AoVMfuR9
dlDXFQUR+J8PitdnjpCVl6XvAWL9cITcZXlEcaD8+fvEJjbQrVsqleEvlX7P33qyvaR9fgmFR84L
OEJL9nqhstVpzYm2rizGWSlY/ePSGOmq1V0idbxzEfgE+ik1Wug7Wphi2FGvEkYhKtPHJ5febxLF
KzEHCCO9XZi6O5tUKUQKjr+r0qM7L16vH6rUeyltY8NAEWpXYTIWYbUvpcC6PjGODQaicxvts0DQ
c8PLEPDycEXTAisi85aWJEuM/OmRJCNlXts7uijAFlNpfeTM/SwmydikOS0NxrfVCmXeYNlx/QPI
Qr1g0oaVHQzzOgs/Cg66XthrwWtLoosgWH5kFuOkKWoYo84gxntbx/CsnddGYACtGlECgy8R4Zde
mnugULcIEOzQeJ89aiDy2zcMopTlPVsyJvKj8wBhfHVk+QMFj8Filrt6VaRwmFzHITtgzgYXpl4W
81WP1T7mzRtZa/KHqTaNr2UOLInRwZYU5p0RZ0m4nSnRg2mtqpayH/4llGak/1PrDV32+E+OoyRV
PGfJPP5e6qB+6e0HC6MEYVva1GY986WzmlejNo81M4eUTdC21ykd/Pnk16W1iVkUdVu8UTLbWD6R
0lww3GEhFwKIthza+OFZTGO5vX1AMQWGGyUFiUZJFjG8Bxa5KvGixdYDjKWt93TiNvqQPxBBAPBK
MEEeguRrdGOWU4vPGQ1JNneU+lUW32Ek7CTWrsDFvPcgqk4GZiKpKx0o8e2X2/UMM0N1X5tGyKcc
8z+NP9n47wzRKjdTpsMZTN8M/vBS5VRYCI/UEctbXH1B3zsJOb2nunPzbMq21IMzmOfcc9so3v02
OA2z/OxsfVyoGeAxjHAJsa4+BarWM16bxsFT3nf2ZZsrKtOIbztyMq2/AbJ5Lermp6AwqnF6LjCr
vhfKeFLzLjJxt8XMSVpm4sWu2qtfRs+RGuzOQTZ/o0Jho/GFrumbjJC7lD1HdjxZ0XCQ00UbZrQa
gWtSTUYJlhdfoZtss4pGI/RbxODMT1IRLnJj71fA1L3cf28RbS8cV3kjNXr5Irw4uIQaM5Jk/eO5
L0mgWmmvBAKiAdkLKy4nrHSDFUHEkob1rrBClChIOnpKGMAw4tHauSoMHOo8RG3p0mPDjelEbVxs
syGKXun9zIT7np1eQVXZVJMBL+WuOT1JbHHsiNpwuItBUIbtJbSTskygd8DhpeeqDTgJ2s1Zr+fP
ykGxOo6pCWWAMwxLqj2LAohR+STIF3Q/hLYZB2qwGh02z0+3kTt9dlWJDHYY3uhvvGtuFIJ+gYba
k+6Vg0u6GGrogJxLhmPqQmvz38JyV71uUoRorr0f00llxsIkraaMc4nL6lw2OCU43cWnuLIgDNyJ
rn9BgVssO0YY3HrIVzWSCkKSn7RhZpUIDyXUayvlQQP1z3hR5NxbS+NWSzGZrzOagiPSrUnRpqz3
MoQQXlN/2XV81j9WYdPW6hKfVjtqSvT+NqIr8swEerS0t0yr5788LBEejiRioTTP9NajkD2DNE1E
ITPD6pTBG+enCsPXHNYAyMnfDiQw6dDpjccbAiNFlBrP+IN+MN77iunoaw0hIAxwGzQK7+o0hoEn
QEdaD8z1Sm3SuHUTTkRxodRtaHCrofd4syZkG/wwtPn7btZ2WHRSwsNnu0qajVFD+zdR1aDVoMvl
F9Qnmp03D+eKAFwjyyIN7MlZae7iS84RlPfQKsx2bxGqNKL+ZiwDU5tyF2rpaSDdJ8E/eYogUqCJ
ki3xTdhBlRkQYZ2GKm3othArMSM07uzACF4DhpnILfD2cYpjIWZ3O5XJxusR5GW+mawE3oNRaR9a
2UTf1oyfvJiqu8BxOq5VOYR6ckvysirosSKo94pv9pAPOh6IiwxzPk41Up8pz/oN0ODAIFIqD3Ez
AV3KASTW2b6wfZ9BhrxEM1tr6YcCT9AHQzHZsy70JIaTwvAaXGJU0xZQbgK9uMd7hvgfnuLanKZP
yy5ObG87H/9vmFx7d05ufRZvkq67Mjm1ciPRH8BmV9Bd4QfFmb1O8JtfQUXRFpQkIo57+iVk9YKU
gyhiZ4y0e+1xujUhNackQ6BNe4UeTGOFTHX36DDO8XgerCJ9i/KE3pXTf8+IfHbUo1TFuLjqQbsX
bf0TNvHdq4hKkMVsMkT+Kb/Zt+p978oXGrr7SaImGPq0+eXho0fsCJVuoLXbixUTDdfGUtZwMVU5
71RYybPTirM9xNxPZxNk5tOWzX1S/J+ArR7kwSodxqsVajtwDkewdFu36Y/NmO4o9r61IUo9aE4Z
bDVFyB4aJRqNCZgL9mlVpiuSd7JzZr285SzBc7S43xkE5bJUvgP00voOWFB7motiXTsU6NL6HVeV
lZG4fw3TRvo9n7SGWas4pZuWpDlaDIwsmGbEZgS3DBlhjNFw2ps6i8Ba9cjOC1Pxd3KLeVdGOVHI
2n8qox2U+yyGS8icFgzuDSSsnppwLF1MqqpbzBUKB32vi1Z3HCmq5vWwcAERzwIsbQxY1fdhxAfd
8F1V5RWdlLOaGUCum2GL1QMhkSptlUm4djxi2GHgrmjDFrzyQ+lkxqm5lFYrl5XTrkcLTVDEhPjC
HMWuxm4j1dKdPlPKrJSEYd71gglGWzFMwoq5iRzgXEk7t4k1ehymdapYlIqZvfJ0aGA+cxJ09pcT
zG9JO88cwiOdtK2hcPAZ01JbJjjwbigBXABRxoBF7RBOjViVyBMVTHOFjo0nmjt66wQjQiYsF2bX
41MUe3+R9hCjTxGTtdV86k1KsLVZ0dfOjNtIzpTMzcCYLEiR1Nb2kVurG28+qxYKi8HHi7r1YEEy
Ahqf2FALxEywFDwnMVxMmxkjdU0OH3UumcuPNPhJ4sYq7haItIAZSZ/BTdmAQ6B6rgX124wp51aE
ASycsKFPJblt4fi3Yqaxru1t3eFQx4geJOoduuJ1pPu/mSF6sHGjo+s5LUsEUaUH4CPs303XuLr1
+F7SubLH8VmkHF25//AYPIMVf89qcsjBIoYVFSNTTVLNr9EIymYaWmQ9c9V960CwP6U0/UPWi3Bj
TP6XmzffBco/EiK2tL5L97NVHPHw4WYkG6ZpmYN1rwafLBXzbQKdl2g6Ndn+W32ahG5o3szMkufn
rIr2hZtyFM3hLdbrEUZ9d1SPckKtlc//zMFZveJcynnr8zL6usuYUPMKOJAel7ZJddUsMwNc68L9
HChrJE23QK62D4j1T4BiJ8pA+FLIcRd29rHGjknIeG1b2kdoJlv1Qgw+ghx2PdQIZyefn1B+eYs6
sfVHH72LcZnU2mLVZajgPOIM2RSPUWUXVeFxZuD8qcXzjkYcylpvVbdwVO8VCNhYIto8ewz+DwWG
Drn5C6DaUfTWLe/2Ha+O3KPnRIiCRWwdLxnQX1bGfRy41HivFrFlIM7Wp0tBC8P6m5T3JomPKRXQ
hDw0BcniBSUrCkUXvzswwWfYguADsS1TjPxyriFnCK6/xMFOCds9IjLmK2mZuxd0+8scFVlK2SXm
pXFadjh6sDaCBUJptrn0hcusc5q0jOG1G0OTe6uZ1mX1mSIcHxAYuMbH4Dwa65vfZ5TlZhooDXOt
vLZUqyE+oISh9uKccCFYWwnmwWgh+A4bpLabQJOhOu2a8bK3dTQQ/TLWJXy7OxfsBJcG0ASzLCWV
SBsHQexRnHDJx+FCmcjryNza/icsHikYPv4o4PjwjfNoIIJkLs6BqOu+TvkPl54h1KJ3DcXGUxqc
pW2Mi5kPO5EYe1REq3zTuc0fsPGC+cd8bzAApRZ4hxWgGYbnSGV97j7Pk60JODmu8M+0b5FP6T7+
tpgcY4KMzbro9jn7mPqJmsaQVu18hcHOZ/x1FPs4dMmYIkRQJLbGnbswMnEe4YTVp2eXIJHvDlm1
kh2af+COQtFkuv055OOq7kqcSf/MtEs86S4mUGvO8OnT4x0nNqT/PzAWjS6trXooHUcWSxLJ7etM
VFI5X9h0etwIuVebEN9QEftr0MDUow+T91zMf/hbUYmLSTegs9LdjGZNqLkt7NO909D8KOqUA8jG
5rx3yNEmWMOeiZGkKsVOB3Vn1GLyy4eBgAyAp/o9vA2sXglCG/3BonfFYkzhLEz01uhicBfwDNt6
xcSkw30Yv6McIm7urFiDWv9aS0onagHip6NvkoIBkXZTMYKB18iKjxsIC9WjpIT8btrvNro0p/7y
IK0ZhB+99kxCmoRiV83vA2xKVHT7CJJIWwCXEScXfLGVEV5hivffhfbjJol+s+onNmj4F5rvK0oL
BQEyJgd8BMw60/mgDay+w+pMehSoOzFCgVB54JpnN3mzvGDHxBXwir2txccZT3UCAnUeVZG5NZD/
8kuVbJURHzwysFcKozu/rG49Sk9A12jF8r1tg5aU+FtETBYYxcqqvxJ6Raxprk89dcpaTOvKvcFG
Qe/9VDN9gvPYTnPHQ15hstiQUihdTgcAR0y/fQeocMgQvP/DO9Xm06+GQniaPLi16dzsKiNZGd2k
rjAc9X1qvEasDdcr1zRF1upVbXv/YGWPpLmwOrkK6GZnLkC9bmrxDq+4PB35C9rty5LXa2Q78PSI
Mt5bASKW74ihJvXDg2iXbNRbR52zYGFx4wTxbg4KoMCEY75h1sIcdDktZucNDU4/Y0TsAmZDlT1b
G97yjO2SvaGyvtUv75X4SDE1+L1j/tNA6EElAGBXP2ZQLWvRXDNuCO3iB08DDc3aZPCMRR5/tahR
ChfEl3H15Z1rjxjJwcB0PTvB3o3z5gJHZkufulpwX0jVKe61zrVI0i989WgrhWSY+Hh8oFPbT2jo
1G7MRN+B/JPzeP6cTGfHrUxN/ZSr/FJSmA5gkpth8KRhUsfdpUTDG2nzypb2nmfB3Zpi4xAidwzY
r+MuW1ECZhy+I3H+4MNP3NrBe+JLsxhJTmljbZBWr6bgpcaDte+jXchJolNUHODaTiMxIK9cXn6D
3FvgH7z2BScIz43xYQuwZsu96tJzZ36qp9C38uAJbJ4J3OImukUFPnO5Rq+GD6eXR7W5tzUCCvTQ
baVD2TW3mi321phfw8lUG6PWtR+0/pHQxRSsGZYK03VnFysWCdiKtbD32D7ixCG/ePL/0Gbdfohb
F4UxjEPeop4NP3oTuv3m8DdcqlsqRz355EPEXA9f49fgTFGxuk4D5cg5juRHEfLdgZyowHDTbTcp
nOJ4TNex/whjzKc7jIhmqhsoCbZUoimWBbAuAa2G4BVVKKvehwKYEAu1EsWt94CGIqZSxwqTuEur
3XDipD4qRQcJoKB7225KOlclx8fY32kHnOImW2jNA0sitU/IvePZa5cwwowuPQSNGoVqbvrKuujI
v6oFg7/8Ar4Rb+jKcj4yAvhWyYsZ6syS4lujz1NTgHaNbsvaQL7jyfvEoAgbWRQZW6h9qyBwCX2r
FZZcK1Pzv+fQwr+Kgk1OdBBncmdU5Yv6gqKrFuy4jp5uU2TcwTVlks1jyJX0cU8nedfVgDqN4myR
GXByjowvq3OCKzVIHjx4Hb0SXOMjNXR0FlJn/guX6RhnORhCR9uwV8vYeBdB+7AL/Qiu/K0Q6WMy
p1dulREYy7EOPtWr0U0E07xqI12uMK+uneG8wV5atuW1q3il6NaqOIY7K3W0I3w3GBa6WMSuekKU
397ho1842meXERSNNiRQ1ErsKThCnZXLbFYe1H+wssIij16rdsIOYRdzQI8O43+X3pvXfXLqp0PV
g46rjU3V7fXSeFGLpINuhZoShB6ndrPAxmXHLVBn9ECmpZUv6s2ZqyeFJ/AB8JN7NAhJau8MnIsK
aopZKvZaMK8E0xdWh/+0x/4yTdOhm+u/FlroZVTX35h67erMezVa+yKa6Rj62gp+OmarUFDcofmi
DXVJx/J3GQBELnA2rYR+A6nXk00wqURUOuKnbiVMZgfTwJdA/OrjCZWVfRICI1IcmA7alD51P9zr
gX0oevGeOuIaBa69MFMQK5bcD850hPe9n9ti78v4gWfiFg+fHRP/txhMR+6n31RseVaG+ZR5cwQQ
vq2DYG+yA1Az20bAPhZMPS1HL70aluRDUQq2fdAvuVLbsTgaC7yfPY2/B503x7I2YT/jqRFtXWtm
LQdiAyVvVRvdwa3CER4ShAuOw2ysDLInzCsHXxsXblT+SFceba1+GyXWQJ5V/R64FUmsr80Wb+24
uVaVpNzQn/Ux6ZeaaLcUMvc6rulOZWxDNS3JtM9rmqNLzCdvN0vjnkFpVsHlgAaORs+OEeatyfqV
HRO1JMhOPlzs+kvDJToWN95tXZwD/b1m3+SVVdtxxKbFUHkb0DX/MKqnzltT6NSJN2ZbnV1ERLgw
odFkVz0bBXqyM6Gyimma/kdP5zWHYM/S8tjnaXiw+7wjo9nqmBVY39RwFjmCx5wiR9WeveAnah+c
fJx/6o2ZaCTpYODb9AVrUtpwyoGO4RD/l0nHXnn9uWP0ysYpCU3ZganM0Ru4SPOrhBqT1RETW9cm
fVFnDAteHR1a0f2ao7eUX8xPZSdWSy2ieopCaTP3zzCdVZajqoMNR+U4fDI6Q9OLpmTSLUPD2Q7Y
ARjjkwtVd4et0HUh6EPNU5E1F661bw0VngqVTvG0GMlOUINnIHqRXy/nhj6+2BNj4FJAZK/r2dGu
CSXlxwhQxrSIHaP57BBZjFQV2J0LwZhb1dCB0Xdqt8VobGW0HzkKmcn+YdOuXC6Tl1TdmRgnZgql
J42mA8+NihQVJc5ZAjp+cs+JqroeM8p/bUbBqzOVgiyAwMESB/X7BwYX+5Gd1X/kpEnCRCXBz+Ay
Apo/onnx0xa8wwcv68oP5y33L8dqo/2LtRQiMJVe9d7TJrgPJIwXzH5UmJk1IL3ZWKXzWx1rJAws
Hr4UqfEilyFjQNyUKliF4sYz4QhFM82oByf/1SXfiJMIks/3/3+2itvU981IposRPTypkXA+uJt8
tZ99dxHiJEKvjqcERHeZdN8sDDOhIyn2MsWo1qHHeGEJMMiu3i21+wuxo7x/5MG0xkM1kyoSyCrm
1OKTeCDyOu2Z2unGkzdD/vWJzPmZUXSf6ckjCVhQJcPX1dgJVqWEbMsq8PqZzeTUc24FBOEMn2+7
5MwrQdZc6fCFBIXE6I3XJGnA+kMFRku7o3+18qCeDpiBDSlzyjkjFLAzegZVkptGFZtrVGEh5c5d
nLUHFZXKPLmMQ7J2g59CB4KGcwRSp3Aozx12sqyBHe6Vl6pVCH+8WNEZcFQU82uasNich9BDpuqm
caW2CZNZFdUuW0WRveNDGg49UF6ALm4OygceYfORnDdILyp/AYG4hDW1Tu2r6/ifKjkcJfwCLVLO
4AwRvA3ug94TcAX5wEYy28rCXLbev/NPvVc6DF7d0xaRi+I3n1BXc23JlHyoHQP1/zJxf1uddyHJ
pX3N7Ep5TdgEpFrqbAhj9hVCsa9DeUjVoVjLB7Af9Hj04liJyZnUw2/F2XfEJuHTalXAzAwh0xAs
WfF+6yPrA01hDMycpIsx2MXR70E9a+9DWToDyWfthO5SpYSRl6/zuFv4qcPMlrwbVNng0txoryPm
YnNK11X17x743P4ASKLhEYXsazoBC5XwC5IZZjFmab10nfOijgmjHc9uFu0QERwiPgkFBhXP2q4L
aISGNbGjMuy2x6MFkhNF3mVMUMzHYkMJbOVyVUm154nyHrJpqaSanUVt70EfLNX/DsQ0KQmF3x1G
sKtcBV8N12ylfls6OktyDz4jg9f/1iFovFXrl+uY8CWm9qA2frXrdmmz/wcT1jeF9W3kzXLmGIvw
EmCXkfp/K1ktPRYUi9yv9TXbMk9avdBjsKpIcy3+5D2NwPsKhBANXZDetC9+q0pGPndBfVFJ5Xpm
k+CveDdmAjbOckgISGOJXhsqgU7a7oL+VeUAHm8iCI4bsRK/h+ddxOgI5V1tvjlrpDYeKW9XzOuj
FnuqX9l7uFFqofLVjimQSaiRkM+2+2NTVVEvry4wOMKqo4gV+mBTUuJSKaeK1CmOqlvIdugEP6zF
qX+Y/bs62Wpg4RFBNBtbwDw8FxQ39J0J1P+VRbLPaSDIUAR4464qhZjTQvP4KMKBcREYeln9PtPL
aimxo0BWpQCD3FidgR7cDC5ZLd9EtbkRPXHpbGZcNU8O6wSe0riuaxTecXxWT6nO3J36M8vTVWoz
ufE0GARUxRX1fDnxydAoc9RfYJuXfgl1kIKHg0Sy26siR8ZOp+MWoDZB096bhblBJb+O+l+z4wJc
Y96LJIJjIe7eoCGjBHF344A7N8DZhAKeOvNKDnUUrGQKGYiCF8drtxlPQt0QPkhlfXaCcQn2aD+9
ROlT/ZfKUOCTE+Je1C0JnNeRQ1odGHxYdXRPhLisiX+Nu9xesvKc/E6Obzrn0eWfuj90ibZG0VwM
IiEtjdSy5IxVq0Fdbk1sPoqYPmiy5jmxk2oDxTRe1p7AOGn5QTC7wN2qjYNqW4jQ3zxbvE28VBQo
XeifwfTSAKrnc7AeiuhrhqUzWPrK4KQkFKCHggx8Q6Kepht1+azAPMoulv0uXX/Bc8wp01UJwmF1
9tXpWlVo1PNTa1SdBKrIRiGQr1RFPLWIWdkMmawpNv47kZRcl2flkD53kXZUtUIuxSQl7YtsRT2K
jgQxqbkUmgkbn/eFsyAW2Dw8/OiDH/1fANb5uapENXgM2TwwAnS0XrsYxaSLGJvoRsUTZPEWPyaA
MNMkD3UY0G1Am3OrCzBP7FQiyxmm+vZwNUs5pjlTPWiYKsjA2mrHfbNJ7shdWl4bVW0qKZl1e6tn
3w63CqoA5v/mC4emHzNshNYsLRxHVYFKHazssyeOG4qkaYP3ilyXDvorfro6V5lTWdBYZ7QDNDL3
X51PZmBMb2pv5AEyQ2yscJjGuyczP72MSMcJKvzOZXY2xTij7M/ztwbmBHgXH+Fpv9ZNsfTD7mYO
4uo1TPMrnbXtcWr4TeEBbiEeZwikwPZhkXQxU6SorrwSfVTrgpLwmE6xM4hOQRy99aQUbpbfBj/t
EVN6yX1ynOnDE32OOaJbXHATbXZOXV0JDikCxe1LJ0O23phwoZo2EKjXSSrPU01ZRQ1LgNejK2Xf
ZRbvBxQ7iz6nM6MCOLWgRrs5zCAe2UmcWft0yIIb0b6npcuNUKZxYltSHeprSeSDCC4eJgoYwC0D
MfyPpPPYjhxXgugX8RyCntvyTlKVvLThaTl6EvQgv/5dzFv1zLRGUtEAicyIGxvfIWuNlKk6pjGY
LI+FWeFZgP/jxv1VN+Yn5gdCGXsWt+sAhswbuzv9tumDI/r7P8EhRA8Z///180lk+YNpTM8YmAAY
De1rGIYfY4CjyaPLn7Tf+qBliOjsZekJYT6NBHuv+vwSN/5LBRdjbbr3ZicukPKPiq6m8ghgUM3R
pemA9vA+9usP6UxvYZec4mzc6NJfH1oKCq3A767tDA+hV8YJ0MRe/8dZCtKCPPGUpDSDWq+7Jsxe
9GpEOXz2WJ494rYfGT7fDJMeC8sCUjzAqkndIF1R2UqY4CvyvC3XcwEkHjsMVsAkBU7MyYaf4AFN
W1DXktazVwFjwGpSsOJj93lqmoc+JLx2KW5g1076ttbTgrbU0ZTB8U6K8p6xzT2Z3MQIjUd7VOk+
ik1cEA3FrOtoN6SbOXdsQWrTe611y8vyYaw7gBQlh+Y5H4Nbbgj5HcPAxmVv0OWkJwf6MOcgm9Bt
L0C5QfiGKlUIYzslQKyMosY86Lx2afY0UXuYCKiwyuDfTBUhmzQpMDPclx2Fm246qrZC9ECzZeYA
1wfWQRakc+bcSb1X1r6FTimSj/8d04TSz8o66kA7UWM96k1vGEOaZCMnHLQZ2KmnGXCrU8WCx2zu
tnWOraXhMGl55rIlwehmG+MbOanopwuIcYJCDJ4Slva2vPDLjYepd+h4xOg5hoZU4aIAQhPjWzdQ
7Iki3IKqBibF6TSbvxyE+4zKCOIClXHrnTh9mjHFzNK4dCWqQkHj9mqH0TY06v08JN5VMq5cm2Xj
okL3QoKFAoaMhDSOE5nr9eQtDGHMezMYH8dpeNHj/LFyb0OHoVrBBKaoZYZH3AzI3KfWGrT5ZFiI
LrIgY0YBjwfFymT3P2FqlVgR0LfbbxDaWETJsIZzqdfMIQCE3JWbEO1ahC1Ib0q63ThVt4lTdjpP
JNBqo/zwXFN1w+LFLoMcc0RHYVMKW8M7nWr2fS70+C9FCMs8GysqM4wKB7b9xhcIq91zpktdstiA
m/PUGDRxUYluqd9Y64WAO6oD2WyAXfVW79HUNxQj24TScMQtQ0HkZHrgg8sVNdDSER3BgtxWCt25
tbFc+cKhvmqgQSnTeDUHtanDb/2LmfGrpOpjJ52SZ90NACRCGEX3O3KOqyoX01lCHB9aprnLeELs
Y80GSvYzSpOOlEYMmChHe7LvKIGL4Dog+wFYywGuXpmJx1O0Y9SM/glEJyTIfCkfK42Sr9hD9LcO
eCx7QnH4mHoEhAXo1DCPiro3H+KIwwFZNxp1T4yv0HWSw6xA/wBCxi+KmyEBJ+i/pg6hxu6Hl5pr
6MNqKsYE801CNEa3bqqZTgK3ISKfjX5czUdO6L51GRVp9TNFNwtMQMNUd91ymmcPzLXxDGWQnhV7
VKttbjxSCHimAfHuNmPlbTNJjGFLIlq4cmn/UKCM3pv+ztQOI+JRwrTYXYl1qRGCcZTSf+ruvCRT
UQ93KWET4hJU8kxD0qDM0n8ZD896Q9GPntmTA/dM9aD37Uzvybj9RhP/W5Ufyggdvi8ONAxOLvQY
3+vPaGNf2dxVE9/xTXtmcfrZyIN5B6OQGT1J7tn8Cmh4ww/UH8orwapQierjUzKUVPi6H/GkPdsq
uk6u+he7iGGBR6U8aJ0775k65o55dUz2Sb/ZOWiz4SXtBzbogh4F30PRwbB73AslzbdQk7nVLwnG
H4UUd0Obvxjh+MpJSBVk5RCMx7PM9wzxhg4wM+ik0+8ctnwKbjd6xTWkw1eLR1sfE/SvbGbjHv0J
ykG23NHviSDnDNa/+VD1Y3ZUCbkCc8lbxECD4l2/srrxXBXqvweA5kiImIBLS9PcGesXXe6U/rsy
ozuMLpeilkeYIBt9/V2j25Y5cHouJJ2Urb5SoayOMR5NfS7rMEmWWLbcER69gV/7CcPtKqz/PGiA
q94tHhaKc4+JqUsLEwSFAEifLwiCk2dcROhSgvGTgk3/rBRQ37omzMDhh/iACPTJgFc25iFtGv+A
j/KgJxAx21yLWzcaUDti9NQlQA1KBNfV2mTlJaLQ22h2fBUauAaqS1uexrC+ILG+V0n+33kS0cS2
4xFtaXbG/gWtAKWtoi/WonuduX36NdPPmx6xpezPehKqF6AGXvMwdETO0/hzG2cfWPhfi+E799WT
viJ6ydIrnYm8RlAn0ybLhb+nnNf/+yi7Uxf1FxpL+p30ZM4L7ez0sFvKN8YUoV+9tCPkpix58qsF
kQgZ4u3Y6e+jH5Qu/WqVcceKuciZN+WW+x3dZTqyxdavuW5MermzMX0CSb8i5gHlbw0re2BGHXol
MiWwzD4hzTRB+NhL9QMzgf3rdeT5jWiW6eFcLoAJkHGMt6XamfylrquLYIKrQkcts7EewDphXBGy
6rBothEA4ASbeVf6DzObc9qAC6iaUwER0BMFLS18x1RH+mXgxePYxKJLGhMVH+2gxO+eUCZrGDhs
iHmF+o3O8s9CdrlXn0BLoO/HB8TyVJvRkRdDX2CYRcQTQzSWMj1kAO9KVura9g+TcL+qAlxuw+qE
05rlM2vRbi3eT9MQCjAme5pYu4A3fK5rYH7tU2Z5WzjvCHvCxt2SEc743v5sEpcsCuMgg/bT8Non
MYHqQuMkZ/fVsJY/jeFJxPjqT8lWsHZl0ro1BL9DoCBZI5lzILr2cHQj8qSbjW6nVt6wmwsT6a7E
uVbgshH1zszNm3AWDhruhUELKejyWLBAW5RanZ2+c1zyI3NrmOKQNT2YM73QzPFe77l4ZfYNGDwW
9IM/Ot+JyUmDp7BmdWA899/2pgVaqjOcXcA13sokPAa8yWGWKnRuwL3Yg1Oddxl4u8lpToYHHVkf
Y/RCqafSemvWr0JDWdXVE0Es9qGZ0epPfOPK+/Q1+kuF2Y9+cuoRmsxUNz4RltMqmNwnZAapkdm3
Lv6kY7vtYKDQVjjYAP8uaTR9DEF1iWKU5Q3Umq4d7souWOub1FXZgQVFVyO6KUO4247nhqBLvShw
KIwxWXmFcyYnY6/315qwUsTrxj8hK3qylaQ9HKJ4E3T0DDrBXZi/eBXeYDYdfWLlOUJTAyAcnZEd
bMwY5Sj/3DrNruMVo6uJUS5d6z0TntqHnqnrElMPLPS7O9KOgDyxq/hnGX5njgUQiZzF8abbeNx0
14+I52OCysOauvaD/hB9dudDOJWNfW/Ieyfn26M0oLeQJVa/UZ57S40KfGh9E0wtPDGqzaQb5WgP
aRlGyMH0JxXWeC5nvG+WfTR9KkUHFGYWMJC32RAnrIZcCSTEvI9O/JmOJEXOtr1j4U/nClnFu/61
5hwXCweEvDeRvkgtaao4p/UwxIAUr1r62nr1oJ2oa2i9nEXcichryOlgXXSXC2OXmeazrlXcgakw
DRkdLhGk/8YRwmIV5ZBXzPDZs1AaxFWwk8PwR/AqYN2WJF/hoTcmnqDErgvTSdKJZZi/HU1/K3kW
8zrlOI058FPVmfM4oG7p6Slh90VKvRD3BDWQm1dkTO9JlEzi+eRk/L7gVxxzuJstNiBJHsq+0urV
ehDacRyTPBd177kkANr1xT7Ju3sfIY9CseF386Ug1XGhImcHP01ugYXGY/rppQ4WNbSMrIZkCOzY
6ryTnRY/VRAOWwj6PegI3JYdQpBwcPbekJZPielDvkULXjAPPluzIVCAoD80hifQRmtzxHrSDwDO
27T/adh22B8eTaf4bXKFLpgkhM7GUmvLp9Z23oyyuI9MlwuF1JzMZzHs8J/m3J4qvTlddxg6opHC
9s1OCQdpW5sAt8XcePAfQQ0ThBM5MQoMET7YYNH1ltpy4Ng31dBfHda7OXLz9QIeetUoohlx89Xx
SH5p+CA4u5hs4o7WZlh1eGfxXHus464zntIQw1BgPbuVvNC1YgeJaFWa2SRYlhdvVchw3NQ2smFj
6Y6V6N4Bnx/1Tm6b4wNFyjn21J4e0rpzytt/4l7wtkvsnRl5AxlbKLGHYcO6R/7WgEZ7JuXDsfej
XbLCwl7hYRzGR0MMHxXORnei21ymu4C6mYCpM0/rTvjMLoE7RWF1cIfhAz0hbpPlPAbpn5PQLsTT
xNtDz5nfonZ0VsScUYb11icSZ+QIKPndCdmBfl5qM6AX0nyQwoDBsEK9l/3W9fRkU9bgY9noO5BA
e7ZV/K8pEeC6zS1LHBRW09s4hz5qOFymFr9S4PIQJALDIPO0UcYLNh4CY3EOY06/LJ3/b/at85AX
19zi6tHrWFFH/AwhBqxCPoEl/tBHgDYTnKAWSIq8+6nOn/H9k345Q/Ixnah6pWIC9sS5PyN0YSRG
QObqv0dfFM4Tj922NqKn2E6uNvlETQv1XE+2erK6yaE5lvzsmIohHu3vXCFRLluWSKDGzO7azeCS
uNbogrmwDqFTA4Vpl7XZTLuFajcqpq0y5R7lP7gxBhkL2hR822/6yJJkHEXd9BBjtPJ4kAJeq9bg
qFctL0Hjb+BpRqs0KL4z9DSRjH4qMGE1KFtBRavG9rlp4qsBsptmOvUOa0//XzGzUFK4yaubIv0x
1dWXKVX+rusmWsf9Fh/6raTlbxF235LQHnUbmnz4yOmwtFvLwzld/MImJ/zH3OQhEJm8omvQjasI
SSMUMu4oIBwDvbUWQOCvAbaXrS3xXo3NxWGU4/cmeuRwvptUhZ1KHPvUBwqR1EAea/veaqZfHj7u
PNA0f8bcR18j3iZ5cvUZUg5Nw5QFcQGnGfjv0cozRoY9nH3gnG9NbrEz2n9IsHmDHRwvM+O/2rP3
tUfmZcqdiSdtuApAuYQANOY0+hC5gTXC+vCb6QBueQ1l4drg4/BGiBhhRGU5IF7tKGvbYKDvmrgc
AOb3hTCn0R/CfaOnXjQJ4PX/csRNARM3bzSLNxFBQ1z2aJw3naKdRPnvsWVayDY8/6CJ14zEYKx5
iEy6cwSwovWCVcNpK3L3E7OUEh2x/rl8XpKjN8L0Vmr41Alma8ds32KPaMQQ9ZH+Wj+6T3mNbLN/
oAbANHxW/NeGbQxO6mZoE8g0DazmoMTFj0S4CA7Kibax/yKUojk4/JQc0aPGfCwy73GMaVeSOpo0
9rZpLWh18b8QGgyRDdFKDrRNaKPT8s1GEDVw9tcz0YW+DwsmdlYO5o6UzSzFZZnbLsklHI9rD47w
TLBKnm+TGdZ5TWedZ5LDWUsXIJpywoppTXMKajnBtu0lH/r9YLjvxFAi1DhxJQ3l/OFjRnM8XrJ4
2HdGe5p8+v96BsSmg4iCP/RhhD9G2vXUQIEdQIQI1rBXQAbGcKOW7aJFwm62AQUH2ijfhMDjdJ3C
+tjQKAA3SlXFTsaFZKsBg0NEFEVVIquBrhxIBQ4nFnMg/ZqOhNnr4qDuUjhkxeDf5XKkUR7AQnKr
C0YLLqR4lj2URY4SjkWdG/0IwMFG5r5LCnATUVLlTD2L+byzZnWmvb3zvIxUzg6WA7W3mq6h7K5B
y+C6jYKNYP/tAeeDPhEPQmNIBtXRiS62NhM7SSukKPtLD/azNzjStnNzbMLuMAWw6CZB6w9RKpN5
fufgJ0XeJcz0xqXSE4VSzh/LaBw6OKJsu/M6JBU2y9prgG19xYUj8uBjYbLQfHB14gxWtY33C9En
FR6T2p3DXselo4h9rjnoKgWpojKbYt34BB005Ys1pxe9ROHTfUxZ46LMW+VLfNGbQaCci1Mkp8yx
T+jH9kVr5/uRiIXBCHAr8qL1KjzMtM9Adh7soUCDxZaaaZ2cGSj2SA4krX/rEQWA87oKVGSuoR4z
Juv5IL7dbtmG3XTvszn3AaVh2hwjugpxmzFX5yAVDJeZC+PFLdQLzMZZ2l8iD10E+lkBlCaj+lFD
vTXUVPLCoxFtjnD2MbAAiBmOvpoAllG5VsPZdaPNWBCKN8REyohT41iv7KbvITtuEHiXbvCPjf+U
WGCGCtoUKJVOQcYuKhPKzch8ty1cWWFx4SbvPYvkALxhm2Zu70zOtb1wmZtNZGUh+6fJxOVk7czQ
hvBSp1X4qWjq8JhOQlxMLnpfAgqjIoB4t6Yt8K+UzUqX27qIMAdxtDFtgaFihzG+1IBMBfMO0R6o
zhK1QntwImdhP2tkbvzaqXk/LpgrJC+qOZZvHcxd/BObgudqRDHWCzwBTDWHvtuVRJ/5TfchaxhL
FuIchOTctVJs4fTrxtx3CSy2G8d/S/Fp45fVq4AbjR/5Yt/iwH6P++yZF0dwZKhcAl9nWbzgHc02
nnxzPE56lmM947lbOyLdTVQc3AdaAQBZaG3SefPj/DzOYKWglGFh8CP1xk3jcYe9sTX5FPpcEHJ8
wJt75gto3LkszREd0SrytmZrwydw7qp4vgn6JteaDzbPATos/z2v53M9yOE7aZAckLq2d+hW6haL
YbspZTGQeLbCzeIl9SXkaL8uJ5wf3iv8FsoqVLmmeJem0eJhATvDlEAfeAy3fjKorpndx/Jr7Odq
59kuqBO/Ig7TmJ9w8LCzqS8xiJqcxfyzQQKaIA4YOBy2449+rUD273LWO6T9sxN6mpj10eTNoWH9
GBzdX7BK9UioHlHPstfMW54wZxl+jUlsAtvfO41/bllCSl7wVYnEgVAP1jyrr/v/CluS8XD7K+8h
b4xfYnK+bL/6l03Ft+LYZ7XOOkc/s9h0SMICgiK30B/gPsQGCBGafhymVOTTsyscarRkPpZUco/S
7ubHdrS2/iSc3RxnDwYkKsjLCsextQ1H+6ID0nP/i+zDfxYgzE3B6XtDLLh5IGWvP4wBJhELtf/n
mIr003KG7LgsmQEj0mPU4BP5zfM2GctD7rDj9v+JdZEwBLikggktYbwQlBhDIkNKNkGsGCbN+spI
XnZZu/Wzb+bxEWQlfWFCWi3/LvZw30XXyABvCUalDtsPqSCrN141blV0g9iHVJthB4zMN6DY32bX
nCtfnptmuqmAgkZwSt9i1f52IH63itmYsCc+CjgAw0B0GjjutCOf6StFTg2Z+JKMYfJA1bXHV/Xt
tm62H4YKzACd68gfqjUM6zPGoiOgOXoMPAodItVdbFRblh1Fj6w9kkFDklQf8MyCT1j1iB0tNE2x
KtjjxGWaiyOBZDdrYntyp9anfnE0NJVXWFc8vhNAkTOq+2wcSKUois/GB+ptLo9DD0mh8ukwDFUm
CcNT90oGJ7lYI4Mq014XbvWch/AQPeykj03Jjmx23rPCiFJY/VPlul/pKMddFEXMElK41f2jvuY4
P3TmZTsQA2W8k7ZH8RMBgydBhvgZs0IQblE3Y1+P41ZsjK7zN15RsVdDzYX0ge6aBay1+0/lSSQJ
rLnehOw4YMpQYPrtq2ZX4kVDIgL0wpRfrdeAt+ZNVU2Bvl/CPqdZ9lk56pqDp00mxn/dyIse9Xrj
SI39Qrvq3oWBjwocqy/vn6UUIvl5oqsWvkRBqNZREoC4aY3wGINO3zbjlALJoX00h8PVcoPTUuR3
whloQMLVTBkVY6oKt1MAUBqYhZwvcmD5BIP+YiS8rCZ5u6rHJNG75GUEwbsslltapBs15B9+nT1a
EyriqvmNg34jy/pSOTDvZuUduAcZLX3wp5Dhz7AzN7nS9ZcFYxOPF1O+ZCX8MXkN54xfMWbWwd2r
G06J9c6DHo/iCMVKBMSKU3j8avrDnn0A6Xd2cRtvl2HEc2mkD2o+BXlId2M5eW25N+38s5jA7ptu
ccDcuoURsasz9w1aOxP1pXjOq4pkteoGW3+/pMG/yOwPSz1/x4Y4lW6+lUrggUKs5wQv6Yx9h3Kp
kWa9noK420Vz9bT4tNLcJv4tUh92oyEQTtTda2RhUKy9M7Me6+C4A2b+2mPD76mtl9SiEp669o7B
3FPhKuxX7nCdySRAGMzDKYj2a4KJRV7mu7pdfkKlNWSMYuBmOtmGs+85MzrmwjAzrc5m9ZohBna0
i3NXPQzW8JZEEsdS8Vw0dXWiYckBlpbNZGLlQ3M9buxIYd1pdpFLXBsNR6yFdIzXce8cB/1FDJs3
0uF4oCQdrFzkcK7q+mNQWQWW1zzouKyTiSL30+eShH6H6438D1LDePkA9jrd+GQQiuDD11r5cGs9
c37BW/9gCfdKNjfHNy7ILrYHBsrx9OvP4BftlouDiXBvRxyAOtv7LBbnbsl4RtucESmop3NMYt79
iAoJtTMrtK+WSzqzqqXCOLeT/TT7+bdfCUTfMeIy1QKjHTGtgWTGDjnm4yGLPLELMWp8x12P/t4R
HfHqC/3XQPl/TNieLZJujxyvJQdPFuYxCsH41DSzCKLZkHtorvrKnzbJCN7aVe9zX4l9WzsMqXlj
8eAj4g5s2fNoBscOslqayityx2znVrOOU3cIWMY+KpYZOxaJbUSp1T5WS4NpIUy1u34kZrMlRifv
/d8ii/78wToGTvdjFoww2fX8KKV/kcfjbQTqaJApszJxeqbxmGzJgHzsK3Pvor3f9CVqyxzNJ555
dkWcPQNtwqkOsxO5G+lFmhTLMeGEm8QP/3IAXm5DBTrjpYetgpeUQNyrkM29Z7pPTpdy4WpMjIXn
0RyvneTQzbww0iYBmEMhK2gUmoc+qRlZRORg9wrum+RdJpsVJX8cRWc/KF/9GMxZ6wLQnYJH2Vg/
VuCF1yVM7fuuGPTMo79vpH111VLv6F1daxjMqzik+87qE9m0JQc/9oj9ClB2wyXD6S/JEPJ/VDI9
awECVpVqPcYO1foMuXtR/n9OSU8KKOKL+RpVC14SinPO3kxyqHXjTlYa+rvu+jlcLQak5MK0rrLW
1UpaTivHd67KTj4yNeyjsJvXXdU/SkJlzm4xsnEHclr14QwRsgvwdDSPRuj8Gn57sz37oXY5dtWA
fVZ2r7oVdcLFnrzDkiHEUzLeK1kjFrdneP1BCGfFd/c9m4UEMvmfKgoIqdEb+6afLxDmLl4PKKnq
cRU705qIk+OCENIJoLW1LM1YTtddlwKsqSELEabHgL6dvuZg3CVRzPgzPVUYsh0XZpvInA1Rhw9h
Yu7GsfjQU0aDmrdwnY72l9oEtXf1TY5Owu/cbz8xnvPSZHsAwGUyaHHCkOcH8m8VkSXu/pqZ+s0N
Om8pYVGJ/wTH5ZGWitwafpbdIwaDi9pw2nSwFXY5kSHlHr3N0XZZnKKekO16PYdpcVK1y5uCMf4Y
jBT7ds2SxqORvBNDUnNCYrYd2qM4UDhGnO3zj9Sh5ef72ZHR+Mq3x6ewlOdowdGe2yR7lv37FHk0
Li1C5os+/leQTTqUNols9SNbBL/WWJ4npgirqssf4CNy2ivEOTTIyg3D7yoFf53SATJ0adOBpitL
g4Z7uHyYNuhIvBBaK8lMtdU4CkQpnvVWBjWpyeMGQRg7nzyLsjr3dXVtLRfDY2D0QLFDcSpkdScY
XTtk4G4Dwm4oQ7tLazPw8Zgj2212XSyisnlEsRA3f+Wk7khWfBYgKovMYIobU/wFhZE9i9SiQVHy
ltZnGidBT5PBJoyiQ+GBvomytD9HuTaF1jcmkYDUFGfi6dJK98+PR5+dpXlK7Woh6YdFd4C3Prfu
mcKF7Q2Zb03E58oPMEbmxFxJP98WgjOCMMlVaNocmJXD2QJoiIlSE5503wPGM4v4k97DmY3qr7Z7
DsnlKTGam/7uBYkW3uTdx053ShPKL5suk6NMhB/lMQdYHS0zfhBG0ZXR3hw5PzX68+j/tbdzo9f0
aEIeLFSxBltGY7nPKoXowcTlxsrziqkMXc+E41QditrduHF4snLWpx7hkcyYHXXdn06B3Fqk67Tx
t0Tkk7MHrZTfXHHqoeWain0akzWmVxESYld1mbxMXflQ+da/Om9JM2+3Cjs+ST0FLq/xG0IBuopw
OY75fNHWEv3pOy84+aXx5hKG+d9tzdhX69gf1lhn2TAEZbpbbQxrppvU3fWGe7Hr4G6ZAHhV3rSx
pSt/mHdaL17aA9wolLsHniZPtK5QKWY9voAmG3fZaAeXIRshdM0lM8yoU2ZBm5n4uU0a9dY+90BZ
g0sAxyd8jlgC8ltHR51g14Ao4iz/q/Dvk9PWOJehIgNcOC3MJGV8mgt9rFyEziYULZSJbGQsaC0I
rxOH0AAbAO6Q9C/xGEYwHulCtub0W05BflKpg3Oi6o2tVeXjWiyi3YBCGr/ivArgJxWTcQoQMgWr
AmPFvhwnkjstp6b9gMrLJNX4FmZ+9pj6KZQSUMDjyZ8q/0V2NEinqMWenchoRrs/yPgAqrLe2R5T
hsJJ0hOHMozR0yiuxsxQGrwi5+/Wm1+s0rUOXco6ihCgf7YYydQtlapZ9rTsiHNP5IMb/QJIwkjV
noibGBzeVaD5tlgZQC1VdzdZR6WSrZFlBNNojR8ODXdVG8Zz7Xz0qn6vyg/9F9BLj/pviiQBTGR4
L3UIsg5BEVNKjVMoqlK7IMFT/5NM+FMAwTn/Wk+vjfPuSlLfxugr0LP/ChGns1HoWKpTmLW/MQHj
gruHlVyvIol9Ctuz9tDof5OoMWw0dx5qsDBCMuntyuqlh9bRGeEOOZSB166Sd3hmJirhJTnmUFqq
SOxwTc3TiwKj5PV/BMVyNnkfwN346MYnGgaOeBQWAmLvSQ3Gvkj+PEESsf3pohqwRIfD7Bg0zdbr
IrohaJtaC89KQ8+Cfv/kP+tfkA8nivYrqdozopOeDJAMkW9SgB8LolXtvKNpF/zyJc2wgHBx1Clp
D62lowKuSZfgp5BotiZP8mkqSNztsLCbxYeJto67k7OXlEnyXA50ogP0AtFt5iPCQuOR5x3HY2iD
KSo/Q8ixmIfAleXoYLUEC1P5hy1IEqxOFheRC+cHziPf02oBxs4gZQMYY3az5wvGSezzOdQaOP1L
8cfgQGceTixKuDWPVu7pb2BK7StzGYe0J7+rrxaVZZsjNAQ3vO0a/sP4pYjR0ZevIuGgKX9Rjlsz
/UtGYOROsTdCyJB0vbUYYXoLtNIq0T1kbii3iH/HgEZpSOG8fOGJPHC4WGs/jPZaUZffJ9Vj5lWP
nNaOMELZaeRpbPrj3I8HDAdfKk0OqnJ23NXOuFjhc62ACVSnuqvwBTF29Z77BJTX/TJhTPd3/IZ8
WL3jEOq1EzbTHiBWFv0KcDpIr3t/Dct3LbnIGOBmu1zrF8W1foLJeeKKVGy6NIrWiTk8TPZPUBno
ZJrtZEJark7mdC0ZfPB17NbEKUhOiAMmRBruTm6hDg3r/eiHJtPxo00LrebH1GnPif0WGsChqN5J
dMueHAO+e50ycHno2Kks2pI8Rrx0aYsMPwIgxfnX/KgwOxnitwyubl6uIzo3oxDAVarmMPZ9idsI
72vlNdM6iGl8hjLFq/dp8Rn1y20OzkYQfUy66goI07otf/WnE0TJNQjJC5Cep74rd334OZRyY+HI
dwhlqMt8L8ncGsgH4GHh/gStcR+bL/p76j8gJjidtydjGeww6lvGBMnATRT67eoqeArit6Gk0r+H
XlxA+n2wPvT6N26k9bIk8E4b/2YqJu7LE0ZW4dD3RSEQyPnY8X/mbb3XP4b7rBcXvoiudjq3exqn
ZLq2+rHmbhAGCXvMPGQ2DJmePVB/4q4GgCvfRhntfTu58C2WKsIzSJRK+zrIiKbPTj+wgVgQBp6w
GdF7/9XvQyoSBfgqetTxeIcFZn+XYwSAm1kb2zR3OKPJ+F0Lz5Lc3Jsw9UxV49Th2bJHuVeL/BXZ
8pqmw9ecIAW2yZeBoux+GqR0gjM9dMOyNariIZ39cI9z2CGn0grxk+ClSTxw3qRHmk14rmTjnRiK
bTWCxiU+w6yXV0oP3uqBb4smhbBe9PkRzc2heUlLEx0Q6RmBzQyhst67CE9XTtMvMlGT2hMa8f6c
stOjrYA/YP/MCp2hDI5Jxms/W1+ZPVxzoNdlnuGAYPoohgcCM1a2NdDmhvM1C7iY8m900bsYUwtc
DWOx8j1OmGV0bkW/Ieh9N6Eh8fzhHzKX5Dx4GRtP7mFV4PITfMoRYq/sjFmZW79QITNtbxb6HuR5
9U3JgXe4uB3nkXTJtiLxIaI1vbtfxoABc7GxMbeWjSlORg2lwlBfDph4tqbXhOjGqK+QNcFWCsl4
Is4gWQuFpRlq5YlE75NJ6ORCr9S0oSTN0MoM4MiSl0kul6E3ntmPYb1QZk7jUc7xYWrj7SDxRDbq
IgwG9UZ3kCP5yqGv9s4i/fNEHdOljnmrGJ3MmcH+hBIvam6dkfwMPaWP3khrGs6I0E5FwnKUD8xI
GF1k3nJe6nS/qOLk98uTvQCVcqOrDl2vwPs2RgpJhEZegMbcWMDvsro7XJiJ3tJBdAKaFoA/PKvV
h8svvcA1Cd1wnc7DeVny7WzCQQz69sl2XNonw/wPT8m3lQSMf/o1ROCjctuH1s3v/Vi8yLHdmkyK
GSVYWJjYKYLqOQjHZ6cczxkSdtNgVIGpadVF5i0W03HkVoIkXFcp4b8mmCezy35tUZ39uCHAEtVj
HVXTrjE+eoii6Jzct6ZhFTALc8DfM/CPi6Qmo6ntkL0LiJy+MHjafDdx/PUIkA5n0igH5gxjxBYI
uu85A/6rQvfGAetv8jPt0gtbjl/ZuUnevChC1toWj9HQHvt8uO9Eemhba2MO9pHbjh0Ht5KKzsbY
XnofYR3Wz0OU0zGYMEZw13ax1HLy7NUXyXkx4gDbcFpdwkEWIOJIyGr1s2yUZXMILferd4K7OCZG
I+2QSWZMCO2ZyrDvsfkYLmeXkttoudOt7lHkufWB2/UCtx7krWo3nS/3WAZWI1VrE6O8aqb2XOWs
4XFFdxgnuYl6RWwpPLaOnXHc6F3QIv2zmBSxPtOftM1nA0qWs4g9OpZ+nZC600JGXRdixg49l+dF
TQ94oaHTGUXyHs41EId+H81avNFAucMAMiFvs4nodV99u7vZxMKeJIxZf/SaQ05cEfZ/iCgWLHrG
egFsPbt8p2G961P57UwRWFNe+ojBAMjKltyR0kXwU6LyJTvYTS2EuMldwNArzyz5P47OYzlyXAui
X8QIkqDdlneqKnmzYajVLXoDgqD7+jmc1XsxrqUqAgTyZp4kfkzCTmLZo+wHVYDoRhbRUSKm4MlN
VbvHasaz69E+jz0sJ1s5Jzcr4OQ4udCb+q0Mxyevae4FT4ql37WqP/JxOsQusEjOabBpgmM2DC8+
VlkyE7c+c7mioGzN3kY3I9xywMewhUb+eifcU2gPpzZPL71e7PoB3fZYU70hOLhuv9EW0qxIjVNk
ObRzGvWpDO395ImfydUgKrPsD3dj3Jy6v02x+zf0qGDqBwB3gS14TOzo7pXOu+4Y3AMX3DLCOKja
fcrtcZ8mwbOTDOcxYjxmmi9JG+1o1n4AO4hygJbY4PrrbYb6yzMUl/LfYFEZLYuN2cE6tiNcqLDo
Wtyp8UTCpT52rbwIb3oMPf9hdvRjl4RvIRJxUYennl17SLNXA3OJyWmHsl/OTRau2IT43QzY0JP6
DefZSaJuezpeU8jB7E2cZ7bItZOLYMf3Y6wsOjrIrVAg5Wo87mP+W5YNioWR/GHM8OU3tj40XFN7
AVSC/1RAQSYbJ/ZpY5PF1oWKXwYlOdqPbn5I23RXP2GuQzHXa7i4/sEv1i8pAPuVaYKsEbkDQKjh
ghg1w7E11LlucRxOqWRS4fqK9PnSANVFP+4UcQxktk5ChwyyXJpLZr/oH6YxazZRW/5acvg7ps2F
6CgNK2MPW9cLJg5h/3cobB1bDH8d13E3fNkxodTZfa58A5er0zJ/Fp2ibbNF5pPTvEPs9AA79nLb
S7zHcvAZ4mR0tJqG3201BetbuATzLS4MJoq6STjh6/69KBrjHDe8Q5QKj10TnZWS+6BRNJ65uypi
c8UK+VF1YGY6VDLBQqdb4kAxzIks2LkpPAwHQ7bPHPYE25FyH8LsA41jUN5Ruvg5U++lYMLQ+dVn
3BKnrBzrcW5y0oo2xGLHgUuDQGsJcHN2BWt4CrjmJ3n41OY1rqK6hjuq6ltqVw7mu5lkVfE1T5qV
FUT23lK13Ma590RRGuAOs10ZdfZtQ0MA4aShHE2tQhppmWUDRBd2B1l4kd/H7lyWzs1W5t8SZkAc
lA9xBu2YIcGwbjo6glrGFWbL4aOczjJqzwQesb/hW2v3Az3u27bThF8j78LKxktH6VHdfYR++FRj
qejy8oZ/4GGucqbjSiYYqwLj76zGD59FSFx36xU1NaSakIuk8tQvFx65+nCawGU4ru7cwxf+wwNK
waPRUujNlkjG494ZBOPn+RPx+6pMiEU1bUbrebCJQiZqZ/MTdxOIVxoaToYmXCogifmxT2cv2Qc8
ID+lz7siwE7Fw/7dJM530jPRLRr92NKBl/bDP2UZ17qTmsfXiRHiQSsGDCsZEVQFKUiqkTwAf3nX
XkOJwiMgpGhzQ/57u+Davblcx+ROo87/oin8JG0GXkkU8ChCYgfNuqc6/jxBeVuuP07QvGWFgk9C
oVDfoy0X+Q6hSO3HoTFwPkBp9AxxNJSkFILDB4cJDh+k1Ron2JYMgNK8ZOyFmGnlr4JjJu1jVw68
8zvNz5+Dij59rywPeq4Zro5MtAvkMM8PeLGEb9FY/WQYK8OqR+HIXkZDcYf2D0UHLbw2qBtC3WiE
S+MwHTVMfPyndqFX6cK5RIMu9oK9Gj6H8QVSWu9Eiu4w2Ui8AI1fZC52vocs7JY55bztXg9Urorw
mJvTJpj0S+uPjA+qp8SixqFUdLfPbfZaGGyXA1QNsP8sap+OUFVji/cApjiYFvuAtkthe86e0dGT
YXY7N+vjfcSZD9/WtOkM80nJdtED+kMs5oc0qe80GbzQL3FPC3Xzo/zJpshW1wRNZkRQY9L8+SZk
oYDvjh5JuILDSbikFZfKAcDtW4DdnIPLmZSlxquLRxClrM/GC/jOr5DPQDnFZz2rm20WPyYUaJDG
8PWshDczNFKDcdnAgJEph0Hey/Xbo0nd8B+fSC8LccAxb7VXmx/STOiVXTwkfvIUs9wVS0Ww4zSu
OuScUSPTIrqRkgF08vqwVJCmofXkO+MpjcOdwYT1aHJPJz/62rE5eZTr9Dk9Z6NLiaIVYn12Dtqd
fx3Mxzy66NKOh+1vQUyI4lylyV/XJc9Qu/mEPUwg6JG76mx2zb5HzXYDMjTUWWAIxTzEz2NO8UPp
5UczQfIHlWTxmFsHlGn0+pHpEH0eK6UiIkIDuRQ/Ah9aUMFJ+OFtNAj91MN+qlkSLLApbYmg2c+F
wRFo1gCfrNlfl2WGyCd6+qHqgfknBgBpr3k3bEoL+G4Qdwff0M7W8bBy4wmjcEd5SzjSf+eywFBn
8E4DacZqKBj5FOQpOfIejH78DMyO0atvYjAfHrqk2zL+31kODeK9YgyL2Sk333SJzSZd+udm97PL
uwqvHJYpg37gKbvHsL/j5RwZZsa4cYL0JSmDG/GMx9Kp+Y0CB8rnyM14qlDWwRZ265CTlzPLdD3F
Ju9GQ5obXwKAr8FtH5JyAfkKbCO8DT2X2lhDetHBtMbiD9cl8mO0cLLrOgbgjpjEpGkdlRK7kvUK
0pDaaZBsmqh2kk4XQ7S3sjKf5YRQMkfHMfEPiV8ccAo84/HkxiFoBqaZdae4VWGhV1sX0HFQB7tO
4spUA428Sf+Qx/NLwi8qdHJu2sWHQhgtcZA4Jryls/XK07hO23KjhaIjcRzey5lFQgtEpsQhFHpr
caLQc3wDHC6fe9wMRIVgIC9crjgmjaKAEWSyPjdLOktExXZqmZC5ubgXhnVM3QibkX8cs2glwmnX
mKbBpNAhDEpGhWM/o6wsTffTRLg/q8VIoie7Lg9nnXu0/iBFTTg2swKT4vJ/JsziJl8i5rCzGBi9
lHGwE60KNqqfD1JPV1y4Ha1fTo9tpD0zk/gb+OlnUWK9qUbjkHGKI2ErUOKR9OI0V5TcBpA/WiPd
xjF+0jhTDOyhm26toci45DfPJjuiQ1tClssRfX/BLzedcLZh7DOvqFBOzHKe+DzH5yydnsM0ZgQ9
vLZV8CLm/jzCneQlJc4252BpOP882uiBM3HWyyy5Uh33MZWwL4Xud2FhXNG2eS0ca+sj40NeX4V4
t1RJ/rXjddb0T0zMYb+GlyAM8AFZu7S39mNEL5pXSxicnjFgOY+Lsz8YDLFaJifl7HFpLNWbqkwA
sgGW8DGqvzLq8IYxe+y50CzdPDfh0BtMfwiwf5n4/xDyfpNF6An4U/Mq/mtoQotK3ELWYhbMr2ZQ
29cqQ+FnsFEt1gsanQscgDmjxibxf9MJTbVeoqtu/cbQAfij36EAAWCDV72bzXLnF+299lwmUJAk
uB7hu/H6J/jY75D9qa4x3xzF+pUgjsuRk94cP4lmPDl1Zm/yKHc/G49zWdzOD7aDj7G2k/PYFW8d
jW3ruGcLkAGpeEtW4THym+Y85yHyGlOQlfKpG7PGpczCWCErACq3fWKrdfnLUfhJcLojK8AvF1YM
asmmLW1kZPKr2C3PDdU8LM8RUIVFrIpa1p4+8Uy54N1MNoaZsZjWTBq0TQ1qAnnc4MQCApmdgcvB
rTB678QV7MsTgwX4wkJlHiWbZtfgsoWJ5M3iVXJP8eJx73XOPsYxTFqKfXMOa2774pg1KBOdm59z
vsdCxh+MJVEPmxnldlCwg3gbCLbMrcraD2ekWpd9qIBGWqZ7r51aunA7ItaWD+R2JkxThIfByw5N
5r91cMKjAnXeBsu/6RfUtB2Pr7Y908Fixe3wVLBbctPvtxEWYbfvKWe0oHvX6T++iidiQOJsOuYR
Yw2WBwDRT01dcDJp42NsRRHYNxpXG5mbhyEP/unQ8hmdzWjhVAbjtvWOcWXd2kCdugaHadRQshr2
7TnscfBmeTHTP4NR1R6OFgJYJFPU3Wj4LYMh3Oes8znMofx5T5HNqAR7AtMVhX/GN5a4LxdkgP5n
OoqOrulTKoIfBwcS1ClKLSPdPQdcKmkk1ThdzROv952OcbsZybTOExjRvZP++DjyVopk8bgQK9o8
RPM0QPGAySnoqFoVnrp7hblHcSGZ55q/Lf2cduaS+PNe8XgdmZEHPF1c8PNUMACai5MR0gwUzenN
ArXBP4sXjZpYl60ViaI66p7Ell2ycrrgPUrK+xQVO/w/ZztOdmleX2Yfj2Y5O3CGWyyYWvQvboKN
PWotb8PkugBixXbh85n8lsbU8Jrixpwucem27I7apaC9F/Q/19Y1LlKq6E3ePthnC04Re4+Z6LE1
GwLU7fhgOjEMrOXamCXuC6W6+9oObzIurpo+AJgjCAC9B1qsYjC2N1goG1n2AZ1Uis5Aj25olbrH
IpX3UTu/JebzRF4FlYzYYhA1HO7+vA5D7My9jjYUeayXpq60aZ6bOuStuSQ3g5TWYiv8dPVHVzKX
dQfmoETD41eDM0nbAhcY/T1lQed0FusyG5GU41dck5shaN/HrDyXY5Dth5byRv2v7HlxLNu4/W/i
JOfFDDYam+VS1ReNXuozsJjLbJWmcChk2H67kXlozXwbhuWBfnZgIJamx6kUUAuoCK98FF4Da5aB
7Q10FWdkSnzAjlgPhIPkqqj5y3W1NC5406+scdurMrvOqFRhbnwFLoTTBffN07G1y2XQFt3iOL5z
Un+uDPQGZGPyuFbxajHQpHXpsV2eI0EYmk7CPK/XNJr+kUTN35BKX62EBe97MFls64eo1VkTB5vd
RbrnwBIHgESw+Bkd5mPcLR6WBCpJPFhd7YT8L3Bjw9IHHKjBDDuMGoJZbUCoPEpH7Ru/vHjx/FsQ
LWOqaTCICDhPU3MW5O4bO7gv8+3ARDickuvyWSZNeBmTeDt1rzKmcwtvJZCxx2Kmp0Un92qewK1Y
0PeW80lRWkACBqYGeEkJT/b3cGrGnUrq3zwqWYXU7mqmohRD6ezHWQya7JJRCwQm+8Saeq5jZ+tz
0F8u9VZibITFmIrKFZrF9+bi/SehGRcI2nj2ZHfWk/GOS2Trt4SOJbYiQcOlMaPa9OpExemOoOEb
XJGDZUY4E8g2ktKsO0CfeF6hqTvX5YGcKoLinMlKw9wPQ/gvbxRzYBSFRDyVIa6HFBQ/H02ShHvV
2fiJSRTlxAWHyT+P2bhjhf2t+pjXPzebkvJgzzcpz8NwtwL1gG+JB6UvLSJhS0IbtVIZijnC5Dwn
RvJkBBI8jwx7buwWQ9baB3oUmUgmIdOGZJJ4VIFH4TLbaCJoLO79JKqvymTv8hrjhrvlTcNd2JRT
m14gdqcE9OV+9kMcOsE8b+LSepqa6jqAdx3oNnGBX9pkDtcIo9AKbHg+GLCsIgWo6xtsiDjw1g69
6RsqW91D79D23lo4CHFOfllT9NCZCdJ3XZmPCWAVrFV0hlTA/zm530DX0iVhVtHG8dvXCiyWCVO4
e+0RoX1+WiJZpJeGB5WH66ge0k8sDFhWcSokuCNWru1x92fDdpetoQNV1zjPY4XtefShAlfvHmUN
1C1zvwGugR2IofkGBZ5xmGCYUse33HwZI3opxmFL59s9Q3dimRDXyG9JjJWrRjy0iz+Nou+9IFtv
Ftkhy+rvYrKeYhwQWOaZgy8ieOsvssXwHJcM7tgcX51WQ/f0L403obVhZGAvyqZwxwe2z+1/LUf5
TlQfpBPQmWka5j9/kKF9mccfyICrynwJjQ4w0u+cqs3kRK+SIhcu2lcrjTictAiU8RubyJ4sA/F9
90EEEGRRoRh/JKt6ammh97clI9mcJ7IVXOWjiyDIv1y9ggbIIH4RJxiWMMPbMLrnuoLaGPfDLlLP
0KKg9MbJtUrkHUckc/8aVzJBkLEXL2EbMr13DssngnPuVLDKXKif7jzvFK8+xg9cKvk6hxTfzQhW
J8HGtbbxY6+zxlso4agGqBm7wjfeSGneND4o7ufkmt1LlBkLO4GdyfD5UZEUEKR8Pm6hcEhUXypV
f62AiGdjgEQE83wKoXycg6Bmfhl7exnR127TiIsZvQyMHdr4g0zMU6SoS+gpVa7bVyK1CAjBATAS
VGL30R+9i1uBdizntNyLuf3KTU++zpK2b88kc8YJugDOgtZsp+BcpLI3bHqHymZ+37Z+v+Zt/gPE
+KtlYk0iVtxy16Y2hQY9lcVnTOg3pyreZOeplZ1NqO2dltvGNR4yYosSOBRqLuL16EdroxPofxHb
ZKyyPe/TTV00u87zzL0dscmSkhO6bXZu1HBo5QvzatGALW8/g9j6BpO6HeOQoqPwMYuGgEj6tFJF
v3erYY9DfA3nhoEdiTq7fxVkWlIgeipr7kJjDDG4JkeXgG5aP7FOVTUeFbxDHgUmVQOX2Xx+YKq+
lrTcKv4bBU5TZfcfqMT7pqEZx/bjl6QYH1xuAYGiF2dJu0eXKooOenlRGTj/pHFO/OEoCTDySGZw
35ww/7bnd1Nicettblb1DifRKqbcIpGIjfFX7OR/qzH7JfCwouyZgtk6XzbC5j0oltVHRyfJqOzW
Yob1UgVLxjzlJQOG3vn20gUWmUgyaQUxQ8io5bZuIkLYipACr9ztXBQ3ZU6M6ykhV6j5OodCAR3H
OlLcONL10/sY7IDYmNm3skFJGpz5pyo5kz04Kzf+iV1jpyUu8pwAVjdQSV11HKunS9eMtyYyjy45
WAmBYF0wh2fzvXDHomugc7c559+xLO4WG1Ci87eB1bEK/Owa9/Y35VjRqmM7LFt4ZdmEh552oZyP
pv2jAW0t+QouOlx6C8csl2qUF/Z7vuRQJrBCwBVqXttY2w49IBqXP67t3fvy6CPJPhKqoQccTwaF
ZuuqsV4F5TrzFKPTgh9gFm6l5rAVfkptSau2WtivVikO86zZs6gQMSvaNyo5fTf2TJtf/+ji1Vt0
YKS/ad3zIKy8ZViJGPqUddlvw5e2IT5srYKgeIkVeTzAHmgA/Cy+q6hNY/6z0kyWZSt+h5IHqK4w
iyLqvmQulvZ+off1kqsrTkWPSpDEP+MvJ9eOEM55J5AaVwLZDgY2xdpgGjr11ndOCHbhk8aF/O0C
SloZYLmdAGBNcYqvSfAGu3EOTylT55HJcuSlTFPC5tUiHwkF0vHNj87wtjq2f4WT/LrUGx6hUl78
keR6LVFklw0ewDzx8mEjA/2QUYNitOOBMC/NP4PaV0V7osTe3oKo0+bS5+X+KX1SGhW+Zz9x0ORZ
T5bmiDxIUC8Yl5cvY7Iemfcx9wB9n4F7CmcOLox+MxoCgtn9mxaQCpfrBDe1PYCrI313rFb7xzeG
z7AJ9u1Se1+2QOk42Mnss8+6bc54poujrR0517GY3iw33GDdPi2qaUiqyNQdV4qID7gz6Zni7l85
Ie/LnBOAYokY+zALYb1UbMKxg49duuGDLOPH2fZeQbXtkw5lb3Sqd2IpfGnuXHALrd4n8n/Ivxem
4ueIo2MA75gMMwgVWsLNEjvqoDnYpN2HPzjFztYVzjXeUsNQ4LLJTGNjJ+73JCdgUNEAkzm/BVN1
i5j3Dh0tnyZrJShN9VIHBQcX2ztketgzt3QZiuLTEvTfyMl8kdTuFnyhO98hfoe3dUuDYAiEj39O
wzeBGYuWFrWvKX94B3G59Lthn6h63jtIGiREFF/mMHAUguE3yUvm2JhL3PlnOTYid10DXlzh2AB2
Vo9YOe7UJP64RrgO0vLHNuSNy6JQxQ9FHe+OG2zrpHyVUkc7OQ7qaCT6nsnkPk1MWORA/2IFAd0I
T4GiJVmNQMW5pX/0LqmmDGTU0C5uzvFGouLgE3Nbudr4QzkQly0XTWSWuAF7Jv2QObrK2dideob0
Q9uKPR5kEX8OHrjMtKGmxfhnh/IgdHO02tIF/zhHcAjTXbTQJ1TTL/XndLrCvoKZQ1FnVzXfqcyL
VTdNvDX1HysKHhXzkFVU0UObwy/F8UR7lMT87BfxCx0B3XokMml0CNBW32FGjYwnj6HNcnxETHU+
iRZvI0uymQWwiSsc6tUQf7oLASoPRtLoCfhP42yZ6hqL8XlZ9omTfcrIvUeBsx28lLcIaTo3BJSS
yxBZ6Y+RAz1MSfS2UfVpetP3kHJHEOmjRbYKhxLDZIt66YNvAVic0CvsUHzBZv9Z2mCX5dUm9IYN
XB6sfL9cpJYLTM2VeKci99OgY6YWJDOTgCXKfWo/hCzLNqJDA8PANRp8EHq8OyBjT6+xYtuhTDbA
MgMttm3OAmM2ia70TsjmHPLeFWWHXMgDhoEtAFVPFaeF3R9f3crpMWHyv7mJ4Ob2OZeS5hh0wW80
oeZoHg6XljrtWg9RWr2MZvtplN7e0SWPtcsbMxj3ZjRSHde9FaI4Mqxu156oxGXE/gdFmBz5BOGA
qz36fluCFmw07sggNza5p56sSr9yP3pqIfGZJSCTdDHgs0w8Jhn5/6Jxuu2rEuSNY4xw/xiwtTzC
1E8HGKUkteytcTLc4ExlnT6Ysr0XXlzcPIT/RGCVpKRybccEJyABEoi121UOW2upG056cB4qERfy
xz4wIk3YmL7W9bJNlgTTfLqp07y/IkO/1AXFl2HFWrCCcI/1dQ/E9dxY1rc5+lfTrFHrOnSUVpAB
HuWzx6cak7ZejDsOhVfdO5d+NmltwV/L8JSi791tSntwsYCoTervyK/OXpdwf6/rpw6JMJhjGPQd
r068U4n9T/v2v+Xo2TrR1TZwA0YtZDcrPpl1/9dSoPxrxPrBiSkykwe7rP2jkbc8PcVfv6OeOimI
XJY2S6bdwIT6EVJ8hqnpw+gY7qBl/tpO+W1F4PpZjRhsUOcNwUCQW+UweFgwwlXn86JZNnU8Vr+Q
CUkEQxyFlmG/LkersfQe3MVCBNqLpIy7raW38SOu8jUJCy2yhzIMd/HUHBHzhxVlODQ15iB7s8li
qm7bJ3RC4MhLvRhF3tjzVp7AejlKTvJdx4TQzruX3sW86PSvZqRu9PIelgdYhzbSKEdJd2CTooRU
2K7cZCHLRPUT+Agz2ARKfQy6/YlF8XfQBBFMD0qVqS/h4gMyxjS9FKK7AGAkWUZvDAIpBjjuvUnP
eb223b+Wyfk4k+kfQFT8aG3wXnoMtc1J4lYJwIHzwfXoKAz4Y4CGKCM1W+la0DG7cqaZqUr4bHnl
s68DbM2x96hN7Li9GmEnYfIMscCvHTbiaqANuZ7uPvDDxC0w8yUnMRVn9mPY3yJ6cuDfrV2nq9nB
wmeNIlZSQLKJjGzvqRnHSXYN6+E+J1ylIzt+185ApQozJRAm7RuO2hciTLeyGc9Zj5fGcyaka7zI
rcMGF01Ho5UxHlwsYkXCecVJjDcFNWiVet0Xvnww+IODgXTY20vDShdcGk4ZEVSE5dxoMNytM3Kw
RffJs4ILh4JAZgFzDg+mMjWRNHFHP3/PQ2KAk9tSFx3lt7H3qXfHblgYzzlGWKcyAUJYlJnq9VSK
xx4LVJxY47ZSPlQPk3+t7kk30YrOiK/BnTcwIVjikWKbc6PfpL79ig0kgr7GiTbqQ32meFIfAns6
W6H7Z4KXOXhIvJrQVcviHDXOxax7dXMGmkOXA0KNx0fE8fe6p0rDKnCJjYViwG87+yqqPyRgp8RD
2gjg/EPzWYMzX09DwpiCOR2KxoMY/O9wrm9YugAX+eJl+a0UDtNV7kr8zxFtFoKhWvbQBSHqYbH4
Ok4+n8NqwP65cobpMCXWEYtLs0olOI25uWF7D2hQCzfpnN+VlVwXa5ztJ1elUKI5KBCzOcemRXGV
OxWHFsgEDgJO7dXiC+ZHOsu2fTEBDLF1Up9AnUPF92eZ9g/r6liMxn0ZUSg4GRIjQTgxujQghrYZ
B+MuC+728h7ov8JqfDL1fPOmKYTkBwUhq95MQsbQLG5WEz6MU0IFBZtDZecLNZb0NucHxlDhM+/4
A9FwGtqLLx/rl5kOO4TXOxFUzD/pxRwDeDAUdDE4Gek1WGS55WKLGHLWqrxXiI0Ve/SyV0ct4T17
+DP08cnBc0a8ajstzsap+BFBtu3DeZPk1d3wye+VUPiREr/CpMBwEPuveYYELpevhATfs5yJ/Pg5
AkUEgSaUxiGem6Nw1c7nSFH65nHoSqB5JeFJtkqbN1dju+x+zb1q3Be3Cz50I3+XPVIjCS4qKyPe
S4eJSbQdzRSM3HwBoiXhRhzG9jUIk8dRuoehwZQfj3ijbP/JdKM/0VA/tyr+Y9qC6TvPk6jDQ+kM
ztoPyxx4BGiHvu3px+oDxgfwgzJZgk2yrzy+CE6k40VPx1ZH0II0xt1D5mcmC1ZxOSUMjVRMpju9
q8vy2JgcnjINDECq6GG5djppVG9jaV5MzQh86aCyrQCXEnlZcs28ZXJKnFI4AxAEHk1fPhYFF8XY
OrPW2FDSeJMKGJ1K2DtijMRY0AmSyvvnjFBCl78TZPkuMoJ/c8o12o2HYyiDW8I3XI+8K7DLPHtd
cCqj5K0hXF9pgesLWshoPiBpnCYnP9oFUzkSBCYTLrSMw/L3HCZW/YRtxIv34UD0WM3HCv+wL/Rr
4IRvIxsGZ+yXvuYgXHAkjCT31dB46xdNoq//xPO3URH58WOGMPLW6OyWMd2Yc++HXmz+vQe7DiNa
b4iFx+bT5E27FIkMWAe/Deb70BwpOyNviROE0HTCqx2oXcXcLR76y8xBKU8YOWCGUTweM3KkVZF4
Q8IyQ49TdXtWaf0oW//qejPgXnFc+mGX5YgQss+1uBbaBJa5vBRdfq38ijcIjGlpXaDmXnJqvMCS
Z9uGBYV3nOCdzsS1H4rnmuThCvAodZ+dfK7s6GG5CQVjv5MeBQWmu2Gk81WBCxvZGXhFvVWRvzIb
JppDLu8BTbtJGr3DDqHNI3rq/P4x4D8Akvx5bJekGyzPlVwepCSJSZLSEhCF6TUBybLcRqp2/Jmr
8U/HuddfHvNWvyJI06IAIKbpag7W2aXh5IQI8eNkFokrv9x7XvGRNsxlEnFWw0A3mHvvO6xyUt9b
KDE4d7cG5Qk92ca60Nsgk2fD53dMwnonKarBa+VtmQYRiDSDUzS1IUbc9ikXvAtNrg2eBSnApX4a
tnyPiX5uKQVHmPpWnXhDRENmZ7Ofhu7ZIrYKiiN9qpGq2FN5KCqAF03zhG8PVKwBOhu5xvTPywG6
as3T1I2XVtGSYEtgJcRjVxN0/UKNL2kxfKsM27jnWtXJTYP/jxX/JpKKvqBbJGe1uPZw0SQgOSfw
WdTWg9lwEx+0nE5NYXGz5ecKefXGDtA4y75MxnA2O/0WymEfpNBMeQPQlcJ37ebuseKHXh5k0cVP
xZzxrpz/9qLYhXaMnUfq9+WHTVl+rjZLVFxGBSR0SQ2IQ9BE31ISrYqwFwZVyV0DWuKK3Nfu/9xl
3BXEoZ34Q6TxdYzlj7bEtnDUu23RY220qn5I4zzhclINxzL0/kxKIgsMFBa7+jxgUZNG/8B586Ra
DjDuXL9hqNirBadWdTf2OFIRA2l1NF4oy33zELrp1TUklhsFfNYgtLQFTTFyUOsGzjvpD7YvXl/d
NXT9jzk1wOS09Xr2438695mudUCe/OnQ2VynlttvWhnrSgQn27EPdsJUVNY7W47PKg3ZpEfulNPi
mrCM8KJksBWa/Nnc2Fx4qd5m7tbeq5LQYIXfxo3r53lMTkrXH7XUH1WrjNWYaCB/lrAZRnfVtZuT
HMS2w3hRx4+pVT8zgENDGD4817znAS5AyPQPyVje0s5/0QBYuKTbOC9YS70rn1UVL01n6rcInX0W
kI+LcG+Gju/vK8C4Gb2ZG5Ns7C7qzEeTQlp7xnGM4QYZ36jvyuV8A3AOO3ldQrfvDjTrpJvZcbgR
l26wsT1E0abIRtKjIOSsKCWHPNJpALttmMVeq+rA2ZTCQQ4zbXPr8UpR4aIeppwuvdHcEGQC5Ce+
7Km4JAJEi9PgMxg7lCMfdWMOhhe8ju6jaITN6Kfh/NvNpxRHMtG3+Gx7DEilYd8iXKEF/E0dMi6O
ccTPVlqswQL/8bFuah19EA/FN8JEpnaqh950Ly6vnpFBbRDmfJfzzVWMDZua4smesxieOXj7yVPL
hqBm/4Uy06PfYt6f2GmZH1LC6Jx6094zff6K8I1Rn7E3B16j+cAxlWI97Fei29AzedF5t+1n3Mwh
e4gGmgWNAJwQkLUKv4oJct0EH+A4RGkHsyt3omFfqub21s3cZIIx/ZXSeGmC/CKFWaFuYQRg9hCZ
I42SBcBBG+YUybChcmAacUQfWTPY7lprlfkJ/BbD3ptoFkPJDCKmNIG+wwSXYt7RJJ0QEWDTZC8u
Z9J703fl4J0zssXMwY+0siyITHC+DGXfB1YzNQuvgZXED6nR+ivf1tcYvhMRJlfvfGhBbmZDPaYH
nEFA4ThPLm+l2I3IORRvvuf/rUKuxxxp+zxrYHvw7TSjD9h+uNeZvrluhUmgnc7CljutJ8qV8fq5
yTbrYrraapgdolekNgXzTmNOkgsJ72sxLWAszegylXjewv9PIYNgw2oc+7lu82d/GND6XRQ2R5II
0eVMayV01P83UFGal0GY73LAoeeM7Fu9cqszWt2Dkcc/dselOI0R72wTYHuKxlaE1k7ZVPW0A3HS
HODW2ksIasWTHBePQHJnMxg2nlBcsZJ3M61unpOc2lL8wcuAkUITEHbMOD4Nsu32REk3ZuijmUNP
vWYUlNMf3QFVgpRI+rjsvH1cUZuJ4l5vK1Bh99EUwdUhPIAAhgtrXxdqAWIk5a6vuF4QwvmPo/NY
jhSJougXEYFJSNiqfJVK3vaGkOnGJiTefP2cnNXMolvqoiB55t5znz2Ovc53X0Vvf7E4wUhSOHrn
eRwa7FGfs9INcXE6LOlneKkImY59DW9+BcMQMXurcbi30S51ia6F9r9rUv2atcF9WbcPeCF9nj90
okven4UKnjo+wWhrztDlGPCoFIRDDBLtEUlE4QJjI3F33uxup6hkaGifzOawF+4BxcE1wnmdTPM9
9LpHYMJG0VpjT8AmoggtT7Ae5w4QUkKIapS5aCq8BBMSckL8EfCQEMYReV69DbxytzWDhcCSezvy
t1bWPFOt/DAU/GawyJNfGZtcycB7maN3GxPtJgAgDbQfHGQ7hHtlZd+JXZngiJrldPKF6P+SAmLB
bBlcp1zsNJ5c1TPbSHvv4iFnV3F+K4oSk9/8Fjb1yacjxsJKPIjNLqElXcfjgRht+bM6WrG2iL6j
pn6PPfcaTOuH4hco4RQ7claJngvB+VKtpXN0FcwNZ9ZOXSEeoIgddCzAXFuok5ZblGrs5hF/1j2M
bek2LfZz6lFoIzWPni5Dyn7h+mx85gtLsk1WDi98notay6ex7N7IcT3LdiH4hrM4ctQPFG/exMHZ
a5OLHtsHaCKAbEN1ytm4PEqBWqZdIp8SHe6dy+e2Ox0x+WddiDFL8RwUByTmxzaoLsuw0sJ2miE1
I08GhGLPO/vDQ1hZKOttXYGPzrNJjKqy+RKtxYfbx/3OG9PnNMxOXTA/xoF4HLzlEg84sKyISWjd
EIE4W0RdRDaCk3C6q/zipIeRMNGJ2Ou5xutmu24CXztCLWRUgguYJYzWFgGOqJHMl15tS9GkpzwP
bj0x7HVWPXYhfnR3tH/jdT5G2v/jRWyjdU8fj+DhOZvzd5fI3NZlgaan/sWfIsagSnxNtn2yiEb3
ZvnXqYc7q5c/k60Ohd/eLnVP9AvbfBYEDw24qI0A83YNdWhTjrX3Put+blwSgVSRYiFO7NPcyb1b
te6+Hhe25Goubyf00GMTPCf5cLs2dKFLra6Gn5n4+rTW6hgUGZRZL98adKmVu8+BRZiFMwaEi3N+
J7HP8BeRNOq/F1f1P/iJ9CZ1gp86QshQAxUB3LMPYv9ek6wVSaZPqRfA7ol/RDn9rV26ji6aXhUl
V6RseYAxk+/KiD44y7NfLSeO+PEp0MSyFCgYB0hEKK7DYz+K2yqlWq6EwRAmX1Od4jxmuVSPj4z2
frUXW5ui0V/VjNzSIUcoCZLitZ00HRobQmIxuVJ+wkxNu7tJyQJ2CkN1fzRzz7B+z0Rw8n2WT6FI
jkjKY7OhfJq4iI07HoU3nNsotrZELSEd8QBN6vYDb9jriCsF1J+GaGevRxfSgnFNbhsbT+EmAnBR
9bw2oz5/r0pxLbvMA5GgoQpZ1cXncmOEvARtgCdtCb+jtT94GqJTstCopoA2W6d99ClW0eQUSMk7
DrMkeq+zMHnOXP07xP5VTv2fXot7VzFxUgCa9vWw/H9h/ARlSb9kH2vf/PT4miw5nqZo/EPY4cnp
ljteBFuOk0PBFexVCaABnftdDTVJAHz+8Cr5oKYSP6IaAIO5P3FG1lw4XeqMFZNq7oWCkqr9u9UX
v44FYzfO+ktgYmJV/Yv8H5eTro+DooQm0eviOJLtWd2+JR6Z2AQ97V2MI3MlfwJ3BaDU+H8im6E1
TKT9VBPcAYz0wTN/JEJpuRR/O8w7+GGBFzZTOu3KdnpbI6P8b+czetKNM4+vuexPK6L0VNXoSeZN
mxNxgqSDCkhxlI5ynXbukj+DNPRuWiatzEwZlaaoy2UkTQh4uFlaEEw2D/fIuFzXj/M0PJk/AGzr
BS0XMQQoLllHbisO1zhsdkMeHNNxeF6j5CyjdMdOJt6mPeTSPHWooTIy/JBdsbRprHevWEC9QphG
MiBSs/DEV4Fu7pCg3BJVB43JRwCOwZKZ2Zi88K4AkygSiV4rQ2mNrNBz9iKoarFrQssuCMRbdLyz
/AVGf+4Qm+aXTnZIcEJZ7yQm5P4nEiSlEOoWqgBHAzfbEjsOz6x+cXrZx/dYBelbxziVFeFxZZ5o
RkF2lN8P0jZzA3ToWXoB6WjaXiJsk98C6YzH9Yxz34IhNwX6uaszoW4lEhZUkkm2NjYPGHlvOPNb
TfYYK3WJnVsUXZTyYhOSDcdY9PMW7w5jLA7+pkBDs7rF1iY1rsQbntT6Gk9uVG/bjkZ2a1kK/Ukj
8elu43HOh3OTBXb21bi6lAbL4bM4KJKlj57ikov4OyQBFGXcHca2HMeVRWR8oRMjHooqhjbbspzy
/i5ZQvSrIqNfY/Uucnkbh3PzCmtXiB+ROoX/5dupXi5u7Md49/VYSVKAEhh/xKx5RsrYdMW8cZBq
IuedZrcAbVJMuGgm9pcvRHv5vDucEQFTMkVSngHgS4tgvMAOj7mbjA4T/FYlywKcduDT5Zk9Ix6A
Hz4fK6fmjqYdD7vHOG68+DOsWmhfTIMGBLWaJXVLli7SN/Q8bCK5Q4iKKRk/tJqTqSoqvKmVNTa8
T0HvFDcwKkhlLyoLLtVOBgwG/9ZpFc3bIPCEsx8TTYUdYXkUzz2G5Yrhdhdh9mtLMKeHxclC8ozr
pGJIicSh+BkTS6FpiNwBASJQCdlEd0VhcYmCMrUtpsiwxWCQdX7I6LPs+1dpd/5012prjm7ZkGbc
2mNTOOvGD/mUBo3bW/Fnl3TcGV9LyPK02TQNyfU/GQXIzcSTmLaJbPJdn/UdbJqQ72LUuCw6iyOk
KEuTtasKC+/z4oNYeNAlLrIfDYWedXKyOEYLFfn26mCeC5KKN8KMHqYvDExQ2X/dOEbGsUkKc7Md
ZAioDC4Sa0rcCHM3J6ArLJ9fmYFfb8kU2CwWI0bWbmoKrB/XGx3/tkUEoqdneJdy0Waz7GGSFS7B
7q/rUPkupohF2uPHOHC+v/edCDBGdYVFyGqXcIGwus32ZLnb0hHE8GyajtoOA4tbrzYfNccXb3HX
1Np9CRan757WcIzaGUlhMHd3eGGt5NWugdwceYZnYMgJRJoYxSQbx9nfKo9LDY5LORTwlFCpXOWN
N7UrKk08WhUHdFgDRZnIgml09CfDiLxisk6n+B6HeNW+9ap20Bz0Trs0TzKJ3PBL9EPbU0kSBofM
Z7Wd3NDdUrvu/uQtY4fveR06ohZc3pzT3nerwV1YLSM/+0mwtIVvTqpV/kFB70wPSNebOD5TqOMp
TVLZsRybere0+CszAtbuZvDjJIIW1wv2m3NWtFW0l1lkj8+L77m0zpxWi2h3cRirGZ0G8/KUyAfU
GQWD34yk8dMwQS4daFkarPNMkPnrA/BEuyvgqrVJXLPnn6tofB3iWfSPRcXszKPaIgeRJL9+dkWE
s6YWJC1m1oh37SZPV8W8vR8ZixWkPtqFS+aa5wIV2aLcSI0Tk7MmgTDso/8btyWCZTBnTZEq7IAd
G943pI7e9Di5i2+4yojpQibmjuUxG4auVVkf4ewM8SEmxd5841PlzcU5t/gspJ/oeoRUxRFimDQg
tjrLf+hllGj0cKhrIdW5Xde9pzY4N5y7YDHlj0oCe8KokPge+VmJnXfZnp6Ok5903GoC6mI3S8z4
IlLgPBCFjE47EUOTe5ljnbrSwSayC4cGRjkkPaZGR+YVadeZbXbfMGzMQ4nc2l8wxPapEN1PX0xx
9dDbo0RR5tpiRkKrfFzT0YZDp69edO4v1RNxV8XSnOpONwyfF0OZWoTdMYZJoqq6r5jgABacm0EG
lx4TLSbfMHRCTE9xJFiu3jhdsAYtYQuh6OF61jbUSPR7OYMQSwzwT/etKFLTlzqZyaWmR9T4HLzW
DWKFlRqkJWEyLOIXZycchu2S8yAHFQ/kcOwPrPDYvQfeGMfsgy0mxWYSnc/yEb+VDVVlLtOENMGm
L5bx0NGe8npc7Vr0/g28cI8at+G1YjaPucRNfuO0ruWDvNRpF6ptnzi2jdKrWeC7HDXRuP6yL5ZY
+vpukklJcz0q30/0Zh7sRTfbBmXDtBysbIqGvzOWBsm8HntZvjzb84wS5+KNATDqByut27K5xJ5M
6nbflQyArkVrY885dCRT+f9gi9m+c0FDNmWApkPLF+raOH7oEwwzAyza967KQme3OkFVMZ5PIc6Y
ZFw3KZPmoWniBQ74PsJeVo3o1gJ4/igkp4GZHMXB2vNvpgTU9FJD6MEUgnCa298WQGN5hzF9Dp9m
S6N0BZ9DCcHmxJqG2Ds4vkjpqF3ktWP2OJKWwzO3Gvvo6GAfVWMSe6jrctlZxXBwOdsThoBRHlK8
Q7hCWnvDyjvNMRAgXF7q7eh2bfovFVOSMgDpMs04SyWYrhijVY1y5QYDa2INTGDGrGMD19YeS6G2
mwHz7dh+FslDN5QVSs/atfVUboPGqisfvWPJLV5YpK9Ath8n0ldRUSjYthEFgTiomlCfjAjRxtZ3
QKeybAe3vKNJIGsWaHgeOd78NfdpO3wXcERNWkpA/QUPIFt7EPlySfPuQ8k6Wf/ihopN7lKXzlZ4
QBjAWh1oFCZJzSoaf+Q/2w276iSnBavy1gugftScYJW23ue6IkGGaUlZw6CPNLaryAJb7ezLDh/2
eUxWv8V8YcF1Xpsk8X+ciJCcHRiHEGCXIC9kDsIEigP3t66yh8z2lf2OW2HBBMnGfnWfUrfyFnnq
4hxiBkY1Z2iJFp4xXs8HC7+iPrRDXxMvT8HXcxT7Yy3re2SVafyHgwSED0GKZRd9e+wHMQ3JJfvb
9tbYY/DkEffXS8D2ow1/sSHErMQgspI1g9K4jGFclTLS6VumhwGYUhUE4USWYpDYE3oMS+Rdil13
6TCuNUPZZo9NnGbrdx80IlwPmI4cITF5ObjJtzCWU9YUbqw9cY9OPSvHHRVcjSQVpLlL7GyaTgMT
gg5QI/HgOsbKMPgdwuiWIVd/tBO2X9YpnlWNnCMdmz7+lyEYkO7NyGEI/I0JmZcyEw/jaa+bofey
U9JqX45H6gHPsjcCcnl/rTK2KNu+gYFUnjDHdvLBhcY7fjZ2I8mzLbJkerNsmHQkCbvTmKqd10mJ
Yj5qxvA1roCY/skzkfBGwj2XEP+rlQQtxFi8rnlxg+0Zwp9ocpICoWHESJXaCxoqO2PcQZxkpKM2
gvGyiv+3AgV1LtW9j82yfs9bp3cE8wsz991kiyMJXZOUFyl4rLUYLEoPXCFJtOE/LJ+RFC4hBwSK
MYuYsGhiTUhvM9j2/DzDC+X013EV588EPc1Ss7Rehg4RruM3st7V0lfjL+VWkn0oJ6/W7wGrEIK+
WkbcZ0zaEq+7BeGdxh6xnbklbdhtIbqo01LGBHTmIZmaLI4ZdJE87BIOtnxa+ArdAJgky3LG/2vu
JwpcKdwf5Mh+pYYHh25OIqCzU+F+UbK66l/cArmCSc6DPiOpTuwY+9qAkZHFJIvZHsHWxHdSeAcK
TjH+zUc0QSNDba7U5+o13d5DNAr6nJhH59NnZ9HSkzVRxBZlxrEu3ixH0vFtnNgvEFCnIFNg/gxY
DENOr6jQWFVLuAyQYIdaq/iO77opyw0J3zHLqmBeVPU3Z9oIfIJSghnR6Noe0t81m13NUGWJHHrL
GVkmT8XCtUQziSM4zMj5bd1VnRe1hv059IByPQg4J/iQEoUI6C61FrAyk7faWNJzuvSlp7urtd+c
HJT18B+FS3GG79VyR/c8BI02HvVZMBgHB6MqSDtpXynjJQoWbBJu2XPbbLkSU/DF+yUhVNhelBiu
5RoI7EZxVZhvORfxko0AnHLoaKgW6EY68HIlGLwsTvTfoLNi7LWDY1L3hKrqhA0ZHjn8SFm4GAti
lkV1c6OzriodCjLKmOAyg9Zp8otbcEciXvfYhOK/rlBPfSch7B+ykEQaNN9c3mnEy8AMtTinSbKC
tBH4KuEisDnv44G71KUz2PNpeAx45AnBDXb80+zirmwK7YXHesRh+hpiO8fA2fSh4/1ZisCmJutk
7kDwnHM3Ze5STRzujsY2u8m7eLlPYOqkHei0FkE34YwolUi+T4mEC8OIwcdRtaDPm5sQJYTJM3dB
Jr9ONJorfTsku6iGObUklk+qA6FmjF86BMPLbVWTzQUjoosRRaL+rqr+EVBISE6Ew5yfO5w5aRJd
RJDn6WHpRLj81aE0tAeetDw6FpnOQ9THyZwX9TmI7cC+Bl0L5GnDbHHKgYyx2VXxjerUaP1iubY5
AOs0F4Tn0K3UoFdiIiJwbOc5GuWbsU4nD5m1x6/H5AB98Q70OSVgkNKjPuTJGFePKYOq+QtnvGlt
4imwiUqUWb0ulPYkjobfBEqM/SP7D90Qt6oWVW6TNkObeMMXUeQzu6qyin5HVw1YpViquApu8ciY
50HzKvGkma4MyV89NZn4mEfQEwvW9HFaPtGdxuFr4a+9RJGg7UAFXPakCe5J/J3l51Jl3QLEhSq/
FZ+cmDGcAXoyLxgYPqmkiwA4RixFfG8ETXsjCWycf4qgoD29EsizauS8i4ymv5w9hKRBEcyTn3KK
Mwqq0I8LqZ8Je0jF7xiLpiRBwxppyMMktO37qJPhaEGGDBPy2itb6NZmqo8EH/5R4Y9GkwL6xdi3
wf4z5llRBUmKqAFEQW97a0exYXW8PFGKkYR9I/3Szhno+cGs0k3vLIp3dirtBqFaaSdT85zTsxZc
zj37MXJAwogo9BhxceIx8H5t3SGbgKf7QPI/LMGCf8IMXvZNcqgtp6zvRZzn+rFty6U5pHbaQWOp
R3hUVGiiBoW9sPu/Kt12WElm5M+4+Qq8ic1Pw8s2v8OOrW2qwLpxlgfhBjnLA6Z6XUvaJmkbKGRK
VCuEvbpaJI9sTgL/n5X0QybJcQrpq9B3VdPU7GpHBLPeJj0OEAZbnaXICmddzbp7a2veFDggpxIx
txpKO730SeqmGHhT3Jpk/k0vQUFHu0FDWVQHyIrkr6yrHKLNnNXUmUycdHbrRdLzTn6V4k8lUMga
NjnpGBQHjFEg/M+MavABlNlv2UKl1IQzeMQpV+XVcZV3XlgLXzHCw8MOCupxrwjKW6rB4KHJ8O47
cZuar9WvmXb2bXCVogdLvUriZW+8ua0eBgWDVSe0CHhlcOU1YYmDBJcbwItelPM+c2ayBBt/uRei
8sxAkOFgJ6C22EHcnTrzXt+mDDruG52SUCHdma+hP/cxPgI6pnVb1DURuFr0HinKHCqnpHTLf6mf
pXsvghXbxn1/F0wxTxttQPPTMbM/jDT2X2XHUhuWrGRF5GJBL3d2E0Z35f8WrkoFj2PgzGfVqOC7
m+h764StAu1JugVqg758yOzbFmDoNXTq9svFWMDkpxzHmIfBxc3HLpiZ8cTUIkprQKht1n1OTLde
VqZ5O7BB5YmmtIHoPuT9Fmlh+SgQr8HUxL9zUHn5WrdLvPf9uT95YK5hLSlUrCza79OOxpNIoPSI
HIitr429jZxs+1ZwuDDQKr09hfW8y/K1v+q8w3C7hOy10qZ7A2rlPYgG9U48OvkGARXOpNHSJNCK
FmYVrBczE/5rrUodlnWcEYkqYhLknFhP/DXBvMCEIBTXtEB0YIuPTKFakRO8IFR2py4Cg4k7PCRM
wh3z26av8XVHLJo4OIh0XU0iZ4LUCcQ+q2Psn97/jsuBKrT23S0I1Z2oJb1lje3sEzXxJV1T7FRy
/pP64dPY0mqkgj4WVLDMLpmnjjE4RBarOO3qlxrwgZFbj3Z7xTT8WZcEeZVhdTL70KEpCRL24RFC
epspwWPiO7O4OMaMDYcc9AgeDKAVfL2sSYpK30sioAcnoJcMexr65TZLWFBaIzzxliREIAHx8pj5
OMJAsYYpn0F3BzGupuRjdBSvQP+c4NdpVvx8LIcBDQ4iwAJnbdWwXAUWlTUjp5h3MJLeAy3Kk73A
emgj6+AvArDPtM3j5l9bYQ6MSd0g8gN3XbG+iCw6mOR2NycoTJCI5zOx6dMJkTCdSFrc9qm76wt9
5FR/dtivwAMhRqlnuz3tpOXuyGMzUdfT1bHrh6KdtwUPyWL/zdavVCEwA/tBvvQ2daqd2xSvFfsv
VMwLWccuXEvv6EfVIeabZUC3r93fJEaP6dhbt2brXoKO1GgZ10/O463K2js5oIxogHrXJKYYg5ft
hEeaUtpeOSw42PHR6ffJlMAEsWN6QQAwtw/CxreEFG8r+/K4gKQH/mQgca73DEWK+MM1f7cID6YB
2/DyPZBscGgdVvaNEQfp79r9M6X+Lm/DU0FGk+0SAzWvNg9lNP+OUqpN3/lXbsZrFkwEorq3jk30
0LoeOAdvvTm6uJZzZzSaScmbBDrMRfb4Z1ySz/sQn1S1Bu9k3n62HcnKYCXiBee+914v2VHM/aGH
G62G/IDalUrDf/HA8NeT++Yk1SvnLyjhhuCV5QOj9ymO7N3oSZSP3MqMxFCZIW+2YEDBGpjgXjnJ
tFmZfQ3C/aiH4kVF4Yv5g0aeGyoJzcfDCF9s01kcmSgz+fkifmOr1RfZnEcL+LGCMpKwW0THD/o4
2wWefaMjBAtyeFqLr9xyz3ApD1rNvwwUjxD8Hof6dQ3tXa+mS1plp5iVM+Hacehvg3i5zGyj5sD7
iIxa06nkzZgQaBUFVPijxei+/bSX6Iq19ZI5+qfVEyI/34Rb3AaaDxPwh+fUJdkuZTO1HquVlE5y
pktbkfMD427iO3Om3wDlvyZ2qFQUj6hWvQIrdU++hU/iJwZpnO3ZUfkK0eP8VS8lB964aZv5gOLr
IcNz6gFl4G7UZPE47cdorjoHEIg40Pk18wKHlXARn/uMKMQif6uQHfjdfM+Q78m2/btIhbuusXb+
QiQ3AkZmLps+1wez9PcAddjBcI+M7ItwGJL75EHzrM3I+1KmamXFiabkbcZDZRAMsMrRs0bXkCmx
8L4NGEh40Rbt8zZqc7aX7V2C+Tbzasj8SByrX3ta91HhPzrQ4IMsRPbab0euWl5/E+t+SQb8FWwa
mOzdBm25aWEJNXI5J3l2SEm0MFJNqIxX5pA3Q2AdPB/kXQ3HHO2azsKDOTBmju+m+Od1HY5iwaGC
Np17hcEEG4mmeGnd5uqToWPZ/pFB1tYczQ2J2sw3l364X+Cmelmwt0cHYHS15Uk91039//2VwQhh
m/VhPvuAHM4ATQBQki3N2cjp4MbBpq2zFwdUuT1zTmIudIzzlafUXPN8bm6pxeG5RieZ+U/03SeP
Y4F+AYnkcq2cwBAZt+js6ZWcHbKWLX6fE3PeY5tYf6Yk2uYasxJnH3jzl9jPsZ7Ym4E8XsfVZ4du
KWLhBNJq+EY1eAkz533FLso/0pCa+LIX+vL6xHm5K8kPwpp35nrvpVUQyAtKPfQP7PGQ10twbjN7
B1asit6Irwpc8FMwe+gMnGMiE9C2eBr4eT2HHJl9F992AR0SNsru0HwnC8gI8/U2LGBdgzDO2U2I
H7a6pyD8XrGwNFhdNCN/fsJLkI2PYkifGzu8rRIY96zkKR9uxnBitRwfVovTZmbrCoQF59HJnqKt
+f9wzM82B0kX6D3u846pxZx6m0LQ/qOmCGc4RHjXEI6gTag2nvUGn+BONuHBnGnmzCp0COkKJSuv
cIoBfnv0LuW0a+k2inA1BJhPFffbErlgyfPpDmAnOT7M28qqv039UPTQt6aqPSeOd2zwWppr7Xmg
HHPIhZNbPzmyxYCS2weH2ebNIHBCN7zUkgaxjJtp1JqT/6JKFjVDcB27ZS9XiNFNPuCpdcR2zGLe
fotOj00/vOZ8mLBcdr7i27Ksp5AM9dVTBxG5VwUe2wdu78o7hkTbitoig4bth+hc0e4O4DWsXB0c
QoFN3aFUtmF8CcjTPUxLdak6f2MeuMVasDemzOjyNKEhWQLJhD26E9o7GAVBVXTXcIpxV+H75q08
j8tpGuszOsw3y/2OqZu71uGFijWpZpCDXTAYl7OBEdQTft+mZNHJae1x07SzIpMdKRW/mwqZQxhh
6FRGXz4BCDcjXyz5MFdWPqxmrgEFa5SOex2Ii3m79Nlg1vv4nRjz9+jS0QNWVvC4LAI9UnYSi/io
2+SxxE+60k1kozqvkhoFo8DFRuqet4jNza9O4uSDZefRQZnJOCr/LO3oYN4qM2YBN+9u+9qc5M3O
T/9YZX51ecgNjZup6db4jcxnM/c9WXmHMH9mw7MPuDkrf3gxV5hdy9UT6z31/qGrrD95T4atgpHf
hfVTmkRPxjRsbl1WSDcdOQhORC6f1Htzmtac8LCp7yTQDPPJ0jXMNk3JAqpxTiWBG6KY/yAP4nHp
eakxi5kAZinQpg5HUmW/YSK7J/V3X3QYG9Gw21AerQris7c89/2CY6i6NhpCYlw4+wK7ij1gMcBi
x5pj2JXAfbyOHHEi0ozvbvYRilJF+uBzJjnuOiRYsoxOdTg+AvXZTwlRHCG8Tu1vG1SIpqKNRXC0
U3pyzEvO2myNf8hPcTDa+nbNCUmuy/PC5bcCJsKUCxOTOAQRpBFjdCKTIMzSCN5bfxtODIrN95L2
I90hV938OAdlzTJi7vXT6Kz0+NyFRHNQRlk+oMq4/tYUum0nH7Msezang3lp+l700HLVNKIPpjAP
3eht+2k8R1QcI2sPZoAIOMIz0csUUMUrcO0TkcnQ1NetP3j72Y1B+sGAIsRgnt2LMlwTJPSs//cL
vnifhg6JKkdfu8v4vnVcnvkWHnID1Xd/zSsYFMTROBCJw/y/1l6a6rYZ4Shw4rLJuilnmIum3Mb0
FvNaX1X/KXg9tUN2HRTyJG4pKIOwJQ0pojhINYC6z0+5Ki4W8vuGis33vsljh+gZ3LWImPKyvurq
c+hjTBWSvpeEHWLR9ypdP5sw3i+cm5HqdjajHFPumHNT5wa7DYyA1zp5cxAy0LmP4d1YUCZH3qZZ
l0OUWs9tkV+DNSOQiCStVuZA8gj4xgJVci7Fs3dZeIXN+AKNkUIm+ZlEp7MXTudsMoOchP0l419U
B3elqe+IJjTlj4j6i/mSjWExK+YDhLRNwizXHJSlah7bbPqI12iHUv/MK4fsSfdrhGAwhONdHXsn
817uy/IdcYChPrAleTZ1CdSPfy0z1GGi0Fw66I7Vq03dL6y3MuSapBDXfQELeHwzB5kG4TL27B74
iWCqzBcc9NGtOVlYlZ4Zzfy10bKhPdibdyl2IeJOSLKmw0GieavS8WsM3OkgwaAMZflpGWIMdym7
1ZNpMUJV7+eiR2YsEQsCO/aqme0tshgaTuLu922BUQWgE9GOBKLAZKsTsHeaZQg4IPr0MK7Ousb/
anvXnpKAdSJs7uxXjA4VVMckcj1wFiQUkXCb9nLwzu1g1PFIvcHnPZrDf6hJV+W/prUckvVSo6WE
APz/45IR9gwy9WIea7bDJ3aaaIZcjImteI55vbf9QphOtDMV+wIcyeGUMc87U6kHBxfwTRfxVvMU
5p+42ydNvx9xQDK73A5deDuG15Zuyvgkk5aRNvlqQYOkvii+QyibQtYHB9qnI0mQmO/KwH+e1+DU
8Pwqm/CQVe3D0dulgb83DZ9Y5o1Ll6b64tKyRQrp7VgZnuYRIxKmPVEhei4r5s/JPsqaews4gXmj
9cCLBz6wVHemDMy5T3MUewEVYznQtRLWuuW1vNEc+U6R/WOZuTcvXnO3yBySId9qj67R3KNZ9+ar
fqd8WsxUwin3tubnufQRAV1S0+DO5BlFiX5bzPEVsTbPd3WM5MiQTBwD7IMs4G4lmUhR+dJAfTK3
AouOd3NcFDz90n6szbAt7veQ1031M7bj3nIcXM5EryD2ImSmD6+aZJa66X6IJqWo8Q8ZEJt0WC88
MYeOeWiDsFvGjE44PqgJ9lU63xn4QUXJVVrl0fZ9NOXezvw5wne3CXp+O0A9qO7NI8EvsXv37KqG
Uhw4Ag8X3un7IrWgk+ebgKVzhTXWBMWCWCExrLa4cQLeZesr9bdTTg+QkGnxqq2nc/aI6TYg+I3Z
GbHCBiRjeFSpEXKIWb6ac01l0ZF7mRshjJ0/XTU9qN6/+jmKl/pqylzzGmUxih0XfKW50lSHK0w4
TE8MYC51sfAppMc9GS/f2FnOYYqHSXEtuTnMx+U9fvKn8I5RHcBMl4BD802XfycGL6XDid0+1dW0
s1bn1o4enSo7UBFy+xE6BMbx/yKlmwNyan88Sn6rvTNn59AHT6uT70zVb3Ekau5A3U5vLV0EQWFH
UjcPqRu9EPbCv9rl2eRVyEU257JL40GAhWlqgm75NE2mpZZn86PMQ2cqo5iSpWK2ZsopKsAiA3LW
SJeFRHdHk7Jv84nlasxio0zOipFPG6p71qWYpuTWLr4Qvp95MWU0vZYUFwQeV9MeRS4xu4Haegb2
ipB4XZ2/gi4ehfGPsLoNVyUqq6M5Xp21vZK3w9EYtSde0OeMdy3Ue5aw7SEkG0h19ofAEh1xCkbg
WlJ2zDc+4zQf4JSuIvZHq/sTROtTjg5Htiw+6mvqWg8pfMTMb54UL1uWQyfzPbAO/VPEPsk66Xl2
808JQ6NEIsgC+RBTJRpnOHddcOUU2i2J+jAzB5rn1Ikudh7fmgPBHMG29Jk96gc/zslE4chrTNUR
r3smCSV8QTNgYBlxwOlyBO10ypPlwyOkjZXRPevQJ9OA6ZKele+FImHvug2DqeJeRBXyppBeYb6Z
1PLeu+jBGWnMar1P1fhNUu+hnxDppVJdRFRTh/n/cXZmzW0j6Zr+Kx11PeiDHYmJ0x0xEilSFGmS
sqjtBqGSZOz7kgB+/Typ6j5TZtvyRF10uyyLIIDcvuVdNoWl3dSct35dL6I5flDRFIAVpHe6/CM7
BherMncXusJFGQ+rvsyP2AHf8nOX90U12h+GreSeer4P7M6t5ddXgooIcwJpwXWaoWoIPQChPMQU
5uA1UVRwFmjbEJQScDd5mtI/dvKjR3+kdgx9Gzn+GqgNja5op8fhru+K36lHrd36jzJFwCapyFuq
JtjO4t0lo6j0jig62xOov5tjsDEEDfGYEN9v20NV1Qa65t4mbeZDbg7GQu23pehfjTDegUzZWOgU
BL731S37TRuAV0I+dZVQg6C2uLByba9KiyoAzIZ8TdcGKY2RsloQoP9s1uEXTLhfRUDrHggum2p7
X0f0crqWtqQ+WntVqTFaZ6HCKUiwOKJYHIX5ejZKcHcQgS3fgkxQI0ee3ATUMi8ooS8nNo+pNLEX
S59pAG2E6G9pLV0I3TrWvsap3n4EbD3qwo0X3qu90NSbB7+El03lSZIERujPqAAkspx9H1RvKg2X
nJe0ag5m139B5Q6nNdZ5npVLjFoW4EM3bUrTX2iFRSupe1DhsZWZewCLWzaP3SiTt0KL9ihibPm6
FZWiJ5qXC5cSAqJCbx7Zl23K58KJML3V7W9T0h4F67iwzG4N+ROvQixj4bdsOz1/KCQ8Tcdb1+m0
d+qJ0wTXbd9hHgbZx0sDnHdjVM61j0+pHt84nndsE/dGS4cTYMwdHdkXiVTuR84tIYxhQsZxoYKB
j4MaHU/s5A96V90goDRd4fB0Qknw3gUveNmb8y1VxkWqWVDf0hujwRKTyrxJDt0BLVTlD8uKcODM
1gMJrZJuTQm5+w5Rd00VoTipokS+Gh1+caqex/6PzEHqU8urHJDjk37jhzBrPOAwF5bjwLwNbuMK
PmtH/JPUgFw1xGtz58owwmVbAVkRfAYI7qFtpzsMzJg1BKreWCZHzYd/g+LFrumVXIljv8aavW77
AN6kr11AGdyWRbENxuRRDigWdfQUbMFlywhvJ+uGEP8ais/HZuJCk1eL0K3jk8qoMmnehsyWvMaP
gj71oevlHWK+LuD+9ouqKUGfokZAaqpyI6Cs9FX0W+TgWC35TH2dI8BxUegTnMtVX7yTQPyuNVgk
lcXzMCVrlPFQza1pXvoI6kFFv5GutW3YzHqz9S4qaJ+IaFarsBveNbc9xX63DVzri0MpSAr/aiKn
8zLrCJNuBf5zqWZO6SHSbLfeztInbylL461002MSN4vOz02cTue9RRlRRiGdufpK5TYosT/FzoD9
N4mrbacvxdgvPEqdcvDJCe1NZFWAH3NETAx0rYlGbNCGhjIdN0wYj6iCoFGFPfkUP4yuaeCjXTzU
CVAhAAi/g926aVuGV6QJ/kBD/igy7QZOzb0McfpyNZSZnFaulJECCkTWbQBGyGji0wiW7yKUVElw
EYGF03fJZR3BhczLNiBX9LEGNpL32c8eskI+5Y6rahqIyrZ0lxE/jsmO7HdhY9qnjRjnxOVb4YBr
B9FwcvFEAQEDJwl8x0UMZACGG7SIot22E8028G1IL9bl0+S2QKXz+9JtABJJmpiFbgIVrfFhm6MM
W0xBd17t8Z7rn1ynSdZ1PEOWBh1Ey8PVVebs+O9eBTMkEhBr2unFIqcCnOzQ3dCX3jBfmZN96xnt
o6qHqaDYBkRLRD9sbSRetWJYAHfbTDiUeX66GjnMaDlTLCIdViXmsS7Y2pgWHpbShn2NojU6zx1X
9QDbZCaCaEX4gFbvKnT0aRE7+WPTZ/fugDsu7gTQ4AGuuA3KKOyfmFOs+N9jEvmrpkG4MuVI1Ogp
hIh9CSgtUGDopadgD2kGixZRbwpE5GHcOw6c+V1pWKvJE3f+QOXZh+Nq5OiqeObRQpccTOYajxwq
lzmvvSVvKSJobRlKgB4mc9ncwYnqN2BEgoVZ1ADe0o6UIVphZY5PEA43dPjzO8AzK4OjgmIC3xst
BM23viCMKpPt5FUHE7+dDgOBdHBQQ4LdPFNgJ4cpLVp7AWexmW3VcR9LuceKxLsAgX498AHfsoql
VoInp1ycQx27UudqGKBhlHS+vFJhlqqIwaW4Br+wDTVtNZZUFEc/R9o1upZiYFWkaz0b1xahtfpG
Zh/WVk56aAmnS22CyudvemocQVi8Zpa7C+1xbTvDvd1bL2OOkr6fAxAmBOn9cBfCZFZ81uginOFq
5zo5tuuxw6umEzJeOIGvc5zLAgnUTekwDdBbLluHbqsiqjN7HnCOOUzJEC1Kt1qpDxq5+ZQgl3Vd
6GLjozxBJT7Zh0TcgSBsFS4qBBSnEpfUhlI2Xoj15VApmiG7Eeo29aVojWaLkvF93/j9qkCoDLZ3
dIMdRXaBp9FjbAQ5ByCd2RYOH7UEBMPrq6TtC8BgSbU1piZcA6Ksb0kMklUeR0RpfbTrrWrT6vE3
9iVXVZDbWxG7y3YwhnWU5d7GsNv7DrFn1EO0jZdhxGZ68ZcijN+Nwf066xqyD3C7lZIidjdPRVBl
KBbW20EzkX9vPdwWWck7qo9XkVd/0droqCRCGpE9ofO/jmt5myGZgSngvraDl9IkI8aUCsRzoN+n
wrqbMoz/+tEjDTNwAVHrMDFLxGLmNfaYgHI8VIMg71+OOgqnxDN32KljgkB6q3fzUTr+gUCCirBt
v821Yvr3xW0T9+9tJFf9jBhx7AhrkfmzPKhechNSz3aoIvQMCaT9ZnBfGM+nrEdsNkXYi4QXj3bt
hcT4SrgtroiE/lf2FBzqOdomcX1kU7o2qvbQ0+lS9VuPflCkZ8UKy4AvmjnTEjQzjMWTPWcqQrIj
KrMdFUTDPE5d9wpTAaES612vo22bIKNoxRZdXitbgNIDcSPYaqLZXGN5zvFB6wZnja+U3RBTxAcp
hWo8CmQsKVCsNeynp3baQN+4VCmZminDMF0FYUP4gmOtkcFYn0gUpkj/WmnIDDhke6otAr6nuMCw
6JjTGoddcZpCCNoc9omkl5inWb1ulXB9X4DPM2V4lQ/RLjXTZd70T0WRvXJnXxuXMAQPki+moyP1
2y3arv6WJDghUTkwxvQavet9Olg4TlXEGakBVG8qPGtVa2CStfJan8ZbePzg9XlUB9/eoN44/Dkq
t6LGXEGTIRUd1uNMmY1FbEvk2qJJQ1403XpFRHjSvVaSdm4bR4bCzgAiQOGNZl7RiUNQ6LvG6k55
T1sCuP6j5hALj7TJDc5s2BSroYDJaHfrwgdWNfXwGQCGWXvDNSKE5MNrQdAiTSTTWuFjidpfJyrG
ULcWtSH1M+WPgEbbOsDx6LIOU1Xg828xdryKSkQ5PLKLPMG8K80RdpEJ+x4MjGUR2Uf2VlqRnrLj
giCAnlEb43LQ6iSxhfcCLBJejf97SiloitzgYizUbJAItbrDiJ2GnVXXLs9sXuoir68DQFv3wCMw
mpfRxrRT+Nr6Yzwlb1pqU9RIjfchyYCeaQ6+JvVkXsQVFWYt5zRTKzw1o4NlWmuzokxhiJFKnJ5i
XoHsa0Sh3LBuq8R96cb6dxqwj/FAFRzc5T4OPfcC+q6zHYyCCqOqLGEwiOdNfV82MEcM0bMZ2OAJ
OsTF3Lp7nk0rugAatNGwNCzM6IgT7y1FigBiS+wgwqLVJOHJuzpAMZvLaYdkVNGqKl91U3bltM5A
T1WeXFROLlMnqS8DFz1gw4O6DRrorbDFY0skHfT5jgbnE7A5qPZu/YUQ+NigcUg1QeuUJhHgMBXD
zs30HBrurOrUx4FMMxoINh1XysXQ9186s9+b5YAiHKxTWGl3vOVrM65PY+ZR0RkwKfN1qsUUGDPd
eLBbQMQd7QzfQwMUjKFHOFQ8JF7zlUx95cKAHah1B3FAX0DL7hszvo205LqP/duJrtYUactWI/9r
NJu9HQ1TunqoxFSwwBLbubbxUA7ZIYpa/5p1YM2CwTtmvbND4vZQ+M1G06Jrmqm7GZslBf34glLz
PcwlBH+Cchcgq4l3mHtpfrikxUuzpxIF+O4xaZ01uOsvReGhFVa+zOz/vas/SUdQ+dO3HKTvjtvf
xXQVLmIIBoPpTvQr3C9BFq/GhDazV6PAQbssyRAMK9tT09jfPuaayOplZ5YesuD6YbSsjT/QWgAF
O1y6Q4upYRJA/Cuekz7Z5Jm2LT0DGMIMr6PPcioQUblEZ724ILXd59iEgHwe7wxc0y90Gb7VI9au
VpddQjnjkXXt3k2LZJFN1kuMlfNOUChE+2EdQt0fixK8CIT0VeP1w9UAvbsMQcy6pom9YlHctKX4
VhQU7vJ00Kn66jC20McsQbD4ibyTlTWuesO6z7PsrTKRdO4cr2BiC7pfTbSEB+by1j2wxqNA0n/o
H2kFbFPPvJ6m5EDQEx2A9fawg/snIxjfurG6Mlod7+fimm11o0lkl4CrIKhWjRxQRYtfk/RAbGJI
Ot73KGRcRLlh/155Y7YvohDytJxZ2UJD+VCAAjhgEyA2kYPM4ayE3t00owQpZIp9UdZg0jXXzhXu
DM2LrCbrW4J2zE0T19ldhrLEtobPlS5sJOpAJgds063RM6ROStcDO5pkvivwmlt2fYgZCUpDr02s
3CSr2JmeRFpWQGHA3zgYcKB0H+J/IxxgYF4QfGXfl8oJQtuzIconrHVoYLOaH23LLjdTPYd3mod8
gFlrSOxH6GKigpPQCq2Rpwap65f3Xdl0F0Y/aI9T6zorHATDlcOdXES+e81gfGn9HM1SF6wJOH14
hmg+0MsmwrPn6TXyJf18Aw3WByqpK8ePn/U6eB/FiGQTKRlE6mUE59Iw+puQXRp6431JcyGR7R7F
0ZrdPJk4PRt0MGLaj3LdwcVF7eDKrdN9Yev6OnTbF6jsrwklcgipB5yA76n9PQttPBImrAdDe9F8
867PodNVrXBuzLnLb3MIeV+4u/jr0A63mHghz5hhXZAhGOa78NYrYzixQPJ1Q8QAfYDQlIIR1niB
iY+FHyNxSSXWJz6/0G20XlGZPPoWXPKysqwV/0EjL/VfOmyKF5nsH0CeAYhy5y/Cbp4SZko3pA8T
1TL4b/fmANfXzFe1KFaZ4z4LwZ7oKmkqyvEIGYHxzGg00LEeZlDcHAh49LomVgF0m4Uzbb2ETNNy
9eVYJV9GE72sSsIfSgax7xyskXENSiPS2drJ3U1h6mTYboGijFtsw7ipcVP1VP3OqtFspTQbIkUd
46AMvOfN6H1OdO8gsxrjAnunByE0O3ApKKIYF26r3zJPINWnztKbSfpQkqICmpB3eZa3iulIBMm8
aVr3a1wV20GvFwIpr0iwHenN8BWpxRW70nXmVHe5WzxPY3frR+ZTBw8K3RJjI9p2R63yiL33dcC7
kgJBkyHPxoOD9xNRdGFfjNTM10IaC4eOFzUTZ4XwCL3KBl6Jnmu7zi8fC1AbHQSCAHfguQY+VTnc
Dlz5ThNYqfHr6Olfegh5Wpm19crgHpnbdRXH7CnZtM9S9+SF0b7nJV0gyDGjRoMBGYRu4Mnand47
d26E8ClpzskZdHHlajWG1nyg8u/Kukc0pqrpkk9XorNoDFHiSLPd2Op7iNwroxRbGppU/4X+LXG1
9QgyDJAkUxjkHcVfYmLKkFXv3PhZ4EOWiJZQBfdCK98LzZ63iVP0i7SjHCK6a4QGVo43IOYGK5te
SA0HL2gePc1+tCf56nc0240C4exG6b53lOiFvkhQHYVYrRzXyju9iNbmNK9RAjoaAMEvsUM6zB2q
JrScigsQ0ESHoq7Qe3SgGebxcbJBLkZhS+112mm1g66n1rxlLnBGma8zFxIhlTcQTnrwZDdyRc32
ka10H2kDwLWAF6eZXzWEsifc7UpcEhGUv5lsWvCqy2wbiU4ymFwzb+iOdAFtIZCHhUSPw6KUijxj
Rr8DKJlLFaow6TBikJ2Ep3ik0xv3zRYp8F0vZsjWHXTYtqQNEzfPqDjNl8UonkzT/VphbXkBeeCg
5H2qSYeLmy+lgEXgVRR5Jxf7D39FpeAU5+iAAejGOkCjnyV4sXGK0mkpnmFC44lRtU8Ihtyk6XBX
xDHI0uhG1ObvYmwfC927Ywo/DDltLDvwQM5q7AyTt//jhZoMQTEXSrvkrpmkt4as5y08A93X0W6e
g7YACpBIHcBeRUMFqiQbo/YwNZaGZwByOyJAjPO3v/3XP//7dfzf4Xt5KLMJKeS/FX1+KOOia//x
m/Pb37BjUz+9fvvHb5oJ/c62CUZ1fv76cguHk18y/lcXSn3OcbTfOM0ucqudT/O17oyXv3R10//+
6oldG2lIQL1BMP8tQtyX+IROxVCVr3/tC8T3X6DV5QSZqTE3Y40m2dxvYhfxrTLbfn55+8dvx/S+
v7ylhWniZom5GeLZ2oSjQJxK9+fLv3Z19/urU693KUHUJm+HXBNFCnACQEn/2sXVgP9pYGefCqqc
KpMGW/JUud1tX7o3f+3S6m396dJxayNEk2HS6UNCWkelVawtCPzLz6+u3u0PZqRpfX91zcjRC08b
lMAz5FgGqhh62i5H1wWvHNBthf71+Rf9bHDN778o1AI9SJrU3IRtv8+lvUua8i++IeP7SyM62Ztj
FZkbOyOwbgPtWsswnfr8vtX0+NELOluyLqJWiWkKY1Pmwe+V2S8jqirUpNYePJlffMdP3o1xtnBT
jY3It7x+g6ZvhoAxRq8cdp/f/0+2HONszVoWUjMmpCIlgf+OAYu1mKcMlXf2/dXn36Du8gdvyDhb
toNOT6foS2OTRWJnGfN1Zcut5QW0Gkoqd9FanQmQNa8//7qfzFjjbB3Te6FyEDuqKIhY/oR+LUWO
RqtB8eeYOkVfP/+an43J2YpuDEiyeuJVG0svHX2Bcm4B1DObvcVfu7763j8ta9tz6E2VTbVxjfRb
ViD8hynjL+7dUIvqR0NytqrHtBdUeTC/dpLxRuQdmLcWowC5LerssjYTsG/DipN1k2ngmwO6NXnK
MfvXnkzd1J+eLKwt6vleOm3ACe0RI0dJu2p/8WQ/G/yzpe6nXenaVjyBMkaApCkWTQcnLEuXNe59
zuGvPcDZktcHKhiWFU4bj/WOrUcTX3UCQ+zPr/6TBamfLXYPxbTabLVx44VTvOocK74crNm6nvyu
/8Xc+tlXnK/5rvaoVvZy07MpQuFGcGQyTxCV018M8c++4GzJM8JzzdE8kPp0FGfxXG1R5Pa6L5+/
op+sPf1siQsrSNvOaAes40D4jv6Io9+MxcznV//Zzauf/2l+xoOB6opdc/OdFu68zimv4imqV01L
+P7XvuJscaci6WrHavtNUqF32g3G2qXBk1fp5vPr/+wFna3vxB/zRjZGv3GdCeLjkGnoxaHs+fnV
P3buH2wf+tkKbpAtw4pm7jZRTts3uFKwpyQHFy0XZTEv4WOCjAPQlV5VXnKpdfMl8wHuHgq9MUBg
c6GD4fz8Xn72pGcLXsC1xN3GzdGg028tHUlxu/xFuPyzS58tcy1sRTqETb2hDzYuSTaxM7OmXy3z
H5+KlGS+n2UIQTvB4EIl74IA/HZMczMMEV6DcoiWEojFUj5rFo7zZir8Xwzcj5/I8M/WPc5hs+mk
fbXB+NW7KB30bYVEp/evDIXhny16YXgggT3O9LCYxYXdATrMi9y//PzqP5l0hn+26IvWHhIDXZGN
gZlvOb0IcqOeeItE81pER7Pt9kG0K6d5UcfIenjX6GYscnDjbVitW8u+tumKfn4vP94hMDn5fux6
hC/zfuBsTuZ6l4rsegiM20rp535+fftnk0MN4J+2IGHqujUlTrlR9FYdidOin7pLxAsbsfcnp8Ii
xXYRYKAAH6b4NyMlgLbnnCEXcI2GD+rcxZBSN8Hl7d1EBgdCTv3NBeRFydMPM6cIrlIRWPQC495P
7rqZU+d6kvPYnjAi0KlsIrmVIwLv01SlKWtWPt8yFYOP4rkzJ+MKsrddr4DnOyBVR+t3BKhi91BW
FS3zsSqrFWqHMQ0jiQDxAItFNz2M8VBbw0O0i0ZVtc1CiHQp7hngrB/ABcYxoGiJwWOITwR8uvBy
1vuiex4LMwH+O8/SDmAARwiQYbg81cNLXiO/gcFbAUrr483/13cZePuRkb+W1dTEYdSd/fWfdyXQ
g/y/1Wf+53e+/8Q/V+/ll5f8vT3/pe8+w3X/9b2Ll+7lu7/Qoou76di/N9PtO5JK3b9rBOo3/3//
8W/vH1e5m6r3f/z2WvJK1NXCuCx++9c/qaKCiv3+pwShLv+vf1P3/4/f/k+PP9ZLFrM1/nG1f3/k
/aXt+LAr/q7rti98F2lZ07KZkPL9418M8+++YbN/CdM3dMNhWRbUqCPKGP7fDcsxHT7Dvzn0cPlU
W/Yf/2Zbf/dsD8EPx3HUp03zt38/++GPI+aP4fhxvcRSi///nURI1Jncm2FZton+l2mflwa8Oq7d
BHHYB2m429KN99C4VrgnIXZqfrVQ4LDBher2qNGlA5ORJx+/kMbedZnH+7ZEUdopVjICPGoOR3zt
aLQCvnVAX8b+LvQAJklrY2v+fZsJbI+Hq9JB0FFYN3M3v8yUbFGzii/t3tlarb9O0vGUuPL0pyH5
11P/uSpk6Orc/o/HdAS0BsfimS3G9M/7AoruosEpL35IPX/XesNjWdTIQxryKszQJQ0CDA4AeIkJ
pY7IuREB9x6PxzLw1+S+ayLjPXIouxCBQIG0Db0l+WjPckET+lbm4wLZshvh9o9tY9+kdXApoVrr
loNanb1hdqzREl22ff+oI7ctMipdQ/FK/fktLMJFaNgbNqP1hHVHbkfLNIRWqQ9XYroLU3er3iN1
O4SfxFra0R755oX6ldaP1qG0N7pwrlHERUoH8Rjf3iLA8q0dk2VaRjwQtzUnSxtjDT2M1iJHP9Qb
dzRm1tac3imiqEBfzIPdGmJkmFTpEkWBQ9oXBz22b6zCAYiEe8eAq7H6GRbvQyOPczSeCloAM9rc
bercDNErehQXmi7hm+rfmrI8IHF1aPNYNYv9dZtXhxY8YOENxyFiopXRPplRV8n9dT4a12kVXP9i
yM+OO2a2wDCKJYQohGMJ1zw7ayynnDyJ+NTJbh3shBwwIfE6TeVjqdPGjrde0LyLOEa/ZkQiuA4f
0nY6iRZL6pA/AVC1iXeti+FRUsRpZbCjyr7VQWSjiXhKvQi39p7esw9FjLHFPipMnU2a8XuCFmEI
lk/GJStDHku00WQTPKU4UIqcFQD8XE0UuvMHfBUB+8sjKkU3KdDslpRLTvZGdPaNDxZ41sIF/axb
MfH7qb9LXUbTVzOgOqgvC21n2VpMSG4sFcMVoRAiB/FezVx9kleS0bJjrj9H8NLEThTFoZyTOzXi
ouDv3E9ohxAQJcPSFcgFI9GOitZWaAEMgRnfGyZT6UOPnJN43VioLKH7CBuL6aFmtsOFWC5qWDVg
6LLpL23X2qSdMpNO7+jnHZMpWkuLGDdg6ozBpfpsOguKCt1DUw0UHIpDYzHtQh6ypJEtIdEAUdqL
GGWZIcruBiu9A/O7SlIX5XvMJRFQePp8xlgq4v3zHgGZzneFZZk27TjbPi/oaObUx9Pk2acyYHHK
DPga6kU2mvcBizHm/Vq8wzbAVIs/1QKVjGXBK4iidRnz6Izbx07Y8t+sUrTqlnaT3KlHVTePbC6W
QyVNWPWay5VeVAfMojZWEO21LL37/Hk4CM6fxzA4JHxL55jBweUsFhqsWOKl4xqnNI/XErOicM7u
bOyySs/etLX/VmbsLjyLmlu2oz3ZKfff2Uu10yAR+SJ6Bz344bExnNsCVbhLzY0gR/YYCha/yOc+
IujvXz5HHg0azj1yRM84W60apV3dTALjJONZX0q9hz7Bmk2m/nFOG4kUCiTdRu2ggi46jdv2Slg4
Ldhu9Izda03j06fNbocpgriOfQUHk9ZuUoVXYVKBEhvMh1obCyCgER6zWdopApaPGmc7AIAPUT8d
eAGSXy1bToYQubOL1ptf0glHXzknUNU685ueS/qGCe9S9nTzbOQqLzkb7+1Ae9KbHLoj8oJsKJP7
DPc5RVlOm9dtw/LVY2/B7o0a18glkFuy6crbKCIjtBT6IDSFD5wP443XNh9fWuB4HETTi41v3KU1
hc/CZPed8B1CEHBezUD8aHsXr2pDTarxpLncPWYizMP0rvOJ4/2XP67dBPdFXbxStdjBEkmIEFnA
RCw7fWRzbgK2AFavkAhpag63bHWsLhg1tLJm178sK7C6ErNWHGmCe3qhxUI6yZ2EKQxZIXlOct6R
0z3Skmw4Ckr3F5H8f2zjrmVA73KF7XuuZUGU/v7kHio3KCZf009hz06XBG+tw9YcuNf6rBpG7lbt
lLK0N+rYLf3+iBPq3k45iIiovaE8sAyOiA2uf7G6VBL7/YS1DNdyPNcwbctzzicshktxOAfNH/el
W8NjqJcr7nFjD+a30GHnb2P2r/GEBtru48yGFoqRpWAGiI8DGOzr2rZtGDQc1PwiNp37z2/yBy/P
MnzTE4avk7R656mfl/s2Eq+xfqLyA0hOXqnIDlDH3g7zOxV32LF2D6VkpwNVsnsbQRLmA/en9ezw
lnPb2PT1a/sX1RXzP18enGOPwWShu55//vIGhP4EZNH+4750uMHwZLMLYbi3qeXcIIB4I4kMWrS8
mYocelKeUJGBA5h/kNi3CIjvtFIeLT9C2jnA0wb8Dhp8v3h/1nnYyAA7OlQ9G8yzCSrhLHVO5qA0
0m5uTuiGbWVFjCAJgksiRo5eqXE8zPJRRZBl5q/VRFQxgTpydYejIeQReH9lyMQ1CdK0cB0CcFLB
b8ERXUQcAbI4FGzHSQt2QQaXVkVA16v4ErvIjokrndvEdX4RHP3RD/1+9rq2p3vERrZJimGflRy8
0DTSJPXLE4Ks1HvZGRe1UyEBUpavjSbfqijVtkNUT9cekiaXac96q4I3fco8+CpsxTLU9WXiI1Rb
+hHyhpXEjUdgrlx24UMZaPcN2we6tQIr1vChcWH5YLd6ktNYbBpjSsGHaE8fOw/6/RdWlI5K6fMF
KZJD6YT7qOmeNNxHurbB4wrZK/hE3zhvTwhkr4iriN1jvYNdDiYnNQKDzZQNLOxZUUXcXOhoKGBb
jmxK2HBuhe2IhPskkkXrZSWyMmyBsA6KTagxf3Q71xepoDAS5vOq9ItpKSucP2yTY8Ue2KnDXgeG
24FsYYfjd8c2WokBZTtkNfFzybhcW00vFA3QkIjZ5JuuPAzzxx6PvAg2HvcqDsgCiWplNNXg+tXL
sSvcGDXyethKONsRiTEmUHV1LVqKyRy+tIl9iwDZqz6JN6yPXpDue0NOf6eDG1uoc0evyoONX+QG
ZsAjMvdozc7DCdg5YmvMKq+i8KrPlTJ5gDxdmla2EiMhFckO/+flByhsIcU5oLrth0iqyftoJd8f
WuCIwgAfWHSK3krM7i9FgmR3CCL0Iu36R2nRBrcl+xlg5OZCdFKRhYgho4Rj1dBfSmALcBdCsK0u
LoY5Z1xJyQQjj+ECUCs35nMUIzQMw8EvDigiGhcNLrIcdyoCqLmyLFWrvSnrRRtyHa9ioJOYT4Vm
wbHYEyZPEBZslxuwfK6reorIH5BYqmjgI3qkPfptmPRvehtKiEx6c6mbgQVmV7cuAdVghoZTTpnN
5uUQh8+aEwA9z3Aqq0K8KCcd7YDIw4WBIQYsCUME3fqVTInwCUSQ6p6GYqNPQ7TSHLH2fHRO0ccu
L2bpvyXW9NJEzi0HAhG1xZeWffQ8xyr2iNlvkawHtV5X3dIOy9eBQHmnWUwE7go4YztbC4EFVup1
AqYhqkYVC0UGU70OGyPYh4X5bbAkZJGZrQnZiPWMxwSim/ACydGK17QMY/IeXq+ImG0y6I+hxYtq
ByKjP+J5j3XIqYHoBnn4rFVMEfRGCdONb1KpSnkdgmPqwWZYsvNMCGNhbnD1i0NKFU/P9yKBDgmW
2NQhdHFWiabTode5gWqV6JniLpmsTTWhdiiHAsSuSMiIT8vQ3WKwwIyy1AQnvwDUhiDClUpRiwzB
MAJZLfhVK8P+z6TARdHHMtQJ6rBZngXRhOaWgd5VedJrjnTkFVFBPKpoC9WHpWzZwUdOLj10blQa
GRbjURhMH+SCEYqJnm1Ctz9Cbc4CMmIR2rfCY7ZzFrQ9RRJsgQX8wnAsViWMG3VmAEQASegephJc
FqF4C2OpRboR33gOkwluKO8Etw7U7Xhkt1gNcby3/OH4+bh8JMhn48LhR2UIOrRnQ2L5PvICUhrr
sh8YF6ahzIlsTIcAQX/BC2EVGumdqv6UKtdpOPwYI3RmAcVHa1XxSU3rRgUSHoFHQeKswXXSDbHD
KmeZCBy9+OzcMqvIpz6/b/dHQ0ZZy+XOdRuJ/7P5pIWD1abYepzYe2AOt3EKn0BT3r2MlDSMYGG3
rIpQK9h5ZkSBhhEbZK+p9+rhCIRf7Q6Goz5PJ93U9EvRmGxtfnqnkoW1qPtqqQ9zCl6P8AT4xX06
qA27V1uaaUOlScWbHc3406NOHVbyyOCKpW+N5aWFJw5kyGi6JKch0HELYJjgzFLBHtux7PVc7PQC
wHDasIvYfVF9CXPukwp2dpFriCrZyYhIRMPuXNTYBpMG2x7p+0fYPjgN8vGS+Sdd49vHCZvBiY3J
ODxUgTZYoojrX4dztkrOzmeKZThIe3u+qbvuWYyOgGpeW5WXn/BovwpjwiRstDh0jyJ3bkKNTJji
mm6RhcriVbgUAzpKXsygUkR7nb2nVKGQy/6jV+QifrLUNdZFzRTCOjaM5EIvOvJBjpB2QOGXKpU3
+DtVhkgKf6fKCwzZymPu4d9NeQLREOabCqg/gikCzDKBs9wRJObOErzwGvmr9a/TWIqmP3gVjsfP
4ToqUfCzV5FYA8IDiZGdWpPEyGPL1iTjGsZor4Utot56SKBSRigyWLaz/Qi/Ujm/hJJp6lWcXGaN
neKcv0o77pbVgPVc1Ut3WRaEOhIvdGpN1KRKtNbSEcEP2VmkEzXvDsHBY2NPL5hGHNsWtOMgUmh5
YPhFK5munTwlgI4v0zDdYfaJu6fJzGoDUpSmOiQaZ1ep42CX6t9KLXxODHkyKh993F5CaWaI4fSp
kMYjVUFVDGfpnJpCXLToiGq2fFcJsmhZEwB+y2cpCRTE/+XsbJub1rYk/IdGVXrX1leSQAgJkJBw
gC8ubhhkS7JkS7Jk6dfP09tAETkVn7kzuTkmCUGW9l57re5eveScSnsMnk+tF2+/GsfpOPy73buW
1q+fNCzgPTwKDlvxaUBSmpGokDZ23VXEbJIzFzn++dAW5FUZSV9dcL67Me9mqDmIsiYdPhQeqfWW
LzEX48adyMqMP7C/3TwVNsNMGcPRzVRvMDl3eNBsFfK+RftxWHPYDl6R/sAo9lNLlms4J+mCfaxp
MMWxSX2pCzpBwyXiVLNN/mNytncbJj9a0gfM1wQxsEjxWG5ft/TovCpcHl6BaTEYX3ht4v6BdKji
r5C4emBaeQN4YVyKa2WIQepOGLSwUwEJi6X54XRKrjjgmNMDCmXai6zL723sP+Q4jGN8VcGsng+4
tbnr6qOFFLI6/0DDxMQbZNkswusWV/1XyH/7M+OSvbvIvc/CligBlitLUF7Vyfoxq8vHYYVMVVuQ
wV4IUTuuWEVWmDlfg3r1gbhJK5hHRe2ROthQlA314iOW3fjEgzmir4k/NuSlNP0RkvbU4RMJBW/t
Z7Pjdpoh+YEG+WdDryhmRjw+PDloUynpceE5FXT0EdnyLYlGFnIXcpwxihFQJoRFvmghL8n/lx8A
vG+KhUd2ldMUILzGyHk3SRBG4avpjM7nXE9vwmaaVmhgnNbth9cwRyscT+I7ygaovxxZYrVmHeVh
gUcv5t8/Gf+++4o3P03ymFOfuRl3jo4rAnRH5h6WzteCvthXDEkDDPVWwEk01lBtsAaWfL3ueQ49
P5k35KZMH/zaB4vPmZpEimGNrVypN1aS0E5jtfs6bEpmNuI2jjKlvxVgHJScDcoU87HdXwcrcman
mvrzKXO9cxJnagnmK5yJExFDY6OH2fCbk4TaqzFaStjzv8FN42tbxHcOTg6XFY4071Y4EV4y4CAj
P8iKR7v0QDIf8EXCDWbZfaF2xeV4xb2cSt66vTEOTDQoGidItuQbDSihk/PzSi+GyaSM68xXF0EK
PExSwCC3DZl0/XHKp+9QjR+rPREl25LcJhN+OU3KI6kqumv/p4nrbVOEXflQeDwFfJOpAugCOS9K
YKgiZASwmWCQmqYga91E1616+wqc6E+kB8FzEdpyXW7kJ2Ecz9Kahvk7ZNJp+ZCthOoBSWN7goXJ
wBnPqQQuW7j3jGh7rcXl4tapul/kRbaABOK/tUtqunE+C+o1Nfl9Cm7CW3bhAXAF/2q2ITAGuR3H
ktuz88FVihyIuI2uiwISbGvADhZftX1ob6FdQ3kcQ31ezoOs5nl+KqeRa4CAIEOSeJ66wmPj/hOX
DxaixyiJYFdC9yQkafGd6SAQcL0H5uN4bTcfDVxR4UZ3oq6oIi26TYF+VscUgW4YvGNSjUJAdB32
++8ARZypbMyJ83jdfxGA1TKDaDtt6YEOL05nGc/mo3TG8XYSMs3YzMCYfsrRczIE40FoxICQFjEM
yRvgynLz0eLbIHB4hr8NDdmEMHsyDUDkCzFjTNm9CqfOhmJLaJBsZyl1ac1DAZ9vMFpkXN2NaKuX
n4PVTc6eAzWEG5kkicELRQH/zT3SFjB4Tt6tDyASvAKE1JUWEWp4KkFQQghBU5M/m+ySsvSdibjZ
I4RonX0TN9Cb6IQQ3HIZs2tKAH5gBnyP8eDBbBNMk8MpNQbFwy4xHxkJ9Jb7eCVgy4JZZGNa3FrQ
Qi7dBoPo1fDBHdgQI2wgOfxY7m671EH7EJzQ0z5/bTDREal7GNGG+PR+VS55xcgMPLtu3dXmo5DV
MCnvVQuG5Hzhxv3ZUn65O+7TNr+nbf/W4AeWVMUFXQ4ftJ8m5LEwvieCR/RMbUFyB/cekNslnpld
W7BxGSOzavBIdDjJW1cs4fgwLGGAqfi0jbQQBVELHQy3yXXrAUv7JDYTNMEYfMo25laMMBDGGxVK
WVB8QOT30G3cN1FbYQE9vsuK+mLALk7bsKX7dajZbC2kTLm8HDtwtzKGCds/hDSWi1JvAxaNyJoJ
Hg7SsckKuoXh1zAt6cfhXMUWgyo/55CHzRC+0+Z0sdHw/3l5qUuXMC8EEpw+fCZX+hQC9vb9Jb8J
og1DQ9GmPMB1L1/VkI1nmQsZ6UZETTasmb672+gdTg2PwuoMDoliz+1GaB4nh3oxXL5Ng/b14MTX
bQrqYbk3ONGuBv5q3zA0BmyAtbnk1k+7LyYDATOrezzxCNTc0oRqipjUVhHk7WH9Is/Ba0XJNqkw
3ZJZtvqQNVQf+/Vjscgu4cMuOIthxjlDk+it1vzQU8OK5xPfB7NgaOaHX32Il8370bSvqp63s+H0
7YH5m5JEyADm0LXd8AuKBP4bJJPCiM61/qHF869O8BjexzicYDjGAsUJ/mySQiBa0s5Ni2Xbw71H
43cmBl86JQ+Io0evdVdefkzPwNpxEkB3egmsAKKIWYXcNx65sp8XDxJ3KAthhsWNKG8xbTxdjq74
TuznUCwuqWlZkFDo6CBqmCTRWfYOcTdVroVA1uGQftYdwqYLzQT6DvpnmSV7kYAK9B1IgUf5Fuf3
1ZYS5Vfln4/9KSTpmaM9geqMOBxcoHvL8D5ZfgPmwdMu54ZrA8J8j5wEbEqglds27WEF9w+WuV0j
1YCdHTyudaNNBkMLxcxklZu+PsXE2mg6j7YhGwN2OfaixMyibV+unXaCUnxotywIjM8NzbgQivvb
YbzheEDywkIYWJVTdkWKd2thiU3+IdsCH2U1wybdc0ylGA9MZKbkH3bO12zExC5nxW+AiKDooXXu
xe7j4HUROpRUwEYDUy4nMloJMxQYRNKrAlaAmNCNKCC8vLaeoZziBK7O9VldJmSVPY3eyXKgTRFh
2YOEANkyfVOvcAnmdNFGDznRTL17i0rnI6nRa+lYwmz5QVW91AUJoyKBPov7hsj3X1wYDDN6EBf9
lGdmlXnfbqMYFCUHpACMECSwAFLMucnAWaYimnLUFluop5yyEWmEkmVF1aofboUwQh18/BeQgdKW
+eIgE02xjGdrMc/q6Q2bksGsNz7GYKp/bDpKtARkeWv1KNPw2mUygeQkLVTUqwHI2mZnyhXQHwgw
EkBSJBwBKHVycorax58Kml4Eo2QdUtkE5EH/XY6ZoGwD+/ERXaFVe3rxamSH0Q8ON1UrWxoDYiZq
IrQEFgIIudvUl2ZkG/qEtT3hgwEPko0hlLkoWnB/3fYwVJYWXWfLxWe8Ot817Fchm7kTve3XiEic
nKwSn0NiCID+7o2z6G9PrJGnstE4ihl2SDFsfKE3UWj0/b8CSDJGQ9ski6UlmwcPLJY1YsVfAPBm
Wl22CKcKgwoB6FJHETMmeriP7kvWRMyxqj4Kl3JyFgzCr9PYZvLsBSKPCEiP0LIls0WcMCFrwcjs
5UMYUq/sI+h8R3TMkuKU8ECFQkRxwn+wAvwoxY3KmWFXP9YRxykirGEnHEp4gQxIsym6woj4/WqZ
cGhS4RRsUYV/2E0kZTcSv+jrh9/tBwx056wA0dWvDTF1AlN6LUpUQjrVEQwy+qDExfVVG3MLshYI
H+aqBhgQhF+PLN81t2sx/gw7qm5poSamPUFJoTJCmJS1/IQqpB3rg6ROmqShU/W5fQeD/YFpoJfh
jkKxJ5Sz+INi/7HEgFS5lMCGzOxuQ+bxhCW/Byf5APVX76DKUCLk9KhtKF5fXjbRM0+FvDwOOXYS
+Iu5cmgK2pEO/LJ8GAaSmpzCar/4oZgnjYKhqnD3fG0JNroh5HCWWioASWDOlN6u/MRgV5uEuBsq
x17CMPYFya7+qpLdYbnGz4Qz4qBx6M9tpqMimbhJoXyBEOXS3fac3dmHbNnfKlOXoIrptF+aEaR9
wX9rKV/YRIqtWj4FQ7Re5TTC6xTQApE2SYo+BUfVw27sYWO8uxFumlBLKXXER+wGzutEcJbYdRYE
0XiEAqL8ADWsTSz/2nhTUWULf/SyBy1a/ftuMT5YFQWnhmqSrCA4wgm5PerMcXPPqEOwfakZ9juG
Tgxf2i1HPkebOMh4bx53RfWVrvyH2gePWZM/A7Or2NL91crU7lV5i5ca8gzAGAravdfhDxi8F68k
0RNGrhjsrfl3EGxx3A6L9HPhCOcLrXgNcowFZZM00kQd7jrIWx8oiD0GcNbf1Kvw6lCTUJ+Ep4St
kfb708MDFj9IPHRTpNvBUWYRtDEDgersj5CiXmz6V4yGe9BT3jMdjXmN/6vxEJLAZHBYYYtCgW2s
70OtvilipCs1TFXAKQg2YDl0pKHhjuiRsI8Kc1n0HMsFEgXpnLSNTQNbTvCmd+8NA0wu4qBAt07O
kZkbVdzILNEwECMlV8ya8MKmz2AgRRbdadcyke6B8hs3oCwaLmiuwJsMQivjOinAkyWs9Mt71Pbb
zu6U57uJIeX1fQq3eV6SDIFnaJW915vG5/x26HlCSnopIS0JofNfAlvxcracAMawK4c32XbwdhD0
iIDPmiCFeoBiwNZXyVvmZt8SGoVevmArwZhdMOLVIAFmMq4x0Qw2yIfBxcJ1uT4EFY7WoSCJRfik
QKJkULJOqzdFYKudYGCUjBEb6fCmmkerT8kGah4OrjIPmUd7xml95yIakFaFKfISOtNpAIWYLKez
NHffZ85/JGdUwq73LNEvoPBrvfe6vRmGxdc6RKOGhAWT5tuECYlWg6O8SKJi6TOlWZGO5eX78dwD
jKEiCTpQxYmZ43Z5kHvFlCyYskZqIzxYsIByI8YZQuBzMP2SD7kImFsqLD3LMCZYUj0Lfxs6jugc
dSlidAnERCMpyXD64j4nATlxvccapxQJQID2huM6JOV8mktMETF2W6bx/bAH4tkM4InVR+2+oo7e
iUpVeCtc3gfhbVg7RCmwwNYM30V6uQ0/7B8g+7eSsak0OQ2qPQNopMCDqP+9NBRANbvKZrvarat4
Ed+HgVJzFJUG61SiPsrdVKRpS6WS1TvMUFztf1QMdLkUwOMA9e0qeowpYF+FYjKsjoZJ6wzXltAx
LJHf1FP5WI8ULJu0vbC0a11hVB5gz3O2bIbkdb1nZHSLqRMxFTpFz8gZq0cndz4HToJEY4TD2lfL
NzV1MJrgCFRkBbScxON3VWpOAu3A6Nfk3HEg5ffDg1vtzJtgRVWNVWHDXJlXZdTd5P2SaRGcLqfq
neOzP+XIonfCjwjEvlXh/nVy9cF6wfTvMLrHOgNWhwH1bMUhFAFAkwT6WwbzSN1Tpjd+1r3aZZHN
2a3MGZLFLBG4kh4rmPT4Kgs+eHkhHldkIbuFOj9BxuYjp5w94iSvYKQ3zf5e4Z+2pLeq9lX42M6G
SSJAdMBsgN+QlLj7zARXOgZVQ2iDqFo8cV2qDZ4EOK6LayJrMlHihrbH+q87F2T5uKnr9f5eGaW6
BEhHL9qWgof6Yd25HxcL/73dyGSU2ZoCSBW7G1y5K6L4OHyYuLkVwrveLD6/fG227eXptSE4xRcu
dV2grGMt+HpIOjTI4b0YbWz3X2cp92igvknBIcl2dY1hK1EgCS7OyurEMJzvrQQ/gvXAyQ+SXhKA
fk0pzNAXm7u6tE1w4RMAlooEnXnC5k68gaPoI+UDnvgA5YwlpSB/Gn3yatiKgPLukaReWFKjpLkg
G76YOL5Txesuxu+6ucWKaJlTRAgIY+6O4ARFe5fxufkCjT8LRIT5FJgfL1/j8cLkbPNj2jM45gJE
Jtpafy2Avq/2RBF/B7BLnUFEr12KRw6vFjC+cKnEkQmo2LVRnNKwLUhOk+5LhdVhkx5EJKeL2vAo
qeK6KAUDL0kQHxPBZ9eFRWIdx9XuXq1A7QadxhZ4bCf5QsS9cD5P/Q5/IkqdBEZo634vfJJVCT0y
uEXbj0MeNBbBf/zcP7fKQHplKrfB7OBzWFFf9eSWHRkjP1Yvsg/hFOK+3b+mkfU87dtbHB4/SHKl
9H2i0SCcomudVFrsEs0IViuz8l2Upq9ffiazxkkqYNINmtYQgHt+HFPOzN573u2X60W5u7eJuGTN
G7pfYL0Gj/cOSQV5YYsFSTxUI4ps6Tb+lySccMIbzm2nExsVA+t3m2VyLWWTRJuq9wMPG6VhCyss
roluFeGH7dKHCmSgvHRPPHHbfqCCxsIYwKwCA4p1+Z9VhOaAziKFogIlO4DavSpEVXgBxSfeidfM
ib3KgYlRvv6/Az13Jg4j9hK4QIro++mdaUiOfR52e/8bxGtL93sb8ORLQIoFdl4TxNr4PYu5SYoA
YXxBn8KtLi8BXrIqLcZ5JKRep6XKxywTaBvLFrWWwQSJ/3t6eUEW7eJFVOCBqwoq3JPWrskCKfDL
7dXa7d9nzDPK2vFGyoSiDe+wR/2U7vvLgAUpTPZ0CkT7Bv/okzAKDpsAbZEGsbRCu9r+2uHMXYoD
f9WiYeAoCacbPorisi7P+TysgRN+veCPbQnbqy/ygg/3W+0zzoJFcHN4IfiQMtldX7Zf6/6x3t/w
wZ9o+AjpScjwf73Q98ndv7dfzXde8C0+t/E9c3yDm8MP/vmsn+VIHG70I8PvF6jy/voIdzeHPxbO
G164TCbgS2pqdM0bvsbncHPD5/Yrn/gwqT4PjH22H4ev8EX+yOe/P6pSP5OQvTIUlidW7W/4AzUa
L/hM5fjr8zfMm50cm7Dz6Zv+298cPvgyv4MfOvy16Rsv7Sf95OEX7O8PLw5/nb+mX3X4nJ/z2v1m
7jBQd/VPUOa/HEmOaTw0nV5oRJQJIJxTZRUD6deun1FJVlCe5tCSpmihPrpsuSR/Tz4pWmjP16F/
2ZoJFQ30S4DgVCfkHqaKjqN/AVIfpR4Granh3EHTCf/pz1Kift1vEppbSS1pjSqalcX5dLyrz69l
nm5YIaCl86CNgVkhNoRISX5ZDNFbNZb0DadAtPvyLzbyEYnBtbGLQw4etg4vZxs59BdUOPTY6IRx
a1IN2sQEe7SFg4qHUwZzTLzPb9XO15YAQJyKWUMfEHWhTmvFyJxT/cTzfO66Yg4vmvpoGGZfP72u
yncaqtGCdjbod12XqaFmx+U3YaI2z6VZNZQyhL4m4ed1SOPvZC6dEdIHJkyn1r+g1597lliw+rYo
jKNwfmJtqiTap+Hqvsi5R2Cc9Zj9k22YnG4G5oQVb1XXq/1RpJVSSDGm+Lh8iuPdZU7qpj4q6T3A
50+dGUf3TE0unMK+R88x1NQswwk2fUNn02b6pFNTaWTh0HpcAL8uOEWhMYepfzP4/nuhUapN6RU5
a/vxLFsvPiPp/CCWF8T3BGBpM6sncVnXhUbR5VHSczcnaZrSpE3lZNMniceLDnnvQNcmrYHubvEj
87ZIKhj2YcrwehsS82AJbYMOykNwIPV+Zx69cOmPUPLy3pn+KYfttevSr0YLoan3/BfENkAXkyU/
3AQJom56tpPwrF5+aMDqLBxLLiWqsHaa8wWjHtWzIJpK4k2npBp+eQlH0fw4ok4LUghqWpcYhJbO
eM8m2eTMwhpH+Cjvp4Tc2dYgtBtgqAZyY1ww2/LOlNP0A7lB8GjqBRxnalAT00nddZ/aCWHaEPgu
ZxkShEJNJgk6fUWJoqIng0by+NzUNLu4C2/1rggADbOawnXEZfn1om6TS2SFhkFQi+1ZR0mJ3eXk
vGP3UjzSsJkxJm/l+reNQRRH6936bjH5DKTCXv6fPGfMH1NsNu+DhLp2ws3iBp0XsrQdHYFFQmde
kNIlmyItz2nQMMbguJsBrSd1s7/+H0oxL9ltt+Mng5IO93j/J/3uTB8cp58v3+fj9q5UoILLmCif
rIQV/jRUOLSx1Psm3LO8EEEkVEnb5TcS3htsXH/QsmCc8bsao9sItZ5bsmwS4dbwBywO2MWLiQGz
CmMIuUf6PMAiglO9XTbGP90DVqgQkzNxpe5c3t7Qm2RMOu4/2Ti7Iu7T4B9ipYcdJ7IocSNtn/5w
gc4LH8SsmL4PUAjir1TMSygQejtQN6TbJI34jdMBk3XTT9FwVZN90/lQJajo6MuLz06nV8HxcoY0
dEO6t4IohnWdnRR5WMMbZs3+U0GdFmbZP26PYCIBsNFWVlEVtlSrW7RdIICCDdEpvVl1DeF5/9By
f4dOq9ej9IdYbnMIAklTxMRZoKwh2Jf774XHKjNB92WYqjfLVXzDvJHNq2kBuVLBxaXKOAIQZ4QB
0yq6e3kxWUrr7+eU0CzkRrjqR2EE1u3OKEa6f8aRidwrli20BIuJbXkzJAeJV9vBLK7SH4b4PdD0
oopWT0aklCoWs2T9q9IoBvQ6pb+8chJoGkjUuhxubcdeknWUHHSJDcBJIci3WyCcHdTEx6OmHAbx
YpA0+HdAGQK8D1ElWvg33KlGlMrlPlTIZXOYEuTrUh7ZorlJf1RLwjgsSxAW98mWvrAlNQBqL5Ux
07K4DxB/JhSD6uioIEitQKfIvjUMhj9rOqljg90XEQtDzgFGuPwNB+rQksrCqYkH6oZSM8jLd/8I
dT3cfSb3JJz7IW3xs63c+02ZoOH55A7Ue0hU2np80N11SwcVL9kcYjEJ2FoX6S/irBY8o4+wmE4x
HablVdqkmJHJZb+5rtbIytFbN/n+zqnD29PCtueu1/NZJ4krnSAKrafXO/Xh5EPjHFaLGFyh5paK
G4Yv0hmFKyaFRXCd1nUDvihFsgK/044IiDoWPp2XwLlXUjyqdj00sAy3FqA7CTQdZckJUocEqEE6
TeJAOtvDQU6ECLs4vHM9+Ezpo3CpgOukHOYwVIqA0P1n5kBQgYBJ8GV9PCZ2ZL1aP2Ia/lmGHYnH
EiFfPfH05ygSV0fuAoMPJwc2bOmnv+q3wE+rMGk77075iywnlMf34+JnFphzJrNcRKax1JzyPvEm
bsWYPFAksbZdwNiY/s7pQBBdIHbUVGpXf/kSvSPEQs3hTLrisAyR5vk2Sv51jROXhqp+4d5ZFOmv
6vJQaWbezZ8y8/CaqpIXhzKTzya45zM15OHz4YcN8bK4pFw9/JHXfKTJf5zoMds8UsCWjK7v3vBF
/SoMYXjl+vdSpPKFw68//OI/ZSy/Xlkf5Sb/lmpX7pb9oCQ9lKHKQPjAwYBGYb7Ii+Ge17MyVDUT
leWh/uQFH1Sh4YgSIWvsXwfO+/MDv0tT+98/ZSkv9LPNzeErf0pU/nioUg/1KZ/5oxRE/L7D9/78
hcPfOfwcr/tRv8vulv0NXz3UsSpKeezlI3Xnn49muOc1Fac+Vrqbp6vPcF4WaFkkhgZzqk+211wL
ljiokXd0Dd+FlR4ZD/QAPvB5XP9cAOrZZ8pnqLLDA+M1D0lmQAcYQt/7jUf8+gpnKr+Mb3DRfy+N
w48W+7UWAr/t8Ox58Qe/4MUvCOMXdLFkZ2sRRO1ZX7/99eyHm8MjLzgwDtDD4fPQ3bAKBED8ebDh
ilbTA/LAjT88nz+feSA8XD4fvvLnKfGTh9eCfPW9Tk+NF0Am9b2Wkf2tvODLv5fO4Xfw+/68aBdM
gvz9T/ACavDwGTACBjGoHnnquWvxh1z/4i9QQiAG33FyfR/U4fCZb/L6z8fhj+hYTq+KeT0GWY7G
gM8euAQqn1ndP0XLbZg76XCn00wsuOUMKWhCel3MCIzvIAenoeh3zS8pdu3T2YusRwCeJBL/RZ2o
K4KDCz3QcDrH5qir4679BYYl/Z16PExKprmBzxVIiiDfbVFMIQGvO0xG1nDniPzEk1nfAFDyHEVD
H9B4UeEzdCK6PnPDcGhQqYTMEzRidpzmQVsPfr/Y3dVleR+3zKIJtj91/JsI7To50mLHkJfVZ8P4
mXpXProRmjnumWlQuPJtJfE95hz/xWXF6J989jcH55GvxTZuRm89cFmMTRSlJcEqTAcHJGZdcPMy
ztKzFKVlVogiS/JDVB7KzemCvJLa4HTL7BGjISkGPSU+Jzq3DMTzafaRNGYzTkWyuxPVJhmLekfE
8yryZ3hFMRjqQaoKiR+lVFJ2JDLdYjcAsUogTwuULM7wJIfWdeEZ50FQkkVbF7i/zsg+8/t0KqLd
XZvLyS1CLyZOQ2gc+D4aZQ4iKmE3Vrf+iGDG9OfKdWVXoazTeoSxHHM6dyfkA82ahPjEMz0K2LCn
pPpoRoENKc9nWEm1pxPNW9cdmgMp2WCjaR6t3extvV3eq3lUAt5i5125zXguEa8bV+BP5SNTOmgq
JG1LXBIhQKZgc0rBe1TRWmo3xZIP+pQW1yMy32yYuLYqOxYc+hoQAYhKQl1DF+YQZv8kXnG1XEYR
SRuJGvgw9xmWg4UXjB9GjR4K1tNVZvDdEhPgOz8DRlk5mXuq8haCMXvQABxWiEYwwTnw6QKcxEB1
tWnuLOCOPlAbo60AOGGlMzpybe82hEVBt1aBOweZE24ZyY+iosl8y0ZBRSZhhKq7ihJJ6svT4paj
4pv7acjWWI9eTDPFHLSbfDqBsR7cAjyRotMycVBEJ7yAnBZCFkbsHOoLFWHayWr4YCobs9CWsMUS
BQKBqp3etlfBWLsd65WxNgrVqqEaXx1oAwv1dGJ8xLbo+imKyCx8KmJ6aJ7e5xzn+mik3eFObIu0
c6b8VRaN6vDkJJHtj9WN0WRkWmRRcjgE0VNTj6KieL3//w5K0YEREBFppqBcs4tCuBzWi319uKhf
qqCBaZMyyVKl3KLMCWmKllWj/HSKHLaEJn3dNjXpNx39fE4OdHoaPn7ukachPgoBhC/IUDID33rT
L5j8tKjuZJagrmMtTWmUdM6prUesr2x/6n0AXBi+GQZiOEtVsdx6/LggggFahR49QIN4yQZ+SVUH
hK14EDACBLnH/3rN/mqIAZ5QtGUpOKvs8GBUZUpZ9+Ct+/46q6o36s9Tm1PmhBc6M2xX3A6PJFqz
jAsWwpAPBPoCBAAZ5PW24kChIXfo6ZsdEbXlPGbcunQbww3ulwiTRNNKgSn9hNI1bPqTAycKLGfN
EsA3LR8K0CLE1P5i/kUh6HIRsigETexiQ01O24RcmTi9mOP8wS7vAOgA7UAyIOmk1tY66lGq1fH2
are9anjMggIErypSqy/UcftbtZ4oekv5L2fH3OcNWqiB8kzsabfrXntMUFXgkJBbKqv9do1wvLnV
gc+2u6kqTHgQa+hkc2oNA4yYyE3CO6AZoAGncFH2ot+1jlbAGVPL7pPs6TQw8dyRZiXzdDaibojm
R5pDE1YdJ+v6jv/cWTK6HL64GWlASc8E+19df2rHVGEvimQYzaUwGzXgKKrpTYtQlwhDuvITm1Gp
5CwSswMxj/LVdEAhMtuMm1291EzeQ4SjW1F4M52Tt4b4RJrErLXxuyKwlqLUQNz4B3HFUtwo8p52
OHz+noHiwGNjdRi4c6okjgH86qS608OlZfUm3NN3JC81WlGVaha4KWiRFhWwk/IURTCJ/rTEtQKV
c0oZ23e46uxwVXr5rvnPnF8AxyhXjA8Fdix6LIhuHarmOy0z7W9Bmlo9v0l3bWxpbzDxoWuK10tY
iBBfmGGNNBGlZrGBEVvj46rNItpJ1lqnM4Jj4CZQjxHKJVp68MiZB9ve2ewP97LMmO+UL1a3UkMI
FVOekmXZN9qmnbB9q1TFtpSQDQw5gZdIEdBp6dTYdwBEnk6Pnwm1BstHD0w4gYygoHi69qqqWUT+
ZlPftRHp5sZDFL24yDJcFOoeW8uIhw4CdoiJXCun69qL3+0Q8cp7Q+1w6lOut9A1QuYlBzJueCdT
uKDimABkTVA6yBnoXyA6xzvH4N3KnChWQGhAxp5ePZEJ3wysApTQXxwaYiCQMxJ7DIIlC9LuVt8f
htcV6SqBmDPMkugsiKpEOQim9/LCtJn70+0sEz1a5rBcBoWe43RJUY/ptA4PF6UeCW0dVRx1uT+v
RzVT0Og4lMtv+mLrRHd1BOX36zYbD8IjaVtqk/aq7ugKRb/b4tWhoyVrkLehHhIjUsNziE3SX7YI
Kw1gStV+K2vAuR/0OGTuO4XUohX+fYDRVhFF6NeJkNCTHqANli9tvxpfJXjaDg6tzgV62B3NNXQj
cmJcyT5FDWFSUkldqroDDYy17JEnkfQ3dcUxQgtm3hIQdJa8fFuf2e/IA+iKTnnkwLbzgjynDko3
y1Vpo2S7o+uwRuSM8a7olrpENsdGkpA8ZGgYEQvbfXYTggH1Yiqlsp60K/mCwZT2hioYweciP/H4
n9vtvolI9Cg42fFH+f8umrzG2xYWCB2y5TfBtO4a6ZdHkRfIiIw1if/RECJ1csLrmkFbA+06DM87
KI2txda/qjqPMG+a4ik5kYqr0R+phXiiv6q7ZrlN4I13S/JkLgT0QAxJPzIwdLF+J6cCJpTea+OE
uD1a3irtzqzeL00/i3JTONJqUOKwSf5JW+ZCykYvQLd12jrz6GbqegMfdE5NCzFWIE+vd1rj0LqJ
o8xWevWg6ji+Vrtpu0qA68j6mK9L8/DBqy6ka19NtGaNWLEjgyG8Jrjx2o628mQFJcD9743Oxamv
mwwVOyoPdvDpxTluutot8YchOSY9hUAoPHzeZLNsmHCNoIr/cRcRTIWQX9qbWUxQV5dETphk36ie
ZwTRVbJC1bhArYiGTfv09IFuy6T5xWJmjksoQk9BD08vFi6bcXzVhotNcHAZVq9N9S5bJde2W57m
LfVkFUuu36XrWoFJ/Vi/tRrizNQWLU2EMjzJWos9v6flPSVkm+pQRw2KoyEt9ws084fmPE7tO0Vd
JVRKWPRwpMpUw5HeJ8zqjXL8tC3fpu7+5PCU+fmgJwTMT1cEyoroSCBT+VPWld12cStCUCCBpJnF
HtNuZPIooeG2qXEswJkRLDAIKPzwbpLbhvWKcz47EQnDy5HsuUWNCNxjQZPtufiPPX0UfbPGq6To
FrdKoOtfhaz1vdpToWACIIm/Go8UITZx/X7JmOwdyrgNhTbpGBzvXVNsrvPy1PQ261E3XyV/Xdp8
OGIerH0sdOvFrVgc08ARsxqsZ4EXvXPpvSl8VrNQM1jgYhvdpTmzJr0WpIX01EOR2dL/pIKGmcZW
lUIhkTvDg0y0lkwqZIrribv53DMGd/TQacaABPEsRPQ72VYMQWovWQ2YYlaKgEy/wfyKmkwLVJ4e
6iCuCWM6C9AivLPCMQq9/0JoxGxRVGxQoKw+hbBZRo81I3jEulrc2s7maMX0A9YcQYFmptc0cpyp
wGypr9QRnxmc+Nkw8iPQYWvb/vmeqo2qOgWIHmV89tqIqmEcSUx/1BxTQ94XeZIiujk0feoRa/Wp
mB1IAtStuU2dN/EyfVdvUXdTmf0uQ/F/p61SIjw8D2CzdaZqq9ikn8cvW3anQPSGwFaG3Cee9Rz4
O1w7d9SPKIiA/p7unGa/LI1H3L21cmvBatZF8bA0GcuMJ8mheJfzgMgvteKZEQ+a3b6wTc7SC1VY
yeG4eqKL5wjo4eLATVFCo7AQpjK7uGTo9qt8vV7cyr9CFo9qUBCQ5u2nO6eZUHShNoCtkcm/auA0
7B6dKHkvGAr3rA+noZTjqK9rQjMPqUrPHx3tT29Y30dDuaqKw352Ewolaec5Q83oBW9Nv36l2Qxq
c1eHsATsajdSiBcMzUoAiuZ0bxlGggHiL4NWlaDa4+LAlexLJqzOMHui0bE7lOiWlBLauop4po5Q
p0d2LSkiDKHkbQk7Qd3m1l8AbuvESpmzEfZhID2MKGligy/n0zc+7ZfLarNapLdFhHge8xU1DOh9
iY2wrW1Ldp8IfUoYS5UAvP2u+63OmcrldLPFEeyv6/IiejDhoAEj5tDWtIkGun8z5QzcawNkRXeN
2D4BmJocIP5egI5yGTWcWnn7nuzVptYps9KgcMwp9sa2CD4J/LouLLbJEMgL47nPR1N1flkP7Cxd
V9HSk4xOReCNzqgCJmCggUEjMbI9PUsMfkkXORjJeTW87RkraXvLudMm2r/NPDoZiCdmDXdQM9dB
3YdCCBToZKRkMc5eXYBgRShwMk8+egoeHH3YbFgjIZdMoUx+7NfF26nbX+v76s4T8Nythxuz3r63
9AJ/X403cqALaubJbTsqFfm80uyTytjxpM5lrqWyj5AeKXQEjIBAUfV0aVVxtGgo6Amge24JimDb
iER3oXrgh6CAhwfzF6bLNatBT/m0CxsottBa9jX8V2ZYUuFylgrjVTOXZYIwMdJWmaj2TmyJo4NS
jxiNBoYFJIDMt3p63UE/blZo/DgoEWlqWomyPCPXCPBEKaNU3euarfIVUxz1xUvHJcs2sU1Sbr18
TUdkib2XlMk+/w+GMx88weiyabWMNtxLDr4uYToqOZgkaTSC3WUZJuHYeS5f8d0LZmlhTeizPH4l
k3J3QBV1oabqZML2vbhfrXI7Y+Xlq3x20yJ9hdgMSCOPInsT0faGuzdXuQYPIUjKc6PtgPHp5hG0
xEzpn1YD3kEutOha8G/LBnpIO7RuAEvVEjUT2dLL13XUfaS7F9kmE0BN350jDc3GX0Rmcg3t7gwb
qmSMR36bFaubIsgutA3kd6qIGyY43HCuk9ZdtT71KNEEskz228gUMOBgBMVFzVXWmfM5HdZvwKzO
h+DQBas9J2pPa6HpMAEgp4N7wQ/6V0/SBoMJ2ljsIJAFjvXckaQHBZCfj9Ojl5OQ7XSf73EirfdP
+xV9a5akn524Tu2Zfhe1uGRh6Sq8StWssxrP04opH1SzajAft+2P2FleiQsXLmna/PWuWnxUz0Cw
2p2V0epq45waW3dkQadnA9gXILuER0UR93S30TPvYt1emlvHve6i5Vu19TY+m3yieOU8UkuylXdT
8tHUxURsEmuKEbXAC8XoVtNNA4tuKUIIAXcX3unQVRkl5H7a45uhA/XlNUXHHxc2OwlIpZHlMv+O
Zru5+U0ytH3umzq5lWV1VmX/DCE2x/mI4TA2mTJbEBOjDgNdvpSTg0OXAWCr6gT1Dyqh1EITo6J4
WLvrqzpaQw9n1O6kFFs6dbLsytZe9LW5ncy3iD1pcKVpByrZpaqQnZS7V+aRknlYbwAwrSHozrKO
7EMWXmF3JognbNFz/gLyBf2h17jQPIWDIWeH3z5hzco4wQLNyNLF0lAzj4S6qfIN8+ybsgEJ09ot
Bj+4QdU54Bv4kuYsuTJw/p0u1Gl/LuJG6Jq6/E3dfZFpPyHijTrgc4ZSMFzWtndJ16iaSP2c6lZR
cqyzKcddQ2eTTcKx1Qoz/jHg9awfScn2TDJCHopJMVLcB5Ew0kPK4K/16rOth7Ab4lpMl/r+VMCI
tLE/U1yBQd9rlYi1sPYgHDttjWyQPnHjk+UA7tUtyDKG41LbSa4ofWjjY3mLPFh1snXF2qxWDDCS
vdcBc7EMGXtbTbRCESoWw5n8sDKPx8ADVAGoIKEboCCRdBSqNGWeWKLP5HZkKjgk0uJPwjKXY1eb
pZPQqZFQ1bMgQf01Ws22C8k0CCbLcCJopJr4krYjQeXmWzUs41PkaaW4lNPF/PJ1HSGUbHm6VJmk
FBOQomheneT7ZN/n+5FwxN23kg6KgHqLe2MP68hGAeLhLFOHb1E9hhs4yhDB+sFzEvBkgpbg4Bi6
9WOOpYusLvq1X15MFVv95Ws9mmDFtYJSc/fY5vTczeUn0ziFJfMvEqv9lkOmfGiUwMh4SWYyuofF
TuaAHCsMM/ryG1KXK4p4UJul0Yci7ysZekhWoYxGDneopy5VWEgYoipB5mIaa2VF4FrZJz0wnjuj
WbygcXhVJmCcs3ibbDvfrbM+ZleyGDjqyqKHRccFCB7KXUNuDGSilNvFYve6DoEBYtx5FXJ00U7T
X/YJIwmr6pQg5LlTSqPCEkFQjGeNZ6VI1RA3mM4e36qDzIRM38AhSrmXloQU9S5JjEJ+UXJno/Gn
WXLr99L54gsIhCmr5CqjoD65ZJ+9a/hYcU5JV+zPVbvVjqp12G2jW4kr9LjriNi+dt8PRWzzQpkn
Su8TauAX+bcQPjEKm6F+X+YLmgyL+9MqpOiZLQ5Z60E+GkasHZF7gb8p+2TdRraWznaUbh1nyp4t
tGSAhqp+NV2IxZ821LBLkn/Jin/haSq+bRM2B5XtwCfB1Rv5beajZEVecgUxyvY2/Dq8cH28lbxg
rNMvu3Tg55Nz/M2/ijRSK5+arYceYx+WtRtIV83yse5AJdPQ+xV+K6z3MoM8w4KzUJoPRpIDmaH4
Z1DHngYBtWhpIMR6MV6ssuHNaaefI9ti7W1sJJAewY2xH2YLrq8HpnFsuHlZiFUIN084r2rfg6KH
Ux2ZhKYKKrcwOelqvriU4F3dD3In0PfakBsOwI6oAA904qcOamzELYFPK3U/wDtTvwf0KYv6kShk
QoBj3VSJ+WoXsyOrAhAhwI3ThiTHYKXep9zwlAT6eGs8TbGC1WKEuswOi8Q+8z0bKcJ+jeLB3dMT
ITCVB4qpPo2QevqhS4ZFGWpb6dfTTyXoDh0UNpuSQw+GzmoMZ+4ClkxoRxa0Hb0cep+reVBbiSFM
YxKsOWkZ1P/H2Xltt21ta/iFNsZAI8otKcm9KC5RcsPhYx+jdxAg8fTn+xetfSJIQ0xys5Md2zII
rjLn3ybtWdSl/q1RcAY0yYoWssF+KZQYJiEX0cSJL3+NUrw0+EO5tVpLutdVXovC9Gpy+1paJNM/
8pU9/5yPnH9aRmp3bMJ/NQ51BWIiisrCg2t5t6Tyv2saPEP0uPOB5H6p7VpyoPBHGDmAttEMuEpt
Zxy7dEMRV600KtAjXzXJVE7ZyCHjWyENogt0mAhIMntLwhIkjQsMvaxBqhkEEoiu9Ig73hrEGz2k
pgKpygkhSS8XFo8muPCJY25DUFHCDejwVx3yZPVtO8xTeDtYnMqk5EnzK/+QJFsCPgznwac9x6BI
a0uxjiyuIWVCRfxMYSGepGjCH+YUR1Agx4uJJNFQWzop+VylfbeaMz2ulAYzS5S3er472VzIlnI6
MnGzktnpa9cQszpBZudTDD//VRvIYlXzo0GFq4av5K5a1/x5V0Q9N1RA0tXCgGgLJ5Qp6GEvjYqC
L171lY8gTWdJw1hUxRHNPecIU3jU22iYlzAijUcdyO1jmCtVLboqLWxF8Qvytm3WNreckQr8mmUT
nca7xod5IVVE8kLCtj43i4Y3YFpW+Ry5fODhpBF+8Uv56cw9CbArrZMfAERnCFUtXJDuuNM40iQF
TFeuH78mTLIO/ozTgmus+ihHjOw6xpxNVp1OsJyIDfXJY2V98Jb2unGYD0I9LI20taFIU41tkct9
lU+Eq057GJvn3/9TjTxS0YhbWNQxyZ4PT7K+2DQZqeuUCAhaTawi6boiEuWEkZ/LDlj8kwbGUTLI
eE5ZoNfh0waY/oSqd0Bso6ZHp7Wyze0ifDXXyZ8SC2hRKjHzHhNXeSHhtYYL6T0rjVct/lnAjhaM
osmjJ9JGU/qu0YpBCVs2072e//AmX2a9+CCjQ4HUEObr9LIlLg/kXFnUIEwlQXH3JppnpBF8uIrY
teRIFzIcWVC68XW8nFtCkiI5RJkHoOgk0Azy/39gpXxZxnhHc+SB+4nxnvE7M+qDyH3Ne1SAjWFf
VAswLE1Rk2PTFtv4RmWvX2NRvufdJLk2TSk4dhHuXzlT/kliNZ8JFcoz01bVGGr5G+yOVcVi1Ddg
Jk4oyy4idlVdohJpxI1qXRvFEUGM97SJ4j9VuIiN1wWpAkZAvOpXSZc0h1GtKFO8dhowUTML2iRa
on/M4V4FBmuSFdUAADddGqd0hC7RdOflldyAS0f6FUJCEfRKPZftX0NE9McoQpVm/VpZzhL4XVa/
GgBv/eWKbQaHZzintw4N8xZv2KPl8G/tvrieTuGH1ra40gCUJQmKRmXQEVpwnzEl/obWDq1OA6LG
/DqjvlQX8au9jA4w0PTOzYiiDMk3zB4rG4pZ7ceZSj9+0WvR8SlfpdDBGl9cyMGhXf784jXTwB99
PvRdqKe4MyClHu5cq0+S0k5dPp/Sn1Cl2AnAiDRzkC0KfBfSYKJfMBHarbRyTF5R7oFR2NKPmDnf
QoklDZ3zz2JOVUcq9xRm8YfWimIhVWjVCO4scjK0LnTY1gnKsb8RLPEEBoS5hI6AogrqfD0/YQmb
fPGqjW+ARWnrZh+z81yEbzWq1ATrUxYqKWEA8RR5Cbgy7Iw4hHtc19ZlMchTkFoswTLkKiwF6OLD
d+2R1lBnRBEa5hJoz4zpngMgWfSckivINhGR9jbTYgrtUXaq9HQaaKdAfDG/Ih2IWkDhiuiUU1N7
Qq4jSSk5DqRIeH6JPEG4OogUOd5sotUYorBWXoz+4ORO6hlYQPHt99elSfXTXHkUXeZQExAbCTgV
u25mggIYQsp8NT6e/Bx2PCEhMkMjQcxzTkHhmOq1jcSO+aHPP/2juFXkVhKlkh/s0YoF6xjhaeMP
1pxMLlVg85EZod+aNudK5E4yJsq6SbhwKJTFX3CKSaCvkkH4nyLhjVuKIH3piVTQCojTTW/2M2o2
pZWoblQw2pxy/hZOhJGecccdAb358lPjhURImIT+X1nmZmKcQEL/PORyaBfIioG0NWRs9CX74PCV
5MEreae1L3WkSrykraR82wWbFNbUrwtniLdJ3teMYn3+tT1BBj98besvfY8zoo3IZ9CRrjPWRgWW
xKzPE3U+pFg2VzeHU/9eN3LR2m98Z6DkAen7r8YOMPj5hzKdxcPDCnDKQZWAMM0mGnNd31ZpExbF
yb2VZFaCJT2U/GNG1cHFcO+ZbypGPdG9vZbdp0C+kQRcUgonnAkeVAax2kFjr2Cwi3QpBnAcIGRA
WiQOkFfIjFxGaCNITjneZhCHruIGypnr0p6hNzvGJoEnqCIWOq8ZCdLnCdNUVWxEnRPrCTf/opZO
SY7ijC8DNU9u1A39GCN/zG5dvZ46SUeK1sK9lSTJxNb0iF8O8J349c0sJFWXPuewEsoA9rinaX5J
rt8WJdIYlrVQBVN2MoNbTYuZiGQaSpq2uiStklw0KSf/xhD3tSBaO3VDcAyXEKgeDryHxyO64tGP
2sg1vKQZesO3a/YhwYOcq2+GkQEYatf5FMqVMw0maJiOR+HMmjshmMNwqSjWrL2cgpcBscfgDg+K
pYcxnhFB+uvbpe+iosmznvesOxOzAFfeuzlgwahlgMZTqyAe3FjfIIyRoNxJWSLNQM3ekaq4v9jw
PoHfIoSGRpPwK+Y+X+mykFQdCW3zHUOQtvv8Y9cEL2yLBb0pP4fu8nI8Np8ycNOda1mfmMv+Zi5Y
B8g3De4DH6HWQoxA0XZvsjD7TUGj3kKux/Mb2SDcq40MrAPy7XKr4LZfrdTcXWJnf2yds4JMniJL
MAKpvgOExswNoZGJgrwGYRpW9OPcj1tfxVJKqW/EULjv+Qq+GKyREvY8cJNXrEG7WrQkkrxbKnTx
6P2NR+r5j/EE+giHLvcjFwwGqbU3c+py4gPD2THIKOX9tQnawQPJ78YhAqLA0Hbpng0tI+2hxknF
BApzNOkONOYMaqgLz6VCYv160ZoS4adRTI+SFiyA0rIOSvtW46IGt/pg1y7+XwFiZB/JVzji/z4c
7rRAiw4nC4E0Eutr96ivV2EhoC+n133+2R4lubDLFc1Kj05Bjf1xBe4h2D8toX2k4ESc0S/dq/KV
GlZhMZGfvZRSX9WDGkN1HsKWBeMx9i7bjlHn807hytQYQXVJnYDXdQ/Vi60LJlKdgjoBKV9UdKpB
UWl0DjAj0ZvKNomSG8/7dGiXr8jVLtQbT60Jj8OBfci7D/jnw1OMyepEkp9ySs+EVrdxXthZbIay
SCAzM51ZJ5j4B6mOACev5SRStqOK/76MfyyO/WKK/T+ff+8G+1mtCW9D+g7KCWKAoJsfPldeZaFf
OXuPQyszBK5UH6LY5fEmNeT6HnRW/yUPqi55HWRmSJoHuBoOEL3ZH/aRk1dYUf/dtiD8qPlmIrVE
CABPvSOemnqAzB3OuHtBhnpcFVkiXtXV69cVpiLOWMIaXcZwSwirMtWLcKNwpCp4csat1UcgDOEZ
i0XSP9eq2Cn1/vJtmjhR/pCQON1bmhCg+WZyFekgE84YnIY7vwzeqLoSPSv9hf4p3Z/moGnE8fMv
+wkgzuG1hSiRGA1F2smqeqqjblg2+8Ezlb4stPKkFu7+xxBzzhV5juNOk/gq1PW0yWlTXtdR9UI2
iftjQziUZvmouJaoQVpaOwV+s9gU9AJwDr9JUyWlosS12gEKUu3C6upU+SEzzzW4E7fovfShrhpG
aSm0HGkrTXtNcP/2Mqz91A7gUMeayer3Y4wtD1ealfrzpo748PqilLg29IyEwDxgcxTr48h6pbvb
uD+4fUyqH2oThW+EmIbV9v4rUSu6MD0WGwDB+1o42rdH2zrMG/fWxOIfWLKx81NAkxi24kjbIqIo
YfoCVD0cIo2hdbhtarHqIEgEZJmB7t6GO5Gnf37JPFW84a5SZ8jJQQG3emteV9OFRyPVD0zW4BU3
QGRYmRG4C7ikMpUGX2PC5iAiv2HCv0QwU95t9z3T1Epmo2s8J6gaOJGZDIZ/wDvSXpuHlpRMgLMu
HI3rev7hn/rKA1Qi4o/hYrlzVl952Xp+l0eO0ak3AXss8xiuqVND/SHQgWgq2cOkIZNc0QB4xfzF
GNnxTxp/JrXlhQd7DAQ4AceeEt99m6wC1Zx/8YtMaZlRrQ2/bugMXVaH4okyLQmKz4YmVp4TXar0
GjLazKRN+LaykBBYSzks99fzD/UE78NDEQcbYpqMQZZWVwRmprGNwsSB3+JrjXhb6BGlrtYGUREk
8FASkLSeXjhF917XhjmOWZ/DEUGFaOsD1oSZMdFpt7zON9HrJWnsq7wm0Mvc3ICezz/2k18ysgDe
I9U53/OqPp/GoA2OBC2aok0JScZwjxNQtJxUZBGRX9IJJg6m4F/4tpIoxHoY3Qj4hKa7Pv9cT+4c
rFVkiVBP2pxqD79jJtFmTm7NNtlX0KXx8UtX2Axfz8Hekt9NPBwEptEwCr3nABzs8Ma2EqgcYE/1
c+iplTri9yV5N2jFuH0KhkzRQF5LyNB3y3g1pfX3y9v+kU+VckjVuistOwCcs3qpYXo6pX43Lrea
XGqQ8/rENPc9Kh6Nv5AzLH7ZRs7HuJ9eNf3M/OkDvlo0IVyPIWWmVDJGkAPS7vnV9+df7lNfOhp7
m1INel3C9dXLjQlbmoPcPpe4IrIJw1ZTpmNpJvZE97xywGEFzchX3TgabiT/kiovcaeXhZeP5szx
3rR5fPoc6kg8QQ+fy8qG0i2WlMUIuacoVEnoRHlx60NTEVe94JYB78ayczPY9jcB5EZbw/B5qElU
ohB1SYV8xSFqDuA7WjZ4WpMrm1w/P4UD1w4zn0RcQ2Jtl5lp4EKfKxTlai801ZyBxDGjhqIfeePy
PWxm1E8iiy9RLE+oMEChIwSwCNglLVjfD0E8t1PLQpGsTR+0sfD6u8FV5u+vbBY6rbzmLcnU4mN6
u3fwq+oRbiQGREqpf9cPRw7aCwXmgrI9ysDkpsqiMOPRqLaEtgr+F24sXbgp6AuejTv1Pm5IbI20
gIalobgXNDz98+gc1kgk/zfpeAGA0XoOzkI23pJZ3vE2K8arbCDuyUYMht30rLUqPgfJ/NENLbJM
ARHA4U1Ejef/ZmRALAkwCuymFyWKT7RnGGs1NJAneyyo6YcxgkglcWForD8TW0Pl75P6JKJn0IzQ
DflgTYA5IvrEg08U+iuYSiF4i7X/PO3nDyEe0ed3vFFXrBoFpZgDlQb0C+gTHu6scHBmP6ghaw29
TzyC2BV0BjdNCqh2r6HT+DN1tvpKxQ6JGWbwPF7L9NV/403BxCSrKNsl3bZ7l+EPly544zV7+LSa
cMS3jFJVtoRVWzNVXtaholxuxQVJAKQ+wysQbWr2kXDL1AZPZ/AqPUiRM84l6OzbINsPhI4dicek
qh5ggKn2TDOZk0SIPFIh2Alz7txj9jpoDkiCgR6YnbwsmvyNIviyteKxtxXPrRo0m82t7JDVR4Hw
cdLOO57O7D30C5feK0Zd4mYGh+aYV70i/FJbyQSXcp9JvSO+mNzOO3kPErfbQbC+GRr7c1eNb7yC
h1WdkR+C9p+DxC6PC/UJCIbwYG26oJfvo02/J3WSly2Ec054WlJYpKowc5uk+KTstEN83kx/aJaF
pACjlqClx8p0WXr1aJ4JGTWM5Awho1GnCA59uH75hnx/f6D/k4JH7kStAI11kIdSaJ0kodGRiEwg
e+HDc0R1xXKWSTRhosH9oKimxQYkTawWhvBesVlTQNOUHxGPIjaXKXCiL3t+Bz5x5/IJIkIrNmTJ
owVcLYR6Isp9XyrX9ldku7TW94z4gIVdOZnGTq+npXBNfM12BYQGcBY/IJnFZVZt8xigdQE2iG5j
Wggy0XUxXbetG/eey8kQYMVn9l/iIwFZDncSAov5F9hthMBHOAup9SdENz5NACeIpO1FhKvxoJwG
fkZRfRagqztrbmjxE5e1QmqPwaWUry2MekAbzemijG2pCQ0BVqNAtDiww5qQ5YOJqxGGNbQDajCU
bsUB5Q339TSDB/Xc1VJzTvCxQjqUyWrlfbLNp+rm8l34RDHqUtZT1GMIwa683hKLfTq5c0r2RRLX
36OQoFN6tp0OoEOUk9Fzemd2MYNtBZTMI7tT84iMVBy487+IiUcrAmFWcxbuai/seF4H6Tg9Pmkg
QrbMfNuLd6YxpK/OU5BMojTQJrOJ1nc5wF8aQQKAOdyfn+J98HhpPMFCDJloF63H+ZD8rhDIeyrG
xNKh+BC0KW5SczZ0Dmv+nIKuRNPofWh9SMsnfZ70N7bmolCKqXc1PjZ4bi9Md6MTK9fktTSOkiXN
IHuSLekgNEG8M2Is1W/NBoAdRkdElISRtpy8FaCUBFqcOyanBLGD3CHqTpjitavcA4GmrCc4Kh8/
e5SydjRj3VicOj/YidsZOsRzipsQUqQgIi8GVUS07rq75LjchAjxlaivQ0yXJaNafwqomhYE6oDa
dOa/R0tnRleeDz2ASD5uaKF5R+hyWQ/71HWou5Byx92A/q5DJiYPdnNcyLvymXqpV6+tp/Zyrk9b
eUatPr8u3fylqkehCToEUTjtPD//sMn2SEKhYtnL7Y5u/Yu+FLyTd+L2B+ZVJNV8FbZgcqC0JiXY
p9ad2LxLfckcZDRD65XIRpL3nXvx0TkexotTxlV7uO0Tf9vWf6jIV3N8D6flTKu0bKpwFgVzEbAf
82kx/tnL/odISoGNvouvCHfqYlGdwFxL9Wf0JViIJDuae2anKd1fLaC9sBKpkqkJ/O3gEqmmq0sa
jahH1uUf7Jv7yDhrlP6dhVgjVSKFR5Ci/p1WBSfSWe5orhFhmbIrwExxAFINnVeAOnSVbobDhESS
4MDgnQmJ5oatsPev62B59R+rPIAyd7wGyaI0qlQQ9z+/cLD6kKouM/8TmZzRUtr2GI2ms5fwQ/lg
YrbNUHRg1uYIFsweE/utTXovLLJPm1dCSmrAXAkfLzzX40LZjajdETVCYjDMWujOX9CbZRq9fF8d
D7dT370ai/5rJELzmEPj/nKcQiS8mZyy2m6anhBCnoz0F8VnRNHx23ksLHwQl7t3kY1+oiNDs0sw
EtJSwky5Fx8+Xb/P5tSKq9Eg/UpY1RFn2k7xGJj7opFWUz4O4dsqIhrIZl8hKbhU5I6wYBGJeTtA
Cl/kgB6TlEzY5sUpnxM96BpksnrfSotpHjG7stOj9F1i2Yi+QWHdFjLY5f+f3ZJmvcL/aMCuCggJ
WY3LHMX+vytulCiAVBUjImtt9Z3mpwp3jTUMBh2WkcyEhQF4KLRfTazRoHKiaq2pKfMZ/nuvOVXr
I/KcTvnHhbVmHNWr84aHshmBx9ArqN0VhjmdBis4ZcFg2HNBR7KHySgpZjdhyIo/Be8KNyFgCBaD
8CsTLgKMbOxiJeqdLPk96U5bMbuGZ9LxC5ojv6KS8lU19vjWCK9lhKSoNcnIcrgQ3S0S7ogXnjil
uYqsrYor/WilxUjDq79O0R9iSDVlXJehEZUw68WIAkncMQYB2hmTZcYF7XcSFUGXgMxFpOgJhRXq
BbGAi7+CR5MpDy9JhW6LfX6WJlKP6FKcs/md7WfAtxx0lUToaKF16h3tmrlL3meTG08GXjC4pKEX
n4qYGcLgZj2RUImDx4qgTcWASR8h41YujQw6OBOzCoFj2WwFVIAyGAieAKIxAnFhheon7QTdKr/H
uG6ifwFtueiZ0BsETqg6e7V/w4nJL3bXn1eicgVE4wOvGpuBhJoyN+kK0Phf0xziBEK59kVaD4Vv
aCLyZb2VaVkfLURZLpFaxSFs6cNzJV+OeWYdywEmwPk5z0BucBSFBzdO6W8rTm96Zyd8HwNsodxM
g5iz+HDXQPDM0EGaAqRpuao6ZQA0mnZoDSVuCWmQXkm3n+z6zUDkPhTcadNvs3AhShuPDI2vbixB
SIJqVHXXe46qPhB21qkuB+zDKYg85Ce6LW/njvGbocs+Brabb4fjb0kw7iSF0ThIWa/VKS20qj5T
OtQJ1BDj+aSy4999rdwWyP4Uv2mUTX+9NKJpKtp91N8q9U9SNSVCGOk/cqqtmBQxmPZEIhnVDRzY
Z6kWF4sxzovLucwLNsyYJGLPnzEmqPHhNwsKBSfou3Ak1AKr1tTK/NGqSodHEwdbsLfH5rtMQDoe
akITtAp1ZGiIukiAoYQo5dUNynaVq6VAyySompf/RY+uocUCM5VibC9A1lDmiijQoSlphBmtiIjf
5NglyI099i+zHa+N8gD8UpXI85+S8DoW6KOPSe+K+oCxogSJPVzAfdS58TAP/Rmblf+OjGBcTxia
bY+yKnGzeGvQpLnCMBJlhBpLqaCQscnLT7vm5HJAZlAZ0UhBpH3Z7PFqpn0+XvVl625ni2xib042
VxTUPbnSnG8+4U9F0vOHGiZBF5H6A88aRLBzmhKVCebPD8vwC7HxdqYfmDNnl1gUsFR3TLOhVm6b
72athxyZnsXE3WSUirtwhp0RkDVWmW/nkBpEw5dJueS/J0fvyj+mZB+z9tLtpmqq66JEaz8U4Y/B
ZpdGiDqJp7iOKipJmARfdrQOkFlcSRGT9etH+3Qnb0gdIlEvfLrktPM5T4FtLWmFg7zeDWM+bs3I
TKCfnFE93tH2mJ4w79H2W/autA75ziM4ZOujUNoVDglCB/Tnfc+lwl+Q7XxMQ/PEx/Idhrtb9ubW
Lb0P5WabtE1Ef0rbMDc0pZiLv+hWaFrJxUUUGzFVXte7/sQ6WiZer9VxkTWYErf+8VRt93X3v83I
X+dl8I61rf8hRvX55fWEoBPIHwwcUoGIQjKAH64ukn82feqX3W0ywZzRjeqSVLGaZBWXmGCas2hB
rU2CG0xwmRw72hcNw4qE9WhTCTqTP0MDNgm0JO4J30S8m6xi26d8d1a8lbsxSfhr6HMUdefLJf0L
hs3R9/wXXOc0VUiMgtpkIJNo8uwVZafRDKf56UW6+B/ULMthbhzJOU6kqdoKCFeluux5o7JJXo72
eQLT5Z2RM2Aj34XJeZTgWfgnq15m3tkvxXyy50NtWNj2wcXTpFaokjSfUoLbX2/NBJvgr+MC/aoW
RyNYCpuwUYkOlgNsuVTqEu5fjqA0rNfqBAFoohjDyLRBm76ibTkO47bpp9a4e5W2Mx+a75rsRALo
mzlDOYE8CLDxs8p9CZd0JZvIM5Cx5WLc9GPlNugmLbXPhyWHH8zz4ZrzDuU4T63XGztnBPIlyZKa
UaXNyHLqh6cXc7aTxqpY7G0xnl4rztFAO9hTZNtRD63ORGICYVr6/6KXJEVRkudl88LjDkXRfv6G
XSJdJV7Kh489pcfIyqa2p9ZG7aAoBCoC1YTGLKlrIXZetO34Pg5HxOTfpS2ZN5Lf+NcW7iKpY7Qi
Jc1+fhc/NhHyaMa7jQgQ9HgtEiGat602edOZOL8Z0XWy4PM8UnUTMhq1mGMAV+BOCGpM5i04Gedt
yyRXe/5cWc77waacHHDPgsdbDUMNJYbwKvvq+cd8fGPLoU/yHkpsvv9H9Gy9L8aqbU6d6fGKVgkl
GVeGqiq908glFcI9vVR5MUAyCsYTwWRUD3A5TXoiKrP9U0eQwac4UQ2Xk8yI4SMNQ0DiSrMjw41N
hJ9Md81+/0cP+6s0XxnPF8D0+9gFE0RysWZ68ttQUSLUGQJ93Wh7UZlv7LTrbvlNb+cDEa8GrqOP
FYp/VvNTRNFsCySXXsKIhWc50CkFJZjQE0o2WCPh9xDLX/aqPObK+TIQVTHeQRb5cB2m6aVB1PbN
wFNyS8nEKQmb/LL38m8jCi6Q2PlsL052wTESZRv+k1JKq8QEivMh+n10wSjxGLfX8xFHLJMEnP6a
y8+9MUyZ+3g+ZSVgvvdwS/NmqgV4TgmftBQMHkASXUQAmdrunqsmRxglI8Lzi9h96sEQ2ULooUyM
kamuOh2r6hP3WB1bMCa+WtT63wSHRwkpWT7To3MCRoauqq+KkvFOyuwN045JS4QN7ux83+4GiglU
udQlahj9jFYA/Uq75V2AE8KXNylyHycBkavHqbxCAVQTeuIwHqDCigl0TLPSonxbINhvcmfib8mp
E6KlyiCktTemO8nw7JIv02ImDHMlt4qTCjv+Lisnq79wlm9JV4GG07cqPm+ZaKWLifpwiCxoe5Nw
ElkeZRrlimQ7IcfIlGECDMFxE/J7SJrHX6Y6UUFIhhc6IQfipXFy0z8hYfBPlIbMisSut+Ez0VKB
BVYqIIGqXs5OUtwUbWzvcoaf7PwM/Q2L8AtT+65YnNmWgZjt9RyMzW1in/ZXBQa2plKteGKc6MQV
O53QpDfRngOvKrh+BywBMx4/KkwMSHNKzTTYm4RMWGq+aOb9Dor8VRsICIC7OkCLMvTUehFKLL4Z
oHS5UwcWwK6peOR5g+l15uccJ8SQVlt0nJzTeNVACg0D32bkVB2XFVZYl9lrfc234Rea7pEyKbRH
kehyv5XUlUok8nNFabe8u6Tk3+YIWe4iSjGgmk2yziWBKcjO2XqFx6hcsWnzQRhGJhidHvcmmQ42
QsDDnSkowcDsJvoRZjRcCoKbOde34YkGJzpFDlEdxfTSn+EJ5xPSoYBc4RBrAH7Ig/WmbyRv2hDZ
AGDqLVizxa7ULj0DQWT+Nu+EuFnguT61zdLzrkItVN/h75jLQ/BxiePsTZPFeBu9trvKsuiuqobf
5vC0bEm4jV7UG15dmAHKOIDgxeb4bY6silfAE0UHvkXcUPxWCPoZJTKjuEtsmHEOYyyXLx6GbeHX
H/M932tOs8as0uSmDxGwE+sRqydJEaXbCzNTmhwhYdpG1xbdPDA1Q1Xrfd8xHwToEru5leFlZpSi
/XI5efP1fybLG5PZrtrbxFGLsGfpJ3w/V0WILRTk25rsn7kzf8EH3l3Zp+gHg1twFR+KS5bXx+4g
AYs6hbm5A2joFUM5+ZXdeXzgM82AKsgQv4BUyVJ/NzMoUcQYQg/TuAnkRgYm5xoCc387wWFfllI9
jgDUQ2H0p2AEj0Xp+bDaIZV2brwlbsxDGSvjL/DuHkWT7i/CyzXEzKLgKohOn8ULKxBN1kCxWmZC
gILtqYjtA8dOpKZZGG4x4ucixcBAZtBLgvtNhBPggaKPmwy/Qf3/DN6c0c+JNdYFpJpvIkmqh98M
fUR8nYJpQHUUuIz4GttZ8VmReaZxAHbKtVLCY/xD3YOn/0BZ/vy1ED2icxWLQJseS6bLrbquDo9x
6+3doTFUH2wkyTIKdgX5bzhPwJOkMiqYFB5tFKfIu0ObWyAzG04AK5RnRtMJ8cP5eKfUuKRgwB19
edJSRAix5OdEG3Zs0ZI+JfSwKZf3frz8aW8QOuOCFaQhRFFpoqb0oZgY7IFjP38heXeecvZZaHpp
OkF+HY7l3OK8klJYbYBCfoReyXAnV5aGOA1x+COPOVx0o0pWeq8Zv4f4hH9me7gEGDjIaBlyVIdr
FJAps2gPjS4edKQJiNXS2SE2VISTwbPQLYSAqf/x/LJKgBF4g23+Qf2gzWCe57+lp+5u8g6ZvrNh
CNhjbmbpKiTj+6Y+C1zAh4YNi6zGycpBK+ZOk13lJwDN+mJM4zH/pIBXCSm5mhdz4yix5fkHe6o0
VhBjyHNRVDzKLbbmPOZMb+vbZsPFEmCELk404jAMUT3f0Sl/aCZOymQTcfm23gtxrbp1mv3pU1EW
GeEzv3Q2pG5lfng7bvIv6jTtnJMLX78gYAH/4vH1QRT4L/uZhhir0RZAJ03HKXFfn5IU1AE9P5vr
+c/5WE8SAyNC50uRQ3H2aPpK4I6ZezxUt8S1XB9OGS8bjITzonCr7YzlfwFwN/nc0kqhjjTZbNTs
xgtOxWfHe3tn5idH+49FXb+T5lQJ6spVswsQHZSOCFbr7/qEf6P+U3f6oJvWJyCrFchEGtO1QLZv
qFWzMatu9eYosH/66AWTietcx51ih4Vz3M+OTzyCA2RKB7mXnGJYgKzgN9WGMMEVMElPeQTHe/5F
P1XexzT9dNnM38OKvmqyQzZflZ+80sgIxUJKbqBzSaxfI7SE7lpWRnlxox6FiGSOYmB5lxFQHVNU
onfKNDAjHP4NH6nZgKj2qKyIHgt87+ENMy12e4j7obxVvJxOR4WjifFLFqBNOBlbU4AiYu8wQew2
R8YC0+SLWNMa7rPpTpIBt5w+JKfp0kHxiCzl4ci9JQMFc+LG81bH+VK1MwTvpjCvr2EklvGazAgg
z7AEmXbSTRBKapDk+yPTjgqbYgHtxIErGuuMDCXW/p+LHmWTw9rJIEMQcGj9h+8unIM2KoJTfksp
fCdzqhQI5sSghTfBTQkCD7wVzZH6PmH9SXewGe90Lmug9EL32dbO643fXow0eoRY83AQf3LzMaMD
5cvDh6v3rtdbsZUak/i9WkWydjX0xs0ZcngxZ0ohjaemeBmU+xf3Fw7VLoa/8c4YuNhIpjZFvORG
5YtjEF36nkWQPtzN0FWBi40F6yHd+upZvb5pfcuKrI/+kbtWZouoQYs/kOaK10Kr8D5J0swJIinO
yMOCI0NsEC9za14G7J4AEJgIAG/KLEjcZTAcD19gf5o9t6jszcd5xgdAa869SHALGazUAaab08NN
ufcaTvz3+xEvOmZai+S65M4+NdPOpET5mItRn8pmc+GAMR6a/3915CFhGgfJiX0qHwDktYa63rhe
N1nVgVAV5qhTzNPjqqlRuBniS4fekvPNjFaJTiTq2SfKs8imxSrC7oClWuX/RAttexWURU7baaT6
SQdcnIl+KBxCuxIQIurTb5yslOk9LVdRtglRPxQSGgdJF00c0yn90+hRG4emFuKbbcq8giRzf9oO
5ZL8/YblGAZreN0fqAcHl3qqKMMr9Mv1rq6hLTSrtJn1A05ZfFOk/GKzMJgnJi5M/7nw6L+R8J+A
nXXel/Tk9n6YTCwxGd20fQSLIy8dmuJ7AeqyK6quuSnGmNK3Hw5v2s3+sPWDIN32czF/KBIhBI5u
wABCppjUb/kq8U78CcOkyKzS2wVt2wL7MDO3qEBzRNsy7fyISBCLSJCxZUSwm/JUPr9uznKQMb+L
FmTP+68T4+29FmKS/LeTZ08v27m7myqqibnUuInm+A3ECmDBp8cOZ3AAjRRn5niw040F2LG/8jN+
MrU3f33Gb/VONB5FgwEEZZ1P672rbWACj9KaMDOqpyPQtvkJhreYXdgW8i26q2LgT7Ou7J053Is9
rTdkEYXNxG/hfCDU2eHHmTy9ZFx+ChkbYn1dOerGEUvJYSlf5u0QMeQub3CeUOIwO5xSn1TC6Y+6
sYYX3BOHP1AHccKcsvoq6rPxFTpQwICUA6iiq0w2dMJixBUIFLWE9yUj/NHAhCMrwoNgp/Sf4vSL
IXRo1ofupV8iWSoipG1FXoDuhGW3hTflhXs02sNhE+zyHGG3xQC17aZz7syEv2UGkcj45HbNK8mP
fLlLWLafL23GB8eY9qI0PfgFmDOEUNdYKP9C03resa+Bn4u3JqtM94EmS4kbVqyIYlpk1VH20+yB
laqPpCAxAmK9E1Xtsg38jVTmh8oZnowJ2iTHMNEv5NFg4B+eZXV9LMM2mMr3AqBEMM0FCucROW5L
P6TZQvDrSuKUQgU89ItpC49YBeDfzdAwLonLaH4kK9CD00vPxaQw8D2aXFic1XON5JkjZy3fR3tu
TPh9KUNkZdAllRwQO9O5qKtSYpnh92UlG6nDjS6ACgWbjgTOY1jc5k5zLenljK5C/03FeETcre/D
RwKsF8WEULp/nxCcYdJ88vmDXb1tKHnRn2kW0Jwedibov8TAWyDebAkwmQB6fsVIwMTeTmS8KHRK
dlwFGUlNLU+D5uiY2UG/pOBSQ0pCKPhZdEqxFNcqhOUgld5PyhEpKI03HbGM5gs1DsMPu1+Z4VFK
apFCP2jU6p1HSqJYIy0U0VVSG2yS+uXxMG0Z0G57WGJ4Z2bzJ83H51f2Ssdv1s+GWAPkV5sNQRxr
CXCeTsCCp3Ax5bZNvO8sXRgMn5wd6taMaodBJQm2GOWmKlcEhsAM+5AXVm/GEPfkiCz8uj690TCn
rHcKi+efdzVjwzyvljl2xAAAJTTk1192Imf1PHhZsX+vu1tVrYAQiZ+GLGOtVC+m1kgGNAY4iujz
mobuk4yG87gHNicdtWYQ6TOgl/mi6CIjI8WDOO+ZmYCmROeUkqHUlaoIVuqE8vmlIKz6ALr8cCtv
IImErxVZIfuYviNjErio3VtZMM+fmRaDcs+hkPLXYq/aH52p9Fw+M7rYJA6Y64Bk/uB+OpblVXps
bkI7eZllDRoaYj2gNOiubwTZKy7Nd1Eck/ktqxtxLldxl3GassxQxUr2rOq5Pl1Kv1mRuI+feVVB
W7ndB1428c58tFLUfcorSmD1jIcZ2szEyKEVkkIsgX1iIBX3BjK/RImhbf5ZEl7Jo1E5tzsFXevE
mhjWdHlaw8oC/+tp1SYpB8EjJuXhaZVTa9tNW6aonxV0NN2pm/Nbe8/rmr+DssKOgBYjRRH+lviw
f8Sty0Z6Ds0g2Srav50W5g5L74JDS04HE4uIyHvAdSANhXG5FaDwfougkVZQ4cgCghC1iZlK0vMB
JDLeHDKQ8+hlXk8oyhVPnl+e/qs+a3VMs4uwneHjRu60Vr+EPbNTjtPeei//yew4eEtA5WWZvB+g
p/0hRlAJ1EK+wH2gUYAKxb36lvdaA2eVz9f7eCsux4M8ccEBAsBngt7YqHRWC8lLN5AxZWO919Wb
tLx5n6Jd2bNkEfgMyJMMUwi3Sg2/xltS1h+LnrVDdMkSauQiWAXCuOcPoqcOTtoZAnHx6ePkWndh
uZ3E/QGK5cNwpHLk4k0iKmZNb5+pX2BNYIcRyEilIHWC4gMUA6PAiCabr5xp/JoXzsckZeQZNeBW
4JEI4pAZ1ZE/vziUy8vnH3mFzp1XeRQRARNizCQOd3Une31f1VkZICxRsAiKTemAkyNiBS4kepE3
6myRCX+NEErIp1WcSFYl0zM5AiLy6+KnLtcKT71KYAom5Wm8hrdZRwEtRbg5UBrs38uWY3vLN+1C
xYgV8gNwH0kF0GBqM4OxWGKQGbxqEE5xkwNRNXLAmYhxpf5rBoh05z3aW8Gpl8ndlcTCvEkFugP7
wBoCY6x1wdMGnMTLqrcaeKTTGN3qa3c/vz1NM/gu2gmlZQJYcXKlkFPI6Pbk00TvFTEsQ7xM0bo5
J+YWLvvTN35Wvets68e+bYpX47jZeVDDXkvX9Dey/fRFr3Y9eWSo1eGQ2VrrPVVTT8XH47F4KyRQ
Pm5x04hOXyUF3kNYfgHmkoFJFmLCxCAhjKzvPNKXo0CYpxHWx95r4zMs4SWVElSX1PfhyGH+N4ZL
r9R65xdPvY8uCKcsYvYVqLV4xwnJ0JwxgNwvuYfRzk0TXdQc2BnDV9v/MXNWEoauXS0Bb19dqm83
3xsbalafxghKNrRFOqiHFhzOpFOTM+rX6sGEz2PBKxILSgjWl/nl9LrQ1LumpyeVJEs75MyTNizV
oVheDCNdzJDymf2MPs0nEW5nF/QiBPLR0pX0nVMdvR73gO9Fbr+Eiq1pW6gAo07taBRkmKr645bz
pN6aDiksES35tfNT2t1hKZobrIqfk2b52Xv8CmK2n3lWdC+szQL3mRMYyWia5Gpq6SGNZHtpxEZI
B1dsc6/Pr/BFwTI6dLbecRO9yjskf4oD9p3l5xD2JfC1iLqeP1ahdtkFI4MQfeDVlBvL7tWwJbC+
YWkja0zK5UUTxqAGAYYAzU2YDvzNdg7UIN134qMGbl1WMHSIGVUjujSqJZ5kRsRMtiDi4C/qrwWX
MXdIgtau27Y+aspyk3+fg727dRzsgtQ6XIDFQk5dw67qh4to7sqJdF5WAEFIQB3Erl687qKitGhT
5L5vVVWewy6F+7E5IhArXf1KdYMpUOcyV/yePX0ElaRuRQFDkrXKQ5MwtwVJMU+o1FEjckXDKE25
CEWlDU5izRUhqb3Xt5fyOlYyql8fRfnsCr0AuFlnNLSDT4FUZG/VjhyW/U23KWeDnZuAHuTxvmYT
wyiqJDFlisYhDiw86XcEu+W0jcch+h5b8aVb8yG6/+vpUHbIq02s1lp1Mh0ahMD7Ix3PqJhKXJdK
FVoCZN6EyFAK4vS+8SO6Qql3UJBDV5gENXxK5+Q0KleSM9RbKUr6cofBxfPE6YiADhVdgL+IG+lh
Mbj05XhMWj8zEw6Kjh5icCTsxY+vosgQih5buk7jfNtOiAy54xe82dIXSrM4zelb9CQ7xXlIGM0X
ch5JTXSPRNJ2wTJGgMEQSOJUZfblblVu2BynqpOv5QTUXRzBHtrMKIPUfiWxQ2G3H5WKppHw+r0m
/RzpkHEQnthGUfRDcKVteb8pemOuZOpQ9/t9oDpTHJ0Jw+XfB3J1ZpUCB06VGTCdjGsxxCavmxQG
tT6a3mLlHFXCYI2bBcuHON5pRANnRlBzOCkMfKAyZCS89gPdE1SYOBjDUeJ5C0sEObnDnpB3IjzR
U3YUx8iw9s3+YxOUuwUz28TzS8bXO7xajzcqxkyMlbWB/mT2jJGssu3Eqv1n8vaNH+VcBCqwGved
bklFZD5fMq2y/36tVyUFaXwsU3BWPIXnpVWeui5/zZFaX20MMItKJ2VkJThIZX6xvemTHbJ+ZwLs
1M6QjKsBKNLt0iJeG8oZUaV/gIUnxHA4EVx4ogDgnyqvIBi+hBj/hMVfvu2fPhEk83IDZnyQlPpw
PfeH1j3G7LMPQ0F7f4RAS+Y7Yx1h/FFEZOgAR6ZnTTTwnLb4Po3DjIiiVFRrKzHAP2b77t8vDQiJ
MSA/a2Wlx9jVw6kK4vdmXMvg3aBMB61MqaCFwSufUgSBKmjTVdHUAhJ9HlpWK2paGV+ll7NG2sLR
+4SY/G2OOvH5VfBU4QybikjD39AqUfI9fIPhaBdDdgwzuRRuNBhbJJ9klD5otAmM4hm1u+RoMN+u
x6akaFZEoQaM6wK7HLMSPBRF/Hp7hDJxcXkoDI1o4i9giPV/rJ1pk9NYtrX/0FWEJktHX3OAhJwo
Cuiivji4VV2yJVuyJGv89e+zjnFfUvZNc4k3ooMmkyw41nDO3muvIcVSoOpagIFBs1I2kIinFP9M
gSGaAIXleKWEXj2pNgsNWapaFFmW5wN3XkZXKANk9C/xkIaUgsTSIPmigGaBHuGEkz1PqV5taQI1
k7OW6bDY//P5ARKOZEt7pCiiiMGxqkQ7VVQvzxug/95q/2FAK1FQjIcuYWOAjhCPVGWK4Q1J1xL9
QYREhU3FlYPuEDQJMbVIm93lHLYzTaaBeQzOKzM4tDgvb3DAU9jm2zp5UufB/OODxuL6cNYpCn6V
DAy0v+nVOLrpqtcIUOhgpHOboWxCsXOB9XL2wcOSLyS0kRCTYJ5+mTU0rsDkXHS2HZnVSFcsY2O9
vrrJOgkkBxa22eNdrZdDuKXtg9jShWX+hGrmFDYIYecveOpYHM3krMgIFlPclelu+RRGECg78y/5
5iu/Q3C4VWzxb5fwxK178YIZAvpsq3ZdYPHXrp6F5Yi3Fpj2sTbDBZRwZi6rF4NgEQhDSITpK+P5
EV6GO1yq2sJ58upKSUa34bD5NI3JjecH+CexTSvhAocvWaqYcvHR2y1v6mD1qCAUyZT6JYY/bH2L
nfN2k4bfZElHjXfz+sZyBtmDPsAi4ekTUbOYTyKnvug65qa8wCjy1Y0rulqEBxhMtxovqO5Eafje
mgjwkoqQKyRf3XmJo6wUjDbYheuq7VrSgoKfd1z3H206ontcWPPpu8KdByszAmOER758VzooSyvY
ms6TW0GSlWuNeCRHeF+wcRnQjpgIL0WusoxrtGp1vnZr4E3OE7gSHeGiaBQVFyeMWwegDhltF1KZ
iGYyLZmWXaZGzPy47OPhR0ylFzA4lMs2f3zLpZ9txiyDlgQoqRBFUhHEbJMEn73tNm/osWT8sVxH
b7fT/lmKRmx//xAKrrl/6uwZsdHwNb75W3nnZIF8zksGC8DGtC5fm8L8XY/LfztRcyeoVUwPTQpl
qSCdUboZ4aFSYwGTOx67Iu1Bw7hS1c3rN+zMJsIkgmzmxIeogsZtVs9mq80y6Krt6kEe8ion5WoB
u/XZ4MZvjW8UL8AJ2+PeL3BCt0DWgpZEo11a9g+cbhfWdWYTYWSlbF9tb+48YaAuVk4feZsMLiMa
J+s5Slo0UNQREj5qo2Shbe2biKiwpytjB21yOG7w2AA5GBi8WXmxlTq3QJxJyY0OeM5xD3r5pFOt
+rvaW2S2+HMXetoZNkhJoxVKqKqqWoC7tl843zdmgT7y6E1MDBl+E7yLqBbD/KpYfnz9Ap45/pUV
8D/rmxWndbRdNwG+lff1Ir9axDWIE+i0SJA6Hv7n7lJDgUBPu/5u6vdvUY89ypEAI7Q3digSwxaB
8dMDrdsBD+oyWdmoG7AGhDrbSz3qFAhpLbhS2DVVVliuGir95RfFtyj4XQC2+oQ4QcwJeO1U/PRE
/uKNmlE97tZ4Zc3sdMIdsvARygQtEIWeSjG11BfbvkJzsIGaiUun2sai456h7QNrRnyty6p/4PUL
eu5NER+J7BRmvPAEZm9K4eRmMyYMlxKzf6xJZeeqYEciKpdLp7NbtF9gNOG+RpMDyqxRqkZC1igD
ma7qYzmu/MqqopjiWIhjZBPofqjyaqeO8JbwdxYeVZV3VGqY79YNisAWRC+MWWBEUq6usnH9xiLg
tFZpvH4c28XvF9Z12idD9ORsxRMSjtlJqmXdr/y1u2pXAj/eEyp0L68qKaJEe9O7W+IErJHsEaF1
J3oejZ44oDQiZN8rrl5f1CyOz27t1kICflQM19OdITnLTbkbO9+sH1ZT+hzly6tl5F9XUfV2EUmD
XCBd5XFiFu3EwF6wmnuP6sDqBhSMIRt0uQeES3gIOgR69mdJsAUM6giTBF3SC1XDKhYa9J1X7kYW
CD3Cc8oa/b9wOsVLyPsoK/hrVNe2fXLh0ZgZOB0+bUCWN5AV/pJBNDvIpjbv2iwZDo2JNZRDKqnB
iF5+NSZuC77oArDYt9fAFbhOY646xKO/+4CPQRqBpp2yqNZt6Uaoq2z3ktwc9C8jUx2QDiv2VIzR
6/fL8rZfQtEYOOEewOLZyECkZ3tsnQWwwFa7B4v9w6wwawzQBlqrmNsBhyHE8uOKd4OPQskm62+i
ePIeLY6sKiSf1N7SLJEgq+PYOsldNeFz0SF5yRcWkqVcdgBwwj3/IQK3a56DZ4xZ0IXAhDQrSEcg
dgDBbOjQYJM32djfDeGOjgec268xOEbPbhBB9M7yq8nN31Zj3KDq0z3W26/ZvcxXnRVi8SnkhluA
fwNo2g2opDlEDap5yx4nqUrscUGvZiKLmUoznpZPXbG9FWoinDCbYIS7OXJb3mo7MsDGxiYKr/BL
64SJyMYohjBAWrzCf1VWxDAiJnOp+Q206Z3cISoI+ES+9Sd+eYecJnXbZmrMk3TrOmDKUgwTKMUq
JybzO8/Yc8olF20bpc2NpvIqMWxydTd8lnGai0eaVWG57ww0GkOwlHaDdAktyTrgLPjimDMtOwAQ
IvHmp0kvz+pnaIAc4uc+mdBeJgkUIt6s6yviKO/HtGa0iMJBhayq726E0TlQ0FKQZOFwtdmbdzHu
R6C7j5ZQRmjlMa7E2dCtVhS7Gm4L0FN94G4oFdW6CtgDwNMmI9sh6fuO7NqgYCbJaCoo27uk9d9a
tgIzTWsZReGLLg/Ru/WZocfj/so/RVW0HvEK4Y+BsAgV2rZYtKaGBWqOE3YlwDlqMTR8GqrrfG8m
Lj2OkfmSAQMv/7MYHAJTLBOZORQCap48UEfAlBxC4wGKYo6hyYgayjxhFAFIrMbIdfihmk+Hc63V
OHO+mIgqiJpWFEohC0a21cI64ZdqMluSaqIABNF2aLpuhYnJyAdDBYT+TG+s2AZE9+ClDhShYhhK
jCzMygEjUWAgcStqyph6CzIsGEgpEJjoszXcii4g1TtKtW/6R6zB/oSLlQvApk1aueE7CvLUuwv2
FcoJuA+yr+G/+a84JGon9HkMepCIHiWkxo4CHJpd/Pfr291Mi3TYsGXzyNgYKOlE3Fj04FxELJYP
dt6uf6vacU1BURO2Zuv1QVljC4x68cmtg3+7HuJhRnJlsE6vxqS1jj2vr2qWq/Z9VTpFJLEREPLy
FZ/ycSC8NVw98Hg98r5/k1o+YDzgVpzotKJhTNMmZimYnLZJ16P+5byUyMZWH1SElmC2hwZNF6RW
VN0DxK/rMuXnj9AJyQfpmH1Sc9dBKhJNWlQrmR2+/pnOoJ4cKQxnfenJqVJmR2Pt1ZPXT93y6Tjj
TMkx1vYFlfBeqY4a04q9IeYjn+2zwu/E2LAm4MX2rwMCjpoj+T+6vhyut/LrKJx0zePZ2jLjIrtb
t8mTm+DKQUUnhX6KTMb6aAOwS8Ss/EQ9CHa8pC0RuY7FOnlRZCP3E1wLcSnmW71xI9QCDIfhB2jD
/LHSDKOmDJw1sA5HqvpiwTpVbd74u9294Z4JbmJqY0lG0i0rEkSzd7uv0UuP2xD33ekuo2p4/X7O
/DwP14wUukjMfNyI7Z//sLbOx62yXA307D0VGUQ17TLqw6xTjyAe+TivtpRsHlp3NmDt4k2X3+Z7
zqy22VyNbfuuGcm1YI8S/YhN730+Yq2z4InlFFdusYZ6QnH1PTuAiiiOCmi6iLWMEnLp4+U8YNlJ
9vTnCWKQv+MwHvg7NKXQtiSF3YRXn41UhHolYZ0GIhb44mcuX6EzlCtSfTjKoF3GtIUnWHq46TdN
z0hE26dOI6HUqc+JAK39aKwlU8l+Mf1jsoG5VH1rATrocDKjVJ6WtuMAVo00TFPO4Rs3lIuZ+0vv
ALpzBpWoGHx/rgApSpeku6KInzRZUfegw1chDNpX+hpKBRMUbeqaSKhMtUdU1n+ugT1lPSNP0Z+A
XM+8A2wW9NUQ7iBFzqHgYjuVaQp1xM5PVRTYNEaRIyxTVYa2Co3hsWnANXV7t9X0buy2fAjqMDY9
yLD/hqz7Riakr78EM+WCfQk45anCEnY2uEezjr8bg3xsxjSDpzayGQfvRNw4ZuFIHwUk8t4+1kRn
9IS3bZKbXRU86QmWX7j2ZRmeoT9+qyDrX4LSQ8z3fdYKOwou3ayoiiEq1qgTgKSp1V2DCIBLJ/jM
zklSlkhNqwpALlB5AxcAta26Qk0gVekJatUk9cKlO9Otsq4owPuQApSd9+Xeli0nA2JQ00XjPPC+
zJEru9txQ1GTZ0+yt+LK0gOItoWEELU/KnkII/1jmoisYYAq0n3yxXRufxsyFZSUHK1EFv9dguVh
OzFtKGxSbJVq5ojXJMCa23jokgeGpShCDTXF65/oHIqJnJFQdrZDEjrmtNAsMzvspNLdk2mnbzVK
gKvENOG1HZ6pPrcH9Ybuxgzb8j9x9Mop07hHs+NmzVMCzBP2kPMlwxR8rPsgFFPqRq/YPtRm/2A2
4Ud9feDI4LhmiNzTWDBmBHVfe+a/u+4rlqbCazR/U2SqbExf/8TnqqcXn3j2+DsbsrKn/bCz5F+N
iHoPPqCySEmyzQN2ctqffkkxyH4hV7FyxLWb3UzEC9EFYoR4r68pPLNf/Lgm22T8cC7VC29FSFZZ
PJXL4i8qYUQ3PQk3Tbj3ASupmcpgCXOyQGvjdnyv98Pf92X+R1E4H1JGOLiAVdVbDBjwNMAgi7Hm
roG8GzXvw52euSVafzfjywauSA/0hjUWEk0K+eSNWQz6W6X1Zka+XnRPLlqMq6bHx8CsioE6rS8/
54vV/h2UkO5uY3B3yMPkq8OanrNuqH6XQW7cwUfIqHyv0wZorslJfOrgPN/USbX5MBEm9JClDOde
v3Ln0DZKTZi1lGkqhmZVJ37W1QLrteJJjaTKfVUbmk7K/V54m0ggqs7E7JSmQhJU6ddSkEB13TGu
Zz+BIdnp1awMerGwmWitzpdVtdyva9sXKqNFLL8yI2rddLRQzFIN+TdCvZq4+6OuITTICqSliaT/
gwHyXnWJQV8vqpBE6BYxBT0SEtaLAcrILsyYACjghRnoEb2znMZRfVrJHC+QKF+jEXPYseW4omrQ
Dqk4bIQ+iB42UascM5N+4R5FjNG8MMRRCmz05a7Z5SmvPZa1T+K1yA9RxZQ8RlUNKi1DMo4Qeoga
SnmW6ZSWObAz9r+pkVRLdzl+YCa/tQchwxtFvcQcMif60cAjAmsHDfTBKYfHMXiWWNjORrn4UplY
6i3d47YK7paV+0aWajLZEWVRrpjqqBQvFpOo9BOF9MmMDABZpIaInPk4MfPBfIaQIA7ayLdM25CN
UcWpHm2VnjbgFJ82Swum9JLzqBoP215/n4TplgoguHA7Tw5BxeNQIDLp9pngzTeroPSbkWSx8Lkw
+c3K777ogU32w51jCuvYKbVyBTtwWy/wjwHtohws8uxdXbrvbHfOw/76mk4xTNYkBgMW/fwCx+Ll
IxZsMZ9cmDr/IBBFFBvplO0YiELPraSmhnuHR7b1jd3x2IGliqpiMSWAjzzFJBEavaaJEIU+K6hF
yWx1SfkqB3qZBHeQNi+DY6d7GIunUwIHl8yVcI+Xiy8WU1svKz+08zu9H30Fnw1Jk7xFSFJdYTmF
xdN38v+RGSULJSvAjcAn5Tj6EyP6M49ggssPHaa6JcjVL1cWb4Zw60eb/kFuEBK5Wvk3DCU5hx8h
JVX/VluNwEUDnEO4MFcL5pcypH6CwntyXtLbBwuWRFvOhGXOAHSqYr1M23yEvAZxS0YePptqXy/e
Qwy8A4aADgsCgpRO0nS3hVnbDv7bKiFZjApFBnTO3vuIJcu7y8Rua2r6YutnaEDMp94OX5C6Vv/D
aV7shiiBlbd9gK/0yEiQ8UByJ421XhQLaPIC4+t1Eye7x162RKQNaJqmxDMlodt5B2WVvPmFmfUr
ESsRA6p5tNN5rBPCVXPT+uaz4A8wKBi75Gb9RLtwAnDyaUjHEWqrPPS5M2HAYZFu9ztzmC5/P2FF
H5EFCCAEM27R1Bi6yXdek3pscHC/IrVNUg/1vBrPBxByRL5xKJHhAjLTU3i7TFkvO2aeVrWsGSUa
2gpmSgEeIi/vQBb6SyJytjy3RJLma3pC5pVlB4Y0gaUyGIB/he4XggGTX43jJVI7UnGFR6S4iR5o
bbAJrK0Pt0NCIuHMOjIFluogxvXjE2XHZ4Gz06p7nMzmvaYQKhiPqdgaPgq9L/Cj+gkRiQrW+eMG
AL2gB6adOxntOZWf+duoaD6L/+HuloSwZ89BtHq/idZ/5N3OhlIdgCqohDRGmsFK9CCU04aQuj2Y
rNIo8Bs0TfFhHVRvit32VhVvMcCipPpQl2chVZBo1RCXuyv7JM0+CFo8TSiDGJ5hMtvEs3iopsL4
I4b3a+Lp4BEiiJDUSySqLvLerLzhwSoILNWMQWlYAzgMRB5RwKij7vfs6oPzVYM1adUEd4kvGsBW
FklCORXSv+X54nHVDmzqzpc67j9L3vMro2Bi2+FLBoRTeGBh9jH9YSNg42tXHvX7vVSeamM1JxQ8
bzts1CWKgxXlT1OLqVu/GfL2v8Vb6YgVU47U5Ccfs9i/0Maewpov17WY1aaOiUvcAvzpfhj311mw
eyvyjZ4alZzuFgfmOP+zr6IvFnKVThYMXObK2nsO4cKgFHL+iKE9XTjKT/d2OlGPjZMUZ9DtOfc8
GDfbfgjL4V69v2h06ZoxEdW8WlGNMLSDpg5EZdA3OyFmN5fdu7BOPda2RPu+WSrXzMkxxBugiXGC
Uw0/KylH1LYD/ZuZW3WxHDk9N/FDRIgEKgt/zA9mT3I8dumWQ8Z/lP2tULTeOawbQwN6OwW6wKmz
XlCQJY90GcANoDT2FSlLwYTEzRLkd7AVX9xaoqPhOKghGAFW9oQQC8C6zM86bZKJO/rxA8yOsCnw
nb1fVhPenpyhHGFHusCP4LLp2z8ELmuSgq6fnzOP1sgAKtBlmu+Zp5Y1RRRJHKvCK2aNe+Z3Oeau
ZpT3EyQrIFSMfaSblqeKaAx9WP4rdAoSKWiWZH+8GP+BTnDtJhP+s8svE+5cmWn/6Mzyy4WHVoXQ
y63rxdos5vbDm04sGB58HKP34lhaRoBu+AQORC2qNUpwKJzN7DmIKgHN7MXUJ9qt1PaE+OPiJAXw
vCcACgxVZ6YkwZL9a0irobqzvLTwM7Xni4XPrffjxboqaeSHex0eQlCPXk8CwMMG63iKZYu2caPD
GO9hmgyRk0RsjAN6SvwkfoJvfuYNQk2KOIvZSxD7ZjZF6MqhS5f7YrgvttnNohof4BPeymhWHjWa
SqbY+4On2a1Tw0c9gBr4WssXJAsxBT713SW+2enuBNbAFBgDKVEt5yEjRb7P26VfHc4obekHrStE
uCMVGq7BJ10wu3cqIYcKQUQ4kXyseS9qBm1DlxvaU2Q31uIYCtECaf+clT3IGUgJnQoWt1szejGY
/BFBBQO0jHgqEWOoKrYR5Eik9xF2Ep9Msv2gElOXT2Rz7TVBpqwjoJHLmSNnbyudNmxkirOTpOy4
2XTByvP6e22M4ltYopkwZ93WiPEvfNN8pHbvKBuDCMPN+jeRJCwxYpH9U4SO9Ul4/f099xr4vJ7M
rRJ/kVAyviwYi/3UeUMVOg+CKNIF/Bcc+C0PmT5Qj5tgJB0wlkhBmSQYSRCF+kSBnU6HO8dl4fJp
bccd5bQGcZYht3XI+HFfgdmL78vSAy5BL0iek1vKh4fJo+0VwFBc9ga8bEDcMmkFcQi1nqOtnFIi
LJpaptQRnI4sSW8y7Dn/Pyxy9thNuxaWrL/17lVtC0DBPZ8Itwr8m9POLGgRQrgKIVCKm3P2bhTt
yVuhSodo6A/y3+oY1ji19zFz8j9/4kB+/TpSrry8v1mPVfFyvQkeLYcwohJDEaxnLmSIIbsruYjo
uRNWwDNAQvsBY7EjvISBM44hOqeF/Wjdlm3Am+x0VGpsNaLsiTGgM1xih4kqSsyDC8/pKfai52HB
7AEtEVO6WeVWkwSQ95032opSJCaLa5DigEj0WUQNt2G4ClKgUZzWqp0nYBAbQ6nOUHFdzvg4HRlq
12GoqsGIkRvby2s7xZkz+atkiRI2+qgdJyQaSLuNBv42HcpR0jjXGPD8yD+xFTrDAI09tWVLMiYW
U9AQnbI6DHDklfv69bMazNk5DZqmWT7Uc4gKs0e1W+4YzYVRTw4JElGMm7AczseAjRFcfAMfpkGf
axxEsGGaLRH7eubaSnjz/RJkOwuCG8PI5NqtZRyFRhVPlhy9E0yqFIXadTnod9AVo/3+tyrqQiLh
Rx4EhJ0MO7bunvCN/a54VwROdlP7vJOFT6PTdrsWk6kEYWrKX9w7tCO89RC54REhdbjqE5lHB1js
hhNU1zAlSpK4XleO0H21QZnHo1tjyuWmkC18LUIMvdT3sFCqUrwMuj/SXTVi6grNhg36utyQjYHf
DbN3H82qNapCsHgb77P4Jl4zdF7xDzGL+BqpY6oLzKjx0boN0CHGWE0TNP9JyZsqskoHwWqw5i/s
IWRcByUtvrRpJb6Cb62GWFWCMevp7bTF49gt0EOGRAWgN0696zgZ9zf/1S2yrl2sOBuIGPltouxw
txeHP+fOnxClhEtV7qG+n9WQwZg0jR8O7r0kd6u+euckCeIw9voo/7Svhqe6Ld4f3IHgNA4yBkBn
P2G1r7wL3q8sIKHpIoPx7PnDxBj6pYwVTgwrs5g4hTz03HsRE1QzqlaUmECDbLiNjwoNZdTxkcri
VoKo0EFcBZRlUxYZsx844pfel3M1N6xKREMohzwg/Bk0WcNF3/QYgNlmrGkj/IoQhtksABTIduOE
pSGcysVw86pckMfL7mhJCiAeHRVuRhGm2K84vYREnyp02HnwzoQ6TQQkOPkMnkTZhMWw05P0xqm9
TZe3YzpZwEBhtzZawdKLSKOpzG+mSd+KlCF4R8RKkf+bnMUvh28iZBwNVy+fPufv7g/rnO069XpL
Rxg5KZF43FUJQPHLkN+QBf0YgISINqXZTbGtEWimMamwvhDvGykAalComGL39d3QwqTz3XDh001B
oKDwmSvWqRTRHuyWh67F79N3y8b/aEZkLLB4fbw0qj1TRYTWkt2JqC7VlYZFFm6uLiX4nVLIuJ8/
rmd2ksTNYmgZefAWCADidBOim2InIZpiD14i8F33Ws+TaFhlSsrsgLRv7aMYRmHHXFpUsZyoOaFb
okvK6Xibxrdkc3zUMKnnVHFXnDzKW8Pe5TjFEWP5V4Qz+kxA5/QygMLRnHJE4IdZBXFxuMYCgt09
pBqUgRZrYfqd5mBDQOiiQmnNwlqkyBL5R5WldkKNB1+/9xZMm937gCIClgUSLGT082cS6liZTDR+
7rQ32OHW7X2+dSMmu/CNRaxsKk4i3PMxqazX+Y1rCgfoAkoj7i6MJUbI0/kCsZHrcx4WTVvdTYbz
LBjwcRDSyUkDqT3HMbKJOcrMCHu6rzhAXRc6QVmw+8tsOq+wxbAGjU0gYnlYG8L7sIfoA5yTYMb/
nqaLP/qhyH4viaXj7+HsSBu8cZd6CFycJ8uRw7FpSFBxdBw2+L9G/fQE17vV4ecxLANjd4CcRfcy
zfDZeJDZOU4hCnXy9FjsK+JYir/SWFsrmW+fSJuDVuqKr42RzrPZV5sHQ0jEc7russdytyzehd52
uG7iMeHqyfg/xM4+45yF0YqYvcREsd/IQj9A01IXu6f1ynHeL7Nom16ZabW+dRIh4fRaOOq4NwVI
tJO0f4TDMrsZt872ocKj424X7LHeaJO/VcxDZB6vs2Lj3sVbLi6eN5cCzm0u0uyxoM0g9wVtJkr1
Eww2WZSL3ITtc9ruOhj++KJD5VSstWRtNjFxBZpBCKQokdrLBG2lzfAbJkvV1SqKvkkDZHrOKSGb
doRBjpQpIH7IRUy+NQNyBw1mMDX5I98y5yC/Ws0nRtnvxmL8YKcCWBCoKQgAk0Sx1XxfbMJOoRwS
T9hnVEUG74kNQoKGWWeQEH5iozzT9RMrpCA7FY9MFl6WuOgLgtR11y5lN2NYoCcINbeNF2CixvEM
Dpn3+zfuprEY5NFnWJuP4Dvpt2WzPmEB/xPp72damwV3i3lHAL/en8to66nMXTcbswe35a3JW/xO
eVtKDuTKf3T30iQsu+ouXZOrnfe1ebseneXV6K29+ybFnk9EkMZdlW/Cmp5RagJ0otUNzsbNbdbz
RjdhvXkoSEu57hfJF2v9KVAKe1zvW1fztteLcVpfxcVVNV4Ag8+MBOD1wa1nussWinz+5YUPVsG+
i5i/P5YuT1kCALzKnqXBkBe+JQUz49Ys/LjzWwE6Qg/1QgKFRZI4+n+YNVw7guNVN4kAOKmIV4lS
pO216PtAtrjbcIZMErsUZrj6iXmaljx7w5hYMhhAtMvOexJNY4IyGpfJgAMchz6woE1c3WKcTceJ
Wfq1NCqWuytjS/hPoZJJl+RUderplbchj5Ua42oVpDE0rIm0hiCkXH/9jDhXt9BlLmAJwjb1MEx8
efXx30tbQxLHfd9AqgEctIzY79JFZR6oo9N5atCjpFtQpO+qiw5HKvHjO/xFMrrqC+s60wUz9VWv
CfmTvLTZ6ziFq3bcV413r0mbrBSaCeqMcmFgToZUwz15G6qnhE5rqNWUDdslfyjdnyBzxWe/vqhz
bTCMQO4s5ynu83O6xgRSXg0x99U+qtzXDjrnIvUfjoilNR9dAS/RHkoRpgXKScXsSVxxgUMQPuIB
/GFa+E+KxxQnuYkYuESXDDDPFc6sFbdOSFN04XPGQeen3rRGnoUIgvDXiTUxmbahq0dDbZX4jCly
Erm8aXznlOXBpqhb3PTrLY2j+GLbvzoKs9iR9Rj+xe4l/+qz62TDJWuaEwk66OxG10XbDXnajfea
PEoTo+hk6QY0QNN65YxjpUHAHir6FNVtobnhgJ5r4ixU2PL38BdUhPvlANuzLwppCbwiaNpl9Dt7
UVYckuM2AQHTNiVvQWwMNLPC3494G6jaSP8wwCKOXixImcGqvLfgHGWrlDyTrL6kRHv9sTwlOTGB
pH8DP+RVpsrXu/QDgshfWxfV3qX+pG7G3OaRd5mdXCb5gAJUaDA5wtz/1CzjGymQ1zTFa/eDNV/m
ardvtVD1c7JndDLZVF+q+89fvkjnaoglG9KB2RrH0dlGHnW/NuE+T/8ldI5Z6XtXyi1rsYBprzLF
pZi1oyYoRYLg5IsyDYuPHX9exBfb33MbDcwr8th95DZ0wi8XBm3d7XFB2JOiCTyd4MwMvKWNpu8x
fB0A+qViFksDS2BVMn22/HI476XZpKK7DBWcqUXIEv+fNc2g6o6K2q2mscW3BmYJTVKIQ5Ty4PQe
pM72LyndNVDWeswWTRfxnTrubINLk6PRnLVCQQr2Kw/bD2ubPWxdxF7gTHVL84ZLHq5cZVD+pf2v
KLO7jYdcDAgDputdXuPkJIG4Okt3vbz2CvfJXW/xQnG+OC5KLXnT4fBwYYF6EWeHL++DGCHQEE0U
zfDTmBC2FWGvdJgITUTYFl3U2k6QEi06ohnpHOkgRV9RPKGEKRKOl765k02AJje/NO7C/hMyIpwV
a7o2W1e9GVOox0DojQH3ykd8TpgP8pAZNteQobeUn1qTcFPVMPKajtHnaohtRe8BcN/lo/bMSOnl
wmYQSxHsvXFfTMwHAaY0dHZ9eZlBoRF9tai7j/vWk2Uh95R6BT6rlQUec8/CHMaP6t8SLliAHHgl
WPzS2XtmA2GVMF8QW0h4P7+tTuMu197KDPdiXFktFKZokj5qd7MG5uCPUl+ryZY3kXZgaQZEDqkB
UmVzchka/1/WJT9AdjcGmbOrVxsCBlZ94loegLjmOmdFALGes4webHC5PMpw9NKr0OfwE4hpioHM
MyDzY3V64TU43de4XjGsLijT8PvmY4Sij7DLGnwPmxrKZHh97o7GmDEC9loWkJDZu+pOrUkG3ZKl
iJSiPka8rctcQ6vVeflqgn9CKeUWiAs572NwLS/TibPVvpq943xRwWlHCIrsgR1nOMgxDXaumbG8
t2patFl9CTYhnlCzAQlYOV55UzgN9pG8RgAnTQbggwJbZngqBFOz+Svzg4d9+MmS09bwgXi1blR7
abrdEDFBPDfpiTqbbdgx87U4gGKJGOPt5fD2M2WjQoqh0Ua+YZxsZlsmsXcb2rDMO0xEodfJ3UKM
BtW0mqQIAS47uYUClnCklKRHauc0sUwD0D8fvS5gDRRXEhyKthWAKF5GMk9ddmMk9iE6UvwRiLY5
iQV2N3GzXAU0wnClU8YEh/yCiaOaJ0dNWMroOyTgTIM1sdKNB6+M/sRqw0SWY+Bj00lZpMoKVWjS
uxFEguq9ueQ0dAbBxtFAumzGZTHtwvwIr70yMk3i3luXXSa7Iaryo5+7JB9qtSRHPJozHLcuLVTY
go1m4d7bTM0L7+HpWc7ijImZ2kvOO1fbxU3c74kr53LK2mTfESLDuZ4613bAA/gn0NN4gNTUtmaF
whCRstCSMt5fW/0rHFs++We0cZfA4dOjEhYe2UVewvsI1XZ+JK39xmm7arIcSsuxxROmdzGQxKOg
Z2RrY9igUCuV+pgMpItWwLPs0CwoE1fIzYVrdop3YGGGACsw2OnIZ/1lTVasXJ7NtvbuXUbHQoSk
e5f21TJr0aXJKVP9lYmLD8TpPQ7D/rMShrV/WX0Y+5cynodnOtT/8+JAYiLlAoGdwfydbfgFExFn
scngTfVsH2z4MoWS2EM+Ew0te1kxqnfxrUm5cliJEA7R/maJP6qzD9LcgyhFbeovHUls+y4vcYCb
IzvubKLjlIZeKs6YIPMGy59AZzktoH2BIdK81wurTAzpumxPPzFxclFqIXXWZFaZBRNj/AtX7vRx
A19D1ObTmHqeOcGjzRQ1y2A9Mvs4JEWWu9WfVDygO7Sm5ELI1l/lhWY4YpzJBlD4/eGo5MjkNbnM
rj1zhNORgKsxHuCc5EV9+bhlykIdhzRV3/TWTuZqsHvWZeWIYobgJni0bZSwRsdliBW0nbrj9iUs
/Cf2tTPXC50DTpKw86EjzbMsC+YKQ73cDp9keql1iQlgXZMx5MwXzIZZlzZjaxofdJ9lHJr39HJQ
IuN8+qao85+Qbp6WFvRwC3Z0rUuxcbPr5QwVNOXCtXRxuR8rt+XIeRWcIClTD5lY5UW+Yyvj1RSZ
THOlYOl8/YkZzLk1LVRUCEckE3DWMhWM54fUSYd7ya3CDVGAItz3bGEOOF+O7aIog80eoweGLynS
REGEWlTNLICZPDoQCokLT/zp5m+nvehW8ImCwD3fyMYqaNJtJsAouRvy5lO8hesE8GKJrWCX4Q5e
PS25RK4S35YhgHKQferq5K51s/tmVd0cwup/oaAOgfwSZHVmQQDqnElGCny6btfBYAXM8j9vFgJb
DvPoFGtaaXzEXz16Vx+Fwfapl2QLc63LHNBZ4i2SLRysItjSDFM1l56vq1u48BRzaOAKyupbXFPy
hVx5cGeXXUlI6EVPUo4yWCzDsiHrhFmFWD2Kqo0j2t8eeSorz2OucFX+JYZ8qQhkt4XOQegrecwA
h4QBrTfQStkEsUnMIG6vSv99nnIOIwEwS4Z0gJ9WKyqHH6QAahXlbGIFscsEFwByqNRgSCOmHAGZ
VGiHklGpkhoKl/EG5U+HyerP6aJs5sjLoprrBQ2ZiwYiiYZj9jbile55dT08y3dH6dYyrpBGJsXD
W42R9R88NpwaScrRTR4GrmJuoQii8HXz5d8CtEISFFTmSePhdhBm+OBybUvq4ndQoevYJA8RALrj
U08frCWV9S76hAzdsu/2piKQ5z5s/vpq53vP1kwgZBYvG1lJiRAiqMuV2kLQhaA7ax7MnxfY5DkZ
J6h6SJm4aFOWkc42q8muqz4KCb/wmp5sHkjH8Dz2kC4ygaCVe3kJiwXGVW5Xl0/6t9RbomD5fbdp
fxc+agjakEMZtN7rvAnuZZhtFjgzr8L7cQg/IaH+9+VN9tTyk1Yh8sBDwTEUQDg/lJZrMEizLZ/C
tdSU0cfVKq0IhytvZK7S15iBoBDKHUAWeR6WLoM3sEd1marU8v4HYgv3WyaqmcwIdvHNst/eSBM7
uZfcN06PUgzBKI6ASXFtRwg624anRbUk5SxpeBghtKwh4LENa4KWtlxBXk3Gr19liHAk2qkkOqJ8
WmOHvOMnzNpPKkoQK/wZ6S3VhiEEfXmHu84lDjFGdyKUT9M9BXUKPaBgf68KXOSbpl58HHP/lkBP
691h3YxHY7tiPZ4iBvVxcLsMtpdKo/PrQ9sIYM+bPOccO01mksaJxns3qa5KP/1NiL3WKIKqkHDZ
vguBsfZFZnWVuzXe4Qeai+aqlqyoCaTQl8vw7fwgk+QSyizBdhxlQWCbxh8g5iCZWi9nxI25l1yk
iNNuKHpR1Iu4JLpxQxq8DjLVuuVe/3+QuFg7eEIblBXwk2XSiQ7bLg4dGHJB2lUkGS9vbuA1uIEP
U2gF4uH0mOdYlnz/NQUAyXFhvDv8ypPPd/iS35hv+MEf/udu79w/Nf1umBw+IhU239im+IHhkf+H
/mfIAScQ4YZf+UYDuqRvHP6Mr77/5qv5Zv+oOfyG38sXIr9pvjb9J74K1zd8I3d42m4OX+pHkDH0
q5t+/+hC0vjaEEBH8tZXvuC7/Gq/O/3JyuyXJtH3+RfgJOiXtH4sNnw9kTdyUzYQ+R/tb6c/+YL/
8Yf8VE2MQjE8xliiDPoWtRDsxOlP+8v3Lzi50jt+f/jV6R6Dlr+Kr1z9GP/j63Jjf4MvZw+Goh89
fAezs+nPH7/B7/kv+hFh982F3draHv144nG/YaNSF7M9Mq23BIcfH8YtB1iWdeWnsMSmudzjgWaq
YUVSBiSUvoQZmY8OkdaxclmGoH1Li1hdx7xWeP5ovuxhn+BrOoKfKL7n+Ili8fFeujozYGpV02X4
wC/iQIrwahaFgibXTE8gIzUN/A/egKbq/zC+t7va1nl+PWYtSbB0pTXZpTVRog1y8pvShWExKcYB
yhNk1GUfPJRGywrIZBWfJTQFOS95tLm10aaW5+IOxNXgIgwntCFla2qr5s4b6uB3PiUEt64ovqZN
Pb4rx9FFLME/ljrCu7Ody2Pednd9k/7p7lgvPh89nR0hLOGiJVQGxObdsg2Kd8u08tJrTh8orsW0
Jd8V1sHvOUfSdbqsdk9YDCe/ubAZbLRfn/xt454a4KiG8+rK6HdpProwCrBK6Y3H+pnNuAOvOnkL
xXWzVY7LVm5+/GjYw5KZiMHBn/KfHMfW67iY9pA/4JPiegyLdSFDQMskXvnhmzxpw8+uWyYPfQeT
vMGbnr9xGd3kuLZc9xsYqEU2dTdEJflYxOJI0aRVT+LHan+bFs7XYgOLpu748DbpFATum8aC7o4Z
saElv5k80mjrPYET4ruFMQr2XbG7NTsaX2jdxlO+6MQcPoygAU3ruoPtui7ftNv+y34ZJld4EuG8
F2NMx/DoHzXMkoh2PVSjYsDIpRiCzdtuBaOiAMxTJuf11Hbrh3hd1HwAIiXr1X711p0IRi13zuqa
N3QipYfHot+IBMCTc436AFFwyrVLA75XB3hC6y9fFuv1FTIVj4KWa5ktIRcFDdcyYMZwE+/x4Aj6
PYSQkkUGA2tyHM0OpvUaYyk5V5bws5yKN+XCuzk/x+yryVELfIh6+yQTJYidFsZXv31InOk227ID
RAi4KL+PY/sQ0BICzrvhY7F/EjgiZYqY4TrEpLQ4GnZc7sZORs1aHANSWdFibYBT/uycWHTLygl2
WIMBE8llmODHe7Qf9DyHVDO2+pREXTfokUc65IVG3lOzdW4Pfpvsnfv9v5brBTyyNQ7rdD/0GZdH
9yfKPJp+Un0VKx4hfY9PNKW7zOumrYefNJChrPXyHH6WdXnE75ARIHJnOsb2sfEX71Zt8ly07SeN
wJnMfVEs6GVVguXZvtxzTWLgEiQ6Z3FXm127bgHPo3PCg62aSmTXgYWkuZ8tRQGN+pyQZ/gX6e4Q
wKZ+26T0BrS1fbC/lqJMDiXTCud3gB1VfoprtMq37UGcG4Aqv/5EWnej1xauJ/aHw0KByI5fdCj1
VwDuGo7LyDfC4feoDelJ6Sa1B5jAZYdSMVhiq3IVLpC777Jb25Z/r2gOgM/4TXEJclIR0KKgG0UN
Zbvk75/DQy3e+b9/BorYl59hmpbkJPPQIbmAF1FAkbQEhHD6JgRNIn0NQzTXVNqP+FEajEivb8PD
5LIkBFUNvokJlxUWeEg6y/mgNnfsP4wkCH1K9xCWb8XwCaHMsSHYRTBJrtBr6Fhq6FTtWcQ/Ig2a
JCARgkS6huzxcaoVdqrrQvuLDFJQQbdnCkCvrcg9kYY0N9fniXEFzcgY0TjjF8auepngRRhaMmpD
BmKza7fd9aPnRNunPKMtLtN/CagSBCMysVxpBDoyKmZMDfaOvwXR5RQQLWioAmOYvWpwiIuSd2Gv
PLMdJUQ6YNPmY5tDNTPrlQLHNL1r8JDQVchxBVL4hNJi1KNnO/+OQ6iCxnEYsoiGoAAB0V/EwZKS
RrzmRe49r8byHvpOdqWl/tI1ZKULRq8AfqQAz1/+bG2iRY/lk3UM7FNAWxJbia4s/2rw7TV4qOSd
LExg8F4REAavGCQLTjbulWDKoCE+Yz11T5fB25NxFfs44KjPsjBk53rOOjvsXtvYXSqjQZt6xAus
95tgUnUnaVv8tez6Dxy6b6x/krgc+CtpDigO0c5bYx4b/akAXM1k5QJjb/mYf7Ky64s2yWc2d6n8
4MDgymcC4IaXzyPkh+XOb/fZw5FHJL8VdXk5e4mIbTohZfljM3ZE0v6eEdSZ/JPd3IEMX98j7Ujv
5f4CswkWIBAzoBvctpdriofEXe/T0P8QTeMNVEyANTAycnvk0i7Lj3yiX+pj5x97fCtQlV5Jmkmh
vRIm0cTA9UZScBC962GIUYtvEQ8RFp/mmJuke1LuxepNt9yEzCHLDbBT8L42q5A4ZIlyeg9XsyF/
luFIXsD+5hTRHbMB3LBtZVGgKU/cUMBl/Oua2WoK6vK2EiGQX3nRuIAeq6EaeBbu4Bo91hN6L9k/
TCn7vAiV1vWnnth7eC6FNWVdRcmflh9UeRSbFhY2vwcSkEZNm/1loo9FpV9ceKiEZG3JHp8RPbO4
lxe+G9Gr+lmd4TUFig7IY0qVSrAuIB4V8FrlHJ2U/bv/x9qZNbeNXlv7F6EKEwnglpostS15bts3
LMeOMBIAARDTr/+e9bKVY0Es00l9Fyen46TTIPAOe6+9hiC2L0SMQ//+I4zJftmTkByqNeEVUd3m
LQcyUwgyFH70nXPblYk5wrV42o6q9/hfADSiSjcShIIACoi2MjIc4GBr7Jwc4k2ZvZM7hE9amgKc
tBABkNFpHS/xGEk2QUMQkDi8iSUTIKa8niqbq83gl1eli1iSMbZ6fRl9c9KXmMRhEjp+VFpUvO7f
DTYuncB/Pt9TVukSOCkSVF8jZFRjrIs1IxIqremaAgPk1qWZlJSYuobltiJ2jBg7WhBP+OEfTMS1
/JdfCUjGgIQBwWgLFL+Pc+QMK4sw0dS5sTuFEDJXQGcw5NtXEumGuIOFdnFbdRPTQNYi7tuyFhQQ
orpMz4eM6aPEuWUSf/NY7L/fwgaifPmMwIRMS5kzLzNIgtyLd7wO+3WcgwAPEHgGyJ+v1LCqcmwn
9qkN6A3JwkzE0+qHkHFmDXQYEJH8kboc9qVGOWKKVDZgiOIMwxjngn77WnOettr+tHfUok32YEyr
7Nb9itn5DwvN3wbNW3VhLKmjHa3UTOHgts1PCt1Ps3IP2PZhhQUXjiAXKhIMMQdoMpTTPUbvym00
ZCJoGdKIaqoV4jN0WaVK9gOlh8ohk4d+TXcnkaJmXTqyjYkN1kiKA5Rdid31X7z+LFXVPbUOQngr
uNeEaKkWV03pH6L0sD5wDRIxLRAx32owAYFDtmMj5Pt5NdwZg5odqOIM/Y0SzPhdM9ePu+xjEdOt
OR0rHil0j+sD94sMy88PxExds1wQoPFoiGkuw2DprzrTwbdTQsf5VF3gvI4SNuTyw0i3QvSzEdVb
N09oV2+3vdNfuLV7B3z7oKmBIG8flbHc33UwGyckF2Y9cd7G5yCyr7LOvtQ1ZY8edNgUYghwuUpm
Zqltk94YECDbgpzm+C/DHBFKmdUglNxx1q593Vi3v98HLwBoh8Ey2UUyhqLwwzLy+YlK0F0TdR5S
CZUDbQJISdKF74naqfKUXcCMgQ+M1ThlLKeaya1Gz6je09jH6NHO0rH95YhBz4XmhuEkU1O89RZr
p9+PRRXhOv0gVwTF2Oja1zgqt6yPw6oCLHdxOrG/Q3S6MsqGXMxdm1pVhj2grOKRDRykP9p6dS9D
3LYk8D5Ora+qvNWF5NF2IwcdkZGfJp6xRDrkiStNV2nnEn+AJ19pFDuEMEw8TK0YI5cx2DKESX2h
YXX4OvmrH3/gg/cCR9ZroPnmwuPeg/a9+Dx5lTtOoU6Gf06cYp6ykjpCgpaBMgigm3SzK4FNotBX
joTH/J8KBc5RZYHOTfTTLCVu5v9+7aCApU+A1WG/DJ1tkGNXGYGzr9sSGgy0WzO8oMU1IDe0WhUp
qmB0GJmYDUpGza5kk6wWxxQYZ8dT/olzBysSCFkRgmacAZZrBz8Av0OD/zC4pErDnW7XnO+5xBBQ
5WSMpQDX43CUKQZCUlFJuY3Bmc3MVOFdcY6eCws0EbWUQGxEWfhnGeZrS0X2jx5RjkTSzepdl8TU
qF2TA8IMaGMYeS0tKMMJHR6yozt61TEy4/drEZ35Jif2DXJpqmVTH+Hp/nzBzKGP/DfhvtG+kc22
OHMKlAhz5O7oKlngd09yLFPtEPmpm8VjYKJh0vm9fOqMibBwhMmoUp6L4PkzlUPTdU5UUsJjX6V7
QHwzuWoraVElfI55moE/OAtFSXxaK6pXGofjUOZqZ7W+hgK7OPKB3eCYrWXsRGO0eK69vxoxlsoM
1KESXtQpVZSCVfTXePa/S3z/WtQzkz4v1UK6+0h4I5TQ8kc1UawJlFNKHcJceeUb3Yi89TR2NFlg
kErkeP+fwx58R45yGneLWCfumrgVCukNUth/UJuzlmqTQa/OL2FECi0GK6ZLaNW0cSQxY5YlrAIC
5L0XMMkXyKJKqVQmewCji0Do9kItpMa0ChcRdVRVskRS1oph85nFd+K0AvQClMK104Z7vHihPeyX
ssnIEnjyoBzWfGwRNqmadZnYI4UAjyh7J7tj4sopO2RcPDUnMM5ODRhD40/f/yAVb0kO4gwlog9a
CdtjZfvLIUgzdhwU9T41F53SSORxnffwj02StPpINodi6rf+raynqgP6Iyjl+i7a1PK5Pk8+e5GE
bJ4LuBTjJODLF9y97LAfQdt4ZwZvEfkMCr5IaHGPqfRgMR6hYtb1NOywn+K2lZihwkXJRnVq4oWp
NmTwpgYdBssdFME3lj1cStxQhoyPre6LKmrjUscH6PGv//2HN8XR853k2gr2lppGyMIC7Wz8wkE+
4R0rvacg35DIQUW+hOS88zLZKZoGQRMzDHTTCFMqgTCo4tOdq7ZFN7iSdkEl7tQfh70YztaaIEyw
XY5uQVByHWKLXWgX5Km6NfJQVulwUw4h+dn9u8oe0BFTE8tnV6CjRG4iW6jbUUKN+lT1rrriVRUP
+/lRV3np2o8NwT6/fz8nTkCAC/gHhjYRrl54oW2TomKElXMCQsJUhESBAadOwKdixWvubau503DT
3bm3u2J+p29pbnB+tUIFziP8J6osnouVh/kUOL+97IKsxK2P1Z/AFTQnb+QBopNPjOvOBrQom/CL
rLIsrA3MdYY6LvPXd7XLnMnYDsKtq7Ab7AJfIyvvvZjONk2GzFjEOTX2Ngd4IEIj4JyLQMm5+El4
Nhm4n+1x/K5iOUyOXP+BcCjD49WewwtVTeF+qu6KobwMaF6V/tHAoj5vTvnCIxVnNULfaAFoCHGA
WGoT5rGPUq/0iH2LaFCZWebwe2M3/rtJPtXBdiPAUd5hPsoYWacaxa1nfQ0z6oQ1kBhUOXWOFQah
QhdUXBor1QFcx4dwcqCoRDYgerrkHxryB/TCOv6MPwgLXpDVrrJvuvkAEdx+DGJNQ8/qkgyPerll
AQcoKZFIa3zy/PLLthUQt0cCu+wMDemVaeBGl024AhvJITUjJpRFr6zJxzK+99LLMnyd7aZrj6RW
FaSYU3wi3whznuqdVU4f1C0PhLH6JRTpqn7QahZxxYS8+XtmGFygMirl4nwwk0q64i92414Na/e7
wirUOfkkTMUJmxiNkd2gO1C7qhLWi/p3/8PG/PUt6Nb4ZdoR4Hw0lX5LchrSfbGm1P5oY+qniNgV
x7RD8EPUF/zH1BGmW4lhodQoWonnu1Fjrvby63BeMBFfwb9ZtGVBv5rgTeW7B2OPMtf+RlepvgiZ
iMy5mR2FKfP0NUAPRi0Cvfu5uytsD5thzjcVtL4SQBWsvY3acrPup9dVx9ULOIjPykdtQ80R9WcN
7tBga3eBku7QG+hlCzdS0yO4LziQt3bmzWt9LX4hVkeCdHUdn/A09YqxrXM6G2h43TB8zPLyk5rO
wkq/WLP1/UmiLn2jHtTew8GYyh8i6Z7PLj51RCvXkksYVgy+XYv9QD5NEu3zpDAawjjD9wrH8QE3
OW4nlDQc1TFCalagYBYVqaRR/AjD7ouGCuL2ayWUgLhn3tPLugWa9S/PtegAmzV7ExuugrkLt2EG
uMd2NEwsTmdTU0nTA3nTQIx4dVRR9FnDBDXoei5jcXZecH7qudRdKb5wJRLb853TR1FXdEGyezA6
DWj9KpxjsrakhRBzTcsQPyv4opSrExl9mMuom1bywnFozXc8b8V/8rmo6cVtYm5tmsNfdnQ5uyle
lE1h9KmaXxrbwvT/mGvCm3L0ZYZsDViTZxzI2Bb+pzHFNz6jwDjzHV82Zi75URD5GXSLE7bY0U1f
1olXhUegRY2ZUqRafOMNo47vhAmTeS4kJlRIbEyaeHFqrRoAlNr0/CnzcqLGKI1RELwginb0+Wqk
f31XNJLtYbYBamcuqkgQIinbLSShmFA3icoNI7xbXecJqMtsfdVxIiZxMzQfCq/EW+0fPSgLbo7X
75uCy/ks0vCSscaD+hyG1E9hBMd5sTm9cGS5ZdnuQZHWbc9IVg4RUvnGWUUXBQ+QKWsZlz/kWyHO
oopQWTg/wc5HZirXNKp4GZUfKxMaKBjuwLMf1c4/weSSk5Ek996Umj1lJq4E6lieEuN0XauNn4vu
Zp68V2qbdWwKOcwOcDJFXtYEF0r/mVV0anXDjAe2pr3isFq29+XWI8vrcFzdJi6TQlITWp1SgoIk
VzEmM+qwNITI8JbD8vv422T5zeo+exqcKiTlHWcyOfhSy+S9MsvydD0z8bRjlJMO753UTU7wN7Zb
v5XXkE5P8VhCOtzcCn+GGcZ9scMNZZQ/A38Rr+6HbYnyByXQQAMeIGYZuP7NoJl21ohpZfUnI1Sl
vcQDvQMi5K53btbJCByJrMTCq0ltmpfF3xp7tzemsj2RvCKfmGRs1Tcy0RbSIQcAVTPnC6yXDBDW
rD4UoiInQgG1WLPBqvTyPl7lpuGsmOXJM1oFpVhboMZc1JDGhwwGUwcSsfGsvdFn5QlgGRpTpQQ8
2WrqIp455wMAqWYMf6q/bpPsmie4tpo/oAyeuJx/fXYtw18OhoxLxy7GkLC2jmk69qUabmp6oxmm
jbmA+k6xaXSwKx9E1symV2F6Lap0gD+oyAu/X/4vUqhlfUzqCzQfBsKMX5fPVUTpGNhV+Zqxpkky
VZ8iCoCUR0Idtfxljf80GFZEqvASHQ/hjKei5BD5xEzTsD7W5Vt5JsUJAxOSmmXeLLWoHKgCZ/oe
+MMnK0M1iqGfoV/0/GeoPNQMCUTWgjMa2LPl+alyBKWJMiawIgE3Wa6eItw6WZkw2GWFGi0T6cBS
zJkrH3dWufiYOUOFhJdBj/BebXIjR6aHeIoM+/0XeCF+PwZLIZImyQNe0wtz7CoOugOC9wf593Pg
3JkVrRNZYitpRZ4AeZ20ZnrKlQF+9UnjTy0VtbVVZX01xaXcd8++vFNbz8WhEY8UrBBBJhZ37bzv
BgTLGh4kWNcqe8ufIXwKhq0msYHw5hJ9oAUVEAMoLPBsA/bJR8zNfKVUgk3JcJAmh5qU9CU06OK6
xAnw24qab0c+lS/b9P9aZqQX7OM+h16Mt/xCAtWUWVOEUQWoTl0s0A4tKaprPryVvMLSltBuMCCz
es0TH+NEhAMqGkqOJDKeaXZn0X6tuEXBDhsQVRYEHEhtL3ScbVl37TpJyahTngk6I83DZSvZFpIi
UhmTRay3FTrBT7n3aJKl3u0J6v/9UvT1FZcPxDnguOC3drBeHgZNUg5esUo5pDgNZVAtfIKxyJW4
W/ve20yZ8kSnrzN6D2uP/prtISN6Duv3w8F9HBwkTr5C2Afs7w3PZX14V/fWteUeAv4QoILyQMi/
lIKQch/9Ar6Yy5geBabvTY/C3HT2GXYRE3iZr1iu/crykr/0WMo7yTD4+P1Pf0niYZFw+XtoMyKQ
1mXx7e3XfoFosDChrULUVXybcuhAEWcRsICn/lElyp0DVUEF76/sUR8TChloSZmpS8buOOnQ/srF
stkBNP/+gV9Y7rCqkRuwspkGI2ddL7qFmTddtqVjEY/IRYi7QthvYTXuPvqjTNTWF6EXX/hypHCZ
WctlgR3oF9bfrd8+GIUyo5PGwnOgQTxBxN0ZBPPUuYbPLNgwU0caB8M8+eXGKzGFjp2kSdGLchZQ
wPgNgVNUwH5HYiA8AJaOShgoMbr3DLGPIj2N8ofDMGxEaPSMbk1EKNgW7rnS74UTqF4hBGFXSmUX
qvCiWM8ORbOf4qg2kICWO3lKH/WkbTF8qbbgxEKkKLXk8aZmQiJ5ZWeYaY8OL7mVVpjx5BOD0mPe
jUpEAd0qaT2AhJ7BmDp/bSXbIxuCNa0JjCwHhZeeWRYnmiLmdOSQYaCAm9VyMhQkSROhvM5ex2RE
CJQ3LP4nUWUyxn/N7e5RSn81HiGjNjYbcfGgf6LJgSFb23Mv+lRXxJYRMyTylZe0ALP73O4K8gxc
MxaqOt0XAaedTGDtDJt0PFugPd9ULTTYFgpO5QFm4aqGMSdItDKJ2VDx0L9TR5khO24c1m0QoTxr
xvNAyomWgERutGP0lVCLlmqezBuzbtpvOZflpKvgL6LPBdkKwtLsQGtB39vQwpgTKOZQgw3DAuK8
klfOH5gSnBoK0LPBIffQnIB+L3qVZhdXve1kbKkAhIIiUrh+iEVOXMZ/+1Q3m2oa3wnkh+rxoAat
8A93CdKzS4MdrD5Kp2qaOU0PZHyrQaZZ8ooNAfsKGRDiNPqX+e/DxM2xpzIeSuEebsxAW8ctX8F8
0oTc/BfB0TURZlJN/e0wFjbuicxLn1g/qm7lpjIkkGbgqVxoW6FCmDYY6GkNiC85HJhnOZSc4Nwa
Thi7RYoycWOVfS7K0CFKPrj1dEfjfashckuhJvKEcG/8u67sArybuZ+GnLLJH8TwisVZ0HUSfc6T
8KfxjSANjfLlzS68jirrkvwk4n74R4gCKU4+EMGqzu4Sb/TM4ShShrAokarExZYfisFe+C/2HoUr
WKFGIBKOxtX8qEza49YnvWTSjBFEUACNwurmGvS5h+dgddZnrxpvrbV7/TStTCEhuT2VEr2zxss2
WjoDfzOiUa+nwluWMtoTqvq8kTfJGzXSdrBVmdz77XydVvN7ww6foOQfqHBk/mYf+JRzAJ2Qx5Dn
j4aWTund1MXqWuCzGMDnRyKnLgIQF1hL0GKgWi2hhsAZxj4JtuiOlO/n86sy4eITCw4yvqEFAv36
dAghyH0eHbOq1Y7mGABqqKu7tA/tRzlDCOASJ/H35+ap0gdOLDUi6P0KBsbiLpiTuui9dpe9PjCF
cYfpo8BKtfaa9kqgpe0mBY9MExvuK3CeizDqvxhmD7tKE3gds8OKWw6GiOjsFUw75Y1UBDWRfnv4
0ga7t4MLnQS6gwaOQ1TAmRn+jgfYn/P4Se2S3NTEZhf33WSx4/aryj6AXP+/4fWcyfx2+YXiPrFo
i8rd2hrLApzhYI+32zKi5gQN3ULytA4fqvZwtWr926zAZVCNqZNdD12dbp7EnpqtMO+/+gMARJyS
RTGKtUnAjBkbFqqIJSU4hkrr0JNRMe7wfIc4yu18pJzQObNfzRgckEYnsqGcwGcQvV5/Lv9lpRRo
zK+0F439BQPSmyiwgDOhALBnr0pYMG+xP+No09hfRJqZc0f7QCM8wRoBWcyxgyIBO3zRBNsA72Vd
SapREG1nmDcA63Na/n5RnmpZkQ04rvBzWtZwcW964VD6wz5IjrMUUbagfQo4eKKS6daU9loxQMZS
SPc5Qx4TJkCfkJE0LRztzHO9ZCW4viJsqO7Yz/gCL8AMoqSjVTxnr7sOQXiRfrLhaxrDfq4cjH1v
ZNwQcupR8VPpETYlZ2YdaiJ+aTZiyX1vG2cX1qo5s5VPlfIgwhg88tJciFSLWzJb7/r90FfwEhq2
KJWxSBoenHVDyMP8Kq6Sb7qcNDUP12Rxt3AomLGKmBcCUKi8i+ftV/FI2vX4nRP0YXY5N//Iv+3k
+RjBIsI6Ci72i/4U2G7a5W3IjBQIRu539Pt3Q85xUqFc96Lvdh5+0AB04DgSXcVYIhDdlhOejQTy
Q9xbt2WSWBsdE80qvW0m5/OZT36qJuJTkzeKn6FMcZ9/clxDmq4PYJ7KzM1P0PzAHmQTPYSYyKkO
kF97WPEi190bHyRSTChII++NAIdNBePr7S7Ors8818mlyNcWcsLIdWmeOdd9NxElfhwCDEOF8CIx
A53QQiA7cQbT5nhl/Ne4qq91AsgNRjwfP7a+isfQQz0XAfYPBicnavEVaU+i86kFesHh8DDIdLew
tDQKjQ/0EyBO0gP4RJ5JXqAaUn6LRloAZK5CRjA4GkbQse3n80zyF05l9Dwr2BII6ZmBMqZeADlB
FWRjXPvpa3FwBXdrCmoESWnwviV/RIajgruNmZ36sdHZrMfmp9EiIe/PpvZVQNFwXuRjepPFiY96
PvJQI9EngEY+X2NZW7Q5ZVJu8rEEK9BPf8ijms2wBbThr532X+oV7ZUcdQiZUS0kuqAYT7m1eytS
qgEQOAM1/FagiqozUQIUEVJtKVrr1V863UXM0Ekv5ezvF+UJBpILW58FqQaCdmxRTFikBnQdjeD9
kKzuVDBUBfwboD0hT4ZGSLMptpQqXpRMX3JbzA7OdqpaGYOqb28PNEKRzxQJcYOjgHUCVEWdEgsp
XncXsrxUJylclXD5M3z+U5cPyk9lqYMXMhhZIMPl3snDMFt5ZvUe6V3whSTJGff+xo9og4T8GqKh
uOXHCULuElCACPibUTxDMD8PRp5aw0z9wgA7I5g/QLqLdbJHhB4ffPp2wEj1Z1VH/0GCh9i7qiP1
UEatJlNG+nFhMmYgCVzlVeTkisrnsTyo7X7/6U+9tdDjshazOGDwrTPhF9TDyvEmcWvbM+ekoT9g
xqkUFuMpiaeRRhQaLmuIKwD3uFwxCeUsUvHxh6XEiXMSP1+b2DkAD+aSi701e046h1sGk20OVEcI
laqkeMKe7q8nJyiMVX5qdz3d121Li1Xsrhs3+6wWSNffeVvVU7seUR83SwQAt8bd4/kbyxw33W2b
DCYXVlhI2K+HA7k1K6wKoXt6U/VhHEfz10Pzo522PzVAFU1IFkzCtcxLBEWWC5DKUrGizHlADY1Z
zW2fTRhBMFYQdoBJkkhrf3B4qapYHF78DFkgURvxL4vtku3iVQPYBFMTGL/t6UBT+z4vJlI9mORT
ZfrEACsQPq+gLuH1Yhaov3vj75o7AQiiPJugJRivWqCiPpd77wZD/gsPsdkmGM563J+41X99aBMy
/stqxZTWzosYwFd9b7Ttr5ruTqCnXn3MYjXs0oizVAyNdvwuVyrNB71s2oD4PfRucy+HpP96E2Hq
Rn4aM3SGDYhmny+JOfXjZjdpSVD221RDAS4Cjt0+rFbja2uE4AZAwRGudlgCYLVTuavPn77Kign6
UP3t/8NjLVolb9usmrGgI3kqJNuMspd2iTHInbyubIrEKo6v7A6m1s6/20/Zt6m13xvoCu5kRgDc
/9Qm8LpolPAkpkIDIXr+usoOODvc87p0Hopkp+JRPEixqmVsLlshVeJijj05XgmHNMbmMJM0W/yD
NuFl/cNz0SdQiaveWNZmQTE0mT03u9fqn4ehAH3iPUFIsgNoYDW+07CjNNDSN9RAS9/w+FzIQQrr
s5RUv19aJ8bqz59psbSC0ik8G1+713JqHWby+aoVJm8+fyH6iE7FIcQRjyamD2nQGX7MsIJnWgSD
qFoD0Sxc3DbaO6CfASipaqnkLIoLemH5Whpw9SnP2vh9SKTB1aPyvCxoF5Fcb8RmNEoIKSII4IhH
BmJYF+k+aDE47Tnm5EjRO8BEit5UDfMHiRJaHM/PLYS35FvAGvMZ8C15Bpnrd7Hb5AUMTS5Nl/cQ
Y+di7wYC1zgEwO1E2JMK84l2JNl9jtcj98YnsMYr0cwFHh/tWJmTwgIQ2v37L3fi1hdOzwgPehRT
s2WqXoN78uAM1S/Ewrn4WG8DrBASLATq9l24tV5pnCCRurBBDXF1Ytk7OA9mukzldKz1z7XqJwak
PN1axh7sP/eFgRs0/SKyhvqf0ZlUIgCqJaRMDRxlyG0yNOOAgHG0b/QkcqiUsZ+ZIWHoJvBShg8D
aelGavjPlSZM2WS/Ztaf9AMvbwBwOWJvKKawCKY2eH52BDmGqFEtBJRmWTW35l6ySzHTXAHBAJ/m
qgKP18BWxhmy1nqSzGb8jvND27X+uYtlib6FrgmFi6T1C+hj9kZnxHu3uAc8JCwxicLbBueUN3EB
l8oj/TjME+eiCBIbPUYxXYYHJMhdSzitddhjbTXAuraxLsrTPW5EK+ie2GAGlzEeIJt4YpfGTlYA
hZPEGc91e10FVUs+dj3dxgMyjkrmOUxf9zdVj8NOv3Me7Shx3xDOGd5WddzA1EZR7qf8S4jPxCvI
6OycGpRVnoVd32LtNHQIR/kf63cA37NiOXqK46rkj5ooLDYek/6N1SkbLKT5qyb8PzJecW7jXBTs
0tWrfAdiHfPIedISnTzL7AfhZt9pUOLiNTXXK/+6r/b7y9/vthNVGfNoqNsyYBKIsqixm4mdGNvh
9E4ULPHXZaWncUNub9+opldPK8BYSJz6R50Wcg8XhmvoXbBi/2NYOQCaA1OB3n2SNaAx6SCx7Bjv
eTw55H+aOeHP3/+Ol2YHDr/DARxgS4bYRyzKMs+iVdzlHWAQkLvAoLaSdp37Ed2vjexQWnLd1bob
dWDo7FUP/sT6MPSn3z/US0eYxUMtFje60ziUufO9RPd+AMoIA9UgPrJI5pYQErUf/5WW8a1aQ727
Nfgs83dCMnmBaUoC8BYbe4065B3eVBY5ruIf65Lo3hTtnSYT0lWeH0QZtsdic0aYfcuEWvja0kbZ
6ms3HbZ1dN/FNkVEfSUTanNw2NgW03NLSGOuUiY7Cr6A1XtDnB5oG4dcSgEA8NFt9w9FCSiT43qC
IiHfewzcp3tNTyTvDVS8cL1IuS3IULW7hqbn5XTuiUIlQlUPCBeuiHhYSnazMV8FMTimYQQL8TUD
f0Q2x7QCBMs0ZpL6kT1tftuAGUM4hz9X9e5hNeQbaW0kVdBMJg/8931D+hOInXoNsUzDFmCOwcX/
kB7j0J7/+uyLA9zC233brytSBbRRwRWYG2Ex5jPWYxIpY0TjG00q3lCjZsK3RRMVc3oTBNgjJ/kD
CdaJ05uHYnyDGRrF39J1eN4127necfuJIGIilfzZ3tB6bmL4zKZw2h8HlGKE6m0aXtMB7Qo8cJ+Y
eMJUnQ1RaQ/B/nBbjtWtlJ0asp3//KfOCOwKZC0D3gK9cHHW9et9VsH5o90A8MeA7VoDSS1fUUA1
QVDkgBTbuqsRRv1lB8GNcQVHth4U7hsv9d+dOSIEoS+3GN6CcPIEY5P19fxenpO9t+sDh8zkf+gd
aivtxP7+HymFuHnA/+a5kHsJJhJwTd79h3Ycb2QmIysMZmVvyy74W/HQZ55R/c6LZxTLmdQRw/R4
/ozZAQu9ul2D18kQSoWOJLktJg+5z8XAHpCMX9xUHbDqeVUex9jRcWcyQWOcIgmCurfhAHM0oell
dm1ZUNk4IDy0/4MLWhPR/f3+0bHkPvHsEW5iKnuxiV06nPV93oRdtC4M6uC3Rh5n6LVqOeMtrmze
V+8Qks+XXAqxCw4ER8Srz1t7f6VBlOgAOToFWV9JyOpjKt4S5y7IeYxnTKAd43Ask3uNOI2dibLY
4PHnCECMAQDaLbF6mQZDigGlhN6pRlwAX48JgqhOIkbW+YDvznyrrJJqR51hxAoRABxAL8w60hcl
lR00iZqa6ItXt184KVv4SNj6xQ3tDAJHH7SuzRR1JecUymOxGFpYbTHO30LF5ZGuNkUImbQr22r4
y45r2haZQaF5BywVE0fsljySEWPPtc5Jrb6m31HGCBZooK4dbyVG0/R36J0u8rl8K9p0HgY//6+e
BSbxMOpiCGM47mgENayXmktY89i1b5O0f8xKHlm00ZkZ15lV8LL4VRyAyBS4DgnnfL6ALfrism/m
3b1aO1kiGKLHjEql4c7CVEr3sPxuRVqLkffIdRnDko96TRJ/lqP9eD6l5gSIiMcMfjxgIPT1znJw
kOWznzppUBibDxkJyYdXypknDVUOy1NFuT6lAE6xKEVY1MstkchJ3PgHUN1LEJHeBp4cKSdrgq2W
NgCe162qchtyKE3cMxh5aCdoMYoYp5Ws8WzrMKcE8CRRz9BR/JIpHA5r5s4EwlKKmSwXje2FKtrc
D98I+Qy97ovlwbRUCrqG3XipnAfqmHe82Pr6FRFQI5ZifP1FSVjSA7sZlMOjiUpMWQt8LCReT2or
bT6GMaG60OcE0pVvJGzimLPLWiPCBKJHwqZLq4XbcKmhToA7t6HWAEhvfe8+LQ7k+HKJcEJUe+ah
kMfU+FUdQyCURjHEbz/iuw1YuMSR81gRYyY+spAk2SmIna+5te9g950i2YLSIoK+kVQXjC0PLMaG
RUDxpNtILDQtSotOEeNQSQ/5myAxa34Zr6bH3B6/I41KN2v/cKNRiXrOtChuizB8EAtbpZZSbot9
91AnPTUxNX4HnsR9GIBZaLNLZSmLZxFIdErL5tsgIClYDqiJxhitG6SUIJfaNm0NZ47a2lgzo6c/
vldOfKqRp5NHXneDF74S11bUVo7sn/20++ExBpEoVbCH4X7K461EHtquL7Nwz/IDosSdKeBaCQhi
kTGcTG2EZ1kroTfOY9/hHMHR0RMYDAV+PnOTnOC2QbZjozrrdahQxmXxEO3Lgj5/e6/6S6e3NDL5
zF9TC0uoPW7tu38JRxFHQd9O8MRTwegV+4/7qb0WAcSquetAvc4X7C+s3LH3U8YOOn10ZRwqug1/
wXmhvc9uHteMmHH2ekIklMliWP6gliafBWQuPsDsQjolhqv8T4TM6Z4WIUXkY319gdOGmLJdvdc+
Ff/jPDB1Au/B7JvThkGK4KklbWjeNys3HCeBwAB0MBnlPhaPqKhU11IJ+r5xzWQKyKnSFkdljq4P
sR/6xHk0Zjrcy38wRj1xcwC0rnDQg1EerO1FB+chUaSLW3n3ZhxOB6fRrpT29syNwcRRepsQ+FJm
RCrNpImT/+jMf25V1mdFNehuP3Oj6cZ6XpJRB4JBRcR94O+3HKEGTMDStA6je+mtY2WEAmpKNTQE
2MoeyzEwYPaUFNazl7yJKBpUcIu/iBkyymhVH2zu8QF67rmy9sTZSzcAQOajwuUKWZy9Vp+04yHM
SzPiFXwg+1CRgjW6E+ykI9ZGj55Lpy4aKE/CJJCMaZhxaXq7nfbXKhoDaAe+Fbw+JPKZGeG1MQjl
lulD5EznsewXSfbsIAiXxGgxd1yRHrR8cEiNWd2Kegn/QXzHKnMf1cyoZAhWzffCrr4NLudfwMdX
7gVUWnlMSKzvo24XPmL8Jjj6JX41+hlMTHSHSDoX41xV+Zz0EAzllOO3P+SjoftINOmc7pfB3J1R
TlsYXsVU0lTUeQqdMErX76xuJq0NRX36Q5IdmTu0MICUvg1oivc7E6YEuj3Nn9oCTc3NOEA8SZQF
GizL7sRkiDNe0Zgirp3HQP4pGBzK4sLadhfiDh6ri/DVluuiLBvjoSszPMmVZJuiibtgbGlTw7x9
NVvVe7Vu6oBlBBOOIBzK00LfMvj1ZdzGG6ZQV07yU9tXt4z6AJGXrNX28++3iLFMWWwRdVWMjnGp
88A8n5+Fvd9527SXdw7dXntA7QR5CdrN3XHoRdPC2ae8aYz5c4sII1QiIh4qpVudgBw+/cB5NDw5
gCTFIKkeE1DTzpi0+hlwYBSDo+9+8FPrCxtRFFyej+jL3lV9eW8+kzwduBaFhNjh7q2mmFXO96HN
1KhGzAZd+Pa2fB+m9Qej7YdH/eW4+HWf8cFwSNPJqxO5sfbIJ+1LlbKCY3ipf7dwOkykhbp8pPXG
9YcyJUacaofz9xIkX9255BsqU8R31kmr/VO53cXRYlxwQUVKkS5niDLnOYinPwlyE9Ak7IwYAz//
JF4+AhClDO7NJzEcYuxTTRPJJEuIoz1bnF4fn0goZj6KXMv8AJEzAa41ptGMRDwP+yBvSU6WDrUP
Mb8mgJXVZvAcKAz6/y2Ykq66hjT07rC+FreusOJsU3bxm3hPwa2dPHj4FxWYFlCfUlXoqlEBG0ID
FIoZHyhgZZqiyW67LQ0jW7mbsrBkSHKd72QNTx0kBtywLX7osFJzJzKxwRzxZfB386N6IdF4VQtN
4fyw387kzSO9lDAmS+bvjUPxk3EsllDAhKtIpVIGuKtQV6gS+/0+OUFi0SQjWjFU1NBlGRto9VXJ
mTiG90fJF26N+I0/sS3U6kr8pYZfDFiLEIa5LDhyKJ/XBWxXJcH06K15UUOAn7Fw1bxoL6pw/Zc8
YvTvMxd4kgNFNZvoyn/AFTlxUStZ3lzWTLeWfAyv2rlp31nMN4bold7YE9/peEDqEKXS1mGHHYU2
oQGfVO1Ip6ElL/0OfI0zb/clQsblDHeFIwjOAM3e8yUf+PkwHdooYnb8zynkc18ITyf8eWiJhghr
fEgBHplckA+9ieP4m2beBoMaSUDwIYyJEjTTrG3aUZU5gwJRx5oYZ9o/aEtPtH8gPUhvcV9HrmYk
Sb9Ukf3cpolbeft7KSiFpVdbrPX3+Jm42HUy1xLTX7WFnA2NQYG8X/nORjfAlDDDI/zoDt+fKyxO
fGeejUqAxpl7ekljttohIIGtCw2kbvec6vP2p6pb4fyazKr9lMNRi2jZHj/Kq05iRbIUaagYadFJ
g059Em1R9kVNgpJBczc5xogHrrWpLlWl0XkM8gQEDRCBHJ/3CruSWf7z9ZClB9uLPSp034u/KZPa
UB/obXB4u8uT4L2xbkq5zCftrgS4BtjMNKicPDEmLzS78WU7Bz/1xsWEkEPTE2AeJuv3vSeld1LQ
Up09LPR4i0t1BYPchhDMofFCH1qWnQulNwvv42LaBPvs/Sqf7tX9qP7Mqx2okwqSf+oeuU0F86ey
jo2PhVku1MjthAfIRNMBE+ZofQ4FgBPdA0M7s/1OLGXaNYfhhdYK7mrPX7dXZF6ZO8X+XrqH4pDd
l+v2WjeFKQKgag5I7zdhR0FaY0+c4MJDytsxo4FIFvZhGEHld8jIrmLmdyjLsdGsNvIhUqlqevXd
MabdEyk6bx8pOv57jh7gJXG+UD9o3KMlStzP0KCzpAvuW3TUZDJ8kl+kLrcBVqvKQ02O2mQlrO9K
ohFEea8FXgVYx80yeOASPY8MG1un58thzTIm0JWOGJHikgDZp3ExFEGAeQEIgjhdBkGh39SzSXZr
th6raSPihC73Phox4KQM1rt/+g5qmhlgSEtaDRPpNWAGMvGIebPGLgLgVVhEAztBC0/UrxbWGgOG
qydcUTXPec4NTd6LFc9PRNsoZ39I0UuRmJcBCOxUmviB5rMuyT2KWBk0mpWtaOAdUAFF+Rd/JBZl
iCBWHPtD6vV2DP3rMs0mzIq76C7Pp+K1R0DKhd8ji6ttbOm6rrlHTftoxfajHRD+InCYiC5nUzl4
W0e4H7Rubl8OKyskWwVI3bOVaADA4W9n+7pKwIkzC31+6W4JMSTxx47Zhq2HOZaplsiK8Lefm4K7
JdgRxpL1aOoUVLHJQujHDkKJ1ufPZ3jXFEpwXupdt6ks8l2GHU2jhhFljN63BAW9PmwbsKM+/ndW
Yi8n4oPtMaAPGJLFE9P3cFKiUM+Pz1HDEhiHoMSxH/06mv8a/Phve6ufBpxo5yxV4b1tlqHxs5Uf
yovK95zHgSwu/ANh3EO++4hsnAigIc+vBbXkNXE+vjKO2rnE4A7QeqbursKtpMwY/5kYTqb+00U8
4QLekGJj3CZ9e3wnLNOLGASnWy7erke0kPK32AMXadsWAVktnLzSjqiW9/flRHoFBxanrd+vvAu7
tjCfPkyXAf6HfI7hQ9dW7f0w859JZdL0vOWkK+wNmP7rbEs8TklHsCFR6AIcuLzNd0WCPR0DkQOC
+TAUDZIWRGVoG+VkP8VJhrlxSOWndRLu4+y28vlWQG709Twdemo6K79kEsR6wt6at2ckIVhXz0yF
gx4cnfgd/LRbUoWqmXXTKFGjjAlRMsKjjOikOUjdy2QbAYAeAvKpmCBctXzTh6GRhokvSBhcCDdC
DIt8y5DO5++/ikf3EeXnm8pjnfcecIJPhwSFmD62/FFhI+NbYXgrpU02ucWrEkeYDXOQZHPY2hcH
NGybsjqMF6O3/7dRWluSqJXZxdquvjbkG80qKhEo4J/XOcHFUNQlxA91WwmrS7V+DDxwYQf6dlaz
v5SwYyAvDnIg0et07sGlXTS4gverAQeqvf8I+4G7KZ2Kt5Wbjg9NI9VC1qMptWnaqqz6EWTEGtGc
UMHnboeGUn//SGDWZTy1YBRpvb8xv0TAI3olgkLxfR1w6brMcw4DP0AJH0d+cROmWp1rq70KCyKf
8q0+cLbGBHdVk7mmbAC/okoeirzEw3u3vyEUtL4IajgeuV8xH8r5FS7stWs3qVmV81o14Y6X4h84
cYaOYPOqrryb3XYsrhgrMFqadqtXimgMmyK+jpl4bfKcv6tlFnJNGiHBY1s+QJ668E46ikjSa6NN
uw7gqDQjsWYpyrVEVuke69VPOeZAdbaXYco/H2b4e+NiSIM+WMqmdPiBGYdOX6lAsflfDnGb3uyT
w793IDuX3prlmq/LPXOz4u8hzpla5Qdod0Wyfe1XPJ19YIke82JAo7Di4t/aIal+I2YiXfcFxj+/
OdDBNDTjJifNmR8zfBK8Yg0EshJPyM+JXZY4j1glWXqR1/ziyoVyIwS8cvfrb/7OLq6sAxpQVhhD
LHaDPSElti32Zu7Tcplme6h2P7TB7RXrleOku3XGOrnwGHTxaqzwOsOYKLP4G+eKE5KsMHrKlo/W
7qGbZRZ/FpccPiZsLGysd23Rp2T6eNFF20f2RT/graSUsHU0ppdN7nXkdg32VVDzP1nabMrWBrPZ
djY9AQ9atvja+C5fAXsaLOltkYHYGb47WIRKRuE1AlayelcM4mgyISBFXX3VjrABxMsRRFFBWL2g
2eQqYl7QDDlhXHtOcHuyqouV34BZlCueuB+/Dxmryt8SbNfu9vsbuo/8soq01fRntOs6evUP1wpv
+aPYQRWgldBCimeh8BQgahCwkP3zkhkYkC65qZ3130OtaXGNif+oI9DiYI9n/r6A3x3u/JppEf+C
jQ8H8FxDLmmQ27U+XyIVizpeXU8zNuM9TvCB/2A7u+lyu6q6q7SMSYNL2ECNLrmAQX7pSPvaTe1F
Nu3Dm9khfgwhU3JzmA4h9Ni9TQdLhlHRORf7vq9JbNPahjOYl1C12i5Ib+2AHUqXs74Mk9G7tScW
pAhgpA7kF5X5KOlcgPvl9gO3o0f6HEly3sQ/uSv6/8fZmS63rWVZ+oUSEYeY8VfUZMmWLVty2vcP
wmmnQQAkQAIgpqfvbx1ZVRbpEF3d3dlVNzOvLwicYe+117A423blnQxjvTZKlk5EZvfMq3U6XlxV
eOzVetMCaW5XV1GkVRvO/HttWgAPzeP1IuoLMMI+v2r2aby09indYC65hg16bA5x4m3jizGbQkII
2OdFGvo43G/762oHr60NiC/wi6h/F0dE2Hk4oSzhwOBinLTjm9YhYOy8ntG81rRPt/ym8Kyiw7io
V/Pm2uvdhwimj/2uw6ofE7xc1tuAAdIcneVZuXlTAYNfOuGYnnsZZUe0qeYPjqs0uc0quF64w2e3
WzjnNWa2Z02MALmJqQ+cdbu985u5XUblPsGYZbG7WkBiIeo23i6dBL5YuWcXORNH6dxSmMT7/ov9
K5Y8JUdYx8wc2NX/YraxyZ2Ru6dN+RduadnI+mrLuP04rOvyso1aZtguH0uq66xdxG+GoIzJOxqD
239VRYsz2LqIIKeZcmm9IC2KN5AMvZSIt2CAs6w3HazCDvVBs/g5GNL/ZqUb1tv5Z838ZwlhKDxF
wVscVZjQ1hDmAlFK2Xak/uzbZLGuOxdh+pPpum/4YVJGiNud+SygZ16SItk0EpF6EaT6waK7MXGC
7RaF2Yq5DTaPRZn8sO9MxIrX+ykb8fyy4IesQuiuSz9CI3Io1vVGpKq7LsR2AmhAMMZTMIVcXen7
MrzvLJomXiwRYF7ONQ5uqViwbOd+xMnVWpjIWJD+/J06BI1JZXzok7JheTgjtSMy9uW4q6xOCh7J
VYzDrUZRVrISQkdebb9vS/eqmLn3Y+erCLaWtkx3mcX1l4vMm3/KaNQps3+EOCkaUTbRYv3EGRXs
CElCHYRCH+VXJCsa29QxKgUefZTXYsTdb7XCUmpIAE07+/r7XNjAo4MXSpQ2OiL8c3mnR15nKwLM
8l2VW5Ra1AQ10jH8YWsoiJRM43aN2eWKL8y3LSG/SirdVzBH5AJFqLbvPZma2C2hoaSuSn0RKRWE
PIkk0M/wtLL6u7DFVRO/d/N56a/JLJfZHx2wMldETtSX0ZjGZlrAaJ733j0A4pl6TqV9yzpCXlpS
ONkxBV618cCxPaF0wuFHBLq4Sn4Igdkjzw3N/q3lkWgEYgMBCjIvLSeePBZ5BNV7rqqa1F+qEmyO
a76JM5SPIx4YZ+rxxDNRsIf8ubNYRT1Px3+zJUyKAw1zFgUDMR4fAigr6VPSrXT3Y5K/nT3vSpyO
2uPEz3HSRHef/YrhsFxDHCL1evRyI3Ikg9TJSKyEVEkL8Prnjo+byZhwBfXxMNx9+BUv4YhiZpiA
yzuUBPp44aqauFt1Ji4EsqoUZCNOvVCh0qVGlWmyPojYopKSFjkJxxF2ctB0bf9MIWqDAPBYL4WI
/2KJ6G5T5mEbYK7MqKnec4UMK/VzLCQJapSqLs6QODA2C47LtHRwaSEeo14wXJgA/gaMDdaQfREv
tOh/ZJYuyEOob5xzeEOak02z/kxJyjTulsAhQ0VPwHDFvzNCQGKyEMGMdAzBJ4z6+9V+KV9BjS80
aRERpIJSILq51Jxk5FZLbUgF+1mObhddNH35wU6goVZI1qmOUQ1sg4+M5v6i6EQFN8jrn+yYo4P1
ErAy1KEAJTyi6JefrA/TMiTWb/FBULyGJjbLBoGLECSBjpJNWI4OpEG9aanJfQfTAI4f0as8eLB/
gcQdIVtMzOEfhvQHgc+o9UCb75gkH+bBJ3kZzWnbqxZjbs5dcO9TRbFiWrlSDwYFd8dsZaTGllxS
c6h6nX5tISTRQfePgrR0Eso0RYeeHUPInpnBdd6Yq1XhvZUVmUYxp9M+j6f/0Iyo83i1yJRD5Kcv
X68T9lszmKoEQeKOgH9OAC8Tj/XDruwv8oi1qxEqvgy/WFDxHvRNfBY5fS+GnvkYg0oGp6edrfyj
ITvDdRwOyASBU041dzBBpDavIq4mdivgobznVRgoC00+iUBCS20R6T2F2RqGqZb7zjw4lvO47mm9
bTsV5A6z+4Z9IlqIYDrh+tBFbEaO+JJ2/yiF75exmBxsxAzUNPUZXjM7yEkMn8U1znxik8RqIhtA
pB3trGJiYs4kVwwEDZ9kB6N55v95T4C9w23HIcAF9ktU0fw2ICgcb6hXKArtR6sLrDg81Bry2FbS
aSs1CT+eava+JMYzXoDTtAN9XYAUgCmXArUkJzmd+nM8zIJJi0YOrwrGAygTD5h+hbOL15nMkXTA
agwkSc4QPtE+24ZLbltsUX3QwzTBeLHaepSiCF8s51vn4PDYFf5/vKkjkRUgzk3uXcjvS3lcClO1
sY0GphHjeg1J03p92e7CEzO5hVU+vigL+B0ye0siSLf834PdXQXF1KT7ZP22LGd62+Z8tSs+RHR4
w5OrKMqLm7ZIf8itpmyZa8M20CrMDHCWmO2m5T+Ancsc+rsoCjLUH8Td1JHld9MTPCfBvQjQOsvq
Tf7eH2HGid0iYxufhrrfi3KKP+6GuyCZLk2w/1JOUBX4xmJLI3y3RHl7I+/1zZt/D8niTke+53Lb
VCv+UTkYlYD+ovI/zLP3w5km7nOo8lQIlsizqu78zkX3X1zMDWNeDK/lq9bskPGKl00Xq+NUSTsi
Kegr6N9vR66xCHMpbsws3HwvxRuLJ2nsE8xisYSRMJzpOz/6UbdL4+ApxmEmiutzDJds8XQ+exWP
qwQLGSHrNFI1JvcEzdyQKQG4kj+rKlQ/pWrMvec09x5Srtd3l2WSHX37BDnOIlzgjnB47HjhWIWw
5J5uHHEoFC+hL9PH1KgZyhEQCH8DEuVTcuPPLZ8TXYFtnLwTi9T4FA7DguXMWLz1mDcWvgD3uzbC
lEm2Mlo9gMOySJAKW0sg66rrchHe6Tp/5pqr3BYWb4dlRULJcBUH5/XGvFl7qytvSImAAqAZduor
9+NVG+6gzwIsqATTvNtZf5eRiUrz53+vdK40i7MLB/qBEhoxaPusagLc89p6d+e0hNkC42FLRVi9
jyg/5CKbTU/m7JYwjQrm9Rd/LNfhpo9I8SWPhfOeEu3gWFuv07yr1zDRZGBFIqRNXeKIFb1T3sNW
LjIz3fB5r7JzcKEf0ByI7mnUvdYjrapsUOs1grF6wM1Bd6tYf9aQbJzSc11WMhkV7VUEjBM/4rgu
gKUYMbuFsAb/6lBm76086D+l175TJ23nDEQ0XpfbzZVqTXFP7ahuO3zhr2+EwerMfhYjZRvY5nAB
ZTQklpKt26F3/ZAafFjTDyv0vglhImgLceKIhfr/M89HDIjgIIF6x/CFCczBtygW066t3em+XsCh
YM6rw1uGcfKh0YGmMIyW2E9OHqsNb1fzB9beZ1kDVEX30Wnzt3DhTszzranQy83J/JN6gLcL0RJU
8uVz9QENjDvThyi5Td2ktcXVnZxhTKGhvqiXGpqXEbtQeuLn+CPNZn0DPmIDpDSvEudVtYW4OVLj
llM0MMqLaIblAsSfN1Plwwcn3haaLy2AKZgQSyg47MCdskboG8D70JmfigGz7oousJPuX53JvgVj
cUwRLVfliThH8vCIV1wDJCjb9ska9jZg/PIhQbmAoemw3Dar+9rfXLtteTXsV0uE6egQabStg/TE
ka6IIEuUIXbEN8OPtt9tLkSElD+q+MISDugfZJPeBsGRsJQ96mgN3BvyppBdQCVrkElwzqpYmVd4
ULjTp9c3xR+KeI2rKeXg/tN1Habfzvl2PeEb472TEC9epz9kFSVXI4uHi86gI08t5ZDxmNIHWhte
uCGa6vaTuAEwrtf/d/dU0nJC9FMLaYop6Q/W01x1oLNrw1AI3Y+EH89MGxscDtwjYqSwET9JP4Mg
XItvYUl3NHjzIvkhIogMzuVzUmCV8/qb+0NBBSiBuksSEw9C5GH7sxpDg3Gc+aD8AF06T/azSAFC
khMJPrC5rxHzPO7tbAvHheNNYaRqMVlfH7KOtl7ramDya3YRC4OBAXe3msOau30Rv+tdzkUR1yJV
hbtTm/bYKcxFsEFYXUhECRqgQ1p0VYfBehd45bvYJ8pPjCwmZjSp86e69plyUiLBbVa9OvjJapnE
VN6L7hHiPfM1wN+cQpacLJUnOl5mOF89tpiLurvM8/jGOxkAezxYJ/MVGrfeOioFvApfHjOz66Wj
SfORqTNT5apmLlAvAlKS25jOIuE08HciLsxgmeI2Zj4lLjw2IWk13HKl2NiwBl3NAxR7u2xo9aY6
W07egsgqsP8N+1/G4iTuMpDJcLRUyhQMRhAFRn2wQa1VO/0rzY1gtN47RdM8pqxDBhSfhDyNxA39
xcGlG/Ue07JVPeKCxtShTMZHebabjDLderfRXsVkV5XgGxDTLlqFY7JuLFJkiXcTa2gFgIdaSfCP
9kQBY1371qZGck+IKvj6vrBxES/vgSSBWJLAhWFlYTj/8gM187z3y92iwzwQJr3GIZn5Rloglsxy
dGu3UE23/7Xu4yJQzZimxoZzh6xE9UkWmwv8T4Oz/6+gZsSyTJqppUNqaoeaE+RXlYX0IT4pC6qg
xGySGdZg4OnjmClkLIthGq7ETdzzLX0P8oRZLL77PYMeqIoXphNZBQaRBecoqVX1FmO0XQLU4/Uf
42tIEUldJVKvVCUF9FaVJqfJ9MfgMe+KQwQ0BemtDKMP3hn7Kebui9+KYViWON+LzNFG8GxTxsli
QIkZkM+Lf8KVGc78egfADzikt6BIKUW+1x2zFF40P3mrmpyud4CHrAvPcqRrqncxYWqpCbPYhwAL
XpXI3Xa//m6wPWPulVPwgInBXshqXqAIU9otdkaoYtek0Y8nuwvQYBfunSWgwHiGma0q/LkBadab
+rKCrrBUR/5k36CgUjjqJrrhX8Tnrc8bX3z19DMDhO99zfheJOsiZbj3+qI8BlO0GBWHyNrkQrH/
+W99OVyO2pm7ePG/Jg+AyVbgisBWLVtW8spsPAjMvZbII/1YZrD36rQEz81bcCIBkQpSf/3pjnOi
eboAhSZQD9RfvPxefv4Zk6ZV6TTG6rHiiI0eJNcuHVtbdBd+hMyoRDnNN1Hr4leMmfP0wgYO0J0K
BypXDK+fKBFg/jbQE/MB+IuLM0OdZV2CHIzUgIoGBH/cOhSwygjdwiBm3T8LzgC3sRlHhArmaC1x
Mugv7opOux3Mf/6CUHkE++qX+8jQEv16jGdf/vJilQ44u8W9jUwXyBUPiK1UM+IDYI1CANeEsQL2
Ee3KxbjjdO51DiMXwoxP5+/pKHdLNnxxiOm5gljOD4j8QBNfPlczxeG6T8MevJIBSx1Tm9aOBmA+
9WiLSs3PFrACGNwaj+FaHYLytHndQcLiDp3mrlumddjQwyew3wncevTDHUOFPpsvh5GpPPEcMEM0
IjU5vKCh5M7yu8207Ppws6zCvjxnzBeSXs61a3YaC3QE16c5ZmALEsPT+KztVGlmsGWQOIieAMVE
8WzxVK+umOy/r/EBhdnElWh9M+oJ2diG8HelOef8F3UGWLQzTjgLW7OqL2sbDM8C4n/jJ/kkmVCa
yIdjJwBhy23oR2CkG4gyJuavGnddnYvZjZDP/BpUZzSp3mZOzylqfgy9qluK43ot+gSVrKoJU3Vf
fJ/5th9zMGPBvbvyOHcvIT4yQ4c1bSvwdi0eQcertpO7istN4Ha0A0SMZghSpZPf+oYTsuqcr1XL
AVJkEFZe357H6ngtBqIbabcUR2oOFmmTRYzrUmB5ZRPaBcpFVq+ZIymLcYATDgFVp6QGjxqoCApR
OaT0Ax0ZpyPcwiMElmeyoTXUZOyd6AAGa4LJCdOx2hCDUojpP+4/odTyrkxDbsbI6ArEguGo+B9r
VqmVcaBFFuUiyiHmNAEsD6m+ERMWJNgsfsaDvGOyXcuYhc7RwIHg6A8ZsQfrC1wpe04eWEXZwmVq
tIW1weJ4iGcYeMJo69Y1lxnNw9KE/MntyIoauiLBMBmG6IrmH+cH+GbOaoJYRNHWN5jBzUyh6Z8p
JtE7chhBZEtgHpUag9VrYXJbAG5/t7s2jL0ISmcRzh7/1XnNxdLzp87gcX3ifM1izcjEZMkI/WOj
rd73VK91JTogaOiyX/DIQozLATfpjDUVzRBUTiyV4/MM1ZkP3RMGkTqqg5O8KTvHXXeYi5Y0SDTE
73SSSydjg47wk7PLJeN/iq+cAc4BBhmG/ULOnsj2DHFOku3/cP9JyUB77jEPiYFwXp5nMM7o6bZD
TkIxzVQIQINoqzZAo5z+diRJ9ah6QC7AZUkFsKNqEtdC1Y8GqkI1ItRaDRyD11+aZfq/PGylHWWs
gq0usjg7Cf7tcu4R2jizz0uznZTqQOa0JuUiYADng2xKayFBi7oqiAofirjlaozeDCO8FhiPPxVF
orgEe69B8rXZitg2YQ1yLjMyeWpoemDZhuQwW+W1/DoBaTVdGEKsI0oqobWI2kgsz2QMVxiAq37F
yE01jKeztQUyOtO78/AyVKiFCmmbhkim219IQI/Xk7QbVi8YRB59wMvv5uSR4+Qe5r4yG3pOHmxH
UE4UNj6WlM+gpIwvlPA11ABqxfQGs8vlsHXtcKqJTvm7Hn8yekaU4yESeMTwsPZfPleVINne7r3V
XeZyYFTzApHQqp7xBonrR9PqRlMa2ZDF0EcZ032wHBEQ7R2ICQcOsDlvdc2VYQ3X4m4CUhd6E3dr
uFYwdc79xNlYAgLGfvDTSHCru4FZCrwycsq6L4wzijf+jj+sdTbQXavxm8ICasi+MJTMMt83u4su
3+bLqKEOkuR0qPmEfsVxEjsQrNqw+yJiqCcZLYdIcY5piw+jzSy+JU0cX6CJq0/G1hx+UhANyjwT
YI8Ljg1j5OWra7Ae5TROcZyUjpKxqbghzxYCEjmqoRNEnwm/0zgsE72DCQtHhCpRwaR/UYodXSl4
oMnMiFOCUHOXq+7lg3n7cBo2hF2g5IVHmuFatMy26+SynOg4zQzZR86Fc09VYhnfsQ+NGf2Yt/RD
JV9UkwejWRQ9zG9bD5JT6barq3LEItKBfGQMhy5Au0P7IqJnRaeSI7Bb7p3srq4RkxqWTOuNoHtO
em+29GLG8T7GO/7RMbMTpUiA6Ts4obUT1XitgsCvUqYcKBKmvjvHsu3RTKv8omiSjCZXbRBSCtgS
7OoAKCXb7gx+qfzJbUlpa/3S6h6iLhXNmVOwKMuCKw9xY+3jEAu6ZBz9vRlypLJnWZsAhlm7ZW5X
+k7+Jt7aLtLsr2LXfLPWJBl37GWdFebKqGUwCyhtzKq686xXtRfAoC1Lf7jw6c15E/n7bOACbJm/
2DcCVgF51OXkkUYk8yGv7vTHiEuuYKwyyNJ7HDjMx3LirErNOMEgrnaXLfcO/SA/IcvdlEixzf42
m+YCETNPABuZ/gbCyVU8sdfQ2KyuzW4EXOjA+hbbDmEff5y/5/tl+wY+ZTXjrLJftJAUuGfj3vDI
ruHVj7Cqsg69XqgisNw+GXDYOg+KZfifrEGsMHMdy8rCH7iNvTWdaeYPcO4mSjcGp5iZiOpqOfb+
Zp1ehqmfPnotBUZPfM85yAJ2d3k3vvU6nWoxbNMhh5I7GMpJZ2Ig5aSl4Xij5nPyOdmfVZt8/MzU
CO6fU+5/FlhvQrjjRj6L8BhAtRRskstut60/BUm3v5m9aeIRm9z7Oq9wvFs6BW9IlKG6hvc8p/nd
1IZ42Earm0is/Sbd9st/QZuKa7fxnFtrsxxRT5juFLSoKuH3C5GdSJUJ78nwQpFDHRR3UQk3chp3
e8slU8+nKkIDCklad1n6Zm+yBzHerFM2t4D4CzEZxhwZNzYgWx5StPYXUkJNo/NpHKInBxvZocUo
YGQjBpOn908N6Y5yVfXwwHOUpHgDMC06GDQ7LJei2hbzB+otsy7eiCzliWcsdFzwv7S2sgdWhJp1
x4rSZc3rWdoAKnxeFEMjg1T59fgMNXUY1ngB63CsJRoY4GvJ7oC1+yBnHTlJyjlSkIc8GzSds046
CpHJIAbuWewUW3JvFMkJY3Fo1L96XauaHTjU/mLk9KcPSRq1bOKkIT3Mt+vH3PGSxscuBlzHUhL2
q3928/zW7fx7oVpqdX0k1EPOMFgmSQk31MBHkTEIteKFHTBiCtvja6OapKFO03A3CJvL0nXeSpBn
7U6Y075elv3pPghCUlFIL/PxhDt8eMfdJt0OavYHAqnAiLApyABEoGjziPWETCQaORo1gbKz9dZj
Q5fyKipDDt+QpPFlHo0RYIM3vG8Dp33DlgGt3dIZlqvd6j7bs+PUWSw3tFe3YUlGez8uYMEXn1vX
B6dbUbiXq/5LO1Kqt9MeP6CCKwVbBGqLFJYnXxRWhYzS5EMU9PdYwkNs3fJgXpJ1F0wRGA/1PH/b
Odm5bX1EfHemNb0G9xOYIzE7uNI/xBM1xQrywmZTXhLK0bwt1vzNWcVlWE/uTwPDRDPnCgR2ia9K
TYYR8gUbqdimP2YPG6gA7q/ncDSOW8P1w1KNWH6vf5ejtAw2GNuKCsKAsTLMPDgdsCCC1xxH0wcN
YzOCdywHZtJkW8CJ/EEA5ZS8o2hxyTr9YQ2OH72TulcMAgHYVj3GgrKQlqjuJ57yuMxB24tRBJOl
mHidQ7v1aNNB7tzE04N1StK2z7e3WbT+KAB3v/fvJ9+gq2EEL9AXNl2bJ2/M0D5aEgXjyxgKpCpa
ZvyMiuM3RJp+FAzrpSr5eqyeROPhhv47B7+jrp/XjO82bJkFilpGDQfnWIPKYu8m5NWKPLA30Wc3
jG/18HKyEbVN7ZKGhoqRe/Ys1ghvnW3eL7wA1VZ/SrQppOHgYohwshZL0uX/HdpPMTBrsTbznvJ/
hwZF2i+7ObkmKTBMSvQyjzBN4MUxvLOaX16mJjtlIdqHonH4awxE9KwFXC3ToZzeAqWBIyvfSUEx
JxaD2pSD547B96DjAXNiOHbwLudg53XxFscJkRotiBlDy4W7W/cc8bKFz8CxAYlsPgljrmzDPI/W
mNroGikHYgFNQdGh09SJkiLDOKenTmA4+fqz2tbl5bNK7O/GCcML/s+h6j/KnfVqWG/i22GLFLEt
MPQq531P1VihOQnR9zQuGhcvqpnYwQM8JxKqPMfRAgFTwFkRM8oFPUZZla1h4ym2rZ1c4FmvTIjD
oP40m1WB5C/IyAellRtW/P1Zz3aVLCJuZoDBgLs+p2GNe7Q8Df4LZ6sWw7O2n/5NAPSK/sn5zLH2
pcw32890FJRIWYuIonM40Tw4vCVNyA1UJ2RPMyOYWiVkXiOEkCALKhQKp2hbAh4DF8ETGnbr7+2w
6t6YVYHjL0Dkm8Ftd9d1E81Q1hb+Q5vvVlemmPzHCjABme2+eO/11HV52u2X+2Js6I6LjUFLgf9i
2Y3dOabn+V3RzN/iNa117ADqVH2RoSJGrHLdLLLwpnYW6yufLOSrzEj14a8BhFaoR0D2qNn2znxL
MGn8xmr3Tvex7uHCDCXmh8BIOcEdtzg0+UUMQmjgbsrf2dH9CiE/PrTieWmRiiSkRfrca/spNHEW
nAwI2jV8aezaxIyXl1vW8K8Vxl3klwkP+ItgjcNiglabSziGYAGuRON90J9F2yZfNduxkgfrjTxz
laWiZy0xFZCxUUufz8982+TT5zFZvdMxLwNR6lick8e3p221joigav8xOVViTQAv7zA+oZr7COpP
UL1VIRenFDCZxFEAX+0MfsO8TieMGLIakuqlyMUMoSJ4OtYJIuM/s4VV44pI78fwnfHS0dxK4/IB
4PW5rlXqhUj2PlWP7IN0vA1MncSTkqWG2NXIQK1NNwzsR8UJKVbELzHSq/ovdcLQVzQOEXeEEcrq
KQIXFYfq9XPkaHzLq4mJF+AWpPJjwKEL8jdUy8GWbZdGLZ+La1qCEFtBMdbA8xoAH/LlABS3Zf9J
pc5dguTVOYuB2MQcKSusVbz1d38hkkDLiIyxjCaQhYB4zdk9VmNxMgbYMlR/P/7QqxuAYm5u47lA
FQejyDkG1aJ+i+6UDtQZ9xoKxaOuBPH54oUOpw3jaCu6mDHRWcAmJfhPBKRhGO7FGfURt8Qj3RIs
9ceWEZ883zSnledpWzhnQ8Et1D2MvT+fza5LWAmfkJtLOJ/8Dtfp/rJfxfzBkHgDUCHx/KzbEGtD
C0s23JbPx1DYemft6YFEe2TNxDv+AVBDYuzwpHQwEW2q7hMzxqgvup+6A2vSCeQGUKfIYpRhu6ej
KIEYRMvVRYnw/SkAyvSMbmDhSRsBWU1DYeG0CmcW8ZKu8/0M3VNYoJiGlnygWa0cMvQKYRDYeHI7
NIWnVK25YWlq1H0poaNSLXu6DTty5eM7kmANZEiojGh7BzCTl3fFztRudKfTQi3tMGCpRbJJPOLL
A3s67miNbYXo8j7ojJh93Pqj0Hp26K8JhrXS5As2HPmy9/OM8/X1fXJkI3D4oAcQZ5FG++2O2c2t
MsDFu3Q4u862SfhJf4Fe90vmQa4hzhCPeGHSAKH4egy1+SnCuLa88bne/BnoogZal6GyPNh1MJRs
ECNzKWSsw8RfS4LA6FBAkZWlFtsquwRyIGmZM2oD0uSwhpxd+aC45SgdyxMjgqMrJ6J6J24yjjy8
EqMjtBsSz9qrtgvC2OGfxq1icjCng0qczVCKMQKwfD4vx71a5A5Gn7QQhqm0JBRyItQybFjTbQT2
pGVlx9Oag54sho56DT2sugzyF3EL4aFfHmLNJqnztEWq+Pv9KIUNRjLsD0bLIhzi66l4jDDs30+D
e5XBpkG49NP2rMX8zSmwaeLDRNXZbvr4+vKxrM0X5xWXIkMNWOFo7zDqOOiGojiZqzmvOGb9obqJ
A7o8UzANx50dqa7Tfs7aDWUS3ZHZpz8MYvVzWTT5PtZkkYCxDFhwSFEx+uzyofXezL2GQxO7w4uB
KP098Fc5czYPMQNLTF1/1kwLr2NcL5ZxjO6T+iK/rVdgmkwzf2JptACaND/jgLgEW/pEGGad1/XC
XXrOfrhq8rC9qVIErjZ1pS/AsMo+RJQ/AFk5BSDYiO/B2eR2xbUGXHOprhpgMnMpSQsPYLhxTwYF
6GR/+SYRzeAHjUcmWkue8uW3LurFKjTdensXLLKvwOGXFpzghlbTY02E5gWytsWtvawwT9QxrqkK
J+wXG8X2yyyqktj89c/8h10TyUoFxDwxmJRHBw83h0Gf7id/IqKUCYzFn8XPFsNfJoEahZTiuAsz
UkFbc6iJbCkQ3ZqMiQUkNEwtvvycnZqcFly35jb4KF776897NHCLXOSgAbRAQzgoMNjhsuxXJhoo
PR7kouDPm7eM2UIqIu58AXcgVDdwzS/iHZQaaPgiItlxhLiCc/V2Y3Y30nLJcPD1Jzsi0OExR/mI
x5xF6LBkefmZ++0U7jdDSY8F110GmeLXKu89zs23chCmP2f/lqFVmQr/wKNERbCMl23nWzJHkbYB
w96zqN6g/USSprAfyqoWSjdJyBdyDJTCS1IpXegAwfqPIF+z4Rrwo6KgkMC0lkJiG17Lveb1X3nE
a+VXYrwP15u3D6v10E1qTrz9fu4285O7OSLQjBAtOcfbYp6z3qZ3U4+CT18JZlD5qHKxkbICoFEI
6V94L6vTfbHJOPV5Hjp1ohFDP1CR/1tVyNZv2qwLaQ4RVUr9KxdCKq6P4pov2vLTvHFZySrmqZXA
LZnbPogxvC/N1SYsLuXKFpXzt5nu/vSBbwmfh88X8XRQ5MEsuaFePl+0Wozo+koQhpYSm+JOrFaZ
Wv9PmS5GP6tUJbgqVz+AaKIbl8JVNETQ/O9a0eVa5cUMNRfSvLxfNeXWMNnCDAiEpL4qoMIKBoaD
8CDaXQ80LWDKNg38oVHGwReRanxidRwddepXiCRdoC9nndhr77ev4LQb/DGAPT8KOpOiNCbzJ9vs
vrVB92C5uhQBNngdcrh+AKAlLBbENnCVr4fIO6+IXC74TKeNlayJ3MtPAO4UA/IY/MR4ygO6CZnr
3j7pEkP+OZ0LJbA1mIPppQfDWuR7OWF9HcDUy0fRdR8sRlxjLsfS6L3yoUG3o6VRurjt9NGn11/e
kVEbMl384mOCIvT/hbbx+e3lNUO1CvOtZygWOXRpbFSRa4kMeNO0Gyw1pP6TD4ydZqKpHjxYGCiS
OZ6lAKnZcSnzVx/TXX81eefONNzbHM9keIxoftoyuIVmDFwQ4SxwGpc/Ph34CQkMYgOS5qp2OFjl
+T4h+XHkJ6htLfA4o5UW85nDi7yL6ZsGKvZ8dvw3ageU+aTTQSa7lYsZz4hd0mmcTLfYy08PAwJx
UwAcYVieB7Wwl0Z1DkOQT48oWK5hfkyW5y/VeutNj7bSraLt12Rn/m3pfOi4JCDCKeW/pitv1Zeo
7moQojQ53jnApV9P2yxbYOTwSSPy0okNwR/zyPS77Pe7hTftg3ulxffG2lPXXf1d4JwF+YiNozT7
puF22SyhCVz7bWINb6WUb730h5Bq6Yf8EcOERssH5QFKHNukBPABJLujySU29sIMKOq52hGFfRS+
iWfGj2cvPVyp3mdh9CE2XxJCYYN2D5oWXZT0DhxfNAJPxxPPxdKSq2yGiAFJ4IXXpZdeM76X6btA
UE2ErDjLJ4CMgYSQhHjnf6zhF9CzckML9EH8KHmH/AW1IiTb1H9ZPYSuPCtOpSi27i0Wd2Cy+zSl
QSZB06egWpvmw3+pAvYEuj0/sUOPLxkqpIRUOx9nPHJ4D3r4fvTZos5Y3EtCU4tLMdA5Scpub3HN
oTOucWlw1Y5LrihavGE4aGCaauHLcn/YMWFpOUeIJ7AM3pK/UR4JUjVJRqq6yarQVUspQfo0cUn3
zeE6Y4QQLTD0DpkkeAc7dVcyiqXEulUvHfbF1TTVF//jkgHYBuvyLl7UlyLAqItVQapOT4ehGiO5
+p92q7T5PUfPxUxfRC/5wx7ck8V+sZji1h9v++1wNvozJwRYRUpbEFNZTbxu2XdIazrARzvT7amI
CLVLgM7Lqd29VbyosqZrHAht2quAqiQX4nUb65dJL0LbJGahzCHaAbiRv4YBsxTpNw5ZzjjyPlc0
eD+hZeSzAowJV5ILhYAz1Zj6lAMckqqn0yV7Gwu191qxkkRrAqQ3FXH62qMDOrRgEDGHJRO1Z+GG
c5Fjxqx5FiXXYKCSmemnpNolU1aV/0XAkYMTr9KUzDr8KOuNogajHomvUhyHL/YNd8YQ4SVNiJvE
OZ4UCzIxVuaNvwpv9+t3zpz9oypBlDMoH++dAJHPDop/0H0pGth7vwYVEbSP13cOw4jj9QbFk0/A
m0O7cKR0HHe7xqnz9p0IfIbJ9DAANcmDGcmwakjdbXpe/aqnUgYVJgRIhgJvtNVIe8FIh7MBNaRV
BaEjHDzeFn8v1jA3VgcOc1+Hkjab8cVuYvSRdM41IYrw78dHFafyLJesCWYK/uc8DLtVgIclOpUb
MC7aHhwPrdsErGim5MSH0k4w6jHElmsI3hbZu7wyZxt/d2uHf+rWUJpJs0hR/yA4YcBzIoONqL//
mTk+uNNPyVuldhny0FtCyPkqJN/jDJaeSmo3CB33mnrqJJAfvI5902KqVperf0qPg1qlqq50vZ4Y
OU4aoMbA+Abh6zP5qZwgA3DRyQ2dqQTkEIhtM/b3OhrlyylhwV/0B8cVYKzRnpRP1nfkYP82Y8/7
axaGIQ1CCx5A3w0+OB6iOMzAv0AbRJPA1SIc0cx4QkirZ703WwrXsf4wB3SSfBRLDDyxDv9w7Pnc
rCjMkIUwfDw4wb1kwDgrNxFGyBAEwPp/XZQ3Sley9xqR5z4EXNEa2g6smJmPCGLFFkxDUzwBkg2T
vxMP9of3Bu2PxgWJBh3M4XSsoINzitHnwRzRc5mYwKl8J4HKczJP7RtiR9Z2NCqL2G6e8MRfXPE+
AYCHRxvywUDgNIXNjmQPDuUgcHGmWICuMek4AAnwpEidHpekuzEvPhSV90VCRh2PMgDQhERsEpUX
Yr3i8LecwuI8n/s7nyMwc4GAURhY5yh6lV2fLZMpvPZq3EbZrAqOK2ckeSDAs4DcEbY5l2Hvbb6/
/pLtpfbid6DJg9YdQvBO+PqHehDGJDXCyL2xLOJdVzUXadygfqL+Sfj8W/RBkkuJLyMXB4VPDhhh
45wW3Q0tTncwSbINB6uiZ2I5YjVcjBQv8/bTdlH+N0sh3bcFlQ0W9xjTPog3a393JNE6+Li/xr40
eiz3DuR+xAWyCBD1Xr4ycsyV3lNb2FkL52IvFPisvv4WjiEfFpouWHAUGWocGkA1SZPsd9GuwzeG
dtPltGPOYJVvEaCu3KvRytog2TD+ofHCE/0bqfwQ8HNXXCB8Jv6QL/YModfX9Bjr0+XuPyce9WhX
IN0CaURjxGwVoOpg4RXFJjLxkHVoVaXDAqSTWYuuAUEO+kbaKTBZIKMQRQJvAlYjhSl7lL/Gn4I3
zghLkwjj4OzH0SzjJqmE5Rsl1FoSS03sG0waFObeNMEJKNXTAPHlsmNID8oGZwudFBvpoNZyEi/b
uFWM7S7bQTbEiLZbo3vvuwYBNpioDj5um927Oe4vbNP0a4KnMXft+e/jdLzyk25pMyGYg0p7bbnJ
MNIEseimGzbpVzVVIk0wfn1QLWDF8tb9hM/Ep3r9A/lH5ykEpgD7AvgonFtAnC9/WrVN4t2q2Wl7
cBogo9S3KUlbcfKMZDm6hYiNpfw+TMV0fGq+JZJBxixad5aucmHeur5LDn9r9wFpnSvZ/CzQTnfO
/tzKCcW0SOAfiXgjn12NmHT2ybbJFqm0v0LIZUwXz/xToH7JFdYmbKTgH5R7A92T5luKuNDU+3QL
fKQ543IROIm1n6ySiFg7eCP1bs8hugnvyMZ+J/MUtWBlEV1nm9USWsuNZPxaBBiWAo65NaUbzQoQ
ryLhBAH7mJLrU6ewsuEY4kg0iwxbYanMJWXiq+eQZzmlagD3HHxbIF5a5/GFClCPzIsCibEE/6oX
6pTKh1/+l+3EUWd08KsP4bdy8giWq9K7gR7Z6s3c5A1+Ocz0aUrJw2gD9y3DNNQn042sHtIgv0eF
heW2mgptwGdRj67+11fpMfKjp4tB1SD9ByY4ROBRQFUbZ9y6d7b4ZHBI63szrD2EWGAT6h9sUcJw
U4Zmshyz8q0nk7i2v1d6hggIdgHzQjVffP0RbRLo4RnBHiKjBPYZu+mgMJm9NF0UUezbsC+9QNvr
aNAvUDAjDqjuv6tzr8PttXH7tyotTYjVGo24Oh65QWms7/TeuyBgeAR3JW6rD85cfdon1aXE7o3o
KgWKigR74VXc3GtPWEEV/C+1GGpAT/ywo8Kfd0+hRfAA9Drqm0PoxQ9ahLcmvWNjQENkP1CZRpx2
ajwlQrYQBTBRhpuFoAzGc7fZln8hqlSUlESjin4oS1nv0adp+SCNeszS8orgOYIAUNDQt2mjy+TJ
+plL1o+f6us/5hjf4sfQ/6MM49pkpHO4uc0w9duNG9xlM9cmV6dwFWEnci8cOFQscZj9O2AyI8Gv
umaLb83MHBznazRAhFyfEroecep06FDWYN2URFRoh/Iob4+Rdjn4jr3S5bNjEgZzWUt71cJ9gMEs
4XrN5NWaY+AuIAE2lj/k74Ce0LTqXH79Zf2hziC2bgGzG7hVwq2DlwUn1OkwZu3uSuLdJImzSWZc
02ra7ZIFHykrOi51BHRdElLLt8FHSSRkW2REAYNUyxeKDtWIX5VhdNJk5Xiqz+yY48f1EypEPtzh
s3p5tF25PVN9IywYxyM4SmJQKn9RB4RJYTIrOqzE8Ixli9s2y1dtJNzPcN5f79z93VM2xgSBoYiU
7/peJqAn3qqAmYODQlRFnlEo++JwCXq7aF9vm318h+wB9yyejmJC4zqZMUjZKyik3vd3Q93AEeeG
QI8VQMit5OOA+Fr3o778nGJ1iKmmYmikw7LUP8gVrz+vnWQfPi+AK/MiQM0It9mX92HfjWkXjkFo
bwbbyINeyphAq9MazLAKlJAkkOeJowR9x2PyLbuoXwi4zAt8H0hnpDzm/BroDSTnUfpvTCc8MN/Q
TdjusH+R9ROukBruWHI6I0DRLvC1XOr3WsG5GvA2bD6U68UtDfqleAC2WNcShIam2cQTn0UwLHea
+Cgqc9VjR+H+i+YA+kO0uZ9mtONjleHiwXp+rqunwIP0ubZwhyGJQtWHVRwEXDQuOIfB/fDJ0Yju
vxKag8kqMvh/OX5RdXWEOZbeiAwJVNZa4AiMZy4hKYSAAjXKZepHPZcOm9e/3JERC4cK9OL//XIH
e6LCuSbC1T26tUBEVJlrXQ/btv08eusbEbCRMT0ISfdx85JOx25qULKaIE07keBEllRwldbYmIhp
DoyC8ihbY1OF2ACeJDdUmfFaeb02J/T05f+HEvXFzzgoTarG3eOxHgU2UNH2epCb2Dg3ZQAHRFZ8
oYgI6PqHmnMHZ16NswXoCZuVC69wFo1PTrxf/YOPdgYGJCTFMPMxR1LjfIE0PHGonSM8TxG/234T
UzRUe8ieMf8CCpclh4BHa6EgSEtM3ucDUsjhAM1ehEmtpWy/vdo3q+5MUjZvK2gRFxUihk7T8P50
FcJneLpuQMIPVW3zsG2C7Ux3YmuqXzbCeOJ/gXJzoa7lWUEpjyMByJpKqc/XbnkiCcje8xTN+E+F
FKcMGfFyowiOBsEFERnGGwGN9Vzaceo+fA+PAeH0Okgqbzxb7bI7bSvlyj6HRLYTiolhhbjAklFp
M0yHvF72EPP/I+3Mmtu2si38hy6qMJEAXzV4kCN5iBzbeWE5cQwSIAESI4lff7+1YbklkFdw51a5
FcZWx0fAGfZZew1qr7O9HLgMMzl0Y7csQbbb/kCEwZDrBESnDrc2VG0D/66QjeZ4YM6QvZDndHLd
cvbHvN7OYgsXIhmD7t+qwxoRozKu5C64rwLHuiN9FvEdQdjkZS05j4CGhzJWAm5LCWXXf35On50V
Qu0jteCJbBpd2PtgH/jpsl8OJIgfdsO4M3yS9ZvYp4pAdB3WGLPC+CP0jDQrBE8qViraUKL+Qr/j
zAUF+CDCrxnaHp9GZSg856ZYUlpanhH9dcON54f1JX2eO6Cqiz0LDePzr9I72RUTY++icKC+7l9Y
e50HHLFbWALwJKv17IOjtQQaQe0PX3o0vnJx3EWJF+/vdEW0XUqO5TgAqiNhLjTiM+q809GkTluX
ctNaQa5DnqBdSkTg6croRHamU4BnBncBf8IZMODT87uPF35VbpzwTkppFsRfYe0R7gvlZg8GqARu
Wqqq63WymckZ7nHWOoE6pD1AV1oVTdLPiVTIbHxrQbvsUbKsMCENclyd12qL6Dare7zbQG6XPZS0
um5JLU3hIlqeVmBJ7IPypNXKEGKj8DEdg/us/5jk23e/YPR6rvCit022JwxDbzae2umm8rxsjtaA
AtJo4oLNMvKBCigLaiSosWD7iUscN8bjVUUBQl2hFybVnBSzD7TCkh6SmpZtmt23gOG/wMU4d+6B
dVoeLo7N4yDh1Fsjgp2TvamNMNwouQDrVhrzsn3iyKB6wmJDKGaGhMl2aI9iR+6ossR+KA2nt2h7
UuODDxh2FsVQueHQjjaJMthki3CZ9abUVrFthHtkYPIUU9i52CPqEQ1m6WBz9D+5+pA3Rs9nMcMU
44UabCkxrn1LGI+wp5ZSZIUoNwBvApE2j2xk1S5Vrg55XcyKaPbb2j2+O/renSAl9a3FZLbnwBmv
l6bETVtdy9DIu8LShDCpTxYvMGbR7FMP1HpULb2Ayd7sCfmfJUe1NIu03vixxnBFe1wfKGQzUp7e
A5O9E1hhJG0PqOy4vYhDhHsOBS7Xk6rFA4wuWHdUv5NYAlBPVK6HC9GHVAlLAKQCN4ZkeVUxVi23
eBt9i2u6kSxL40JR+OgHFJXITKN3LL3gQN3ganpiHaMLgqCdYP23+aVTruVExKquUBx6r4wtGdSJ
u+HsZYHbKd9wMhP9DJoAfUh3XQREXCu1zT/iyKT7NTSZyC0tKFK3H9QA78TjcSH2JuTeu2S1hjRi
zZcSsEAuFOZEx46pXo50JXkH/TSaM8dRKExDgOf28ljYOnUdp7RnrmSPBhml2BwtcBd+o/6X5I00
21/Nyw25v8o5VbpGmbyL/YR7GhyuKvzQ0UKWd36OGhdftTd+sC+vna07BYQJRRqtPEYmjiLGINCM
Rl3/ln5FEtc9qX5wzuMHfk6yBFHCRp+ijb325kFVoNIhdODzg5I/MDH01FRctly4ni8dQh0kJ2OD
8WK+fDjdjS6KzqJ3js6+4KLY0ZuXhR0His17RSEDY4ivotA+lGPSdtyI/NFj1C6dYklAbrLgtUOL
kXRHTxrhKeooABdNeUOR6ACrmS+YjCu2yTaVFqA7nNETUTqIU22WQ0Txst1cdkuQZmona59CHJdO
eHpLDLTljX94c7aBkcG8iUdbYl5E0b5YKjXSYVmSUqDun3oyArOykEQ9Omk9dZNMO3VbVhKD/LKz
gyI0cG+Aw1ZxABp7mrAO98oNWrwhEg7egG1dJ6uwn3DVQpTN75a7fXNRFFB2OYgQ/CEV+/z8Cz3l
uLONcYOElUnMCNXD6IXm/uYQkDZEScPGYb1odAdqBUtUKd15zD0649pboCOp6YUJ2Mf5vMBPfCvv
GAwowPF7nrodkTyJ50c4O3OkE7MoQitFIRY+o92kZCkEJWX/nWyXldSnMkIjtSc8X0IPqQz9MWEE
8DAC6beilWiGmNRFt0aWgtRhIpZ2PqJE3pzRsEjYExtIM1DRTpKEHNPqZdPNf1dvMHTwiqPmUSxz
QuvbuL34CqZgH1KUhWt6BJJVkOzQp+1nsQ/T9J+uLi/WefmqDVEXslJ0Tqra0STRnVyQ7vOP6ex+
htoF130icFHdjx5Tv1iXq6OfcF7Tj1EWaEXepgnkVoNmRM7IAu+yivu9Zpz6bbisKkVl4ApxI+Ji
MjGuM7sZfsgIDRdidUKufXoYRBy9dYLEncOdEzKFxbdF1EJ5KW61sDoBn7o4qw8oxFgx9ZC7kDsT
Og4bh2hQrDOi+JscFv/F4DzCbthuoSbjv/R0cP1qTWBBH+7f10XxNp9nL5Vwoq6lxTcQrk1d/Xvf
7OmGAD9B7LWaF7ac6yHBhm1qcDYdnGlM/lyBwd2MVgh5wDJBHY/tWFB3LvzDbzoGMNv9qOhq1fTh
xv9eBGKpI+lo8S0xxoYoNdURUwkCi0W/kW7B7elBQrjXZ2EUBcyDjr6TcCqVFkLsVX8YZRksN4MU
LM2kU9BiBdeIMBFW51+sGd1LW2JldbDo0hzODheg3G8gSsCzxFU1zvcQSVywS5yFDGSlXaa45JQC
5vn3dkrUhtMOSRtvKGYwCp3REVlu1gDFKX61Kpu1E0teWBzJEY3YmbneV5wAKr3Ul+lYr4qUkmdJ
0lH2UIWo+pAOTEk3WcpPYFwvWX/t5GLHykAjTi4V5DWSdcrlClZF/2a+DUmmyd+2K39jTVLr1/BA
yhnGbak35TR1BvFeUAew8XFJx/jXcJRHRQpIQn2onTSxe13B2DAJpwhB+y4bLglIH4gncv/ANO+b
yA74Fr5j8/sYwkheJL/L59IIgXQRjvnqY5eW18+/jzObD+Okd8f5AX8XwdTTdQT2BqVjSxCxsaLZ
fB5wYknxlbwgda72Y7P7B+mQOtdc30DvIjYAuxdPnh2nQhSwL2W1EEwJq8Qfj6vERwZBSBhzdlBR
QHXX7ao4ogfkXizbESvJISKoAtUj61yyHErOCZJZRe5Uy6qH6jStNT3Dc+FvZnGQm+ZLJzt6Zm3R
uHjJ+OGdiYJhs1jEF4Q5MZ40n+OVg7c0fWnZFBwpUnmWHciyJHIiauXr6K0Tfe9YlNIiyDpCdu6i
vqkiFGdXRbU8CPuYCbwLbsV+tN4Is0SGzkrMUaKG+WGAnUir3HMzpmojUdi6ORB7fwmzMOT0aTW1
oOUIy5Da2/VoqT6dM63TrNymTbAFeCBcqL9IbsU+rD/uw+VvHcow9U0KvONpr8MPZZdRiItgNKEv
6utpkRv1nq1PL1MllhHXaD9tcYFs1g7Qvvikh48iEYqEoKcl8w3VMtoCo/S27svLcPNF3YUuQEZN
UE7YKB4ZhmgKp8jFeDUmvEq6FEjDjGKIz6I1rs0xAl7pGwxqKO4E6UrfYu79Ir/Ux49qSEBSR5gA
CkHMuXYXWjk3EeGdFym9IKVBmRhWopBfCJQ7xRkooBBk0QBHx4jC4unDduK28Q5eFt+J8y9TInt2
P65kSm3TVVw/nfYPIde6XgtlsDgU1fA0gGQg+fzGYRL50SSIXZgYqMR83cZGk6CMYNJD3JrZBmdy
CspPcf6LArpTCjtxAYWGv1u3YnXyumXz3p4gc0DXyIoxWYgBXXbt3bodo7xG1YrzKL7QqmjcBIoY
TFaVtXqjPV346Wc8P70e8Iy5H9DvkxRzbAfgbBOIwZVHD4MKzGg2HNZyShV1yCSgbHBzN7wgwqIj
ZGv+odw1V4fwCJZN8o6OKv20OqQFDAsl0KlUrrz3hwo3XVjNYiO7PmodsafRImFO9FkAiVpo5kOb
Dcno5br9LIGO7OmNiEKJoqh16b0EInW4uxuGBJgLd+ujMZrZD0iaha7TvpezjLNs3zf7/DVl70fJ
lXoaHLrFqY4V9iOGc7CmIEAd/fysMEeU8awAEuMOzBUcp5dRLZt6y3WSAGDbLfMBQNDNUff0sFv9
KbF9QYNOfS2Tw9POyHFb1AxVSRC324uIAkcaNnFcMdjDaJfoFpv2MJ8efBSqDqGWFH0ZzAvdWzWf
Qjpo1moq0YPjaAs9Fx98iIE6Sa1HTxkt0FPpw5nH3W8Fc1KeoUnZvu95j+LeOa3SIRqMHsETgEtp
oF/LalNNc0EJgmhEr0xpkU6Xj2dXFgIlkA24ecKrn674IN9vSicq4zdqlnc7LFXCOYUcCvPZ8uW2
m72VwFyYnppYboryMc5g6OkQMtoeulJRDNXkFdou00kRq/0jV5tlvGlegfGxP0PUk1IkxGNCG5o5
otPhmAbcztVCMdy1mN16zuIaNwfaw3bexl1UWotQW4U4KckS55jD5j4h80gdFrWLJGFSpokCYbUw
RP9v/TS9WKFzsxYLJS6R4xjibt60s2bixnMSK4FFCa0BscqQiIHkjA52oq3Y7Lh43mvmmaE5lDv9
s9tRtCMVs0a5Kub14ptWOkjXjeabYE46C9dy6LeLZ8l+3A9qjggLgBbfmwhSzvOr7VzxRsUmxzrM
e2NkYU9nSu/ODu2MhPLf5NbQBM7H45Jo4I52ldwbVTULlxWVKcwCF1iswLNi+7epJepmd+GnM0jk
27tpyszZdz7HxAEPOZxDgbufDq2Fw02dBI7pOkTc854r0mCudJ3Zxd1NH685t4CVgRAtV6QO3oha
uYpRSQcBb1xuT6L7CxgSEiUlhvQw09yw00a89KLERGGeFNFwHZsFpEfi5eHPxKylNfoH7FZqXOLk
kNuW2V2//ZpFVCgZHkm26LihqQcr92FXAne5eIaH6GUM+KAWt3woLGmpg1aokkOYt7I4xBkVCpGC
n4sdOTEZtC082Xr5MagUoIDxvD06XaMn3ndJtF4f47tNVl2lye6VxcAqooIoOdeH6cUmqaJptX29
WyQv9bx/wm9i6P6QwU8jCXbhPRkalyDqeVL8cGd5OrTSSVaLJZovLhloVpcMA5qxznSEmsSQJp8K
F7YG/WPRVAu8ndwMTwn29i6gmoNhLBhRkhpddxX9psrNLkZY6UfoiVKkpc8/zlN6lWobLL8QDMCw
w9Ty6ZjZz9KI+bvA4jVDuM+Jhb+nAChL9fiRdyzGoJpw2gvUBlCdU5btm52fcwddfpE8T/w5Ac9S
2YnRne+ncOeT7BKUjB7Gm7CWuLcDi4/Hum7WOVFe9KISNtIWnr0erm4eSkqs1+n7cnn4Rz+AlF1i
AqqrEFZ0FwVSiy4N5KRLqTY44fwqZYSoCT0RYdM4svLVFqFMyizdT6QpVL9GGJAMuLX7iTaseJ2w
QXZA44sErG9pGP49cCQBgEWGo5qX7qjL2WUX7WcBxH0PG1/GszKd/5+gcYsl4+OMa4jnOdzrCJ54
wdqBRpPSm7lw0WYEJciEY/SCA2cT1TvKfk1KXUrkZmMhzfB4jfOuHR9nDlIOoIdypYQo/kbNLC0i
/bySG6l2yz3nZuOwooBVszmrXuQFMf/UPlU0yPMjP+Xbzrlf4tMeQFKD+DnmQGP5skkrxBCGoYjH
ZSs9d7+6CS8rfnEosDhYllfm9sdYCxdOPt1ScVkquPmip0loq7Z2wEt+fnj++MFKXogpGXAmSD3P
d9TSjg7NrNrju2xNJHUapHvUhNORL3qq+ExkbL6m4v4gbLMDjlW9rE4uScHvKjwXIK1fhsSQSbWn
mlfdXQldVXepE/YLkOL4phUD2NEfAUxnE4ULPLrRREC8/sYtdnfxSr1SVjUuhRklZ0HVIdqfrXRO
cVy4zbRcsjVpakW5kbBeDKvpTvOJ05B0pDxRDNXhvGNyNa4Hm5bdm9uIsU+TAyoN4Ymuizuo2nMu
+Y9S+empikppcKG5HeAqjtinoJEo3rWOIZb1tYoreT/GFb+HJ4/KY522xnbiScuvR7xatfP0xLV3
qS8lo4OygTiIbk5gflRC2Xx+6pwQbe1HDYmgDVEPAUtpaj1CzfpuGaUrh4BesZmrJWJQIj0kPTEC
MBtouNgSxEE5zmVS5LbiCCuDAEELDYZhPS2ZPVFnaUw49eDfApjLkTA6vFKPlmJMnpZlsqsBFvjb
V/XM/aAzVUJvMaldKRvTgCK8fCNWtUgVCcHmYuDrimY528v24yHrEaeurh4UEpJkyjag54onUyWx
x6M+f98WU4fESbFIoxt9KIcE7m7I4Ma6pGC7A0fa0QNT8zhcoXWsNjPY3nTzEBE8NPJFFLZYghkP
mL0t2+OuKA1BD8VaeNr0Ez4R8DAyIGFgBPgrcu3Vwnz01p3g6AeYW5YGJYj2DdGuxSJq/kFh6VqF
YUR+dNx8PRJjCB7UkU3Tvi6QNChIpsTJgU1Oad1sFmIUKCtdLVUBQkWz+MPUPNz61DzRZuI280/E
Sb3GU3x+EWW4HA16DvieCaQXxKHPz+uTXh3O9Fzn4MuF/E/W2E9/wsAvO5KIWvqPi4LW4QKwn/uv
jIrUrBMHSeQyswU80tUPN2hTzJwGlYF2bNUQIhRrmov/pkvaNPn55GCxYcoYEUIS/box1pSm60OC
j3BpLK4C43ALYEl8UDwtQq7gN0Kc5ND6M4+Oe3EckNyjdCOVZcZ9ZmWo2zCNvU4NcXxFK4sdHDRn
iVZyO9tfBPPmXUdKBlcboAWQYa3JrkaBHCS32xTreGf5GqledWFml1RkHfd3wdfqe0i8NT2dzw8R
v0smMhYduCk+fdnlwV2Xu3DHy8bGwLQm5H8oB05mgxk9PWWDSNKZpeRFLeEIpdf7dvZqn67+EbRj
ah1VD7qNA2o8PxdPkHV7yY+GN9rPnMSfpfF+th+IVkBB4RFWBPtaggpGUJaG18FqVdfVjmTAgyok
MZY+vYpuPTpR9X5hbPq7H9dkGhtpjojdhCBBjXv66FTcLtMs2BtSQGcX/+v5ZiuxzXv3wCmwA0gS
/etIwdkjy8+WeGhXbsn3zZCvQPr5Fpfti2WhY257L7jQmfF9E49wXOGMhzl6w9Qy+wYJyP4uriGl
blfNX5zc96qdF5v2AxeAe7NuJ9qjcyEH6BYg/nBE7KE0TtNIwMltZTSixegGkCdL7lg1/EbRCCUG
UUkYLlyiI1oFM3i0FNVQE8eDhfnQPhQHxaX+vciIHywUp5UhrRdhVL1l3btdp/nQhFNWH2gTzr1p
eqQqZFHXjK2V83zlMvfj8q470vjEB/Y+ywBG6YpdPf5QEfpQkXac6dfwga98E78S7zYm8lLfz+8V
X4uvwx/x9eeHEMyBP2v/5vvcLXg0NKtble/5FV9HvxL8jLvbinOCXReM8Av/5DeG3+ZD2OgP+TV8
IPiazxiChrtbnhBf4+KeD93qChUh/+/45fCRrz8/xAv95vCVD1bWlrf8e8Q5sHiZELatf+G2wZmW
b9ijMGS/4jMfht8pE37/b6dFWaLf4V+Hz3z4+YsHyWceLV+fn/snmdqaaaHuTaFwJwC9p0s0b+Zw
55rD9q4/HvsXu3mPnH7GzGpp487pPXUEZDXb6h1uU9nFNippYS8v1JfguwhGQVymVKMs9e7d48GM
OWRqKajHlskagB8yUrvGSwObiRRTbUKzJi73Jyx2+yGAIhBo01HBumj0QyTrcF57PRYsPGiXvNgr
PLDra7yWF5fdjuNOulkzJXfhvnGmWOOJKHllHIiGgYPFt2Kbf6l2GTPMYRcKMz8jPSgAiMX4Sxiz
QFfya98GW0KNhLm1yhYqNxgj8l900vzvKEJwW+WH347++vL593R2m0f7MKfmCMXLHu8IAOmH3XzH
Aps7f0gIqKu+JN0SPSqFSj05UTflSBrT3xDC3W3wCyN6F8N4vHMAhHRFnG64nEBu9vz/M7jxdhXk
QbTZLQ/9ndvpvIlfkKINr5QB0g++JrNcBEMCQVVZ/0iIUiWtUF+FaNAOxFScCyFXFGtzcWL1NENa
PJfDGs4AoIJ429Je9jJZzUkVmMa1Tm9mWguPfozxdSVKZgiAy91w0+X5FilRsQU4TMDRRQsHBiJ1
NnOImhxzHKQM1rZwkuq3KMw/y79BynK5FlmDKOe7fE4z0zfaLsRdDNGVrg/5zv19c4ihmVUfigXA
eOf8sTjs3npt/LLfy1sTa/TLds1za6mAUmQKVxNzSstifDxj8eYipMXRkqk1WjZcn3v8Jfh5QzrX
2KlKGOdyMQhzRRChgVQgXpUIvVdFzrWeSNuWlo+B9jY+ZtvzozqBmofJ9J9Rjd5CXofbfn8sc2vH
577/atMAgOH/J6eumDO3W5FGRK+tiCgF9GhVDGo+qYEun+1BiYStEIRVmUPV6eHtwl/ePz/Q80uS
dJm5T4lD4N64bCh2kJNmq/3dKvQ/O7lPoDNtRqaMWuSmQoNvsZ3lH/cOgD2XRsy0lapd5ND418h5
xMinKBQLeGJo594s0m2iI3w4XxQGT99s1DvdDBpfcCdDAQnZQ5/WDK7fuheqOw+/C9k//UYwGiN3
g3tIxKUwUxNxQcP7f40JXcDTMZVuB6t+nVCogk4baXPjfhW1wkDKnfw8of/5bKHWxVss/hDoKJ8T
FS4odglqwudjYlRjlEizDVthACLEe+ACo1H1zs6t52nBNXrPGtdtNfOVYSKMUOApLIZE6HXMXJMm
Q6YYbkXIG7WpzD0ecMHp9NezNdWjoY1FLq0Th+tsyXaEf+A3FYGJLh7VYm5cdv6Qiy+UMiBPGSbp
2kEn82MXbEJFmfIY4UrINM0peIT0kUX+f/7pnV2rj4c43kHqqE7nnEJmFaBOQLynQUFfmCLghTq5
wltlhV6F9IuZ73YvBh+MN5gFyQw36YCo5spkwAxHaKAoxdJ9T4xUM3681z0e6WhXcdZNtNyuHP9O
PjGFS9YaxNN9HP2xzXJuvLMPgn6MlHpcYnoFuomoxjJKCjB/AIj1Knu18b0bkUSE+0+fP6dwmebi
DGhEJEPabN7TFZJuDl29d2clJCnGR165+NxUYS/VoDJDLv5emW0J24sxuu3IrYM5xRUYRpK2kgh9
yvMP7uwuNw+4+Xr4kSFcHA2qJBkXdmZe2aEoKo27cr96XYlz0v61KZOYgKqRhNioFrQH54YfYA5c
rXJC8IgLUGTnNPvwFMvjgWGdasQ8Cr+xQ1G72CVFdBQPnMogK1OKHtcMKyULE3tLOJzYZjCI3+o+
LM6lWIk6qUXcN/EyxayOE9OyLHKISFjfKr2zxOiu5md6aE7pDg8B5hcco85tQo9+jtloE0oX9HPW
dXMc/M3pAFhhxxaUqPlPhQmVjMY0dSu9X13yOkJ9pAlUM02JUbLleSAImT8O27u6wLL2FQYGI+Ba
TioSWkYbZ+oCfXb8EA5pVtKrJILj6cQN6t3eyRFY3imkCOQIsubO/Sox9oAv0axM2b4tI2NObdTi
E0ejyRrXNC4c1/0eIKWYJl+cQUmZIY9GNpq9/a4p0jILWFKlDsGFuTclDcklNKJlI/PQAHrwxJGg
RwqmxCOeDk2eHGCmmyrnx0Wbin5kMKPRO0Jt0pT4iyDLtNRZ2pgvGywqTzDUZsb2X8t/j740M1Nu
oUUP8qB9qIrDD0HF1CZldFpXcnZgkfLGxZwgqXdU1JQEXczydSXwlnYjbBXJhXQSSrdnOQAozizM
touhIoS3DzDSQ9Elx7fpIImzh2HEPgytCyE/oqanU8zxjqT3xBlQEpCV+BGd533vPJARfCi1TDTT
UMfB2YB76JMxjvLbGFaRbFPhC/U4qEj/b23J6d377CUItgE2zqwDXP3GZ2GZYujc4wNq9Y1HuDF0
aLHdZNiULWcfYMXJ//ta9RcNhRuTesIyxJb/ZaynCoFJKHFIPWjmVezy6jpLLq2iuw+5EBjbAFto
qVuCcNLh/ux2//inGJ2TAYFjBa+ZvrgMaORYsEk+mVRw330Gav6g7VOyZHUVxJWBaXFL1G49YB+s
GilQrC0cTJ5F5/aZx4Mb7ZNtuCkW5WEN84hJINqbrgVmp75ZWvKKS4dWxDH5ooBHfVHrWjiEufag
zkuh7UWTfihnFw1tAAn86T779uePOh7khC+DlU8+RbPzXq2Fv9bNW13K62bFIqUFySrWa1bLVvfx
OAETqdZv22N3tWiy21m0v1Lv6L8/uznl2GPi+dynGTN+XrFXBn3rUkHu0n/itf/BxafFigpaRBJ9
ibhZoNCpyvZlEXevM2f7Tr04hbBIkqJbt6ybf8GCXhvJqCB7PLbxFaVNgnqxSeODUQtl8S5IPT5C
ePBoze8VOEs5Sd2QLWghFxBGuH8KDZaiQTEp/QHBmjJsfsGX88xEezK40S4YbBLIBDMw/2wPIkyy
2Z86M7QNPsAscheBkfHRbYI32Hi/9Wu1dVBn0FxOY/8ubduX0y4Y52Ya8A+IHakOMZSB0RstO7fs
INlzbrA8jXrzw3lHWgrRsU3J+yPoSDCD2sHaon/ufpKAp1PionOANd0+rpRgiQxsHJ7ebzhn10cu
d4u2vC5b7y/X58GFe7hAywGf0uC0P4d01dXA043YTdY3RdQjpsE0tuYSIG/73Ec4i1JemKGoo9NV
wblrC6ONRF9CjcDKHR0mx2rnhX3b3RUdjDZOX1PiA6SZLa78HOHL1PMgv8i9xNA0MQKbrXfr18F7
yewM1KSBrQEak5nHOn1rOfu6SZRU/a0i9+Q03iV7/CGyo1HzxRNNFgzSJ52HRdCxeYiRrYSAbA2X
HYBSm4tYAGrsmAkPbPvpB/h/jAvul1S7aKPGnJCgdOguIizWWaeeGHe7G50Sgj6EMSTr+F24LzGv
4va0a8hH2l2bMBxr4RwfELGnxGue2PDOrVvuKD/HNSIBpUsPj/9V0N2JaQ6nB0Cyu+t6yqpN/C4+
EkqojgHwi3Ts6ucXGFAD5VrxwjsXVTtANvBvhgUjEYQavA3c5el862dlvNssZ4Pvo4KWxNuSokQe
H7p4yofEEpN/KNuEhOrM0rjU9Wrj5R+yIX5+XCcZCoAfwOX/GdeoZHFW1Mb5qukG3Jy7nVjZWrDS
yArBCpFcJB1wEa5RUnPqbHXB741sSOddJhMA1hYFAlQJSgPGj8pM2ajevTy3RJWdrp+tmBqfHhi6
YIlAqcqWM66fD9XOX1ZhdpeVB6gc7tG9zmfUS/hfJp9KKqYX8YKo8nCVHy8rKMev47DaXbcpUbmJ
G27wI1NSxJog4a4kHnyGsrHYNpsvSZceL8OFsyXtjpglnLfWl25TIhaGnp50+/1VVqEW7mpvc10B
ndJZyGKuVgQDJ7OUCBq3I8epy6oXyTYPfrNvIdEtJFOQhAkc6T6oPUJC6fsjFrmXfUZJ56yj5VeH
mNWX+DtvXk28Yy3FkycFCRoWFxGyMDOezj1CsuNVst+7d2LdL1PvnZ9v3ofUS8nc/R6u8e9JHAzu
MNs/JouPy1mDam1AqXEUuJEDh7hQEb6JxvNzDp8k6o78XXDxC+fbmT6iCC0wjT35Oo4p0E62WMbZ
ovC5CQ+NT+3M7poG4WKJCx4sIt3ZoGhaia/UAHjl8GPQFRK4TLd9sZ7fbjYujdnocvqmfq48Bmfw
YrwxOX3hlz99mvTJ06z1N0dDHCydEyK/FfhazWZYgIMEFitVtMVliNLYcoMhwGGga0Jaxp+2TCb5
mUy8atXmJ6/65+DgDz8dXL9DhVA3+yMYF9dwbh7SZAG002/YXhgzCA1MtuP3uFwmJRJUYIGYgGNZ
d5vfCvV8VgNsKp15u/xDJtmC+qUuEZSSFfMP0zen86cJTWNIuBxyaPKfjttBiA0yHBzskq6+ljqQ
YQvaT5tlCAkEYsKeSbicnDcK4iDMxxL6tag+Erf+wil3djJKs0FQHjX0WJLvbAjwQBkHswdhHPJ7
4sed9dt60f213m4+1m2Nzxw1KuEHLp2eB+mPpGtumb9j2/3Qd4tv2hcHH4R/ddxBrvCoVbkTz6JR
NZhunaSutiFH3JaX7VDH4Ffz4BcpIWpSQsME65JwpHMXf8glQGxWuhnf5Q9podXgSs9PRMv+Hk/E
x+MarZJgMwsIPz8MVapWiZpLxR7ZOdiWse55yfGebC96apLlqT1RdQ4tHwIYfwDbWuW6Ios6qjuK
0CPzxHIIgcRS1rTSBd5vTnWv4GAlreqeb/4lXJtVBplPBfhjGeR/lHtivpBOydIfhd9bdRwzIj7N
A1qmDyIfpljAiddhGquY6/Uv2LKcw3nhngL6ICZGpOaN1mk0W2d5SqTz4N2xo5KDAKr2tMCfB1BK
VZ1oJzJMl2W1mlt29SGn+heIWHolJ6/Mx6+A80A95lFF52xXm6pdZJQCME7iDdfqR/YTopBrqps+
awNWToNTvFJdEy0aoyBhF7d32Y3qlHh+Op3dH7Coo2UEkxQL9tHYyjhvcsoAz9y+sp4p5LAeUUtp
qpjRJfpCWfgwte5tXIB4nZveSwGmq6IgUcebygw9/x5hu2DbIXs5Y04/uvbnTj53m3rhGb3JrNWJ
CVXppDzrTDmA2hse5qrEGepoaVCygy9LvuEXLtZnamCsWZGWLnhmoLEjBCfC8S5qml1tb1LOLxI4
Pqidhi4CCnW1qXHNFuhdYXOKb/873RkefN1/YZfXLj6aYQhGiGnSsDAEG49rDV81IK7PjnY1EhS2
kZC8VKTbe5kjxAR4iqQmNnOW0t+lT6qUVN2v2jXt/+jfAEo0SWOfaU+tEdhx//gNUuMSDnGANMc9
RoBS0dLrE6pIeShUUeQ547Tv8JMT6T7D8VKIkkiHg5soUTNU7//9lIdrH9NfJ3qDk3FU37bdYZ/0
YYimj0HtNs1t4OWwOHhBzfZ2tfN+NwE0nXnlo+gFmpwOTMCMyBBlqOMyzXw9N+Ufj2uM9Kf1Mu+O
GHHipcuuruQHOiu6+OklSu8ntyB1KXRUswQ+hw46/gcsHarrv7tdUdhQH1PKkFVyUj5snaqgAGd7
wOAl32xuDunxOkz870aTg84g3wPhNYKtjbmNPZ5ufsUBs3IkP/1mf9038duJd3hmS+VmzOEsThyg
yOh0hlC1mxfz6jCYKHICKlc8PgIGIyDWxT3bUydqi6fTJLNMzStji7oYpYlvi8OSSpt/YbrFzW+O
aRqMr8in0J6PSi6OH7BdtkQTR4ggkNXIDmDsZNi8rvO/jkXFeuSyrEOXlrfW49bdXM/T2a1Tc2kI
qC4UsTTxzM5sXsiMua5E8yjEtGzcr8HRqojWWyqBBd0rJSEgg5WLilqg8hXKOP01KPMvzgAakOd1
kIAfWLYSFpblVEVz7ghiPNYAhUdNC/BpiRr1nueUJTzlWTu/dHAiQENGK5Fd4pC5N9Bl4GFiaUyK
eNoVpEIzQPrHTTy/Rtp3U6KMkbHsL9SoZyaZFC74NiDRARccPbAghOfVlTVMUcvq40EtYL7RZrjh
tb1VG16htB2zyN0fv8Y1ic1uB7dWHc6uwbKsJQeO00iV4C8M78yVJA5MJUz3mPc5un06QRGHjSdz
PpXQhBtpVLHLZk85IY5Uged3slt+ES1KF84SR0K7coCKlCvuSf/1BBNihY8w+B9eiic9dmKk89Um
ra3VKjVT8oMqHWKmL8aCZJVqr7or6hva2VqYUrQ9WK6iZfsuGuO/GtecWwYKq5iC/ukEy2s39Sun
ci0aRI1KXTWMpd9h8L0iwhAYRnp4aVHDcv0x2a/+UupfttjdNtmXlqbStDbtDK6LFpkNDGcmTkcc
IkbDyvIqPezXjlkpSCZkQQuyqIUnh7Y3AyTpsF/SdmZSb3SAD+d3NeuySznSlwfnrsZ6cah8ABRW
8kPUfJtCtGx/eFpkhKj/lFgKTI6L2mjPjZq08ZsimhM5wHxDgZPFXNsejKSM+olO2d7vzO+uu1nq
vjJsRzYkEsFdGCm94sAgnbnb8h4Quw55zryA2osIjdz2F3TIUHSEv6mhw13nblWu3rdQZfPK/V6m
Xn8RuFR32PGYRZ42pDbWlUsmLoBjQb/o37Rpld84e7JFJ+bS6b31yUMYH9IBZkXz5XazMJBCVy7r
5eKLqT1LNnlJw8OBKyqKnyLIrY/3g+6QrJ0vNtc9kVrRp0ziFGeKCMhyyGfmbAlIsE7oonVY49++
yMxrVfW8SVLkyB9iixMCNqgdqipCzcUEAxRxMIYeHn0f8iH/VcuHQVEJomfGU5B64ulMT33cxSgy
MkTJyETZGGRYa/5dSBtDiEkal2AyMQW0wcctPSnyO9Wa1Q4q4lK6ntJ3nNEahYCcM3orsLSVkzMa
V5q3mbeoWyubV/7+Dj/7T7j6A+oU71b+/G0eJi/cHbp0jGNsg8AlU/mhyilUDKgAkmBNP2ULSNLQ
W2ETeX7CnRgt6KaBN1qMOobDEUnUaIztnvp8tVneZSl5jNUNTMNrOx8ZZrwDGEvAnTgrZeaGucVn
OTRnPKowKG+SLn8tPnmXErch5XBYvJNGMahYd2KFTF8o7V2OdglZw8CNxLKMC+9oV+MonRXxId/y
vLB4wRDCfMEPsDZ512g3kbFi1w92ohTDbrn5K1scfkdKRwIhqSXGuINUI7cbTVDVRqZxPdARx7jt
4dYZLNgc1RSqAii1JCjrEiN6RHM5c4sXE+9AB/3Jz4T9LaaDVE8gyU/fQR/22SxatoPhshtDP5Dh
beZgD8xnHNZkziB3rSEUhspJPCIsqR5gXrHYhw2KFo0IhQABwWzq0rw4szlRqXPKUbZwuXFHFQHZ
ks3SqdL5HbabcNdIZ5ZO5OdXPrj+PVoQPvB1kIYM+g8+x9KEFP7t8JUPRY3IafWqONzyC2UHQhDp
OzIaY9hp//isDyYEGUQfP3Ufg+LDsmfjl2zoKDyGrz/lHY81H/2f/Fti4o6qpCPysv9zkH7855/8
ZnsEJbkq+dnocSIC4esg+MgPtwg7+Fe2fz6j5NBn+x0+84Gvj38Nmo/nJ8kZaSZXEZU9c/RYsGlG
DR8gudWyPiQzI+rDTnrdNcFvur6R+fS32EQyTJW9h9THCYbQsuurOAlUFWXb/isg2wsBczo55JCQ
VLgoJ1CU5B2w5n8q4/DskkmhsjqQer2y9BDQK+OwHOe0g+LX03pvLNnOrADZERrtGYOtUSmcN349
Czf7wBxUmT5GCkRp5N6jSOKX/Al+Ti/m1vArDu4fTyihp8ydzKcDdIAIr4k0TK1Bb8TnYWrFX/n4
8xdTTN/1U13EjLtIDpf6DfvFnOND9QWFEd/KLOMD04/PsmRgBtXYP+EYp5nNL/5eZjsfkDfpX2X5
oc7ljynOXzVM9GF8w1e+YRjZ8EGfOw2Qv2n4fS2DTH/x4w8MZfhNG9uTFTGM6eei4EO2BzjSGuAD
X10HTp+po4avTH/+mMXBnw0Lha8sG3xTUCBKNDX84vsef7Cl9PCF9VNUt1o/LJKfS2jQRg1LiKXi
dJfftbB8zDC1zoYFxDcNC4gPrJ7hX4cP8Vrf4/6pb7TvGlbX8DVobvlzvjJT+j81EJhi/INfLF1G
wzJmvPrdnwPiQ/8nX/ivPf46/Ct/C7+pv8tWNb85/KU/PzyMhX8OQ+Dv5w/5zCj49fyqP9O0gjTn
07ESEwinw1FpE8zLauOtquxt0ffVpaVw6zQuEnCuVfvZnXFE0diV24nQ5jASeA5hFNcA1tDHoKaA
AHUWcN47U8E55w5jvHLBb1Gg0LMad1lKf9Pk+2pGFzfk0Ima191i80Y+ISFO1imQUg90I59e+fZI
Ra5grATTE5rVUCUpemCUWNahrmzCw8QUEpNEDKukSz5UqPhlSNFtUnyLBoJEOec/iiu+cJZpAee5
R85djr8EgokMUkeP3PEXa9Jewi0sNGmCuL4BdHZh8inZJ3+aQyw+ug9gp0ofncJm3UAJJLngQ9CR
gzHjxB3Y6C2jUkFFLk670HXI9xgdweURyniQbTY2uCRPPsUNrmNJT+1Nrehy+ZHngdmfKJ/SY/pz
0Uw8burKSAO9MmdXnpyhkOIhyx9BSAy+LqJ5SDUui0UxojR95JudJxwx6O06UmbCffE3Niakwe+1
jEXAYEHRnHH2U1qYE4taitM5FTQCJ/zr+HFHhVHahcduwX+XYr7/qnz0DMsy0W1lU2tcGtIxMqwY
cQfvP8e7+kXi8T7CJcxqnB/wgxRTPIlddvD82nyHOfDKrX8zi7zv8qOOVvMPel+qsJVqpcmarOsv
VVP+ruiBnKiBwZsbT2rwq2nQ/wyTg9sUVyr85fhfeIIXl0GwrbuCDGGiX9O99ykvPzdHYg5hYSUp
SQgxopZwiemVQGQFnyU7kpNlJlI18Dni1UeK8U+uJ9k1Qmfq/RuTXx/oCwAi5Ri5EDDR/4MJNIaZ
U3b2Z8YP6Ri2OtAfztmYsD6tXoNuvvcPy5LxA8TLUzzpScAjz1kv6iGKSJb7cgPQrOO69Nrs2WAn
useWDZv+cAIRj+3tXkEvece5pqfteCTL2VuhBFngwDt5Rxujg6xzqm5GTsuFZixQ79PR5yvyncLV
ktqQmrlqCDhktVfcJ4xnwYqXs7nUj6aRaKNvCc622OgYOoK7a05jkik1ScszVvSjla6BLbi0Um5D
CqQbN36szZICromrW9EpzGtGtz85zMd7JkSR4oOHsjxT32pO5Qc+IFcDgdSSctpuS9tWBtdGfvRB
NrT2Y5R1yfyHIaNehxrMyZatKlnRvMEkSvx+GemE3DwzGEHSdFmvAtNVefrqNi/vDjGI9LpKdAAB
zRY3JExDZr/R/Ph1GsgdA1rDE1GKCrlBCL6MGvio4+NwTd27RbUkwhnnnZg+dMYe525w75YlgbAs
eaHjkX4tRZW6sLrn/XQqo08m7X8WBW+Ekqh94KQNRB50fJNw1kwX0fH7kzCTPZr2PuL6pxPL2cV7
v5wt1+/lYxvTKZbVopmBMVZRUdXw11mYHbhiIpXFEeCm6+hhSTzyI9BFLyzJMIGgES9WiP4/PwNA
oI3iwPai2/JmXRTaRtjjXFTTS+cTPYt7EQvDGBq9CDYKBmzJULFp+9CYxunhpjiAwmMUq61c1wnO
C84CdCpKJN0ANHHCKRpKEkOFewrD0Wqf1iwZ3vD0seElz65PcDmCpRNQPC85+dplwEv2VlTYy836
uq0xYsnmXIX9noMvgtReOX+Y41+2wjGGAJLgSn7eKbGMYCU8jqiPv7kBLLIuAb/o5/Th06q9zCIO
O2fdNy/TfhVdJWuZWEsWjLeBUyzrN4fgeEFwRnCZeFn2oogXq0t3DZIdHiCkHyTXrvPV+27W4Obg
9pvrLlodL/d1lV4cd3WINVax+RLGZP6184N73RZh/Dpz95vfdH+K5iiDacEtryIa7xOFgTldP/fc
RoVBNJ/DeFmkS0z9wD887CZCRcFlpZUHcroAx/T8f2YdjDg4Otl6X7/elcvgosGkrjvkb3NCg0R2
kSxe+5lacpE0nTI9dRL2bpIYBStKlURD5VKHsmgD5Zaqg7pHk1RbUlyjHl9wBgQ1MVY7oszT/qtQ
5lg/Ny4NGXyDuEx4O/BrOufovqiKavVSpjuSv1cJblKepB8UfuaPVR++JgWJBkCJiiqR61fVRN/c
ApsMKYhxlfzmzap3u1lC3vb2b/ExFcGIQzqCSpnzdzIm0e/AHBG9wGpIrLRkrjHYLWKphauAZRHg
ehAdmr9Wqzq5INnggxx95YbmBvx9Se3EF3Fw+KotMt0tvomhUHIQ/3eVP7udFgKeeBxO8P/HrI6+
QQdaLtaZZUdlOawO3prQ8GpFYVC0Su/LqQMUxoW5t+W+qGurnVlcBafmJ8rwOMo3fKsK8ecHOM5W
GAZoHWWcT2NgiacbXB+mGy/dkm4dl+D04Trltp0xmot9WCXXiN8/xV7Rv4y37M9SogQtffiyZDVV
Me8f6/KLAGHFZXYgIBQDZ6D6A9KBZBa+qNbwof6XszNtjuLMsvAfckZk5Z5fq7QggcDCQIO/ZNDQ
ZOVeuS+/fp7zyu5BhUbqnogZu22wyKp8l3vPPcvk/OiHwP+jsCKCX3wXF7JjfVEM3ulQNBh9JoN9
GZ14I02on4LDYZ/wlhuSruF+czFHnl4XF5S7rvROkDn22wynWl7kHfeEy+7u5+Vr01ffdoiu90ng
k0IhY8wIUUwdNhPS1hc9a85d+cwXh2MgwggH/Ri109kXV7fWUPZWdq97ei5D8sqG4NpM44FupG4z
wyyN+yDeKxNTORNzRkcUwuOFP6U0JfNhtZTzI+JA+B/yTi88PBDd9S4vh3+4sPSff+X/x5P7SBjE
mmEQff7kR3ts/WjD+ZxSOQQvCgHWm+OfmnbZ04OEXkHCuAq9b3B60GbULjYXyRB9b3z8Dxn9yu5Y
u1mNeR88gN05zYkEK//9aPrhG8fMjjI1NHEgj587TxI374e2uBOuJINJFXneAr+G0kW4sBonqRqm
JD0M2fpeOJjI5apmJCXMWuIPyuPN89/nE8Unzow/PddZ8bn1fWk7bVTd6TIVJaOoiX0IWABienI8
mZIZrE5kNzVqGlzoe3sYmSOIk61S8mJJr/d4fplAyQB1AGnELfoMZN+SZd0t2J/dy5CzCTmFfSm7
eR4aQLtYP86jSIHi2HC29J7cWKwvGkUpdcooinnR6o2LnppQDZT407Lam46cWXIWff6rPJ+1mFcM
TEKhDIiOw9sZMc9dt7Js0Ty8kUhc5vx0Fp9TJyNiCZ/LFAmQkdkgcIt269e/iV22gmbtsMM1gGng
7HN0yLrdarCPZI7wsiXZebf0y3OevfKw31lZvs0bBukkZohTScknO3iVidI7/32T2tJ7IT98oDI9
MJOjCh7ADFeSh20IdzWd1F+UKwlMjTUFpaVsIF5uScxs5XxZUJPRSjD+21H0Pd5GtX+cimM9zHcF
nnW39gkbaa8lRwclTrEW1FNttTJmWetbGa1gwHPaR/382Z4JaGg8TomU66hpqvwPz9rZSFSr4qp2
0uxgdaJoJUl6QTxY+lGC3032RG3wHgwkvZj9qXtTNPGJ4phbYaLM6231wmV8ZdchQ7Nqcd+YVmjH
8uppli+LDv+TWgVCRI2WTk50Ywphsb+8geoialmadsYx2590DKnqKLYffYI0QIMXxB01fXc5YWvG
NNyddi5FHz/LPmHTNbfbj82mhpEtyCx3Q9KE5jr9M9oQFEjc7a3Ugf2JuXQRRNjNAMdZCVeKnUff
64qhpIvvYd1i7dcQNnPYssC7WlYB9OPyR9cguk7nMrpsam4gz0GWEFUCN4Oa7N7Wjw/uQqHrjuga
XthKun/OXjMIPV0xWhw19GcjQfIkqrFYIH71C/mLpE2J+NFE9Fxeh68feJC0OJpXqhATE2qGIGPl
x5vj6Q8v5IR39LWzRGRaqtJXytcaN569xd3hzhF8wBfpR+dgpHbWz499Ts0FqRmmCrOsN82IDWHU
UNPbeXI6eK1eXNFgXZzaNkwtHPp7P/7eNC1ffRuX12mbBK+9GGFnEwGzFA58ghJ1B3okkuQTzLLw
h8RPK8aOKt1lxYXVUVfCFnUPXu5ibThyo5RgFvNx9yOKQQdbfp065EMBxXTfbNYRPS6QWRRRyO5Y
8Glv/17ZUXmVD1i3Nh2yFhaJR1JAOEPrlzuRFo5Eu03f8ml86uPRd7ZXTuEMkGipmYu2Gyjj4+z1
fOpRUFR2wfGbFxfFRkXfT/PnYmTj9Rt/gn3Ehw/TDrYLvBgCutoLs65IhefPszkE+Yl8Sxs1Uh7y
0YslSC/ShXSCmGz33K7CC7x9aMNafDrpYT6lPeUX5vw9Q9aazRQwibED9h1mcjyHx6K1magevCZM
927PD8eNMYA0y9N4p+pbnrN3OpRol+Hon+66hSjPAuW1K/8irkLMMU5V+X7G3fJiS8sB7wNeBjBS
cZXa6meld7ApJu2SL8puCvsC/hsEr4hYKXejIrTGLL7aoui7G/Jtdbu1ONSJBtNZ1+K6jSoLr1PG
BFP7att582Ud85rExSnw7t53GU/rNE2JKZmNXhMSMSEzbMpwt7g3W7zr33dxvuHHu35NYcgQZeXO
l8/vxPOwxIcljegsdpi2/spxDdtl5g8HWgm76csxrfmGuTBO4APkx0qvN7s4hkFUXv3jVXKaL9Gf
26Q+cnBJGSQQQAYEOJtibjZw3Imi1cHXVdumQpdS9JME39qPCmTUBaQAxg4ZjP7+cpz6UzUkdpzY
E8gpBcbnWdswZY61VlACEVgZValhtthlzk5TWiJFhfFR0N+PmB6Ca8w7jMxrupwy3O2D7Ph6tKwr
VUFhRQ8hi5y6XNGvjWY0aQXWl3rBAjp+qSx6qlyDyOH7WMXBPkPy8vj+s+Y2LNL56LzRBSWG42xh
9qKkuyKUGT6bCy0g4hwFKcieyXMebE51LwtlVpjOy25D59NTLRM6MHiEDCwo1879hDdvXt2+qO2H
2Ba0YhGgatqCilg5BBcYTAI3pfVUHSe6qOr1njGKQuwU+6EoLIm3xZryYMnJsMQrqNGpi0Xm8Wpo
frCMCpo8YNT9MnR/GA8gcOt7RAnvhR5J+eguuLdT5kkgWjvJp+c3xLk6xXxSgD+b1xDAPvLPr6Z+
Ocbt2lPlQZkU/aho4JjmHPWpjykIq1tTAbVQUrXaqXWYCelumFLMJHw1Pg4OFYgbYWBpVhPqHTL9
ZmiMpFOZWI3P2eMxLhPjWN7WETmixupB7GNZOgwpwKMptKQv8Qj4sUDDILnHlXfdHI9kZSJdgI0h
7ysJjZuQyqDG2ptQgANmUPZBkPyEcFF+Bi+j8U+uUXLuMLEIGSfgufF4jbpuuxxL53S6M64p+OiI
T2pgA2THJsdQsx9mnDpApbcxgjG9OVoQq2Hr/xXv8fybe2rb49SlcRpwqMxTHj9X7oEiB3PkvFGr
I3afkkeVdaBdn+54QahN/cU7dJPrEODNxTc8OIEIttFwKrFO16OXXBvT2wxDROg4OY5O0ha4Fnct
MMLLhCOjbTirhnCm5P+IPeR4PT+vgEeLHXUbCDsPLlTdDrheU8I3jZ8AXFhpBuey/GY8rZPyWwdn
SG9Ym+8/oODpmzp/IEZFlIe8YcJxzr5JpOZLV/g2vAg6CLuB+aQcVk4hEWoUamViyNj0chnSWEVS
H3lwS4IkXrpOxw111vNvmCPnlwdDqCq7YA1OmQmdbc7Qn+zWr5zhzptn9010VKrmBgLkDZZ7mHKu
ZA0tomY3XFAwx7f9kf/lbpo8AMSaSkq70NyylZt+Ct2oAVLFCDSsVEZZpmZGBVzs+kO/0Q3063i6
LHJM24c4xXmAq78oZV4wWDMlX+LcdzMlglVyqa8CqSpvvLZt7poCl9RrBaIqCDdtCv9Q5JRJPo9r
r0CmTch9E3OM6iyxq6aFOkHhV04DPQ2BJAczkNtKPEeVR4vtT42nA+VBnaNH7nFLeJWGzbc+pILu
R1hPLoq5RTV92K+3TRu5ECbDmDKP8mGcx+tiA7vygvKbN4K7RzZ3eWt9aVjYF80JhRzaFSumCOVy
LwiL4Rw6Rum2r/vybZFm1F7L8jXfoMNl8mHeUUHOodVivkgd12xUaN6JZsLuNCRcKc8Lr7QvIp9O
hl/gxzoUDgqY1GXrWVVjTvWpPEWXwh2aqkVkB0Xnuq/40d5GH4NJ8fFg2pG0mPnMKYebV4D3FF1L
KMd0n9fdAfX87tJ2mEqeFjo+CjA02So3B/o0pSQ+9Nw9pVrRp86eaTWV84kf3weMEr2Ajjwso+CQ
h1nIdSZzy8D1QMSEIx7BkxXU2fRTclEPfnmdj1H2msqCtRHx2aJMtq6NBsQh2u9mh857zqlNN4f/
vvHyD8aXqeVbiarT8Xo6ee51N1AAS7b//AY5F75zeTnK4Yhh1XNb/2q15S5ZM9X0VWrxm8T6pAQl
oT4RmVp9waqM0hAKhZIaSeGpd96d728XRgnMVA+W4AfGprcSVXoSf/dO9F3dRjEgvoJtqfAOL6Om
VdSUl1DOB/q0VFqwQTT/EWLd+eRR5YycQoTENdrMlKI3c/dTp/YMxyxK5De7JfzihkwwdIS59ktE
wnNHKPNNIKMkyYEORrTTx5cBwpi6GnaFbMSZ2gjq3+UO6S44F5uxq+LtFyoPxq5itpjqnt7zQxqx
HDxi0v7OipRv/DTMFxsi3uff1sPk9/E5y9hVpEzyvMhEONezdOPSDU41buTV9+2FFxzt19HKidX7
7va92G0xtTUICMbnpwM9+ooLAW1cs27NPSLH+aPxKQg7JvRNmSHtzfO3LNiSfinvsBiw+0PkEDPa
DMXMjJfmbY5z6yuq/fpfpnYr8qS/bay6MOwZAwhMpwWLghM5fJ4VcIK4nDpzyJ9q704Dc5d0hjzP
qdePy0JO3ex/Kga3BRNvaQvnbOVlLzxh883KrP6SQMJ6TxDtNat1uZpcKO3KhbFtJmVhTD+2Beye
eZn490FLh8mUFZw9q+GOgHH0Hnfh5uBYTstFMCwbmoFMT24MzWLR4IVb9Hw/q1vcB874L6/xj/9Q
3kLus/XqkJne1PIURci93Tf8nNlfW4RpfCZjubXQJ88zq3LuibBPrbl53WfAMhmnvB2cmOaVaK+6
Iydtxw+rA+90GWO9Du2Pbi6dOa7TlmMrWmf3Zl44YTiNmTJZUKccTmKSRMYfc8qKSov6m5xP7FEQ
a8qjRNCiX9ndib/UQfS5L9avQw/C1dk2F4tLjadBgkNfmdac0gEnrYJdoomTI7W5fAjgTvD1xPi3
mMGhjv67OVnsfZO55XWUeu/Tqmtep/juHKwV+1QMQ02Pj9Sfm67IOhvInIuMdmPZY0Jxgns98IlH
Dvi8Sq8w9IivjMl3IUOC2U0+2ZsQi5gmLw1kleGiDlXfx/EBBlKDH9kwZfZM/PlHInovew8kie+Q
5TFF/SUtmAM5kNujG+ngeS0BwxPKXF7VD8jHp0M4V+21RwAq0ZWUXCnYqpXT2BPSg4UGrnRMTfn9
NiT/KGztCwSjjElFmup5lX1vPgCnT890AtiIDqPW5Bo3tAiTKN5Y8AU8mTGQm0RQ4nVV+FZwoZZC
rtH2xuPDiWivo6Yi0TtI2+t+TLPLvuT49qyWL1Tng3tkcAwNfb3tRwCzJuSbjgi7vqCRd995HnfL
MKzH/bEPvs8pHq19YJfbfo54NRKjz0mz3gBFFAdI/d5V0wVQLtb8eN8UXKNpUcS3UTZ0n09zYX+b
uikElFzG6wZa+h/erMlwnOChMjKnamzoeGnSX+axPjduhwe3j+eLwOu3/VIW/2AEBaq2ssfzZSkO
kTd93op2OkwWUg+rxVvxpH2S8oke7KQ56PaEMQCxUZvYJ+40qo72uvCALAC1AwgbAgktdqQ9Wimz
cdKJo5QfKXyzOA7gKkH9sd8G6sag5j/XvC2lp6KsAtsfk+8K75iPpx4TWEomiHfv0olf7kuIJnP9
rci0P2JqJPvEj2VCz/obWh4rSLbXvS0TYOrpQ7SylLZQUFa10XE6JJM0p1NLxCWYRZk1jNeBl+i5
MGFZ6exT5BIQbwUrdSzgwo2oXAgmvRbQ4WYcL8rtLkYCib2cfd238XdCRT6lJf8w5RsLUSwxhZjn
qJJdkWRqnqvJerxt24QHLO1XIHngSxuP2qD3SdeafVE77ju7bKPraOalsRYzBRDyOQiLuSq2OHp7
rKztXVdt67emXQaKhTFs/zk7wXGkDGIwnVa7g1MBxdoZHz31tXbzsf0jHXZtegjbMgNgK4urTqWI
ZQN/7ZrpVbjE312nzD/L18HLAAi9buOZWMTbyR4umogvwx5Z9oQ4xofcBT63sMKbEkYygjA3C4CP
snC9tWPqvLplP/H4GP1tmPoVjOwFlRcDq2GuBhc6TFe+D8Nje+VXMSmUme/cM8rh3achw9B0trZX
sJJ6jBkWoh6OiffKak7UjhsoHIlQcfYw/rYt930TUEsVKUarLhVp46kYbPinNe4VKFz+Ptc7oNUm
kaU88RstR1xX1ulV2LIXOxn12x2dFB/hC8U0hj0jebs2SzLMQcK9I2fjtIAD8uUAwKaywzfFbEb5
trj+d6Tb/WGaBYIXbJSG0D0JNQ12GCYszTqlzdyV2LvvzQ9yOSwObMJjyhZykorMkrymuo4osR26
E7gyePY6qlPdiIYUxTtJUpZmF0zohH6m/ZTfWQt5kySvAe9E4KhbynhpqVnEUEOu+3pqPlI/syKX
9M9610SXc8u65hBxb6aGM9JcfxDbGrpwbR3lme4wEWUKfR0sznYxL1zonKuEWHg1R1wa9xn4Y+J9
YJpP+1HU1pBfeB09VjhN7o3rjs3rLYkz5EV8s+52Wm/4vPnn47juLnbu1t4WKXULVcyWHrqCCyY9
wX5MNn7Y5E4W+UUNpkdLuR6ypBkvO2rtK6C75B0fkLYGlILNUrjfLDxgIBA57nW5DvO+4uOTjcFl
260sa9r+DgYAuJwdLB+tiYpoSnre8DEtt3/GVeD9bvX6AUkdUyTwC5vbl2/Cau5XtjZB4Qk7LT/p
54085HbyOJa7kDu0izgcf+tOQdeuNJdvULGHF5PFySFy12/1ELb+LjnOb1LsHFmoI8fVEVAo7zgl
Dd77W5d59CRZN77x4uSTV9PKNBkHkZNRm2G/4k6crB35WPtpPg6XxrPfm7cfv3W+6xRjt01YpnIW
NxsfgVl9I2JPe137cfI1dClCfqvHlgPNbaY3MJvrfbnGyaucIQ1EGhhVczpcNiHficiObZT1P1o7
AYV3dOusxYpGidOpgA5wkQLt8Nv4grTH5039wI6CrvF3P0x30JAEdpnW/Hszr5AyzO6W4B+hBged
T2lkId65aI7keLtwKtwkaPbbVhXvurEeX2PzwCUf4FeFzCl7+A8mzc2iuHDuPCyeCPXiPjmmy5s6
XqbXv01U4o1XnuY3cdtUh6mN4n25I1XkmPr1C+OnJwAX1O10R24k/hfr7HFzsMVNbsGegPgCqUEm
GEVhf9UaAZG7lauZ9J6GGoRbT5NhdTTKtxESprxVX8Q1DHp63gcQOgfsGBP894uuvW4rhhssaSyN
sExVUxplkBho18S37FDXWEnyKYcoKT6HnDGU8SEilIcpMD4Rr9W5SZEv7QgUXmE0zWL/MCgjrrbm
3+HFYIbqyOeilt3UM5cUDUQMeRkzKPXQSMEzmAoBtV1NWid5q8YBjLG3ULJmJH0cAGom6kHi3SIF
iIQVKUqQ8YTyQcyQk4lSK8ajmANNRgViQm4SOLbYEiJy/RKaHD9w0BRGFE8o3ebLeLpxKvjlm/UY
fkrcgLLsrA3sdsWQ7Jzcvk9H6A+8aa/kCxugkkhsiHxJIUkzR7GhawC/2dZi/IZE9zTUx5Uvlme1
Ejjr0DcUsa4P9ndMt6QIZqoA9i4CmtpnQz4Tn8YFucZAS0bDWkVCyIRiC/LWySDDHLmE9gPwI2km
OmnsWJgChnozNOokzQ+Orvy/NFTyYVGHLRNdmRGKx1IweT6WHGrBTbhSqEvQ2aXx95o3qje0Jcj3
Y9ow13uJEXGuY1CTHWAl49G7kuS3O2c2hxwV/bquuzfiDPfe9KrI8+/Gx4J6SuILCcOwDrraVvfj
30GaEoMhr/zd0DVgHBn3K+x5nm+un0CpHU4ZtnkgYyBg4cd7vPZPx2GexuKNgtXNJEU5mhWhEiAg
K/zLsfKIR9D0E3YqJN50Lb+VsAYQZ5e/d+3y0cDUL/sC/Qqu0u0jlifwDGIWcPXjB3OHNS+3hQeb
g/k+WMJPWexQR2L/7PWckGma3to9Akgs4iSy0M6asbAgYqJkZEjGDSSsSZkvHAfPf2dPMGMfP9rZ
uWh5ZcTJQyKnhH5y8pfQL8pAWv2JppPhTsK5AnlIOSZa9TIajcQHZifJT0VQphEBQoaRw7HxnJ3Z
EaBBCvCwsX8yrloTRwzTfaOuZNVLUNBPeFa7YHMiS3YzVpvIvdOq+iaZspJXxUxSWpkGH/o9WRT/
QSDktaztpa7XNPH/Ne54/KWcL6TCDpvZ3poPWuQioCoTej6hFEEMmCJ7keJXH8ywQCtERqJHkmAr
GkiHOlIiov+A5iN2/uOjzYU55cQYN+vi+CWzGlPX4+iujGFyXd8MmR6Cn9B+Y8qujkZaZTybsfPA
X7wPuLmDvrvLxu7O20FQFsVRIglbgSXO8FlyHAV/krRZg4jCTRqoErqJvlJMT/Hva+zTRdL67y0u
OEs8GIsYu7i2jcnYObS/xX6fTkNm3YsUnI4Q0RGeilDVcDtIExWlICoe5kKaN2vB/GzPmstQQVgj
3esLMN25IYGejCuZKQwHiYSxZ/MuyyqsNYvzAEeSkkoruDYUewf+FzuxqSYmJBkuyniKVzDi1/yD
qgVN7Go8Y3URKg75+Z36xOnmUcAgT0e8BN77i4nDsW3jMRl94oq5zeVHwL1md4SCmNuf3ct9qjlx
RHw3cT4fmSZ90AWtE0QzuJArRkOL55/LxD0/XpQ8F5MjKJBuuMNM5fHhVgcrZMPeyv9dyajwlbef
vBIkVFVinL1VuGXxz+R4isYFE/6DvNlnciz6v6ZK9pAzVB0ORkMgJjhKeW+yvhhnH6gEhvK5TR/x
Yn4wqURaHKVUNRG8fBXATQuf/sSHJkJGYpqacUuHC4/sZreBoh1wjjEOXioiZIe4i+nrEEXOxGIg
ysoBvblFPToH+sHnv6inFpUfQicKdAdE3KCPvyi397o6hpzyJrXxFWNQicnKpZkkYxEuIm4Bvut1
WuVcTbgFmbgjTiB257uc4/O/t8rSQn/0TGfHf21Np5JnzVD+sQVlyvjXMR+RnqAXpOwBEd81tFYu
VLPBDaaErjEqNlEYyHmkAnj+uzo3kPjluc5O4Hyu8woooH4/96D2jCNnYKE9RNFbDxcOEzCuyXOc
3MLv/yiUVJT+pIpu2oXJH5NnoR/mIs0B2ojXlcm0LAnFWa+j5aWX++sV7/FeydWlnqeZMcKdn2RE
eRHbzXDqlzs8lOpDPzGKtiiGxCfUAJXZAwPUGhPh+cK4jjH314ypWCBOjdsP0a1F+nn5Mnvqq+TJ
AscOo4jB7rnNnrt09TaDpt/Joc12SnRNPpxq2AspGVuQ6W6NHdo0fj6u2R9d5EHi4j3zriVl7G3q
T2M/tnw0NkyYnihCTXbz1jRfvLwmDan27EAJIFRz1vHMMTPfx/vEWuGPzGHm3ev2FR1D6JsMKHZj
/qqTMwhlnZLpdPDpQI6yHdAyEen6msWaaazxj3nobpqte2sPX0R2V+HdhHwuDud5pcCeVwgpbDid
Tsx+GX7YVMyqyYV1SfIsKpO2nl2G3z3+WMD8j6rndWGerPUV1oC/u5pZTo3+ooJbTAGxwXUtT/pR
RJyLzLHx7cpKQ/HfihCSr0lID5fDGZkqvsn/KFTmyVcfi3Ht0mlCvT7bRe46DNESziDwanpjpJ3w
LiPgYNmrSrrrYavf7yjMaPZnxNFShs1IIhvesK4RuUEWEfClsZFH9BBiygp2jzYlXr+qMXp+3z9R
jmKsC+GaAD3OJaQqj9996CSQZMN+I/YGRxgzw0m+c5bfRTWUXzVweLGKEKWpsjwro+PpXTpEsPzQ
XpCVojlmj2kLMPNndbE2Kq00pFpKR7146lKaKBlVyCAfAOugRBAV2wq7U+mmW0huvSZBiYNZu3Kz
6VjxJQsbegd+n4wjZA4L7P4q5yvLYa7K81Fa2wnD+ZcOF634sx0R2tDPKZGIAXLcM9Vm7kcprsPJ
epeSy9gELEmami0aXw0gT+lMI4Za3wQDJYK4p49lX/3pdtvtVj1gCRgq//78m3pqbREyH9g7BzNK
CL1nb6oLgeFC31rv7RUXEAhTRv/F1a/JsjajUU5i/y6xtKREJrwdCx1JXmU1o9JJXmoqUSQDVPkU
Yswoj6wcT9nnn/ep8olAW5QxnusHOyxxHq8styxjOGoVzaE/33uMS2Q73O/gaMFWLFykPzSkWkWk
9BzUvktNohv4bzW62cctRNMXHuzXot4LWfEAFjuAwPDcGcAtT+7kutbubqtPe7+1LmS0268JaHBx
aWo7aiXVSVruW/J5ssvXcmWIenlyUx2Av8jT1lQ6L0YVPPmed5AASfICVGGsfva94eg2uWOQQb0J
3st8tKigVuHnJH6BSjztSllPiQOniACbHCrN2OccGIX3rmvO0CbkjaX4QUEULgmORk8Ay+mF7/OJ
m5jv838f+GxhTqVrTf1S5G/UVYSFdRP3zqVIAPITi1x2OPYW5gEhpUQ1ArwVXuVGZ0omrq66IBqw
FHJeONqeoN3ynnE8JDmPogsJ9uMvsguKKQ1HxqHaxH1FLwGRsAh5z0cmYmh1YQlmC2xplqcHgirB
LXTzL4KKmgThy4YYBj3anEwXcwN0FBONQp8cajw8Vd96BNY6kOTMIfUxtmDQWB8i6nLJ3oGznv+q
z30jqNLY+7jq0ZDCavhlT9VuMA3TFqMmPzXple0xmE/LArpBz8ntWdCiCjRaFz08tn0+n6zD4EV/
er4g5gHif4H4gXQ+uoUKDCAaxAGa40/bMVmYozbowMMajgRzmMbhhkUR+FmOHVEGJ8jerDUly5m5
UJozGAHUPt5yWPW3tQ2kYgQg4VymV27ADKmGdnJVYzG417cTvpgm+QRLjQZIMSNU98QPnt+09ZaO
PdWhe6d6tZn5/yPSQ0EGaVahl1YfuzEZFH/6REE6vsMyG39V0qm5zOjWroqVz5siblOmAVfyQ+/L
75XbqgA0w7mRWUkx33e77trftlu1oAajjeNPaTfdG+Epl9jCuYsBAaKVtno9tBZ2TpLU6ZtgWrEX
zKUrQVtZZDJ5KlglX7EafmHPMgt2UfA/v16eAA8ff0tn0CzSnZET2HHvdkhfupixIHIk8WTN1uRm
7wHbc7bebvhdmJEEfvIlNY0QEFDo0gTBSZrgJD3/aKaofHzF6tHQekVcEOQcnxWd/hjkuyBK67fZ
QNlnxKeM7kmYBQ2MjtIISfPdZ8lub8taGaiCUENHJho5E8kOysNeYSfbTuyWDRFHOtDqdjD1MtTk
2sjwp1PqWcZ8guIN0U0te9HmTGegB9yiUfegEgve9Yf1dqZMujA5s33iM7WWNUeBVQSMngvPAmTu
iIiWDOhI0DHzeQRgtLgVh1vOVHSeIBxAwUEIsrDu+WYd0k+8/ppoAqREosAxRtr21sTWSHOkP1Gb
1ZDhdj9yC5pO3VDP1sRu5SvyMOwbDzKGgRjz3mvhFsmfwlA/mDB+CzNGzvijTCdEMS6zhXBh3rYQ
07H/zcKDpZ66rXrr1XC/3BTuoZdB7Xv+Bbq6h557gWc8UXfXlE0XbbUx+/JCqkdJ0EUn0h06U2QT
5W0swMQTFkYhzMz2IIiZDFD54TE1cdho5J0VAWxGKQxFty520OFoMUXWFmFM+lg1Bxtgm+mBwBee
/zT/x3LkEsO0gFL43LO9m7LITnt2SjSSVZOmBQwYuEikSI/Tq25I7EO0g1DlbSd4mx1D+HlC+wYy
/1FNnaFP5CvOAKpYNQhOeUUcR6vz1ltpQ3UWRVLh67OmzkIlJD8YKY3mgbFtkaCPa8i6uPb8oXtj
uywIo4r2VpmDbRBUI3JyL5J1vKzcqjswZodvFWi8BKHFkEux9MlJQOGuAkrBtSg7TAVz1H7lboBW
E0NeSxnZp5AKcsojViPEJ4ZQyQWig/JVCNnmSm3xPKFjS5fNvY78E8ovcaCFzmgGaU+se8XRcN7T
9hOGBe2QzzfHkEC8ivMuHSC/uhLm2azu2mbFdx0XjcUAd79V/BlSqTz/9p6oNXWY/PvtnctGLSte
eETPw/4F5AIzbaNLV76FwWiZienUl+GlCiR5hyJygvoyAItvVJzGQwQBSvgSW/SJsePjJzurgqf8
6HdJGT8UIaxlvirM7fsZoxP1ND7RR/hSyiGHdfJOBiPwlT8rWsFYznFUCwLva96XFK+NDaSwC26c
FvpDYqeXar1UUGsupsuucSjyOcWZ834j2+PQW8PnPFwvV3s4nMoWR4T6SlKQCHIhskgoSAkFmYZi
9OzakLbr32hMI7q5OJrNGHzL+vHNxq/LKCRkDJEek09GiCQDFlVwG5RCtRHh+kFDSGnDZ58zm+82
tOhbsZ1/Wd+8e0Ixw5dLVoYM1Nm3vxBQ6+MxqDbbJ8GE4/IhNryca3wc6BpoN9BPpQj7PB+bqZHl
N4cE2qmh7jYObYgEkPIYAING/Jg7bgFxClIs/1UmwDUa5GEBJw0Sl4ZBlk0tsd2FJcjqDK6ZRggU
7RPb2I7gffae/3o+wmxGpSPIB33vaGhPDAdYjqiYOd+9BDa/EbyGK5N7u+E/zLFggDWJMVyUQc5S
VloLOXJexOZaWBxx9TYu6q/2CAIjikZqYRicar6piwnfcE4knt4QISJE0DAM8A1pWE7IGtKjKrmh
PV1GtSSQPlSpdBFNyBvY/gMcp3llOCs8F8CYJy8gdhvGFwxInk5qOWWdTg4144xny+ujY0370bOW
A/JZ+DyamtUOp5jZVH01fLZrpqSo3/nzdjzZUAi4oVZruQTBI1wuJBihHhDOoZii7MZbJ/sqBAq9
6IPla13AugyrHvKrTyRh4jvrfk2rBpyhOV3mvv8eyDi6nGpMWNwRngzigx0/jRPXbpgV5xAs97I6
kVABeAO+4cJL92jYKJf5FHjuQbvTSwtz+PrUxwM3OjbeUah7lYSQhUcxjB8TRXOaw/fWShUoSjkn
b/MxjXQjoUCEsBG8dLP+2qCyrDV0wJEDw/vwDH2ol7ILhqQL7qBkvtZp1tjwqxEv6TUI7YITf4M4
Dz+h8sPfyijZtUQWOSMTfyeVBf0mC5ppgCbsuqPEMe8jLjKK6r/eREpgC8qvWtAPkWORDFrsxb1Q
kE+f8lbTmRoDdxcGN6jeIGnLpSRn7atK+/+c4f/7qc/xgnDtkmNYQCMQ4CMUMirXjxp4qs8FuHqt
GaB8wzUDNJWBHh8gSW6/kiZLivUfKB11Qv9S5/z0XM7jNpJrMY6tGXGO6A32CWalwxthQKuditro
tRm3mOuFAWyBUxVMAgHhkKev+oXyhpNQCcLCNaym/sYIDaYAk9nnv0Dn1z5cy8YLeRkRz2vr139G
xIfTNtPzBeSt03sAGEBova9jj7QSIjNFRFIaKBUyaguu+SLP4BJvbzVWtWldezu4rbPhPs6nr3p8
uQjayumQS6DpgSeMqAD5NQeW8hRfpBecSbwnP0Lo2+rZMR8wXd9PH4EUMMvdHaPShKt6Dge0Ljsz
d1u5GVnegtE1rZTMUdYasgoTsNQoT5d/rzRxY6XJWEeNGrIi7js6fclfJjIYFs5NF8c6rjklkSjM
zLwo6WolnpPsb2aEIbmfgIq0B52FkSNcXr9mgpUpbGcHYqCII8aWiqBpFEPMPPo3z7/Vp0ubn76S
s+W3OXad4R9SmWR35Teox5W8gnEyJHF9XMZ56cJTesRpgnWnxG7J8tFEaiK+nTBkCsfo+wsP9uQp
BWYeSjTtMbR9vNzcemmSOduouXRKKXJe70ETI5sN6YE3yabYw7+am+8dc9LLh/fBiGtBny74V2hJ
yB2FQo7d8VJN/4Q+hQ0RRUhpcRsDlj8DgOrqGKckA8d4vlByYdIhxBTGFffBDi5kixCQZDK5cWsK
Ydy48TrR11fMODH1rCw3Mg9pzKH4ml/4CvUV/XK0xLjwgFSAZBgo8KflPiGGOJ2OUWTyaSKc8Pru
oTVXh9SXyp+nNQ5AYTj2NJU1LlkUZtKjGp6KcA46SMjlLwqd/Cc3409PdwYe1PkQNVtQnIiQxfhL
BPEcEQTDMwoV6tSqrW6ycfdqwV4pnz8Jjq8hUZtOPt1QVO+4J/pAhZKrSgwBq4fvnQKmTUwjWgCx
6QSywjKgt4drI1PrBtcTcepSa8CwYaW+8NiquheC6CAikbRE6jKMdZKsMm2mBcr/0yg3LTittHcL
HyUdaEChVGMMi+p9zkzGVH+yjsKi6GY7dgdZA21kcBtr3T554Sp/egn+9B2eXeXhWIUnK54jk+/q
1RHTEDxN6IOLY/heKnm93X+7/jHylX23Vp5IfwIXxeXT6uvz6i5Yp5sXVuBT7xhiS0hedBD6+O48
3sTAWkMKr2PHfcHZibRcHJfCRRIEK0SjPskJxNQUUE/QzTtNb/4tQvuLePMyU+XJtokNGzmMDrD7
OzfIdUunbbjNwJQZSeq5JAQXJ0RKXMOEg8Gpkb7YUvCbaVWZBgXW6zm0b+ajUF1+PyP1tOCfY4SS
W/hWbKkxjt871T/X3W3rnm5TomcM5SjFoLVB24kpsxnLUU40KVURIIQyx/JTfD/E7rXS2VUcYWdh
wgdUNRlTQbqtmeTDegIKXjiXdaIp/Ev9qOoTUSwEqjEx4dXzeqeFKCDASLzHNekXLK65jGaUgup1
y7xM1TSV4/mBg72r7/koCXz7vE/uysbaJn8EWfFxCThpSgfjTDYUuj9lLyAoNZ0wANJdN0Ens+zk
05BS/jPqF3V2xqX0b+/eh2EJpsQc9NFMDS7rjxBWpszlu7S4FASuN2NypGhu0vX4ZzRhgufQFP3b
wQuX6eXofbSqZJSw6UaMNa+jVVA11aTuv/o0vOonqlbMi+uEzsFvA7jD6PFBUxoPAgfOl7Kd1a6p
J0oswwriDEUymXaMRijBbKMVdXXSsJbtgMLfbuh1B4HZ/D69PwnUH1QsUflN4xNdAJrphXB0ZUnR
23I34ynCl2wpnjxuoxBdKWAodmLntQ8ZrENzxLHrXuOK0U1osfKde4WhTXYw2KVipIqCyTs80Rnh
PU0rGh+0lzZJwkJjJqEuDCS9E7zXGlQGqz2QziPTLCTWF2lXxV/6EfUJRK6M6Fk6NmbP+m0zoKWF
J5IUcsxDGCPIOKaosN+URK8pMcDItvs+mXZ3dXoEWZKCCSfNA05Yxio4vgIb/WRIsQ7zWC/BFCpE
YHjYEow0abHX49UK5Lt3wyMikax1UIQk836aTvbn3OrK36eszq7nEIBr6ugQu4T+4/nT7glvIXKd
lSZLeRzhXHRWEFj5tJsr1w7v07j+JpfgfvRfG32UnKh7C+iO4bJQEWM4rTgX5nuGpI4RWtSgfwaj
T07jq2QcWVTcQZjpitOnHKiOC9vFOE2Lvi2O+6x3DtpOEuvL4U1chJdTFwwN7WxP4z9I+AuGGoTn
nAd85dMYJxbjSuM+1+xgNtExei3q0qZJ/6F6rCf5ad5RJJADgZNwtTe0YZB/VGafzb+D66TTyNuS
T03ecKhu7wQeiWEpr12xE3S5iqdC0f1RF1S6i15NlCmy3J7gekw1FSdglFsDF3JI5xydgoROF9gi
vjA8eOpaffSZz66tvMsiTtTAMzyLGb6onTDSM2FdTC0ilD0e8xd5fiD0e2tXUPV4TxWoVEAhoGiM
CY8vc+dn/lU3VFcvrLQnmkYfmQHmnyHJPEzAH9+rbtC4GwKf5q5vISSxCBSYqnN2LNab0QekpamF
93bRu73pzOW2t47uNeYD2X7O0Eny8OJS9EbVPjIxZTyum9fJ5hswQ/Ni9ALCAmxwUzMQDvzFah8K
BjOGe/5TPeHOR2oo9b7HDiK9LTrrRVzso4MqSm2gfgpp7R8KannE/g9l59rcNLZt7T/0qkrWXV9z
D4SE0NBN9xcVDRvZkizZui1Jv/59xvKmD7GpeHcdDh3YEGRpaa05xxyXxVv9VpgLDXubCaIh01CB
jLZLh0Wq7Xc7hg+bDC4bk2vLzKHUi/nQr1/ir9olnAMhRVJPQ5I88bbcOGxmHM8PwkmUcWop1Tby
ju6cYgpPh2ute73VmvDJ3hDh160tp9XfUWydP3lProt304XgGgdE8XH/Tkib9aocnSbZPunW/SOH
wdWGDoVSn9sJTV6tuAxr+O8n8RF1JOmdEk1GFcH/wHA+Zrow0qL+C2PtIOBN1r/8pxak2GRJ6s/l
5qFM02/dDJgpIw4MqZgKqAwcwUcbgfgGOyBYVtcl8Jts+fMWKMiwh7T0yNB63AlfoQpbMYknTA8S
TQYEHGh2nR26GtjR7Yrl2UKc+ZePXB/Bw7CePpQ+ig3+5buGAwLz7sLhJU8hRbD5dR01LKSYhrB1
Lcmk4SyLd59FbA7wc4qi/WO0aq46F6K7f0C2zgNagNBH7Z29MCb2lgCDC+fRJuCYVR8nuyWy4eBu
yr1NQuBbt8bDDEXsx7wE4Chb+VunTOeXGB1j52KfiLEhZ3FCb8ccHrhWirWOjASZ6+QB537EKzfL
MiL6YArPZVsD3Q5kl2YIlLoSUm3FgtZ1rtuwQZC3zUE/0MSZCUPpxAMitRRPNwNUkdINPZOP2BJN
moPDEcNHqkPRgjKQEch+0bNlqWMqiSh4z0jJhfh3lVAz4tsFELqkiPvsP5CvuVyNVOqaeZaaRyuC
Nx7/SLKhdLGbtV1rcYNQ1O0Y+5oN4/uywWymbBHPgeuZ/zQq9ZYNdysoJ9wLpBDuci5cXPsk6rFL
2bM8S9ybEUWQjiAjuSJF81agObztnOnLKGDcGiDkHsLIZaN/ryyQ3uOLXrR+dWctDGwGYJB7ztt8
GNI3FS5fJAOsuouuZv6c+KDn+Zo6TPW/zShM2Gpv1btpnY2zBv81zzGfoWAkM5rFNKuQZSZYG8g/
s1FNJG+C3A8riIHUN4kHIFeF8+dtVX8ucAQAsqGIQrZV99RWZicLQxffgLKQmWDBV6ZCQN5sQb2T
msKurJw1yklub863ivNwddnH9XfrzQwd0qyup6Z9wN2yQ24z/Z30yR/MkSDbNYwnu+ZrssKZosiE
1McmefA2w3u37740LWTAvm0uMjNej8v0IR5ZiHFLed8EEGcTZiuFwainxT6PGoPJu1vtGuwt1rvf
O0Ryl4HDYMTKYjteAYaNe0x61vhrWLsWv2R1NT1PIyhYiV0sz4yyQg4+pMRgoN92S6Y5Y8YwUf2E
X4/7u27LGmkc/fl5U9CbsUw7sP/roOB2uE6BwhafQkR9g4t5EDi2wjU61ZC5ywS1qVgH7jQywUlR
b3aR/CbWnU/aQb3HAoqRfDhs1lD3Z/OUdMwG84IpaODP34NVjrQuYcWtQRLcut76oJJyOij4H7CA
rG7LdZA+Q79CQL0qULMO1YSN6Q53A7Ne3pcLZAIMAJ+7OQ/JutRTazf5TV5hSUC2Cx8snOIN84bl
O7ca+e5YZNRc43K52YHG+x6vQWPwqXd8xCJ2ky3DRtSlWrqvusUWgCoAq3j+TBuO6QNW2s2NUzJA
cifMDwgVyW/KyMWgseUPOw0leMsGcekCnzzEa+0KkjcvWwp2s+MSiNwkM4C82jIswosgrb7JULfj
ELoONsvum4sY/qHO+t2jTyDKZevLDMggQRedIRax6MwmfwyVaS/lVE9QdFH5hcf+XXUTmcTJlt0T
GNJ1MFHkRSJxwU0vZ9h7cNNVyKp01yGqDlI5GG7FI7MWplBpZTEoY8jzLNrjhBtaNvQh6BhAQWGi
x7Zw+ukUHeMKf5a0bzTsf7Ihu4X3XSBt18OcRRFhOZnMLQRD53vIBZZWC5HP+g2CbR+8UsQ7hFw6
YTuDngSABMsLcOnK6b/W44q3MXts0xgTVsxYqaNElW2BJWUhpnsiSwk/wBaMbuO8QeEJM1GfEh4d
dTWEK8ZjRwets61x/vem2QpPrH9NaXh55SsrTqKLYrJJYJt0kjNpWiNxjMI6xUS1tCKZycKgjDvU
q8B8ObIB1V1+z1yWzfR83XVSstpr9jzXZUIkq8ojmlFdhqWD4cfM2uV6GIqUHfxmbDO0bKTqFchV
m+xpKvEUA40J1tWbZty/7XqUcGsehAeBkp17xFOxhhEk2s3ra/uEe3J8jUdIel0UwX6XRvOzfLql
C5HyntV2ZydgIcYEGR0dhmOugTkE5V5wCuryO6kdRHAQnmpdfejFrUMi88JyM3+SjFooVLlRegym
tv8IhGA1r/k+9H0iZjYzhZG8IRmYWLZgACSDlxjeaeaTpiXWFQcClKbaQdDjdwYcgl7NKUFSySG3
YWVQ5UoHFo8FzYkY6VJo/DAANIeQ8HBUkaIABpWRgn1l1W7xCmU/AMXMi/tpvx8swXakBVIbqbwq
yXco+AFhlMYODQgqwnm8+0QupMeAcIMNRqRgRH8v68iROmLsCR95tN1NA0qFb7cWNg4nJE+tPum9
lOolcr3bOcMYnQ5CAwIIEOLwCQF/fWUchymzr/C9/IheRmTlkwlGwW+H/d4/5AhLNu3mFDxdz2A0
ZPuTfWYSQKwKVUE5CIpUtKkEFoOfHQGoFOEt2isL41gBu3KDsgpbX3oM+05WTI7g12n2pSdlxwyM
wJsh/V27FcxSshkkQvK04WBazx4rXU+8hwGXHeBKrYHzo1eLx/wMbdiPDzaNLgsjgZMu2mn7utuk
++VZicCmBM1gwlR4m0/h0Bl5gLwV2VPRaF1J3WE5PlKlRKxcfNGURAImYINGlLNqiu1XQnOeDmQl
0NiyGD7HLhxC9gCxua25a+Re15v1Ox8YozHPAnTOS25OQpD0yVB089nYmnBhP1prbTolmfGW5bmM
5XNPKnsPALVHcpHLbxEqibulH4OmgmMDVCC5+UEcW7PimHhrbxIGI82d7Vtjuit6SBzZkENsv76+
Cq0G5PgxoBtNROZHBhkeXaxDp7+g/WeIDJot3oHNOYphpiu4SZJkpWOCktoMtw7cV6FNcs+V5YGL
BbzemrLzYYLrVAs+qEeUI4E/YKVSe5TPBX/69cu2gOnpZUc4aQKKYVJ8NA93+m2PUGUm1hCViHXY
zM3npoch3MGaFD/GAAIdnLdYV1QdGCezRSUCVLoAiIBiIW8p+605dRdmcEgHtCuMn2IksgXLT7jr
xK47+QNULIYBC28MbaXUXK48m5Av2fqqwyQwWNBadhwrPSQ6k3H24XRbTPQHrbqapaPTEX9QE4k2
cvimHiqnCV8H6qlYwktc4cz1QgKHz8jkTIn16zUJFxdDUkLLVse5AE6bmnzDnvz4Q81vU4dgFX4N
RmkBZcEL/R3ryFtTNTj6aHIHWqEscYhKMaJh+J87thBG5qOB2CzYAtpMjD2xj6zx9ed7YsSod4ii
C38RzGih9x+111DVi25D4XyQUqYsS9TMQUxfLUgF4ZWOUFFkNNsQX0AZzJbZKX9S6zTMDiJmpuIu
rAyaI68bMKyyYWpMrKVCSzps6yI9ORrcpV++LKITSuw4oLMB+zUjfYDoATQgH/4JbkdgBv39TglL
OinlbFL42ERgOfH6fTjROeg+hDhveFA/+O8JcQYj7i7cmvIhz7LHZtk+2TG3nGQzymSYZyIyr7P6
Bjr0DQ42+PEhbhF2o8FeNzD6gBCZkBMsvoO7B60WyRMLE2338sAQL3fczBc+Dija/qVHlDqnQM53
3iIhEox4/OJSZ/LSwusLYfe/PIiLDLuLBrfeR2uNy8EvDE8mIGmV3zqJ86yaTS7RQusx97gpa+Z2
Hd3PQzPTNgcjxgFbtqqZgwGEX2SdJKSJdVvQBw2r7MyfVttI4gGAZZXQTDabPTxpVacLce7dQN2S
jp+k29dOK0pl4FRfFYewtMQnrIprcXqELUMUfC+nY+mY8i2dEtIWn3mN9AEH6c3quwg1+EJaYey8
JapgH1vNiOYDMdpolTriUWvO9PoS+UXlzhIhcw9klPEHJKGXd5Sjut9Uq54xNCM+pW8GW+Q5HKga
eqrYky5RPjSCze2Jgxst7zQCrULvM2lb8MRwRXsrPpych2vYEyO+LpJJK/fk9Qv+BVwKoBcrIhAH
Li77SAS1OGGeTn5MThxicbn1ANu+4Xj6YD08Fo5BlIXkwWOcw4YrTuXCBJbpnSi9tlLh/Ff9+O+v
CxtNFCdq9Px0dUTnLQAeqnzRmYK2V0chIQy3gtBcNgXZrutds69WxbiSCeWPEYpos2LSyXTjfKFo
nVaOXhl2QG6ZFUWf3K8Cej30+znCOJQdWsh8EH0QywXS571pOdW0CUo1JsaQan7pNq0MBocKy97J
JxJhaeXEsLJ5Ly2GyJSOmoMbqF6wFqiwUOoyZ8XM4brZSfQgjyI8OMTkOVSQIML7jybZftXRsOqy
q3bYP+lUwPnyRnYjoVM/9172RjTwGjBew6OW3VkzWyfbfm0hJNvdksAw6xh95hGqWjm5VbGaWGBj
OTu8fBeK/bDe9ekA4g0fhJL/Cl+i6Vke5rpFNpMQLvU/jjUIJ39QwZIcGzKIVaoL1YfEjMxev7gT
RjOBBGiHwyQCi08T5DEvL66O27KMh6p+tAbYelOVe+SOQBwwEIHlSUDjdc39Ev749LsQ7oDm2bCy
dIgJnJeJgPgzKBpdUFzobZCZ3GZ8b8buSvWJuIgaHJnS+XPTFzfl1rtd+MjdOnibLc1dE/+ltkYG
7fUatqw+6nkt2+krzkcFemE3iv1ARI+XH9UpGnzsUwfIlfZO9A45IUgjLR2rK50OEyIDkQCJwrOd
hszUVEwjFxamPZlQ/5xvOn55XYyJQ8KnEuibx8bsbceritvH9lHrQ7NFJRZHNbZ+m4ypJ1QcxFwu
DEAinG7EnA9yOqhm/bTapffT1r9XuKIcMF5fGr+6LhgbK1lskTuE59LL++W34bTxljR9W8boFLkm
MX5FbbcQcI+0gdZOjboSazQsFJVa3JMk95W18U0n9/kJ0i+vSy4kLum7dDOJ//K6xgHSaIDb+qO2
auV72jJMAAIjADYQMbvgONEFWI8UnSU8SAmQVUjprRdr4Hx9eEJ2Ubosc8pE5x7GMlb6/hMo17qI
WQqMNpkLwUBJ+w/BnD6rn4eKhkiW/hD/wAv2+Xv7ukQD6ES8RwoGAwaTBgVqWGaRq8phAibPt+VH
TFHfilcUyMlUrGRwFFQAUjrN6ApnKvV8YVoO9sdAhQoLcwScOwI4I6w5iG3to9l0nLftG2mxdTyo
zrAMU/SkKpdVbI60AH7NxgiwySgFbqU2WhGdMZBTsdCW9P/qV0eyY1ryPvEFJDBHNxOSFAwEVR4F
9EZJ5WN0Gzp8bFgFh5RVHOa08NP00Z+jt+3unQUNiKWJGe3BT77OVgC6UcC/0dGdnVnKWqovtmBq
VY5RLCdUknjHpgN9XwFfO/n2cd755HRPz+vd+q3vLffay0oC54skfI8J9HuJv6jkPuXYre+a7RtG
7k/SIxJZeeb1Oi2RuCYP244V9SaeZtERCLfkrbvD639nl7EYZ7L0VB6DyPaIXy8UkIgT9k2iSSMP
Xliz6CHWXQTJdTJPX7oOsCRoVu/c7eZenfnYmmfZ7ukJvH4TT4/8lRfSk6cxbK6At++oK198yn7j
jRCDSeDpYmY6CuyGDqfsaNVzMicU2Spw+SCsIy15xTuxiuiAsW1eANAXDmqa83hIn9NNcKtWRWlC
KvfU+KjG1T5sX5ua/RkkUrRFVd6Yib7P5/SD1ddCO0qq5J4z5Tc5qjUZdh6xeKkbzksckEukicpM
scZjIASys1nw6NO43RoYivTP5uGE55ebDVk9Wm8I+9gLML0kaeN4+M58Oyx9b+LZ7iocP2Nk08mW
8YcsJhhuYx9eMx3yhuTWlABoQrZKm0KlYUYtvVCrKZkSTvPtPrjIs8W9NhQtV9Cc68u6wk+ZySBu
4fixTl/swMwPuLOYn6KiBtGRreHhV4FlvgFi4of7TgJWNGENO8nIPDobKXQTs78LGnTJLdPTPDZP
gTcll0nKymL+gmLbgYCbB2w/ZJAxM0Xfc3mI5POAsVW/SOPuBljnNgQVJZkSE1yckoOgbTF5I1Bs
LYAD971k7PnIHka1BKYxDVqIhAQSETeO32bXabyigHyWQUvFr7nrPWRVa8SPMDEJF1uYrllkJ5Mp
9AoJj9ujW9z6w+aN16ePEqzh891X9ZttgY9UsscBRKbKo+HqRS4sUhnAb5iMN/vJe4w7xrYHOMhB
oVM0wHM1yEgzbb8m4YgL++ACdjKKs1oWZk5oUGsiDPmIaJq6ax8N0UVsmFDGezLJRhI24MwwA+oK
erSa0XXHW3IH18G9bPL6q4Bvm0PmBPnH3ZBKp0uqMIephkbuSkG0O+aA7cJqGVVG2/Bg01jEasfL
tEWR5OyYQWKAXFyNhjGjP8gzlxc/rnRy1Cg7F0U5xbTiBYxq8Sm+FyNkiNHh+l7fFryT8pZtAbf/
gB7FDVTBvDyOnY4EuMFr00e5MeiNMqhAZGFqUREQGR1FlmXJoSFCtrpjVHAf8iX/EGbTcxv413qq
1TT8gSEU7IPAaq7cgQhltoVxXaH+BAig3tSAYQxxYV+Kv1//HCdWBxSHK9yd4P/GqhCj4+2t3+LQ
HI7BgzTznAPwt8UYEhe8gfVg7XQjFLmqOiC5XSce2zRySVHTOww99NEYyUI54CAsS/4fyxGxxK3x
p4+etXHxy0801KX/wXGVAS0nsruGP6BOd5wpGrKDxlafW+2N2hwBxcWep3dewnMK5UhIEaFlRBcP
srU6qqX8aWqcdi+CFR86MbRwaCs07VHilx7iD8Zt2aJzB61PfC4kQACuAaMQViNDa4p8O2NxQK7i
6UJNgJ6eAAgNZIiI+CrkXjnxomIpwKU1fCPpy15/jCfeUnwOUiRQifgAEKvUfuKfirBi2/ZzksP9
YrtEEsCcolq37+sQ4bKemhxUtQurSmljYptB46wahN+T3gqJCdI0l7ON9p8pXKKteZd/TrLsk/ia
yiPtFjokh6fvEYW1o1nFT0mSE/neWABPKgPKT84xfFJoydmL10vyGwLuz1ZHgLcLdRiyQA5I5WAq
dEGWcFI/lZUczg08PKo0dU060Go85xXMKhAANdeTY8LLOtw8xDvYIgLGRvQar9/IX9QnQUJ7D5dQ
PSLWYi/f69iN/f2Yj+57sZxE35BjTT55hLxh1qRBJm2R4BulgjVm/q5jmFH0ZbehRXHGK8Wf6+lr
gODHbGUa4rStXci84WijX7/iX/SyXHGKKpvoQlJIT2YceG05xRxgmFEiS0QhJdMir9/ee1l4afBV
V8GiZqHbMdTS0wvIhWNL5xESBoegVt6ZUCT24OIJYxDFTpe7BOgPBUzh/Kk3MsHYqxShHdNSVYki
bcsqgJEy8RHMmJsy+Ijw/ka7h95Yy2mnPn79w56I71jnP39Y76hxd9x+u26rOQAYQpep/QgZt6qx
PEVAAc6cKPlD7W3nUEukzfjkRz3Meab2jKnklGZZf7RHTlK82TWTZdQGFQAlJTgkBtAWgW4WfAC6
PF9R/uozEAaOMAAzH97UY45FO1LurvcxWy4dphKN1JVr1zGGroQlpw5dueDYx9weIAfm1WSDJwr2
Mguv3EQIlURKFjKcIh+FMLwSjXscJsJygdTgVsb1Gnotkgm//iB+UeuJH4KxkwuAHKbx0fm3BKzk
qVj17yRWEH8oqfuHpslbbC5RxWZ8Kp0M0KKlMdXe0RViBPC/Qc/loGGMwfFfqPoBy5Nz2Q8zLeGL
oiwkmMOUKZsG0YoS3Rlyg5M2/qahj8ZyZqlvbeE/MSFy/k4Uz6UtRD5Mwk+XfHNTDN1D651rCuwy
e1nphi4nBzxTbxWy7R6dmli5cG565d5aXlpqYanwC7YIQUU2lpNnIKMAQd9uNX/xAudd5q0e8g3U
GS7SDis4Lpdw/iJXmuw/uyn68/WHdMqXWXGZqcpxaMQUKUd4dB3PjBXGpX+n3iUfResi67uZCPuR
zyCwzNs84N0piqeorS636xEPboB8BhpCFVInvyZx405jGjP3tOxw0JzyrTBNkwUPbErXcZne4vyP
fAzUTiRa/IUJvl2Bj9Sw3PHvcbP4m8Y16prVVP4P5/nJJIMWF6td61LJi3G8GJ3K3Vd9FCwP0jTL
y0vFmKDGIN9+1Jg6mmBaJlQsCRMNsW/dhv6Ak++NZsDljuLXurby0rhrdr51dunPzl9hP/zhjlQu
iVe/19TeyPuQc0xClmDNK6edXq+corXOG254AkmP1hnhqZDbPQySASv1wX861pemy/btEm6tPstk
4iVuwCabhsnLDhMDWZOpPFGuIgelW27JM4IDWcbsZRI8WW9ZfB8PDgKMhDU1dWb0RkKSMzZ3nq0y
IZWu9vrqO1EPrHgqQFUJaxCQFW3oy4sfa98nyCMuHxLTA94vMhSGHEu8jTwL5Szvlpa0yUCIQtiK
oDlWLKF5z2gTvoFMCONt8Fw7+5uaJuL1K4x1WhzfXhpWTACY7aU41b28QtRBxMwMuXmXhFCaca3A
/thWtQslnaZi9bb9u9oaKPeMxUYePnabb3S+qoQTcJks7HwcQeKwdB36TWz6rZejDXuOneWtKmDe
JcvTYh6gB6IHI8gFexKS7YC/gIDF9RaChQb5o9DFqP5zvw0l6kRgzWanA1ieHzqb9vvyvvOrT3L0
k3s0myeEGbjIsf9W6ku5y+htCypaEImzXYiaFKgyABXa0JBlhWsxhHJDBVsetLhSa4groErV+nZQ
8LfdWdcFGzp7cs9Djo4YqgkznqM9yfGzvoAfu7zT6Sfwh7CQmyBAfkh9ctGFcGw1Ixb/KiyG66rc
Y5OFwxihp0D22GtEHCVC5WzKIjLjz/rjHfNHi9jz16z0gBnwD+GfpimW0sEWpvaD3DU8kICRtKdp
8GYPGo/TQ5wroabW7pyqXW+1RAvJ3H8WhFjsYde2Kiz8wP3u5NXNquvvNJy0KD4Y60ICs5TqBV2Q
zBKskftZV6+TZF+9WggLoWqCoslM9uXCjT3EcbuJuR1YG6UQ9hRoMZ2sh0mLpTK1tWQZmsvbECgO
4GH5a856q1lKVtTxTHNlTL5ZDzcoE+4FwBoMiAJ85+UXeaiT1nfbwLmOggIrJdoeegdXrQ7jSuXW
y2hUDjQ56dQqCbssg3ZGiTiDs/I+l4bbvK/ar7PrfRtbrazooYiwtN5GH5h4HGDSs/fmV9tOTDpG
gLyPsQdV8ct7UxinZF/sl3dqWW15JfYqk2vbmWv+5LLt9+yYzAjFnMkJBClX9YegMShLOQ5bOOu8
Qm3qfF/K5QyP4BdAPm1nFIRIIgI4Z8eC/toJqg215/Je4lDV6xo5gYcgDQAON+g/ZOWqMzfZMNyk
0VTNIGqY1fK7QAK42i71OYNJ+w+/fDMjTOKQrEJCUk1zNPmo462/XrVzaNVeeju1gOSJopsnODOO
gv3FNGz/CDg4fvB/m9X83amW39f1/j8Bqg8boxfiTjymxRvN4aVwlaua5iJKSkci8bStsvvS+O9E
w3l9Tw+1fxx/Chm6qLqO2WaO9pdiWK9XdT+774VfdFCR4hZqBvmh8CCwXClACbEy/7vsN/mFWzHp
Rr1X0qW7CRgOgg93RTGQ98P+Kp/dhkafB4OyDDSSCrwcZGcFZcwdds3fZtcvEAJTcSEK/kQjhhXg
BjmIwWb9XLagdLDm9lclM1bRFqhhzK1Zu09sKMqdy9iH2s6/N5vd9zwuxuuGP3lRDgB+pW3di+x3
36OHlLNTPOOTpnJRPs1W5KMaX0zoOAcxLdS+vX4vf7FUY9Ynzo/pygerOw4XUjLr2pm68Z1eWQX5
BC4Nccp9xXouH9gcmXKX8DEViCKHeuuLsYGfgXme9b2FbdzCnD5zXavThwwPnIoI62BgCpw6j97x
nsl10YykEdLzUqGBwfphoekK8EIhlYQkLs3UuTyAskC5YNa3aVc11/46i+5Mjpl6QPD3VdfxZIhz
u2Sy1V2ycWD3GSbdB5wSCvwGBbfvQ3QhA2IZvQJJSsCWlVeLveaWII/BiiNlBwwaJIgSiDP8s1Uh
EO8ZAaeYwEGtzK+6LcIS5Cnf3RokoHNZYyYhGixI9rtHG+HodiAgElUTkYqFDNmU14XBYdGim6VZ
vpiGK7SeS0svYHlEGwHyRmsPL6qJwHvhWJG65s7fk2xXPZRBw/lAYyvapZ9Shyh5JC7pl8kT6Cag
0jwjitPWXSlFu/UWXRrfXBdFCKVBHovWdCrxa3MRuW2GUIkDMG4BV/MJKRUJXfDSB70hM9Q1OXFr
+GAmLsZZ8r8KZkxOSOMKsWlpAfjjmKVdEIdGcAMQMrq17/EeBN2JqUhiE3ZvlnH4nJVjcYFKs7tu
nYosaRdm6hItV0XAt1hwlilCD9Vezr+L9ym8QUU0mwqqXrGDU4S/0sXrC85y3F5sKpgEw/WjaFnF
8AasAehPdXg8O1VSp+T/2Zb6h8UJUytV4GrT5XCSj2RYetNHuRbIVUPIUTkwByAxBjkvHjqKQoKc
tKav1SRLuoMUXYqtyah8ZefvEJmq2m1Mggv8AGB1s4PCGhDJTf8l4vL7gmDk9Q94yj19+QGPuWCA
zR0rcVkd1M0EJgqTsHwI9Ucwp1SyB7ioWv5eS9eel3iwdR73Wii3hvQqLwXxdj0MPqevvy7UeVda
A5bPTBE3nj3tT6yMkGOHEZt9JBAiWB37m9bRCphqt5vfi81pu1sHaQgEfAEfYjKJnTOH/rXfTjdK
6mhwJ5OIwzXldQuGp79nW0aUw00oF474PkSaM4abz+KfyjlTnI8mB2wSFSEnE34cLtOqYK5R30bJ
l3n9SY2u6D6iEEu6LQVxnojaHT6oJFe7BanhWoi3ZnMyxj9vg3i6YXM3IJ4lcIiRv1IevtwX68rd
lcuU7B8FbIuLK4K6GOtKD+hYSkqx0jT1R8aLyLPIgd5ZM3CmFhpxy33s9eV1OmWAAgTRgzOZbRt6
xRGqugz7KN16MaUFslwBRMje36ln0p46spNjmMjO4G6gWqTDddCtyDHlWVFZT9nq2q9ajpyYsAMA
MqghvIUoNRlvqghxO+pxwzULfFYrpJZIrZCyJoUDjeKwyVw6S39nUCsizK34RcXCLiwBxP+ghznp
LNE1rOI49lM/ifBGOqql/N1qXKFzrGzjLrcALUfxuYW3mBZkzOUmoEONqNUt0eUgSTaVrPuS+Tvm
sncRzmas/7u0c597onvPs11Op9s+TzeSACKFWoKG7OWC8QPjbUmT9C1LK4mnT108fpZdi16VIKSy
kVt7jkNug9RKRhhB3P3eRX90VfpNpmDW81cbQ6m7yUz80mIugUWY9daw7g3H3kYPCWPyco9W00xf
moFKRzug2ocugasOimLtG+heROV0F+aOebN8NwFn5Vzjs18/6zGqW9NJJli6DVHSiQAqyFO9lrhi
PlGuPhYLTotQ7vWFbBfqi4OA+4UrOJMycRf44uX9KjLmjLt8wkrKB7stYHdSMiKQ9C7W5f7ZdhMl
wDTs47LmXINO8iahBhIjMNmrWNC7Vw0oXBn4q3DiXJCMP9nwQSzGqyA/uCYkg941HWx3qqcgBfgE
M0AnRcww3bKiWctQBQZkwXJPJ8uwQeiv3VqoFf3dgJgTMZDvOb+rqx8JweCuBheFB+QywhqXvZw6
MgnYRFdt+/SqIhbY0mAcyGAXYLN3yzh/EXho7Wj4U5InWiFOQEGPgbl6TtdwLLFDno/LOd3PQI0i
4iFgYPjQjOy+8tO56zubdqLGqD9o3wi66qN6JUsph2ihHi4h2wvn1k85LHLLmhQhC9WUMGCBR5KS
nSdjnbZKXA38BtLKmP2G3nH/vSCvNkM45I9WC2+HpCN4KqQnxcdJIukmHPYWLaSHE6DN4BAMprtc
ZeHb1I/urH2hYn7V2eXoJoFxrSuCqnoicT+sihnVJ6MWYrHEDndy9/vrq5m9guX6cjkz/sVsIkh9
Rl7Iso6Wc+uvZ3c/FahIOgbsGfWjXA07umfcb6igI39mxtndt2iyuoqYckhmOIAsqLZ8Td3h6cMQ
z2/KHYyBgfKs8Zuvy545hTYSyytVVkyHXcmV8Xz8DVZ0DTt8Vzv+IUjiDPITjfM0hTq4mLU79y5p
cSZ3i354azPtg8gqnUGmMX7qlHFLW0VWMBZ9SSZ+OlGIaLTs3BOfz+AmiShRNSnpXBq2ZosCuIlp
zpRYnpdUnnlCwcmslGNkN3wOOpT1JdCEabM/1/E2udo56/fIeXuuC/jXGq4ijgDlzogtdkM243JO
A0q5hOEgM83AsG+3lQHxaMr8UvlbZbR8ibFIaQfc+m3p6nc0GpDBPpURVV9Z8yYKewhUm+eNNn4m
zFKwJAMyY4PuXLU2eGLFVtgm7CdljF+QW5W4OzfySG0wgvAZctGJ4AJtXALDnRDWeM5HXCr0xm3B
P2K2AEQz3UMNF0NQZ15hfFBmTIkFxuPj8OkgYuYgRr2ByNsft785teku/l+LA1EyMep5CAK1EBsI
KrIoZU57hml16uPgsxgjaFbM5n1Ks6PF6CP2mJx1SgAdUCTmvST5NF9Ld/2h7NzfFK5WlszQ4Tcq
sIOj1Kk41xkBWukMI2Jx15XqJ4I/DcwHWXkIk7cTKnCWH/FKFv8BNYdSaEEt1eTib7t0Flaqgaq5
IqDBX2XPJcwha9nDMFtPBxnoJ4FcDcZUChy0rBYbd5DPd0HdsSMzU+kpQBgLu5UA+PF5H8bP0cr5
Q/pWnWaL0Rvhv+18CmbGxdpUZf8tTuF5PfFJRDBMZ4ouaLaE7DAgPr6vxWzGvnJ8RWFCWkKwYXWM
lnsONGMdrSMerQh2yQZ/NCW07cbnlrl/kdC/M1h4fd+BrXq674Q+QVhcD3JQLurlvjO2rjeR+Xcg
h8sJhdkMTxfbZ37mR77SF/x8+NFVd4n/kZ/54W71c0BjPP42sY3+xR9sKox+MB/4v5/5Jb/Pzz9/
oT/T4gZewc/W9z/8zD/BF//8Q/whvv/PPydfDr8BXqXvhrFT6UENnphwXbEcuSD9bH8wSpA6gf/w
a37u0PJSlOb6EQz6pb7YXPG15flvKXEhN93xzRIEkkVxU93wXZmp89cO356v185V/XT4Pf764Rvy
S77m5yCjAzMf9X2Hd8pMFpw+WEKKkIkAX0kHfsY7N7lFMcAXeft/P7qWbvW26RDSvTt8Ubgfg/Rv
vuZHXV2tlsv4u3RKrpNd8Df5c/wuP8dU53w96ZctYBa/ppniF9Cz+OKfH2wsF0X8ONYlIRxfD7/9
z59qp0t+//A3nPEdX+iH/cIf/ntBKmsOf82srzSk4BeHb8DPfM3f+Of72W+gf4Qv+LklSiLX10df
sAD4nXNr+hdLWrFRwEOExqzio2nXMoLUJpwCEA/YAWQLTENpSogIwsqYsFKmoBpnkm9oVehbTMFY
GzkNFizx5TjtbjTeaTFPqLmVbEVw5r+9fo2/KKc8MnqwyIErRHty3IYVQDrjEDmbBwl95Y5k+U4e
p0OJ0S3KUpdRungStnL5bzuvydOPFlYZGP+DFuB0O6Ank6bOw0xKPKaX24E/xHibz1392OfJu3aO
riWtIcWee8i2zoRM0yBJRVUyNxOu+AyvJBdpupCcXOZ0EOXUUp8nBJ1ku1gZgORxyIgjBprHz5V6
v1+lHZUGj0eEZTkbBMj3Lg5kX24asIyGJrJgMC76qPG/4/BDnhxwgUZqmrEyN3/9iZ640nHbfEUg
Cg1FlnTcZxaNj3K18DcPsC2sikKNtSj1Sp7RzMz1aLyCfr7IN9CKoXeJsmyHDBvqN5Mg66KU79fl
fd0tv2u+o40pl9MUa1QGH2YE2oDaJgcv9Rkm6S9Vq8rjA/SN1J0ZPLrnu6nYFstMXsML9e84DlfD
Mj2dF/CcFq5o1Zl9rSC7wciCh/JyxYxu5xsGQFs8MoW10nWCV6kXs9wF+PoSpltGk441+3SwY5dB
xmEAiq18pxqJucSmiJl9rd9IYlfX56CPU2SNK4XszpCOqUToWTuEn1oYPPSyYj+2oLw8Ic2X3VJa
QDzNgWTWXnAbhz60LBieVrvMYC2Bg3XQ2vlv6tb/s4rzexuApIkkNY0oSWoKhKM4BUvrPMAu9s6L
vsBeNISyFSJlVDDHi74apjHNI8dKQ5MWwF/Bn8q+JW9eeKY8AA6DQmBLQoyl+9eYWo2MBj6HKIpz
9C8rgT++LggRAH4IG5ifHW0UY74PSy8iu1Iloi39K/gssCFU0yU1xg1cVz58tZa/rMKDQx7dckG/
rVq3DFKM5ZHUI/cSBQYo5rpEM5y4kELI0aPD4N3Be9Vdm88SOVuKBelvXTh9zKvpXsWiwrzW3JTF
9+/tJEdjULmbS3mjbcliGsi8yh0sAcV8gzEqqVhaPYMIGM7GJwmAFW8Ql3Q/2inUrs5j/SYw/Tux
HxfhWuc9EU7no2K8MuJiO8OeE3uEl69Oi05k2sQTJUOIUMGwTSD7xQpIaQ83uAtatBe+nCCKhrfZ
hKoi+NSr4kMS1m8lJ1rQWoxY6IhL+m93tCgk0ZPrgiOgKeTxaBvx8eTin4WNMFMtEiJuNKsZoCxZ
2jFormtAmg6KJ6II6Pzf2DeHUBFXjafSVebd/pYs+vt8C6IhrFMi+m4NRr9lDTDylxO/Wwao+MgP
CWm9cjM+xzYEdKKdGgM69SLnASwdQ3zNVcqedmrk6XtBewm8/76ookc0xPevf/4T81Q6IHGx2S34
/Mgnj0rjtvV32HThcWQdDDlvNHfLO6JVlPZJ/fFFyzTAlsqA4rDtXds4Y34t1wCDdZ3ydxCM/C68
U2wGu/p4Zyj27HCImgMh9ke5kcgnOfTj/cVq/U0AXKwEL01sXv9Qp2suiiDTiGktHSJcrZdrjt9Z
l+N6Z1CsAo2A8sphpBzBf8FoVXjIllG6L9njlH38LRnhUUMgE02O6dOzssfV4isAUMkwZ67vZL/T
9XFoeSQYUoCkR2xG0v6Y8LaU0dL1ys7S4kwIzAzhE2JYEXIM4YE9D1N02/8VkCCI7SnoBDTo1Atx
Xgd9esxxXSo7iCGj3GP09PK+jR0sL0/9UbTGFWMmDYHhRsosUMhHB9VINYhFxAnP6/B8lLWSZks2
6RVr9ph7Jm6K2lCL+nFot6v88cz9OyngdJ3CkSmUIh8C9dF1tqbA0SSlj+v6Twiznrdtd+/13b2C
M8us+ZiHyaUoDUq/0/unPIjcJHfb3PujwovYYnUElcfYJZy5tuNn63kRukRpfakTxOl+eW0FXiNz
FFXRWzeXRwHkwCi96wwpALp3O9EtGMlafA6Wi3BWDXOEykkI6ANt+5v66/kZwYlw0iNdNvSQXwC8
Q5U8JpGOSjrjoPPeQtwHY1qA0WKpiBgOsznVuBuWC5R8ufoDY60uy1TZIqIDlCOBevkOjD1ZE5zn
tPAUJLI0KUk/yb5IH/k4mFTuSerDAL9cAG1gqgHcmbK4NysmdzYmKUmIDVhWEgf1FNy8oqg1KIu6
QthekYEw+eyBASrbZEKkI22H6ik3q8loS+AdW48jXlyUk1suTH/yMMJYsae6K8i7Asa4JPbOFvTL
36GlGpkUXkiDLgcUS0sdZ4joYALb/zR7Lk751c2uZJqe4zPYNNAUsTsW/5ycow7uHAKwDUhYsAUi
o+1CDBoPBGGi+L8A5U6uHc+6GoJptiGfjrvH1L6OlrctNk8YvUx//OtFBs1W+xtrH3e6E65jr/vp
7QaCOVAG4hUVQDpSopVGWPKdtYtMc4EfcgkBQCICq7U66HyQf0fnoilPjNlYZLGvK+INpVxOxDD9
ufxcu5nHG9A/WbodVhRlzGIzQfPVrKAyDhylavoCfGMSgrHNSJ4ZA4UOTTmMWf+NNuA2RSAGRxkL
2E+yEai9cwfEry8TjH8VoKqiOT16SUd3pjXdJR2WV/HVuv38g0QurF8lmKxIrGE4PhQMZqhBsVCL
etJDGmt1V+w4Q6aG/cS5arzufu/25/aR4z1OFFw5SdGk4slHmubLOwmXejM7kxmedDCrQSX1DxSc
t5QzQEJNGRAaWMEXyviShZHY+RIDaRNuGfTVExVTw6sVm+Hzv12APuIfwtkILPeF9x2dFD6y6tbb
Of2TTjC0QnDxD1VxCSWiQ/mtSVzjo7Zhfi11B5Kmz4C4NyIcHMpNKZPo+V6/sJP8Sm5bzFWB6cLH
gqF9hOrS+WxW7S7s7ZBJEG0A3mD5hjV1DXVmEvOGivYqYiLl95uhim5RCGoGSGdtec2cajbUTC9N
MfkXvQn+kEJD4QeaBVo2PWW89XZaHEbJjkPUZ3xOHnSCoPBpgFGpVyjMmIAcy4McwPFdOUYzCA8w
H5JqcSSUCq6O4xDADJOZy1XHLKFCySBavI4RtwUhFPJql7ru9bt8YqpnrwtmSigIhWnuUcPmt5Vb
k4fKC0yrkStyz0QIboFPTKRxBxp5gxBUyQ54sz81SNfhmYnMCQ/B5UZiqu9k527XideVx/zb52jk
ulL+7/iI80tsC2annt+KwKQRuAi/skwUMCaRszgJAE7/gc/2vh7jy7Wb3vZzcBe5OUSu8WYYzH3m
9H/Ja0YcCunm9dDPe7v84tEyBIMvSxwWPgtsQi/f73HXekPap+5bpihPyjeRMfdB5I28t0ESbDj2
bFiGuwDeE5QhGwHL/GWOOibYX9eJc++E59reX15ayPniwqJIk+T46YLvLPvC/f+cnWlz09j29b/Q
oyrZGv02TkLCFJoO3cAbFQ2Xo1mWZI2f/vmt4w6XOF2k/7eKMk7iQTrDPntYe63tYhlI3QKWSUAu
D7kxEUgqh6NASIezcmMx3GAXIs4SX5boC+SfPp/I95Rm+Tke1/xCLoAyFdPrkrl7PGa5N011sjUL
zLBgTRagZQKD+enw4hCU4MBIUtTLByChNxYkZcxtsJDtGLcV7IjSXTywOCewDfsTW3eMkOrkJX+o
FUitgQqg44p97UNtpv4RNcPCwie1ay/DU9B28lYitnnnpxdpTvsRtk0oJLgerWcewYomRPT/ecNR
pBVNHwAP/PLo7FwlB7NxgkM4v1JzokXagDVSe6Qavn14GhVxyhAoWrCNrzBLCFUssogI7RYJCPz6
mp50i2g2UOGCcIeGn4jY7fFsRMCttv3gb17phJKpFe2UMiPabUo/28jZrciM0XwxpYQ6PY2L5PjA
bH8QtkImQZ5v4cMjCkBAVlS5vhMVFZxZWLDnw5wnOVZdeOxxybjCgUda7/GFe9OwGaaoXE95aXDp
VNf3BQqLggfRI3YnpIkJocYCWm89dCyrlrdBHUMdETJf6hDNgQL8elD/ae9hUMEvuT7XFz7p1gvj
YkFnd35t6JNVzjzuCL/L6LW6p2wiFVy8UnbsvytJwgpP+cC4q6TPyNGWh89Z/Cd5RcaMyJyuLvj4
fWKcM3dkXd3dtKmzkW6yEBgiuXzSc7ouK1ondwk4jGhUhJOqO/dr2a+fjNQiPOBpM6kPElCqp1i1
bFWG1aiqDSa6ueJiDJ3n1qem8cxaPLrkc2uRxluz0p5PYxxZAG/8aOWDLTRfiWkYlZXKgO+Cni3C
7JB+gh6kEP3FPTRfhpyF0hlyWiy2GG8UzPrX5/uCnp6mHANy4r3IpZUCMuzH63Fso202tl2P6s/m
uza3TZEt1Ciz6NbyL3ONkyem7uF6CkizEF7b7kuOqH8pYieD8mjw6EjG4aAEAeaE5oaz+Ybko/VC
6HGhjSHMpuWomNnc4CE0x4LBmAr7j1tsx8kFUwKhgDX9uPeWrf//ujG4oCCI4t02xr0jHft4kGq3
G2vThy69lyDycIXU/ij0pGJqU4A0wDb3SUwp9IR1FR7poZBkoazCPQiC+esLe+px6sIQ6ESgBOcj
Pu9j8A6z8b014rSkq0jJHCKdq2YBr6ySnDq5+g0ZKMwbaPtvfomwb5i9qGa18GdE0a6JvnVBXF0c
axyAGRAI3B0ihKdbCzkDjWku0rRu+VJnxK15BZQaN+eTb/gOlRA6MKO/vqmnARI3JSkxekdo90GF
4/Fo53lTbMhPnkZb1OcmMJ9FwCAGOhsh2Vo+iWpaLHzQCqLimMb4feM3Hx9QqGphFBdcUxS3Q3i4
/vU1PkldQv29CclbYpooLoKzeXyNSl7Ujme26AYEL2mdvTkUKQTfy4dt3nqXlV+Q+E6AUZQffVLx
Uh1TA1oM4XVfw2WzwCG/A6QjXj8BEQT0U5/51mnfBFPzSmtGIpvC+3VgJhWs1EQ0EXhrccPYJntl
aH99W0+Sl7otOklCj8wgOEmrKPZTCO1Vx7LEj2XoxZRAmwMkf6x2yba4HAW0thIto0kN+63UEdUD
A0WtSpPWF5EsrY+vCH21h1+gdrdfX+ATSTMuEOAMPaKgZpiAczoL1ks9L7Aq3LvLDOI0FUwOkp2G
rBcUsq4yKJKpilmddGrTGAoqyYUUCC5z2/lotvxZQqsxUsA0JYIYyL66kOETCL2Pc2Re3C2LqlM3
hOX3jBtaXCrkFkyAFpp/8MoXfZA2141wR8oxC/LZe1apBDKImtzMCUe1o6XAsjcAawI8wQ4mUyV1
amA2uzr0L0rR/27qfgEE277siyDc1y6JpfEIg/G6+u6FF0zZaxSta04os7v2hIXsZmDokUPy/18U
gHUqnRleik2kUcB70rO4PTu1osMxmps1JobJyMupNiR7Iu9E/Vqnxp8MD1SpYZXCTIqfkgOpUjc+
5fwcugsdqb+e9Kc+Ew0JMWnNIKT+y6Fw5jOxzvuh7oP1FaI0v4MIvYobjAI65j7kj1Ox/t6bDCpu
zvvaf09N54MaGHkNnGd0FwCJVomu7qnWAml65tqepFwh7aR7BbEjWjyBQZ8dDV1Xe5AmHelz4qyS
b0KZDR42DC8pV5HEGNLVildUMleYp7heZ7sFe2DIRP7y/MnwD+c6bZP0tnEm0CDmbs6j5PVIwrXw
ppMDwrmeZYe3bVv+FlfLqwY2ch1Z5JJfy/fQPBYDeCido0T3agZ9vnf9qX9Jxuvnazozml7JmDih
OyGHQpbw73ZApb1iF6CRLbXCkyB4wUNWgQKjch5NPV3KN18peT7vk9vQ7fGy57KIiDHoLDQY/h4b
cy8e4mPvzxMITDId8slJm9vDk0MHwqoXzXaBFoszXyS3DcxWOiHfWFShGIHFOIKmIhw+8wvfUK5I
lNWm8wcDekem7b0YO+K2gvQLhtQZyj3KVlNYf3W30qAhe6UvdDNM1Ba+rgeGSDUN2FT2BPMTYkO3
qNDc6syzkJWAJLV0y5Gn/eou8fseDogrkQWrgxcJxeNl7ETfBA6Wt9SH4xXW8iUkT3/EDoaqpW/J
VgOnpdq+jcHv3fhHfieJhc5JvjRj1u2d5Dllin9aA6FiSEh4GWzkTR6PtbMJ0sr3qvWVMCZQCkGJ
RcZeqSVxpaIxeadGOy0CtY8rteQPu/zygdVQIlDCDj4f5j5hStqCxiSjGMOvAA4ADMzjK1uL7FgF
wXi6sklKpmoMsPrJ6gWABS31qnfjBhpGrlAoBnMgrYxxFBDDEkjTcaIOoRPcCWghCG3lvR9K3k0A
5LbKQMBXttLXO8ePEl3pgPvQmfDHM6bpScaCG6IG6cF7TQqPcXx8Q84uHfvhUM4wLuM3OaqWAsfo
0s+i+FQSr5d8WgOSZVrAGRn2Pz5KA9nnBTVBgiVRsUAcOcE7BsBghIH311f4hIGIISfFo7IfeGzU
2c8MQlc3q7PCrmdLCcqZqRYZOPF7JyDAzGjPINqwVJiKkiRZbdnhAY4o36zGI9t1S5U+jofrbJsA
l0PHht2lVIXTPotwket5ZimwqHgZIV4SCfyz1Utaaa6mZTvbXheBRQpD7cpskmvWVLnXjo02uG1u
I2ETmniwI7l7GYeQgIoyC0kSXgO5HgCKiNP/WL7tHO9tX81fpJyhWFq9HoqltcrFZaUWj2eG/Wl8
FbpQg+JgBxKwOYekRkEZUAUeXKiP6CuiRN0lwwtArG99WoVUoj7xdgM39lG3Iky2WLSM3BvET8ZD
oxReUfGIKk8lmI6QA11Ksod2D7gecWFIw5EUeua6tRwej76uGx4ext5jg50HBnOZVkE7ctYivw54
A3i+D/OOyeChpigyoRvaGDyCAY9JC0UCNlI/oh/zZnYpoJAtrKnThfSZA95Rs4iEX1TvCebDXZBs
+4v/obNj64fbCCpbsodkMJBBeLwPvQwzPdHjfM/FXkk03jYcgkLhGl8+hLQC2yjEthYcWVFBFiRx
aHmraYl4fjj/wRSjZAHPJ8lMfBfu+vF15e1u7hPHTK/VE6Nz68F1kfyJ0mY6a4B/SCL9ynJ/cV3C
+HioiKuKrQ66HBD4r6fZ0mKcTbNHTxmUxJsdF3fu46+FW2+WdV3u1I1DSeVlNlWk8YEDLIplp9+A
QV4JHiD7S6Dy0vY4Qrek7dcDQbUkI6QNzG56XcQJUEooc0fRvpEOJC8p3HLP9hJ9rjprVJpRkNCr
0WDdtO9pEd6LFyKmk5LcPHl7EnAx4FA5bWNIMdoix9FPEbeG/qBGdZHXr2PxZu0+RwVQvTH6psy5
SsNyXuxmgZtU+A6BieRoRTRMeYHz6f95wwDWpZ2Xu4a+6HazuepC1m3526/H9h8SBuLHximEOwgn
f3uWN6U1O1r4w/g6iuYrjZtgsWLUGDFVgrtaddmAdGnLidzmuNabK9WnpHEgN1Z9oXL9hf1SmqAA
l3Qcxtt0bv/LsbJNL00IjQ13KHivCqnhtO5/fS/2Ws/WCckh0qmB6kDeueud931J3/cue2eRNpJ8
lFdmuw/VRBOn9MUrczQ5cIMBgjAt1i1FsIPmVQtPy7kF+GfiBjUGvHMoTT+NX4IaKCCcPJbTI24p
LkhTRT0L40JbL5btX5SudW48uRUI0rY7EZiTUDjbinm3Xaul3NmCq6Ylztwvogo+cb3BSphSQugB
1oqeRP25apQD/056G8aXhRoAfefKeVjWRU2kEuM1fL3iofj1wD8theBP2EMbrgRIl887A70tUpKH
dEKMEPz3iYIvHS7oPDb0xXNa5AhcgdaE6JI9pZuAo04UCgqHGupHqnPaitiRgxrlLttVjStru6rR
wtGGqkF4SSJdz0eQi86ReFvW2h+BhdLqqvQaLjOeOBwCSJHebWOEIWkZ7CasJZ0Dz9y0cFvnUwS4
IIIDDs508tCPp6geDnNm2sP0WjQUBVhMeonQsYAFFQC8ANyDO/y5TN2lWheNX5PX8f6wsjDq4oWf
zRhEWckD4Y0jLgsmrfyarxRQ4LaTmWi2xK9u+6pxls/WZADxFIfl83XqfzL81KcF0CWXib97diBF
TVYcltpP33GM3tsuWDD7J35xQYRIhKz0hxFPmwXKWnL8isEErVMBUGXJqAT17P0PsTSYKm/jIZfm
03N6flDmgJu6ckBz5aGvwK1xrimTczBdCf53WjwcTAMLA4Bz39bvpJn2sPhXdvfz1GT/kH+g2wGs
ZoR2CNiq8/yDs2snd+6LyvYnbmtRTsKRDxWTJDqSKnxdYeTkaIgPyIq/SJQqUIU6BlHCIaneIpbl
8/Blm5I5W5ZAhCNo04RLezKX3pgHm3Ss23fFxIEHhlIUmLbOwKazfQ6qM7jDvoewTlymCl5iQ/w5
qvcJQgCSeCLzVHs88eq9O3Fk+T7EEzgfeDM2bR1tIBp+9qR/WtgBiLiDbYVEL/yjUBmd7alkWzbH
yF3vhI5S/NvDbdVMGYvR/KmoWlKEnPJXLgMItTT+HtlUofalAy7TV1XDZdg5N66H+ThS6aF3R03+
Vl+RzI96EX5tCP4haAETAWaVWBFlzifesxc7k5fCwHc3bRjNBNJRQMVKDrhbuIKJ9pVqV2+cmvRd
PGMbsyDUJb01Mb5ZZwJzbfkrSVGrmiegZ0df6L8AQT/NUCnaJp/OiiPesqSqP+d062iTD8d6vRPL
m8BG0nmMKw5HsUSJ4UckTMVOJMVx9U6txf3ig3/238urkQOq6fdw9J85wZ9we6EvxYaHs5Fpo2ng
SfmiKJcKasvuXeyEb2lMeG+O6WcJ8HVC5VXV+kdTpdAs0V5Lh5AaAcTTVCRkDkDWFJB9xS1Mm+DX
VX9/oNdXb7KArJKaMRUBpMQs44wAgbx1LFqWGLfLegH012yq44d6RWOioxaM3Bahpw3cBXl1GtAl
MjQKN01HsjNi2dHu6AvzF69kX4gjbIVOgmTO+vnXa+2J5cHYSB0PNx0fHbnCM0s9uhUMLUEtlSUy
0w/VOUIHlUGULFGI07B+hF6XcojcMlme4kjBALIWzZ5S8TDoPCNcFJxHkZQHlMyDLYbtwL8zn6Wr
ANHMsztTHaTl2MWlFo8Ca0v5K50Slh9XJABs6AaeFWVHBeiWS6A5knUS3bfIy6Z6geaHLiifzL21
Apj9AiSMEL/CRinfIv0/yzeAvlYTA4zHdJC/QBujo/BAblW6NEIhKY/pkRsWhZQV7uUc80Nq/rxG
55nqL9MBlx7sxQOzoIsml4AUgt7oHPkfYDdkOeBUAAoLSyTAm3MXogsGulb77fJauS+Nkop0to5N
QCXkpMiWxU8si6H6uuSelBNQu5xo5VQWej7zZaFJP58hui7QCGA7fB+LHJ2bYUOmOB2c6V7FLMkD
uugvNTlJIth56UAgMKSY2A7iIbwSnx79Kq+U1xbk2USkQ8V0aUNwTK4cCHl0eoEVKKFAL59IWqG2
/1uhroiXFYtbCmnHgwMIlm5qNZaOUKQxI0iCMdnni1ogBzL54AlxF6FD/CieoHJbvUa14I2YM60q
2hHw7r84oZ4ucuXPNug6cfDjm+vvPxnPesw9mHGO072GRB3YQlVbWERAgpAS3ito92HBxFyZUqIq
xAcFCAgfIl8ikb0yPtqPAvmrNFnSohls8g/K8jzAqbRP/ge6IM0q/S8Iz3JYwcF8lv5bkyp16D4u
76w3BX9H44tagBNWUzh1X03JnoOxwCafsS3+kH4EDYpBYe8pWCK4IjYECjIuMAw0X43kOvh9jLFT
y4z2olLQEnWV61B0uGRzcEDrG5cXZVG1nQjbROHkmwiGFLwIJGRSGJvhUZTlzAv3XQIFyX6Mi/sI
UhVPOjjquFHT+6/t6ROQHqhM8qBqfoiANJH0P5vOxKMm6aYlaBuiB3QA5cQLXSZ7ZLXMxEuY4UXh
JWkRL9H6vkXKfoKQ2QbzkBoJwqzUh9ZduPjwvVa3/wLML9v+867kWne0GOAZBdtwC9bx7FrnMjlU
UcSaj2l2kHMEyZYcIlW9lF2UoJjyovaAAjGiSpwQIxJCoWp4J03FZ8ZPKaHza4oAXgIIBdAP8eTj
a+q8oDxg15p3w1i9XOYGDWjGTgybpGKURlAuzqaPBBKm0UVj2EzdRTUm95p5ZTl1nad8CT2UhHkK
2sSY+D9EOhpDFB9AsoIowL88m++cHolwbh1RLXEOYdEEEytcogrqCAJZxzQY2mYpTghxT6oyd7K2
asYhJQIKrKtwPH89kE8K7bowLkrcVQhrROfgWq8K+yE7NuU74+P50iapSFJtko2r7JKhQE2pXwee
5KzlckxB+VVxWLdZXo5u8VYwcJ2y0p4X9emvL9DGgI9nGoNHDRjiF7gUoKh4PNORnxUFhcXWko01
JITURqiTW0lLsfsZQ92OsNcaCxxJMcHod9JDMJ08AnP3IIKJnweLH9kAUf/SinnrEjwqk6RuXXei
TxFqqiRc9q0/fRIIagjW6y786B0Cy/Q7BTCCsqqlg7bG2cux8X7H0NwKadyBB+X0WBHEEVCJYJAC
m9xBWWltbSkBaqAEABtxmazkKM3dz8uuW47qs0GDrNGNpD0HfOn8IM3TYe79tZw+KNNrYdMi+lV/
hNRappj+iJnE4A42YCDLzUJnAhdom3M2XHyHXw7SqyEvrXTbdIhe08lyoyqZ/rceQ8S6Ndvv6rew
hMDJ8iWWKIzNzamrgZ7LqVy/SxVdoZxIsJUqGStghgROanVW2MfrT1q0HML6UpEvye0Qna2J6YxA
pkkbAcmF/UmggsQXcF8thSY5bVqlJ8SmZmqMDaNL2+T9NIrnBx8GBqALfeiUcyLC3izbr3yCdaXx
aXRRlq5ROx/qJZ1GluqE3JWG719k2Z5kP6MtMps7Wn1BvKkF/9xl3bXeXG7S/t2EEgucGfYRigSe
88/ya+jXllADIozT83OKjAd2Dv3ee6OXCW7KNFkyix9MFj+4LX6wWfDEFMP+xJXBIz8f5vyC7npQ
QdO9uCsGFD45NikP9Z/iL80sbg0+6PTkB9WGPoi3W86NExmGPsHcxCUSs+E9r46X++q3IYDa8G+C
DT7ndB16PFSwl+llp3+nz8WR1ydOotfg1ad/p+c86vssDcfpBfzmbwoOOakkEQ5gMC/h3Tj948dm
pv4SEzT9zcABo0WzJQZ+IOXoU0oKe5g3eAWPP0g5eKKVAdsGaLmfH+HKgDgiveL/rnEuRJ3BM0t7
YRt1ftBxfOaNlh3j8qYORaFx+uHEjXF6rrdN96c3nxgyXL1LEr0ngo3Ty/gVr/nxdl754+3uZ/7C
myhy8YS/eDtqElgfu45YQbxSPCHzvT6Xx8/u5x8kHvqVvSzequ/gdvQfX/VwR39/5kADKHZj0X3+
2r57T05yGpDIaAUeJp6n0VnpFbRzkfeQZLwTP4Zao/2SJprF/CniO53gYvcSvHHanQiQJU+h9inX
RXoxAyMlIjywTD5mVzkvszN3wraocKWEbbchf/R34crShlNEGKHg4qiHvMJH6pkOO4Faf31jT1gy
iWKgr4CGEPI6am1PqgJlduhMe+RYp3qUKyEHvbP0ft2ErmY148r38xt8X4D8+oO6jpW/USmpjPJX
UVDTgoNsLfFzvIAdwzopM2IRzyBThDy1sk9k0fxQfRKQq1sI/zR9iMrLIBkg0MX0UiVVcypdjXdV
NN6KPGKkRuk0w14+zyaf79K8h8gJuBwwRtvHA2P0rwdkd564ZkCAdEfEAIQxMYmgxyd5l+LnZsRK
1D/IU2HeCLW1Srf3p8cfdEA/GzpWMLbj9MjvLS+QjdlJvH7BNvz34YdZ+fmJzMWDecJW/PyPln9+
jI90Dbw42QxF4/oBG2KtA9w9J8vRW8qe0yN2QSQ8lpBHZw0bZiHMenXaVBgK9o42lX18tJXsRj/t
3dO2enYzQTx67hdrjAGnCzeHe7w5H2PAPEjTgXz72wTwdQyuxlecTfw7nSnxF54ydJ8Zc35z+sdz
/YpRPv1WPzD27mc442DbtrPgfsae6FTk/T8+m+cnNiee8NbTB9hP44MfmJx+zKKu4HRQ1XewLOkb
TlYeLCU73dI4MTE/zxzPmSHm9fSoWfz08NCYr5wAJ76l0yOTd5pF5g9r/+Mfv8TA8+P6+fQ764ag
Enh8w8/9p9P7TpPO4+nEcF4eN7f9J35YP3MUPhwTPPlxWPAEmiU+YlxEp8Qj889yOB0aP9YCK+Jk
tfWbn1iXZJH5249zABamf7s8nlQqtQVBCZKlxy7B3Xu2PPKuD475OFLs+c3QlGzdDqaOf8zKaT41
PXaZ8OS0NU+zynz+PL1M8ukfZFo80exqlcCrpeknTtcurCCiv9r80x7VTMsL+dsr4InmkzO/QU2F
H2AFeLxtixHhX00zr7OuCdRajk557dZMk8xzHpvorx/PecK88cgM/fx4mjxm6DRzp+3MbJ1mbrUn
sH14mKjT3uYYZd6YPfuK/87lw37/ebPzV378+3DmWX+sLpbiTfHXr20qOKUngkN2ToGnx5pV0ppn
9cCugWeOdu353t+mJMBQOnjZrTQPB/R/A7pI7pwEgPfRFO/CbYzGdt4CqwqJJCUOJQAr6LDyRbGl
Pj1DUShaqqaFIrLP4Hz0G8fb+xMiOPEBOnYngdujW3fZW5PBxuSPPBTG+VYMPoTtFTgYqni0NpG9
2Yfl8Vu1HP8DDVV861ZqOIUwGNcc1eRJXe+JoDBLFkGqMewI2aIcd7DcAC/cot2JHB4U7paAcZK8
2EZwX1gBUOmEE1LyTo1YQ6Ydl2B2c/eavDngOEgloXKFVn5R0b1vj7cQQBqkl0BUuOg3+KIgMiEj
0uRIKxURzf+FoFF+mi37SFBrUtwfigTABW0KdyaHWMpNHf8mckXr6FQ0K2xKqCIrKj8EMR/AKLUv
GjIohDUCO/pjAYVFgAeWUiVHymDvF135yS9q5Dy5Ajdi7FVbwHwDOJwP7wrxw06TD6LbM8GNxJMQ
Ukp+6yswXb2L9l0CWBzOTxsg+YcQTLi+xZ2laFCJFwCib5v7iwliUQZBXjXP1s31bNxP5gAHQEO/
KS9KIHQBEjyVSC2QZTIkoacUqrfdt3xlglaPvNkBjD1d1xfNkc7+6OgdkOCrh++OW8JgUPM7C5TU
1QjnNGWsGXQBMWgpTR1OtiaXlvQWdqL8MpfWqRCFrkPTu6crnw7ci58GCLMeINWADfXPfnXCSzfL
1hfjhoXnpOpI9LPj1Yry6EVUwMhPY1yfXHgLkq8XzqaOr6IB+HlzQC+2OSyoyhZ18TXuhgrIc9pd
5mnZXPedu36b2ji+NTNULiuti03NkomTCaoAUiyIxE8eqm5WpGQHON6EcAXsYrQLigjVNyozLBUa
Znq4mS6O/fAh6o/xVeyzMYpemq3Uj8HW1ZxADI6V5LTQHs5ffymoH6RQ6UuzpRlYRXk1flyJzEl9
Yv1CZozqNYxaBOMRNxNX5CY7aJurLLvq45obGGBkXcPD/LqhSwDm0cM79eRaHYqoguG0W1i9UpbK
PbhX65xGGptb9WplLtGBeR8fx+pqrZwdy9p1xrfryj7I+cx903X9NZUbD5HkTUItkH000WTA8mdz
4ooCXetHpEHpSDQkDFSiT0LErIdo41yO8zYmN4418CG4NIdcFcbFvO2T1M9AxMVzelvOxrxfw9SF
KW2s+uVqG1eb9MW2TJqdkIhZcI8YCG0Hbh75+TfJRxjiyeEQIgi0S2sIcscwIiNaRut1NOzW5KrM
i7il9krXC9CGvt2+QNAle8WIlf9hw4dIcsx0QPjlUsLFnDpRtAeF3LtXQ+kcw6vtho9H5sgrNxdr
PLS/myU0H/Kg372mWwbWxmbZwba/Ru+hy969Hk08XHqoLuxVi4sypm5d4m/uDMInpuYEPxEWrxnB
ac9CmRwDIvHkWL5v8h79zXiY/xrbun+HohBcRnDsknVpW0pkbZRdJ0NaNRfZbuzN3kt6rqjbwC49
TaX7vkPW6ltNTeu6X8D9REt7YMGjC8VOXF/0MV8dBxjvdPrcmzS/LkYkIhpUNyA4POQf86kHupC5
xb6mHHfRb2AcGQLv3lR9QpqMUqIb62JE9uTPCPbG8/HSG/i6Iob6li7b/qaZ5p5QjE0YJ653C4sB
jb8Dtc8eVigTzGw5JBFeki9nYSNmbPtZ4gDVmgJkMSnMujfw/EY+2P6M3EFLD/qyFYkwB0qflGtB
A2zX/FU2zT2lebbckm72TVDexzUmKdy0zl0VhBycybeJwwOBqjy/NUngvZjasYO+vEJPueUP9Uxv
2I5iKlw39b6MRnNxKKsvbpvlb8ceqY81GT5OE3Y7p7i5F6EGqFqx9DFoU+ZhjQxWzYT9AQr/Krvq
4iZ/ddyVzW9j435vGFGYOKGBKZZ+vAF9QY5LImNFJa6WHhgXSdKigCxm2qRH8FC4QVOsnip3oDMI
0VuoT1umAdJJ1EmQgXZH1E5MwZnV+J53OdF9hogFLyHZj854jC2JZxYbVuiwJ7rsXyG5AY6ndr9M
JiqJXjkBR3fFyDssCq8FZpq0Bhqx43w1zpu3m3i827b5KzNObxCb8y80c3m7TfeHbIZSBrP1oTGH
HkquCHI+Line0CXg+px+7lIdUS3h6yEg44DcSmUlEQjd7dLfYgrw5ojGgt9yW3CyuRWvZKPq0Idq
oKrB5B5QDFsog8VgZCFYR5Jw4hRsSowSlE+kv5fyqtnQxdRkojcusbVu3JXvLIuNVc2bjgz8xNQA
4/Jg10HUA2UhTUcP0OHSzCr17UIoibMdZxgc2c7IBbnuob4c3PGLpZaj0IMrU8mQGZaVUHg0hfNT
Q2f2gZPFluC7wJn3oRN9HcNmL3+DJlgWoF8jgW52eFRsVzB84uSZHJqf+pybikt3utJFum0Hh3c7
H/bpuJFnwJGe79AYX7devw84ZThhP5pB8YHclopl4jcQCaQajOMuvs2PpDHaELU0vqZI8A1iw5Bj
QnF/mi0kQh1SO+oQMwfeYxZUgUM6zZRVdkb4fDwVqjm0/WFtYRuhtNDXkCh38UReFU9oOvLBNFrj
/4yweTaAQV0IzSamuZkndlJ4MNdax4Ik9jvpTg8szXjAfjSMB/ACNgXEf7wKIZ+9mxS4bCt/oH1i
oeStYp6DiaHj7XucktsIk6a7CusCVx5VAwn5+o1JaSJm7eD3WO8CPqEEXl9AEy4jeOIH32lMgqa4
VnsU5wCO2oKj0lcddEI5TmAR66tdGJYi3U7A7RzS6NKVNs+U4dcCawxuMqdhEEfWDJAKLo0hVePg
tEvMH9VcRDeACg1kdhzQxsOBQFAFYbAjQr0U3BgqRN0vG0fCneXheIur+hlz/MUfOBuLTgpEbgQl
coot8VPefoidEso6dJL9FqTTlsyU3UIDL21cVhHIHY8jnp3q5jTCYi683/oUNikpPBcGkSIzHA9v
Md/cfssCnagUXEJ3yznYaw8Mi/SKkLJ3K0jXA5xF1yXbDi3flDD4U1GRQ+Xq4F3HAV9sEv7AWTB1
8VXvU2ZNWezFFn6++Jjmt0AijyhJMdi+I+eDV0Bflr1soF65HZP1u8nMn96AYW/ELJFkw9fBNdDE
wUAe4CXGvfxWh4duRrhIFQF3LLGbKceUGaBAObA4hHXu0UG9tNUuSTGRWGc1Qn65twTzbilLajY5
ERpbA6jYB5A3GGIHzS+aWYojZ5Hx8domijLWGpysSqzj11DqzT32CC4imtSAX8SGKlybjzcC8ZW0
QfGqVHO2HPfaZ6oZINrU/wWdQ4ABwb0S9b7wOvRpEOigyrGHn+GNcRhOq7iG5qSbzV/cBl91AGzX
cRCodheVTIMUL0zCxEQR2pUtzOkOK058gBN5RZuyoyRpwY0TEVEOxlckRgY13qKi/pIxKvFcsdwq
eYv8STvCo9mhJrA4ArrZ94VY+f3kmylxMbB3UH2o4h+7zbuIbujmyPaPj+yQouakhGOqT+UMwC2g
prp+IkRQiXwucWujqYP6I1ecDqXnhVUCpm8Mvx4YE0Bd9XzB5xrPu29Rpc/WFwmgNXVynt1yh26j
yV9JiTM+suWtIW4GCbcBq2WHTZelM8606jQuzZnEG434waYcO9Qk+PZWRqPvod88sTYdICQAAzXh
BYrFtkiXT1RyN/tYUl8CcBSKSwwhLtSjipLo47ltZi9/k0t7rWi1FlK2riGIYVWI1I0ipkVbAxrm
kOcF5Ktexm7yn8YrtvtiBV+ms6op2R7xAWc3q9J1v1R+dxu57bLfxKm5riVdQGfyN0vk5tc4Gqc+
D7/0PjUFHkh0YEf7hq2y0otbd1CguSPCBSfxOJdBFuYPU/N5MvQDT5mDzxGyfIyUAJSRrnPCpqnY
Oq+mA7MI9enuOoV6Ze+AGeJ+0W+AoY6NwBKIKwmJtw2BJ3lwM+nqqKz5y1pe2dZzlFfQzOMnnK5v
fssnKxEOakkeBewuuwoEq46gYIneuwPBNeVzPBsxnpot/cBTAq7OnTj74sps9u6B4SYfz+JwsYUo
R2P/RzzGaAer8gHTS8POxYYwDx2hDN+jkqIEWexpV7k3niNxMdUDIxZq00Fb5+R4R6gleWTI8HDy
noVpgEwjfkDv4YCgGpoHh6txN7U3Xia1io65s86uSnB2w+Udtnmt4QXyW3xqdzoeruZ2d71my/Z6
crHGJvdJAxQbBrxWssByg3VawpIMnHruB2/loyQz/BkkeIr6nDrPiorZ5ND81hfMYb+WeDV1fNtv
ASDHhDluFwS/9zjxVyiZ8hkFbs+EcsJFX3AmNh6Go4dCFEeGNwQDpwrAjDjRMVUhjtHHeYmO84Cn
EyUhBx9HvEnW7Vtufkc/dtXcHoCV3q1xSMP43Ld3blgENz0gmDxlYJvM+atyyazBQOCPyJUnTKUd
myYGHqWvlxxIjLAbSPXYh2l8qV/GM4S6aLvv+w0BvU29oLiLEDUjIEtjBlZAPGFFG0hILk6HvzZS
o+bqZmHEjgn+dJAOLfqieP45wEi8KA20fDD1WjEKDGymAGgROwbOLL451qVPPrkJkUXT44CYUvsj
kpuAi8JBjpgAJoYznNO5xQ6yrAkCXJr722JGAYx7mOI2vhod8gjiXxLnyHiE+6EI+BR/A46o1QK2
q8FnP1iJPbpp4rg6AvrCE3WJcxEduYUQKSZlxESZLUaaiJKbk83n/dZ3hdXla5xzFUWI1zM57HYT
sUICDJqNRyBmhAfSQe7OSBTXw0tSvonWQIYDnR/bghu7tBOoUTCeOFIXr/29H3HZnYE6r4PJ3zXt
iz6Tc6b8l2n84UUxs6NMpOmr+GZ6++FkPLDxm9AboF9nRTUh228KGWTfnw9vnSzsXuyKo+pGXciK
yDD5Htu5SRSEp9jwuJRxr7b+Lb4jxETVER08DqZi5ThepvB+yPu/+nEHFKr5Ch/MxzTb5Nfr4cgW
XDg88oWavJX6GxsyNoWBybHPhu0bwngc4AEj1JW+f23dA7NlOoPVg/oq4biqgB7LphY78FxAtWhU
JncYinngoIs8AuTL2Jiq4TQNc6A8iVqwLecmrjeJp4oN1q9KJvqMs5s535qIUe0PdIW63mF90RyH
5rc1Ilz2R2WTgrF/Z13nBjpTxAKIEHqiHlI0bFdan2260/iglVI839GQ7ZeXZB2Zwr23IZ7oXUwH
qaZxiCT6hCbUQuay1HVofCV05zf4Y8WKEcdnIX+DifQLJUxLUBQO8Xfcs+NqdpB/1LaLNOopD+5O
c8qr/J7KIzkwntB2DYcMrHXR6wgIit0KzYq8VSfXLIAN2TXK7XUyjRrBvhm9W5MPOM6ZtMZj+qsJ
yi7QISmuUz8sLpRSG0WKwcEVByKdnDbfC0eRtZqaoZtYg5oGa8OCWz2CNr8X2Y6usuP2pdKDgg8h
Uo5LmXKvscd89oArM7kZfKEaysCduTfRNGBb4EPpyQv7LubDT3ioE2IkhG+SS2c7ude45uQpI9yT
xkEKNk6Sb8cuHDgCsi9aeZ3LaUyjLwvC1VwfWToAebaojk31y2ZjrQr6Az0ZqIn472ZaufSm0qXl
WpZ5jH/b+vveVNGNaXEUFQ+5IU7VJBnZYhf1LxvwtRheZTfzeEMhYdrS6ooVsXFLXOPKaivY3Fk8
aPW6OBcGKdC92g+B935nvvu9NRH9AGgEYo/2G3iynhmHQqDncCxSvbEjUohYGh3HtV3DYqxsXOeP
ZoZtMVZetWV5FIO+c8EvMFkP5yoet7zCvl6/gKLWZWuNaRhPfpZsBekFLLPnfOpTHFJ4d/kUjpYp
SFqc86xhDJsxfdEjzxqb5UOc8cei7I6wPbBj/QRbZiMisMHBzTJvGMc5m2lm1DjqrDWjrI9MsMsg
W8fPQoCkbu9nhtOUfkXt4N7HI/E97FIxmeDebPoJ3+YY9xXtxxB6Xxe7pcHGVmEJHQcJxI3WVMKy
XhctOpdEzYgb47g0UrdsnYqIxB5UxIlHWgE337tdTqKkwDpKJJgWDAh5pUOWsd+bmi0ndSxgA6SX
CQCwxXwBHcx7s2L3O3yavunIRYl6BdWoAyknwqkiKbKrCfqpy9Js/zwc2z+smmzjj8xDwsGIrqug
g1i5Zky2v/XwdNFEP/SfTUgSy3FJV+SeM1yU7fhu6lecjK1iKZpXyYFSuQDgv/LV42wQR12ShTOf
Ff2iWSge4C50xXdTEi6QFybRQgYQYjdWBepQPp/IdE4frcmPjiw/wmUOCRdbOJkVF1GejDIu1Hv+
UB1hOizuVZGShDIp0Z7dRNOAQSdZxDTI2OpQV4NC5jH0Ju/f+Isi9oyzpBgVrJUkYcyqDFXGgzty
QkLWMF253bC+c5c1/I/r7L71g447DY1d47IJ7oBnE0ckOozn9HS84M/EaF4h9EPgscqCbgo8q5GP
xWa6100Ywy/skliYtsfwnexOXMgwBnydlRgTSFMRWbENcF8gVZk22+TOIDt7GW+pWM6kWVcODFTg
y8T8RbYUIfmCC2vX7E/SCfNfBVmrAslJ04GwD5Q0UB2jnyLvrtnU8x+HNP6P4wdMysABKQ5HMnHU
hsB470GaKP3C692izN/6c7UlAvSWAddl1y0v6clkCIOxA2PNrftID3Bs7WgiiDiIcEeIS2wqZOIm
9puKYlJeGhe7Qk+Ek7FHeINLn8Jrex4ol+dv66/mUDJ1x2n5swmOAXiIMNryFak5/m4AxrBh1y9F
zPDzK4y4UmL4ciRmfBa8GYBs0llgFUQSuVbsTe7GuTi6403a+3ASsU56jOIWgbeCPqBrYNL+X83G
Lz9N07x9O4W4OjQIMweiCMEixzsVVjIqdczpvozqCp6tKiH9RyOoUSIB+NRlsSOR1SvktqLG6gIp
BodS7FYzLP+JI4FVdoAv3abg1MnXD8etIUjrhu9FEXOfzUYGNKUBvcCbwyUXBLOfSTcxHQQeS4Iv
CYc9c6UqDF4pGWoOQsgn46t6N+R3hqz6+36zC/80CfIN1rpslBOpyQb5AnAXAecBxFyxoI7Yjo4h
bFr9QWIsfYtWsJJuU0qE6x9Equ0RukGSEKPGEL3pD4QDUcpWbErkNlDnZLtn9/FI3dIK2jX/n6Yz
a7ITV4LwLyJCgNhee3W7bY/3sf1ywstYgA6rAAG//n6ljvsy4WXc3QekWrIyszriBg9P8aAbZMoH
R0uN/Ef3nP2y7QBcOHPIBnkofqb9CbCjLgjmKsqmT2VCy4VFd2xv+rX/qwyZw56AhppKQUc2BsNk
/5VeiG4hP1ouPXnguDx7Ox+f5P0Kg1gqEgoO0FpbyEwNcB3qI6cWqICbWI+/fUcHbgshb1PMDVdB
+YAI7wTYGC7y+TvHTCimCjA7vSvMXyB0ACE/s+Sll6nqJgms4OIwMjRxF3oojVV7wAaIU/Q9hiKT
iOjvTNyo527vfqwtxm4lZg+0JtLLFDQSnh7+n/DqFfF/rH+UYeuetPLwfcmNAoe+YHcIu4cjwd+K
UMliVJ+jdhsokyipw2BO1PZ2kMghZXUpllQlxYkJuxsQjvkyGJ0DwMAn/+kiYi9lERdJYFA2JQNr
8C80Lkk9r82kVBl26hlQ8KXGt6GErwf7uxWf15SaymTevZdyMcH79OZAJnBLN/jF2Ogr4WE3Izp1
HnZhOz6ApTDW+j+bL/52cot7iE/xghrU+BgsyzsSu1Ol/jw0iXoItjuhWVMtFz9sK2RhNz5iBP+S
IfMzZhTSW5TpP1KMvCnnDW7jBsbQyXmqmPmLWImjM3xwcyxr7nkT/kK0eIkD1PO6piTXV5KcGsge
NEm0SwWEOxnNlDUPcm6Gv9WeEp0Tgb0Pgoc5OTvS14SiWaZPPr94Dl0yPDMho+Qa8TFjVk11/4+f
uLgDmm+TA1ALPFQuPH45eiEYhC0w4l5AXXd9fGEbZKAAauRWiRJednSJsgDD2ugZ2wgKmbnx7xh6
74hB8pnsunbtJ79agZV5GDZP7M9hqDpwxIzzix0umBRaE9OzQhdNT0C9MB8CNVyXt/HVDbcqFuBB
OobaDNAGl/gTGT7/MJpi+YHwMv+lqmV19F7LJX2kJG4/iXHNkFHMSZFpNwE1W7kypufh1JI4DUAz
8nwfA6PZ5Z0+juZGrUSakHP8THesRwKMK9cRyRejJqaulDPUUeC7JVQF3hhIpAB9Q4Jxf2iU0KZg
gnCkkN/v7OSAIyZeE4Urs85EniMIBjeeoth1pPyOwTWltoLxMJNwinP/ocY0/xc00PwpmRG+FLgs
ucj/hdyBwC1ddoFICp4spOvoJ5IByB8LPftLTrzw7cKrI0R+nmgQP+WuaEiiEkmHPSa+7Rk0D9e1
72T/tcgcZJXksHBxr6TW4QAQHdkZjwLT3w0DIA+rQ+mHlbwEscaWVSRDzC/UBHqgbDl8NRZcXFQm
AYrdxQOjmyH+9MsV4cQpsQCZoR9Y6E6PmbqPqs4KuP28ZbFBYkz33V3xAtRQDW97zOT/XEfBn68S
O1BJ7jidgCUNpfTfIXhUtEpsG2S0mB/uQw0ppL1V9Xrh/aVRfH00bYxHhxnW/L05Y5ByGPX0NEFy
5aYro281OtbLAhQMI9JMvYINcgjw+ms9poCO3xpf8oK1PT6htXBAovrk5TKfdBPPwvajvj9nfFaB
cP3q/+EUxJwXWfgnxhBcbUagGYsa+ok6Lm3Nj6A6EFEqb+QJvwzmBknnHk5gNsr+q3t/FlzjImLg
N4zzwGKS7veZUw+3YchUEjTczquhYfr8YnhVpMi3OZouAeB39vjJAOdHGapSEHa1c5lf0gRVHRwr
ShvBINUV5y/jYhBHW9uHsJUJ+UDY79lhbWHFIPsifJqgQqhJiNL06EIKWpprSzAoejAbvXG9AjDt
Ehm41AK2rXT0LHsmllz5OjwPhj+CFiR0Jx6/Snpkzo0b6XVE3GkbQnUok5D4/7WslLvtz6S4K+bC
UpW9dFF7Gq/sUksP3hZHJJxUu1DGhsmFu9Cccov55oaQidKTt0UFXi445MYb0/nxCgFtYayhZV2R
a6QYV+KxHfGeXcZHIZPnEjs8xSSVB/I6Ghl0VIMjnZbJ6m/9fFCuXnRGuGVWGCQt88E8AfxMm2v1
2mvIRJqVZndDRpKWcbPe+FEsImBqEGFXzaAxFk3lQxnzDERXZFhkDn4iTwR5MtCc1Csy1VBzx8SM
quqDXiitRY8btVIXYNPhey4Hh5tWAOyEzXttxMSafG4TBvtlSp0EKPI3YIiaDUG+lPkt07p7M7Hu
V1x5VZPgxZmc7qM+uMsiQwzgzdyk1U1sOiA4hEZmp9ZTxCEzjWNGKwRpTSGSxcp1Az+gKv48RIqu
oQMASOmT76Nl6V8HLNAlcChUtH8pawpRLGEAi2YiMfCVvk3nsX6tsssGnm1OKNamZL+JxjXxrqQt
nLhe0/mex3L9HoD9QHhQFwpsWmN6+IZjEoYhXLetuInWSwJ/m1pXNMKlp1DwC1AjlHUmN0SH1+aQ
3uygIoKb8DwXMCRQGUvok8JBoYqx7DhmMvdNrejZWbxAFr32pPtDv2unyyfQ8uW1Wo79jWlVQTxX
R4WChdV6JpIFXLOc/Uzyt5dQm/LiuzXu7yZVUQXWAOtag1O43BaMZn3zZFZpoeNt+AB86gqa9mNN
WFSVmfg1G+SNec3p8e2j2BpoT60MvOFur9Z8h3gx3LNEA+BJFX9wFeAXJXHBLsBQauY0m7o6sfjN
k99gSag3ME85XtN7FWQxveWfeZyctZpoYwcZ1QoqbLe28MTz2teMvvvjE2yW7SFJL3R4KgyRME1Z
8O2BqPMhm8YLwxpSVvppUv2p2Bg0FvFd6aFMlBlPzy6MPpEEgJTB/u775j6r3KdtKTwfXz+FBdJl
njD8nhASG7DIzxWgAu45Vbx+UQ2QAxZ1Jw91j7v0IclIuaC4XHSU/WrakdFAwszQniZZAVFySwa5
sKAlZiLyhpXQUcGoJIAPadR+bvfr+jxfPPFyTn3xsU+TgugL9vc0ttGOJJNxbhrKfzbpMIVpJR3E
F7veufXo/uPRnI8awPdWnfMWYxjKFJvvWXmq0aQ8P+qENxHGABH+LTA0h9+bYnIbQGG7kamjjIvI
NgQCfN/9bke8ZjF7Mo7tO5th0F6ILtjNTFvCl7GFT25WVXVfae0hehhCa9kv+48SAcVPt8qqbdcy
7zmxcdQTMWg4luG5iB0V5zXmz0CX37mobJ70KMj7gNss2DXRBcPH++Ic1mdWaz2b48gFbljulewH
0SeJT4B34S1AnYJvOeVCCeKUlOyhvjlbeldi7Q8bMWX07AGTofOwUOWFYRWDcWphEdtLazY0G0go
XDsxj1YR4LpH5Qi0C9RqLVHOGAnFC7k4RPIkMmwBjgfDPBWIQUBY6bPoppjJNQwLheADtcMkEAHg
JklFwvgb3utts6bno4GXcTucarlZprYBzrl+rpM0v7nmBUekRlkIQxT6SENJwRDypPwfJrh7Ho6K
rmioR1qacqveqpMDQ0ZhJUtVQlPkX/YJoXk4JNBXrYPbVqZ/rXhcD3qakTFKFTH1+XsPvsKe7vW6
gtbBqcAJmUXop79gE0XponpbvQuos9Q/6PxAqOYLCwXUuV0++mssXmOAt57Y/45KBfiGoqMHg9bm
y4EU5ynfFX7W8DBBjAU0NSRDewp2Jq08Bm3QUmUxVrmu8eMAX/BOaUktI8m8bMrmGfIJl5QFOJBL
hucyR1DXw+cclKPbpHF/pR1FHUj7Z5zeCDAwAJi71ztQHPKYGdAItpx7DVJFUbEYMBG1ZmRrN5k/
BOrlN6WKkFdRtDfDr6FKKKj6Wn20VQISbHX33qzrDCloNpif+PTJVTAlh2udfrdLub3TjQDwdATl
ILVxPR7NI8wx+1cX86LYJACTmcGG+lgnsf/cjyphbY90QdTgr3wxgF2tMOVkrU84Oej7uMJRQyqg
AYRB+JPiC2xopHZYsvFjX+n5rd3kc83F8FUpIczvU40XL3eZYE8OX5ruhx7O6YNJCWpuYuqcC27e
y1g/4ziZSG4ZJiEDbQ9YBTcqeGaS/H4wef5FCIYnssgAl5qSMSw1i3U8tnJJ459OCNuugLXK/oKf
WraD2YOHYk+xbkUSrzD8gJxy0a/6jZrSdNsHU9N7nNL+id2m6QGP2wgvhZrzh0YaJ+iR//SY2aUV
0tEeiHyuu5WZdmcfUlqyW3kUbL0UmhNnG0kA3YkwxO3KadKWD08jBDegI7H7DNaJpQSW4bYIvMzA
0APvEJK8jFwTPn7giRlc4G9SJ8Mwwv49o/EmzGjR8H4ZlpmmAi0W9mvSbQr7R2Pg/aiSfIXXdnkd
qxyTlP1n39OwqBgTvjAKrCS7gp4omAdkWILhuOMqzqevWRe6Xf6BhxX/HLISoLMpmmewRbI/WJkj
HBvCJ6fXmXb4ZeG7M1bnW17zvXoqYs9CqnaUnWpcU2kUAt2nFCa5AhbgFDF4NwefNRDCuCQKoEgQ
bJlFZmStskuzT2EYpBVFMQWUlydBFgjInTCNXMqXC5xAMafFJKV8G2xSW9hyJVF1KKirXUtTIw2x
rMH1uTCShFImk8dt4TW0TK9vNv6JwKc3QMLJW0o2xotIatOd81bO5FTcHSqhkfEWGWsoFmM6csn9
bOEUYH3OUGnlZ2kP7nSbJtdXYszvUeoDSggzAyxZoB6ZLlHYE2LAK/WlTH67uGdCkewDcKqFjRgB
8g2aFBc4NAU3gKVjKxtv5LaIk46jn7CDHHUOA9FNOHma4BIoDjD2iJT42Dz6nKaUpwefXOAGqvT1
cdBcE7PwKftivhv1Mv2CI8zchK6QeyGcMoZnWwN9Uupl3Iyidw0B4QPD3gk8mpziIEKEE1M2FMf0
T/WNLw5gLA4nLBG+DGTAB3d263ef8d04pgSQqvK3c8SNGhzHWYPlprxeSisYxEwOcaal4j7+2pyS
Sx3cYHMVVhC7bTDdg0Y29eqbxU6CjhG+rKuFmQ+V3S1s5dsE29Tlzms9KWECAiD7SEOBGBgWBY3M
TTFz7XsWWIjFEzyg8QZGHz9GLQhFVZTH43koaKnr9XdWnupmZlfUx9DpHYVbn5Vb+S4XwrbP9vbt
sKCgIHbzwy+JfVfWUcTWDqieChflq4bYHNdNeRcooh6Mma6CYx3aCN0CS0kpUMZ0AUMhwgBYQmx4
onSp23O79WsSUwxcDsqQHr4LOZz34zzoXTDk6q48yKvQkmT2uhNwyKj4rx4jILHfMFJs/2Nc8VOs
tOccyDzI8pM8pWNcwWZI+qxGgVFkwKpMBPg2TAC2NhUsXEijeFn/YWca/vgGB+oFfiEBCaECzLPr
427aDn4PkLzgpga3LFp9Se/Bcbtl/6Mw8mWNt50F8uwNNdDlQi1dY0tidwpZ5oALELPQTq4hv/Qe
/iwP4RYYCwNY00FiGQZ5IBroNJTqzNk4eCuJebCMtYXaiOONwyEkXX7H1NVfe/Tyn9tCxsPMACni
KGa6SswIZgbePmG3QCOJNbe30XiOH5u5b3Ar7EFkiYAByRswlQtdrACrJqJ5LgdmcUYa6yN73uBH
0nHxHtwACii0yxLaCRUBbmPp9sVdYGzRkuib5ij+XS/dL882HlURGFjsAUvag1WJoAK7S+6NcGX8
HIaLeBDltUdONp2PvgBktZiuwhsih5iMN+JPPrgZ+OATKUTopAgWKJZKnj6kAyo5/GH1SWyXKWDp
eQNWAZuYBQj7IMjhLyZPu+3vQrgr4LmBn8Bnj6PyAX91vmPE5RtykB7EfglrSMRiRnwR3MjoZtCC
a8ZcxpdxkXSLSK+EakXgVjEHFFque40JCSw1iLd3ZsjgaUz9wxnzVCLQVTa2c9tPjXKjYOh32zvK
2Qn/uTvlk/Tpom19P9Cz3Rbsl5E5fjvI5zjBxH01/IYppO7ahT/Cj+NtoPQMMR8h9KawPN6HbRF6
JHJRP8J4pCaR0ZAXtEXISbZrmPQmcocv7WdXQfVQMW8jO+vmZq4dRAywV01MEb3KsDLrlp5T6JkU
ekT/Vqf/OA8kq2E2wTXhM7gYumZLog6JShw1AdwEBZHVm93n5vTVXQLmQJQUInhL5XAmvHzZhKd2
Dr+iRHhlSuBaaDvsfKDxUTKarPkYvoyYHoDmEycD/1qUiwOynbJhcCJddtjGRucNUdngKQEru+L8
B5rkQIEig4MXQhzdJ9R8vmZlV3tbRFdSAlmDR1mM/4JX01wYrrOHNQgJDjlO+sYXXU9bN7a3LFYh
PaBs1ML6HOXEtiev+SSThI9kNeeFT0kPby9fW5kqFQX0ZNfw6Lw3X6KKFxVOXp/J6ic+0kmdUV6Z
yEzA+myWoETb8o9h1YYosY0mtgn/3DbMc0XTG5UEKVN3lAj1QvfFL3peaAkECraB0uikEkymNXtw
1YEfKc7CgZxhDayXMGUud7DFxbF/erbPUcsrpaqd7lKZCg/2/HvU3et8dG8svjCAR6CJIWmlVfdb
7f0K72J8LkoK65lEAmeMPt85Lp+cMjDVv+wtGNjLCQ/GdJ91EqMcu3ylewAsjoSsOEsFi6gBzOiA
1FDzeVREqyvfG69+BhLwbW3O5+k9l74wHLCACrqCDqdN+C0nbLprz+pPcWXuXPRYKLXDdruZ8XhB
y0I6jI6xotzbqjcBdDxZFYRRDT5LLLyGCzsSl4skyf/dQNTfy2YHM7IIO0CiHcNxDLCtsFKYsxY9
X7elzLU5eCiTKlo9PEoIakCnQ378lVaKshSrFKl1x2H6b260g0AuAOWyg0MtOzW14+Bb0/LAuNwy
46b/OYmLl9qkt5ft4G9T2oMyoVlWTmxdPVxozLeJBzTYC5P2F/YufGBXSQxQYM8nzNugGWn3nzq/
/sZQrsSWTpBSQWyB4/O7Yb4kqJelvY6ot81MBQJV3b1+mU0IFRtFH6lWqJJhujELbEjLywRCisxh
BnWsJPLDu2BqCj8B35tSy+cQv7EB2R0Pik9kdtyMhIGGjgzFzgi2aGY5woQTVOt0iML5sSl0bHba
Dp5AIfYNNh+JS6qh58yISWFCYFfBHntyGIU23wOaNMRGwQDgEJapFAXME4QSiLckvCEaS/Fd1yM/
pwRurYFF7IVmAGQNTKqnytGqhg/GI4EcwE2VkKZ7zALZAMAMopqjZ32weYrswrNK5QfEajEy7lvB
SiJ6GbpAtVJLvyCqLSdO7LAUqNvNUJ0gwaKvxcOP1EZavAvKwHK06g57XoztLsSNbaeqYFqg7rY4
+lrGwC1bB08L6uBtWjJzMS1q0tDq2ZkBcb62lBjTBFySfN9IpmKzBGlLFDjcdh2P091c0oVDKYlu
5oYoSBnBU4r4IPxk33rJECcIJh5NFDYtteW8dtPj2dGwp9KKlfLhSoY0vG02OJcpvx1G0JStTC4P
7aUfEbxyzpoF0yfs2hkVU9duu0T51DI5Xq/lvThDwcGl9EC38FQ2ZDygzg0yPqHFtdyVYrgsr9M+
pnaSuY/ryz+BqRe6fRk/nB2Nx3musIda4WC1xtjrLSXO/gaIBHgrIoFEneMDp9fliXGsuw0pMa34
27QHZHCjNCpIi26iBtR+mwBooSsiVPD7F9ygqTuLDEdaKSEEoVejgv+ERyfUhIQmDqJW+w2KK3NZ
2FgmFuZZ1J+37pqyRz0RCp5iKsksF6Y0e48/ajLmfSjpbMsp0JiPPA79PEPFoLhjLkNb20kbitcU
H5Qio+C0asYOcLlHRMGMet0J9CSAVzg53dzXN1PlSFR7525n1NqBOmdGKveRiTVaYiboMpKR5Hml
E80I1mdOHj/L8cPCkXrEQYzqXGQc+KFRnQBB+5RRk0Pudm/RhgBomR/qCgOm66mSVvB6zg14PTrG
x1BilRX9rLfjYMGhrP1bRgKUC15Gdf4Xk1/IMdD6+LSY1XWZR+OmqbIKZ/4MG4k0zNTIQz/pCkRI
SJ7riYjyIICYOjbTl5Z9klwTaQWE/KEs4Z12afxXVVzWlzJiWhMIOVeMpgpBRXiNoRGUpYVBDWNG
Pl89l92rrU4qaJa8Y5+BpHg5qdbZ4Zdagf1VgdQFUS+frqr9uxaLqLCCC2gA1lfP/iGRhplR8MqR
705Zg86qqPs7sF4oQiUlpNulygUnCM0DXwezA/cdJ5eNUDTAbDpzUn40EFak+YWIIJUIFAHALi72
KLIMImVzHP1dowbY0Q3Fcb//DFW689PE5E36ENjgYLL+myizDKPHexPTD6grbdhguZi2gh/uCyHQ
9GCdngACB4I2BGbJv9CrSK0pP69SNJiWRSSCkLgTWB9WB5cHFHKnGC5zGWQAATklcwZh5paA4G+A
HpPbqTDHzXztpjvy01+QAP5yjdxr0eMZFGAoaRm+BB1SGqoobrjJgHWhCFecfnbEO4b3TBOEvLrJ
mx/5QWr5ncFo0bc8CZgYuA/YlLyAcGHA7PjRLWSiwNMQPquWnbPL0XYP7ZEz/sYhm5wKbpGuXPnZ
EcxC18Vk7UCjsqRvXqrQafteXub/RE6EmTqGf0AhQVGvvDQfJx+EpgAgRZidTvfne9FjlQxsXzGX
g0ZvSLJCFgltVkj6ZmE0ZlUm8zcCgnzrASt1/Hyp680qGhoF6h/GYqbUoItEdHxVGQrlNRaVS/Sv
PIFAVKR2qN7BZJR4nGpcBIBLVLt9c9cFz9UL/DvuLtFVjNvSjUdvaEPQhTpsLnAlhtOB7F25kTl0
9LVoWZAhL6P2yXv6OihkvO6zav+ryuJdF8fwIkiXb1TPjxcKXcbMiFP9dLBbc1y/uwO2JI5xUlVD
3K4RQ9lh4i3EYC9D61OGh+TZEsWR7K0tOxkbYJAHYgG6XWqpbuB6XM5e/TMVfQZTUArSAsaWtvxD
FKBAdkycTMOnCJJEi6Hva8BviLa0dIINtSTAV9C17NPpkpWcRLMbhoeRrj/EdkNBXBBBmFOKaheq
qHwlOXgICcJ9cTmt3TBL+kaFi4ieXORYaxaqGo2SPciPgoEC3T2nUzxCgZLk/5Lj3/Gx/bX+oVIq
Ho+nH2eDse5EbIUQqKEQRzX3kAtkK5mGNVSxqgZ3FotZWQIPW4xJWQx+K8pwSuqKlkrw24a32O9S
PuFzGro2c2JbO/N3WjHmqAQfEPaabei8SswgRagZ9jWLv0BwiED2/lUfPHP2fhH1L/v1Nj3iEhQN
BAY6M0MkqE53emduTJrkR4ZhXvtvYiFFawLojhoTcfdXmOaIeGcyD96kyGHgHFuYyG4e37fH8fMc
xVXgyoMN6oSgTaPXopIV7twLkTEW5AR4kxBOqRxqMJUZMHBKaJ1cEChRJ0GlxscMisj9dqFGYJm2
QH4SRUYOR+DCodnwn1l96N/5jvmZVIQvHJkN/CCceLugtkSd9yoQ0GSDg8u6AbY8Y8ALAUfFgNgQ
oRUN2nTLGE6wXNpvDCQoOiT88K6eoOQykOCFisgpgN8wp74I4RvsaKle70nXfT+vcfLb7FBTou1o
32oz/KYmuZBVJJonrKbyK1nzpL8JbLwtZVtdyouGEUvjKXONBC72VmCTDfjivb/cbfKx5o40Heq8
tgW2ahVo54Bm6XaeeKzotNSrSBy+ZWlUekpQ1DB3zcofFRl13aZ5GtGFcFcwpIQ5SLGLHIe+mwHB
ufXrc7BoQKwLyCrKPiFHGwdenEo33NOZofmW3hJg1vUjE4iRcKN7GYsD29DkKMA5NHEbvpbM+u5I
Ig1uKPVxs1wN5ENRLdicvxhgYjM/Q/6MVt8+qKaG1ZdyBsS/XdQ1EsMCwwUp3U+laVv1YX6wtruj
d3P7HcNGTnDCWlHLWH8e2UaBNWny2FZSLjo0FOF6zHX+qaK71Tt3qBW51NZtfJ4j/kqtRvzG25r6
jeYudBIVBTPTBbjlCe0N5hLyntjpJgRgqTuGTMC2MJ2WwlPNjaGfojaNFu5DCuiT8lOiE4e2wnSY
thagFL8aPiF6L7ic5CD6x/kmUiRVk/CrAyzMEnGwLuYrUlYAsgl9MeQs/FgArwhBA3UEviTf7DZQ
RsxgJLif0Z7tFD1qZp2nE+GeWtF2BSaLyUE7/JXrciI5bUyTPTaTT+6CIl6cTPNBI7KV+NyhhPGx
JPqBSk9tJPqXukjUESoZ37seaYba/j/URCLJM8glabmNuijiEqaH9FW6+kpzCXZ9oQ707JHA5cFD
EKWVEiq3V+sHKruPGDiAagcEW0g3wNbHE7MMeqEe7S5QBgAfvNWgqe7gYFEyctcPzr5zFG6nI9Da
At+YChI/wAI075G3K9WJPXkUEJ1T9q1w8tILnP6a3gYRwx97xa8VeA9kh5965cY49tsatqNBT+DT
yNbdQHoU3Y2cfImxbE+juhkBBAes/SBy4ycAqIYwEILCTofEeP1LcO2Bx0VUY68pzDf9ZqjBKMxC
RwVBgfY8p9P1ifRRMsEWYDwouU0GueWFMs2Ui0smga8kQ4MTEDi9uOJQ3Lc3I2OTm8257DFIgEh/
fOALgdCtnDBGdM07qhRyL6LIe6MA8FUDrSfqmEfPjZCf1oZxtmJG3BbrlZ+ve9Bmfieng86NOaAs
mxDhdxiNMVmub2hyKCX8F0YpxcfI4k7RstBBEz6iWQoJcshNK/VlkG6fUrVNzG7isY1v9rn9hecy
JBrLn7+ES4OtkfHMkgFCqH/kXJuOIxcl2eU2bnJ05acUZY4rMLALSXpsojCo/VuRxJUTlZdsWWET
rhg0894CXyugCNL04augPooaU2+UdWeSfTwjyS8Z7bRLSMWBaO4PAiP4HN2U0AAU5h/37DOm7Wya
4YmtJ/x8QA+a9oafbLyvFzUCzHrW8EnbH/PF5o4HrwvC6nqdrnzgdcC/E3Wn71HbZab7046QPjzm
8W7nZFklZxcpmIsEMKA3uzOKVlq3VDMlulj0uTJDjwRmELK4p8dSXCRFMcBFkikbivlXbBIzt/u4
RA/YtRR3UmKpQRyKZHdmcJliQyJfkDcNlEairWnMZrs8lVcLqyGYiQh2ox0n3LWnrOp1PINy4SWW
NUVRwxuziZyjxLBmUbCLKsfdsDqoZse6uU/s9fWlXAbSKC8oLNnQHSMZ1irTy16gcDGv5wkiKMP8
gPErXxcoys+EUwTsCjcdxbd1jYzhRh5EWYDNh/kulBuYByqFhTtJnkNpjM4WhIO2HQnXOjzj4eyQ
IvGX6lqAQPPRETmii7nyNmVzYrqTOxHQz2/gcXBlNwC6lPXrN4WUxWfKP9gSHvy8ksDsJJdBoCEx
tUQZN2Aiz2wWSjzSGu6/ndBHOTYbXOHmBrmGcEt9brDeEcpIkTIxOZke0MrCTpTccuzTzbjO1Uc7
jWh3VEJhhgy+hLUFSqvzGLIf+ts3SmFK0PZldlvXOYMrAVacSfJfuuLpqYkYbCJupV4kBssw1MFO
hTQNz8RquEWpUGiadfkNOWN49qjxbiwKvz8MojlqmmOjE+ZLtudcSeDjQX4MQctEkDwCb12vjf1N
/td/1XK2GVVanAFyO8DqrjMcCIaCYRS5CZOf1uE3ldqH3pTg+1nfPLZx+ee4rpd720wZuwpYlyiz
wXPlW6bVOr3qYTvdzYdwZK5SLg09eybH5ngtcOS0F9M/U7Nn/4aRSjDTquEgDgX3qE9Uf19U+I4O
5LvX4ALgDRO51sc8fH64V2HxAuNTKsGMd2a9hp8HoENcAF5teGDhXeK/KIVJKUbSQBKmyelguuI5
zIxKNlIJyRqFCsF0hXOeKqRWLOOav+3sIfriClqLoOELXJVTQrfRTEJGnGLUSfKQXu2sYEiHCbmU
CujQSPt090hK/wZPAlHNMwQYhJojtbeYUgwtRlw+kmpIYgMyXOBaeXoBbRkWcqCGuMt0v3/falJV
W1KstQlrqhYCds/3sIUBuN+u0Maxs6LpGmuETXQSsAn49JE8FX2eD6WHM1IeBJ6gAGXKBd6HOh3/
WE48cTBBOwfCbRf6aXsVznMzMKD2onYopKjIYHZgqYFRAOiXJCnBGryTru0U2+7DVzhzIc7yxFs0
rJTtJSEB8iInzYiPP+2ryoUkIh49kL5+m4n2XkPA/6A2bqYdYCcMfZ1ydme/PQasObCa4V5d6Pn5
xuwSo0M4uR4Dine0hTwjOhHHAJReQX6nL0y2MTvDP+BKGVD2SO1LEN0cqi8HwkK6wDlB0i+2YFSR
+XQXb+v4qQSefrIpTyMowV8MJlw1/glf1bElzdHYof+0EcFcCtOhqOuvxuTMrutru1MgtBkaLd/j
Od0NqyY0u50qCoQrsD7Bo0lkhegKDzAXZskgS+K58uJESP6A34FNsVw0DGIIcmI/plLJHfRvKu+m
f2yEG5cZSD+Rkghb8f/adZ7YKwy/U7PFCQcoqjiTCdaOKFDwGN7XzLd5cenpYOWyXoNagNkpTaig
UkF/BBw4UCJSaZTgxZGQdwEDHAZCT8yNPepY0LTBCt9nIlM4YgGzFgInWBIEmIlgqiqDzcCK8G80
ef1+i4odb5yZLxXU22IRUUZU0zAVfw4rrHM3qe2dS/F4wmaQsgd4H+I2fXMiWHDQ3LDiPni9uF4a
BlTngMoCbVNhF6hDCVj05WHAB379d5slSqUk93OXH9LDUuwvpB1mp2DzjtsEdZenovieL3PXqwgH
jNCdpbgMgJqfiZqleF66NcXcfZcK5JQZCB0nKE2iSV5i7XBOBNq+1uZNi0j1flXRBOVGuUfqcNo1
6rOHU55JtDNtOdmme5NOw5UmBRlCOcmY4WAaBBEOeENU2OGqwWevPuhdcmUt2PBO3QlLTtMDUgOY
69pAoU49jKfxeHJL7D7KWmshxFADp5DNyhNiHWR4CAwJ+YI7g3EgHij/2QwECsc63zEqwhbCzDAV
cP6nys2a6ttcct4cqA4/Fhc50O3IdeIOg4Tkn8tp+nfJcbrPsDZIDfhh8t6EVhLKMChoELBAnc1J
PPQXrJecyPyaDN1TC0QotmdKLYjFRLMltfF3QiSSgKw66FKnc/+lM4vJmJTe/QtLi6BaRMdPUbYG
Ee+L+93ov7kNjMXyLB9IgKAtdM/hfjVLkdwwl2voq9iyLU1pUGJ52iAoqGi6tk1V9+OW5pB0QIz9
MTkHAMtR0pWkPdwbHKQa6gmmKM3lj2heSyryD9pxtrxw7mUk/DgA7rwaoB49TPl0vsubimIvJV1b
utwHmgQywMFYgRkT9xEOGGefWdTICUP4W9ooozU7/X/BN0k4Bv6yJrA+2/6pTGmhSVPQjTQAM0JX
cuYm8+ZxBmO7xvM3mPdEqgyA0mvK1rUbh0+XbP9cnvtHX4Hrsn15wICeLke6N5La32FBFhwgMDHX
QpCL1FSdlNOcjZ/BHEsb4Arj1+NJ1wQMU0h/AYbxYDvOYKjf4R3CLIro2MpNAmbNDJMRxl8heStW
1KUvJD3WLXQMcfR4EBXmHOkSiYJx8t9o4Y7Lik8GhoC5p+TukAYZqz5j/Gt34nNZkLzKGIyZF0HN
LHH8UsBGz6m4CPBcxIvkEEbbt8ot38yF+T4Nw08UZMCmAovoDRnimjNOkJ2dgWYxGJoFi8XJnXU9
zom0wsAI9Rrd1Zp5prwcEdgajGhfBbJASL6o6EhsF547YwpqSPHrDKQ1d8WOIw4XT1KtiLFIfd+h
AJUPphKAT4GM0UQwmkV5HzXofrAMFYoJLFxrsCPC9pb9eUyqD0oMrM4RVaWmh99eHRf6cmACoO0/
zgDimh1mCCaUf7jD0yN2VwSt8/9IeNCoY6ea8L8tLLTaCeOQVAFJnYLFWJL3dC/PXcAFNcKIgID6
ORRZJG9giUNmS/QJMDiyr8PZYZEtdmygsyw/EFItZP4WdAyOhLqOGMFfphwHXhyCaMOQfwIxAwRc
ru2n0GwNOS3HhspL79JYBDJaUB6OQN4QBDQ/okCtBbjnC/4cBbibhirA3Rzpxz2aZ+b1ZUoDKCMk
2nCkdF/ttaMyleoLsj7ON9U3fFspwy+4l/gYKHtHqnPXZtgTvsixDondgpvpoUg+ePHqD7i6sXxL
ZG76Pox9Qg6Eb04omV3yblC82HANy5inXDrwJEazYHEEDrTK3Gs6UZz9NNnesbTqX90gQt+IC76l
ZsJdj9b5cDQuOVnFZXX7XDLEhNwhUslcmpwOyugOvuYqNT0NzMRJ53xrQHBUPeLwhkLrfFYjTo9Q
r9qnQHM1IzhKgbcTZ40Lc/0/ioSH7zd6Ktq9jscrLYoYAIRJdQARhplo5RcCHAxO8J5FesodIINa
HwyY7VWaAxxeS3Cp9SxHkzvkU6btwaCPco5QJJ4awZUSNwQi5nzQ3M8rNJeYN+1rDtkLz6antLOZ
Rt4lj/TgKWEugkfrzntSObA1034GUEBcSGso7gYM5XzN+9OJXKlekvIh57a4fsa/gi5bdYKQ4gSz
UUvrCwkK7zsG1hnTe5Hp2gMyE7pG/rzTQJG0pcwZqAR0GqHnUgQMx9LBRyFq4bPGhw3mvDrqf9lR
XCtb/m80iOSJgJC7dB1B/QlHWBFcXhnI4fej36/f5rPfvkJooWOdDO8aTgGB9cWGVKfM0Hpmiax8
f0tnT0aEJYIXFOo5RCvl44K98X0Kw9VfBGWcAak0h/+xzDXTgwqYvuKF+IV3xK2ktfRS8Iq9y9SN
n5mnEwpyoH9jWVmue/GZO236WxwK1UKlGWgJoe8XAVXY9GzyPX3MavVvlq9IQWoAGGgk5AV45vdo
LAALa+FHOer2ssXzLtv9fy/0hlbKe/lzkADYElNzoDDnqpPLm6dAVUUn9rolFS1d/zaI/MuY7AdD
pCSnqpQOQjgOG5Ewn9Q34gHs/VBNuuF8L6vWzClMaCEfqiszItEGqgQcGGYdVjAIEgMHj6xLc0Ir
bipxcCqa6E3u9z+OlEbIwPhDkCIlQ9dERuyNZJvewQX3Mn/F8fhVOWNKyhgR1vTyTWd099bLwEJQ
Smbu6CKGEukkWmGSgNBDeEJ6YMv2C5znKvIGG4Bwyeg5EiaW6juSm2SoqajqEVtc8SrDi2Z6X02z
fww+XCYBWQ/Wd6BUcFYDZs4OkVD3i2GqYboOOCDGk7JZPWd2u4PbBc1jsFOTyiaUhVJIQWcibVyk
ss1P9r1JjRuMDYCxBSxmDMlwmVEgWZssB8QX/D/xh6acxs+GsP31Mse/yoypjHMcJl62JCfmH4Cj
oYJyGc0BGD4IG1gqmRNwltQAz4BgfcgDYNIBZ1fwnsv55cK+kEubduKSCFGoelNdUpaEyFBXstDI
0qW0+JMmkggcfSzLoYMjifekyC3YI9QRU891h00dUXRJPDwsDKLrjiEFmkizMhoCzcBS2SkNhi6N
5KSGr0MF4MGj53Zzwd5zu//H0nksx40kYfiJEFEACu7aZNNTFCnKXhCSRoT3pgA8/X5ZvZeJnVmJ
Bo3KyvxdkmkOxFrZlr7XyOylvbbBJDgcfqCzY1BVlPKusc+YlwD0Or1uS9iDtZGSvyGkkfVt9O6A
mzDXj5OHlYGwl8nDVwSfRjLR/sBX8s5H3WP/cehOEpPVT2OOkRfVJD/xXMh7E8XFj86kgB4HkBii
T4lxXCliLTA3CI75v5PJBRcxa3C8gbqOYGV+eABM7ZDI/L7zUxJ6y0MZsUqdaDiRT2BnDl2GPRAQ
7NUpJ4cg9iduR2w4PuwXsWBUzxXaGew5JHKJi0BzUDCpoHKZmv4qqHwuxFoibQlCwrwpNcqXzghZ
4Bl+D9pjWRJynylBCtaNbsmBPWcpH8s6Av9FeUPwzSQ5WOmIE9hCILANrPqqaPcJqiAqf0bYxHFk
mgu5WmLsJdcTI+1T05j8Jq1VClabTr95L/1XXznq0V2r+B7YL/mkPE+s11xnNmBLd/LzDfBTFryV
fAEQz+29YxQkWcES7DUZ59YML8WyK+md2TYG/mAw5wzobFz46St04w7KjSn8Nx3+9MYIh+gzkjIb
J0d2lQctaHm66+tMM4NQ8ju8+1kJtb61VL189VA6UJeynrkClQRmuKPEr+d7lNPWRmXK35PMHz0g
0SC3hmFKRL08/+QBC1x4ayoXt0+S42MU15iRifUSn1EKRT1eNlHixA/uC2zeROrMDGkllliaSRgl
tyZaeqR0mZxuYedVuwmTOpWXFSkx3QKgAjLoDFdy5nNA4okXVIEN4kYTFD5DYgrFLAWB0Y1mnxNd
8YsRz5s86CPgrG0zvWrmEBDnN2V3P2YMR10q04+Ipi0PZyXYmDdlqJapPUSr2QRPVSwREpIzZKmi
SoEkTQWRuAy10FNE36IsoCmSRLRYsvF3+onBIWeuiHew0kkX5PIJabmhSBsNj4+W40elZXbsaHFi
0BAbP5kk3yafl1o8e2JOaNxkvlomAnmEm1eNgBuSnHJRh6fMEWT7MA4IZZwZ8K642tZXFKeQ/FE/
3OkCsYh2Xf5IDg5L5oK6s2BAp3h7bT8GBfXOVtn6Np/r4xqH8MgpkzxGEdJ3rrS1ueAWQb2xbErq
h2D5aZu+eWHUYORHBmZ1SYGoId30m9lB6kVDiKsc0quXFl9YfHA2xMSsKqAj4I+myLqvyOTQt93B
ZspqJFJUJ0ilsgy9SFDGHhK1Xj2Wx6iu0uzdGSJiBexLOKZMJZkofGpOD3lffIeQJA+ylEhjEPWo
qYj5QU2pBJ2oDjDNKZDRWmIU7esrYI3N8MIdKF5Tjw4HJo8mU7PqSegBkCZEJaA6Qq6DAPyhxYfh
THlX4oLrCyfmD6xW/x1cXo7LvQpWiQ5a7vyxEUHDBuIESsqt1ok8U+EDxsP+aGWF7KrUxLkKtiBx
xsrhdpLQGNp0pijkrFbzLTkfwB5MWESaYWd4p8Vyn+qwGoE5aV1QsJSE37XPzjJ0H47ZsRtjdyTh
88pi+nbswP5NE4FZhsWowuMUvAfik2MPATMpQynlseE8c0TRgV2oWK35CC2r0yA0jrnpoJ7GyDSn
um6rDJTtAPeHjn6NWHNwNWdzeqvC+Flu+ziYsVQTn5oQ4YwYBPIiJW2PaVK7cjZaIdJtSuvBiE/c
G/qOiY4PCwCkGQZUAGdME6109s0KfUo0HfpTaaL3kBCxDPEoV8Xxn9UFd0jiv08ek6bGcC5Q8X7L
8DbQQTCsMJm0I6VLXm8VS3UZEY7hKArulJHqMB7gVkSW1J+JpJNWX0YqzYFIqIJZL8WBRPVmmfOz
F63DLyKZILM67h9/nYtT0Lv/Mlh3guBFCyK2PYyKwfOoghJnlaRJSC5JFYnfNpUkEzLUZK8PZ9kG
bDWcLEuE6NpjXliE/FYiIZG+nN0sTNJEM2Sy8wJayGqhLNZR1UifKxgriheCghHTqrg0Yt5ttOqM
vKLKktxT20xVnahZqJA2KESchwws7k2p04Wxh5fissmU72LFjYphAQzzt4QcdxGZ/3wqoA2eyLP4
8PCz8Z9RXQPf2hESw9cH34LBicbWIrvIWsDcmP1PgFCQiaiwQlyLEVQdBgs+cA3UYsOqknT/um3L
b/xlPzAW8NEecCFEcMU34yJhIVV3/If0jAchr0A8UTJNwnwIh3icM/gsBng6dcK+mEDxD9+OdPDo
esnVmyqJT9jBfOwMafcvTD47NZyR03fpX1uhKT0qtUSNcXFi2+3lNOQjs5msgCB1n+tloeG1XudL
4ZUARJu/FR9MJ1ZcYHwej8elBNDA1Sfz6mRgQwLBO4RUnULpyUfk0gfxlNoIrdWwcTfmZxEaqxvl
4mrkLRQjTtcIo56TK2k91SSxTSW9KuGyv2woq5nlMNcCXIsbrmri/9qBgUpOIBI0TD2klXi0aVNA
rlcGwiw9t3Y4gokC7Ijirr+HQkAC0EiLRAgs/kDM7BCqCPrEM8IWVxRk/ChiUUwygLoGpNni+hPm
OAxVr20uLP7IvatjEtzwxYCIfEQzh/oCwrGx5LSP/VtTGHPlR9t443Ff9KzzuK5Qi2D2coRm4qSa
of5ruet4YSRwSvcjGvhJxC8B4eueCmflfvFEfC+RF8hV+AehPsrx3wzhaoxoMKsKH5hdP5sik6qo
1bzIaOhKHPkAZdPZOpY6EKDn3EwYvAJysuOWSmgb+6qRp5bWf9caXfQoHgeY9A8bPUOYRP5AeA+2
5ITWnaUiDMkLCrO4ZFMoyh+coHELm3rwgluvqsLKc61mYn2YNn8mbV3c9V6ysNBQGKIyoY8m/B4t
S85j7dL0p89Zn2Aiz+DsTAwhE1VOS6YMxXPqMdbZU3ZEo3u9sHXqdmW9wiipUISkMp4aHssqtHIE
qXLrOLH3t+oX/77cDnoCj1/NvnV4RpKbaBSaWFhwPTKyY4JCgbl39Nr5YAjMxBe5MsrEmRiNev5X
JHZAa+LxCT+4SheS+xiF/fjUhOu+nFqJMGTrumwna0IkAqsrY7zhjYgpkACIfkLcVMUlCLYNZRnw
mxdDlZ6Tyjwk6RTmV+K5uYaPnGkP5U2LlPeqTdEXEOUjDFGjSzk9BEVW1A2u2JmgToAX7Z0jWqDb
Q2Z/hvTnye26G2KceX1SrCVlgxPFiclMVUAfMIscOV1BFme+AtRHaEvVXBGbqZRx2mmy4H5O1cg+
YzkKqCO7Aip14iTL6q8sgVIUirRqiXxB7YXgYAdwxg4RnHadYT4qUIPGDa0HHkhWLmCyvFmG2fcp
/4H/0XHhAHCIwGjFoQTrvH+vos39nS/9nHz2OfU/K0RDn6kbtHq5S+lcnfwB2170Odp3/3uI3aYh
jR6FnqRf2fJFbgaGFgpZlyheJ3GQwTV/OClW/JLkmxunhk6vNNJwWZrEhmLuXDxIscNijF2cEq6E
nvl1wO3g7nzqhCXbywikio++AtDqdjAhpVmwNLv+yzhyCfmepNmq42MUJ09ZI1kam2Z5jDZgUDBX
/ttACjFqy79RyuNcG5ToNjFPgWOzH5lt0AsNt1W9xi3fyRoZVcIT9TWFsFp4weGJY8wjslUF8VcG
n4tUVmofozZHFLAlI8CNUsYzt6IZiDi6dZObUzivC/nyU/JwEAnqODyXS6THOAenZj4AkD2C/Nye
g93wMSfrcqtX0joUzelr17T7PWqPGr4eYzmdbMMAOiTHW8f6jxts2Gx8CdevukH2hNr/bHr8CiZk
ujGzXGfazYC1/BjXsVTYndPNTMVLaKhIIVexJVGySpFRRPnY0SawNgv9C+Dr1HWvAi30C/v7tmSN
r0ehK6sVyJV8vA+npEs4BMmeeihep8FlkU2kWTk7YhF/YFxkD7Sh1nM4yo2/OlbgWG4Ld1N3lMtW
/LyIu+ZrKGIRV1JtkETzf0wEXZRpvGJxpHOkLkN7VCZ6yJK4e6h0g46ma11urjTogaJ3ZKEkVMoY
D8vxrghZ4mMyzG44HIuWGdZPfxP3OMVXS6QRNBZ+OIdXrdH699wuM2paGieMKm3XvxN24iLrnMru
z4qFuz5venH/JXvv/MOhfJSng+bw7PJevGQrN1xEPOYoMlbZ0rYuIMhH3XR/QD08wBW2GVx1UcoR
Z2vc4VyFcD2fipbrFqsSHcOpzFoHt015KNy7ZQBK47uHGyPrd/rv68FDjMZhfD2araCyko9RetTT
MQuBb1swkH9RzO/PTvOteBqhJe8dvFdf1yGvWJjDAx2JbTVjwwCx8cPiK0USPAOJOlIAwsp7bsk+
5rPvz2nuL2dyaetH1chJVox2REA1sAUQ4TeZ7CCwQNGkgp4Pr4we4pk7Bsn7wRXEY/ls1rX7lbGu
/vEYZFFVWy94TsqWdJSYBMp/JFkD+aiZ6InrrtRjB6HA22gCpBPT1JI42jpezPYy9+iehpKzzZA9
U3VDMJyu5Y02Xok4Exk5kwfUdFHp8qokxC44MZbFeMDY1MKHx7RVAukSz1qgncf1TKzI1k3n3Rnq
n/tWtD8zOMubyXeDL4BNXE6u2gZWbBrsQPRBAKL2XpwcGDVaEbQBIchOS/bNHTOqPvviKYo99iFU
lESgnHGgG07K+EkhAkObxYxpvc1kqoGDd4i/qwT+Yup7bgpxNIFelM/Yx2A38q37hV5I/ch2qsoU
0jiJa7FNAHHTEkZxX3AxiWOb/hTmY5Wmwsuia0n1CLZRfyasanzrSV8kt2LSaXO1sEiPAoNU49oc
Idy6buJmO60h3TWL59KCPwePjwTSf2LPWPe1a6SqHNzGVdDxM7WUm8MXxDL1qxecrxGFaMLRgGiF
NCaw7ZIecu0ZM7HzxefS5niXkkKEfxVLq/qx5vU7c+jxZiL+lduL/wlszaUvv4rp5w7ho0L9IXgQ
w7tjPtswoMhT+wmHHZ1FgD8hQ1hdkJ1weH/RCqDfgwxM8qV9DkrXfdiVWr8gUsrf28TtT73JY1la
2iSLqONREzZMHrax9QLXPTWlIo6IZiYuRq1oo5PtizBvf5Rh3RlDd1h/8Prvb5i23N+Vy9RGRw/u
MU82ZyrSd2atyeWNZpChZscMs6X8pHgs9y+MiGhbjmP6PRnJrqEj+BS7TFVQtQz0Gf8Lcff0HqAL
I2oijMs/U6Hn23Hf2lPOh8nyAuS8U9R8zlppF8nkrSqxcs6gbVNCPIHd1CW7HW1W00XHiYOIp0db
RMQQMW3irVa9fjPkwlQR63SYQgYMWqmkbDhN+Nm4YJF4ScDzPf6WXYLBbUOcjF7dHwlzyMVxHiOy
/02sH2qKBWJKlth9T8ZyuSlNud12vZd9i7cVUNHv8teiLcoHMuQnykWPt65L5gH5UU5SRDaZEod4
UR+vK97Nhz7wUPYkqNxt6FCi3ej5GIP5bfJpa44cVZBp4oVbOQE/In+doZk1Kp8lCemfuOqsp40Y
6IUImE39mclRfQRoABvsadBZ1IBIr6D2dXDdny9KPRRM1xdqx0/4wgF9qkUsSF1IBxxESHawopMU
JzMNGGp01/VpcRVGqn6EG6B5tRskC8ChS/77LIA9YTgb0nvsp7vzNAFj/o4NCg6cAWn5txJlGdAN
dbZOYtqDkJSfuAchq0qKow2P7XgWf7MOT7CLtTnlRDJ1bwx7CbMqPeuryjggG0KIJx8nE2pN4CIZ
4HUoqVm8KNrlL2M5FVDFSqCrnctYqzq/8pTpBvqLjXTRJucgEVKPO7DR13aHG7qWd234/pC42Veg
MaKIVZ47zGoEjb/EEb4ZiG0WpKmYITLNmClHQq+vtYaxQAYBqhkTAnpJ0lhE6DvSXaHCyNnw5x3d
m5+WeKzJbKaY8spVk1C5m4iBc1GOuGGrkUDxku2m2L4tPHo0GBLU5ODuyJqhfTZDkX6fVtnJl3M3
mxEdQeUN4zfUVzGMrvCRkkFKAB+tuFMOt5IXKwFpD/FG1zkF/BKVUw8vcdZWw2mtF/28pW3CW4kg
HGhfWmyEvNNO34M9xxB2aFaf/4pk5lYNIgupzc6YuR5JxVDAb0g21v6lCjgNcSXcoZfBlhLM7dDE
dRt3XbWHxSOSlPdKEbaY+anOWclYc//O7F/jdhuyL//PLRLFuKSzdmsL8T8RM3EjAQ40ZwIDm+Qb
wyUy1M6ebuypGk6Om5iOc+fOJGzlb8ISipc2QkSNKpby2LNuq5rHJyfFHIFZ/k4HIh40op3ZhInA
dUX+BgAzJg9x19KYKWsXkqs1PjCAGygLRtISepBsRNlmYGHNLJeGkfkX7NA05zk42k9ZFZCAaoT6
NfCT1mRQ5RxAPmdGgNb8DgBSoOuEXpCAeATkMdkhMF6yLKSVXB8bSC3Q2yVxS8MFJnXzTPLrF5uC
rw4UQzOwUihFtRPtQBbdW9/W6DCjIH0tiKMRggBQFRWUGLwHYmaoz8BHASRhJMmQSAzAglbcxzbG
RyxJa0gLOgpgKmYiu2jD/pthYRlr42YQIPQZSBQB26NvegufooVfzsb82XUadvmJLOIg7IisEGIj
nFXkqOsw3YCJCTegFM0rRguYIsT5LGMWWtCGqLO21xL5VBzwUGItkHQO1JVMEzxf8QkZOvLIgqQR
A4nx0XiRugnrR5gkgzkR9bJIVpMRR8L5JbfJoOTjNxUX9CxrMISKlKRhiCU6ZXpOGjn+2zhl8Rko
nUQDBXd7CCKGDfwUlXt+l8QYeI4C5HMtaeAPi60rIh3WRTRsDLtYUpDGAiqJcgEoKHNl2iC5qxoY
waZNXuNkvldK/VQsTOWUc2OlNcyJFqVnJPlcYdz+iUPGErVS4y6ZyF2+PKJyArSq5dqjoIAaMoxP
JRgNFkJ6h0B+Dyb5L1y5Tn+jnBnVd0pphYokAFrka4Q7FcS47Jy6zVmfscDpc+U3YkfgV4evCk+5
U8K/TPzaNk2UA8Y6VLja7RuSJA76RIYxCTGZeWaHgHOOm9olq0UI11AchK3Eq4gUu9rUxoHsCblz
SDEp5E9ssKF8KST5HmAMQBMXguHo6INhOOGQ3jjI22CzOJemXjneLGYBZgQIiw9O6OB03nW4mpIi
y6OIj30CluYVuiQ1VS6PMKNzZAdRsQFDbRAd2B4QqrkI+rMaKFbtBWlnbuW7nHfCEq/mNSYOwA+p
6+gt7jolCC/hrtz0zF+BdPkjG9Ue1SHLQWVJpKVJmBBwLUIhv8mRUToTgUGtfsStgLP8OtgTwl+o
2KazQHAXwxr7ODwQDmRZpLtSoBFdYMhFBnBKQzdDS1ZxQDyRg5ZR868S1fZMN01gKImlCGhQHs/b
K2U9ZkMtbywBYdQzidNpA8CPY91/TxGLGqFX+mc2N29/VAqK4BcvaMpK/E2mfThkc0+kJMElkS4w
IgxXCyBH62TD3rICLKUPHsSuL0IoFC2Et6zcbCwD2EkwEUwiB5Owrkir7ZmWFWE6OEx1gN6bHGF7
VQDoxqB8pJ1QTGOwaiGzKWUJnw/mWee02kHcYTnummN7jHrEbiYuCJBCy41VSqYJtZuvym95S0dR
JlctEQR8Jav3omXjHTCUM+t6ncghvBUEIx4l8hs3BpAhP2ZE6PItMQE/6V7V9Z4M/rmAoQNK519N
CDVFGs5l/2geecVVq/rxbyWb2y07jNCiu7fbMBWo+llrPJeYWRh+CnRGTdps52KN2ptR9KwZ+cFI
n9kA5nRUqUtUREaaLhUpQ6Zlleice4not08EbvRZFhONEiMXNTg7ej4Lu6wEp/artawpj8iaS1I5
27JBX1ask6HpvrLebUBEw2YY2mikoFCDN0PgZnfFGtCYVWwTufCu1vkq8czVmj7HK2g8DXRCcQVE
xfZN8y2QvLCF2ufT5dcLRIng/iZwEVaKOVhXVpnFpKd9vpVdwa1JJH0k/BXJxsxrOHEk0WhXKLh3
2Gi7DcKmcmEiBJYX5xxiXf4GyNe57IBeXCJ152ECNImj7lxFct8GIc0uqOmI9TxreRZdoIGCDT+f
ZcwkYlHQS+jlgnRFUCdn7s1VPYZEAiP/EN/6RI4gcCWPJZEAJgdp58TmP1F4RS6RDgGWsXEX1J50
YkqW8L7ixYVO5PHKq20C/8Hm8VqiEkzw1Waa7BVZCYtqP0nrfCpAgx9YLubiNd/484W0ygmGEiYb
fS5iP7kNCe8EF1qDb+UhYPaGxlX2QusGqtTGyRmaXzoELAfirxdNp1YhlVlM6Bl0+U01jbymA4nQ
eJF2dGTHh2TKM97T0O88Frvaj5aaQyaLKOg7HnxIGcmpkaYyYW5Na2CXiXImfTmMs4+qjzJnPxOr
mUNATG0RmWRXsOnB1MGOvSicMY2ur2UHkuUfo/dpzOFw7Yp2MENk3ob4jxDQS1cIkw0uMFh/HrIK
Q94BPu/W5cse+J3HZfmhG2z/VvlLbw8gRhItQD2VwudHt6y27ZclCjkbuPQrRVZ5ITeetbBt2Ems
vcEGisnCPjTzSMpEFJ9hJ7Dbv6Cr7EX4YnlWgsEpBEJDe/8NavZvDXAXC3V4JDaTrgsESm14s8nX
eJQoRc5ME9yhZu/uobuTq8P3juJk866sAdHm7OINwT+iKAHYO97MyLrCDtyV2iVLr1wCwS1WRz/y
cTjobkah/Q+6SazS3IIIxP4r9yJgjgIL7ZLyffTRenZ0SFUx8hnlw3ZtTVU4uHlHQ4hGD3w3Hji3
U8AXtNEDVm05rdSwMWw9FJXsTrMCMgnfqzxqnngWTc2WjksM8QyVjhyfU5gw0do2mph0BGsieVjE
o4G4lYh/fgnf48XTeWze1xE4+sJk7TQk1vrN1TWeRr7ZCQMQeBdIM7AOs1WUw29guwPynOFUHZ7W
lewCsLvcV4OyAeQbEaXoSO17k7ExFVRFzl+tubFg7EhtJ65cKvi6I+ZzBrF7eBSyimvvPd6Ja0v5
81ksBrmlwOGOPLfmHSxzRp4SERlACmN+jdHPBrshD0Y5z4YeuwWF3D8b5WilGDaq0qolVSDmOMZZ
kg/Qxo+gOGNJgZA1uUdEEwzJ/nX0fHqbgPf6ENr8kpmUStsuSn8bLglbT9/Ido0niiEIOL3lE5pP
77o5AJ0KJDHoFjv9wUFtr52Bh9F68FWHy6cKrd1/iuQIWxWC3Sxhc25tgIOF7EdWGFjcvc2knar1
m42etcvI7cOPOFQkisE5iqRYFJ4mSqfzqmn2RlFaHAHfGL09wIGTMxNyR5D2BEWKMU0nSGFgMxG/
pLSEcvV2kYChAdN3OzjfbIaqH/H26JKcQesZBEfJmBN292ElXJj8JFLX/JKngIZIkiBw4i1u/n4Y
cGAb/mf4VHDtcrjMBvZjdxZdAlOFoGOCHp8UywS0GEXiSPqHtZoe6rVNH4hBYEJmUZiR6MYypA30
YkRglHwLOJKI+MsJ+MQkw2rM5TWRQzyVdAzE/qGDaImSI9oDIQqNMv9ATQAxBEi0BA+ml9stY0+L
mRknLG8pXuU2p5M4arpnIWmwmP3Vg/chm/WmqeHNTfiupkb1omciplTkIXKwWzlrXiCEdeRGAwZT
4fQjfD53Zy9/lrPPgCEadCGoDdQ9aPFV75b6tHn5v1gW2VrrU7aJszjiT5YS4aYbeHMYwb+x2r9O
3vpjRYDHOmfOYAvrWubmJjdUNL9Nm+uDEH+7z5agLajCkhcZQoOaqOp3y7278cgsakDV6YXRdEKg
3+oQ3Xx2cAR0yN8aD3Zzjrzvzi79C7Yn4bMdeFxXstzoNlB9kgzBVmg/4dqZIghJP8hfVANpRHY2
Hw6pO7Lfuc6H5LzRbSL4yUjjZjuHjWRCds1IgMfrZBdd4ST7IfMvIKcfgkaITB0anB+Rn3/q0UxY
3UPLxXnR2kvGjNbgg3EGuKcEKcb7AKrDg+6o4GgkeCK6lCjanjNnvbRa06Rf0uRyDkbGdggktshM
eYoUwoWN4zxzYgwpmGxY9P05PW3lhKaZF533HDzNNiR0Rjwu2T8pi7F1IO2bZDOPYPt3vuxdtb0d
O4RZOtuLH20m64KEYginnKoLIFygNeEds7tncQYyIoj5RxIJplnkv4pzYuOBbV6o9HB65bdShX5s
ZZFsaeico1jKlAi6nJVLM5KUWQW0iLyH004FMC8Rmqh79MYuUlge3iir7w7U0ppNz7EnFB/GINWg
CzGukKqgGrd2d88lVC0UqHbhpZbXBFMin3MsBpWcmY9Naw550j19AGG04I0YZZ9sS9ySlkH5RJC1
QYmwp1gTdsZDRW/0ofeA7xDScl7kgb4YVkTYWbXS9Eg0E0gP6Y9zU/3T5NECznfo+/QoHGXE1iqY
9t4LWMFANJ4kRlulTUWJv8l6KeKsaTgFnrucp4U5odljQWvbH0dL09yy5smpAQhTeJ5IzGqiR2La
9B/s+ofOY8fkFFCC1FJriPwoQKqeFT1/mtQUmiQhqQEK4lnCVXoECQs/l3FYGxnwEfgOnIHs/+Xl
oE2T16bTB4K0FkWJShZISbldxbnTHWDCHYJxZNUg25K0awsxr/F6ahBEQ9ZHaOt62B2X7wj5PH1S
w/yH7wo+YVC7SugPZxqHE4MN9lP9ZoGDbrRKGjp7OcyAAIgxElkXgc4OWUPlMCFXIoqXlG0bGrS6
5l/fjWC/jRrxfsOrmJIGeAPNsJXMLp4SxSc+LyDRlbgy1qAQCSEWZIlotwMbhvCfna5fJsZI7aOs
MB1G5AW0FQLnw7barSjrxLthHHikqkfDNbWi9JDlLCqnXm/siSWhw8Z42jAEDjdctZhWW1ksptix
cTlBEhfKiSVARkSMGVJSaIWF6kgPYiJxHIwkm0rBXaXgltK9iadKZ9+nTG4ZyYbzXY6rFSCpmXV0
ziGkVsXXU4nYJ4uVh7UKwwa+io6KGaAibxaELWfNmBPf2RYYbJ3vhrLEsGyU8s4zsg+RJH2wA56R
LVqq4CqygS0VRmlRyxYYVEFsGAgAnnuUsBn7K96AANmdVfIC8eGQ1slVVhUxf0GYPFPTP6k1fKsw
KapBVGoyZGIbZPcSeKilunUhxWQBOu04zN+tiwHNBcSWWCNsYDRMK0BoKTkeCckoSJkJnT4MaU6k
P44x8gDL93TQDth5w3udcgnuYpMmEQFxD12gRKZ2IFew5QAQdr8yy6eGt2giX7s6mDErcnJQPUmj
OTCpyx5JcxCLGUdi74j4dWwniPZPybF6sfnUsAT01JR1NLbCDIiDLxNZTi9nhXuDqBEiUUoSxqkh
6OwZqqgCrnxmFRoZyyWIhElt0KmIvEObOmHtDeIQZJMnluSdyU0NKLR8vozZ6ci6gTOhYz7rrstf
4NnI20mRVc7lvYvJ9uR7wZdcgBuSxBgfVups0c/jVYMO/SqOmVWMBzVMi0NLQD8mcgFCed4FMraJ
h3KRdrmMOeQqoD9xBpoGmI6clCSftzQu2s8dm1GxESnIrXp+F3eDjZ3IHAna2eU41sX2B4fx8oiT
s5YlJPRNtLa0hgCbSI4l9QhqUhxaJkBiZjZGXzWbr5H4WDXlk4aCJ1lRLOlVAHxqoVEHHFoCpUv7
g4XoZ1ymhOURBeQG9xMrgwSGQogKyULSPxV1B8yysWRqgMSsSmERmbptGIazc1YiwXNZ9MsUo3CY
mUN6QE/eFrYhdQ0A07HxZUv5MUZLi6TIWhSA6r2NuV4x4fkezZOTUlgh44gnKf1SPALjaUYodnuw
iZVplYeCw5f5GkOwhcAhu7sbP8KL4VCJHoDQyeOSwWvcmBfQ2TGHK+GlVyBwTG9wfXXR3e5hEJyi
Wm5fUT9OMf/vVCN9h2cn8sE/qndxhkUE+E4hHieU4r+ZvCGSwQ8lbcRtQOSBvnhTfUO0i1SBtAWa
QwshImyBuyey3uDeOJ5qlfYyzeC2wPUgI7VB5gpRN0lSn1VTaJfbJPYFHxavOLGyL/Qft3bwhyP5
OzX4mOCxyIqZj+a6bvycYkVOsZr5EtaOamBy+ZT5oSZZKzSFvO0kWKC0qamA4HwgsbJztMoBv5Ko
yq9GiALcnMNwx6eO0kFigG0Mlg7x51l4Cy/eh2Gx551NAUA06zzGFZe87M/zw7W47bV5sMPztAAQ
d+WBDsdliZ2UJaQKzIMp6SmV/uql5FQ7hAaxqZjKLVYktfwui6a6A3h4wzXxbOEMvUR0DYqcdNJo
JgnFWkL8unvMh1OsKFsMbQM3J4IymrF4QjF7wEYR6cm7WfcgMA6maIFtO58DQFmfeLt5hS2PzHLI
n8pjQ52NTIoXeG60EjBQHeUkDkF27LpXIDzmPlhlwvPJw6olYj7AR9Kp4BxJuhv6UERSM4UbOP6F
eNUICSpXcMYdc1ttdHkkfzCIpHQE0mBetKw1n0Ho79t5wD2JcRJ5XZnib+Fqc3+3AcWdlb/vIM18
IcUMdhCN24KPAt5RljuU8ERdceo9jhrMHVeEx+dbleSzX0BVhzA1rG0gA4IMBTsivprPEcdaiHSK
D1+uGQRXy23loM2xmrRMFuphe+ZFcWWEYJ2odRBKMGsX8LgocGaFkcvApqTBtt4RfJL6rjyACWyw
UCkRZmSx0huSsXTNeliAVwnktwm6dvOW9rkw7Y7ZaZxhF6klaM7p+SXGkM2/0NMtxWhBkhNPTCQm
ZWvbKIVsWhGkyyosK2jvRoKPrf67C0UEPnAXa4g75ZGuUwqOHMo/Cv1m0yCllbEZSBF3weRJ7yVY
rgbFYX8zXNh0dKi684KA05IGweJhXcLkjHgFhifiJbLAE1dd+E/SoNgp330rIi+5LdZu48aagEd3
GE1DosUP5XPsiaZB7D7KonM8xPQFB8bvWQqhCYJz37nRq0kELhe7ghEnjFYMqhpvMAITxMaSGRpt
vPx6IjKAy9Q6i03I/rmO3boWBbEOAlUBp9q3S0kogm7oUS8k20zzZLtmSLkV/aA8P0VYxhBcECxB
EJGcyQcquPYqBFrUBW96rr7j6eD+kW3rQkIi46ErbrjRt5QSGHMU9cE1ikG1eqrZSXMdrHN2Cqbj
uFK5XDEqz3hndtJ3Uk/aBwBtMpph0tDS/rCvqgZAOwOy4Jhr4ZOmDfS9m9z0RbmsfZ3qHdGWcxy/
JGX7N28t3UhPh6FDSj8ZTcKFxoj1Etafs+ioeLC8qgVtIBkY/h1e6ilEkKpHwlPR1GsPDt2iQ3FF
t4T7C5cw0xCSCfmjEvCiF2qFvQGR97Sn2Y+wVEjuk3ZR5kbo6tZe+7c++1bu7I2kihTxCVIruDve
/NkHZqRj1PjGoFGRrdjQAUZlfcekkG43xGy/WIfHJDVH3DDR/2OxOvQRJtHeT7ssrhDPckeY4b66
Jyx8mFGLDv1rioeRMCUQC8wHDu7JUxEv1c3QNDKywVnDEopxS0g3LraujJ44aIDZiEOZ/7ZHz61/
urB6p7X6fxqW7K1bJ908BXCG16tsi8MZSH2R9V9ZPaP7zRBe3fpinTfhEj+vG0zbGvMCjMBoiBjh
+MzEzsZOs6LYotMEstFbFWIAK2i1u53XHMkb0pGIcdAyzFaNijH6VpgoQtHJPRw2iMVd99ejrper
xFHNTeSFSG7HnokvxhZGJX61Kji7FMomBRORUX8G4ey/m9Uv/8a9EPms0ZoMDXklYjjBjzN/RPsj
y0JTOfyyxKvy9FtkgZhKdGVJozwKoqWh5+yrzdvPelaR42B5M+yytnFnE4DAiw1zuJQIh85OTGIx
OBMua0Ax2U7AwloHv8n4c+XviVCVTV1shi0koFUWCNj9ambGq3rkYIPEP99PEXXvkkchAQHA2O09
4md9KqvpcSZ39o3QR2qqJ8POwX+3evuBRz8SiEJsEzhjSXY22Aw3bIIihKwcEJpYGDaQTcgJEuEJ
Rz9XDW2/RWBkYbhd6+mgoal42yxGyC4BgFBpjm3iX+zx45hWePpSMBVsJzFBF6Tg+cdjJkmzdhyr
OuGZI7QQ6kAcY+ZGPD4LJpFkL/DBOofH5lABezp/pRueZYxN0PKxjrb/JN6925iAAJDWg+Obtbww
8CblC1GUIFcaJAxl+bVziIo+5BfLisxcBa3HztRdNhQLUUAto1ez/KDMxaamVgjF0ZUCwoRkpbEK
nYF+IEj6wswMwmpSiM9VQPeWqR51+o6F1lJHts12drqqqCFTSvVgoTwHYJKIBCzoVlB02TxgmWer
AJHg8iyTm1SwQ+Q4GFt80ApDXr9O+I0nB+eXFRwsobvdFscAky/gqYgkb7uFtTyG90DU71kCkaYq
pjOIZNqoHfgRqubDpl+y3MTGGWhvYhZJo/kha4DSEWuh7zpoEJGhqLu87RtaKSrMKMIERm55F9k5
yCW4FeHxEhGNs4ImYI+G+AU/Q8dKbpuewu8qJpxPcARijwi3iBb/xWwSmefCeYtRktmAJgr8X+k2
f60cab9y2qnMs3gd1cqKNND7dI/yxR6idN0+5a1aWLVIS1Opo/sWjzRmFevUspgGo2T9r4PmCQnz
azQQN2QchkH5v6YE9UqV0h5jpl8oQ/T5xFcw/Dft+LSi/6PgcZOZiTuWQohHP+DerUI9fJEtLHEi
C/7m4oVG930ae0jGlIo0y9PNqRUSBXdZroS+GJdI8cIKwb/8LBS1mds5g73kLGFUwoDLpdD1RODQ
d5BA80VvrPJUAeSITfvKHF4JuxTYTnIkbOKrmc0r2Nh/dj1yxQZcwt9ZiSKpbCqQiiM5HZC0oJpi
tFMzDa3MkzT8rzaYbpJlW6J06Qn1GsWLHDHTK5iMK1nLZnyKMQkmZNXUHEhiHIj2mfD/jzwilUIF
YCOH3Nfpzy2qRqZdRl0mag41ydOi9qfNkiU8hFiDH+MARJKFNaWRYrPQlhLRik7Eup+ynEuSzsB/
ieGsmPtp+ydSQe9LrqmbPECAx8X1SiYoRNGEs79SEaF3E7nDEocUgq2pDURNDzzXUiRTI06AuuR2
dIbGPQV5QDPSsgeHdSg/DYj2c0zEMq5TRF5d64Pu8ItJLFdGJA2Bn/a9p6ONyX19svJOdhkyis1C
OPAjfkJKOAGHcUOvbfarzYPPibPtCopnxzezp9Eqxh4eDymCWcnI0vRNTm1BDbfakIK5ZxLbho79
Nuk3RpiXUkgta/U1obiS3PUVTzqcHLaHu072vCPWza63lkV9o2mjT3S8yG6w0oB4pi3hQ3ynSsw2
olGx3mO7eIwoPc4pUnmoONqjrKvmswg/bVBPjB0FnJHrJS4xsCAm8u+rMgL6o2vNShpWQjUQJ5WS
CCAbRYijghaIgy9BoGg1G1y+0yHyzYZke5sk6RuJC9Ayrm/IEULafwZc7ieVfTeHBhZALn+y3IUF
uWgHkIq6/BrMsT94f8AWxMJmA/PtKN9tjGK03tqjsrJAlp5zx2KMK1hkR7w5ZGCfeZacgBqQ1i5u
yGoqZin4oN5xrMuGdzzzBTWRhpY8Iv7YJo9Els1lrhRc7BX82AszoujNGSLiH+ag6bFJpQAg+503
KAepfBoWtCEIk7uGv7xGzsvYRD+mhHRE1dK7sPM22JF0gHjHHdqmkDSnm6aQWwi8dQc0hOPyXicz
BN8su2pGNA5xwM/PIAqSxbtNrB5ioeyQKUAiXpRHxVdunoP5yyZm7cJuSCbxHX75N5UQXxnnuHP1
Kq92IOFxqty+xQmcgZgIp7ZPiNOlt9sj50vItPxoFD6XjSaoCmjKnFV9MHhgMJISzLghq6gREuGk
zk97nnsQRlQ5tmE+XFZayQXTBtty9T+Wzmy5bSzZol+EiEMCIIBXSpRky4PkqeR6YbjtMgiAmGd8
/V07eR+6o9vlkkjgDJk799B47b/wys5POGPT6V5V/cohjZMRcpliJOoRmSSb4G9/WJuPVKcMkA48
uqJGPuZxst5d4rrEughLWMvcFHisvs3CguuMbVmgsr6BawRJzaxH+QSX+MIp3CaYZCXQceNjRMZN
w2pOfZ6hXccpd315tJEtTRnoRYkcOd2v1594wNbPU5ftH3feREhKAnm2jzEeqbt+/F0HFZfPRME7
y4LcND+uoSqiWeOC+G0CJ449JlAd95Xu1KAGWrIs8hnj+ZTR/LF26gOweeZ4B2nD3wdCmJaXokGM
uu82fibNrbJt7afYsBFyA+03LB/L1cEnAf4XcaY6f4MxxPeCh0DdnH80JRalRHjvJ5l31wfMZphA
g6P9NFkKFS7D50hHy57Dal70ayYVcYPoShtvEU9oGqGV8ZcOVFwGYcFwOiJzBV9jzC3sh00c40rd
r2DOcQ+ZQSTdW/qPGb3JN6zG4fNeZnx4FKO759/j+7KrYZpC92DGaqagVD6bx2/tU5DYdJHFCRbP
R8IaKXHP4+u8MswxAIrhFs58gp3mCVRTYk5kjtgboewziRr5SXxmicrMtS2HX+uNfL8sKmhTxubW
1TD4/kt615voFNir8bGc8k6SLP5S9Qmw4wSwYma+xn4i2xiYJlKX7c4fCbjkFNC30JQBo3pAAkCa
mKeEswpVJCKpJ2OA3z7oRdeoAkxAaljMQPQYnUE6tpEdqSBvlg/ZUWged+UVxSl0CsBQOjASKPiv
GbU1RDJWsY8STQ+NniyS1TbGC5f340DaRVC3+SnSRAYg+P0W8jI7pUxVpVoohe80HpHJ4a6FuKnt
ePF2u3vcP97/fwYkG5EsokimVF3EGeqJIcKA9I8XNbvjpYdyDvMJWJOKHDkJxW3RQ7SXhXpBTMp9
XiDOopLA8bO6Pxdle7fnpn03JTynas+OMd4UShkEhDJR8Cu4IXUnHBn9EsbxbMCY7YrsgptcCyWZ
w7cuS3u8OKjeCSDynivFXa6PCDD+BBc2c9QKpJ8ezuvwH/ZJGxUZb4SkVIbFMLTicKTE7QH26waY
w4hSMfkBuB/hQmN1mxyxzFITsj7pxkpCwdQMCr7FL1yZBIADc70rnLxHTkoxCJxqkEpcsuYMTUHa
Q40HBfLWHcwzpKhg4+a9AkTw7ar7kWiGe7RH9Xt6DX6Fw5wLaThKK3mTGkBPr/N2axcTWfPPAR5l
sP1aSsmS/RFUIhmENdQ0nRmUvkgV/t6+xE63ivUq5rKlIUCAMTiUNPjCekN8G8iWkh/vmNggf29+
p6NgYWoduhQcyhMY/MAbLxZLE2OtZip16z9RB7j7LRM3pueanVaO3sgDaA72KvoS7hUaRs5AQhxM
QlaJ+5rLbxXN2oshsT7S8/toFHxKY4QlKY5dMiowsruLeWnaxVbtIFZhYrSjfOBRAd5rQ82yOeqx
xGHKCbAUwnOPMYtrteHchLcyDwh5Fx0oGlA5rZDMJPYuZWc0g7BOc/XbKCtmWMpci5GfYCrrtOcd
IqOZyKGnIkGIEadh+1y0Z2xjYYuD2Tx0oA2488GN77bxLQq5V/cD5jnBpX/La0CPqZOBW5J+HqI4
uJuS9K2I6eOMzo+JEazLhtMsJjwe1iXLG+E4zgO8b7IjUV+Wqo6lgEUVy0zkoCZMr2+DCv1+KrlF
bQJOFXn5VsTLwMyMA3SFiqdZe0NoLIPP162Z269RRWPaoca9RwmbINXljPeNq4D11gkLP2riJPji
DQBLjNrJQUJOfeOKEukF0Z/uY7JSI95+xQHIbYz6cm75+LCw0PxJAJy2VOu1N6FpObB6O0dNnyOr
uZuUuzfhQgRqD0xQTAc6/YUiLlmjn1jNoBOeOQ6283B4JEg0xAaUCcx0OXzYjDtRlr8rC54dQiSL
VCK+Lt5GOwTKLoZ083dyEebPm7zWKmS7T5HAWgs3zPfgotuIbjlyuAHAJsvuchmu8xopOTqECvNI
r4933HCf7LzDKXfZD6NOcOzUD+FUH06HpFdwz57wtTihJutLnP9IuIjuIV/ASFaQ87Qy60kXvp8h
BvXo4KJWre5wfgxBfuQLF9DNN2Rt+C3GqIuGJvux7AlT9PeMYn367QeIFD/Fe0xLdhOcAk6/aYs/
+Wp6gwT4Jt+B7nYpTepl3TWn4dx9j4gxv2+SFNL2julOdWWMWoGYARa6d2uOhg/yTXTqVhaVNw0c
97MPr0mzHpB05hgYs76jWiMoBrMCxgsAcgxdYTsvmKDCaxkf7bFVDZ10RR35FWoDsFncpvRxF3yh
4cOrfLu0BIOu+1eLkQyGZf8a47wNC2Z6nQD3jgMc1hMcvfHRazjtuo0WZXKUK30AUCF6OcpFEBOf
mXQeaKQ3cbMAN4+P+cg3tom3u5JsTjW0/G9bqv0dgPCe8pzgZwgy2Fd5WbuBbF6FP51Fe7v2xDi7
nk7R6pkgAyszocAsrPUwvIlaBKSPG1Xn1uegnDv3/yVkt2FWwDTjlxZdgOaWQdthpRlXnRQtPVAo
KTav8coP78/cYA62JwwPzsB6C4g921A/ZwmopceQ0olk5Sr+C+0CQ8rEkCvWr99iW+XlvLBiYdSY
XkpEgzlPD5I7xd5ynj8TWsGFn+gZDKwS0zcYKSg9wDYgsurUTwM4U8gojQTX6Qm1GT0gc1nzipxT
/l/QsVsDV+KzDL/wGwktODN3YfYVYREMLZnewjnhwtLumlsYI7NUG6QDuC/ClP5BWYEoy4X7H1Q0
8f0cq5+bZRelzdnvqUSAahgGpECdUZWt5d21b+l2ojV+wzCBqFDkmO/rczaATRU7FOR9idMzEhlk
JAyVmYD1okMUUXkZjuswhU9rdPBP9a7FGliCDcxly/+AdeF4AUDM0qVdviEz9j8HE5bj8Uj7G9Ac
UUFrmypDS2y/WhygeJQ66qIrIeU6Dxztv+VtgY1y27FeKdzYXA6Dzjuj0xibAGMjD5Ch/g+K+vM8
iuDc7B76bL+8IJsMcVnkFU7n5vBiCGofcBzCn2HlhRytds1UMo4TOl6HPV3Eec1+7KZ5OwHvQ5MS
TKyudR4JnIg99gTGUVAlZhyxcRJnUpahWpam9aZEnWdMA7rgUN1P/tiBVOLU2NccszMyP54IyBS2
jjiBiZnMLKcAuVBDOHBqTxb2XIFMuXM/PQlZrpUlS8oL0QzQ/D9CnwxOLgKMtPG9henOPVhw3FJ9
ejUbchr4ZBVeie/iVOqozULQCJNDXxBU4fZckKNgrpR1wu3lNdgDzQi2I/3tSNURQDwBtJQNj/lG
RR6JF7Ht2PBFU2wvBzRO/vGMtcM7Y19EOSVDNGMLWG8gcaHEc4V4YiFHVswcBC/YA33AXhTuPQhg
TQlFQ8Q/wPiScbBWf4zM70mdDtE3DDrS0XtOB9BOzOveI7ClulUMn/lEuAgSBfBCQQCEMREKaU7T
llJv2lMD+srdw9UVdMboP75GL9LqjSrQSsb2LvnYKYk7VyVi0HgnT0sZvZh6rua1PCmrh5EmDPa0
2l68PU26VzWIw+isT53PlW8Dpw7Wwmk6ILGqQLV4z9i7FVg27WkmipSfP0eAxhYUSxfJCAsdZEyu
CiIDTinq/H+njZkRk3B6LKoCmIPbLwNTzBsmVdbwVGWfMct767Cyq+Eh3/vktT1MJd9TvHHvys+0
pKLogoV8ldKkpB3XXaA4G4tA0NCW2oQzSmh54q2PbmT+GYu2kDzJG9CdKchk4XQzxaVew9fzV4qH
GbwmZs6r6vtVfB9tRwTSdE6YeeN9y8acDxR6lnA045hJM8ySY8y+vZRJ8HwWQGjWpTCsX8r9jn3t
URXP13FPfVwWRzKpX6twLJ5NOFeVHohtCv6BBeG8F2X9gjO5OTHFMsjpB1ZXX+JO2qqzHufwOYZm
AZ8OMriyvqC+h88kINCUHgA66KOxqQbFxPgRq1Y+4EwwFGiIPGFAhUxXYCYlgJV8GWxTDLUwos3C
3tJQMshF55IdzTZwCkWwRh43IQVTN+ef5eXB4cXxbpzSel+R6Au331YgN/RbxIyWbDqOixhgGBYS
vwgjXRY3kot3ExhDTIwMozXhYkXPXvbBte+YDxX3lQ/dBvZz8pDT+DOrx4Ntz/hlntXPaV6Vcpq/
v6FmSrKBP/VNqdS0+JycHa1fpJyjba5DpDxxd5ecm/+Q2fxrVPNpnl87jydpG3m+wJRWTm9FuiFA
ES2gL/SngglzR8mI/wvLG5MEFGTqvb2p/N0hHutIS51bnHNNigsMpiNSs+OJ52aZTF2LLgTpDMxc
Vv7csSoMvUBKKpIAfWEQ8kVjGMIQsMRw9xQnsdAEW15QcZ1FdPCaJxfxtFOaw7sgYVnuCTg6jgSM
n4odw0RsG3jADC144WcaItonnPzg11LyFzG1E9Y6N4QOEo25cpUU0x31rmA0HVhsHLAMR8Ez+wxM
4AP/3chGhNhOQHgBPbnfwmfPr377BDAzhl+++xI4+guPaGvj/ETc7KdiRFOE2+vLNViCf1BigtPI
tpMui8EyAx9zxHE1wzQTcxgv8wDil0F1wy0em6G9BuU4me5Qoo6EuuTBcx8fGkxXw+XOR+IPqyV8
FzQ8A9mI3Qqo62H3EJNfwmy2+19PxAmPWutkPcSfjAysAz/NAXbtHMSX9INbl+7NdK25Y77vGv9D
l7HIVxZMeWwnHGiO04xRLc8yDaDG1SvWn0Wcg5JO3fJvX8/+57Rh9cMNYIInjTbmrvUzSX4A8/Id
gCQpQ0UeiSVQ9hjok5YbPNWrGriL0N+aggviFMXRlccb56ATkzR+naYwVcUdve2D5xV3rxOplJrA
YKoBvIzaIqTV9fl0APiMBFkAWFQw8zlFuejuDYHF3oDu0K/P0ccVli4Wt+yMru2vL5zO5+IhV+hA
ULbdY3Yto0e2Z5A9xewvSpUi59rIZoaSxHpT/mdUFRrC16legFhzafxxJTp2PY5F0f2gaP9sFJ0+
PWSfUDtlX9Fat1RgaumVkhhPNktl5tfw/26BV2e5JHcyyG4pgdwAMEyRqMgJQnINLUefenkKFv4p
/HlylZVsObeCYzFi/cwmgjrrKHbmSCdVhI2L0W/gkfKEd4DsbuYyvxGRJTu5DmV6jM4+LsAtN3VO
KMhjFMzYNHA3LyME2nSMH3bR7oLYOozGu+rKpqa+Tzj0LmBRHjgo9K3ee3Ydej5woAwAxp1/7Vuv
eZ+V7Q5BHHc7am2OPWxrHnrY68cKazFOTd5shbL2KG0mGMdDVNdftpFX3dGRgTNRyVjQYTVxUNTF
5E6G+vF03dOYb+VXULkDngPc7rek1j0Ng9khrjsQ9GAIvheRnvOeBWuzEYb99YONq/srt39dMkq7
yWojhgZ1mH4mwOaPa4CLip0AKW94s5AX8yyDTXF4IagYIC6Mtq9zx/AJa6MHpSsY/NJPvG7c7ZpP
lY+WBBo3KjLG0ZByUJaIY2Nsm5QYYeZliCoDiroYHuSx3XOAledzyKCEXk+KYeZNf+N4AEmb3uZF
znSSk7uEMACMIGVgp+nVmW04yVDgQKTdaUd24CMaUVDRs3REIWWIHITqw8jDG9iFpKBNdxD0m/6e
qyGAkMDMMQ8/TGPYvws9STvPRfJeE1WELaCZHY8hlcK9ouqjHWC6sDG6fucfAP7q7MCbKqbll6Lc
5qr6BQlrQM3A+rNMqHQ+/+gCKmbxX81UiduKT3fQdl35gcAD6zvy9hojr0ZMrWn0kYzMiiHML1zl
0Oa9Zw938HfMT4AqdsijJ5kRTwWQROZ7IwiOP953m9wVkbKFgBd9xiDWC+l/7Nqdah5q1apsW2BA
IADClIpv7jquBc8n7FRXWsQbujOuil929es2nLN30R5fLOpfjiIcW+AjVch/iQ7gAp4C9xK0xNdB
qcI76eKF0X1OZsr74EKTVo/n7I2z+4VkQHon2FDIKnvIKRZfGw+QgJzD8SgK4d1zExdo1/hfMG6b
dxNxNk8+LML7icKrI6nqORLHuinr9RHmTQB5lYHSPAPj2aFdOc62/bzu4bIW6SlnyvV+8yjD0yGe
P5vZXY+Nzx2MtD/dFby3WXABqrYW3uWyIwduiLZbPoIBi4oAfjW/TrNqhNI4GS+g3gGr5qtWluOB
+g1VZ40u/zPOAMN7ypgJs8ORWtfDWCUueHl9DW8eHjZPrwVBCbYdzkaRC773+I4z4KOsv6nL/BHw
jFO7/2LKUl+kWF045pCZLtRoKPoQ+2PgugdG8bvDf3ODwN7KPg1+bXRqjJubOiDV8dTgWtCNZFYe
4fJRF+z4fdvI4/TBVZu7NR3wRShxJzl6LVsRt8UfaaVtionKqR7ghEQ51ZS/ZxAAD9t/PxXAR7Rt
YKpTCR7gMVN6T24PwUFnFg8hNcsPgqTnj1N+cL8KCikDSgPPVMGSguVJ/GBWin3BvKwPgUH6xm+/
mmDxvOD7h/0TgxfGhFwS0mhLG487MJkW+AAM7B3asBqbxQd0lAhiYg9rgxwHjO9XiNQnLHjJIy97
8Vfn8Qp1G8jN/J4Q929AcdtUynsHVn0o2rOcY+sNwyK4CNU7FxJ/XhMmjpBE8mJKlrTk2BEpAooe
y9rBTA5WaTYW2q3NUY13i+DO4LB/nWJ1qcIW6ZmvP0FLcbA7M51zvhgNeA9SkfEOooZ5SgeFJadE
evTPbGQ38Dfstu5L/oZLyaqIE+5LL6PlAgXB/EaAUFCx6P3QHe5Kv30hApEncpb9k5NTH9RZMOeK
QrJJoBYqabiBwXu87s7Dc9wSxOMqDhGaSgAPD65tQhzgQ7WF/IDqwPRKmTFBAysNpfT0sd8u9f/i
TksuOKccwVgKBZLHBRRET0HAnCweKObiZV3+DRrGvcYSNv0OKBEGwMT5hOvef8Bhdf4JiZxXmyYf
nVBTA7lqTAVOKvxsBkwiHMUe+COsf3n0qMekRQ9fesbU79xWYgwl51elSlhwhBXNt8loydspvDj+
xIW2AXCwbhnOQoVUizLvZLoQ8NNJMZGsUzs343hMqO3QbhGMVTiA0p579dE4QsVedGfun4meqr+c
uX6ggKWkRigXeM7pAEogaxe2VFC038cwTn/pu3V4RT5ewj0mgOL5kGPDNXVpoU3JJMduNqYojwbR
4XaHbl6WuEZl33E7M26E6ALAWWegbMYVhdLyDdpi+7kaKPCiWj0cVIX7qB3CgX2IgRIdOfz6hoFP
jpV3vmf3FDvOH0szNXaUa+m3fHLczExx8pjFx4GWXB8H34qBK4pmjIcHqPMPIQHzx1sy+KDeduSS
7WH0nDqHzpTjnvM9WJPkKZICPSKoA5oXazNnGHD0c44EZsvZc3zesV8ZMfo/A0UTlWdQ9vVCySSC
ivFAZy7lE7z0mDoOtbXV6fbroLsB4Q+42vrxlJxC6DePczPFHyGU+iWYUsMFlR6+bBtfNUvCHW2k
t3sOCuopujWONcg2v6qaiK2oPFQxuB1NIF5B7niosJf2yGaXSuSP6PGb1AemqIFG89cKiz7X2VO3
g2wKLRXmyl7ChIIrMJxBVJVRvG3t13gagSqZ159iNbjz4UAGKcglrwRaBMFyqJcGqM52otGoQGpv
RIWPwb7k5QAtjDUe0p/UowCWEQm486/cPwKHgwK7YIChE5nZgHghVZLV8RDUGYSX7CKC5jeYhpd/
Ndy15LcMoCdjC21wUZhg8heJWwDLYHJFlvKsUqDoKIUw93IPkCjG+6oNMzLCYeOnuwxb8ENJ03wR
a0kkPcXdo3xiFCwOQH8hZGDmZsIdiJtf4HHfhDhbUnSlCyxpIm84nxFkGGCJKty98S7o0C2KYFvx
tIwPefNjbrBl4pj8Qp4ux0vI8TJnUkLW4i9rGDvh9XZyzRA/qlYxUWkfwHA235ObmTpC7fYx3Df+
85SMGMwnfEJmnPA1+vHOA8X6GrElMdyCSOSAdlzIt/IXVx4Rf+IDqHzhdEAZhoKbYpKrDw8xvreU
tnGFQ1i8aggBLESN4D8X1FAfenwzNfyunRoR0hxPYxr8d04GuiZ1JMQnEJ5WClu5xODrRfDezDPm
BoukAr04egrtqplCrt85/BWKlDvKcYDgZgdvkh/OTxGMM9c68XEThsLKVeJq4KbQh29cVTWvNSDG
wDjyVOFUoUBtkDPo/FtqpXpdXuGTQwWaxOMAo4fRypsBTqNfOoDRm6LWglHAVKj+WwJKa/Ujces/
ozpFgFexfcw2CqPSHyhPmU5XDBWUYMPX4r7ZONDNJyQ+0DdoHm7ByD023O7KXxIPJPV5od2WjaeE
T8bIlSGByRQkS0MQ8M05hjr9IGUfnFjWJROwOcZug1RuFmIOVB0w6mSSyTc0v/g+Ct+5nKnImbwq
sT6gpMP8kofMjYcocJ1TbGHUio9Y0HjZV32m2G9eimL5Hot6JzV7nwCJIIXnnG7lxMEWcoDrmsSa
A5y+KWz0HMs9qk57OilR47AGcZVgLE7ZhdphsyOeQb1TKFTqcbnMgzihF+okBTvOmiEZKBDsmYru
knx317QpckUmLTZxt7sp9qrx2e4r+EU0jFK4U63GM+DbTEMixTG2SozTc97pbjpHx6sf/yi5iWU9
gsPtLcI2Geb2GO1rSKnFGyxCMCh5hvURR8285zSxZyCRzg2WP3AH93sly4G8kv/JL2DQ876POBFM
iG+Ije0MZFu6fbijGKahFvGwCzH6j+N0hk5G6YNnCXBzJzhQemb4jIiDD3qnK7D8vOeAs1At02rB
aN1/splKjAcAVnp/fWlLY2Qqxy6gsptCcBoK2c98F6GZrM80HlHLTsy0zHgi3VGbJRQbBXiuaCC9
hsfGa7dsIpeDbJyvGAK1u/OBsZake8pTpVfbHoVZp5hsPPYHyq7AS35IDlMnwYd+RMY3Y68hh4Ki
upK/mOFhYpQZmc65C4zTDBG3UoOtMTT8Nx2b/oUenRaXyz1l2HfamJwAZNGAbGIuRiV1CLhVwxCU
jWtknDQ0RulAQNmF23AzsnYFtKUIimBkTDaqbOH6sIcF9VVLFu44yAULBJWVA7cghwTIVJpm/fVA
+FjfEdqhYCcGdszvZi3QjoAqy/8GRCWGfmplosiZ40TtNecd28VysLtpdYFXTvOF99JjfsSMX6QA
UaYE/smFX5vHYoPNv6fMv8UHeCq1jhukQA/BgXcIR4CCqhU9aeF8ijMVeDtWCVE44NEX3S0kOBQ+
XFyRJeYzgAd6q8vpPPjd3UEmTzyj+NYr8zX6/Jof28O+uGur+DOEabaAXr+rtET3JIkAyDofyu7E
KWUeuzKzD0aWkHEVlJ6EWvz8Y8KPB6vVNH9nbZnN7GkWaBH080DpcOs8sIFELDccvY/5iTdnvoFz
lUHgnWlk6vXyOU5Yp6QQ/exaFbkhihf2r5w8+TKwRyG+1QfwBJfwM/THxaqjk8VXiWHTJYy3OtG2
rNK3KTOOltMnzLEYMpXcdznUmE8TLfM7givgEk053a7QVeMP5TKH3/Q66dO+MQ+jaewoDCuRbruB
LxnxeXjf1Fc7hiU41zDDzcVjRrcI5RFchikTLBL2chHQRJsVX9WN/8vy8oc8RoqQ8k3GrxBVYuD1
pPnHqGhmyCLna4l7vYESYMqoWgsaGCrPy1OUzN8rDwlIXMNl6KdoOKG5vMcrPTlGMszEVzZkhMns
hCBy4kKX5cWvvB/WhLoEo8CQexPRmxEnNP3SsVgPgk1FneqJlNDn2/B06MBNqIi5QIqD9HIpaw7R
Cwu/hvJWs6Y+cJRRNFOD1cn4ah4/FlaSbjqAFqw/TUFdC1Wjk6jox70fmxx/pgPVrCWYYYyY3dzk
r1X4Z+qoCgsubR42G/vmBSOvB5zi6PykoixSkBSCpzEEpIONZ5GClLGnOLqNCj3f1y/Yy3NYajgG
Yk82B0yqIpRGAsFtAdoMW4Lz16F8dAkULXPh0En4iK/hv7fooYlb5jCSU3Xuh6+2zoNm0o0C26Fu
+WyW1QhnnbqBkhXnLF28Wn/2v4odJBocoG/tv/wh4vOInynUN0w7WFpG5ESNTs0HYx6SJ9PcmYHM
ragn/or9zXPdUzcxtkHjLjJTwIe6svl/RdXiQS9jSGFBo754Lsp2nTuZvzI6wPQEcJQzDKM+UGG+
3BvqnAzHWqYbLsTcL43K/Gvvo4hVtRe3u799iiomKrUNfAkKd5gHyvpovvAlL6sPbuFfU0J6ebhp
H31Ak/KvKQi0ziEkYdQDgE9hjvsYYiZEcyzUvmPSesXz3FqvmtQLouQo363DLSoOQ0wxPtjIz44x
dEdUXFpXyuhy9Q4P6z3oT7yvXiacQ4OWmOQM2lZaRR9ihTBZOrkNCG6EsSn5EY/ngmDrUJ4WIOQb
A5iiYw2TYQfylHMhbCJp6FL0ex4b8Z0r83aA5a3oPxn6VgzYEOH8jL+QdpPZiLlMLfEKqrpCxJ9w
p7pb8UdGIZt9FMUkbmArdle2TXrgXYt8b5ybwGHvbt4CjL2/5QFd7xKl0YNHKhYsYZBVoXRcqL8r
x7c3DXm6MNToM3iZiufI5V3ILIs5zw7AkVr/H7eSYYPw5xVRZf+wYQEiC1XAU6bhcsRAJu0/3koh
f3ytBzpmmKuP1iAGJekYmo3PHd9BuyKdxE2UJabu3D6iod4EEyEOx5W74+BDx8sATL6tJBr9DRZS
6xYaUeMrr9T+bp7fzP0R82IIvoneYI5Sps6UbgrsxUkuHnqiue4Mb5lx/12UYRWjV9oX/HS7YBNY
skcOxBdSt74FPagDmMH1aXfJ98cqAvTsHQXdgWYpuytX1tGmIgyLlA7vsQLZ/gPjSfWI2FGR4UdR
B8+zWPj9RurtD9M9HggUVAEORp7gbY5he2LEX+BvOvDBy6zZ7svLnLBVYv8zseS4o9FsoI6OT+WU
P2WHgCjFnmpZE+7bxXyGjx0otTXTcaCVCcbBQx1ldHmRPD7SNBRQlZ4yuuIzAczM3U8hqG8T4GIs
cYdu/P1LP8z/cxtsNoTu6zv58ZuEOVagSdCx3cXNTitE3y0iDrdQJjtl1aYVY3jlRrhFd7iUtzET
bpAUSgR4+APfSOA+ZEnDPBUsWQ+UWrw0/rhjo/pIDUXvMCNvMx/R8N4m4ATe1DsurGCPwCrm2FBi
CN/5b9oviIjo/Cf98AkxYsIXKWZomWdGsb0ffGECyopoyMLFv+HGXOihuFD9lL+9+gCWwpqj31qJ
kW9+xwlvBbMigDI5v/TyIr5phjru+UmdnwGu3owsAAeI/08U4tiMQu6XnByRe4Z5f70KStGh9vmE
bf7Rz3RwL9UjjM3bbWShC6S1sU65PcF5oL53mh5oyRcExjyY8yXYGq0drFsf89zT4M8vbhwVlEkR
HOzPP+3mmVDRVIsORz/5EczMz7PgvWbapshzNRhnrAim4sCvKjI+Zu2zGYKJna5UJMhu7GhUZOih
3P41vzBomHy25GFM2+MSzNXJzOzyM1fZVimKpRHeRd8ASMbtgkU8YnJHUjHEz7+wfj5XChQtIvDC
EsXzzTOuBriK4BLei4BftRx/UwKUMg3i6co21d/YP+mOn1cwGXQLpQqH7xaJeTnNr/1Gahw03mM0
cBzaLRsoY8Smhw6TqpPxfnV2VXX5d+JhGQMDl0aaLykFa65pRXuY+TFV2RtTMqClyIBM9aWsBGQb
hMZt8pIRxm9opG5Ey8tw+I8YRcef4ITmUoB6RHscqwvXeg701zHyKjrKCGutMQmAnHqgYLH+syjV
BaYERotBx25CAycKrpu+gyaA5Wnq3iesW+MABx7FukGqjiG/fHKIevs3vSB8qhWNJFa2tWNyMzEB
Oppw/M0hfH6YkKPl+t5bJFCR0jFpiZ/aua9TxROsCFvjLD5/nnxgb2/jj+gl5gdzOrTF6vmqOSle
3qf9ga/aNNuLuwrnWNS6IOUxkuztZlpUm/NVcR1C3qpsp3phMIcgLSanyIB6Mzsw5eAccCLcSGET
DXEvJS+V2quUBj2CTGphqi3sJsnikCVnf4EqFXBlhLrtB7kZqTjx93xA9Ij8LjayNRg8NXZFhptk
i1pC7ttqEeGd4vnYYAGzp7iADO3fITKiCgzA7qv0+k0ygnyMs2er2PsdYg4Z1rhRs58dGxPDPAJ8
mF7hzUhfgoCmiOmg02F/fSSD93FKe3iwXUgRLO+vgb9903dgJor6iiGVOBwYESAu5hojMBQIB89z
EGOmuJbxZ9z/GFOQuWM5xZGAETEMg6T45nAh7TP49p4j6i3OKL274QznswrN9o4SiH25h+Bx3C8d
o32+r3j19QK6TcuI1a15vtWLelBJaKx/t0Ko95mkcM2BcXjDHcw1ylRq8wBCBhQgRBEgQdLdppAC
pGCjsFArVC9Qa9Ks/BawpB7kAUIi7H95f24e+c/yIcAWlIslTt8xO76RpSsFE9Zb/k3WWZpV28QL
/RUlOrfMTDAM+SDhF5BEZvIQGk0ABnjzvdixbcxs8QZhnfGQ0i0kBZTNFGJuwH7AP2/HKduTn/7o
JvC/CzdhvYoVpqSOSv6WFtNnmkCXcCAuW/Rl8+a/wWGOjjlF6/GSZGCLI5mHHA0X+gBdkIjEdVT9
nFpkAmZoAb0IGxyJCfe6nXt59K0TmyjwD/eWo1SwEyJH3RGtPC9/ZMHROwAVh9S7A3PzeYQvF7TL
K+4/aLTouBKsZ3SvQdL4boKu2OdVyJgwZhxxD7gO1LEvqTpgrJ8sbjWAQY0KJId+ISnutoqtQmoJ
7bSAihE4U+HZCDF59gcPjQZ0O8INwFEgxTGZFDHSRL2HKlmZ5Sc0d2eghJuj1ipekzCSgH5UexDf
9O3ZHfg09cqawcDxcwRI5qE3pB1jKAZC5znw02IgRaujYCJci68pYARN9RsSd1bQFSpH3vFS/Yqq
kwhvXCDFQYoiho6oUE1vjVaYGqpjzmxrFJb4cMpBcfCP5l9nEUF8IcwUSSuDdkUpAIWfcgomOqM/
abCmeGOfhyPqiGcSGsEM1b4Z36DAJu6EoSdD5YSrUe5ZtcxWzKPG3N3Aq1DuFhr+6yW7AUAXgBjC
bwa7J72IV6bON1VMpSaNUILFGeXdRZwxcbPCJ73Si7L5eNyEgeJsysWHluXFeCNTznvL1aHXHrfm
HDHPcyEtPRfChRqO/q0QSb2emOkQIMHbz+h5GF3dhnlVDk/ae4lnHt8A/E3IFMds+EX0nTSEwmC3
eQeAFGA12Ilz6IV8anpegEYuHlnKbWPy0QMhPW5EF4Kk57KYI8yYK8uHlUVqBwNK2TBCuWAXzNfP
Fi1N1h5ldqPWcIdRFobuT/i103ApysZIiFQ8xOSJBOP5nEVBiunXmpbDCepb+BQJ7MTUhVZeiXJp
gWB3Bs28l11epZTLrrwQJS2JCnxDXPTwptRQPRD5WsgQDFMUVCMreS5VFnDYI1071SP3JZQlHnuD
EnI8/0kR/hYh+w9S+x8xGmKoWI9xQ6lAqtL1g7yGQUJ496KgwfTn3WlGB7SNMAvvX0iTCoiv1u9w
Bb5rhct5zzG9ggAhpB5KlRKgAoQlDGVbwERUEg477KJQbir1a1qAPO1hzIWizsegAn0COmm8REYX
8KYhyMYJu1fiQN1FSIlf+5HFZ8LidDv/rEe2dLH4zynKAGmU/prXAW0QkyzVLLCzmSWzEPsG1jVa
ekIpkfOrT8KZRGaXMhkhTRj5P6a6sBE1oeDVT6WmqybtCPpXKvQvjD4LOhnOq/nCXDouAC9hF81O
D1fUuVtcmLf8sobTThtvBFkSX/iGjJXT66bjdaNKggaPrFxmLnMDFWJmM8AeWZCShPrN6u0OIRMC
Ug32zy7xlU4DNKFRY+p4Me6Mt10FCDZDDTllSUf0mhwvooKHJSF4nrKkc7ImZZJspWB/4Qb3Lvjz
dY32ZqtxmM+MgiTjHHC9f9i1/WPEPnnYemHd+G6A7tD4+VyB4liLEGuAC2QKPiS5C4iTl18gbW8g
PLDU4QQAk7COK6ZlWwCxqYvoO3wGRoDMVFQhB5IdVGmLd7WTr/PMDYgBEyTY6gxuZEMt8He4i/y2
7korAbhXZ6h6/JHtlw+I0+C00H1QCRmZhEdDRYCq1nDHjk0mfwebgZjrqUH11gkFtLci7qzIyde/
1lUPh2k6Ll3EdawMV01w0hjKKKy50y0eVoKxIufVoIH7wayewVnK74gIZSJxUQ9qp5+6g6bXL6w6
p4fXTzyFtCe4MN1r5BSzcPqQnUZXyD+sCHhaDqfMeS08NoBtVVGeI9otiXf7o53HmHO84nFMVAeE
PniSNCNeykl3rX9X0+FD7qj2Sen7JsSp39GPGZ0XY1JUKAVzFhk5zgB8c8IFmTcF8RdsyZjfBH2S
G2yL+AETwVl9PUQP9VJmAJgCMwhixFKTCNueIlD2ohEKbmazxUnMgS7ne5tPnAt5fdPAfUl19tfb
yySkFUW3QCxJSY45B/h4wp1RdSx0LZXLMIbHq5s++ZIee44M86L+nSYI5zoycDj7OWvMlHpuJFvz
BX7IYBNCW7EDe9K2gU3x1rdYNFkT0l9h+moX9nn7McMai+essZGkN0zVGtYWV9q5DAvyCBb+7MJg
Da+BAZ0SnxEDjOkM+uIcX8aNefJpOrAM84hzjFkZDf+FKaKr6CBif/klQ8bWpRS/6YXpCXCZgCY/
YUAWxBR3BnszHehPOM7QttZCcMTWjPesGY5N1pLcsWbIMRz0HM8pZgq8J2Y2lz0z0+vA4SLaWr1R
VelFzkn9+xYM3/HDWF2oe1gxJQVE6lFTUNhxDx40uBASGBDjq3QaIIAezw4uAfRtaQTipWAaGbzF
kJvdHmBXWBEv8a3vecKgXVwFTCcH3kMQhB/88LzeD2EY3aX455phKxx7Rghi8WJHR2280szPCW9S
nhTpAKDQkTEBK5ZtYJbkGwEUug3M26dfAEsgaH22LCAb0faFTaR0i+2ALqmnKRn1hbtKwAsu26BE
DF3o8qR15jjHGwKIkmGWvpoh/VgFvu33bUn3z/pGWMl3wETDijN7J4JKLLRnvl7+ZUBEMZyxKG2i
Zdk7Kr+NV2velzC6QTQwcYp2DC6km3UHmCIeAaVMrjkj+gHa65RRyRLyCSHhKvAjYYVXuljMuplx
AApkHUXuSnNdl6CvyId45QGWnwp3NB6MTWTlolvn+GhPXv1nvGIYBjumWpa3pS3o4q648eHHdls1
1PdixgBqDzwV5m8MeHpmNW7vkq/UHYRMrronlvSfNFCNIUtsB0WAJDGq554FoFkSDFsUCcpKn0X6
lRFo7cv2Pjz/qfECt+eHuy1mAh1EEhkdcB5+d6NgaJ8PswDALTW26dGHoLfOjC1XyxdarrGgQ7xo
GWhrMQalpAEtfHvlZHoT58W0g2mXw8v7f2S5gGdlMP3cUR3Vcj8kWk0UMDQx1vBZHy8jxzhXxu2Z
f8FdudPr9J/8DF/LilQfjeJdLrqDZmCRUDyqGHbvgYWBl9ur6ZZvahGNORhxUoyg3sI2iiMfqgK+
jRKDQt5i5GfH/JI213usg+NjHnHNbDkrxyJcOSuoA1vqeRk8mxpC9z3e9lqfbM6i4ZmoDYga1nI8
MCBi1OFkUs3zQJBCtip3pszXlKlMzQEVO4LTT3nIn1V4RBPTR0cCNxiQnM9r53B/5og0X7XYUatV
8LJ4HkwA50WdgR3vEevQNfCI+oWTAopb6vW404kFgSMtOjTwnjX84q2I8sLU9c8OfiyAQfAevhkT
PVnPSguRUnrTMwDuX2FspFjezBGEGyEORK59q3TeODnJ9xf2jLcCrqw0WOITUcQHtC/smU3bFi7S
hVfDRxIUlsqKlmwkBN3aQVY35ALgkP5/21o03pvHR+g7bhM7ieVJaVY1Mz4I0CT3f5Eb8RRjYQrW
aWSgIbIkgEf016AUM2aKF1FmVTDNPhdHyCGyMaRJsz32JnJSoQb/rXS8TK3YXA6/4hqykVJBbWBM
w45lKv1aB1/yziNp8Ynl/Leg4SE2VPWC5ATQd7jMGnq4OAMtMuAKfQ22zpyvHSdXrMCiWWrlfmax
ugGYkFkGk+oebBpt5MZMFpjHB8XRzxe+x7n6iKMXB2Clq4h8IzA4TnpJe5kYUwf2PESTCEZwOjya
/AfN9U3gXgzUKxbrMhEFMUcsJe//eDqvJbexpFs/ESJAeN6WNyorV9INQi1NgQAIQ3jg6c+3kn+c
m4nplrqKBLbJXLkMs5WWymfb8YFQNkJQCXVUanFmDn8gT2Zp8EQQSGg5EejgVq9fW3GL+j4HnJNS
5SHAA3MJaJ0VRmDkPexrgNNFRzKni2bg/205dAZ8Cd7cKAUeIyiD4YVcqWrq3cQBzTONH35OsLcG
6n9hcxstgiI2b4OKCgXBPiUqRvNogEA2UVieo+fQ/HKw4mQcML6DU6mB2hFUyrwYcAxj/6eYpjUJ
LY+CBfqA8CMpTmBZaikW32RmJt/ePqEFPPcDFX9UHjh0SJ6PqfU4ZDHCpWoT78OuFulCsp5Pb2FO
gGk0OLL6d+Uc2y88xxmSF0oO1UDy9w4Coi8KjGIvNlcVt+ITmoT6LEnoScE2EPO98DEAjor0DgU+
0ud9+D1I6JjOE5qA5WGCkiRH6GhtGtIViAMH+gUq3G8G/CUuZm6Nw5zG1mS/Bu8muDij4DV8ha6H
BiOmCTJVZn0auWYbMzZhVWodA4SsN+cEFQqcY1T+V3g+gxms3sTvtAwmUWz6WHZoSfaTyKHfGbMQ
qD4cCidO+MJHZWrEBFdpeibbsszVHl8DFNW/SjqVqwB7tdtedihmBqtCNlYqgz0b+XH7OeRogwCA
4PYIR1g3ScCrFg8S2QWusBvVaLKwdps9my8ZdWLplk3otsuOxhzJIfD1lOALnWrmJ3CUSoD5QMOy
oxZiup6qVqCJMhKCOR8mB57DgW9iSK0m7xbFsB15dVPFSiBr4b3pmck2RLZhUsmXVCzEGXsSNULz
H0zssbMaPqZZm3rUu+0yBFdDG3HEr133hbSvN2RAfHz8lMuFnlhhAjif46AubZM7suoJDH2X1O3g
O/BR863nPGepZnX2M8B5xGVUUChzFe8b2kOQPw4qvilR2VwV3B5n6GmAhhYM9FeY7v4zgYxWXi+f
m4X6D78lLjM0XldOo4QDypJ45frSJ8x64XD0lMCQVE3Z8RmI7SvrNOZn0xvM8l+gZox9IFd4Spn8
+f2Y9c+GcS7WJo8v8yL8kZw4LcxBYSrQCHWk4p2vtjr8EqWzj8gv7kFjefMeBcu0JyzO2U+vTH+Z
IXAisEthnnNJpNwgpNShrWXElLevTJB4+3I9YnvHzuHfRu77VQwEf7aSkGWGCXPEteTvMvLWMOic
yZCrNJNb3sC3J+X4r/JEO6bveEdT4kIpvsIHHhlSmiD6iHiNnZg93Y7qg3KJnS9JSILh6GXslN9X
TVJz7shdPXhPGzbcN4YoTCAwl5aK58N4wg3IzX/Fa3W9NPtb616MlC1tp0ggZaFClXVucgI3Z1+U
4r40J8ol2zTmFu/jtvLgF5zH/iisAjunes88DAEXQzH0Q5wKVKiY1J5uEdy+dPn2h8Ry7h0dWW6b
/ps3Hp2xJmZiiS/jNb20GYWRQmqxFUtAEcoVfi+afd0SJPPMVLzEReQyv/wNRRoy07F+zUJGlgYr
JAvkX52R8qWblfjA5PeuRNwH5ZFlpy1HyC03zQZ9OTm27kV1iOhL0ZNeWQdrz1ivK2lYnijiua8D
DnZ5AOBB+DaH3NJxw/s2XDyulLlVclNYLNk0M1HyVyHn8NGIGCW/xHOD6pNGd/lijjkwL78DJTKN
UQJLrZGAVrMvXECWTc3IIosVG7YxkZ0z/WhHEVYRQFGd7sZb01V2O3YJ5+ef3g9xoFhT/BMAUgpj
3ijgmLKtjI8cU/vkvSNODH6B51+D5n4WhyW/9NvsFZ4tbWDD/CCLFf0SKihWd0XjAI34IyXcBiHU
F8E6G3FkJ6aCFoiROCsr++5XCar/CbNjw+1nF6JMAR/B7AI4lMHDBrSUfdFCvirgUyUdR6RcSLY9
9QQ3OQ2wh7Bt5k3d5WUePTujHp0g+R5Z082ZKBxgnzCv/DjND1HxcTVDbLrJUNBzhcBugQ2zfm0m
9Onmx1E6MLMT8DKCZ6yb4y+5d2cCL1T0DMcggsGnD9cqELl2sZpRoAlxV+Ek8GWGglbm8X3Ce2EG
joLG1x2c1dAp8XgAXHb479xNx3rHNqzbOCMnCTe2lJVnnRlmBYg/Uya5SNIZSli2nhVSC6uQ0oaN
wDQMa0G1Guvx0hn7XyjqI7jY6S+jkjgRDXQHigs1ADOAq7Ln9wE4fZYpDib6bSKedr7gEPkqyEMm
aTnX44aNG3ssXiWlmDlaukY/SceOBDIlYMbcMjVppFh7UZ7UXvBgvj4G+TskRVMlgH5kiVr8FmJu
WQHNbrJJMsDJzRjjQBbE9Y7JfkHpnXa7nzlx0oLUPiLkypcj2YJcJSluFQNEPVE1ExNRCuXd1Bs0
xM6cNaUWKqW8qT7lr2H5ys420rDyu7KK4wBqE3Qvk6OOzKYDgBHgXywfyaG+cvsW0kF47aO4wxTo
V9xLDuBQrQVTA0ewfTVWpLsTrt8WO7hRoEsqO2YZSmeYClPuqPr3wIJQUc6HCdmxzcoMcHV4BMHp
8FLAyb+tV2a8G4fXG4cxmi4HtQAsOOprdeQYGnJjSWZPxwiUILMH1PFgRXuGBy6zMdpLNcdqFQhO
ogyhJJCwXpxGDnpskDUKdUeswt2eXlkgNaZOCNNWXuvWdvvXoZrHG8YohKiiD1T97EbzHWAFL86l
FcBRoD8PFhBU/DGJq3PQTHdCAyBuTLAy2Gg06sdVAH6xUkNs+oQ64SNQssQ5a2B0/8jJtkcIiQsg
9YQMMy2NHOYLCquVYmc+BB8MYShuZOI/sjHOdxqNmnUvWcPVYLY2hoEYTxTuWvM2z7SC3HoOTqcG
Jroo1WGce09JjBVxTo8FeogMluZ2JACjpBCA3GWQj6Al/W2Hq15eUMZNtFg16xOwmkuutx1V3nTA
FtbnPfn6Vj6Q8T1ez+wRnM4sBRKvTRANnXEzUEXgjqwON/ClZEmey3C/URMvp/ERoQkTRcrFfqBF
WKikGdn+c5nVAP6nV3Gx/3J0e167zwPt2/gfBuzlZRTg1UQQngzEGHxSFTYQozXdtogzzVyVhoJe
GcjPh04fc5QfOPxIGgKjl9tbwxQBB2xloopsIalEK2RVIirB9ADftGFtGpCaVtGVUFJZoNO8C3FD
hpWF0IAOCGfP/VA8Wmw9foF3WOMAWk9UgAWXWAYEd12Sq0FD1+GfKWDCzOTt9DDr5ZWtThsJ2py9
NDl1ZBNh0VP6Wr5OVzyZHErnu80fNrDeW2eV3KTmeC1S0GPTA80rgK9u4n6PMAxl2Wc2Ak+SRkW2
lt+89iuzBo91r0XXN9Q1JUg8sz6JzSsGlwlr2yxf1GxaCwm74m/lLZyoAZkqhawBhhDV7Hashstp
xnfGEC9ZJdqWg9XD8qnYy4DOf5uNUw6rBsA1KeetjqzJp40zNX8eZ+px/W5TalGQ/R6rHZ1DwZHX
tkPVtaWQMYy0Z6YzM6PtJ0bKL3AWP8t+jt/ROvMU4OMl85H+yw84VH3Um+W2cePO2kKavmRi5e0p
wjQ0ErpROChyLfcTVslnHCKUwas8vYuJmOF0QYvPp3qxYsGQPtXQ7KvXMd3/ieaKZeBCwjoyRDGe
Q4zU9t6JKGT2NFWkYINSguH1O+64JFA74B6/cfhHr1sH6aJmVAJ8dII8q9n0GI2UYkEHrsOWJRO+
pS7nS/QdPwMrVGYfAC/9kakvtAzWquj+LTe+S5ViO7fHA4qhBbPNgmeNkJLPVfNrCQf/4frFuZFz
0Mu7wfsmtYkPY8SJoSDIK1hIn3PitA4ayr1OAVIxzmqobhPsxZiLMIImjvAAF1vDAiK6fzeVtE8C
dPtaBCtn+nBOHJk8pjpmk9Y7bggEHMxER5Q3tYexaNeJwpdzc66AbW4Eox74GsJFRyNswjLJcsCt
6DflsIRMAAFGRcNTkup12/vH/6PjlAv/r0/RO81xc3u+XbqW8C1CMoH8mK1itAw2FXFLo38GMnXz
F2uKkNjz+GLqAnursYhvbicIYwZT4aHDxgQup2RX4I+7OStzghKjbIxGYEXTc3jOL3LcX6lweLo+
D9tueesaOg4vMeR1TctZSTwOgT2dzKREEOtmt/ugPKQqWHm0HfFW/8Wi+6gqhl4BswRBSVB+2+Sz
DB8etkxIK5Zt4QMOR79j+az5I5fgBs3kynpEi5I01pOzMFOoyTEmC4woVpdIbYZRsCEoAumJLSNF
cwUaXCBm5CvylzJ6mPSNdlmsLAqoPjyvcMcUVQtBSIZxFueceyzIlvl/SU3uWRbjYGOFIpXJ3Rby
eeYQ/xz8eDWY7HAKuOrQIFsJPvm4bE5++NUwGAMOoCwVL25Lb9mAIqObuJQBrZuCf2QY9wL197cE
mD9y6oxYGEnSW2bpRQNNEzumcU9+NXez6HHqTERBixnSEf+U/hBvTpbKTkyF7/eAEOJHHosdqte+
Le8mlwkODjywZQu0aZmoKMdvWciK9pXZvLGSwS75aZQN9Ldrvb3WKw/NwE7roMhFADps6VztRDQn
12nG+MbqyszXHIDTT/OAjmoA7I+D/MjwF4o/mHJK/pGTUCHshwG3wmw3w+NcPDgvcwloPL8V0t3F
SZTgpseFZdGzFsoVYMynOfoL1cZf8rbXr70fIXRv3E/kyiC/HB6EqAQM1gBzFP1p/JFOMBqVMGt2
5fQ98WK3HfsvDgKmPzsWNiOZAnIfAmg/B3SeJDlvUpzoZw6ugcNPo4V91SZf9t1QXTsDz9jHE/uS
KKX1+ojs/Jk2AR5DiNqD/pUmtsVQpl7oJEE6sWHt4EsmA62foeg8f4YBlQQ9AWiIcL1sSBCB9wyD
l7A4PhSU/zLAE7So1jYaIEnmIDQu/wWCg1PzOK7hcsXR5980tbN8daPT6escL3OK7IjZU4DyBP4g
xl59TxkjRsi5J5jgTTGYiZni3cXl3EN2lid2d0ItOIVYz20iqJIyrZew7yipJ+dtA9f8tOFGXHEr
GY+iKGD/OilkzuIIyXfPpZPwke9mFYlzybemqCGeCq7Sjn/NABDtcdch5oAvCdAfT890kbReyqPS
IS8WB6eA88iMwn0P8Kj5iYgUVU98pEzaDnIQsCbnBAQtgM8sW4OYtWSJ4QmaFcpUhDE7Xkbg+gTV
FichDXgYbXKnpY+9zxpaKRtSBTuxTvEAw9eVWg1G8zNVILLt6uDwzBkgSRzi/6I4J+8tw5C/KxZO
5MnDq4HS7s4tOEIDotzhN3yUK4VV1pX+twQniY8s8DtUrsf6+N7niD9VtEuA4IbUNQCSGfaWdHjb
xnJsqmi+EpKJQ8UDgUI0WQeebRzpoNsJKZ1pSzpfB2OK/5oVDVnEbqiPNN4aPlh2XNyzc5qBiDLV
CEiImUiSg4YOggO7nHBVi5fDt6wV1T2w38ubwroeCLqsvmUELQAk8iLchOsTQTWTlaFlss9wrVNR
g0CXgS6tccZiu8L+5eFM8p8S7y/8VwBUV7gKhZ+sbgCMVc+Yer7f81WYoP5uxhPYz8qapnoBUjsA
edh0V5ivxDbNiT4jLtgSGKkwEeFacke+A4gyfXmCoQGAU3TdEqr4CHF8fZji43Q5HJfpzs25pckq
mJ5dJwy/Epm8O6LEgbiEUQyosqefpwaFwl7GQYnnvyTiJ7sJhmxE2qVv5ak5QX0pFrheQRbFDFS4
rJCRvJOMpolFyrkxuvRE61bhMkqjTWt5hQsY2LdibHlG2EqIA6BHGmzcV25IylmW8lEz6jHwdC5Z
X52YSKsp4tE5HAE1Cgz0+xCwIEj5YX1A7mQMCUlOiu/73cFlikXFcY5M2xNNBDkDZDuB1EKO2WfA
IJ2nScdcot257I6UGu7EUit7Vn8/swvnBUqTsTmzCIKW3eJU/fmjlID9KgxALYZpjWvHW66O/OEF
JQg003aYCRuMP/aoyEEUAl5fv/s9O8dv9B5ArYH7hWEhk2Glus5p8W1d/Ls0PgVEBDHlGFl/zV6J
PxHuTzzZF3PwE+EKitlwj1KP5rainZ8ARdFE4qED+xiVqcA22HInqsOUAqRq7qeS24igH7Yu6qJL
HTKJzvQ5Bg5uEoV/DVqnI8UdhKrDxf4Q/vKn6ieciz8BlEwyL9vkth9D/Lh4Y8kon89o62mbefAK
RyJiYwb+EV6p5YkY6Tqggr7sItAVoxFnAYPAhYtzAqLU4rI5CKkNb0Qqse1PcmtiMgPVnv/Emagv
k4z2GMS5TiCW6hNi4kfjjuYIvcr+aUrAnmVHYj7SMsLo8t3PdpdXlwHaGyOmLojBrw5TCbHwyG5z
5e3XL/mdaLQC+ezCSCYAIl+qmRFMEZH5j1ikVrW+yW4AwxUKr6KLRNdP50ANipbrW1Jo7I5ujzkt
F2Kg+UNM/ilAPxoYTF+MlKuHbeETLkjpDc7SHJ0DVA+jkGZ453DZyD82YLc3efmNoSod/0hR6++S
T/LjZTKvQ5qhiWwDjScm1otNJmRpSegZFbA4nsYFVx91dgoAC7Y5I0gHnwqHhPlAAUodBPR04tOK
UHU2S8aMKsPlGUcC0XZEz0vRW80BGh5UUQAjOvoszQMC8HfzOsDN8C9sGorliUWEbgTirbluSXpi
xIoBjuIFfo7U/KIJMNkka74jvbRZjpdsbpkhoA/FWgb4I8BFyXhS8sEFGNwzrQvg0cKnx1qM05qv
TL9LvgNDOK5OifMsy5GUbCru3/0JgIGAZvLTesJRksgLbs7T4pmEVJIjNITkNZkNBeFuPPGNAWRS
kV5iwbdcQ9+SlgYw24hqENMjdikAYjSMODeCl83DK8TyFf8nFcVxcncmD8FYV2cPlwZUMlLcbAUu
yhnYNQxqEXxaa2MmOJRrDd7cy5F6usZuyFpG7cMaZ/rLIHL/1jk1UKxQStx/wM1jXEgcl43uhJSH
yomIOSbPGumQ8jccyfndCJRpHExItSpMvD7gTkNEaPk9QLr1wNX0OvjreI3jUvmQtbzjjPyZpY9f
2zRHi7dy6eX9+Ol1GGxbKj0eDxwMmImBHxX9K7bQ36aKR0+h7/2yhWdEKhra6HVeQD5N3FtPiPe6
TF2UaE2FlMUcRnSHGFNNugQNbjZEzMYPc+IkeF5SzHAassYxsiAfhqUfiMrWscYDkOWGVgdCA9uC
EAL4ZQPXJMN+HuLEC+r1+7TmdXk00jEA2tIkivdYlqAMBTaSGlJIKy2VUODD/U08jG7VOhXKrbIv
Y108TFTIAL3/iOSNpd3Jyu2IUE7a0z4C7in4YnqghCXBjHJkfJPi+aT74JxcXAmZJQDCgQCQMLyW
3avaavi/xNcNK3Kkyv3SL5gVBD4m0wHWsW+4QHHGHzRtmrz2ZwKL8q4mArVr6uWqINDrrg+X71F0
nC+4XH+eM+ZGsKZTN26XY1R0bBesBmIlc8jCAWZDBE7D0IeDbHs8hU76lcERR7e8zjSBRfdIl6cQ
BcSKoEzh0XsKQv5uMpFU4fZ8gh7r7oeJp/+RpMG76wtpYYSE8IIJybRBZTSnN3KSOTmYchQVktap
dtI/W1dz1llet8/ePWEfjtPUmPGe4T3gf0zFGOP51HkTrBNjhmCJ81HMaLrqmo4ce5doeEmhCwPq
AjIwdDu8NuOQjJfbsR7uidLc4xhTzNyfa+mdAS93IoKOXckEQeYwfrAmZK6wRrqMJqMLJf93ICcA
0IGYKDbr/8dK9l3sP5RwxO8dCG5oYrLmPoZ78EYX4vwqxCrZAwxibYVcZDr42XeMx5ofaBiHewPv
DS035TRsHsDZ+YTCAoVGnXf7i12JH1s2AaVjXIVmGM4Qhkz+dp9gKXsbHNjAZSxOBF37Wx6FgISH
NXwxL8nMlRtXhC+XYW/WgCNZBftWXLfYetkilyENHC2dpZ85UNFhgtqRHFJnvfdrWGeCYBNUJ7/d
XYANktKzkglUJWlVbuIQoqSD4hM+O6K6KZKlnaBM11NLs00fQ5TiWGo7MnYp6ipJfwk0y5jj4xM4
omAJVtnfYXneBfl2s1sTEu0PMCux2vqVxJBcA5VWcgLlPAdUFbMuG0NCE0jr+j6BIFGaiUW8aFrj
OyvKkVWXRAnin40cBHPOowBeJ6N1hu4/wUS4L3o61RibmquiQ4HgNBC4apf1xSTkeLWu43pWUFgg
bRIT8mnVslnXmkc26qHje9yl08Ww5tRzSjBsPIq93uAnGMbMo6meJmrsZCOZKWs5jrJIE88DZ37i
YnSwP1VP2DVv1yJx4FSC2FXCOLwyvb+m4uuM20N/HMze/ubUJc/FTCVSFUvyeFrmI9EsMWD//DCU
+9t4zBzMGXhcJGNRsDI4puXA3tVtwvtGsjQn+GLj5majXrH4clIDuy9YXWPuSKn+v3MUkKy617H4
WBOXI1NZes6ASn2K6GYwcpjvM1LMH9wYsjOKkzq5ZVDzTZJJ/EnABkT+TBoOgmxHt1wewwg/msyb
HAxlp5Nz00SK3Budfng5ZWPEiGeYudvKXTtTqmept7CqgDQqjO0wZRmD733YR/8RwUJS1hLmzztv
9q678bT+TY77CmFuTdGbc1nfI58JU7h6QDVeu9zsyEe6Srch8i7Wvtp1MNJGb/Uv2mlBoYBdENV/
ko2Pc80NsmPpHL/E/O2P8YS/8nWULyf8OiP/AAKU7vaoNaiibvos1iNW6DW+eTwC5EI5XvXx/EIj
vOd0Xx3GOV0Wvbbj6P4GUBnw/sbmH1sUOP34oMRN+sJYiaEcBgTk+FIZwrDDwXA/AEnZNKnNv2dz
/79skjMgJlHX/aLiAx2HCNR+Hn2xwX03Q7DsmZ/S6HKKWUqo6/jv2V7X7o5uZW1u6c1BX0FzzH8d
UfKM/0DAiJ/+yDQW/ZEqKJatx4bHSJICwZMKUqEyPRhv32djlw7vli6LahqSlxELermj62FDxypv
4DjvnpsDuR0mKEPPdJ0E00ezwvHkd4v6c6avHsQDXChImhO7Tv2HRlYW72KOG80CzQ4Ngk4AeYdY
q65oIMm9kk6DOKcCxwl5aT1P0OxK+xbZYILvPach5y8dTveFQozuAwvUrxLwML/BcR9hA8Solj2P
FPL0kjJkuImQ9Nx3KQUBtgIkf8RQdRuZZ5qQK4kamP0Nd9NDGcqrPvRzcBOgRFP9l8jz7/sNSX2w
ytvd410Yv8pYcTCzDg8Bxk53aTu4t/lIbDkjwcMDcjaa5yjKn5NVheeASBUKHWVXuhzvgh0VAiNa
Tk9jzvUjdanFKKHVxoUk4qtHddU9R9XeoQfCSFfjKQ2+y4InosELksfw0UxmGHcz35SaJan0hwWc
z6bbL1+pOSJcmvnHxKtwQUSEQK8s0wu0F7OUX4jwcHYcN8wm3YRcApeiPfMJmu41bMH8z3x6Zn/z
3pKgYH0yuHGJnYE9RzU1Ry5JiRgW8i9lfBUPuHtADqfiplIXR7Y8lPMVTGdux/JYX/dkWh3cJxef
EfgedNJuDeXVrdSCMTgy255KCEtKibRBNKKDEP/9wLGandgqDWj1HWg/kDZADn6ColYypOxlH9kX
guZG2/Ujm0U2/yrtECHxpEZqQXHTybB2HnGYok5rheA3Hq/bZ7SlqGW3g9TY4qfootK7KwdcsoOF
TLTZp/L0KMD7iiUi6xQig5RKe1q9v4yquQkcVW0dBy8SmRg8uJi+uIXuQy8/vDWM+B6zIMIofuoL
epT9zN8eaWZRk+AFdQClKZXXhIf99/mkcdeG+4PLkIzxGIoKUdpB3ihu5KityrnIlCsAqIqqkC+j
PtUnRQVULH/OBj4HNz4Vm4eXUJChOFzCgFXUApDMA9UGBsT0UQNDnUERIP5pX9Ki6js1s0QKrkfz
nWUhM6QKoDHHIISRak+0pGh0Fd1YpaksvUDZStdFZcWayO6CGT6w5ibGXYJAX970kF2uzUyvTMr4
yh2hmdNnmz5zpqR5oNSM38tcDEVlYerb2ZMMQrJUc8aqRnLtG3hw4l0jpzyLjWSPa6Ni6IYgnNLO
hDxs4H9AKZYWftAMnDFXQeWJsINuV5m+s7c+z21zX65O+2L6G1w6/sFh4qRl0gEhhzo+pQHEf5OL
8rC4V16MwWHPGYGrn+TLtU43FsGcMElsMB9/mtOF9nBicWjUYZWUTC9m9gqPlYh0zckxY+s9KsCs
Rcjus9USJJbmtZ/tqZ0DsitvqYd2f8wllHRPah3JXDUFc31WX8PhcY1UG3hVeDQTHQg+Rypbk3Rj
m0GZrxBo/CzxO5MX5pzEkCnp6BNEQSTtAWu6J9pz4xGHp8m7GOAtMxwa+c9g/OQEaArf1XgpmFmH
ve8Dk3vsveTIQcLlA8w1CN06wsoNUlYWcnjyNMuBH0uBTBrlrpLb0IGOkGMJFkbZDZznZNDeIO7m
+BQlEv0WpfDM0vHE4NkkMlvBJMsDc8XgSB0MyxaYX4QPKNNwh70O/NCjf+Oipctr8Wkj+Kv7aOQU
ztT4RcKVeZHyDYSrR6R3hW0PUhYYElNQPPUatDDq42BTZZBJAOYizEXygCUvhykqKADIjVJtOg33
2cZfCkIkDzWXlHANJ2O1S7UUtOCHBmMaLHnODveYuddsLLierBA2h4gH036unga3rWD48WzrQEVB
dX/KnPimPvILJiC+v3VBhbDVwPhbF/I/Rz6oL+Nvp4WvYkOjmSEXfTaQK85I+5ukZ4so4bPfiaer
2DkZQgSV770dx3b6WQSH9Q0fStrWSbbAGNw5j3YXe2ox0bFaQc0YCk28NBHkWbwFAYN/qvlwF3T3
Nbc2GAjLAsPBE4TZ5X9TxCfeBExmeNZiO0NL4+LrYKi4maGaIbIJHYyst6VCgtIB88YY5usNSRif
cK9+19C8EAiyUHF3FCmRdxbzRVwQqnvZTBhB1Ti6Zc6+tVrXzXFnMC6uCyxwTWwwpa000mZW1czq
dBQ0avdGwnHChcABkcNVvDpl69dEsSeiTprjgRQ/kjCBN+8f5pxmEvcBIDbNNAJ5jpSVNlzHdbwp
8HUKeXVJymx2v4PCxAEgEyhSNj4MqoJ2CD+H4atRh1qkWphc4l/PE4IB82GSXp9fp2EHdFswwY3b
0eU7n2WoVE/6NyhnmSgcOXz+r3ADJqHh4AlEnGZlq39kM0uSBxBGjqtG6nvK/wEamwklDghL3qcZ
/KuUTiMYYpydTvpwxK1g10MUMHJSrXM1csqADqjlFXcwMKXlAu+JhoDdF+zfei+8Lw/8cn1LyABc
Gg33LUjw4XXFtR0cXXycGYMJR4DSPoSOszYg/Kl45gKckxR5g/KxWXEv4iCYZM3Gj2b6UrpwSAOP
UaGgErPsS3bUqaUHGp/1ZMZlM403LdXH2WkWVpj0JU0gcHOhEHGObErivYcrKKU40iEx19Ysb2JP
dGs08UFb/TWkT3lhrkPXVIzUggZSFCbw6EhJEpFUZZWJ5mwwC/j0CQofaUrFlSvP7LKEVMQ09wUL
fiAnOTGZknBGWgcWw4/miqeyw1QLfh5GMe6qRWSrAJ6fe2Qujewr+1Fu/I3kwHTRpHmmHRxJH7iA
jQdMoIeIy+v2z55UUPLokxNjBUoEGAwK4zKnJY8WmN4Yo7cp5Owd/IRztaES0jCrxDP7XRT1ZFiY
ziwgi5YcY97kZIZQ/p6Q6GJZkmOXyjLvWyJpTJ6K/wfIqmRGRjujfNuDGhDfm5wwBfJY2NYPG1uq
l9aT6LK7Gd+pu26NCkDnAmXFAZsHLKMA07Be/BQI2Z+QrEAJ5Org3hKJxBiQWDRQm3KdyZUCc7cT
5V+HMkLsaY5kfBRAY6G8MrpIcq0SjQhLdkIC7ZB1I0i175VJlBMmNcccSMGOXYyn2oLbAcdujySL
uwLeHGF51F7ot0hvgKNJR0DAiuuxemK/OF3kTXFDjQAJpo+IfJFTf8ved09y1CL+67ZsRVAkrQQs
kjugd2AAV3gHQnNnyEyHlh0GpAwhlxE6NRi77OSgQzjWU6LprQiU5jZSw5VxnM1uRRA5oqkzmsAo
jsqLGj7twvgJos/xHbYb5SNoE7ZOLEegBWayaDzJ0L2yCso2m0m/sbql7dnjoa5BtRk6Gikzg3v6
qj18zu9saDRnJvafZtDLkZbcWkTSHDAOMlctes1t4VhdoG+4Oz3phMJmDtHAys8HgJ1GSJvPSEYU
eziiTxzTc5H/yBrfw9yar9W0dBS9R1tpFdWwhV932a66xwyRYNWUtctJw8mWSrbiy4purenB6Jb3
mnUBVKnWBojBTGvhN7JVg6tuIHKOp8SVAySFLvwetuKnTARUk84VzHYyslnbMaDQNGJGgH4nf3ba
kdSD8DA+7sMo/ZjiXf9I+gfGY0cKVLfXg5MiEWozZtGAkcr56EP68s5jhm8nqy9fX3mlMhcUlgsO
7XJtIKhQ4hqO9rRLSipnbPxXNS77lFrHgpk0vOlHlqMIbvXyhImedJMcdPO+qrhgC3qjShOPiJ9o
5bMRO+JgF/3XuTDU3N2pw7Yo+bd1HGvFCjgOKkpZKFuN2qUCAjTlUKupfLQXNP4zB1VY9UZgyxIg
ObNkNAaIsX2XU/wt3vrnpGZVQ5yBfuoqPRbNln/ChQq3qPzaSPFZxgERbNhtzZrl2RVRN8uXCbP5
q2akLa2hxBnNs8YCy/c4VIYyQYqJoUCWoNjzWLnGuY+RY8wjEp+oK5L3vAqg68sGM5t0KzYcOsYY
dLGJuE0yiSaO8Kml/BOMABMqubVvsO0xIHYOPVCgbrYSG4IzqcE0+zIcMLMrxwfaYptB/0rUuYys
/rNewSBKTocy1sBWTBWOwUQOyr8lamJEilpuB0xgXGFAe6TXlWgBaCDNairxOFxzSJSBS8nMdJxK
m6ANDg7OdejDUAp3nCXGroxpITTUp2SGlWjYnImh3T4bfzUFUG3pwLomZx5wQ1PKToP9EGJLVuFO
3jRh8WQeSTjO0mwuGubKpslqk5J4XOJ8VtosZ0DRdAy9NzltKDhOdu8cHRTMeObKCcvESviy0XqK
CH3Wux1Y2ho2W72DzJ1G1OXdOwuFg9tTrrshAm/qdjTTGMDfBbRdHDUkhiQpEmHU0dQW8P+4Qwie
wASOEXBJmF5E29pkVEPdfv5msLYYTWUyfXdbjwNjY1QftPxAviolV8hfD/KhwZkkpevo+VTYRTU/
ErgIz/0U9w8SRPWoLFgpGx+eUN3v5ULvQG9Gt9EPfBjmGYyh0TPwZgUD5JgYNxRW96RWR1+hzNKT
n06MQPLMxTu/a8OLfuEnZjLbTDYIG1nYrrh1+fXXIJOaeqDKOs86Jyg7Tb7+5/b5im84sARy74T5
RyDjyy66WbwjviTx7m3b9dfYiXcMN5fwKwcMQgIGOVTJ9HhFB8MIm67buRrFVYBwRP7EF0A5uim2
BJwAuvOmoagr4Yg9lCmhen25co/XFBmA3fOVmUwqbA7iAseDUJNgWH7HDZnkO5bGU+lnPFPzE8Cp
ibOh5KQ/7ceuuPAyb9gYtu63dyuyZZkAoM4iGYvx0QyGygg2T59RNZQnMGambbwVyTr7KCHyMmVe
0FcMjZKAQtuEhTjePvWFio4BKQT9wh9b5s2Q5F9bcOVfWN+2386wgEKv7b+UAV8MJ/XWiOj9DtzH
hPEGcwXLIXq1qQaRMmRq8ZAPp/k1bJrl3lLo/BOJxGXCdoN5H+GCxPAo9qEc1BIimflvnytfL24Q
bFK88lrOYTjOTq1Rm++fleYD0aHznif5OtXQuZhHIViBko7dQB0yeKxDtCu+R/5QnU68k7rIALTG
H+QwhF+xs4ay2ubuu7MQj8ReLv7MWwy4FcNM13Y3Tt8k4adkf4jat9dSiSj9wowK2mRPoCV9NBPd
7fWcYHUA95Hx6ATu5Af6RIRYMIGRLp7PY/LqqdTZR5jGlYW11xlo6xTRuQxFej/Ba7h3IIFDNtkx
39kH75aoFUSMcM2mcFO8/YQFNUJCjlpT684H5pyzF4MqxP4jIiLaBl8tTAsw7ktsKVGLf5TypIBC
WY71K1ZRKnRUa1U917H06AS5UD/I8DkIURgFxwXoKVKJV2tx19y5WSLfZYngm5GjAXLbExaj1f/6
1m1+lJUWn8OFOJOSemN2rqYMNo1wvYhptPc5ICEI0PQB6nJmQmNRnIy7sBLMROfsyyupClxaxMPw
UZLM5zQhrQxDqRmodNGdKYmErlaDLt2eUzQJgciN22si2dLXzeFJt32iQe1TQN+zv1ZXLV9mGvcn
4GmQra56S2D53MDxIkmtrAJNUDDEZwBEcXxGjHcMm+aeax78F30lx7S/pwnvqjSHRkO9mAwsjaIh
XKOgi50veO5YgMbDxzb2h7d5WLMfRKsQ8nNEBmBFgCm8czdZ/puPbYE/LnIqlOcgOPgF3PYeT8XZ
3MNPgwXLPTNu10PCvsviq3jHvNJJ8+WbHzrbI/MGkVGp2QqsDZ79lBguSxyEiwmLG/zCZzPscQJY
q7a9S6YyRGaYQ+/iY5U/MDgsr+uMLeL0refe1n6I6ooa/oH6Fg0wuC2VBH2nUU8Ihb61eXEfaPXg
/UliAnYCGMTjA0SCOS5jAd1c3pYXMeVrkLgumTpsYFmDo1z27zOw/ae5qkSlmpq3bln9e2P3TUf4
lxAU1q/TlmjalhVfKeVnyvQgJFy77UkAWYBY/P1p+W9qOMm7HfacnF/Bdd3hxVEMuI7T6mrOEhKM
6AffqQDpltmEqq+dlNMiluBnQm6NpBbCXjnE/0wgOWPy8i3fXI8SgC0ChY8zBR5659FOm6tOzwO9
jRHcfWHolFzLJdwY5TaPQ0xTfIFfd3yKFZrk11vxJD6ycQEaNKzstRzYjFRg/8E/nvYP5pUXbxE6
hzL9cVbYSJBcr916v8lBbQuwsjSmBc5iC1Xl/t85vp2mksVdv7axd7wYhpmE7J42yZkQkJi5cZ33
7bMZP5rdD5ErFpfrNJyHHeDSG1Mvim0ZEZg/eJ1xqBToiR4cypOrOCTm3SLjaw6DN2fHn6OSdVho
Q7Rd0ulElzVrlMm87Ew96jjjjWwHtC7dOhEJNXLoaDQFFYqI9MMGTOi5TI8A4q4KYxBFHJg1rqyI
e6m6NyJ2TNRm5q1ND86eTcKRRfiBfA9S5nMDoUtlriHU1AWsvKhHju945FkVUJCunFP9T8t2Krlk
YhRztxP8aMvSxKy5eKGGh4IfC37grstWUqLgPN1jePwAAgobmPPsT7YXpCKzm9lDVpTHPu4e/ojc
Ru5BcY4jaMysjsk2y8qpsBrv5m75sq36FJDcbvGiIGesgiUVNBzHTYGmpct+G+8G+/3mzYZFWIiB
bhcr5rAsWBg9X9hJp9vdroEjwizuGr7V9siMGj/VUDgQ0xegixCQZ+P2VA9VDvn4mEWgYcQ+MLGC
4dTvlRuOp/0DtAooPQVsHNdjl3hbXF97sDH/NQQhEcdA8NHMYn51px3RLiTrMtMPkFPLYbqs4gDb
ZlqMvpn352AgN4r1gEqiP4DdPmfEu26lymanwlYqPfAvBs9RjmczkyEXA7nfBJjUV8ddll7jrV3w
KEKAr33EKGmIKfYOaYsxOkZIOwiiyV53BGEVTD3f9kMG3T9knZv/x4zB+Hzk5jEDqHNHARP9xo/Z
wmYdG0tqOOGxPWFfboaAGvBqPNUgB7PBpQyYkz3oTnKkfQhWLiJDtKIirO5LLJqox05YgGAL8Dmv
ADhWjRApzHRs5U50R64Y0qcg2uiLU9GVCPQ5gpF4cEoefULus0PGVsEE8BfqVv67EyN4Bz9bTy0j
HghZia2Q9FnNCJ5batZcCwVd5eS0I7IoaYDE3JGNTyN24gNv3vK72Ym4u2EunAVA6vOO+oiIiuI+
g2zBWAP1bTo67ddqf2L+ADMRz6v1uwx+rJmH5ncrBtqlHM2brifgb6+OgCr5yuw83Qk25nwyt4h9
872k8byyVOa5SklXWzhg53F5Szt3vEjTKXqsyCq8z9NoD92Xr3qq6ahGfCNcwJFvpxbFdtrCEgt2
05GePOYC75RWctj4x+D4HNTdZ9npdQO5YcgmkH7Pg4G5zVhUb93aP6eTf6cSigKooDSZSXST4X1E
NjcHOc4hL2k++68rXgzYcEBUgtVJvc4f3hLZCyH9CBMVXR+AqRw3NScoVwG1/4+l81iOG0ui6Bch
At5sWVX0XqREaYOQaQIF7837+jmZnM1E90hNVgHPZN68hiBMnXCh2hS8lV2+erxv22qZuyZ291AC
oL2tFF14P1Kq6BSSKgN+CEUjR7S7FJcaRIywjuwXouwO/i7HAQbThA4G30l1T6+biBJ1EPWBJzx9
/hAu6AKaZuNRoJt6xW74qGf9EoPomxqjdqsfm1vOeUKkHWqdwobuKYwPNX7xIGVeKjMPnsJLIYH2
DAituwHwYNhQxww7irZioaAeGYjfWmWQvduGJ7pUxS3OZNFNso7Pfbo1mN7y/TCyiR+HHXBjOFOb
jFAAF4tDGSnR2zCLMAEhBHqSmoljlz81nBaYxi3RK6Sd9No77/kPvQnU463ZvOy77sSvlOado1jc
NXl9OzFXYK8R3e69N0LKGixMF7wcBgDXKkVX46OOwKoYZclAeOHJWuXSaaQxxlQM4C6C3KZcGsEs
LLM0R0w3m3dPAEJxmeEGKp70PJaDXdENBkpiX8EZsRB5d2Hw10A9ybtKFxqfOUxZbYPhdbssYIDi
9vtqaODwXoBbs9HKir/yWJDMBWJe9m8qwmNgGeHXw0uyC2AbeyY7ZA1AL1VKHtfM+cX7BL471Rz+
hbAy+TXY7sSYM9k9ZAkxYRXncmvlptdw+JVuS3mC4qauInAhgCt3BMN3phIOu3ecuVLq2P9zds5/
vhKGugAjUIYydNv/fI8zWFyV2xjBNWFDdgzlPed36vgH3nk2yacMqFUHtPphMi0X/QTNJ+fUrxug
jAJ4jfDKXwon2DXJmGJUgeHZB0EtnCwZJ4sao2hgluL/IteHk1geuqimQGaciiyGp271LK44QJmU
cSNfqF+niGbFsZhZwf6uQmn5B6F0EknLdHfzmOjh2YVfy6cfc6ZiRomZmccD+FKpF/xgM7OfWjTE
WohnKwUIcBMNj908exENlTByvApOo4/Mkz/jb0aJ5DMPFO+2EX1GLnlP9kzDICx6CR5QF7txB+DI
drH6rzE0jXUcIQkfOsz2EzkOREjnb9S95AeA+4nC17d4A6MIVHBXYYog93mG+8aT0gNGm2JJaSu4
0n2042TzQ6pPOysfiCv4RfETXtgbeM3m7B9mWS5t+YJCKuB53Cn3gxhM1kJwA52hus2iqT+pOTU6
HgdiGWdcW3BQjgk/qV111TZ/Sc580JodM4qVw1xQHRINDqm3mENenv8B2oIR0VS0OReh2DgCf4E3
AuSfZISN3Bn8xQOLXByfGoK2OW7w/WtE41F0f8cKzZS9gcq0Fd20OA6KjEXptOo8ha0VgJXITMED
eDbitKwp8GrfBQbBnbk1Dd8FGKgQK4c4BEFbNzLD7A0rJSksxLEt24u3qKMKl2Gndk9iZqX86DEJ
McLmSNIXiYLxA74s125QsVehgYNcAtAC95QeOl3HWbx3a5lAP0SgH89OdPSH6I826F8afwmLVZMg
qW4Vkdbu+Et9nTBwU2c35XYINjHmHGILU5A7zd4rZLuokCHCEYrjnPfG/v0qM9oGb1h8Ci+V7ylU
SaSZ8qU43BT5ZxrkU9FwSmqBKJYV/rzwo8WV4yspJQU4J2oRYUL8UcYirelFxaR4WYGDAuodaNar
JOn1nAa2AU2LpzM1D1UBiu2OVzIyKTyNHRu1nHjXrAoqMZc3RG3KjL3AA3iDk3gEDsk6ri3Z5ujD
P/0CwcAeN3+kK1+E3K3i9NIBVDYZb04Fqnh6T9fW1La4CQP6q28farzubT2TIJ3Rv10JKISmk2UE
nZXTiguxye30rsKMOaZXtLGA930Z8sii9dFsolEFORA7M0lRkdHiSGYONz2MJpOKUExSCNWuwDDl
vCocJ/wxMXq/yxvfPYvUYr8dUrv2IJ+gatFS3HK89tcysNF0gsZMBOYoPtaQ96w/ZT3S0UsEoOba
+AlHSQEf53KYz+n/B7xDRPQ7TS/9toGGdtGMOCgS6GITjrwv5l/EtPObyVFjDUFQ/4ffEzMrVf0a
dnjj9sVyYKDhXk5LOz0uJTQqvmkcHs9zvz54hhYuP/fl9dZC8me37t9MRzIuCFb9n5XiTWrK0iyH
AruaO2EcWRNbioZXrk2rtSFhZ/14AR+3JVObVdWQcXkaMLm+CxB+kS2SLP5869e+Ex+XmR14KMLW
PKNHzZ1ThJ3Brec6pXu9BVn/5hh0xBdNLFHGjUViYRT3wfdl4ZCwKjgdVDfcw1hBJJjVCJjh2lCl
l2XkIMUw3IeZhdDanmirFPenQEMs1S3Fg7pvMkSkottK8clEhUjaFdxBTyYLGRgOiCBtlbfZ9nHI
Jj84NN403DPLjV69jSM/8nq3vywaehqvEBDCpQ0buq1MjkPqhj8WROYPCQ3RIanO3Y1YJ0UV1CTy
s7+Es5GBasPIp/iNUHy+WoYlf0O6fv7WyHmKaTXfMgV1aOrsl4VvF4UeXuUsNWCaidNPSzgr5T/w
bJZzgdj3Fl45YKK37QGIHgaaGf8sVeCOQ9uySt0kNaIUMxHy0JtIItNIMmRlBFwv0XmBA2K2fnjx
ijW8UmNKJHQYSktIV1VH5XfHtxoAiXJ5rbIZ3h8N9ehyb4gaVdNyVsnlzDxu/UJiBUTbH/kcMkNC
YWdSXkh8Xl73udl/LsP2um7YH3iI+68pvcChbRgjERmjsPD3ydwt3B09W/VsuIUtcseK0K2Y6efT
9FfF8Cal+tetyFdrs9OAMv01ykI2wMBxWMzRdjCU0Q9Wze8YOsm7RWoi3Feh44lBOgsIlVvH5Vl0
EyIWnMMkRlQChceFQZfF8rgYmG88uw/UROVjY3Kuj8Hi1eGlVF5uaZ2Qtms3P4i4wlUpgkYCuWj+
5hNdct8mIrHxaOYKvFYxGVxIz7Wy8/qQTWz/KJKMk40z2ixSazWjTI1ncsnjncbw3NkEpaSp9Vcn
4RJ0JxTpS0XJonOUn5JeigeYHF/nXg/aLuSPc799ZFv9PCzn0yYcMRsK9kFFr8KBIV3o/8KbpaVX
dQiYGjDEyAH7FKxgNf9YzQKro0HLItYmkSnnT8n70Exvs/vEJ4l7kkjI116IPkKKWVOKFW+j7bQ3
mVRiiKtO7IWoXoeEYU8EjtrHIzbj5/SH18GY3DDlIyENlITTdpkoeQpEjJ4rEncy0d50Tq/AUYbi
Pg4QtGv62+hT2GJbji6YZej7cGbEOVkvw2Eku0U0MWWNQUAltI0AZV3ATQ30y7+FPBLdjFSgDQDn
xNJX793CkXQelsCPjD7irRjHDEElpcKwAaPpx+BOo7wUHF4mKyDzeAZF4FpqY9qknA5QmGZcU+Qb
zMx6Z4rFsrGra88tz0dc+rujqbd3gZMbmxsQPy86PCHwAUZiqz6zLwmNCbHsAFXyPKYGTWsXD1pU
DjG/T/sxjoXiyUjW9jL72XskqSbQ6KnC1HeVlEErpZBdaEK/HJCx0/LH4IQjBOL5iCva2+Xojmou
Zc9m1hGRD3BpzohyIb7xkerzk5XSZPeUTffxOiTHRWSAAyzH50haDug0+40lov6i9r8lbobEjWkg
qmMmwWm1o6pcPhq0dRcdbklfdmdi47oMPKWBYfe9go3qNL/MoQOsaE/hITR9fb+kxfadRIvkMrIY
GJKkQ2vbm/3/B/+QMWY+NEQRHxtYRaeC6hi4TZzHTSfXJsXsTd23iO38cPlddNxCi0vDVmSMeTRb
SCc26naOnA5DoRzZv17uQ8oLNzlHqjnX0w0nPH3eDgGpAD+Rt8h4pEra794mQFoNjqDynb6d0yun
3P/xzdsnRec1BjE6iyFPPn+YSaDYDSVxE3DeWw3qe/n/F4sT2jrjJ7eC9hxHgbp5d8xDiOUUK35y
FdYjh81bJPaO2IFx4adT9Qy1sGf5ltZ2s1FOMMJiQAANAARNDCy/7D0DOkkZfC87ELQkoAxm/vDa
7NdgcMsnhwUjOcljg+bAIu65smkDKbIplW/V7tK4was6tJDbAG7qBTdK8uO/ZByrdAPYZhPlleXx
Y0pm9NdjSg2nIMKYz9RApA9dDO3owVwR3WEs1FNxvIIUIQUpH0xj7rU0g+Rw15KGorbo+mALVy6p
jKWnSe5aEcdivagDqQVwcICGhk8NniWwPIBEyyNSf8qylIF8Bdv8RFJbdVAL5NiD7azWpWpsU8gg
ukjAFzyfJm0RK+CoSvy3EX7vH6wgIHx7I8qNHV0HY2NmVlAZ7FiyTAmGfiaZe/odsibuMwbQTDlh
KIyRsCtGjkcfPsxVFFCkE3cCnQPGKcQjGkT4oJQaUKGQ1fG8Bogll1EVDwTVVQWcBankPa/wP7Hm
52JbQO6siy1vUYZPLMpT0jYkFAaYJzTiSNHcZJZh+wCk1Q15ZwBMPW5YRxjAf5HjMx6DPoLmgTuZ
LU/AG1noccISsW3gKWgV1Qy7srdjGDwQ2HOmuTApfBtWZYTTJl7tCQg+55jfrisc4W5y9oNfhvVL
FuDyYMeQs1tm5R/AdMDNGwPstZigPHexf213nCL8l2MOzQuqV+BivhHUgMXphKN9hLE8omLcxSo8
AbSfzHgyN3aO9E7n+Grd3c5itkSkyNVKgsuBA5WYXNYgWgNhlzVmfNVQm2znIooNi7ShMNMqxjP0
VpLqMMKiuDAuV7exBPHx5Lgl3vZRnWn1dVgdes8puLFX1peQNRWOlZYkm2QQea7/FkUFBcGq/kY5
/8CM8h/ig6NmUvHQPuKATkHU1cuZUq4wRE8wLbvBLtZnYsUoG4eHr30lKR4LU5m7AYHS0V9ZF4UH
a8c/02Z4CIugRqGjFCxI/QOaqR+fOU67R/0iakyxYoVDNnnHxIB2zJcEYqVw6e3Mf5Dc6hUhgkIV
m0cuByFaEk4kLJA8hocP8cy9rwNGMiklitI1JwtJHMU3NwUgT8OoT2RzpcVNa8E4AN1aXqIZbT06
exuHQeAv0fv7y0tMABoQEZ2YIuf+QAE5yGtSzyrJaFobsOUY8txaZj+sNLhHQEVVymfwSdw9NIUL
60s0uBq0q6Tzogtv1MvFLs7X2tHIYSgaf9Qa/xYWkKZIGfAnr0nXJ7jDuLCUHjdCa61vJmBG4eGV
cwI3AiQOBcuhzqQAHx6BCr9Bv4Hm56Kx22DdSwRHYSPy96Vj9l/V1U5vzcygyF+qNx9WPOuOFjZj
Sigyu4+2AgnOmN1d0n9/wt6AazhO809CdqmyowIuiVPZr/kwVPbF5NrVD7paHqxXLo2D/R+d3bBx
mmNrA7GySWEGGdiE5Pnwr0ML9F7sAngAI3xxEFDdHewFS37eOw6QmZu9F6GZcfXxSQo7WrkXW9Qk
4uMyeNYK1QF1ZHKEfu7tpLZaBY56Ym1fRPQUihkj0QIblZiiweWcW2q6BW/i7ksrTyYudXSl5Onx
LMNiTOqtRXD0mrUvM002hIDCau7tM2NGbgYJEWnGfsy51/AEYHQwCCjTjFX4LBf2LZYlEC+kqxlq
aJI+7hK7AGR4P75YM816ZHx6z7LefxSLHWL8m9TzTyvwb6EVfzZot61FLg/X+l5gZEElyMC0a+af
eoWLMLjn3L6OudAeuKLgJvjydO2VVtGARIMaUnVCFliflrhlNgVIMvSw55qCekiNrRTX9fgFOve2
gHURM8gyDrAFUQEAaggAFaBfnhu80gyKEIsQcXKT0biQX4rDjMyAxbiHJCsGswIxZJVMqlcV3NEc
yTGir8KARHliv2Ij4wEL4adlCfRR/C+Gnc02OlLOk1ZGvV6fb9GZcC1WqCC8zr8tMJCwamYytDE4
6RdUKtjIPOgXIXdmvaDTQTeAw+Y4gZSuIwNPPCo56XB4urBDoS47YsqEvR8cSYBrB9fmlR0fDyWH
RJ3C34Xe8s1gXcsUPXlQ/yguXA5CF1tKb5Nf2fIuMYuPKmFon9u/SoRVvwhNA/JG2lLUHJDxmF0Q
L8TZPWfzhJDGRz6cNNsb3UR8Ytg0nQgYHQ9d63SnxCTZlXqPUdPyFkamZhlymKZrOBahIR33JPyv
GSx+bi9lvZAnxTqex0l5h0jRcwT977AUwHK6xZuUWFE+YpTyXBXWRqv7EffVGSAKLU5F81NuKZEk
GIgJhMLeb7ns2NFEBNpUn2DBOHUDlnHKL7k02xkHTDZCfvGbIr9m+F7/Z3aptSXfIgrkBdrdfCwz
sYzZmL99QU0NTipE3zCTkxCzGSYGJh64rHnFVr00JkpvvHMGhcJCowPjgN+0iFeBvzm8SY7BaQRE
DYA+1TRfSH0eSRyfUTdUz/AN/6kuhQosvxJdhfJfCmKTTwWJsC1uqhfFErxKq7BaskC5+IhTAG5c
eARtIZizMFtjCZgQMvM6M0NVvzFJBR4TGT3Lbsd+uLj2s4z+1RUDhb2/JmeEe2xmLVvUrWpHQaAc
qhSO1kubAYnZqvknacfRNyuJC/8YpVnAMSQjbZH/4cyKVe72W7WphcPBVMZCmk3ZBpLfKKlQXhJf
k2+eAwLRrjBTBRRHcyremTHG4rLem5ESOlvYc1q3JnXlH+aoB63AoRRRATsJ+bOytf2Al5H54FuZ
VMw1j0DC0wsCKeHnIFTQ9DHR6aNa4tzGW4yNojfvijhGwpvWgs8BoMXGws8DzinFROkRnS2hFJj+
cXwYcelowNKBtLaLabRe6bCQr5NDLcrjL1+iHsFjirDJFlJphqDiqjR4CHpNch0N8Ay9XngKXZS9
Kx1iQJywrsk1mv3zYQXs4gKQ5BYnGF/llWXINvmu7NVIdjoZgFhHT/sPPQVtersjQmdS/6RdN2fm
wqIWbOn6G7GaYkDmX0jq7BcknXOk+V5TXmIgEj4xE4ywW8QfvuRVx2fOVpngfk14zqH7d5zJmhQ6
vY4NVvJNEBVRXCPEvoDvAbdUPq98g8zwD36d/0JU9EaRLfB0e5UtDI/RWAJnizPlulAe2WJCzjg/
WkP6Hrrr05gjFvUJPrrwBikpo1nhciDrmW/XbLwWalDwSdjyrRtf6+wwSqEQ2xUHHIQi8Pvd/VxT
wYZFuzxAkFTB6FecKEGgmEQxIY4R6x/lbflmxY13wAMj9IunmYvs0Q3bf+iPYOanE+w95NZvo7tl
j3Bj6m+rocBpZ0RNMESlLUOVX+DVnQWsFNvm+osJbjxGQq4AtVix9kHZsb97nZS9Hk9XjI3Qsgu4
ywc3BLsc8Yu9V8u6Nhcs3sdWpsfTCmM4JiVu6L9TxGSXug0lb/w9ho+DU6wMnSTO3h9Wisp+4hBB
V6z85pIDAfcdxtU2T1PFmGImLoJxxXokfczGFRQUDVCxcenjEHBg715kP0rXG37oNiWoDGtfRDrH
poyYl68R1nSy2ewBNZAJ1lNTycS/4K8xH33VXAuJsYIWx+dYhPGbQnYpe75uW67evb/m2xPMpoBb
EEbke5T6NGsDoduWi5e5kRbNj9i8C3wtgbbMyGq2Kv7NqjgD1EpTbKEiq+yflLiMkvsxA8xTL3a4
ndt9M7bJ7TLx18cW5mwu4PBC7+CdOXlR1cL/xX4VnwAGfPISC00EmdjSGiVbDgyP1iG4jXIoQXIV
liPXyAbd2Xe5tRbWNqavsTjEyyKP8RZescbjPpQcBp4Wvw0ZUCfxr3iK3ftbO9+UQPKXYWQA0nnb
g5r1ieMSV8lP+tZPs0g513EgDwiJBgkcWVKonyMjTohGlAjlLuNC0RTGMf9fDGpK4Q/klmFLOdqS
bVD580Vn9//FHd8tls51zMCqyvVDfGjl7/GgGPno1lxfsKB5bjFuFZUkK+EJUO0jhvZ5wygQmezK
77OJcj9CBRXd9yATUE7vYeQBDTVnvFWz9YmHwk08puuSmmdowSgcQACJFs8sDDXUnUQqTg/rlcKb
P+h46DIW5zPypSPPOdYly0EmyF7hJhdBQzM8Bpzc2ZmXIsrMEprGFUxV9CupqAodueA5BWOLX+md
gT0sRum3umDjqXuWYMwxgg+hjHMNiv6Kuta0SWbK2YBUT2hj8TTAMhyAS+JZTvyOAgrC2efSD82F
Y9I/dsyPiTfqHYbMCFwLrF/s3cnABwq7hR5fjS8lBrUTH3nH8NQJA5cBY/gqhJrWZdvbeV7cZVAe
rorJWh+7Omy+q25YnB91SppRIqYVau3ExWp56J/aLLhdGIny8IBDNOkCOQ58KlBAECwKm1ym3Jja
WKReQOPmWUBiXa79laPJLwhOlQLzpNiQntTe8jGuHXNtECncw1nG0IC4p/6z9xxxnoN2V+4K/PhG
wjkQxBLIgLM9ahoY08wQzcq8i5AZJBL8Li9DSiROvsOePAwrixUrAkYfO7VB5qNuqDu4ATEVYEag
8hWAFp0OS5XQJOq7SEozSz5ebkhTmNDRUNCj3F52CrDVkm3q4OdnUDFdynTk5InjtOx7kVhqyFBB
l0H1S6Xoh5z2frRufyBAUppyE2HNXM/ZxdCvwRV0ux1YseSwRf1h7nD3gfyCrexvqwsGm4qIXaEq
bjmdCf7D2EZ863GlwiqjI45dHN6wvILyaDv/ki2htkXoAR7E1xhJX/gTQSpBftHhKyaggi2WdNjd
wcLbmfoTWrPejH2UQn7lpitQwh0N82+xTI4t/r5EyZB2L+RW9NwShbmIEsuqSty32CUJuyTuuWkl
86qo+UvAGuLs3fzlt9ObzWiYv0b/G2cyYQDdw5L17qNFMhnEM4RCJfqQtYvupesmX4tv5whXmqen
NIOF1i3jsoWOR4AMqg+SfAAZlgyj96jgwBSa+lc4V0olid5vPPTB+V9q4mfQrxZWxtI9ko9IYS8P
SlOcGdymR61xqJm5yN25+qnNlx2wOLiB8Hwa6BKLikIxxhKAyGEWmzTPggAJiKa1jF1zs8nhIBLT
NjA5wv7kBUUMGhbi6TCTSs83ajo21pyLIp31VqpvBgpg6ilLIkPsxIG1h6fSC19JaYJaMAXe1SAZ
RA2eZ99gLXBDOTRU/jhDAAHPIIgIpvXaVq+RI1QJzqsVGerRuNKmVrzi2sUquN78P9ZYYl9I3AQh
yKxvewdphbERwbSn7Gk4ni7hJ/MnjTPvHSbz3CujxFLue9Ie/M3jbAnoOtY5+7Gil7DJR6M6SUAa
qafBdnGInznHxWcrCh3mYAVmLsxLa1DVdkae28FDCudsuXBc5x2i90/RqcUuOxXRC1Nm0ZSZjZpP
ujtsF9mcM6ugNKR0RlKFSoMj4iEgB0asuGVLtESTUb7NCRNJIuXqg82F/HXjaRSHJBatnoAILr9C
dTXaWHmB9L9SHTCIYNnNZLujUWoi+q04k2Xs8PVgM7iP/iZfIDGf6gpacrVCO+GR4QVLez4QcdNE
1vpdzBYh8WGt0wvHMRjMMdxJ0PHMWv00EckCknGHwgjuDdRPlTBKkKu60TJa5q1m2Y845g3gdnqv
Vyq5J1ykbG8Lcc6RtpPd3uwzOecNBz6SUIeJc0l5eLJ3egL4mR8qTS9SjAdtzs8vp00GZZL0XZxH
DJqdHrTV8OVW8DxKCJ4pKdUL1bh5S/f8nY4F9YsIv8aAX6FhvWJmv7qkFouvv4LNspB+rIjFDnoE
+Ua8CPCcGCWoOaQxa6RSAaxktseTjuflY/DourAmoWMOeBfK8vES8Dz+bHUp7GAv8dzhzIKWw9Mt
k5RrG0wbMIdoc2jVF5bN8cxpRjhbATZSLmwlDzMwwMP1ncEDWULatG2Q1Fd8wxmIQtYqeX+0Ur9Q
AHKVhRxm+InF2E1JaBOVg2bTShtK3fzZku9euvS7Qv/As5j7bOJgIPAeIktDXTOMyX14bv81Dfgg
eV/lmcJ0hYvKtJdTRR3YraRObvdydv4EA9f3mZijQ5wAUQ/z/FEMcBrVV0m95ahMOF0h3jCk+zQb
t5SYeYqcahn4dfqV1atCoB899PU8tifWoS+wc5zQMMoikVJ0EGLMUovXoVQW+jM5xs0kZUbOX4Qf
+s+2w1dN3WxB80mIlqPmzMxarXZoouxaWm4r5YyRZlhj4oLmYx7C31Ke+WP/NJ69B7EWaSvgTDhM
TPBZiTnvWy98ve4acVw1gmEOrHyiSV5Q1UMc3evxeVvygKnAbmF2KlVkwRexc87QBXSXi5WRf0hy
mECFcgXprtboIsXDNGkQoimTj4Rz1Yop8HU+pMQL+dIasaDLNa799uIczIy+Zrpuv6B7MQ53oQK6
fsZ943BIIC6GdERFqcWnPqrI5jpGqBKgKpcmR3Koeccs3QCJ0bC6wTdEIoguxLDEg1bZnBl1z2zZ
cQB2GbBkFPv4NcdXdqQ1HrcXKWy0DF89KFJaLNsx66Kh3FRL1zYUArMrqm7JPPgqrHv7d2On/UNE
6cUo2Qu+RXENq2Vy2l9f21UEq4OQ5RbSI32H1U1tji2N1TxbJASe9Cqwne2daDNQIYd4xlHkAOJg
neTrL/LrLQbm/q0R1aXimDJY1VMyXhcSxNOfmrC8xHzQSGJ/RZsldj/Gll8rxhN6b/o19ina6WrS
wmovJAsyOTzGAUMJSV6kqOKLybcTia+0437OMa8ENImh0VFynPYzBqssl4Egk2hmHY5MFKnB2dFx
RB8hSXFEgAOCzHJT5+LSghv1ceYjHsPCwm+9nWmqhEZaUOEMfhU+lXNaHxeJ5gQvbd97pyHsrrWa
6Nrb2DPUcutJEdMs4qobapZm5sYJ2At9oZo8gGQJc01WzE7NsVpzcjtSnh6zcI+Ya1LBGo6KBV0b
vmHhaznzWQUe+rL7FidptQVsc1609g/2uuHkC5CoaE5paMgn0aJKzoMrtYIEgg40rjnndZkGr3Fd
189+nbSPY8DNawMSXgGbPUGLFN9XOjRkx1YvR0POklVUYTxTyUKO5zgDQceXlJAROeIxSzquJWiE
yNIckJGJsWjNHKlynPrVwqmDtF5EtwipYnirQUDfgGsZXYx0WmCRbygXOfWE86D0RZm/SUgkTCfq
C+98rbemVnGKczHZonBj0PAF4NsY2izYiJBhR94lrZPEcqmzjQYUCLSr9iKlxykZe/TgcWUwAOq2
/CWb7Q2Ub0JGD++PVLJ8ggMdNZNMEXMyS67WBbYXhoyBP9FpFjQHdR2BpPWYr9LbW/t26OelCo4p
6jmKSlTaMURcP/zle2NHYdZ703SRbK4L5YJW5yeHPWfyiv3SKe5c7AliKG2ndqMIGKc1/A/7Z/4c
uxpjYUvAEmbYQJgeKriXqqAmH1cXka0TwhjcwWfgJ+74UrpSGltIIUYTFL/9sHShf+9meyQnFqym
o1IjjyF+aKdlfF59OcV6Txq4ipXG8dLenMcsDg44cPE2I7jPUqVgEMXPBb8Of61h7RHn4uAfb/hh
ZQHFdJCXONIM+v0YYgjPQig3yC6kDv8ZU+Ah22VuLYhJCXfyth3KjilWVj3BeBHMnf+IkVpxtyyV
uZuyeYc5w0VJWmb+QmNVlhduYkWBWIsaWnzP9m4Q2TDB8tv4m7+Y/hWfSrwWA34Vnx5Tq4zyNq5E
Rr3xfMuUJzcuafAt2zh941nA3J1bLqOtGRFoHhFI01rmi3diVFDswsoG48o3SAUGEM8GS74hEQoO
Dy5m84UXwtFc6PYEQLkqhrD9bgw+eusYwSbq5gA6fFhdZ1qRKjJv9WF9pp7rgqtlpz5mMeDyQYXF
O2bYWt0vC6kcUdcu2Izm3u8+9siCbLmMogxVZDP34iVpfi/OyNuqGJ6lF0lR1nzIM8h9WMD8yIMm
E7KAMBp8/x0LHQeOBMnz/UUR18F3u2WBWZ2dvU+Fa25npwsfsoq+oBxASFjEsgoJwzKURONIWB8n
BnYIDANtmvLGo0c+yzIIcModXaowdMv8Z3JmqO1da4n+3PF/GOOmN4BMRA7udMnZvrYvNoOKkx1y
A2Z47/8cqfoQtIGOxcGKXeFq0P623ZjcUihRC0B+vWFaTEs5CP4hnmmyS7LD2QrbX+mZP8G9DRAg
mlBVmQ4aAsphBvQh6D4uWi5Eys0rfmcbrKQxbGaqsZpO31522FOl8ffhIqj94NVggvceb1OAijYJ
viHxUPvuM3gANUFcheNr2dHzIuIWPnFV/uUABzxxO8Rl8hvtJOoeQC1R6owGOgqM+OPmxtbBWjmy
Ml/ugnL6nNyAKz/AEEYO4nII1hbjRhjQDApPtu0ALk8sSwKio2Mc8j9+E4y/1bkXgJKtXHjkO22y
YRvHQmQGLqxlhPiJ4XAWMXnrWbTajI2pdEKBg+ctZ+oVNV8K0sG7Q6FbXVUWDoGUitsTZOfuLU7E
XDSN0LQWPHU/5H9g8G14JjIU4rbKf/hif0HeLBrmWN4WDsLU380ENT5InfEBNnzxLS6pCW1HIT/c
bPDaqieYr1kz2h/lwBhKpz00JfMdYYDEDArWMvYFgRoLf+ly3TaSC2O7eHITv36o0ULMkPTG/QeD
FxgbWCNjoG3IwmOUYlvYnbhQFtmUpMS4brtj3wBUFZNC/Di6tn8jSRoZM67K/hApSn3RdCUMsipc
gqc5Kk8j0NXFQO719xFy05V9Ht2HZacmwdwXw11s9RH+0eN8wyjDu8JYvL0zLcM/kX/eWgOAUB3X
znLym8Sw+nLL/ato8Ug6xWlJ9vYXBXv4Z8nSIELYdC7dgznjQogKrr7x4YpjrGKB/HFEsXqJRxQh
TOZEr6sXZ9+J9KK+QZ/M4DOVxpYLisd1psAGbk0ebb8+Z2Kg/+lXWDosdnyYERFektpIRTKLYR1a
+Hl5hCgrlIgZVClwwJWbYiXoxD4jXQec3Un1uCtycqQiJ2//FLUnUTsBo+Bu8MLxLuGB+w/Nfp7s
64GT6xcFMkxDi6gAgqTC8SqyoCsYdOrX5iyJb0sb+FSLrni0UR3FZ7SnU7hh7y7hS3sevM9rhbRJ
ZUc1Sswi5XYP8DW9rCJEmDBtqTEzCrwGM3ap5Y0LpK7NHh4f9cVsIqZzgvSUscynxKRbxqX4x9O8
hfB3LRbpE6G0H0U/AHgCAdEm0X4CAcGwQPQCsnNtmNfRnnNF2DJIFqxF4fUlwiwARJ02H/4EMlEG
1iN6nIVQ76Z7Lj3WmLFkLo9NwoXXswyKhrGsSSKSV6XXLXh9R50ql9K4etKJJgADGJCAxNcZ3amh
6M0a+ShEBRL08QmA2UgpI9zPsnjk+kn+1VOxRoeZl/Mfwon+KdrmCIaLIODqvibTUMNpdpWlzLWQ
CFGQ4Z4urj0DLqFk6VkuiSg0jXLz6qik7fEVjzDguOj3xgqAQc4G9jsNp8Hd6SoKeUxgR+Fza9Hk
nCcfhrb0hR6aIPzzMO3XiYXCHkUqr3jwQIHGQQT+4nVC1BjuNwKXRCkTCIIcQZB7CjqZSuOaAOOG
TWdVdBugnt2jwTCxOhrbsV0M+7gL6dIYII78PA0845y8GcUKFUvW+yLGxocGUYf0LmdTnHCh2dXC
DdDTO3J5crByCGHP+RIZB94/6RrfvJJV7/G2Lqu8Lm83x7Yu7Y2C5EuZlEjPLNXsV7C1nJy2QfLU
ha+N57gvKw0eQg1mSzJhY1CNnJJ1DTAGiHrQzGkfTsBBk6CE/BCX9COMOABDquoNpjnl7CjvX4Ju
xyL95yF7W+gvriFAYJBthNwV8Fb9nn4vM3AJ4o20ali3Y70C1s9A9CVZcweSQ5liNhKPAJmJ6UuM
fRlPFdAJ3mQ7YdrDNP67g0c1i1amIRHldzxSj0Hv6U6RRMAWRGbqdT2E/DSqmwdhs2gJ/YXSwPu8
alv3U+1jNIFK8qjVxIFURModpii4B6wnhqcQkRDcFCmQ1OLxmHVmXfRQ41gy8MQjWog14Ab3PRmO
yTjYTtgQCOCTe9AaruKOrw9Li1cvefFxSpHFJO18cDAhkjhkyJQNaxiyrH2Q+GEMYr/LVMUMNN72
RA2K9N4+FDi0HwVSoFZjFLy3tL0uA441Rx5kTzJ4gQrJ9IGjFr87baE0oYqWBVpJy60RuVN1n2zR
dIpcej7mn9UrXlW44QvxBUYQA0NSHQ/SmWF3Qj8pYWjC2VAcy8LMm/XLIEa4nSK2Nh7COnWcpGrm
aHTYaCquUfbqEPKxh4hPxhEKy7EETyf2hmoHz346YOYV0rgJuatIQCcXSQaSuVOLrZhyR7XDNqP8
GDGpYuaMMrVlcmBsUUuQo6hKhSHntXsYdp8amwO3qQqPvs5MT1hFCBTIvh1X9hhqH8NMG2tEIZtY
VtEfWJXtQKAQQd1xt75r1KpM8Mpg7x6yEH6XQt94PgHuiFZoSB/UhSmGHceAWiy+5bN/xVSSI7wW
eBf66Bta3IJO2Q65LQtgoWYp+GVBR0ppAA3cldgxugFwWRh69iDsmwZv/YqfZe1CKJFBgB7BEvgy
bjLK2jl7lOzbuEScpvVfA9oOfv93jjq+3QSkL7I/kcDBCufCQnqOuQlppQytgf6pVCecomtaKuEe
+A3q1pJeUL1svYo3s1jhdOhN3zDdoYgv4GzcrT0TKFr5J5vADpBQMMeStozW1q1+MmcitZACHvuQ
7Q9+B9C/WmrZlgkEhNLq1UNnddWcEQbD+3lakNy8DVVPiZXmLdOWc+/feMnYvniNPf4uVrjs1gC3
vNgR92CbYN9xNTRHi2OUkZAI4XCiUjfYGOAbBdhPNL47+CcjQD2lJaZDb7dmpuSK/JIwepNCDcTb
Bc9w8zmGuHu3oYgembo+46b0IQ4lIyD3cTRs+EHsLUSjL4tCKGix4eFrUI0geGuW+Xi7s2FsgvWe
JS9S40wk3IfbFj1+xIwUcia+YWy8CO+ZF/QedwSmAUIKRx3cgXZfDgN0NXgTGW6mdmRgOUoQPbPY
8423xW/Dls7wGgCvMqIogFBga4jjF07UmB6kDAgazMwBPdf0yWBf8qpM+wbjhX8qS2hCVG/eIgYF
Ffw332L1iEs42KFryaoFGRZFsHDdVvgJdwxbIUCHQneHJnRSg1FNSCPth9MF2LUYhCDEdCeSEB/V
PURAoheGX4N5DpdVNhfb07LzeVVfMPrRP/W6o9AZL9FOeEcpfciy4AsJfF+2mJur6Rge0M6hGDh2
9R5WoQUV+HYf50yu1PzUj2dUtTYeg6P42cl0W00m216OQNFZFCmfRqMsPZ9FZbU+xV4dMyuZBFFW
58uB9iRj9IzcBzc4gbiJRwkAZFFV5FjzTXAN6zH+bJeJE5BYF42nK3isvIZP9WRC7AOHTJTng8RV
R0bOuBKXBYkMiUjquhxaxiV4OzBQHYS5E1ALWWStHQhfwXFE5KVNFe+XEEHOGD6xFtSLwuB/UaCc
hCkkVQlkqpWmEOhJMAYZIrWF+/n1NYTDtSb8IbJb4JiBh7kkHNBMcTi0DCe0PwONlhNtKUNkzjho
Q6g3RPWFKS4o5HiKkKTjNMPZoxmSLk8wIirnGG3MFIj3QYSign34VoxIUP5LxLiVc/ENJDVikALs
Rmx51OIwYpFsZLVgnB61duGJFKzmdlhwYNEJM4Up4RHwxzBdmq4Hs3yFCImNjqp/mY7u34QI5G0Q
HBVNH4TwEi+YHOAOgKGNOHZxvTC3/R9J57Uct7VE0R8iqpDD6wwzRVGURhatF5QsSsjxIH+9Vzdf
bl1bFjkDnNC9e4cYwkEp1uCRTWzIwY14DwjkXecEyyQ3eZFinjPk0AHxHMS+J7eHb20nA7lEjKzC
BWLogMPVKJlzJOzAXS9l7VfcrKXbfVErI1SD2b1n4c9M+UOgz0zVQ7YlGrTwk93I0one+S283FAK
PeG9LxDTFUymbOYjsGVRcLFtPD5u5LrUaynjRyuLHFZOzFRvYUR9KdPY9c/jQJ2gM0f4yYzqBu6q
g9r/HE083SXlNCtLRGtKMLIWWUoTw91xWXB9gOtz+lBckIdHxYolTMeLlkdERii1nDfb2MUjJyM/
5kAufr9YeD61IUpOmCTz3ce/A3e7LUfeGizG/BE+Fy71Y0Gfkw/JnYFOIEFD/AENC6NwLrQ1FR8h
0UkpG8ArkC5aOzmmwUbeZ9Gi+85QqZd8EdJcloIS13FvF4cPeOTlVl0vNq5PBGLBsE/R43qIHz/0
KYTZMcPKATdUwB0vTNNwQEkfF9dFmDQu1GIeZkLqybiEzDWtEhMIMByLmxeqDSC71VFwS0ENK82D
0IlFEDp6BCYBBzC2X1DQXNosNdn169lmhgrZXM3SmJRRJUH6Uj2WpMpGdYPYJxGjyIEkMhPwaogM
kXNseht33j4GA9ioEEFHBgvWGKxiD/u9y4oJ9OnAgYJTK3rvDo5cyNSIIUpsx6vRvIM4AMnQ7KgC
G3Yusp1OnGlDzgCYtwCe6YIROzc1kpW3tZEUlrjwbm3MMQSINjIorKR+7FqgdPV1p8eG11/1JNgg
5ASq4MBrZ8v9Hu+gtytBbadV+hEXX0AMoveUQ4MyWXFpHHoxKXGhNdh7iyVKKCBeFTItg9f+A4oO
SSD0EypgoWpkrmllXwloIGSOyRWyKbY8sSWVFWHvw5G0wl21O74tLgnHnQtL4zZdF/CSFn2VyBjx
EvFhb2NJTbjCb5BwsYyXNhAHRfwusS8UtaHlIWWMK3Evx1Knp9AdYVEwroTOkRWAdz323hXv166A
KoVu0LpCy084QA714aVdsbhMb2AS4VjThzjWiPUC5IufmtNGSA6FeO+/2a1AgygOuhjYDk4dhBMx
TJDGi2gRuMcBa178C6CrU4dlbHBvbdlco4PIST2IrRLGPuKbV5kui7JTb7hjmd8sSHP/6HcTt6Ix
6t3nldMWFwaWpE4mOkxFyoPKnEcBgUb8cyW4VgyuVV+xSAFty+GPJSTsDHpUnXTGM05DI9o5oNV1
/cMLn0iqXqi+UEGSVGM4MRiKgYQ1PN7FEcVNzn1upa53V0C65oRMCwIdcKuPMoeaAjuvVy/hmS24
GWuZPqIhfiSI9OIdlLp4w3sTdFyGd2rSoXWuTMe0r7acoL7TFkCvFAhEiA6gwwm6qrQV+Rllx/XH
D+I0YKGsPaCCimmEprSGTELJijcOLDY2/P5o29J8ROMjRufw4jiUaSK4AA/mtAQ7wL4AkJRrEiQK
t2AgRAZeQMbo04dvXo7LzNiPwLpdaBWnNBigC8IA0HAnIefYieiFJohhLdQypTfZ/f7dKoObteGY
4tjgds9pjhSo0E+L8hS0Vho7+jAEFT5nT9lDyV/EUV0fBK+AytCXAt6haEPrhx5uYo/gxzhmMGfo
CBCu47BC/i1DwrgBIVV8WOiX68i0moBy5TquYYjvKFW46mR0Xmhb4Kwyzcc5gkYrE21zw0cUcjhJ
ss9IsdikYkxiegp6UZ9VGSoo4oJ+Zz3/OhPve1s39UYIN0HcJaxh2hO8bNdnwAcsd0iN93M2isc9
7ofKlwJKGMvua7s317qRMkkRhR3J2Iefeuv7oAJdD18Mu3TAKMkzQi2c41dDHYEzHKMK0npOCEDe
q5AaynaEyReiBoePznriHFCplRI1ZENL04OYh8ZBDdqQAx4J2JQ4xkjXRtXO2E8Gjj7quWfcHfk1
Nd9PjHhMjemPKJ6jiQtfzpHYEfNGTPz92MLdNFy+04yRLSPBMwOvKu6wR0lS8p4QGUtCEgi+pOiQ
cQyDEPnqtcFrmcsIwdU4g+C2PEWhiycmuabi5HHvVvBN1FTrh6ZDBVZbKWQkVoYcfSU5AqrFKChx
0OpGTA02CDYWPkIyjl3YMV25va4B9lyk8712CasL3QEAutjd41CPmxtFUDYRIYtX0Zp63DkHGIed
puGPCv/YewOsDr0M4NQ4gjW14SdtH0X92zr0hdpoWzWmEoph+wus4RhBcFVSnqsVDJIo4NqR0pQZ
NzcPlue20BWER0/O8GW1Pfx/CrEws2Lk6D2jXN+tLzq3j5VwdUCgMCnAuh+DNzP5xa1BziPxD9TJ
eGxBRrUPvrXMvsmUg+7IWooyfo9gSoJPZRKdXOX0hLqSqo7DWKe2JFe4T0WYVo+H8CvUaFSzBcTK
SjlD1OQM4waMPBkSpGcHwz0AFzZbhkDso5aOl5X0W9z6NKaZLhHuqOtwYbjcoSYE5wP8hhMjSJx9
MGOPfQ4gk8GMMXHFBxyfPo6kDhuVOBXWsARHY2HTwtmiPEBrywPt4FUw5QDnn7ns7R1sI3NBuezQ
5spIbcyYJx7W3vL/3GJBclb3vIxc5ic+vopc54W33EDS4eCzkPfUsjhCNG82behtFUS8gT1lJihT
KNWCVB1zzBB9ingUVQ3UgRb+s5DTwOCo5uBocwz9sMuBSD8EGCBB5NikNGyxUONcr3VPqbV8Qm5D
F7KhrMtM9iNi6B2cHS+uoBgbi2IoSpfPfsFIpSJd/NYemdTGnl/+WjuvfEZCRLnVMkVaDSN9UfP4
o5zZ4p8t1iiYNP2yMSaD7hF+tRc+qp3xP5DxsQTHcfberBAETUQnRPeNHZx9jDfyY9YNiBj0nRxu
S4yZwh6EP8Ej/Mta284DiVdAtLTXzMUXJmH5nmBaA3nTLHRW8RRgsrfNxJVzZ8cAmd7wzf4ZDw4A
cEalwYJ0iWZPG6i4HTMoxTl0Jml8KuOFgTLyhGF4IZMLQDXyYMgm4JHrbMIvsbvBt+L3+5uPdzY3
4s3HP2Yjn7FjaeJqt0P4D2nhhJdE8+Tc9LhcPivDJV4HuBw9nthMuDDL2LMfwmeGzG3f+97EaFkU
NsZ1iFASesJHvDnACkuMq1Djks0KvcPB72g8eo6iKPuByninUMqgKADVoC4DHWHd+3b2w4hbb2cC
VMMt+zMrKTGYhbNPgCe/6d8xlWw7IxojSwQxI4Gb3UiJuVrA1mLrZe+QKMiqWW7Z+z/WWRw8UlAj
M6RoaBvWaxDur17FcSRUUd0hwDOYGTvM6FdOMlKYQFP1eVewSz6ERn4IeCXosUztYSXLUW9BoRCq
IwYh20M9Wgy2YyQZQuqhMP1JZiiM64nP709oXX2SPKV0xXoymMPvWXm84777a+EiuQ2zvf3vaMTi
c6Z3Oxw0z5GPaUUCBAGtSJjExBJk/W917dTCxYaIrQKezM3LbxUUxbuMe++XBifhhSCRVuubkmoh
EP6tGk5uRB+CDvAd1awJ81HesMkCcFwkd01hitPQYdGzwjWiyWDOjFQ6v+MVryd3Dn7KGsDATPh6
8mXIS7IPNim5xJS1JeHeGyoGSB1saw6ZquTlVhPdvMYLxZS1UqITBcY0lTBd1UNlOPw8cLiyDBpe
62LjoFKEuHq6XNUfp4J4yVfwj56gpFPUy/C6Y5rxxD/xAnsM+ANWgCEGFb0IJ6oVcqQdPq0pKSz+
/SjW8vgAUL1huXiDpNM+h8MkbhTuTRru6d1QQ8I3oTSXYrtorwy9Dj6RlsoFCxmCTC6EXTAXRYpK
W/F+fu5qRajuRROe7VTSEcZlVkqJ+5EmkvtP6khYwWPhp2XFqR5Jfo15Zp7k5rGG/y4cmgwpmSHj
FQs4G3OnlhuNhF4/keHwHleqNs7tv9QpA2WEA0UwR5czEpY40TKZEfaoDe57v8g78yvamwyaFtMV
flMEAwvyezU/oe5MbmmFGPFmUJqPHbvVaBVEW4oj3I8ZzKoz+eHAbAG1pMFBC8k13VLUWSnpZQuV
rE7DKKx4UiGy9gAUduyRoeVF75w3j7QvATwRbYxj91S5/lcNxShxdfkQzQDrUW1mXFJ2IgGTLpkG
iKMoyizKHYlbErhY9FexDLw0u0RxEjCx/jNNFrwgj66OyDbQqRBTXv42G2zkd9o7fZj+nHjAl3ym
GZVHhWup8EwoO9ZZUMzaxu0aUhLlu4R4z9K81fObwt0x03o0sTAHMCDiuTRm/uyi44LkA5tbM6qT
7nDvETcPjxZ8ElUWWokIC3Ix/BJBixojSyNxOHRTyA658sF4pbJTP44qHvc/VhOdlxUpJ6r47L6k
F3pBbB+zxuCj9CK452UxBhXLUhaI90gmGidfgYZLDW4W3LfU0gcKvBBE6PB9keptlIMErtOq4at5
5zuyOrkl7g3gHsbyy/jGkAV3kGx6Q3cKuivolBSmSDWScxHeFFXU3pnMhVIkLn0rlBrxeZfoiGiI
vsbIAK6rAccKgFEaaMkEiivSgrnlJHxqwm9bo3LXI1yefR8TMz8hXRoJChkJ/e6+MqP992AU23ob
3HhQZLwt6NjUh53UHh5UKCWyx5ZUa4m4IB+zWji0Tc8L4/pFnSwEd0YMT0LVVjsOnW5OVG6KVFYT
g0zwaRo20WLGkDnxk39pNmIN/GSirorhTJU7dKC+eFEcTflsojnUkg0fNc4MgXjiaQ7/E44l02xk
/934qXeX8emAB4BKTjI3a3aJTAVMUjJbod542DafBJsxxIGJp+vHGC6NMFceFiopXngw3LSkwePO
BX6G/QR7FBcoxu4ufnWekUB4vm25cn3YC3yOMqRYW20RcsmspuvlZcsgjeNYQuF5svwgwOmsvDCX
hMs8UirrCAGhKYNWceIC0o7BUGSzQPkm8lueiQHBYMZ6JgvxwccrW2OimRb9bQcGgoLSqv6Xh5Tc
Lkxr0AqyK2C+mMfYoSee3ZI8pHp36c7AoIaxeJ7G4N9yokOIbA6gLnV3UDBnOlsuvm12T0JDxdCP
sWX8rGi2xr2P4iHt5A1Bg1DxTxbGWaCR7I7D4Od15DSrovP6ZCxJMsZAgSEFIRDUxBDHujxaLzDW
su+6S+eiDW9SuHiPRbH9B/b2zQ+tPLwmX9DDSgsvfnOM1F4HIbyEfUiGNi9WZLQ6HyElhxEoGaZI
TemXaHHIBEKPigIL6x94DXyBmZkmgiyGcTWnr4kgt6cp/P4CfCiDTne3hYP3tTblH3PskDPT3b+E
vYtr2EBR/a2bAW9tC11SV9D+INtBhFx3f6A1QTmUvtCIhBgPQwZzMc7GNv35F+OwI2yf5eUHoKft
wCigizFxla5GndNhFcBeppEUzzYzbnDxZPu7vHNuobeITB2fAEIoPSBYrQwIJbbhEDY5FTEuUvg6
PDA0wZRpW1ChAbDQNzBPsFP/4cPMw4M4bxrgCDlZiaaNmSzxTwjgWH6e7NtwZMrrl1810F3iljQq
S89w47OLqFTPPrZfsCkoEzb/q8n5oIy9shUjkIhDX8f8wk3QeaduXghM2Ic5/KEoEjRaC1jMUFjJ
eM7wh/CDMP2gu+dLbP9obIVMGjxE+JjU0zodMQkLLXq0O13XSr8jhYqxYSJkOJTKVg6Avjqw/FtY
ABnQSjSjjbdpYCjWpHzDW5RyvMqYx04CM4DxUKry11WGXKMsCrkJ1gneJO7TNH4M6G+5rtYXVUFQ
h2a0VSweNw39p3xoAWoBNY+CW0MqUhlFrC6dYMneGnnCncd8fIJzdWqmhdqZdNNbrY0/eA8bJaoZ
tu84J4BhxxkcTi1q7Sr0OFqtndMuhR497jVeZaUr0ifaY+jH4zy+YAv32kX+Iy6L2Hq35fBOSlj1
myuEyUPMrR/EVfIzwVUM/H4RZ/uegsNv4OctosOCjbD9IzYsZYiVoQWydzMObXcDhmlTVgC86PCN
PnL6rTYfSvyBZmMe6rn9rHJu0/GY+TlwGUVdoJ0XiSVwy3uX0y/lXo7x9lcSBY0rvRRP9xYAh47e
5V0q7ziSuXgX4EDbC9EEihzUCCm7S6t/rwKf61EaoJ36uwrLAXmU6PxtmgiDMydiIfoZaN2aU6bl
aOVFEE1ZLOBvNd5AEwxr1aur6kzIrFhMQVdeo4iie+aWhyBH5Z+xJf2BRKiuaNdnAebubZyVmFtQ
3nIh0qeJm4chgYw2mEbbdquGUThN9IrH7nUltC1E+ShjSupNMeGNYUHi5+PDUzwSdqISuWFiPKHM
fs9C+N0TBXAMYv8RvER1RAVTUOaLLN5eKPorCyKqican7gBBswuGx0Dsk7RRCST4xaWJgx+M6f92
bPw9Mj7h9rkkkTc24XOZPDtiaa4JXYPwtR+cXZmgPAk6H+0ME3CDCnI3oAjfU0WcZQKbi/gnRL0V
xd4RQTdTnwx8z4b7Y2BxlMjPTh7lhIyEoMI2bJ3DZiALrq5k879mX2RwKDVfyX8bDbQFo4foIy+y
9yKwkmt/EOAWj2d8wMKfVsmlMs4k6yBG31727fhKnHv51g6A+BYZBh+D/dbfpmfEKtHZIp8ZvEeo
Wjo3O5b0xQpb+82C2PzSeXX+syESQskt5QzgssRgJwDFLzrEKQccM3DP9kKUglZKJaNgqrp4aMZF
FflfcWrg9i8FLRfdmucu+YXpyzuMfcqlgIt+dPgxuRxME48lmqQUlGGtjIKUCEOro2aXC/HkL1Zt
Ed6V1s4td+/3zj4CFt9dPFDQaiAOkTfCACX4rgsk+Bd7tmhh9poLQoq/71HK7geBKhJSWvIlwCn6
cF8NsMtjaUm/iUoXDMIM9E/RyPvw5qL6XUVFd7t6IQ2uvh82DPnl8h2YRSFZoW8SnzqNZms9uCgk
w9SnlAkRhLjla+ZxEyEKpR7OiWAh3Q+8daMkPVZyX9CPgp5R8NzCLrCRJUgmaUydh6Cd5BSLK9Aa
GYogp+yvHSz+7xBaXYxPlZNFBpQkD0TgR6pzhuhAQsBbjMJ6As6JWvvXoATMr83EOqoKZ+cmt8h7
1kuEutU+u6lpSappimcztu7zYTXVaWqdn1RYQJyNOHoPYL3MYf+YpQQJsyElXfsAOmr8Pdp8A+V9
QZRE79rBDWEAT2TLAgwXjRycYw0njaXm5Jv9agwKzCqSARHyHwyfqL85jHjiNvsL+QAz4sKbDINk
llVmwF/GHDGM2tNkLfdFlsnIiAEnu5oaUeeO8QLa48FqvvMXLrX2QKUczdbC8rb+mkKgRDG65CSC
sA1ZFLTIx+2w3RhGki3wmhVAPDG7CdvYixFDxzGB3kvo9teaGMZTu/s5p0/6TKvOfUfq1W0ZQxjb
QWdFrJ0xCGHZIQWdOT6QtJEDosYYouz7IHG34ljU0nzi9jjcyfxAkpfl5GWg/mut+L2RkOmTHp/H
aIVIe3TD5NxZ9ey9LrxdtL5eLkZqdcu79FJMJQja3bLxLh2rIb/2OLaqp7bBDfEzhJgVARQurulN
AiQ0PExWE+SfmQQFd1ERH8D4FF6s+bkN29uF3Ofs7ARlk91MYTuaU1QuTGy82oi/Yuhhn1IKS7qL
w/K3Tx785yplRugHBORmuABR+JfMsCN6086TIjsw3LaHQ8LH2lfHNeO/6jw7yX5KjyOBW7kyobBn
urHmC0alr2LVDaEbLs6OBbvoRruYKk9zsxjkMBjOiLhrN+EypUJC8Ir5bwYmjTWKqFTFuqVNp540
Jkb8MyiI8mUqH6i/pMFoIyObyFpffAbcsHDElRZByXM8sKUFkvEbRgpikVcBPB0RJv7inDwl1s81
txoiLjmCExQF59zLUf0tmJuWq7At0Dc/jYjplDSnLnKeC0QUhjlcb8eG/8yJ4zOLXsb2t9qORtv2
vY35jKOE9FH14KktPps4rTy3AxtFtJQmQlcr/qVRTm+0eHx+eMJ8wXnLf4yyQmFr2p9dnrs4BKPK
cPFJUH9SMP4XDebyCBNWEm+X8n8WKAAMEtmj4rnugTh8cPTKDRcrbAPOWi2KPFHm+jozRMk8zhha
MAUQBxafsaMMC9SdPyZv9LqMgGs80Gi05h3GZDlE3yjh9iC2wnwtJ85PO43esyQj+Ju91rkwtbCu
4WuJLUAgvp8MmEbsK/kElzIKl8/ewRHSSiKdHiHlaHk3JXv7VA6AQdHE8Q2xx0eCgt857kZW7po/
xoGbzVRRSEMe9PQTZN3wP+p9TGWJLRmBVkQO1tbrq9JLxQR1wTizjeJ7gC3xpgVBrKc+e5kIn7vF
xJueDzv3OwIMcAIceGSl5pQKt0DNtqJj/Q7sQVEmN9u4CSErSd6TEWclMrmY83Aze4a/yJUI84eg
CPUJK48pgMlVuj9Hl8rx4/rkPLi3XH7dOMlkKabHHSltcWwBPnFZXZWsU2Ic2YLMp0qX/2rMKZwP
tP+wTuhVVw+oGu6hplC1A7Zfvpi4SFSKDFazRQTh4pYG+40RRS/plCJUinJZnJI5vOD0qknuXdf9
llkplCpYzzKB2gUpd6EaqIzSOgbQc/BWxowy6K29/hkBJk0sIQAPBAviDZYI6wob+Ie9T1F229mS
IfSczQ4Uhs4Qyz8ADGHfqnkB8e5cvSRTcF201V7chX5uvEegCypLSg5+vZPV1nMyOQPCMLEyH0iR
RgIPyNzQ8IFDxDD9hQ4LOnurzkCQYKebNqHlElob3TgFatUTsgHKhMG+9WQXKHAwOl0IjQHLW3CA
RdfACcMByrdhaEDxJe8/MtDPxhXLxIO1itUSXTJ2WfHN6srBf7DOzSAMzYLZAhfG61LyKMuZJtey
m9/CHi0TxtOqVm6y8E/qAB0Yu8KymxpomejTYmgwDKxxqErhNmQVrKsPyksjiSzgAYwqGKzacfxu
VhrOj104+OVtWEQPa8TkzM9C80s1NpVhTa4FL6wLs5/JPEZnAKfp3474THIZk6CilGLggVE68gTA
Z4ztSEEEyIpseUe+H1HXNJGwPCOoUHciEi3d+Xgvdzv8MRIdenPgusGxg9+IYqOEMr0sIr+AhsE8
gfOPk0FKwzB/OVKAHLhBlKsFNSQzUbjyiQ9Tip+aC81FVF3ADrzXiW+aVWwbu+UUdqQqQO96Z+PU
cN3WHGSiuHYMRmnwP9XvqvVYvGgeIIAlvCy/pvQXswtHYPwceVIYLQd2GfVanKMVF7NjYMljLV9d
ewUrPAZWVCMAKP2CsMvMJw0/VTPKZq+9Gyu/f7Y2lnJprIRXW5VvFvX3fVtwpFmBaR/VQa8M4eEB
LD0u+Ls/Rna85DDVhJlgKN0jkHs2IpVtK8m0qh8xcOXKE9F8wz9oOoDAMWnBBEEK6owpPhQNjhcV
ELVDi8sXBbJYmqjOfsySd+0kLI9F76VQfcURz0vkUjz45mI46mecBxnWSBWfADow1wRKExoNqqeS
8KczdQqIOfrvyLW9F9GzGEswaq/HN08QhwjDRGz2knucznZmC/QfR8rnUJG6KhSdOWieJqd4DGef
sturwDBoi8eG3VI6PYCWnp4LWCXWm78+tDcRm7/cONOU9UwCU/+Z3xnfWRavUl0FbAtgpqz5jKXP
6YbBGMQ0SCbVFH5dZtzLZGiiZCHtzMqs7i8GLvs3+hZgBzo47DC5MEq4F8TkANxFPesVxslx6vvE
uc73N1y/cbaueT4ywOaq3H+guZxODW+b4m8dMAblM7auKCsQOZiVc0i/tE93etuK+5EaSfqQ5W+U
tIFWmqU9cQMHDIJjFD8vJms8puCsQ0VZsXiBoU7YwVNVAazImM/v5S1occsYn3/k1K8oyW9cyJCP
adc4T2pYpsoPwiExB/YYvGYDU31K5uO0p8F0GuioxdzuWHleFTq/81ojk/w46RekxuRsLJ8l45h0
tU+dFUMvgAR9baD83AjI03ncDjLQ9A2ES5Ks7qudzjpmDkAuXnADbBzS5dJdq2qw27kK45o7qXJg
dyGWoiHpICWoCDaLut9+wgaBvA8tw0hjnvGH2TjBlXTr4N44TKmzgNeYjTj4sWu2/wgrBqwVdz4I
x/QqiKWwxWUmUjG/rOfoJQqrGnMTvHK6HXqpys7FS0yK7sxwNZoJAVY1YPlmF1P+SiPHz6IyX0Mq
ig6a0WmdxFHOpXxBbuQx/0IveqPmkUrkj2cG8h0ZN38yrHBv4kLG71X5Ylw6F/0vhPmke9B3EN7z
xufgTDlen4Uo1PWc4A5rl4y9O9Xj87EmDksUuXhJ46keDnmjFmbqu7ByY2DvUKAs4gyuSplTWjjx
xjjnN5CIVjxHzkx6Z4QLfBKSHSn9hJ+R5dUli4ixm5fyl5tNP0y44JyUmxjqCtilIo+rPb9iPs74
UaxjOt9gUtgKMIM4+7t4yBqsp67XiRpM8UUYsvpGu2iDHU8u8K0Nlgw538OqHXYG03h0NSqetQFe
KxGmVU1oHu1CStId3IZ8bO8vywBfAmsks8ta6TxnubHBEGCSbDJNUXfwuMRJp8mGF+TT7zA6aIDZ
LwD2yxvXPHSaBrCwK6DR4apEXBWyFVzCkCmRGWloD6BWheco4lkbyEvGlZMKAje2QQnUkYzx1sG/
YjRbPuAwgEK/AY0inYfdUYiQG67l4yqOGGPHvONYONZwb8HdeaWWkP7O85n5Vc7xyx7l0SO3O5P/
ENKiQ4uBjKE06jU4/LMb5jMzF06ZeOBHm2aDjINNIVGQgF2dKMYFPzIbBRcErg+KwgLjYhtB+4qY
aUrrB7fxLNs6PwhDEX9jmOFMCQ/nL0phiLdKsUAxgQNOYyXkNx4sGI8fMsA0kUWNoSFdcU4dUbls
1c5msA/mF9yrwwErFCSsofI16DjvtOGOkR+xDcQFIsQwq06tT4cTLbe8YUD2nNTVEZo0VEROOnVm
ggyDb5fo9LusvjBmpCSU/Ql3JQJA4fgA4huzLvinzMXwuwEybmtQLzWsbz0Mue1UBA8W4z6ZtYwt
ByDmruU3DAm/oxT+shhmiVEnI+ec+d8ysXSxLvrCaftddcxlJt7ViWahYJzK++un8A/0ZsbgW7Z/
Wwrfv67rqv+AzzCQvHxM+xxRLbQs+K6AkL5SZt/HNYln+HbyyTdmAiuq6+vBBEAihf+CaR+f7WCf
iaqoc/31JR7xG7HRyx3MvZgbE1QvCSkeqC+yXf5dUZnwtinX4V8kAARUxovAeF7dQJCNq+k2ORD4
djNXfAeLnrMT9nsc0mRB5TujPeEF0k1mFjWCHfWMRvomxwRDBzRU5AXLokp25tXIg4/72GeF28n6
C3c5bjDGN8hDh/7r4DXIxcWQCLoQ3kDN7MQ0HZDTWxLEEBmgexxy+6tmJ6pOaMGDG4im9G7zqXZ+
4hwFDRXL2kcUdyx7EZWpmrVbuOowdQaXTbOf0rVhm8tjLf3+etz7HSo2C92dwv20V3GCySnHv1rN
UaHRl8fUu/FoFU+qQ2j4sSMGi2ogqZ4sHGtQHRqJYRBmmIwn4p4jyM7G7j/FWmruT9AL0NiA45Z3
INfRX4AfNOwttyx9AhN1fJt4rHRhc5s8WjU9QSxSWq8CqHdbp70BfTZ3mNVRM9Uy+qiF2jX2X9QB
Jg73X7YNXcvjBlNJjnrti42lJrfylyk0ffrzmLmSOir6pSgOJe5OkI3O41zp1kxurvCUxJx5zKxu
g/XNWxwXUQpwn7LgcHmH70lY18kX1y/V2YuM8a7CGeQfhXgJU3orDapKsUZHQEp6ZkoML9G+0hNI
wTABifkbXBc51+JN7wm+rMYwmQDjx3JG8jQWLJaB9uOcTmt/CwX9n7YCbh8nIUtIfRp5UNBLvO+v
tfBRzjIKt+LJimk91MBYwYaShEgch+VD2zUGC0fzHLhhc88cSpAIll1MTXMt0FrZyZG+CadF9n1n
iWy3IqA75ha/Xx2fWjemJlWBFyTAt9UuOCMiNEeVVH+rZSCv4SVwRtv+r6hS9wT7jrzq/tEupIQO
/4j5HHShHcqTslcVu5HIoBGiAGIfejn1B0o6WpvR7jhtJdgt9A6iAMB81oN5P9AllG/OsxXVHZo6
AABbrFPtGXA5j4aa4Zp5iB10Ajz4R8LRuXdS+sKPtcD8WFzmhHHUTfgpVfi+wNB/F3Ap60EFW/ky
q4dfoiHv8qbbJQREPQJTDFp6v4OEE9buZ8VIkIF+waIQCpuk5oomjj/7LWEpmlGpE4EsAJGTzMks
LS5AqsgKew4g+g4O5wSMRaB1MbOJF/wkfEd23zi/+SvLRuyhjyW/11QB5uL1Xdq34Z3luH/A29D7
CL4qIgy1H8v7L3p5rBvXkG3wwFxDyEfSs1mBHEgF3WbZ4qDWFlBljsEZ30DiYEBsfCBwCKbw0hzp
r1cmfQ2danIRCpnGOkkcG8pmmNOSidK1DEWygQmWwFYR2gcvwY/Q5VJXkbRdckfSNjOJNlxy0SIs
nJKCaMX5mWEPEt9d/AVjcZ3q4Y4cEKo6poDKkm678aWpVveTjku1OSjqGOlH4DT/xROGDWgF4JYf
y1tb0OMBoXObyrb6MCYc+FFr5U0cCmJeLk6elLa49U8rMT+jqUeyFQ269hviijzghwH4fkR4SsyD
SBbC0v7qiXHbMtZP0b6VkJGEjArAdGd19Mw6LPIQFYnOiwSp9J7SihGDuDurIYHMaOXExvYLis8s
LsfC00RVjOcAKxD3oP5ZTaZjkOYfvokzrjoOtxbVN4NzDGAOVD//oMuo/x37LOFMSQgAGB0RRWHc
RyDsgj3386h8N+SpEX9w3VeBe2YSd1FnOhF3COAEsPlTcDQrAEQXE8NxmutPZjIpsFUPvCYwSALQ
H1GsZ0TfQXym1kK9+G88Ab5ENeCS36L1zsEdxYIhXnipC2aZi/QNsbf9wvCOgUjB3a1JW4vFUYTd
NxkPA7sVwnJ2bsc0OGvCBbKrv8cUv4t8IC5ohAQJG0f2sTSlVy3hbTOOW+sFe+Ib7gyoYnZ6xq+7
Ol8xZnLsZt+2S3ZQ2+z2t3VwL7Ya9kblTXCYL33m3RA7WzxcWUUxWBx+ePVzvkJI4S8cDwhQriKI
uHNdbNVlZuWeCepBfJej74WzPQWfrg6n7eKo9GwiM/FLR5gBUfnhisMae+9pKPCnTTmYWmqylkU/
bhQhV0dgkf3uFNulZIhzqgcotlKxc2qX127IxGmZy1OQHgQUmYGFEH3CnBuHWdQmPEUm54TkQqYO
+Tu+uAKQxwYj15Lp7dyx/gdwdOUSSAmN5IAjsJlJENt78Wpq765GE5RU0VtIvg0VURJ+skj3ujro
JPDg9Bb8BqmprPqidSD42l++KS4U07wvl24JHtc1YAwdwEKZb6+OnTjGZAqWS0ZoHhLe7T/7iJHf
LmBuH/Z/Mxbp8SHNisy0q7r2r8M+qtBtsh7GhCB3rPxVfKkGAEcePnzoPRKu8wz/emKO4RbWTCDl
hIwn2CpibInH+3QT+BgbJWztsERCi6h5Li9X+GGQAZ91ywXg8hf64beMUqLNAYquWseON74o34Us
L2FBKEobQ9W9WuJ9Lb2g5RnYrG45PKKWmyHu4bBcYZ47ecNWzJcqJgJuwz0YT/+rMopDvKvKmQfH
ZyC+4uRbzLGz5faK4cuQGrhal9XPfjC2usMK9jhdeZh6hLVVea+xz4PMaGUo6uVVAYGKJOoqwtqA
bL5uwrVADBVseAWap4PcyZyvkKrmSUBjdckqfCUCjk2xsPYjLj91Pzr65NmzUNVDc0QyzY1NeB+f
jHMC1j27BI7l65V1BFOYuma6mIoJn58CeOHBBadftETWBpAtQQ5ZLlheCMmioEmLLejfqyN+pVhA
Q0nhsM8CGNA587g4FSSi4Qupo5rtYk3TxYz7opxKL4NE/6F5bivzqUqGn1pwTyYovpQELNKDxAtG
82IaaMEgymxIZ/h2PfsQx+lDGfesWBffXkV2OTdgIdPF748RkjLQNAeIi6ZQfDEwdGPBxdcjWuY7
mUooHtEt9FkF+syrMWqqofX56zFxlnTldMUSKgUz/UaH4pFXZQ9OUXanq3YdCi8wjrlUOZcJhpzC
9+G123FobbO5ZNTjlD1Qp1bSByWzQoWLWQO5ZuS8seGM3V6ByazBvrrmYrPAVUkEcPe3GzgabA4s
eB5QIITV4h/MHLFqQX1AXTgJFbKX8W0qw4Q6fADix/IItZ+ua/oL3jHlgkhSVviJ+rx4J7+UZyzC
WnEWiQuAI52/y5BL8hBiImM/QSP3uBc4VsUiUX3MCKixMblzVjpueipl4Pol2o+rEqu1aMBF4gLv
Gs5Oz0RLWp7VpqqLc2nKZ844Ue3pGIUCEK92v2CmP6zhrbB0jASmxyRH6cBOintNAqCPJUZhQ1Sn
mTJxyWWNk/3rFgw46SwrP6EAEVYtuoYvKH9ShfnoFh+uiENnilishsAVDiefMoZ6HrZuj+vhgC7t
ykrnOqC8MBcaeyRnyH0s5684AFGdQfsU5sFV5KR96Yf8R/IeRD/G3Plj9FaNrMkrL4RFX8zpePFB
zs+cuv/KyNl36/3hqg2w2q7h6F6yQd6cZC2DaNHGsIbFLMTO4Zog/GB+YHhZSv5DSto+Vr5cWzid
oCZ3Jz6i6MllBN16xXDrYjpFqwXH7+pwwQQXk5rLWu7ItCamyX7BbUzLyvxC+oJqw5LItf+SDFKd
iBkJgMioKLqJnacadgE9hOVdDlwhAoqIUx2tR0dNAVr/ocUNEbUgHB1W6z+Iin8O/PZ4r3LAjzTW
MKzK01W5xPHshv106XbpHIWBB838xeCxxyHGf1yTBnpCwVyBNNHZLLJOMNwFssFljphUTo9y5m+p
+z12D+8y4JJu0A4BQKKN8toOYKCJ88jB4Avhtvm+oFn/wJ0oqICkBv+JeRPGq0BKVbb9MqNwKjmR
8ezkoMrK8oJvJR3ZwEPWm/GKLqg2ycJyWeP4Pts4nkpREQ/5C5Oqr1dAe1i3zTXrYF7fYMJLAcOo
5mrEubKwg2J+1eVFQvkFMx56EbF7UQDB97gSRtefbLgR8yvcJtLYe55e2XC+8JPHLDxMOyPrZTyF
edJCSchpGc2c8moUJNZvakaFy0Z8x7nRr2E/h9NrJX7FccBe5vvcGXBzPFz5+2KBDn6bvosblU2m
ApZ52Y8ln6nYWHU67rQIQkMKXO4/rqIQl+F8CrJXv5ghBrPVxJ9WZSd+wukmZlQag0ZzDskCyssa
wgveAvyGKN4kSsxHGg7c+gPPAOC4pBSxVgGxb2lgZnmoCTnKmtJPT43NYKSD0nctFx1y9X9XgaBM
T9AWzRcr6s0vJHRdRgPoQqlMOdgypomg6Oel570piT9LuNoP8pEyi2+cRVIMLQAiWIExo+o2puoH
Wt0lQKUK0NSQYd8z6SNkFMxChtEhEbcwv0VMzxXpFZyTmI/cW1P4SfN/VYagZijo4v+WG1YbQfuV
42q/vvIS3+uW4ki/xCm/k8NMWMpUYS2jhXssEpfzFdNuHKuKLv2C7TNX1SwcFub29sF2hIbsC3xi
y1AC4JRoUEI+Tm5l3WOBJTNQEMYOl2e0wD62/jhKe1j4cbwC69Kd2pAjRbcqssfj4EuYloIE257f
6GFgVTGlKaVeEWBEFT+U28Op6XEh1Xgqfj5Jkozlrg9EfA+an7Qgibi5OrxpHrx9TL4g/8ZvGbAJ
zyzuKjzH43vO1f8JO68eubEsW/+VRj8HMfTm4s48pE8pUsqUK/MSUEudDNrDoCd//f3Wyb7AVBdQ
/dBAl0wqgjxm77WXKU58Akjnw04juUiib+tPx5HoziUKJ6Iao0C8eNklCLoPZE98D7HXfMA2hhNJ
6n6mHWy8lY/tyvTJjYQ1t9zVbsKIqpw0xcYpqXTN+UVDQQu/tS6eBEPvfxiQoCBkpydasm8H+B9L
kddB88FE4F8ExHDzUcDdVKhBdZ+6GrDn3uL/WFpqPouQqgtDOLBenS4NGqvN4N+aFt/aINiYUEbv
8tX8SD1tolwawE27lQlX3w8NHYxf3Ns8+3/tVcapGAKhZ50gXgAwDzzE8dKHSbDy7TMEFkQlfayd
S0PJmox3VQFHimgkZtkeL5SIJ5hQKA9F7gcQ4txH9DY4/rlpPuSX4uNS8KFKCPxqhTnceLrI9/11
z/P1yYIPVYAS2ebV84zsRp1YWxqGA1YAZPmMTDP9CgY7xA7yFhbWqh0zz1Nzsz9SU7xCkKru9kvl
XXtu9ptbnng7O2naeeGDoYlZ4irW0XoNpgs8qXBu3mFbfrqtan5aiCeznV64EeMdmzLElIM2+f/b
SMgP7CrFYv3aRW53s+yC95Q1swkpdC8w1Fb+hNVlEwoKLlhCbE9W9TE58+Ka6y7v4eQM8vwZDN3E
gB/BtWQSZoUPgNUCbmgzz2Ij9v0K0ufpar1U36qVPW/NskMe5XWCpTvYQpzdiohIZy5RMKeHkout
dYBNuGzAW226A06TH7jcJrT+MHRt8jxCXrwFLvwsUhe/9IanIucCmzjQh7xSI5ysilgYh31tztmA
OdFT5XGepx1Dhrfx9cLDsbK/3M1/95f0l8sGhgXbgamZnBpJdpmRg+y+M6Nol7EqQ6DUh7RMF4K2
96IKHk6PxatpRfx480w3PtmwC8048qD+cXC4KFZsFrzP6QLoiZkgVxPL+TDjTxV2MOg+p4qWwGw3
em/zP4eamPhD4G9J1Z3j/bPs9dHnPu8JMNeh577KcJDaP6dYhiF4p9BVld27FChOyK0b9twPqCi4
HIO+9OmftunzomA0N2MBw59BQ440Unzc7cIs4NzT3gCAMMLHkw1qGpjVoY+LIAYhGz8vI+c7vRt/
H49UksvgjAFyH8B7L14SzeNnG9ODe9mDtUFSUosNcLC0LLG7LNJmHa8OTpaBYw2XCrHE+SEcNfHM
OPltWEoa0akI9VXwXLCyc6x9hrtxnCcemjKAG1Zvnfw8EELi+87JlEc3oouxkgrI3/3V+SzaEf8o
hdot+sKRy2ItHT7UqTx2SdNdjd38daBP4ZQSvTugrbLhGm/EKJx/2oVa0Q6uMDLIr6IwoKXjmj20
nVkQHaXFMcXpZ8mo3wa6cLYkb9V1aEtZcxRuHJ2yrbM/cIg5KBFmvmIcAv3dCR8Pu7P7MVB1eUxB
JaDjUq93548H5MYLgZTx+bg03IEFAhVfP24C2QiGOEhMH9XHenena28IcLku6QFbFK8AkGKz5aB1
Jnskcyrl1Wcngm3OXXm0ymr5ALoe+phD6zj5MFRrc7QyeEnUbCIcWVLMbnsJBGDLJUonmKGV4pJD
VStF12G+VEU8Bj5BYxO5fcQccP8gpSJ+Uv4Mp/B4KE2y1SGmA5+5yqlKNakGhg5Kcx/kTFt5b3OH
z87YfM49MXOcdcWACFGyDNLZDCAULteq7uhhTkOadAdASR5cKb4PGPbykJEiAUnKPewkNzc0fYAQ
WFduamdXkqJK1jMzbhGQxBvlJLGnLzE709V4rr8xx8HHPkJGLC47A8z8DnOW74O4hEtJ+7WIymCP
OYHO7coEqppiICh59hqqxqIx5+vL4l3gKoFGmw1nsjTmPkZ9wn9CJMUrov6xbLwh+E7MmnPu6cAn
6xN0ZY/Zq8MJriLa59bnQSliND5t33Y/XCkAqTCEdIjGOixlwjx1unYKkoSqDScki8b1GYtXghK1
kquJsk9eXn2H5kNRvzLSdTkp77nD1i9Em48wnBn1BT2zjb3Xf0YQMkq67UdZXS0pLhWySbFk7nbg
Gl9GTtBhT36KZIgqmRw06vhRB/mIp2Y5J7+0UiVA6wGt5t4Vdpm7mAlJZ5bUKi1KFJAH/LR6NKBL
8VmTfjdnfUEupvqoY6QQs0aeWKJYpprrtc9moqVePAYT4QzblV58/3QI3PGyhKfk9Mlt4scApwvq
Nq1IHGXypm7q8ZOxWZlcUzCKZN3MOzciOqqYaIfqi0xnrSjdlA2o0ApLt1iXB9bAglkh+8LGP1D8
nsFZWR1IkB6nxktu1fMKKV9NHzZXax0wYYohHZo4YcSZQPg+tMhtKzbuQBEuyD6kf5rPYKOMcW4P
MG1PrEXHfPJ2k0BiuB+qZXg64J3mtmljkhcKWYks1xvrwDmejHvlO9ULPKgfRZA570BP8TCDphK8
tz6iah6t/GZpGBjmPSl/Oy9QYkt7K4N3zg3rI0WgkhoAVIRGC2DvWW35wj7qVs+89FH1W73O6fUM
OZcvPU502+cYTWAzNS8VEoTKK5CZ6IVtgPTsRkLr4Sm4DSx1Wk1zXvJxuBxdMXwWQs+AN5HBSpIi
ivC9e4bmXu5QLWVilaczLT8MVjdA/HxEYE7f4saPCePAA0EMfIAOHofxuWesZYtbU/ZWpQN/nx7V
4rVLzZs/lDWM9SnFzMlq4I3fcQiI9w95EfvPqJp+cy8QZkwDapasTvG4u2xs05JWgiEnhRVjUhGW
qO/xhk5VWK3r90u1ZteN6ZimOVoPkoGZZQMOopkHHhz7ca767ngybXLt++V8tZH5eNWdkdGdqLr1
dPulx/pibasjH/UhzzdmVJph0lVX0UkudKi45vpHYerPvpvxFKm85zgw3XHYuJsxC2WPp/Mdxlng
+ZqRYajGqcaKwQGM/UZdHxHCXm7m6La6HNCHKraGfHuwyg7GizJX3BCk39ruTVv3fvfb8kVcLCKe
i1vcYM7X/tmwhFlqSLxzrMCmEtsmbCK59ifIGIFz4VLhYVehWgHYFmEC8qKitqeUAVNgHhju2Dwe
HKSrmPU3OAl4sAc1tSHk/onN/uUwIxo+b0XeHOHbB0db7w5e9/xW2Z/Eo0x4InMAvxpWDvYMOfWA
vk6SU6LLCQchxU9L5mbDozJlEoh3ynJKsathSeOT/CWBO0DBnxQd3U5VHcVNgmxg7i2xlyPCayBB
xQgr0QanGWwWcU1Xaqm8B2/dQzcsHMc0R4QGk6F07OpPy8aRjYbc/7CcWR6DmlYLHpJORckAvx/Z
B6V5jyLltrTtRAY1rqw16D353ZPac0PwFnJGPmXHzd8Tv/E2LDlxY6LFgkidcP6i0Us/0IdQfTPO
fMvIhk37QMfGTwB2dgjlPp29uTrmDYWYWYcPWG8D/gqTpv08Q1vf+c2BDZV3GLUtqWL9YrXvMsGA
hknboXDgjMdKs7wTcXnr+VN6EzWIsYJVcjfhp/RV21wOhkdFefToOnCE7LIcDMe5oAyZ43DSadzI
KlAItm0Z0nP8KdnS7hd3EMpckBzYT5RrNt3GhkUlBVvTmair7BXjMkZyJck0OXwsVhvUBv5AsaJT
XZCowobUBdJZmBAvd03z6iPJYOgOQ9I0eQEv+Ez+cKBUYpJCIe9Uql4M4nP2oo26t/wsZAfuygY6
cO36HTcfO5MoYiqk/jaegx8RSQdXnpckoDqT1+IHWzbHqugiBO+UJ2QVipwCPLLUpB/sZ0lreTsY
qLEvmF6cHzT7wtLlI6pz9vbQ4rvS62pqw/A0Zy3raqF8BYaFNAEyQAF0qfuOOAcclYEdUSei2rwQ
pRFXBsMX5C6PpuY+cGdCWWppaTfK+bBOW5SyLPu8VKBgjeTXH39eBtKc04iNZGZcV8qUt4LU6lse
BfHvmi/jmpJ/Y6wJMUCGs5brKjbCvottitdjyQQc8p0lPLxZD2fRkfz43zWrQi7KT86Cd9bCDPan
edT36HeO03nw/ZelgDpqZ0hvqegTu5bsoI/5Ait+kPvCzEBp8CGi5fMWh6TNagZFjchUjDkYGHB8
6XdUSkeNuHITexB+GPp+sc6bosBwYyVYlG2BOYZQ6KpIyFwG8GX2Vy46L2saxKvHHHMBQVfiBSQ9
YJX4RQxTwCjXS9gcUwSX2Arqq2PsgEeyeqQVCvYhwH+o9IITL6qj1B0iZQytzvAuHxSqyqZ7xLUk
BkvzzgHm+my9EMEjsdWize7s4wGL5xuZClvbOhtkZfdHeGEyazPPrNlGC9geQtl8KIuat+fO64Pb
hZ8WhlsgUDyXtMBtY0GtdrvUzAeB1ND4N/xumhIDikUF1emog7YG8MXW7eNb+DMqRxiurL5wqX/k
TOGP1Qpj4ZBcuh4bvLrl5MNUpSLnF3Rx2RhcHBwHxXw39M1xgDIHJs63GOkiq1KuVXLmhMEgxU+L
+hWV2U8daLbOo8TvY3crHE7anSsr5bDnssOYbgbYz1A0WEk2WMxwl0KzwnQz3q5rd6Su3WmaWl57
dan66+G3i1hAItfZ/kMXVNVTGSoGjUqSpK2UAYNVp1lwGmdI+L8nBo8qyhE7PdFW0KiRPGc9TgOR
u3EZGeDswi+GLvRgGo1eR7162R5G0e8Jo5+rNd5+9AyRUJvgLYONJ6oP7Le17cKYVoqxCDcKNGPv
PBachlQN+cR4Zok/ITGTuTeAYIbC7+BUjCAjhCDHKgaTSKJivF+j6AdtCE80GEv4RPHzkDBRjJDj
uaansmS0ZaOXmUJSpdACuCvGK6ilbW2Qy2F7gRt4swB1QsPtfhDvyMRJHPMckAndj4A/aY2tscDC
BgaxSPv3BOH97irp0coPUxnI25BaQyzPnS2brZduuu3Re6Qkv3M+AR5i6bRMbUg0BY/WXGBtORsQ
ASsBvCzc/jmfsCa1Ia52YgGZD3dHH1huqPHPCVeonvR6XxXhZWoUx86QDZginHuUMJCv0TLPT8HG
CnMi+31meZNieYpGAjzlFOC26+LKQrvCyOn8Sx6efuNG/lahv2E9QtTZEdGj6sXcB04d3hbtD4Rd
SJl98g9tYw5p0jxX69jeIoB6DQoOaDJPjof5tLRnPJr840IBcA8Ze/9kpjhJALTO/vfFhTRNGvTp
QfbIHyqU9V8Wh/s+D5RlhkbcnVSjMM4niV2tXwQbFH+UHpI7zREs9Ah1y9Gb4hQX7tPAXBEbid0B
Sqsi/h9wCLXVBQ4As1KCTVb+87STr5fXJdJH/9KeAXqi07RBIAnYtuynMmaTCA1wpqTvHSDcY57X
QCs1VGpNUasRGR2mLdu7Q7J4Y4EnBpXwpnGLMtpCnzDGBh6RFVAtQY2HR8Xcux/dsZ6XmMRnAGH0
Lxx1GFofAmAJl43EtSdfEEZXoJOwsOeWykzTNA4/FpUP2GelcYX7vQ+yp7mh0UR8Bp9o5Zw/QEKK
GN8F6LqF3MnO2pWLsKHV5hqFUmKLKCpL0f/ZDhC62cegpcSwsA+db7zTLzYPRyfpvJr42UrnROzH
uRHkm9yKs4spPiauKStbcrkaR0IvDmACskR7vIKoj2k7Jg5i/tRI+dwOgg4YvR6cvow5DBPviFwY
rpcagJ3XGzDssKaFua8vEqCsc/bW0xdBt+ZyG10hk0VGvIHYIyv8l7GF9QgyGd0q45t6jAJ3946k
foFPNS0u1Sy765A6MWkrfAiio5XmwQnjt1y8Fw/t5TKlTZvyl2amIZXjxb+45HpQEml4qHeUhxpE
c27DykXG60I4IQdu/Q4/VlUn9aeIGYey6YIoQxx3JJSUAot5HzdEACOhAhdgdE1g0MIYUhOewcem
wKQ4EdNwwaMGEUTnieBYbe4hOCGBXpi7HBk9wJziFDqylp5bCQydhD0rcyaF/9nxICJNQLFy3fGJ
RWZ5xFp6u12K4icY2Y/FY4FM2fTot+iChYMMhdxmAjG/cibfMOo4yhYclaXtswZidtxsFU/9AHS+
ur9cYBZUVXJHGFZxNQ2n8prSqTlO9YaOC5nVLfU9nTFRrqzfGFMN3CUtEmqf4mHPd5QAa8TdPiLu
obOHVkVJx5AFLC/tWUvMke4tQTVhCG1pGIe+bSgSG7C2pQX/lSqspbkrWS3B4u88Z4cRJTwmMUer
ks2VEL14OfsJqOYAr5oRx6+4W2BvFVCx2uk4/2LjbtlWUIAWgFVhEhFLTiWdDu3zoXSCfUz6pjoy
OfxVpFSloJczy7xKtUlT4IGFTuDo1g4kObwNA4gthh6rhS+WwaHnJc/ARqaeuThhxV3nCAgeQBkm
h2CniNuaRoExJJfIm5FCWQsM7IkhxfaSv40/9bVO43ChNDqwmfoQpiOV1apmAxjFOrIfkOY2WWYW
czQ1Sl2Fqzkbl5Xt75NxQlK5nBPMNgnC476sRjR9W/EQJiCaBALhGXYrYg9n77vc1e1M2uvBKQs8
37AW1aaFjeAzlTfEj9KTXJqagMs95cnytMKFsqKKMN9SZmGOCXw1ExdnAyagRhB7bi6cgWfEI2aD
Lg93+9ehwKUuj7ExewsDHjaqVGuEYzZcbqgaYR/4Ea9Nhqp28rFPHF0LzLsnt6P1CwpQ9nPfuD8S
E4+sOS/Aq3Pv/Kfc5+GITb2s5t6+L2r7X1nVerZLPaB49f2noQLFoEdg7HmngSuI9Gkdhq33nnCi
5y4vxG+Gr4ulBhtVhknEaTFllDuztW+Om9F/IiZKbRhYDOwGIXwgCnJfYI7byWmXxMOU4Yc1u7ae
OW7A7GtCcHb0obiSbPvrIdmZTJS115Pi2lw+Vlg7wAQXWQSnqDtYSNRD6ssuGSbDIGm9t+43Zbs8
5/gTElLV/nAuTHUTZt0AX/m5mNL1PDxVM+cFDLXyV2ugXk6J+ZZARMDcVfM0ts3UAOWaJ0Cp7gkN
ro8fJEdcWFMi95PgGd9J74ILPlZM+4BxUgYTIuce2gy/shgO8ZML9ZHpBSIIjJHsyIgCv478BU7l
k52szCkB7CFYGI0Fg55kPDUflkzayCQ6UiSScYQ7FXdh00800pcPkNAZqHMkWXlXOtA0HyBqX2ov
m0f8WXg5Ay2UHUpUPs3zvJEMgIgbvsJ4a4U9MuuACxbehhk/22KJ9OyoRDyurg8GFXSKPpkI4ifr
pbxweAjFGQrfL4rxgx1IWb/jdgUI5oMHhiDIpX7BWY5mGuWSxT8OfLfsggAteXE1S+dEtrdy6LMC
3J7uGePKW+ck7DZL6VpR9/xqCn5iXzDpy8cqeUEtw++ecXNN+LzQy2iMaXvHxtRl8pIinlceVZXA
WjP2lKxoQYyJ8k9pwS22Y4hfOdybEDzfObQ+T27BJNiIVVduFzdLJ/7kiCynorm7sVS8PYgvue9t
Dqmd6D45DZQHK98Lk02gLwlt+nTyTi/STl3Ppo1v+Hp+i0pQR4vJTfeBG25a2lNv1i8uKTBKptI4
Y+EOOLR+P8LCKNcvqccqyk8NbYeVeiycgdRw8iDkI5cJDa96pgMXELdJ2sEurTE8QcNr53RzYCCP
9tPyhVOJQwGFZRc/Wg7iXsxzNnOUwFqBWTSjiEBgq3ElOjuqmEoUztMpDdJzuCAca+U1+rEy0fsd
M+i//+2//uf//lj/T/5PGq16A2X6Wzs1zzj5jMN//z12//43zMb0y48///vvaZqEIbbGzLTCwM18
P/b4/R/fPxVtzp/2YNkxU7ngPPnMDI2hRHUbrsQozdH7/GSQdTGkyGkCtuWOiftNPkUIAnlUkH41
jreZVHmH53bFkp/PP8bz5aYLKNDMPU5e3DYz7pI0AzjxTndL12JCF92aHDGI1rHObX4tP+MXNMId
wRm9H/npCrJcHpctfZghLjPDeN8T3it1sraKaSOOfhpdHK4dE93CV3suC42j8JLlObutvBA4zplF
95X70sYpjuPx4+5rOMagzQ6u//oxBtGfHmMcZmkYp1GauUni/ttj3FdGHh3GZ187HCImWC88MBes
nGEVY7MHNIhEphYP6VDd6mgXWZUz7jmUG53aAAjgt8OIG3kFGdoDsM04AEKF5SAJHC7KKjp/NGv6
UC0lHnbYxO50TU3EDcYsJV6/l+fiIdngclPCKSfqr7+f52f/4QsGf1wnLYxwMCNveQ6H6LaDm+tc
cD8GwmP7A9ky9SLvkuXhQpAekNRpLiLCS66EypVkABT0bokP+EIfgIkcNSlIIjq8X9t4+K3bLrda
VHoUeQa/b+ie9xn9WXnvpQGzrQ473/dm8R5cIo1dz/1enOrjqXbg+nGq6RxgqESLHFEOzMDFK1O3
MJfIVEMT0xuEeKxpvRLxrQ24sPqCIVzy6+p9CAfQrATKUNWluLHlzvyCxPY+PHNJwaz9rqpKI9g8
6Y990xz7DGoHpbPIRUL93Z7fjwCP1UkISYZcfDdMM165tPFSd/RL+F6ELeOzqltqREKW04GmKQ0w
2MdChhgLa7TfypO9xDm8BLe/NNPRhAtGMA9LQqsuc8iAwZiMWAxBZgXpsMq70sdYo6PM6PqMH4RC
Y05nYsJ5KTPLDdk4vqEPWnrJCPeCaq+dnW/icRIq/ODycHP0w65LST+ATnjpA0T0+3mh9wLLxvNW
8yd+8hZfyJzPYHvnx79eYqlW0B9OoiiC6Bxl3GRsoCjSCvzDSRQ2SXjxsdGuiMyKKIn55Lo8bJSz
3toFDhsbC2TjVhkLUiuIuyxuW4MF9+Wy0zGfyDiuvtgkJUzSIQh+arP43Wrgc7M4EFp+UYmuRaai
JJ3YlEYkVtSZVmcpf3f9S/opQ8izAVVyKyhB9Iy4TVMNZvNLFHU35xjyQ4jzOt6BKZii/KY+phfq
O/xXH3aou6WLzQkFqlYHaZMQnulbUY58tOCkfp6DyyFHmXU/YQEqYg7DoeBTeuYI8AKSauY7HZOi
aoU7/vFTxIQV3wLCC2BZvB9YAFgyPTDo/zaUwQOt9K0ZKCkIXLIBRpyLf/2avD8dBFHkYbESugx9
Ujf0daH8r9fk+G3se+WE8qLernD4/Bas42f3wuYil97K6Sf2H1dhBfIgvrzJZtIa8E3EcBf/LS5c
t73HDfb3ksthxznirz9g5P95HQV+HHkQSBOYLkn8xw8YOEMY54FZn0UG1xoivO4OWc1HnBUeK+jC
tigWRICF2r2kSGiWcRtimuxyjGC3Xg0wYTiIrawwVWeYcrshtT1NL7AInqqKw1osoTfbX+Ka3DMn
dMGGg4EktA8I6jrK0aA1/N6kkp/dVEIu1wXW3ZiRAFuilDwWDDxlNwGzcMofAjLsjUZ1pBPA6UBh
2hySMKTZv35Knp7Cv+22IIqCBIN5ZO88qT8+JVpsDGA2Gla3pG/3M9b2GT9HGgtEAOKLCB0fpvND
jjGoxjn0bfdvS48zhhwH7bD/8JmSP32m1HfjNAtcnKeiOPy3S7R38v6MreT+RRpidXiqj4wbvcOF
CiqrlHnoyg3DMhN+SjvOKZ1ZnGV6aCWa85JkOUgs7//6cwX6d//4rNIsiVn30GaTLAt1+f+vJV9m
3hpjsY3ACAxY/IghYTJgoJT4xYPqMmQDjE45ovIiIcbJvz8v9jOnnLV5DFgDuYQ+6wEo51kKHfX/
QY8Jj7c9UB5xGuUfVQWla4p7NfSNCW+knZqwwxAv/U/vPvzzSZth9BSkURT6kQeG+MfvE3ieO4Rm
8ijLQTDEo6hO1EZ4kfy+LFDmOxrcXQM/dwQ/d3lh76xt2rKbH2YgGYhdRUm3ArnlaXgk54CbVxZH
YY//ZA+KE8YMJYcKWDOHBQefRTqfLfs2QHZ6HC40x0sEuk7YJVXEwlQoPNUYyc7Nfo185rVtgaCp
oIebHgI2QXP0TeQISWa+UvTFq/O+3cQFPz0lzHn++nV7+vp/fN1Z7GeJD+LOG4+Cfyt10HpndE3r
hnIK7BNnrUG2qkp77GH7rrQoIEOEZT3qdBsG/jci16A2C0P091LNODNH9BlEhg7zrz8c5gt/3iVZ
jJtmkHLAEbfoh398e7tB0uONp/2r1SelOFYIO7IcIHcmnMLyqqvwX7kBeUNER5gwFj3Bz6xKSs0V
npV1HXI3gk/dEUQyCJ1/RFlMtQYHrXIZqSuPxni8WAhMLEyMylPyZpcYvNJwdC6bHWcy10MfKri+
3c4fywKmi05d3bo62asVQFT3goTyFvIvB+ywiCZvcTXF2xcSebjiLa1KksjM04uNzFoS5mEAHKwj
iFggGRT2StLVOzBN/vtA3I+MwYmfAEQfqGc8sH2D8U4qY4NElq5LxzdhjIUyHq6cR9frKcuJoJ50
jR/DCzCyVcW6DdihHYhUKQ1f2ggTIT8BoIwEIg8Qy0ZtWD+ZHBnjrZ3OcTczqISLAXKClTUMqHBS
QAxhWQL0W9w+rsuFudMMzF9lkBjyWBSABBS3Wi/jYxkpQUzRRLklZ9Gs5g5c6JBZ2x1jD+hiJ/Cb
QSs/R/KBCzeQhpwL0JNSpqW/hh3N95tybNOIpuPT2xxcpdA65cT+QT+vMqTXuB2vM1QWJvvuRHhJ
OSVoau8CyISzPpJigVBoZR/k1kp4FDBFx4NIcPS0AuaUj8+py0Xm9EAqs+/sN6esIlaRSPZ3JSck
gnwpenzAkTmg6YfEjyUPd+QuWom1v53Tf7HYTcg40k4iKQOgrV/4ktD8v+TIQa6rtsfpzFAtZzgp
WJ1ZD8Butb5WR2Hnb2EBgDgU22dMY1mojZDYi3JIFhwumFvjuEOJ3zShcxdfTjt0hu300WLILmxl
LKsBYSNOuNzGt53ZAvz1Vyu20HQtPVXYr2DQ/abAlFjXgvuKk7CzNqt/EMOCpfMqXp1CYztu2sdy
Mth7meoCBBaUd5WeTaUpnxXHDpf40RKqRZ+AbP1qtx94SXXTk6jDwxtDzGOnni3asPj2Qt0IDkaW
noxf2QT/CqmGy2dXUUV4cvsu36isoiEo8F87fR+C8FObVF/8s1dRct5IG96ujHISiMegOK/9Jaqu
OtC430y1v1JRf7VM53zFHVLSj6QFjMNpAQ6fQaWwhtmrM+VM7cUrA7qnBIaYd1NyCoLki4Wu+nnh
GVpyEfIXRq3CmiSEZEJAEQ5tAthbHIDQ07ufpGlLNJicqS4K1pXFyixDyaY7LiW0nHZ7xXecqDs5
IFrCwVINRDUu9GvvByaZzC/xPUkbH3nylJ2uu/P5FRPW6nrclu9i97jQ9CzrANgVliFBH+/Ts4Nf
gYbfYUHoE3QtRiwTprGuy28MK+7b+YVVadkxtgU38rF3/fW7ODdiVjozW68q8ZSFZ453jQ88uw8l
zKaBu0/QRggvHg6FZn+yB8kHiHqSAULaJZgF4nuKB/p1CRXtBpllCEneGvbwQMIEAc2IRGKFiOVp
E0EGvt4JC7I+N/kZPrHG62anNcXpQmywLwyDoR8j1eZxb+TEE+hc36YbeiZDlrflKkCEIxmRklxJ
gCZj5RRZ/tC6QO2clJw0cB9ugyLMv+mMZJLBNEieqS4DzHdOQE9KMBm2blIBITilfUfkxDcQuNt5
WHYMLqcOp4o7UuXKDlOMU1JwYNa7yA3fmAAyvSJhYSRV419lbzgydw6ZwTohGQWz4cczYQGwdUFH
F3K0gU5o8vmn052iCZIBbXLtPpQCDpXxHE4MhdsB6KgrOjIz6cr2lA8uN7+5B8xcIiHN8Al7BRPv
snS29j9ZvPzSohSBDsHJJctYawRWyk3xUn/BlYuFiuqLq0R5aRxAL3LcsgmkoU+ZJMKZSZCAql0c
agD2vOCqgzlHBjCXEsHGywXBrLQeOpSNobNM5F/9dkAxtrGyXs5WLjlW6pLgU29c1U9FC+3CcKTL
ydOeVhfYZj0LfRg1uK0YBWKDTZS2IuTyifAhTNxPD0jvis/zaepQzOHfWLJsrGsk3DyG8ZTT1lwr
i4tf2qUgMirHgcDFkOsty9hJnmRrGBJ+jWBUciNYV+ZMBRdOzNqHTcgKnEDKRlgkM0PcdPDM15zD
Fig8fMfbI5vMg0Cq+bFmKqDnL8YBmR8wkreM5srTlKqD7cB89zWv+asVSYO3pGlM723wl4TUNt9T
geJhQ1oYEkpwGEzJ8E0KB0wLVAykjGeJ76T8Gfg0BloO7vhKocLA6w5rii9kEv6mFTQAvxQeBEsf
BP1aBWMe4iUoCtms6ASOaO5PhtBWkIPBPFY8dfSpW7ebs4M7KG0iXGvMeW/DgNGmeLHMkxliOfDw
doULJd70K947+V0Va84IxQf7Mq6yE8YTLc5bj3a7m00evCHbXVh1dV6+9oF5FoF7OfOLGplikcDn
Sefyul/Lb1I15Rk6TeaR1wp5c6vTzz3SEAFiCIdfQUQlC/4JWIjEzQBsn+pLfJb5Al5GcYVomzn+
mXIiVaBzztW6LOzlRQnq9oBYFpYblsEcJgs8syEACbL865JPYjMtq1H1ecWOtn/MKZIJ1p3P2e2h
VTtBGweOQopAvXYTKEDKpjjOO/dH3vBz5TxuayEmVuogROwZFq6MhcnIVyZGbG2hJjaLnjE280ZB
BnNfpjcIJOF0jFj9TOtX43Go6m/bfEbd1+Dl79PK4LQsVdawqAJpN1iWMR8jhWWdRszmrD85pGVr
MqC9ylicR9BxhzE4ZhOgPXU7/mDK8fQYnig7KiStwKscYCE/BOtFWnb/dR6n8GF12/3RTkmsVF4O
Mq4M+ID7q7sFxh5vaeGepDK8dxb6HlBcCHdwqZRnycL/qaqqHflXUhlo0EuPj4MDrTOM8qvND9De
kKsDaaT+IdKmBM5BxnOUy0i2Nv88h/GFGR0es7pjJfqtn5M+ecF0/AXlBpEoaLCoTESntCGbVu6m
o0v+ZGpb1VL2A8nmGGrcLBO6JCw9Egn/RWuvQtkFEznT8vquExfGnY3o1s+zyxpzcco68YLkCQBH
i+BBvZkcVhjkefIKVYoyeLbgZ+4BoJDDg3ifl0wsO3OuWmbP7JshS34mA3OEgKVHFfPKbOl7kjGz
LHUkSCpYtaefBElSss2MlxxD62FgS4HHlugKkYFp5aIrJsTumwhmQ6okZpjw95YjVAY8Sp7s0ao5
qp3OMxXbb2cFQCd6dTH8pzzjXCsY6O+8JHY+FxBbDMDW7ibL+zC90FeZ9qgvcDkNcCaT4j1sfpJi
gTrRnmHAP3kIgr+pg6IXW2I5z9JTvyWQouaTdAs7rPoLY+JvECIoJFDViPMHwz0id2Tlk7muFsCI
0hW7PIjFYmmlM5VZsbxv6xPyS4CjRedA0gB/1rDlJAuym7GseXLWwDVNaPSYLRfXtbPf7sBypf4p
yxwJgOSh5j5b205LdsXfHO1dzwid2bZk6fjzxma9wzxue1yiis4ngWyjlRq0MKLwkCDEb6Yy6wtK
cHzksuupgu6er1kKcrB8JV8NAQsE6xtkkvRDKIXfPOCxnL7J0vgfC5myiTh9Dna2OJVN2m7nN6J1
hUV0cOLgZTpF6NLe1M8Q1p6rM+IaJNrfiJd+rfAjudYQbsdW+SbA7oEwCbrcoOOsLrLpw4q4FpxC
VZSNNUqp20Ah2SIUKjBsyYRURYLxMC0uc0T5cScnTN8Zt+JXJMH23KA+6xb3zvdbRTt/4fzE+qfg
Icvf7yqquvoqO6/1gxk4pXNXWYt07kx1xo8VSPcdbQ8HQwVRwkJUNRVTXiNqUJCK29MapqUUwDrX
GvpOxupqPjHCAnEm3rqXLUinyw2PNvh0uI7jLvndRQB54xRwiGChoD4KGHJT2JM+3PPArbkS8ET0
MEs/K6sdawSXRtlTmHNdivUmhwllMCtDCV7Ta7LSVAQdF6e+YtDhSQ1Uiyf1OYlvYOYSgIXVBLIG
W9vtV+uI+q3f2NWwUBkfY5LIUJ8zaWYJ00NTg5FLzfVVYbvPmqocTLStngZeDBe4Yhg4OD4Mi/yZ
9CJcH6OhfC7/iX1QwCHLvZU7dC5YsN1wvJJ8JMPUoYE+xd/mWUE9gXaLiVqOV5nNXHVrFt2b9UTA
k+bs5k+M/AUXgudbJGDQPVuNiRhfg4zdw42r0qBbIdjNXq5iCp44kqqZMk6sVFku9ExMaAdhzCEo
wMYBUwP8n6+jwNT4w8k0KYc4Hjrj9pjy2G6m/XSH/y5eo7hMhAXXKZtgnbh+FDA4iBkBlISlu4kV
mzn75j2aSy7DjAJpaqavcEG+W9OwWfgaNm+UO1SS+jxCpWygMNQgniTHDiOEj1bspDsjjBQgB0cD
0jTlgEfFHwA/Dp0MPEoG2cMFWO2NVOpwAFq1XO5ur0zv5AxbWtOUwQ+JvHBD0hA2Ck/TEqppOabE
AqORP/GuhoqpCUZUOBPBAKB/5+yqVU3JcCJNxARlsZHDi/lJT6kG2Qcl2ySZHeM33pPcuuAp3rs4
p5ucdWOUlAnVm28Vc1JSUTuMoqkcPMpx62O7hJoocnDiAcIvzexP3FGtXsFVDjl9B1KzIf0HRg1s
SAehWh6LQJbzQ2Ady8IOlg/7W3N90UxbuBuglZTrKBnveplbJNSukMupEAV/uTFATQo/M3WzEwSy
9RalPWtwZOEGLV0e/B3wpI569hQR6jokJb6cVLa4VL2aMF6BWSbuD6fCekplGUGMt4sXQU4Ak4C1
AgUAHeadi6WPlZ5WlxMVs5Z5qRYxVC3VsYIE0Zo2I8YGTpczr2dyDwgXGbA2BjjZvuaNuKWgULbw
QzMZ8I+yN80ZLxMXPnuVIs9kixvgOqKfqEWS+252GFFllysIrS961ulZrzumxLUnWeUhmSci940+
BC/zVsYnMAq/m9T5La9O/gvn80h5yD9uxcNmURxtwBYJfd4wpGzsQvSDmaGCBbFAUm5962sESQQ5
5qtbUOqD3SweL9bGXVkPBty+qElXqLoO87sGiV8FN+uOhpwBJZTL3xJcBmjsWVJ4i0pPTygmjrDs
W3km4sWO2fOJCleWXjrahql5N0xjxV3Jywca2fGZZ6gGhINbfQfxyUzowBnXcPO46sxd3oI89Ja9
D7jl9l+8se5vu9OS01wzEXZpCZwA7OV8ipn9VjqHByqlCXEFAS5UHx1H7BgQBrhwACQ1fW3rIsuo
YlxaoCO0kbpmOS7uDSVYaLAecCv8c9CosIfYkLw9xFiB4BIISvdke7GWNuiT3Ir7/VssRSDPGZQe
MjeShzHdsaRwMG75GBpbNACOrc44irnf8hHegU2/XTwulDffY/FrpfYAV8a3dmGipyrJwvxqwpk/
vrN+zzq4rcFALGvUkLG7ME+34xrCFotmJyMdxdqBKjPl7WV2LPMlZMsDxUJ9qERo5DYHwFdBmi8U
okDOfFWJLNVFDRiwI+g7obfFLAaN4RVsb0T9cQa8zgTymi0hV2LG9Dwu/MVuFiPeFU3lFcpGrK1h
Q9y8NWUh17HsDCy+GDC+bfzhpchPjCPFN8BTYlA16p8/AAeQbMefqPzsaYgBk0VWweAfgKCkfEnJ
IrjCRY4jgQHAZ0tMJdoI1YJcMz1wYNfZom/M6jFEO/Ez3VDrn9Fa26J/yQCyO35hgI6agqQySJFv
tJy4hkYdUYdEJA9RSdsORhtk4cpVmwMliyBMalMfj2NEqtLdj7fagKoB7UTCCGVjKZ/iTyHkWHoE
AGgr+al0sAJM3uCwUX5KldUdFvXpAYew6jXvonfWs4FzH48fTw/QA490z3wdXK5/4hl2D3OAnTTz
d7CD4iIaKPgrplQ2QZ6hOpx3BSq4KZjlElMeuoYhkrTU5v9RdqbNcSLb1v5DJiKZ4atUmi3Lg2S7
/YXo477NVEAVUEy//j4rdc5927LDOm+EQ632SEGSuffaayiUcIZBDCKFY/Q+4dygdeHWBDgLauF0
e73ykkflTvO9JtITPgceJkNDWWRJcoknbKVnH4N+UO9WZ5ofcepm1oBGECI4rz2UXfFCCIiTrwdG
qPdzD6CsccbcAHE4Myu5gee50DjPmLWfszdQU21u8Zgbr3jscI2jMUnj6yKem/t6D6+g3D+GsSkR
IDKXGmZVaaAw2z44nrnRSC/HssAuFhm5xc9b9kB94vkEfgGhHntodn9afRsE4enJKBletT1DFThB
QnuY7nYZh2KO3uO8hjBAkCVuGPq79PbY8idfIVQa/IrO7elhwfR54Qn4RD3oZZl9Sk/76jz7Silv
2GNlgFfiuUozenDaXVGaP7Bco9KNeNECH8jcWrqbEzkxWI/s8HoiFCjh4g8qvI5CZiKs7YMEh2md
uoPLb8hPa/fBJh1YVbYXZu+aujkyQ0FDh4rxrCrqq6FEajinWF+ijsOmXAMnRsg5iwgLbUqMmQuX
2VEuTro9KsEydTZQyTDhyLGdv9C0l0x4gi874bEKUJ4x3yBqmz3C5PjaYjzGhUZM51e55WSMJzHs
YYC1fIFw+DlptW4mnH03znUbCNUFI34+HIJJRt0aBHj45BvrD3YlvQqT+2BlPw8KMkyt4W1yijAH
pHP5FxRJ6hePLJLqZL4v5Ma8yyNpqypwL1wCE8ztQPup24chGm6TjL45N9qzR7YL4jGJ3wGESEJ0
OYNOKsg5XLNDal2tMwbbXl48T9x55cr5A1eVO9AqD3yIDgKAGZh44VwU1FBjYvbwguMMxs9Z0FPR
4K/GncEJS8oqv5G2AIswC1ZmQf9AyBlsxgitVj46KYhrFFUeOzJ14pwEG2Z/kJPzThs6s2N00uwl
RxaqIWUBI0EyjYyCDjl39TLzqXCpR7qt256X6BxwQgecW3EYtAZKwQlz2XyDDibmM0M1PlpaOnBZ
ghPEVnhtEovMBa2lMdj0kkggDTpO9KCnnHzY9+idt/C7BdUbN1tx2vC/19Gg3Vkhb02HpT/KRU6W
dOs7PBwdkBHkg6ziIsAgoOM+wvHnLkuFMkeIs0KhFg1P0oyckEmgLzpnzcYGno8tAqlp7D4IBeh6
PmZHjOPTOmA5l7g0epbfi5cbaIVw/Rn27pDTN9tvSqoHQ8DJhZggy8En9gjWAIhUs95kCFDeHtN5
vegWaL11zOrDYg9DRp9dwFSiaYeyGZ7pkUyDBTQ8ofSSBDWuwdVv6fm5OlFyKbM1+adwcGjCNzgc
7GhPmx3CTqBielYrhq+N4P9IyAHtgUhFQKmgsyNf6hYlHNtLcdtkx+LzMQuPovI/mHLhUOOMpVrD
/83yzmv20m6PprdrgYDzFRcKEief9z1CZ78npxXjBSJVqblxh+VowkOgk86CLvIW+h2bInjWOYCC
f44KCOkysqyzjTm6DTC3fuWM8lDDomiGH8Kmw2cIFp1gq2gJPo+Rc9eQko3UujZ83rpi18UkqIQZ
xVWZEAzVShFaBt0pHWMX43LLzJPeb7RCWUJFSwZRaSAycUEveoo/zn09kHoMNXlDQ3uhTwMI+tWC
tYfWO352CO9lMtC0d3DFKdY1O6g9Xjm1s7w7EGXS67Gtm91+NfeGJBvhlNZIq4uwfIY7q+gmJl/y
hk5WvLGS0wkV9+gnfDqG3e8C6+wEjeLaZoxQDvPgef2PzeM+YVDeVezjIe8EmiOITE8WYQ2axn9r
nxOATUJvqP0DgNd43C897vyw8hIfuWcJxEyeBxCklYKkAsB8DGutYV5Aw0TdpFVUUFowphPNFN7k
ejvjtgRXjeVj3UfymHez07QP0PDv0xJmmBZSec8Knwuwp8ciuD6/7MBagDIgww1wNmHXsz/XGJqf
AVVz7hLtd96VPDVO6hNOI917xm1Mo8PR29UNOy1GuH8/W6gxhRlOGPjv2esBhbhb0NvpH1UbFfny
mVoChQ6vb5cGWNKwcdWbmbDb48NYF6Z5ZgENkgJg5UHHm7OfzOH8EcQPAxjeW+vOkggzPX1QY6hR
xRAA9QYTkAn+AY/DxMw8OTEvcDmc8fZ4mpw9By4va+6SgzOcdGjIczYY17857rBl8OCF55y/ZuV3
zTObuFEATNJklHcLDekznOipaDyB7XHDGQNF2LCwMbBJyYxvwPHnwrqjksDMzlvjXGk1anOiKsld
SPGT6traCrOm2ToVpDan2j+1mwVqRwPpFtN5wA3eHf62hZqe8jwzPgbbDI6alaAbOa8J2pK0fy64
WuvfrgXHXUYfOhI5feK+6NU2gH3nnd9lMOn2zGoiX40fEzi54YsIBLueTaORYYqLaTvcSFU/wNqc
qMjA7eeYyVaH6W00tGLYCMtj+RyEXMVSdAkuSWu/I5+A2Sj4sY2rMMrraUSclJUHxTpMog7G0kH6
Eni6z2Z8IcIzejhQgxM7iK2aYNriyglJ0nb+KScdzJn9RdspoFNe6JPDYvKVDLDNeu0INR/7/m/C
3dhz7FG0JV/92N8eptar+GQZjwVD8fQt+m28PXS7yqMqCHSKRNGPvAoWzBWWTK7In6J25m1foAKF
52n10IkgB15yzdzkWlDPxNTnB7QPg5ytLOaR+MAKllQlcqDlsIgVYg02RTUYZioo3HLSW3ZG6CWH
zb9hmM5NDsAXoLbsAkzdHvDeZWxR0Mg+SyU7/qVh1qHQiqqSZdX3mogYcPBUG/vGmu267b0duCW+
ut5AU74jB3juydsN7ci5da6l6rRp11auyH6I+A5F4pBRWhMwzT7dsNHFgt+mjitKEA8mC6pV58DF
BA6zZxfR7jyx1E0FEQP61CArIFmZWKQZKQH+aCURqcFMJeYQK0qmTUGH28xP1tTMhmfNBFUlZMba
N4/MCgXxUqNP5k87jcUA9MtIU2fXhQK7zg/+lPCI4ptDkXhQrpNAINjDQKl3aS9amnpnUo2joY2t
AMBqNepjlQTFBER3YPu32RFgo+TY7c1fBF8ED2yV3ElPuxUBX0PGtE28YKoZkSkFvTzrxsrmkaHT
47CME/xvQBBVVEMVfCQS9W72mOhNBBpRMsHEtmmzw4F4nxmNr8SY9o+iVhrWZwtYzBSSm+dMlCh/
SNblTxJrM/IPde9hq/XaHOYTsNyGW0lNecpGwhKwSEd+IjynnqgqS6I4e/5VmzfYHwSJD+zSGA42
/xNvYJIVrrjn2wBy6OOrfbbhBYCVKVs6m+g3edP5vN8aDYjgYBo+fFc2l1A3H8VMltZ6c7gTKhw4
uYGISyZQR1Xnc/Z5mumVNmhcRI8ihqfhbT0a7IFznsEm+xq+ajgtspvFubDPeUMDuLAaUFSwNu30
nPKmA5i+k0uWSkughpU5KHAfvg4tnTmgDB/BZt5gKAr0aPw76CB/BgX10JAJp+nkRM2Dq/eyH5eM
f4gZHTgjf9rOwuREh4aanLOGeQO5n/7ts7EyahPswXn7A14BeuzPATPZiL26xuvmbBhlstzT91Yr
nLIGxjkHOaF239qSmykSM6ZJMmuE7llljJHVeU7yDBNk1WZe921zpOY7EqfEs8pDt9ghGJgpKVB+
uFyMa7ovy7HdYHbROU045puKa7dEftRMn6uBW9umTNgKNo+JJVmvE/RsSslq4zkMxfh1ZHJ91oRI
pfQwBBqZgZvgTyQBkVqH3QexHtiCMvQWFpKPIFCaLMRUHhgIsnxi6jN/02YIB2nSaYfZjH/uLJwU
VegGOj/XT1WYrqiy2g9I9ibGfsDUs1YbhaaIvdbnKSiQtQ0z+4hVhtsJDSb26eX/XZq11HWL6xj5
8wOnBbPFnDvmKGXI9WpzsY9XEpz2U/qWWTRQ0LHfkyyHf1o/wqhzUEC+A5St/w4KAD+0xtxtqkcp
1g6Hxb8cj1GBNTYLTp5kyPETTSjZBYielIKTFmIvYaHhxvYLe3eV0P1MDHABS/CE9hU/z9tALiHb
RMuloxdP38r8os1Y8L1CsKqUew94aD4Wx7y6KfQmOIYdXC4KgFeaTdHcVR22rQRjVudtiPGREzrl
p54Uqk929tPLvw7KDawdUYXGfv9+29O7+Uo0xbJjurZvMx5tJBrKbyTvuvTTKQsdc9Y3KWm9hHZi
dctehuiEfCaGQZiPTJz75I5DxsO06c71tvadAXDY2YIDSOw6aTlvrSl5WSUr5OV8Oi+9NqOzZYCA
SsuCEfT1OBQDZWg/shuTs2quDDXahw+mdFki5RklzqCtDkLBM7/Kv9k3XSPLaCmhE7WXdpq7reqs
T/RZVQo4VewPrMUF9MySZvqSeZfrcikHs7q7rWPjIpiWleWFHuPngOAM7mjfoyUz1DQ6peRHovBd
G5uVNxi3+jh3iOSkjUMe7fV+BMylDMIbSpMyuahL5af0uG2QgmEsrmweBpE63DXe9bqnZOzYV4jg
4mUkcf3BMrmpnKW6meQGJe8+uPkQ5zxOPkBbZKjiYzpt17GoEoQ7Ik8gAfhW1dxnG+5KbCQnNUP3
KpcaMRWukrNNajObV/bMhfcW1ETnCdEUf3QD11/wjtvJEINvbtx88O6nAwWXtm7crFj2OCVormUP
+GRi6EE7dI9rOQOTBWsY++/3IKvg5WiNQIjreCS2RXmTTlYuj6zu7gZniOwhFuLSAkomIaUPPmV0
3ZSRRMDA4qOPYhqBmrYGOTujYkuYOAAcu8CzTkaJbxW+fjy2t5XEgz2mgYRCqtA1qh54az4xeGea
ceAcwVhAEzVmcnj4uDtccKMdQ4zk6lBHn7Mh+ygfTF84qB74VjCfsmg7nAI9qC3i81gOag+m17na
iSDgSIVZrSCzwFQU3QUewZBPKzS5Gp1CVd/ek2tI5dk2x5s6WCvGNDrPbGAqcZvX9Jy4fKc0m5X1
Q0bRWomdt9WUclv0NubO4P6e3DudLq0b//LXyL3Ekx5gosC8piKCjuqMDzcsvG3EdfOH2Ytt3yn5
jPVJRGfNWpEB1oYDM/5LvPlivFGwYwQ28BSwNPF3zzSTk/B4Co0Lu0tzBcBq41fr/9Yr+zNANqZw
Z+hR3HB137JJs9dv58qWlYRGdDpvk5bJAPWB/dQy9dEUg4hs+j3oTDrR4a4C/R3ZKZn2fAVR+BMj
bV40zk6f2APZ8sykJg74T55ZzknceP75KU8+ciLWO9zXRyam2/Hc1kEmUO8DHmTrDusni/05plvj
p4QmBMAMRz1YrDbJ29JkpE+0WRC4MDzIuomJw7WdR+Y87nPLS9rUKcweiQdtqJmMx4tXZ7xSzqTq
JucJIMul5J2ASzcyOLF5KAvqwf2etchygfRbuez5sUA7mycsMtvgU5UVnHroC0taHoVXNsjoibKn
5bWja9ha9CTIFqSKNz5WWXCyhnNu16dhPjAqZzoiGoucOO04aMO3y7KbdKMrB/En1TwEEu9PvwVQ
wXienduahDa8bUJZa9znMIH1/QdtVYBPAxZIqn025LfAIqLcBj3PB1mTs6PMCSFpIM048TfJqWtY
VeEuCpuUObvs8p9d4U2LXhU0WyJBFKctLaN/CJIb3WSme2BtfidyhrDHBGABf3DmZ7H6BxroK7iU
j6bBoT/GYJOXkpfCOar58rmRdYWSu7cDoAQXCEzezjdkkX9AAmduLWRt0+CxKsHv5qOGV4Y5hRYt
4i1YcAxU7DuwabLgx+1f1ZZnVKfM0pyC2VsHkfPc9wXHhLqEBYuQkFKRz9TGrEqXDbELKTHzLUju
lZdnw82tPZP8nK0xlxkP25XqN50acUkDGtP+aoi1ORzBUnEHJx56lzB2CGKOU9CZ+3nicqVQ7Rzk
Eh4+HDVnF/3an4zd2Mx8UOuZaIaVwu7I3KitYNj7LRtAv7EQadmm8zkcUpLW6AuTAGQdYB9jfAfn
tmoVwIHMU1xyifth2xGU5PK8Bx8P26oOaSrjv6oTK15Pze4ZihobnOAulnjWp0+nt5gvnJhtFRBg
vYU6B9ioKC14lPT2EwOACdttvPGETTEIFEBqavo2jxLcIOkkGxBKQbUiljT8Yd/lCQ4evuCMG6vd
hJ0N1CFQh3z5YMft9hX1Z644wAqyEqYiNm8SiEsk20bExBeqkZ0jWnPsNViIWKUER25ZK31EO2UI
qkZGlU6JSQ820zAFlHpiEta/GjkkIkD8Jw6cYOEQkjmXclT7A3d+z422ZDWMF5ijpFwepZcZnMOH
eMJxvNloEJlElLwl4PtZ8n7ITuQph+dll//LlhaVw9kjFRzZN0BLHWRc0UZ7pC6aP/cJSxXfAToe
vQJTAuLgIJzmH4PICZfO+tzZdJYce3AzatJiqGWSTnRkw7swe3hqlfm3nv4i2ItQ2jS8NFR+YMeA
SuLHWft2a6I5TUyJ2j2i94YWZWO0BvQMpd8EFBiTXJSqMr3H5Kl33WPCOWcNleByYJaDSFJ0WgEr
Nn7BQjpBc+D8huTpD/BJbS/QAsngnJQnAPZ9uD1pOHvAAmlzUDqBrIGzLRAjlOUgCzTUGwAKC74K
zomtdN9045MGU9YzvFu0P7okFg+DbTXAC9nDnicfVQyOoJUEN4WXqatVbMXTO8gilCeU+3cGYRnL
j4Uu4E4hVvMRaYEdJNpMPvi12I1j3ZEeDjBH99uTIQrI4nk2BQLG9zNPRf88Uky2Ot6jyj1Rr2zL
X3mC23o7tbCuwsP2lIyMmGVcrNAWHWDSd/UOpyduOzlpEqd1eNLAT3kivcsTeLNVrMmqJNDEaikR
kbVozIciuMOtKU99vDDHJzNxQOD8+G3oeYne+GtWbvkhORJ1gLRYs1arUHomcdM15x27lkgGxIZs
U9r3ycLHFGIxhLfW2UM9o9hzwUrL8oao7DDeb7QTBgJU4LIXabTfzZxQEG74Qh6szWx1WXZUGzh9
qdXOG6e9MbJGd7xh2neHkjF9zaZkJc8mvaf7BaREdP5mimWHDR/xac40XQO/O5879g1LpcWljD1m
aVYUcel1q3jgNxWbXdKEBbcVHJp/i9/8LL+SB5vtXGcUzvOh98BG0+raCZmh9WQqxCW7TFzRw2Lk
0kZ4ldb8Jcf1KcGyDVhRnpnMCRMfGXizs60UzKmv3RC+RVRGuWwIG36znQ5TNTkwa4eYjYftF7YH
Vk9smfdIpzEBzDinrdBGoNYbZzTYGGWALpZmZC3JyICA0XdUQwFxEUdYZCRYOOOStVVROlTl07Dv
sg+e53/ymuaTSCwWCZY04HmGjld4Tqbt2TqmH5tTDiaB6qnb0s8YKP9lYeWudYIvAmOhBOwvMTf/
njR73Ocsi0pwMeRMqFQtm8zAfNnWGVaRqbI3RwlN2af56oqlMX1qdZPU3AMNE3WQk+lLOyuXGeZ7
dxa7ylGcgNBBd6S5LdhyOR9khDCIZWRRC0+/AVmzJZQDGKQYNYIsoYqB0AXpp1RJ43BpVqCXs8ro
vji4hUhZHu80MjR1GvYwPM1mGGRsdNh6ojqLoS2o7D144JkRCAbmYKJXl2ndnB2X2j+LNbRNMrYA
BU1KzDiXVGj9QSUzxgrjHHzye97r2uUMyDPIrLb4hhAqziaCRPHJJ6UgjiyvluqAXCaKQqILrKAk
X/k/yniOsxNHZMxhNMH5qs9IRhreTxmHGi6SJZqK6CPFDtq1wsP7EDIViu/tzA6I5iO0StSqLPoI
MTB/ly32+tDFLXPM253whOkkFGFPZWLjJmr0NsSBMslHMYPjN/NPSOLbRCYmaXoIDDK6ANuaKdc2
TqAJgC/bdKQBZrIltQ4leNQE+s4ZTuEVBGDUlsISiBiL5u5DjT7jwqx+8o6UlaJHHZ6XvIEsYWtM
vUdooTxzaS4rwetBwxYYh6F3yLHyfSL7BkYYExncSbTiIsLoIbBwfFb5fN+FELARjuh4qw7MajhY
D8hFeCVpmxhbOtFHc+JMcPljLXVoC2FARObZU+GalqgnxvivnLR7+jLJh3lvA7cnlzyHGzVEePEe
WYVvNgIfktE57Z/MujDlOzK5mPnUYrVvQOrtRJnfWulqLkOz5OBtY5Ny8mAoPTfhxRxSoVpfVvGw
t+Pxe3hK/4DKDGJYcvsD5kUU9SLDriX6hWoSDI4+wNK5auib0LXk9dyXjimjfVA/JQsefXLE6Vq2
4qTmmM6X/ItPiBIEPtrhmiEpuo4nGX97lHCH+gk+wnqrYIIYJud52wxvWz9qgW0xMQQq2iVjiLXU
6q2VQwzHU6IsDb0SMvt40y8NOhDA9kfr1VQPsMrylpOyTwkixyJEfFBhu5BPsa9qI8IKqyV1CbLU
FGWEkCQu2JsqCLDv2xvzmJwowy2pHI2ud4+NG46aGGwoSZA4LXoBD3+5R1sriJUXSJQ3lLxn6mes
5Z3uvu9QhdiU2dqUNDSTHH1blrB0LnoC2tzmjiY85fWB5AeJ1GW2KkohDuC8/tL2Q+9HSvceP+rW
AdZbV5L52GDrBXKQdcprQI0UYf+mJW5zvzZF9USUCjtJzMqzvoeMnb7UAg/a/pQ9yN51K5AdJLxI
2H8VGDSnR2cPnbB6smNQO2CH8sl8poWTGPASqCRXM9ZL2z7JuRu/s7jw0cX1HLqczwqB17GWONMT
SMcDB3u6IOuL2icNJizLN6CoYJhl8QoiyXAgQ7M9rnnk4asuPHtBGobAlyyWEUPXI8LCJ8Ys6p/5
S9krWl7snbALwl+6oxuGsftkfFzZS5mknagLkwZCGPN+fjt064QiCscbDnoZpbTRW72Salk553jT
MhSl5BfpvLNAiIoiBlSUP9bExBduVUMUGTKevEUpRJmzrzdEMIzH8F/z2n2FBth90hs0jfQ9yBVJ
tMy8oIhqgy1v+aAtuiupD9rUK7IQ99snS3uQOdTQI5AoINQKbzEY7NRO84qbRPCzD4h08qkXJq7r
B0GsX/+HawP3uzic8tB7rGXBgrmdBQ5yXC6Oh/fS4tFh3Oq/EJFuxHHl4VzKY3CuUWuGeIek6bW0
8PowgDVQprJbg2EYBmYPTEex4WOYJGeMHr9Z0nGHSA0JL0Qn3jS9Vi+x7x4nl8i/7eIREQInUM85
vbZXW1Pj9wYHoqKXkZXL730CQtmwvDAx4MMb+KF+GISx98LjAfoMTnkkK7/Vp88DLLrg31rfCnyA
4mO62+ftPfYQF3KrY6zOEBLcBENBFj6KKGiIA3V6yegqId8SWVAX/0vvPjvkFWQIfK2tkxUHyzJD
8KVHIhdqqNgXoEUkdAmWYyLgyulww1k4/mXoJdM8O+mq5l2w4Vi0zTtNIyofvREUyakPPsRD/r7v
sbIC/nUcXEey8BWvIfcnE5sk8Y3eFBNjRhi9XBvVsohV4rak4mCgozZjdrAbCSk66viGs4Yy4wgD
tErvU8B8cNprzLZu6hPtvB9c6MFKl4V54MN6Gj7l5eXvH1/60+LVBaYgn57nuXGSvHh8hHWNaG6z
9F2CD/45rijZ2dgcZ0JIqSdsRlheZqxQfBvZzM2dBF82btlH14snFGc/jja801RWjhG2qj1btacc
k2KlT4riKBP+LmSOHRyXD12P7UK1MuQmQYchFxTYOmI5K8uc7Ls/LRiirezZOKFmL7YiWd0yo5oJ
QQWEEzS8l0WW0in41afuoIZD7PAOm2nGdqUP6Dt60CC644N1aWUquEL7Ajo0BGdSkNLkKO2RsnZF
BwrAlCxiovZxCWWE+ZDGLuzAMCtkpqkBI+gcXAadHsRmQMLCf3cXtOIviPE2HxlU4TVBOMWh6D7m
sQGMqqgNB5fSSaR8uNR/Zw4H5RByhtQHgXQRYwtZXFoUru99hTA4n7MpLL/O5ZBfbuJjggUz2ltQ
DPmjpl2verW4P7l9sBBcz4O4iyLKNy9Xqh97GWLJuuNMjG7Ez5PzI/KA+3lmhldjtoZHldgVVjKw
Z3rJHBmJ+bWE9z6EgC2cLnuYNr9foL+8LjxIUvYY3IOilzZQfp6Ti8006a3wME6vJ3aiG7DEO4Ya
d/K4kqoSf5crYyb6YniFkOVj2rL/vDc6NXqsk35/XdFPvkZJmhoSCRmaRnEYpPr1f+z6SHLLcr/3
t7fyfJNMRvaOdqdXeQu8iVcPak/O5gx3MANh2MwzDDFuIkaMpmKlCqubA+DfZ0yEgG3O6PKyi8KH
OUo+Bd3/KB/bIu2yHrPHBaoaqNOy+uIsQSEoEpYaJ0KLbswJUPYIBg796DyImg/Wbg3Ln7liCjW1
708n71PjMwKDJiIOBATza2vDBqtCKh5FJmik27UgR73qUpn1Yx5nIew547QJAS0L1r/soa0/QLyn
XHQ6+hqMpF6/zz8//9RN/Tg0QQjFwOfh/nifJ3MEpF3CnP0Q6hUQqCwOVQnqDoiwrrDqgecLFnoh
fyNr2cilyqhQB591/+Js+f3z/9m8h+tKoO3qogyX+MKrqd2PxGKUUYJEFJsXj1Mczz97kuNtpdg7
WZPlDsNJTmzlmy+N95Hu7mo4kFAwAKCm3ju/xrrnNWOyX9wyLwg5dVzeGg8//5cFSVTHRxcXhfuZ
6CNbkGQcr1IgAClZeQ82nVfO5H2ThcTAu5yNeJem0SdnxANMst4QU7CQx/z7m/azwVUKThZFbuIF
HvD9S+OtrUmZfuzx6e5wIpRlWtCSmUn5I7W0bPK00dSYaw0CiWSwqaNSVYNU/zop8WO5kFOpNG2W
2C7NrbyRghxa6dy+V+0zUTsQ3YtoEIsVlQY+vosyrNR87fcfyfvJswsfwdg1YYIlJ2ZO8Yt1MI1V
7mHTkd+Di6GmoP4BKBBAznD20uBvOpMqYzyEFfz7Ouch59/IyjE4Qc33kGao98Y1kBPoQhakTqVC
+tVK5OX+jpNTZIIgodk2LgaiL9ycHFLeTZEt+ArrPdqim7l+3q+0v+cueCF2KrKksZKBjjuMDlgR
fj6fqycr3HHwgXy1fvReu64X92+jpsz3/dS8s/UjOQGwuTG7wn2xQgdhcjQmcXodGe/8mADLWvp0
A8oShNhmRhMzCVTWA8IRUz1C3HjoR+THrKAWtkd/n/Sc4dII685qVVfRqzZer32CFztUn00E8PTR
852V3whVAqQ4TqmVU4GTMVl5+oxlZe2nfTrAcFHb8TZuDNfCC93Z161Uo19eV8h5HvPDhZb7486J
L3aOUTNZsHWA5DcDHZ0H5YdvaJwMFOKcXGRwSmHpIQy+mWjiq5WBwf1xavK39UDZERjYQpZN+kw6
VbRFnkE4TkbIXXUJOz4ZYB4hFaT8iZ0j+nJqFOD1R1szWXJ9fsr+MIrCGBgTiuVQR6JTueFb65Sb
O7D0A6KiiNaDepzya/4CPOeEVJPGG78OTCVsuzOP4Vs742CoyCGncZcOXLXbRKVzFWn1OPlw7q0z
WTUyli8hKcFHpnpTVvQWe8NHcQsSePq7eaEMnfz6sY8ZsLyJkUEXiOv3754VkBVLESOLV7bAnzoC
vYdRQs5zkNAwUUL8+FT6YUi5qGx6lA9yMOyB0IGQ6QSlBBNqJFqf3eH+bfpWH+gES+qxrUL/U1y3
EJK3or4gBOXqvzhvza+WDQeHa2Ruyc72YjlXTR5Vfblv383rvflW19f8l6/223/8F9SbH7nLNf/7
m4EQIPszfPP8I4EfeR1wpxuq5J1+jmYOm1P+5/++yvWUzQ/dzXz//M1A4vN8//wjON3zY5gfg5Ix
L05KBLpcz8V3+yoxPC9xJrt68YPXfi52z1+T9Iof2gjsN3xt97tuuAe44nu+0oBO670mh/Yr/8v3
/B6+Pn/vTPrV5x99zq9io77jG/PN/p++7fb/7ysmBjAidq8cMr9+JhFvsofhG6ycHxfNlrhHpsjb
8xaj4hxe4IfSXa/imcInoNBEWyXfZyum0kGqbjkHEKQE4LwE/OS/6phV8pFY9x4d7Lm8r5RdCQ/9
Kl6WpzFbvu/z/EI5qr//AL9a9TETCD/1Yi9OqAB+/ACoD3uy6diLrMeewzwk5LShipOOwSoeh2Ai
4Bruio/3KcEvDIgYUeoMIltdRanae+hff/pUAJYH9/tL/AnG4cWE9xPgc8j+S+H04hLbbDiVjFmI
A8/D2zkuHwRadA5IlkLXUT1d68hJJrbFoYKikvcgC7itBgBfAz6lpOtdqw9JJgykGUXOYP0I0Vid
2Lxha/ifvl5nqmqSDYwa44krnfWa/apN3vBB1+yuh0kU09/4uHfhfJDey4d3KvTiAwYMSIy5lN9/
/p+MWvX5yeOgDWSM51E+/viIAC/jOkvT02Md8xRSjFkNhAGaFxUHNXMXTY1kiqoPCFn+XtWWMGLr
PozFrrIKfn9N1gHzn+ASiJoB84B7EycxK+fFM+lZEF28kUiEBdGD/M0TA/ADhDAAjKgRCEgftT7e
mEurGbQ3u52/BgPcnZL/HygTYQ3JN9eQeqeiS8WWnJPl8dImgEkYUSsQoCuB7QFd1NoIsOw72n82
2SlJrn//uX5qHvhcGJPi8Bq4IEPENf14rxmg98Q8IA4OFjDdQ3k9NlD3NrzoKXXnPLmbN1JsUM+L
RoNNv1KhpLez7wLgWEWZvBneBdzbf39p6UvPVi4tpv2npY0T13BQ/XhpcNKAlQ9781712ICAJ8ds
E5EmzQ3PYEK8pbp9OIR3cjKWMe3eJBdxWVyA4H/VeYx9CjOkkPI7iYDnqMX05NQeayCsI8DCg0Rl
0xZfDD6MC+ZMdaHQeXAxnpjsgAH6H9W3BgUjGnnvinIkczzZUJMOA2KMPzB8df0mFYFyshfGqCXb
4VX+n3NUS1ZIqlEMEVA38V+AFzRk2g61jmv0T8wWqD1Y4HWPkTT9dL2wyNkjqafvRFJ7rsxx/8Us
Ha3H2zWCzkZl7G3r1am/lC+10iW0H8sy0upq2/xEWjP4IvkPOHNr3Y00i4vJzuWZ3cZY7NHWiIaq
D/JfbLs/nRs8zCAKAWhDnihv9Y8Psz9NUD6i0OA2zU2Rdomp3lzQTuFJzwjp/UBi5wzBwIryKE3r
tn1XlyFKTPhoiFWIYnp6HdTx1IG+eK9jgHK8gkIosWHyYv37G+99wm3HiOTZFJoJI8uAAyyBNDiv
EAvAaRmX/KGuHru8m6E93WpXZSJ8aVL/bqKLkfl4W5DQjdFAiUVFMEaXTvbaG8Et+8XVsgelbuQC
Qnn2lfkH1FOd9mVhmEPc2aklrT4CMNy2ob3gc6V/UG+HwGNBAegN76PQ/SrAl2hya1s1hAest1YP
uhvu+zL+lySNdGIaVAzyLXcHxt2U0MpOdGZ0kTLZsDnGwPfdCOgzR8DlQOp5zQ7hiyoEvIC5fNKy
E3Jk6JCXNK9DCcXBilUHr4zOUyItTYtGqIpvxpDa2o9hsyhxCpYebajegHRoLlyH4aOJOLb6p26Y
PjACuoqJllLpKYuwwRXBkl0yo5qnkeGUhOyG+oeBRh6RJbpnt6XBIvv1VsdgDWsqwKZZs8Ghkdxc
kgW8tbuBv9DjnMR6XkML9Zt6FZ+7Ij4AVA+mW9dJTlvAvmfbh4W/5KAV8dzoVQXO/eRHWcOhGGaR
1rdaL5QgF2rzxPrWU+pmAKwKIDqt+PnpcjMMyNjD5naF04uhd/jq3v6L1QI2HvLWpXioub5+/R+r
ZUrHQziXi3s3HefHIm6eusl/zOOB4AdYCEP5NtlOd1KA6wZIkgQHe39WuunZYV5uNKPQQd8v//99
qutZN+fAMAdiKbw4TONjPFaeObh3Q4JPberc1RsTm2X5IG8gzKu+IFu70aOdiYyoD8ho6LfU/duq
hMO1xaJCxLvfnzjWR/rHzcADPwFeirzIB1R7eV1jzuR8OVALUnj8B3XWMreHOJ4tDKi5SUA8jEht
vncE0kcst04E20eDBEJSvdaB7XPwxxw7qhLFF904Tl4vln5RmHiu57uRH1Epxq494P/xkLdsDpaT
lxic4zFkMieYIvaIZEOQkVzSHd7v1xkKSB7eK/rMj8LyzN0MmiEQc1AUDD7Uwnbo0mEud93JoGkV
Q4Z/7UykmWHPKAzCsU6N2U/ge7O3UP3FeBdfWN6qlgm82FtLidU3rzwX3feXzyX0+IRBxGCIMvTH
hdy745gTizZ+iE/1g+tKdDeW1zrldHoEAVUhh6FgrQTD2zPJWxUqp7mAaty6Kq41H9A7G7NJxYrP
gQ/6+tMIf3WlWJ1x0uGmjt/ki5Z1ygJ/Jp7YpUZ6NhZSslkwnKDdzZd6zf0DbGd5G2qvEAAmzghZ
bt3FelzPsiaFvMhTW7A+2YCzD3Pwtt/8bFfj9W+RDzgi0MdmKA11yaLzeUhyNtJsPj8QiQF21vnP
E16bHAli/Ncs4QATpm8zPKCA56N3S4zB4YjM2on/moCVyVZ3q/uggM+GcHA4X72MSb2Zr3XqBntc
0aoe5tjvH+3P7Zjr6TCjy+fh0va8AANbJKSdS07dOzuWxD9W1Zlq6SSPb+AYXKqpcYbiS7FSfHHZ
fjycH+bGNmQWtCyoW4C2HAcRHSfBK9f38x7K9XlRTEOCljgIXtQtTlBgmo9WyIL+8rftZHNqIpZa
FH3EtvzvAJ8lg3nR7FMZV5wSQIAU8jzUjL5R+LpM8EQoeOXS1Gq/eCvYRtk+UfV6SPZfrrUkbfYD
pk4YzDDJj6evahPhK8Jfo/AU8UjDbBq65zKSclJ+9nmPLDnG0dBemIYSkHePrw3jLbL/8uICgGjS
tvTCvnxlmcVEa4Sg5E7CofnQfa9XaAYpW5TKh/xEPSpOgk9F3+tMlj6f2YAOgnrK7qesf3CH5cos
wa47EsF1oKInpkMditx7VH9Adb+CSAODCa80wnqkOgVcewgz76NWkK3v4fR0ezowjFnwiHhISrov
Iik0mhmW8EbbgdJmNL4Xn1C1vlUO2SlWB/xfQndn/xChwSxYloJQ1CObjWp4ab5rjgB3QIDqQZY9
sARInq3I3oqj6RLXnp2Af4WHKBxAaLD+G9cyb4R1UBGpQPBZ0SdrG3EcdlRJjBS6CndlEg+HiHxC
qBgKPVIFVB8ff7+GbHn78jGFIYce7SigvN3P/nF6VFW0uHhYn+5nN0K8BrZOEWnniIYcNOYHutGJ
R3MUcfLJqw30Ad3EVxGHJTMJVtoxMgcskYDjxcBgkNYeuJQyGABR240djvIXJGy87NoX+YnmiH6D
5GNzOZQZA2hqN/2MS1RimmL4ztVwdj5njvJ4ecSypdJi1ibgmHYni/KOviZHfDOs2ukTAEIQGkZN
amaAr/4IDsWunklIKSBlkPwU094Jlo+hzlYJzTfc8aSHh4FUR12cjjcyUXe0+5e2SKO07uHI9CUk
Uj+VFIxP06ojQd1HoE+shGjdM7UPuBtdazH//hn9okX3aEzoPKMwIkXTvOiD++IU+v08r9CHUAH/
O2ZNBa+d5zJXhFv7VfM9LUUVu3mjISoFL0UyxvZXcoKTpuC/yObQ9vxi/ZCdEpBjRZmJ5uFFxTSh
Hem7zTOE3DImy1NIicquqnv/XRd0DEmoRlIsgGi3DU2cZhB2ZWiAtqXzp0NrvtgmV6rhoN9/z+bu
a7bPTnQEONMW4rRifEe4O3aWoCYaASt3RM9AgLkyjWBFozhoo+mdwpZjuUH8/gkEtlL+8WP6/CQz
Vh5AEsTmxSkFryv01kNUfWz6j+UpjM/NItvOlom5KchHcBQgGAHocywPAcRWHGHzpwBRzedmPT62
a/jHVAH7mxMqQr8WV9jvtit5Dyf7DN+hWBY2+ZckPLGYPZwkB9KerMlcLRlzgj4EXhV5w/WKVaOd
kiju8bpDcPpgxngrue/+SnPGifBg1nF7P3vwVK1yIimzP323PGMzyfwzmnAYhYdmd3Dq28jvb+jQ
2s/9dBcNnrlyT/OX8hjtTuPf06m6jAKwk4t1CxAYn/IbgnDzaz/Hv0NVXivnum2Sv8PI7Aa3yP4r
5MX9R6c99d2ZM/LLvcqVeK62K6jEfX7mDHgtqRQOcIYKqItv59HF6sDdl3CouA0yopdr+0I9fT35
6Ypt9ZG4lA4nRHZ86LgT+h9pcME78UJLFvnsFTA7hwLgBB05vwNSbYI3QgxUGELQCaybE+Jihbz7
V8xC/q5x+aczRZ48ryCbySYqKL4nquwTUY/rrCs+AGYbirNkfgiqPfnmCQ4dWEEMaQZHyFB6JSfC
WYcSXQCpJthpty0qUQdnncDB2CGD4pjH+JHiFI7H0X6CPTfW60OSbMMtMPPTmM7Z5RY4HrKCob2d
MxTUxsPusevl1yYRP0+K1UK1ipMBV7Vyt4Plfzk7s+W4kSRdv0pZ3aMH+zI23WYnM0mKzKQoktpv
YBqVhH1HYHv68wWqq5qEiMQ5tF6LohIZiAiPcPd/4efIYVKAHOR2b1utQXMGCA+4pOjajEEXg6os
7l0LP3jQ7AiBqBgY0MxklCZ3OYi0EHik8P2sxCo97d+oTsRZG2UGybMDtNYyMVQQgEPcHD3U2aBl
FjaUmmN9BjJUtWWnKw3TfS7ZBI5UlqIl97O3BpSwRqv/KNUKQZqxhOBFFioIfXmWN67dPPQGOpWz
ec/snOBogKmk8Lt0q6NAYFCfsMwrF6/0xgUpr1PrRlDYwygGk4g8xBR+wiWyZxJVG3hI36A21KDf
i2kx2lzoIkLlyNG4CAxEKQEn0/Or4FEUJoIWbg2o2sxAXVdAN95EI+VO1TeyHwk8FCiKeXpqRTRd
epCX9o1noRtbS/R3I4kTkoMFUpqqqItAdJKBci6MVgVk7n0kdBj7MgW738VZjPMneCwzUt1rlIHD
venza00cYO7qD9YjmpOc6CgYomjGwjSQUCDmXagU+neo3hinNJ4u6266gYcBRjgGplvU0C3o6b6f
GeaIRqHhYYUoDNeMDzwDnKzabdBnk8pkNiuz91WptQbYONDIOWaNlyAUlPiSgoVUJNCHWBnlBSoc
2WXFjsX7Cl15acEZKCXMFrmqqDoCcsM7aj/rRCHiVO79Jjf2USVQWfTAmpkao3fglMpvN0twJTYf
C9UAsxIpJyRQZ+pdZHwC6HZc3gNxBH6Ol1GKFhrvQ/ptSfGTARx/gP71Re0X5fsi42ey5Bp0dGVz
aSIx+wAkjYTBUTJBAFRtbkpLx/Sl17UbR2PvGYKufIHvHBkLDFKqxjAyULeeSe6OEzrSjtl5MDQu
fbMBZSxHOetazPQZTq7xcebF5jEMQEyHmwvHRKJ4cmx4qj6Cd9K3GaUHkHqdhqTO/F7IvWHbdGTT
cYGJBKGA8lIjC2YV4pyxRnAJCPEqHMMZLg8fNJBUkv5iqGvUB1jrs+JJU0HcnqSoc2zwX53MKxKk
CFENNeB9SYUciWQOMklxwbG4NmSIq+lBOzU1JdhDqLP63W2NxfVlPLD9pAEEKuu8FKrjb1wTvlrv
SZlreXKqkywZSOspt+QPitBxr2dWmsz7GlMqA1us2a6VKPoB3/tZtzOY+Djg2O/qilmHgAUaUSpn
s7+wyUZQY6wHCIhS6BJRXGiUUJgD24hv5xa3NCbu8VRmU6KTa9Y26yKrgE3KKD8LgZqQFA4NmT/o
P+Kh4vboHhhswJp5PRgBnU1pMpKPfPbk03+YOF5rDyQnKDyq67U1A0Qdjz2CJwE4Rx1K+CziCBY5
39c15Dap7iEtCikEwCrXgev4k5DKBjTuJ+rRk8lBUOtsrsngpOjQY/qgjARfhNShGMRW2YyTEiUP
Tctblk7prAs0cTJe69YV5JeLlkHvyTRoiIHzIho+L4FMMHrLzOrUdxKSiSkSbs9kQIO8d9DJoKI6
I3ilbuksWjuQ1vT2w3zvoiEg/eObrHwnDXhnX4kUy0eMMmfRw4HDmM6fxHK7BVpwdDp7BcUsmhN/
wVnMDroPyLqamhFfkZoWN38FPhVQvQarmIm6l3x/OUizGJMk+TvnX8Dc7VlewWi80UBgzoAOLbJd
RwcQEddqcy9v2rKQKrMOyZmSPsIqWN05uSA7wXnvT6dsyaCVNONmIvNEmEHqDF8FJesQ62Y5etXN
YLKaDy5CczNfVja1akCwEtQtDTlcuG+EaLo8lKBNRI07EEqyESFx3JJBJRFSM/qBW3+8aTyqLzHb
NCUMTVV1j5unBNAtJl0xqsZM2rR/lEVliZRKUkTQy+8zp7GBXYn21B+yFoGq6ZVs2GV6fRsl+Rf6
qm9kYRdJu1ksVBZ4ZTvbSIvvQ5K+kxVuWT6X+dBcnaCEJpunjgb6F+zD+bmbEbvP524G/wBLMxyH
xsWyfoclEujVsLyTWaPM/eXalAhKgOAf7Tb7OpsOSfvtOSuU3kIkXbiT3yRAOWUnVeYIknBhJnRG
O1QIsWhyJd6ThP0Ol7iDLHdIjoecVynd7OIoLZsP5Elzy0uqeMlOjjqad+jifTIdyEKwk6TQAgXE
C+lNM+uHRJRH6LYV3J0Os5pZI0G86Kcw1QRC3HnekY0gFMWOcuVtnW1lYjboKtVX0x4zzlOu7w6O
GxLzOq8ofIBqDXo02b3UgpDhikzhHVfoz7IC6GBuLxeRYvkfz79449f0zKYGCbrHVeHscrF/HjXq
RDiJ4sTJW7qh0l7wTnYHZx+BnsNpliuXGAPpBptwbQTc7tPCQaqo0Y4u9JvGxVSMNAtVF66dFCvm
7jUFcLm4jDG70UJsl6goySAAr+NnotHJYLNIE75Z20ridjuwRDV1yc4M784PcC6/PV9ZnmzfmbYK
pYHEbFGew4Yx9vOMHqvksSYZja4et2N4wdKgWy4oYJ0XplQWkODcucghzVviP7tFEhjRBMA+WPIz
LCViaUJvl+SPWdILw1VzQpwDy/a5DeFLiTQ822MLs76MOj+jksmMFJGQ1WWJDMnxe5+dMImrcUcz
lcba+VG/UDQFf8NWMmmeqMjxLdJRFHKqcMDr4k6eqnLyXMwkJfsO7Bo1W5y6ezw8GhzkZVlAchpl
f62HdsC35x4o3beNBqC0pGrKotT20nuhsep5tCpNA3wvFfFfMH+KkTpWG1ADAGHiZoTghO+n8b/E
bJNVIWO2LNlLhzZ59khUitRWpHm2n2vTGvRH7IElyixGJLnLmEXZTNlurM5l+cUyevpll4EW2kUk
YGlq95JFLRufZtocG1BNf0Fo+wqEAUtMOmkGJocfSFB5qMol1tAPoU55NKUEpaxOzSzqguXGeldt
4gtLSCqNIkF3navxtRek966UdJrBNwBtJgprVZ/fuYN/ge7XYe7eoh63sWzkEfnLKAkDxAMOYMde
hGFl4PoW5j7Qp7+OULx75zo7rW7ZYCjAoEhNMqltODdPZBEJoF8MIqI25d1yq4g99/2ffSeJPIT3
41kmoB99ea+JK4pXemn37yXIw22o1lIFnoXKLd/eeVbxOPNsZmg9lVQJWUbmnhyT9Qy0XjYGdTu/
qF3nUnosOb28NtNsPv/qXBlHnn1NnIN1/k3n3YVY9wskKfJz6vBOcScXh9xxEjNZpNaNJBw2gisY
8BOzYFXD7uvrP6uXBfwLt+O23nFXhmJz3VMxNFFck9VqabDetoiXsWAQXCTVZStESDL39N5lV1pK
38l2ekI/3jWBFgcjGTKtbtmRpjYqOz3yaJRla4kRSXpsJ7MIlJdHyhi/lyKm6IByrXcBunrGQyXK
K85UkhWADAgWyn67rFYXGSqA8v9IdPJ82wG8nGfRXUzINEwCCP0reXhIwpi0fKaEexOgkiUh80ks
PkuNMLCsbx0tm5AH4VRGDYoaWBfdQb29/fMnUiNVNkEmxn1+cvRfgEJycsAwwcswkRyfgd1Pith1
5kSQ5tU/J0fmWPjqUowcaDp0Esyh42VsAKhJ8BNMKU+zjqSS+Mw7Acghzy/w6g8zM7vl4jTF7x3w
E7kklMbAzWopqH3+Ozu/fmdOZpdz2WLdgG+VzZ0n31nRVav31HQgleebYR2xb4wSk0yos39q3GKM
Q0FUeu6qsqOjDsUxCDCOVDOyQzRJvqpdSZ2oE8y2JGIhK4JoziykmVMRm9X4G3qmBw1t34e2TXzQ
K5EF5JIyiCxizRhnKbVFJm9eFgb3HSfox70X5Mm7uVA+u7HksfXRlYT5RJOlLpTDZrXpwKaNU+hS
2swfiM2IA84LUaP+VkwyrdTi9iCU9p1akY/lZImoCs5dRjJNadrG38FhM46mKxQ9KF25HAMqVeCZ
N0TiR4KPLqbsYUvCSIygZhwX6mHOieeyeyeUL6VX+dcgOk+I4Cb7upNqXFgln5+sXyvwLsVtsDwq
3WfAAUuQUFy3Wq9iH39njpy1XCBk6JfNdEobl5xZl3JP9sjWJKhdyquqLE79BbRyMsYv7dodwPdT
x4m78e1+yRLosZl8P3BVGv/lLm4DU4gsZgk3/U5eJv3OeR8pQKmQfm8i5yGxeJHyFl3osgCkBncB
7vZzJwtg1dxYogVWt8U7yTvNMvW2KJuv57/hfNY/jZ6eBlhJI+kAjkI6oy2+IUxXtTB99L0LDx2C
2T9l9ot2FZRgAkc2VNEevCowWKNGRVkAE16cD4iWDAO658zyT6nbzHoQCnXdg2436YVeTRZRFx3g
vpeV5BpBMkXSdejOuG0m/uxCuY30gR6ZllZJ/pjtxBDQRLPaoCj3p6PFgAZLgqYtHk0IgSe11HyU
BTcYhe110UjxYOnw1fQUDYKc2gPtVop3qTz0qTVBuud3pYVezTGBNxpyHrEs1DuF5x6GOtMBF9bO
w7wLcgi6FIT5Zcm1rDWq0okFKiprP0uhYFeHOVTB/pwFmxMPQ4wM1aAGHVz82wAwzM4CbfS1ioef
tQ09xZEmZgqVqSalZyABu0rBl8Uk58v5efzl3gmYCNAZDGsIPFA5rMU8Kjw/RDNWvP/r3tkwIbgJ
AVbAS1bmbolUMTQF+ZhMEtApd+3ug8yt6KvcBnil0RAHxkOpQJLhtqEiv2xVD/F6XKbZEKYNyshb
fMXcrtKhre38fTBxTJYkBDrKpNKISaWMLCnvNMxkW7HR+VIQG+Y8HzFJvKSpK1EhmOUDqG90xf83
jsUjDSahN2QMkdWcRScPdk2vGHnf3snGrrw99AHwFUiYKEe98bTp46xSLtEhErdm4nohL8I+Jgli
8N5m5nAB1utDaE2fZeIh240dfW2W3EbCvsAZemAyVLJF7qa8TdnaW7zFGOl2zxCdShGYfmeB+xgI
WxBtNxJbZwooWjBhAqXd00u4aiqJwOY/1Gn/TIzIlFMCStUf5gX4X9+H/w5+SB7iGBR586//4Z+/
I4peR0HYLv7xX7fR97poip/t/8i/9vevPf9L//o/omnrb2n0Lf9tJ+of38Rvxc/fHttvbYT08Pdm
+XeffRRP/Pc3Onxrvz37h4u8jdrxXvyox4cfjUjb+bF8d/mb/69/+NuP+VPej+WPf/7+vRB5Kz8t
QGfl93//0fUf//xdV7ky/NfTz//3H779lvH3HkQTffvl9398a9p//q5otvcPmsW6xNoCDKN58vtv
/Q/5Rxp/APOOuTUMizmUmVBe0IP75++u9g+JAdAoS8DL0+a/1BRC/pGp/UNzbZiFXINM/iK76q8v
9mzS/jOJv+UiQ3wqbxueKasO/zkOFOK/Y9LQXqatwq0xncJv4GT2rgh8TENqHWk/gUJV+skPBor4
sR0631AmrSKM3B2vVqCETYjHtPcAkIz0f4PBogTXlKCEvj95ff/+lk+/lVzSL30peVF7chEbjLS1
C6fMT6ldJ18stdY/pMMWd1xmVi99uHwTTz7crvVw0Is+O6WNqJsDlkPeHm+EWjvEjelfvm4Eiyoh
6kG+DqQ3O4WZlgW7KmwVSud95bN+/l5gL7yh5+njf6ZtUWPJHJHDek+yE/Wu7CJM6X1F3nRfmel4
r1fVRpa68pS5FvrkVXWUSeKpz7JTEOjJQ1ro97j/ihttyM192RXvz49lZUKWGiE59WBKWZZ+iuNI
qAdFL43ojY+Ee7ALrcap/wxYz+LV00W1NpgF8raOUFes8Po5pfqYa4+OlqvZlQ/8Tcv20WCrCNaW
thIXW1fBlZ2ly+/x5OU1Fn3+ICz8E4Uo26z3djNN2VXr20K5i8MqVsyD12hukV2NRpOF1/w2Ik6X
juKPw61iTWQQtHPpZx0KIWrL2Uif117DouCg1RTvuqFITkXWvM0xXNxrPfqYIhik/IUabrztlS28
xBBiI9lEaBe6R2UMP/VaBLzB5lnnV8zahy/ig++MRYDcYnLSQ9M6RH2S3KIf98q9O1fRnkxcOjR6
pfmhe7SgpO5bS7qdpIpmbtzA15b7IjTAuA+7AtWKU6M7VvXdCFu04i+MWEsQa/Zg3bavfEuLGNGW
XqSCdIlPIf563a71w6w85EapVhtLfGUa5qvpkxelD+6QamUfnxwnTcsDveZWOajGoG8MYGWpLmHU
ee4jw6qVztFriAsZKk4HHLo/B7rn3wJL2bhJr8zHfO96MoqMNrvI+9455naJNeFIjxM2dHmA5Bpt
vKjnwNW/o/VMrnvyiNKHohHhknXy0trCVKl777Vd+TlBcQGuTXGpI0JabjxrbVIW+1sNywTW+JCe
MNtrrrwiCWiAdsEG/HttSuRTn45EN0pgAmqKSFyAfuLQkCZS/EGm3g6As4/Z5fkdvjYpix3eabjr
+UXnHFHyQkTQapIr3zHEhZOKaINGuPaiZNx+MpQWenOqQHA9eXkfP/YmNHuAQ4/nv//ahy82+YBE
ZGxk7nAMNOkslE1O8UbDk869Pv/5c5HzhVuMttjcutU2qjp44aktS8V19rpvF/CbQgB872v89loD
mlulaO9DzOLan0mHg/uXZiqcYW+nLUovdWWQaOzQDrTdL1GqeLr+Rgz1pL3zbCsXWwTSlYlcAiUt
Hzo7bTj1qLjNz0EtA1REzM9wTaar829i7QGLop2XAE1WdIC6Q6Jop05Pe/iPmvaQpErwupUyc+Kf
rBRvzEPfiWv9OGZGc42ESPXVTfR6YwArS2XJqJ96Pcm1Pm9Phtoau7Aalc/WVEXZRjyQ7+GFhbJU
FKhsv3Jb00lPitJp0A19P3P9djeGvlHuQkRUum/emCbDH7plqCYVnjitRvfi/OSshIslRtOrbaVR
9FScIDlQMBVu8KMsvXsDU50HjE3ijRx57TGLaIExAEmVn4kTaAR/b3caVAR7aq+rpPqCz4q/cR6t
zdQiYpCUoKysZh382zgW15Wjlla1ow6u59YrH7GIGwomoIOd1j6sJHuk4W3XD5kvBRHPz8faCBZR
wyww3nIVxTvGQ9TB5lMEiPis99MNfPTLE+F4i2LKqMMJapOYtdy6Qfux0qjfX4V6Z7vOhdVj2/AN
J0u91zbm/eW973iLvd/bwoc213XHLG7K95NijafKj7T7KM28jUC+NqJF1uAq7WBXajUBxxHqfrD0
bs/RLQ55VN6PVhxuBIG1kcjHPwkxocUdPK/N6Lassg+KwJvDL+pDF6ivy36AOjx/wBRlY6YWQXzb
RdEnN7URxC+nHQgzE3+qxr18zfpylpU+v2iVUGRBeKJQ25y0Wi9unFrNt+428qX/GsvAHD0fRBAS
6o1aUR+Safjg5lKlJfT/EEal7P0853aIjOP5gczn6EuPWuz1Xq9CDNuL+DaN1I9m4lDRehshs48W
TdfsjMz5qKEEbQ9esauEuyWFtbbaFts/i3Ez04M0PAGptXYiRqHQ95p+P5bDmyHSp1dO0yIMVKUy
VbGd6g90RlPk8cvwEzw4dWNXvhxkHHcRBFJcnGvgzaFkKSvpQdeTqERBRG+33tLaAxbbPjCCymit
yEDiy8u/6kBW+30dKPpGQrAyCe5iy4ehE07VFIYnEWbKlZZ0xs4b2+iqFUZw0RfF6yKLKx//ZMv7
Xg0Tg+L9bYba6GEcyjsrCrKDhLzuu8pJN1by2stabPzYC1ukR4vk1g2b9KqNjejTyM16I26tvSv5
1CeDCK3BwYbBD245EL19lKfHQvOUS0SIv2TCcTZOxbWnLPY9ZnFK7kVGcUo74Xg3zIsxXQ1jyoMv
TSPzYox8yZ/NeiPLWXtni82vD+CHKlMLbrve0/dGD2UupUJ7eT62rH36YpOjFxcHRqirDyJAVgIY
BnBbRIiprp7//LW3tdjdyBLSKtBK5oRbERrhyScdJe9jXmaf29jWNuZk5cRyFrsc/z60oKc4uOVS
F14JdG4vgrAx97E2FhfnB7IAE/yVN9NGfb66hjRKsC4DxpP7iE9SQBXYlE0XaY91n/MG4kRRjDtL
MxLxdQAW27wx/ZgK6E3eIE8W7OsJHNWVaydpFe08z4WwtZvCzI0q/IbS0bgQU18539S+6cc7p7JA
1kDfTNJPadyr4sahguc5O99qTU3fjTQBoz/8Mhfu2/PDk2/qhSPGWcSZBCRZp9tdiqJa8VGvU+A+
/n7EouQGttLn1FCvHAHMGemhrevf2pzJFfNkt/ZGDFh+jAKEEJQPUTMGB90Inb1X4RZ8fkxrT5A/
f/IEbNFzO+095STQgdv3grasrzTxVVwD4j7/iLXXtgg5pmggJJRjetu02k8774Odim2g6Kt+Zwbw
euSLa+1+3OUKLJHzz1zZsjNy5MmwQIXYXVT6ysms2/TBHAwN5IQjitddm2es7pOP1xMLueswCG5H
G0koX3HeJRA9Dn5WuPtUjvD8KNYmZxF4+nCqJ18LI/iweMp+9kIj6d56cVBU4X6oAr9TNx4k9+dL
K3sZgZh3CvpBdivvaSLQ7vygyy8SJACawfs4dCS3nvzJ+WHJ/fLC0+xFJKpgnvcp+vsnvBCTg121
1j6zmH9MfWEikdbua7yWzj9rJbYuIUJaSolkxEDl1He9e2i1Et2oAYE37KgvlMj1XndEzOKNTxZE
I3ALCKykfEB1DHyo7wyPDrixj+cHsbKaZ/HiJ59eQY1GR1EtHnSYISd0+t2LTDPFxnSsTP4S0ejn
sAQ7xXSPoRcjfn0YFQ8JLYMee/Iz6x0r/DJYaeBIPLKVO+MhtIqu7zcevja0RXBIYFk5BjwRfBKb
8F4wUoocvjq8Of/mVnaQvbiIgNvWCiBh5YNP4nyt07fJ92UTZ7uh9l+7Te3F7SNBtADCT9kendFI
zX3WAWK9UrMQ39gm8WPjcH4sa69qGQ38ZrK81OZVJQXV56ILCnSUrOjxdR+/iAG63iSY4JX1A9AQ
9xpUQ5vsS6GP40aMWdn11mLXQ4WE6Z9qw7GbdPcwucLdA7Id90KIaJcJ80vOwb9x5KxMu7W4h5gx
RTTIk9VD5uXKpYzNGL0N0H8Hs3O+n39fa8+Q43yyKbPKKmrbNKLT1FHDeK95vpvIHoTucmnJW5bb
+eesTLu1uAP4hoPCqNHAmVb08QLGrVHtyzhrgo2jcm0c8udPxjFSXBSpnkzc2UaLxjfeZ0kOJJHM
PdlYuWuPkEN78gjdCnuisCcextHXj5nj+1/x0DZu6pBDdGN5rb2mxU6PxBBataM1D5k7jQeU9pRj
mWTKRnxfW7yLLa6ahYL1SmPfDF7vJvg3McvVXqltT0PlvQ0s/xpjR3tqDlVtq8WP81O/cnNaCktE
ShoOQzRZ95MyhGK41PoR+voujeFfyhxX8b3qoCvETyHFxCBI78tpGpw7i/uWnb2qmo52+/PZw3rT
9acg5do7mCHVTeG8cSHxbKwNuYxfuAws4VyFjUnDaLvJbcQ7vhx159LtwhEiFUT7bks0a2X6zEU8
iOzaV/yhYAhZp++DrA6vCkk6D9Tx58Ajc0cxN06clTkzF2EBFlNbFiVJQqHClvWz8kYUnDRFwt1G
Pkof0y/TgIsXNMmf55fJytI3FxEC/ReQPlOvHH1J/r8utM7VPxmVY+YbIWhl/5qLEJEj/t6a4whd
T+k72GC08i+Ba6rxrhRGt4XFXZukRZRourHFcsMMT5aP0p3AmMitmuzGbT1LXHpdbKk/+ml0w+HS
DHpD2Qocs8zGSytwETm4elpgwscGEbUcu51DAr/eCi+VyHDdiyhLhHETAqzRxIWmBr1I3k51EYuY
AmMVpZ/x0GmsAz6wOYKx5+dz7XUvg42WTpHmi/IUarHa7+IubK+y2h6sXTxg3XT+IQuh2L9z9aV4
PyAXSmN57x3rrKN+8gad30o8JmEFow7VQRsaux1OZkr6brZwu3dtGpuj2FUqVylxrWP36z+OZTdY
b7JxUqv6avTLMvk8JHlStjtbrTX3YhoLt1VfF4SXMlLkv77XVfl0RzBMAJa2Sd0ZqDSkICWSm8BU
8B08VB2JjLmvG9NttspZK3t6ptU+Ob9CCGBoG6Gi3laDOuSXYYzGyCXB19EOShXm6IHhLVlHlyVc
TMHpo7eZf5VWqMJVG2tibbqMRQjL6wl/kdwTx8gQ8AIt/Jm7fmeVOtN4afj6IDUrynZqTn0a6LB2
mzCKYzCmXV1+8OyY8iuOkV3UUBEHOfgzakQ//AHvMSuxoBuhyO2ibNA2d/NKUFrqJvajUbW9YYQP
eAWhMD/WIXx220Mf6Pz6Xfv8RdALFENUZe0lj40+eSdAyWV6kRchIlLnP38GPr0QFoxF0IsSxy+i
CWcaPDwrlHIMqH+oSnRBlQc3o6m2/gk0WKD3xynt27ja4REwoCRQGqnSgp7yg9btL3TNz9Hv6cYc
9bYrPHk0Ndv7IkonhKniXKQHl6jnfaiFZ4uA9gjGDtlO6fFwEjtdV2LrqhmEZ7VvOtt38myfpk2G
JUmSmGr05fxQ116l/PmT5V2FrjGk+gQvyYhGHdELCy2mDsPNd+c/fyWeLeWRRTUYXhRGKX5XgTVr
g1gY/IGl2dVqIjZKMiunh7EImn2aT24ONfokYOgcirF2d9A2MO+Ginupu9VbSl3DxpV5geX/O3bO
xihP3pilh3lTUOE8TRiSGtalJbDme+fr0PDc66apYUxduDqFrfZqdKwS2GI05uYfbVthkdgOQ+n8
b99HJHO71FESdLi6WPVCdw+jLNA+DjFGQcMOt8EY8OYYYMGVvM1Tw/iBbp4IrdcVzY3FvQ6VGk9M
LWZbwu8j/yCqzqqPzsDa27iSy634wg5aolFHzszGxqv8ZAUFgmhO8ykfmJtJmI8FZ+jGZKys3iUa
FUAQlI1MeABWzOSqLuPSwOm30baAkWujWFzocCgu2pFq3wk9fQXnLv/enUztOnCTa0Orq41RzDSe
l17WMp4Z9YR72aQd9TIz++HS16ucumihON7X3OyiHK/LYYBge1ln5ZR/8JoxcuJ9FYUTZUDNQRbw
Q0bWi2BMEA2K2u6wx6icfdaix7/xJdde9SIkxiJomsTJx1OM5sKliogKqlra2H88HydWtvASgoqT
L/cQbRpOyjh6d+CkHjuj+1Fr9XSZTX6xR+h84zRdm1PjecSLykz3Gi8PT3Y9ou5QDJlIr6w0ySne
GVyHjDeTlpfhsLERVgLgEqA6hIXQIiWrj7WiG9beGBx4SEmQuDXkpql65QV6aXlAYTMZ/Tx0wLCF
A2pjRsb1648xahyaEp4Xo07rgtPr7zttatLwlYtiEUbsyoeqXY7hQ+T5av0pqnGQeUDQbnjdQb8E
rWbCbblN+d4xD8P60fINJMzT4P35JbcyM0vEalb5VdpUKpdgRxmv7Ki5BntVPIoirDdej7yfvbCv
l2jVcbSbNhvL7KjYeeHfGoVwym9ho1SwLGNPK7Ub4rAXdruwC1zzUx5C/+tft+6WMNbQNYdhbAzt
2KemRmSxbcm/c8eoeoxx+dw00VsZ4iIstJ7mGmnADJmVB302LD+4cft+inmHuroF0FzZskv6o6XR
cAumqT2OaOvYH/XeyKIIDd9sypEfyj1D6mQZ8VY8Xqga/H3Ea4sQMYRmhLWPGt/kdt4OP0rXF9OV
W/j69IjaZ6PscIe0HX2nOAHilrvKD+Mu2rdD2ZvfMsyanXQX+5Vi3neZ1nfYlXWxSyVS9aoEUuY4
9MUhZuvbyXUCDFfdpxWm7O5+ckN3vB8nIzSx5+ojPac22iA/sg/LPEvtCz9q0uAtfGRN/9/eSrru
YrLrQcm/CGUUpfW9GP2w2gu/AWOal+C4tIMW0Cz4rMe2KD5Pogzifh9pdt3B0UTwcWObrhCTnPnn
T+5ECeCbUVhJdVRUH97oztTLYroz68CYgJKVZTjuCl4FsvOt7ZbhLpQS0G/rMW2iN7pOuvthdCNl
/OrHVmi2F+f398qJtZTWVJ2UPDCJ7PtoVIPbaHQi7SoXQksvX/f5y+CX6AU1Cs2+1xXaZ5ee6fRX
QGn06nD+81dW/RKNizs8HjktJ4cfoRiOFhgUBPPSGPEJTHZVO2pBvTdUw9pyQV6Jh0tnIieDQ1wo
ZnsScVOBPU0q63Pgp1W607pwywdpZVKW8Nyx1CY9Csr66IZVd1GSNH1H6X4r25jvry9E3CU+V/gT
RdrArU+oBCdWvwuFG0VvbRdA3W1CJWeM9rrjJQYWxR1qGgelN9AQ2CmKWwr6d26Wf26GTlP7zyA7
hWnulVz1c1YQ4ouCuoaHCCTvX5R7UVmQfZzGgKkskiFrdsIasuG2yCBJo6oUqcNj1jnqFF72fkj5
sTGR8hz2Oj7uaMOHQ6yjI6M07POLKWqpQu5GvTbcaWP1r82m/PmTLWk2udfrpWhPeRpGHxwqFUjL
+WW0s0Rdvm4H/IIYtsFuj5ZeHzk3B+WPQifV+2aXbfXH+R2wcimUhM6nY+gMNR4wUh+PtCngxyrC
yZt30DNDlE1KGpXqRQEJrNrFWacp2ca2W1uhi2SyJS/vstyCDVigFdvsxhGRhlMYjUH1eH5Ya09Y
NPPszlbqfkqa0+hV2mMLEz+CzZVY31/38Yu4FLslYJWqr09WrX1qy7x5O1mgfF/z4fYSNJw3AjHj
cHJvIkeZPvkhPEMUbGPbfNW1xV6ihLXQGdXS8IPjkI1B/s7qvMpFEixAaG8vcZ7pBjbg5TnAju35
0lLHYvAHPy6Ah/cJeh5lUtvvJs8N6w3q3sv7D3W25w+gL1yXWZEHJ7usAmOXOVL2PlM0pNGQsHC2
MDxr41hucxdOsOIL/0HESdxcUMBNc+wHNH2LGvnyKYSDxPNxIGOAen+kxKdcxJ+HUldR1rQLhFGB
9lnD9KouA7zq50+xyW49RuA/VJmX7jO/ww1wylxsaaZpY2W9fBm3vcW+NlVAp0HdtMcwqESiHSol
0NzvmYWKikUt1fO6N8Ie85Eaqe3mH4VZuPT3zu+atcWw2PGV0sfoWqbuA/LDaMAEeFuZFVgXpcBi
83WPWOx637ZNnNdd76Hyp+4G1ZzwZn55odZtVVtWRrHECgeZkvMCTYdsr7H2iZRZQF3E2kOEfB1a
2F562NvZgEysbSUn7vniXTygILBXRJ9tgdLXhrDY9pGiYKY0uM6Dn9YxGj8Iv6omSiKtuvmWVtbZ
Eiqchd0YADkrjk7ReI8t+kLRd7VwaxWbo1YJfqLCGE7fp9oqgPbl8Ldet8bcRSSAgl1XKE7oN5D+
nZux1/X70hvD6zanO3h+jb18HgMDeb5LMzuo1aFr8xvNMYb9mHeHtNLTg9OLcW8EaKtbr+TD/qIY
lKiTrwSstXvdbJUfRVr3H/SO28v5gawtg0UssAdyp9hqs1NteXH8GCdZbnyKMl9t3oxTG6Zby3mh
B/JXJolJ2vM3xqmV0aGdkiOSKlH+oxNJ7x4D7i/+pd+Cl31nKX2oa5f5VGp6uNNyW+k+5j4iMbhw
5FGNTHlvV/E7t40QLBniNul/VmMclGB3y7QQt3HtgRM8UE5WK/tVxWF71nJ7cnVsxlIt29bBzgpp
Ff86aShw74JCdfLDq17/Eo6s2q3RZhQnH4TZj8P7Ua1ynF0Bo7kXcVJYH88/ZeVoXAKSq1CgpEaY
vY9IuE+j5tX3eVo2r7r74m/zfGZtd9IrdyoDIHlhnX0SY+yoV6qOlNYrHyAP5CezoGrCiau61x8y
yv8IeNupZ1+CnN5qoq00Muyl3TnUMsRmrNg5toiNmvdtKFR7ukgaNuMBSdRJ2+OM1Q/hnkqFezSV
ZOyaqwI4QM5iMBRZWPTxa2j3bj3Z36IcgahgX1o+MeJjBb4fcmtZOL6CW1baqiDmQ6yqnXddWKB5
uRGRVjays4hIY5OKDkxR8JglnoJbtxe9DbCx/pya4bhxnV4Jeks4cTkY+BEEQXjsnEyKtYXBlWoP
/Y1RFd2FN4h635Mh7M+v2bXxLAKTOY38Cx+pG4yU2O/tpBk79B+Gm8xU/a1a8dpDFkGJXr/aZ7Xy
fzn7th43de/tT4QEBoy5JSSZyZw6k/R4g9ruvY0BA8YYMJ/+fVK9+qvlV4I0d3uPKhyfl9d6DuVZ
1arUCamHKkp06OdjEoXzZuS4tv8WEclkSd4XQe2cYJBTeUD4SmP2OnYzvXGKX3fC/z72oZf35w5p
oPDHTFY4p6rzZ6w871+mcnXq4gwZJtlslbJWyjOQnvqzHQqhwC60vfvA+7gJkY2zSJNAWcpE3iMh
AjpZpQvBEp6MTVnmXpIh9YZFb5qW0BTWtEXU7fKhvSpoTzGEGHZt40EaMA2REvCr87tWzhKFTEMA
6rjoq3MmcyFSifwGFPYaCL4XJSBPtxv5FYf9bcgXh1KrPY8TR7SnCNIFMUMJE5ZIb5o2cSeTkYdU
/ID3iLCHqMmlgkwmcAk08QKiG54QeNAVXwjAIeNhnhsxcLhHevCQzJ3SYzLxHJHN+0lZY/tHiSBz
gk+dK0aYKbdMGNiXBLkuslMBQG/9X6hExtKhAsXwOwJ2Mg97y4I6p7C5ZS3MGLg/8o9VYKT3seoV
bGKOToRq/usURA48N+KhD9UBWs46JMd+kOP4D9RCScaePTbK+hVhNBm6PdXw7vxXzK7rkRTiEMDi
Bw50QOh+anWe/yjAynBfhe+o4h8/InFxj6QO5P+TqGkV+TAOfeTAa8niRYbSGQAER3i9xMPVP6Ph
znOL9LX6jPcO83chNGdVucsUfEXuahF7YZdUognJaZ5NFj/jedoGkOozvoEPhK+MGMKHRgvVfitJ
mLGjAvkl+BxN8KLu01HbzrsvMACqTiuopvqfc4dn/Ql6mEXmprEDSM9D37QBe0YpzM8OvXJ7/VmX
MAxQ+64wPax58UoeBwhdlw7BBLuCa7WLpt65ZpYrZ4ZkNClymko5tP0r3jWiRmkDIBQ/TrLGodDg
dOuiLjbW39/BOHQJVw98152LPndPPVy9vFMRj5Z+aUuWy3szD17BksLCMlPsxt4ivktqhiCq2vt1
DwvG21tg5VRbKrt5SPi1BHX7B9pmagd9byT7p7Z5p04LXaLWnZyWbpyN80NohizaZYCBlKn1snLj
hln7/YsbRkD+NRBN6bwGhsJaEQ/eXmIIAY6/e98ALW6XAPgsoaqgeIDubjUfLXTrL+AwYBHe/v7K
7UUX14rbybBVkzee+lFMPkxNaFnEfgIu+4A8Zy9IuJHBWRmpJWjdjR0N5cvWwh5MUBiYwJ3DT8Hv
NxszsXJ9LYHqfOgy49deezYi5DtaQtNDQmoYQq7FcAc9oC1RiZUBCxeRag9MHqQKsuEUE9bSQ5Hz
OP5Sj0Ex7oO5qLZ4UWvDtbgamlbQppJj+6Zqv0SCqAa4LBFcOD9uz/vC1vz/3lLhtX+/BcSZ1jps
Iinf4oFFA7uXZaVLAgOmkvMqhcVOPeIJNbpKNV2SwaiqQfNuWJEkLqE2fZxl3mGh2JJNxX/YXIyd
epwdkBlHWt9LNSIJL2m5V/hPSD6Y/CCzOMi+QGesew2yysxXjgeiAAWMAEmZCIfpLCLLyUfXs3x6
ymoPlfVEkLINoeF5PaxSoaDzN+2acODkmzVuZ5BYGoxKxy6i/Yk7smi7o5njvoPwDDp0DiTSal8y
iGVJwAR6IIl2DGE2bMYQRdPiwY9RCw32trEjKmU6l9ZLbNMN9ZyOiEh6vtcUOpnVDmZLfZtkMeXy
COAk+OlJRdxepQoRCWQ8gRx3T4JxGI/BgE51HzlgTbzHYTZP/puEjS0/tuDo1CmLa4JiB4cWc7NH
dkEglufSuvYURG3s1/cZk7KcEheoxOagqhYI1vuO9Z7zTKqOIGUYSJhU6H2O7E7rAFTnZagRwiMV
iDAg4aLyDQytuvoX75E6hseKpOznqKwb9RjN2IvNDtaLCnVXXvrIPeo2G+vmKFQs248RwmMPxCSY
p8FyPquggAdqaaTbYhcCCN/sTc4Go5N5DIHDfhz6oYSjr9d3RVYliOCiLaeZlbtpqe1KCieHfUfZ
vIkC2xlKyFDhJ/BUmCG76/oGpAqA3HeQLnyJRbalFPGrJP2XgCz0/9wUhFvaTsEIUzCRNeHLGLoj
hXyd9CcXvt1QtctgZ2AEykpuIDEqMCNrLbmDTd/IKsihqKndW+HV0LGB7GFwjEpoTw5vG1sWP+Jv
P25x10xIFHNo/+aPeTzoZ0KU7Cx81wyPMP0Cpht3jkOCTKTd2GqkjgidyUSRJY8hS/G+ZMaSRxE7
piFXz4ZHyAHl/WMhBTwCikIZu7/dyZX34ZIiERdiiiWOkIcCJqT036r3QvG15TqDJ6AOaWFxVAyR
wgkPWFH9/XajK4ftkjnRwxiV8wa5pBkaMXliDPiziXGz7H1lniVpQkNXD0YAnj7jGcVS4+Wc7qCa
Ct+z279/4dDzf4f5kiqB4yusSY7ifNPDhyd8MnnUe1EKZUlI3O4tQmhYv0OdWMPGj0OonZHdONkI
IhhqlCEEuUOFP1GBcqs4Gg86ajatIeQ1lInj89YekZ8Zoh/VEE4QTs9whMYFPC4798uEozcv93WY
c6A3cQpmkiQE6tGQgI+deDTJHEwxw0s/0t59UJNC7PNgKtwTrPUq77myeo7mjXFYSRYv6RvEmDaq
64K80pLhooJETje50ENyi7KE7v5sxInC6CAg945GBuvBQ4aj3uJfrgQgS2pHFlU14+2ozzSCEvE4
FP29jSTfexTJ8JaYLc7v2mK9/v23i5tasHzbgXXnUsPqLcjb+NGJW7LBzF/rxeIEZFC0qAtH0GfY
GDoH0tFL1uPUg78Q3L9J/en2gl1rZXGUAbU9FaJz6bPyp2aXhaD1QN4A3no9zHFbGEK+r5lF8Iyn
mmVdoegznhV9QqAps+cj7Np9On6M2zBKbjeztuwWMfTYUl+3s1Zn3ZcVhAW8KlIPjChXy0RDf7v7
AoMDK/dKi5bBvC2Mep3ebnplMSz5FMBAAks/Ac1HvDr+D7hsG6V1hYfixgiufX+RrNHoBOBWhL3y
ClTWsjHZy9zhcf2+X7+IpccIAYjQtToj+uP3o87VsaKT3ljKK5H6Lzzabxtl7PoRuXCWv7lO6L8Q
cc3LCQdaSXXMip+3e7DWxiKKZnU1OL0WxRsQYf03G8+QkaMhfLh7N+BsY32tNbLY8aQkfVQ7zQR/
uaaNUmHAYDnADpG3aSXi9n3iLHRJLqDt7LYRyJ9vpA7C56wtrZv4CL8vt4dqRbeRLnkFzEwSVgSC
v8B4tPcBFc48694rooCcx3VUFe0jpJn0pbFtNomEeI2eUthV1IAUGbfwUdtj9exWx6oTcwP1OQ+e
Tu5unplsngB065HYvf1TVzb0kpTAQicrCkfzN9NEUQKuxWc6QbMhiEeKPAzukg7+GT1RW9J3K0HP
kj8AC/rAGbGR3wD/0c86wwEoapgBZB6oY6QCjWWo6PsEPeiSS0ANOGVTgW0hAG5gKa8M6lEUd8pW
hndl9JY0Ai3DvMWr1X21vqiC6WABmsnjPeBG1AqAc5sxYgdkG5QgSDeA6oFIIiflO5P+S/sdYwr4
KFjjvWYmr6ZnO/I5Sn3H94OrF5qoNjAWK1fYUuPaxn3UjbVqzzBfcb5KEVpkZ8TIolNj585NarBl
tk7hlfVBFqcMKXmkSRMGrzSLsSoCx723rf7RFCN5ZePwse83FRjW0vNL6oCBggSVso5eZSN588Wd
tIYLrx9UVENgoCIDfCgl2L6vxDRBX+0gplnWwRGj3BdpwGhdfpFOOOgDmEoQrNsxAvbgKSRTzjcy
SSvH4S/JpN/OdQpbsFY30DEv4fCbqGK2+zGG2bCHPMP+9gGw1sQiPhFBPkhUQZozXsDOvZXl9bwC
fOuuQ+Dyzm4sghMMK8qnWdGeBeE6dVsctO2Ep2zhwQfmdjdWbu9fbme/jRTrht4fSEzOIJ3OryYs
6i8FpJEPt7++MkhLOsGVrtAXY2jPrKvEXkwNINUUAS+q9Fsiqmt3xpJVAIdbb2ZDW75JDRvrbATn
XPoAF2TX6jByLdf/Yc5wyKBhlcATukhl7v/76z9Mhqv+Sn6fcZZu3MQrm35JQWgqF8mYPLbnzOjx
l424DPVV6iGIYA733uW3ZBs0oiqYUpSc4a4FEhIKZY+ucmg6KF1tPEnXJu/699+WRhbilh3DSJ5Z
rdwUZkM4Hn0Xqv1g01uxpcC3Nl6LyKWp4mgeuZedFYPSf0pt7BAYl+coJpRRrs1+qFUevr5vPfp/
dimws2pCWmdn2o/PkP3r9tnVQbyvqb673cLKObwE5ssYwEZlTHYGnE0cZBWZPa/hog6jkrdZdbDJ
juC8dLuttQlaHA+Ay010hintmTn2uwrm7BgjHwiPbFio325h5XRY6mjLNkaitdfZObNOALt7OeT5
Li7hlbcxXCtdWELuwY6gNMowIcC61BCmwjsS+ovObu7g3X27D2tNXGOQ35Yxi2dXxqSOUadVzkHn
U5YyGOU99MLbEj5aWcNLjL1hA9JnTIevgNPVX9yyZCoGIt2ImO96N27dr6jTwdM1fV+Prj/jtx7R
DlDXq0nFpclgZkWvxwugK93O4aO7MfErCq9w0vmzDSKdarCQw7xw1bWXrFFTdxTGdQq4/g2NA7ob
zhlTVe4jNCIixDXDFXAytF71zpWxOBeyYUZWBDXriwyC6oG3zQemW3UHTM7l9iiurO0l1l2C/jLD
VwrGy79M3AzLT4VfDxs/f+3ri/AgcDQuojiY3iCP1P6jTNB/xnmai/R9P36x9Q1yoDYLhX1rtJ2+
MdG0+y7Q+TuHZpGtQDV+NqQl8pJFZVEmPdwGdNI0fbmxuv6+JcMlpt1wv7cw3YahZQxByR0fZ1wn
VM6dl+SdB4DPewYJxfw/1zCbGwslHRW/uSVcShWqKndX3v+7grNwCWinXoZYTBr/zWTG+QEKjz6O
Vdk10A2BVtjtHpBf+d//zeiHS1Q7uH7CGQWjb9bzdPHYBGNdH4UAsKDaDxzL4Fvheqp8EVkwVXAm
7iMBPlrmxGYPApZP9hlKOMXRdYIgTpFUDW3CRABoo5hyF64UEO5qn3ihQucFD9o45vuAxsUoEgg7
yf7eU6jewSmwzfQ+lrPID7g0UeWyEXGyx6zto6+D1039HQMj4aP1S00ex7CA2wyyQUheK6VVe1FF
XrIHPRau7RJhAMSEaWI1qHsbjG77Ewmwut7TygGGgXstjfATp9g/WF5ODwjl+582i2QGz/i5+sp8
eIXs3Ssb5QDxJxEBFjs3Hmz78uyV5IRNx6ZtXfaAIDn61+l5MP4ws2jLz8YHRefoViB4Q05kUvRl
NBCP/yFj6O2oZKQSl5sueqMg+Ff7cgfeIN5qUJWjO9pPJYITETU/ZSen9qQcggcVi7rukUKd7Elj
xKezruXYqT3JoIJ34aKC1TsAU7OT0gFAkq8QlW5gzFgSSYa9DPust/AnhWbqoTRB195lOXS7EiTk
NdkROXH7rYnqIfxAfTW/0qaZ4wOXqiuO3Bdk2ls4J8+HssTDMoGaXMHv3DySXhrERJOETXPnnCAn
BbdZwHpyq8RhjlvUiCnIUNV9X0z2CS7Rc3CQA5DTbWJiNSsJYW04d84pSJVgQJoCfLcjg6o0VIgk
+FYGJPcpVCjr6mYIHqfAdNNezU3zPZqmgd6pK9woqcGlowkJECkc87os5Itlln2E2To0TydftP8x
t5+xJjDfn51u9qGnJId5/g7GrjD3TeWPMDxErRQSLBy65lgRvf085Gb+x0CbJUgyZzJZOuRzzZKR
Bc5XHnSifWlMqdodbR1R7MHbG+Wj6T0+pIDXVm4iprBpoYEJb95dAwKEf8wjMT0EbuxBBpPA2S23
0RQ/ojQqbOqD/QmkE7HKHoJJt+UJl5KCsJSCyNTPFtCdfsd1h+XK7ViUR392hP4J3pr6J/YN2Tky
FPKOtDyyL6PXQ241mLsIj58Cr8X70Y5OlnYGWpYPsr2OWRdT2UE2hst4B0r3sCskpWpIrQ/A6yG8
Qpl3oR6QErEObb9quN4VyWz66sMMxE/9hbde796FdTcF6OMMu0/XXK/qOi9nmAvTq9aEo/FK2Dct
QNKpdbv2Pw9H+ydWuWN+inMxixSZ9uCfko/4AzQQoSgTibpLWhQ5yUObeaW7C/oI/Km6tGieK4AB
dnWOf58KFrS+THyIS55AssvLZyWZPLuTiAf8IAgOPnRVXxf7ATJP5T3q+NY9TEjrPjHlzOIuML4v
scdkNT+2pVMHJCkNdD++dHEIRdlSopb9OFdWnZ3Z02SPJV/nqR87Fg5U0q0+KwlH+QSu62w+xrnp
o/t2NMgpwGUlBNiNt5D0K/WAH++b2QsOCtqbnyrRoQKaKWLilLvU1Si7jWDwIjHs9Z88Q6rPo4C4
qCNmHQPlLyBFlzcAf1+sd4UJj3FtT1OhyefIg5YUbDzAp3hwnDGjG5fA2m25CMWy0ECCflLsLQhL
Pe4pcWI/LYuxhVBX5En2rpDi6pj4R1QpS7crgqDw37TwpEyhS+/HO1qb8+2r7PqZv11ky6cX9Kvz
IO9jEEHCcVci5/McOt6WbuPaGC3CLV0wquOuzs/0ymTSGeCisP4rkqmPiv37OrAIubRvPH8Yi/yc
daN3dK8v7tb674vpw3gRcrmRgSZJ0PhvEwmqs2+Mc+xjf6h3Ju+3nHpWBmlJJ6K5Jq1b1v7bEJK2
PWJPeVEpPzhynrco1CuzvKQTgauCYnw1szef9OMJZtqQU+4zs/GU+zviI1x6D5QU2NSyndibndsh
JeJVa5xy8OWDMc+A6uPoFvurifAQsy3o9lqTi7cW0x4BhNUwUDPGV4qJt/A52EFl201wxNkdjpa0
D1G+zcfRbuzEtXm6/v23952o1RXS60VvMiyFASB2rPukYRx3wQCF9a1M1dpcXf/+WzOuD9nuugA1
S4uc6MSNROTfwV9SbknIrTWw2PIQO/WynjXRG5ctsD9a+06TDq6e/3nXjmSLTR+EWUFLW4FbFoEy
uWPuPIyHPHIh53S7gb8nc8IlmSiDr3QUcG4u4xBWewHo7TfQZ5pXqKCZo0RdT6VDGIl3UStgXfvn
fNDQz5osM2gtBPPA5MOADcRlEvFNzuL15fOXQ3jJAzK2VHE0+ObCePaPHsKgTcTY6WPQS2iizJNN
J1jtvHiUT+/r1JIT5NqpK2ohzMVClwfUbmwS04Oem1+bvT1Lf8++hEtiEBT4bFCFDTolA/hO992T
ZCq6g6bTUwW6U3q7lZVNGS0OAjJKQcOB9Rdgt0wC12wNp9fhecZ22Whh5ahZ0oOu/qYw3TPeG8EN
A1QAa3eusom4gkNGtx4SFphXZusjxC833rBrTV537m9HQAOLYtMq8f+bdP35u4XfK+9xqv5qEYIi
XSK9Lpmwzjc21fXbf1uDi1OBh1WddfGEIi4VxJ5sKYTeywFlgY0G1mZqcSxYotk0VsVw4UMJi1Je
hBM/zTAIco8OqlbvI+eG0SIekHAk5QWr+4ubM/5JQXnuq52Zc6rnOt4oMq8N1eJE8PBOog6AW6/x
6M/8mUD409kBNIuM/+1FvXIeLAk9Y91OMGka5ovbI/6GuuaRQqA0Lcf4k1/Tx7qNxrRvqy1h5xX1
13BJ7IGXSDdrE6qLtmM3vjFQvRAMdg5z7b3ks6Yp+ERudB4hiMi+w5CbhC+lrQEESnhUeyyJ4Kzt
vNzu/MrpviTwGAnYjcgMSij57N/LQT8FeNoCJuuJh4pFHxCxbmyztWFenB0K2QCv6CVBGl2zHeHq
kTcYWRKSf3md7ZDxeurc4fV2t1aW/5Ky0UxFN1Uog12YW2avplfR1yyO7ZMzknAjll9rYnFssGki
XhSZ8QIDhuLZhbM9Egxeae8RKDVbKPqVFDT8Zf48nMSAUDVi1r3Mkfo0szlLAKJ1nkgNLxME+Jcg
zpJ+wnKNizl8honsxmyt3CdLhwFIMzoK9s/ha9kR6NWJIS7nlAbUQ/FaeBCEd6CHSz/cnq21pbE4
RRSAwNkcVe4Zsng1cJ9kB3KFh9F0AAwjKFY6Y/g2ufEWfnnlxF+SOZhEYiFAIu7sgu+UlBA3pQ4+
/qtGCQh3vYOc1D4nMAiBG+qmX9x1yv5y5i+ZHZpkg+7qeLqg7l/W7g6ZNrBgElHjGaqTuDd4n0PC
1fXjFJUGb36ECH/DvyIrRpyHqombfEgh8FXYaG+pz8Qr1EcR621MwcqEL3khTMlZliBpvJmBC31h
PnWqp1HHefQ06xCZBmQ/pPcNuVgVyXRsxTBn38sB2kHiNBRw3r0rgSul4ANcLT2SyAOTZUdD2XyH
V7sYP4s2Bjx5V4+qFD817erSQBQo5kAwAVKMpMcJ8PFrqbpSYencC4jrwNGZdq1Ati0rXSROeJ87
TZhAU2MIqjToKjt8nGbgzTFs2awu0IWpdNq4pqkAYiwhfJAoTznTP6VTBQ4gSSFeDoDz04LEZx6G
cKVKgAtzeGpqaCk3qLXKxr/Hq5ao7yPEJmEYGfW2hSjITIIuIcyN3DOxmKm9gVgvDKagqpOTQwly
haf3ZeFS8HQyGIPXZSoLSsZXEsHWTiRuGAT6o4R6LyqIWQMs1oUG0Fa9ABTsO59BR+BFuZM1nyC5
ZVRFepMU7hC2r4CZwstqB5fJwX+YorKiX4QGsZklUpU5vXOiPi/pHbUOKpKpGEBwxy/NHJBSkZ6C
dc9dp1TRWchUj5K/IKnLSZCOjEvo7uqgD+XBo3B4OOIuJ7B48CHpUd83RT8NOoEsEbT9SRa3XgDk
Ahs7us+Hyc3+vb3q1hbd9Vb6LfSibhuMkUvrs2XlwcI3NXXr3gFCxZxb6BZurO2VCGLpZ+FKagvi
iejshm7fQiau6uURtcIyTt/XjesV8Vs31NCFYnItUhbAwM13lXXaDw3Evx4bCG5NdwVrtoAea11Z
XDqltXU51oAjBBMy2nteRso5Da0Pp9bbXVlrYHHfMIRzPApFc9Z+5H0Htbfo3qIWEh/vwlPA+PbP
oSIw+3ADeOK+BpUL4pMa2qF4jqtKZlf1WDzFbndjbWEtbhRJUYhALiy/jLUedoxCJLkssnyXM4Tw
Pe/Fxsyv3FxLGoaCAGrBzMwvEF4Ehw7M2OvTq3SLOiUxha9JhE0rGd1YySsX15KAAeuDcVRw5Dwz
qPMlbqPbPVIkV4Rb85MH4Fopz7ZfM0iY3ZNqC++61ui177+tblAdsiEX3ni2Ud3trjsVGo8fDLwW
QZOId/CH3rWsOeXlVuyx1uDiVOC+iVze6fE8GuAhrg02VfPBXF208M7tEhp5uwjPv7CptgwRV4K5
JSOigUtHVxeRuGSCRwfJM/eE9JbZww/Nub+9JFd21v/wHgTYyp0k41myvrgbbTg8I8zf4gOtjdni
YBgzWF3qjo1nVzQ/mRl/zRGd8FRy++qnCooDMokfImSLNlb+yg4LFgeFFqAgqZHJC4PT9X2Q++w+
azt+X4WITItos52VHRYsDgwXzhejP7b9GdBi5wev7ZWqLnQiiZmRmR/Iaczdu9rHjrs9TysvoqVL
BbFOXmdzUF+akfipBfAeEQe+7qog3nUUGLkYKoy7242trbvF47YpkIrSs5leMjZXqZtP7sENsq8V
q7bSxSvdWTIfMiIrw8bWvkjF8/oHdwc/OMYqzCA8PWpwUBFwg4ZkU60ZC7Y8dlYW+9I7QhbDpAsI
IlxGD540I++a19liidwetbWvLw4IV3mk9WSOJGHet88kK8Sh0jTY0mlaG7Lrkv/twAMKq68ZlELP
1oOo2ThjytUc1ket4cYwUXOO8XrduKjWurIIHUpVwkwJVaczPETjT3KGXhCU+hBAbqzmlW3qX9v9
rS92yOvCB/n0ktEpcu8kdGo0h+an7EAaRvk1aGvATSbTbOQTVhb0khwxijozCrWCS2kbAKLx0nJ+
CD8o/6ndMXp73/QvjoRMhCKuIaJ9hvoYlOZNpHn4Iwe0ebrcbmBtASyiB0NzasGRqy6Qn7pG5cai
7I+syDU7mfhNWadevhlCrI3Y4ghg8EtxOlPFb9btHVjLIM/NdQh5ktwlG2HDyiJbUhnKwJWzX/vV
RcyGvkoZmeEYCRVuCbSsfX8RIbg8o44HYYpLOQUVcBJ9DGcUXkPo4fZ8rAzRkqpgZz5WEkXzi65A
d0+bjukMrkAsZIephqzjxmG8Mu1LqgIEZFodwcvnlam5epQgK+8yqBNDYrejJ+iefarrINjo0sq+
XFIVXEeAetGN+SvR+RgmYy50dgptE/EHW4axk+YD8djd7fFbm5/r3387BFD6RzKzodEH+DyET8EV
ckAs05fbX1+bnUUkMPZC0znnxQWoFXp0WeumzUTjO1HBm/Z2E2ujtdjxLPZBOIfCysU6EYNlDX1U
1yxwEELN0udA09xuZm2clvte0Bic+Sy/QAeL2DtY7Q7lk8+Qi9qY9bUGFns9KOMmkICFXAz8DmGz
A+5r2E924y5ZmYgl0cBQpeHrLfjFJQylWTIY2Nz6Y5jvuxaF+neN0ZJpUMLncgz6yTkjThlUAm0l
+KcCxsb3t7+/MtVL6gBziTIVZNnP7kArXLmBdw/xgAR0+p0ayx+3G1nZ6UviAFNgS+iQdxcd9kVU
7/UcK3Ogeqip2gXAXdkXaA+x4V/DnHnc0mNdmf1f5I3ftqGt697YLmNvXDWm3nHS50lJZ7kF9Vyb
/2u7v30fMB9PFqPNLwrOdi7Uvhs/2IGWHNPTXE/Fxg2/1ovFdqfzCME7BiSOHBSEcJA4zPvEOnjA
356bte8v9vo41p3Nozl6ayTzX8pu4gHgTB38VG9/f63+slTohwhn5rjU8z8YXRXesY0zCLQDptcq
B7rbtYrjRwKJyOGLB9Cb+Ry4YvAhCULb3pSJgDp3diliJ9gCpKz1d3EmGMhYt2VV+WcyoS7CgFE8
eXhzp7d7u/L1JbeghLCMrPvAPweFtDtogrqPbfjeN+1SvD9DzjDUI/fPeKhDz5iVYH2Rtqy/3P7x
Kwt6SSkQAWB41lPkzAZn1k/UwfN1J0WNUgTT8uftRlYOnKV4fwNf8Ab0cB+QpgCglql1H8G1feqi
DoqzfvvOK2zJJaCwj4tbaAh9EJUCNUXDsdn7TIq49+8imDDlT0NluHpfzXQpkQ+vSt2Cluify4LH
X1ijYT8BbsL8PlumcEkb6CkgLbM1/D8IHpHsJYKsyhfgf5jz6facrK3axRlgJS8dXVQC3Fvc9yCN
fhtZvvUkWltVi1ueQ0wvJ62fn+2ERAwk6AB9FLTw9b73IHb6vh4sdjXjSM2OcjAXCgxLfcjyrv8W
dF5bvAtSEizZA3TIOuIaLz6beRaPIsu8b9Tqeh82c/nxPV0IlsyBRvpxCL965xGWaioViIz2nrel
bLFidhgsmQPWa1DxcwrvQ+n5ujgZ6Ky4kAOtRPmVSx4VTzwfwCPIETGFaUZ7WNVxVsf7ZoD72P1c
zh09RhXelEb6ZXuf9XhHv9Cma52Umw7PQma0sQByQ6iwRc1yiMqjyJSPXBXvJgD/fAZVqqmH9ss3
AOC7LWGQvy/dYMlVKKESV+ZFxt90aKZHCHqpUxvWX29Pyd/jliC+LunfbnjFOqNLh3PE8Hj1kIqm
AOJ8sgOiPQ2tQa9XWzmQv2+SYAmE1UBHxzk0nC68neYR5W0fXG0VeMDB9419H+8x+CW69lt/jAl9
jwwZfxptzQ9X2I3M4DOtvVrB8NrZGLW1vixOE7jAC6+tpvBDxkz3EMSQDeC9P75MtN2KWteaWJwp
tBczB88x/DByUjy5cwT8varZTjVCbJwof7+ngiU4NoAldtvylj/92o58MF8CjuePYn6U5NBne1fA
gFDuzyXGBrBdipA4r5ZRae9BJZCHMR+o2Hg/rCzhJThW0RB15kirS+Brey/y+APPwAooNTcPuh0O
706uBkukrC1aMrp+2F9oLiJzZ/s6KBHn+SOOyVAVW3LrKzt+Kb2vo8AhChIRbxr2Ow+UDeySh9DB
vb3lV8yFgqXCfjnUk4+KSPwKp3IJQRMHNdn+DtlVJ05cHlQMEmeltCC0+FQ+lDgZwzs+OHnLd6PX
hp9EHOQwZYQOXLYztd9o1Irt1bC4aatMgghewRBhH9QcpItDPQlxgiuYpZeSw2j5AQ8g0514PDUP
eZ7rOQnpUMWIk/sQioUoJbtum45NDwk+ASGs/GhlLEPIYfcgRtwegZWFv9T/1ygwhOGU6zelpvCp
yaoLtcz91ATFZa5ha367lZUdzBbPGggSwS7YsdmrK6FQdeK65N84Ldv4uWv1+5wFgyVYV5eQP6r6
vHvLmqg8ycgJv9eQintfTPA/SN2+cN2p/H+cXVmTnDiz/UVECCEEvNbWu7uq3G2P/UJ0j2cECBCb
2H79Pfh7aWtaxY16c3Q4UGnJVCrz5DmePAvghHYCrwrgDsb8Fjzi6UoixnbWjbAGjeIoQDLdnwVP
oy98aNsvftL4K77H4htMZK4oUy/VtRDnIdFLBxxA9L33XYkZqA89Nx59nqYuCX+MjINuc2XjLVMy
wbkDLs4h4o3EoCVahOISopybfKidNWE/2wDLbD9ccgMdCZ8SPzqBbkr49xJNOUgndtr95/LJtdjH
f0C56BIagkFEJ5cnryiIOY9owoFgH/Ny4HBUsqons6Rz/wtgYiY2N4xDB/JLTn7mod/f1VWL1kX0
qg95Ig7Uy3+wrj9kDfLk181rWc8P60Y6CIdNAKGB0wKsy3WaFRsKJN9dO6IGnHiIeS6PY7F8k2o/
zBtReynoQGNalmKj0MDZbTnUHgWU0uZpuM50AvrndOKy6QF5qNIzMoCVvG1Z4g43juNc9yZjJhR3
cnKAK9ADfQYtBQOqTdd4zOQN8a+rIrDAsH0gAgPojtPyDBg2TZ4msMQOJ7Bf8em6FTKBuAq0i42n
p+jEQsDZQSTTAHlYppAtvbzRFkMxgbeTP8yghx8V+sXT5HaAdExbI0/dUpT1sqBdSzBZ7N2E1IIK
gFN0ZxZnHREKdSe0/ziNf748B9vHl7l9MAp0DY+8d7DLAuRDOw2CDaCFe7oSbNi+vpjIh68vyU7h
tCXUdOM4fSCI9O9UlL1c99OXQT98HLLkOdRmguZf6avilybhmNy4KkTwcd33jRscbFloi0Yl6kVD
tTXdyYj37AHElYh7Lg9gcRQmJjZNxVRGWSNeW6D2diFUFjdkDMu7QK9yBdk2wHxHgD05A3moe4J4
ZOtusEYVoKGF9/3yDGyfN0yYOCStfPA0v9buwB/V0lOjtbfmSC1fNwGuEn5nykvhvIQU2g+halwQ
IPN4Nb9tsV8ToqqqpsQ1M9fnuJ1CdztB5SHZKg9Uqd98YPD0pkO+sFkxNMtm+8atPSVopHR0EJ7q
Bv27uL9/St9Lv85keru8F7YBDEtGg2xd4vjTkw7c+q4uG38b9oQdkBOZVxye5cI2uct5miRRkNfO
edDghWaz3OM8jY8qrKDaAF6hTROK6FANwxqx7PJI/CRC8A0TlyDJxxs7816kHF9ByQ0y9BjULE9y
8O7nylk4buXWi2a0xaOfeY2pzzZNw/AhYAohD3C9voAyv9zEafUA8O4vjbrkBolEAGk1u+9cRCqX
N852zOmffoz585ikedu/cNdXO+GP3S6Pkl/XfdxwAKCcQQ9BX3gnJp0xO/BJ8eImD3357brvGx6g
mSB4Dw2Z7LWvQOTwpJ0yrtE07wR9seIlLbthYhRb19PpEIv+hdT+gwCfspSqx+vUKTehxk3rlKBo
HJeU1VUzMkmjJ9HEvII8wwkczepxEDX94nIY03VfN9wAhWaaR5HAO4O/36sQHUaBo6N9WfsafQLX
jWF4ghTUH/DJDkIqUPwfOLr4DnOubi5/3NJBwkzcoZgrNvbI5D4B0XI/seqRzcNOCXUUTvhULBDK
ic7PflT8QC1CrEzJ4tyY4QiKkYPnEawaJ52XxYFBDQLsH6CQCGi2Fi0uO/CJr2Hen2Y4tCr0imhw
zqRu2oNiSxO0QjpAjmG7B63Ejwx1u7vLi2ibjmHyioeA+AddA4pcN35Gi4j8d4AeyFeHONRZOcfW
jTJMX8i5iFvC9Asd3GdIR/i3vxFBwp/eJl2oR9QU4N3KCriHiN078XXaMoA2/LmQfGYtEVPmnoQH
vkjors1uf/Zzv1pjcLQ4TBOCOKTZ2AoI5JzonKbNgatkjvZEh3Qlv2v7/uKJPgSWg9MUjig1PYGE
EwIaYuZzdDM7Qv971e57hg+oGQtQbcmik4IGMWQ1QDtU3ofS7cpt43syXOFhtk3DcAMKREUSDLDs
FOqefkGuHXlEDszz5UksX/nEXLzlaH9YpFpVQc4CsBYXqASD3qYFC2US/MQRS85gemlWTrFtEsvf
PwzDoKOMGkyNNFoX6Pkg0LiTPjZNXFXXJblMgCGEJnQCYh11rsN4uGlF9CtmwGbOA1nZbdsMDFsH
fNFFY5YGLS/YW6PbkBBQPnYDq9eCJIszMVmTp7zOBKW4UgRUxt8YhZeSXQMBvKAuyF+Xd9s2CcOm
USIfRgeah69pEIFqOwatjb/p/VVyZIvzNRGFkySdVFAy+DsFfLEpDk5Qpk4OAqZah/eRPwXxX24b
Iiy6q9Mo4mulW8sh/g9lMktBX12BdBd0F93INmDFdPO/A5cR78fAKFCBvgb91UoV3bJRJuyQlJJT
Uo3qFXzl+Q58Y+JBpCi5zOG41hRrG8Kwee4KSDyU43iCFy7+h8xr4yl+G+NgWAkALEfBRBqmbqO4
N8C963Gg6nvBoG5+EpHyVgo6tikYFk85CXq/yMgJOkhTd5uyqE2+kXD2mn01x+G0Yve2rTeuezWG
3B/aUL5Cf48+QODxm3IQeQMLXEP2D0iqy4ZjG8awfpZ2oJjKPXoCxnwG/7YQMToZNyGEhdQOLARt
722aHrqMu8vj2XbHuPRpz9ggAzd/HaANHWzBHO2rB3Ag9HJl+y1PMpPbGHgWt6QxJIvCXqKddgja
6Wtac509xZCmuk8GnZ2zNvXLFuETa5zboYPk0eXJWY6GCUisFfF5INP4pLLiBZVEcZc07vMMatbb
ywNYdssEI1LITbdohXJPYVjIA4KMeDdonAUhWPq1p3rFmy6BxCd3p4lJTNuiqN1qKM8TAOe3Eyje
2haKQgxxc5JlHJedBBX2lykpdLrJnLHy85UVtBwPE6iICaVzIETzynsNHMQkZv0r6FGauy6wNSGJ
cZpBY6v0AApH1vKRtV3pb0kURLeJ1+vwykkYHoJwtI+6aeeBGRams68LnUHpUatpxU/btsdwDWBu
6nMlE7yfciDoRQU+WEgTbNpGCrRySRDfFXyX45JYmY/tWNM/Y5y4mbM2AjkvEPt6DqApJbK7EKSP
Csov/DomMmaiFLU/Kzzb5HyixAWDJSe+x+atk/FFK+ey9fzmY/7sXBtRAu84Bd9PG+PpDCzvOexA
EgySvBQxSb6ZQBpY3KM4T6N/GpDgJVsKjqdkh87DML1rnYLpnV/EVfIdleioO1z+TZYDb+IVQz42
vo5x4DVbBPBGpQcIyIVyrcRo+/5yhj7Ep8KrSRNVTXSq26Z2wIcqgGGVoyDdysvXNoDxWACGL4Iu
UN28UujF3usJZOfg2x7fLy+P5eiZYMWWFZWGcBOeUoKBH1P4HTBSkNdDxcoPQVh03Qk3wYqgJdEK
6lv+qZ1FGTzGqnL+GQrXjR/8kbVrbwXbZAy/IGpUM6ZcYRSajM/QbCTbKQr8m652r8IqIwr8c7dp
OTfgShHsBO0U8B6KKi7AFZ147sp2WO4fYngCHXsiAJ1n80qgQnjbJmm1GXzIEpDBF7sm6ddY6G2H
yogSYuSiyyRxMQ8HaiCHNJ16fpeNS7368rmyxPPE8AR144FE3Qu6Vzq0zQP4KGa14NN9sE86czSf
QAyhhpuKM0BvrxnRMwGM6K8IsthftGMcl/0FOb5qI2PIUwvilrs0rlA0I6v055+vn2dCGXGHxmRw
CTsNuRtMuziU4CyMAzAAX57M5yfZM8GMeOhEkUcAXOCFarZYsulWjbnY9ri/V4awTWE5gh8cF9dF
xAED7V4Bd3TBlTE5T17neVddoQB2/vl1qTJvgNxc+YicGroEK1rfFXmiNgWr6D4M+OLwIR3SNasZ
QguuyTMRhtxBQzTYhSqENo2zAJqyKXnVenTrDa+rMBYbcArfo4kl/dJBYO9p7tI7mpCo3jvZ7HQb
YNTEPgTX+pZBTGVPu1690CgEAyIfiNotHMQcihNdVAM43vP5AKRsB9CXk4EHOwXsMNk4QwDekiHg
XvJlVKHsnkifMfWj0lCPE5skS0h7Uw00jW8vnxPbJhr+CGwNNZCmaf86OE50AsZkSO6cxhnpVaw9
XmT4I1X2QZ5BNvUkaU7O09CBSSdpw6dphhgT8gFrnvtzv+dFhj9KvVzEUVv2r4ShqXCCcIRWaMf2
ZuQlUaE7Xl4tm1UZTkkCYlR0iLxPFK/9/pBCT3faaoGgdePOjr/yQLLMxQQ8QsNyBuN4nZ9Txyme
h5x7NxKKT9uWLjzmroSYxFXTMZGPJAVJTj6l9KTaBkzjBDRewUaCzaG6YaBWWVOTsJwxE/XYdsiH
xXNfPg5VPm0Bpdb7rl2DmNk+bnghgKnHkefaOynN9E1aTV2zH4nqvP3lNbJ93/BDlIYgQHP7/jWe
Jb+bYgdQH0f6q6VCy5EysYS0KToBJvnqdVCzNx0oj5oBGNdwVN9mT9Tt6bppGHau+7pSmQijUxWQ
4qHxhvR7zla5Hj+/rD0TRchZDsBnAbEfoNrHjZqHw4JWPAjdd+DPibeel5IVh2VbL8PQIVIASuip
61/V2IEBCGjdwcHrHSKm369bKcPGUT9hdERe/cxEwH/SkA98G41zcp1ClWdCCqdYlCwNE3mWfg72
VXTdHGJgSTddAjmsy1OwrJEJIKQVwvu2QPlhClTxZZrRUrghsYoem46qn5fHsDgpk95zqroyaJRG
fMbd5xTc1ODaT8tt7qF51FWec939YUIJSdRTf2yx3SwZFGq1oJqrvrfg4JhuQJGSTts+jYi/Vki3
Ldzy9w8hDQ3dMK+qbD4J6APkexYk1YZMVJCdQCPudV43WDzNh0GmCghmQmY8+OIez2hv+DLlTX5X
zautEra9MYxdZBSE6GOcfVVc0adBxlG6qTI3f0hRyH+aoTp+XYOnZ0IIMVLXgNM9O7cdWDUU6OIV
sih3zhyu8XbYtsSw99ZPM/SNAfXSZk0y7nkAUoq08V3nZk7nWV+5J4bR4+GXQ+XY907E932ANbj/
IMdg/CraRB4uG4zlIjGxhDytRgkArIBfKSU6fxziiXEbFTnUN1ZmYXHDJpyQ54EbKkHdt3RyGhf9
RgVPD5l2lb/taw4mu9YncQL0SSGuyxZ7JrRQeuD0dTTxHgokwH8Cij133xI3E3Il4rKtmnG9y3FM
wPUWeg8xG9182BAaxd4jJdEYrHgYywEziTmHgUuZVMN8IkGm2E40A/0yKJHynZTsukqqxw2bDxUZ
k6IE4V47Ex+s4XENHQLQnCbd/rrTZZh8mCdRQiotHsMsyMFiFgKmvB3RSLqyDxaXYiINdQ/imTRo
4ocaRPjo6Rh20xi6O4mczMHx1zpfPy8NeNww9mL03Bz6K/pMmyYFywUbtrXv/7OQbfEQEim1Cprd
5OtbNET8fXnhbBMzLL+egimq0nI8D/VCtx5HXTHseJtDV6ZN+TRCvitx1uBvltNs4hFpNRRd2CL7
o8Yq+4sQ3P1hH6w9yC0n2UQjZqqLCZur8dQ7ebstaNnsdZuS59TRK4tlG2FxPB+urrppnHKhDT+J
bIZMfAgyNNnkzWMfxt8ub4dthQx7J0ni16zMqtcW5q53Mp/5dwWBimolrWQ5YSYAUQKPHpNekRPL
NDSCvGCAgrHSo/NP2FPGEdujXCjxCIp6mWzaoBTp9y5SNXjtrpug4Qko07pxAME+6Rn+ehPGXfAd
6ifhSlHSXQz+vxl0zzccQd2MZT96sXMi1Ms0+iFy0v7LEr/VtxD0kv7PAsJM4GOf/Qkm5lWBExxR
pHDCnd9kiYvgjdV02MdIwzNnE/RV0q/M3AIn8kymRSglq4zQfjhDNtnbFhGoO0nk7xWI8+rI+0dJ
aL2FGePbiuiveeyu9TlYTNw3vAqXAQundupOEJdDH0UY5ZDF7cm+DinZjN4aUNI2jOFJilI6dT21
KGurStcnWrE8vRGCN2Q/SDQKP80OQryVfbbYiYlpDGnl+INg4VvHnWbjL3MK+ngtRLUEEiaCkXgq
8TzqBG9gn41vRI4y2aaYaHJGQ2lyDlo1fa8dl79dNgmLV2GGVwFwY46iYiAnmbjkIHx4xSFLxSFz
hjXNC7rkmz4xC5NOEapdsVtAgOQUOlkyfYt50mfuxtMo0rXIkE+1vK+CUvs/OJZRHlLkP9I74rS1
/hLnKQRzN21cOBJYq2weIaAGadoCKg1IZY03IeA+Lpggm9wHx41uUu9b7UkUR0O3mpJ36rge6txh
AG2z8eBM7pWkCp4JpGwzXoO9p5zO0EkCIw1JITy3q9QU8ZXHtu2UGc7K8aOhLcAU/AsyZSUQwCCr
TelGAWzQrTW72Y6a4a+k7MdBtcF4Bn71a5vzCP3DWbNfBFzcCIxKZbxam7edMyMXyZxZxNRtg7dG
6vkGHEqozEITMOqqFeCJpXzpmUyNMkIrbwgeinPruf8OJL2FVgkUvyfwprVRnoFclj3FaOYDv//L
zOrxEfqF2b7J2UrS3OKCTOBknfDQc8J2fKC4A1q5B2toAwqGEPVt8RprqLO9zVSv4Wwso5koSu3U
ResEDQPpNvJ6iD63uRNH+zRrjvUQXSdM4ZnEjRLvv67zUGYQOZ5mKnXm2173a2I1ljNhIimHAURU
YemyNwJql/2U9/sYEptQN06vKvh53rJ4H0ImkkV0Zl7pvw1gpIq34Vx31VfAgxhZOXS2XVhm9mGA
pgRLsTvP8NXL7dYGdb5J8rjeJA7qi3l4pS6RZ/I2KpCPh/ncRac4i8KXaRKj2pSokq1gTW0bYfgB
aPfhs4j43+q49fFycX5NIvD2Qnv59vI1Y3FmnmH+kOb2wBpcpCdgmrP3qUeOqnUSfd2FbGIo0xBq
dADhTGfmUg4lhEFrvQNwOV/DlNh+vhFeMFogxdrm4ZusoG7ZTaG+rVslvl1eHMspMuGTYAUBf3yX
tw+DFn61oQGU7dMpLdDQH0CRwCuRCbs8kiUCNxGTIBj2s8gLnWMMaMd2ItO0YaW/pwqDTS4Yqrkj
2s1Y0W3AoK5zeVDL4pnAyUhPYZQh1H4bE2g0vzRVCLwcIRCuvLk8gOUaM5kakfCQ48BH+RaxHBx0
1fAliGW2KXukxVrFj66S58sj2dbPsHdo6qk8H934WBcSmC8p95C8+hLTediGHiqiMxpVx6J5mnF3
r1iOxTZ/M+Z8cDG1yCEP1kgMKXzyCobeBFwckzqiEL9m/rYNMswfXYtzOg0iO6mmqV4gV5K8QPdK
rkzA9nXD9Anop5HSoeIEisDU29d9CvGGrvN9ubu8KTbzMZ4YuUqaLBwZe+Np5++ysOl3eQ3ytLZy
nrge6ZXzMHwAl1Dv1SKFBo8cwQdatPzx/8FzZ9lmExzJNPiHymTsHig66bv7EJSA96yJYfmxq4M1
tSHLXpgISRW4npCR1A80IAn0LtphgvYpMEpsXsnoWTbDBEcuRA3DokFxrgVSIPXEf6Yc0KQixnMP
KjWny1tum8cy+gejaIte1iOUNc4CzZ93NGqy96jRa6Q0tr0wrFyxkccQ84lPoPFhPdkqlwD3tIG0
VR66dwnLojXjXnBmn7yM3GV+H+YhBIW8KrC+J+x+exBR9KTDY0tQmf/tkgnEEbZ9J1+uWzXDztso
LCARrPMTzRQ0zKGXjAvSA3VLubL5toUzTJ0n0xi7XA8PmIkH1xvdCg6BenRjXJnEM3GQ0nUD9NOL
/ARFbn5TsJ4em1ReeZH8Tp582A6aRxoywFSepNKADWM7lBhOAwcZQEujb+igOF61EyauEe0jLAxJ
p0/MXXJ5CRriAgKClstft5wqk4dRZXpUo3BK4PqjJ96nuBNH96bO2vdwwiWloJcHSeSVPbeYosnK
GEP5poIun34deqKyDUQGhP8A1ZkoWHlX2WZj2HrIVON1edydVOryDRsRqUD3czN5utyrIGsPC50C
xIarlQnZUmUm3LFmaQ0V+aZ9SBtkySaGbg+t4/Y2pZCZRsf/HrLh8R7aA/me+h1kTvtV4Qnr2IZD
SJsk5QA6pSfuhseFAS12VAYOWpAa8yJrtprNz2MBEAqa3CCEVVf9yu1mW2XDNxS6YUU8hcmJUf4o
m8Td8jx8UQRprdRVw2acYoBKEexcPqLWiRquoi07NIpQ1j7LbCIA/OWQQLyBcHQl32rAqPuHAvKE
bF/5FBJItCC8HW6olg2YjJKA1Gt6CNbfYQQPQE52GXXGFkc2nW7AfJ/tJHX/jR29n4LgyBhgZVOb
ASXIACML8jWZSUvMakIsKVruIjJPyUkNTQRVgZcCghyg3ur+d1XGTrG7vNKfX8jURFbWQdSFTKKI
3wG1fUx4U99MOcJ9XJ/lr1Ek9f7yOJ/7fkDr/rzK4kkrKDE0/Vvto5mwgEznQQz+Y19Cuu3yCJ97
GmrCKuMuC7tZ1NUzaJpJvuuGMP7e8cJ5v+7zhp/hVcZzTrL6QQoF0bE9dygIC6ACh4rq4fIQnxsZ
NXGVDGjKUTs6PqqqYhuBpE0roPEBAdN65yi9naU69m6xRoFi2xLTmSzq1iC0bB6In6Djm3hO6d2F
0eR33xsdQkDs8qw+fxSBavLPna9FQ1x0kRcn7jV3sQTkVfV/I8R40NkgNr+9h0v0vlnCmssj2s60
4TzSNiyLcG7KZ1oAjEDuJHowJCiC0A2Nlu9aFmnw0Ah/kGvtZrYpGl4iRna6n/ASe425952CY/FH
WHlIWWmVbmBH9yAc+Tr6PvLA5XhlrENNikcSCSY44HSnWpcNuyFV3kKdDZLof11exc9dEDWhjoyB
ls+ta/kKpaBq27rIrDtkvI19xIYduffLVaEqi+WaWMdpGiEUXab5Cf0P+UtMM34CQ/Svy9OwfXyZ
3oegLW1KaHZzmj1LNB8iUKsFDQ4zBZvv7vIAFjP6D6NjAU5aPCPzU+zECUgs6iLPnlWDdC9AwZEg
/DqVXvofbsc2DFriYpl0FoRym+LEkc0U5M2D77hrPV6WPDm4//9cL8ppB+x7px6GoerBYAFywBRg
6G1Khi+A3JR45yy68QVBIZJ12Y3qXjrVPDn9GtDAtmGGv3Amh0K9owl+euBe3cypTG4qVAlXfINt
twzf0PpNiF6lsngVbETXVz17O103/pPLhHq7fCAs3sBkVuSl3yLdIJ0jjyasW9y9t9m4KxBSU9Hc
DU3gAoZZIAG1KkptWzIj91BkYTL5FJBIHiesvYNYJGQq5VQMw7fLU7KsmgmMpJDc9JUc4mMBdlyG
FGQ1n8D3i3AL3aBrbtuybiY0Us/K6xloLY5iBAERyKeOU9ICatIiHBn8+V9GxTPtxK98Zv9cNy3D
N0SgfknHSsj32u2G/QzQywaqGAjlg8FZCZxtkzLCBkHQSz9S5hzB0q/QbBAeAFuDQIBc7j7Kj7oi
N24nz/3yirw8K5sJm9SLaGKC3K7bTL+KuBbPKfhbtwVJ1I1wgFQvKsgFgHIHbQ3VEN84Q0G3UHlq
NnEb/QiA0V5xi5YzaUIpY1kTDyyM0xvpfPUaL3KilAXlzeU52g6k4SREG1WZ5kXyjnYCfUDCvdwz
mXabksKgrxvC8BQ+pGvLLBqSd0juPKZuH990AfQg2zGuVs6GbRJG2DDxciCQ/CyPYarqG6KL6b5A
R+Om6/pyf3kSlpDSpGFshRf0IPcNjqpHtmWRcVsQ4GhmwgtZgWSp9RnEl9ZeLZY9N3GUg996xElo
8t6ig3dP8rr6klHQxl2ei+3rxhNiQPO+iw695sjiDr1sJMvdFg/dJL4uMUJNwKSu4ypCdjs4th5/
HOb4KaQZWluXdQpn/270yfP/w0wtu88Nz8CDWeWsHqojcYGWL5YrnKPXY+PwVXVC24otQ3+IfaAV
JvtpdLqjqnN1p5EYIxu/jKd/L2+IbQbLsB8+PyWlA3Fq0R5li0Q0cuz9E1X+CyTq+5UY1HJ8TUHz
GNBMMZckPNJxhL/UwQsn7XsBXdjtBLDG7xfRuKR7Lk/Itl6GyQOd2QEqpOa3ziGhfCB5P6JiJNQU
JCuxgW3JDJOnBVKIXVwV/4sNELnvimSY9l3NX66bghEKtAE4uoSvQJSeQDFXAQR8N7sD2V/+uuXn
myDJAQJRBbhtimPB8yK9KZwKBqLhicuz7+XgFb88jGUfTLQkrsIy4F45HafA+x4nkFZDL9R1BSdq
cjWGpB4zwdvpCFL3X5pDtx1wjDUXshjvfzP21FSPDmeHy8aZpiMkVut7iENCPQCc6cdJaLX19OoT
17ZCywZ9MD3dDp32ZTQeW1ct1O5j5P0r2/I6XQqwOvz5+VBKyKoPvXwf2fiWSdrsqnFVZWiJrj5b
I+PuhlJuwlPEescWfKtQ5pOQtUe/yqNQIdmWuKeaMO5XsrW2A2tYdBzJehgr1h21B3VONlNgbbxR
3juCDK+XD6ttCMOkZYez5LfNgCFKUN6DwUQVGzm4evxaLeS7K4ZtG8Yw7Hj2K1FEKagCHOwEpLep
2HRUoomAOuX75alYTpWJXIyrGG2NaHU70qhXj2oY27euDq/jFqImchGtT41ykcc6qhn0e3XIj2MK
07780y2GZwIVa5VlIOPK+2NNlsIiRf9csdymSQICs2wWaxAJyzaYYMXlkcKoDPWxjv1/hgnZHNZ3
fyG5s4apsk1kGfiDZScAj4KTZBLvYw5zACSi3QaVdyYZTR+UF6wgk2w7bRh4AaaqFBDV+ljM/S1x
0TvvQzfp8lbYvm3YN6sadwidHt8GATiy4yh/oGFnLc1rCQlMiWc5J1B40LT4e/nlkJK6zwp640j2
+HugOez/qkuy1oVrm4ph2/Hg5u5QyBohJ1SNIIwp0IWQ/7hunQyL5gUoKAJoFjzUrjPckHnwv0ZN
tPZCsvx0EwFIgRvXTVTURzArzwLV1tEFy4TKrwNV0f9g/8YqabQOq58hfOmDaJz57HWrrWWWZ7OJ
/SNwDFlSDtVP1cmhcTdR3XG32UfuOFX8oGkZdA8h6afuEEP50R+QLY/BH7bxwqCLV/bH9hsWC/1g
id4QS+7pRv5dCRconhHcpC1/KUb9NRtAQQLxJpB8EciMjvV1VmnSLuqsUCAICeXfAJR5mxrkAwc8
qNYSlbYTsfz9w3yk9rMEOvXBM016h22R1fPHDQPLwO3l82y5102yRTUViiROFTyDjRxaQCI//w7d
kL+J98Xcfb26zk9NvCBIWfquG/j8QKrotg6Ar4rKVfJL2zoZRs+57+AZUHFQt3qxfNKuq30UdYnH
rwtvf5NcfNgIDgGgNM10flSt6PYx0I/v8JjV2ivGcoP8By+YElBGdrP+Gx2z9aaGWMVWLhdgBomZ
Te+Bbf3yflvWyUQLkgTUd8XUp8+6JTJ5UppDyXmM+zTbXx7ANpHloH1Yp2Hmg86bWR6BeUJ74XJL
aQ8USVOAKrcXkLvLw9jmYdi5Yk4yOm2e41HD5+BJIMGjD7TI8+t0cMDW+ec8ilZwJfs0fY6FC8OD
kFlEdrNLpmJloWwzWP7+YaGKVjMShyQ/pkLxO6jgim9+kgVrMOnl4H8SsFPjQico9bheh+wrVNlT
94fq80L/k0IXr71N/BzkOMOsg/h29tjgPKVV5vwcFYzmUICk9rsYevQhQgy77ivk213i7YZUuPP9
hJYb/Ftylu6nvkNj04xkqbMFk6LST+hjyKubOCnSakvp5EXb3uF5+QSRQcayTSXDNnmmyKCGB8JU
7z4VfpDxv5j3u+4SRmWE/4XMQB09AzjX4BUsw6q6BX1dKQ91m8XtCeYwhDs6u0z+o7CEuNzbqC58
vP57Eb87WeGGcsXkbUfZeIewvAujWUXySIvEfambBR5ayRc2tup1CPrXyyfZAleg1HBdTcjyIHNT
5++uyt09aWm8a8buq1+jESnBg3oLuGW7HZ0p2kZRuaNon1uZ4HKWPzsjRjAzTD144gUmqEpwUf+2
VbAb9ejcWc3OWNbQxEAWSdiBlDJI3oXPz26Xh1vQrcZ7kqnokFbhWoXINswSeH4wpqjNSlYOWMPA
aTLk6IHqcSEOwFMOMXlRrBUGbMMYzo2PuukTqsaHptfZNkrUYyAZSmqj2BeMrbyKLFeyyQiZh0gx
g5st/nuO4tvIcepNN3jbvOm+oKsLYXlUrqCwLNtvUkMOQG5PDNm6ZwqLC/fgg6jkc1ingzxVdQmh
lZVjZvF0JiKy7RIxgBdyQJtzOG6rWIw7Tcj3y+Zj+7jh50a3BeOkk8r3eVJesaV9VnwBv37467rP
mz6gGlkRxDR9nUAZXd2H0UDdva6c7Lp3lwl+ZAlkY6uupm+grIk3ooz5rsuStajCtjiGgaeO8kYe
pv7zBLqEAnQFDqp/VdvAzV61PCboMQlZO3l57b5l1UTIkWSD9zjPyK2sOEfLBEzYo98BPkXz2Xtz
WxU/V7zTxWPn6aJcCX8tBm0iHcWUQ049jos3qaJoaU0vt6UCUR1SUPc1nP+KSVsszSR1jAnyTaBA
858lhEW2KU7sRnWihuwHubm8EbaJLCN/cIAiGBnI9MryLWhyvh/Z8nrkuICzyv0pKxB3Xx7Gth/L
3z8OkxL033aJ/0wqjrZuAlx7t8lI4q/sh22hDGsOZ5oMbZCWbyLm5w5EVweIpx8q3bor62QbwLBn
Pbllp9ycPbOJnwcSQF61Y9neDSq98h5crpxPLlViXOdJFEGwJGzLtzLJhnNG5C+QMEw9aM14eSOa
ie3boJl2QhXjSqxnuTBM3GExIoqEwk/xHjb8DIrkfycPjyspw6cU1SOk+oPrRD9cE3hYFLMzjVlH
n4cQ5a8hAThYBh7fetX4evmAfT4X14QcNlOqM0D1ineozUN8q0TZfaxTuSlD5HJaEDFsvBEKQ5cH
+/w0uyb6kI5pmQ5e4N+3DiB16F4NJmc7M2iLXWUu0Bb/01yGMRKNHnXy7kbleeRQOg+glHHlrzdM
nrqOO+i6FO9oMXE245x5z87/kXZlPXLi0PoXIRmzmVdq6y2pLN2pJC9WMpkYY3YwYH79/ejRlXo8
obiq+xJpeiRcXo6Xc76lFnLjcrA2NlakQx+vaAmQjAAA1N1wKDJws1+ynpfDTaHu2hBDURjZpJF2
fgQ5pThSkVV2ofGNy84WIPnPse7aWomQ560AIqPRuSLIQe0JpsODN4lwQOgq027a37aKrIDXeTGU
KWQtzwATlsUDcPmti2h3ZnXTW9e1QYPh5JloGrQ5h/34nmZL+SBqx+P1X78ySDZisJsGMtC+oP8c
TYUe7mSvS4AyXAPk3W1tLFvlm1Ojw41G1rXxz3jwin2V828NcS8BH7ONXX1lsdqKiCLIkDdtFTmH
Ra7bO7xaodbjFymkpW/rgRXIyhWQ88xa/6xGoHxhdDQmDapRu7nczPS93u//e3DAz+zfoySJG9Q+
5GvOVVlE4txN+TR+0VFQjh8m5k0A9hkIDqOM23WsfgdzyKK8jHUaBmwXCri570zH3Ohr3EGY4SfB
W2Uq9wNgwvJSMDrPJHFZZ+iWm/LakFv7g5xCB59eDlICsnpFQUAbZOsfro/32tete0DcgjvFB1L8
cH399AodQOms35jMtY/Tfw90QcmUI4FnzoS6SGYUQyd3MJwZbrt1uzaWkMhFY0+5/nmhrQIITt8F
KEJsFEfXfrx1pXdMB89O0xY/UimLXW1q4iUx78mNK91GDY6F4yFDE5OzMFNMn3ypaX5EaW4p+9ZO
p4uNSfhzot61gYMSqqVZNxX0ATAUUIxI945FwZNCljspqvKxmoKnCH9ou62X3MpGZwsssjn2RGfM
eObtgPRARE6FbJ17V2uzsZWuTI2trViNbAhUTcaz7xFyDOfA3cPT5Pl6RKz9fGt3aHoZMn9scPMe
K0DQgOj13E4nXdnBmN0jVbNpv7SspD/sQzYIsMwI9hZjzF/wWVNA87qw7E5lUkieZfFjGsZSfRo9
sALrfeuoWJ9NBXlMuM3PTeh+gHt7MYz7WNOM3s3t3PFnnXZkiN9FotJmOvi1L+tTLFnkfhwyz/E/
tziD6BmCEbyJEznXhsGiAOnXs3G8Znb2WuFNMCZ1kJa5SaDlmv0sSxiri76dzkUIueUj9HUISWY3
NPITBGei4vsErXwIFuPt2C0ewzqu4lPgDSb6PDREdO/qufRItgvirKg/Oqwv3PeSyyY/wmGWNr9Z
7OrsB/NoUR44D4Lu1wifoxwMkmyW8TcRwJoG3jE8LH3vFKvCD+N7oryG9hvPiLX4sHbACioXcy3S
+a8ckI5dGsXPBQgJbU/cUwSQdeKW2S8BnHIS9s2Wqs+fny6urT7ZpSwMPRbMSAhR4t8rytr23q+H
8Hsz9XMw7IMorOL2wEKXlEhNhcgFX1/da6Fj3aHGri5E2IjwQUJN6904wjGLjsFtErGuDahEwjkd
SYF+VXnA7oshnd/7fecBHLioD1/vwQqA17VxlKbuTEQDSR9IJu9oheLHK3CYDx/9MLjvALUXIbtT
3vBiQne3EBxzAf31663TV/GtP0StrVVZLchEkJyc75LMjD+kBunq52jiqZMfGKTCglPTdXl1DIsx
bB45/Lf9JA9UyWQyTNx8CMrGb59i1UKJ2Rk4jLbA0jNmH4qi73bjBLP0F9pFs3kQrYjbD6EuI/lY
kBjdfhkzSMdmJwMjKrWv+o7NL9IU2XQqejD5oUchJ/VXLCZaPrRpV2Jo4FSFVxYHpdQ5Eh2JQSRI
vmC58dHL2E5pwLR281QGo3fI4IZT/CZgzGRyIVFP8R2dorj8yBUIt59G6F2N71Q44BkBubbR/IRx
H4gPc49ixQtTup2/NqgYmHcs7+ry705S7Do70bMxCJK8TUsIC2RpXTpn00IP93NKg8D/5DWhAF2i
zxS0sAEo8Hdt2dPPxeBA4m42vRK7kBTUfU7HScovqaM69ykeIRz5UsOwEARTaAXRHYd+FT8FoZlh
Xww5jp7dh/i3OUE8xQv3Nbhb7FC2wOWfAuEA9R3jytPuSp3r7H1EKDxtNEoB4CJ0rnMvOseov8Oa
znUSVrzTZ9rWsfdUUTKwI80rrzmV0g8EJAS7FMIjyqO+ezfRKnYS9CTofqLm6tcqmZAe6g4D9jZ2
nzWgWr0TQwRN8XJesF1Q0e35SXeVqn7PdTQwefCzcWhPuYtyQVvGsXrSwFtWiehw4ya7PupAOIBQ
f1Hyn2VjSAB/wHFGfRRyXxk7ejn0UJK+YNzvDjWf/GpOxhJGR8+RH3jBx2AE2JwBSZaZ4cOQBhHy
ZH4mGcYxnCUv/2qGAq8SXkW+TKBZG0d/G2D0xccxyALvwYg4+4l1pAH41iIC5pfLcO6PWJ2D132r
Ul36lywtsvkEXZlo3Bne9eCD11VcTzhMK+qDERO7fO8BA5jvAYPm6gBnAkpObARe717CwXXJQMSo
ayIv0bdPMzimrpvked4rtSvd1GkeWkP5eYJb+LDjqRiahyyE+P+RQzOW71qizGcvMAP76oFi1O/D
STDnmALdG94hqYmYKypnri4QyqbNvnREIfZMwHfoUHrQbLobuzLvjqFXtVUF1bDaP4gO6j7HxnNE
uFNhVGf3Y151MOjrvX7ed1lc6sdaAt1zCqvap4fANax5zFtZP4ciBieodIX6q8NhPX5E4hByPvDz
hnjgUwWXtPBhEirSDxGDmNyUBIRgCWs6A+4SFXVYv6tQeRMjlNgamso9nZyggZ7p3AD6iawB/cSN
V40fIzf0YLDml7FGngIarZ3epalPXlgLRKSTgD058An8lCF2MCQ15Ue3dMIfOR+G/F0UUF6/qKAO
4n3W6Fi/r4q8zz9DVhwneuGDrnDO66Gi73Gvn+PPDZnK7JSh5tB+h65erYZkgG3X+BuWb3n6XFSj
mR9QE3UDABhZHpyCRgjnIDDAdJ/mqZed8sqIcA9jwAplK6jEBQeEVCgfCM8goNYFnmAngcojv1Nu
GZb3wQwZkZ3fAOn+O1Z17zyAMBgBtV9LJ0qTNq/H9GHm4Gp+0JGf9XdllZW1PCIXnLbfQqeDGoTD
BjAh8payF557w9e5aCMuE0hpdnw/mFJ3e9cl6fQVX4PiZeL3Egm+I8q0eIXtYz7nWynYlaPYBtSP
EYdHsUjbczGPKEWCcKoqsD9T9fv6UbX2fesp3QCpURY9cZ6VNm3/WOQu1i6dmojflrmyBYiFG2bd
CDHdM0jLBsWzAnZKDw6qx/HG43RFE9S11YcBT80j3CSKRwLOW0IXro6Q4iIJVk1cPcGi9g4k8yLB
tqqTaox+SU/fpWDPOgG7LXtmg+x9rkiDg346+y4SEsjiOAkMfsWu19ONSRVborjRVHZOmM5nLUX8
gn2d5XucPu5W9nWZ8D/dWKw7Hw79OG91NpzDCYlRKEdCIThn474gurmf1PD5+npbuUiH1oOZgGeZ
+UIWj8zN+8SPpxcG+eOmS38t9zHwcZHh1O9LugnzXnmp2Xj7Sug4zJDZXMBmDALr2DNoD74AeFVb
PK2VobOx9pLOJZ3gfn2eZ+BNoyLYyz7Xx8zT+5g4W9n+lVy8DbqHLwuYsGk1PfslrCUTKPiHIIwQ
dhpVKz6KPPo1QU7h+iyt7Ao2Bt9nsCdMG6XPbOgr2PqEgU+X4GXE29KFWFkItlQxBNWZ540teSBE
nheiPtwwH321AJTS6mGx1eg1YK/tJil2bSEsfX2T9qz6OR46TYZz0/LsAIkWH8RyELGzaYu7tYId
gaD+v5sAaRD+fH2UP4YFHhw6q/nBQA4VRI/mKNLgiQba7BsDSnuesg85LrC76/O1NphWDk15hWPy
OBze4/oWF0cP4ogNS7hT1v5dV1U+Sp147M94Qwo/vp84VM6T2oeKPtv4AWsLxto9xiCvHA6x7Ee4
J47qxD3D03svjaDUfb2Hq2NrbRxw0YbJcjS5D34HKKEc3+uIfdAu3Y0seHp9z+kpTCYIusDzfqvA
ujKuNpofWcNhdiqSPwosUoDhs10VQK+Fxlg3YRE8+zN7l8VoDqJxv653dCXMbYi/rONM92YZycjF
G25w8SYucKIESZgF7ncPLhSwpRyg0rExsitTZ8P+K8EdtxHMRalEEbkTKYHzrlvC/WnjNbzWgHXF
kJEz5MhQ6GeNLLIDtbU6RNrJpVuut2vft3JxilYCuWkzI7Dxm3kL4X684LbA8mtLYGn1zbbRhL7f
Kx6aM4AnacSShiK7Do3WKIzTBPQ2f7qHPkUWBwmB3GrwVZZ1PsCVVjO1hQpe2bl8798/gWW5gdJG
NJzHbiaQS6qhvdyWww41tmp/fdWtNWFtICPxgBxk84g8M9xa8BzPgKpB8iCY2+FXFEOB6vf1htaW
t7VRFMx1fe0W+swnxl6I0+dPrADqvE+naoccRf7oRsOwcfdca8zaM+g8DJMo3OJR1xDj1PP4HnK7
j01TQBXflB+GakuZeGX4bKaAaHKvJDXOFpbVgO9B5pmPi24VgCYbN8y1/e8/ZAG4RbrgnZMHf3kp
C5A0FvGqMCRn5BfuxJDeNWMr97OK37m83BCeWQktm0Pg8wKZKzE1Zw6AhgEG2lHeLjVwqNxoYCXH
aesHA3brpBVz1eMrkY1Ak3+ZIYP3FOpMKJil4VPtVfp4ffGtdcfaKYp6Hog/QKUe1bJQ7FSloCge
DG307fr3Vy6Ctojw2ITZEDWyP4ODMOONHmseATBOdYDEAryzuRyOJYPF6xYfYXVVWFuD6sASkmWp
Hqu+He649P/WcfQB7NWTmsssqRa8Iq6HMH4Q00s7bVVv1gbS2i5C4tRpHGlUb3wxU5mE0CoIqv3c
4uH89/WxXGvC3ihUUDDia8xV03cnEcGpaMoIP932dWtn8EFxQX6gxMLOIcwiBmSiArHpG7Xy2236
gKyR4W4mEZ5HYtJn6Ifrb1GK585Nv90mDQACDdRBP+DrrCEJCFDtYU4hmnzb15e99M15J8oCS1iI
/LGIoTSaUMeh9SMSWETcNvS2lvCou7n2ISf1KDWSugnIxFi4KjByf70DK3uxTRVQREUqdLvhDFVk
9ixS2TSPBpF5cDo/Djd2kpWTxdYM1rPIZT756YvCbVQ1/iNxcQtcWBVQODvP8lZYkU0c0KxzwIkd
sEFy4jyqwKvfjSYnG2O11g0rjglUg2EWP6cvRcg+iMh/bGqwMKGLdYZg5re+Ap7/tkmxohkmbUHY
xjEKhFBVPNBgnHfV1KZJGUPk67YmrJAOddu4WRNMZ9rVTzJsfnZ5+QFLIbztnmxj5+UI3Dc43cPZ
p2PUwDhvIuLeo0h4b3Rg5fSwpYMJvHmE0LSH32DtHFXMv/CpN8fRLKIs2/1YiQ9bP1jOQzOgeqrP
kkK31MzdT4oc9ocYniifbpqJV0jN2y0EVRHU+Pzs0W/lCHapycXPoJq8+Vs9O152f72VtbPPBsxX
noG8Fm2xeJG33tG04UnnwHSSCefL6EALqMB95d1Io1+LPEucdT+vN7yyu9sA+ibN8BbtavkI5ZGm
gaRGgDp4hMLO1oNp5VL0muh8M36Mo3JCNBcvhQ9yhnKGryNuqot+U+PSv5sxLWCVfJvDrPtaQH3T
GBeO7COlymcV+I8Mc3WIYrgHXR+qtbVmhb0mXMjMjEgqivpLh9peQkn2qeSbQk1rc2EFfcVRV3ML
X7xoDfNqlY/eHvz7LVTVys+38fS6FXXsds1whr1JnzQczy2TQ7ANlaZg4wK80gEbUu/jygu12WB+
6XQUgysjSPDeDBN7uT4Ba5+3TvNw6CK3LKf+zCpWX4ggc5GgcHujbYZrQ+kBhMu0GAbxIsN8ejSw
HwNrgsUbj56VHdHWCfY7bxjKPNNAKkJU7AudRjimuxSqpBSUOHbE/4I0wfWRWmtrGcE3cSBi03mZ
Z+YXhoTPnmZZlVAXMhFAXLF9791IAgFX79/taKePMOn+iNsb+V0piNh5QKtsnFFrC5b+++MMkIci
LNh4nqp0unOGwUskHlOX2Mexfn2c1pqwQnpMsUdMjpxfmnA2SHT79BHH1GcX1mAbF8S1FqyY7nJ4
PeZhMD3D1wCQUQW1YHNX+HX0rec0pRu5gRWECLHR8wJ1VdLV2rwYMB7FTgOQZg7h1GmeKAOXnGOB
gqg61c4kp5PfFjN5qCYoA+19p67GO8AgUE4PuAjTw/WR/XOsEhtsD0e61EVZX59xCRM7maOw64BF
sjFvfz5UiI2u53GKRzUK1M/Uq5ojE8GDIkiBj3z+PdbgOUGEMm2kt9Han+eQ2FD7LgDLtSwc9MXM
0V3TE/DkNe/ZSz1pAFiuD9hal5bG34Qs19MAh0B0STZI76i8/iDlx9cbbKeycmcU6n0gEUX7682t
9cnaIXhblxwoi/YMo6nyIA0UtJR2unsP3N2Npf/nTYjYKHxeeBX8YXrxqCL4NcF+9Dtp0QJm002y
GtKD13uyttKsbSL0HA1VIpR3oO5Lkq4D8qBeDrfbvm7tEB3sx1CJT6cHbNoBHOVU/iGAsOv3619f
GyJrdzBR2QwNw/W1g6vPCa7ccUJT3sNCYqIfIWS3RTdeGSMbiW+aqYGwYzWc1YCqMty4yX7wNmdg
pRe2Xi+UOUPtMuI8kLCEkzzoVQwc65MwMAH/PxQ/VyLERuI3DjcVa4bpYRxQl150C/2Y3TFsprtl
0waQ8qejzI/rM7MSH7aKb1hSncaBwWndQbMLzyVy8Isl9VTPW9zVP79XiQ3Kr6CMOHhuqs9jnEV7
2N38iqsIigm59HbIQakkJuAZX+/O2hRZ4W5Mb3o/Rx5B+XLRTymgZJNCKH+AacyuBROgLuHXrLzw
w/X21hacdTEwWjvQOIDdPOiJ3knXOr/0UFHd2FnWvm6FvBSZM0CICtniJX3cwZ4EgJj59/WfvjZU
dsTPrQucOkfKJS7bHS/6AF6A2E+Wy34EmPrhejNrC8wKfQ57tmI2rQsszODcN0W4ZxV03UcXhb/r
Lax0xIbbC5c5NDfcBY4Dos1GkXn3+pJk5RQ8xlOzVS5du3zYeHv4Wxjo75TmwYTBd4nBAkMeKqxw
KZCArPCWnBrS0ztaekhTO/6TA2TWzUxkYqPvG1XmqjSUoAqTfyoq2Rxb4eYb0/TnihmxgfeoUbXZ
zFxAU5vqBI8Lth+j6iQ7L0pMLCBE7PJvyF8et1/kK6kAYsv1mqjhaJJhOIV7evVk8d2z7Lt7FQdP
YYd6zyLG7+vhI8BbW2zrtcVibRAa3M6hBqDlwWSozhYD0sfgHDiPfVRowPNkuJHoWFn2kb0xRKMP
aQhCzrqKogQ+AHu6jCVYpfvbVr21N6hwCke3QgOclhpJTCTnFOwKj5Eo/5p50R2vN7OyeUfWLsFi
HDlCzP+7BfVwQZG+/0xy3NUiJ71zJs/ZKMSs7HY2xFwNtKReq8kZyWXvKQxN+qnucNW53hG6bDj/
xUoRG1w+QtYfukZt9AxArjtXe92rod5nAFrAjCEvm+8NXLr0HZySRfVVt73ffOIBgRPYvjQ6J/m9
R/o4ZAeQyTznM6xzif+ehYYWEOGCCAj5PeARV4Jmm7GwbXdxR8VAEzjXVCkBgs6D+fltN0Ebpw5g
oZflYQOq3lxOIlEACUvUYsct8eSVibDhi4QDGTWVNT0XddCaoz8OnXjOWVWJjXLFSnDYEsC69NLM
5RwkCTf/JBb+35gNH6d+U8pqrYHl728eGaIOyexlLX8AyIAcgXqG1VqoRRKxfouQuTZIy9/fNIFn
LkOmlMznrqegB7DR+VYGLN3Kva993to/mtjhUrtlcB45NNfgd8F+u+NEN3I0K7u9jUuEo/niIKSC
c6eCxwWTg+PES4oW2GXgsh0oKzx7WNG9BizjevitzYi1j6gpnv4h9BUBMAN01p81idIPsdOGG4vq
NVP9pwC3bxrMaYB1B+anwrWsOIUZham8coCT3TPKU/We1Jl8qAEbNztYr5XsLgOq2nkPPF743e+F
Uz9XjinU14aPjf7SlXE5fpWofTTvvGKcvRuf2Ta40cyQCht7n7/3CPQNLnNrQlD0KwdI+b/qmfZs
S7NzZQ3ZEEfIDJA8rQl/gCGL+UuCgKSScR6yDRrlypTa2Ea47QaCgNF7pp6sP411/aGAasxRpSbf
WKZrHVgO8TcxJuFYjns1tFeIM0w/mzR2aJIWSIzetCZtNCOfQceocq8+G6bEI2mR0ZNNLZ+iGZoW
tzWx9OxND8IxmlsfCrD/XAMaXT3CzcS/+3+0YG0UbBpk3Va0gZyIeeHITR6VNN6pBsjk+bY+WDcN
yYbaocKtzyFH6IJT/FHBFOUAduAW9WptJdmbA+0Xk3JSnZEspoeix57g46G9g56ft5E5XLn3Bdbm
UM1t4edQYz2LIa53lcGHCxkGie+Gn9OKqJfrY7WyYm3sIWFcAETUuWfOjbhnesLJnMOgYWMqVnph
4wzBpAiBizb07EctO7AoMztfaHKMWEn25eKXeL0bK7c+G14oB9cJIxjGg4Y7KzDX8GGNgh1wt8X8
Y+hrc98Pm4fRyuzb0sKNPxRj7cWY/XLO74mrvXvJcFgPEMrYuPytTcvS9JswVMojWvG8PY/gkXhg
yDgRKgVR121M+0rKxl/affN940jemjyHAkQJd51C6egb+Fnfwz4Ij3FTfZmyMXxIHXDZrs/PWn+s
oDdcBJ50DXau2cgnSDrhLROhunK57fNWxBdGw63H8PpchfKMZy9s8VBxvv7ttSVsxbpUfcfNgJee
ULk6EkUywEkG/xMe1uwQFWozLbC2rKyIH6csFmUn3HPDhrzag2eYR4eulS6Dyd8iz3FTf2wUoR87
Oa5Skp4N0YD7Qo2qiSDC3fXEPwbDHGw4Q67MuI0k9EmcT4DCu+eKF/r3KCYPDEoiycZJuzJYNmaw
CwYkMT1IFpgMTxgdF+GPPsK81yrsNq4LK3uKjRr0dUSqscbexQJcMFukF+USEMuLOFr+q1bIzV+f
k7XeLH9/E448GqEUBn4H1i5e9WxJAweYmHnmYmO81qbDCnjfL9uaoMj1qoHFUs3PnsE/13/+2set
6PaLItNTAYkoIb3WHEhaiF9Z3KTFxvCsfd8Kbx9uwXnTYrIhxDd8hIcC/QZJxq1M0trgWwHuz9zr
SqfwzhIy4ic+uNL7ktEsjvZO7cnhdNsYWdENnWhqTBDHDzIl2U+VtwY0Uta0GxX+lcVqgwHJ2GP9
pAGewCXO8cZ1IYZjKhEd+ThndA9V2PwuG5yuPd7UHRseWJTl3Ia47QCLXJKvXLRTuAugfb9Vo1qZ
crr0801EQGjOLxqP4l6S9sV7MrZTdkwr5W/helZ2dRsfSBsY4+W09v4pI4Ac/czYNL4sj8gZXPHb
LnE2SrDq+QiudOqdwckBhkC15UQfYMzo/h0LQ+8CleXj820TsgzkmwEbDVvkI/rsAj1JCNwtdsM8
SrfKFCsxYgMEqWOgKFxV2M2l3/3oHFr8bXJfH9JctYfrHVhbwXaQOw3SgbwrIQPshPUjVAQ8feAR
OD5/S9CKSjCNZOrR/dRBin8rKbm2zKzYZ94wQ5WWuGdV1dWxqGnWJYHD2O/rfVobNivoaRuOohkh
0vaa84QbRfU4CHkHynVzWxzaeEFe9qZSwpUXztIIAG1UxL2dTjOn2dh7V7pg4wX1UPa8YANOwR4a
maNyxB3tnTrpmybbOJtWYtHGCo5lDiZz7uL0Q5liHOHWHlfm3o/4txoaerftvzZcsAPIPx3IOJ8Z
KohgTniOh0JeVZp2f32uV9avDRSkmkYlFKDk5fVGMmad97Rcqf0CxVY3QLEKIndblJO1SbGCvarC
PncIyEivalYGgkOv+W2d+7fVv21wIHQn0qYE7f/MvHZ4zX4Zd6THGtUwCN7xjavoSvTZqMAiVXOW
KgdrK9LmnqfhzJO8EvEWdGPt+1Z0wyaOi0otGjBxGr+XptKfYeDFNiZ87etWcFeOy3irVXYxMR9P
SoK+dISEBPQkri+ole/buMCmStMcGgzYm2hW6hddwzKj2+VhL/TX21pg/z4zaCyHKsLN4SKQ03to
ihnGx7Ui1V/XP78S17bQLsRi8oim8Xz2oEh8mJvpx0h6OFng1XwKwPy9bRXZ6MAuQ/WobXP3bIrG
hMfKD4f2HYwCALe63o+1iVii8M3R2pUuFOadur9AOo49hiFtP2b+rYAfsrT65usSTtBI9QfdpSuK
6YvvI5tApyrY5X29cQtZ2S1sMKBsCjf2ce2Ewyj0pnXHPozwXz9FUbjF7lxrwTq76ZD7guqGPVR1
Vx+apvwG+fz24LGtlbrWgBXJkBJiTEW8vfDccfe8ojsxwX0RxbDbjgdbT3dMW84Zq/UFFQT4SVRy
iDV0h0j84foa+mMHotjGARoto2zwSHvR1KV3SBo8sbLKnyDG/vf1BpaY/U8xAQ1YsTyyrBnp0KEB
JIvu/YoG6ftxyIP0GeYJULEpAkOiFzYppzylLdlKJL2Klv+p3eU4fLN8oTU1tHnpqR/Un0u4/ISA
/52bVKqhO5EY78EG3PfRgfdn3WZh5x37yNX+D+YX4wRAe0cIewxgQNFvUf7XRnrZjd78IFqPE6x4
XH2BJk44JlD2zj9BEIh/r+fmJoofBntp+00bDOLLsDtyyRmO9Q0IujLM9K6krvvj+mT+ccfB9609
YZzytoEy03Dx56r7AP21Ca6mvDHdRnLmj3cVfN/79+83Q+GmbUPkd4gAyfShygdThw9QRgu6Lklp
0dEnlwfUN0cOlS+I/t3WLWub0EPaU1/6+tLBAAOkMg7tUOGFvb9xEqxNvbVLhGGJHw0J47NC1leN
ZXd0OPmNxSluuW1j3KwjX7oOvMBiv/khCp1/6lunfIGb1RY4fOXn22BAGdeQNoun/hL6TLKjcSPo
UYWlQ77U3aaJzsrU25hAXxuoPLW8uDQLvnRAxvGooYBvkPQ/Vi040rKCA+b1+V7rkLU3dDxmMVNx
9EC8VO2bESXbUQKHMfHNzNlKpNhwQBpO4HVHvDrLthuCQ5dWbfYAt4PbMtdRbIMBGQSs+iwgxYV0
cfdgJM/f9+7m8+2PVyR83Qp04zD4dUKC6wItFObdKfhEqvd+WbDgXSgd9WuicEPYWLxrs2EFfQXV
rIHksr/wacohSIeKhSDdlHjwQbjlpoHu2AFeuX1Tz7q7NBwgIgYuzglrKt1NGmW+62tqbf1aMc6i
CGRRtRykvZyLd7RBPfEZimVQRCVtXXRfwNBTKXJrINHhOXG90bVVZsU9GyAfmUEV8ZKFGb/Paw+e
PQ37cv3jK2vAhgN2OJYqA/WWSydm774h+vO4RKWcIWUapZtOfWvNWBcEGfRQRJBpcRE9hToq8SC/
tfN9dtdn5bfApM1ta+A/qL8xhbiHoNWl8Rf3Z6XFfdBOM+TfbivAQRdi6eKb47fp8t7NPbf8J9cF
fTWSvPI8gxzpm+uTshIsNtYP9Xt3kr0sLwr3iTDxkex8YR6PZdL5i2Hz9VbW5sQK/9FRZahc3V5e
b+Yw4Tkq5cj7RtRjEsv+Jq4LxsuKfBzgcGTifXnxZSWOHcHbBZbjZRJvo9VWIsSWkfUbg/yg4s3F
0MB8E9UEIwpHbWW51mbDCnoymDHXQVli62olHpDunFQ+3MoC2FlunFVrHbBCnNAebJJO1RcFUyGY
1pcG4uueT25KaEexjeYLa+LixUKqi5nG8IlUPL4Lw+LL9XW0Mj42wM7QKK4Lj2L0O4B8naVkOFMg
7f4PhtlrTVhnOZ+MBy0wiRdYCxoMNqjxqKC+v4ez11YGbWUKbJSdnEwZwG2rvvgOox+VD/2Pyld0
o5y39vWlY282DR7UheznrryQIsRDoOFOcArhUTUdrs/B2veXv7/5vi+90C1xtbpQB7XzsPDcn626
rcKN5WOFsHCVpL3rV5cxzN0y4T3goUkft9BpvP7zV7YiG2GnchzWRWyyS8GRzTIOsDI6bqI7Ojbv
5ni8KamFfliRDLOPdIyRFD/7FbSu3LjdxzfmePFxK4ahOV5FnZrVBRnq7m5M+5YkwMogq3XTGNlA
ONKnIXZs1ZybuHocnaxPOjb+aLPqw7SYJ19vZOWCY4PgaOiPcdVVxUWlGb8rljxZ19f1gSvUWyIW
fGpzpY7X21qZdBsRp8pAThGbssuroUMn4l9Ep+Yh6+X59WVwvZWVrcPW+ZO6QCoT8sdIvUPq0TgO
ZG1BpB9ARAaQYgsEvNaKFd8hgUkRylRYwAG0nccmGvcVjvCkDoE0v96RlRAPrBBnCrcAmFBmFym8
xj2ODnOBoECi/CbvoCi2pf1E36X55M4N2EAggUG+/Kkd6mHj169NNv33BkUKb3ZVEaqLqSBiQHH4
v5ML80OKXCeoqQWfr4/SH7G66IQV4jDJnh3ocoefCzm1+a7ooH1TOBDuEQ4uBXXEs53OvO6uytJz
2obP11tdCxsr9lG8nYyKCZ4eppRHiarC49gDIPn6zjG1Yz4i/TZvxOjKQrBRczSE7lo+yeKHnofo
jgxFfZiqKt/oytrXrZt6ATOsaqpIdgFqxg92UIEAJYxTENVu/PnWWc4M9HcUa/KL8VRTnqHNR/h9
PPgQB79pMmyEHAngU8XDorgwnIAnhe0E+6OCHTgcpqMp/pUvWpXXm1obLCvsdQUBaGi9ou7teNN3
8Bu6nR+TW3MyNlAOxXSsZE3bB86rLzJrIEbvoxDW10O+Qbz5H86ubTlSHMh+EREgQIhXqsp2+9bX
KVfPCzHTPc1VCCEEiK/fU97YCLfaKjbq1Y5ApUumUpknz3FNIPzdLKtFJ10Aguz7XPUPc4FWxhjJ
mI2ddlhFZNs8aTqQIJPgBQDSNWuKekgf/Qod2SEYhVbWpfc1mfKreoiSNLIs36yznLymbBFDlPME
KospOkGGnT1AdKH877r9tuwcQKYi4WldvQg88EFROBED/eBVLRuVz/O5eSefbcPjiBQ8QU50gm1A
R57K6VnVUF5PDGhFrpqBjYyDdNKCCTTDfeEF7Xdaigiav2PDr8vt2sg4FC6Q+G7E/KKbStwaQ78J
H+p54IgedryByO8kmnHj7LoW63zVvIl5QVPfL1M+8Zeqzdf1H18PCf/AmIqrr0utxvbf61bMsnEa
Di0zAZX3kPb9WAWzASv8pgaXaw5nu3wzB05CJCYn479ICQAbk+Vt27RfhgopmOt+vWXgavXmZZ6T
4sU3rFvR0RCRIH/wwcQ0310ewTUFy8pZwIku8nR6qUaTfIey27Q3UoLKfwKa8LohLNOmBklWPDPX
r8A0PWlQE90sHeo3HTSYN0Zw+MHQMmw0oS5DAVTy+X2m67sIG8PPSgj6++UZOFyhjZADZFuBTa1o
/hFJ+rOc40d2pv/mQfAzINPX4MzCcnkgx0RsaJwoTWGSYWxeohIipl8EbwjgAXWr+a/LAzi228bG
gbUJGuVErV9nb/6MOlG7U0E334xIUm20JrmmYNl1TriJ0A1YvigUne6ljum060mSXAVvT1IbFwch
NpqwfJleZF21mELYHNF7fO2lbfPmzXo1ZSxG85VLyBiRDuETxCDr29TXWwgc1wpZRi1L40PSh5qv
BVsbsov8ygT3IQ8mumHTrgEsm5Z68SFPjAEq0YJvWPsgvjTX0cxhAyxzzsPeC8ZuXF7yUJRy5w9J
OmR47l+FjcH3LWNWYQFK3CUqXngLlmn04OhqvS3LKbmylGjj3nzp+XUKbqCvFA1vz3wtop+Ic/h/
V1mYDXozUZsIrgfzFRqK645B92vPVRFmIcFD/PIQjv21QW/CN4L0Q1m8COL19U7SXt+QZbzWndp4
NyRCfAgqzvo55/DT3FNg7fU3lWIdLsgGu0F5OPCBLdDPqsyfaJvoQyWTG8SaZnd5eRyPSJv+jid4
WWmajM+VbFQGwgT2ASyOSmY9W/hBpPpzrCDiJ5r0IySji2pj2LODeyf6+wP3pg10WrwieKGgK8pI
b9q9FP3wINL6W9zm/kaNxLX5lnFDJCyoYRcICc5FRSUKpPSAD6f/Xl481+7Y1j13ErJ2pjwVMtS3
opg/s2pSO6by4+UBXL/fMm9Qkec9EqgUz4pzRMP6KUk+QJlErzdXDfAH9q0QsQ+Wg/ylSXoaPWm0
cBX/pHJgYsO9OpbIZsQzMymXIsT5epWiNKjnZ69x0wRdp405uIawXtl6mEA83hvzUkgKnP8c6sE7
QIdCEJ4NsthE/jjOrI1/420YBV2frC8zEge3suy/V80qPgFg8xeIKrd6+B3hk82Sp5e2Dkw0lyc6
xbzbFbQKdgV45r5Hg4oO4BGRHxoEJdcZiA2KY4wisVQMOe6nsfm7itupzKapWW+vO17W7a3RSOu1
ZYTrrx+hTmHQ7DHu6w46C5e/79p6y77zrve8UvblibPwBUVXpHBTIb/WI483LNA1gmXiAYRFZjbG
+nnNBxnvo17T/N85V1668/HIH35enojD0G1YHPP9IAK1fXHy/Z7KrxVJZP29nSHLuWEk7w/AbFwc
EeMyIwtcnkhSqH0R1P4+0FvgtPctA1iT3592cki6Gldq8WJo9132+l/RofQZpW0E4NkmHaJrCpad
V+swVu0weEdVqDo8CFRwp10SoA1xf3kTzj/3z0uJ2TR3kQ8Hsuo8/xqp4FcFJa0bpAQfz6V7YFzv
INnNb4Jo2Di6rtmcD9yb57Cp83bkfh2+MA8UTrqI/lu8TYJm18fPf3/z8SaQQVIGXfhSTMH6Ezo/
6r7x8i2Ai+vrllX7OUqRMhDjM+cJ+wvY5jHcdXUO7b7r9sGyaoGuKhRwmxKsC+Bgaar4nntDVizI
DGm8aA4d6GWmFqpcl4d738QhPvv7YtGgiFOU7cmLUnzMsCUzmM5AoldDwPAqN8tsPJtqe9IMYiy/
gSmuuYf0jPdhMCDtumoCNp6t4aJoJ3REnKqhFXckh7hgmEOTnK3VVlrCYeE2mq1o4qSLQ+Mdi3oa
HkWYz/s8nZc7M8z5bcK2mH4cW2Ez3IGAUbeyGKOXygP3KbifOXrexEi7zAtjdrq8XO/fsLjift/v
vOJosVhLoJlEWx18kBln8Uzim3WcHhZZ3AZTvhVdu5bNMvJGR8s8zdgZ6O9CZLCe6l0FFeBbL67q
XdBv2rtr3Sx7jxTgwG0uKmixqnhvTK4PkJo090C8/ry8aK4RLJuH/iI4pchZIVLhEcC8ZP44LZDl
WaN2/XTdEJbZc+F7A9pD4xdSowJ8O0OZRO+M7JZ+V7frVgu7a0ssa4cgTg5YVlCeBsnbQ4jTsD9L
r8SQKt8lqNhsRD6u9bIid8DlgFotVXWCoGh1AD6bPUAn+AvecltsMe/TpCXMxrORNu0lOHNwH6rp
RAgS6H0xP7EUlSABnc5Mai/+0BXBr6Ag/GlU6Nq+vFEO/2/T3YGXOI39tpmeoSdMbqocPeHAKG6J
yLi+bl3zsh7WAjp79UnOAPBANXTa1/Uo95d/+/tkQFg1y/q5pnOVzn53/9rhABoW8FoOTfh9Hfzw
I1rkqvsI+iEt1OSM/JBrMC0zMJ/+45dg1CviFs1mqm6/BTP9ptYOnXpp4V2Hy2E2Fm5Og0CvZUBf
CB4WfYZbAi33I940W17ctbTnv78JC6pxpC0aWMdnSBCfmfXCYMqCBHDxKw+G5SR4XBZiSofqxDFQ
kqk1XDOZ9NCsvbx5jgDNBr/RFq1rZRWSl6IFe1cRlsEOjGrTXrbg8QLj6k8dJOMOT6Ryw4pdC2Y5
i6AqxpBNdX3qeR2j/BXqrrlhHL2sGzNy3EV/UNv5DM/XIkL6BXJPWR7rr0XdqU8NuA07kxT7NYVA
3eXFc8zFBsb5iWyhhhzUJ7/FmU+KEq0UFfCwW/7I9X3rEaCRFpzZknhHxsVtFMXT8+rl6efrfrzl
FJRCW3da9fo58oLwdkr06XV5rvu45RKiulamYAt5QQEX1HaAg3ZKXFeVYrZibtOK2eMGNuFPHjTd
WfJJ98LbqAu61vz89zcG3RRcQG8ABqFAu5MVM3SD6qXY6t133GE2Fq5COhZUTmn8VCxtJ34Vadyw
ALLfVdCYm6UZEDpd5zhsUNzImor3aR7+45+1luOyRMSnvAGU7NftsGXHORzTIFRLXhpQl/8t67NL
DRaPb/1+R1DxByCOgYxPpHhvCQZtyTsId4/hgQbrOn4YvaSp9+XMiuW6ydjouAqcdUgzdt5f0Akn
YAFp+2W9S0nfkP3l1XJFFjY0TtcqJitdzJOiwfijmoUMeaZAL2WQOl9TMe1klcKrs5GFBQKNHvkG
b98gh1jPu6mrky336DiBNm4uT40UYJkMXvgA5Yg9+nT0/dKO8bxLc0o2KD0cm2fD5vQc8bHCmqJT
MKBZUc1lcJhRwgQ3ZxRDxt74arhy687zfGOvyucLTU0avFQpj5LHqEbt42CWad3Kqzscgo2ci1jY
lrxuvSMZO7Xscw+wqVr2uX9z+Wi4NsS64Yuir0AnGjUnP4CAlSJDdz8OiYdWVHJVjytwluT3NYqo
PyClA7EvRgP25IcdLT5O+bjobFiNjjfOuGuhLI/QaiCISZw0p1xH6uasDXLwwnJLnsH1dSv69yE6
grrTAMZIwv08q5MV0L9EptdBW9gfuLgqDcH8KXCOgojND3Rqw/q2mLW3JVLqmIDNJ8eIIFEeheI+
CubwsRKR+PL/eK464jibRQ5IqJ6qiiEUiTpxE/fof0z42B3yM824kO3yCFxmlKVkq2nXcWxtnFxR
x2lDpyX/y9fjUEFAlMdVZsLAjz97aDXbgpW6hrHMW+RtlZehEqg0JeJv6MKwpwIEv49FEeT/XGWA
Nk6uXk2BzVjqk1dEoCXVSXtbvOoA1UO9wTLl8Id/CNRK0MLIoGpP1QKEp+HIqkMDQO4l/HBbosPo
uplYdm58WQ1RJNuTWvG6G1re7SvWftdrcO0Ilo1DZLdhXPb1qR2Nt8vX5ktIGN2tc/PtuilYZs6i
mI1FMtWnoGKRvl9B1yp21EPTyYFCVGfZcLqODbGhchAkTNtgpOIecJH5oej5cqDasIccBYODpFvy
sI7Ta+PlcL33qqJpfSK+333guvYPEwSD74pg3AqGXTOxwnivNkETBV5zYnHo7WTf5Lt6msDBN4W/
0mHYIv53zeQ8/JtrlpA1WcppbU+srsgE9wv3uAO5e/vQ+6335fLmO1xkaBm7XGXlLyRHnoJAv8BQ
/VURVl6XMLa1Z0lE0JTgDcljYfph7DMoOAPrB0G8NdhyVq7fb13lHK36uvBG3FGpGsOsHYe4z8BL
qLYwsQ4vH1oGjkQUOobJyp9fuUI1+3QWAxZzeSfa/PsrXU8YeOWGN3HNxrL1JgKYYOkVfybtyADl
LoqPoYy2yqSuA2UZ+jJ6QQSyAH5K13a8q1pdPRIdvLCg//fyYXIMYIPmOm9dZ1AZ81Pgly89X6EP
cQ6rhD9vtWU5Mg02Wo5MEB7Pu4ifAKC6HTQwYKwfP9T+txmB6FBu0p+7xrFMfJx5l/ad4Ce8DZZ/
QKXAdtAMmnbtYsiLKMAP3KhyuG7XbXY55geFAMadn4YWOphZWAfef1VTexuO17UrlokrYpIwSrFm
kTf/BQbSdr/4zZcB1AH7y9vuWqzzaX7jqHyjwyWNhvAfNqAICLTYI5jjxa4NpNqlxTdQmm2hPl1v
OptZTiY18XUU5UcZomERCGKBJtiWh5AkBRNUhoRa8mOo69hkMTIIIPQFxDzIemhQX56qw0CJ5Q2M
F+suXwv9bAjTh3mcwo9BvG7RK7t2yjJ/QeOaF4XHT2vEuyxpxyqDtpfJdBykG2fNNYTlA1QOdHQy
5PqZ6mjemRhyFEVS3HWMbXUpO5bIxtrxFXQKA627k0Cp8LOAKuUcTcXxqvW3oXZRm3rgMiuaZ2L8
Au9crucghBRWQNFrfd0QluknVe2XXcn4SaNU/l9Zc3oPYMwWl8qrL3ynPG8j7XLWr3ObSP8fQHJD
sffIkK4qSye2MpOxhUXiNEJUQ6EYLZpOkKwvK00PNY+Laa9RAx/KGzqAwz/5AM4v2cyPyPJF8S+e
DhGSu20wD+VLRUgYQ3bOp9XnxBuIPAvbQN6xVp3JIAVQF/HthOCuXW9xjle/zSrfD5sGdG3oypA7
kneAd2YiDgPSfWm7EY2FPwrKZFRu+AzXKbGcEjfKW+Yy5SczIvsTU2UOXG+J/ToCNBsOWHkTIMjl
2h0FSJp2YGkMQFmCOCFrIRdw26t0M2XmMCcbAZi3PB5TtB0fTUi/IRhJskJON14htyo9Dt9qk94Z
BnkxUav2e1Fws6Ml927moOkrJHRW8PkHVP3oBUgTLp9918JZDigyfVr0fi2Ocor/Ayr673xqVbEb
w+EJQhOgsr48jGvzLSckYpV0hsrmyAmrD2BNptnSo7fwqq/baEB/TeJUad4eZwPf36Ri+dsDTuGv
y193bIgNBfRbP6Sovolj9MqF7qt/8yoN/oW8XHQ4W+w+6SPy4/JYjnWyKfEoupW8MV35qVhmnSBn
OPEzhFmZK7NUNhiQwNOkeRDWx4iBotoPEcjmaOzOUrN5pBwWYiMBq3oMqjrs0sfX2hDqRM+sKru9
B3Wljf12jXBevTfhR9QyIqPF56c4MfomqWNyF4lu2k1ik3XPtRHh70PoZEzWdKrSx6bI78iEB2tL
0Yx+eZddJ8qKKSJcvUi0FP2RnAn3Ghl/8YnHlyxvhLdbKUDSq0Z3+nW251smLhuSlGA9959o7Of+
FwKorDkwz5vE4fJ0HD7EBgEa3oN0ctD9sfKCj6ixtyKr5jbPOjl/bqf4ygIC6LV+35MC3V3My0P2
KEq1fpoVE1WW+Pm0gWx7/1Sh8v/756sxJiMIlsSR4EV/mNEsAy5/JHf4Fmnq+2cKPCu/D0ADYUJD
huYInADoimdNiUSnWr6VY3N9/7w/b8yCyGHN56VqjhKtfZ+MbKtkVw9g0Ns4tq4FOv/9zffRrRm2
fZR2RzpCPYzOoO/hCo+WFi7x8klyzeD89zcjRH1ZBqNfpo8zJFUf/A4aVGE3hRt3nevrlk2rovH4
EJ4jkCTM+yxBY8CYkXiZN+zA9X3LrIWo/HjKh/qIxDeej3IBc88OzZz+RoLT9X3LkJOWKLF6AT+F
Rv6gfpii76Hd6Ap934YTG+mXtxB9BceTOKJjU94VsfcBXS3iEKzhM2VbsATHAbIBfyzymjn2eXeU
M+Nfdbk2n6NoOCO32c+rDpCN94smCrrrsuhQ55HsENVt/zzNjby9/PX3M0MA4fx+PJnukZkN2uip
isvKy0gxsvQef1u7fW4ayKHcBAFIbw40nof5OwE03b+OnCGxwX9RCnW2ol/EqeBIOI8kvYG2+rSH
mNS089gm2MK1Q5aJU6UGDsrz6MlPSfsdClIfmFz7n8O8mWdxHGKb0S4HWaWBVEN5jJBdSaFdrZbl
MYx4fpXGVpIwy8o1T8cqjKfoCMoHHR2apkzZTrBhq8TkWiLLyg2k1gkbE3GqPLynZ4PbWoad92HN
N8VLHMbILEOvmsJDu7QsjyCr8Q9yAt6SxL56SqT41EX1VgOKayusoBzcNOe2wbA8FlR19zKM/fu0
Q2R72Vgc62TD/AxaN71upuETmuUgAzHN8w3zU9NmXdv9uDzE+3EU9vp3e1TBGldimcRpjqEpKBMi
P/hzL+9ErsTfnt98iwdQv10ey2H7Nm0dI400rJ7SR8LEwzkolL140EZ6O8BXymzx9NckaMTN5dEc
W2Oj/eZ6afJOBNVRApRg7iRyk/M/kD9Im40O3nPM9GdSIrExe6ToYq4oDY5Nmv4k1WeRxI9i6KY7
jZfn0KBzG39I6OaRdk3o/Pe3N3vUjMMYF9GRs7G+ew0PWbNu8a04DMYmsDNr3XDcaeIkkh6tcjSK
/gtmud6mASOPJNIbl6TrSFumTyX04kCF0p1UHJLl0AOdc/DOrNy57Fizu7z1rkEs44d2BiC9so6P
igsOspJSBcsevmwqD2HrRfzu8jCuDbGMv0lAijrGQXzEXaaAROyD23pdw/3lrzss0wbtkVRyLJYR
RzFP3b1GB88nKvvjjGrB94oF6ilYr5NIBym55QUKmoQQXp7Ke9Aszwc2pP0TMFjrJ7Lk9d88n9hf
l+fkWDFbRbbQBj1hXIkjCo6Q9ip82qodBd9BsbFoDpu0+e0KDm9Z6jQ45l5yE0EGMeMQeaLd8CTq
7pYRuJmz6lPdR1dV6xIb4yeDSXYqXsOjWCOk1SOGZPfnFZiV8bpDRs9L+cbqTSCbaiE6PjKz+Cdc
k/WUgfPXkA2n7LAVG+lXNGyJkASNj2bOOfi8VpPWmRlTuRxqM5utdgjXMJbdE7RQAn5f98ccHZvQ
SG/lzVnhLdRXcm8lNu1dE/uGiwb2YiIDcsCuQZlrSpavuQ/V8GXZVK11OEob8AdFtGrph7b/X4yE
puI7elfWu06UGtotzffLluIYxUb6sdYbYtKyGNnYpvnBaziYuU7qX7oayK7WWzAGh73YcD98cl67
lgRHXtC/z8p+bEqfGlgHB2JS+OHDWLRf0Km/cWU6ToEN6qMBmjn6OEW2Pl/iXR35JlNN8tOL/V+X
l83hYGxAn4CmcAz5pOCooEDzSLuZfy1j6W3lgVy///z3N8bItRrqaRT9SVVl8USqaPnQ9QP/iM6e
rfK/awjL3lXs5YMwDT0aTzV/06mgt9xroWyFvo4tEinX4bLi+yoFRbkpl+5UgO7iJa396NsrLzmd
m/nfEC5047HnOl2W0edQDEGLhPaPIij+rvz+tZnPwKHdVAMQ+wiTWMeexhyAluu237r4ZRUmURgj
z0ziOG33pG4Dfu/VyFlsRBau82Vd+XMilF+lpjtRZEHMg0CLA4glqpg3L1fNwIb3ATlkepm29EgN
OGDzAgyqtb6yjzaxsX0gAxWDYqCoUDGu3GqR5qY9t05f/u2OY2Vj+3wuINHq8/4kqpk8V8znH1tC
IUIAIoasW7rPl4d5LeO8E3jbkD7ahTRB+bo/+Wn3A4qCn+aFf5ibJd+zVnzypflnbkGbi66yWwkw
CEvLv5Ma/708vGuWlg8wYVxoKGaLk/EXc1NV/SON5XSPxAYkd68sCCc22G+eBlRpy766P/dV51p9
KCCesrFPjkNso/xilqyVqFh/qsPo16Sr8eCRzcKC6+OWzUfQeYQ6FxNHXaikyBg3ML5g6ba6EV3f
t0xcTeDYZPEQH2cQk9yw1TO3UDs5Xd5b18ct8zYJSdohYu0xKv0cegdgv1+g/HXVx20sH8i2DBXU
60+vyJgUvIEgv2ZbuGDHvWFD+OiaELXIsjvJMcRt4ZVdmJ0pAiGpStItUW6X6dnMdxyliCgBw/Bx
DoaOxgfaoxTyOE9gN7qb25j2awYoQKzqDB3VQ59ked15+QFYOVU/FoPq/C9TW5be19lMzVbQ73gp
2SqyqFoDtuj13YmFTR7egi02Hm4UeCfUftEkffQgm+TtfYoo7fJOOhA1iQ0ALNYi57yFD1AlOB9B
9k5fII4NAZ4kj8yrJtNrEkVCLPKW044+5qPaYhZ1bfT57L6JQcp8ZoBxlP0pgZjBbWuS6KZr8gwc
ndfdcaEVHcg2XoKFE3FiJYGCKvAM3/weajYbn3f9fstBxGs8dEjPdachov2zmLr2u8iLjxCfrW8u
b4/DQ4eWiyBdPJo41PxIk4kcSNB+4XI1h2aEB12aTf2C8+P4nWvIZtPjpWGIZkt5omvc3Ium7jIS
JCjNe+qkIcFzUDzfld20kTlxnHIbJxjJqUmLRfVosmuSPW0B5eKNZDt/AhRp7dO7Tntb5LIOP/gH
YhCkVl4SC37UUApF448RP1YQKF15AdnseiWdtQACXJzCOIHyemm8p4g17LoDZiMDm35FnLOw7oQe
ZdBTmNJP6WfwJcc+kgET6KQvnzLXGllxAAh9m6hjmhz1PFX7qgAwdJJXssclNr9eFBNIoQvdHeca
kdqMqXgPSRpyfl3ewsYENkDCFy0w8qeZpT/B6FEDedh8ubwyDvuz8X5kGST67MPgqPHMvzchU/oL
Tm8Z3udRwNRxrcp0w9Rdm2CZetRWKpZ56x910iwP/rk6uetzMExtbLJrKlZA4NdL3JaBD6zHQOOH
fNQNzKEKp/770pJcfQYlNbvSKmwMINpxQ9ItdQ/HmOcfAdDsjoie9YZVvO7sO+7KRgHquam6rp/9
R5Bljh+5h7z7XVB7afixpA2LfumOLvF6u3BlINE3FzSM7wiJ1L8UKwDOIz1y0/7K82RByxqTUI/+
i6QBblpal6U5eB6ZxWeKghQ0r7Scch1gP0wlvoKeeO6/hUERRlNWrWE/3JOlzJONiTmOgM3yx0Ai
GBmNjKUMZ3JQfVAcA58X1xWMbeRh1YBvrx1lcASCKbzVSrb0hNf4GmxEnI4n8h8sf4lpJoFO20cV
AHU3R2cB4LQEjb+P/nnRTPtmZXchjT+MPt9ILbkW7Pz3NwGEQtYCIgu1PIlUyo9gOIifzDS3+8vG
77jebXBfkasmjKARdzQsrKNnSqHPDfp2Cc3kwXRyY1tco1hBBPh+FV7hRXJENsm7KYLZh471Mn0o
oPa94VpcQ1iupRA9AyiH9k8T6FRupq78j8/g0UBYu1UGddzor9Hlm43wU4B+I26Q6onrEJQ92j8p
lhc3oD/XH/LY6+/HJL6OLjSxAX5x6ZtI+AiSgwWV6Dso/ST0a61kf504S/IHxi/2i2YOw/6JSXQy
ZA0H55EnuOw2DpbDUmxcX9C1ahaJhnvM6bhrpuih8pPpENFovCOVwD3TP/QGwsnrSNrby4fZYSo2
1E8znnfBkgRH2T2gv/vFdMu/l7/sOF02wi8OuVl5iBeElGn0nXlsgbilENkq5/Dn5SFcP/789zfH
S7VovlAd4iDiB6z+JUJG9Wc5qmHrSnENEP4+ACj46sSHDhn6CgzJ99C0xM3g8bLeiHhd37eMvKLQ
jh+Xrj8hlp/IPgmSmH/1wvzaAp4N66N5A7CXmNb/jR5MyejN3G5WVF1bbMUOtJ67hPcx4lAxz+V+
SfD8SJsVor0lrteNAMXxFKU2oq+RYUjBMKaeDEeqTcYoe1QEF2ETgpdUBUDfRfmwZGrh4rMJgpdu
m2X/fYukNtpvpXz0x2noT7MMmm95l/Knc5IXt8unbhnybM7jdGc8Pals7tDXdM2xpjYEcG54HkHO
jx7FiGrfoYnASXEYloFt2Pz7IR+1qQB1nZIEREHJUQ4g0Zv9XyINoxveiccESdONDML7Z4Pa6ra5
5Kk/VvDGM95xOzRlpDsypv19X0Rb83DIBlNb4bbwoTzZlNIcG1+hhRe68nlA5p04HwBIqQeZIeS/
2Q/vw8o7ji2ekl2uyit3yfINFcDEPrR2kCEpQB+3q8I28A6lRCn7ygHI784nGgZIZkUoJUkGQGWG
w1/DRfh8q2nOaVjW/W8WALnqGac7NNrft9wTGU/RdpF68cMC7uRs8oX5Ogf5d0SF9/+P1K/rbFh+
g8xymiY0k5yM8fhHX0xgC+w1i5Js5rK8LmymNpAQT79ApzWS6LpR6McFS92HOu2XjULf+66b2iBC
LjTvo0KpJ1ogzZNp7oPQpRuqeMN+3s+9UBtGKMHclzSdVk8CxcqsaftPReDnew2dTSHK5mZe43nf
660XrWs6Z1/x5ir1iS/zkeOwpR3EfAZW9j9q4FUOlz2aazLng/Dm60BcqtrXRD2par6JICN/NxN9
OldgK8QdRg3Vfum30kiO02WDBytWermIcCsZJvyPWgHdxXruP/BQbbU2ulbLsv16gRw0rgZxInEf
tNnq6w9lma+/Lq+W6+uW4Y/I4BUrCDpPUPdgO6Vz7y4MzNZvd3h/GzeIjIto0FujnsAWUe+AF/kp
a3FfkPGUFpuFMtceWBZuGrUCbjfJJ91BswvYtz4jNTLoXoNWmKtW6Q/oYE7Tzqvhf6te6RvdooH1
7Kqu+/j5IL85sHKSQxONhD/rsPoZGXTBSL2F0HYYgw0SxGNerpFMzKNKxiWjA1V3xcx/iKJAuaQF
hjbtIHI7nUOLy5NxDWjZNokYRuoNkpEz+7JODYikJbpimUnLXb/Qb2glmvbxuvX6dg1nGbsGzLIM
EmTXKal+GqEywcqPFJ/H4+k+9/h+WLaQ3O+/L2lytqA328RFXMokDfjzOSrLUyCswYNxBnfokrxs
Q6AcYaCNHAxMS3kSwjlGddDuWtMgHAN5r5cyEELH7W4mKbshPd+Rgm1BSR1OwKYDFF5adfk4Dk+v
7lLPeKGjrHlz+US41s26+YHlGHvSduoJ3TFpVi2lyIxKbvKzZDAkPfY10jGXR3IdBssRnGkMJUcm
49EMQEWJFlozqvzpi/ZHvoxfO5yMNtpqnXGMZeMJ5SiGqYrhEepVPMb5Mu8Gzo4RJbciqj/O64hi
LSrllyfmWEIbUOiHSIVLk6sn3oOQlrf0PxWDbNfX0PkaUx9lq039NcdRsDGFWg+LgUAJPB14/7Mo
4ea+n5TaeA24Vs3yDnkzJQrdquZRRjrGWQAtzjn1cDZYkYd05/fRl/PZvrxsrrlYzqEyrA+WAmHN
68Ugdbefpd4CLrg+fv77G3cg6rED4AOkHKYh+S36eaesLFHeufzTzwvyZ3qZ2jjChJZLHOUUcUWV
yENAC7kbQTUAdzYqnvF6Do7XDWTd/5By8wro26onXzFoT8Lq/++Wrvz6y+UxHBe0jSUEKwJrlDwv
VWeKjDbdtKcp1Lx7silh5RrCMv08yOdhnLzhiYueQu0ZbNrI+aPnX5pi3WjHe026vrMpNorQgKt9
LlZ/eMrbiegbX5Qdv+dQlsE7D3q6gfwLDfWgo89o5c05aCRVEdU/fFn449Fr+1zmex8EOsOBC5N4
uzpfkNW/aolt5CFUfmNTRjN/ns3YHyTIJoqw6w/Xsk5QG2sIRDNKNl4KpDkeomhsBfvXf90Sz39d
/v2O8/4H0tDvkIOGTvTJK0M/QzHohy59/9u04nW99L3eeEg5/E9seYTcb9Q8goHgBK2W04L87S5d
l6baNT3N+5tzzQ7EY0zt2rJf+w1TdjgKm0kQ7EbY8gYRdjz66p6ZPF8zhGRyKzfgelrbGrxNYpLO
a/BAOAO4OmlOZU0fQDRGnvQ8G6SO8dZOTPwlDoLlLgEx1XXu1eYXbNJWenqc+DND7iWLAgSY4GfY
MDbXqllRA0TDi7Ttw+6EemH6eYxy5mVxCErJ/eUD5/q+5TBi2RdjGTbdaWq7eF81pbiDQu4WPaUj
iLNxh4MXNX43EkBCO6F3Xr8WSBmyn+d77pwmKod09xoiiMi/MoazwYjQeSbpEA7dqSFltfsfzr6t
OU6d6foPfVQJEAJuZ8aHcTyO48TxxDeqONkbBOIoQMCvfxd5bhxta/iKXbVvnCo0OnSr1b16LU8D
bCVD4MIvL5dtQktk8u62azovyOYiie/Bnv5bSfJvPybTLzB7iwMtZ3mTQcDzelJzckrhKFas1bJH
JjIRrbfBSDqWnwfB29cqbLtuV6WBf3t5TpY7gxrOQMWRpsBrpw86ld+WaLEChvbeSbxgxSnbfv/y
93eLFsm2jAYucMYUGkx8R7pvwLasdWTZfr6RF/AIeGc4JE8eUFN9Bh9DfVXVWXeETu6avoNtBCM2
CDXrIl6BgcrxXV+8NBR9f28gcU3Ge94rTh+37YNh6pPQZQnGHjysBiinAQgGTuEmqIKDW+b1v5fH
sG2FYe5FyJ0oJX1+nn2e30HNjB/ZTNCuv+nz/wEjdkUShWGJeyUnND6OdSnkM4uqYBvLKpQt/j5K
UMMrpBtG2OwAbcSFC1nqGK/py7/eYtwmDFGVAa9QYWjuloxZIvhJsyS+psjU3iB5/9ih12S//BNE
2jZm7E2QIUDrOq5EWJzRipHthFPLHbAsSAczuRZCW07vf1CFwcQ7/Pz8rFSaH1wna/9BajkA0b3u
tp0qk1wwrChuKER+56HVQfIckQFcnPtCBkn45fLW2CZhGLmKZD52IJw78+XB5PXtCVFLcUJPztqj
mX380jDJBasiIw2Y2vP/KauIuar4Hn1k2VsUpupMmpmsCbJZbNAEEuZgaIN41licQcHh77U7Y+eT
OmI/ti2VYeLgLAy9aGDyTMYmSnYTBHZ2dSidfVs5azKblimYqMGQJX0ry2lhw0meAEedb3xY/sp1
YdkJEyYomq7vUnCLnfOOPeU5Wh8nVISPJW6mOvSrFW9rm4Jxk1fN2LOkADfamA2/c8p34WorgeWw
mlDBGtFgIjV4T0cGFhzAeqsj4RMQvYgLtsWcpg5vKSrWqTCF36ghgoxrQkHoN5+KNfYp2xSWVXt3
ZRMoGeUzDSWwlIG6CrzW/1HP6LAZ66Y8Xz6ntg0wTJrmRVoIInFOi/G5hST8Hppl2UqCxVamNNGC
YgZ9cdkmqBTCYUesuokAbt51c9vcjKzwrubljUDpYehHte8CnK8UpO2Hy1OzrZ5xk8+09F0XZdLz
4AfdIXV5iN4kVYTQIHABjrw8iG39DDv3cJPXZcfzcx7q5mueoiV8X+bpKjP7cqV+8Mo3gYPO3ILr
sC2rs6ucX2rhiAIo7rxkppb3YTWLfJf69TZ4LfiC/j5wHv5SZimRZ01d/zDrXrNdNUGlDcjuesUz
WlbMxPQpF6i3QFJAV3wkRnee18mXsK6radu2m6i+itA+9Fm1PD2g4LtTVVvfVlHg3jLK9doz13K2
TGjfFOpSzQVNH0gPhQ7ugUWPE6L3IV3VvbcNsazfO+OvIjKjIxgO2BvQLSaD8L7r6HTjznVytens
mnC+TGRM+KjmniUyETclHuVKqDWsoG2bjXA9YQ6lXY8ciujLH5GGsFict/H3bb/cMO0KTE6x75dw
jE526wRhdQgaiChf/rht4Q2TJnlYZND1Bn3aiAxF7slDVudXGUgiV06oJcI14XpF1EfIM6NLIhrZ
kYrxoJfEUjXy7xwysFPQ3yYQYIBbnlYeBJa73ITvFQGAL8io4pYto3/03Oa7uibJAY0uElSq7Yor
tKV+TBQfd/M8B6cJLA8hQz8CUBlVEOQWwDB9b5Lqfs4RO6AGAkhvex92eXK9acNMJF+F/XIVBjmr
rhn2OnPJd0myLNoPFC38K2u4RCQfOGIT1AdRlk400i/OCli7P+boy0HduX7U7NqUPjbZmN1um49h
+Ykz+aLD/w8qnvO9GkN90HHN3rI88bZiy4hx8VfAFP3PPpcmgbDLnsalSsRnR56cWBU/AycEYrGC
HGfapOS7jlW+qT2BEcMzBE4q3QH51XNIXY4O0j5i7QGPSPp0efksnsdE/pHOCWDAYKPPM1EdZ7RZ
/6CBH/y8/HWb8RreQTnJXOkEybSlPg6N4l0yRb+7Vk9AcYtfmfo1ify3bMRaP/fHswlMDKDufeAh
HMQrBYjuw12ds5pfg27TGVcOtm0A486vALSj4IYpzlHXjveQIkBZN226sD5cXjDb940Q368GlCYp
shE1adhNkIjmNvTkSlLuY6sMTEAfxD+qgM01ijl8dG/QtaHcK4BdfFBmKRXuikKJAySN1qxmWZP/
OoHAhPbFNeSYIj6WyJ7L396C9BTTzG8GmBCZXoYsbqBHwNYuItvklhV9FwFQ32WlUlP+kKDc6vQA
9k1e/lqUaHmsrj2tXZefRjxkSb1Hzczt6MoFaBvXcA05adKmZ40EMWkQD8cpr51rGo45XuJT5d6D
FuuLDza3ldFs58NwB+Us0M2JOuK5LNzhHM154e+mKpab3rGBKQMs+riFiruTP0wznX4AjQnNECbS
It7XyaweoCyoupWZWC7AwGQJLEIqutgPk5OqcEfoGN3XC6H4FDXBrsrGn1A+lQdofH1yu/zJBf5o
k4WZcD+toPkHFXMkfmQYNFfJ3MfytnHKJvx2eQDLsTcRfzkoaYjjkuREAL270vO3ZVYea950Bz2f
YmiObrmN4xLAjr8PvUzY3ILDrzh7GRScisZjjwPfCPoPTJ7ACVn2YZgQOLbtVP9oopDQG0JIpg6X
V+rj2DGIlr+/M9loKItp8DsoSkxIVZahfERDJzkS6K+sjGA7ZCbIjzjgPG/jtDwXoNvap+iXyMrx
X+TNoGtexuIko/aopD7EXIw/QzwWL8/M8pYPTOJAt58oC3oP90Tj/tsCOEeDb3xpLkxaQKqACsn3
C8TJDau7Ist/1xraWJeHph973cjwEKLmONFBIs8pCCiu+Bimj8CFVzeXv/5xcByYqMDIZZrHTgZ6
eyTNISqTSHAwNc0NSAu/12ndrwSptkkYcQMvOZhZ3CXoL+IaPXZLmaqX27KZgQkJ5ClvHNzcxZlB
yhTJ6zi8qbTLVn67xf5NIkF0/ecUYQJi35Sf/qRwlqCnSJPfkLnY9UwWu+0KyIEJE3QCWc5tJctz
iRGqrvqlo7TdccAIhkHVVwC3HJxkfJ5H54f2yaa4LjApBUshygxkXBA4SYL7Jq8+ZX7lvIRjLQ8z
SW/bqtXXaQdOXxq7ZOXCsJwJk2WwUiqWfaXjI09H/RSh/ezebbq3y+fa9vHl7+9c0ZSDblrHfnws
3JF9yXPP/3ccUHPf9nUjRnChhVf53YjlEgQ0fJ7X9PWPPnehvbfN6k0YYM0nXkMkElbve9CygEZg
qXeiSYeNi2/kEBgHS7Ya4FXqMg28neJlO3xRrj/I4+UlstwFpggwXiBNq4QoULao3a/Qrpqep4Jg
P6ayXnlKWXyXiftTPGzBCe3JMwAwQuyl8oondDb2z6moqXMIqBd92zQZE/THipp4YekmpymdZLqD
/CG502yGABe0QJK1tJrF0Zh4vyLBe70ukZECc423c5AzkBRUKlCUeWFx80bd7Mp110CTFgMx+QSZ
jNC4UEP9Cci2dt8E/XDny1UqIdvXjUggB/C7H4cwOLFSuHeNAv+ekMVanGH7+vL3d8ZNwB8fCsdP
TsJRwUENkNdoXIhgXN5s2zYYxh0FQxR1TZCccsF/R2MPrHbArnuFlyGthy8D18/hejuR7RAb17vS
U9rpAIqBf6qKiKC7PVQ9is9A9MhdPoptqsqBCfzrZc3mLC6hDbpULwlyuId1XgSLsZvMgZPntG7T
Z/l5KvWDD316UF+03Wdo7tYvlzfFsuUm3o+AJjiNYpWBnj0cHpsQSbWMrsqqWH6/CdlrXIQncTln
5z8E5zJ3k10JUPFtUfj/bPv9RmCfdUgCiwnlGDfwoodMsQ7ZVZcV7Ory920zWI7XO5NogJ4Jur5K
T1lGff8aZOAs+zJ0tVNfo5loXquB27ZhGf7dMMqvxi5HZfEctXm7myJQuu1qV/kbg10ToKfKZEhA
B1ieKdXpF3xYgtpk1tOvy6tk+/mGaVduwWPpV/zoofS3E4Mqr7Llab/t64Yp52WRFzRGzbVII4cd
sth1o8ekBAv4SiRq8RWBcWlzMSVjJACjAGgV6kWk865dr5gflrI0IhG50daMYJ00ra7bDrami4BC
kDsO63/qyUWZ7/I6WaZhIvIEEitpU+bizDrUdgQO1WEEWRJEBaQ+5l4NycZtAy0e/t1pbUiNsCPV
4szHJttz0Qb7pk2bu1mincMrC/p8eRzLsTLpASfZz4BTZ/yo6iG6SfKZ/wx5mX65/HXbci1/fzcL
6oA+ZaS+AKbU/bcYnNjZVQ19ynAZ7V1EbGpltWyzMGy7paX2ocOE46vKtNlXQVfm1zHXwG5cnsjH
yePAZP4DMU+VFSDnObvzIDU6Z4f+EbwtzecMAqavdai8l9Ata3IIJ3A1E7iYbWZv0gJO+VzIKVbp
uRql/0M5JPketkl+uDwt27oZZo9KPkurMsfl4Y3yHvrL3N2xrlrDuVg8OzWMvuZaZtgLeQ7KsXpA
QrS489IQqgUgA1pxXLYhDINXPavrop/j4x/JoaIMXsUI7TLALt4uL5HlCJuYPHcQw+R1XJxDQKK9
iDvebhFeHiZHHBuv2iYHGJjIPFY48eAPTnomk4YOZB3dDEE1bXvQmMi8Stbd7IRZdq6gwXwo4RSv
2549jUMQrtiHZRtMIB5JgkSzYEhBT0flFesm78AHlh9mCkDpto1Yhn7nSyKtEtfvlfiTy5hiEj2T
dimrAflwIB3amLfZhInGW0BNE9p74yOZ+W9VpxCtGlHlvTwJi8GZNH40KYhwZp6eG6RlvqhRM/eA
Ln8pVszB9n3DoNHcD6ZMHxlll6bxoerdNgHjQx5/3fbzDYPuofMIRpkgPbN67D7LNI/OGqmDNViW
LVX5H/Y+RDj9OLXDCcpw4n4p1CUEQqx9Wu4Just32gdXPKlKeU+LIoOkKPrJUZfeNDkTleeWs5t0
UopzECfskZO6KvZN6jkrjsSyNSYuz6Os4F2CDHaQd3V8U859293XkMrS2/beJPBjJCCxkNj7SQXj
bRK3Fbq9ZndaAyMs8f4HNTQTlzclIPQSgHSeCx3kzyXeG/fdVD6xKUO/EJg3n+N4G59sYOLz+iKl
mT+n0CWvyriEOGSU6Ku4r9b2wpaLN5n8CuZzp+6Qr/D66nsNpsuFH2V08+AQLuiNhaUYmZh7F02M
u+0nzP/bhfl+4PqyCXCXZIE8Om5Tf2uHoJcrzsVyVZmgvSJGcnQKRtwhpI3vpnTplWdDta+iUl8T
yFOsjGNx9p7pBapY+xQSraj0NHciWZ5QLJo/x1Mg1wQQbGfNuNbHAYqwzqAxxKTpriqLT+lU+Gzn
dQ68AHPVPgTj38aMpYnV87mYw4F36RnMmrS4lk7ljseoLYKN6bH/wPPSGZ1vAMffV7Mudskgp10V
hpAT/pokaNSnmeg/lV2zsQ5sIvVEpNMkiXFVds7ogPypQ1vmwgHW0npfeeVjhmLXSiLT5rJN1N7c
OXncgNL/HCIhvptz72cc919Sr/gWVNzbsRqqaGrp0qzkI6ic73TtbPPXJpQvKWmXR+jWPns1VQ9V
OjCOhOPUr3zecgRN6V06+aShEhMD2ibd4dIudszzoHM8zj/BGZ3vepcXh01XjwnoQ+6gDaDsBjwy
2sBHWYkDchRrp8Fy8fxHeHdGQiLKBpSYmuqHUgAG1SVoVy//ckvG8c+xeBeVNcUcVE4wxZBy4Sc0
Zl+JqhG7avA/xXP1KUzYvezWKACsZ83wCqiSguadls2dnoC/G/S4m1j/tS8aDXEUnDEWuvs5TD+7
C8Aji6afS03z8jwti2hC/0hBEw5xAaDqvVjOu0ryYtxlOV3TWLQ8ME2k31TEo8xqjuwUirQLNQS0
q7yC/qPL/tyHEHxuwN4w9hulhQMT8heCuD5Ujv+/8dxxjg6Qal3rW7Rdryawz0MWMpuKXp5l196X
uExJmXc7dDP+WzugFIY+0+eaAg9fR9Vd62drSiCWC9CE+vViVmRIvOjIa0Q9gkNtKEei1XPgmf60
H10+C5b7jyxn5N2ZV4Eqi1Fk7QOo8NSjatvc+5yJ0pl3Dmupc3t5FNuJM4IFXqdDljdVfNIFrKsF
T13pgzju8sdtK+X9PYUGPB2+41TREdDIITowPSS3YDlTV2JANOd1JH68PJBtFkaswFXZFl6DZrCm
j5wT4G/6KYuFWHkT2r5uOITCCemQdsCctDJxnlqIDY3XnR+M2yDpSID+vUxQFnGJFmN01E36SgcA
ib0JUj+I4Ndemx+fJWrS9fEZIt/hIPkJLS7ZsG+yCFGOGMbhETJ526QjqcnOx2KX+aXnSKR5uDvv
ZciKU7PEPCsvD9skllP2ziCqOq/7wWuiY1UlL4JA1UnFwzPADGvC0rYBlr+/G4DmvdvLiYfHnLfD
nnrxiZZhfPv/8TD/2CDof3j5+Dj4yOyGp7wL4T/QFDmNYF+LAv4jq6afl43BNohh0hVaO3kKzhLU
mcZshwpTsgML87mJmX/lxmiPvDzMx1ZBY8O4pymIolm5/UMxdW8Fj8qbcKvnAGbi760gae1SHQTh
kQxldhaFK1/A+dd8bYoCNILzlK9yy1puEWBZjaG4SLIaaPSz40xf2rxRXxRfCDlq0DCHC1lAjtry
13aYshMv8t+CrQHiLQto4vIoICX9WIHdrVI8/kI6VF52oVNP25C1kEX/e2JIlY2KeC070Rgl2qJU
Ag+btLjetP0mEK+aI6Hmgas3PGbAuU7Qp/NDyI2gLmoi8cC07KkESiEPE4PUIbi3EZewVYYA29Ib
lt4rv9FEsuEBrV71Hlz1WbYL4nA4X16bj4N6amLw0BtczDNL9IPuwVODUK7dVz1AikoER7yTIES4
2bWbuDvhp3Qqh1I9eGX2O5rQNSHaIQE0f7XTyLZYpqHHrOcALeoHwLtuVQ4JqbnXzib8LTXhdQne
JEUpRnKaZkgpkCh194KQ6YoPvXpYz6/b5mAYeZFyCKt5c/vgNTF/Add+KkAqPMZrcmeWq8ME2Gmm
Gpr21D3xJlJvpERfC/DfxdchzacVf2t5l0Br5297ZpJlC2G8e1IREcMAyqDJ559cUePe2rlzPETd
TvSoI9xqUIt3/jXQRX0Fai/iDJG4o3GuJAM3WwA9icvn3Dbr5fy/uzD5PEadM7XuyYuix0gBrtiD
LeRry7Raucss+2bC7ip3akG5Jt0TKd3uUMToLE4DyG1c/v22rxtuQCaQs1ctEoAQLWuOieboJhfl
2vvE9vXl7+9Wpx911FZDMT3oenQ+SWgk7AOw/x22/Xbjlqf5OOmkFfmZOgA9qqjxj87y6t72dcPm
m5agDx0c+G9jXoz7bPbD27Ro6Mpvt925oXG9u0UsOR8KgOuQFCVe8ATFsPh70LEIsvBguy1lfCqg
RnpNpqC+m/X4tm1ahhtQbOKiYAIHtmwdtK0T//Ok3ZfLH7dYg4m2q+pWQPUCPkaABvWc5+NzwsP5
U88g5bBtBMMDaEpg/yNjx54NX0mcNzeiLviuFN6aH/s4QUBNhJ2k6CmVWez8TAG1u87QiyBG91Ob
gxPIxZW2R1LxtxPKT4TU27bEhNl5NEBmP6y9E2DrU3TFg4oln1KvAa/K5UWzhMOmTK+YXRG7rUdO
f6J6odk3quYW7cXJ73mY1jjBbJtvGLtGqQr1gwzOWdbT16Tn+hv48YNu1xYokaxcAbZBDJv3mIOg
2+3ICTw9+c5bnkAi98lRcnd4vLxay+/9b/kFFJB/O61KlSpOIp+cqKOf+wEpDTlu7CimJsSOtFkH
UHvUnSLFgKmNYmSDdqHnxLeXf7zt9BrmPQg98MTX+TlpI283+rLa9Zn4zSv1NqWJv0scpwAncfDJ
Ydkab6NlT0zcXRM7eRcIHK9q0eb6sye0LemV6yv35vK0LHtigu8qHpTJ5PbkBGX29KlhngPu63IN
dGKbgHGJo2mryfyedyf4KfpbREH82KQMZONjWstv22aw2Oa7q5B1adiWHWbQhGWPjgCQd7OqOWz7
+DKxdx8v9DRWPeCPJxEX3itTOhw+laC4nlaW3+JATMidCPM4BtMfO3qhaHZTjOwocRrnUxnP/Y2z
yCxsm4dh3ZVCvwfraoIyyiDvgf6vvoRRr9aKXbZTZFh2VNCi9jVhR94EGoS8gOyWHXg1tv1440Yn
iSyHIC7x9YE7p6nxnRPS8sHXbV//27Avf8Nyzk1QnTc5gR+CURBCQQtvPHXlVc/dZC8XaZ/LQ9ji
GpPXDq2P2TTyUbxpB/K0C3uwdvL6m7fkqMoGTX++E7e7ukHqcOBu8AkkwGv8bZZTakLsoqEH553v
BMeiW7Qrxuc/iUQ8pf4dg2KNpspyhkySu0TJpg/DlB0VTZJXNs3Vrzj10qfLy2f7umHITUmKMp1n
739+DmU8aAMi6ljZHMvlYILroGQonV5P9LjQKuTO/C9xi18k0uR6oXnvouo+c7vm1se/bJuOYc9T
HbsoHpPgyFlW3aK67D0Ay1KsKOTYjrNpzmNVkGwm4g3MsUD2lxUHW0oG+v1v81CsQv1tW2KYtZg9
ge6KVLwxwdQzClHeLwkc4sp9bZvD32b9/yAoBxoDqE0eq4jrAzKKZEclZftY8W3IPWoC66JY1xCg
dYMj4pnyrqo60DL2qOAdAtAdni9vtM3sTVhdk7g1sqzLKhEkMVzPm3ZtV+6X9oipbPWux+HSeXdG
JKrv80F+vzyuZflMwF3SI4wB2QA7Mll//0P+w9ziezuskqbaBlh8zbubFZwgoytHsLdVHL7LY+V3
Tops7xOksC5PwXK+TN47YHzAZUlU+obsDFjcHDbJXR2ExSatOGqi7DxOB8AF5wAPJhX9mQBpsnKf
KdBMbZuAYeRUNhV6Kn0sUaHGeMeKvOx244AOksvfX6KwD+Jxk/GuCxuyyLXkb0x5Hjk4dEzG3eAl
8dmJU3UTjXkY7p1qer48nG3HDXvPo1yDA9+rHhCL9DsCRhbiE3nlLl0320YwbH7qMhbzfK4eaNSf
G63nfVyM0y5zVwNay5kyEXYEmj2QPioAUPKQ3EUOLDl20WrexbJCJsAu9rMqd5E/PA/Q9tp1Ka93
mXTZF5Qfi5fLS2SbgBGRF2iD0TNP8rfCC9Knrq5/hS0PtuW8THxdRDLpVYGuHohXZ1CgQPjqcND3
bfvpy6q98xheAEyEgBb5OW8rAv7mETh55kqy9gK2Lc3y93ffR0O+VzVhBgQwG5vbqBchIBgFr54u
/3xLEGVK41adN5Aeae6XqhyfCSTivjWs/OQ4AErXjvKuLo9im4T39yQc4WVT5bPoJZyouM9l54Bm
KY2ft33dMOFJQj90GOL4JfHQJODo3HvU3irnoO23G+YbsTRpiaTxywJlnJCV3TM2rDXBW2zLRMhF
uR/LsUr4Sz9BEwM1/UfZQiXHWeRgLi+OZYNNiJxoJuLRYQhfRB5+08KfkRPA4acFRhjLlK08GS2r
ZELjmG49HzJezaloPWgfi66W1VVUI9W1Mg/bAMbN3EvOoIhD4pei6YNDUHXuW1M00zaoIjVBb0Md
Ayso6/ilSgJ5Gyva/dKp46+gnCyRuIl5K4aumHwFPWtR1sOBJuMX7Z9yhBlRr58rJyOHFNyxzpxu
CzNN3FsfkyJMChGeqYrUXaVEfohQXv7exvE2sCr9D/otBF9+SqrwDKV0elvPsbx2G6cAV3+51nX7
51sfhAImCI6BxyXVXSTvvIYdRB/8E2X1Yx89eoCf6UE/kywAs0f5WJXRrReg/Q0E7petxmaXhtEP
um/6GP1ab8GAQOCQ8oVnIwNORQSd4xwuD2I50v/BvlVE9a6K2TkpmPer0p7+7IeooGyLO0zoW8Mb
0bLcD1/KvP2Vekl6AA7jLZzlNpJ+amLd0C/J/GzOoheeJf1LX5ObFgp137YtjmnvXVlFnhflr1kU
+Ud37OtiN1QpXztctsVfdv7dvSrmnrBw6uXrVADPnfRDd5DocdvmrUwomwsSwXwuJ/laDpJeeW6q
drlu1+BTtsKoyVUn0igKeyfOX4mS0DNJyn076Fs/g2qFP4/PzlDc8Da8HlJ2v+g3dU35/fKu2B5+
JlddB5Xgvh8b+YrOpFel1G1E6OcU7Ix4zXS7IdHX2teHlhS/FsrGlUGXMOEDP2AS2DGFj7uOBNUX
HW4nH3F68KdNxYP+MQvIXqXjz3Rhp8chL3YLOFXy/pp5eu1NYvHfxHAHGeMjbWpwjUEo75TU/b6X
DM1wifxOkUoLgPPcL+s8ldHKOi+n/L8z9k2AXO+OdS/9hp4S6nyvZPXI0s674l73taXeGjb2YxPw
TYwcSepEgKykvGsaqOkyDrivDqBGcnnXbF83YnrH5T7FYzp/FXHV7pLWiR5T1Al/Xv76n4v5oxUy
/EPezAhs8jp/nWoAB5fjUNbjdamH6z82UWaQYK9hD+ir13s5D7dhV9yPNPzBUghNVbikAmetCfvj
28I3WfDcMPZqhxTsDX1zab6vSw03Bf4596euqnDTne6bSDoVTaUX6cY/qW5JTYik34sZpbCwWCN+
su2Y8bLn6MygtIq9U1Snr03TBQ+yQOHi8obZ1mix7Xf+tnK5FyLnFb9hP3R6N0VJeJ06KfUgEO3l
aylP2xSMpwCRwdCEM6dHz5VPpAWgDexFa5h828cNL0Bi6iZzg4//0WGN2PQz53jJbFofExuHBLk3
OkmEj0d4w6vM+a4ZcMMlQE4bR4j+3gGdRSCGzDCC59d8x53wEVzN3aEtACG/PIflSx/YpImQa/K8
l27B6LFx2iOjdx5Kz1VIrypgHiQjn4earuBwFify0UiG9UMRm/b1FNAjgX9UBd71yuV78HM8c+b9
00fuSgxl8cMmfR24RtFHFhbeT+YzkI06SVHv3Cyhe5p29JnLaY0+yjbQcubemUfaNn7XizF/Hdu+
uO5nKAYOUQWlFQ+hwwxyscs7ZLFCEzvXKfQMzfWEYYJkumVCXgMzWZ9ALbUW+dgmYtg5GYou7JhH
3mSaBPGulb3eqTIiEPYA/QuL+rUgyDYVw9S1P05NAtaA13wALUvj9+GtJ/J8Fyqw711eLYvBR4bB
x2EUQ2Me135dQauO5K3zKdDDRl9lIugEtHcVZKbIG1LC3ZHh8N4tRnL5p1tWx4TOiaCqCKelfI0L
IZ/GdhJH1oKuaPsIxv2eCJS4Vetkr8UImkCB9+sEaPexjldRABYjN6FwQ9ykOgPE8K0Z8+txovM+
6N193IRHsDLXUJfQK8GEZZ9N2jkv6PK+g0L4mxCDe9M0DkRVyqaZnRUvYvGLpjYt2ukEz30/fusS
x7vO3ATy4KUT3UV+O6IDbuKHKR/mRXPMu962/cZVnue0icZwpD+jmLGXegIbcwTlvKsI1K8rxmE7
YYah83GK3RQm8eaMrLwZUee9av2yBBsqaLMvz8K2L4aJF+mkmn52o5fBSfLP6CJXZDfjv21vQN8k
pJuk7pwOIMg3bLZ7o1gZPjG3X6tXWn69iY6bSDNUrpPT+wglpW9RA0rpneOv4ogt628S0Dm5TnwH
giKv4KD9TBY+iFQPztELWvpt0/Kb0DhPaS0AunTf+rl7m4dI7ztc7Csn1GLcJgoOynpDEkYZvQeX
IfBK3p6opQ0oB2hpUMlrTJo167Ptw7KA765WDU1HDNbyH9LtRXldUHSUHWY/oiszsW3EMu6774Nt
H1JWbeK8qRjt4TxEYNv4bpHshjRdu4lsYxj2HA+g9ska7bzVUK37/IeT1fUdBRhysJbQsy2TYc9s
omUktOJv0TDIp2gMot9OChjv5bNkCQtMIJwWZeg68+y8NQMk2tO6ObYdHmbaQQTaoRdlxWPYhjFu
7AwCU0JlynlLUTfZo0sOXIAxdOaF+p9/3UbZ75sYuIrUtJPKHX+Az64l+55nXH1xRj9bA/ZZNtxE
wGmo7KEVJ3fegnxARXLMTmPqtIcJ4gArl5Jlv03J2Ab9fH1daXrU06x+1hGJPm3uLPNNxdjMncMC
3a/8TSiQpQeuVt/7ES1+qvbISlrINgHDrqOy92IacJqBjJHrG9IX+p8Ui7apbOibILh+Qo/SNKbJ
rzYD0RYE6thNB5jj78v2YNtfw6D1mM8uqpJBBrHZ2PX3jZMjuzRB7kQxJ726PIhthUyTHqgCtnjw
st2EaA05QUfX2ckBo8C89qi0hDYm/1yeAN9ftXmIIerZexkaAPIrFdwnWcZvtS7BV1xm8V0gypXM
/MepOD8wLHyifTOxOpx+IJfE7uvazTx0d879fQ9xdHEPovQig7hZXHbQ1Zp4yw4yzzp/xb9Yts2E
1IlmVHU099OPBjyK16Xij04io0/pINZGsOyZCahTAnTSkFXBniUl6PL/wLWQw1o51JbtMjFzfYcO
TC062EwfSjof8kUWGIoJ8lZLX18FXAz7kQ9lcA0Q0eCsnEPLnpkgOogXlD3pxPwjyfS1E803QftD
0voYI67ngKL5wbfGq7fdNKZubCNIoHQ9JL+SKIuvSRxcER0Pp6IEd249rqk52Q7Csn3vLv145KLJ
g5m/DS6gVRA2qKfD2IX506TLYhv7l2+S1MV9rkAHOk4/SvAU7hyKdCY0V9FoBWX2lQNtO26Gi5jI
nJczdR2kLh1IA3nAkn9nBFPa5IFMpjo2sAgiSDF/a7gz59czpHP+j7MraZJTV7q/iAgQQogtNXRX
tdtDeyxvCLt8L4MQYhICfv138PsW/WRTvKhdRS0kNKSUyjx5DhgDsmCLs3ptGazTQM5pWngk9YuY
VIYcTADojpaIAgyTvN4ewkoXNp4ulY7bgt3f+VlAb/fzb1EgaH/Uz2lG77vI/gDTiaRjjPZIlefA
K8t+l2jof+yg0uf4W5DxFRO0kXNiFG4h6oC8kYy/V0R8Snqk0fMU5xZdMjeqrYZdHjanWY7Z1/tm
bnHSXtlIh1hsPyke/eSF41wmL/zUlYn61DSo4Lndw4q79weYrkiZmeqWn/RY7UUXHBpoIMd+Zo4L
XcntPtbW37J0ziGm5fdu8jVE/H2fSqV2rQtpmarJw/usxGavU40Ke+Un5CRcVF/jOq32YZhucdet
TZJl4sCEeZ1IghJCTOBJHiAGuC8M/S4XXt04AiRkYzHWJsp6rfsQJtCoEuA/28qoYw2msZimYbrP
Mvbp9lIsU/6XqK9NY+cW/RhMk0/eoGpW7Cfi60NPNt8OK63bKDouGkhZDZoBIyZcsTMurkbOtxJW
K7Njo+iaPuxYNJPk52IHosJzPZXBmz5HWu/25Kx1YMXjNF48bmYickpTAnwPipkgQTDtoZj2cruD
tfmxzJlISCkX0+T8zA3SoftEBUV9KjR0gjdGsNbBMrJX54We/OI/YThRoWL3Bx/LbnxK4RM3D/eN
YOn4VQfKHYQP2Yf60o6+eZhFSR6dYku5dyWgYSPpGEDXFasG8iavumcxIKliFFKNLOkPS5FC24X+
fS83m4+OwN2OMuXk30he6Oyo0jns4ijRhm54iWsLYVkyZOIm6IZ19UWMofoegr243/O8Mls5grWt
at/aeeKRonLAdRGK/JD4VRLzMvTi7eD0ymLYuDoxqdyNkOw6GZ6ke0TvSazAkXMUBvltaMWBC4a4
982WjbATnOi0IlF6RbzMgTB75wTZm9lpQDtze9uugC58G1yXOw6kzQhYhRb/mYDECmU873LwKEqk
sCfdnCTtPw6tjMFm9Hi7z5WHgk0/1xgKJzPq0usEzWsQS3E/rgwEGKu5e5FJWx3mIn8cKgdCJLc7
XNlzNgCP4poaulzyE5098BHW4MCohbwP3ufbALzGoTr35oZclrxwltB+l9Nya33WPt16yzeNm/sh
WPJ+5iWXH+FNV6iF9NMPtydmxVj+ANpVuawgbxUVsfDmH4C6JHuq+fOcbkL51r7fMnc2df6YQxzn
0hBwout8YGfILG/R5K19v2XsagaYsqDUP4GoPtoxiNOiRBVR3jmLft01QzaObhrBYxvAQC4EEFfa
iRLqzKw8NNKbjvf1sFjJq4sDYeqcIbCLEG8evrjOVD4s299Jijtvpj+gdCj+9lrUQxZx0rrtP+lY
5jTaRaULZPz+9hhW3ECbO64BD5CnmSEX1YPrCW5sEk8UbM9+O/8oGtBY3u5mZbltrrjUo0xAlSC/
UumyGFFlvq+rQsbVQtRyXxfLPn61GpFLVZ+3klxKcNk+yEm0h7BV/CBrs4XLXjEJG2AnVZgB7tVl
V4DJm4+0LVURo/zhPuJw30bRGS2MdFXin5Yd27nuvzSIsl0U4NC7PUVri22ZtBlpB934llxa7X9H
GXK6owEg/WVP1b5sN0tb1rqxbDsfq9xvfJp/a5LqIitTPOqWfOV0Kh9Bv5tvrPffF4PYYDgB8XLe
NREvYpcHHf8uRSDFV8hVbbnOf7/siA2Em3gFrfqqBW7FDT81AXdP0KSLdqLAIegMYLUgfrRz8lz9
vL06awOyXHXApKc2ApXJNRJ1sw982u7Bx6Q2ru6/LwqxJWANLScWSklPFC+kPcQC+b9JDhZPLwJR
TgbRog1L/7uPRWzU2xzkJkPyTl1qAeGasvmZ5gPcHzEeh4SxHQrf78sDI6r/3wbfuGzwR0XURbcj
UN5eB0jJ3G7RAayNw7q+s4gw6L4P+bWpa5GjBAySnrUfZLuwKaK3Xh46h65Pk8Pttf/7+UhsEjkh
nTbCYxfnoxDBI0m5hj6p6I61j9rp+7qwjF+ASGomeNdfAOYbi2Mng/IhhBo3e5oIuZOckESW7ZvM
KxJhivBEelSsqKHUT4m7ZG/zcuugX7GTPzBxgRMEXiP9yyR4iLoVlp/+Bx6xtdbtSx2+K/HzhF4C
oD70D5zSQ3AOHB06W+GplbW28XCuz7MqCxMkR1JdZTR2a/KfIF/3mM2btIQraHBiM8cJrgPdClFd
2tL7SkGKdSzmJPrYQ39+F6ZAdhnPf/JLvEg9X+mPilXTMcnEr9u7bW0al8G/uo3xSEedhOnlZapU
ti94cw4iMm1Yy1rjy/+vGpfCTJCCDNlJpvWXpiVmN0SbDA5ry2MZfuNAAiioC3YCyEvGZJDJYUEP
lqgIvSuyS2yhVp0hWVT7Obs0qJDYIV/snyN5p4Iqwnj/PTldq0Za5lV1Sdy+fRKObj7eXcJAbPBb
CRXjqkKu7QJg6gQI4jBDbTKVKd04pVaW1oa/cc6rKZjd4pp4FQLCkNcGz2UHRbSNV/PK6toIONPk
vkTwK7zQMnn8rdYd+O3JcyHQe9fGt1VZxzpXQMtn8sK1h2Sj4zssi03D6cN97S/3++u970wgPCtw
PhHu+/JIgKAuHkLHpfPX+zqwLDfwKzz7IlGg0q0ZHzMof3+Ey9tv7P2Va9UGvelQiGQAlczVd4yb
xHnoI+vIQzXE3QBb2zmQ6nw7ELa5odYW3DLnqJs4E1KJ6wAxjXhoxzn2SzLHifHT/e0ZW3GtbAnW
tE9DMGCz4OIyp34u2zSkz9BTn+ieDnrIdiUU25uN+VsbjmXdgAwOofAwnCWyGA+G/ZpyCsl5KJre
HsyaAVoXuAup8WxEBde1QeCq2QGekYx7P1fpnX6IDYCraweycRlhFx+DORCqP5oobR740G6dIStz
ZGPgKPRw4Z754ooS2l9S4WRljv99SOF+3jVHf0DgElHOFRP5Na10oB5UGdDsMaxFd6dra8PgfN6I
mYFL6AqeavfsABT8gc+q2KBMWdmvNhNc2tTQx0in8qqwMT9MRQM7hA7Tt5ql2UPTFVsaUitbiS3/
vzqqAjz/QDZU0ousUS2971LtqRN4npW476hilm0TL01BapEVV9DkpYeKqvrFnaZkS+FlbR8R6/tV
1Y5ctuyS+B1/afqSVHE2cvMd5KLg57i9l/6egiU2BI55jR+WXeSeTFZ+WpQWlpIFV6j3jQnf616/
5d1zlZoPt3tbWxLLup2qDaUgU3YNIIFRgfq8HLIYCibB/nb7K1vLRsBBV60PBo+WVzIRqIQYBshg
Me3k3HU/C2e4TxGc2Di4Aoo4Aqeqf/mdGm2naDzrPh02nsork/QHBq4zoMwDyeyVh/k877qxm8c4
zcvovjPcRsGlbggAbSn8iz/gHlSgDSgzqeOw3FRvW7llg2VHv7I8qYMkLWXmn9Q8/0jH4CUl1UMC
iM1SA4OSv42JWltty8B1KweN51EGZw0h7oDPTjyl7IszonIBtYp3ZVJIYFk5hci9VFkXXNKuQyl5
YiDu9TD2EIXf2LRr623ZeQM+rCZBUeKlRZXIaYkpXKMky7b4b1eOERsMx8HnBMqtqoWfg9VQddW9
r1CdBxhkfrptdcvb9M8MOLHRbzwhWRmWTnFlw5D4e2gGZx8cD/dfhmwA58o7BQAVTsjWbYFTVjaY
jXhbVJaNST1wASJUmeZZcZomDWUqw5LLQPElkGDaih2vLI+NffMUK5VDcRk2U+ZCiooHNeBCleYb
1+Fa+8sYXxlLxFuU7TZCXlHC1byDqg5Iq5lWzeX24qw1vxjPq+YZZDJYBtHBq1eX3rAvI+B3jxVU
7zeQKGvtW7Y+OFMmdIFbVmQFliFj4t+aNM1GOG9l89pscR2UawZJc3ENysAbDihaGVqEDzpKX8gw
bi3BykFiQ9oYpJVDAjqyi28UT1HNA0Y9I2IsNGiq9iKbPepA3rl202jDZNZmzbL5yvOR9zMqvxZJ
MoWxihY8AQsh6L6/b9ktR111veKs7eFHm2auYzfozVGnSA5t+KBrC2Pd5G0YVeFMlbyMOXVO0IWv
mx1Nq/oLwClbGocrvokNctO5BHykHMWF9qhhWE4vSvSu6RU7KBQu/a6wz8GN7BjnPmOxQW9QKh47
D3Hd09SqL13J8QyMQOi+Jby9Mml/4N1axBYWcOPV74NP7eLpJiDX/h9eBisb2VZmDT0v6AtQEl6h
E+Ls2ir4GkZt/bUUUJSuas2OtzfX2jiW/1+dKbjJR6iFU3mByOFXHPLkSfaG7XIzb5G9rhzwNmNc
AxBu2La4dCO8yqtDH0zdI+sT8LtViiHQTgCDgiQJFGFvj2jFHm2wmwTPNgrgxvRK/Cp3IDPbnwa/
0dWGtaw1b5k7weVUadWxC8gHinep6rNPDoQV77N137J1Cp7/WQVI3OWc8M9dV0XnPinnLcDv2sdb
ps7LZlSokPhPuJN04N0N0ztriIiNb6N+BW8RSuqAmWIRzhAqCzOBAnMIXYz7Co7qVrHSyihsqFs6
aw1mG/BhmMTpzqx0x3pXIinFNxZhxSZsQdYIrE9w34BNcTtXPZaoaXyvAPb+t+ynrU261oV1lQ8t
uDInb86uhdt0zQeN4m/9mKQc7AIxwnD+lvGt9WOZd9dPbhE1eXVFEvhHnjTRF2SjPgHAuoXBXTmm
bEHW1nUyrRVSjVkh+QNlRRUnLut3mqnuoQOa/D6rttFvBm8Q02Y9v7DaY2eWuAFODRpBOvL2qbE2
DsusW1WhoCtL2IWEun2CBh6QEumU7qVuK8BZ237jobO2IJaBd05Z0lJFwWWWJHvoBvFpcEnxXHUg
T749kjXrsGw8Qd0FRxmll8cgm1fwqSGqV+/7rA6ardLc37CmvzwTbPhbAmrcundUeZkaCPYB6oHa
bJQlJpCOpEseCK+r4fedDpKe9wuBiKbFSzVEj0XufKHAUd81VBsZ5wZpmORKByfmTeoNmQ2YQtuk
n+/UtSZ/AOPqofK5RCglN2p+pnUPNSaVmWbYm8IR/i7LjdfEKdyyIfZbAoHJCSHcI6rEgEgpuCTj
xkhXtqcNlxOk5xzj855NPosdN8X8ADBPtZtl9MupdXLfC8AGyXV+NrdeIdhllFDSij2mnZ9t6xYb
T4CVrWmj5JzA4ASifXU1miwlYtGYM/29A+dyvRU2WrGvP5jpHBHOhNHqWtXhU9WRaV9VHNMWsjtL
WogNmOt6tw7dOhGXxmuCfdoXn4ICP+7b0tb50LAJK51PoLh2qxa4AIDNWJ1vSYytbSPrbCBTJzOt
MDuMeu/gvTYPjema5sjD6gymUc0fbo9iZRVsxBw0mhxEWPzqOk5OvZPMG066ctU+nXLvPqJjyED8
t+eaIt0zFzQILnWlB7P3RAEKYgqH9uX2GFY2qw2Zg/BykaVFyy8mqV3QG2Y5JJnVhFrK2+2vPIls
vByTkKqjw4zAR0G7z9JUY/tDDyif2wXTKM2ehyCg2qGq30F2dEa66V1dVKHeqGJbG92ycq/8fldB
RnSi8MK1H4rPbIBa5kMxQEboeHt0K16/TVCncTLmpgJVe0qbYadp2n9qSvnSwUHYF5Hqjk7iRFuR
75VtbaPpDIRiXNR+L1MJ6M4CXM5TgPYmqd44JYRkbw9pbcosF6HLNdR7osXtDKcfEu/7nZeOxYbF
rA3BsvtSFqjtBgfCxS8C9/Cb1S/DGRwbYfp913h64yJZWxfrBODJUErqlOraQQ47kYAkgL61O/eD
DPeTk8hnv4cc3e0J+/sp4Nm4Oo6YQucwitukq7OH0m38/wcIks0U4N/XxLORdTXeAnIwVXCZSh+B
nTJrFy09XW1Jcq4NYZnGV2bSOVSwkITsYqL5Y0o98C2SXT+79z3IPBtL17RgHsmDCCCICMSt2gUB
dhfwu65bzwbQdUa2AYrk6aUDGvfIXDPFuh+mDY95beqX/19Nzegol9MCOS1Uv0r/CBR2It8nTSLE
RmDt77FoL7Ki9dnCmqOmgF28Qv5ifAgfzVAckl6dOz0cmAOVelr09w7Hsu5q7HQ1Op66VpEHOIGp
qe+8lx5Ken7dtoa1+bIsXEBKeyJl/Z9At1IVEhA1HgPszuWwDdsJUN3ANLsEEJnrEfBMHbVvjUPv
nCAbLKerIG2hcqyuKHwZoI5hyl9gUw/vCtd5trSqLNO5EhKRid/0dFMCeZdouzzj76erZwPlht6V
pEo0Tj0JwMYQ9TSmvhk+JGp5pXaJ/HbXGttIOYAfCw30G9RQhjyKm3EkjyPoF/a3W18bhXVnN5Di
8kwAcY+lREdUbbMHVcCHlPHnqOnJhluy1oll1lRLZ+yiLjw1FCx+boGsbtJlv5LGNTuvDr7fHsrK
uWrzxLmsTZQ3euGpK6bPv8U9k7F5jrJ+i1F1xdpsZFwCWKeQ9RCeEKb7d4oyP84gtnH749fatixZ
5Uk7VrIDqfqMZGXeZKB/aPWdwneeDYxDnk5nATHJ15Fn2QfDR/cIBrG+jBGamD/cNQQbHCfBi6mU
Y1DxVYOYP04yNqYHr6NiY4pW1tcGx9E5h4wDAfQxL+jX3+srZfqr0JsK8ivb1AbHQaLVgN4JaUOZ
LqEzOaRl9ORLzNCRgdMyAK4aco4bz+K10Swf8eqqaxjKXpGKhoxSA70yMrLvjM3JQxZtWt3KlrIZ
4mjnkzxPOT+hBqvbERxWoBke7kpLen8g5XwgyhCsSb9lJChRnjH5dFcCCrF1ZKxNj3VRU9oWtat4
8NRp1z2yhogzb1i6RyZ5yw9bmx/rdiYZzRvot5Fn6HRiBXpwAA6hs4UCXhuAZdAdD2baJxN5xgCA
tHSTan6vTWuK3Th6/PNtk1vrxLqgFYgk0imawxMEynGmyqh6mD2Txz0P5/3tLlZmyQbEqbkPiig3
zldTeMm7Os/cNzVvm+N9rVsP7k5zkUR54nyFw+2cZhUCj19tFXuszI4NhEsF4GnTzMITcLuQmFFN
HgM6/6n17hRG8mwknGodMcgO/lfeeu8SAo5EpIXuext6NhCOEUIyqFVCLqAQKP5VQzWZ3d3IBc8G
wFWikFCR1c7Xdsjlg86L5ggamo+3F3aF69qz0W+5Rr5G5tR/g5sNF2b0rCpXPyQsfG8KqY4JkRcy
VnzHEnYcQ/ehN6glyQo4NnOKYozRG6pDLdsNv39tK1i27oJMQndDJn9FwiEx7ozxITRLpVS+Cbtc
6+IPg/dpPdaR+DUVhUfjph/espA2oC/1UD56e1ZXbihm2TuEHEKet6n8BXBTIWLjJ19wM/F9Qmf/
xdvkrFjp5g+cXB8YwSEvepoEgziKD0YnUGSldXKZHWRW7xqLjZJLZNgGbVbV1y5MvFgwpr5MQrsm
dhyUC2dtP2+JSqwcYX8g5qKyGPt5oE/EhS8oAd6IwRjjbhxhv8PAfyYuPBswlxBcg13t+ieahGEB
fVM3IClKyXif48CJTMa+EDdtcvXUplPTPqVRlUwZCDtC4Ef2Jady+MmaSJZT7LYGcjGHRAQD2zDE
tcEv2/WVn5GFZaC5L5NfRSGggmV0qS/hXKQbhrXW/PL/q+Z12NFaCU2fIBYztXudja2HqifS3Rfv
seF1jQKCyPVK+sRDh1dVLFo9q08QYTUijGcBndeNZVwbiHVCdG4YSJ9U9KmRwQhmsdDsc9RJ3N7r
a41bZwNgSiDTRUX5E5vLF5S4DickObfwdWuNW4eC7lrWyy6qgeVxQm9HsaGqh0xyL3+5/fUrQRMb
TkdnTqEWMSxlYIgsvV9Sc13uJu+mQbyoyEcVsJrzMg7rO4XtPRtUpxlp5nYS3j8BCkiOLSmCx7ur
hDybUM735spvI1RNTZ1OzdsoFSA+nXXdisfbE7ayIjZ3nCqqqJokIVed0QbEEFyB7KTy1H0lBJ5N
F6ehYzm5oBG8BhBijd0S6j6t4/n7wJhyw65XbjMbWYcwO3IrPfeuPYq+ETepQxLsaqftzsTJt0RS
fsM4/nJ02si6UAWDD+/bLeIRjOjpJ4RT6uSA1W9UHYuIeerSDRLKfV/BoDSa4AAIi3KLB1INQ4sH
gWpr9xEheZXsKCQ8/5EjVWKfij6cPxNvcPyn1Ct6D47lULQvhE4tIHpQQ1BoHilYhJ+gWlCX0uzS
FoJyM5IibZs+6ZQWDGh6ZTwUUAQkaafh2HFasqPpauMcF2ZNf2OzrFy21Dp4TAImw0XQ8clFkgHR
R2eX1/pjLryvlXeftpb3B6Ud7wsFTAiKaRU1Oz6bY2dQ1eItLvF9W946hHJIm+RjkADqVUaa/uh6
ikp3maVhtXEIrdiUjfZjQQ5BFNb3Vzz6Q3UAwUg1PQ6jGTeiR2vtWy8RIQfw/kEE4KmbNYoOjJn2
/4Pjtta6FfMvQq1Nwif1bc6Hz0MPtpiWF1sSFis7yIb1gWexnQdQsT0l3szOoE0NQLvCs7OixcFp
NpHia91YnkSPYjhW1U7/T1A3VXSYW8dE8TQLfyh22F88ek+JrL/ctZ9shJ/IOKwhdP0nkgTe9CAi
0eW7WjqV3khkrAi1gdzmvz0Xl00aNxaYwGIVGiUaUG4WDa6xSTY+9/e+P0PlDPSsxskfRVTqkRxd
iHml9MSCvmX6iSP7wfI9zDcrBMhJspwf7xu8dSQQkMMkSanw8pvZS9IDUhdALmR3X+OWLxLmgW8a
KQV09qafOsDNVLro4b7GrWOgI5oqplx5bkoolHUQEosB/9hYshUjssGASGQJh9ZtdDIzTsoEbsMe
0fAtOPFa69YBMJVuW3LG2JPqQL8FP3yOjaEbp9fKdWrD/wTVFYsoa86LGmAyuuS4yDu1zaYI9NrX
L0b7yg93pEeT0njkny4dwOc2VXlAThELh/m+ykiPWOZPZxUNAQI2J9L0PyHUmB94Ql/AarJFmbI2
R8vQXg2B+NJzEPdDaTsFh5bKzTch4YUHQffz9uZc68CyeCWraKxKUp5Z1qUH1xOftFQBMGVbCj9r
i2DZberlWd+jMPI8Gcfbu20NzqJoq9ZhrXHLbklSEDmBdf4MUQwwlTB3fOxNuJXDX5sby3DzvqNa
iYL8oyYwLXVF8J4HkfOlNd4WUGulBxvfx3Q6qLkJs3M3At+MRz/eE607RDpuqbm3E8uIiRaRRFF+
gpjZACZM3IcIW4y4bfGQjG/vopV1sPF7rE4iXYdUnE3UNfsOQg27GZv2vsYtM04kgsOeGdVZwcc/
UInoFOr9ftxufG0Flv9fGdjkmtnp5JSeNUEajqfAgVFggCCpC7KE212sTc7y/6suFO+rhqH68cxq
iA0qb/q3roP7MNSejcMjfgD+WrAXnH/ncwlErGMtw343FO6/tz9/bYYsA3b91pkZmL/OkEH5Qjz2
iTA9gYFkk691rQPLiCfo9BRVr5vzVFQiBlMaiuMF1LIKhZ16ewxrS2BZsuxoWORlUZ8bCVyJKNGF
TkCldFfrNgovZw2Qv1OYnyFM/v737I8UiaX7GresV4KHYhzcoDy7kzkyOiM7nDVb2hErU29j73Q2
19qdKnnWNFexFvCSkwKs254z3BlotOF3UDrsPPDWlOeuRYpB8vldPWzSo62sq01SJ2cpNcpx6zOJ
QgD6fV3uZ3YfYbhnQ+u6RDiiTDE5Rhct7l7c7gvVr78cQLfXdm36rcu3iwoTpk0vcfwP31JD6XG5
Gkd3Mza+1oFlu90k58Avx+zMMzjNqEhwqUn2PZiMDrdHsLYAlu2mitR1ahSYTL202+ch8MVtOX6+
3fja11tWy+HRhr4eMT0TjmXO02k3d0C9g458K+D+9+93begcy5tWKkfIs+AAz6eQmSnTO/0H1wbN
pSjENA7H8pJC/2SoEtiZcPjcLrfj7Qla+3rrBY2gORSdsqY5swoSg1qCBbIFL/y3263/ffrdPzBz
eQdZsN7JznrkR7IcOsBWPRTb23/t85eOX12MnGukaZNlfSukOnYNLAznTyfZ4fYA1tpf/n/VPjTn
5hZPDLRv1BWadmRXT5uvurXZsWw3l1FbOU5fndNp+EaF+y/UN/p95W+yY659vWW7BPR4ULYtce+K
BlwJSPG3bnYfU70bWXariQFN6UCLM/XJ7McprZrhqw8uZ3IfU69r08olg6g6rXE0+6Z2diEL0w9j
jyDe7aVdmX0bJJdCr4bzIpRnGczlnhl+/G1feBC83NeBde26kUoJEin1mXnwCxU20pnW/BnszVu7
c3Ff/4zzujZWzkTeODYeQMDgwkjjyQDjwoGrPi6FY6Vuu4f7BmJ5z2AWcB13xBMDddpmb0T/jfbD
0d9m9lgOm7+Nw7LiHFQPPY4eeYbI3xttAEpxl5tscgEtLMQMvmNPyWF/ezQrRsEtk1YF7/GA51iW
dPjYeGbGO2Mza7m2qSyTVrnu/cIhGMnyVF0kwtmSF01YdVcxgGuD5Trt96QxrDobB8Qhvy+D6E4V
cNdmkWsg5h7wKBJnihBejKwxIvd4zt8379ZVrMOgwCusKc/cZf7ZDavozcDvVDR2bZRcghREUOkE
Aub+kP+e+JT6bOfrLfKLlW1jw+R0ElGTTUKd9QQ/Uem+eezLpN3fNTk2Rk6CWAqpMy7OCWhn0wn6
AJmCkvztxlc2pS2e2sxJAK7wtAJX/DTvIDHyHuycKt5WrVnrwLJfMMQnkcgivCAF8FKyRt07aopU
7BF5H6LJtYFx7pTNkYCPgukHCf3vkzrEQG5P0NraWlY7DXkuJjCRI8g/qd3vMwH32Jf7Grcu4bSu
56FKyuo8lcPh99J6bNN5Xpt56xJ2/RBMyxlpzsRr81jm47Sf/P5jLzalXFbuGFsYVYIKk4P2ETsz
DbIXAoahI5Q5nUUV8k3f9Pl9BmDj4ZIggAbysLgpBYrpknYWn8NqM5fvBb895r/cMTY/HDfZAFcL
zwx35Oo7MAhN/VHj3vyiF82rAwHfxC8UkhfVkYAx+7HrUUOUxDObOWRypWmhJjVwSKSxAxnrMouB
BqgPucbcxEVeIVpLTCTIvsuz3DsgWEnkO29WY31WpqnFI0+14BKhbzLR9JDji7n8Cu7nahS7LgRv
fSwqfOLRoCiW7JU/ZtmOuDTPjjRMi7fQsOghiRr0c31UjSTPDaHymbSqOXeoIDZPBn72CRVI+biT
mVMcojCoL3h+Dt9clWXzIU1m74fb6OxDSFz/XTMm3n6KiP8yZWqGqmSSf0yHyn3UvpTojehoZyCA
815XhePGTp0X3ygtwVLMHSkOEpJRRyPF7CLMC+yfN5nwkVeDOQ4qkP8wKdgJOrR8eADJ2aLK10X8
X9GWQNox0PZigUHd+lZDTxszliUonpMJ9BQ7RQGQnxFSAAFI21QnFczjd5am+iseQuyDRlXOEVLv
+oBENtaAMYlatQnqtzGvWsjnpGx5ACPL/AE48vSJLul8cK1KFLACBdzvyqhiftwVifmUZlV6JMSf
eyTbvPIpS5BZTXjnjPsGypFwc3IyxKmPdad+mR/mhuVPpEW2Onb9KqSoAGr10W2aLoyhsKM+pLWL
Ag53juojKhem7y2qbBiAQSKHAwgoLAIMPU7HroacCqKEzfjGjWYUKetk7N+peuInRvAEk33kk70I
RaMfupHTzyCaKPU+ZUI/ubQMKRBOYP55bCJFv6lqQiFzOowePSaO1F8jzIL3iMc5oHKDO3U/3L6s
g5g7mcefZMe6z0JHzgXvynTP26RWTxUb273xTXaRXe/9k3remJ6bXMzVvlQNDfa+AsPMG+BEkPF0
O9RsFoETuce0rILHkTnil2gafdGzTN9Bd0aicKkeq0OpSucI7of0lAF6/1mhXgqc7Z4Hv8KYoHx0
+gFbVRcz5/HMxeSdu9Tnz93kUv+DOyPx/T4XA2tPQC1602OTJsk/yvGW7HfUg+6KNLxT4O7BYZGP
ERAyvCnMcxghTrRrVcLfNm6Pb3FAk6LiYgKObD+1YTPtiEDKZTfNUfa+k9QDBWlPehThuEN4rebf
deFN1tE9iBcaN076SdQnNwcKBMDyPnlm5UwFwG7pTGKSib4/NDUSnns6GeCbOk+U4aEIEl49OxQK
m8c0zWHbvMu86awz5n4uUW3ZHYjAcbDrxYTfeTkCmOBxTfAZDYz3xe2aTH4oplQmqKjSFTRBW0i4
7xAkVN2jZJCnfqEjdlBgQOIM5ReAFqMhQeA2h2sIcmlR8OqncWC2O45Xayt2fQ7R9EcvrJPsGeII
nobr27fdvksCP31xAwaSLRRiplmsWy8Qe4l3rtzJuu+xbEkHQhBwvpnwEEZjWB0i5HbbB0Z6zAUP
WhDCJEnopg98zrzyAUIJrQKKjJYPftF0JEZFGHmcwQxZH50mCFsgaqrafcDH9k0XQ7hP0mGXUJaQ
t7mUebgDiXE6xaHvi+rzVNaylzuti2COWdkH9KD92at2ArWWkd67bt5Xb00gczxzScLONNK6/pj7
CIzFRpqxfyxdU3tvxmmsgyx2hqAAljvsJ0hPcp2Sca8lccg1bdJiBIpj0rqNmUir6BuLVIU3iOuA
1umbwKE3vEkhkasBcC0YP40ZMEnTIQiHgA3/x9mVLcmJa9svIkKAEOIVcqrMmlyD7fIL4WrbEiAB
Qkzi6+/KvvehL6ez8kS9uR3uBCRt7WnttdIl8GfvB4qt8MUwczZNt43vQ8ddFMtMT6DXbci8nUbQ
LoxpgOUfd94CjY+fFfoH469KKGmOqO+XTZBOXjkpmzrgtwd4jUGwZxJCIWyrHenkoVicgoBK1VXL
DfUXp7eBLu2QyThp/d3o+5Zn2jrLNqB8nNgbdFzsfTUtyfKlGg3Akki4KptWbbwMmR49M28jXLBT
ZoNCmQ3gVWJ8ZDLWdWYLl7Mbf4zpckfA5p81ggZiR/122csYx+An1F6H8WZKnBl2yHhysFoSWQLd
2mPW6aTrObSbXvVh3KYYyezIow9Kcve17JQe9glNqmLeJjpv7WMsuAGf3NCFI3yr1+bkBChSl/yR
kafDxzwXCftDGPf8nwUUtfVuyhO4xXhJinEPBiY23XhS+/UCO6qW7rcTSSxeUW2qph3gHMJhgrYs
ppQ7UQ4vlgbyBa0tR177RI+lnyZDGdgaOTTwhEXGiiGJ0iKqWHVCLmFiTHsL1U+Zrnw9veT+pOtD
YTFuMm8mBbgqYKCzAY9Or1kif4pEw4HEU16QDDjUIH6t5ilXW7Bnw+hzJ7x2T8aoI2mBa7HduKZX
L8Cb8AizK5Vkh7IDU/xmSMo53AtcLO5uMmXT3cZ+BH5hnFh1UzW+aVvUNflQHkC0gjSTUNx8GSAX
pt4E3FmR4ZSY4KYtKDVbN/jjdMcGAmVc8Kh47gmIxrK9sXz2fwbMRgxMyb1S3etSlpM9BaA1WDbe
OOJNoipcICzVYEzuVlVcTFvWcURMGSnGHAIPOLCQck9nUZ6vsLC1lKfCTn014wYBw/pODWOynCLu
yncJFcVor4HNslt/HhV86CxHs2XFvNg31vtxcgdZB5W806RN/GmjS8gqnYYSkoW7LrS5Ooy01mTH
GTgOfxrmL8l26Bcb0wwaHq3rthVr9HRUU5hMfxrSh7djXA/+XY5DLW4YcPRvWMK5CPdFHvbhvDMU
ML8wRR4TzXxfNd0SfynAhGa+BXGtqi8VocJ9zUsPeciGcuEND3xSdb3BkGXQIq/qPZM8VNBBaG5B
RNJVTwZotmQb1DwachhrXc57ov28GTIGSeIF44C66vC+7dKp3xDZMoAqN7J1xRtFacc8Oqlolw4e
66cf3DFEFyxKtC/wjjQe965gYfUskE6be8ZqQU92DlgA7TQ9tOYdozH9X5EAyvRRCy0Bs/HBiDxt
G78Ht5eRKoIqI7gFiDvkrB2SjV3OF6kpBhrczGMHLgMTijk5KIouw87MfZPcDwU0B/K0mmviblgF
/DUEx5oYGaWaJ/c99+NuApktcNsaxJfzGL/3aunhJGTbiB5sU0kEOVNS6oHvGplHJ8pr6h1oqWa+
caqx/lYvIE/ZBLkv4QcYWJAx8gbGn6wIMB6j4GEwHziOldhyQmv6TM40ofcmbOYp2Yiuad6Ba0zk
TaiperL5KJtbjX44g45LOEWnYZqVO0INRfMGFbMCXXnUAfPulwLwymQ6sF734HthmP9oLcHptEx2
09bnFUgEgqRVL3M0RnfCk83YpE2L2OfUSwenO3tlkNx7VkSnKWypPgwAugW7IEFlWm7ySZeJTh0a
ZLhoqkpV1ZDOrqK8B7dKOIe7ggyOjtCmAxm+3Ii21PSNmqn2X5dResDOYVylfKQCXKIng0WLvlo2
Qo02DZc6l1nVBoiTpjqIlz1uYkfSuKkwL0hKm+DtgtgT7AA+W9/7OXnG8mOMMbbj7Ayad6nqoGCa
QRitgmsagtnkPDN1DpENTBERmi6km6NXZJphvuvLJSDbGBzYPzTvWvGTg6cENKcOYcDGcVfXXQqF
wPkFUlyFedS6k+NvXYQd/zO1TBdffDVGOgWlPS9vEyuZypqoF/O2AEGV3CG2tfqNFTSSWwxuKvI7
oID5beADF3EXqNCi1mzzUN6LEjuU8rnuuhtnAyCuglov8XPgh7x75zIsu22YD4reUNq6fsdV4+aM
NlCRvAsiyabflcFib+LODGar6nkc96aZdPFqeRyKnYEMiN0Q6Hzbb7yF8zl4vkQgxKKxQ/IB8iLa
7QwvEInuKe3nH10HH/wuRhUKlo6Ss2KHML8XL9OQ0PYpjHW/nBLVWczhqB4RCT4pp88RAn6Cy2v2
EJYQlw/5fvLj4jlfEDY+FAGDSVEFNvbvg+i54RiPbcJiW7uC/xaTD7RgYDANlLlRuW5IA4r8aQdy
8mh4KQycTSbKvuW3CdZ9EWlZI6FAbW+S+9DJ1t6G1WLqrRxDkvleBP+YmsR1y5biyl7SIB+ncD8l
idBZ1dfITUnUTUPWzVYW8LnLqDfMlgi1BgQr/sZGgRGnqClBhNfIaiI3EcCxvzQGvSFMSXuv2npT
5/x0cjVCvA4R/bJdoqT9pheo0+8HJMYn0k4IEgG7X2BzuITITYXpD/82JwN/dWWLWxEUAKrPuNKt
PjEk4TtRUygJICmy76CCofRQ+TbpqhQekH4dQS043s89U98SErfym5RR+BSPvGuQgzTDbSnnID/5
fseWXR/TsdprIXBDTDpOMirPoBoN1bduR8f2XDobkwbdJvxqZtyZ086hRwR0TEeQbWAYJSEbMkzx
E+dMVNtcmZg+ImiARRMq4ZjpbGNApVSJP4OREACtjFPGly+u8YsKF3gXbRKRx/0mmWVSv4AdLPra
hD0SlaamcATUD0ZvJ+JgvOdLyNwG71g8V7GxP51Pm8dhJC17QNWvUvcNwKrf4D8H+33iA2YyY6iy
PVe1oc0e8bHovmgPKlH3zdLGGNgcC7AMyRrkEGcIY4cbuc5D5Elozy53kCcqpwPxBWTBR8cWb2Ms
DNhQNaHmlxd+luMYNptqXup6WxVwfd/7ljX1Q5MzlDQGpFb8HhpbZEu8ynWpxpi8hEyzAw6Vxpx9
CzqgOd5hdInNJtqGt1UblndeEsx8CxH0wNvCymCdSw2c0N/enG87b55+5/rsJfLegG6OwT9DxsCb
ZbFpwAfibQZqQdQDoPPwKy/OIqmoE0PzmIvO56kWpO3wLo1q9FaM0HLfch8Z1NCEA+izp6DxdSp8
aAk8WWRvPFvCRYW7GSyl38l4Lu+E1MGqAs+qG1Kfl4E4Yd2pT4i5GchYjmleVwht8zAc7Q4q9L3Z
Au4r3yqQS/yGm63MBoO5aEojOUHipWpcvz+gmdFX2zgeJxh6lFRpiODqpkEyUmSovtBui6ZZz3fW
63GcbDvDU0HixEa7Cpjl8z3py5clct6A8kXlKYQaZAGrU8NBr50VxSz5zsEcYY2zhU0Cf5z/Bgvo
PFkQl1ocOdnhs6L4TGw0eRpZXYezij/HLcLouu3C2xxB0CkpLAYyqglib8kgDE6R7+kHzKEtcVa5
vnxgKorzY+4FvdlQHcGcEBdDk0iEHXtvIlIOKNXrRaWdinFtJnrxx8MEOkp/b+BYthAb9ZGjjNp4
iHMVDiWdB4sXgYB8kLoEFTsBdhmd9T6xXaqAk9L7vPXH75MMcU6Crp31SzODAmwjOIXkgWAkRwXJ
8Dm+mxzKNC+GdewWtA1deSykwlDXUIwIfiG8AndV9Cgv6cCh3FdzYH+C2LFjZfNyo6fmLHXFMX3J
kXPdeLkaKLJMi8IQsA1+nZ7P8leHUHITaILEAkQ79jiMJdsnQCm9na3kBKK64D4JUeFJgXYBza7i
U6c2jRcsXkaBn30nwPPNW65lUZ8acCiJDNMw9p6SDpRaIKjECH2VC5wJhIWBvaGyDU0GUXS4lmaA
no6esBqz1csdgvog39TVJL+JYBRfq9KoR0SHZ0+S2Oq1gsTeAfqQ4+PCUII1Hh0jRAXSI6cKeW+7
ZUiWjmwu4u5Uw83CbeXhqMDx4tUImpsOnvkWIPPwDsxVw4vRS92m0hXql4pd9xumEpe30o0g3rNO
mvMuIKgT80wkUlInvg5tX76bfByeK2EgIM56b/ppatyZaS+5frCeWUaMzVCRcR/jJ2jHBAEYqrle
HoNkijHrIdH9BHWCfmYWlVgtu+QrQe3jOCYSOwJ5qvwgUKVD3aTy3bYmoEDdQJl0/qGsVyL4aVS8
ZIXIQbALJZmzkxtK8sDGWHppXRD7xNCzuQXz+dzCO4bFPYWGSrFZqvOpZBju3ibg4aiPIVIwlFH4
9FPOLdgqeY6K8Oj3zQYHhv3u23wZN4Jyuy0pFJZBJxW2WS4t7gpg2VBeYRizPLQEVwW3IX57lqyF
DFCJMDrJnVkyElSoeS0umSp4AU9mU0JQFKwwCfHXVPDxnqDPvWtG2LRfD0GG2zNi2axFs+d+FJ1g
n9OragX07iqfLTqNUAr9Cll7+xRKZo9FMiKArxXpN67X1Q/ez/q3c8Xyp5un8idByQ6BGi6qrMoD
mFQOcNbt3/98cfP8gyfV/K6nApV9R6d9u0ziBgsfH8bYDFPKutJ7BxN/89QESbmZJtxKG8cK1Ayo
Q6i2aSAEXG+HudL3lodSYKzA1kdOe1RRbZ1Mv9tWej/AOTCcBFLqGug/DJ/RmdBX6NLhfWDbo00n
OXTfmZwNyTB5UGIySZv4KTLjeERiwr6hVFAdBy8mX/ER0b4o4/mvoO30PcEUm0wJGLFfHOqUwaGy
Sf6TIi1WaaE69VLRuvlCc9J9z6cGtwZinLMbDIOq2RSOh1VqxBwnt0KpcpkzVMtgjItsvXLT+EgZ
U4MbuofYa6CadCYYLD0s44J6pXXD8gv3U77vwjigGToUw6mIMTDR4rzIB6J5z+/0WDUIYojiIzpv
qHHXSaOeVNCy7mQG1v0eCBNZ00ZgFmU5tCXTAJ2W7yi14PD7cY40/swA+AgZI1O9gliJfcE1PT6G
MdVn9xwgpATJP2qmXmIwdp5QfkpiMvxC2b3/2rZFKFGdjOK9WiaCIljjYzFHVP2yfERg1U5O6j2o
DgTfc8zG32Bi1+YbzUDsnvJWkpPXFQXbEI7JR1STwSoEwVUsR3ye1sqrBVno1IXl3vUJ93ZKAyiQ
BqjGuF2IKtNz7BWhl44znMym72Z075YE/gx/TZ68GoCqDKMMWPCJVsl9CSiV3YB+ZH7Gma528Ab9
jQMdAFiteY46Ww2JOVzXDbInHnluzCgRLRKZvPwRo0sQ4uxw8cog5HFTV6BgA9l3ZcCBEGOTkJPp
O3jgtgc6zk8eDT/znOixjzKJqxcRgAcKuiCYpqeRNOOhANP2Hn6a7vwiwYCMYRycqMGCW08x2b+A
pgNY1jlsvScC/OwBxUUUeHGjhn9QW+/fyDggHJy5j7qrHcWyb0FR0QIfNuEq7FrjcAfMTIfgOa34
hNqAnu5QgTU73yUc89rzuV4MAn5zmEcPUb9QtHiuG0h5ZoB7lA8Wtc+s58h4wfbeZecI4QbqmGOE
wpgX/YRx/eHGwgqClnO9VREc+p47T247RMTevh4SLKn2Yv6a5yV2W4DjU6SQr1Y5/p9WPBARA9qB
gQFyaEtbQjM7Qd2vlATlvTjhLxh+gmB7Qoe99P3qlVBCk01DjHrCNy9/QHHhCcx/ClSr/QGGhK5Z
+DB0BgEAhaPBWWCB+9NEk30C6qO+iTT8QS4D/mdgQv1itZqezhHJAbsA3FXsJQempPfkQdWpvRVU
I2AVXtJ2T3HAmg64stltFw7Zc9SZEUfXQElk0dx4O2py3DyMkNak4OwGVLXzBBYNwlrRswvQGukM
um6Da/ROTTX7Waso+IKzjPKD8gq0t/DqT4nRKJ4WYYJxv9JDdOrsiMH9flbRtCHTmG9aNcMVh5HB
FjciEV+ZZOgpcbRgHngRFic5aPorjwvvR6B78cADi/pJTKAG8jqTMhwPke2h0x7kqAHnYHZ9RC9a
/oYJYaQtRGzZjczPb0SDqtAX7aN0A4roICdpBA3h4JF6zXDSKMz2G88/HxRrlrLb66hGtNVMUPE2
TVzi9gyCqkTjKMIV44wlDwn4oMdd43d2V3eRPcaqhs4pgo0+vkGui4oG8fz2W1N4o9wCvRQjDhzN
cz/O8UEFFRIKf7bkNumYzw+tBpGx83AwSUtKlpJBD8l5cKmqfnQj5TcJL5BQVYYQCLuUjL4Mg2vf
5rJjmIFNML/td0hus0q35rnmQIMmBmzrcwrd3WTc5IyRY+1hAtKBYOu9AlLlXUS0XzazDeTTgjJy
u6/A5LClCTp8zwsS9gd0P/I9vC+uBA4tSXsCWWDcH+GZpwdpp3qbo57fYC6Ae/lGQMkySSnwMCyF
vFSnsqKnfplBOYm3W8J892ucku4LBpKDLbes+dHYRo5bjchqS5DhPgEbzu8Zwp072hQNSPPJEG1q
5DgN8rEAqT3kd/XDMhYy3JTGW07xUsGLtV2OTpmJIBFpBGqdid+bOeuCMPgStEW3DUAQ/mznFpJm
Vp8Tc1h+g6HTCIla4Mnqxzif3Z4qLMqFKHqxn1VDi/sF3fFwAy9WiQ2DquJfokS86kGjotsmMqq+
ovuC7EKMJWLfOYa8Q4FccNoCsVPtmGy8d9UMtt8mJKRL2ooIKIZmGsPbhaN4mkYinNnOF5Ltm1At
vzqC837wwPZQpsYHLSZ0O6mfejEUcHYczv3egP+u2gauR5AEn4JShK51eeBVWX4PPNb8BYFG3WXQ
gBG7vAsN2bi8iYfTMC/tWzXgvxEzFfd/d0kRaMmXBmNrcKLAynqI/Mf7uGDtt0CgXiETbg+Q6oJW
5USZOuCoIdk71+kxpFTVwXuXQA53M8djbHdqLqpiK2NMkKYF0hqMR1P+3eN5SA/jGDbVQUcRMgAP
XLln1eQcTGJtLYPiyctpgL4M+k2Yq2xBCZEa50tca5o8UQ2lwxRQVfU0Lni50EPlMe0jhvbD6FfL
L0iaqekhWHLyREpffyPIVZ+jOLZfW6/lQypjLj3gTktvSYuz/0HrW20t7hO1IXYe9mja2NeJ1Gbf
RS26C1Bgwx89RNuqnd0bHQNf3jUCLa/UFr270QBz/AiwyU+hcuj4UhE2p3GGt98UM4RwEFGiuY8K
OrbRRON9iwDYAOT3dyOgmpsl/CFK3Nig8i2HPwiejPjZzIXY9YwE3r4qQV4+e4X7a1pMT7dN5Y95
mVrG6aEfTbwgXku8+t3G8kfuD3WyFyNeuG2094RUf0FK6jQKEGZS1dkT5VvkYu03segCDjYZ0Jg2
8aifXRHZg29L+YbytHnGdSJ+tMxHRxR9NvkbRDzIC2xcqjAr0C58aPqabAYk2vQNLXt3RKu98dLY
D0fIrYcWWkyeAkxHpfnMqlcuiDno3KJYxyZvmg629ME6IJG1pHbEwP2hcQFcH2gIzEbM1rQH24Ix
ZjMPIBVEUTspQMttGcAriSDzwwhS5epOQyerfPFk5E97NELVE5XC8GfpPDQM9eCrb1WpcCARFIMh
aOq9npwCULRFG7SJgjtVSFrexMuYD9/xE35/CF0sFvRlCKAaJMoV/xr39fyrjqs681pWim3eTOgy
JZLkyT0qMUGdJf0QfKuXhai3BqWj5pC05VJsPLegdwyTbqY98ibUY1AhL8R9QhXuE2SdaP0n0oG7
PW0XnMZHAC2GtwiKC4AJokhLhyuw9At4rzWDVUBq5tphEP878XSWATos3hJ+Esq0gsvyqmuYH+bN
sUKhfGeW8y0kY1y1V37/AuZrTWAV5KrNz/QK/4v6LUITZSbon31HSfopyBo7r9s/UO+DjqbRoJhz
bEKA7E4OoAeCMgbgRPUnd2CFuGvgSTkSsOboPEyEnT8BHD/X5H4vbe8KcVdQM3uaYoFoWTzAsdn0
v0BqntHb/4YjWyHuEP0VCfId4MgiMOgFRtY9fNjs7wMZNhpDc7NENBcjB6nDgrLPIRTXDFWkmBHy
z1wDNwvOtalhbRara/qQFw7Umpcq9y3AYWUjjnAMLAMC7Q13zmMPQdLPAVDXnFQMKV4QYGLuiHFR
9gUMZm4LRuLwj5cn18TELn3Dao4F/YExRCsRY7wgg08R6L+xoIv+GzqIC6dqzUcFTZxzuy2GUVAk
uq/MG0v6xfeW5sqM6gWg5Vq+MTAaEuFd7J8IhEfDA0HXVfsAeznkSDUkOxw0btwCMOLHNn5pwVY2
jjo5EtgYUHvETg/uPC82LOXTfzFYd+kBKxMnkzdElHneDXVg/piorBFDmndQBQ+f/ISVnYMKTCgW
KSD50ehooGRS1NkohuR2Lhv18vEyXdr1lblTxOSiaoQ6BsnMjtwqhNEzG+Lhimlc2vUVKl5U6Pex
nqKiFXkpxfZmZBIAyhgUxOFFPjfBsaaaahAQGzcDvG78FmiWkAFe+egm1OLizWKRmVzDsV/Y9DXD
lBg0VBBm3RwJrknEVvUbGCtghlcH+i7sx5pkqunDaJa+gHPNF1y/51karcPfH2/2pbdfeW70maVv
vBr3FFD4yGpBqjzPP8vu6qygf97Wf/Eea4opQ6vQ0Lwe4T3EDxEVDzR6EZr8AYzgGTjPN2HkASJv
PxdIt37um1Z2zkbhg18cYxdF0oyb8wSwBi7xMOK2uWKGl7ZkZejV4AMg2usRM3g5QpAgrlC2loIE
h4+/4NLvr8yc5IqhAemfeQaH7eDZ9yaor7jVSxu+sm50WHLfdGV4cpYHj9A67MYTQZMHReI+QkXp
4w+4YON0ZeM8kLWcyzA4VdInO4CeRITOVzB185fetA24/mPStNfm8i5805rRCXJ6UR2AKvDkQowE
VKKRX3KEh12fj58ijCFrvUaTFyAP6Tsc4iAPMwdrTKXq3z9erOTfLWSt1siQ1nptVPTHIelANzFv
bMB/CS98mhJxoFAJRInnqD4rS0HWLE/AqzjraNMfp0Qp9EFpm3nqGvHBhaMbnvfoH4E0UJT5kljX
Hy3H+LFBcW2jqquj95dukzWb0yCHcmJxMRzRdEKdvCl/odX7fF6sQVYjqqL6K5CRh5jX+7r7ZPK0
Jnii3RACqRaguMVVj2l8EKYAZnBN9ujCKGC4MnbUlJLay2d80jLd5wOI1ESNyMHE5g5ZKTQir85/
Xgjk1/qNem4HJSJ8x5k7aMAMNMgLhq0ezc1ZFG9G3hM77+3jQ33pHKxuAIZuNvFavz/Swr0azJZs
evdJQnKy5m9Cc7iIw6IejnwGG0swdO8qxFzBx29+4Tb5DwFHwnIPIO7hWMWQgwOeKMutL7I5vzqP
eekJq8hd0D5JvN64W0rOIUMJRi43gD8oLlFN+fgjLlzAwcqvE4v7ytQgTzUJqAl5rNEY1VgqOtzH
+pMMISRYGTsrPQWl3xhPgSFyIM42PkUl8+NPuHCC1uKNQEGRBvBOe9SUvTC/7DL0rD9JArBWbKyA
m2OKhvY4yQJDHjz5Gl6PeS7t78qimykvx9Dj8H4KomUYu86BLWiKVFXz59hySbBy4wak0IMxzh6F
quJNk6PVfQ6kPrfyK9strFejCaT6o5DQ2UPl/c27PkR/YXHW7E0cgp+MJpBGHVBBMKHKt2eROgiT
myvh34Vzs9ZdnCT/v9UfePGrwV2RyfBqAnbpx9eme8bj5LXEFZrM6hY0SG+2SuiVdb+0NCujPWvE
DWpBLywP4dfkhHaewNX2WS5W8jfF+j+dc1zXbe5wMMWiXixp3U3e6q++H9vPxUlrDUXSBr6duLJH
spyF1Rgwje15iz91Lte0TeAe8jBSUyG2GMQPhjw4Q3vBXrn2L+3symg7lsSlx1TxG9I1gHdI8mCb
3HzyzVfmCjg9W84l4lPT4PCDExAE7CmgfvTl45W5dHJWFks4+Ccpc+FJy6bL9Jkn3jlQNc1O/vrU
E9Z0TRTNmLirTXgii6VlBtL4yWRVBJYCAJQgtHqlOHBhF9a6iU45AQKrKTgNFaBOABu9/ReDvZd+
fGW8HJAaUqN9K9ANJuoGyCYMqqDbiVGGjxfJP+/nvyS7a96mjnEz9mOABnUl5dPcmiotwb97Vi5Y
rFQoKBcHpRXPMM9m0H+CvzfjdOX6uPR558PxD+uOqpnHFVQ0BeDStp9OCy/LAuNnKGv//vj7zgv1
b593fvI/nsBHr/OsjLGAkR+rGxV5v7qw/RoVC8swW/ddh8EVtvYL8ctaNHFU0KpqgEAEemLgJJN9
rdIebZ0boqNbAkDFlTW7YDhkZfWCdBUbfH8AquKMJjS1Oiruv0IG1u0+XrNLu7IyfTrmoz8HCk+A
p2izAbzTGwDEP8d0RsjK8sEP3rsZAy4i7QQmmQqgTLak8z/VF0GN7Jyz/mPHMXwIxH5P8faim1+N
HNymL4dra/Ovq49f5///1wGHBCvkHOHXEz3cSYkRF9K4+xn1m+0nVh9PWJl8Ce2oSSSggkihYRR2
W4O54P4Jk0cYZr/iOC59xMpraw+tiaIEgCmtKLuJfPQHoa2itnMQeJ9xq/iK86P/sQu97Xnsmx6P
yEFsdygXYp6Nwtzdx4t06QtWZl1TDEATdCckSMJGCtEfD7z8gRf9XnzAlz5+xr+aAT5hVTJT3Fs4
BoJimfZ+/32urHcnBVBCn/v1lRkPzdj1Hu3w6yjV/BpKL9qHouafXJ+VCTcA/AI1xvHrwNHHaS0R
IFhdAYIgkET4n1yhlSXnE7psmLbBbEA0q/nWG1j0GC4Qo/3UEq3Jn6zQwPbELcdH+ICTcSD8Ui0j
4DI+9/srW+YD7/jUhAEOkR3ZVjpu0vNo7BWHcOH8rImfXB1iigSTxIB+SXATkKl6QdnyU7L0LFlL
IybWYOiVxHj5sA5+Ap6iN9DBukb0esG++Pnv/2G+VYTJad21eHdqoPAoCPirCtHdnB3alcjj0vKs
THhGI7AFfhmHp+0WQNd9CCLlC9CIn9vclfWiOkUKE54voHhBWFnkHKzEoKS58vaXFmhtvqRrvF74
+S9ZaQxcYEAvVYMHGLEEkODjL7j0iLUNDxaCf2GU/1IOjHOxn5e72DXlngJI/0kLWxlwaACDHgYC
CwusemzDMMIkx1xeiVQu7PCa7skUDoy7QYdDFBJ+q9WAmarFS64sz79Gdkh1VtYbgjISEzUDfv0c
r+rI3glLT4OHqsW01HvN/P3H+3DpM1YOWfTLkPTi75sa1OLARc1yzyxg8R///IVt/g/ip0IpUhEH
VxaAM+yWlAozKrFsdpG9Rh5/6RHnv/+HNfOg9/yqHiYQnsEZDDn9QTCIky62/5R4PDZjZcwxLUfO
zwOfKWtwUAEjrDCVmbft08eLdGkPVtYsphhC8ZTkv0A88TKVGHjBsK/+jJ4jXn5ly3U1LlEBkCT8
gIcYiwjA6dIA8/XXQtJzXPUfSQgesLJkEPv2Y1O3FMzWxaGRLtVD/ZVA40CZ4NvHC3TpEStL5iKe
QGMo8Q1Az5vNIJJHsH31P4FcDbaT8aLPUNuxZE0BRe3Iwf7i8BwSymqD6gnZAjVwTXn+wj6vCaBA
QeBP1JyvDNsBIuI8NmzbM9PPx6t06edXpmzOXe8IPbZjAHi2yyDEJ98wFTnlV+6kS79/3p1/GFrg
AFK3rcLrqxIGVreT2lYDoAIfv/4FO16DyoAmtADMOIpaVcceARSsXnXV9uEWQFhXfO66W+PKihwx
LmYnpuPkqP1ZgVfJZp2t3ZWDeukbVpZcSXA0cYuJngI0XbeTHb4HU+HtvOhTFIY4oStrrsoeDYRF
B5jgwlgwULAu88DJcwUAdOn1V6YMMUUmFUoVfxNT8gZdrzwa7sMZDGGf2+O1ISftPNbIwI8oiwCp
u0DvA2hrkNSXTLrnj59x4ZiusWTYzDzBBMd41ACFguYoxnQ/mOI+9+Mrv9xUfci62o1HkbMnUAEQ
1HauacldWP21miEfJHof5ZzvbBuCeatVfF+Q8ikqQWj+8dtfuEfXADKHWVA5+AGeUEw7yBfeGpSb
gwi1Chk9ffyI80L8izdYY8gaNi5eaDFiBZB4ceiC6oGJ9rbW4/ZMC2G6eNctn+qLsCQ6n4B/XEgR
yN+MFxR4lt+U267nLxig2X38HZdO0cqSYw1qKcjuQc5RYExpkyjQfJlqvuKUL231yowxPY1SKhjG
MAjNijrFxPSBIWpJo/CaLur50v+3fVib8tDbpYdMg0y7/+HsTJrkxLku/IuIEIOE2OaclS4P1R57
Q7Tb2QwChJgE/Prv4G9Tlq3kDTZeVIRFgnQ1XJ17HheFNMFwcUhxUkK8wAjumrf0+Pg72d7EiOiW
1rnXSY03cUbcytIcBntCBWwPI4xN4APQdIykV1VWQx1o6fyY+FJeXoOy0DlqTQhseQNTMKbK2pNB
My/gznImx7jS7TkdWudFw+7n8UeyDCZTMgYNol+OKHlHZ9SUHGk04HowLb2V0WSJOZNKWBZtlRJv
RPPKhX7Ag+9vln1ISHpBoSqFdSKKu+ETse1dls/4Kuh61RQi6Tw8LPFY8AlqhemEmt01Q2nLuA2M
mMZymcHianB+BOPo7GDd2J+gj1JnnehPJG289y7Oco/fxPYoI8Qp4KaUzBE6HvUx5NNPf/4uSccD
Slu9/TAoCfMUXa8Eiu1pRsj7DFycqVj4sPOUX4Ip+TtlAo4z+cvowamM1NtykyYRME2GTmupRLIj
ktyBRhqgCN+aNjSFZGQqxxT/oPUONrj7aI7rvRusHeUs65MpHGNFHIQddVLgHhlMyboSMr4gBVQI
FwEKTAaB2qXHfW+JSFNABuuDIIApZ3JPevB9U4HZCm5RDm4Bt7W/jIJXUZKNLVeiDdwnkebvlAcD
bvBz1pCMlhnLFIzBWcVvmzxJ78jCxee6L3Ncb3F2ipQOt0W5KRvLCMp/4B46PGnN26eYp/PbWuMG
8PHXsb2AEeSxEzgo6xjTOyybhj3cXuhhqkFsaega9sQyJf4mEVOk9/0JMxWu+OiXKvf3sRzezv7w
T6TCjx2tPrtlcH/8NraxZET2HHpLooYld1jIqCtm3Owv6Vfpy7bWjYUcDmx1jPJTRLCqM6ISeMQk
cx3t5tiJ2LZ0vW8s4nCrZbCWGcgTqrNvuoPN6oiSy22hYIrDsD0b2jqZJpAD53kfFB1yQQxJy02f
x1SHqUFxeBwjrY1bgf6swyj7y0lQzv24dctANel+vAgduEx5MLzDZXXxBp5gUDnK0EcBs8sWw5lt
jzFO1n0OT800qPJ7C/jpPtPiFNMIJcCjuzGhbirDSB7pRFZddf9/RhJctI6opK0Oj3+/JQJMaRiB
1Si2mn1+Vw3IVKgZx2V+i8r5ba0b6zR3CQwwfVLd4UZRoI7Vnz5A6VatbPRtXez9OlO3KUy2vFy6
TyVJvMOSu4pBJR51v5aWsSxqpjTME75uuoSLezfHfNcgSXNrWHBjsTu8j2BSvJaltL2IEcQMhkh1
oIT7lLQYRChWBcdxhgV+o9c0pJYnmFKxwFUa2TGHPPXeVB1R4j5fEt9/ohGsNh53te0Jy3T+atl0
5AA/jLAo7jKPn7sIXq8wavsPaJHy+PgBlpFqMv4mBusZ2GfKOw4t8p+ym3x1DicU2K+0b3sBI5Jh
ocRpAjbyvYwBgcgk4gz1izGMR1S5bYNnisbgiw0jy7GFX6eU53ls4uP/cKvxc4H8w7nRVIwJt2i8
mQXjk4TgWZ58iQv6fFf4AcqndolA/cAT/HT1/IKiBdjJ7PSwuFn6MCxvYJjrZnAzPrpJ1woKUyJe
l/hPWZaA+zPAzF79M/Sint9S3J/jthyl4BB8spJ8TeB7gLLyoqR+fXAjr3S+ZTM8rby+cF5yoirx
Fd5vnYuqHmwH07Mn4GELXQ2c1iiHFbIbUbIrwQOqPy4WN320K5sOlqFdg3z1SnLMNnSMaWjqp7GI
5sZ9ysrihY1Qa7eV/rRtWBqTEByPx0hOrbi3TgTHimAIYEGW5ylLV/JWtnFp7CL6LG/hAyOre1b0
dJ9FrvcebuXTrpMtXRmXtkcY8w8syAEidyoXCIueHSefLj5VblA/Y3Bsvfg0ZW+0gwd6MpHhPnMa
wzQ+/gwTymxl9rH08G9it6oamKQwFut7DZ9Z6BmrEeVwj7vY8nlMSuFip0+qoXR/XpMoH5VdDM58
eZivHTl+TsN/CF1T7ObDI4+U8KaBwyYG0QeVRe9JOpJTXnTPKsmg/0SwHHwFH4+B1vD5U3NyhTnC
DDu49F1V4n3J4MAaF8YibsEO/kBf2mKYnlwKIPO2r7B8nVcTPExZZ46BONxHoHJ29QifYy8dEpAC
0mxFmWD70EvvvnpEzPxmkE5f3gPUC8D7gu1yAqp06COdve0ljJlgdKexqUHYuxd+mcAvHnOPM6fs
aWjDtUdYNg2mDo6XYA44hZT3fijGG02qG3U8fgvhngVQBeQQj9/ENuKNaYFDaxfKBLtnpAzex8sx
FV7XGzNFphQOni41+CnDcIdBBepnaAmavLcNuMrAhPq1m4OmC4YhIv0djjb1PuhQyJjnFewG+ab5
jJtiONhvKIfwuL/XvvahUBjfFsCA7qeq33aO56YYLi4DmJMrDxtbFBJ/cqrQ+xKVKeZ/JyggZnrc
xX/OO3ETgMgFSrYBjZF3EePqlMUAQ6ZTyZ5wpw3bMNb9FY2wUnv8rD8PJ27q4gKH9yRxVXkfg4bf
amjvyB5bLEAbtrW/PPd1aA8JpR4gI/dmAqUTbonp+O+c1/63x83/eebgpiaONJGfg79S3UfXv6Vp
XJyqKvqRelgntz3AWOYDT1aQABfVXWTxjyAC3IwNMOHemorgJhExG0gAgnVb3nNOqzOFP8Q1GcDD
ePzzbd1rrPAuqCQCAK/yDjOiEEadQ3UcQUU5PG59Cdzfly/+myAuBskBTo/TEycai1cN7Tz0lWUD
y7f8Be6B12H+CL/olZO95V24cdKYUpQf91XX3DMYa+/qLPu7av2Pj9/E1raR/GtJKODUgG6mVfUS
+uIHZ+GPx01bhqgpjMu4D1Q8jPTuIYAdP4WhrGzdczGslj/anrD8/VWMIauBK8Ima+4l8AXwHscV
9tBksCif/nn8Cn9e2rhJP0ykaiZsCJs7GbJ3aR+8UN29hYPoF4duIuUxzo0FmnMJKk/mqbsfgiLu
wZwIZw26bV3jJgARF6jAOoxzf/dcz/vCRDR9mJNJ/fX489i+v7Ekj6gHDaKEqns26OwAd73PECQB
WhUnazIUW6AZYQytlFvVWA3uTupcsMZ9LYr2gr3Lc9/2l5nKH6Pf/Q/6LEs0mEK5ea5rNsVgcokw
H9/NNQHSRGW6Tlc21rb2jUhm8Doa5dSru4za+thi/dwL1+ErU7atdSOW4ftbz7xJJOYJOBQGGKcC
Fu8oidn4642EAdgB8HWL8+ousdR4sCnbUQlPsMdjyfbjjVhWoJcCYtFNT1mxsHYy57NqYDX6uHHL
QDVVcTACm3NcBFb3GSbBILA4qN3Rxb9IugcrT7D9fCOMu7aSArArdR9FJy/xLF4asBq2LQCmLi5Z
cABSDTgRj6hG6KOoOjs5aEOPP47tpxtRjAPkSGA+pu7gxVXfx7yKip3fI7G+rXkjhHXOcpI3TXUH
4OJTnxb9rXVz57qpcVMFN4GWFPre2N1R0+3twl7Ic9Q1zrYvY4rgwP3skikN1X1y6V13AUhvawIa
y1bXNFVTjppCABXVHc7S3/qgflquwFsyfAhl/V442crIsT3GCFkC2/8O67C6wzY52bM0+CKK7ith
DfTkYvgAuNdxW0eY4Tv3dBzAdcp2sOf9Ab4iLCzrQcPdcVv7y+B9tdTzFJlKB7bIJ+HDFpXTjpz8
DA6A21o3otcrmz4Kp7C+IxVNbk1blM8yDdzDtta9X3/7mCmiaU+LO3bRdbsbWA/+E8m7bUI7zswA
FiGwCsB43HkLQ8TnkmjW3sBeER+2/X4jguMZaMpaxuEJBqntkcm0P6+bflhGqCmB02wextadvBur
4CKUFacYHhyZaL6z0N3Xmpw3vYNpqpa7hQQLyGnvRRbCu11HqJPey2kxx932gOX9Xg/QAFgxWSnQ
kqbgLrrwBzLLa9eSf7YuYdwUw8lwGGaP4tfTQf7deZR8F3kIoliHWkBO6XzLAWs5M+efQUtx8vPk
720vZUS1W4zAuFBs8KLQ8U4xMErXvuk/PW7csrk2JXGSgncRlUzcMwnx4wib4R1M9ODEk5B3bpSv
eaQsv/UPZzVqxjYgpIMIMyxvpQxA/gvuCkSNA3zpvZWutz3BiG8HoNmxAynwXoKyme9D2Ho+RbPr
dLswr/uVe+8/1wdjDBhRnk8zrfwkQInuAOCjc66rpuWfxp5L9hVa1Vqchh4HxflLrQrwzXbIysVe
gX1O3cBLOalDJIlfRge26mtWU7b3NuYFb0wE8CO4CQA2jYEuFD0T3rd7Z1ib2CwjxBTTwUEf/vhA
wdwFLFr4p7CFQDbeh3AhyL4mCe7QYzFV+uPj4Wh5m9+0dY4OoEuT01PcwgkqgT030HzwamLV58cP
sOyzTGUd0KLMB0wFJz1SuPs8G5KjC8u3x43bPtXy91fTTwlfiYUg1uJa3ncXH2eYbB6grR/FQSjp
kkMXJd73x8+yvcjyBV89iyNNU0UjpjpFIH1SeYrhJbddL3FTVFcBwdJG/tDdnaZr4fQBJlR5Ahei
dY7bfr0xH6hS5d7kVujnGrpuHetPDPbHK1OBZTULjKkAd4B8LBj4pXpi18kt99IdsGyyjyoN34/A
LK08xzZYjckAklyX1vC8PC3YhBOcU7s9CWCQXo/pj8efyfYEI7hRAOLHiaTRqZT6rXJhkdS2+cdq
zNeO9pZRZAroJmgNhkgNLszV5ed2RpXG9tOkqZlDeQkmwRC/Pqk7fi7dtn1Ly9V8vu2nG2u9gCx5
kiOfbnBca95gVy1fcDnZrmxVLKFsSuaEw3LdjXN0EnVVA9+R+di5Byk03WMJhWm/NmVYxqqpmytl
hMMN7SZYxnQxmF+e7t7pKEi/tCjmULvJnwBVSL18+vfxiLK91/I1X00bLOaTintYtiZAKdxKlgIU
VedO/DcpBx/2+6xeGbq27jEjXBIYmCS+e/NwFImZnvdVB27B47ewNW5EeMvcAIYDXXDjrePusJX/
HDfh+21tG1HN9AjE6eTGp4m43gVO4fkZqJJ/HjduCWhTOCeSjGRpyeqnYKh6XD75s3PTVQPOll+E
5f3xQyxfxxTQTQBSjxHutU5idoFzz3DLBdbR2re3vIIpoJta3bs1FHSgz5agpLr0NmFjd4J/+8u2
n28Edgwcg47bOs7gbodNFjKx+ZB/GRXt2zWvIEsUmO5qZZYFdTX05FYqDV4FzbMjrmKHhVwV7/wR
FPBtr7J8w1fRBtu22C86j594A+sQNRf9iabR2pHW1hNL/79qHRb8bug38XSTufdflsDag7DgWIwQ
zzz++bYHGDEM8GMXhyoHBh4Z0z2Qai86xt5y827MM+I4c/waG8kyuMWNo8/egKr0pFmT9Np+vRHI
dQeYfJ/7HOD0cESpQwVMZ1HBlIsNG+/DuWcs0E4Ln9KiBr1lB7fw94MWKPaFa9/K97cMU1M/FwPI
BzMAlZxLzd8nA5Sk2MjwID8CpnZ63MWWucI0W0OheAPCT+eceIZqdKBLG2CzIh/QtW3tG8Ec4KwD
qmTTv1EAXh3AlX6B8HltA2ZZPN3lu70KgDhxshp50/4NoOn1M5PQm3vFMpBQYJDA9BE00HCbnSHD
vPbrw4iXxVGaTih+Swvsk0aIuaAga75v+05GLBPaCeCKarQOZT6/+nC82Y99subZbYkF03mNwwEI
aI4SRLtsnE4ABoOT5nX0Ldwg2uO2NzBi2Svq3O+awL8xr8XUPYIVU81rBxLb7zdimWVx3+UliU8A
L3TimQWqb45cV4X7lowaNMnH72B7jBHOQTxREgIk9aRSBUASBECaJ7s6qFfyB5abNFONxuI4TUA3
QS9rVYOZ4kLbHnTTP33efNc6eFk+WA1jCKiDVnLPP6fSP2ReTI0adDrgetTJfPNi0HqhrsyboQOa
LgZy0okzYLh54oN0B2jP9G/ZzgDPtf0E33VJKUBv4JkV5K/eBejo7schpceh6MbpHYncWf7APgP4
MNEvW2RZdzAKKOeoimFpr9R4KAqdFs9Dw4Zt5hPc1MSVjkLuRaQxTlwYwQxk9wOCZs2hw9L7ph5O
Ao3oe3OYnXuiJPKTfRigLPsAe3i3gK4YzjL/PR5mlkmXLD/g9bwFeiDQQI5z6mX4sU3YdYGhPG7a
MiUSYx6BJo+6HNSfMwd85tgCjoM8bigPOocwsWxwSPLlvFadbXsPY3+Q+Dg+MDDtTqor2BmIMPkx
KpTetg80JW2ZG3M6JpFzmiSogmWEZcNZNeW39bUxoQRRl3m9plj3BtCevFB+++mvq9q1uyXbtzGm
Et3MNahB6OMy6+hB5Tg/BkmwUh/6514OTS0bqGpd2s2hc1rqN5H/e5PoAOXrxbfYKQ9jPqxMHn/+
SOAX/jpOVQqM5ehic0Cg2d4HGXvDlrvmxfro8Wj980cKTUFb5owcvOS0umHbMR1ECa/XGDmax43b
fr2xOxBNSzC3aufUdvEPXUUuyI7+3+DabrttCE31GmcEcNohBCGzBWA71ti9Qq21slTYfr0RyLqZ
ktpNSucUCyTmxTB+SJwZtw2jXFF42769EbwagF6UmkTlLV58fAIHGN6yF2tHB1vrxm6At3SAlY8q
b1xCS8sTeMknU/7xcc8uPfj7mhb+ploTjlP4oG2dtD9+WlJjxOFwaKaHhX3x+BG232+EbxYm8K9O
QnHufXi97gSjUfappkIH2z6/qV7TPIUZmtbljYBauCNtFeyWKp9Nv94Uq4nQIxC5DOUNHBt5JllH
jimKxLY1bmzpe1zyc0VqgOcylHB9TxoKZG7ibLrtCk3BGk8b1weotbwFTZ6/BaPYuVIUQh+2/fYl
2l6tvIryti1DUHlVBJ/doCyaN+40JJsUwKGpVENZXj5z3y9vDNVs+95FTn5CceTRJau3kJZpwVSq
BW2sJzr61bl1MWzKECALDWJsB6jx7vEn+vMeNTTVapq2dYYat2Xhkp9hBpRcoO7ggLMDZQAFcrhz
07C9+D2L9m7TrBWDWFY0bqzHoJ3Trh1GiaOueyZYzUDTPC0QEAfbIweSjMcvZwlrboS1LOZY53KW
Z5Qps31J5umIeXDl+sfSuClci2VCqtBFkRV4m3/1taf3DRvXcgG2xo21GOhr3MONLgjoE1J53A1/
ADy7TR4UhkZIkwTT2+TN5a2Uk9xPIK0ffZf/ePzNLUPWtHTzZJI5jkZEZ3Emdz3D+uuFfrijqJA9
bHuEEdatBgPJC7mEXwxyAImoa+Af+79gdLxWJGIZn6Z4jVVpUbApkmcGZxQSIBQAHV30j4HQh1Rv
u54MQ2NRhlkG/D5KOT+VHTZEcYp5g8TTpmNHaCrYSgUIuvLE/NQG7EVWWbdz4lU3Ltv4NAJYIIs0
42Bbn3UfPwMZLHd+t9HQJQyNsC29lKYdNhJnloK1sdAe0nk1y2n55aZ8re0bOH7D+vGqI9TB9hOM
EQrB1gqYLHsVU77Gyg4AVR5l15jXbxTO9v1QfRY1v7ih2maaGJo6Nl5Vo3BdXZ/BkP2sR+x05Qxm
a5htggKxkC0v92rZFLRySZkE6Nwif0eWG/lm88gxfdwAH44hC43Uzavb/iRIDfSsGlbOw7bPv3T6
q19eAsedTXnYPOmeyOQcZy12c3Halrq6NlXSt83VoXXXrzjr2MaSEb8sGmbZQY7x1Itx8i6Y6zjS
YEL47vHxTGd7gLGvhpAQm98xrJHBqfodYcDMQlX4cVvjRgxPsEeMs9nDOJrhpSNmTA5bNfahyQMF
zZcrpsrmpkdAmCYiXsqllmXTLzcFbEEUYpPoEHWTEQ9OSeImnxtvKFYWdssgMnVrwBnwonbm5iY1
NigTwYEP5ZgRKffRcq7f9grGGhwkgFGPDTjnApv2czkCtlSW3VqduWX9MsVrgosYZch1dl2miMXn
vGUfs6K5Tol/b8ha/tQyOk0zt8SnKHVomubWThhAQDcn7+pu1ULaspH4Tas2y5wOTdrgVINaeYEK
vnKpQUUW9evjLrA9wIjeYOgwSnF9dgs6x8PeXSTsTJo0+ZGmY7GS8rA9wwjgoIP7L9aZ7BrMcXKQ
PH232Ecolr88fgdbRxsxzIOi6qNsxA5iaJ81RHE7TfwnWCEdhzJ67pK13JCtq40leQpCL8GVVHOL
A8WOOujid10BYf9KQFs+k6k685oQhkhR39xIIN/DZ7LbtWP0eUiRR3j8nSy/31SaZaHH4yyqmpvi
2KxXqIlqonw+b2vciGXZyzYcYx9z3QApqIghA4aRR+6uKZxsP95Yj3EVTpvBz9ubyJ262jEvzU7d
rCB23Pb7l155tWoCLNRrEffzUyZxXaTC4oVP2bRSb22ZTU1xWRkCduV2iDIy0pdYhzCXpNew+Be3
8GtnWNvoMQJZZbHIps5tbt4sP0tc0b7JKE6uvl697bKEmakx47XrJpFHm1sPpQJqlfu/lquTJ+V7
gOpU0RskSDbu7kyDNtFmIxRtAyK6JTn0xc1OOLiF33wuMD3amCpcpodWnZls8u5cZUnw3whDrLVc
oKXDTZGZgL1MD/T3/DRRKEaIP3ztG++LnKOfrs+bRqypNYPaHjzSzk+v8U9Hoc4brkPZrPHrLfFm
Ej6BDOsguJ/Tqy7C4pwEgT743Zq+2zKUTKmZFvUoIu2l13Lyv5QAZO2wJb60Zfe17zFoZxGtpKds
DzKiOulkh8BI82fcaH1OwuA2jeSsx+ET/G831++FJuITlrew2OK1OntLEVnJyLv1oWp7BSOw49CX
zUSb9kkwj+kd7Gm5s9dj3h29hmXJWwkH/1voze4a4twyk5hwz9YRusWaml1l5mTzftLKz4/97LZv
5UR6b1taygR7xo5oOPW7Fk7cMEqCAq19XxOyzQAoNEVnKLPo2rDW7nUpGfy56f4fmOmW0DDFZi0q
QxsKYBEQpAVSwjFz6mmf5lm3kg+2dIApNwtc3kwRbCeusLtRB68NyY6lRB645GvgFsugMk3biB5I
k5HWvcZd/iOjLaAS7VzMMDmu2z2tNAD2bpg3x8czle2FjLWbycjJnaH1rnpc9vmLHKzX8ETNAxhw
PX6ErU+WR79avssSBD+hO/fKUydIXgCBqqJzJtqNqqHQ9G8rPU91XMEpiTMnu8UogjjTOd5WLx2a
bE/FaABb8Sy9siUbGUjwjSNn7VbQshiZkjNWxm4RVzG7ZXROnnGOA9IrQSKydCr2pmuQst/WB8Y+
nHSygF1VkeKg5TbkWbKJ3cUEsvKnbe0b+2+ed3MOnWf9pJvoOVbwSongbnXY1LgpPHNEXo1knINr
06KK9jApSCJ3UdOF/zxu3/UwEv9wg/eb7Az7J9KP6OKghkQV8AQXLjVJe1hOphIimCwE/0YA+LLH
jP4xoM2448S/DST0V47blnFgGru1/ezlcxNNTzrsQf4i8V6jDpOl/p1ixXr8mpY4NPVpLPfgACaV
f+UdHT7AUYmOF0d4jbNtJ21K0iYGZHbl0+7mNRXSWi3UVyi7nWJHBXBx5qPfD8dcR3O58Vxgmr1h
Bp5zgiLNp6yBJIP5ytuHXvx529cy1namxkYHbUtvfeK+EymSjFTiDmVb48tAfDUlTjL1Kg2zrps/
ePeB92InZPHXtraNUO+ZqKJmaugVgA64EEeoA/EjJOYet24bqEagA5nsDDDeSq5w42oArYl5dMQt
U/2c6yFV182j1RSnTaAIiCj16JW1pbxMY+qJS9UREp0fv4glGkwlmusI5foxAKE7pJOHt2lZdeCx
5dvq88PftGGkSeJxuS0sNKmbT7h9KOWHwfFdR24bQ6Y+jIEGKkgS05tyXC53HixX+T7HvmQbBCz8
TRcGhknel75zKfMctR8AaO6GPPqx7fMv3fIqAto+nwhzYY25+znTxgHE6L7YeENg8j5V63V1kXj9
ra/1WyGz/GuKCrsv2366EbzQfeokjwA53CU6E4c+TNqdO2+8tiVG+MIT0Ee9XkSvSe8kh1ggpViQ
cu3waxv1RvjqkbeqhMX+hcC/oNvFNa3+8TqIY7d8GnAZf+3VWVXUZV2DTzOLBtVKiz3gLMk2hR/A
er82T2pHtYWboflGkuA44vr8TIuNmySwoH5tXkZ9IWIlnctUVfNb+NAGO+Q3wsu2b7PMqK9GvBgl
vrxuEnASkQsNluuMtAA75nHrf97Hgybya+tk0nxoYvx2ElUyOPDGn8g+Frk6patO4bZnGDGb8ZG2
Oi40/EbqXH+dsxCaAl45z5GSm1ZdZnqYeZHQjppjWCrKGXY4P2XtwNRsu5lnkRG6Mi5dHqc+mm8z
bPLiWd5AmiQAAcgVrdOfT2/MFIMpuMWF2AuzW1m6Z8CT9pOkBJ7b/HlOsLPLu37ldsD2ICOShd85
lBeKXoiit2XDyJeN6lDd3K46rG+D/rzew6jw13HVT1KAahCppyQCEcobTouwbQrnd3mwbacFv6tf
HzH5rJ2meoyQEBghIMI5JU12jtPq0+PQ+POcx0zWJ9IjSrWd0Ddkjeud7hHWebpWQmfpBlMgJnNY
nKDUVt+U4CfcYrU5ZKmCfQxq/tyMECltewcjvCeaTizq/PYMz58RJYYoDNu61WKmUGwKtewoQAnn
oNR5tJsy5JmO3SzWqjxtHeAbHRygrJQmLb2IIm92E5QT/1EkML9s+zRGTCdukwBOE6on2aH1Vgc3
4mO3/rhxW/caq7FQ4FUnWQUeduBFFzDkXpIYttELHzBsg6cuqrOVJ1kmV1ML1jcDwCROrm8Bqd+j
j/hBaKgmUjGplbs+SzeYgjBvGlofRJ3urLr6zVRgYzE3altOmpnEz1I4QDzPbnhVbfTe6zt1nR3R
r0yqlm9jCsIWfofL6pRceYw9EYo9cp3tqrbL5BufBnW9bYU2pWFxXlKZpzU+EKV3IWhySPGHbVuj
0IhgnsmF3a5iSLTYVB+8GAjri+eXOv70eKjaunf5++v9RTnFQ1h09JJlzsD3gRN+oNxxtnawEcQS
xnd54QX0kkwz7g/r1CufCxcXldt+vRHFU0lp0rCkefJmUYLNhBQL9bDTeNy6bQAZYRz3RVZONQuz
3U+KB6o3RrljTeDd6o6M9UoXW9ZKUxeWdQqJDw/1TISiqCWgKCRlbI53OQdMwp03KueYKRGDLx6I
ZSoXT8zpKSqqs3eTqDaOU1MhFvdlRWgM12YhlC73pKlZ9MkfSsdbu0y3DNTf9GFcOdDnJahSZbD0
2fFBf/hp4/24q22tL53zKgx0ixr5ukvYhYF9Hp+ruE3PAKywNcKXZSiZ+rCswNB0/IxdEor9XB9g
gmBN+TmcUS2y7Q2MQM4WXtzs9hhGuJsU/ewf4OW8xsa2LGjMCGPF0j4Zspz93DbCb24A3Zt14K2q
ovkOp4c53DsTmdeuvn9CyX9PrTKT+KkjZBlh9MsuupqacqdQxVbsxnFgoCNEOq0O0FrPH/K65nw3
JYoG3U7ngT46NQb42a/4pD+EzRj8VynqqQN+JWTGdB6nb8qtiHgbo4L0W4INkQ+j1FlhgzR59K+s
7Ep5FHUexRcUweRfvYzx6oXUPvsuYX9ZnQJ4Z31D4iR7G6sqHXdu5vo9SIZe17934NL/jekuHPaz
jKd816fMj3YQypD2eZhTmRy1hGCG7xirGGW7hFZeclCsExmOjHXagChSQGUMNXzmQFh5wbsE6bup
i3rhoyRb93BaZyhGDtWR52NZfQzmXkUfGeHI4ehShdm+DGbe7j2wzxQGGOiy+77NkOfBH+JiB5+7
4T0s+/DnUhD/ZRZAj7xHiSN2bpUSef9RuYPP3wbCh3TIZX08vptmVJd9CysnzA4QJcNH36vGzt+H
vBq/ywwWp7rK1Jc05Un6pEumgRCmVVPsvdiBJ9oA6/1yXzpD3x9mnmZZD1o1E5+KEJZj+57z1DsW
JHX5PgzKoFspTLGFmzlzixl2IJCAXmJY7L+P4WUTd6N4qukatM32AOMcBdRc3xDeskuGd9232MOw
A4ddczfmOj1siujf9ICAMjZuo9llgRpwNXSHerEg2da4cXySLlwKA1n0ZwEVzl4zpFw087ftvEyo
axz4vchHyi6iFx91yJJgF9KSHPywadb22JYZ2xQDTp0D0x8esktAki9ZBhUmdYI1vLele00NoAhk
OmOx6c+Zw4ovWRk4zx4UuN9opMjKELUs+6YQ0CvSvBKzDi+aRZe4WyZTL6KBu0vhj0jbQjnb9qfU
mLvjIa/gD0rCixDwmeFOON8qtqoSs30pYwcmCzmMfKbhhVMUo7QNRG6ZzOJj54EC9HioLkPyD4uB
6VcHKl8Ek3Q8IgjGT9zx9LHVU0f+Jg0WucUjfUQdzCkVfk6+P36ibWwZ0c1VXIQM+6///2RLcXuQ
rrkAWNo2RYHIA0fa9xMKVjAh/sELYImRarWWfrf0hykJlEPAaRsnyRPRWqhdwNrm6xQH/TGiYEI/
/jy2Zyy7hFebJQWiskzaFK/AGMRQUsZwqsD5FnKrTRJ0FhjbMTWrLldDwy9Ti5wqw62O986BW1y6
oiKydcLyZq/eICF92ufdGF3aRv5LJpSNhhoVB48/j63x5e+vGp8cyejYEhz8I1fqdJcpKuhBNOPY
fdj2BCOk+zLJ/CxEZf/PbbBOgxeHIT+1rXEjoknMln3QzC8wty6yvWKoldvnEMCtXPjaRo+xNkNv
GDTUIfjxMnY+e0sye5HRwSJ0Y1bb1AKiEKONAkC/zz8zR32CVCrEMd1ue9LflAP2PYkKGKlo1HuA
kQ1vU7WTHh6xqQtMISBHESbTrqdvU90+9xGyOpjCu8Pjxi3f39QBxgpotrZy9a0s2N9yrIf9lGBp
8xuRrFH5LGubqQaEgS2pcXMRXbPl6xChP+hIxu+mpDrk6ap81RJnpu0c68E5CwF5vJY4LuwYaGx7
B54CG/vAiGIk0Cqvd2V/7sPF8DpB62Eh32/rAyOAWxz5nQFeJlfk7vxd3IOSW1bMPRSwJ135/bZu
NsJYJrkSac1d+GingdL7nuGKLT/nvPeC/NQ4wbDGC7X1gxHQpJcKXG8M/10Gh+odUB3yTYVLhpUc
j+1FjMU484sRGcdJPgEW30I8V6pTgiqHQx6iQvJxd1jewNT/6dmtVTQH/ArWOjv+LL2MPPZxW+PG
TptHskMxjJM+owKcPos5jj7U+dxtkucwU/fnQWYWpFGB2bTvgED3UORxCJ015x3bhzHWYU8i5YIz
a3D9aZIrfZZchpSt7IBtjS8d/nqdRK1uHI2Rn+0mRu8BKIzHAo52h22ffXnqq9YzVIrwtmn/j7Nv
aZIUV5r9RZiBhEBs81nZWTX9npnuDdZz5hwhBAgQ719/nf421epSco1dWS1QSoqQQhEe7uGtRwjx
YjQHE2VnwEy57/OWB/OJ+GCF+PnjCf0LLf7NsSpHs895bYCfn9TzmGZJjbw4KITnouwPc2zIuW76
+bJvApbXGnT5DwDL1Dg9MQRklssD0nV/Pv64w2dtSjnEz6QFh099I6x+B93x4E/F5/46RCskddcQ
NrxPaEkUSILqG9jY/ROSD8khGvP2OBUISR8P4bjGbIDfKHwwlndhfTMBqGN6P21PkEdLv3esZccu
K71Pj8dxOIIN4ytJPBs04tU31dQfxhQcjjndjEYdW2Hj95SGvqwgeX3TK4mJbvDmUBrcb22yUwkZ
hMG/utrYFY2Kp1xA5RGad/1a3erGYd9TwIbr6YDOMUJQ8U4VXnWMmH5CgnPnJW9TykVJH7cxIfAz
EGm+56pPIEy2yJ0lzJ/I0VdnkK+CWXQKPhYSEDTNUf95bjdbalxWYzlwCZIhr9UdrDPxo7/ChHT/
G8qxy/ednz8VBF7/dpkvmVSBj7Nh1dQsQMDakc0Ei+PH2zg939CCxKbH13WFrERaeOxaD9BW2+VR
Nkwv0iUDKJ3O8uCHwf8EUCGfhqCMNqI3x7lgo/TCOIigA+0VtxWtocCVkcJ4RMtftvkmXOuzDv1q
9UUpkFapmvZWTmwESAMv1Ex57cbeOjIqNkavKbQE1cEoXySaOC/NYKKzRLx4CJOoPgIr0J2A22Mv
A98EgLrms/7/1XwghumNcgmLmyr0fwgQv+dkQHPw49127Yd1F6d06ceurGFMZdOxI+9xPogKvX5l
0n2mPV44j8dxTYL8OglIBETessDj+rCCZpUhKYsPfbtMG5k6R5XFBvGBwpfHBfHlC7Tk2S008Xpc
f0jD7HOvhfdpkDvV5SNbpVQsQ6F90DfeEAbkLzqd9FfITJB9uBNmA/pSL6rRpUULcAJSDjRlLZ/b
cYta+e0LjdlwvjHt6hLER8VNTwu9jWUbfZAJM18I0VvE6W9vNLMhfegEGsNa+sWNe/J9o/HiqIuA
XPZYEUss19be0tOoCoob+lP1MzSz1LtB7EMtMRvQNxfRglTp2D+NPhIGTc++ADm/FVK/fWywxHLi
kiW59P1muEZo8oO49k0N4V0F/UcIMN+8zjsUaqsz27XJtkvnFAXHou+f5qUnfzUAJxZrYJF9Q3+2
99/HG+Eaw3LntDE4YYe2BzZhvKR11n3pKv4hLjbvCZcZWTc0F1BRglqWugl/ap6iAjQLTYoml8c/
3/V1612MMt6wdKM33KIuM6cS4qfXYSUI3PV1G8GnwbIJKuu4v0mN9Ec4NPWZANK38+vWm1gn0dS0
bEZHIlKAJQUf4zaW0rEuvwH3ElqLrhsl3h6gUZYF1mUV9X68LG9fNShp/HoF8Lqux2Hq5G1ewjK9
jywpihQItQn4gWPfekr7R7EUm0He21cC+1kgf3VvooXIdKBLHK9rqKFF9LyyBJq4/NBCG6fr+s+P
p+Vas/X/r4eRYRoA2dw/ES+vuoumAIpck9Hvxd+PB3Ctm+XPIGEPaq58bHgUh19/loki6Iif54n5
twVt6DsNi/w6kT7iuV8jsgEnCJQrEWc0pwTA+51ftxwa0bAJ/SXtn/qp90IApcG5ilRaNm9sg+NE
stF8o6wMSvHTcGvyGnD11BvmM2h2p6fAByXY451wjGHj+QBmTTMS5fPtZ+ynGiRMAWX412iz71HF
bFAfUqVZb+g0XMO881D7n4qlOrHYD5p922AD+8wQkXKoiuFpVtH3ZuVCbXdy6jIbzafrVAw+jzvk
03Ly/mfg3ZDmJSepv7EBDl+zIX09yAFFmy/DDW+3/DB24CAEglnu/LrlyTprOeAwDL9/FNl304L+
ez0qHtuO66fTX70LJaecU8am2094+gxy4GPcDHQX0pT9Ru1GSM4zHvRPURBAYlg34XIAPlT8ue/H
W87rp0s1hktWPvFw+dFXSXfM+myvSVqX8biomhaJmW5KjX+TSI8HhE8b3eOOs9MG7omlKk2BBMKT
8VYgdJCn3iH05+JMa/Bhs25oog3HcpwNNoqvAccFU1IBth+n8i5EIv/gmZkOtNlJAclsGB+UaYxX
Qp/hJifQVQPvfu06kIzt2mKb4m3u44k3tJ5uzbRWhCA9e849pNMef921D+uqvbok+0QJg9TfcOuL
4lNDovggAG66plPzwqDvvYGdcfhYZDlwylCKqKS33JDr5yeBLpZzktcbKXdHOGHj+NJwykIG5Yen
ZkCXpyL9cR7896C6uPJUvJ9ApfF4qVyTINZSZRJCgqaY0BqNXjdfhDjjmq3imevjliOLoi7iRYrg
7ksAD+I5OkCqemuTXR+3HLlBFTSgmdc/lSt6DZzY/pEN5p9dy2IjugyYxZreD4ebqNDpdoUkeRrc
mQAoeqO27vj1NsmbRE06i0c23nhdLstR+HnPTkhtththnOv7q129doEq7IKhmEd4Lyp9opy+9vXe
R4GN6CKgkGFD2uN2EdBvEbUyF+ZtPl4d3mtDuvwKshWZIePNz3Rz1WbmLyDEAetXkOanjG4KMLiW
aP3/qyUCl7o0jT+M6EAGJL0nvTjE0Vb7luOAtrFcuq9iWoEP/mZC4d/J0MvnvsOLsl12poYYs1yX
NFkfEM/H4z6H3NMY5/6pGucf+xzAcl3VBSkF5gvl7h5NAAuU6yE0RPwX5o9BvaVM4dpp24WXHnIO
Qzfe0HD7Psr4h7XHjZTVn56/Jcvk2GQbxAWqE7SZhwqmOqz6aj3ygH7Mtmgd1lfw74A3ZmO4fCiO
5DW4T5ACZGcQoUB7EAf1FF+QjvqykPS4xNW+g9qWEh1NO9ZzM/Y3rqbiWWnkD8Zxpju/vu7Qa19o
Ml2aMZtufQ0SFFTr1AWcKFsocYczhNZ97FNpWo9O3U1znhxXKkVwF3RHJuMvj63VNYDlyqYDxBf9
c+aGPtnigygU5FraIoJ+QbfFpOiw1dCKqEevnfQ8+uJFe+K7UOg6wAskear7eLx2sukvj2fiGsZy
agMqyD6AG9x8UHLddB5Ef5qo5yeZA/tea1VuQa/WBs+3TNdy8DKkKcsYLiAFvG98b/p8+cOvhyk5
II+RF0cNriXvUPIyPes46fOPXjohz/14lq79shw/jFQrtWjGW1mt3UAKqu5pXf5ZNWW18bpyjGDD
vgSVOoZWNgqcIiy+8AlYjrEq6/OgUlAYPp6FY69s8BehNSHjgDN+1GV1StP+s4Y28cU0/CXD225j
Jo4TzEaBIeRLwYuhhxsaU/pn8CoNw2Gp22ZnEsCGgIUgmZtDKPDe0giKXSVtBBjwt96hriWyPB99
CcCuZ6O5lS2oHfUyZNefcSBEL8XLAkbGxzvh2m3b/wsyUeIz7DZHxhK6cqo9K4/nJ4bO6Y0j0jWG
dQDobM56tizmJpNBP5Ms+TAH0DTbVrpwDWC5vpIR2mESAoyH6cX3NEqqKxt4cRwiAPIfr5NrOyyn
D8G34mnwjN2gZSbPKe/6S1kDLAFuTHocybQPuchsDrgm93UySWPAItN5R1Mafu4HU9zaGmTMj6fi
uHptJJjyWBM3dd/dSj6QY9MtxSkNcbtHU78cYxPdsqYV52T91+MBHX5oU8PpNvaqMCnMLaTo/iMx
+YvIYavJw7ExNjisRwWiU3413sSqz6LHsjhEITZGyGA8s6ER532TWMd/dc/3YTempF5TWmhfOkkf
JFRM5FtgKNcsVst+9XVSDLVXzaR/kkibvZCamyf0OvXnAKLSHyieg18ez8K195a782nSUiX9fB/N
fOgrfV+VKsUwfK2a/hho9QkdYB8eD+XadcvrZ+WRbGAdruJO/IVs4HykzNuH3GA2eAyViWVCb5m5
iVZVBwFR5MOQ7ISHM2I5u9SKFqmekaOuRHxp5phdl3bv89sGjvm5T4uhkTit/KooDs2au5dri8Su
dbdBY6NM81QieXybo9D8kbIAtddJsqd9X18N65WhlnUdtNO4vm74jG1tsPDVKhr1+OuOg/w3lFic
hqbMciy8ACSkzFERSGtwq09z9u/jERxWaUPFZNr4Xi6W5Z6CTlot/nKYVhqSxx93/XzLi2c9lPGQ
zVgcrD+D7FLRnssCbVtFBu7tx2O4JrD+/9UGRIykQZ8G089qWbpCGr3A+7bv27bLaiAl/CYbbqpG
WMbHNgLVQvyffR8nv/5wPlLp1YoMNz/GU6aNp+U8K3/rAHUti+WyIl1aMc8Nlv5n6zQanTNIEW6p
Nbq+bkXdOPhDP5fNfBszqDVCKDA+zA397+OFcZz9Nk4MaUpk4PSKjydjkx+JDPLrXBnv2PhR9xd6
UPd1vbDfEGOSBILzEQNBO0WATtPET3TaiTCHAOuvG6xbLUByBZPEudZAo7shf21rNjlcy+Z0M3MZ
gz6owm8HmUB05gOFLBTPYP1xlezLLNqQsRIgGPRfrRuhddCdSNzi5MmRA3+8z64pWJ5L6tJUiBvm
W9PEX0oQy4DNMsmOldnkk3W8TG1yN11PAQp7SOyaRHwnodA/0rYKzKlPCw5ONggZPAG1HC9omJ4W
dJIkdEvK3jU3y7n9EGy8qWjna49K/tEfOT3OXj6cBrbZ0+PwQRs5FlZd6rWKSFT9huy7JKJEtzwW
8fHmuL5ueTj3/SrvimUGACFIT5DYzroz5R1Zzo+//7aThzZcTHum4KoK5iu4A9/zWj6tDPTRAObA
Od3SCHeNYd3NM9espl6DFUoTAMTRmPSNI275GKrh45Dij8dTWf359/wHJFt+9fOGgJC3Msl8lXUc
H8La/zEP1HvRYVm9q3M8u2p46MZYb8erwGb+OpaCTFiSgB/kCmqG9yvp7FrPEUgN6jg8r5ooXbfV
7u4aajXtVxdrb4Jg9mg0X02jzsQL3jfQjVmZ13vJvqwNy127D+8d2iCzcJSgBJjZfE05vGXOO3lq
83Fjyd52xfA3orjGqDmDft6KD03p0aS0I5dSxO1pCkQ9brzp3/YXIK9/XS1Bk8FAH8h7DnkhLlB1
+y+i8X3YxNCmiuP5siwh9GyfG4bqNe7yv0GHskX06DJfy9PTCgzYYK+i2cEHcVvIvsgemPW+ua0I
xWXKNppnHM5og8sIU4OpewoNIo0iGy/ZXXfhXfaoZHhBenzsiq5BLI8nrZpbz3iw0QbSH3L6Ourx
pGr2vO0Wjo22oWYzKNYnxnRwbWj0PZJ4psQUgIvHv99hqzbUTIcBAFm6Da68rNC54cukBTEv6s/s
yLwk24fVRXf4r8YaMYQ9QgNpKSH4SMroy1JveZvDmmyGuDBvompqaPdk8ukUKvVlLTaHyT9FUn6L
yT45zNBWE0UHR13paWifygE1yWYEtc7KoPt4E96OGsLfhESTNBgNuACeVDleCORnzRJ9ipS6yByP
ADl8LHl195bhsm+43yL10hPC1ASYrBkAsBX0l2py1NT7Nk/L+/W0rXHyxjsLcqGNOFNT17c81fkT
CdB5l8rs35jkWy9Wh3vYULMonseJ1gGOqjqhn9JUxO898Jhs+Lfr65Z/9z0I3cO5LF+AvvxIgnj4
OymG8O/HG/GzA+iNi9zGmIkhNapus/KlUcGVsFUxfEK1+GebBMd2hFn+hRv0RyAV1Z5G3h2n3vwz
zRN5mobNYrLjDLDRaIqQxYsRHL0oFYuvRPbkmFYB8Lh1RTcgIa4hLP9HE53wU5F6z6rshmMzrjlu
Ds76zo/z8+PFdJzEtu7oDOGOKNFR8QKxVHNAAziSnHULiRgc9uK0xCn4YfaNZD3SBVTm2yjOxIvU
/T/ELPM35A3nU1WK79M4zxupAMe5ZgPVGsPQ4eDlJeZTnRo1nHuGegCf0DzTMSRMhkjsk25BZ9Gv
p3PImOyzJFHPIliyLzJFD+i4jPSU1fLfx0vmCO1s+jnwtE4596YSOmskf+E+CK7QL1XQS1WM0Xcx
NPpj21F292J/2MrTOGzORrSNokeeLOTqucwGc1VenqMRvmQniIDuNGsbyia6qI6rjogXZCh94HjA
s8YRXxwSsrN0E9pQNuEhGZd5Ur2UCgktMBzro0HH/RXJlnyDp8ThOTagjXShGv2SoTxcdPwqVHxD
zgkZ9jZPz3UVfXlsAq7tsI6AntWpX/spdt+o5NLQxfwjsvAdywEveTyCw2NsUFs/+UWSBHXx4hNk
P2Ti9WfAkOV6FgRHgKEoPVd53fONa9RxNdgwtzlvp8AHE9lLSSegjiOtwEc2BG3Er4/n49oXK8KP
jOD41ZF6EXL28EpFWbYEb3R2bAudvKN+EGzl7lwrZx8AU5ssBq7yAsoAjAKouZi+GFTbQCJIc/oS
+MQju6CHoa1uynWeNKJLQVAoCfQAwPBDj0WgPj1eM4eV2eC3plRT0OUSvXmKIZ5tNNphuJ5+1O1O
gYzQhr9NeRGhy1OVT6CQvw1GTwgH462Ktuv3rzv06g1cTjwGgUmF1RkD/YGoWiDTFn6qw83b3mG2
NgBOClZAFIOBMkigaxVIhuFIS38L3OuwWRsAp2ITZAWoIp5Um31fJQt1NlxUN0AoeqtryzWB9f+v
lsi0QiivjGtscZYGP/p58KJT3cVqX2krtPFvUFeJ05nT4ikaou9BqOuDyrOvj+3TtT6WT8tpAmkQ
SCieiN+fSTQ8qVy+5xV/0oQ/PR7iZ/P0G1GlTWWmcJ9rgnv2WUF9D0TNIEuT9XPKcnVA3D8dWjTR
ZX37koNyDPjZLSIDl+laz3qyVDUV3co8KiHt/GUl5NF1HX9KSPjfxzNz7LwNiON5DQhM3hRPczGu
7xUQ8dbFPnr/0MbDgYpHoxqY4Ocj4M5vCLSSpwVz2PfTLb8GQDMevPzn4qSLfIYoLLtW/j4mjNBm
MhNyyfoJWj0gfY3Qm9xDsQQgMkhnZFMzbkS9rsVft/2V20H8Fe8P6C1ifRooUf18IQSwon3rYzm1
KoIsh+oavh51K4pPgV98u1vPYZo2AI6XJpu4T3BkCMDEDgD0LEctB3Osx00lMIdn2zqnfuC1ZQUJ
HbyqSfFp7JFqytmXHODKvNjCCrn2wLqnIanTjcrLMI9SLfMBESHuzk3guGuVLAc2qiUZwXmHGdRm
PPAC93+4FkigOb+lWOcYw8a2lZBIWdCwhTGiSIFlY0n/BctseuoTFl12mZINbWuMJ2UhGgyhlpjd
0Qsb3WoAYPZFZTamDS0MA/raE+8aVsUXSciRx+mfWrFbDRDd4xm4Fmk1sVeuZnJdtHwsMANTAp8g
KzGcwabGTjmf09O+MdaxX40RmoSyrg4rbIRI4/+UWUibK+Q02XgCP/HYbORPXFOx/JqYqK3iKMNU
0gjnnkn6vznof/9gQO1uHEyuIazneBHUuvUK6V+CjD3RoT+2TXUKsi2wlsPnbF3Tgo5pD9lX/9JE
5okYJMY8TuONXXB93HJoXoaodlGF5eEhpIiEBLNpLrN9fXrhb1g2n2RBSLA0RGuk8TsPfXroItv3
420YW9hFjarUPF96PhymtrvqTG1kRB17agPW0qJlqYHiSnYgIUpcmvj/69UA0jEh2w2zcSy9DVvz
oDhJAbFcLpVoTkvoH6G2vfHrXZ+2/LcvFVA6kFW7lFRdpsnc5qY7P3Zbxy1D1gV75bYl7VLetsty
oXq6esuzMcW5l9WhGnb+9nVOrwYAOI20Y4lNZZG5yCC+NvEWmZZrWSxHDWWkck2b5ZKnwG6Sb0m0
pWwUrP7yRshro9EG0mWCN9jMKb8kZxCdH8Ad/i4/iJPHjuNGYO0ySstZWQoSocTvl0uadJ/Y6H1i
lF2o124k/Fxba12/CU8BOfHa5eJP+jr54xX03+8yUx5UW268vR0zsJFpdTeRNDN6uUQRDU8e6BSP
9QQ26EqFW73xjlSCTWfWFGUSNlmCITQ0rUOZyzO0PdOzodycgUL+HpBCbFT4HAZlg9UgDpdlJYOt
DnI+R0MDMPvW6eDYDBulFg5cQ06yXi4N2LPPy5QW1zpGOYy0XnqYRKo3/Nk1BcufUYDxZTAvOEOX
r4oO50SrDWtN3nYJm9IsBKfZEBXrBa8Xkd810f03CcalI0TYxHsBxQ+90r1CIvp9VlC1geBxWZjl
41pGMfczD6P6EE9EDjF4HwECc16CLf1El4FZL+iOz2DFjYf5gk5ZZFpFcKra+lD58Xksw08gBdiI
XFw7Y3l7mg0iS0MRXFSe1wcjxHIdctTkHp/jrq9bzt6psBAI7nD7TMO3uRv/isznx192WK4NZsOT
rAT9LcMOMK3/brz4EkyoWmX0S5mVG3R5rjHWNP+rS6LpO47XbAgp7lYcKy+/QP7wkITzX1UiN8Js
xwLZWDae5GNQNtly0am4+px+7DK24XMOG7WRbH7ZqZ6ICBYkvhY+OF79d7HcOGFdP9vyZ1LPSKHm
a7yrK3SARuU4nwNUdB/v7bq+b1xz/jrqq3UnFVPlMBfkuuKXwKf8KZXDE2m7zwCwvKd9+C6vx9Pj
oVxbbDlyDFk0Agq6+UKlSg9NiU6hJThnY3IuCPvf4zFci2W5MnpGshZfnJEg1PI/UHJtyWFG6LQv
lLHxaqDszJHmbP0LyGV/CAY1gqWj44YROY4hm9wsaQvG+BzPF1AvBtBED/NPc26+dQovZ+mp4YDi
Y7HLqKgNXQvLEkLVSeZf0q71/EOpPS7fLaLo2g27etsjqM12FnkiK/igggvI34J3ei3O81bIc8Bo
uXEsvb3X1MasoVOP5tHk+xckkbwDhK34ddDjVgDo+vpqxa8cQwoza54uWKGhTs9kkdMP0J+xP/fY
KQRuf/26qobZMN8v8FYeuffC06lAUAOu7sefd63+OqnXPx7UGwlLsTSlj+RdU6fVVSRxcBjSTWt1
DWF585x5Uw0pFv+ioG4BVcsvUJ38XDX7spvUxqKh3QckJ9Tgndlw8iFCKDYfq6Hb7Ll0ba91F/dR
OVO8R3CnRWYcm3cGpEjpDeqZ8T66B5pY93GExmcwihMYEEU31gxuxNsSgfjk8Q6vZvj7uU1tKNoI
erly7Ad8HcBjg6v/8n8+1ojqEAzITz0exrFMtlrpmOu6hPotdln5P1a+JahOyV3PZWqj0EbCEzzx
YaQKHZZHHUBhKpb9tPF1h33aMDTDx7EcyxJfL4CYFIH6IjIEXG29k3GA2gi0pfGyMmplcFlqlE2H
ovDOLaHZ+fHKu36/5cKNKlsITkV4u4249QlHU0hI1gfPXO9j4qM2Ak2aMpcA+PsXSRL/FuaT+cFa
orMNE3XZjnUXa0oZ2DM9fifJnPypdTs0h8DQ5MPjBXJ93vJgANy6sc6L5G76JPhBwl5A12z78671
t9zX92QDpGoe38NgjPp3nd/11SXviT9duoAAx7prFjbWrI/AW5SwMb73fk36C4jZoKZmqohspAAc
07BJzZDiIiGhOb+rOfq0SmYeSy2bSxs29Ubk7hphDWde3TV+NyTprJo1I7im+CtQgjWdjG60bPcO
Yd3FQCL3PGYZvwtfZCCxQ6sOo7w/g8twXy8wtdnNyq4FzVZN66c5QCNHXr+Tqv1nWML7lG+F2g6D
teFko+JZkU5QZi5VTj4DlwPm4qIG8G6fJVkXcgRSP78qJb/LFpDIEBUiVoho4+3k2mTLl0nT5lCI
9+klRXV0Lrl/I33/x1TJeFfihdqAsXFCu31ZheM9ZZCD4AWSsgS2dH68No7b8jewmCfHKZgCeunD
GjqiOEuboDyBxeulUzrdd+PY6DAf/fzoLeW4cSLQyftpyf5sh5b8UeU7u72ojQ4zzVh0iezpZZVN
/nkdAze8cVy/nd2hNixMdqHuh2Ic7nMO8Dz3QNTTT/yCpujl6geRvI2D4S9jPnxsDf93177YOLGx
mGuNEINcoElRH2TZk3NYT/5lbKvsyuI8Fht74/A9W8c06pD99ApOL6PS/1EhhKChuLOVoHR9fP3/
qxOQaxF2HcumO2hzVfvJQOFKiANVYMTYcD/XCJZvyzikWZqp6R4OPUTj57SOlmMxt1uSJg73jiz3
NqzoVavG5WpKrdH5AcoekulLjT8eb7RrAOuy9hOlhpGl8R3ySuIyEwSo4axBcurVW1wxriGsC5sk
BnjPWNOLn/UNNMyATSnmGMFZOW9kIh27YCPBesjVqFT5EC3nHrYWmc/EvxdB0Vb/27VKNg5s9ocp
T9AGeekpSlQmxWuBq0bfs3ZTvtGxSrbEpQhZEJRobsBtnUMUelDlBXDmvzLcRud9k7Aua5LFNPIN
XiaCh8gGkyVEYOYJlkaHAC1X3sZx5dqMdYKvnE7Xcb74CoFNGFX9t7RErj5Av8aPfZOwXBrIyKnN
cWbcG14/j6jJf5zblh2WItii9XRthOXSOkZGp2x5fE/z6LsZICKUaqUOCwVO9vEcHJeezYhmwj4K
2xanqR+OH1ed5dOKnIuL8WM2kb8ej+HaBcuv5ZgnaC0o+B0ghvRpXIx3jxc+bgQFawj5xiOXWS4d
eB3YyghuVD+q28NUE0gE+xE5VYaiDMer5JghbtuwW8dUbCgYYKUEZaZyukOUdcrR79o1Axhz5mja
Z7E2HCwdVNVyvxjvSrasPnIUz+95CqDqxvcdFmVzooVQZR2YEv8X6mvc3S/Bwr4ny06cJ7UxYTrO
g9gv1wdvSH4IvgTvU4inbzznXL9+/f8rf0bhE4//GOkSPpfPae/NZ5XQ6ezxutg5guXTIuk8LqC8
d6Gth8e0nMYTMoefU6GTjVvOZUKWT4uIpyGBavCln9n3kmX0kA8V37BP1wJZd3QUFd1cLGF8FwTp
1iPkg3WB/u+8Hw9tv3Rs5xwsj26WiYNnaVkzkzgCj5GEvF9b7OR5prbG5dz0oLdtYkhEgpuKHUbS
NfIE1kOMt+tEsuFgKHyVMixbdjVDIrtzWXm6/E9S+zTaAh04zlUbDQZNgYzPcsbJXXTQR62i53mJ
Phjp8YOXJ/teczYmLKVJlAzthGVB6bs4mgTZsQx1z9PjVXIYk01zpiYPyTC15p+bGq2ss4GIaSkU
DryVw2DfGJZHCzToICeWQmt0BdykzVycTDwXT16zSZvv2grLpaFQOA8QbZuvcxe8l23xyegeQkD0
zuN2y6BcS2U5dS/Qk6PidLgbNLOdRAcd0J+SqYO3k3me2oCwsdaeCmPj30UZFd/CJgyGgwdZ8H2K
7JRaPq0HCdBfUIDXkIA16DBX3STfL73fbNUoHRe1jQrzRd+FflvjxWjQKQfePzCc0Uw/NRHtzzkl
xVPt8+Hvx3b1dsmS2iAxjbavnLejf28iTj/xGu1/PcUp5aeQ2Bb9FB001CCONOh25pJt7JhOR7Tk
zS1eL6ozH3y0nmIcdDmYrNqpC09t8Bjo9cGQHnrs3megW0Bnc3rq1BBvHCeODSKrA726XVVQxrrL
k+juN6H+CuT15yjHx8X6rp8TMFZkw07UPrUBZWHNpgbtahhrArnH16giSfSUmgBAIRyQ3OzTb6XE
cn5JKFHg6Izu6DzOD/NYmSsT4Fd7bGWOu5xYbj8Pahw77kX3VayB+HX0ri1RYXz8cceZYoPL/Ilm
EH/X0X2kXXjGW7sFqXnnXwa6s4mZ2nxno6zrgg0L2JbjtcLbszLMD3HYbk3BtT5WbB5OS7DgFozu
Eu8vtMaV3q2lYmckZcPKiLeU2RJA7FlXEryYU8PK4g/edbrZKIA7dsAGlZEc1DC07dklTVlxF7ke
nsZEkhdWkC3gkmOFbCwZJAOi1BdFdEenG6QOGuXP8pQHnO9LvNuAMpP1YMcqlX+P1JA/ldOENGMo
+/xlyHi0ldR0TWJdv1cHRx/pGMesjO56lslB1Tgv4mEnvRS1EWVzDvWtDE2udzOS8b8E6psA/aSJ
vy9hY8tkpgyMUqXwhrtMDECbegTabt5MKrtMyArIl2Gcx6QW6DiGkuvBQL34SGb6HSJO00Ys7hrB
urc5C7IoR7/sPRwzdYoIxCbT9UalJeX7Cry2XCbEwsF3XPZq7fMxL6YG9x/TO6muqY0c6yGjC8Ia
w+5y4vyUDq35OpfZfB6RMtiIMh0GahOgzayHOm+q0JUBwgNtFoo3O2RuH5/Tro+v1+kr6w+btisL
X453E3WqOeie5/0xb4ZiX/XvN9wYh1acLBesvtHsXeONy5HRnW2l1OY+85OJ8qoO2b2hnjmUyG+c
aay29M1da7P+/9XaABQIXriBsztBUu9lTjr5zFn4ad/CW7evLFqfTlxgYVZMmj+b4nmIxy3qFYdf
+ZbniqUZJ6Kr1eh7tIY1vhD3BHX2YzBVOw9OGyoGCtsMrcIRQmIt/yUKPEpLtNlf75qAdfk2bZLW
SCWRS6igQivmQl/SlvpIkbX78qvkN4QYYdWQdGu3UxOrr4TrMT8uw+xvPavejkiJDRAzMtSmaDNQ
KNXQwUbz0IvO+uLbTLvPrZ/FEN7Ky41j9G1LJTZQTKdtDKoxP7wTyM6j+WlcCL3Fsg7leY+1Ipz9
1RXKthz6tCTLvQxHRFngQY+9d9Tjmx1irhmsdvDK1xoe0m5K2/CeenFscNcELDoWEEH9uG8Cli+r
0MxFLnwfuU+ZfIFMZv8vgog+2ThG3zZXYtOXBYWUDMgS/74YA9FkUX7STZceSDXt6vUkNlqsgcQw
n+suuPdlMvwN5YbowKZYbvUhu5bfuoebqgDDEgsWRFpV35xEDbDsqQYTcrnrEgPaxtpfyHJ0eVmz
ewiUxhyDlaczOxskgar69eOSRqzQJoXxwKUOaAXM0QQ4DB+DpNinBE9smJjORNJ2YP1AgsEs9QEY
IrAiDlFGg30e9htWLO2oir0huHOD3LxGAvpQ0Z3PMWJjxUJ0fbBsLsJ7P6yMKJNXPAe0KQ7/H89J
hwvYYLFGcFbFRYAhslR/SJclvfoeSqxVLP4fZ1+2LCfOdPtERAgBAm5roGzv7Wm329MN4XbbQggQ
kwDx9Gfh/7vYLVvFCW4roiQ0pJTKXLlWu7OJXF1YRqwSysDxK2lmBGh+zAkZloVepFRCfC4EbcTR
xbAuZ1Y0LOyiaXlIqnDkb2oGJOsJt12T7kR4tnPz97wPtdnLEuEnqKwWiIfl/KuIWnYNk3n5OrY9
Yt2NlD/vn3p/DiTRxDLrBJUyXRAiQZYE+TkEUdpswGguw+n9r0QZBZH02uwVWrtWxzJxVvl1KqM4
fBj8pD2jloZ//FVsvVaE/31/PI5jysaSsWIMSyjhAIk1Ql6iLkR+LcEFcb9xx/fbQDJOZgYNJM88
cI+PV9kCQpGWxlz8o5ljanOX1QugxAZsFg+AdaFyNV3kmcXgVlxmwNbuj8I1RdZNrUMecU/H6wMP
ZvXewPv7jprlYxAEaoPIaOhVFTCa68PcxMnLJInEg5ryL32Ckdz/ftcqWDZOE0ggdGLxM27wIjRj
l5x/YXOqBW/D+124psiy7rwI4GnP5frQ1SqMHyFSxPT7ETo/B90xm4aMQIm+Jr32sxCbM/SCMAPO
bth58juODhtHJiLjU1ol882Ek7gIQ8ylM+AZFSAbfQjq/JjONKB1/71U6wrpxDEhfpZDLwa1Da0w
Zz81/Y/7i+BYZxtLRhWpDZMp1jlnT2SDOU5Y+rO3i7xyrLKNJGNeXZDVxyqHAaQvpInntxtQ4+Ox
z7fezd04hGlbYZsCQD5kOam6bOLrNwBFo53gl+v7LUMWTbUyD8Q3GVbYnLrYJA9TJ9cdG3DcDDZc
zADQ3YM6Nn8IB/+nYdGPuYL2aqnf5GDbPQ00eDUKsDEfmyzLpkGTBm3FYjUPrb92/iWd16IxpzDW
XQx8g45RHnq/I4dt2PRinKk6BaHItqmgqCNrL2MVuCErPv210F0smWvu6H8tYwiBNwZKOn9Q4fSZ
yO/gnkquiLdeWM4yf4AtLvWusrXjFcmsK7wbed7XZphvsoPGLPWaj1sZyuwHeM/X5xS1bPenzmWP
lrmbvA50W7Gcn4jX0IewjOg1XYP5ZUqnfmfTOba0DS8zDQSJaN7QDO7byzxg+csC3IY78W5X49tq
PXtBQnc6D1cEKx+IocnruqumBkxHSfHu/vz8GTxKf4OVVavOaTRifjrWvtIIdV9JX0ynuqH8JNl0
ARsg6G3T6cEjSHbc79Sxn23eMYZTchBTDibsDqHLBDg/EZUim9fm1viIJdzvxbH0Nv8YwhNlrKeQ
ZsjNmOYyxusPDS75E4lpG+9c667VsY6AWfCezOtigH72h79VLM1LUI+MxwhtqU0/ZqZ1WETemAfF
oxSvv7j25dWDWO/B96sNNRP5dqFXoXnQEfT6zjoRoHtJ6rj8fn8NXPNjmTmeG/UUT03w8IumCyre
FJCwZo/83rWPLOPuED1uVKGCB84anunFry4JRwhBhMgqx9z/eX8Qjo1kA8xoP+iK+Aja8aVpzhDW
+I5EeXcJyEF4OLURZrzTkiLxFzzkGjSyJQqFJ9IM2f3Pd6yBDS/TTT13feH5D3Ver2/mUMifFTXd
oTwEtbFlRkdA+68lPn0rMAB2/rKmkLa4/+mumd9+f3b4mWYNUeNfBA+qzF/XbADxOZRMzmXQHaNt
paFlwAjIKr9GWC7beuDbl7dT9HVJUMxzfwiu2be8cuDWvDCmAuc3hOsfTQ13v6vgixxr3bqzJV/W
ImhKnKSo9oNajdSngO8i11zfbllvF6aJTNOUPqDeEizNIhaffdrqQzkUaiPKKApoF+EvNNMyRfSG
xnVMzl4nod15f3Icd5uNKOO4knVStSk2/vSmDoJPpjEcGBNUIkGoIgR9zqmuhujk5/HOberYrzbC
rO4QmmiKMn0wIaPlpR4CSNSteICfpjLeeym5OrF8dF0KNnubwgvqLmQACZ45fiFqX12iqe52zgxX
H9uJ+9zwSBCkQZ+wW6c4gFlgpbx2nCGBuYKB/P7qODzAwLJtvYaNWWqfZgxubCj8AE9KhotNbQgw
X2FQUwCCgx0zdPVm2flMGwhyI/qYMbTOJvqJdaCD5TJ8Qv3Heg7yZO+B6dp1lsEnFVtRx6VTxMCi
6AGceSirG7C/TVI9SRR36XEc/mEa/FvlFO44iduy/CHuZuPQunSEElzVpAjAaPauXkclIeQKKhlg
Zbs8K8hIdozWtTGsIwEKC1DnAFEZ9AhosJ647zfsxJq1e1xWvse/6RqOda+bCl5uTWqadVOzfItx
DbxpkzjoH0DknYrXc1hH7+9vQscJZ0PSmOoh1LEEJCvDInnkfT49hrH3+VjjlusOVUHU4iwINch5
SF+Bd80755zyYzvaxp1JnXhmINhnQhiwTee0Eu8SUDqRE6jeyFNNQHt41h6SOpf7w3EsvQ1FozOF
VXZYFT0r0NxD9gIMCONDHBj19/0eXKthHQkoeO37skDwREbIq6DgNfD/WsY03tNzdbW//f7sVAMh
xKQm1aUPSVS0H5MhLn+iMHhPfNw1P5bh00VSk+PchLgXOBBu3Ku/s3jsXi7QDN5ZAtcArOte10k8
JUmMlyYphss8hBAAwOtj50R2tW7Zdq68SYLTDERXbaxfT6hogrwJ9LUP2ppl1XpGstJHBUsGUybk
ooSh3qd19dSwczY5vt/GninKyjytkuQBUhreJyZDRCv6pNI7h+wvfNYfTlkbesaStI3GZAaN/KYb
RvPxn4SjFhHa0F/ByzJf8oT+ZcbxLxOO17hWtxXSWGnip6dq5ea0ibYURfW0L97iGq/lCJiYkYW3
K75HccpAZUvUhsg/6LnaMDUUkk66ws2POn3o+NKigJQGTH/n+HJck75l60k6+XEraPzAwqbOmJ5e
qNngQimhmVBH41WP6nFaPwCEtAdccNwqNmYtzHkqJzj22VCE5TcWFv/mCby/mVXLozfuSrY7lFyo
DV5jeToXZEHRO4PbmWsxXOgASYgu6l8zA4QWS8Ovpoo+sBTCKhBxKm8TgpQFeLkBmSTZ/aPUNVjr
pKiTrhgAIw0yAAT0Qwe9TBA3rer7unTtFfVA5R7Lu2sTWofG0JIBbCndejM0+KSjSZ1BJLAXKHI1
bh8ZpSYDrXIwl/xy3aH0bS4eBGQu9yfJwRVJbZgbUGfTULYGFpTriJ9Lr5lOpJfXcAR8JtJ/qXT9
2ZkgPuml/kj66LFEjvF+344FsuFv0BJafVFqdJ3wHnXayRczwUEoU8C5iy7cyao47iSbOs2DQwC8
+wp5Y6QrxSkEyF8uzXdQinQ7c+gax/b7szuVJX0VovII44BohLrUfYApbHKou0z5+9iXX+9Pl2sg
9nERg5+47bfp0kYiQByKF0tPHss4JzsHkmOv2YRqdUv6lPXbXthOdpED0of3x17+z9W65RxgIyFp
o8dtucd8vgAH6l+2Kr/7s+Nq3bJ2Cilx0cSbwIkQDAJVCyDp4JlXxxwDGxKn23iR2gAMhMfz0r2A
Fw5VzvaoJVhGTqsBBSBTG2aAQ0ewNAR5YjUDsty8Q4b3en+G/vz+821UXGeaHJT+dZhtVQGmHgQE
GaMnEuj3svK+TLuEgn82B99Gx6mAemAD2/ppB0h5TdeQzX93S/d6nHdZrv+82lDls0yuKhTh8xxm
NM/La97p9Qwdh4/3J8o1AMue9UA4dHNM+Ispby6a79sbeWrAKXiQT9C3OdTqOpmMGFfM0ZRkOQDk
Z2QEHtc2bs+LHP65Pw7XJG2/Pz+Xyo7qSYVhht3FL8OWyQeWameSXI1b1rwxVK1lrcOM92N7VWny
bzJUe4w2rsYtY65R5erpqQ8zSDl0J1HUX8qjURffVvOc2Vhrz/PCbKuP7/PxDF6Hd8ghfuim/p/D
HGHgQv7v9M/rqKs6wTbSpIHWSGW+tcjkHzqPfBsYFyY4SkkRYQOhEu5EdPjk71dBOabfhsRRAgBt
HxGUVuVEotx4RcAoao6d1L6NhwvnCRTvK4QbTkygdU0RfEL4fI+h3nHM2YA4XYReLQYG643m92Cy
M+DeBYEayJegeH2Ox9377M/3sW/D4kyjvVx3OLS1YgTSEB45a92jTMboQ9ET3xbz5AyiXcAtgxYk
rT5IhfoGr1LTwR1kGbBGxRPU5nA6CAIceb5JKgXEO5a2AObtv5sfCTue07XD2eP5wQX67h9QHsqu
/ZjuwGZds2853bPsQJ85rUHWNa2PnRR9NWutHot58W73j0/XRrLs18w6EKJhAUwseTfj+AeFEbip
lm8S8NbKJzvgNIex/YZ8A1/AtEI+OkNS8ONg4MxVPeAN98fgatyKv6kyMmrpKE7pBhgDjac4XC4c
qfdbd6yBDXqbI8jrQCIDi5zX9YArrExAmiLXyrzsp02x/H43rkFY9zEA2GFIhhC8L200n7sSVKNr
kf57v3HXGLbfn1+SXgPx+XAJs6Qw6SP1xPp+7jgYO8qDlTi+TZ4mZDf4rV6CjIE242xAPn0aSLJj
B67JscxYFktVImQFdjNICl51V+tsgstyf3JcjVtWXEdBAZKGjTrNk8PpF40MNOO/HWvcsmDU0xsx
DBNmnqlbLXhwWsKDJSzg9rCWtRZ5qhecPyad6VVqANCMJ/qdHek4GmyIm2HV0IFTJ8jk4PGLNoa/
VDPe5ARo9fcoFftnmnbJah1r8BvarZehnlBqm+XAQL0hyTo8dS1kCe8vgmP728xpadW1MtrY5RoN
C5YMDD41hTc9R4V/ud+FawCW+RLkxqGkiXO0HpF7ZBOSTj0ozHcG4Grdsl8xNX1XLUOQJT6k3aAQ
KM6k8b4c+/St02eHw0DCitKeyC34Mv81FyCoHYeDJLK+jWkzrA+anJZQzYjBbwxOUHoqUAN77HC2
edF46QH8M4M2Lo8R++BcmVdk80HDcj2EY/RtABuFcEmUrDnOtUl9SUA0cI6G3dCry8QsA6ZhxWYf
rJaZVOxJ+NVTXoD+kLB3fCw/pO0eVbZj/9vANRGnw5QLbB9dYZZ+0XMmTf29rLxj+om+TYw2lIQ2
cLWCjM/k27CC3SEuoWt0aIP+hl0DcSyFgEWQKTF/nsXKTv8fDq7DtGyMGk/DgucLA15pbMMTl833
pKv3ZKNdE2/ZbTIVQdA3huJSxyOAMJSSQKusOXnzckyzwo8s6yXLsPQc9H0oxATA75wQEDOCvPzH
sam3Ll4Qa0Rz0DYVPw3BAkidAmEczrY9sartdPw90+LbsDQNUHbVVNOWapz+og0UK1v5lCOK0iR7
p5u/XeN/6sO6gYnSZIUC+Qp51UVR/oF7ImbftZ5k+zPkeVCe4ygvv5umTNd3pgkKqAUyVSVx+VYq
H8pc5zHtIBV5BkeRSfVOwNa17SzLhwZ6KQavx8hHkDjVETQboTq2h01wtG4j2XiM6lzU+vpZR3rI
2EPXe0FI/Zi7bYPYRExKwlLA5ICn+gBgQHUtArxuD204G8SW04Ww0FDAxvGaon4EfJ9e9c5jx2GO
NoYNVOCpqUO4kaOa51M3g0mpHsAaKMELejn2/ZbFhyzBgzPt/SyBAEXAo+jMUIBw7CC0QWyqLhoF
DjbkzRukXljYUqhdozT62Kdbto4y/WLWkQL6fNPkNNCGvELYV+zsmu0x9gcztLUyFQp8sZAoKtEQ
/wClSjy912X/OkYiaRxOcQpyhvvDcC2yZe9JmoIHdwIaYwPRK1TlXuZAjKe+Y3vVsi7rsmx3e/a3
qgPrIeXw9cxM1aVcd4UDHK3baLYhaDo/35A3swYW0k/7y5JCTOv+5Lgat57KNVhbKEiosYMG9Y4H
E7mWXi5e3m/ccZrblGh6XEovykE/yCVKWE0nnwYQWZ0ClI5XLaE7G8k1hK33Z+5qzioPea4OvVAW
/h2WTDwk/XIMOuLbaDWj/Qn63pggUk9z9mv623r85/4EuT59+/3Zp9cjHglLhQmaC384k16F19Uw
trPxXa1b9ss7upbDMPqQYeseJYMqll/v8tG5Gt9u12efPiyFZ6YahwOJgY1OZrDTrzHKbO5PjMMP
/o3/bPVDFM8vaUZBESdD9pIlBIlm+iMh4dNGEny/G9cgLMOt4Yq1wKdi66CAQ5coWmyXUVzuN+7Y
/TbEjKOaihbplCIS7r81fn2mUr9RQ/Jiv8jF8f02zVmCnBMoSltM0zqvMTKMIxjoqrSdn44NYVue
Z4vMRM37BfCvTA1w8epqekPj9bZFlKvqIG+Xb8PLpG/y3MsNLgKPDG8G0AJsNRtIUewssuP8t9nN
RBCPpNGbGSTgZezw+jyJnP5Y8pDsXMOuHrbleTZNgkFSXUwBSgu9pgfoE2FfH1D+xYQ7aV7XVrIs
WaHIFnGuBh2EOjrxlD0qf8qoQEwwCfY481ybybJo0vaAoUhETUmaBuduEv92MdtTTHbc9r+Rm1UQ
f0pGuEFhE70iUfGCQxP1rBSAUlo9jGX0tTHFTmzZtRyWVVPwOeku6Fgm4qT1Uc1EOxmACiuiosmQ
nmq7nVCAoyMbd0YTiGd6BGegXMzfItLsVYpaiEZ4exeoY0ls4FmiW7V2MdZdtiL9nESq+ISyo70o
gKt1y7rpVJXpRNG6WYQ6ybSdzvvIBNfcbFv5mU1IOTcz91rghTkQiwIB20vtR9W5Sg9WWPg2kkzr
YoVmAxTLAKyaz4mX+icK5Mbl/tnnmp3t92cDyOsRJYTTDJvrS/FODWX6KtLIm95v3WHRNlasJuE4
5AN0FAiJHhI8bhMxvd+y7YfN4Nf799kAkn71MAKOWAOi/aAcgibUABKRCkRKO1PkgFH5v35/1oUo
1nnQcxFlFBroc+p90WucsRaQvu14Sv1zGUVP5Rq+GguAIFrZ7HTsWhvLwnMzerJVONJnUOFDZQ94
z6IV/95fGkfjNjYs70LPq+oI99H2EhczNNeB7T3G+eHb8K9JU9QCrFt4JmFIf01J7T1MTVeevM01
vj8Ch+3Z4C+RtoMfaRQHVSX5MKR9ecrb5mVPAXK734FriizjnktvGFGYDDaroqrP+VzpEyR96xf3
W3c4fzYLmhqQyQa2LMxmX5+5AcPgMG3FG/SdR/Cq2r9WXcPYfn+2ffNlWJVouvYmwaz8ghSoc40X
MFndH4ZrFaxLGxCjuY+8DsYh1264KY8WH8jQM/FY6WLY47Z2jcG6tXWypDXLV9Bigh/j0bC0XyGE
W/M98Kyrfev1rIpkUshC4hhcTXM1cGmk2EUtuBq37FihEhycOvC/aa+RI6Txu3ndrcf58xELp+W/
q2tQMJjTompvOgw+5Wod33aI7UJGpj4VJN3L8/x5lYmN+wInWVCPRADcnhZPWiBJTgHc8SKyp4T0
5zkiNuhrYDpu+nxApnyIfgzN9JkO015wzTVFlh2Lrhz6YeIRVJb0lbfsUQfqEXZWyGOwF2JDvjzE
eBZwivtZBG7P8xzAusJKHFPOJuk2Z88MmHkKFH0FWCuSAGpEhonhVInox337/fMxRGwONNH0A+63
Cs4XsrTfsbz+OfGRa4CCIHkLxrj6dQ/anp0T9c/+MbH50HIO6SF/8/DZKrMcbM+/fLJknTPtg6o+
Khpw+u9pRLr2rGXTtZpMGQh4BvUIpqZ6AWPPvKRvKhQM70R+XHNnGTZbyQhV9rm9gUTru9TyisTx
y0RW37cSiUAc49wnNh4MxExsSCnC2kOIu3QrRK79nu+MwWF4Nh4sWZsg7YDIzkIA6l/weqbf42qX
cMXVuu18F15beWTzj2ek4OYQybHahPHOdnK1bhk2FC2oCqICleuRWa48DNi51Otf9w3D1fi2rZ5Z
HecROMlTJLG6kv2YI9SrpxHYMu837tibNvpLTQnU0hZ4X8ST0QtVIXAoCjk/pcVS7nThOPVsFU1V
yH6T5gCAR3c0fSCJasD2PHQt6idPC+QzQnFukVg7pqxMbFQYaxpasBpvX9zK6kZw95ySCbBUEKYd
A2oTmxhtBpRqGhoJVF64gtW18tL3IxSKD1qCZc2tUHRsC02zdiTTyQgAd/Mp2avWdqz4b1Aw7o8o
vUeQqR5X9gpTFZ9CHxxTJeIbl0ObyqZCMyi4XWqCEBPAPFu1fKAuegGtdBXOe89F1ygse47XUnaV
SfxsSs17MPi9ZdX8QQXhl/sjcNhcbBk0F9rrZuR3MlIN6ztgYvjbSi3N9Vjr26CeWXTYjJy0W4Ue
eLHlOU+QfNTJQa4CYiPBVARov5fjlpZqmPBaqPl12a7qY99uudmdv1VdqxKRpaIeT3rF5mwp9tD9
1l3LSq2ZUbryhgHJhdlHuruD/3UJyTxeWrkLiHF1Yd3GUiSFJwqUp2Fzfh0I+LCJWdeTBw3ynWCD
a/NY9gse6UaDCqe9qRK6C1IBsxUH494LwfH9NixM5WvcQbh5c10QhgmL4QtPwVmzhcLur8FmQr9n
ComNBev6KNI9aP6zrm9RtrFEgTnRuZIN1BHC+kfCWPJqZetecZhrPJYlQzpmQEoVGyrvoBZEB+Ta
BJRkTv52bNwfkasLy5qR16eMJhhRG+bDYxTHP8KFy0xuO+t+D44lt/nQ5CgjRSQcAAkd83MtQTsY
LdDzud+66/u3Xp+dF5I1RiwDIm+dwY0GZsYIMQzxNt0CAfd7cH2/ZdVQSViWcIJ7VHcrf8kZQAWo
KthLGTo8ABslppd8pDmDty0KLq9JytRHpnl3KorRv7UzuLCOjcIy7XYrhhjgUGTVHKXZEM9/Q9Yl
PNi4bdU9y7ve3+J7pf5HFc10XordKl3H/NsIMYN63wVCBniZB6iPlCVaj0Rz7DKzwWF8MSaqC4RW
sRDVmWoynycED+/PuWNv/gYOm/oI1YLbl68o9qIxFCZjMwcvPd6aY/6QDRGrQxN7o8CzYxYl8gpA
k1572bc76+o47mz6MmKKmJgS787ZT19s+D/IvkP/ux8fZazoeTXJv/dnyrXG2+/PrXgMRmmgnH3j
JYLRl47NU/W6Vc3qHezAMuJwpnXbg7os66oqABiTi2tLDjLDEhsrRgkqmfw+UbewU9/nCKrfAYPU
17G5sSyXLL2/4jkAHKkM5vNWi/Ur9niscctyxSg5SKQBfalr/c/gg2lxmaLkcqhxG+o1jz0qUNoZ
wOOqrM6gIPpSLWLPHXLsTRvqNTdAr4PeGa4c2MnhDclTjWi/STnAjGvwsIh2BwDg2Js27ItBKGfp
PTwKWOf5t4GW04uYBd+OTZF1/arWX0wAdOFtHn1ynROWvvBmbzpUm0DC7WB6blZpDZlB8LplpF3C
kx5Q3N143R721XF12ZCvHFImHmoT8p8imt+Ea/196Jp3IOP52OfNu2PTY5ntDELOKBzG/CdrxL9z
O34e9a7EoGtdLX9aMhUktCz+d69osOa+7pdCHNw1ltWyJBHcR1glQ1qqOIUpZAsRGHq6Py2umbes
NkmpCXMPn8685B1VQDjOKnlRKVCcjwib3u/EcXvZYC/KVLHWdGlvXQ4JRkZbfuX9LM99B/ru+104
lsDmKsv7nIPzWqpbUqJ0/ESCGE+OuD/IrIe//3f/h3mhmE9U+rOWqznJHqaLunTEuBLe7DxoHMeQ
LYZZrxHYWKa+RTCFfx0i9nLwi7dMlU+zmLJlIbdjM2VZMtIHC8OGVTftlcMpgQ4zbadj2E0SbMvz
/Jioy8aP6xRc9lE7QVbVfJt9VFoc+3LbhKuB8r6MEW1Ko6tqk/ISLLsaYK49atlwHUdN0Ic9GmdV
8GVg/aJPKuoD720D1ZB2x9wcEXEbAiZEmPZIM7a3oZkz4s8XQchtDqJH7bFs0dObBemiY7NlWXZY
9UFBI+9/64yaphwpoop7O+gdh8HZQDA1c4V3wJj+VPCjT8CRg318jXZ8Ucdi2BAwlo9VOCVblgKV
X49iVA9hQ1DlPe2SQLh6sOwZtQSqb1pYAUj9x5PxkWwPgzl5XZGOvb+/AA57tiFgIRCoIRJF7a2e
huQMN7S58LzWX7QPXsswydWprJr8GLkMyrr/a3mMD3nLi+31GqC3mqGsrNd8Z7Fds2WZNYEGc2Aq
P/nZiS4/yVCIqwnA9zN5R+3PFrqUiI8PpK/bG0rk5oxPKK7RG3tMFEbHEG3Elruci7mqF1DB33Dz
T+y1HHjggUAG8PvH1gxa7BxTKWb8D5EdGxXGeS0LvXbNLTdQmysSIPLU1A6ZotHwhBIQwA276ZXW
UXkFf3+34yW4lsgy9y5a1f+lXlgbgDNsguwtp+D1LaEKvTMwh8nbyDAepMALIQJ2M5FHXhJ/CW7F
LLP71uL4fhsV1uHSkLLg7U30jJ/zNFVPUK8Izqso1M6p4jBIWwkTr6mYgiAcbyvA9dSsP+Oany/b
7QoMVH/xN8TN/cG4ZsryxfNoVsGawKsyLQdhFgMTjFrpnsyx4xKxIWK5rnUdDX1z46n/U3nm21DJ
D9rvXvYsfCgK/20Pcrb7A3GtimX4OYe2DiGwynwCt6lYcvJqkkv3l3cUdkN+A42Ni0rjaWxuc91F
xQUp6WC8rmNM99JIrjHQ/56MZOr/5+JyP6hu3TTTzF+mN1CCGJ7uz5JrY1keehLKZgk6RTIezu+T
gH+qe/m06Qwk4GiZwGpzrBvLxId1hfGxVN2kGc0rPoevoAfpneYWoZqCzCYrArlXyOKYNBsvxlBL
vCqDQ4xDK6imIMttQYgatzCY+4NxmIgNGcvBGrK0dCIb0fmN5t73gBQHHUUbKoY4E0QV1dzcNnLX
t7wawr/bAuUlx6zblstUeTElOmpRGZPjsPouuKrWRz6MVXy7Pzeuyd9+f+ZFJ6aHlvSEhe48vMNY
kbwTIu4vBWKMO0NwPPtsejAgAHjVxHClNxgDExXQsuQW+tX3Bsfi/UG4urC8debpaF5QjIADvXqi
ObnVSl9VFT5tG+lYF5Zlh+mUyHWNSaYUKDGGUVanHHv2Mwgq80vakepQzRixGcNEv4Zd2OHi4ymP
XngK7Iqetwvpcq22ZdYsGFcAopFyAAZNXviE+1pHy/KiYN0ez/EfjS0Cyfl/N1SXB2OqAAm4GSQF
ckgA3EpV8SN3BBrfrqlnu5UWECbkom5ucmjVPyaJWaaTOb8Fisudw+KPewldbAfvsy7ADCCg2x41
t1CpW76StwkqTvopfFWEh2IU6GLr+lkXrG9RBYLgwU2MUPIxIyhD+JSvn4NxKD7c366uVbDMGu8k
sNuDOPkmp5ZnRHX5W1T2H4qAYABbr88GoPxUgXhOwLut1ZecgxmmV3s0aq4vt2y55l1a4yGPthky
D2UAzHOr+r2pd7Vum3Gf6zFF0vNWR3qYXxpwrDRnWcf8EAcZpsa6n8mklnECA9NP5reLOnVNB2e/
XHaJPf94/6N9y4JDaHImEPtsbjWNr6rPq/+LcZEtxsXinJ1kt+4cRQ5LsMFhxgxFGtWIc63FYyXK
SxJAtiMw5Gsj4k+HtqkNEaMenRpSQDRWjgJZSspR/uN1TO2BxV1DsIy5awc2lNPGi09RqYH5Kj+q
YvhIB3MG8dYeKcEfneQotbnDJAjkhQB9zi1pIVE3D0WFmLj3UMdVf6Zcm4uW8TvG+L/3J801KMu2
uRZrNHtefYs6UZ+XNj/LArwxCOcAhojtdjvWjWXkEsDWOJekvs1hfs6L+a+kDMHMu95Wvqew6BqJ
Zeta6m7hfqNuzCTLbdbLWeqIXKo+1aeOFdP12Egsox9wrg4xVEFvXAMNx0EundPuNZ6wb73dmL9r
KJbdmzkdjAcVsCxM+NcuoGcmJRA1oISKB/nh/jgch1di2b5BuIWAl0vdlOGf8gGQBH+s9siJHI3b
KDJQugPYTQc4OOk6nA0HJXYrduMhrtati7uOV9onCe6jTSIN6iXi2qTH6nSj1CYUgxRGBHJGxFMZ
BaUeSxDKUWK34MRx4trIMTCEF+sK7kFAcef3plfTZXvPb0/5dMj9yz4Y94/OGYZh2fU6rUsxASWb
rZx+UqP3pVsmfprlGOx44q5F2H5/dm2HbQeawxH7Z+PppcPGqFT6e3UUrq+3bDkHFBCK6SBv1147
Xeg4NJ8FhzZZCi3EnQvJ9f2WHc/lEEOoGMwyRhZ1jpCmV7JT1+syyQ4ZmC2lKdsgjVE/jpdoHQCJ
Q0zMw1NPSHEo+YgltiyY5LGHiCZUMxK8FjO2AG6igOZHeXD+Mar2GFwdS2EDyphakrBsUwBbuP4x
dKjKSYbpfaSh+Xt/nlwdWNa8JQkli0CVnPCN24UMryUcnUsFodadrerqwbq4VUi1lHysbwwEvWcC
Rq0vyaYbLSIe7qlQOrYT247yZ+bQeCC2n2s8tRbQIUUv+3RtxalKy/kQwChKbQwZNCzyuJjLADAX
A4JpDgr7JWaHiLHRumXNoFMgPPFHDnK0YhGXGhxFKFzCu/T+Grtmx7JnrykgMzXWPohLePjJB2r2
TD3/EOMHPt4yZdWnJhh6nxQgKqn7U8F6lQXQnbge+3j7Nh7KkfJhm3m/7Dt4MPX0Yp3qXY/CcScw
y47BqC4COq1eBgak2wwHZqvVNKTMFtAURMfoFaLUBpHN8+Q3vQ+sgh5hZ1DlmM7rxgRyaJJsFJkn
F838IK5uwFBemrzOZLDuZAgcm8fGkGlVB8Tv0TQugxOVzW3ZDRO7mrasljZrXjcJbkk++u+Ygahd
PKQHH/82dCwxVZzHFWCSg1a3XtIXC+SUTrlXX6JyF8LhONtsgrGwg2zvHEZrBlELdZp7mCzjwMcG
Q7H37nF1YRlvkjcjCeZhzYp46j6sdT7/zdPiIwQlvYObxzJgwkgBzHJNMlGN/wyLp06/SpSP7UzL
fKMQgGhZI6exFlRClWlT3ujInhvkcNUjy3g1uO8qDi8346A3OG/4q9yAtFqVxdsYZdf3h+DoxEaR
hQEOtzGEOw2yUuRIEfbcPDq2HdILPYSviFIbTZb4oMswHItAOgjNDDIvznFzjOoZrVt3cCJUFwVg
d0H9+wAc94qy96mf39+fH4cZ28xhueTcKxIEtrkwHqAhEB9tzC6k3tX6ZhfPrnYN0p6oKwk+vU/f
yQU8mdEsDpGoY162Tp81jthvV41KABreCnkRQg23Ioj2EIKujWOZrglMHvEqDjIo7j5wvr7qfFT1
0unvw9eKzRzGN+GgUAo89TBFJzkhCVZCsPx2f2UdZ09oGa9kZdOTFRkqEEvKcwcdpPMYy6cYaYYd
99O1upYBU1M3bNE5WHWS6EkVSN9P3THi3Ci1AWRJEqIOZt4e8jr91wTglvTlLvW148tt6BhrpW5X
BuYu1iFfP/SgC20FyCXuz7yrdctg66BcykJsiKitmnc7mHNPJccm3YaMySAk/4+za+uRE1e3vwjJ
GGPMK1BVfe9Opy/pvFhJOgFj7saA+fVn1T4vGWaqS2qNtJUdzVRRxt99fWtVFfDy+3z1+68Km5z3
HGycn3z0jcESgKuqUGFLvsUI9cr1GMkvADacmcafuJJbqNisBIGYAoiXWw+rO25s/cPog1BjrcB1
9rmz35otEQJQ4YHsj5S/bQWsClKr+YxJnXqxm2Arw7Za2ACfMIMW/z5YtEuDUJ8bqpz69I3BGjUI
ZDdAU5e0WtI1sns7gbPjc+eysVXk3waCh1h97DXTVz2UiPsEXqf/lI54GG+xYQQoPR2u6xGtOvDy
x3EaXkdL9frx05+4OFtwWM8qhiUIiJ/+z6KYB7JWG4ByHNXLuVWmE6e/VaM03YhVI4JQRWavRBFR
NlWRILCwT0FpcELHQPNXuBJz7kLmg1xRa/Kj1lG5C/vPcY/hwzd2a0Ez3g/8+PRjKS+0BNRwtedG
QadO/3hkfz05CxZWYN4BBn8H6oxaLOR5LWYvQTOxOmNZR9f4LwAVnn9jthSSs8bj2LDIS0AL+QrC
aCzaK4z6+NhcAx92Jt05EdW3eLA11zw2ocLKdEEf16XOXNvfyoJgzHtub+HUaW3MmIcR53qA3oGw
6qLH4LKzTbZ655oZpz5+Y8isLGjjHUMXdhjiG1WDxxQ4z/YpnM8CQU6Ywhb01dfQ3ltjbC5zK+gX
N0v3J1Tu3EbEiVe9RX2ptSNFh4IXssnmVhmxb/MuU3X56NYhCew54bhTP+L49X9dWt1wDLUCD/mb
BbVSS8marOtna/Z/SUs2QQPlCcjU6K7wfuQ0HvJkYqiPPvZ3px7++PL/enjMy5oFzLHYfYn5k8BU
a1fIKbr4+MNP2MBWRhIUQQ4AS5/tI3+9Z1Y/9bK5El14OYfBy8dfceKSbgFe2Ddd26BG5zPvGIPw
etCY8ooBxx1lQ1nr7sySwalj2sTjORzpKqHDvadMvUOosk4aNL4//gmnTmljxoIMfpgXWD86XlNC
jnwHE4C2/CFYz+GhTp3SxpRb3wdd80DBPmXy8o4Gyn/pxUB3pZ6qc4TZJ37GFtRF+7msoa0OIv5o
/gIOeIOu+vFXHNU6Pz6oEy9hi+piiversJCREVW9AvGzxF+LSkafougK4y2wSw09CP1kAWdU9jdz
E72Ha/O5W7oFdQHvP8gScll7GrVvbQQrEwpN+ngBx9/HZ3PiDW8ZwFhftlGcI9xI193wwT/Mml2b
SZyx5FNHf/z7v9zEuvbe1EJeZz8U8YzVBdTXcorLM5XGCUdNNjE5nxpTzwo8mjiVgy26G+pQXddx
c3P00tM4dGdO6dQd3ZixLUo7Rw5mnPves2xa/qOOMFfCEh4kpyBQt/v4ZZw6rY1FW0kjO0Lfeq/C
4LXuinev/GQXhWwsGVz7E6NjiKBMwDvBWFMmka/OYRv/+0WA5/ufr3n0a6XnoxpOH6u3eNH38/qk
Y3FrZWmPYPYz1dl/vwaxBXVxCL2rBat+e13Vh6WKfgdYShpl8T7W5yZip37J8e//urA5R0JNj78E
+dBNEIOagBbvRyrkruZZ+ckcCWvv//yauhLzNEWgA5sHXqR9D/lyUfEczFNB8anLJLZ8YAvIulrF
IX/UMbfupM3f60gX+49v6n+7DbHFdVEJzCQUvyDu1kR3ehbv1JX7ODZPH3/8fxuC2BKCzWQaCxHA
bWCAXiQ2B+5t8c4C4U+94401gxPXp6tX4R1X5C1U5nhbOThUE9639zEaXR//iFNntLHmDklRHIEz
a18W1VcwNwJrgBRGFOT148/3g/8t+v27KBFbjFevVc1CAx2CBLlk9Kv2a67BozGLeW9KVz1wUnuP
gtTRAAE+i44ybx3Yq+dxXL77lpDnMeop/r/g2PugwTJh906ASwFYybgZMRWu6j0bgAaUHSTjDBNF
nc5hZ/+QJvYnbHx67MU1pr1RoC1okrnAfp3sen7VTxLcPNg3iXetjyqg19xcsApSfXoCa18aAeLx
Lai68IGLgCSDt8Qa42Frb9pYk2+UqvbiOHG9hOA86w86DufnIe7onehZ997gF3sZxKSKOQH4vAy+
5FQEco94KYOMhfnU/zJxY/PfgjZodedQ/3KYipWqyoweIwPFUtCa7nI+2cMADpLHNWi6p5piRxZ8
W+ABaJrl2irh/+S6GZ9aUul9DlHkIOnHpkwJFEQwrconA3HPqB27xHQdNmrmzoH2MJ98gARphLYR
6RxapqwYy2+2svZrTmuQlLNZi5RX4FlJtFpXlRg/9vJE0ElmeuHTHVgC8hVEbhVI73hN2XovBobz
9aA2Oac61MtTDkqBX4UWoOzUnWx74EJLSJAZeMcXyF5jPiTrmf8QTbxec49R+R3y3oO+pQWrrlG1
TuEun3G0aT6y4ApEWcGVIgXNwMbKvhHf0X4P0izz5AJoOmRVsw7jVU3W6lIFAyBLsc6vW9oxm/FR
zVMChl0AMfPaFHqXY45RPeLfk17CZ17Lax6a8sIrJzckBHChF0gsYLLhGII3atClZqnvuSZ8GYI+
pwmQXiPOlWM1rWd17ZJ4jhWMJx/6r7JCbZ+YVqx1IqCE98y8jkJg3l+629ZZcVC+ifJkXGboaJg+
jL/UZYuMiegRb6lhOStTLX3pHpVr50dn8WCuj9R6QXGM/a1oUe+ldFFgAQRTpsWyfYQNzx1RLn9v
wSRzqSMq750A6d6+GvBP2qkJ/DiWkeiCUG8NEpxqn5mytTQj4zL6l81k6LTTKyt/eRCeyRNqOjwk
wLH+D8Ike85hmkMCwvHgquJxuVwsglLyVZsgCHYWl4/vyEQ1uxTrqIIdusHzveKVw8AxENUrYJFR
eRFbx76BwWe5MOGQv2P5kXePFCXaI+B+s0lMVVnyqwXnrsk4+FixYLh6WJ4TAf7YgyYhFV0/3Bgf
t6temXdbRH7725nWfl/lUN2UxSAOMw/w/ENOgwMdcUDJUI7tFzi6IryOWY37unZjczUGNXsX/VE+
dmDi2jUCm0xN18o070dMGMuhesjzif8cNVf5la8m/2Dz2tps7scqSKd2RiEsXYVArNfFrUlsYvHH
W/vKZmwGScSXigx4OwH+o2toU9E7OANAiCidLskimku2tmaPvlCQSVEU8jCDZTqhwxFGrfyp/lqb
OUyU0LJLWGFHftW1pvIf1DAOek3yDm5AZeicDuquY1hcvM771v6pS+rhAoE1r8hqkMHkSTDm072v
R6ewR6ndegnWYQPAzhzPwyF3NXZDZc/1leIjTitowQOetVoclYdLNT72PeEuVWEzvuThGD3KUuhn
LBBEzc9OaNx9gB5ycQCtSn+xtKtQZVo4v19TII3K22DW66GgpcshLUahpZQ6SIj/NtgY/kmxrPZg
ey9+qGHYj6IIcYraO16/uZz0H9nCxRISFPle5uBzTCTu0hOH/s9Pa1x5WOAmLyRkwjNMVYP8xSoa
lIfjMniY1RH15K2EX3tag+Od6eTQBEkxu3K9HIA3WQ6sHI5gHw1NrMxwTvusACFcD2kGgurIsw1Z
fms1B/ezgxbQnjaxiw75JKY7kYfzE3pgIAqEcNp4HxSSK5BDV+WUiFA0LmsJLgcJfS9Oa6rpV45Y
NCVqpGZIGkie3MTADl7ytR2/W6LqPSrMdsjiMDc0kTOrXhvgYrvd3NGgT9HJ8LxnFZfG3gej34ik
RVuMpKQehhssf41xBubLcb6VuQlvgSkTzw7b9m8Wce8QQc8qZTzqTMK6pXqYwd93yzgzj144AZqq
gVl+0iCFPPBZ9W+8HPgXhK45o873IIyz5suTXMpQJTyqyZRpLwjYxcIgX3w359jAKBNhS7I+USzl
8h7OSB6/KgeRyS/GPUTPyC2Up6SSIR7EieAelblXg5299R4pryS5NF40jxrQhKav9gLytR245wJE
QlDE+cUtz0FBV1eEkp0tPQFfqqLpVvsBOiF0Wlpz0cVD1e7RwSteTR5Wjb3AvrhTb2xioPyvaszW
Lq2Yuuixizo2JDrHsJxITM4TWoQ9rAbA1ueG9fQOaLzqAWJf7NnOOIddowp/+enQbr2eh9lVadxH
nZ3BGtyP9VuO2+M/977AUwHNyn+j7Tf89iQsm0Dt6V1Q11ZJgEnZDqkLlONyJFfX2NIc8MroVGSM
etMdp4GLkpaUtX8H5kk/vmatDSn4ijTUZGU+eY+utGF/PWjHQXHgqW/Amttw10E06Z3HrvkWF2Uf
J4Zq5dIIVZoDeofTa+Et3hskt2GONbfhcC26AQ/P6dTejD2x711eO5qGpCt1ilRqJakkcIcVD+v7
tvV66KV7joInTrARPhhhzU9x7rNMQagcPM7rgmDE21CHmWSG/3BTa79GBncOs3yg2+Y5Ly89xLbL
uWXmB8jbkJDMEhwEpazJmHZgb8h4V9s4K6KY77u4r0hSBnJsQM0IEmusSyB6xnGBUJ3HJLgE11L9
lflDAxCRshzioyhVPJrkdQ4CUgknghRSmtuax8EjKKrbPy6HswiW1lv2fFy4uV4dRMOcQiBK5iA3
ebJGkGiCYgrl30H83XfXbKrw3mYrHAB7bpERtkJoxQlPoQ/XF8BxEESwZLEKpw4XoptbuCTIvydY
Vyck85QXg8Y9ruDIbw0gGmMWRAav1I8KvdxNMc+r3YhHXLOVNFx8rXzVX83LMH0BRHYl2Yq5gDnw
mJsXvU6sS1o4cEjyQql6p8PJ12kcd2XaTljv9xtPfg/1Wt+tTFU3GO+odK45gJ4l8ZhL8qA0KuU9
2HMunHCiTTBxHstkQvOsSDVOVSeVWQKaNaKR1W6gcU8vm4iJy2Vc3FtUde61DUufZ3lp+yxHcGRF
Ist8qLK+aPo9Tg4rAnEbL9ccHtJL+eKQgvfoX97TQsFPamScemcr7FizKecIbsVyTW3g3mTcVO8d
4OYPxszNFQQ5yM2CHeCrHgSFRQonWt6KoaoeYm8OzC4max9kEzLPh1lWBZY4KgMHPoWzW9ImcO33
XPG4SGOQcFXpZJeiSBsawGmSgeEwoqrs6kT1Xv4GXcrWOxBgMVki6il/Hgu/eOSl1F8ieFsLeZgV
LTiCGmZNZcfyKXO+KHcQfe661Eghf4ACxL6Beq36IUjb3fXSIoTmPYFjMRXwdPvR0eoVyfj6o8eG
XZQq30OiaBHIr7DbF+JJiAeSdk6OF0l4Q93fiwUMfckU9sUXqgv1UGJdecIqjEEogJSCaFIWHJvA
CrVPeNG4CAQV4DfHJK9Bkvm9X0r+gzXD/BxKUIXp3lt+UBbG77USfM+DVu17USA3Ltb2ebaOJ17k
QHU7i/hNFZH+IlGdgCA4np9MDjA6ronI07GznKTMW3HW+DQk6C4eYSG6Xl5UBQLStpmWnyhoAov6
TKOkqJknX8HV5/+gE1/iCx4gA05lXypkNabDYNCSERuBrKTlr+LIatZ2o7ss9UyQiHZAQ0s3TVd5
2M57ztn4KpY2fLEdykBtZu+aoXa78PuyvhNhXn7NAWNx2SD6KVVIbL/OFNNxC/mJzDVTfgmEhQC8
ZQxvIwUsR+qAR78ydQukZoutLDWAd5mwWWZqaVaI0HYQzhugubhkUAb2Xwq0PxJUDvNtMdNVpUOA
Nm2LoctTt/rTpaBweMehWMbFiP/cBASkl2hq0DuHtUeXCJAKPzBbw8vMpFsPcqZ03tnGmDuBVZFy
j/4B5rEgfO9SG8TDF91HMPqwW+tbIiwOvc0rcqGbfnmRdckv+3gIM2zJs8fVi6fbXo/tTU/b/gpZ
i07VVK1fBlGCAnXp9Xd/IPIgLcVpy4j2l0qyNuttY1/JMTeSPqqqnJPokXWN/sXdWMcpyA/7y9Cf
+FXbt83VAHHPV4p3ejv3Yr3G6FLeW87K3WjghpoW4I+8a8BdhkNIiMrtG0XWtCTKdmZBrJNrtWPE
VW+YmtMyG6A4SbPSFCptAUC6gq5Nc4uGE66bdST2krqBf2hDFLVgiVpeYgnCSixtVTi/RR8ddGCs
j+YdtL5rXfKDT+YqSpqugTkqTsDPGRcPeS9FgkZ0vQdmQlw6aNBCuEqD5jfnOUp8SYXgKKvAH3rh
Rjp966PevgP4b5CC57Xc6Q53jDmEnUyQqLuVGIc99IJ/p20OleKokvmFbdsaZfQSBfewTlAAUoqa
pe5q8yXnY3WDiBzccBdOlyPM5+vEcrhnNOSLIFNdCFQRi4HpGJLaCwOTIT5gAfiAcol4iRPYSSRJ
VRAVPOnCeT10KUqiLhq/5833kflSHXLPMxosLN0cRZcof1FtcEh/LZlYcvJNo8d5aSSkcRIe0vIn
JaZBSFsn/3H0JVkSIGdvHBli86zyHjcVeRZk2i20VMRXgnVOD8Vyj1jI2nqc6wStDAYXscrqtV6C
pfpjZ1+brCct6rtjMVQm1GIp94INUpgr7G3C2GIyLCwrC+yYoFMm8KL6BqzkV7L1UatgrdaXv2VH
dXiwUV3wVAw8Gi6CtSnbzGtt0FzlOpcXQGwj5hZdraAhOHXHbDJErm0MscVXjUwUZWnV5Fp99fyx
UCCnniWWF0HTOxU7MDRq3NERhUfiilkFL6EHFwB+HMRGlKOAK7SRxDFJV5T8oaYjUi+4XhteMbgu
AxcdhHOmQ49+Ya2O+A9I3qJsxkazQc5FW9RF16tqvPwB2UUccQRQv32eJg31Dc2XyFxRTiP/0rRY
8UmEbmybQfx39m45xDTRr4L8RXwYKBmiixlY+OiKqXUQz9BIOvrKIqcAKoHBAkLBFUI7ZIlxAnJB
RryXuBUVmNGjGWfn1yg9wRc2RzvXxbp51Uq23W0shvmRNMfkHHLkHT0cHV1/YYpx9vbCczrPZqfd
V7UGSPs5Zbzd8RXaK/isoFIHhpxlwIhZxF7WxLjeSdAU1aMbkeK80Qo7wA/1EDY/aFzCHFrk7QWY
Em1Z7Gs+RgRpBtznXc1qEJEvfjOjXTpyequjrppeYU51sasN4eUF7AxpsDMNQCMq5pM+NHPLH1w3
rTJBtjG+SDBtImMh9bHeUG0jdx4fwSqWgOlwhP4gBDjzRSYunOkFw+jDZHWtp/m7j7cypRTw/F90
LWr/R4BVQ3bN6qAAzlQGFIMs73KdUOJdmplhou4GVKhc+AWB5qCuadIY5iHpH8WhpWLOkGcu5N3W
Y9Tu8lrAbcjJ8CotQSi4JOOALgAITEbRYDUdq1xQRYIOU8qno7SdLbsXNhr0p0QIxyzsMLePThHx
JONOpAoF9oFIRS5Uq/mlLmcsdNQ2R6dISj5Mu2oCas2XXlXsyqXJ3w3UZYD8Vcsi4qt+hfSVbbBQ
hyoDFijAAIyEzzqdmonEN2HcwfKO96a4lCPwV7BFPfq7eYU3RHBc0XSgoDx+yod2fZ8JzV8iBj5i
gGftTUAA1xqF8r+UBFKPV7ZZzJ3No/BOcjtMqZv8Jc+IiutDhKw0SEQQBilrENtA/C3REtLhqNMq
glJ6UUIlVUH+qB7Ka4vUuzoIn8CLmgV9Q9Qp9a2O9RKDy7uzamdCJKUGXluBIF4WD6h1wzsAJsVl
HrW/4DZQDfjCa1F9DWZIsSLpoxrjnswGEnGZ1OjBou9oYfmULeGtIiVaDH4vdmQhy3cyheUPuaCf
ir1BfrNCHrrYl5EkqVlDVJJ11UMWhZL2V7EO5MZfGm+9CNCr/iU6gdIJwO6bqprcHgBkCHkOllWw
AhqyKiEeitlr5mxxUJbmKffLAL1HkHiIuF0fGLR1hkxOEr0WU4nhG6lHtuurgkPrCGRnz8WIpiU6
plH4zAw8qxMTwTCRTlet16DVK0hvr0eHBoDoqwlkC8cMBHh8s1/Q1bhAEO/uxr6MoRg4jd61KXIg
OpaoQo2Wwx88NR3ecYzu5g7eaPoi4cr5oRixBAWyJXs8SQRlr4uwQjNCldcIdJ+Sec2D/uDqIn6n
co0fxNBUj2xmKGk5uo/DUJff5Mr977ZrUOCjnY86GfHPXaFfgfF87gY0PPqwR02OxY15708mAmM4
MIGSjcgTUI+8dLxZG+QKsvUSJBrzPWw8v/farntS2N66n9kiC2wLBfn808/zmKYBspXnEToUt5RF
8lVgYJnyuSLQejQEAwTJJNZmofqdBjWt1sQc++tagdwvtWMA92sDjyUMsiXJggnklyh0usF+YR12
iGU5Mu1gbMFAZo325A7SwbjTfeyrKvGrkn7Hwk7xakU05NgywhAtAUOX2zE9F4cobOs6a1bri2Si
aH3vtCtJnUwYwnToepkQlIXoYqa1XTXNVtAMtrsw0qW7qZdy8NIBs4EhI53nV3sMUZavnOgIaiqT
m/WThm17l70DYwW6SCR+mUM91S9KDrF+U17j7bXfDWicVbq+M1XOHzygGrK5Uqj7x8CN9+BkEak3
hO3xNWn9a1EMV9VStyucqtqswMI49kmU3lu7NscVNl8803Hmc2rRDkOT2cYBR/3eFV/gK1swEi2r
JTs50tZdSORzK8L4MMHfBisqab3rqIvCp9D4eX+JIK/sZTOqvjl2pxcJpzGx57HRg9t7IC8XaUk7
PCsGPOjEgDIRvr2JWXCf+2jYGImdK9tHot4NIodNtCP+B5R1EHeoB9TfsKRj+wgqQf1Vvg5r+cdU
K+jYOjGjEkZjzjc/hB3NDxLn9toFZf9maIdgW3cO9XLYlfbVLqFBxTPa93phyy8lZXVnVjRxlwUJ
IxJ2ovELPJK2KxpJi4+tSM9hLHZfEG8MbtCWVHd9S49eyIOISd4gYPkEf9JtbR4GN+MmRj7/LoWP
WF/OKn4vgK8DC1pQ3s7lMaUIWP3sGeSdST9ZcY17CwkOAQ1eJK3U/Wkq9BtS9FoxjkHkab/D4SOv
6UNbPXk5Qk6Gast7BI8fenfDbDBrCtve3hhIoorUWYtOSysB+u21h1Kn1S15tHnZPTZzU34L2EDv
aAeZ07Qynv+1gPPonqCN1IzJiMTNXhTlGL2N+UjQ0UdvoTQ7VwXuC/DiaDLXIiSXRx3xF+mF/ncM
/9bH2cZmV/d5q7MRyUdw0dRoOhb9zCu0CZsRTA3LGJDxMobehQqzfnXRGwTVENcg5gn9WVXSqUce
HQicECrAjFajQmKPra3hmuXUghDIYRTBlhmVlFa0nC9cHSA0dPCIiW06jUf12HrtxUPEMnSmPJcM
ITTBwWVS/gFXRP6CVVrQkSltSiCkkHy9DQRBNS0Y7W/yCFXshSvq8qJmkIVExyi8xGCINZegbq3v
bTkF9b7wBlXuvKgR0wEDEVRHHSgOz4lInpjlbhku6rmwPqiAA6BXMUdoZSsOYzDcVlHVn5monxh5
/4vgAqcnRASABmnoijAA7reOfIoGPsTn/BNuYFXpH/cy+Z5Yh1IEiZM/sN8fj6FPPfgGyrDqJp+J
34X7ICQ/Ibfwe46Mfwbgc+rYj3//NxpDBxL9BoyRmHUHyOO90r7KkxCB6syM/viQ/zFA32og6X6I
4EkBkhC9/YH8BW3R6U5W9m4q+KfQZ2KrgdRTO82mheILA1IMfdzwqfI/uQMktoJHGMqA1K8Y2X4k
9qYnbr+iak1qv9xXYJX4+AWfgEtsFY+kNwLF0w4h5EajhDPU+6LTKUWrI/aih3U6x8116iJtIEoz
VQOUlQDTY05HGTzNmE3RJz/8X6QVKygn5xAGXEctBuTYMBpXbFl/fELHbfb/uEVb0SMSG4ISAsKB
1er6BIuye40e/FGZtQ6DKNHltPeApv/4y04cU7SxZdCHTJASCMBUM6O1hGFyMLu3ykbopn38BSds
YktjwRqI2MJ3h3vsxv1BIyubPfONWRBwn71Sp37Dxq5RwQNFquNgb+TyjMK0S6fx7Dbiifu6FUEa
YgjUlIsJ94AQfa+tPkq2o7qwoMiIOLifI/XJN7GBH5qiqQzobcN93apMS/MajezMktDxIP7rRm0g
So7YXk1LzPa1hD+qjzkiksERU1Q4pzO39tR3bPBJdcirqpvguDHrtjs+I21XKyjS4iMa7XNXaWPS
rTWsaGsSgMkPSUAd129HZC9ABNe+tV8//o4Td2nLYeFULsuxg2WrFTzuhqCG5zU5I3B+6sM3/BVT
GNIZEweoB8d8TNt4aK7UgJ7r5x59Y8o1ATDG95dwT3J1IRdUfktzVp3ixOvdklbgkA2avwHfS7QS
kzbGJozxxm+d5OsZOOapwzl+81/RmWAhMTIj43sHAt5Ez5NOg6Z8/vhsTnihLWkFupbDQgQev6U+
ukgMVTJAnrFjSTcW3pn84tQv2Fpwp0XVtMAfKCN/9BKDpbAin2NNEFvmCuOVDWiPgeaFCOiznY5v
d+nPbcudertb47V9zQjHxtNx/0JLCJug6TmBmNqeU6o79QI2tutiE9G8Hf7/8QU82xEZrmx70xXt
OdLSE7/iX7QVpmadqxEHNDj6Ex7jjNxs19SrMKf61D3aclcYv4vC0mvDI4DhYXJLNgz6nQGtiprn
nC7biYizJbGQJvIN5EIgYWPAKtrQVETyRWJ3ZVqfOnjyMw77xG3diiFpJkSpsF67l2zyfoc6bn7R
Jq/OQPVPvYvj3/9lzaaYCsDXjgcVO4ybm5vj0lkTTg8fv4dTD3/8+78+nqJOHxzpEfJjcNv3BCEZ
c4ifn/vwjR1L8MDnmP8dgfNxlWoM5zL/GPQ/9+n0n49u6txWvMSnE7N8yTvsMEQDlEU//vBTx74x
ZBWPBXZSTbDvATBL0Owb0x41wtLjDx9/w6nbuTHkeSpXklcu3A98vl4D9GkRhyHinUZYRaq8Txaw
Wx6LgLf5DH1FLC7WQABijtgn6H6c+/QTx7QlsFBDFwIW7eL/OdMj4LyO/NcRgg9nXsOJ67mlsFBV
BF5Vvoo92jnfsEZSYYoYneOBOOFKtxQWDvOAIlc+Prypb5zqb/gxE+rQmavJl49f8qnz2VivqvPY
CWCh9xhyVBmKsznRMohTzFTP1cqnjmhjwWwiNsJcBrvlGkNWN0BXtGDDGSmnU0e0sWCMlkrsxZfA
RQYCQyGCZbbiolXNw/kS8ESVtiWzAIIBA37wO2FpOvcepOhuiNc8FAF77+ImI3mJlvo53rNTZ7Wx
ang2zEnMgAiT+6q4wITY7Ff+OXpHaDX80yHlo2vAGh8JFB7uiCaGbmaDQcL+46t04tm3vBblWHp+
zxY8uz/oadf1cbSLCnJGteOEN9oSW1AD1JNtBNY66lrsI2W/Bot97oZgh+739yqIzsQb/3jU/1FC
bcWRFD2qT4cevmiCjI3RDhpk9b7r/d///2XdzRzMmVjL+wCGuNZvnzu94wX/K87VZY+GfxUKhFET
X9kJoA7f6fZMkD71brZmzmW3zmWBRfcYOAzMdaOsA81r9rlnP37rX88uHBqynoGFKzL+nD0Adnzx
2VZVsLFwWZZhV4Q82Jf9BIlXYatUhOwxL4IAEW/+5OXdxOqw6Xi7sjECR1zzzHu4QQAH1zOR9NTp
b6xa5GScYy9EJ4yMIQa8qBem+XMbeth6+efh83Us19HkHIIW0ZPC4mS6zkDCferNbskv2jnEyExa
tsdImSUKWzGf991b7osSfdN6nYPjphZ2Q9RQH8a+UUAJ0asIg+8zEfpEhNjSX2CeFWFjRR6F14PX
/phVH3sJA5kzyGm/fu6YNsZLgHGQsa2B5APCc4eEcj4E+uwvOHF9thQYZVBPYOxfDc6pGR+WYF1u
6NCWZyLoqU/fGK8cewFArsWn937wSiFxfT15APZ87mQ21kscWfJ2avHpwrbjJWbrKrOhJC8ff/yJ
qLBlvWDl7K3Ag6CpuR4VLpewzVwItaimb3/GzMyJT7tzpfOpg9pY8QyoAiCwDN8Fdb4ga3IR71Db
Pn38S05d040ZV5UaC4P5NaJnJX5HwJGmiw6wksC/cy/4P86upTlOnun+Iqq4SUJbGGZ8j+3ESZ5s
qNhJuN8RCH79d8i3cfRaUMV2FkLT6pZardPn7ByimlRG5b8YzBiyK9RYPzLmefhXf1ey6AHo1Bjd
JEMd2Hi5c4v82KGmMmIAtFYX+F6D1Ak4yCCdF0Ae++KYSoCnaiBJsGDnQzW0gD2Dc9v1jaHv0OIi
k+Zle1E0S/4/ZBhjCzZVj8Jeg427IWAKaGuplp0iobWu7Qepxv9oH8XgYiu6dc1TAjmRVgTl5J17
y71lSfnIkWmO873X0Fv0Fh6rvakUGbYV82o2AfQGugcElGmGpi6H7Klp6/xLifZo7HDh8iqMHttA
hVrGKwLmBG2cWyuB1pqI7QvQct+PLY5yZKesHpmR5d0vsxTSJwlOqRYImWMb19/08F1O47boACrG
sftVQZglGK36Fe+rzunY1JVgBzwwKfvca3/14/Qd6nmen3GABbcH11zpVGIMlMYAVncs4y0dIA+X
idK4ZSyPrpLG5o/bn7BWG3/guSo1RtHNrdGaXoymsMn6Y7CW+CsDZUvW8syqt2pnKEjP7gCdgiGA
CtY3cB9L7Mb1If5X4Hz/zXrGLOfTjA6vP+vxEgAAC7BYlqc7aY/mWFH5M2qJbiLIWadv6Ig+Faio
wBUe8GTzZeWH2P8Tus8oWXkuJs4dACz/iLS/ng3x2TS8+3QWV+suvEAOfccjNNuYKpAkcGbhTaib
X6U5x4DhcOQ+HT3GJ+mpbBpF7S7pPOTuW79EZ4u6ISoJ6DHKofdK+J7ume4vKMHemDNNQb1CXgsT
fSRTV72BbCHbCUfNtqVKItVQOOy5sI3XuUF+ToQVGGP5zEmd+MCfAJ2ZjEHvunuFNd1/UaI/lm2X
lGVsvkU52ouM6SdhqIlsR+bHYzOVUQNqTgXN0af3RofpYWpkHwwA0e+EhW7w1X7v9kTTcz07JfX8
ZjqNeaLrrOmSdwdHV0I6bVvLgIiK85YkJWqAa6MEuC12dizd1JUMvcrkPI8zpr6ggsxO6LPhHIRv
VZ8egmswlTZDUGowUEebb95sOdeAvYOsDn05h04jpvJmgNXKiQk3yj9ewhskaIDuMuvYQcpU1owy
4zKe3c58AyPD8LOgVvPQJ9R72PZITUEFzBX/eo0cExe6E1H+h3vDvWvze/Adjae/UGK0nKb+2ET3
RHb3oo1bXybkRzseI4FnqlYSnSsXUoIefY37FM1PGZAbqQCdxfY/0/mUEscuVHnQjD66r0aduYHZ
VmOA7tWd5FAzuIocQ4fG4s11477i9X4EwZs00CuX7twDdIMrgWyDJ7CFnEn8Z84B0vfLubC/OcWQ
XA4ZRoWNDdyc52jp+G8DvWT+KImFdpn07djgSiQ7CeUVOm7pa4JOfj8C01hQtnJPZIR/mNgwTzmS
l2zx+Nrm+dqvjJ+Vx35TCzrys1P+ZwsgCZeOXkfLgo6XSdrHglsFkzU1uFhGasu3xiU5UFgxaGm7
DjfYbYOti/q/uRpkZv+NP6hcOrVrGvT3WlNM0ypoQUBZTdN9BiHMYmhu0Juys8t+nNAwFVbWeo0g
WT8Nb3We/OjQLVxUQ2g27jNHQXhu9+SWPs5wmYosY50TL9NUDm8cFGo3HbqlLvFCgdMxRqA4tq2m
+4YS3AYxUZBik0Q1p/I7sbYy/7DnY4eFiiqjIoF6kGhkaIEzJgbBRH0MmcBUSJlB2URm8LyFVv7J
6s5DtlNo0ewYKnrMLhzLij2M25EIhGzF8HNCO/rOyf9x7YOpyLF5sjlwDrNEy9DVDJ2xMfW77ms9
HdsxVNkjUaadtK1WhiJuruXSvMYt2yme/a1VfhBcKmis9Kx5TF1ThuhzvJtC7g+nPuxOc1D7kP89
NeEDPSWnL2+ubwWQZz7JEJpI/uR/3avs62ynRHc3zwu30WYd5vVtbDW+YF8T+iUVewmlJg6Ycnp3
ibfYPILxurr+VIjqxjDRc1ol37bDTDd9pahWQDMc78ydDLlA6beIkmucQw8gIT0tVSl2/EvnvEos
A1mPQ9/EIkmzKvwMBER+lx7DMTMVR9bixR093AsWNrb8gQ1nau+xcmtsT5Vj2jCqntNKrHtQI07g
viqeQGxmX010cHbu0Rr7UyXpTrooH5IBpsnIW5U8oCcRXWi+Wx072lQwGed5zFI0G4dMzmgbiOVv
e46j07bv6Myz/v7uOlIJ4fV9Cd+xoO1A0Vrq4Buk5eH28BqvUZFktpC1oDGGN9ov9fjNtV+2x9UU
TxhVQtbNwC4zM4TU9LX6YobWLag8im8uOG5OxX0VxDvnvm7+SuQaYzW7PWSLQ5YBJyuqMx/3TKOz
vBK1Y5fXdMGreCjLl84s/KR+7byv2+bRTVsJVrcGlSLaZGQINbnxjwegYBWQrJranc1AM3cVO+aA
aMmELJoMQbALSMsfAmGcKGt30gbN7FXYGCFQLSsInKZi1xCD9HPzedssumuUChZD296wNB5GzpBN
v5L7RxkMl8/5uT6JY1T3TAWK9WZmFUzCNJUHFUten2p+MFbJuhrvYhUi1iC2mSsEkzy303U6Nf7c
JjtLqjP6+vu7wVFm6nnN1sGz82z8oAcTB6IEajcRD4yB2L0SdpXMz9zY2RU1hX905/w74R5ctk0N
+orQYUOQivI5t+SXsSfgrLDfrFyA4t75bOH9uUfL47b/aDZ6ooRs5Tox+mrxX9zs22iBvy8Ps5Si
e/R1e3zdGihhu+AeiV7PArtNAg6d2y7bKR9orhQqPKweociNNl0Z0jn9PZXkeQJTf2HMD24egT7K
3gHOa6av4sTmhhLiSqyIPdyl8qZIj52vKj5s5m0N9uJShqbLQrthgWCi89Gv8tlLq2lnbXWTX9f8
nf9zy2vmqcN1Ipv5S2y0BXyqrXaCS+esrhK6lT1EqKNg4wFhiD9EDVAe6AMzwDXgNteG690MDPRE
kgVtsgdu1C26EtCGU6XoMscfYnFxKqnll9k5TTw/op8m9rTtsJpzwFWC2xqTBpp3CAg5gQ3U6q8J
9dBfW+7cDHRrooQ496wmK1HcDWeoT4HS5laazs72oZu5EsrtNDsttDxl6A137vREu+sm2jl8NbuE
ihCjK+tH0WNoJ7XDZeiCkXTBABEqaDPsfEJjGBUmloCJijQW3MmrcPb+QYf09nrqxlWSZUAkATqe
cAjELAedffSZFfmOwXVDK0myBEuHRRxsDuCWAaHwGDhTuRNduqGV0J3diXqCwU2aAoxAz5LsbJu6
cZWgjaveliARmUKTtGFL5MkAhcQxQ6+ffLfbiDKquhJdFqEFJXA+5qfC2lPV1LifivWS7txPywRD
V3VyBnmOX/c/XTMBP+3e24smdhwlLFs3LW0HVKlh5fxuyI+8+NGwY0UdRwnLbswqq25XkxtR0Pft
SYJDY9vkuuRPBXlVoPRyIwMbooDYe1N9Xazq3FQ0qAj2FQiNFze915yW9nbie9z1Gg9SoV+QTfdK
Y8YyE6PwwS/pj8NeB5luaCVUIwu8f6BMk2EPXuDuqWPhtpl04ypxOrlLIrwF44K91mfga0PN7tjI
SpgWNRES3H8ybPqrQt45B9MOFdpFloaVICdcqzcPtjil9PnYfJUYzQWYonCNmsIWVDUjnP28Pa7u
7qrKGU3wLzuLMfB8Uz6IS3r/23oiwY3xCKaiHWfXbAIqpssWnrm40GsMqfwhq1VjpfUZu5WMXLb/
hM5NlEB1MiAhXIdOoeWAPGhGQ0Oy9yT0d5If1ANtJQ0ueAx80wLKizmgFxARnLJzfZ+cYz/6Mn+6
cy5OECT+5yvH8N3n2/jboT+kwrpIJ0bGGCxW9NdsAlHjsR1NhW9Bx7RseY4djYB6ElvBTeQd3AJU
6NZaSi4GN5pC4NFPkk0nRvduVxr/UUFbHUK1d3NzCr22v/dK9q3KotBMJXr0wZm+bXHNMaIit5wW
5AIC6OMQ7W5B68X3vOHAzu0VdTUeqqK0wBCUVDTHsToTB1S5Zp+HU1wfE4RjqoYR2H3xguLAQDV/
iEEgv5DP21bRTdv+NzMop7brwcSIReVgOWFXK2Xm9sjrDv5BWP09F9/nHEvqiabGyHLoblYOclQq
XiRugqjSvZEF/JLb3/nrJB99SIlfXjROXhSwDX1qzvlN/IM9jP7FeHFu6nN24z3Xt1fky/a3NNZS
cVpjzpymq/Cptgyb9JO9t71pfFPFZlUJr8BZGqO8CJavDOTeWfJ9gBbQ9qx1oytnLBRmWJZ7GH0h
z2n+1qbPZvn92NBrQL9b5IX2nmkVGHpEW3Db/nSdJBDpwXmv/+fd4NAx5k0FttrQcKtwBMl6NosA
uhTHrnsqxGqwnLwEKQjyeOE9MKcMnZHtzFznJ86/M4cItmyAX59CW4K4DjD8DiRl2xb/u5N/4O6m
ErEkkykBV+UUdt9BV/QjvxqujICFPFgeHsu78o4ET+z6V/m68znN67oKtJKjnVXmetsx76ff0aMN
0utHExRbZ2iAvP6JHqr75t64zu7ZKfqZ7/zH1Xs++otKRIvYKJGUYy/l2Dv8LDe5X5AG0rLrJUCU
cueOuOau//sZqgKvGh5NgyzAH1t4L3F7B0rGU90+RdZLOl1ApbbzZzT7E1WljAxem6yfoUUcp1NA
CHQDeHSxF/D7QgSBe/anBgHf8vHJSeRd5UW3duQFS1UHVWWHNF8+ydkIt1fzY8NSruwEtWUKz4gw
FVu8ZPGpB7Wr+dimh/AvVFU6iiS4SgrWTmFpliGn0xlX5Z2l0k1c2QqGrEiFiCckCGnBT63hnKAF
/zQ1N3KlkN42zsfbJFUBW6Jng9FF2Nxjg95R0JeD/Km8NbP4UL0SrOn/bgok7hia3bFXel5gGhcS
H6pXUhWsRaCl24J/bgpBg2+nV3X8E8hacUy5G/oK/87aSU08HBXDFILsL4i75tNU22dZ7Wmt6mJQ
CXUoU/Re1K4HyBhYFl4v7sgMeoD+FsRhdNpJij9ORUC/9u9/GBe7tJZstXw2PNoNpCxa99LVzj1o
gcHoaJ0OOZDK69WAVI2B/RFvD+iqZ3fpck6zndDS+KYKz8rnuBcyl9j0PVL4JR7AzmxuQbVP8+LQ
mUW9NfTenbZIAmdzHDH7Sf5gzr3cYz7RTV0J3QbaxU6/5jbSfZ5Bpdjet8ZOROmGXo/fd1N2Cnco
qvUo7Ps7w7kuosfiWGUIylT/Di1q0kM8CLMGjQQ37vpjr+tUhVulEsJUIO7Ho4Xj+jR6Y/RQ9RBc
uv9OuPBq0hoQGQlJapxIN+AKciybQUf2v0OXUVJNo8TQ7hwWziezOJSAURVSNcVNZkGGGglYXJ4t
z7pZvOqyHYqaiFcxVdhlI9fgCYo09hOEagx+ZXj/sekFXJDHTgsVXTXUEBQ3JiQPlVl/B8P0AzrB
/ghoUmz/gY8zSKriq1wSrdGIP2BHUZDQCPj5PZiczjZKQJZ5HgFy3uBiVoO63UAT1tDafjqKhylr
0QBC956hNIe2CrQSSZWVFc/xocw+p8V8ofTFAtmk2Htz0hlJCdLaZSApp3BMmvRfASOElNuXbfNr
dhYVQhWZVsmMDmeqVTNITuZxYKbgepWWKF62v6AzjhKvdDTcCGIKE55sqBkaZSGuDADzTxQswmEi
0Zi6/R2djZTgteesr9ocibNlBzy/Af3X9riag1vFUE0WkPJujsW1y0uBIk0KbQsygc4brHgyfhyz
nQuIxltVQNWQNzyFdNAUsnJ+INCiikF/DbzkI3r+r9Jy3PmMxkwqqMp1eNm1lkAdpOU/gDyHFIjn
7fUm6QZXjta6tT3WEwQz2NyDhAh/WHb2OY2f0vX3dydgJFMZM+gIhg24lDPrxMf/OhAxby+xbtrr
7+8GbxLmRTbERcM6AasYy30Uc46NrATuKMg02e66u1W3vbjq5M6m/PFlFVpj/864LqEjUzTpOm7v
F8tdglJcBpCxgNpOYUMc6KmApuD2f9AEMFUC2OoGB1r3+A+ETQFevPwy/8LJrbsHv/lbmPzgekqV
yC26EmpNw2r+r6994D0+z48Xdn9nnmb/swE0+M7/0LiQCq6SUG5Azy8+syor9F8nG0Tp1fdtG2k8
SIVWNQWpIyfF2Ll5HcubZO/mrht33SzeeaYlHYcUC8btuzcwI/tjt0dTphtZCVXeQ2rNYSXusGUG
n4f4AKmP7cQqnspBAff/Jz3Pn5bqetnDg+oWUAnT2TXH1GSITeiwQqHUb+tr1ns73qGzhxKpQxJl
BoSlcClmyfhYV/NnBxIRO0mObuZKuDI5OUWNLSwsm8fcuMqT56J6PuZ5SnTCISDJ02Loxr2ryXMk
Di6iEpRG5kVVtHgoNvfpqRJRCJj9aXvKms1LhU11QhQJhHLWUnwmzoNluAG056BZQsDXeS5i2zw5
eEB+zJscVAYN35Pa1qyCiqOyMoPkboQljpzycw0uG7QJUvdkS3dnmTVHuAqoMiSUXL2kxgf6zgnm
uv8vQvP8yXKT5WaYo/4UQ3zxetuIGn9V+bciqIuAK5HjW95DP3zyjvVHURVRZfYtJA4ErppoP7wY
WXOBlsuOS+nsr8Rv7kAo1sBdIrTcP5SFs2h9URzbgFXEFFQEImTJcFdoeP9ppZS/StNaXrdtrZu4
Er7ANqAljcBxpHlX2t96/gIB252TXLeOSvym5thGs430skvSP0zwxR94vlM20I2txDDEdKq6z1BM
kRH0RJLHwrraNojG0VWcFIoGie2tpQ4wNUJyKnDTN1Le1tX3Kq7D7U+s59AHSYHKqVX0RZ7KCXOH
puTJnW6s+b+MXQv7GBMBVam0lg4KjpmN8SHDdHayyTcdeWrnvdYUjemd9W+9O7jrvE2h/oQ3l8KF
omsjIdpCdlZV443O+vu7oaknrRL6cWMovV958sumaAPcIyTSLawSonPeQ41bYgcbjHsCVrnCaE7p
/MjBF5SXy84+oLONctRKI0kELyAfbfYsrBssaTctB+NJBVE1gBtAXRH/wG1y99Ee+ukyDGzae+zV
GV8JVwlVLaykhXuIuwSgI76MCbgkiLPj9Tr7KxEL9R4mbAvl/7a+HaMvi1UEfXtfejfgWzxtB5bm
Eyp2qqFLw0EjAOBN85QXF4nncO6u6gwGmI536tAaK6nsWS5Fu3lNzBEY2Ye6J0GZXKBov/MHdIOv
f+yd/1vjkuUz2DxC4SX3S5Ff8sK7nrxmJ7w0G4+tRG42UbumMbyTZ+1ZQi4J2pk+IvkUV8mxs1tF
ViVVE7PRwSqn5k3OY7CK7XWT6WyjxC/hVg5VMPQpeuTW63+Q+Yfnfdn2m3WIDzZkFV1VFz03y3b1
m+EKajDm/Gt7XN2UlcO1KfOh7Ch8RWTXg/id4X13fNoeWjdlJVihGygjWqDumi3nGqp3Tbg9rs5F
lCiFoI01JRJTXthPnt1V82tS/YZA+PboGoOoiClugwbCLnEyLZM8NRNIozzml8D3bQ+vMYoKnDIk
KeaM4ml0jgz66DgDA2eYJd+2R9dNXglON+mgxr1G/tjdx3haTvhdVH87NrYSmR00omqrwXK61XQG
1+IJYkYnb6D+9vA6w6x/6d2+wg0JtdcVN2Who8YDpc5OsqQzyfq9d+OC4qEx3QrjsiJ5AYFaWI7V
Xe1mO3utbtrKaWoXoC6nqzNaNL5jYK+AjubPYxZRQnNu8F458QVDIy21SeTHsjpvD60zihKaDeTc
nK5JsZaxPAmrf6XLcs2le+wZ8W+/yDub11DjgGg0iqm2+99g/Szd3wK6TdtT/4t0+2AnVMFRLuhx
zGWIjF9zCcJSaIt8zRrP9gvm3EId2fRzg1ynff1fxTzISk8LvbEsCpkZKDiA++9Ryjo7dnlQ4VRg
4mMtl3jJb5oOepKj3xt7aFrNAqkkVka6ZOO4rn0GuS+btsAh1CBiZsc2OZXFSi60qtxixIumnb2w
ufB8nrP/6t7aq1pqwsJUojmiIGIdXWQJzPzFhhRiLHuVIp1llHhubaME/RLOWGg/+ksEdfPKJ9nj
tnNpjhaVsIovMaOVjWjmDr+BRPEFGveXNBnviinagVHoLKNEdWvlidFOA3KEyUVyb38jg3fswFUx
VLhRzWmNnqXQGqxTw+mJ4IVk2zA6q6tnruNNEtgiUHU4NxLNXE57J+Tr9tgfW4So+KjZhYaOIdas
yRvve1L+XHi0k03qhvb+3fzR4RJ5pYXDfKbnsfmcj3+OTVk5Z8GrYEhnxLgWv4j8dZ72dB90E1YO
WQLooeE5GNjszl36SdQ7Oe/Hjk1UDipXAl7nzdjwmWsZfufiOiB7+sPrrOIKWnjFl227fOwmRMU2
SVaN0Txj+oP9Ncpv7UX6bnso/yAqrskiFeHmgMDpRsCyShJO3LqPdhNs3dSVuEzplKONQ5Rv7ph1
fu6Wb2mONiPg2w/OXzlzuYgL4awlFd7e06YCLS06SnfCc/Xn/z0TYYd//Zy1UDbNKU4ix5JnS+DR
xrMjCGT3oEEqx/Mo0v/GzNvTC9M4k4pzIiPra1uiggwlFIhHS5K10m+nGo8vpJBnHomD2Th0Bv/9
Yzl0AJ3J6qcwIb1PbH7pwbU38CLc9ldNuKl4p7mD0jH69xAWTnEGNybeH+Njbc9EBTqBBjPpi3W9
F+++6r/Z+cv2nDWOqvJQtXGWQLweu7wnjJtZAlfhjXEwJtWvY+OvtnqXvMly6Xt7RpyNXgo17Oor
9bqA1ccARERFPNX2wIeawixTVYe4q0Bfyzpvz1y3mkoIdxTEmJ2BoXPB/IQZEPzdA7PohlaCd0Al
gow9MlrLm/22m04Qyz2URRIV9gTlkSIuHeRiNZAB4TTONt5fEnsnJ9DEqgp+gire5IoRHU1TPN1N
NL94CQAyo3UaIU+x8w8+flEiKgrKGMAaYMzwyMq7d+z43DtvXXLTsa8W+rOa6dbcOwI0DedERUNN
qbd0bi7j30mSVCdohAV9HKfB1CSVX9lsucpyyGQ3tR2MEdTJ8OCxRwSqcQAVKNVFpWujIwOlwe5M
q+fiWDGKqAxUER2aglGM69IscK3mSlb2aTscNBuFiosCrVFSuxEcy+muJn7XTW+Wt3cL05lDufbi
2aSgMQeOxQOJjz+mTevnVv95e+KaVkKiwqKyol3aKcZx1gnjza4d9KkIvxfDz4HKE4kEUGo1FOZp
MOBe73ZDFghBd+6uuoBRIn3O8WhYQUwqJFF85THnETqc4DbIr8qF7ZQkdMZTTmsu2ixqKRamLadL
YZs+EbO/bTrN0CpcamDmIosEm3fq3FAUgBzo6hwbWTmJh9GzZT4jSzf6p6j/Hu3RNWvsrSKi8swd
HTAqImUclxcjMh+r4gQ8ROb1x/IulWiqd4s+iqAmEabLlU0eTXbV7UHiNRGmwqJY4zG38tLyjdec
3tRrf1s7dempHOnBfUelmpraXEBQC+7IjOTiZVkQV3znJqqbvRLDlDi5k6SIoBH6CIt48MzO52Qn
I9Utq3IWJ1HdMlJjWa3sZeA30/QlAeA+mn4f80YlSituZ6W5dphE9W1v/GDuzrR1NlFCs+Wm0fG1
8y6tM7+PuyCCsnWxV4vUGEXFQJlWZLbtetPl9JUbL9Af86uxCJz65yGrqDio2BR9PHeI/sm6d/Gy
UaGD6tjIyoWX9NKYcxcjYzNs2nJB70Hnhttja2yuckslXY+cdoBV8qIH5e9VlX6bk2MFABUMNcYV
uKXWk6Tprt3yjloH57zuv++SZGT76KE3EO/cAbXUp7l9SvY2Fc0WrlJLlSCvF3ESDWFkLICcDcl3
F8KSO+uo80AlLHkJcSS4IO5TTpz5VELiK7Lo4ucxyX2wwVc739GtqRKfmd2bULRPRcj75opZzTUo
rMJmNo+doEQJU/DLUVOmbAjBvgBGbRoY/TGucaLCo/DknoEPHBayDQZtimhttD7UiEBUBFSeuDSl
USzCaCp9D9oBY8p27K1xGhX7JPvcgUXg55HISz81oUZudE2/c/brEjIV7jTUpBH2gowltYzBX4qU
3CXeWD9WfL6f3coK7GR6GRqLnOoJ3K/16Jp+Npu23/OlP7bmKjSK57LMbYbb3Tw7zW0zSOt7Y7jW
oXcc4ioB3UUVkROtRUiWzmdcBoXY68zUxIIKjpqmzujaYb07TuS/op+vshR1jPlgyqeKEHodIZA7
wfAs+uRyGsQyP21vzDqnUoI4H0eIK9RwKt4sS1jBdU+8322L1Y2uxDCPc6vpI2yhwrquo3tnPOYn
KjrKlC44pFJvCJMuD9K0CSLmHTOIiorqiQs1QVHBSbzom4U6iY9Hmu/bxtZ4iYqIgvQRQsczRLjM
sW+mD5V1xcWxRxOi4qH6iHhtYicALZnpD8Hy7yQuT46b7NE0r2nAB/VHFRTFjaKzOgM+iOf+3145
L5dytt2gYIyEXr58mXuyR9KpcRtn/f3dySssO+vBfTuEDY7IiYlLjSxqewl0QysJcW60i7MQ/Avb
RVWzyX13r69Sc+yqsKiFtk5S52QI0/yzXO7MWfoMJBJkJ5PXTVwJVKOoB6i8Y3gJqHNg8F6epUiS
nVxHN3klUIsUzD5VjBa0RtanIX22Ekj2xCdy8IrzP5CogUIBeaU0SUDNlrTkk0F3rn4au6hAKAY+
Z4FO2REvS4yfGkBrfWFYw3nbXTROr8oH5nDDKa8x776nF0AjL44RX4ZCQuFoOTmo5W1/Rvcn1mV5
5/DdFJfZsnYmWcan3oxBeHisJYOoQKjMjm0LMtRI0gyAC8bW9KNKnoum/3Vs5us/ejfzXBbI0/7O
3Dr12W19TJGTqFgoVpqykcsiwsQcARodGr8do3wn19GtqpIhT5lIci9BQQ6s6bKF/JZ8TJouEHh/
SOROvOq+ocSrlbbSlFkpwrG59zwQ58fnobosUee77p5CtOY8UemmXK91eOfhrBKgY5kc75pGPV75
pz0Er8YtVZxUkdYlChPGELIa5OayuFo853HbbzRTVzFSpVtPU59j6p588czbMn6oxmMpuLWuyDuX
JIst7H6C5aXxZXa+2tbL9pQ1JXCVWUoufdracY5Qkg+teG69xyQGWXrf+pb7UJXfIrEHbdYZZ/39
3T/A21c7Oz3801yuZ/eb230v0j1CFN3YSsA2goImdrVOufzghYUz8FezmwZ7mOAHOYLKLdVMScaL
CKvaVZ9a63tEHjv2X+/8IcKEbvxOGq85q/5eYN5ZJzEaFLMapPFjbF4MG2yleE5pRXluO3ksUfsf
wqmyaxw3RrlibJ+86LfXX+3SL+hmr5y08ZC6sTWuMUujF+ivPIN024/JdDIb/t+2o2qWWEVPJZE3
5kuJTwygvInL52a+nnexWZr5q4AoXDtJTwCnDWNX4HH7V+0kn92Rn41iD+Kim74Sv0s/ssHJkfkB
snrfz+K7NxhPlbPHyazZmFVcVF0sdZoUCIDJGK9mNzmT/lfpGVfLAKj8XF6OrYESwlPnjLXl4iu2
3d2zwgqGqTlXmfW8PbxmZ1YJp2Ynj0fPw8WKWMnJ9cZwgsDq9tC6BVYy5KZlghhmIcLcehp7lF9i
5PeA4qN1/bz9Bd0CK8dvxhvDlCOiqxvb87TMeCaOAzoYO8Nr9mkVIiUGRpe4g22KUt5CwQRt0lBA
SIogAcJXRLk/ZLPPuuK0/W90S6EEdGalIPfwkGGZpOKBJ1l9htj6Ht/MxzuqqwKnJmGUpVEZ+Rty
idbHW/oU5D2/n/Lhe0Oca3AnpqeGsp1T+ePYcFV+qSVxa14JcwgJ/9QaAPagmlcMZ9DHB9C8O2Qw
V2WO8iB+DqAMSmSdCbIIyAqmgcdAi3BkOVAM+ffsTKcxnbm3wG8h4InL3uOUTgcnrsQ0KfKpnCkm
DoQSsDDiFDvHNOJdFVTFhAXdxq7B0IkZQpH32hN7+LiPo81VMVVpGRe13aNW0nXDH1HU3ywLZdpp
3OnI1A2vBDMpIx4zAqP09VeompzYconcH8fWUsmhvZY15ghW3zATxCcAe0i5Vy35OGpdFU0VrdL2
+VpMddgS1qY8u/UxPQpXhU65M0uNzllPyNJ4cKLlPu+GndT2473ZVaFSDOdWYxYwdmLfVenFBuJ2
fU1le0/+msVUsVJyJunUNkj4h8gqT2xYRNBaUx90S2aG22uq+4QSnyMf5rnvUNvpiA1mIVr4xZRy
YNnSHRtp9jAVO2WOiEq7X58l6qeJB5ww3+mfE/fJiPYQnLplWJ3qXQaazm08mRTbZGzFgW3x716Z
/BJZsWIUmp2/obOTcgwL9OxATA9L3RA82Zadnw5XSdUfXAUlarnjlV0vEFnJUp/yOQui5bbd3YN1
c1fidmKOaDsTbtR27lUR8UfToze2Lb5uu5AmdlU0VRaB1w2KHUNYiiJouDgJ9FAeGlqFUkEjdgR1
NlITFCC4+WKY5vylraWR7yBPNMe5CqNibYRrVI7TyZKiAJ3nZRTOH6+ez6jc5qe5s8OU8mFnkTVQ
KleFUrk9EBYFQSY91EnYNm95ZIMWGUKJeHTkeJyogNpv7BpaDPn1tv00kaFCqAbbylg34x/Q6UcZ
zcHSFUFEL0P9sj2+ZulVKFUzdM2QMTv97eaNuI3jmVz3Vrt3N9ZsHSqaCisjTXSTwG8jF0p31hmY
p3PcxEEBiA3Ndy6XOh9QIttOSF7HFA+b1eSMtyQChy4v5Mme60eICVp4lDQhSSLJ3nuwzmZKrE/o
y3HMevUCl/60x+Tct+a3Y8uhBHpn9/ZodxY2Qq+7pUP8OnjOMfoUlyl59SAHMJuv9XQCEFhezafc
2KMf//iG4KoIKo92I+UzqX6ZQ3plireqQzfIPFzVdXWRiwvOhPpkT3ss/7qvrX7w7rQockhe9gZi
gnT87Dif8DjgNCl2mBh4t5BW0ud74BONa6lAq9ho0irN8Km5vE3cP1PxSOOvov3iuE8O3Sm/aNxJ
xVp5hBVDLmj5q3YTqFqKuQiX0vyz7VC6P7CeKO9sRUg1JJnnQjbWnW9skfuNt/ggSQEG1MRWT4Jk
2GPd02xVKuoqLVshTQ9FtrKOftrILj9J0Vsni6AesxCa7exYus8o0e5kI3dBiLd2+HVXZLGu0Xz6
idjlucijnTRZ9wklwAv0DDucz9WvgYCrKu7yLw0f/5gOP3f2HhmKRur0/0j7luY6dWDrX0SVQALE
lP2wY+fhPLzteEIlOQ4IEOIN4tffRe438NGJNrf4Zi4PtEVL3Wq1Vq/FTI6qcmYkoAoofQ7e5pr9
gxY8qCCTeOSvY+rH8wjRdrxMV6gULzX9oobPVfqJB0mMIukN5e5xcl6rHCIXmpyq9uK1/MSa7CT9
/sg9Gk/5Uziy2M/IZyG39FlthjFCSOS1aen1Grkm2Hc733+vq8dgkGBK9n9f36+WXzDRXpKWaJia
cWJAMKU85wJPFJqGybupYsEhqqLgsu93jBjCqVvoKKrh2LN3HMo+TpfKgaFLyHCROb7+IxbPNjUG
a2D5IDWKH6lBCnsUTfYzEeNW7+/qwf8tDbP/IMCmoJpIpkFJMZHfNPzG6uVL1u+TpGQmBqxvCM+a
BaOrlZZTkMm9S/tFxTltg+N169g+YLXam9DEBrcgWTqPwGyRm6kub2SS345psu8ebULClm6uKAhM
x1MHXT5X93cpKQ4Eirv7Zm/ECLcKUJgvYaAujNDax3MHGL/oH7b06YZ9LMecKTGonbIb8hHsBV57
zkJ1oHPyaei/+/m7JEzPPrkN/K2ndttPGX6dqrHpJbhv0ZzkHHmrb9qmeojo+G1Ai7NOml9lE76P
Mv+8y3YmXKwmLgMsGsyIhVucAF8WB+lFEBlDB8r1H7A4ngkai9p6cVUOQoxliJrHkasg+tIHU7Ml
rWCJUiZybHEi3++zFCAfBlin8tS5n6PbZcSTp0Pzd9c/wuIfJn6syJalmSPssLG7U/SeOy962ChL
/hGg+0vwMHFhnuviqZBh7OV9eRQnEb/7Nr+vv6X3zU12lof08Qv9SD65dydAmA6/Sfz1a3tTnCG1
gz+L423y8bb8sEoU0XiryGy5KphYssVb3Gzo/xBU3A0lxFj9e8gsNdHaTbhxrNt2hZE5zB0XaRrg
o5vSPQUQ+dLdsOGrtrUyokHnVmXhS8yeoGTdjPoUiewgmdg5vHEtYNFIgVFEzpMFL3X5G0x8c/d9
3y4zXJ/Us1dNXo8mZRLege+TVREe1NMNT7eY3MSVBb5Uui+1+DVoQCw9UQzxGDkbU7cNbpzhAa8T
R3jjGiAT0cdAW2burVRZR7bc5O9HrAkva3hSR1yAUICGRMdqZZ4sil+77G6iy0AmUGe4SaL54SDe
8cMWHMuyEU1QWeosS1eOAvxpzlmMY+xWx1FsmMNylzBRZCpvZ+HxLvs1dQHyUXEbJP6xQ0bs8fK7
AnN/xTYQ6LavMDyVD60osywBGZMUHih5HeoUv5usaSjoKKfNMGj7GcNrB6GDTjcBuk2P3on9ajZm
b9uXhrfObuZ00JhZwIYT8kPZy09C1WLjaLPN2fBXhathqFBrOnXMkzFo2px4CiZI1Bb5zp8wsWUu
X0SkOGqZLQlAGPYEsenDsMUCYDk6TXiZo/VSdT6qyT2uMoA0VOopbx6E/HzdrWzDr8fLm6SyTpsk
Yy2GByFkPKPXlz2oQMdkn1onM6m2JgBhst7B+FXV3cxFcGj01luBZduYyLJegLSeJTB776Hct8qF
jxsb0rJnvPUX3xjF9xwHGHCMjEJZDK5xnnaHxXm9bnHbtA1fHZ2ky4scz7UlS2LFvDOZf+8b2XDP
PAuRlfawtfLq9+XgvYh+q6xqSXg9w0VHRb0C7JUDugnvSaPxFgZhE3YZwavYnrFZ5q3eKJt1DHcl
Pndm2cD0I3qgazc9j7w5XjePZaubYLLW1ZGHNv/uFEloP0B4Kh6H+siq8OxJuq+HiZmwsmDwZlWt
q+v0UJEKm0Oj9nnqf1BlztjL2ls9Cf45sPtcauxN3DI3Nr3NPOv/32z6oMlB69K1HQAjKoZWWcz1
Q59+rrutdh3LcWiKFkZuLYRQ+ABHP9DknPX3MvkHsYwGD5vbx+K5pnJhO5RL20qYv1+eOrxmp+E/
RbLzAm6Cy9ooIOUCGgyovwBaze5Q3UFJcCMs2GZuOG9Qotswqf/XwzD5mWAR3OfrO982tuG9ciJt
7ik4VeePd9FUIuSoY7Xsg8oyk4krhep1IwqiT54/viQ1vU0murEpLTM3kWTl4oeNYHjIm4YlZmqJ
kYIcfFSerhvGEm1MLFml2ywcMwzvg6yADtGhUxsjW65nJreWggQwB20AehgLGp4qHXb309wd+rTt
7kAXlp6F2joHbT9lOK6cFqojaIoB/4OHcn1OC4gyqxh4jtinT/sMta7Pm+AwBGGRqxSaOQ1KfzqQ
t2G1xfpkm/66Nm+GThtMfVzxG2tcE/JpiF65eKzdG8SFfZM3TtzJz+nU+1jl9UxR4DnT6U6wjylg
6Kqeui0u4ie39d/V3UMT5ud9kzZ8dkoBqkNn4PpQmwMa6J77nZcFYhyxiSyjPMoQIxuJ4jiYFTye
xEm27wRE3f/f6+mEucgVFctJQB28idyvPu9urtvk70cUNdFhchJ4x1IIwIO6B8o3Ztk95xCllLui
DTWBYZPMPBcv1VhNb479/pXT11HuUyChJi4sGVMvnUuYXfThoRu7A86mfWYxnLPyHXCVN/AgGCKk
r7n8PPo+ht9VuaUmNKxaEjUXEdynaB7WvA9HNqy0ESf/HuCpCQ6LREloHSB4YfD1eoCMpoKHXjfM
38M7NdUEk2XuIq9fH55xd4rCAJIyW/O2bUXDPbNkkJlD1iOVPyGZwbUp0XtvZdQEh00MsxYpJr64
r271XMt72GVnPKQmPqyWo8fGdo24uJOFQX3c3Il/j+XUhIe5YgpSSCH8sQouk2tw+d+5Z/u6ragJ
EFNF3zheh81Y5f5hGUA/uDMZoCaXVkfpoKCEAFx28zrVzXGOwn378L+IsEKjYRTLyZbPEre+FWd5
fYdb3IevO//N4TmHQopowsgjdjhxXju8xW3eCGyDG+dm6VdULzNWE75JSrzXuM87E3VqagcyL8sD
Iak+5Wk7PSZtConS0qmWz2qMxFbvmcX/TR3BodEzZMwdDY5y/VwN4zsV1htHkW1o4xBd6BiMYwGg
AwO7gVv5XwU4qK6vqWVoEwKW+W3/vyhfD0Ojrnfejlq2oY0KcJX2qm4bD1bv1HM/ZZ8XPFFen7Vl
s5hQL1FVKRlzeA8uL7R/xSHBcFZcH9s2bSPDBY2EPwkR4dYul3chTR+rqn13fWjbtNf/v3GggnPI
XUEJ/SR1M6cxL71hfB+6ypGHetDO1tXRclyYwC4dur6rK4StfryHN7Ur9k29bhYJbQYyPDUtExf6
QAgDs9f8iYrbaYtt5t6/DTSLXIOCBOuKg66cnzh9GnEV2zyLbMMb52gnIgJuBwyP46IckxjksjFK
bREqJ9cX2GYaw1ErWQxVwOCoa9qVgeS69qvjrqFNFBcYdsGxkcDqODCqtAVvRbsRXf5eKqGmUCDk
qANI4gIyz8UtHjPVK8n72Mm72EvOm4VIy2FtYrWy3ovyYFixWrgtVu5D2z+E1YOfA59/3megddHf
OFfeQRRyFgJ4DjrM9OCCef22qTy6RZho2TwmNRZw1srt+dQBQVXeB2VzovXvig9fg62XCds6rJvq
zQd4oikUQs+fsuek7pfqmSHzhef+fxyFgeG8fStHHawlz8rv3yVR+2msxWFI6o3b799Lt9TUEWzL
aRj5WuNoyt9LrngMF66Sh1ayQ904Hz2/xivp0/UFt0RTE6OFABeWs0ZmCVWieA1yyCzDrRqEbbUN
T26oN0HvHYMPtIpxxDD2D8IQ61+vz90SKEwk1dz0USXl6g5gJDmyYGjjBGiwfUeYyZpVRaGW3Vre
W9+INPf/DzUIi11M1FTG5CjmHnaJhieep/GEKytkoeK9VQ5qQqfcoifVuHY0AFn9J0LvH9o4fytd
Flz8qWoXNWozeHmqttDnlvjmG87rOpWf5iFmjTvxOP5eTxcEN7yciZ1CO+Dx/Xd8AOvX/yul4OYt
XVyN5WenfMVdjexTnaS+cfy6vPACr0bVgNR0fgy6YvnZLo2/1fZlCXAmZko4RZkSBhvhAzL4bKY5
WlLXQyAS4W2U/b7uW5a4YFJpTdUgx0F2KB+63wFAiEter+zX+3zLhEf1Mmk8HJnDr7qq1OeicuYn
VdFyF9yYmtioIUuBZqBofKmHjM+nJnS68czdBkyD141jCTwmOKokQ8QZgLOndn3HFDqGQMDt9aEt
oeE/kChMMq3KQZ/Qcvw0UPIJGIGbQGS3bab23VZMZFSeeW1PIFF7GubwQJPmRsLPrs/esmtMiNOc
Sr4A1qtPFdhZIzBO+XV7LCa2LzM0KbPqyockWaY0NCrnY8erwyDoxtC2mRteW5OljKA034E6brwr
6voIxfnP3rLXMEbSTHMxJk4xo295yprnps/b8asc+yC694TK+uN189v2pXHeDqSYk6nT6pQ2OE14
WOVx6rAv1we37EwT6NTInLUSMkWANPrpvdc1EXh2/TvZ1/WjF2zhwCxHgMmlpZEuRGNboQDQuzET
bawB1SyXg4cm7NrZ+BSLnUzU09z2rBQd3pSnxr/XZDkO9VaTqKWBipqoJ6ep5mWYhV4fqMbbHoOz
3r3h8wQApfuukOlBBaz7NPkXb1OgzvY9xpHcD4mI+hxo0/VesL65EVTDr6+6xS9MRJQHZJvjabqc
hpY253Zm/BAQaMSrXOkN17OcaNQ4krlyRMrmqv+FQtJtkjXvgQ75iGLnFLuL/yrdBVps0Ara9z2G
n4+NJ+a2dDvc09htm7RH6S/nIecb32Izl+HnBSf5XPe0P0UJsD/iQZLmEOytqlDDv3sg/0A1N3en
lLh3i5S/g37ZR3BJTUjUOKbjAvmA7pQ52XuxqiEVldwqpljMYkKilnaY1DBg8Lz3jymoraugfCzb
+tv1RbUEDZNyKwiWUpEBdhEFSrXqM/KhjFbHXO9FuVATFSUWrebIHbtTVTgnbCG4mt5wMYv3mqgo
JwOClJYwzvqcCtzYg1PQjVqZbej1/29uw1kbajr2YF1p2/lrx8iHKNkIoZbTwCTb8kAtiRswTI4y
RJq1R7y9JWh06LY4/W0zN/zU7Ruvy1sYJaz8pxCUijWEczcMbpu74aRpmRdoNcbYqI5ht6STQmtr
Fa842+v70fYDhp8GTqRmuU4euJl6vA+Chya6q7stDIRleBMWtSSDX0NCtYPkOmRCRXoAsmVy7mZ/
643c4k8mJKpNl0z6a5VG+GcHzT2Q71mBSw7e4sSUbBjJssImOqqVReh62QBsTp9/LBpgGdvy4br9
bUOvhnuz7Vtn6ZRoMbRWSZxjxsTfqvNZIpkJicrcIfD1XHenAmCuJjwD3JnJp+vTtq2r4a1IC8Ys
mgB3q6M73FKPqO0hhHldv+9wMtFQfu53va6AF0to/0Wq4B2bik9ZucU7Y7O64bLBhGISYll3mvCW
zVkUz/R5n2EMhw1DqKxMfEURTOJUj7GDE8RfIPWUb9WcbTve8NhlGYfKcTF3J3PWwrbnnvECGLfA
W2y+yluW10RGjU3neYHCFUOQz/5ws4Yd3Npn/+suI5nIqKmpFJg4MTyCTplkh8k9U8KOKVAX13/A
svVNgBSd2s5xicT2dLszl1/rdLpJ+30nlUmxVYfgTWdFhmgAxI8PNQbabvViWfJLU3SQqGgiMk27
U1f+9td2becOgKvJ+weqvO/8LciSzTqG8wJy4XeOXv78itQqltCe2azGWFzLFCCcop41nPEW+tns
OHkgNhfseH1VbUMbXsuE1FVOwvZUs/zWmfS5j7ZgbjaTGG5LfIcmCArdyZ/7O0nST8DSHSC9933f
zA2fbQS0O4skwpUd5tZBce9zveFLf5+5ZyKi2qoYVddg5qES5a0XSXQoR3N37NAls6sK45nIqBF7
vfT7pPuD6Zq89ENd7ivweCYoytdMzDIP8LxFSrBO0eJFZfnGGfX37eKZmCgtkm6pfNqexrGr404G
0aGoo30FHs/UI+wCnS7QfWHfuapz8NXjFuIvW1c/29TX/7/JChywmrhZPbLvZVQCqkslGu/arW5r
2+D034N3fAjKMRvY97zLGrT2Tc8kk7/2bHTPBEUVrZPWomzY9zCJeNzROYi9pRwP+0Y3vLSo2yzA
S4rz4vgVOO4F7jV13Qzn66PbPMlwUqXqHtIj0nnhlRvEg5iXw6watFHMxda5ZDG9CY4KlgZiy16g
fwFc1NwGaJr71sm0/3L9A2yjr6fKm10TZaErumpi3x0CQQzeDs8eKbduIrbB13TkzeAyLdAp1Pb6
54rDiiu/m+KqS7fir210Iw0WBYQkAInKXqahDcJYR24ESJBamo0z++8JjWeCpBIgiwuWRvJXtYJ1
RnQ+Rjp836ddcZjdLc4NywYy8VJ0Lsdo9ov6xQeP3ju+JNEtSu8NGCxZe7y+xLafMHyXN01dtpLU
LyotvzV0DH/53qyPwGiLr9d/4e/ppWdipzpI2RQgIpK/xjJo3095xM7zwt3YGUV+4G0hs5jnwen6
j9mWxXBonbdMMIIfm1Xw1PYVBD/9913qQ4d8J2TYM/m0FqcZ8yGd8x+01uO7geXi7BbD4/UPsOxb
E05VTWUky6JLf/Rp0B80gNqx7ugW6YBtdMOhJ+51AW0R7wgrv2nhTYdsQh3w+tT/nmt6JqaKBEMZ
MT9rn7GNvs6tPFBen1BvRpk8/5Lr8iAdum+ZTd4sRLjZCcKweWZRV8Sjdt/nDorMpMkPyOc2cv4I
gei/XfSeSZ6lgwXUjynFk8VEn1r52ARosRNOnBYOdmz/TFnwbsrz2+vWs7iJibmqskE4C3LQZ28M
jm7Y30ZCvPg9PXVTchuN9fP1n7HtAMPf636pBQHr/zPop44lJHJjxvMtML3tG4x8OosgEAgkkPdM
nfKAw+hhyvyTV7hPDTzRSbbu8raNZjg56iau1zdB/Rxl/FWge1D06n5Q7Ycm8F6LPLvt1NarvCU8
mqxaQUsG3Oq76kcfgQPzZp4a/tjNw1QcA08OYmOnWX7FhGaFkg3axxH13adQBJDULz43BNfvKSRb
hCaWdTcxWq3jyQghvvrRQnYH1P1qikHPEm7kUZaFN8FZI00pnoPT6geJog9+5JJ44Ckqi/Xwsyhy
yGlDfnnX/jXptCLZODighv4lchN1TFuoOqX11qFuecDyTIgWiggabPJ5+aPogy+c6Mc0VTfrzlp3
Varzb6EvziIR6M3xdz3YeyavFl6M/TKfPPkjBcEnurrk+MAT6uzqhvBMtJaYi5qQpK5fQK4NuihZ
cvAhKxEXoJvYWPs/LO9/iZMmZItUkgDowaKXmZfngN3VLf2dgGM584LbDMHMq+WhEf6TSPrPrc83
4qVtQxtBoAkFqHnWX21B8hqXeV0dK12RjbPMkkcERuoOISZgZRJv+S78OvVeeThnTyzMFOgcetHc
sUARZ4PJyPJTJpKrKTqszayS76hIyhDqse6s0PjllUX9vh8VV+Qg8Hy0wahp8VQT2cXasHFGTZOf
wLCXw6Hrsi9ZrsQxJyp7bJtyyg6du1mXs/3a+v83OX46RWnltEP7K3Om2zUdS53xc9M1H3LybZuG
27IVTMBXIZ3QkW4f/QSqwD8wJxNohUfSvyvimFxZ0+w3slMMjTNT8cx9h8QkxxP39cFtBlo/6Y2B
JoDlGzeK+M+UBe8nZ/o8TONHoYbbrhk/O/2+VxM8rv/7Z8Y+CouEL/wJPIFPHeQN4yZqP1PhpMem
TB6uf8uftuW/BAIT/SU5hPxqljg/Z1e5YPdtm7B1yaHhRQ41X6ZnWbnnzudj+ZUlkMemsQDe04lb
KHJH9LELddWc3aEfC1APoRsCtEiCkiJCuOK+cL9dn6ZttxiBI2+SHkd5Mf105za4aRI3uQlrMe30
ZiNw0J7woZCL/lkykNaAFD6/CVuf3vBRAtOKzuPzrq8wUWTR4hdeIoL5Z+AFJMaTNj1oVu7DqHkm
iiwBSMARIH548qaCxkFYtodqlNXGiWFJd0wIWZvPkRzH3HmhOm/OOpiAAhURu+XusrXhLYtsQslI
nkTu0JXTT5J69Mj8HEQ50xalp0X70TNRZGLueh+vdu7T0LLp4KXV2WfEjduCH0AH8Vi1y30yVnjt
r8BOz9jRGfQ/SIc3lt524JpIMz7wshzI6P9MnPCM7P3BDdgpi/QntM5/4kN+CsHes164yoB8mut9
oo2eiUBTOSOTblx1adq87w9Z5gTLWUoPFyQVZdXG19lWzrhDBMizKyr94HHMMj8/hG7Vzge0Q6uN
fMtyq2OG+w8LCaU3N9Gjw4L7VGgHsAMHd+zwnATLp5YFX7oiuy26+bjPUY2AoHKQnhcMv9fwkMQ6
U/7RSdMtCXLLVcgEpkF1h5ZelvLHCbw74SsYrPX4fUoGNHYjEieuiGU3FUt5hh7eop95NE7RRgJm
yVtMtBpLOj/QtQPyL7cBoY38Dm7SU0nJDYrYN9dtZ/sJI33IIN1Baigh/8rG8BhgM7Oi+CYi91AM
zj7RLs/ErCGLTKp0mtkj6XRxCFx56SnC3fUPsGxmk68r4X42k1qzx7qEUbxm0MdxSTYo722Dr/9/
kzu0rCGQfF2mx6H2f2QKklfSo1tXedvgRsYg566elsybHpuqvh9n8Cgkeu/xYmo/+gNkrfHYMT1m
ScJj6FKpQ542W3JgtqkbHt7M4ZCvyi+PszuMR07YJ38GJ/b1FbU5nOnOuA1ARm6YHtuu/9rX7YXX
CLAz8W60M3ysCmBPUz/bggdaPsUEplEf8EAZBMWlioq+O2QO0B2HyBH71NE9E5tGa1c67RxEjykF
OXW26uFpMT5eN5XlmDeRaWPr9324dPLYe+Hyre/A2B/iTL7pm9/Xf8BmnTVsvHEAZ6ld0IwKeZRs
KQ5LlJZt7LlJ+Gvf8Ot3vRm+HzsPxI8S83fCd3U9qk85ihwbx5BlH5mkXUNHoV+TN/KIUvitnNP6
oBLcY3kC9XRd5kfqDfRDI8d9KkKeiVlb3CHLUbmWx9pl/Vk5XnvPA3+ny3nGoQ11jKTV1SSP01ic
dKRu53Yr67AtsuHNFa8Zn5A9HwWqSilpflHNf1xfYNsGNXzZdbwy970lepzqkN7NasriyCf00LFu
C0JsqyiZeDWe1vnY1jL8CZzj5FQ3jDhhUx2mzs34g89UDhWRvO8ICmS1SqomPYgqhQ4mbk1hTfPz
LBca+BtXWcsHm9i2pQrLABJB8jg2QFhxenbSM/H3kVN6JqgNN+5RC+KWR+aNSXqKRpY/yHaZH/J2
IM7x+ppZtoOpKqlYU9RutJTHKg2L85wX/tOcB8vGq57NQIbLu93UKJFU5TFtGBYJwlNxuSRfvJrt
y2hMxi/Qk4FXmGYlRMjGC3PCb2PQfW67LI1TvU+j3HONo7votQIiWJZH6fR5Fhe+A9y6gLbXzl1k
OLssA5qAhBTjh8L/WOfFeGS697OYDNNGbml1G8Prc7cCibTD00vLFu7np7QAFwCNQfgcqUPrlgLM
fqHj1LU4Fhl6JOpDqvTiHgbNHMjXFbIa+d4tZ4QJ0qfZMKc5e2SdrsHKWTdLOBwi0pXksmtTm+g4
5rpulk+SPy512OMKKaOvVZrwjZKExWVMcJzkdPRw304vqhvmOPDxVl2LncASExg3LXXUdGPeXpKk
QfVycqfkA85NuoWhsFwBTGycLjs1d15Y/CJO4UTnoJgUSW91RprpQEe/ZOVt5WsdbJRHbRvPBMz1
k+hTUMI0P6pu+DjXfsxxl67T8iSa6j4NwaSH+3YWPdT9FmGRJRMwtSk9j1ACvrvmhwzWFmSi8Mok
74OUv8uq8mG9jNJmi0zLZk0jNCSaBBwcCc0PovV9UC8feNPeA+TxVWdbTei23WZEh6ifQ+ZjP1/C
TMi4V2Q69oXYij220Y24QHjbZ0XFkR+JZMzg9SgXHMK0ksOW2LXlCDD5xrpMgkl+9pPHcSrnl1I7
ufO1QwFVZ3EeslzvuryhxPvv5FKGtBzaMk0vxCW/denUSD3q9HQ9nvz9G1wTX4cmK0AC88x55COt
1QNZ+oJ/a6uahb9r3ZJuI0r/fTFcE2vnBXXJodPaXwpP4t1AuHTsYlCSbNXZ/l6qcU28HQ95RrOw
dx5Rwws/hl4exFIzdZTa/x3MWXLwFlRTNO+8Q9Rt1vvpupf+W8Z2TSBeSlIUI6teHRM9jVlykYwl
n7I5xZtZ7Mg+jCAuV6vWEUdN/LyF8B+g/NOPac4c4WNjTm7v3g99vbQvAMJq9+c0VkEfhwlnz13h
ZU4ao+G38/NYQWqgoCjVyZF/nAF+K+Sx7HI9FvGERkD5PeJpTpqT41VCzbd8hPjn17BodF7GSZsH
6UuYc4p4NC+R6g8OSG8jqJ6iiBVVN5kOEnCUbRz6f3+ocE1atbRtVeVMpXhRc/Bu1YCaxmPtqJs/
5UaebYRf24ob8Yn1XeuQJAoeOzGdxTx+5d2KnMuqQzZqoP96ck6i/BwkW7cL22cZ0Urnee5nqZNf
OD4rUfX7ik9fl7B84G1+HuS8lXnbfseIW1NDGdS+9XDpqPu7U8F7P8BF2Hc/gY70oUy31EVtHmmk
KigKB5WTNOKSivRJL7I51yLgx+tRxTK4iTXERWQeIbNGHsuozWKP5UWsGf92fXBLyDK52FTuB1ML
ReCXNqX3OhWv69D1OHzdN/y6Lm/u8sGCfv5OJPyFNOrGE5/XemXr7jtWXZOLLZiXvFZZEYFOlp+Z
QOcum/g/vuQPS7ZZ6rWZf7Xcm0+YgJhGNEDvLJF+6L0i99H+bejmcgsiYtmjJtqwnz2qqDv4F8T1
Lykb53is5AM+rY6dQH+T8Pjri2H7IcPLA4d0TFU+0l1evc+zAfc4ZDzZLJoY5O4ldLK2pLNtNjPc
m3t4ayxajz8ip4sAHEYQ8R0onF7/DtueNZx68ZArtpryx2jQH906fIfc8ENAvQ3sxt+TNdfEGdZB
KljPiukyEX2zlEVwP62wfO2BNZeF/savWExkAg5l0PfpGLXkAjyTc1ALJ4de+S/XLWQbfM153+zZ
MXWzElOdLih3QF5tbHU8UbpFPff3zNk1AYeQNZpJsWgYqAq+zAG9Xw+l0gUQUDgfR1/fpO2Wb1iW
2gQcNgq0Yioc5ou3eAGYU5K+kCIOyqlPvkaAU/g31w1m+yTDySM9Zbz26HQpnfGo+vA9L9VD7syf
KvSHrx44dM3OhV/X7M3aiIBwPjRsvpBmgcYcSVAW2nybsH2H4eKJjPD0XTrzhfNx+Sd01PyT+BmI
tjneo5LDnMAnA7DOwpQ6AR7kuvVs281wd3Du4VFhmsKXkBRFHDphHefVJu7X4o+h4e6NZtkoxpq9
RHw4V+F8BDThA5fDc9ts6TlaIqMJN2T1EFSjruYL+J3esTK5XVr55z3SJdAeLrdoBC1plok3THhQ
uWHV0pc1zVozkiLHA0/hLMNN1aqbfHBf6Oyzc91tlQksH2bCD3kzsaAfJgKV2xEkXsGxmYNvVMu7
9cPSYdlwH8sGMHGIIhoJq0cyXdIF0JaEKecwd/NWs7plA5jYQ6anZGaqjS6LQ+OQOocGzM5zNX0U
mbfxAZa3fddEICY00VEFIPXFned43WSTmp7dKP00CnrnpTBcru56P89BnCXPXtJsvEfYvs2IBkUW
clHU+N1ubM8FIceOsLvUVy9sCydoWxsjJExZ15diKsfLKKKLyqFC3JBwq2vbEp9NDGI3T2EWOny4
EE6CuPXQ26uKKCbz/GNXaDG54ty2C0NnUOOlT0uCByevuxXQBTtdH902fSNvn6AOWpJAjBe3rCRa
QOU3YAa+rAnk9fEtq2tiDKcad1MFPtVLMxdnPNR8XF91O+l/0Xh33ciGLOv7H2ShAkiuYGF3IawZ
7rOClF/w1LCFq7KELJM2bm5xYoRuwS/dzI4gxTzIVg6xu94KNT36ogRsuv6OBOB83WK2r1kt+eZ0
9FOu/GIZwgug7DW68coCFfrm5/XBLdHQhBS6UBqvlO92l5k1F8CLXlfH5n6HW1Xv/x8SbdtHrP9/
8xEAhJVVlgTdi5iDFy+Y0NdD5uR4/SMse9bEFPKg4J4GevmiSt/Jj2AXbp/r1EmfvMiZD9d/w/YB
xoHuuoBajbgXXpoGL/h4XuIgQ5q+7hvcOM/JODQRC9L2Qgr9SFwgyWkC0Yvrg9usY3g0hKS4lo1s
L9O4CpPWqXo3TtWvKknyffY3EYBTupApyUh7Ab6wPAxupuJicrIDizbZiSzmN2GAfBIeLUu/vdB5
gLbRpLrPPvGKfQnof2CAUwUshQdx46zo/TIelrJZDlql0+v1JbCEDBMD2BWE6lm07QWeFuM4/QHw
bixUdeS0ugnz8P2ae6za5ft+bt0Jb5yt8zUYpSPa43wTT3WSfnI7/MyY3konP0uVf3EG/74utppg
LDHEBAEmAQkJYdhga0hHp9WNLqG16/N3i6TfoHiwq1XbNUF/U8fTcmwCehG+Vv9D2pU0x40zy1/E
CBIEF1zJJrtbsiRLtrX4gvBsAFdwX/DrX/acNPjMZkS/OU0oHERjqUKhKiszptrWkYQg4I6VbB0w
w74Vqh3KA6H1a9H3K7mbqr51Ys9t0DFwfVM2zNBE+7V56QirdZpXYB0eRkf5ydS0DUCZ0/P1AbZm
YNh5XTa8FwoDoCtQnYH1w2WRc326/vWNTTbhfcCmiaW9XBSX89RPoohKABMvB4qOGAnIgPP1gTYC
BBPMBwFg1VD0Orxe3jYkmL4xL3sZWoB/bw4xTeY5KtbKHSET8+qH3blcwc1R+9nTgOTuzT7dRPOt
qqNdV/fOaziv+VPPRJbUIe13PNbWKhkmPtJwZD7l9itagEA2N84HUrUPo67vh8DeSYFvHCiTdM5x
ta7GWjqvJZ+8JppDXZ5mCMnsxLEbTtEknMtQSKd+R+zXHt4oq5wntagpUoibBlIfnMb76ebDY05B
n3j9ZG1YoIn1y0LwwpHRs18hm+S+sLWEcajAcaZUlpna49beMhTjLg9ypH/kspAPZEjTqQhS1c7P
l5Tc0pC7Maxerk9mI61hktCFc+EsYsTqjW35smariCo3SN2gf7jkaHAbQ6BE7tj+xsKZ2L9sZtZY
8Z58ELu5I7P/PddgLcLT4PpUNs6yCf1r1sICxKwlH/PqnyXNXkbH/1q2JJ6nYQd4sLEpJgCQoUYu
Q17Ur31VfanU/FiA+BwtWw/Z3D6oxr/tijLp6SDR6euhsfRrD6nue3utwmM+ZCy9vk5bkzBsvmnA
mg9WWvsVycQ0FIud5O3yfNlmyfEoyLxh5ybZ2u+LQ/gUP/Cum/pKUf0K1fE8GubKOXKIF8QWsps7
z8AN32KCAFVVzL7XDvqVZpP+yofeOjeWO/51faW2JmBc5syziiYIav3aeYIdtN3zBAr3bTquZD1c
H2JrAoaZQy+85Cs0ZpGl4OJA/DJLK8+bj9e/vmUSxl0+CGj1zKWtXx08vtsO1j1S+9jO81+urnYy
4huLZOIBmy4HtqkZ9Stnwklq7qMZF93elyuw3JnGxiKZKL9wGeuBKEu9Lqs3PORZ+243c7HjlbY+
fjGTT6d0Rg56tRpneV0vhB2Kjs+Z2EtLbpiaie0rOuagxSQLP4ahfin89egQ8nNmY2or/Y/X7hVJ
t7bg8vdPU7BB1BFaYxF+ZL7z5KBtBgWKZ90PcufG2zhGJsavbVceCtcKPoLJTy5vDrBLPYVDfdRo
Jr5+UrdWyv3vFOggJyozW7xqd/iGciZwhdAjyRI9gp5gN5u6NRHDoEdeU8g1AjhG7QwCq5gJFDmf
0eX3bzXitpkYFi0q1Y7dgjHclf5zGQJ+4yxy73x5nO1fphsX979wr097jqqJD24Zz/2Yg+xp1t8J
noGXk6WwLZP+3oRqJ0TcsA8Tytf2GagGC9/94LN/oAwKJbvndmM7TBxf6FHk7UfMgbL5UM/Byeoh
sbIAcoJhru/G1hCGdTul9gO7YuRDF+oO52r1OvAPs9jZYzPcsD0TzrcEqsyAHuU//IUBU+/fO+F6
h2fzzjNmwy5M9F5hDSHHKpF/lwi///Ja8ib/IUeoDvaZHQPf2uPL3z8fpnLOi3oW7kdWkKdVWXVk
gfZk5+MbAbpJdwc0YFNVRbt85MT/ylgZu7Q6Ujz0LuEfgIcXKo2qC26rmJmKoHOTL5NsafVBmknS
O1K7Q/0tZ7mzB6fbOlGGfdeWAq8nk92HVTdQzohzki/6WLUU3Q8RBHFmBYTyaPP87+sneGv5jDtc
cC76sl27j5nxuIQDBk4rqcFXumTTQcKnTCP+vnsUfu9XwG7x36Pg503n2Z3ffDA4kstOFThpCuyZ
cz2lNYLEnO0RHmwNdfn7p1MnwL6a0SVsPhRmc5kdzvel4A2pgfRCOeUgh3x9DX9vRbaJ6+NuM08c
7Qcfsz8/ryRIfSQcXAbAN/1DZmQnNbM1yuXEfJpPb1uCNmhh+xj64XzhBgAzTUqb8CEY7NhGYv/6
ZLaWzbjt2SDdvKVr87G2ZXQZasVaFROPB4YsRDamfFc2bWtGhl9Q3dLNBTJaH0yrgxQ/CAq2IuNx
Xv+Zr3vPwt8fcNuUIAXZgT1wkPh98KyPZqKOfKXRhCwmutqjy3xC+Iwc87tt+YwYAFBY6nhdpT76
oYoyEItXlycibMguquj/E9TYzHAVSA2RAM1J8rW2yUkEWRos07mT02GRTtJbzc7pvuzG/8I7bVOt
tOzBt1ESl723QFT9gugnMJKtovUene7vPZ5twuR6p5N9p4r8o8A1/W8V1aq/Ds70yKq9QPn3tyhw
Gv81nXEOrCyD3vIHJ10WhVIde8JeL42x1zd9g8nBNnVLbXw2c6zeeidUa1pHExFQjYihs5CN6tDV
0AZuY2SqlP8CV9HU9xWpc1bFhDijxSJftV5bntQoxhKZkZ7P71Su1XAGK9vkn6//yI19NEF3NRvd
3gpqMFmxhjanTjng5qF6cfYI5DfM2aT4U6xrc0d69vuYZbyCfrO1rDOgfcuSu8cR9Jk1sj8gomLx
Eoiq3Xkgbk3r8vdPbhFPQ9F0K1veoXXkel9ojpbk75OtdX/TlW+Hxtuh9YQWtZyadyIb9WuEQ/8p
JvQ/37Yrhr/wp65cUDLq31VTl+KgZev0x3HIvfB4fYCtXTG8BNRjwfvD+uHd4lUEhrb4Qn7AYVpe
Re5rf6/+u2ViRhyhqSt1AMDau8uh9/iLzEvAn0M3tIuf6HDwxbebZmOi70goOAPsu3nPXHV/uTay
rEYZkoKZABf8bhlk49IIDIdRSTRQahKq97aQ/3pxgfs166fHKhQRt524QRDR8RtDFROYVwBdtPrh
WL0SPvxxyZBeoqK+pcnqOG9C/KBkvSlbbpu4PNbnNuezm72zsmffe2iif1e+Vi/Xd2fDlZsMgI0Q
2oefke8W1u1QLI1OG+acSEH1odfNuBOibJw1k/qvnUKWrVUhIfrr9zrCQnUWamEWuES7dZB7TGNb
wxiGvwhHg6WkC9+KgD2MeZnKIPiAJNNt/jgwLF8oGykh2YZveU+W/oODx1JGA68d66bHqW3i70ZF
aTGSLHhbm/5BBBZCfHFaNI1yf97xXhvBoom/C7TK57qp/TfHlyptwZ8S8bbjEUU8RUYSHgaI6EVt
U7mH6ydsw9ubSLxQZNofLe69TdMwP0pejW+lv0x79MAbW27C7lSYU2inS/IWiH7ujrTHqt5fpFw0
VDSXYk5vm8XFV3+6swSxaGWrIE/mAsJhfTtHDIi/HevYMEITdSe6XnsqD9EDOszpZSMUeIgnGtx1
nO0UKraGuCzfp98/ksVi1C6GN15l1ptDlOBuChmg1dPRhODXnr8WDKopO8u1NZxxxaseAEg62XlS
dFP4lXNSx5xnzl0LUHEqaur+c31btsYxDF75DMXbapJJ0Zff+xZ1voyoO760D3rZBbpsnWDD7ElW
5oLIWSZ8QSwKhqswvgBdrs9g6+PGZe8D627nq58n4bT+yEa8eEoy7D1At5bHuOIXZ23bbsGpLSew
2+Pys6l4umRQ8ej6uOn3m7g7N3N8VwGc9oYLxP+Vz5l8G6jsnR3T2FgeE3IHZ2vpcB2Lt2AUoJeq
y1CPcX1Rnd0ZYGOJTNTdaDkN+5cHTA3irV3kX35uH11N79zd9+yGizLJ+wBnBbGU6+dvhSjmB6ob
yg5F7dE1mjKn3SMo3ZqIYeETilHDuvhlCsXBZyLtrwF1Iea33IWTuNFRmQquYFaGwGo3VilIStWp
csvhn6kZsyO0nACyDNew3Qkat7bdsOtKL7WjQq9Mm8IFj38bzpFGD/HOnm9tiGHQS0ZBaV3zMl1E
5/0BCQJ3vLR10++U5mWe3mYYhmH3oM/2K6SUUq0GFTsqW456Xm4D5dimgKuTB5ATa2rshIt+olMP
XYJ3OqPTZecJtfEGMaF3jQDFQmhhiTjBg7CeWXaUNS3P/iKyQ1D3K/JXsxfftFQmCC9oRV0g31Om
a5d/83A7JMrp9/goNo6SicGzqVu2ntdgH3L6JNfGj5ea7UHUtj5+McZP1+owtgJtqwVO0tyS87iO
KoWC+9453XjTmCR8nNCgdDMi3qBKV0fNSP7NhIEEKBmbTkca0YJb/ynHPSjZhgsxAXeVHnxf9HWZ
Koed5tLxohHEFBxvtAmynTvGtzUpw7RXRM3O0M3izVbZCRwkB/DptqC2lT2ahl32Hbypq+fsPKW3
9sew9KpgEiTzufXdFzYSiDVaDdB/jP6JGxPJJvoupKRrWcms18uz8/LkvJTdVj0kZB5ihNM7zmTD
Y1HjIm/1GpKiD2VCh1FGM6IPtaBDdT8M2dgVE4YHUP5oj7VvveZlfS9nJy4RCxbZGI/FmDhVdeQ1
uJr2vMvGtvwPFk+VIm8YKVOkWWEyQom6TiZvXtjO/bGxXiYQr/ZGEByghzxtA73EzkSrFAzO7nEF
6j257rQ2jMXE4Xm97zfuGpQp9BGDsxMy99iXg33ygDOMwqq58V43CfZYEQqaW2GBrLce3Tsn0FYI
jYzRjwXl8qNvpKB/3Daly3Z98mbAh7ugv4Q368dw/jktenismTdbcVhq8qyFxfbIpzeuFxOjF2Sl
HjUkINOum/OHjlQvmV8mvKXyaDU5Wo+CPdjnBt2JbaLzUFLqFJuq4JVcNEORQAZvbypsefK0dUSU
cRydMW2n+QTqgZ2jsTU74+rvqhKECg7a6wOdn2whUsThMgL13BMekUedB3tZ7K2BDLeA/tmJrG2T
X+Aj38pxWOI1cGXsthDK6bss5YO/h8XfGMrE6nmj5Q+WK3AMi/FvRP0FYLP5PQ/4yWK1EwVy+H79
EG4NZCTy/GV23GUoihRKC9/Cmf+dO9Z7P5Gjuzp15Hb5P9fH2UiEmNA9CyUBxZDTR6OxLqLa1ehj
KM+NN51CNf0AWPt5gD7m9bE2/J2J3+PdXAZdBzavwWWcHNDSnkOetCT1niTp1gAXP/jJchXxPILN
8V+ricRDV3yMRXbjflyG/PTpMmBOLSyVp6gxPgSllUUjqx6HygVnR5GBWrbYSX5tzcEIDLJpyO0l
tFAUmwtqxWUb5g/KyedxJ8rcOlhGLBDY7dDMvY06r+JH7fUFYtspUYs+67CAqFe2R+qyNRHD/CeE
glDCmjFQ52Yfvjvpjz70mNgJoLY+bxi95LM1TBbJ08HvRycKicoXcFqOi7zttJoAPsut8TaCoaXW
nK8Hn69gsB7VjT/fxO5Zwp/4KgbYgpD2hzso986ydb1Hi71x85sUfWOeDTxDF3NKB+vRK0Epiqbs
NITA/M4x2lh+E8JnraMfSNTN0iHs/vCKwUUrthz2VmfDK5kCtJZb2FYP9unUw9WxFOQROeGvxK7/
rixxGnovmVald2ayYRAmio941uyvrszT0OZfFolc9iT1q5s1KXXBRDnf+gQz6fpAIuFgybI8lTIY
D1Xh6hQvVecmcLT9L4X5JwfFPD/UtgNHDgaUGv3kILt5rAYQM+zc5huB3r99zJ++v9YgqdAV/NKK
FuJUlP7Js+tTFxbNAaxTO/nZrb0wjBqKNcIL0POc+pVGlpQNKRzrcaLIxYtmebeDgO+4j43p/A98
L5sLsnoFdt1y7hcd/PTodKrqJUXN/aZOa9uE8c1AqxdQe8V+t90XRPUgVrYExNpZsqzBt+tX6oad
m6x8rUNEi9wptGrqskvCynEQ8qjuy8Da8cZpXFbw08YPC+2UPeDYsq5OmI9psOLdX8c7T2fn67PY
cCYmmm+ow6IaBS7XHiCNpM7DIaFcv9328cugn35/vxAnnGwuU52NwZNiuT61mSZ7ML6t3+7+9/Oy
qyooA2J5mgJo/n6eRGzv4vi3tte4rLmbscCdcYSKWkL+qP+RA9i21M1OUXXLCMwr2ipzmc2hTHvL
/SNz/Vdij6SMGsdRUUvndrjR2Ayz9gftjgHFNGgwPchaP1X2gGk470O/p69C/7Xc/4H7UGYi9LwF
YnGV7WQ/8Jam4TnImM6Og6rJ38xzvG8KonTkh99lujuoyVFWh2pJnk0vDsu6+b5b7UykVp4XP/0a
/8UjerHCb6XvZfbdiGcu/xmMq+QHyHzif4VXVCKiSmX+gXHhpn4AQJsYg7U5dHpup8O0+mMYVwVd
gkuzN7KEEpRn4giSIkSMQFT5bXushqp+r0Hl1aQhn4IsDjoIThymsXCc1HOEmg/NFAj3MNS1/gtw
jvCDrLlTRRPv+ndNUZ+MW9tdTmU4+8+FINCCCJVuHsEqA37ehY1zyGJbl3Z38GrAh7wp1EM0r+Fq
ndHCreU3UngUuRQB2euobEfbjfqS9c+6aKn6g/CpsFIHrJU0Fas7/FkXA66Yfg0d/6DCS46SBEhX
xX4TrCSCOFjlPLaSy/59narQepET0d595zjFFNM85H6kSmjE3MMT1k/as9o1zcAYQpdHP+hWOsYe
GBLXOPS1y1PdLFNxtCbRhic+dB3Fa8vOSvE1aDq6/E3WrnCee+0Kr42x5y4kAcvxCxU+HQ8gOhrT
0gHScM6UZgdsAQuevaaV9QG8OzV9cNHsSkHJJ3LgS3wZDvlHpa3CeQQgkpeRXoE7if1OhfM90Bty
AT66WKH9oUBjD/K+EH9xUbHEqskwB569DLIsOII8qL6zIVk2QYULFBLqH04u0jcZy+A6KydX3qOf
gZrqFNZiqo4hAFcDyHHcFrvsuYWDSA0UF6xIeN80ixXldgP+zoiIxrWr1OpW6T9Zkx++MkEgy+EH
eQ/5SJdYKyrY2frn7LTrt3m1+nO+iP6rFt7cwiPlropINwx5BA2l4qVGAIoit6Qd5M4YuMhTEFV3
1XQB/7vZL5m7k/+2DjNv/6mnUrC/0bMN8v6ltAF5DdYMIgfUHbCdAV51U7Sus+6PoqH9dM5mq3+1
kHqqX2rPA1Wv8puZloeJWf34pQVsy49CRXGABpeQP33Xn7zYzsG5FIFcshZRzTL1h8Xa7AsN13X5
0l4IpqMCmnZ1ooqw5wccdITLbb3+BHP2+mftu1553/oLqGKRu8nHsw0oY34sdVDbL/ZC5BChUgPj
K7BoImKTyJq4a2Q4/nBHsIxG2rf0S1ktizwoOyAJnXX4rV4hDnLCveT/gt6C9xhMw2SfnMUK7NgH
VfkP0dveq14bj3+fZ1bqqAia4WlYgy67Qx3eGZOa1M4EWteBO/dzIUPny4DwrHhfAuSXD1axtMVD
FXA5JlR2av2OQtjQPVqyccQBBX37vWtsCi36SjZZRNCRYz/XY7+CnpJMoXv07KUeo9axsIJrSGkX
9WCEzKJsKAN5TyVvoL/V9l97rthfPMghsAI/DFYx6VQd6rh588L12lpxgTLTDzHYUNUae4t6SVAr
3n11Vi8ExUMwlcH4MmZ6BtnS6i2sayJYY+0efXBBhNj9HBxZUme9FQ+gEuqihUxwJFbveA/9tKjn
rJfMOVrO4IsoFIX+q8diDlGOdkT7INXA/MhvofF9bClfvzoOcdtDD5BEf/DX3spjd8bLHpycin1f
unH4NYE/CzISaNH1Fjg8kcm4WAaREjq4/2Adhj6ZRO2y1BMLqDpV1WodU0fh7MjeF2yMOlaWxV9w
Xh0ELHs77GN/okj1e7QpdB4JJt32NDFbTU8z9Xz30pA92zqZHBA6FolHVO8/2WJsp29hKYMPXAQ4
d8C1ZsuXBRyEIu6YmvlXSL0B4zNqCVGloa1WlrAS3dFJFkCHLS6CnlDUkLyC3w9kIeKIjitIQQLi
6L9Z6OgC8heXSp9a/ujxNero2JNUBVW2HGQ5N987zZBirUDfYB1zZC5DeEhV9BF1K34E2zi4eKIS
uto2ifomnMakckB3knIu4WtpjkK7jruJeBBvWJgc/oHB9v3BLrn/YQW+vSbEGsrvI26TN8TLqnxk
tNf284waj3eel0U1h8rhOTk0NbqNz2tFW9zwVkfGI1rkRy9B6m20UkaGZn0JJqsd7lmrc+AFwc3w
xSvJypHxLt3wJIo2aJ7pwFvnjfIFakuAFIGVPVSrjf5xthAk/AV42bgowM5cSRWQFGCabHihAjW/
yMrchRzRbqDas9V1GsiqGQK7EveZi5snQpNwmJ1LdLJBsLKdxDLigxlkPFbZB/XBDoFjfNG2Nze4
UuvJA6dQiNO1sjb4s57yEmi2ijctUEgNYplk0hr/ksP5q1MDha4+gco1KeIpX2R7B2qA5h/JNAA+
0B5vix9eXjUvziCqvzuwxvaxcl0//BgXNrwt8AzteQWmfDqXpfL6KUY7jq8elhkP9zBmtWy/0ZyV
/A2FWV1fiAHtdQbGvSjECzrEuH839WNQJZBlw+3cldkaJuiS7uY77H/VP4SSWXeudEOReLPT/wkN
GeRLo77rMhar2cnRXsQuSYI88z15dEU7glGtlBSiPw6oG6qEOVp9n2nLGhRA81zcUbsQbXo9Qv9t
lIvIzch1AglwUXlFGBqAgP1ecJsBJlP4z3PfujtD/DZKxxCXB+enR4AHHWE1OngEeCU0F2tXFT/c
sqmeb5uA8USCuBne4wD2pb2WvYxnFNvmZCglRHeLYKr2Eupbk7is36dJ8NwbyhxpF3Qnj2+kFt0h
lPZe1XNrE4xnUkb8qciRykwtZZcn5pJ/qp5YSV6tYmcPtkYwXkqV41d13bsytdsxP7VuUcUzcoNn
V2R7WanLgv/uDWC8l2SIOnGxWDIdAmqfISUgY0lncvQvbSdyqdfj9Q3/bZ4Cx8l4OPlrGYgwz7J0
HPTDJAcWFZXzgGaAhPsV0gl7PSBbO248nFyPwDd6mE/mzagNW/58tssq2HmW/TbLRpnZwMAE9Vt0
4EoADmDQ3Gfnte4eatc+dKHsUrdASAZunR0sxcbemL0MhZXpSk8t5lL6ARi1y0cbCLWDJxt0vN2k
w4UpGXYul6BsFqYk8AdQxAimok5BCdzvnOCN7TA7EVpkuzqp1yxVig8nF5JBgAaHdT01N72U8fsN
E1/GFhq+Ic9+eOHy6ITDOXD68wXIhy3aefRvTcIwdLA5O8Jt+gyIHIsfcxfCChLc2DtnauvrhpGH
NqTBQQADR+uo4peUwJpHuJC8m6AmWCDDwvHkHVqXXJzITEGEVbUSfPDgxSpvAupiAMO0i6X3Hcua
ZcpdVz4KnKNHK5PZLV3D+Lph0FpOszuWWHzHZ9DADJz2QrqsAQa5bf3NPoOSrXiTulqmilkUoQ96
BZeA7ck/bbhws70AJEViUR4e1YvVq5i5Q/OrCUB5T1F3K3ZmsOFbzZ4ChHdQF8iww0sjn7SkTbRa
6pSJ8S4PwqcWLDnXffjGSTU7Ciq3A+1Oa8u0Rpwdc3sArVof3oQ5pczsKJgyucoG4UAK7jloCmQv
SzCrCDIDae7tVnm2pmCY8royaDFBFjKdpS8jmgNLaflqJym7tQ+GJc+AYgeBtkXK+7m/rzg/or/r
IVfrALB/U4B0tdlxqxv3kNlQgGbdsQ0q+IyFFiDDbb9Qnaiw+JlnzXloRrzU92DGWyMZxt3Y0mrC
i3FXPTsz9rPnwX2Hl1kfLIkLcEmWj7eFhGaDATgYqRDLZU4AcUBtEr7K7YoqyVWY7RjKxmTMloKJ
QyFrFKh3Loq+XLo13aqNl8Y5aZ2l5foQ9HvIxN/CoigzuwsCyVuZ9SN8Yq0RmrvxkhVPAw/ToaeP
xUROk8VeSk9+u8kyTXJfkbuSdwqRgj1IgMCtBkzSkbIs39sx/Y2jbXYakAwXRp7lVmJZ8ldeswTQ
qEtaq8vjvOnvcrqnQbthoCbJ79IiQqi7ykrAtwXNpK4YzlxY68v1ddrwxr5h/sQi6KomOM1L06vy
7Fh48cUosc8kKQlU7g7Xh9mahOEIctEJmqFzPwHEKojskDQHLxfLztc3wkKT0Fchx+3UC4JQlXfD
cWps+0lkc/5j9QeJYllQHG+bhWH6QDuQoYdoVdIA5fetJUMXizzrbqm+wkKMe32UAV1aBDtJNgUx
XYYxcvm0J9K9sURmc0Fm23oqGypS2kp1h9DcWqZogFZrFq3QTKuGyM2q4pa2VMrMVoNibGTgg2Mt
rTiCrdc2bLPqUbrA3+24rY3jZLYaaJ/SqiB4WpZClc8eROrTri+82zbC7DLI1WBbC8dGCG6RL3pd
OZrY5/rH9UP0exgdVseIzwuofZdIcNqvyGij65UHY2n1wHAMVtMm0nF6p0r7Ce8OMPzWIPYTR7+p
Mhikjwwm9WKnCn25M9UNL2a2IQzQGRqqUvGkvdCugZmEPqLqHyaCdjyuib/EZII44PWZb51Bwwn4
g9sJ2dhWshYwfe2V/Njl7fwwQsjjgBQ5T66Ps3U6yH9zHJJ1oprylie1LFQ6EQdwjAH6J9e/vuEx
PcMJOB4QSQMoppOwm63zjGR1jKQYPUCYT8XXh9haKMMTBG0ZOu6FEg1SJ6dpoG2kFyTPB0AFrdX9
dX2QjVUy+xJ6MKsT8N/xRGunTu3Q0U/opCl27t+NKZiNCA6IdPS6YK/HLPQjT7b8WYd+FxMkXY/d
OuU7EebWLC4H+3M+y7L4RIC2Ttqh5LGlXEgqs1rc+PXL7D59HRynLltQeksK7nugMw7CM+XhXqJh
4ySZTQlO0xeIU2qc045Zh4X6w4P2efG49JTd5ijNPgR0k9k+7bHJ6AUpv3IWOOdM8T3e6q3FNww6
zHM2eBc3bAPVmCyu5cQtF3tI/a2vG2bMWBd4M4NvgjQIfxu9bDiLImt27vKtxTfMGEwVneao2yak
cOuTopM8kSmfT/lQ3niPmK0GtAs1J34BZsMsxFNBTsWdLzTqX9cNeMPEzEYD6c1zDrVEnjjD4h5o
X56qXp2HzP57cJZsxxVthO1mf4Gfo0idLwsD3mGMG39MLeneFV1xKhRIWS+0a7Bnlk07znVjz81u
g6qaQR5eY07t1JDD4tD8AHDVnh77xm1nNhrUa2CHVYWvC5ud23D8HuZVnkBKM1oAL4htAhmN63uz
NY/LqfvkOITWdSd8wRObiDqGiq+F2lGudlZpax6XUT99HfYAck4heULd4hcoqosIRFYfk+seA5r9
Ab3WPQjo1hEzDHxGv10+E3goHAP2Jsqw+NL0YX+28dBNHOmIG5NCZmuBynnH5tpiCc+6LA77Lj+t
Xu3GsrLtGxfNMPjSCpnjeKuVgGTsKwH8BI+14gMFy5Pvc1TzRHuTfh9lJvGvQ70KwmEOT2aB0uJP
Vq9S3FU5qt3ncuIos0OaC8/gcAaG56bjZrYU1L5Yh75arCToneXPKnCaZx4u1sttXw//e9waGxwT
7sBYYuUziwW+fiB53u1gAy9f+U29xewecP1aattV+DopvgEtkSXNXAEKgz6SwQIwIyjBjF+vOzf6
xok2+wdwT7nAM7UMAa/k6crdMnXsuT/NYH6PW7HukSlsjWM4AKTava70CWgdKw7rPHNLg7YV+kk7
GfiN64sYLoAUnE28wvcFebDmLzmCKu/r9e3e+rRh9CUq96AywqelwJ2O6r2MvLrcOalbHyf/PUvD
WKmsGwDcCfIf9nJc2j/d7MbfbRr4UvWAu+HTPv1uL49je7JvDBaIEZCToAN1P/NYEuT+AKo+wuIc
RBAAG803ppLNVgFIlhCfoEUkGas5OPh1oONRt8FOtLNxH5mtAnjDLYvPHJbMrEUAMgwrA0ZKd6/X
j8zGaTdbBQBNKsO6XQHH8obEX8qjgsRvp+s064odw904OGazQFOxidVkwal062R0oANASVqRaefz
Wwt0GfbTlWrNI/S/XNCwdpUXD+J9Qvrl+tpsXNZmb0AdtlWDgrJ/4KENtCeiGntCikelvHSiyQ53
htlaH8Nq0QHSWIWNCbjyCAhZzLo88p29p8rvpcYoM1sDKEInAHoun58AarvvhUh4GX6j4p+ApoFX
JaKyDtChP1C1V4baOlSGPRfEd4OpmwCO7SagD/Vd55Zx3ZP7XO95o61dN+16pFVlZxgiqEKU0J6X
YE/gauPH/09vwMhoY/dYL9W/epOMA4BkrCdEtofrp2rr+8ad3LKxnH0HvzxERmj0AoAFQxBzAQ+n
99RcNk6U2RdQaJrpafk/zq6sOU6d2/4iqiRAIF6hB7s9txPbyQuVOAliEgiQkPj1d/V9yuFLu6v8
csp1KiVaw5b2sPZa+IRy7lAE+QYWt69E8Jk+jTBZs/sKwmTRVlihIqAH2biMLXEW0+FucHKn6CcN
e90X0NWEDeNpi22+bCL72i3+5yyOnA7VX1dGICKIh+Qa60PvVPPuwiINuh8fb++Zg7km9u2UagGc
xNgDHdMeSQ1xqT3m3MFZPcDw3kD4jkaTTTQV17CwXY7grWPFA9OX+kHPHZyV4XIOWcq8w48f6+dW
fzfdPZdPH6/LuaFXBttFkyn1iKEFg9R38hInz8Z++3jsf685X4P/x5DqhaInbTPar2jbTm3zqX7J
kK/BaXOJwBxoD1wG6pdZQD/XXHfdLg4dOtHFhUD93/vK1+i0hVfGryHpvVmG7iDCK+7/jiO5Kejx
49X598rz5PTdv057p724JjHmQNGFFHlPtrsX3bj9ePBzS3/66F+Dm4QHiRlGDB6JzA1vyv353MAr
G+W0XljO4feUQS0OwjVofhZD8fvj0c+tyerNrRRrZiax5qb91pRtalmfhfwCzOPc4CtDraKhiKXE
gnPXsRTyt9dD7A5Nd+m4nxt/ZaUFwZsOJHy06eOvPT9IMm1IOG0+tzIrO/XJIOHawJZyAsxZ823p
tqDj235q8DXmbOmFBbkKgTPb6J/IQvwq2XgCXlzq0z6zMmuUWVzWJ0mYAabk7UYabGPAPYfmUnL/
zFlfw8vannI/MVh3X9148c63vz9elXPjrgwULSt+G5cYV7nxaerpYxhf6ts8N/Rpof4yz2BCwaNu
MHRLkjsBDtsxuCQsfW6tT5/8a+jJSG3QPAW/MnwZUEBh404nlwA05wZf2WeijQt5ddrI4EU3cdo2
O67khQv33OAr+wx0ooFjUhG83ptCorsGPT7yUqby3IqvjLNkfGajg/EntH0pJSnTUcw/Pj4o5374
yjZ1wCrECfjhsX1OkvLKlne5/zmALl9jxwboaFPo9WI/o3rfuJemPix5vP3UL19Dx8ZqGtA118Er
OsWA5ipHU9YcXbhvzyz5GjMmDISSA47BW9lcWbS9++ySyZ95m9cwsWlKwJ2jMXQVvFSSoS8MXZ7x
kSu6+Xhh/p1D42uk2CwbocFegC31yF3DkKRDyNTbAV00bT2lrK9/xuQS7+mZ87NmoC0gC1d2tE62
EWnzLJdzlfIyNvukdpcKSwms/39zgjxeGa5ZZD+LvsVeDLuYA4Qr9YYl32rxw/UkFWBnKT+VR+Nr
3JiteFi3S43zOqvrmcVpUaE7Yo7pJZHuf4f/kB3+7wU3BkMejKyKNix+aLm9ZvPjDMJr+WOm+urj
3T+3ISuDjsI2rhJwf2/G6pqBfCU4duCR+XjsMydrDRCL7BSHiYexO+cduPfSewrNQD8bCGSQKavr
TwG7+Rod1qBzsplbfMaIH3HH05NxVwjJ20tPwRkTXOPBUOSDeykitmkNumtJcr84cy2W6Kg69fXj
pTpzgawRYQpIiol6Itm2RWMfbN5Mj9ouF4AaZ/Z4jQKLhkVFtUBBCb1cvd4ob2D1VjnK7YYmFf/1
8RTOrdJpan+9xiiC9p7vBEcXkBv3EIKurpgr/JS03rLDL+geP/7OuVO1su8YwmlxLAO+LVX0vV4S
u698YzKD/iOq0QcYkny+GQN6Ibl3xgbX+LBqMV0cMsu3tmuvoBf1zuflrZDjfgnn+6Sml5I+5zZp
Zes1FA/QH9bFWxBxd1nJ0TEdS9OlzsBZ/Xjlzh2yla1rqK1YNJnFW3AQDIcwTsLrtm+qCz7NmdH/
ByUG6r0c3Q/RlsSO3LO8sfpKNUnyOewMXwPDQOIzN2hSjjbeMGWVFwHZ7O/RYPe5J3wNC4vIMNIk
bsKtHw0QgkOr56FfPPH7U0u/hoWVzVAnfsXZljc0mA+ktwtSnkFpxYVjem71T8fqL+vrCDhn0ZTK
tp2/TJsCf93EA4leP/75Z2xuDfXyRyFs2Bq2dQ3du/yt7LqbMmYbsgQ3ARibDAgqP/7SuXmsrBtd
4Z0Hcnq2LbSHHuQiGdELTP58bvCV201Zb0cImIRg9yhtsuNSS3uHyLi5pBB65g5c47s0MmQzJF/C
7VjF1yRq3/142VOI3wbecmEO5z6xNmIOYv1KeOEWZEo8v4K4/HDraOMdF98PHqAy34cXXIMzX1qD
vHQV2Qr9vSFoYMuHqK93dZdQqKdXx+r0x8dbcu4jpxP317l1van7sHXhVmk0GhH9nM/xY9WVDyII
yYVvnDlTa+7ZwvctqjN+uG0tM49lqLrboLCooHw8hXPDn6b21xRA2k4nOIe4OZp8/FnnZHhjw5y8
fDz6uQVaGXZL0WqP7Fm4jTREsgsazlt/6NGTHgV8ygRUjy+1Np370ml+f81jQrfw0hZD+wzH9m6c
2CFnM3SHZXdLQnohfjzzmq5V3kee507Htn3mtfiet/0BEgHPSGgcTyqMlEHn9uNVO/cd/79z4cDP
jA2as541mAShXwba0QlJWbqn0/hYD5eEh89t/erRJjVcNh11/la1QX1QQ0BSr8DL8fEkTlv8j0hm
jQEDqrdofMOm4wK1oS8L/OZt5TXtHYKo5nN56zUOrAV/rWIhn441CmRXzvMLaNYhkvl4Amd2YQ0A
mwdQylST9LfcQdezoOTHjIdCa9NsAC3cWkv2H3/ozEqtoV8TmCNA7U2nY6KXJfVMIzPXzMV1cKIr
+PgTZ7Z6jf8C24gL+7ixR5EgpWcMp5lJKv25Z29NL5sTNY/VPGMCzILUxEP7O3oPXz/+6WcMe630
3qEPsCCL8LdEu68EnKtzZZ6SebgWzWd//+rZ9tuBDeEUJceuL69cIvMU3MKXAF7nln5lzFOx2Lyn
uTn2IDDKWl0PmSvAqfLx6pw7Oysbzmeeg05IjUfh63zbSSOzGPjOXeAu5nDOTWD1ZpdxBFaNWY/H
0LvV+e/4Uj3uzLhr6NYkQWkkZB8fi4T+IVEkt5WN5eeO5Fq33VZxbUWdY11otE0kBJ7DS9Ja5373
6b7466XxoxBMlppgaOGl2kKET3zyzlxjtEb4ciqv7XDslvImMPMLur7z1OeXynHnfvrpFP3103Fd
csE0H47JEtLmjiZgGT0Gcu6jLx8fxzPGugZnKSWD1k5yOEZ9dPTk+DajA5FBHK73LnWRnDnxa3X2
YtKU5DVRR3T1388g1Eq9JrqeBHoEP57DuUVaGew4NBXIjKg62qlVKUT+bDrS+nNPlr+yV/Cje+3s
uuE49mDDByvOdx0Gl6Lwc6u/stQ+rxL0gc0YfFRu75Gku3L+qA9DEnWZC6vhgnGd2YI1Yot70Unp
kKsj71VjsgV4BpvN0ifvYan8cfPxPpx5f9fILREQP+nCTh87D50BNEDM5r+2Sl3bwr8JfHb83GdW
5lwgRVnSPgiPZmCbSHXfmnk49F0ExnrwSDHgBD7+zrlFO23aX7bXIAwdx7myR1okm2IyqWohf8ou
9TucG/70//8afgQbkJ04OKngOjYgy9Q+KJukSYXXlBdmcOZ4rfFcDO1hegSJz7GP1c0pPjx51zG0
BHHGvn5ukVYvcQQmAj+shD1q7zEifVpJcJ5P0ecsew3lmjkIm9totMe6SsBTxEBlRGNzAdVz5tpY
U7wyHUgqJa4NSr28SP0xBAN4UI0XLo5z+7uy7Tzqp0gLqY6q6F7Q+/d+UpUV1Fyq1Jz5+WvYVts6
X09j7h9rmjebvAkFChwXRz+TglmzuUrIZZT1wIMjpE6/nPSmDfrGA1Zu655feRPe0aC9YM8JDvw/
4o41eIs55zznfP9YEcR/Ld2DAiYDBP37GMl9l+invJQvHez74xN77nMrs4bQZtcrEwZHxAVH15ht
HKjbeBrvCaQp/39mkAYAM+v+48+d26aVmSvPT6YFWrLwEHrMT8Rl97SMrL+UDjhzzNbQrglt0b2l
fn+c6vjXDOI7v4VsTAly8ws2eO4DKwsPxyFQcqC4p5Ya9xRf9pOQwI6oS4I3Z56NtVb7RMGJ05NK
HSc6vREaHqql3SO8AjUiutPjIrlQuDn3ndVL7sVDHxiFleoWB9KveNua8WfcsAP7f0zipc+c2/CV
3RfSy2PfV/2xAbAknTTps8otl27Ef+8GFGH/+2qUuUEYCEUb2KWxqR1zmdpagt0G8syfOrHxGgIW
Gi8I7Tz3x6oefho5TRthuk8RUSPnf9qcv149F7HAdLXUkP5ApgR3eTLPz0jJvTXgYvqMxcVr+Ffe
OBBrs647eslSHwpwP96QtrzUMfPv7Y2TlT3nDcvB7xvoo6/ZbzZOZf2kl85d0kP49yFFTeS/6wMK
5I73pZbHziRXJ4dZq3oXNVgn3t+GwcWur3+7BvFabj1qZAset2U6kiRZLATWF4rqFpKwKSi8+ReQ
4oovn9sO/78zGimCRnAXLUfjBpZS13Cov4rPeVGQpfjv6I7lXu4a2R0jQOKzMlrIVxK2YQqh7+7n
xxM4Z3Irg67aYWSJrOSRBpXOlAUDE0huc8j9XOwpO7Mba5gYW1ozBGyQx2FeHiAZ8/NU7cDZ250i
pU/NYo0UEw7eGR7a9jjDH6w6dSAtu9UxCH0/N/7KsKt4mUMJbuFjsLQgdpYaCn6o0W4LBc7Njz9x
bpVWL3dhvH6efKxSX3iPkxqLHVyr2zKsIXPZNi+f+8jKvksdkdEHOeaRgOXyxiZF/wXvdr6twSy8
gVZueSlnfG42K0uPWFHAuY2bY066l4Drq1M54uSHDOhkvLApZy6r/9FEB41yhBag5hjV05zSgLeb
UHuXWhLOzWBl2WHTzssU1uURF+4DeFOuBVteT5nWvrqEhThje2t6MlBBJ+M4hOUR1NYBZGz7MksS
570DhdttPt7wc59YmbfgXjVGsS+OLA5uZmrrDF516nH88fEHzmzCGmc214WZu24RR0uCg0zMj6q2
Xz8emgMQiYvuf73neA00Y2KIlkl5ZtvX1lfVRpKq9J8BDzfVuJGtCQu+gTNIgjaTLEgG0Jaj4ym0
qCFArsxPkRkg6L9RqgsLkSYg2ZhUVniRJ9zWqrwrXNqNVQ06rDYE1mgDsLxfHCPWDNiLdnQR/ekc
3pJfBGA9r3iQxdx706bsRxu9Rf3Yqu+uK+dOpK5fmvzdr5NphNjFbIs5FQESWgcwuvNyTjkIyoo+
K+dhtCRlzNHt1Pn1YVYRa/FDFRnLr76npRrSwAuYANmsDq1PUqtdXoSgl4uTHE4RpxxJpqoVoXmc
ysKTAbjJjeS3OY/c9BJoWgMPBKmubPZI+atql262ICfmTQDgZdt7dA/0frjI6zoKFnmM+QxC5W21
VLJ5X4QjSm18P7Z2uIc7qX0PbbKlNzRb4KsdASmZaln/6LygnYZ0bnEV+hm1nV+AVTlxTPyyYGrQ
2wpltnrZg4u7jN9m4DsMezKiQdY/43aQbti2AyKjYRNMUznc97YBcT7IeivQrYBdfzATKMsbF4Gj
SrYVeRbg2PW+gQ9yBORwDPMwtplooGYRbvPKq6f2So9Csz9j1ZLCSzvTVaxLw54X8Z5WAvdeSgYH
hfu914zULCkHK337Dgp3ObdpDV3hyNsMs4xC8Yxe5ILexD6UwBJuoX3pQ3svT5lfzvFxFEsXXVEo
KFd/DOVV8iMhOYbawaFEYTcFQbABk//cSAFwk2HGfCchkTAO0XXJeAPSwxL5dl76edSkrkHeRR3q
plrYtHNeU5xIjtulQYCQ0LhErlXMNXP3CQjAy3rnLVpRUIPnEO15Afo6gZpKgm6A9hsQQ0QNmUdE
yN5jEpZzsS0YSOXuPVr7TXNDWM3YD88rJnrSQZoM+z53TV+HaSAAUz6GwxhOX1RTestN39qovB6j
sBvBKDrngfo19Dro60wA9LLQdPZabGHEPWMeGJt5C6mPFs11baqHqFDThldULs9JEIoA2gpNE9qf
PXiJRXELinUj7tp+5sRtaE4gVZzJYQxck1I55IDvFzRngd3inYrAsu4pVhOyk7zjy23ZD40/pzbJ
S2htkkoq/lY3c2L4jkExp8f+5yW74kLLiWzAEyxALjAHAf/maSNMeJP7eVjHG4OssIeNDfO4f4BM
ngyugZ8k43009p7Zj0XXTTfGmDofdjIGxf+t8oIo+dKInNFXIsiSDGky4oih9cBHEQtM3cIemgac
tRUe7MXQF1BDkvktHpiXz1nrjzJ/TpgLhp9STHoiqR6TOb/v8sRHdNhbWCW4FweI9qaj7IV6rIUn
GojMQOSrcJmUgRtcSqng7VYmkN/7xX14VTKVqh99dOGgYVX/AA9WLW59a/J83ihQgi+HPkr64nsn
Q+WOIqbNtBlKcD6exLyWgT/E4J2fvs6If/khjhjKQhsrlmH8mvsiuqUQGgjvdVOFrX7IY25Qxk6m
arFl2gxRWT/HYAYRz2BVJwZ1dF2h1XHAZQjFQxs6WslsmTHOnuLY5PO7Uyftg205KTBhpSrwxvmG
adQBwCUf5r38hX0h6mtZ+TR44XNt+EaCWL7dBHSci42zph0h50FVfVuhhn/QBS6sMHWTLlmbdU05
lk8iKepx5y+SNqhahGRAn201ufYdQgUhU5t6hjRBdR0zlyQPIOQdwLcoIUWBWFZ2pQCv/ASK8/nd
I6EnXgyELeSfkuhCPXURD5fixPE5d4egZmr+LcsuGl9V5JfVH8Ubx78biAVM/hbOA6Go9eRDsYPq
gk9dlqhWkte+cQQds0kocC/TLrftUQeJRzqUu1mUqxTkCFP3GJJQ1ffI4onlCZT2QSsyjzpp/xTl
VPaQY8DSjZs+BCPAsY26eCJbHowBz7opb8ow9cE9byG9PqseIoO69kHzSKWg/WEYIRKRg+Pf9NEv
yafBx/GczTw+QGalr/c1SgJ4GFsTlNV9axBHZa1DlwqaP3vI+zxHUZfMN00wDt6bAXNO96ZU5cS1
C5p6hqhGrg0Jd7lWgX2cae4gR6fyBCkVpIBLIDJ9Epd5sCn9hqOS3fJ+IHtuEUa1aVLKRWEhQAcS
1WkZUCb7dAZuu5v36LLXAYcAE4kW/uIIKDb6u9FHCFbdjuForX9TAn3dTWD/J2ggKzJwnJ9uRBCy
VnavSlC9t6mnwXf/m45FwO+BMaDcbQDC1/G1nBSDklfox6pOVSU7tS+qYQCVDpyOgfwqXdEg0VH5
ngH//jIvPyxvDb0eSR7iltYgUudiD9weyb+o0R+0A3F/nQTQI+n11O3HVpbDxvRhbvYxrCnOeuZ1
JTtUiWyYn0FRDK9O2ka0AWYANEfavva5a/cNjcN4WwDP2IfbBfdemJXAhqYNtX3F0oHAMV1SkN8v
aOOHehuDalgk3Pek7USQyToGp86hT2YPdhItS4c8v9Stk9fWEKKPQ98HXp+aFnC0cofCJ0pxUC2u
wyFKRxtqq9Ix8IDzgXIOfmkHt8b2E8TVrGJL2hd8noMdts/pRyGQ8/gpIlUwjkfFNOFh8jgvNnHN
xgGNynGl2z2Lc9n/xHapsN8OkixtSkpotZBdUZLlG4eE4Q8fXBBgCxOOWqM2bRBHvr/DlbFUUSYh
ThceA8gDde1eQNAv2ufQ2mhv874pxEMBAYaOoEppIWWBSxHLdluVYLvFSQiaAgpnPMDjyp0uDMpp
nldhPUjnurewDyzUcxI9kCvCRHSgqEsm6M/nVWjgROpezk1q4AO28Epsjmcqs5WBps81CIssVEqj
QGl6L/EIRPuqcizZwHu0OOt4R3T+CMEYGz7UCTzOepNYPL3vCQhXyqeiyalwqQj5PC5bReLX2fpl
9IwzKZZvweIHc5wlfRXbcDMVOYSeMs61WyA6MUWyu1soDeWPOFZqjtMu9ECpk8aQbkYIb+aeTne2
IOPBgC9tDHdtQJiBGCXUIEoIAxTjBMLUvGCVLwFqiEnx2wwJU19aUVchNLMXX43XPhReudvJCQ85
GNmruPJ+FiY5EcoXYe3yOU0SVeV3numV/D263u/HVNVl0JmNz6Bw4GdJ6QFQPtIIp42MOqAGvgJs
L0LCQbfsTk6LN/2KjYRrC7Zvo8E4A/+pFX/aRchR3suFkhHSPVXLF3vbxLYItj0P+jHcABrT2XnP
woKRKm3zkRsvhfT3TNi1nUtf3gPwM3pHX4qyeXWVpdDVkEtJI/Qju1pLfh3hdrXqFvyMQjx5qllu
BBk5GJ0FKK/9o9ELb2+LqSoUEPd51Qf1tc/nKWj3RBSm7A+iSPr+5xD6iOs2IGihrQPuRMZ6OAz4
D0STBomd6a6aCqjG5arLowlqnXhvRR/tm1Jq3W/hr4y9gXuv2VDvIVFLG3PkLhp8iI0EOqwBCHEQ
GTqgVtuLJZMFTYSGBoj74S0VtGz6WlZ2MyaSmScupyqcoFiVJ2WTOdznnt7QANoaHOmLKXRltpzc
nXJTLTkZx3TiCRP1bqn5DInfWpcId9JJzgs0lBjqJKBDI3BgxK+FDWAdzzjukeQVl5FqX3w0v5Tk
qq3rYDZbyFUa3KPT3IQLSH9FnC/DNR8KxF/XNbzwnu40G4O433XCm5R5qkgQLCGSgY1EDyHmY/CG
yQB+YJWCxGfkN1CMp0ZgV0CN/BjLeWSvC+17bCeJ8RCLqvAbhzgs6dnOIS0HYvqwhqm+j9McQwYp
0oXgaQSe0ADGTOeeQ0upAyXYe+8PTfDExQJHbcON8NgLLeaqeay0GJuHXpAieNM9ROGO9ahzn+yS
euaIsKA/xnidNQZVwihtAtKAowXyXYAbpZqiBB1vIN1ZN2xj4OHCf5G5QRdNxEw3telkPTPeN5Gl
TQCIVRe1T2B3gM+BjiETmm7j20oVcgumUI3YCLp0KIdsIHWj+T5nY9zNaZOTeEkyLbWL3gxuhuVb
A3dRvxoiIUmKDmp4HF8rUSe12QbQkJpKqADMRTc9O+N0fVPEzRL+CYgOyy5dYP0daIdbqiKIosSE
SBAdTn7eh48BFKKSOa3BG+jqtIt86Oykke2Sus+isujsrxBSWMBDLbH18c52CSMkTjF3CVInClb6
iuKR8nXxDgWlkT7R6cSem9a4kzchlFzatK38IkdTloSU0rBJdJxYmUJ2Ggrn27qD5MD7vJQz7vFo
UFN3QydW5sO7nwyipIgSpXQkk7a0ozq4si5DmU5IAqjkXqBKNR76ECeNAfIUlfQLoa4dCaYaR6d+
RFGX7S+vVZDhyvLBuIZlQ03Qz5HmQTfwLxWejqrPoDIlICiEa3bkexCK4FhV0F9h38g8dP7jQhGb
HAK4khBbiBPTQGw8lAMUT4elnqdUFkNc3QnhHNk4BvEP+O6sYf1NYmMNifViKZHY3Q1eEFTvKh5x
EtMI9QT3UCm0TcKLK0LqfZ+DsOM3sSsG3ewh6xUur/CTi2JI2x6Oi4IUTjWNr36oeq3TcC44MCON
ik6d0R2hlfedt9Ag+p4nyuv8e0D9au/eC+HtDQhLLVGyTFsbQIoNtCjzV11qGj+3cV9BHKyvln55
wumccb9XJYBqUIavONXRTe/LBH6fjNrW89J5mKPfuVdDfW8JkDNx2UB6iCNlPlI6AejroCwmkyxw
i7XNjiD+rucsKdqewwkT6EO6aeKpUVDi0Up7uBEGRN+g7OpEx6vbtjUcEb1R+VR02y5X/okRhS1T
aTK0VCJbgzorgTGlkPgy9FfkeXE1Zb2LlbePKtO5rzVZNOCBPeJZDdWronxuOWsDeFJ9ruEez/Oc
BL+KwvHgrcRhKX/nHfRmbMqFGoeHasR18zWZgZH8UlAQBCM0Hhca37TQrRr5Bo5jFx2JWk49oxCS
QSSXVlQXCJ+KoFPulSOuy++iSRKYFejxAYOCoF8Iljrbq2i6nQqvL/YxhOvgQo6VzssrVqBS+dAs
yrNuIwhSG00WoPVVwG2EGlF9P4XQ3hmz3AW1u5V08v2vfktHFAQHSIBVm7Kq/Og5FGLJH4DB7BOx
AfHwAOABRKUwTrrQaOrVa1cIOCIZdVjPYM8HJDbwdBILLiQExqY7zggk8uEwTYjHYL05eJlSzezS
HZZonB1DCA9ePIh60TqHcxoDlnFSC1vAWbdDJARfPNU9cYrA/v2YvHUsQKiKWEAGOYIxxEZ5mEGh
iRUB0vjw7p7HGO2gU0ZyOLA/KekTxTYVPGYPrZVe6J/oeHHHDDqtCnSNj/hRyLF1WZgMdAlBRToq
/wU2OCDdEeUT0hapQju5irIBvivKErbsiocO/kLJMgaEYQwSEVl6wOYruJr1u8M9vhw6qerqQcBH
dt+caQxLT8JzIXxD8OapHdc+o4+cNW52W7TdS/FWgney4w8kyUGCve29HqH3fqBtUjqIRKMc5W+n
gU2s3flQpojsPtSBdkijxGRsu1TjxYjkdUs56JDwz8VXuNJ4nDLVd0Lx7WxBpEb3sQ+9s+pqoS2I
ObCMWttpY62mRmWioP1UZ/Ah9fQFbTIVkS/omQHjRdow5ELVddX7lhZXHlou7PA8FUX0OFkZRw8R
7AYNVIEn4EhsIK2GrsBumHIbHcOks9JkJVJU2zIquM5RFhGQTYNGnKi3c+DqJhtUB6QssCgVqB1Z
gX1pUwRWPQpkYTV633gU+Dsejc+zT2yeVUHdBL+8sp71mJaDgP+Yxr1hgbw2YkA4jFt+6ppHDiWM
8oeCmGF/iHCI8pPkQxHC0OrRQHQP85LVUu86SFXSb/MAnwafdxXobqEtXlDvGcquwkSoX09jA02K
xlTBDm+fzPsrTbzZ5F9yVtnuix2bqX5HudBTJTLnapr+1FMNZbAcXZINkmWMjDcxw8uXbFGAAthw
23a1b+99vLywriSZplCnEAOvG7fNA2KDYtdFQVctWQIRq+IHSG0Zx3J0S1QO1/jBuEWzmRXOP1HX
N2rLwkr6EIFMAO3I7MiQ0AqQmYHxKW7inyQJGSTwJPVk+BVu7VwqRG/odt3xEyMGCmFq6fZ97S3B
sg0aoZjLGgRACJ38Cb5Li6hCPUzIGIDIpUeoWezKokLlDLqdkJN5YxGxyZEgeVi++y0uzqPypha6
ETEiAnEXggc5eullnhS/VI12BIBcGj2DLt1CDzR5SsCmbV5xWKVD2p4H/A6Zp6WDrF5lf9QGD3mO
YNssydZpjbMIx6xKyF0BD4VcFUHszI+mZnh//Cai+Sap6qTf9LlQldrkDpKXCGl9CMBlFjmTBiCt
seT2tWCIcIIMe2uRYLPOt9tTcy5B2MZlA3Is9IC74Y8eyijaq6Qsox9kQVLsKyiqK41EDcF9NR9y
P4YuVBabauIHvPz0uZVTEW8ghTi6VA3wgdNF0BILi6wjtFWJJnHmSQSTt3k7WHXAmdW7YKEllqXg
UQEFKwfp0AICqOVNgZBjvEZBAdRC1KedyzDh1mSVNGO1TRJvectzWX8XlcFG1VqF3k2tQECCh973
RoL+X9B/Ius+QIJujExz7cIhfpgRO94EYVnfsalHLBHmWh6KNoyRE2LD9D2aLf+aL63/itg8emcE
xOqbhBhzNTRA+CPJ4uGp6qjcRyDbazOLq37aa7BCEayoQEYMr8tz2zLlslwN/veBOfPUMq1ve5JD
fFFZaH8gDWSDIUNxSO/+j6PzWI4b18LwE7GKGeCWZEdlK1j2hmWNZSYwgGB++vv1XU6NS5a7SeCc
P1KMMx0Lr+kfd8pGvMNSBcs3gLcfvdKrFoQ/POIfWaJBqqqDu3RmPrR5D8MDVNz/GSN3uEQetaip
ymrAqCXfoyDmEm+/BtsKxv+Q3t84zAGI9wie3PdpzcsCBBEtuju1uxUNp30rnP0qR2JzcfR1tMW6
pB/qOJqywr7y2hE0hHyD9sNs1O2nCjYqRjsM6QAOYUdR4BCJIXUBxv4bVnu7en7ILECWP+2W7TLp
p8jpBnFzrAQfHekfXy1liw5vvvGrJOcOEYep9svPQNkSI6rIlyIeHS2bR21PpE57Jq+fMe5TGLj6
Qe09UMwZvNokYe6xrWrVnplRvAfQRPerciRHXjE30dUzvMAxblfXaPaknS7aBuqBMne6NfWBFzF0
0mjbg8cJuip8DOaadK+gUbQhuvAwr327VWXsjS7liR4a06tVjVUUu4rRj7Fj7d6nteHrXFXdRElb
rlVwEXmdVYnq7XaMsYLlOnGmKSf01M2nf/7eTcMTWLru4XGM+5M9ZPPTQW5GpVLt20/KG8c93UHl
gnRkmakpMh10cR860eqdRo/B+xQFJJCCywisnRRWTCsNvAPXHwf9vpJsN29FcFeumJRjR9rOK+Mt
9xkJqTkTZkEl+Nm/oR30OMr+0QSg2qlGaecle996U0z0H9Xhq9W1QZK5C989BD/aWhrrzZ963MBU
8nJ21RGmMDCXeXK3f96souo6V5hbzwMURxm3oqrWh9y6fVSgFkOduqL1zz6h9HUixCyePD+oftRr
3kxHt6l4akVusynqKuzXy8xkSinm4s94MNrNWlMOAf5M1NWq+zZiK96kHxpNtOgyeEdc33TrRV5Z
BsdqCdYt0Ra1b1ep1+HeNzwo54IJR7/QaRA8KlnI8LjsInpppqGA/ggbxvuonH45FTr1JNBLedf7
lJme1MLNf93XKbxd4oHpDyM3dpT4tju1SbbbMBOqHgV1yu22z7R5sh1wQ2Mj+SAYvLDZHrolAHNT
WoNdgP6/0AvB4z90lftYBHNOJSb0RaqjuoA38S3nt9fSv0bkrzTOwa/1WvLhcctB7fjemzNn3lve
F918vxSjv14kjKY+OYNZ39Att080LwThc+4tvNo9wonqMLIF8pdrX9anXk2KOJg93J8ypfh3MzOZ
N3dZVREPVLI5P6cmcr4L0YdfaxkWGbfdVLjV0yhLCgVAPEo7KZnzncTHjeYnrXbpFXfqdiyvIJlL
9msaYBzivWfwfzMAvf/UNIs+JS40mK6ePVBcCwAV9BWIIZExj1NFdTTo4m77b5R0hyrpnNkePxZL
LFyaPRK3+kob6QY77xe9kyCwG4t0HPNCxa6oa5Xyr7S37x6KYL9jFHH1s4GF2ziajBVQv0jnytlM
efMHSiHgw2Jmci42f8aP+3rYtvtw9QRYPnc2BBi/ms3CpbPsdWPa26iJBDWLB68wXFazHzw2Huc5
C/jt4Od2DJqzavx1uuR2TTN6dju8DsbI6ne/y/pXyZQ3/K17ejPOUJX2075qfi23I+8v3rX0npxx
rqfYRZBw75OSRPYzZkVafa3qc+2K6anz1/kT+2fLDh1ZHaP5vHr+KZR28d2YWgCyQwtX8a482NQc
xXECAzVfnXKzotgYtotE2p65EjFQtkes//rv6Lh+T26uG+7tSQ9OsDIIZrNzHQmH+KtQIr04TEV+
bGtSqY9Gtnq6c5ETXXK28fa/TtOVwV4duHd4ysyPzQBjHkNayMNz3ZSR/eVPszt8+nnpqCPqOcmQ
opX3QIXxSB0ZFxC0cj1qdSCQk2vQHmtuboY2pDauDtf/wqplXaHIl9VTjIPV/K1b+NS/5KN75lA3
7ZY4RN6+1BSDUMNcNl37Y3Hgmk/wWGH1kBFBOZ+s3OuL8zoNWXjWIZtr4u72JhKFm+/JhgLTZ7dA
OHDsdj65h62iLflMd/HuX4bM8CMHgac+HZFX2PeeNVeCpyW36gNdtKpJp9yt9/usZmwpY7b6sjrU
AWD/iXkkLJPcDfqW3601z7Je6v8c9jd53dbMeEnZIUFh6t+K9aFZJSAqaoWQozJzoN8MY7h6o16+
xCYgoqJqllO57VM0JL4bYPiekL/pL9cRUX8CR3b2391a8fCYLeq3uB+kuS+5hyghHobsd+lH/ZMN
0jDcyX3iupi7wdEHh9C5in1SR1hoqtKijDFxyG3fVqY13dacyzJru39j6dJffZrIMxs+pSxq039u
k+9W6mmlvNNd7kdl232FhDpiGfK+h0JmjDYwA4V/VZZttoXMmq4Ra6zxRlMPiCbQKtcnmPbWeSwD
B6vjpNH8/FUT/P4Di3bNQC8lwHa4WXuXyJolpo8Doj6KJ3QgVoSjBfQsqeqWRV0yVYuUiUa56bje
tOtsvflH72bDmi4qAr8Lo8znSs+dAiAYHrW9owJozmO7qC0/dTWp7mcih6Pn0nV3ccrm3Ty6PPPF
IVj7DeQyty0/meBGABinilbyvSvKDZiFNTUxc2ims6NE3T23CNeRMnhR98G6vz6J3dF/uQv8Tzsa
1f7S9CH7uRrHHpltu3lQ7UJBltUEwI88L2Jb4q6C5z4MzSiY6Od1/KiZZLuzHQFpXjaELVYSjJ7y
ebXpe0/zRVTX7jZR3xX76GGxFUH/ysSVZYfGHUTzOY1y5CqVWfgayNl9Np2lvIPqhHDneO7LiDIy
x+tD7l9TtfeVnp2V06ww9tPUunXzavayu2yyU81TY27975HOQD6WoMmWM3pMMo8NxoHZS1AkTPPB
kYNL6bJFSULMbOPuaV/d3gpKFCiGZ0RVjFYi9KpDFYa5ehhLKcCuZpursM9Lur1gI90uviFK9aXH
Yk/qOl9ZdfBH4hjTwVdOfchbFBXn0JsZfHZS31/BL+W/rVLRfT3bFNZ3K5T6c1WL8GdIm1z9ISGo
viu/rx7mvoAD1rzF9oPlCI7gGGqRy1BlrnnbYRskAqXN2+/b5tauK7K1NycaYiizX9ZykZ+qH/z9
dyuyIC8SHvO8FcnimnzHQD/mT027ACAfEAo17ROcJ6XgkegtcXHtcVLfbJJz9LTZhNcn/jJyxjml
5U+vHfiA+hiFiKxjizlCHMetpBx+zcvoo7WbqH/Io2j9XQzWvB+NFebre785S/1VR42yAae1sNB3
1YuQ9HDbjSs/bn5+euCl6zh/wqVqn5j+lvEEYlXIZ4qU8AOnzZ7Ra5HkEcm6T+sc2uF97U8T5Oa6
FIt3XtZKdRdWmrE97L4oyqOpPe2SqeAt3mmdDR+3BRtTnGgIYvhzFxN6cU8dIBFcbuvYB3+xhzxV
QNnvE+Xp4lI2vpenYeTOn6GexX+cSC4D7iCt8WAGfrnEtvrxgrCAhi7CLA+GfTU7sIX00cVa28w5
Ff3i0dQ5T7JCzFYAXehH04tpT5Urhule6gwAOR6Ywsr7Fr1CdegHKx8OwWLn4/MCbJ3/aVgcrScr
K2+oYQcM9apXvd5Z7tI/llG7/sG1ZSMiWBaE0zOKoBFYep+96+Zl+0in+bSLB24r/i+sOQ/SzkT4
4K9b81T3YqdjpcmGF7Rf0dWFIJepV9mOl/htVm3PlFl17zufSpksfV6kvWfAjy3mvC+Pofns7Iio
/pQ8ld15ZaNWh16I4U8jF/9tIQviHn1s9C9y8vFtRGf00tOD/NqohhJOamTsT1pSGLuWpd7/st3B
LrDVFc8LQTrPPqv4v0xVbQ4G3vQfW1lG8rti6/ZOug2Ek0ArsogDN+d/l3YDhpz6vbyn8k8sNxC9
fdzhn/8il2Voy9DBpEQas2HMhd4ukpHimGu0C2fS3nYIi9WEne0dF7r79JOopJk9YOBIiLMsiZ1w
IGnXBGJHdxwsO8SVzeTFxrWpmkoKx3yM0t9+5hHv202Ym6ejmqEI+mo0J+pIq/qUz3pZ0shf6xe5
UevEkWrdzWFW/afwGl38cQVlHZfczhD6wupt3jpfepupLFW2qbzr2JlhvuaToMF73evxT1iSxTX1
3fIOYO0fRsfrfHDmabJ/TiUHJgU04r9x9gfnmGH/GJJ69xiuGROD/Wz7XmsnDiBilPp2n1f3Obp4
eJA5ZwqAZ/E/WLduYLBvxuGQRV4eJjxxEqlLsfYHatxRHGRgIo9BWQ7zIWf4MwmCwS44kjM4Vddm
Hsv7wrRqOeaWslMAwBmEvxj2Ld17N98ONYqkHPI+3IMzmFX30TOggG4vU2PHGfIUEmSmdrjvl9sM
COaI6ExJ1iWSQTClShXaNYP5EAaHMRPFs4nmfE74xQo7tm2kzH6/5H+p3YFGYLKm3rQLW3dJN3+l
tNgK9/IVLrt6cnvZFo+QyNqchlJ72REVVNU8rKKfuvNE1+cx350MYF8zy8hoLN4GwYPnZtH22CyR
W5Alvoqz29vov3PCvl8USsJr1lXOG5IXdzkUxoJLsHsUolVjhibx0NrVsWcmdR81BPehL8vz6gz6
mdsXX4RLkyij5Tsno4CH3yvmUEApSj3gGf/wNYNmE04Y/rap/uk4zQQPXWu1Q7zd8MvU08u6JNAE
kZM0ZRs8jLYrYozt65mvFPRrYYavFiCE2coFmwRAgB83ezlYN6JULCy5rJAEKHjM7ZDXpwldCPeW
tlonzXdvqd/cVam/rRiKFyzVhMC0AN+JXiP+vV1dVZe1sYZ0HKrlnWWhHZKs3KFErbqq/zEdG3kZ
URgOaT+41WmNGvFd2lKqMyUzhsC2NmP9KCxj0qzJ/OAQKcf0scuNyfzvZtWD08C8pbSy5xeT+Rys
NvXd1rXOFk9eAQsD9EZN/Z8VRtrASNmcMKCd1hhndbk/NIWYTbwRbzenwIh8OwjsonsZ0AfUROt2
CIqKMblY8lvBb2T6xzoX8GuinH5OxBOmkPbWjzUT9tu2hPW1LNrow3fAmRiw/e0gsoxO0GUbvB9l
XTMq9q0Dj9FtoXycqGH8ajIl3N91lW1WfmwqoiHPee7N1suUlxmLX62Xjq0dtPUYmAWZY9iU5ZRs
3LnzCfCFlct4fV9ysnMMphxhznSfWw1ymqCUwx/H1KCCbLVeojsNl1dOMlR3cxsJGNpWdL9RinqX
AHqw4H5s+PrdjjfAICrx0gWdxV1TBT2KmiYo7wHf+/+moHNOmdWKX+iPSwvktS+a4+YE0FihVJlM
5wmg6ITeuP4ccoRFSW339fsAplAgGYSIjk3ftP4rQHRw1weipLPT4j2J4eT5R7SIIvdjSebFeLFz
lkY2P+Ht/zjc+uoH3UY21TCZrJZ7CKZmOM3OTcMbtlNxQjE9lZdsG8z8YKwi986RcbBPoiJcvr02
h2bW6/hb1mb7WegV+wzPOt0yfjTX/9pyWsLYGsrp1WxuJ47FXKF224yVv6haaHIVo8C4KREFk4d2
WS0GpFZNXdoDhk3Ixhf1HAXhLVoLVPJApKFxYjFxUmSAxV8Rn1Gdqm1fCDNo0Eo5qmoe5Wya1wlx
9Kc3V1MZ54zYKsmAuYYjkXV8tGbdIzo7nM77J+m/ZH4ewu0/ZMTTz9Jeq/9cpIoa2VTLUtDn2Xxt
smpujz19q+sVNOOmGSqDdn9EYOEljgi0OOf4pF/8xQqRG4Yu4HI/2QufpDPdzTJqfw6eQSUae5s9
zv8VvBjbUXRWKM43acQdKRtzQhde82rdWpNgJPPGpGIN+2Splvo6eVn0ys3pvmSdcO/6zrF+ecay
Dr4PC7+0Jby4f/ulIZuJwvRnVo6yXN2jZSumZ2RJxSmPKq5Nut9PsB2C0XwtKv/QVigUQq2JAs2i
vf0axxr4zoomf4Z28cffHto2/9Sv68g+pJrwMFuC2Ll9/7cHiwPL2dIWfrkhW4reTGVdWI/R40/D
wuUIfec+Ir8Pf0eO1YvjACHwOlur+5tnwH8KbF18GBcxNLICAybJRItiiFN4/Gkce/h0R3trUwXZ
n45CgcR4JgqeNxjVwxw5qG+IpEPqH5pCWQCCtfO7K6pheuwztkZgG7FjJ3H3BR01fzXgbuh91Xu/
ve6Co5XjlG9yC5z509p8dQI7X2Eu3e0+2PP+rgqC23rQ+N2fbh2L75rMht/DCN4YOyFEd7yV3TAl
SluOFRcwsMcCAc77OvfTcHRtt9/Oo7H8X5gk6zhE8pWMjIikkHNXH4G6yzZtdOUQp1xPgcPnhnMg
mZp8/HJXf665crZsSCa32V9YkIY7AxB8F2y3Ix+jK/Jt3HZNJrs0VyNY+Ky1+VFvTnmHkmeQiWW0
6g7YrhkHwwinxOzCc7ZBP8YlsrEiQQRqxbo3+YFPuUT4O4wDT2jX+f9srw8IBTfMMWNNzN3ZaV1v
OLgTPsh48dfgM1iL8HshlePNuOv0axj28vEm4Vjixmv1cQEyW6EiXeePcsadbWqLnjsl+iRzdo4u
XQdn5O9BsqohY66YGPlUtXnXoIrMBwfz7sW6E9kpB5S4QOAv8LyopTYU16VDrCxClTSzUJymxEOS
CiE5a78NkrExNqNGq3VrXo5OrX+jCVBt9U3sF2335c92OD0I9MGPWFIyznkrHL6J/yjbL2QoZoip
vVyrJONve9gyek8tVVnHqZZOqmXYPExF00UnCupBGcrO+G9R2QBqZrgE8CQgijkMTkNIfsXYQCJx
zU9fEaqPcb/VTA2910/3aKF1Gwd7QTKy0+TlltTcdtDsohzfAHirP6GDGB5aC2x+jOz2OvUaKIHz
77Emre/daneO/jHfAAQrOKNDr9T4ju6+uyvKNnuOkES8WYjeePDsvjlOaBefrFZB0VhjdV561yBE
DsMvHd3g6ixcUSG183pfei7H3VbU41nKeiK8ub310Cx1E5x5ZRfvLp8G55sGHJ6qgXOnPRSeCyA5
BqirEGeAkzphvV30tsgLw6tpDiGvnYlrK5j/+taOBiLUwo6lNUy/Fp07bkLPhbpzWK+5f2Z1sDvp
H8Ha13PQTUzqFILUTkKugnuYmcH/C8RofUdcWF4y5VUtkxaYb0nwHsHU2bpmWptrjaJFOJN5r5Rf
BgdrcWmXnkIr/4ZKyf/5lJH+KLDVNI9sJbxSUs+cCkXIQtooZ/niPnVOs6f9T+53v7po/mXvSAGr
T51t9Uunxt46GbWGX0qyx8YGqSb6z0b+tzbD3h9XKky+xmVThwmi68Hp7LI4ltYKzr3uBBalebB6
l3Lh3IkjjqVk35buPEyu/aQ7bxoS0az6bJCmKayuXW6nSjJDX0ybz9duVfLORsPyXgT42ibdlANW
ybUo4LqV/TkbJB69R02zWZrpzrO37h3djPpV1MH8rEwP3Ihh6oxeI3jDzVH9QLA5UVuARN6kwzRG
95njyezUwVzr2F8bG9mUtPlMC8ShDetOnbUJMmHj8r6P0DZ+y7qcLqXvpEVdROlKSTVKbaqlJnfh
GB3lVD1A7Vlf5bAYN5HF6D5wsMtUB56+GEJ9nWRZx/pf5xb537GRiuRUxnH2MRDjhZsCiEGYc4R6
8QhQa12BpdC6wI9bLnEIrf417Dm4YJPbfnTYo8ggRt4ykO/OjUJ5cV2ko/EC0vnGmD0aRCER4oqd
bGd5zWumJeizaUrzcNz/rjkCD3h1hOa9GsOfsxOyDfPBLQ/KLsSTnbWI4CBDgFk8poc6DibRVSdL
ozO8GwUUKSJ52ELXWuFIqmAciVbwgvBFN432UlX02YM9eot/Vj5910wN5dCuxxHnQo29MliCq567
/WX3PPfFAwc5GkQAxWFrNQrUjTFtTQCtK9BTz7PvWTByqkr06IVv+6xL56dhoMz4DQXsi5VVWXWM
Ind8Y2Zd7+XGRo4PD9TKY71Sx1J4FkhJy+fr7/PyHoBII7zxOjMmKrOcLx+fCBJW7Ge6m0ePT73k
wZxstg64F0fl79xT0UdZUi+ZQ451liiSoK5uwiPOXW98QE8F9oiGfSoPM8Wdkn7IvJRvyJYL87wv
0OYriUgrSphSLz3Tn6Bgd0h0o/naxLzMz26RNa8FsOOLaOwubZqo+6G07SaDtefdmb1/fnBsGXzZ
dT87d4Hwx+KdKmP7HXhchIdm1+zUkxUF7oUaWWcFJxGyW5kB8qxwrn45jiGp5cWMPXHpl3mzcdU4
zrrH9daJH1gUlPcU7Fw+zWFYauKuUVapWBd6eglzxLZktFRP67D2Dw7M/nOXIYrmcitkdwAC84YX
9AuC2M0GRVR07+yLRa82hTxO9cSYywRV7QuLcpQBbCYtcFsUd3z+KqGKsnPSbFLudGpqfy/Tsp+W
+mTNLILnCWbChVetUFfoDmNHYjHRVcme7814RGTWpTYOHlLy3UrbvPGOfSn9sH3h1wdhHnfk23HR
2vwCmUsNsTC+/Ax2vGRYQxX0/zyIQnIm29nvqLNYMZt1fzStZa7WGC1f1VCi8BmCbCMfCC1GSSAG
fwShsSvKF9l73Ob22k9PnhbbBBBCoNqpjxTvhCM8bNfIC8JvauNgKIKuGO7CWf5fSzLOURK0Ez8c
jcQcpYNHGEA82DzJhE5v1GRyZGUSas5tER+ybPexp7YSjR7SivetLhRINPNlB/nLp3cXOq34jxAV
dWZI1U+ONVuwR7e3uGXYtc++Za/cFqE3HUyPR+NY5x7OVcFVmF2Lwl6OCBZg1yzpvpiFgNwSUvFY
bjWPiuP0+yNysuGOEza/tDWsSao6ewT+HxDHYh2y1HFep/0EZOQeN+Dyx1CCMnsTR44SqDafdOEt
FrTYDO38qiZ+8NWsUr3h6ibwZd+roDgXfD1vQSfko9EBrFqDlOd+DaLuTSyVeSSTvUI8l/l8Gx41
6u+WgjOOoTzHNEPGxfzHvUbrA4bTc2jLcE48puv7EmbwZwcc9CzRxKLRZCC8GPp9bzGx4Lndoouf
gja0BycP3F9e5eQf0YjahvmXL7tQQfFr5Ym/B1JYf888AU7qzvOIXBT6CzsKT3oOXFG6XzIotqs7
RGB+yOtQ7eqpgxsArnM+TCbx4dd+R7LuJO8WlZWvpeJTinYNpzO5eEAP8OkQtf1ktiKBvw/+FaZr
0K3OVXTf57l1uqUN/0SdwWg2u/LXZrNxxUXXw+rwPDhfFoG0KyfyPP42Yx9dl8ILn8RUNucuX7Mn
YOboHo1Y8NxMUcPI4i/wfZs9WMe+8cvXcZDN02D12ammVvLf2NwkJS2Y3UFUgO4NjsgWvQAmNxez
LhBQEKz/SXfgWarbAiHMMt4CwSvImwaW5piDeda/fN8dzQ9jj0BHuIXU2QmJkCxDZLh0rkhvSv2x
CVAd1CqXhw5/zncA146csxswpuA64D2v9+cG+e2jYhtOWFl5tTvPDcjOiAL1XZRwpOEwqIuQdnuS
YYl2yDT5b20jizsTuZ//ckd1o2682/C1wOOzFBSkuaKPzO/s3Jg/Vik7PF2o258CYtlPVo25IXXm
ra7++GE1Xuo8Ax9ZOPNjLiPEgEngYRM4KmCuj7lZ8XzLOnRjr3SK+Tjg0I2uoAW788ORhCtz0vTM
l4BJ7Ixut3v61PiqmuNcNcV8MPbkRFBf2lO/qspbYLLDUCA3CbeoI1W6tLBUbPQPJcSI1n/QoGbi
KBulTBriiv1pQYiKxxsgw+EcaSlStvmRbqVxXuUbK+v2z5lXA9vHLRj904s1rGcKG4DRQ6xmcWUN
GIv3uizFObKKEutgJAv1aJqAwd/HEdzG+3CTgOZikvPF8bvKPo+w09caOwUWSh3MsODDzuHsSPm3
om9VxyWcQBDXusqz88RqDDaehci3qchBNtTKrX9Avu7/teo8Kh930WQRDQWBxyUVobeN0XprFiHK
hNeHMrCDBtdLuHxRcKDQkxuV4xpAFTEc59tQgPZy4TMmdQEQa2bE82JcC04q9kbijZ7n5ZubcZ7v
YQCcD7EFbFAVShCLFTKrqEM30dsqW5uNlAUFm8Hmf4RtpGCulrruT21L2oU2/oIJf6vZLPy5zw6y
rla41Hr1G0COyEaM6kkre20KQnyWXWNHK1k9k5tKe042UZg3xsNiPaF69U75Rm95ugFRPHH6lAo3
gcjqY9nhPkcStwKr5YjkC8iZqiIT2FTDcFdVXdEkIp8wLclIVXcQxzA6LQpoEduLDM/zrm9gp3Nb
WzSKhqSzF08nHiUT35YcavlUbNGuUr2K8WlDfPwY9trdTtoAaM4apT5n45o1B7fHRYc1d0CbnpMw
i8qJH/0ANMhuuLsFOy9xfTjz/dJlnJ2HkOdd49IsmYqcA7CbbycIPtrvpQd57pnjf88oQs9L5I//
pJx7jhfEu380lqjwxe365rvJpu0XFoCmP/mb121pq1U/PQ55i3upUCKNXGEelnHBFFlk7N7WVvki
T/KKcuUzMwmMIwfdCtIEqHlhRO38L+zU0V9cJ3B8XNIRH3Q99I+TbKqEoOKujFeuG45bYAk/MYRh
B5+odALKFLqw1J0C7hiLHtfkpkmKbD216l9jV5gR34jn+KccG1L5gWUBmr28dpwprfOAqEwN+T1q
C6BAvoNpDe4yIO0mkf2OMAHtSXbuiM/8ISId6puKZWhsvskO2/dJZJP3b3bn+l1rF7QO13d3l+3a
ZjLK8llw9xWjdaFMWkgsc2P9m7A7WKspqqvjLp1gahmra5j5rQqzn2vbGBmkrpLuMWr87SEcZmV/
IPgN/b9Z67tYpBGQLuubVdVL8E3Gy8wFxEZIgH7cCMsTjJ4lSzy+YbCoyK9DfZxYCewrOsKyPIIp
5nCAq33T8Ox994+NVixP7Rg5Ou2KzFztwOVezaTr/VAbYQYxhg/NY0Ku4alSoKoSoz3dCTYIuLu4
2y8sr7dX2pHck6ZU+u9NEf2jITqziEuIajTFjY9Q3FmhI518iMg5jdqpq2i5XzrnPPjbKlLHQo1L
+ZlEc4ZTNkcZNGK/O3DJza2baNuvgoMDAale2puau06sCtXv3UZo7R904KpLa7TS8hEnplRph/+x
wE1TT8WPCGGz5szNgIEL6aOsoy0qCA/4bFofyz0O6DhCu3LPldE/RPPmNseuxJ0Yk4bBFxSZOv9Y
iFrBjVTyTfdg5ffLwigEB4t96NxUllP+KClxrN6w6Dv6sQb3ReLCfzwKb1jv/dACVPHyou6AThiW
EyQu82MmJxP+t0yKUWBuUYDoUjYR3HYVAi0gBrjy9+8sIpFEu0pWRncV+DI32npr8x2snZTHnnZX
fSq4ZyET0ZmYu67iZYOQYq8mJWFxWBx1NdZkLeL2fBut3pVnbwzQP8V7Q+7G7RJdnDU/WN5o+i/m
TcDUuEG+xvobdh5wY+fg7H+tMBSZe/AiMN9NyLC61+hqZlwmnplfUc/u1BcJdrtUIdkYEu6ndX7O
9z5iT4AJ7D8mZBc/HKdT4WEyVbmepqAnx8J3s+6gsrF3VRJCCg13ji1Q2EC9lez6DjrRg8bsCenb
G+9Zj2K7oNjuUbfqsry6nUJHQfiBPtlyd945iIfml60tJJMqBOq6CB+d04W8h6Zi6hGbuNvY1Xve
3zr/H0dntiQnkkTRL8Is2ILgNfesfVOVql4wlVQNwQ4BBPD1c5intpmW1KVMiHC/fu/x/ivGiHMZ
uGCTSz1GGeHdYXCaB04Gg4XOCK/LnxcnoJHq/OkayWZo7rKaMNUPAl0gv5qwbzJki7L5rhmns23P
mDF/rslnMupp5Jqey7AR7AutxITYB+pNzp+81WMU7IH1EtUYFNyLnwx6k/0u9YBLdufVna5/ZzUK
+xMa5iJOmQfOG69y2DpUakGvzsyyIsYmQWQNySvhTqp8cQmyr+4hlESir1XMIOM5L7RrvmcbMPEI
uM7rG49hVPSHbmgOBjTYBrMSl0cxpuE5IzoWLPiit85jbxMgYsted6gfDx0PQHCpGuunX6AR3P6/
AKknTJhkcaxu3Use+RdBPqX9Vrwl5jZvqipgLsRQ5hMulYc67ykDj6cuiqiqdmVgLeCVtB7Lp1aS
tr2iLIbVw7DMoXLZFIAXV2OY+WwyLNAQ08O1uMI0YFTOlCz+rySKJ+8szqoIj143WP+rZTa39ZDT
GgSg0LsuPs1pJ5ObKXCH5dZhUJLdOcNgsp8Vf4C38G1Twn+mhKcrzAeY56pfA+Cx/D3qfU995MYY
P9nphOPx3UtrCTC/KNhQw6jTyDayV5tyEJpL7uuxz9H2ChU6x87K0k1edJZbl4SdW9bt/WAtOY/t
2RnsOQWim0X5DhuMzY6s483Ty9IBv1KHuSWvvFN0V7i2+6YLToVbreu+7bOg5b6rQiUEGf55id/7
ycs+lzWN8tt4oIzfTSE1c3sup44nfEL0Mde8NrMDTLeek1+bNws+hq6z9CXIXeYLh6QPatQHIYIh
uvGikTj3rscGMPzqsSgNFybyqOaJbZzgQ9gRC0a6uPjj+8GLq+PMiHJ4xXEd1c9t1w/+LY6xkNY0
qZbilDme0s98JusTEbZAH8HE0DfkzPJewiUK9V5XBRHLTir/pXB6Q0nslozpmP3H6aVF0rWnJIwK
lOZwji/V7AyYUnqLy7nw26H6iCw/OMVgLdz4ylQjzc5GQXjBC48w9iBLVKmH3ofidO+ZYikvAv/R
+mg1XKD+4IZRkx516c/2oqVO+KtPczy1T7je8pbH3N2m19OyrskuQFHlf+BSNgGHtdOHS3Guo4D8
PPiCigER2grjSM7r0NVnOYTGKC5BSUN8NDXWJP4xNGylJ1/We+1wsWMbF/dh3FqJyanq+2g/GanX
u6lO2K6EpiyYpbJ3Hm2K0TTm02jx0dnqfl7PaaHSn3YlN0qCeEqi+76tmBPVGh8eT1WH42mJXcpm
AvyvJEb6aOc5DUZ9pnLzk60DfC2Ncdb7qMOPzkLGyDbgQ2bxKBh3rseYwAn1Uu8/1n3hL1dRRWTK
59HTzLb8icmi68TijwdqBTeB9mu1W9Da8qOuOlKbUiIzN+GQ/mLRlQdqUvYvDtSyPy61FqdOLjDR
RmPRHet+4npcSi7afW8WRmx5N2Rnv/EC9whLAPUO2IEuHpIREPjJbQLaOHfI0lMQlfkrIx580WHM
fhyibFP5kS/1iPXFIpvssrGnMzLdRufiLvT+0pWPdyaJwCAss4uYG5Vt/J7WuEX3cTbjHF3XmbU9
Y5a2L10Y4zqM501xk5VFFOtkX7lcrkl2BFnjfUAdxXFFkp74Xz4xf/fZW77uy6J3/nQO7J2jDRrn
j5rXUd+4TFRWQOaa6AaxM7jskyOu2NqgOSxb02zjWpCEXxiCBLHeTAZMTJJdDiD0F/go8r1AUdzp
kjqtuJRoT6/buXi7mJYbMBXYNeFk9c1VlikdIhUDEbU4DAN3lzDZ/8UsvHpgkWFasI3Ytj0Kelte
16j3+N0ALw94s8KHSAsEKsy1HH11Fu7KaUyvemjWh7nA0bizGHqg1k9VkpKsnIVp/khIYKLlzRDD
fG/CIRqZ28FZOjJky8zZ5tyC5dmSCY5b0usuylUBzqSPr2G4Kt1SX9Y6eRaL1+lhPy5Y2k8rrUg5
M2cdloEdaaIQJ9WHxn4mnUz9G8MAdjpl8WxjCp9x0jdDXJF/K9CjGUlW9U+YDT42AkJld0k2R5/x
2jjfFGV8JhN3SHlYOiKRzNK3illbj6IpSWYaj2WFLccDZpz+HEis4Del7yj9q527mDmaqglqdc6Y
2SthYJ6JrFnUNbMUtVja8EPsApGb3+iJFNXBSpV70WydzzGdmsU90Itwq1hoFc3D2jSpV71gSiGX
NolOpOW+WoWrqkuR1bN3E+L4g3JV4CLKfnfLPGb3idymsMfCNDFDJuUiMxMWwSWdFfR0AWknGmOk
CHvxfZK8/jMq0ri+rxFLfnDPhEktD4RfquWCPasvTmHUKRe1eWzI0EZWu/3LVJDJKBePCs0yxnho
sQoVh6lJI33i/MdX1i0CWwROWLq10KbM87DuUS2RF7DzByankORygHlsF7Ww73Y6XeV4q3FtvmMa
z8xDM852PsWlquyrpfW9q/N0NfsIohF3rTQMHApv6uC2zR5huioRajhHcnDMRxp0fAR4aAMfg7Hv
h+Ym80cCEtNQrZTPvMVYgAqnnb/sjEnkNukA9xwznsf6TZXUaEeNL4dAQ+AEv0lx8MFFa13imZMu
Dr4qHkTzOcy5vDPwpaZz7Vijz8OIHv/I0WPEvF9h5BGcxb5Q4SgOYnlyAcvhhodX9W8ZEihu/Gob
HJwRFscdD07TMnbNGu8cANwbPg3WjP8chTLLtH8hI59Qfn+u/QQkA1Bj7V50txTrL5E3y7qfBkeG
xGEyJ4m5n4Lma7ZpO90Qw1nEzYrT8j0Yep3tTYwIcSkJC6uzWp3+00/H8TdqJz1HXzlhTTw1b8vT
6jXTfIaC15LUmeLXvnYZ541oaPmpc5nQHkjBdB8MWIP/VoWJdG/ktBJE7KYtxekx+lgSuXxW1kJ8
QenD35Zt0ltUBLU6eGsa1GRRtdJ/0PG8Zzln0XC3aVDwAOemx0sOK3i9Es70z2R6nR9idu61A1lq
74FHEPY2DeZQ461IjfiE0DPzAkt17o9VcwqYyt+YPMVdHZaprR+SoWlq6qaSZFcc1RGXKrtH1z0u
aerTsTcoJWi4EtYV3fSG6eEQvEdnJTeJ8siXE5Mnt1febS/8TBr8Erso8TGooS5xpcHHi38bOiKS
GaiL6W4dairbbq74l9y3+bRP26Z9IIncvLtOuLzWjnS/cif0/kYhWtuPI3U8XXP6d3J/xMUL+53Y
knKkGYp8PW/gFX0gTxjjqS1dWrelx6VzKYCTMWrEinueM3Q9NDbIbatTPWonIkA6C1X4Zw/CGH4W
dgxhNQ1FkKAYD9x7AZSl61gFqQAM6ckP0teRe2CwKL9ciH/xKWNU4G1gOQ7CnJr/DW1yuoT5qn8W
yFfPEdihe1ijy39OTl20g3wIJ2XaAnC7LA2gEHhDkcAKA/lyr9ZwfXG7zvnxM2de96wHj59TXI2/
5Ah8bcd8PD32qfT+ZkyX1x0/9TYdhf5wtzK2pgPhFqTs1fml9TID+qBLj6LwuRjbNTXPsZf4jz1Z
FIBjQGyIQpdMeXU7eNVBjjJ+2jRajCteIJC0Bubk8Yw30k+Rb5waxyBYqLR8l7zfwxX5ixHwAPsH
X0WuHhop6W4LE6prATDyrshr8TISq1qOXbpupQypXb2vqwSGg7s69wBQ7G9r2JiAa2TpBTbLTM48
TWX2y/dBnxF80WhwZSYItNdp+CtooT3AxkzFb79rRg/CYbOMOyDAuHlrHC6Hrhs7vRtcxodt3yaP
mt9xTOYa9zR/rsfDF8Yx0jPX7FfQm+I9wzTKsH4NZ4qSXgnwNnMPD/LS6DwKDlSFTX+bjCk/noTq
o06yGq2zlQoIhTW+7NcmZiiPElu88GkSbmljx/8FRGg6pEGFDcNksvD+Nc02lF/Lyj2BSMwx8kRb
rtEHOvACr4EeZMcUx3durVvGJ4EqD11m5dN5Z8OjYfVC2lYK72xYPmD7IcgPP8sbHmmsdHEelqLI
UdjpQh4Ihcwhx3HTvogBJNTewHS9s/kSg/aL2G4Cw9AXgjMZHwA6/Xbul15ftafAdn39lA+QT2/q
fEhHVBGuFIw8itpd+IsuD5PGfXWD2QVVVK6Rs3cVzWUSR+F6ImGu3vBgCR/TTWPTi1kxBu2KCsYE
dSz2uH3nC/NQ4bKEpoaO4u/5WRP7D/E1ms91x7agiM7cSdzpbKeAifgulVX7fz8g0ze1Cxjjun+c
kZLiGBaRHS4L41/yLJNXyROG5fAV73aYnaxOpDkh56QdnaTBdfnekx+ap3Olup5WTXr+fyM7GZ5D
KZPmgLFNZTeTVenw4uRpfpU2ZMTGoNp+e7yy8a7D4fu8Ki+/72Ed/+Nf18uhdzc/W4fxgIdhIhG4
IzhclE+4CXXyxnyMmC9/pFM+Wygg0Rl/qo2O9Dg5zsTclzXhlxIHQVIac04GiEUH6DfOt43oDPZu
rexXmKAjrMyyljp9FFlFKnsi4vBVBzQbfGGa0Lgd5oi0v8JTwemCfQ6PPrWvLHCHoz8OmDNhgTTp
YVI+W58rWr36JjBZWF9HAAoY3/BMhIdxSNzol6pDhkM4W35JEMGnlKBneiSsTbS7SYgsnOE4kgwo
E+5c6q74KSI/kdDvVsxxa9d6l3Iy9XiOC+BNW1XCt1Sg7j54RYc3YpGsKaXOTKKbClukf5UqpZ+u
G6Obm2qMyGamScKVsiu0J+EAjSVo1z1f2vIJVi++wHFZgMXxypJaHwTgqoZcAWmPpszue9QZhFij
pHun1w5hVQy4R5hNEXLDvBkyPuiiFo3JgQiw7KKlQlZPsJK9zcgNZzWktcDGS/bvmMh0eIuACu1N
n3TtO659vsK4isP3zDP5d7UysLONKtW5yMnT7EIZVK/dqMu3JjB2/JtWi9/9weVFF9YTvjM7rqct
q5OYeTivhLubR4X02dxVeTne9czrjqSnquhsu2jzLwxe671A4pHPiNwlI6MqJwqPU4ElvCO/pNkX
05h8WLWqa7duVoQOZNGJmZWvLkVqQyadHqzU19ZPUnUiwd3l56CpsE6xV3JlTfa4mCeDV45bgA+H
woEn7BzOloB83TKSZ+jtMbIZM9H/6VZLCAT3FGYAGD3+HtclesfY58vfeSXYfu2wRzMMWyd5Ru9t
n5TRtr7bNPZ5rzQJ7T3x4lA95mpk3VGEBjKckql136W75Ofc8xv3Dr+QQvavKsrjWWhTnDCvsHrE
DVGQ/2J9oCQmuSKf6IfLLX0BS/dGtcoiV9cO0eSnTCzjWfoCUaHxq0Ifkbhq53bGMn7rojc/LaYO
63/G1jY+SBGm9aeTWXIoaizCawHDsz7X01DX55BIpL6D28aEBq5Q89VBybziVMK+wsCy8Pet07jd
aTEu9iCFX7EAxEns7Lh6Y3ufms37mGnT9U+BLZjOk/CLyf81KntLQyR8cgu4x44L/sDgygkf/Kc6
T+KBJQ6yYwA3C+zwdE54+Nl3iCVjLs6oxSArdil84neMofl0jonzbDnSqDaXKkzbDvafL3v5z6Pg
gvxZ9e4bGYLgDYsElRdtXOo/hA4Erj0TEcK6cUtU73Yyo5lOuV6xuzWREfm11YHD6M7PCQakPO0T
cZolcMhlpbRMs/Hc8kHaRK6nss1zCYZ6q816t8kvOszKf4i+KE4jqHgMR6wRxpfpx95HvcY4HScq
+0dbhNskdgzEL08M5DiSKdH4L/IkvQ9iJJbvEXhVfGZCTqk6FngNbhp4BLdAZJhYRbLux0vjrwq2
YShyYl3LTAl/6lb2QMDK9AAiBG3M4LvPqXkAtPasUMJTYLL6hO2uK/eQHABizCIb/rSE6dUj+DI5
POKbA0wbEHI4Sbjm6MndXB8tSVMyiF0Z3cay0FwkEDIJPhV0NtsCFe95KaLEvU1tgWAOKXGLytAM
SsJog9z80RUMHrlkGhvxEJGINo39gW8dvIHiJXlRpAG57Ywj+rcOA47vsm3X+lCMCVceMTqsslgV
0+mw5ARWGqT7dWenrhyuuYYAuC/yFu0l8ULNeKQVqj85TGj4oqu5vKb+iiGukhjdzFBErJlPaiCf
ydAxV0l8bhSAUxUlltekxVdE1DLfpZjknwSSJ25Q4l17QABkQTpDAQ622B3PYKm9Jyisotpza3AQ
E3DZjLIJjgQ+HoNrvY7n6bklXYELYgTtsJNq+7tqGiymywtsrB3tvAPkFgH1BX2GEsJ2YXnkpsdA
47FZ4sMlHuLsijZR/7YrUuyCYJJP0HPkHRFg4l9RDbYGl+JmC8UnigM7P8OQxdxM/RT4RyMFTYEU
NZYELqKyOYl5mLKjEEla4cAqs/5UpV36aNENntM2sW86WilOg2lsH6zXq3vtcjrgDkwBJvjeBsRA
RWWrAp5v/eBNAPVOwC29PyqdJJDFzklfqxaTCcW1xx+04EiS9+HKaHdh8nrE25uUF87Pon2Q3qp+
pUXlfwY9TjJggsumodHoXbqcAdBelHNEQqRP+UCsJTUDqX0aHhLXyRGqmpqUyIgX+pi4DIwwEtmY
lHNASoH6zyd2xil0z5dWfmrj4achv6cUr/nk3XNkEC9rvRxXTdjwLUB9J3NFKGsLWmV1ciTmuw1y
2g0MY8FdzqiVc/axTFFIYNVwQOz13OIwpnKmUmI8axjI1jrfF6Smro1fcg6G6Yi7oSIi9iNBD8XH
Mfc5osdwjV91M2QvFUC9j7jSqb/TfbTZAtZI/x7XDebgDT2/VvWq/hYTFAV+b/yuioi0gejlnWJK
9JWsQewfNkGo3zcRSN1d2DGF7fACvVLly/aoa5cvg1Y2e07GLMYI1prGe13axNEXeDcY10a5OX9S
6QQXLTRkAab05T8IECvIGEZDX8LE2D5MpfRrQ+z9q2KTSndRmLERpRGRzKEIc6wKjUSr2sloxHiZ
Vsz1tevxd9JG9SlDuhCPslNhdCPXxVtulrEkOKR9TBhpsj30KuR6KNaFU66CXs4F3YVhdZaLyV6a
fqNRA3DgSATUhDaNOXicJTMIRYmUE+sCvoYLcUsFJn1j5mOA7u0fZcrA9LAtdvukuOBsZ5hBDLjh
WH62Hm5RDI/8NF2Kaajizmn2iPQ8Jx1WoS8nXmgntGOxoZE30Rj+luZv2vd1CgQr8C6AhhECEybK
7IAIh6I9Lm2z/O1MjEVQw87EtC5YLs1yAGbdQ9z1t7pX9IeqdIZPwLM84EXoAIwLs82ejqWbHBnN
D2kJLIv/vFWyVgG4b/sxGjQvfk7EyQNzFQYi3dCLX0kR5N8eaetmZ12du6wesvImJTK7nhVPG4FY
p/U//bnAkSRoRDpkVO3UZ3bD42jESwzfhKVnU3Zjm9lEuzEfguyUGfxvR+PWcbFj1juV97jfMUn2
K/6uiwfD2N7UnQHenprKEh1epViugSeI9eCmQSLhLxf0mENBNplBMvNM9MTfRQwNx+MQTwjohKe6
K+xNLITNINfbLqXKOdF02eRXOyxAq9S6KYFuKHrUTTOF9jpbzgcaTn5Gimh1VTk2gUPX0MEgfDgt
8I5021sTsZLnKjJFyTcAroTJgzUTd6FiW8JdE43+cppaKqWFmjG/xcTRL7yeuW4uDa1BiHUE+01x
5826qN8134J+DJjE9c+tLJAuIawqb5+mlGt0KmEru1sZxtE0ImdC6bwGAezXG86ZOnviNZh7Tndq
wz1cpD5+DPISZwNWTyMubO1tdb8H6yeB/CSWb5Om0AKXYNz9wwI3ydowUnIa/bgd+Q8AN8kye1GD
W4/iMIpqWIdLAGI04qzJNhJJkkQTrWDPKomHhv0pC9pjbIuD8pnqj8cKI1Hf3bE6qkhe7MLD+ji6
BvaxzmJkYFygXP7XIWes8pBCeZe3FlnaOQJVor2hFin68+jCzmuAF1tbpzdFwCsYoIrghT4Jd+wI
xRJGZPR+Q7GEB2rvSfK/RJFyprH9JbW4y39X+PNSoia98C7gerq+OojYXZt/YhXoBx7HZPG782pm
0EdMcYq/u5+WvfcQVgMpU7nizNpXYTXC+dczCJ0T7ZPn4FkcO/KCI58coc8YqxV+HhhKPKsBhmWK
h2ni64d6FNN+4PWYaPZH6gdSKKlbiTvPeJr5QT/XWcQ+gnxOvgu1/fPg+YWqSW/MRFDx+xRtFX4J
B+YMeyDY1nOYpGYMoIuJ5xjulOffd+0E/DctRsfdeTnqMy5ICavyNpmLUN1FuNKhzzdDAJTEStbt
nPOhzMMv2FzxZsjE60aA2F+wsRFmbOtrX/MFbAaPxkv4koglXScdtvD1q60zV+1Ij7sUogb850aZ
nN4BzU7Vk2W6XfyXorMgqixzsT4GHejhy9J6mK8Z3HnqnkA954iogWg9pwOsuCdAVhU2V9HXwb2B
cO5cJ8wH0IrroApeZdC5y1PqBchtAhJOgaG6G9pdgD+tuyTwoJCUiZLPp3TK/eytqVJZfynRLkF2
LDqXIhUeIW4RfE/xnZc1MAkmAXwqoino9zysS3udo5Lh5OJEU3awLisH4TwE7b+R13SP+8VOv7k7
gSXFmRoq4A0zneoOuiGhJQ0HOrmONYocGrryl3/YyUU2HpCAOgHFajN1D2sjq3NPBjdlrF3bl9HH
0b/Xvih+IeJTYLDYiwBJIj2cyiAXSkTpQaoDsyGn+UdOOJzeUDJ8JBPsT8yZiiRcWM8b8qWL70FW
cvxjJr8Bh8zSz6E6e6u7DmC2PF89Mk5zKSs99me8V3ndFh/IIw7Z+5wdMc5R4ugguzCqVDY33hwO
K4loFBXE8JEw+E2L6lycbERIJ4OwZg9BDqDvdzmrIblMICZpQytFLwtErO+6UxelgOkJ7qb04VjG
mfIhH2fUFAtFIhkqCpa6aMZbRVe/JLzgBhQPVVlcs1BXAfIxEAwtBoTp0C2j752TeUJ9WrSX2o+F
8C5YwFR36V8yX3l6Q2KUqNW2LwQbdJNRi0CNJ7ICsCG9Z1y0ORBplodDAwGl4iZledS0I93lz1eY
jqHz7tUal7umj/eHvUoTRhvM8ZhYZKPgrsKY2VOMYLsA++mpPgZzFrnLsyEVzsTQabicPFbBNT8i
d8bwhkOte2SRCBsy9Ebt6IutgAcbS5iucmsRMJEWRZG+wApo6x9dlzgWFyaZ4pluF7tlwL6l/ITp
YApuFkb4NbmwbZqNBkAbwaGozkDEhiKlL1tUyKndyGvF+0t4OvDdb10JIR7SaXR2kY6r4fcCQYFN
V2Qecp9HEjb6D747k9xQUy3Ng9dYrD6npcd5woPb8Im+wAjzwkf6lOzUgG2cLogGfON7fMDYBkY3
bdSz4dNW0c6nKB0Y3fq4G4J5TWe4hJNGJelietodiz+i6LYt4nk8tKWQS31Ehx6WQ0Uy1L+iuMzt
kx6rtTJ3bFaQ47O21RSXe6bckDV2c5syPhHhOMOLXUlNZK8jSlD7rzIJrjjwEiLpn1jpsDH88FxC
PHUUoy8iQFy7MNyQKVINfhLqj2au7ynX9A9rsHKWeCA1l8uYt6S3hQyHpwBoobg1NP89yW7Vd/cN
ifvvcYALc01pVfpvs/a++mg8dm8eFIhcc7tMeDif3dFRNUiNYH0jmu67R6u6xb2pMmACvz23TebH
bARJcuoJHgiDwcnjMF2aZegvI9AgF+zGQI4jSUZT3KuF2uGWjaSEYLrRtPrLOq1TfEi1OM5/Vq9U
wwwuOQo8CEXhTvZ5oAZ8mwyAj2uILX7bYbJlWXJT/IBmAqKQr+LodewLfe28dVofgF3rCu9ErWIf
jxHZsPICSoo/DdqS+erAfzPwKXP0VhPRbtJ/iDIwR1RyVpHsMuTv+yBduvFkhzB8paqG/CY8fsK9
4tXw9nJFidl7KVb1gwWFo59ljaT2m0Kx3MBaftudBAKPD6gzo38CnNIuZ8BOeORosAO8+BP987yL
cx/3VFH0MT2PMJ2DADI3xKqh9/khL3++vFYir5zHwJkadRe4CGMc/2wzyHeUc/X4C29XgTi9QWKx
MGD1IGq0RM86TyJ7S3TBuyfBBQwE8opHWgUdiXMqZQMZXjQp0jF4w0oTDefFVeByg2UlWiMm3cWP
rAEibYSiEtm3nHmZ3F4hX+4g/yfbACBevoM4neh5m4ijuYAR2x/t5EElCRhAxTQFiLunnuzxShZ9
uxk2n75zApOXhBgCdF8ur5LfRsCKk2O9cbyRKIJho7fzJ3W8gpGwZVZ8WbFxoqkQ3x8PSbNo9SlT
JnUnF+RLeJoTpm0HJeN+myPFrb41gE+i7yZgSxQTL1S/5Yb0X4B5z8I1d47Eh92D04ZDd2oNsWfo
PMDKr1WXoJ4F0JrGncVw99HFXfM36vtYHyXm5pq729ftn8Sy5mXBdYj/nseI4OQcIE5qW2LEGSBF
HWixKg8MIhDhMzLM3J5ZA8CJxuYzx7/jeeUQTutOBvdyapmqJSTbxU0TMawbZycZTt3kqpnEbKqd
B09V2JKgNMXDmQgTxOnARJ15VhoL0+04Dm5GwRC733QFhfuj3KJxPyx52MIDqgrqs1qwAB2rqkBI
EuyL6u60tYDQEp9q5l5WOZoZl/ssyPH48PNgYLt4N5sljw6d9LvhBgdy85d9X9jQPI7IBZOax2HT
rkVGasgTYQiWDJL5bp5WHTyEAOvWK/kApe8ZvBTdQeF3wPMrV0IIBMuFvrhgxcozDQdJTTrk2XU+
GFsM5ZcATimvllER4yiBnvqrdVws4uls+vkR/kD4atrayiPC2ly9JVCCmRlULVeImSbqRhmkMVaK
sjEkbWrEwHe1Zl5IxCdK6+aKkFQuN5Ki1145Z/Puib6Dhj0dcPklpLmiV1F2tODYsiBSJGijBzb2
MYpRRbr4f8ZwqOqLquecJjbaML6LoN5RNNOCwaKyNKYmJpp1YIJeeheIzkV2TyY+Mc8jycquPiK+
cYsuZcusYlwZU/JdOjgEKkys8sK0thw/pcMo7Z+3KJ5zhokNW3hqzIBQ9LUd6xM3OzEf4ghNzH+N
oNB5rPh/fiT8luiyjIoXNZExOGFG2HRy3K7Eo4KKHT4XT/mQGLouWoO/w+gSDEjbHvBXs8QDa9m6
lUcmYsH6PS6pRTwPIM2/8DoaczT9QgXiJRUGod3ij9Y9lPinFJaZdcYT26z5Y+NOdGiLb4n2jgzn
Kt4G5X5jLN6Mew0cSwrqSrrt3jh+8sioUDBphQbcn9Vi/fmBIYIUlxG/zHgoZrKR90HdifKMnV08
MjdKw9ssbyl1NQ3lPztvpldOa3/8XawmV48wYZHZUXOIzgs8VjWVveHSqcYx19866cY7KxsiKH1u
1ui2cDcnHvgVSkCpKgB7hdtsG2GaAT0cN4tOQKltUTvlW+QSHaU0is3/2+sgY2C+t04QvI1S8ksg
lZpfKVuynNcu9Lj1iJFLRGFcau3d7A5ze6OnvigQxQAtOcx7y+3+0TOaONCX0gcNhmJnjDgK7C6c
5rmK1Z7aNxkwaVrzx8ceE9GI5VyypV96v2Muf5La7Kb6oLgH5zMmE5RElbaknCJhY0BJA1GjMWe7
xo6zjOXHPjb44YmKh6wU9ZQvj94UQIX2a0mz21Mijfdse2Auljb4pID+JHb68vyE/WtJOZvhjX0+
pXjNJTGQj6IdooEFjMzAWeqTOIwKEBLj4pHcwgaintPyfgXDft6W6Mnb2Iup3iefOcxr3crQp3pn
s92O15YHB1kO5RWGpVv8xXPrJbeGine9aWQufwjXQOiUfZirW0yn2U9C3C87sevQFWztqXlKurwX
wZWMrBs+LxW0sY+CH3t6KKfZa27mxFu7D0GmTbHfCJrsXoPSDdkZIZkTmoFlbUzSfZYsn7ewhj4Y
QfYSlhXiGsIWFq5XhjOKly5k1d+DR6Efns3oYSzysJhjFEO4w88voTFUVRmrd9GtTjcdG5PI+pH1
Wb37b/Jtvd5PQxb6UJbakb1NNH3Dj7vOkO9GLMH+A2ppTVdd2KDCxs3EG9DD2I0U/U3Yzcuj0csW
yID5z7qeWXTVA4h9FKQlaqDXc26Gy1cwB8j2CgZpeepiAtk7WU+RuNDh+tsKgFBj0BoCGOKRToP/
mPTJgFXGACOBoEIuowFy4dT+xhMjCGWIOZwvaSTtW1UTNIT86HmGwrDSJ59apDiTgN0kJ+TVP4y9
wuGxoHNls+pA6XGAU+p5525hFLMJPWjbis0c/0drk4ZQgdf/Th2cDOxFJTotbrWpp+la40Ecn6rJ
Cctbtl0h5Qg37dCYtPTC+H6rVtN7DhMSt2kPWOqic5YAXJpqKoDOton7GgBSHMaDbfG7HqAkzc0D
jsm1xIW8xsGr9iZbXomW4lZF7/cNy6OEcCUpzinLo79FgJP/hquQwQ0JKfkjVGt/NLT98qFlh0Bw
ZHlE/irxbmZvqOBNcUrLIMkeFRs3Gupgaqbg3Ug2FL0WzG++R9f1TcGYsXKdY0LHDhShFql+dGXP
eaGN2NYE5ELG94JJP98W/7Hh2WKwmr//R9J5bdeNY0H0i7gWCBIMrzcn5WBJL1yWLTMHEMxfP5s9
rz3Tdkv3kjioU7XLMwhZPB1RkXTPdcTEtg3opbEPAVUizTMXITK52IPSLsDO7NhAIRyEiX+Dw8YK
Zdmmx6UBHDWxoQuz4HlG0gdd7vC+zQ02pbilNDnd4CVkAcRiHLiTDO0EgofP7emZgGFSnwjSEIXt
JjU0nzNqZ4DDimTYsjNj1omr8AxMdnwuiAygPtdXub0OxKmfDP2OT2Fmi4CP1n8uLXs9VXvHGS6E
SnlVjE7uJicng2r7IubGA+FaA26E5gxt7a8YGSXYGCyQ9VyS6sV+jMvRfglnDwHQxVulHpzS5d01
Yjb2D1kxocEKRyMsFVEfCEKT+YyeaWSkLmxLyE+4+BFcsg5tHz+0nscrGYDX7B/R3EubQ1KZMtmP
Xsz8rl0fUaZziEHv4BUJsSs9sx7nASBNvbNnel027MEB8G2SZiA2wyGdLQ+wdN3J2vY2RQb3pYcH
pznyZ8/qhpN5Xp5XOZLvVenTEdAPDaRwBKeA7kPiCZw9Xh5P42lm+WluraVK+0mq2ctADMQ+qyWv
FmDvqd/rHnt4MMVNDkHOzo3AvodLhhcL0TST+dOFv8sPL0GYR/rSEWt5diDxW0cnzaMDyixgQZff
XvgjZrupdgJ1bcTTMng3qkrIrxixTmRTaaFQ0u47XYvJGfSlT2peJuzPszt0hJWiJnWPpg9uOvf2
HhaU1XivsatjxUSnqJsV50uRKFY+qhJZeNRpCtl87GyTPTJEkodNy2HMOGmJiLmHtHH7cgcSIcGB
5DVN99UHodvYe5321X4eImZbPJyQxWHKx3W+y5Nyin/VreyspwxSnnMiHYeSK0ZC/7sU1y/JzBy6
LMs6h+Nb9lkxnMep6fElptANvnoy85q/n6U9oueyOKFzyGFw4UTm1UfqcQ6Hst6PdCsRN7PCXLz0
ox/2X/Tjeo99ABjghTnSTe597MWTfapK9sEPzDW9+Wg1uukpD/Am4qZjNNpOoIWk3hVttoIVxDhn
dwsXjRkcBneBUzIE3DZHZ4BEbaixok8yK0gGu2QzkUA84OhxCdX+G3ipqY+94Bt/pFyZc4BTBT8O
5rZW3aVFSRKM1mZ11XM9zhTD0PXps2QlS4bHM1yCa+QSKDuO/Njpmc0jqdoxGFEHWIgnzidPrYqe
WES5hODJ35kXXYcQiVPbZX9u5ZOjuKc2wXwvlshJX+L15b2HxRDkd5ELavKyUqJxTQQ+MHAIz5k6
yg7CGlUBS+A+UmIpv8I0qpvXugPEceh76YeP0USSdcMtP+n4zFkoHuIS8sBT2xOnpns2R6gN8sH+
zRIZ+ynJJ+x0I1yK4hxMxknvcMMSeM5dd/Rehyka3YdCYpu128FajqGeOMKFNv21sidca6i2yM6T
mzGik+ksOyDdzkDVhS8hIzvU4uJcp78xwHohazArVF391+kytShIw5DRcwcmg71qrg1aSsMo5JEh
mEiBOhLj947xd6hxIpb4dLaa33y7jfmk4PJ0pFbg/WJCktCZFNQ50vuR/DPYVu0+8roANSvglaZ7
7Rul9zgmjNyD4mvaa5B5ZEmZyzh4qdejeWpjYLTQF5xo+gPMtIKd81oVdHSMGR8Dy8k+oJCp1MVB
ahWlf8oWlW30YaRcPF7UD8B2+Pr0a1fRq1KUmQLcZnM4ngXdCkwTNmLOh4ecN/7QL8OmqG1xUe1b
0fNNYGiw4p4iS8MKzFVJmj5jzvDSd7S9mi/W2MOpyvBUJR+iAcoBiZGBzjfYitcYysw+sQc29FJx
6io0HQmUmOCmap4oHuZFxUFQc4S2pF6pB0dhgTu+97Cq1ulxRBjD/LBMflvf2b3dh/ea7ozoDjog
XLSUgC2mGH9oxd6HnF9CE88z7xGqzKyObLJh6peQNtj9q1oAeMq0D8MMSf2/e48liWkHtWSgA7Lr
CARua+zL8t2lQVo5v3RuwbBuHLaS0i5R0fZRjkMeOpQfcBDOWOUk7Ry27l9KzPfpq8mB30PRQW19
ALTAemWzZuYxALNUlrvB9SbgaNhQfjk9DzDDT+4/0NWQ2UeWGPAKRrvhDqNI/pALtBisXkHxYI+V
7VC6d2JUI0VLqikae4PqwJNF+xuXmJ76WNAImqnshNwb3gSz5/gLpw6vbvQdIvxAU5yHgIjRojEH
KgrgcLsNgLN4ZcHD6kpnmL95n/jipZKIZbHoIkKXdSHAYyzCYn4fSJX7v0yyrsITilDePZc4+W4Z
E4u1lk8b3Q6NHJ+Akm7bXZramSipltbC9zLWGEh2OHAc+eDbSqphA9SZUkqudG17yl0oBrclLAwE
NAiU+8ltEcLw1vnU+0EfwBa/zKJSe5ACiLITa+UYo8H6/J/iwQjr3As7vSHRIDal7WLrW5CV3R9O
r8J+dFjM0MhbpE7xX2pbAbuWOe1x3PNsQtCsEcOeFD80PtaOGYQPtZeIPvM3qB8vuxqmdoasYJVC
jS/t6C+bAcQ1cOPIHi39lmmSdGSpJ+09RakF/vMkPJcPm2en4GsTDW5x8bEO2FtuSGTzuLjG7cn3
Mw8tm7BIHOuTmxin7R5XUJq6i4I1twfcta5+PCwj4mpZoz7VMOKSf/Fcyh4GNyGOZo2N2MNXR8c6
Bd1YnPszclIHBz+YVAxcZLAL7znO4H+nmyCwOmbTZFpVZW9G2qfzxzPRxgDJXv3KpcuvvWwn/sPu
vKWt4+ZAchVlQTeKd1aaBMEbsRY3qPbh5KEKVpIx8RuPi5Rvjutze1iGPrdQVd0WZxqUXb+kRCBK
aPmhuir23ouIXfawpVoKgVtHpTs+DNhNy/NEUa/1bvcFdpu6XwgcGZ8z54kwEQsR4Q3lj9esJ101
o/buvQHR6djV4MzYvFVO/oR/mW86K3zi8AO1BMs3JaDUtsxTRrM95Kj8VtQjj5M7JpH/GoYqdV5N
UQH3AFdhv+LSsMIPXTfda07qlaWuVbLKC0uHTVm3ZPUpFg2SaTC5eXWhLBZfFfcl3NWoUuzXUJcm
e5dS3d3xxikUt+NaL8QcmDOs2LxiVmurmg4BlzUcW1RSH8d6GNr+EaCSz9+Ra1d+qozOsk1HJSiq
Bd7/+p7WoYJAuwyIr0BNgwxKJbQgAIszJAq85tqVXAPYPcu1oZddFvvXnukEkKyFNSVird5s63CJ
8UqxV64veVcPDi6cGQrevvSaMHzk28Ocb/xBy6OPZjMePE4I6KCh7vEAUIwr6LkfZf1tsAVgqfLI
zr/WWUmBMpXieGaozUXina1ePODlXQYbnY1tz95THO+bSgrOW21b+FU9LpXsfcMct07JAnVJDgKM
dMjqI/OqtzpLso/EoLARyLSgXjKNdxC8v4nY2/nX3LC1+xUGIxDaXVXQKSzhVVITRF6eDrrxgNzt
TNcgNWFz5u2I0f4yjbZ5g6E3lzSEudZCQYKulVPU2xhxCEMIbu9F0Pwdj2CDkj63geOBsW+gjIdu
HRMBnRLudvCSOAQjVj7zU0xGafksVU5STrDuXpgKUHYIUSXqPyRkD670k3dkweQB0GIR9xUCE7Z8
ppOCmxgINexDlDPx6CDsZM4HX+Mh/olZezbbfCQO9Auh0p7PYGAXa+tFlUlwVa8ZCF6U7fibuQVE
Ci04MpsoEKyY5X5CfgRKgVh3Mc2zIAcO6uGWfVRQbQacDYYUMIMPsYxqQ7lQOv6zIeBU+06NFC9v
cOms6Fwm4mqPOY4dA5zfJd5mnlv+9HGFKS1DH/VPFa7pvzg/AZzRiWMeFfO7fLQk4daHdVU5bOgU
xTooMIffO2lNIU88yjR951EtM3A+SmJtxWQ8ExqgHaHGojRUhjItxGj014gQPM1ok3X1MV/z0E+u
fEo5fXksW6bS/dCCAr3yq576vzGRvPriujwSUAAlNwm6EFFi5miVlTgREwf8Cztd4Ro+4QRJbNwO
US+7O9atujklkO+oMJYaGZhgReRdIl4UrMANSG7yvnR4Exeeg+VI+wur/rRPacZrSbuaW7+21bNP
V25wY4tD8iqtqM7YDGrI2mc8lBjjwjSWX8LBZMQ/rnqPbrdV0FwoYYXoTLL6anUxNro4yfib7HDo
2TYVLgsMFVSwuDjvVimDEK8PoTJX4wMrH8apsgWWtOU6nQe7OCaoAxe565q/0iI5cU6tNISoXAaA
ZbD9sfg65+TKIAr2dS2/PadFVTlKCl7iO0u3WJlMKXlM0dd5keJUSeWl7qZAfevS60QOYTwPSdVw
92J/vDFTHWUnWrrIT9HDx/sA2QRdmaOZq9nYDTgH44Y446luKDpdDlxpsGFEBpTzozX4nqE+DOvU
EF7c3BoF2XRT+Cn3aXLGs7txytIPSdUwIXgbfw0MondQ4JBgO4LGGVzGQK3lFliQZFfBuFkwfWF0
A6L14jUt0u4ujLjFXuhqc2ZcX2gBExQyNvzJPwqGKy8+jShYkJFwonj2nqDhwtTjjHWUvk2gqgJu
7fw6Jbv5Jl5oZ0yFLqrXPuYcZasI2ibWDyqHuvDjMfCypcqQA9f7Z9gEITf1KgLky62t/0gG0r53
RTc3RbhPh2h9a/hpS3WungClUT7W9NNJVEYNlBO5ztSdGqqNPGsXk2cqwTdnWi+PjGCO9dtTbUXt
TAyvqUD6wBOPI6fx7Ql0ZW0oj1ry2uELPXJNSH6zVAFyupkTOYpfUQeXB1Jo3WNUyod2fskgEde3
VGmCcV7gr3fX0rDAV9xponU0rXJhfSseFjp7COBiwwLL/eK1VNWzXOqdbs891Bz5FIJPv7NL/dsL
Jv5E9p0/PMxWcKSFPf2zOPl6Z9ECWUNMZX6wXeyvbdfh1qV+0W/uOEZ9sBmAsJ9VsVp2yd2zxkrX
Yj6hdHBEMXJuJtPZBxgtTHQ6GnCooecv5oEiKr/eJnhJLvBvF6Ao9FxSpIedImCHUyBkc1HvVx3I
r+D1bln7UpYxJI3iX2ZgMk927sF12/VUjjf9FqfYKEByTr5kmxw6bUj+3186lkn2GgdzYaLAS9A2
EQcuKqPNjYOx7MUnWL3sWDiBPM98347OIxuWZC/RBanBawXriDpJaDdjpx3brxELQVaNS73493GL
Sxx69+gPmPusTP7JUTfp1mE8f4pEHtYny6W5dK/IFtuHGf1Nvooxmt8Jl7M8SuaWTE89C3tdAk52
1gMBGzSLpDB4jU1q0muPEyR4Ko0zVzddzKq96SFLvG2Ou7XYlW4SphcvWFTKPm3x/3BAW4hsVuRW
Z1G0KzGqWMEHkaOL13ixDOMN//eJMNTK8Eh3sErDhgsBC9WIBJhCUqfXADF34c73F0gUUpGbYaKN
O4XlG84QkqbINZTWPkYkvZGAABwQhZX3O/a1PkIbGZvvdrLVle+41aKPdY7ZmYUQwoEjdwAXQZZt
Ke9IPvBdapoJtGJLngJaaJZR/hWJybpz22ZKzhikmuCGD5qPAs9w94dAqPmmpZv3VrlYbNvkEvrp
OUgAyd+7FarQFsJHcGTBy08d8KV6qCtPutu6C3D0IO5LcwJz2Zsfjymmh73t4wv+GDC9vkOKZS4s
h44TiepzIBuMrv6DatKUijNgIvwnzuPAYkkyPMJXtiav+akduyvfc1fKTzBw9YkkQd48zb3dOt8x
jqaOwEMpIlQsXNg56ia99lm714Wc0503pt1XnHP0HIXT+M8j5+RTH3mERVYs8cgMuxSfdaRMhlhb
KucpB3bOy7yZ/OBTpoA2PqFuajYTFrK0pFOqcTBhxxlvxtKOCDVrv8e9PZoQgnbsgibjZo7L97+r
KIoRhlvtmqr820QKVQX07PhsuyJ5xt7LtKADEOT71T+oL4XCVYmHdN3U1/naFkC4Gz9Fof2E+Pt/
sM6lbdEed+yUcVW0ITm4b0F7KbaHml28+F65YyPVBCH1R8LlLRK2K30py2OmKJ5x/QCFIR4eMzRN
ujApde3NGQqCTq7YeSYymEvpMlfCnKFJI8cV03XbJM5s5zHllzfgopa4NXZzCxPjD+n3YXqJzdKk
Nq+GIsh+mzmakB7YVpYuKSmVT/7X6mvgzAVHEJTnyppiahZDz7euEDl4OMn3E4z4lhKm1gc7+do6
SzRmh922MEFPtV+cWDzvnTzZeKHvKjaZ6lERqW+PXZlB74wDZFQVOLE4g9Gvkh25LHyBAexhYgN5
4KH/hKyi2xaN6mS6jIsMiE2w6pJmjd1cUB+AuBzn48G3S6kPONb6T87klYs4Jzx1vek/A9nyTZ9W
IOsNlSUmIbywfyyPi5+44dmOeBJvGe+y+rNpFNnJAJOWuo9xbFz8JBXPtHi5cu85hf0z054RPHWZ
xycrINCuc0LKNm6OHFRHn6Tcqr/QL8i5z6MjiQqlh6Rgsxm0flrdMXvIu8kHKbieZCz6cfNzvlQh
ARis67yEXbdktYOPuNdpe/SbKvw7+YTgdrXtkbxelqXjIjJ45rffIHljC2fZvMswlNylTQSudgzX
GIGPr+MAVonZF3MbewxvtjVFx0VT53xL2d9sJNNCBdVk3T+NSa59TqKaMa+u13dC7OD1xp01PvD/
NW9BlCUnkIWmefETcmqg/Km54bdS56PGKj7S3btoLuibegC7r6KJlYKwtUvQxLL8R2ybeFvVwCN7
i13FRSP0kpgrYOt3mvkIOvZrj2GxvbBgGEJs+JZC8mfBFiEXRpg4NZ1tCeVse1zUOFEDoCUu9+R+
4dqGHyyj5n7o6PjdJiyqqkvZxfK7Ba/QHrC19e6eE4s7JeZRyKe87/yK2SQJZRdsw3wI3OesDIFH
moiMyR3N8aG/dxObqEjf49USUDWAEcDiys+KbG2HPye1uoNq1oRxz9qtPgFv60L12BnpujZtsAok
4451cQ9J2SUguOXlELdnJiu6GI2W0TdrG6bWDd7i0lwdrCblym1u++jerlbpaE4m+q/w644Q7EHF
qJDYlgvY6mqWhPsMbARok/jRhhUMGC6MVhLPrj5wI8rfbGxP/kUYkY4nV5fzS87vNGTzNrXSyzat
MZ19ZgmJ0exEYLKhH6Yc+ZcV8xM5Ria6eU9zX9TegZ8pijerijlhm8BP7N20pCP10axsihsJW/xb
nCrjZD+LfiAcRPlYbWI+sQZp6IG8ohP+hAzRSbj11FyE96mrKpCclE2bdGNjeHPiU+SysdlHhunt
DjHQbZ8X0UNLZS3f8M4hI8jbSsNGCK5eaGVULTvdOqmXzPbcVEScIy3seoJzEci8OpH6p2QKLrpj
ADOfbnJSbstOd07AbYOabXKgMHmm8o6vPWOml9qYqoLScNbD+yhNdUOXGYYnWo3pkOSM4z+abgsu
K8kGcwTF9OCNtf0vLtLM/GGGZMHL0jZ32CUGqfj2yzqiIXrAeXqNO5/MfGoGLlmxL8FlIhJbbvFV
Appw93OAR8DfxY6Ih2eZkuO/09g/5y8O3eY+gDvBUjeovJfR6oM7g1B3QqvBMJBT7SRumF5Uep0U
TJpHeEFedkqacY0eO6pL96XPPxBeFg8INezgLiXWT/h+GQw/bArl5H/rjtVyTWfU6srwHMwaqPnE
JzZ5C5GCmkTKQehmrxmW2HnRUFtButzCWfF+JiXgOlOekX5W7qDMFluo7K6L7xNbVj7rSw7chkmz
tkk/cdqxRy1zsi0wG8n+1X2XOpAeaP9MXYn/UA8jIlIvHFxWlDbnZB6JvFO1ECx6tVdSx72a/hi6
KNNZ2UzLTHuE5xAI2bqBs8Z/NfpLmXZo5eXgzp9hsLrasiJfKx11THHkQN2DOM2cZYZMtST5GfiK
7Ygj1ss++sr4UdUZqf+qwxAFHw7VYSOCwZ6eBQbL6jEFLDb+Ja+FHSaHb9t+kkpcm1JY0GBPnVfz
BSZreZdmTW7oBFogFZO+AF5pTAnwru/Zls4mGq9I1ywdmD3ptiiTpbXZ9NVU+ca0LNwr8hblsflP
pBQqjK3+wN08prt8rlCZBTnxfgeyPex+uznrH8LsKfdagLZjv8YOKtuzEPkhx7bO+EibqTj5bH6j
Q6Jyzz8OkTV7x3QJiL3MPKm/14BgfBV6HctCu+y+SEeyAQGW5f51Ssuv8g3lRK28cfyK6o6A5Tzh
9lkS+wcL7/iW4lnJt/yiuMMHnsc5JKw+zG7sVcwP4x6/78AjnVqXvNC3sVOUhkJ7q36epc3msM3t
9sNLMzb67iwA8KqyeSXaNBq8SQmrLI/NCwg+m4sK1KpQvWRqZB2HKBZ84JAqgocyteQjkWrdY74R
IBdTCIrdcJgT3+esVmH1AW2nfhpRqZnYgca8xuOIuxapZTy4ZY09sjSh4x6I6lQnXbZZ/6IF3WCi
s+EBLEEyssP4rzw0t/GgUGUm9TsSCw2QZJ+jMr0NajHPAV9S4mwcA8GhEghBUF2cZdhRvM1VoU5p
JJxxX/TRlqs+0K6rxx2Jhg3k94DVlerkA42mVXbL7TXN7uPcYmHdYa7lcwejOxOTQnM/VhMRODB/
Ix5zt7RcxkV6LoeNrVL/oZ9LvExAcrMXSnjQRkc7gZ02tpjljmkFjecPZFKs9QQfSemmOPFZikPg
xVopQvOeIh/A7qHNPiJ5SsWGy0lcszONKudcexMJXAcv1TYuOt+6XzO92ZGfI4YpBluBHABwaZ50
hFT/H4uo1joJ4wlrL3zBSb6Vmm3BGy1FSfspWhT/N88S8Ak3PC91ARK+COo4ekK5wsAKD6hSnJvF
ZPdQtXIT/5v5OvjBLqGfwolvCCPueE+mDlUHi38FSZMEnncVWQrHBw8ahQHPrGmzpDqzJS6a+wgj
w/CCqtK1NBY361AHZnZyrm7AJhYDnWbzeiZ0zzyBo9i27qmrsPo15m4XLn8kHLZ5FySDGB5HDTDx
R8keijcfu43x0dgzpyUBds+a+2fesKLVG69rZYoRMuDt96golTAMZXjG/ti6ifT8aoKZlP5maKT2
mJQY+t+sOEnS55gYN7M1yjUuD/ggKrkRBC2nSwejDuIuNoR0xDjvFtG8rSYlF/TDoRI3JmPWqYDN
/Pa0sGCen1m408+qHdhi25GqELDLcBvzEROknMUWsByuEhEpcpeYzSbvsP6h0PG8cFTPtkgxrvaQ
PNRtnixXfjmymX+lRWfnJ4a/jOoBLoKqvi5e2ybXroEdQQlD2VRXAkww4WzZT+O/nCb0agfhBlnE
XRBkSkyLq+1tzWX0S4HNGG4RE7YIA3x9sTNivup16110GHI38lU56zvyLFnLAcKAgoewBYPHirlZ
uwKjsH1KMHWTQsrL+FAT0sUXR4n1GoTqnCL8kLTuOBWvqIW5oLWT6BTMlfhIA7eoqFuGsfjuLsV4
m4BQyVUgUO2Pgm7Ez0eOm/2OEmTLgXnK+ED8DoDFxp94rontZ384pP3CXwMS/kCWBjWetYor6XHH
bukEmY8NlndX9FQls9/tbSt385wKm3bto9PC9n/xvrUP1dQ0/X0V1txUHMfC9go5iQQ4FfHsIlGd
VsaVKIhwQMBmijEIhqhGlMvqPVI1Km8CqOOrTNaIbVERowZnOiVUt1WUrYMsCkt1G9sV9xNzR2Wv
HCEsHYFD2OELv05oJs0cUPhrSjdod07Kum/fLwH+8RJEtrUpyXsY6EVIJQer5NIBtli8wIzF/Z+3
k5gPMSFZFHE/V/01zGeSzkM06ifSaUt/R4pLfjiCY2rj4rK72nFWE5oKbLLBwSDcX5yDtmROoZDZ
ZkYmFMTfqUWkWVJNk24fPUKYPwsrAQdOOiuwu1ghKN6nA/zHXaRYpG0yTL8hqCvX1qeiGbIVbUTT
40ZKx/zwjVXpMwjaRX/kAxfYE1QFrE7ErHi4EZER/UnHaPc4qqxhyKgd1cCjxdkOzAWSROrAAAiq
8NGY1i6O2B1k+TDSxaneBa0emoM+ZwcN/MMKWC+zLIj1uzZpi7Oxc32Kt9mlELjOJfa7PvVlcVk6
3NKHwmaKeZbhiPEogTuqb2bwgBRKC6LHxcEArK9LImy5T1wOhh/k5k4o8JrNov7OLBKSJ2Q/l1eb
KlMgKnmTDgcgJX5LwHFo10LTeqY3lyxIcqGUhQFmVgY+P9of741ehBVHbtJm6LseP9UhX0o0BN59
OrrHi8NRzN5pNjccTcQtgYFNKaGAltkM587sbyPIXIJ2BuDRaAYFnsdUhT042tD0nDNLEuMQ0o7w
f/dM483KlQNS4rNl39DFTs0a11eQR+RzOLxxxa1WZ1B2+pKmtLfdhMogk/SkulOqQUf+V94p7AV0
yH16l7eF72zj1unkQRiHpkwg3gue1FIifZD5XM0JUGAEWs033cs8WnDh1bu0pLqfl4LfGFUZSFLw
X0T3zgzM9VvHAZgfImhDd1wZC5+Rayc/fL+YLQPM9b+lk43PQVvzFdH9ypZCKKa8fUQA4WTGqWlt
evC2+TbXE1dabGiYTeCq/3fHXAE6ZSqwGdUY+/lhpeKLISgP4s214sU3CfS+P4AfWbjkoN0+CvQB
C5NnlqNEKASurdvU7VdgdHZhA5dYO/BuHs2wjmHTzEtx1mwN4QGhz84kbXZA39DQPLFgfkTBj4Nf
ceCZS0+2db7GAIP/YJ0nU51GTs6Bp2krW71+pCuMpEJth8kewXWEWPkU2QAx9rjVmmYX55IbV4lA
ToVKmfmvKebbYIfviuxeJI31xQ8YvMkQdgFGYM4xfE2prq6E+zD24U2Fe4ENiv/CvLNQXG1l3stR
4dPDLQMVGXit9y1EaVxCVUjk7jksHD4aDF5leWlpkQXnYDfwfYiQUq1B7cl6UQZEvTEjzFSkIRzx
Fy7NjPZ1RBXqAdI1pmARzbF/nzvgJLZASynuguJbXCUUAnMG7I8MQOPNMIDjxShJ7DO8MIly2EaW
RXxQBC6TrR6xN25YEhj63dpcsIzgT6exPtNodLzonhoxMTcZ2YQ36Iryl9U3RAV9Rij3UUgW7jsh
m0Q9eQO4EghxK9BkToknEPRci5JATE83qBYFQZUOb4/nzIQBGdTyx2hMgY5ge3CxZJMr3YOU4ccw
M9r6jrvKPN3iDvzAumudWW6tFj8tC25OqD/unsK/ETw7FVndOcACTd98P8B+IsLD1K2JScsXN8sZ
maNJUz0XYRb7jitpXXlOiObjYfaePHvigljrFD93CjUN9a4aK/eRc4gp0sP668O6bMh5mMpW3Ybv
v0nObaKs+DqHhvqdfGSRcUuwHEHDwHcWb9H07a+ZDMXOIB8iFbcZ0blgWgM/vOeJ5M1sH9y3PrWa
8S1PQ+hqWYj9t6QR8UwMdB1D6LdgrsQBxXuUrtMawCKMpD851sFyuwy1+2biLJSffkV44hqwnHtB
LsgPVZhxDgcBDMJN7mSle9ahgFUgcfXy6cYhNuZoqcfnzJVI/MIk9n6ep3bitx9BNAPiQWoGv+Q0
/er0Cj+MGpZVGJgW4x1dGnKY9ojYk/iYRqO2iMwFn7Ip1iQRsKunKsZYd9BjC7jGpWHC4cEqImo3
4NyQFT5kyArBL0QiWg7AKABRNhZBlR3rRHXCR9Fga05c/UJAipNd8ovKX3rq3daWp2kF74x6+RcR
RqCIre9zKqkh3B37esEin4V4uC8USppTXvyXvXOpJcCl3WCwIy3kdbxBqLs8U9pHItFiy0GvsUdH
7X0Mck5zo8y6y4j9gCtBbgePBcuIDrCG53xq24nvI79PXm3jG4xwDrSKNevYT+zr6+xbu5quXTVZ
ZbAh4tHyCp/ssK5YMOfeQ9AtdrNpNcuBc2Ss8BGrB80zBSPNyxiDutn2g28FVLdwejBBReGRZCrJ
cip32J7lZMuwe1QzBlzfC+3xeUF+hI3S9bDv/bazJ4BAboBd9eRFBTYrP9ftLcRx1j/IeeKXAyEi
3fsSh9KhR+N178kTDtZBGjudWGVlAyYkFyY3XVud/CJUM0bo1IWfbZt6Wp8fAAcUBtMgNuLtRpg/
KIdBs8lmNrfAafiqaK+Zfis6Q6jUKVL8E2FBLp5a66GwNvTlsvn4f7c5wCzyOBFNeNkGRJT9btpa
PwxliUmFSKIj9mgQlQFxNDT05lFy8TcOeqs/14PHa5dMG/uRqVaM1zUAHNhZ9cB3IyOJw0s5DUte
ORb8hplT7+pUFZdLTD9WtwsR55dzwPL+p516jL9Nx278MGWp7W0d8k2//HmAmgLv3q7/hk1WIbtS
Tev/8smW8CfyIaHowfWLEniAME3PZeYKSgB7qw4Pcla6x+WV4j7cRmTazcVKuoZjCQBUh2+UyC8p
jTJSLqZNx/iUxci0BRWccwVFnGRLZzdvcwSCDxsLjr9HKydf8T3Zc1j8TunzQ4BFsaW100tMos8l
dnd5KQJrYHtqqNrIH0zjrOH0KQFxcZliv5P5Dte3hwTjLE5xTMFL00lqCOYb3IF8cZD42fHlXG/z
C1lLAAFlM6b8Kukepxgppop1OZk2axu4RzQRjY8QGrBqKLEm5mZekOMR0mPxCtUOU0hgLCxN7jy4
PMtYKZJLyiJgor2oRVgQjKvTre6ZTvc13jD57OYdti70TNbwLi+n95IcKxGoTHms3T3VFy8VKnz5
atFYMH15xE9/1aRFF75w7QiqgQYN7JZZr//oSkwOZ2baxjYyFYXHvMwWKAb/Sj12I+DiucAydvYa
d6BIlI+mbX/10SK8YLO2Izdi6xOgF1sIcAHTdtsPrJRxPkC4BUMQv0XdYGyEHEcv+YXvgvNQxtXY
tXeET/l+eYrXC7ONHgNM6ayyY1rymEmAqVc1ftVdCS71IDBAvuO5o4ypNVKfMxexqSBaGhfOaw7y
ufqqw5DiXnCZ2a1OPIsNrCZtJB3tXfpATnZ5ch1DLQDlP6hH+7jyl/jsNJMF6rLOnPK3doX2D9yB
w/QbVxViNG3wTvNcqc6N3wreVuNn0foIJWzPOw+iaYctT70lBXQfiIDrsBr0gr8/0txv/6GSha5h
pugaFA+9sCX91w9cJYArGOyKoDQcd4HAmA659l76lhAcJ/UAZhk9OUxmIN+B7Kh48Lvyo8+goVz5
Fk0mxTNVU8m1DQpG1wub8VV+jJVNeYcuQpsmmzBmA5DalCk/9FMfAOTpez2+YZUorJkIAN8fa4sr
JVtjOLCcgv6Uo7vMLDxU7VHNtbQBr6dBzIS9RtKV5p1tQ229+WXgl889GAGHGI/s4px1Dw4PtNUY
foskKhVhk87IST/2nuuF1CBxM6inMwu2MRWY4EzafAKWQ/zHiVTn4tlqSrtVmzooW+tziVvbk9vF
m2MiGnTuEAnggakr50Ar2f8YO5PdyJU0S7/KRazLsjgPhcpcuDt9HjS5pg0hKSTOo5E0ko/W236x
/jwquxpZqwYuAlDohgZ30mh2/nO+Y5ftypCGV94Lyi4qyAQ63V5EcHIRcrPmIOMZ1oUuUmkwk9Vo
pjWdOfhhjrPh8a8mD+S8tcrD0i5wYeGKHu1FR4ZCS1ZxbKdvaaHNsH44xD9GaZxM+KG66q1himGY
RypYPX1f1DoFQSXX6jGL8dsuNM5mOr5VlygpuBSAtgvZ+Fmz4Xw3VH4QJzMjzKXeGIQDgtrEQXff
tZj7z0juHT1KZJXU8AWe0py+SodS1SM7l9n/MTw4sMuOWob2UHPs1EjgsO7uE1JG4GBdthVcNuQe
jwV+1vosqWlp16qxFXM/WTcPvjXQvC0hjLkEeUrIhEuQjxORogQb+1UP2/aHBHhs3Y9GOmPolNqU
X8Jipi/eihyREtuhH3IbI+dSiT6r4ihKUfymmknmG3pzNZMcne3SXatQqu4GLPbRdmx4ipTL1IDV
erYl8l+DlFzERr3qLEd8UCytU6XT8hI+UorOZm2J1xE/vUdUGCIwZmxvjZXJTT8ZtNn5CZ1II8iH
SM6OoIhSmskRuUGAUtPFVKWV4fhNZV5O8j5nyzQbi9SkJAXb5GDQ6mxFKIdLhkztVUtGxTU48IhA
smI0ec68FvaKS97C3BEAnXjLFXVQbKSk3/4MRTreZyZjYpe5s+71ARNe36fSgkKm8EKOqHXfidI1
oO5CL/+gaCiUaNqR8NVjynVlczFpYlKLbmwHB9o1b9fCH3DEHy13DpuzmpjiHYe+MGFMgrF3vxPm
cOZTPbJPwZcawujwU8Iw/tIXboNjMbKdi98OlQvKbBTUaPhdDVJNt7VNJ/2Kmq4xRs5pExqmb+PF
2mBTTl/PbbyTRZnAFWJQ+rNwoXNiOUpja1+r0vsMSZmmS73VBjxrUse8nCbCWml65r+Ws4E5CtNT
aC88JFC1wcxHn6tmC+sJiJH3SKigQ2rnYV1rlvqowQDHq5nqCUggvZNZ+wG7WIMkx1rN877CGEps
1nhiVZhOpqdgEaaAdqk4LuDhEPZJ+xMDoOINdVpEIB0awgwAPIsf7APToWq8YZ1w7nnpo6S6o+nb
Xg/sBU46xt2zcHL/ObTV+NZzWDIpBYClgLiUJccRkfjDY3kD3R9qkbcVhlWR3aZbEdFMRJrL7heS
xnJWbffplrV3Y2t6KEsceeo19xzlbzmT4m/IY+27kTems3STOHu4uRgeKe41HvGBjcTEkkjbA3Pi
gYadgENV1UXnvJR0DZsSazvnSeA/icK1oOhZ+DFq1zxAYMnJw7URLHI5tT+ESMcD23t6XmZJWQO7
n3L8FnofOYFVoHjClCDz80TXtz8RJ8I4wlfmHiHfU6YFl70Zo6zcXL+cxEvKCngt+bWvAwYX8DGm
3bzrsd1ciwiiB/saOzp1IUHx7VjSHxiwScxoe+sj+KvCZyQ9ZIa6kJtmHuk1TrUsRG5r57lNwGYs
Sjws83ViY2Yky6GZW4DhEnTUsokd/7ddE05Yxaxwhzxv0B+rFofZMq9BmxaejaWycmwOpszsVPpW
hkb8ERl2dixMijaWre/W9ZYJTEGKzi3iTePehp2oorWz9VNNOWtaezL3JTb6YouHk8c72DP3J6Ii
jdNoBsN9xVQmGhhHDbO6cwyRk7mPBmsHPigaIWLapbYokdt5msKic4m06SOhwMJQ9H6GjnRo6DDi
JABUURABC73qWBfaZC5RDwpr5eel3eyYChBZIRmGeFxODehAYp25zlg09OaVjzyXL4c000901o8r
Fxola56Te3I349N7HyC92Cu63lllqtYNJUEtFT8p4lH5qmcSW11dZ8Di1Eu+5xdw84yQl8xc7w5z
pDWsaKN3ra2Tp54IRCY7BugpAeebz4g+EapxLKDadFibJAyLSFahuWk8dygObB10C6eSyD2OHe6U
8bX+jDEsvchfmdHDblBlAeJakwQFTGHJq7Jzx194naP9NiEOfYhUFxBFItP+ABvbg6mZ8SEyJ82L
N9fT8SMTIiT0OGBBhasOCYFoKAweqrP7urm37Q7Nqip7xsW+4e3HduqsfZjh+Ax822JTkxp4sAI4
DB2TXx3/GvOwRliXrFbGp1ROVx4J38jkWjWdeNOFXld7xx6LM2cqBvXkhek7gt1hYePiUEYJXTXR
SNN2Jo3YlBGIK/6a9msy2ItTXSu06Gi0HsveKJoxYU+FcxVvjyg+tCbzM/avHOdgXjJNbYKk4FAe
MJgtrp4eN9yDlCMd3bEeI04SMYtzpxLHpdw5B8vskBS9l30f76uMU9tKdH56xdDQXm2Oa3uNI5Da
+hQ0ETXCCRHCSay1+MkvCUl/Efoox1MZMTxDz7WzcDUac469KI4Mrpmoq7H9xFjO9WPqm2l97Wq9
GE8kYSv5lKWVSUy5jmsvXzDYbSqciuDVN+zP6b/laWzbB8cVRDIj1N3yAwtVJp68xISNoWoajYh9
k9JcggegndDzy44FEqp4gYo3lpqfgnVPtXnFiszrDyqvUsdEi4s80OO8Esx/bA3jgBhFeKKbQFib
BAsoGM5kgqFFtyaqXckIx93dDp3tW0pMxbdIp1phsctgKwMf0wh1LhUUCa4d3qfhRA1QYrwpEpBy
XAL3SWx6anFpvGg6QtqqLmAXP4mZg8qzT1ydYWymQveNF6axUIioBtma/hhNV0ZfvlpLxmhgtDCO
GxsCyykR3Yi99ImAS+luZ8UWY6mqwWbdZUtCdMOt3DRcS6tLrU0/+sK7kuTGLbxAYVcp/bGh/UJL
lE5FDs8jd5UqNEqCzNRYAnuK/Cxe5FiyKMt0CfWzbfQNkBA0la8mbYySo4/eVAYGAYpqS2OozO9c
1/H4CqpqXPMelXrCsGZkcAfeasNtGg7/UzUu2ZNU5TWXfd7vWe2K4iMOK2Gt0yI1WnuFYSclfhZq
VXvJifkZd6OrT/1pqOKquJBCcGcmPenE4JATgI+XQmv8fZczYXqZ6Pg0AqYH9F1zt0fTmtJgo3zC
rGhMQD95TF8NbLPxtCwsi6J7dlg5Q1wnwUrGw6q0yIoSYr3mRJHsb72LS/fuxi2bgmmueZlWJTRt
C9vRhAN1ZQ9x4waMQYocr1vEtDMYQXTdmCltcx9z95rrgmWIrSF28x+H0p4uECquefhrtvs+jm7x
aDPTSde56/XDqk8yrHqOE6Mg2gpqLBLghK9jrPzmdS4cFwXKciX5qkz1tHEguoKfJr6SrXzltuG5
iX3r3KScLYKiEdMnLR4mO4i070gwOSMh+RWtpRmpGSZ8C8U6jcXU8I3nlsApofSCPSA5CxR75Cbi
W0uNTotLzX7wZoCJ5YtGww1qLyOZQ82DaECd1+VvUyld7SIz7SDCJ74ctprBmBvaQERHtltTDQjX
jhkCdMyKpYbbh8mpNvoO3qzJR2lV3MZ0EEVtxvyMthKEZmZh1bb2aZyEI4KWSIAEAlLQFYnfBlNO
Me4OOjD77tiSWrhsBSpPQM1GgyfSZMh2oHKuwQOJXE+FeXEbSLJ/dpdMuQdvIc08idbA7gj223it
qAS7HW8XvKeWt5a229KdXPOIWMBbNV7cEDEmSL1SwDFkuIRXqUMbW0qv4QFspFZu7rnGqpchyacN
ErbTBzXJ1DSYZa5ZW9YtDbcUR6eLXoXgmucpNWZoe2H77FqtnJ4bLI8DLe1CTV+JStnhz5UDl4ZX
VY1bSkziM6QYvX7g/ARY3JuaydzxyIhMxjceaBIGs7LqjQUe70adMW4a1daxYeaAyqPdZR0qn71h
0xYGCZtWiuSUCBIUS2btpb+NRTtVJNVqCiYXXjJ48QHOfIrFoe+rGO+CFX0CAbAM4LIqPqQKouV5
pplzPvmq75wLnMS5B6cJ02dlC+F8uOBqo4XdJuxw9KrJs202McCie1Gmt79J2nOKXXrPjdW/Rz5B
P672IXuto8yLL6AA/GxH/107r4vGdh/A+agxoGuJVBArpKquM+ooJiKyxhlJc1YPjoDOiMmNglXe
CDsVLw5UvvpAcDgsD06RpCOvCG4BnNhdh9rnl6EDRavpg5kvQ8UGQF+x6gXAmqtjkA6H6IRLf807
1s5XTvG+saKmoqy5iJrpAwMV1ZZOFeuA58HvF3dD39r1MVWOSo+tl1GvOBPIrAJ/LnswmmxlvyBK
Ybsvi779mO1aDUFIDfTAL5YU3GizWRJOH+Zp7XSx5Qbt5EGzyWkXNZ9MG3DKb73WMMIyT03V3Uxl
ybQSg2XWm6ZFtdp4OU+sBWtlT/XKZHreqjIK5aJCDyUl6BWryZqujvoxm4zuh/g3lECif84lbHAk
4YDrMdYrB0z/LsXUo7bCE0m8GlBT+98F6jqs+ZghONAS1YYbE41bX+Gqh8+eT67/FPUC76YBkiPf
D4Xoyh0z91ZbMUIWwxpPFrqgbcdVfSwIZWxtGgk9NvEAZHBgEhlSBmNYYODfes3RtwEpdjaZeW8m
r6j6D7vocywng/fu1XSYtqXRbGxZiutgNh6WFZDrD3ky1RebPgzud0h4AbcExTm+W3131O/eeGg6
lrw8DAVbfde4r9EIPiRr4HrGbL63taGu7tg/6GcrFK61Md2Mw5oJPPO7aGMfA94s94S1HeCIxrhq
GcE+spwZmyQWehGQ0ncCoLnFBubCdF8PmkmMrATVZ0rnE7VueKxjSt53RLPsr4nV+ODro9g1XTi/
Q1uF9lp5brMk1IQ+KanA3KYtXKS11o+WzdNDc81VXcbysYpHZy8lcetlVg9YURPGzPcCUIsJ3zR1
NjijkqDUqRsFxe2sKYvAYFP4wx5Xa69xRK+d5AwIuk92pWG5XA0UNi57AdWvTpNwF8t5okkT09+C
ZG3y2qYpaFdVmxyZRYLbewHYHNe8Lc0YDwY3z0BTK4NelNZOvUAvjhtaaWPi6MLRDbWtGrt9CCOT
kQI8QygZKAKU/jWkoE4j7RdNvSD+2v+mhcwFKC0h9kNf0ORJoCTIlc1EgvRwmk0UhzblzOZOTjZx
Irgm/Zq46gR03NQvCPz+Mc5IQBMenN9cNZlXGlwxOnC8tABMklk58BrHyY5WvZQgHuNEllXB19Ia
Q3sbyXJqWxCKt70Rul/HnG2ogAN0GXAjLsRIbqHvzOo4lWZaLQHTkNuA6Mp4aaeNKeIIm8Ui33RO
Yd7BLYFrOuTNRleyPUCkMzeEkMyLB5vrOWuo6qAapF2z45cPUV62cuMlPpyLloMbq7Bnde3ByDDl
oqLgsliYiScYjVQgAVblkE0oD1FrGyua9iBp1brlKDzOpBqeoxxedtOo4rGapHFC12vJiUO0eVZz
U1Fd1ngMBj3MzDpzEmcoq61HQssPcqqHYW0COqHQfZAN28JS1Ty4Qx8uPeXAvIWYYJgH0/4RBlE9
p6f+pvbwFEBRanjV4GvBlLiHBDxu21pXr4xZ4QLOofaRUCWxC63J3pJsKneEh9IpcCOSaSuVzyLb
WWyai3fRQGpcm2WmcF5SGGottdpvIbdy6uNUUA56GkQpo7MtFnl6nVKvAIuPqFjongPdsmzJ3w6J
KWhdbVTFu91xqqPHch43SZsNEit2MocHUgazf/U9qpaeGtZbtgW2pFdzSr0wP0Kt7+ltYRKPmifo
itFcz17pXp18plybBzfqrAPuahjXrWnf4eEa2Zjxd3U15Bg9G51Ac92kaJJ9/1vp3Kh+2TbT1nRu
Y+UWNgRVqWQcOfGP4UxhNabnzdDOxGdrGrXCS1WD44KQk0Y/kFjlXWmheNHQnLT7oRsfQc+k1lnL
UyIhI+s73QzmnAB8glq0Si2aptYdbF6YCCggCtqdGOQeo50u8wUJCQLHSV3O3Koms5wEpC5z3v46
CcZQPBB00IHJJoVnolMK6FMCHK89IL9GeMEZPotxJbBY9pvZFBknQ2HXfvGE91NPulUhNduTa8CE
NK4S3MOYorrqzpUEVFQpGliSNC1CCQuKjjNwt0r0WdgW+DBp1XIlOKb31ZGK4zm/Uows6pdJyYGf
qu4Ma9zbumQaumsbl1HPyoMM0n5geRzI6FW0HjNRUBEpMm5y8t/Ryka9vl1yjtsxrILxOC2Fb/kP
HoUa7AtgR4hp7/DMzr77jpccSrTUWovZqIxnJ0gInRh3hm4Lbffrr3//x3/++9f4H9E3Yh80tqqU
//hPPv6qGEglEZO/f/3wH6DM+e/Pv/nv/+d//C+b7+r8wczof/5Pt+/z3/+Gr/vP77v66D7+5YOg
7JJuuu+/2+nhm9NV9+fr8xPe/s//30/+9f3nqzxN9ffff31VfdndvhqaZvnrn5/a/f77L8v88wr8
1wtw+/L//Nzt5//7r2VVRtW//fXwXf/v//WZJ18ff/3+zv/nP//+kN3ff+ne3xwUJ9O3cJdZjIzc
X3+p7z+f0f9Gcbjpa7qtA+SxTf/XX2XVdvHff5l/w9WLeclne4M/kH//6y92vrdPCftvmuGZKPSG
oXkG/9T+9X9fhn95o/7fG/dX2Rd3WLA7ye8FY+vXX/V/vaO3X9TTPLItuq9bpm2ZjmYaNp//+nhI
kDr48f9N562mNqleCyqrl5GuEUTDO7dgqXe+xvRasnh/M7ajaqQ226d+Nsc1KkW65gnwSgpcu9Q3
sIJP7GcXVkhkzWCuy+zII6ymJXlxy12cx2wQZ+YS3lkLsikTZ99PDMbThbn1ow1uVYIx+8njxoji
qbkjIG8TyXS1paaNP3E2ox4n1k84OvEBXQ8EAh45PMXd1teqFb2KDj+JdZV9sqUDFRA5BSYrieQR
wzVaw/mqNxzLBKczOjfIMWbXxqTCth09BmeaWrlQ3WscWwGkiBXmYPPVNaEmRIVFeqolZmz2ubXH
l7mDAPMb8anf9aJ8k8OQbAtPWyuG3kfP1dsLFiTawEZzRgwfH43yjjEFnEI3ekqYr6KZWacMqATk
FnUY/Ia+oBl8bV/6eM0M7JyE9cNNW/uQTUuRr/RKvnRlCAqgb+vNbADyBVYUB63UNuaYjvuYzOJG
d3qeWMaQcKOnn+OgvZjAbBZNT2OWPYZbf8KkHGYOTwsLMd17j6c+C3jQxGQqnxAAq13BtuUmlogl
sz59rXuUoMgYX5Lp52tbXzsRuSvf0GQQ5+K5i9Pux/CfxNg8Is5FuwSzyZo2zU+yhDxaGjCTrWoE
5jg/qHR1j28jXcBALA/+7Q/GOHTdaI464wo4CtyHxDqRUiMCEoSFXevQc6pLcUfiO5/vGYFVlJgt
IMzMT+4AmCBsOYDigKDhg70hzIbTlDnjtWKjH1nUH8QxffBxsafoz4UZM88bUUSv0mGESNNPW06P
tEKSb2JRxAPYlNH72CHKOH23bG92BJdD0EJ09Taqix0hDQrCKTchIxgt9ZTsiGvmR1hd1QLTA13d
qPR3gGwQhhn/ciogWadj6p270V+K9GBh8V9Y3S2Coyca3CEVA6tkLsaEeGkmvw2Tb4kURdei5AVA
2Hys1FcTia9ObVt3bO5DA/CVNpx9p2RUA/gRrbV6IR62Qij4tsR0Z96An4V+dPsev4+WX9xm2lcd
fX22evRpSQZind1HtzmJqguUk7wMRCHv2Xy9TkPxI4a3WOaXKLeY8yQPZZsiRc9HWzrPCdDvrPuA
6QyqbrxDzphXuUYynI67Ezicu8kJv9w2/fBjee9XhBnS/Zw7z5Ud6ovax2pdWHxbY3buWTbADehj
9zZggy1sgDg2pzVhLbYOYQFqBZZpigGH6Wo8c1W67WbOuxpKeHZxB/sCXZP49LMdm1f6/n43Hf45
gP4IaW+elI+sgf0mNQ26opjbalXcPeT2OQ8xS7Hf2/d8zxTBgMx69V2PUDJzOco90YdgUs4zXnaD
qOciJOG0qOgchP5tLExif7uGnUnm4lKiqOWunbXnfBzXVsxhrPGdMx5yZCQKthaDTksRt4y+0A1j
W8b1HDhZDMqPhQeXiE0JKeoIkMVxN0cU2VmJUS+LtoO1MzH6MZhuaqYdMInPg5h+1GjGaxr645Ie
YqIYsmp3ygLMlJbyRQLOwf9CElPp450f2SzCYnyJWsiRXkyipnITRvim96FSDfZjzFY307cA4hYA
GIc++ak1xgR4CTJGumrHXuh+RM4/EsTayR6YWa6D2Yj07muc1r2yzROzxVf2ICh2SUMnfM2nW/cn
b+wfTNtG0OokObrsKXUYPeHB22Ndofncx9OgZjZs2UqYwydREZzovFhT37QLvTZ+RwYFh3oVf7ZH
5TnjHtZFvRxz+WJJTKnJdNWd8dQpSQdaD7WNFvKVXVYMiYzmM8PKS2d8v3WHKAwcoyLAjXeP28Be
10b+iD6Kg3WswZCojdWrd6/q7tBsr24kwk1MTQ2ndcBVGFAXknC1PVQc5GtrIYiBb0sHSDY+e4Ot
pQVxDT2RF64+QJwI5tYeN5yFyoVvt2JJnhwJ1WsebPxbK8dK3vPK6tduxT4w8/U7wXs3mdiOfUx5
KzxVBNqBeAcJLuRNXwDwUvPwg5cmWWOnt2BHQ5ex9Z/crl4BcFkLmtP8zQwB7pHahzdP9cuusin9
QtbmsV1/TDHnVmlkV7PAq4NKtCYLKDaMmZBTxn3dckrSY+sb+0OHa6T4mNNx3N+adB+GcI/DZ50z
ZhkGzhepAnDjWvcc4t5LjpWBsrvfJXBaRnSmdWTWbDK+Ke5dty2W7Ncf516Ed5jrJDJNv6/ceF6m
pUj2HkXohoU/2KPfhcM9WjFNzE7nKUQ+Z820HcQGABT2v9qaIez92Oq4UCN4cfaEywGbZ8ovLra8
LdZqdG9FaThG3KJTJ67AKB7xdDL01ZqWL5s0M42mQONMnDZ1vZ8SFYxjEgXMyD9TsF43+hm826SP
lsBA7uipedENf0TLis/CHnosJeHZkFP1yd4eyalEN0lsMd+GCT+tzMdzLqPX0ROAJqmvPfWfNxbu
Q6HHVJNbwQj5Cf4gZHE5LJT33TevWvEGLxulOLcRh/HJ2jFXvtSaHci+acvA6G7qKEF1UWVn3Q1U
7m1rg5EzW8d3OTa4e28DaAouAq6mgxZBPhyccBlefJ01lX39SMWi9xEhG1LcDefb9MyNCbyQo3sq
tt1U7GaazieZ6zjQCedi1gKuV1TPflflxGyiYUug+TsPGdKmyeDfDhuLman0FsfUpzTKNRSor8Qv
vT1hiKl/NcJYoQVx1J07fyMwJQca4L4FPiznjk6JuxRCM7YdmjmQrahLPzAZbXc4IFYjN+U0cILt
3XlvJOUDuI5H9occyAlwLGNt4A1z/VfQv+7WVQZgkhvTcuBZPYzDFpfYfkz0ZkORyc5qUE4BZa6o
nm6OEYIRuCsDb8WaQ+ir2xfMlt3ZoxLcekf7JWjvDxeo8FjwmcdStaJvaFHZdHQPHhqXwz5nNW9V
65FcxLwbJzxv+1HnUdegE22bonrkdz6pWy13bM2MdWPy1sMtTACa5TDiG2htPxin/MjzAZFuvMxx
jh2v5VjMuR5vHXZJLpMY9ku+xzAh7mKxdy1DXwsNgcqGv7cQ8CuWUjbujja7xzx9T3NcwsBSkC8A
AkGEgtkVEo+kiYt7sMHkwvKlQ9I1gLehYgLuNKd2b0z9E12hH2AK04UfkhwQWsxD3zN3bkv0u2H+
GPSsMsOkHUak3W1ciiDOrAVVlvl2Ss0QTb4RJ+7m2kpP9OC47PbygOQeVr9JvLe2Y67B3F080XQr
TBjTwlSh2NANRQlEyoofYKqM30oShwtbphwcpnbdMA+XMDVZYjR/i7KuFj1wxwDz/bQuw4tkS8AV
2oRYjTDwGzQALZybfIXN0lzNY7/t+iJ5yCckCfT7/GBmWYlgZG8jeVPtZAquBN7tyqf992QzzVmA
9rxqcVrt+57a0tt4AVTDC1QpXo6uoIHaA0DSFJq74KuSWsHbkYRTtqG+GfsHPyAZDLWlLzsNRJIO
u1zZT7N55JQRkqv2SDi29QOYAEFZuvWBE/iVZwojqIinXjWJ7wQKYsAYbj6QdaEBLz0PJo0DLX5L
tCIdpxSQX1Gbgod2CQkTeGSgxW28SggSHsiKffqZC3ic1Q1HnXk/J46zMWqJsWI0NsjGMM1sS1vW
O1ppOSPgP1hbUuA+0K2gvb3rND1idPdcK3Bdwbph/NZZAzBH6ccBvOSmnbjmGQjtCHpoB6OPri1z
w33C5iUd5SYacuOx1st5x/eBDIPfESf/Bq/HRI51BpoN7WmlSooQIm8+k/40T1Gs1EMPvOkmoGw7
e3jIxBRu4zH+GPxwa3AXBMlUWktAEJgSE3fYEIY4SjlFO1rpy6OLqIhJlc5qHd4J50hjjZva2Fuk
vJeTx6kDmHjl9WrdVlhj5oT6LQnaW6UMD3D3zGxMyh8NnY47vX7CJ16yqySXQ9cYvS9hfxhb8chw
WL/MdM9sPX5Co0bMqsvxkevy2YJKeHCq8T4fU4y3NVRBrAvtrmqyDPLItE3dOX0yROae41Y/kQzY
INi7j3/+SL0vhNqdbTneA1FeSklNGpaaYX6ZoFjvRvxqHC7DGfWVYXsahgRWmoEAIg9kBIHHmj3v
hUVJHsKEwo1O+Qu3xLTLX90B9yV5UnbZKr6dXmJtFxNIZmDrV+fQ1in21KhkHPrpqtL+IXfdDN2o
CvfDwFF4cGq1Zop5GkyYcmXYPU6eEZ1mAAJ6N+2H0L0MkZ1cuP47XSdsUnvXSlbqXnkRJYTomiQ5
OUDMJiPZCprr2O3DkXkxuLNmE3clsM1OIOTC8yK/bnWbqtbHy9SKp4oKqQ2PKx4ZYXOC2mccbVAy
i7jro61Fe+QlpkwXUsItOS+c5wEM/hLO5clkj8VVYOUso8kUZDqPLYz8tLurFrL2lD42/Lb7P3+Y
udyGGPH3lHmeVR1zSht4KCsdMZ5i2AA4EnLs5Oz0XAWyykgaRl3CcdeYD2NH5gUpG55mAH67PpVm
9zNL0d0TpVhXvRevYamFS/NWMttX9S7ykggDJp2uhMry1RClw6ojgQLXhD8waD7mmndVVfWd+8ja
MyfcVZ02QOZyZz7/+UMVBSjrHsCmWfLLRDrF5/Os1FHMnVrZaeTjJhHDHuvRsGeMpC9SezRWE9bo
o94XNJj1dPBRWO7t+2Ru13lGxh/FEstuP1w4k9dznL6QqEkXpenBx6i15OW2F7OoXlvCJCgejT0W
xnOLYvmgWfjH28GgkgMu+bIDF/kMyRGjlb/Vtbr7UH2Cp9yl74DnQLWz7BD7uJG2j/DOqbJsm4qj
i0ZT+AALLBZO+F7aDjFc+u1o0P6pKxsPJE4fv82QlJOx38CuSAhQiGlntpMBY9nIDugC5TIZ8nMj
pHXfgT9hhZAurQQV3Pr2OWRs/arRUGUlzmuuwTyf2meqkVCC3DC8MmpxcL5ySvrzoWVbYo0JeQz+
fNh2dUmVNzhInb2pFXvyatBrseHXLoK4HuSViQwx1pY09J8PUzPpd+NczPxIBafpYbqQKquOTWae
astaQwOKXkHDzmjkFL9EIcYVP2n9a+jwGJ8zNS5rjEirvBf1zmUnyrYdq2UsoPKVSAsnwMgzYFNm
iYB0J4QBnXMpSLAnqonilYHhNG78/nGk+ZXn4ZJzy3QP1CbZCvO7kHWxqUgVBXgqcigVzl3RZ9Yx
m8jf1LS/QC1Bj7JRrnpmdvvQBBmI+63a4Mu9StwsS12hQpl9xUVPxGkZjjZCEIC0nQFWaalLWFW9
YzyPsU1PpijlDrSnWop87g9JaH2M1nxJ7DHaN8GAy+ygcvNYtlifPajMJM9Da4kVoQlKXB8Lfbp5
EkJalYEGv5uduEBMJHg1e83Kt8RJn2JrQ/UkJUvRxIOrpRuUwdU1wYGw6HAvvXfFfI+j4ux1mKEm
DEhrLex5IoCHfIqbmprjVO7CPGRR8GvFObn4bFq2GhZ5VoJ2GPD9tWdz1ovN2b2QHnqw9Gjfze69
ST4Ja9a3Vd9BuRh+IP+9Oj/CnPQz8DLMl21yzITscNoRMShSRz8JMyLOUcZPxJ7Kn8ilRYekzAZG
SLbvXPVbd+z6CTPcXUIZ8xo93qdXSE4bo9e0TR6n96adi1UZef52iIYNbyPKZkmpez9lz2EqjKNo
W22JJo5XWoCUuK2SoWYGXhSHe2MU9YkCp34PinUbFpHGkFvEFPb5O6rk41PO3wDItQLst9kihpBx
CO3eZRLNcLGKeGb7JbFtF68upvsaA8Yu7DSB7y1lYckiecKkQEy2MG144tW2Kzwods1DruvxEeOY
3I32uB50YzoArN4XYV4fLcUELmvAKdo1DmSQVcORh6SDRhkCKoSrAiQtVEeHbeMTYVzv0bbFBZ3M
OeYeO7xbSFVh/F6DoCCsHZXhIrTG8UiaOCh/a7DT7gc7H4JIn/ug72dozxU6adX+HvV+eIhx2N4c
oltXTmeihdiUEOG+ahsM6FwEDDOfpzaL97pv9XgJ4w+NfdpnbrD/Juz1ASIWZIlVTzhPc7mGp8jr
MkuGup13SpmRHBjyGKustO0VBucvX8NuiyAiNoNof1PgdJD5gIo3I3xZND0dVBJCYHSyuzbUuWFJ
RoXIFcgPP6PmoipN+pJmCEHvyIjIBawo0KV1ZIYlPuPUeq7nY+KOaGFmbd8PVrV0pgGDueHejSUn
OZHWOykQutCQiSym2p4pD3z5ecfJtWe/A72Bupu2iBemS8mZ2RMuAu61Y5NY/R+WzmM5cuSKol+U
EUh4bAso72mKZoMg2SS89/h6HUxoMR3qljRNsoDMZ+4990BPQjpbxjafhgEZyI+dy/xG0hMmWskI
aLbA7LNuZg2qjDuQEABoUCnp6NoIjaiOfj1x85k5wS8MH1dzNQB0m603rZYReym/v7eN2p3YCe9r
0uS8Sav4Rklj2OTknq+kmFjdIrJ345aRGE4pVFIteVedrhNzAzOkz4JtlphYpGUUQl9bjYmyw+Dn
fyyAphbJ8CoKUhBzPGOyDudtE2f4C0GfrUhigWCX96egx+9Rhseyt7UXfpp2+E6+87BlwDCWU3zi
YtlpQENWmlziSQkvWmEfX7UWlPq4At496NWmQ5uPXIniS1HZiJaqZay05kW2MORIPSsRxzibwKrn
O0HyG+BJ45W3eAv3SnfZqrwZtYG85gvUmL5hj0sQAGZI7HT9Gk00VAv+hOS6M19jTb8YWiArAsh1
XbSN7Da8wRDEMBmoV1AuZNVL9nky/ExAmm0d+LbIO7KjExNgKtphXxaTiyQXG21MiQii+5aisN5Y
dsPALqeSMiW9nRko/3z07yw2sooRYH4PEVWtwAxkGwm3wkux1NZBlHmQZJSLpuGcaBSgwpFf70JD
QQOEnyGO8qOCSRVBZA4BviLYom7BAY3BBrRuR0Rbto+luu2wlHpzmuo0gh088B49m2P22QbGXeki
y2UGOjWQy1u5lZpxGQX16tjnZyvs/sax+TPKynexbjBqw6K/iUJ/FdfivKCC+DCVFwDq/swmgGl/
vkXfeWWhUpOdR6CI0wfQkeFrLzhYoc6AK2lhPJlZm1KR3QZJ4KlnrL0dxxDCVJQf/vsFXzCvMMJH
erz0DtISkcgs8r3DcTtlwDW7kNYo1NVtMlrsmBH6xWhs3bCmjO+i8ZaKIHXZ1sdbvvhkpZXBT5gv
GtCo2uK3pFqwGWadx7qMdjKiV5Q4xFfqSHRnN6i9y7yarodYoMM40xtbiIbdycDgDhTrjYkSu13s
XlF8DcNkuNvsfjC71ViTMDaYvrWplUhZN+zuV9GgCa9dgnyykTOfWlZtS/GZIOPF5IGCP3qFUVWs
Sc18NwqKLdtRcVWbScQHl4/rPJlvSl8366CzHmhkaMlYHCAaA4AGJNneotOYYGN2/kpNndCLwS5F
A+5Yc6pMFzdS7I4TJKtMn80NkeP+hegUphgLiUckYJUmvudQ1xCrwnkaVLcr/XqDKumE5TJa1RrN
krXcIw0iS4UqD/IaudNp8GD5ZuoIzuGHuTVEb8/AeIf8hxQkGMhnQ32qRV7yZs7fVV6e0ZQO7shl
RzqO9YdnE3FO2n0WuY+Nk8vb9AXsukDeJuoVnDNiM45+6XVZewdojB97ipXboKpchhp6CednjrPv
MJHTcU7Dj56ab63mPhA29dz0jQo/RJer1NTwXyYZukVnokZOMwIuugVOndWwHBUKPrl42fwvXyu/
milkig8dfa1Pcc/B22obgbnFbRL9reauPwsr+NeXY3VA6vK3/APgVOyl/YOdGYWAZUEZ9++Ex6ln
YoftVcpntc5ru97mWVDxW6Tk5CzwccyvGTwXz7FSB3ludRSFKrdQmy4ty8mXtqUobZ8Jm4CtOlfg
SCIACEF0sWcOYxVRMustItBifY/2FKNbb5yHdKJeDfoVFo14JjwuKUFJpKF5T+OQ6ImBDPSsy5IV
sG7OsWipFrqj3ej9vvAT3w1H6+wwoAmHoNoUlqOsnX5+/e/rEike1aUHDGdx8huN5TGqJDeyq3lP
2GSBbAvVeuk0V7gR7iyhOEh+jCvKiBfKt1s718/o9x6pBIOvhsrBDnoYyASs43De4xdf843OG7Jj
WODFKnh2Bs8Neb3odtRdrXYP0uIVRF8hJneNgXZZrGuLkdO0XBJwK2MjfiRTxStZvJhhes1GAcNT
jASZj2+h4ZBYSB4mM+PaKW9GZE6MwMKeQw2YxEziZdowwY5BFqysLY5Kx8tVHF6msx2d6F+Rzu8g
zLZFW3abTifpKiWbXDhIkMMq+0zR1RQ6xTIMnZeEKBEuS6gCzQDfOTHDW4YlcjR5uEdh/JIo/Twg
zlrJWn1SIO+Yi4HMaKmWfWvfppE8FVZ1S7OudxmnwR7WufCVrn2znfriCwOvetM/dYruwwma0s1Q
UMXopf+54Mu5R610rar1BfUNW9PJfmmGrjnygZcojrZ6S1Hbzuqa1g5HY5ztLVyDLDEcFKHkzNmD
NW3GAosXsaG7UBMP0hGX9REy19ScHkodvZL/MCFIU8DCkB6DKE0PcCpVFnF/AwtRut4wTtfcAPkq
TFA6WUL9m3L2D0t4gkFCBOzrjYZ72BsJrfVSvIr7cCJjR5Pbrp9NTjBGrVZPBgcBJvmxVW3MfdGw
yVgmDlH/3kn024pgNhwq6jq92nX0UWhztpmL9ij5x4pJ4DSCHB9tgKzQVE9DldyK0lqPCuN/nIjb
RiaUSz2S8TGWBE/NDG3o8tpozj2VCMod1vzPQC17VvDFfhz0LSCJf6ExvEfo5hNNWAyeTbguTb5V
NJhQttKdEj2uXCuMGWgyZ2UGc9R9KO5jHxq8+VF8THvW+XqFScWZw21Qma8VKmzAQODEEIvF62hb
hLE4Z5T9NIk4NpcIyjAhNjMTHJsPWybdkT7YscKXSkr/xGCUgh2VW5tgd2sGHiwVwsVGzOKAdPkP
FJblpokSHmq8ZKePwJmvptkD+ALDuB4ke3YybimnLTPc9XZeHvkmPlmGv2STdm1FBlgRrIGe1myP
e6pIujy3JmOcHbwPqo0XZhoncsGTuDkQSKPiT+ZJhyMHJksPAb9qrhHrOGxJ+WMieWNmD/ZBecE8
E64CBe1fE9p7IC/T3uydh6hz9HlEGlCl+5eSuLB1OQ0HJaWGj7rr2AKWi8o68lA74++F77NDvLzV
6u/IynZI8gqP9cc+LR9aOwgmE4KnsMfcm2tSYS1IRxEndE4KvEIh3uhe7onDS5gSlTZkmxhfypNR
wjK3aJ9wSL07ffMeT/5PTKDtiliWB5H0+8QPjp3q/E7C5lWtxgsu+CO1ZACGCkpK4Ro98VKhUtGC
c6+wmWXFbpITCNXieQYT6TlBzEJqtc5664rLmVuzQTcw+We1JjwjGAGjB5q/KlF47iswaIguTRCR
bBJgWAtvxkHhVUw2dbXrOAz94ZyrE9nRS8iPhgCiFwoUNdtM10GUKx67b4CxPJ1xgYZiIEOgy5gg
2F39BNSxX1VA3Dd6nUh62LRy6yl6xiKLN/2HU479XsvcJNfNCta0ydU1a9/4SykCoi/4Zh8DIp49
dymMZA2CG467XccqTO9s7Wio0bJzwBOdQldAVhAMHpgh2JgZ5WM6z3KvxdN+tCkWU1iATKMQdNuQ
M1dju8yUKmNyY7yda1WPIXSo3C+JpeFJICOVQwp2LDiKddDPe2QALFqSdEIrMNcHRLUbHqvuIEgO
c0vLsE5ZTKuTS/WJaQyfgZyxD8oQqQkFFo6xbWzMyRNvICTaQxqP80M3sycpobo5aXaFXl7sTZ/B
UZkmDgpixggde7CDbLqrs9ReMGqBjRctw7F5wNW9/JK24wxYcmMy4UX5gCCGLZLrF8wqx5i5V7YM
mdAMiDg+ZNaSjsUyzBjLeM2/zFgDRJMuAwT/tYn6yIWct20WEa5lZpNr68hOOY1vABj2qP4ddifB
P7oXjjUWX/vSia4SDsrqAlYqfkMXb1xU/7WvIIwQSHUNW+NeoD/yjLke3SbDwoj6LX+0HcUZrHlg
/Mtv1UUB3yoDPLHlt7acoZYH478ckuK6szC+DsF4Me3he1kCcP0n2h6qm3gdVTLHTFwonqiHd50i
TlMtax9azs+odG+TuvyLZO7vBUwXiDwPRQ7z1pd8f8KmAvAH0zqrIu8fgH6OvMHQhWLZP5oZcHRJ
SSPlsAam3NLBJ9EtnzL87GgsePl6K9iGDoIii3XCNgjrx8AapCqHl7LRf8oofEFtH2xgwX63WnbA
aKZXxQsp1Jm/GWFlsYSbf6WUN7vG62Mmx76IeXOSZWzoJLeRqavfA5zVqCqHnO1yRa4FTN0N9AF9
L5TObWq1XfsZu5CEqAag6YSd5a6jTl+g+IlzsDAiAFoJ+XwBHB5EoG/xBcPdZGYbjCOxnRPGl6p9
z+V8qouW69yQJFp0CV26vk8yVq2sZ6naiGm1E/AsHOb0RvkOt5/rlzb4VK4pdteUKXHBeTFzQmbJ
OyC0XTpCXzJt1E4dYQltqXh099lW9AtWNak+mE9+iiQ7ODPphRhIA7TcFs1YnOxaUbzE4jenn2Fx
7oQoKuqnoNT3NtFCZuycJsgXLuZw4OUbR4K1UjWIuEwLS2hl7JxUG3la8DyaDiArgKIuLrh3gQFz
yzG6zi1nPhDq+dzEkh6wWbYzAdcz81M3r0KdhPEI5wXKOXwEvwRM/5eZlKzNCOisGu8pksEzBBjD
KHR81yJhRK2KoxrY32orv/9zWY6pXGNXI6OxwwpYkz8WdOt2DbDPWfsq0sMGf6SXEYyxhkOPycs8
xyOmma7ujo3d/JYTjtGxsn4hcGluRyyrp9r8mJ1uvsdlWXnkJiEEbFCG5I8qN66M2RWX3HFSkmuL
kaxAOVHBL1s5otkbhv7BD4Y+pakjaMYFxQ9J1zRuhHVDol5g41rA2p540/TcyOE6EJ3BGq1bwgy+
KBbQJpQrmbTHCN+eaXBOpMTx8la5jbaSVrUL0L1hEm9dY7IFloRKPzJgjVYxIw/q6YtmjMOmzCjZ
QGCiWTGHjaKrOi+n5uaJxtI2QxCuwH7Zao0BkiTVcUkygHLUhFUDEnoPDgfxLszSIWyi4jQQcMx2
BHrBLD/nMv8c1SpnD0FQtBFeCYG8tGNReKHQsg2WLP+OihtPUEE6odHfpgF4J76ht2AsXgotGA5q
nlw6A2uDquamOwrOUJWAWYSBym/dZqQwFN27pVP9is7fK715UXu+BCCyCSud4l9PpRGL9olq4tnB
pTuLlM2/70wvdUZkajjvcysA+Il0zUNDUh2wLD/BrC+2IWO+coB8EzfahqzV/sK4AUSfxqPf+jy5
EZVCF0p3os544Opn6C9ML9IyDz0Ei1oC1dFM6mX/WdMOrkql+QrIYGRggkaTwLDUVcHYENVqXmY9
WA+x9h2iaEIqHPDow2VKhfFi2P+6vMRb1vomCYjWMxSfU2pV8ZbIQRQy8YUe/lXVjCeMKuugRiXJ
tg20Ttp+CfodNq/DU2r/A0ByKTGB1xGJmFRH7QZOwyGcUIfR3+qr7VwD3CqtHAIX8Si4OJEApABx
QCw9iYEvKe0F0I7avIBo5v2EamNr7bPE9Avds1vF7HNXsbDpACk9B8U8DgQ1u6GZvnMmQ/3oh08a
0XqUKFiGwaKId1LPKZR3n/y9ldoRBGEkwTddGbnJRn7I9eiMjyyKMFFI7dEXw7bP1PQ1SOhES6LI
JYqO4Kko3HgYDA/qgQ5QlpADyGuE4iChS8LoMPQUUiCuvVKzmhPO6h0wjpAWqPuBRopLpKK+83P5
hs9y4PTCoVbmD4P5RZawIy+VAaGpNd+s6cmK9RerG5LzNGYIPqA4jEx3gWwGW7RsHPL6QHxDUKFy
KP74Lqj246I8VAWfLwz8wVdVpnXgRDiP3ju80OsJW/lqHhkSNON6HAyTDW7ymrYBgKq0BStE12Zk
174WDpSsaF+MIbJNnwq+wK6yop5fzUn9zuTCYU8fX7XYYA2pBV6WYhqP9YyFKypGo2EIDmMRHEr3
jAwLISHaYSxwGBr0bW9P7yaxZ10eIYmVD2YyPxz/Z9g9+DfKicQv/7WkkQYkYDnNHo/kk/+HQVfF
rBT9KXZ3nHl2vVYT7wKUBwQ26yXVzDM2y2OsM0dHYect34tUUfVSLhGnQqym7rDqk8zeUFBSdG1C
W4f4iKhK5UhZ1ZUZnDDjMCb5sEkK4ranuh07drkNWlkx35K+PjIp01eS/QjjtOLuaK8Z+vmVQwA3
Q5ATzzCJwUBdO3N4Stp5GcyGh7ZnYm6P6VVRm01Zstbn5X7TrE1TKN12HEhpm8X6pJaLfS3ISvxk
kcvKRoMUUoTs/kHVJXg0V/jRxFPpWzpNWPMci+od79Yep+KPHQA/gb7oryuuOBig617qxi70w5eu
F8uE495hR9sAYeA+mRQsQL11BLmme51SgxmZR5WwPOqVMTvoItK2EgKKRHpkONk76qx4XUzOqmud
CyT4a+Lw0UgVikiNlfPw3y9oAUkHCImGHYBqNpPtH+qu6fZ2TU5uoBuHECGEB3h7cS7r5eG/X/gB
jAjeomiF4JDSJSbCVRvKY0gc06DJiN5XRCv61+Lgl/wCJjNKUfeAwLLDkUK+wzLEg7UhD+E4NW1x
UOq0gYe4/MfYIDwQbO+8AgVaeo0i1EObJJSemEU8xUJpSCX/zCbnibg4Uou69P+/TMtvs5kvq7Rt
qpZYjFsrSC8Jwhq3UOGQQEhnGoYuLd8jbvAYSq8NBd2EFJo8YJNkYG3Tj8X29G90CL71w2WRndOf
D910iphmQvd167zbxGUB6P4pmH4RG1TrNhqeAyc8aO28KjMmpmPU3GZTucaMWWa92Eci3SCTORqo
RmoA0i7zukz+iNw422F1Rpd9IX4QPDGzV2sq9qWvPgKSU4bYOpTcfW6JgmLV5+bJGj5C0zwv+YR2
W393fvQnTFbfBReGMFPPisiomgEqiA9db9+RLfE8axykiZ3SaQabKGVlpmKxcNPRufdqwZlO21v4
+8whYySjo3V4SE1Ne+eRRnPDV2wmu7yMTyPbVB48nalT9FpVCbz1OHggz9rqaoE4vxT8tQEY1Cgu
9pQjFfzL0HM0tGI+uNJxPmsKUT8mfbI2LFsjnedi6RDrfuMwHJYkBsbIwUc+eAZ+ZwJF83U8GD82
jfSYgnVSLhZmIf4m5dZU7bEVOF8GSsdVYOs7yGFoqjhwNGKuEW6ytx+e01S5aW1KGngh96lPHYWb
4lMrSB0vWW1Qde3RstDOIFobtRc45Rk4BWp0w3ojpvkVL8y+Baq1+kLP9Ah8vmIweEAndftH6ZVt
rRMjVh1Hk2GcUoZXEXLBZTUvAJZUpgtacovnlzYbb9BgiX1yOEPZDeMeqc2tSZwcahBnrzoh6vYw
3bOH+XGSnENTotdV8Nxyv+YXdKHvycJajxmIqHRNkCTSlE/OOqnGNsxwbNSZtcNeCDEeeM4KCny0
0of0F85I5PpJ/Uxo4jeP5nX0851f+3cEbOwvNRpShl4MzV5aUlBqRz6UwDrk0QApl73J7JTvmGSW
NdxrkVHIJvVB1/yXgUHl8j/OjOmaadaCfzqAJsK3skxKG7x/keZp6nCyjIaL3EZDBcmkeE3z/lnt
rF/FGB8zOZn5Quqko+OR7GgDZJPc5sk5xXDYVjz36Bsdgkf7Z5LWD2lJ/EFfnqa+Bl5scj5bRFcm
7Wbu7J855YazGAmEPXuJpilRzmX7Bkl3WSDjSrRuU4bVM1497v32kBQBeC5d/9Jq+ycfKAZmCJQI
Rbj92Alk6niyFP+FPsjrxujVQWLF1de4ejPuGOaeMFHyGohlMt3u6zgIXbLJ43Vl7KdFeN8h3ytb
/dcp0k9QfPecP8ui9LtjVqNBR3Azn/883Toksxp1/sD2E/M9adUm6z/AgYGeH+I4Rct+LHOb05T+
SphDjWcd0SAIoVvYiof51qc5fuaYhGPnPonyZDIUKGqcw5CcEcZzEF6aIgxOpaJtkpyzwIbvQPwd
vAvTbGEC16fG778tNTpGHCfwkxEsYIxRoMahEnD1iNe907pnhycwy8pn6B9srdTolVnfdhr1B7Oj
KKK4o8StMxTzQNdhnE/PASRC15oIpZfijgX3kGochi2f40i0Bi0ea9spip8IP3ytauNbTCkbOhWU
WImmHSICS+BocRPZivQm04I1o5CiMPufVsmyMuwlbyOlkFMMPGvI1A32LHGb7m0MyshFE+p9L6IS
LFEMhcB9PcC4DI1tV2NfQfZOHa/xIBzQZaI+nMpX2dArJ+k7YfFcy9wRVs93EaIWMCAI2wILTFXO
E0Lt9iKD4p7aKI8r8zzoAFR7Elv50BhfBalywpR7bH2LoiieNnGTEw/EdgsMOWDtrt7Qi72R43CB
io62KSsOhs2HWspfaAd//cx8Qx+QTQrtzlT9mVnGXsWb1ajTyhr6R5Qm13ycT3OjPMTUk3cssUkH
LAQp2laIdGG/quA6Zv8lnjGKwA5m3nsb88DHNKJuMsc+sPz9nKYvU21vVc3cPdfJqgCDxiPHaDHz
LMbMYwIW2sp32V/Ch9boA0NKUxhrPL09lxqHEZoyxGpYhvsKUWlfX9j605xT1iJKaXXh2lYTrDm4
+Uu4RI3K/vXr8s3qtQPx2YUXKbJfD1X35Sf5u+5UiddVT0nI+qy2viaTv0ZM2oEVHJfuJNld0zKo
Ov2AuvzF2Pjvou65Z6v90PEHCLkwefjzb8sbKxDut+bQ7qV+qhvUCNrQPju+hjA3/DIEX31nzOuc
j2xVbwOCM2yKc4bH/r0vv4I4Z33qI7NaDAEkyF8Dq2BDE8YMZOBACRvVacWxwg3BTyALPnOJBY4R
OPpVm1A8Z9bPBHS+NyJ+jcgOgBEI+ATbCP+dbXHJF/8dOVb0Z0EmX40xj0hRfU0wg2TGvjnSB7Ri
1jmHDrZqGwVC20icAWqz3iDisX4yQWG7MygvYiV2lTQ2viGO8LjhRDvTI07RZ+uFcyB+ZlshwVU7
ROqGaR67AO1ZZwGOIpCGEECirx3/IZKxu4A4OYO6m7d50V2SbILmMPhs7+tz43dPUGcpMIwqWrfV
PQmUU6AxFMRu9Nza5k/SZZ9yMsidsz/ajHYlGPQPX/kuTIYGOrEjKJhSxLxcknEwoUNFv48PieNM
6VFtZ4EXdPlhzJx39pXAgRRlWDXTtx8oYm/Y+iuriKvqoKcXfkI0eDT+DqG4RHZMY99X62Kw/6xJ
KljzFRxXqb7L/ew+ySDwKKvfIWayC1Scj6lLGW8EqEvVsV073dnOBkkz1rwTwYhj4DcuP1OVPheU
4xdG64EJ3cLCAeLPst1xExWrIMFVgNWEYN9dEn4ctqQa2XQNOqJXdjco3ylq0T9LGM0Jk2A/tK7R
ON0tJXvuZQNkFSYU1n9KgKa8FT0fNxxxqHaR+l4mAhOkPFpSfqQOt0qs9fE+rLStQeWCheBDtk57
0GN9w+hbrOscEGw2mq2rtWgLBsVfO3G+GzQt+BsmfZuCvzDV5nMito8j7TWaq19laN7tNn/F66ZA
pVTeTB5Zb+qmm1XL4ziZyhOu/g0PR0DXeTd90uPbOPnTwmCGbKo7u3rciyrFylOgTYcW8Jy7AFiw
14ARWg0hGRAj6IO1AW+NCBfBXF5Q6I+i5vSzUIPEBjjMMP1noaHdkiO0kFYYzavXsJAbY1gSxILB
RAQaeEPVXM0OdaIgFWxN8MdRzwTXJ9gbICEWPzXgVmMyuR3Rs+vQIbeB73loucO7nqteTwTi3mnd
KZW4I5zynLF+RnSBXtzwT3PfH0m6gf+XoeCY9ai+sUp7ZTZ0d5A+DoYjDm2MetREVmynr43xFBvd
FyIKeY37lowSp934Uo+OYKkhcjvWvI+UJ7Owtnkg5VubHIpYKDtVap8d1uVdsmRnVrDB6T0WCid0
7Hw0SaL2/xFQMHN+eHWF8ocJu7Iuy/HWmfOrRfiEhTfrNKQdbXKOIFngRquTPx9E2am2tDXQH+Pu
mPYtmUzbjeuWuALxC0A958HFJVgZbmkXF2Wq3Jbmb2M2+jldjIdc+ucIxc8QTRFxE6kbLj4HaAx4
pCBZrGYyaPdx5OogGOou+avG9k8scueucw4AJ2MQaPjSangW+dDsGMZfCo76ysT3RgTSs0JtXA78
BPHXtulbNCvdkduGF38xONdN0W9ARb9VHMeJsRWhwsJUJVcyV5JNHLbMrR3T4GQ3rjMpi4tr0gba
ghOzSvpTH8neU3NCCBFtotxTUW7l4nnJF9piZH/PEK0zRvdqo/3WrOiHRCX0lnxVFdFiLJveReg3
rFXC2St8FHQEV9KsQkaXV4uNzqCCKlnSQFwtM7eKnl2kcuXnKzx0ImCYUdxoNWYbp4TxJc1zqERs
4lT0+jI98l5f9YgDwuj0bKcWMfdERc3Iniw7apwVqkJNCIDnA2XZj4+HB5X/k63KFN7/ibxKiuEc
YmZTonozDZ/5VBJuwsbcO6EAWOQPv6EPGUSQWpTXEjTJHCPuUl8dVOQrLhHqHXukkPB3NKAL+CVx
zSolT6a594ICEWQTagVf2XVkoM9TlO4hNjMlm9ISqGZRHn2GaAog0Iq+KdceKBfNu+FoSLeQ9/Ka
gjQZ0CMpZXpSctKByLP+ytLp10j4eCkgDoVSTiw8KamLufDI3ypwrYnaU0refyA3f5lZO09yJKpQ
T79AtGpe2rDHRGBCd9xTP/RIuExCKDlDCQNUmFpgCuLWiWdnreMEfNJuUDOIjgi5/rFE1Btmyq+J
pD+QfWNtFdJPEAyY7Y6c3vEUjyD0FTRLbo0NgYo/75E62NHVRvzBiGARWYe0xBu752sdHeZ3pBJL
ry3uxZDdld6/2Y5sD//9MpMGY9TAnuRvZHCqNcgAkOqE6JIgb6ZaD9sJPdI6sUfJKLdJ1hrrITfR
7L+U9fds6M3BnDOsLXaybNhrHuWLzQbzUHTlS2b4mYeFnkvfvsfkIBySEQdUn9qIgmEuUB36NZFt
1QWMGHUbS5i9WAr3Zho/IchOrzS+IFaxvTNgO41p5dz9yAh2s8W7xrLrRaumt1TL1FMaPhMAqHFw
tUijtJxhKAq3jr0ksg9mAvLu1JkJ6RHYZ8TILGTTdgz+C3JRun5b9hpJYIosz5gmFXr40et1JIVm
rKhI3xL12Jvx91CxslVohzBm945rIBXZpn64jMd4c0s1EsRoz/4GhePsNGdy3VwlT+ojUTf10SzT
AEQC+tahkfZl6CuHoyzc22PTHv/7I6e1Z43BQoTGCZuA17cT8zlMMAwTx0utHf1F8qr75UebRJsp
DqCfIj0nVbG11gQ7sUWSuMl6Z6aiAPnlllDnoN0W3X8jjpYkho3VnRzLrBAnwaIWTO2I11oFKgFM
9TSdIzgGe98cm7Meg0DW24JVR9zBDZyOTtp/WYihaG+c5mAXzbWRjA1tE6ZHLUMa5TTa1In2FmJH
vaAUVBijFI++b0myNpMXdGm913T5Fy5JYxXdwL7q3sC8d2cAifIby3atrhn3mGPni6Npb4QWX5PG
mS46rHlO/h7dnsoUW6CaGfy89DQwiVx64cOAZ8/4aYMc5WOwQT/iB3E2/UA+LIqqSkbp1s6VNz9X
GFTVMfQw03DpM0FBdau6QIE4E8vh8owdfLKjPWUg+TvVhooFmGruqj68lkNbHeuKOduoJ+sc9nym
dSyVyvLRSl/F940QEdmpVyFYIuhK3JwyeDXKHttcwZwsyfXl+ohnbPFW8oG9+KMkZ+0eWsxtxrr4
QOIIpzvYQoxibUR9O0S5vY1GcUXfq/2YWv5UM08juLfch2qwLvwlmsyMNjB3LHeOtQmpXJ2OmBj4
o3nakSa6uPTRHGdjgJm6wPXklEWM/698M2u48EvyyhBnH3ptfUcBcBUiaPZSnaezFs1r4hQSHigN
a5VfbXrQViuyKy9BoxRbpyXkJmGYrXAuvHNjTFys6bxVGjG9WyMK8tZtZKut64r/W10pz2olz2Zp
/ZSVaB85NGGB/uGKyoZmWycEC95gEhakQKe1fsY5TfsnquqBrjc9hiNG7MSYyzXYegMJT5UyUrXw
QgS87VoLHHiwlb1m55anGbwvSqZ6RUWnyI/glZaJZWeobKcAWmzaZlcCDpmK3xqc917tG/ZVaEyX
Khl7eaTrONmjI6AkAiWG7hbCXFsBGK/FPLM0i37A7ZPXRxTNOg4tZl9DciRNmHEMvFTp0waXYnhO
JBIO2hdcUs54Hvz2lRsOQ1Cs6huyP9dpEv5y6Slvjf8sO97ZHOP2JndYqlhq0dDe4ZlwMoJfVSS7
Tq38IGWq7zRCWLEm59i4KtJjIL1tdG7tfFPNRQXqEUhu5lfP8G8LbKvR7KnqUdKoQg6PuDPtdN6h
xVb6rLqJJmZI0w1oQ3OopEL4VKKooDrf3zVxAfpTJ3y8TMaNVSM7IG3qNQKRYJvkHI+yjy6N/lsH
jO0LW901MDMFeQ8oLqZTBV3RHdgT4iMN/c3gLRrQDREkh2oOea0scpCG9j8dutF/ZDU2gdmHISdY
xwXNzBijHvEp4bASiI83LAODNfGB6rnrbXsnIVyLOgW/XTftpxExEHOMaCs7RhhNHHqAUJDStByK
9hwck9pwe6XpmGcMtKvYmWZD3suwJzqI/KrG3qZq69yTJr50vbp8DAwf4KpcoCSSlTIz67EnY6C6
m18KP4YqwaWH9WQvchXbZog1MX2SU6ue5uWXpkU4Z6t9vrXiF6kW7sh4wxNWnW242y22hdtcDzNc
XwEy4QGdV99FyxSQkYBee3E2SjBFzKtljEMaaiDJUDTsxCmtkkr7NxgW2LSMHb2DXqyubNNzDLVe
p431pI5Mt9A5H6MJdABpDdNazZDsVWMBdnl4WETHNjH1grDKpRQl2rhQk7Mo2iV5EUkG4A7pktOu
eHnXqPugLQ9q+j/mzmxHciPbsl/EAmlmnF76wecx5oiMzBciIjOD82w0Dl9/l1c1uiVVXxXuWwOC
AAlS0p1Omh07Z++1jb+G624hhFxJ1fLIz3O0s20oBUu4EKzqQytzXA4D7bTP0DfeO4F9N1rsHbU3
RA9wLPKDDDSMm7Hbe7RLNqHlqRW79rhlTgxm0OrLddoSJKFJcKPHevMpwlM7wNNATJ99D2GgbaFn
MzUtnZbti8MDj53c14FcT76qT2VBTlBqnHPrQpMZ8e5bZsk43qEhMQ3ZeO4yfB9N4TwDIHjkquNz
hJd9g3qDphh79uZmW5QRfTIs2zeqAJZi3GUiiphzUkDmZuvIjGG1IadXqRboev+d4KAeM1n+VXVg
LQgApf9RabNl2L/zZGcjjwFsWiI71u1w6S117Mf5C+9OuFbzzPDZ8U5asUKnrbtXFt1eJ+tpHdEH
QvXswb6fFfYSrzqEeiGvkfHniJ5o78Nj2IDZP454iTdBaL8RVyYPM5jrx6EnTcMWdnT0RypUQIz0
+cg027mJ9cuLu2Q7EAKKqccEJ6u+mQGTaLvE+RcHGPYG1yN8lCi/tY7T5zkq3e+lfo7cGwlX5jQa
oua3x0D00HmVvC/G5aePmwepIXLdZYRFNATWL5/Z0iaKKDwJX2b2qtNTOyDbVxQ1Z/r/hjRN9yOR
fsZjjU7dmsytE9WjtmcU5dVHWVbuTk+RIFcufaFfwLoUxCcquWgdjNy9UHDThhQmkBvWv4Z8+RHP
yc7EITQj4OL23CRH08L4rJDkWnDE2u89ZM39jD57kw0OXf62707W7W8qBjz8r3/uiK4q8DBVz/0S
BFt8J5RQbokxlb/FQMHzWxBUsxdze0cTKbkf7e7gmMWcAsqLk9blhVqAxY5oXlqzR8JCCPk1G2L9
IsZBHOdnHVvYQxpvR3TehXZtLunWIJ+wgfFSBkPeZbzrZj+QLSDEx6dDvM+ReT8ZEM12QNF09piI
F1I9yumma61TgHzMx+0pVyfqwHNH2isbRvFrCbCPLFP7zXQo/miZkF/iQpdOgt8wu49QbhHHLqhk
pZo2MkqSXWydAHp668xyuytRbUgIw6naYFoucIJXH7UVZY/Kbq/0gi+YO25PajlwpGSnSQaabKaH
HZ7YFBSp09PiCNVbboldAQHJyRCsu86ayRF9hqbjA5jirQkTe7MABhJBWZ7bBIKXGJIDPYNxj453
QwOS2cQc/AZJdMoZVhDGKAnBpIEfpPm2H2hVpsjY10sHIjEp/O/GHzCX2eVX10S/Mb/ecIrM4ajl
XnXV+byJjc0casbOIaK9snV87VywHz3QiDpjYJfH5tShNFlRizIuT3KKsGQJr2YeNwzrLJYMffUR
im/H3F5OWljzOrehqkAM2JG6xAhcLG+W5cDlmlAktiVWQ2Ngri2ChMOO8gP7wIAY6lFLJJ8zPkBU
XgPjNolmhh3TzAmZqw6bKBGgp6RrXr2gt05BjwRaDacUFQozzPTXPP8iwBUvDlmkYNXSTVeU7g4N
zbHK9Koi3XFf3UpgSyEr0P0w71wvRuXwbSCK/jw/YUixH6LOCR7IZf9ZwOzF2Ku2EhjJOevUCaV5
+gLKzcORCbNmrL3kZUo4B/Rzf4cLjQCl6ZIbkNgxEVgvud8hw3INcvPEZaTPuvbcyjR5ThVi61lg
BclibxU3fnLv1Wab9lOwhz+YYu/fsoD8aO3yIS/kfY06dc00aDcVMLRHOT9PFG8Jns5ngen+BQnk
xhv79NKKakvgF4xz19kAVsUmmGBlIjWh4myGcoyuDx3P9MB4lL0rnGeUWkOyZ1Z7Ivzjvh4759SL
7nfMUkl6K2zeCaHnMkGeos/u7GRAI1Yj4MAklu4ngi1x9dch1q+4OWiUaisDQJ+Ai6Z81SZ7E3EC
XMz2g1v4tP8GcI58SfVBb6DD8oo2wthbzpc+lAw6ArppvrlfKSh7BkqU5LrtMJwmrX3CFTm24fKp
RDD9jDo84VGCL5HMjX7nSCwh8A0ol0MeYrrEO7BQ884pkXYO7HcbOzjkCdmjPo0GXVnLpc6ybyjh
mKijOOV4QREim+jOy137nM3JTzXHHy0RbdeAht0mHxt81zTZybI59eVLmMTqCZuNdU48pPeTHecv
cz+SPDHjWsrZufpC+q8iGHE+1+lODPN778W8eA1ptIsad74W45On5aGyvWk3OCQmUSzLl6iJmZkp
oCs35f8ALQciFV0LVJSQYPI9C25219HyYEoRbZbEZcHx2PANGXpZzE1S7jcZqzfPmdzDNKcPbdK8
eEOYf4tFOR+mW/kdSczJJP4eWGgZ8qv+OXHLpwkuSYdabj8rL1xLOVC7heWxSMx9OWbesfCSbr3Y
gXUHHBI+AMgGVX9JTgecYzhCKQV9iUgqpjkFh171T8uu9DFF5POrqobpnlAmsbvFTkuntTbsbWg5
IA5uynDaZUhaUe+N18ayTqy+1bpbYAKhficYhOMImbIJ+pSJvnMMCLeZlkM2JT6mYF9skN1OCHdb
dwddhBgdArLfYVWeMhM+jqrwr8ZmQFdm+bsdfkadtg6TZLwTDo3ZNpKzcqdcCBONdM7O/B2VvKBn
BQetWFI+gXuMxqx+hvR+M1qvHA8pu1Ko6vyGNl5eU5g4c8r5ssjucaQNoPQ4tyOmQLiTn4sDvBRz
Z2ApcyBhd7Gbqw2zHF8dlBvRjM6nzOxHivnlFRr3DdGRbEU79NuUUNL3xOuf6oGBvjNo0t1qABxQ
vOMzk+B61/n2+EqeC+hHq90Oolq2AaNs5jzml2QTRbk13fexxOkcFt1TNu+Ba2DMZnD4NEvJzwVz
7RQ5xttGXUeQpNTyoYwUXYhAL9c4AzRlNa/kPo+/gxb5nyRY+W3syAvOxNTcY7ubD5ACaEf3Lobm
SPv3WYxBjDZA/ZFBlCrRef6OxulHTWP0rajtTRzSO54ILL2vtTL72cTeWRF8dDIi9g9DXZuLDC4F
xdFpLEW4yZZxBvC/nJw87V41kuJV0IzuuZe+t3d9gq6GYWx3buvJ/ZAIxXm4n17QCpCByWj9XEX4
4Gi10XRR6EzIhGGWPArv2HjPo1e2G2Rv6b6BoL/X1gDwafSvfQ4cDdmeZPsYzEtPviFihHr47uf9
93Yp3nxbxq+tar73VNvPToKv8Pa+iQXLiuji4YP4E15b9dFNNdMJdo1T5KnpOQqtdywOycs/Cbj/
IwbwNf3ZgYP50n8l/P4R8Pu/Xv4zKfi//YP+P0QFu84/b9R/iwou6vIz/fgjHfj2f/yLDmx53j8C
oMAugxhh48dU0Hn/hQe2AucfvhTKs0kaCX3hud7/4QM78h8ycEOawPylfBjP/5cPrP6BNtILwlCE
oSf4k8X/hA/MNf4IB4YIjNsXNrByWVEUH+fPcOB5QGEqI0kUKhLnT6qAztAvtopV0xbVYz9V1bL+
w+3534TiPxKJ+eh/vqJvuz4f3gllCAHZ+csVHclIgzwMFm+/tJ/8AFyLbFt1YHJA8APnpx0T9ZnE
Biy1o9stw+rvr3/DHf8Bh6wgIXgom1XoSiV827H//I07wRludrk+2dPLDvKAOfhizrbKTqbf//NL
KTDPLmhg5fvB7Vb8gbzM7BtVUsIb7oiuuBM2fTWrpHlJqGDw9PeXgjL9l2/Fz6dc6YN4DrFB/wXy
LGj2p1oOYICpFoGkmN8YcUnhscx70tmPnM6K/3AfHR7qv1wS5LW6XStwAorT26P1h28Xp9oajQfM
oY9omRcDwM+43TIn3EStBYh1gPM+5t21njAfxg2YRUo0z/4Pj9O/PcCB4hN4Xig9nl+6E3/+FBLs
VU+6C/g9J2vfkymATTvgyw7ikgF6gVPs72/07fH80+PDxZTnC6V4naXy//L4tjJpEKtW5RZrMmot
q03ZmqeEgNH/8MX+HxfyHekLl1XDd8WNK/7H2xtOWFXrqS63bmeb525pkrtJGX/791/nn6/bn79P
QDEthOsKW/lIMv98mWHuyZyJ1c0M5sL1rjOIB47CkQtqeo3hB3Fuh4uHD/E2I/9B94WcJFdMXn2U
uNSaU7kffEC5f/+5AKD/5Tb/+WP95TZXecSXJSBnO1eJfKOZglRlKBnTNRYl6+Lqa04IwEMRhWL/
91f+t/WBJVd6YeCxSkiXaeSfbwgCNLLhDTp/O8IwglQDC1NR+Cda3vo/XOrffuJQoDVi4ZUSo5e0
//ITN6kWPNJ5gdVQVpc6msOHOcW/9/df6Pan/PEXBglvCze02Wdgy/nyL7eyr4h9AYAqNlkb0Sr3
dO8cR1/eYkaxFWdJmx/m9j9ck71N/OWyrq0YmtiuEDy7HsK4P9/HPufBKqM039jdCNqkNGnin7JE
pkX5mDRVF1kz9jprqraBzaHtuW/MyC4QWZ175+REdK4gDdw7TfsF7eQoffOV6Sm2Hic3RI5aNnir
Nxqh5lcpl5u+jlSYHRoV7BNgPTiBySiyq2MeVxWKG0K0RLFbHObGK6uP83kL/E2blyrJYhr1BV7z
tzIYMekzGXYm8WECqmAUAkBUsRdDLFuTdOGGq5Zg9OI8LGlo4ZrAHvrUJSbG77sIRFiiMpH8NKjb
my/DjTd7V6ZAN8ck93FQW+BVmUmYhtWKkOrqyTTZgu+VtsETMctk1RY6bIt1nZQjdEQ84ICoCh9V
f8xRqsHekBmxd0JI80gPPM9f1y2QzxUSIbzHGU4GgsHzbLJO0RgnCCQRshbHRFV+ieqLbuw2KuI6
Wg+MdGqibf0Bd2tpKixjCIpzTtRzsxA6THCYjk9ZAdrjLtPhvLzVCZba+Kfdl+EPnyDibJUZTter
qi2tR5eqnf7+RDgAEhwwSw0ZxPyboa5CtKpQX5EWcyYPfsS4YtUKkv0Y/aBPhHF4NfXqRp/uqyh7
JzA4La4oOZP4qG/+cQCs9YKCtJfE5ZEU24sN8XF0V4kwqRf6dDJztjMnTzKuKm0RYxdabc0UA6np
8lREtRMTUYnW4GUY7fY742mDktyfazfZEgxaSgxFtF+2wG5gdLQJGXSHmtGFw7AfBh+SoYJPDxQ4
KM0ZYVhUnEE+crwt8fPjzZVEceBiQriIkCXuFf3cMuV4PC0Z+b1e0o6PtKyn4CxmCWpm0b5MroNa
6EG7GbHpK0663lH1NNcPcVgVagMIaiA3EarbF2MamgqlBqLjAlVTbXLiQcF4QwuGKVUbLOPyVAFw
5z/K7a7b4uCGQ93AywWdBQPXu+QT6Hi6urwXm95lZFhjpZvHG2TK0C656FljFsyIEkk5CjcmP4UN
/cLdjfiSbMek6+YPHxFz8+k0wP82CD7S9rw4Lbd9Mdbgn1FJR9FHbNVh/WJFqPN2GjheDK6udr4B
jR6H96THMYKpngfAPLoc7rOfcyTpoQCwEN0apkOYrqvYdoLj2C+culy3Hnwc5WGNDGyZ24meoO2O
euvJYikeyV6DsYkcOnIfLFp9KePrlP+m9aIw29se/RmxudVZpLAMnMc3cGH8hk6ccIBKCmoyurZw
KoGBD4S7NOguhsDrD2lEGMFFkx+TPwFHm5GSFLbrneh1tiOAAitTG1FPLT2dZJ7PfY6jh/YE3VTi
aoXDZLe6BXNXPmlVveNTcNlB0NFZ98xkPhb80Xj3AXu029DpLX8T0mT6Iki+VpckK2Geo7IbmLvo
mc+Lc36OeIdEmJf+PnF4HLe2NJLQ5prP/F3kcwdViSi/mJ1pYgDb+okuvk/AOvHYl22Zngm4j4oT
IFuelrrCNbpNfbrIn4Mtp/il1B2RzmZSsIYY/ZQVGUYFkLXuqVyapgf4HwQvdiaISF0qLz6TvYtX
080a91tUmMEhpBfV6rGvPJrPDuLxhcyBjrS4wcMeA3xTBay1TWN9zxOFmxXXBwW90NG0shlK7k3u
tk8hS82tCxNlOEfp5mCE0jfZduwZcS4TC4on6xY0Bifvc0xY8U3kjNrpLHFpXmBfCA7aNtiDwi+c
X4lS86c7gUZaGa8xF6WTibGD1Y/PHVy37UyE0QM+pgCz79jUsVjpMYvw4anIA3kw5DK6tgUR9RtL
NXregvDIYWnlse4/CqOCak0RNS2bDsEy/W9mxfnBJ8w8PyxUodjUO2GTCUu3NYMvIYeZN7xD0zCz
RviNOdEEKHBORK73g7aDiC+YLsIiPvDcde2XJiNqfu2bokSzod0eMXy2ANTR+hXczzoW4QN2tied
obAMKTppN5183iRSGMULOVlPra/GNVgTcOsOOZEZCvDdhE4ZgjsoC69v7IONx+sQ0006zSTlbWEB
k+BQu++6cjGXBNgDNXNuAeam5qFhimY2IyAnfg+JJ6PSV0s5l7xMwafMcjwGcXWPqvkN5N4z1vFg
5czF7zGdHlvYY5vFRVdlvP53PFkAzL37TLIzlfO4TmapgRr0NJtotV7ssVPfpADgkVcOUwCCGMma
T86BXOy924JOZjUrd3GL/HPskSOQ5PQ8NuE5yBRRixrSCjoSBAqTBhxK724d8Js0caX35PxCWmjK
cM9EOH7UvKIx1Mgmd4GiVAj0HC+xd06k1d5Oml+xi1EqsbBYFLwdW/DfRCjm8SWZ+nrr8/LzJ5Nh
nAwl+5i9wM4j5u9+TgDMlXhsIJVMqy4H8VHjJt0Ft3CKItIflDPv1uww4ckkHaf8BedxsR35rcGS
YdKO3OQjrFvnPiknvY/qEWthqkiv8xEF2G4nfutsyu+XdESjPCU36kS2HihKrTJ5Qi0YXr3JoDoD
S5DXldznGEP2XU2aAb3uj6LO1RNmlfStSEOmZYnbbOopd99nbeXnaoHaik0X81NVE3PgVJ/IBdBO
NMNlgZK/6R3q4EU65HcT976qOjv/7I19LYriEjjlnSYHmQyyOgP31hALWIMXgAv0keTwqNDHZUzF
upCcyvLsx0TisZtvmE/A7QsLJHJqpnOdPnDrxovimapHcJhD2/wueRMwEDWHrgoOuivemHx81kl7
yMBW4l8prqm7nIgDh3GV95elRVqfw4M4QpQFzFM95Ixzhtj/qXR/7G2QrDJkFIfaYSTcIxHJXiRJ
+ZHBKDuMSfwrh+qD9qN09yNtaibq4bsJiYV1ZmfP3Mlbx6AxJpPBnoVnNty47WMw4g+pn4h9eqah
i4S3ufTo2rAQ4OXASXWeYDrgLyRmOoutrfZcudaJyXcR+pODZUleYdOQHRIr9KGQOVoUFXH4wsS2
foYT0n+zlTDPsdT277BKomeg2gMaEEnInME8Hq+caNbs2pWTv2Kep0qiEt+VNQZEVCQO0Y1yUpcI
AvjRdMPwMZhmekUBC4UkC4qHQAfA3cFnXhON6TMppmZH2R38bnw7PTDpXA7VTM4TMJf43cBDvEMU
y4QBw/UXaLb8QVcDDPyZ+cEdtWiuCA3xfaw1nAqYDI3JjzoJreRQw2Rwr5MBybiKAYvTxxVL3a/H
bL5RjbsoHI4VdTR5C1SlaxXmut0ERMcWIAdn8+zOScrKb7Q/H3kNjd6YofBSMI9QT0/SGyb3R12k
vr5k2vGYg/aq/o4Ywxt+B4Wd+nvy/MiZ3LRzXMUNYVYdknIUdJBgCFmPH3E08kujWmIqLnL0lqsU
aV6PFm2wHwcMN9fK5wSspwBrfTurU2FHgHebcubTjpkGKoXCPGIyFyQp2RYCIQAjmBKcgN8PGrVo
R+zoQcVFW1AhIXthSsKZYRUMkfMJ4PcbnqgKGWHr8yNgu+WUMtyP1rzFGAbktBvvh5qXNXBBOZZT
R8t/rJpD1kOCiducDXhsoCDH9Mxcj524zmV45KiOYyPLnBPrwUvhq+Rpmrr2AUqkPCM5c9dAFbNj
Hy+Yi+z3yvGAdNysHikj8xUD3zfduT9UQfaq8Ovnsg6cH4logImWNruzhvnluiSuE2n9G4iPd784
5qNe/E/0R9O2HPP5BNSIrCTPru5dXepz2Zhy3/PGXhOBf98VSbo2rppeXerBjWZmv6PAKL+WsJh3
rOGkjJTIpHksi9tBYkA9tGTw5tWQbDPVWU8cKOztGJoCI1DbUzlChVZhAwrSn6npOPXY1qkNbFhC
ZZdW7BC9dfQmaV+p4/p91VZof2KE7G2GtMj3zUWgBliXHRwsLCT1LTzers8uyEIq8bzYi6phXOdF
4NX0+KvV4bidgynbpxU0nLAqQZ5K/cbCALVkDHbFbbeIcMaUyv3lt8hPJLEIEbqomQwhtJFPsQSM
OKvvlWueB2dksUzpdVD1IRVB2a0j4G1pg2V0qQdSL1sX/XcpvtO6YJu3QgAmaLg8/4aOScyyrjyO
1TeYGkiGu6mRdx2KP0o/QKZ9summ+DVrQKjDi8HU7V0tL/8YRP+uKqqGzHbuIyUu6Dk/tGOOcIL2
CB1ISHBmgppJ1jq5Duy5pmBfEcoCGYW2LMjHO0IdXyoz/EJzByhgbK4UXteOofwVxzITnShHWZur
r7DGVxqMmOu63L4KBiS5D2KjzBe5NbJrV/oGdIrlvknA4Iype+wi+wVFzH7w+ByeGjhyhlrvOytC
Kqjqn4mzwG/VKbxBdpG173FEjFOWwMxL4bDmhE47iKTW1iTkatYImycoD/7MRonEEz04kMbYe9U9
akwwBCA96+EF2Pmeb4poXtrNvpp8c9SgfkjCbDSkDpC0C44AJCtrRnHO1umiXcOsCr9EdhfCbGTL
AIbQmSzcakKcoBiaNzgQF2S5Ygu8ikfJ4pA3imyVdsVLp9tH2yPxra5jezWPuCdcu/0ZSocIi4BE
iHhiwmu/qCx8MEV2Ekl/r9xwTZD7BBoojR+bTgKRGStNF53lJ4O4BIuhDWiwwDVrFUEMkG9Q72eC
ZGfQf/6lyHqPPwnee2x786VOPWBZLhQ9eyAWLirSiykD/hW49/Vg2XeL69+ruT/KiQwAJ+jU2p05
rIx2cA5rd6fsm1VoTstjZ/GYC05oUVHOGzJv3tw2rCE4kAgbeOFT7Y8XExcEuoGy4khxyGT85qp5
i02fIdqS/6BrcO1dpOWmf53zdmTqDkEKLTg5OWVwYM0jz4G41S353cWGymhc9xXJds5IkTqzvGCG
w0XXKuhtt9e0ujYzPYO8iF5MTcZJU1avDgLkMpbhI6md0XFGvAXPQ8y7GhDdZiDr+2LbVnOkjCON
xhkV+40/vFGsIhtsu4zAozDojl1vGjAkrQIpEtqT3LkE6zDS1SXCuixsoniNqC76bOfGHJNc4513
GX6Q6SKa6EMDWhpgfTeLeyAVjE0RNQlKhTBpp4nIaSdFrBSZJyuLxFktvUMFAxs+sLP5RXH6JxBp
5tRQ1fvBNtM2yjKM1B5hQIMFGYhG08zUOW0IqYK0pQ9+bfqD6+nyq3As96RpZBy1TRZ94TnDPhED
759IF/KudOylAf8T57QVIDNgmIaf2WI734d2gIxxgAfOMkOH1AXgFGbyDPYJ2bqwhvfS8TrQwbnD
ki18WhtHRkHOPmUke6Z3M4bXwiniI8Z6XL5dmEfdsSL4Z+0tsr+3GQDdLySiPSSJN6dPTTYhSi/0
Ii9LqhKiCpeqw+TXiX0bT/YdUE/T7C1QGqB/KhJjNzmNLhoFGB08znNnKohp26WalMnIZ/3vHeeQ
QxWkdygXIq9dbbEc+HjHrOyREQWMBqd8aSV5EQ14nLeiHL0N+TrpfdzZ/bPTxY/1Ys5zGryKricu
RFCtzl6ndlUavSQZiNEOERpU2I85G8WuvYkL1RTjRA6c17LMHqO4vRs0mmfAWA9quCk7XAxJmbhT
U7nLa7mtfbvde737q8iak8PRAJn+j3JiNE7Y5InUIXubefW3rszuG6eqtwGxGWuHhtnGK/EdiBbT
idfjgtbCg+xJDlcsky154nIj/MHGA5tfhzSgxPey750Be08NuabNiF8/Hw7A7K5eHp4snzDvDiWu
Ccy8Q28RYjkP60dkDJrensk3TmzjEbXDeBsACNxaAceGTPFgYiSUp1w46X3IweDerQQ6broKNc2N
Cr1op/h0ynMa2na13hB/UFzGhKZcWdr2nWWrDIm1uZqQY5pFs5jbUrqA5a29V9SXQSWHYDHPMidd
OW4euxs4erCsnDyf4kDTLV/r1DqLqH8F0EBJupBfHHk+zj4L1igjq5TBPKIvJ4qOo0cW3OThGNDL
tx71Dwp0XM+S/VcJ/W511n2Wa71qaLKsezCoQKjFjYyN07fQdwMuXw+15e1McU9n9rM2PM/kxPtJ
+QjPb+sAV4jn+QlOv7sqqwZ4rs+6ThTE0RnEp2VhbumRCC6e9eGEwQ8nFQtuuazedHjkujp/iGb/
MnvzFXXwcUmCbx7h4gxRX/tCHOiXEtDRHxV0dEjZKNZtcBdBd4AAnx2jyMGc64/XWSVfIsantkx4
9trHHhEcy86jb8Wvsd9+uW5xqmkBxJICBN/uPT6uap8hvF7Nfvdl8kAjQzVv/LabsAvY2gNiCwe+
i6m+zUH22CJJWqnKOioIS9GSPBhNjipiM2vChpD2eL3aA1B6OrP8tsxDNlldbswkbso1vGpe9yQs
fA6ItRZ8RIL+vcrqh1GoZwBD3Uq5BDMsufeAIPmORt3VL022dlT5M7fsd1RD97B5D0MfslG7r6z5
JOTVWKWWSet1MwbfmgFDVaCBbpTGptfqe/cOpzsOI7BFo8iSgGhysdeRfYwNLMo8YYNtHL956zXd
dnJasRjdhOJt88odvA8ycxoWIvqC6ZDV9jk0VFRwNE+ZV+yCm/AugJauaJ0sDtHPC847KNl4yHnz
v5WMcFdx1cQ4idWwqrvkSHMRS1X90afjnqLyNSblDfPRZzF3d3TELnEx/Exn1DlKFC951m27hfQn
5DFZJ+/bAtfgjGCG/uAmt7IL9emPzMvAMkfoi2i+lPrDHxGhkvTCiyeSWwHXYy4Ds1pyjCpMe6+T
5JvfpC91DiMOnVN8SOru981bvL012yln0PqV6TGoiBVIp/Bz6qNPnbu7Nk5eZB9+8EVJVILTmPY8
mLdKyY4uDEYvNM7XUwmjXRa4oAUZFltXNC+VCPdmquoPVbrhCT1yB3ODmkWMDq9mVj1OeR9twpRM
A3Iokq1ZhgcfrdZOiPohHckTA/gLXb4gB7F5yb3+TdWjuxWIbHe+7/3ysfgANCjVuunQMSkrfqL5
87OygutoOdBuM/9WcC7EnDjXLoCQOZrm0aVZtJ7b4aCdkZvqDo+Q4Hk66vhFj+adVzU5pE24D1rx
EuB4HJaCVKnJGneJv5gAhVg/nlw7zD5jLearWDRQyiAHVrRpRZDzk5TkbEZNv+O2iBPDFLkueTKu
nWdwmoZp/pPBp4MOM5rfgxhRKcp+in4ZLeqCD8l/ZlyzPMHMAoVTDP0mwe/IbxoFw7MFOvhIG2u6
lJ7d/UxpZoHwbhvgNqEdmV002NN3jVX+0HLuP4fL5HzvOtV90FX5NNgC2LBvPReDMj1RLrt4kpIG
RdgPAOP0AeNHukp66yXA4rev2I1rnyBgX6bg0Aac8GPrHziI3rsEj9JUn0GI2wh6w9Jtt206bhzL
pzF8Y9DEgreUpJNN5qHNtUNeE5odZDMI71EhqHZkR7In6nTtB/POgxD4kCI2W9EWJRetxYI0gxzm
d/ImeBtVuypbInhpyEKbbYJVXZA3swTfZuyh3Pz8h5f5nzX18XpIchcRpiHoJIrIUk02BWY6Em3t
6dNL/fc5Cax3t6/3zJFgQCs8O9p+ihzns8MDkvgTwQYLpgWfRoEy+bd5mvCYMS1huirqVRNRajsM
OY5MzkuGajdSa8rPNxl5RCLx4pOaRKtQv5MKcvFjcY9P+k63Aktm2Xuk3IFExfcNfp9NfQWVvsAZ
hCfF46RFLNEZ8MOhtjIW+nZ5p3VxX/rdR2Hbz6l7868O9efizfad05mDo9RzNC0gF3oa9xOUokR6
R8lDN80tLZqJGqYEknJw6VNsB8jdQOAb1CnGzHtf8fFplTyouW7X89TcROxohW18nJSpoMhaNCcI
2tPqEkiMN8M0tsciFsmzbMb0eaoQ57u3YAb0qdN9oKOCZm+jxG+PB3nDLCi7Z2qEH7vvvNplkBlW
9IaT7Nm0Ir5zBqs+98i1Q0Y/wmIBVW3xm1GdDazJggqxVDwt89zcmvqsZkHRjg8e5GI62IPYyrKM
32IrlRcdJMnRWSTPvFdOjbNj8/WgpkT6aAECe8DtoTYdMn/sAXZwq5eLyeZ1ymB92RUfT0jg+PAq
KaCSYNrSx4JqV6d6eMT0M9GjX1rdsEZIHzLTRL9jVdikV04peYZtywmqnMLsqwtTNnFZyUsL7f+p
QFd1kab2T7KexSEMrfJL4Eg6G2duHyOyQQEZp3nPRZ1KNdfZBBg1CbN6yYN4OuZL1R5DmYwnJ2rd
ba5D+5W+mdQbVkDnXZKiuy4a4FD0nsBgCvJr0F+Oh0jW/d7BsnKuHUZlkFwxHc9hSQx3gzOi9Ofs
Aa42C3HmaqER8erhtZS1fEM00Bz6oOGGGslhoVpQhg+Wm96ZEdKVGvSwHTGjnj2G07vRYRi1KqVp
dsFC2ZvbfXZ0R0d74OxvAKY6YE8n7aQHeRSRSmTFFkEqkDTgPo7okudEfpVuXBOfXgDPXSuwLFtH
Q3RgqACu58khZgnCES/Qql0oxf6LujPbjVzpsvOrNHzPY5LBIQi4+yKTOSkzNZWkOqobQiPneebb
+Fn8Yv4iq+Gu0g//hYZhwL45OFUlpVJMMmLH3mt9i27Po8G4RhIBP8Y/DOjYxFN3KRQIuAs+s1M6
Qum4vIcMXEHEZOKuUH3dXPE9ZCqS71HGfBMiin7GCNZSy0pJjWLZN2bijrdEMySEYmPgdDY6na8t
wrlwk7Y2YZmjtO/n5gbMVoBB2TXbhkm9J2foEsTiXJldG+6NCesAMATQ5AX9uhXChQSLfNNn93Zd
2/kWrEsSYdkdig8jEMZ70Hrj1Ry66QcSviD2hyJofwR0Ip4G0GQOIt3aIo56iSVReyIih6Jekh9G
kU4/YPGV9oZyprOPzuwhXbdyr5nyVUsGNfEoBYeG1TA6MCIKngn61BWRodR3jcE+4Q7Exxh1XdCp
5TiUObehG7EWOEHYjPuljCj0aj0w3MNsjnsbjJMaBOILdINFxEdLGt6j5KxeEmKHmhAXCBsOUaRB
q+2McPYcXGSXcTCW1sds7Lp0l/X9LNBIe10Gi4kG4KqF74DCCq26vkq9kTK0mRnwrfIZosiaJqkM
97Y5Z1fGJKNui8a3e6X/ioUrN1qGNPAKcdahBK//RrjCDoNtHVZtUGVTs+3MUMirTCKoig22Pz92
hx0NYNfYu7OWLPfoUNTdFFUmjiIhFrAHJt3j97LAsLeSWsFK6zh9P23DvKeLaoeohKBGlEg3hNOo
NlQAeQmJtkitjWGxQfsE6AA2T3RZ5MeILVcyZbLz+uwMpAwikaMN/GLbaUbIRtlPE+pgu3huk550
uQDEFKMRozfwUYS1Paiw8A0p213JnCXwPsxitj/7eUBtngx9kR29eMrvZDQQY0E2UKtgHnRx8Igu
9EwQi/SkG3XYqYheKHCFByE+JnOkh3ToPb37sDRCPtb6os+6n0XLYzB6M7TPiimqh+mVNloav+UT
SOBN1Xm9olcWAjFIjpb83ugoqPWyy3sA9kK+MeMA1oP2p598jqM9Pg2R9GLb6EF6Dsn/+OzSiUO/
o1c6WOMA+fFOzzVXbqIpaypf0xlzrDrcGpEPQUElkM2Q1QalGNlReTeJOppFHEYT2YpjX7Z0y7iH
7HkLvcZF8eB4wTKdLK0v3W8uCZhQd6Y4v6noZ4SQ0lBUrPMwC5ubPhah2MzoVvkEexo8O6xSVnRC
y09sZE/kzK07cZevc9M4dmyzIycsnB/fEmq+5swwFQd6smgELeVOwG3I3G3UKOsLiRxpgj3B5Uyw
FCOFQjcywiVtjoZDobAxhgJM8eBqBiAERDXepkha7S2qdF2cKrQ5dD7IMwTEHNTJ+7S4JCR1DhHp
WNb4RUE3QuQo0Y8g1HHwPpmpgn9EFW3IFHhUvc118AXrah4neGReG3LsmpNHCf5T3s3hmL3i/WlJ
gHWjqH7I0T0Y287ROM6TsVZFMHfdOHjKHHPKz0bUxqTk8SoT87IIigsQZAFgqhqK/NnVVAlkwadO
qMJbSYPabJ35OxlZeoxjfYxg9kZJ46zdLIqeqHWFXNVaVId3TmEu77C8fuJCUd90WrzALHQYnM5B
QUR62zX9K0FKEJXiPKJn2I2u1dxUYTZ8Mv1MYHdFvOKm8pZ2gubhiqeFsA3KLxfo3aaim5GukWVp
04fOEKnehohrYHx4A5wkPZIOQlXMQnj+vCQJrzIzmT8tPFhECDQZ7M6ywkK6ymYSlY+uXhbNOhsr
pFQFCRTZdvA6bEhxnphPA6izeVdbrj1vkHgGLxCs6/6HjUajxaOekHwA8xRrUec2o7fuKHdoGGu5
duJYHiPS454BPT247X0xNPr1XAZ56schtE+/nRvACXCokNmwmHOkRq2S4TZJjC2robOOdRXynqbE
/AGe4lxIrUfG38mpp7rx40jPWlwYoWexLDYsnww3mFJ0mQsKB2dHAa8wsRjG29GC5SUY6rr/zghT
vgTMGemrGpn5Zuae9j1IQSz43pxZHPS5OZgIVJ6Vb8thwttHxwO0q27PaUTCROtapwRj7I2VVAWM
37hdIEpkVmOu0RHjf2Gl7cSx8zhA+CMKs5ZMq9Am0XEpl8DPDKef1zy8XXQqEayjKCPIkghE/uGY
NypdPK3nlPG0lBOPRdWONxFj93hLHgw6r7jQMoB61UKXzKiAyVB3ijQ6tbRH8FJLp3vLifrJt0Ud
hO26zWZhr2cGKRAKRW3Fu4gaBaAItIw3yF2gUztTt+XOjFP0UlEYTtXOIETh1bNCbdkhgcrlTuut
Bob+oDP1XRBaqsTLqaAO66MyRmGbO3QKgd6day8W6aZObBu0LSTHm84dzGmdtRlW3caaG3QmFToU
TtClDmTJzDuoGQF+po1IOqs9EEwj8FDy49qNE/TuvM75XkB7dAVbXORlR5JujVSME3fGQJD4NkL8
LEzqsQUoHrnAI35l1TfSZmteu2VrzFdZYtoENEsrC3mYcvpO14ZrAQS3vNHu1ZJi5qwy7NjOH9S/
X4WxmBqksAycAqaDAtb6qsEFAlZQ+yQc2g36jOCdQIJGU+WOf5A/fxX7Iq4WpoHS1zWZi6OB/iJS
1ZkdtnUfbY1pNpuzXQ7JveVMur2OmNgN/kWJ+3/BQnNTfRTfuubjozu/VF/NNv8vemQQHf/Xf/tv
/zuPzMtr+S9PH837x28uGb7n310ypvmXg1zVxujCWZ9OLP/07y4Z0/5L4IThnxyHz+ciX0ZO0UX/
+l8M9y9TdwwPDweJdbD7/pdJxrD+krqH8Nm0kQ0CE7L/Mx4Z8+IJ+Q8Jtc19iG5a19H8WwZtafnF
M1JYWlclBqY2qQQh2bCqyMfdjn1LSxhsaYVx2mRWZvZ/Szv8JLyFKI2+PhRT2fqjMQumC3cID721
HHRVdXfIYWrCuNCvscq2a8Irf6DItlcm5vsrJsi7MeVQOaVP5M2TVqmXqLwkSzKnl2sCkdezy9gJ
vqhUeCERq+Q8Df0GGk92TYZ5+ktNwNtWm0dCvorkfSyPaC1BW6EZNi4lpIOswHGpYxrvgRDfYW0u
xd5CsrFqKghUkhab5j7HQYmCRO8YPHuo2PR5b8xMSl3LuRqtYtgmQ/Aw18G7ZrcWOSy0JeQAuXGx
mI3ZpJN4qj4rY47Mad5j+Czkg8hy6iPeBeEVZRHTlmkf0dwihZhFuwJxlWnTXutVXecUB078N5D6
HiqdGYkmH6KZqf7UVWdTetsyr5CMzfynom+dGC+AxHZF1RFJ0cmHRNdehpmv9IbbxAN606rkTw8I
OnFjQC6N6NXlcnJ4wvJkEr/AzcTAtdkTDEa0xNJ3cEqHR4B56HbcjalGxKhgmdkGIcmk7kxyLZe3
l+4BPzPhxxafAGTUjegIi+i7H+onXH6w+hLeM2HkwyMwrE2B+ID9x3u4/FgjdQ9F5T5N7OftnL3O
SfQqTIfY7MqGx8RP7Wve+OXdcVa8vvzU6/K9DsXeUF834ZPfxnQn1+HMRe7hqzDnQV2vPipmT68u
yDf1ZtSrUxTy+alLPdj8X1DLc2Frj64BiixOX1F+Hps2AFMF9rUHQ1szyLTj19Gyrq2FlHEDsM8y
EbzFzZmZOfsMRnI9CB+jlqK1i1+zCYQYaAESCiKP7AXVLgFQQBBH/NplJF/i2V3jc2WeU1lPnBl2
6koI6R1Im2tXDcYEpC10vAzK8NDi424gznIg2M9iOS5N8Twv8mE0aH3+sibd/nycfzWmET37m2WB
xxx7BKuGYWPGUI/5Fy+RnTGn4xDwGVZvTk23fAq4gDrhKzyg7sF+8+BQtJKbw1L3jNmnrxMjblsM
d7NV86SrR1AFdMHF4B5lwCZyXsBZQj9Nuj1oqleZudfORIKdjsBiPcMiXKtHKE9y367y59TiXr78
RcllY4L67Gk93GCkHOqtxAH/rJ4hI/bg+o7M/bmRspxr5CXysQTZWCvtEAm5KH4JT4EQfNDId16l
fISXVQR7ADOidN9M3H2XX89zr6OKpy2c3O/I1lY/HxXOh/7lc8mQboyme/CC9hbsyErXeEjqKH5d
JvAlTvqaBtWP4TUPt4NtM5YzkBHKBxrx11JR2Rr7OFu8dcDTHaJw53C5jdUrV+qdIpVFxCz2zBBf
L3+hnsjLNyzQ4iF+zyyX6mm5/F5QEq7DSHuwbmYZ/Xw0UmQuIgs2hWMzVONTSg37UM/2qWsoaTVe
Qz0y6i1dbvd60DbqR3RNuF1ccSDDhGwwe+QpUq+CF/tVvQhH+ZcBSfK42B9aulUfAKp83RT0+NRi
NtIjcY2ax129NzkatF+DGy35YWGpZwTKx6Ru0phb/vL1acRnoF7Fq/gmo6xBIaD6dgOstPGtS/Q3
/JdrWtd/uqeVh/QX88/llpYYDz1lUbcginy5pUMm2Xk8V59mZjaHkBCncHTdVTNy7dW7W94cWrtr
om23dDtfHMFuo5baRb37ghXFqCff6em6zjF7kFa5D44bvRYsrwsb2GXJ1rmDBnPufi5rh4hB5sQN
E6bg3EHppj0X7HKPZoKLZTXWUWEXw965jtV9WgvvIR/sAz6JYe0I94bnQ+mzgxPi1gQbD19T5fdM
3K9zULbwijy64I7JJ6FIjD1/E7AEXa5zoLYNdXP9aWX4x6voUdqiRWJ9wBRGefKrF69Dl1NWVvjJ
WYjnM4Lem09Q7dSfYhp+qy5hkIYQdGuK8FVL+OvLf6wmv9Vskjw7db3nkR3vD29M/eDfChPMapiA
sY4aDm5890v92hF21xqw8JvOuy5Mm3gfnjWmfg/TIC93fVhw+ZaYdWYuOGiOExvV5b2p25zp3bUM
03e3gI3CI/2HN+f9Xl2rmw+NEv+RQgoX19UXhyg5DoKOTfUReNF1mBCymLBo6zVbrSOT144In5Vp
LOc4crYIJtCZmRQzasmsp1assPCs8Z5wd7JCXu5Meh+vwAzYEGOedqOK9m7d3LEikFhgiUNhc0dk
0r7uM74dLc1eIDdzHe6JLpaHS+VCb4UGglgPzXzq2whOIIaTXJUMejZKn7nDp9Eg+UEqW8fZdRab
UD56Wkx4WBvS2eGJ8h83uO9ouK0tDlxopZJ90tgkGhNYqyeSDFUN1Xj82lbxD0G7w63wcQFzOMSO
ehQ0wkpEe/hZBUbMs1pC/NRD1+i8pDM7h8udQi+gydD9DYv63NTWIs3kFcCIBJfA1hh5HVKkIdtd
nq2Wp1KtyjZH5xWfK1MvQf+EKzwmFnw9te5k7hz7q0U1wCkGyoAlXi2M9gzIWkzudeu034Wk/VqE
7ChIINC3mUxtCErZqC9ETfveyexczDxvl7KLHuZbHvTfLq8FqHyDbOC9ngGaItq97FSVkbEnVt/H
JH2AR0NTlB8djgFrKDVEqxWgZ9Uamo1vGTPy1aXw8cbkNWZxzGSveOfXqSoi1G+nVvtEPe2dHtOm
HZnma0+X3+1S29FW4t7gB1xqQLUuVdqkbYZ2ZNDe32uVfSUDFrWhqRjuL7C2Kvjo6scbKTdl1wH/
hUx7rBIkbJfiMtCKq6ysXiqoGlGDhWvgQMpPFUcvFCdOr9oGwuE2kKhaBi31fFjM11W4UHX3RADX
GglW6WAcNAO8iLonEG1/Z6IUkixKzZ06S4ccjYA8BoWkzOvrS9UzG6/k2n8bYwEgOzJvoUJQO/Ld
bKnJSgnF6pTv9ioOE394ZvXf7fk8sx4aALgEOGClafHH35c6g8iBKFpa8lKYqUPPjrA1aIqFPQnu
l7G0HryweOthW69z4dmwwrON65g/RoIjj5JIRkArWCPBF2wKoqFoGDMlcN1dabrby0EAcqD03bYg
UGf2NqzkdOfQYuI6HjcdQ4hNwqqBUMFEte48xQWqFTg565j06z4dvE1uZ5+0Ej87t5QqEz1fax6h
C3rLCKlC3cgQD32CVlKd2s9g1w+lrTs7oZcnTRePYOVuvEDL1tKIYGnYuAJYn+sc6GFOp6Qpgcqm
EWOmmGxtvHDNXq/iT1JefXKtBz8R/aacKgd1HmEMYdpdM4eGl0QMKoPqcUU+RbM3Mi8j+Dn5ZHAC
DgoVklvFO1GWb3hEqEqi9HNEu+kXJpncC2gte4/t7m3pmClfXmVu009ERfYqGb+N7rMMxLQC38wQ
iNQ2xnzeRnjEr4Heepr40sIboo2ox501DfdMtHLEU9Wua2um9RWkqRFdpWFn+j4j4qKYu+Hs9O32
DzfOxUb821bkGaanA1eAxGYbQnzZimQWoffR+9fYWU4u9NSVpX5rdBUaaNeperbT2jvRdD7LepjX
eo0YHSQmmnW4t9JgsxqIixv0Z9LuviHac1mSSDSYJwJe2GAOFsO65i1wWaRbOPobVlsCpZAm2hy2
Q+AuBHlbqGvRVvfOIP3MNOD/18MV+sgPNzcJyaa9SdbFwhwGNk6+ojDxyELzjrhhH1vH/B7aPKR8
ytJnqv28tMcqrcH40sRHT68iJZPkbpAGw+i84lEo+vKYATJfl3p4XY3cjeC+NASSKwBNVxGxqGtQ
E4K8ZmjzixYZB1JTSILaTJ9eXsc7KgN+F4xtG7j5rXoqlmRC7C3Cs9328a5lEL9yJ05rA6GDM74p
IhEMxl9z/qhpijPJSeRyv1zui4hfZWPP/Q3y3XHKvkV99qnujq4Vr7p+3zbwZbSSp4QzCxrgiTgj
rSSKVN1A8C4TZ/LtWf/Qy+VTpDNRdWXzVHmQFz2GrAJZM6c80isJ+DqzK2ervIw+pVPB0yoHsv+S
AA0GwxYWt/WIbmGdaeZ1PTc98WQ8YZaHt11dtiiNn4VNynrRcGC09OneiLns4QxmczLD8/QRaFIl
SvMxdO40rv5wn/5DTQJTxbUR4Ji2bQvHUeCBX6gVw5RmdZAvb5E6KhfytRID/RebjVLVvJfN4HJU
N5GHrTmlnWske8DKW1aVkbCAxNZu//CWVDfzy5ND+jVDfQurok6P6fe35KC9t8ZkesMQx2EChxE6
jpi287wfQpNWcvWpSlqbkgnT488iXJ1HY/ob//ydKBjN13ficSw2Tc+2HLpuXxZ/Lrc3G3X3dqmF
OIMvjv4QQHRbVXKKKYq6Z4ZOf+d6+VzOOvi3koWUbXGt61jy6xxhGCvpU+tOb4Qk75oeaJjh5b5a
sjWvX7sxBPSwu2f85m1ms/iOGG77884fjWwdaPEn8zaa0KoU42iFG82ktbWoV88yc+1IbiDBLUOy
lePP5FpeVrtE3SsAKmg8ZfCt/lDGXtApv388CmBg67rtCMfSxZcqtnGcKbHQuwWgkochT/a07DnW
NMTaDwXJhYYGqoAMC7rIMuMZjLx0F9P637Quod+G5YkDgqMTXMrh5xVrnFYe5zzeaoJd0LXMhVPO
RLjNkvS7biJvsYrA4dL+QuIwt7eMZ9k+1GypXdpnOQzXSGh6Cno3XZed86mu28wMGiyHeY2but4X
Jvx8XRJvG4eqLRNjixn1lFeJzKsQLc7GKK8vC5gL4mATV9W3RsMf0FcNl5vGC3KCp2BmyqKDBcA8
xYNfemh1kEsBntu6SUXvT2PWgPRwp3m4CFrkt6javsPtYHGQnX4GIwRXE+n9ZmQeyaQSG0fu5NrG
RApkJcPDaE23l0c874d4d/lMi57tnFhvf5rgyHhBvbbz0ALRzYLCvMTb/PMb3nD/sdwROM8YALAs
GDSZv3R2Y6Jx3QqzIpHjlA5qC2+IM+Q5hZKgqo0u5CercqOn1CTzmj/VyUOGE23b1TqXBgzbaqx0
klVaRZ3xSCErDTKv53t4Eh68ceTzCGFwJ6j/XF6ABZNuLqImMal9RBVOupZ8T6vI2SV+CN1uX1re
fboQdEhuMKhHPn+51N9mFGrcXj0bX8+eTuDkxpqjFMSweOs6mzlW52Zrw0huTIPwRyX938+djsmM
LOYqG21CISZiEyypoBDbJurrLTLHPTPSaotRuYYkwaM0ZcSoFVPKHobOb3bY+ux6RslkYm0p4gc5
AnPVTFJggcdgUoV9l2Rsf7F36vJcIshj2UZG2ezp8b5E2NrXOuOVDaLM9eV6TIPzjmmVVgOqwssX
ekltXFfp+GJmLpIeupJ+O8PBs2vMvCB2MCchCLncx1FIlV6Ox1G8xFLiC4lgwdVA4xk6c/fWbQgq
r5l381h6nEcQnleDuNEsrfZDU5Sry1cNqn410uIb3H0MKMpLNJfHrqfew5AvKUSIO2vViZTf8rLH
9pr6fcLpO+o+KsOZ78fzTRK8BR30suFdAhebs971V5fvmNSFy/CZhFbwPGVkShu4nJ0CWrs2nJyE
K5X0GmmKBg4CduGUhCtfi/U7LZnfx6zHJqRquctrqc1ccykrXWhOq5kzWohXERxvWe3aqL8txrn3
CTCuBlW9JCr3OHmzewDcyBIpA0G3w7FtzvTjmVAnPG4NB8ZRWNSKtkXc5hJ9qs441Ud7d3kMjAB3
9oBA1NG4uZMEa3Ax8rnKzCo3idlVf9iYL83V35dZAS0GK4hDn0roaprz68bMvM0bHEN/mf4GeUG4
hUfqcWbFzOK1AUSDhasxSi13k2sxOFL9NipJ0G496kPuoFczXdhndDAvoI0z7n16NgBTKaq4K/EM
JkST5GRg5RYh9eohztisKuiBtLv4YEvTPEULpGpZP4eMN0EMsbUFU4XeNUVVREpWZgdvS100+8ry
bhD7IG1S624QWQeGIzmCiMxdBWpFVwX9ZYu7fHSXLayxEjI5xrdlSfn3ZhS+WuXVTYTSnyvreYw+
bA6R6cKtf3kVRuqAygi3MN66y7kn4pfJ5lasdY2TikEhc4yu3Ei82SEi28staIXOa1/HRNs0rFYF
RXHROpF/OU/odU9lXG212PqbJRp+El9yWU7/U/PN/xP4H+PDt7KamziMun/bfZTXL/lH+//B9JNb
9pd9x3/pXv7lg1FHN6tf4F//y03+P/578evk8/L1P0eftvcXvTHGDgwVORqYOrf9z8mnbf6l6zrH
cBpoNg1cdRL/98Gn6Sg8IEd0g7JEeLrDWast+8tM1PnLcQV4PRN5r+vawvvPTD4tnVf6pSJ0hWu7
tI55ayZvRlpfB+RERHiTGTu2by5C22pR1m67QELLDYurvnFBhE164VcGAL+2xu5C3uujjO3pJgck
gEK01m+4Xd8xBYqXvhiZa2Z7QGPpPeDoaSvd6LpLzPyoxZnum0NG+6WI7+CI9HdJe9axxWqO/lpa
NYRmMvqsxIiB48/3S580d4G+0LYDdr01IYWtA8/Gx8wyD8xpOepm/73y6i2onP68UL/Yld3tFyPB
biOHE1rRj7CMxnNYzHD8vWWjzWGHQUfGL1GerPPOvNJo0VyXVk5TsfEwEItAP+MngF8iqtAnx4A2
4thjPabBhi0AqWeaPbgNjo4adTeqfppGjbdotJrETQAi56bWxs1kEdkQJm9TifIibNLzFOYpUZhZ
709Fdiv65BXR3jtRHBurDt4sfOi+3eFOqByINkJOh6iobjudejrspnUnY5irbeNX9w3kaRLn7bs+
nlG1EmWzDhx2tEJHDBn2E27XGhB2J3AzVv33zEq3Tj3eaC0xSSDtUOsXDOCmNuRoWS6+mz7TfCJl
u6ISk110aLv3ajaMXeBUPaAi67OvrMSf8OKu9VGSfjyE2zape0UnZxn+O7ALHe3haY6Lo+MoepFB
VJdksNjIIvCB8uhrUQYBmdeY/YOYDVqyxc3TKRYThdBSx7eItFkIPYceQlof27Cvj2Fi/jBRdWFn
SBrMMs4OblR4wu9NNIgj4El33tHmHEWqiPvQjMXaIWzAd/srWHLFluSfMxGKQ07BzGEO+OxYbQsc
YqRL3YW6Bfq1xLSOmJRA54jzaziMt7Fe0oRN+3d6gJDoOBT3XejTVBR+1QaeH7So2JYpum/gzuxM
r9Dw/VTPOs/wDc/QvotJUGph8ng6BHk9QBGPuZKOAj47duFV3w7BlTfV3j7AWm9OhnVjB+2DTDCp
8xnQexBENcWkwNaNuHXxEdJW9F77sgpPgh0i1ibGtfCXVkOHrK0RXn0adCdYR1aE2j6Ymv2cRXuP
+D1urHhlY1snFmij6eU5KqutaL7HQEK3FLK7UOjsHf047GcCiXa4hd7KOHFXopNXs9JupbmgB61p
10VqPFlZGV8NvXUQWJVXVqclf9v4s6gSLHK3tn1PCxvV0vMICojMINvc0moJ1jaeQEbwKdrBLsAz
Lm0M0YQLbJMA4WDRTLfEXZGGPu3KcUazQLv1sXNPWgXujLRZ8Sg5tadotAOPZqqddudGEbHDqGHA
GXX6DI2blLe7shHZlWShXGnoFHZphVF6kW6znfhpm1T3wElo1nHJyS/CSrTCk6udkCwbbOWOcV22
py4qSVv1HhG+33RxTb8XaDaqCZK03Mr0hR1v+1yCLGKEsU4f+makPY3+HHHb9DHhBMxYtc6ZbRzj
SVKLpAPZhllkbeSoP8B1c/nCpzxycFSMQ0EB2NzHI3/bDM2nVoWfZj0dm4Y4OqfVNMKg7VsP3xbR
ccuOs56+KnvvCR2BfrWM12kg5t1AsusqqTpyYES3xotYnJICDWc0Y33pu3Y3dW6wJq17Y0DVxL+b
UWWM+AEQZmfrxKAvbgjAH+Fi+5A90l2YPmpDBqWb2QA5k2Z5iFyboEUclF1fiPs0JUUibJ6LvmGK
/WMQQ8idhuIeWylIoU5HPRaGBKYri5dIp4RA7v6g9XqFItDAGbRkRzogmxjWwK4nbrhyRmcbOVQ/
xD7n56HCwp2TIHsitWclNHsrXKgQbl1xg9CTT2Ypri3MCSQv7g3FfKsb+UPT6RhUCz+tsWfnm53H
34KwHM7uE6MvQkFs8xvJHLgezNhiMuUQWoTOdp2gHp5pyBdZTDOmrmgSK3B0GzbymNbuR60JVghE
AEctiF8wHv5SGdz+rHd/FSGYvzeDXCFRMgFUpeXgUgab8kszKLGcDB9laPtjGwLVq7XBJw1vuZpC
p75xigQZP5PakwwdplKt2x2n9rOep5GPS0PzSXRNr43JOmOZ5zSn/tigxQ+z+8wt44exZtzQJH7i
Jvn1gnXm6p+/faHmyf9RxdOroEMC0tiRJm/dFO6XKj60oxyrjhv54BLpPlDDO9iysRXENFFN706W
3cdsRwfXzf6mfgBhJtTtkVJp19krxI/naiQ5scZkVCcDgqHgjJdHIqCic02HZ5SwcgrSfEuTQ4It
oucuio9s++SmDBuZjL5FVEYa/RHV+Xvf8PKLweikBqK1jQLcVP/+S9+QSq0XmVnG9FGMPVy1V1HR
6mGMwUwkIlouS9CCKXajzaMjMmJ2M5L7OFsRRyfme9oHBq6neFMLafi2I/V9kU3nEPOQ3wo6SCig
KYWWaI+PHAjhGPm4Ln2kWMZa60aExkGrDG6dpoQxDJVEeiJxwjlj3fjOcpBpOUKdSf+MG8Pd9BNm
YyPiZfsZPGsyBVsIsw/pPFtY0yceoj9yZC+g3V8/eQHi2LIQvVLNUs5+7aQwjSQNAaWoP4sYnJPs
7acpORnhy9A34DYC59i4HeOwkgSzcZMENm7lhAWKjuL8jktBZfC4b7JrulPYlvTrdcYhIVbQUZKc
B6Ow21Mps9aPRKu4rfmelF12E4WN68u5Z2UDpsnU8wojpPeDTn6wwVEkDkYHxCXP5yeZNvKlS1Ax
jBTXN/BRNA5aGRAQB4OKPqZE7AZ57ncTeJ9p/PQiFb2kkS5qmbQ4Y5hh2zGua5yKst6WzZySFcIb
G9zlJOls+hyr6e0b/c3sdvMpENVGd4CNERsJHmMhO2zRrGA96OFVmySc9HK7uRaJpd8tRbBJeORX
RU+WHQ0MQqs5uZ6yImwZVYwNZsJWHvqcACpQA/oVAAVyDEoSb4vI2gFPYG02nXHTWOm8YpXFi2o0
oy9BqZ5BO160QOGtYxN+EROGuKbHYoK78Oa1wDb/nTy59zYp+m1WQC2SJDwc3cgiyccOTO3KDa8Y
mifvVO8f/3yxwLz5D8sFiitH6VMgoxue91W/0FigX2zkZHQHNbmugvx6iAqbHI4GSkpaSNJ3qar2
P//cWG+4a8jrzeyZBIOaEVhNVt8+ikqIYbk23UI3mm+LHrxrM4J2AamrPQCQPFZTF9+yVTgPS6Km
+fEwHUOzIH5tjr8j4kRGEP1gvzZ2Tkr+Bbnc8w/86eaiD1cVyZI82U17IyajvIkOTRV/TwgHOSyN
rkOe1aPuOi3T4lCFzWMdkl+GLo4Ajjwhe2jwxK0oYZxp7aIi6sKZiaCLro5t9wQvCwRoqN2XfY4S
M3Tlbds1JhFXRD2X+EwhcfB3fExe597qbINX2E0feP6z/iDTalvVXnUYMKUd8zZs/azwwvUUaB01
ctUfa2hkDgTufasFIa05dyAzGPQo/qX2KtZnXIJ5itkCponKIsdpgpTtttHLfg8lqz85zTp1A4Hk
yvB8xqAs6njWcZu7vmEt5j6zJ203hI3qJAa+AwZqQz2w+PhziUXp3PZo1omzz2eQNQzH73LNedTI
/No7jItOFGo+dq706vInr4FYKL0lhRbCxzR4NzGDgZ0Vet66Fnpwj+2QiN0GzWkRjmRA4s1A/cHR
I/XkckIlO1JfuK9mx3CxmWP7qWT/WDld+TYP9XKawmWCloCXU4vGeyKIilNmYPhzEKAx+wK6xzWp
bNfek3hMZCrHDmxWwvSxz9cHFwmKb1t98VAiKFhBK/PuvJKKBp/JjZVVLRpVfI0ywnhHhNaRis/e
lZr2kOtpeChl3R9gntgkqKyQA4OhIWKYZT4/GlBw/LzO9G00a/0hrkpOOinW1kQK52TYKcBDc3zK
k03eaiHAuXLYD413xBlh+GVlTDepLF+qbhjf27bVvpEuyQrZuvHZGBfeNiPXlqRbdmMjvSMa+hhp
Wsm26dh0Ndv8EPfaj54y8r5OzJSnPrD9KcisFYbm8ipr63ldJsVVRc49/bNst4xjdDT7insRsmMq
m2/eGLWKDtk8pEv0g/TFlDUY+M/s0aXFUGAeu6nmpTDMom0oyid2DibknT1zSuyKJ/zuJqeOIdjk
UXCeGNxdOX0UENqU5N2+qYPnhivDwFr9nYcfNwqi8eAUrQvFYfCsK18fqvmo4Y07RiXT46ojcNg6
NtBZ711BQEpgiu+iMNuzN9fmJgB0BLXJLUk1bxx9T5raaSqgVVE3TufL/8k+1XdWlj4TQdXFW+WQ
tCYzO1NvWtdTX7RbIN3Kl9wu56gp7qCObuyu+J/sncdy48y2pZ8IJ+DNlN6JonxJE0Q5wbtEAgng
6fsDdO5fde7t6I6e94QhgCBI0SAz917rW/Y1LzJ/J/rS21m9JA6+dX8SKPxU1VX1mlkYdRBfwUGb
j/RldhybiJCS7MO3U/27mxFZnopaB5k2Fk9o7z7KJEs/YoKvrELf4x8WD8VQtA/KkcGdHoz7CNPa
Ma87SiOdXl3FfNMMRnApowkHvHfhaHWVeD+fjCLTdqU+YCv38voAKJk3OPf1S4GGhCwZKVE+ucyk
JzveZG5o7DoIVtmhMhhLspKY0D5Ks2uaSvdgD7mNWafTLiGOd4yrbfQoVWGsc9ML3kLGEk8X9YcH
wG+K+psfj/Kx8pkSeLX8tNzR/GYUhbstW+amaoqsb1lWA6/1oucuCaZrEgzoZufDyhCwDO7J4ugU
XLTD0XSOSRkAaxtqUoRHdTOsQN2YruHP7QccQXaijssdmWnLY9vo32jRDM0qKLkXJTVM1AKRvbT8
8erW43gFNdaYfH19xPuGxdV/3okhbbyKUUwE1Iw6FjMUi44mw401L7faYiK8CfLSnhzTW4cLbYsy
kh8dv93TcjN2CQvJxhyq09efy95lG4etuWUY/FmNlEbGKodl19nq3uxZFJIAuoJwVp4zCy/dMPRH
O5kjjCxkDRglz10edbxjKEHg4TZhLtexSQ/FxC/PYBYRkSe8O4jO011LphtQHOduJGUSck9e6ytT
SAQIlStf0r5EgFZ2kCv1ad/oU3pfSKO9tvl52eiGdIB4l5yMoilvceuglWLBxzqNtRgm6m0nBu/O
1XP/Lor9T2UnrJP5FPamKoo9NIjpvbS/DwDa741IfmTWGN3Bwotm3VgJBKZ5TBF0nOP5BmiBPPp+
cYIL7r5iXwZo6Vq4yONNI1V0GFpSZWst/NkmYbm3idLZKyOVZ6OX66SrL3iPdmaO3AJns000D0gV
qqb3oTCbjyBk4CaaoHgiMY+OY5IzSVQua+gxo8dXRZNxdMfxVVigvytVPdHgLZ/IS/tN5cE7L1uF
CtTRqEa0CU1aXpLS9WwyIflSdN1VzDcWVZsdmLVZVMvmcgeuunu36fx9qlrvsNwELddJMwu0u47s
zQqPtPKM5zZ48getfiBFGEMa9ZtVPXjRvjRLsUMOffBVz2CTVD8kuNhi8iDlYd6Fc8lQ2OQ32noY
CgId43iSi6sbgwUQaREzrAOVbTFQPRmkNJxwfw0rmHOUXylVHEhuKrZTTviKwM6XEXR9Xm7ozZEh
HfGS8wZrrmu/iDZCmkHkEpngLCYwefZn1RgOGaIlrQsBH8INfQX4sGzRpUTVPmw6tQvd/sOcFXUi
7UYuX97a1cOHLAc42DCy7PwGSX0Tu87Z6Y8D9fFXHz+sGTniw3NsbRuwgoG0dFa9yC9UI9usY3qt
2urOgX95NznUGGmRk4CEsJKaKFr9a6STcNbb01uHudXyyFjUwe9ugKXcNQitYY9CBU+hwK+TSat3
cqjN+7E1qOPr/Tc1BIdJ2eJiCqqQ41SffQZ6xskOnMUU+GvADpT1mHw+GDRerTZIydf1mCFDdu2M
GXibXUAmI15uEKP21hR9N3uj4zddrwddqTuVZd219e3u6g1AmeoKa3Y8mOvI08yLUwTFbhI16Zg4
51H11zqOENj4Fag4fYjz1xGW8slLBWHeGD9fYxv9u4ZobFPGhiKNVAwIDrsAWlhzDKv6ardmeCtT
Ed6qRGsuxEne2Z3BejWMfkbBcOz9Vv6oIE3PSCrvxRx4R6sxFHhYbWPWXIqdSz31qgvV7qUDybKP
Z4ZZkGtEs8fq+9jBSCe+Uk9uSrb2TijFmB/uArQRW3fSA4qufXjV89QjAhOgUokAdj25dnyTfA8O
wNiMQ1yK+ub4RLqNCEc/dJLN88DGshwFzr2LhM+maf3NxuRLnUc4t8kSCYzU/ohvtbww6bQOQK3b
c5IJCI0plkW7HcCI9JV71N0iOoMTSxDaWu5Z4eo8+GS/QQovcV7kSBuZBpOH7rGQzsrhxbaEOsa6
8LaMteX3VL+1tQt0inDAk+MMxWPvutmuGUJSmwsmietRUIEoHX5ffhC7J30kB7GK4EEhn3qaexks
zMrv5ijGbT4G8wJf29ZNJR+1bp6KguEsDEymZZwY78xABfngqLaCPL7AvxuOjPP5Xgyt/0AQ1NGq
4sMAmfuKmnQ/dk3/1DZavnEC1ewri4/f4Mv1KSf4gKr6BOUvvlWl8cBb9BFy6f8g35mpJJy6NxaE
yZrCJbr06dK3pvVShcEhlea2i+rk3TAYEYmK7l+HhDlwpimWOJN0Dk5uIQIh0uMARf4nQnl9rWmT
OM2olZZAhfvcapOtbyKVnBjNptypv4U6RXSk8y9FVP/QyeP4lqa4c0sT/a8lxuhCEibl4anvNm3B
lRY58LirSZxYUyP+xjzGf3bTYE+Tal9DZHlrG+PG0v6IeGZETsZNRAjCyVbDI6mC/mW5GWtctTUD
VjQ4SObskIKuZ2xMRwT3uP1JBpL1nkwARrTphOyMSM5BPhegLB7IWawOWgi1hijscRMrb9qnrdNu
ssZ3TmSWTGvfku2ZCgA0lFGeU1O193VN1YB07250p2PYjd6109Jykw62RwOWAGE/Us5NxCmdI4qj
h6DVxQX/3TOfB52RktZ9m/fjB+7s+xT89V5FqtyaJLnvIjzx5wxIIKh475yQQb/RM7e8qNpIT1GZ
moe6gFNedmhCkJ4394aV4AMms/pdQKpZeyMxzwoK3p5eTLdOrLD+oVnTdgIrjqDo0SpHjURAeF7v
wvOGt0r1uDagQGxq5f3G65uQ8Bxm9+YAHEAixJHolKh6BU82+MUtjs4UkjPZ7S1yuZeJINK8nZLn
mMIi0WVq5+BFP6OJHC6ESyRrlyv6SpZFtScM0n9164Sl1mTlm0Ihi1CxycJnYr6eum2+sX0FoQ+3
XkLu3Q5hSvZQYaOh8+WvFLi9bZvUb0NJ9kcIgm6r9agesDXLm0TpsPe4PJ4Fjf89SA8Toi/d8jFK
bx0ZIzcUHCEUVCrv6CdSMAk7j9b5qkXvcJr6GePsTtNBNweqBxNNgcadvqF+QKKVlMQ9pGCgCNHY
Oy7fjzhMTKi0kmyJUsvCFZVCPI6d8bPXHzVErae+1kFX+HZwKuabVJY73RpxxmswMlTnkbTtmSXv
SIz5u7UiqoOqOIcCzqYO4W5b+WHQ7poEDGBRaKzu6vYBM9NDZaXpDcQQ8uokvVZZC1+fNMsi6kfa
hGZ6BSOVXukBqNOQEMvso+NfGTqtTsCz4zqdHPtoTjQzQtcanhH4tPcmJLSaosxqzGhcpX1M0Cm/
gSPmjersmZUJxnyL5UM8tSBunzqL4Ho97tBK5SxVghKsSmaS8qPNGYyVTWAG641h7yM/0kOPbM2m
92DC2xNJrjmi95qQ0LwprFeCftU2pDi8z6fHCHgFAP0KCncAxAi6MzKwYCS+vY+OwBvao6j68DwU
dBlxrYdbUWbqGtlRQRlNoaF3nf7a29Tp66a0ju4kmju/al9K2opQrNPxqai9NxQa0V2rkcWDFb0h
DTMdbu4RJr9xgwZr3Ja/gBGWKwA7yV93FFoT75qe/NLlEESzxq2KhvYyhM7Zy/keCUw1BxUG4iHu
SVJ1AmtXq1E8dBYtaDIqok3vNFSvPVM9aqND5aiwon3HV+21zs0H9JPNT1HD+9Q7f3zyFOMFRMNV
FGa047K0utpaiv9/QL9UhWW1FtBtvg1qejdyQjTNiubj5JRvTPz7VVut3WbyfsLhhOMl2vxW2lZ0
Qm7gskwN4pexKH/SKBe/Br05KThQ32I7gNBXJMOF+WgZjLfMlPHKrWLrfdA0sI0qT88To+wrjpdt
U9fOIzUEqv12dB0iJ3krLehyEhzCOk8s/UrGA9i0VtsFVhN/b+GqbsxUVvvMs+9HZSXMDB1ah7WU
P0ks2Q560r7nHSjIUDY9GF0/WFnKLIgIhQ4oLH5SZRrkLzbOtU02GhMlG3KAhzhaj+R3bkqgB/B8
6vKV8Gqo/WjXjk2ZVq8sVd2VLtuJZBRdHKfaqNbEv2jbyS5rRDKRikGTPGXTJDcDNohdLPLwMdAC
+xEJgQ1N1ughkMpAIK3J11No/bRiWpCRBhiyGxvgI9Yhkf0DZMRwUzvtwao6hKJpRtMfXHYaqV3Z
O3JlN51YFZr1IatPCr133URtMBjskkRY5H5cVCYd1g8yAGTUjv0j1oJjd2xk+wYFkCFtVD9tu8Bw
SsK1XYvXTI+eULQfBxc+ZzcgbEZs+V4A0FlbpjTRpj7FfXNBWnDvRrbEeuP+LLOnaCpoWxIsM1is
D4Zsxn8kHZabodwzPWtpzlN/8mgXY87Nuwiu5viumb23bkXHaoaZ8NjorwYUu673v5Xta6G7LAsy
UEux5pvLEWVCqY+RFwkHtnn4+hsDwdw4BGD4VF2upQPuycJQPTgC4hy0MZCjMXnscIiC3xXISIh7
pAYCByM5CkGtTK3NgHYuYBGUOePB0TMybrZkkmRY4n2X8Nf8viVDiuYhKS09CKYGwxLWDPMGNJlm
uHpuS+z6bmT8hiqwdkJ/Zxs8T9i5xSaSycUBTbaiSWpSL/hGNA+FyiHxNrl88gRceOcNZQI9dF9/
dbzm6lKo8sNu2orchePKyEXeZ0drNLF2aig+CcM6zLzYjZNuasGlcPLSmVg2JxI1d7a0ftTFg4vV
X9BkVzOjI1fk+DozdFoB80EH+ih1AiszmX/IqbhSVBxQ3hKWHbWECU9kyXq+s42L3kfyVol9HdH8
qx2BSayIZoRm+eHwC06HDzUa6CmD5sUwqHnUqdbxr/Gqe1oSaOZGd+uPmOiI7H21Kth/RrF1kRlv
jFJecqXnmzIhcSXoyQiYoQOBgOqLZ9hTZNyk0YNRFnJXWN6vpoh/O4VqYI6JB1IEXAZrgmgGd9eS
ApeX1L0HA6quqeV889zpbkDjuTH5/dKn56OLozfbwjZRuvUnJeqz6We0YFAukx0Enp3g+TqbMuxp
8q5yh21WxGJVqmbchOEPBPPMKaG7ULsNP4x2enINu9yD9bs6cEtXaC6Y2uksWJ3hwwChUlXAXXV9
slcIob4lTgnyINkBrkE6GtINL7xiY4FyXVu6dQ1L78FokfeUXf4m+zxBYseXtx6qNTNCuACJfQ7d
lJom4lyXQCbduXeEj7KzhOVSNZQBnMQF0T6+Vl29cgWgMCycJupNQTxSfJqSyaCojbUlQ3vNlxLL
kTCGV4oHyQ562NBH0VbaAWSca9xSD4J3Kqh9TfHKawi+yiMUEsx+1lADEJdrcFzr7pjSQoLhEqFt
zq6DBgcIxY5SFngxCOgISV2MZR1MiCaCpqk0dxsT57Xqo+YZQM6vRolXn/WxjBBwyJAmjM36bLUu
6vYZBHYEuDIx146mE9bmev2KJduLFWgfNsruFZqLaAcW+zQHZICrz1aoAxj+5KZtBQ0L2+43uo4y
l6iq/awORLBsHAumiPiBqdTgEiC/Lmbm7taIEFqkUIpugSYOiS5/kn8wUdzr7N3giTdtJNPQ8zxB
8yZgHRBO3UHTO6aD5a71bKBER8pzvNN5gaDZsqq1Cct4ymDBWfFb0lmfnYeosks23hDcTSUXXs+X
K3rouEEKq12PLUKqxAv2etcQ2AH/FHc8ChgwoCTPcZEQkA8ktVPN6hpQUYDGa37XuewYIwzrM4PQ
3SbGj8QfTF7oNG7eLFt09xoYk60bj98mb3rqjcS7DvONTbz9JYM56xB3wqSc5nI/K6UgRMeHqKPF
1PJbooKWrqmQPw0Io8jIrOt1DVVwjc9m2/RQt3lBF93KzLVNjDTjMc2NikWXH9frUXKSqgop0sB8
Fh4/K3tEtB7SuhlG+FV1yodENldyNklKmqrqQHDltvbrdFtpiM5NKcleqeJ9aloJBHF+WAVJET0j
Y08RaS2i4cFwh2M6dkjDTMWVwokeGj9+LVovOPjl8D0SlOb9eThCGv6ooqja2Carq65/Ss3+E96r
u7W1B6sq6dZqTbIdCNDLXBZKNNqUU14y5c7RpDiGdQEPmAIzOoB1Mo4kIkSF3BJpdWmZhk3JkO2q
BrKvVfQFQRl1tC0drD207zH3oSQ35iVGgdwvTCld5f6nOdT2DgbYnaP0bpvZ2cnTYZPxABNddfnL
PejZu2h1d+VNNVionCZBVjy2fK9QbZVoSJx6rQ3QuD09h1pv2rv4UfUIm+FRqovbkY0nTIeKF8Yt
M4qc/Zjr+5wC9GECuUrdIKH1IA+Z19WnIZaw38V4sITYTx0J9gks0rVXDFsmbehx8C+uB59esjUh
iI5Yn0tNH8h4MH/lueNsugZGfjSC9UpwWaa+nuxYPLUnv916fQc9M0xRJ5oDvP5sP2ABcoKCqHWq
6NtOFu9aN5GBqZlQFPps2jq+wwfihVggKIFyZVUYj7tEu0dXHnTGyFBFQdUsrs5r5GaMqWrQj4UX
YxMqjW3r0lUznfhCW5E+y9wTc9K7CgMAhWlnE5V5BvRZ+53P15tIR43UkfkZJspfWVX+ECpGoL6l
vKKDuaZlcA6tJLjzLfWcVUZ20I14xAqdv+FiIkAq7e2d96npVMvocknKOtvUaojVSR9UX0RQ4omk
ij2mIMBxS7NPqY9XByuUvz3Hr3GjV0DnsuqzoDK/bRwj3U329Mvq0VJZefDDc8LfkU+kRWc1rwTN
veHcA9bRZJ8GLpCM1E1VIvGr+9+Nm6HPjsjeC9JxpTn22ZfjrR/GTVG55MeM0b0Vol5PQH1tClv7
4XGBWAdT9Ow0ikJabRbrip7dypN86ZwkuY6+1xxUZbxrmTEgbRfXOtb5GstEXRkamjHBJ4ItQrFW
WZtx50CpHvCnZNlTTKYqZHmMNnYmtXeXURmsatXfIyITN7svYWd6lEKBdUf3jG1IXn0qZj7HPINq
vTS+CrFKMiHJiS84GgC7vqFOD509FoHog6wzAkv5de6WzcjCVw2y5m0Ys5RUItrGdjuZd5FBXs7g
V49mYuRPTaRrF2VO4us1WWbGlDWY1L0atfxs1fpDHvpoinyMsMxerAOjnL5mBiMuJUENORWEayKK
O1xP3nsST9M2GKLkaJKDhntqBwflO/ZT9wG+pL+XojJ3gWrTjw7RUWB3+V1XVp/+3G/r9HCvqPXd
LVuO3n/tmhLdoQlFL27Z1f7XUcvWsp++/NcD/+yiMrinE+r+da75KJ2i0d1ylNmHxTFQKHBjZewz
PQ3uRhbEfDkNGq8mPpgc2aKjiYIZZyYe8iBjCaTpZ7wDW+x4E/1Hp6eElc1cGBxcxscQTPpVN7Tq
YUB18zCgJM6q3P9rVxvnezV4EuvnhLfrn/+pc8w90Wne10tb9s+7gOV5d01IoOt6fpFqPuKv94Yj
ypy20PL/LPtdWpfLrj+n/ueBccgvsvR1Y90dw/ntTuFAcC1JrsvjvfntjliKMMemAbz8ywodr+7B
vpvPmzW9fxcAmI/X9n9tfr02g+7ocu/yGpZz6zpK0vk9/TqCWi+dLza/Hj/fu2z++WfmI4a51fr1
gCjtvzb/nDKkJUCmRnCX5H6zFl0h9miK5EMd+VtN6+R12dKjIDqS73quR1rcqtvTMWzXgUj0W1E/
Q7QWD4hPih2Tx3SzbOIsFNDCjHqnSCD52pc7rXigXMjs2gF33ZpTG+NRqQd8qSw+l8fVgdE8EAEM
BbKBxrU85OuEeuLsRkFhf9lc7ujMgFWPnjO7nZ9ueU5+E9G+LXT1tW+5g4URhIkJ9OGyudwks708
k2QlL6danjcEN7y3/bD66zkqVQx7gmKARM3PsRycNTX1axp96+Vhyx1j5jt7VjD0rebjlht/isM9
iFsN8m8j+YRFlRzCvghWy+OWc6WaVRzgPQJU/+dxCmPOIe9s+699VgANPSTZ6uuxy8GWLPXDlELf
WE617HNM3T5w2SMr65/X69ceDTNv9gnNb+9yR5PS+fHot/z1HFLoBRgwlsXLIcuNgs59xF/MNHD+
+JZ9ZGoQrGUacx7Zf70nxtTrR7I/kHYun2uG3uLIhJoOwj//lyW68GjObJQ/+6hupSe0znS+l/dI
Dog2iB/8/HNq3czliW7J7z+P4gc2nmDB/Pyzy6YNf2Ju+ePP68Sc4BNwYX382YVbMT5PsXz/c/pa
ieJcueHbn3OVNFrOHWWBP7vEmA9nza1elnMt7yNlIfOs2+HTn9O3oeed3cJ+/HP6KfaQt4f611u3
PNDMYsjpQXv7c/qoadtLIar7P+ciRmm4kJFztbiKAHczWaXj4uCn/Ix2Tns2lHHSgnmAw576rFeA
YzO7n5AEcWeF734ty7w9LveGTLW2qO6M3XJvjXFgL/Kg3yz32hi7T4xXLtdbHjsBKr/Gmvm23Nk3
fvposAToDBnMdDbKNUXfPi2Hmk13S2RQ3i+H0p/pVrCr9fNyZ27OUsHKGkDy8QrjhCoV3b/o6zWU
VjnQhcZRuNyLc3M6U7OgMzy/hiSpSnJ39NuyFbiNeKJSDBdlfg0Zqy6907JHcz6vU4xvIhzy63Ie
VSt3VRE2NQsMtWcRY+yHAODsl3v7POIt6AMBk557gXeKowttd71sUi8bL1ONRnXZtFif3lThfp0J
0Mj07Ov/fgm03w+TX2hfr4/c709pltnd8iSptMhf9Q33uJymMYmhDljx7ZdNmCkCUwFt3WUT2l95
YnJE02F+RXxu050Kte/LFrhV9dAmzW75R5ddXn2RiA6Y6U3WqnEx4Ha0bD8QQ927ZkWTt2D5OgSs
BvrSZDUrzItSRXy0TOFexhwauMaP5ESH3qBA3kZn3XPdZztKjU3qFN1+qDr3eflLkwRuL5vLccsj
lk0JEfLekDRGjdh9bnRdPTdEI88by8mweF4qz/Xvl6PxLpElqTvdmfA/Tj2RVSyN0dkvDxjoOFKN
NNHmzY83SKE4CexcX6ebEsO7akb0uJxJ03SkBojF5/M4vfxSrf9/49/zWGPg+1l1pRTj4++In87f
Rj6Qan9JXv+H8e9FdFH3ffwfj/g39dSx/qWDopgFsCbaWGe28X15/zTH/xdcADioXAd5Elim/5j/
NEv/F4QVe77TxSBgzFL0f7v/0AL9i92+yV2gUXWO+n+x/80sjD+S7tn3p5tAVB0f8qoDUPO/4SBG
XU8syqrW1is9eqCYyW610uQ+jryagT0XT01HTASvZ/q/uIH/E0Tx72eegRj4fswAI8R/qu2RKfW2
rTRzq9kjxl/DNpoXneGoWf/1efxv7Bb/yU/7eh4slPiNYW+gA/hv/6HRV+0ITAvqe4+4bVXblNxW
JiFWe4eC9XNQVBrgmCZ+/j8/rbsQ4/56a+dPHAWnOSPIHSegg/+f/2BoybSO0xTboYjpUUJa9qx1
0yWzBZJs2fRFoRJG/95QW4qGqv5htwjttoVf2s2jgeeMmYtRk9YOI6glGNEjf3ztD82IEqV3t8of
86MNvgaxZ6QFcucZhS5PorVHunulnTomuvp+uKsd0jP6bMBPrZz62eqFh1yosDeT6PxtmI3dt4Tr
Dl3bTCcEPo0Sv/veourGL9fYzrrWuviRUB2kh+ao/Uh76vcG0oRvqO1g7xNtFX1vA2k85fg8nWtR
ESZ0sOnjb2pbulc0+b805TkAwKiGvDSqe4SijzjJYBWa7IBRodcd16ofaV2aYWztLNtmRkOS+kct
RfCShJZ1SjxFxITh5XtPSVo+om9sMAZQe/NDMt/u6yxpg0PbFG33UgrVSJu6TFMFXNHL4BXRUhje
MyCLju5EwNxZ9fkbYakkIgJ/hwSaxc2QfrfTma8AI3ogiq+T4bFzpf6Q+K5p0wr3eA/yqf7I9LL5
MHPbQQRSubcUuwGm64akbRcrxAr6p/NJwQbNYJ7a8oz1pUVPPaBGr4L4Zo0jPIG4MraEQzuXvDVd
HJiucxC2rCjZExu2rzu/xaiZwiRfIdnj20tI0SUd6wpSBoqtzq6MA1QUaw9fjKRcija/onIor5GW
l5/IFdwTiiDmzibd0qoCYURjst043RhfK2/m5nV+cuzBmBJy1FjWAVFTt2nqPt6NY15eZvcxOU70
7igV6v4uGLvxjLEl2LSy8akVjpDg26zZM+w0zwzpFL8UYqUpiMTFm8wWK386K/H0Shvv0yIb9wVI
sjWrXCQ1UlXV76lHe+0YOn1O9DEp8Rp9Tz1+8Lpo08aa0N/6ppCKytpEfobmk50uYeTdkZepziM9
QqAc7nQNqAE9NIlBWGoXUhAlktSjXTDI/LuVWk63jYyofSL6WmwRERl8k2T9QiBp+wg8SH8wlGli
ezWoNlhQcdEk2tpbHnnIz/RQHTp9MGgyy7alyZ9iDk2F9qA3zE47JDlXM8mzT2bm3SUPGu+Vdle1
wXBbPGp9bJBb3+f+2TDtYA+czNmRcmLEa94/+uXYqTdZ2zDVDiP4LmNFdLVmu9URaZH94hIDcA5h
um8MYSbHxPBB2rl+e1ZTqr3oJjEoRhKrQyMESYGqI2mmqinm1mZ+MXs7vSty2ztODbmKnpaTMVQU
4T2XeWpgHPKzpS196dGUHXAHxL+ipknOltcMQGpkcAsm+iR+ZCUnPSJEgD5ArEDvg51Aeh9ezJHi
S0nqL8FI8XTE7Bw/TL0bn2uu9fcjWoiPqKv9rdKy4do2AB/LCsH1KouIIKyZZZ/0IbGfMtgz60hN
5ocH2e2K7QZ0mWmjwBj1mPS9dpoTS5N+I3zbu1Jibc6m2yGiZHYk994UYgmQXncezbrcuyQ1HVEn
aa98NChm42T071u3ILQ1z134w6gcD13nVG+1hiqtEwoYEcEn+V2dtsUhC7MBKWNNs2CF/LL8zsuW
P9wGlDZlNIJmudyJ2VelxW+tbTvnogeyMVlImRrMiFuX92SLkTHeVjpNAAXW4U6NLj+MxIjRpiZE
KQ3wbS+hRoprEbbk8fFlfPYkvdg+nawT/W3rVyBb8xTHtoEXiuLWIGR3xWmR3chKd15Trvg3vmuY
R7DoHkc0jJtx9LlKo8CAwRqFJ8vLylPQYiLxxqgbAHwFAfA52e+UlQKIJppi4/ta+KnLvAYEIgm3
IhZ7bcN8frZbH83HUB3gUQjIdU2B+zmybykLzO2U9j6sVwxxQjj590AzfBou8YjEfTIunQTzstII
wHmWTYNhfNLCC06Y4T4n3PsSBIN3tGzikSuitlc2CPZ9kmbm+yhIfwd6AD7dhlBMFh8xuJYxDfuy
ie11R8bQ3qbJcmj80b3PO5pBM9wy3Mf00976sSqO4aiSXeM2t1y3yFkMCv1OFeMP8rHEUW+qcguU
B9loZaAUzmSjHaLYVockqqx74ffa/WBaGFGllW48abv3jmERtGaG9j7LpnotBxaXdNlphBmh/lP5
WNmlsgtaeSbp8pWp/XLhv1zbrAI6CDDixTYwc0VNRcRNQHoSVeRyU5Z6QMmfboSWpPY7Nrv20idE
n9dFVR3JfsyhuiEEEA65JKntyKNjWv2uJf5L7mpncvbaJOWDFXRZvImHYh5kkcOvZmDtSxOnIBFF
MfcUVR1kx6rNBW8yoDnGBgrpBFtBjTb4rj1qeELvs1C6742naQeUfMG1kDkr+XKo+3WN8I6vwGRB
tKZ+8dIicqo2HkvYj5xY3JVmWRpMlN7On7WICcHOFdOcAjZW2CzSiEhFXNyV/dnmVOi3gy+cdAuO
yM1oWZJAR5N+pKlHfJgv1imTgBibRlHAifPciYslyNTfKpksGtaJ5r/pjiJ9U7lRc9OjqjpVU4tl
EG3PRD+fTI510evNd1T7lF37zHEbQseM3tgFJO0wr9FxagDnE79k3jq/dUrhG5z92EkmL3Keqal1
J6YY9n0mmp7sbPJzy1VBTtSGfGVCYkYzak4RV0F5LBQaS1QpLg3UGlc70kUQXqQRiy7m8i4079WL
Gn1cx7KkFR6EzkloLDep9TTRM4AFSnBB2WnTim67MDfM6wmpKxWQ0zC3qvqgLIv4jYAmI1cDeK/p
WsEdejTdPrjSSEcNQcsR9UET8Mtcd0FLn4AAcFonxHLRgir1EtGrGScPUUrWmlVMmJQ6OyCyMAEv
kIEyDr2IX1cwEO3UNraBaLoEmVnFbUN+dVXrJcML4+yO+KqCpEwZAjtl3UkuGzNRPmJSPCP8iL79
XjOFKbgs0utYjWIGmMmuBi4F7qrca7rXECbOlNElyaUaaJsDxHxu0xAneSfTiLwyzHU6bX1PyHUl
gnw3Erh6Zn5Zaz/trq3GbW965mEkKSdCcpOqG7O7Ml4biaPbeIZSiiCanDw6qXZ6pNLl70BlJleT
8NNTkOvZCynf7rd+ivlClEiBLgN6A6S3fE3PgxDevc9M+lyNKezFVBgt7VPX3WN+o3FRY0Rf17Sa
T2XVOsS9k5uzT1DROFsDDIq31eWUcXEUVUldtvSDK2UQCK6aoct16svhN+P6NDtDFa3F1h/Gu8lv
58a7oxzjILWyarZxytuNx7zF9ksNeheRWOetx8TiM5KGwOQtpda/5/+LuvNYjhzZsu0PNa45HA41
Da3JCOqcwFJCa42vfwvB2+9WZbVVWQ+7BmFkMTMZAnD3c87ea1MvuDdWu6giSmIcy42Jj3Zi+g7h
doHVu2NdkHZ3EMz/jjgDsosewldcGQhL5iEt91pGiBkIdk4OrxGnIQ17ceI/JbYBJExombYF2njN
7DLdd0pi5GhQVNZBj5dkGhOYCIn5hK+bFu0ID+otdpvs2xTrzA91x18UY5tuZG4nb0oP1W3Kkqnp
QPlreOG0kZTUhXBzl0la6zPfrNz2ISlizN3BnAnHtQc17JDjyHxV8L2yhSl96CdcUs2HQd44unmv
f0NjHD1oqSgvWs/cszSj5uzWySyC4pbT8RnaDQsIrLkbu4q1KI06mDNdK/27V+dTtiR2qbwx7HcW
/2WPEwVG1tprG8MiIuTJ2Re9iVomK+3V35d/f/aSE2+iZgu5jgnBxSnNf38u/nJkkwL2H3U1k1jO
ZaaHscHV0Rao7pPL+r/qzJzD7xWxab+a31FKf+It/V+LnEGh9Id3/S+9l33zNQnhX36CmPY/iIuZ
/8Jn60V3/kW5D5jccYQQynHoL3x2XsAn6bQ8aDmY7LSu0v/TeFH2v4TLDMAGrUTRruZmwb/7Lob5
L+UAYoLSBDKDvBr1v2m7zM/rD30XW+j89hkGqpSAc2yr368PggFpJKMvmHLDhQv2MUq8zrHfc1/6
E/DhLD1VtvGsBDuFnXNSqOfIefI+W/XmML+Rbf+EIgi/pv+zLqPgH7omvz9BidGexpACV4UwSFl3
jugfYAhR74MCDo0RRQ4FW4T3dWdnTrGLUAEc+EIuOfyQ16ahrem8mrip6HudJe1TWKbjPg/jkkEf
1ITUG9UhVZO39PlH9uQf/PrDZ/4/9HfMuVH0nz6LzRMUtjs313RQVrTE5rf6D880YWzfNrjM4MnB
IM59+2MKxgHRWA1Yp2oRRvnVdSQLcEV6hvU2ecI8Qh5kHN47BHn7udzpgQjXE4QbPpbsaibJTvVT
ska9NX6p/H4niw+vBjUDQ7S+NUbx7BeGedRbB0polHKax8/wrUQaEyBq3ddlIK2tF4TZCoFbSynz
DlDDesZfRpdGxGdbjc4RKaK2KZFFooSsqqW0NZMIMzngdk2Y8QwIGRqnfTQ5NiJ8c6x8oampf9Ii
JGU0IZBouRw22qhd//37OV/+v7+ftMgtbhlHSLpm88//8H4SbljoOCLHRVFoD5SW0B7jAoIWdqlN
7KBwCz13H5Xevhkz/RRWJkecDD6+PvNdIwtfu9O+/8Nz+utnrNPAMwwH9ggtUfM3QGtJ4d6F2Tih
toAo2lfacMqm6bUYpubSN0ID8Q4AZbJuXVz8Iokdts5st0hz8Za3uviH1qX87e7lklMsNa4NMdZC
C6/m1f8Pb1GVhXXbpUiEhkYUa5tc9XNqRf2cipsuRJN/NIOaHo0mFd0inLsghUqbbThk2Cu8svgg
Qkk/GnGkH9IYopkpPpy+d99VlOMsa/PvXqEsXNXMzR2EVqt0iiS9MUL2sL/la50OB70PzJyZEYef
uwn7gP8z/x9uJ/2vbzX8E4fbiu4zC5D921sNfUrG5cCoqi6LV4W9G/Qb/SrMYd9y6PWDMXS7jFDU
F8f7Sv82PiKOk5vMaJhR52b1D/von7u3883twBmhl0qHGdzM76wcwk8ttJvY7Do35cAZdPpazp5V
mOzpo9KjR3Qfav8PV9vvH68ubbYAW5fzHeDyQf/54x07TpksNjmHrAycQcxiYnBOzjrFrdiMLU0P
D/dxEIaIj72se2onQgBTtHGbMHk3Ez9lzOjaVw7a71IPvH2gg+1KLUf9wyot52fyx7WPZwpP0JIG
e5PiOPhbakmG0yXTlYmg2jTe/DjUwWXoxlnXu486o0O0EAVYqbIvjBeFH37wXe9m9Y13iNr2g9zV
aZnVqj+2k3xzvJg/byZovmKHO6pOjUNbdPkFeObN6dqBJb4+kEISPyCFfXUHmjaQe8kWbvT8jUP8
8A93Ga36318d9xYGG6lMtsl50/7z5xD2Ei2fAYeU8sfdc9bd9hyYH7Hda8cm5BBcjvazB7P2qdZy
/0Rjw1+JrPiJHkFe55+hbsufYAlpx9zOgxUtLUjFAarGumqoKj0IBaWBHSC3fhJlH53sDnlnoHsw
67EEamHnXFuUvWtXy989aBA7zYq+9KjSnpFIbad4OHqJGF6Ir8s2aOAHJHYkbLs7LN6kW0mErR5Z
DAes79lTCmbDGxN7h0Q23xiyZ9+EQ7ELRPlx37liC7dlGp+11MtPuY8ptlSxTo82M7Cune98tKSH
iSaM4JynpBXd17jKgxmTTemExriPd0XddwcHF1aEA5WMOhlgvR8q8wmq+zMlmrtJ6PIvXGrJNyFK
dGs28t3Zs8iqOT1EXrEfdAvTWR65K1aC/HJHD9hyPKk4YcXrOrGZxtpe+9FQ7SITjWvdBz6UxbbB
fdK7C8Ev30tlkF8bPrTs3Htt9oYX8ubqjXFuBQtiWMA2yasEvbzhqb0DPHDdWiq6dF1YrR1gfJtu
vvhoS+QXc+qXBHPVzw3lDopOS5xGn0isDVq04tBUmtwppkjLqfF6RDjyXbMM7yjTQDu6mSU25cyr
lrM58P5QToQLaKggMeFkwSpyh9VQZOJnbqaHzPxBqtEXBM/5NYXmeSTmtwLDXPYNpGCb8tzJXiVi
3rr1xd6RrACSZs058DzSo4oGBb/6mXdG+dE6frQkRN0/5UCtIvrgR7/AQkh0N5cjyV0x6QLXJvqo
ezd9rmXfrj8XGFPH3n2HQWQjoj+TQnTRm3IV0gF/951ggLdVTdcGDwwfeUlbq8jkoQmBkNud7Deg
icolnKYfVaaqq1MQIpIhAZsv9CRX6YOLqhpRE8awsvtQilML7BkN9WVdznLc4oQP7VuRG9aPNCvX
Sayd7zeCYzr+jZzzIM/jY42saDtwCTc6fGs8TFxuyg7tBzLqzY3UenOXd/oL9T6IncHPlsge07UZ
AUHxvceJjzBesFz1B1ST5jHuOVU4Tc59CVz7Dt22MkeebKGaTaayeC8rp9q5DuZMDqusavMZ7v5X
S9uwrxrxGTvdD6w9uh0LHUrxCowxOrWFaSEF9mh0iOkdcOBEY6ZB5UUS+DoUoX+YSgYEhuub/DH7
oxAj/QkOqeBnTun8QEp9vBmqyDr5wAnqhonP/XeLxrJOqexmSlQDHj0BJB3mVoU0dJw2dJN/6o4q
PmIYbsvJsDHXO1n1wp4y58vW1vr+t8Chm8fIyK1D7zY/Q+mgfCWwYR32ETbHXIPqnTfe7n5iMCQV
cj3Z6qmbULWDftkq04rPk41OupJTsWF2ECJtDllR9FoSgBMcGqNNn5kRpU9D+IB5DpMVaMLj/RX4
bfvk1u2mypz+nGpo+ENL2I9tHEaLyfSC14we2yICmbI2ZPs9mht9dVfVhLiEwbkop2ObmdVpkui1
WxW7RKUkzt5TY70u9BiaW3A1bNJB8iz95uemenOL8aNEo6mQ82K/i+ITJv1u1WHrCGrcaEjr+4MT
MNBh7HyZ6BQDimyQ6IYiuvkNZ8/WzeEc9bDX6GcdiX9vd953ckSsfREW9sNkpQeCgpDXRNoXmjv9
ciA/c9WRu/AQj4wae2GsvGFwNjY2sBOaTiZIgwkewdf7j/tXNfK9V3Ps3mHQJsKezmXjZBc1osf7
3B4dYMu7Bk/OOrCzcGOhZ3+2fbdYGkb8Uoiwu3H3fdjmyGBANubWCHV/E9my3DAbyXfChPBfzM7G
u73RBjuxQiZYIKa1yAZHoLCQNhuTMXwLTTVs/UJTTwEpfKpTLolt3CshbAYEsqjOm/sGTwQbhiEY
XiYG0zEzS2KaW6R3Ed4GIwySBXZ5AgzwQyPp6/cijH+V6VQc/Giet4Z6eBE5mpOYzIZY614FB6PZ
C0qGQEyoNh0s/6ZKfIo9865Xz46/eTVLeVNNYPCYLnVGVuyDlhGJV1TBk67RIhuGA/3w7tkaamtD
L3QyzaObQpwJlDF+QTo+tP3Fy9vHqk65ySXaH1uBCOyMaTjmMoDMM9c8gabXp3vF5Vp+S8wBXUPG
wI91otZ6BM1EirBf+TCKdl3j7NyqjT/iVLv0FhtwZGQPgpphW2jGp9iUAOd+RcZXvmnx6p8Y4uDq
9NbF5BakEHSMOOkFMXMbsKToxrByU3fcRAduCERcNH0fJw5OG0fku8jJ3K2lOyBacNgfirBONo3j
HXy7MW4FddIKHRVBEBi9ty2AeKYjuwA/sRl38en+0BvmsMwaT+EnTAKkv4QTGW4RnHSjiJd2lB8n
Z4jOiUiwopHuTiJS1Z/xRAb1qZgfTEEwhGMPw0bvHSaZvkv0UrMLo02K2mB1x6emUeHsIBo/IHvg
ZOeWSI5VOiy71vVfUEDhx/UvUTYuuAzdhz6quweeoL2pidB+0oPwodIgURH4qkN1/NZzeCJzm7eo
HixjjS06PgUlTIwKOQXN8+kIrT6+mYRihEoET2avZZAV3HwPu6xdpohKNgW9ZSQI4N3Y0Z+d0iuQ
OibJJtILbRWORnUSgRXtYyH3gznyXelUp8o3v0ORSC+NjunVaNVT3eewmWe37aQx/0C4gtI01W9F
Q3h0nOILSC1CmOj0KUBO+PmQBQ6c8rBlRkacgyzjnyWqWGcIQSOyH2rtUJMltypSDwDxwGSzZpVd
DgiPj3Hk5G/c0BsLgtvNC8WzWzbpQ+UV+iKHlsJqgyuOgEuug8h4cWJwp0lxG5h6XCdhP7V+kKJl
oxroEhCGuD84rCPDw3zMr+AUM63aoo3W7VBOr6kut1FIpfige930oyNeYpHbB842HHh9er+gPLIV
uNzqamT+DYBT8cE0hm3A8Tj+lNbFiZAbelP3rAddSKc58Hcm6vFHaTz4eUJasMwvllWz35ljui68
hqijzlsyQx9Oeun1G6pdj0592NymGqyCzYxkG6np3YnKH85ssWJmxNXU5U207Sy4SZkxrboyqddV
zK2rd5Z8mZKhXjdp+DIM7bsxuDenzxgCzLsR3VnaMAundsdbJQL/GIYwAKRI0oWpPLlvfT6uvy/n
5J8zX+nlofpB10u0I7FAlqXLP5cRLraUwtBBKeohI+3Jkdu0HZobVR56eG34YtRDCTXNOZTM0lZw
U+I1B0aob/ODn9jrxlT+tW6rb/c3PAilcSjRa+xlX22jZPqHZsdfajoLFKkxxz2SWW7K3/tZsi8F
5oeejIwhGYHxuv5ZTqG3q1O7Puehd1Gd1V1iB18T1MHhn6KK/vLrQaHjluHR0JGt2b+VlKihAyZR
XrOI73xhmICb0PWJ4ESJtCyEqHYqgDFu5w5aodCtL3a7KZ0t+oONpN1/6mzs2q1j4Z/qRrkKwMxd
hF3lFy8Kne3ff7TGXz5ad26102Q3HVsX8vcn63up6gB+VotQB0HUxdZAjgWU7rxDz2B1aJnjGyRA
YxXCjn0ZYFHP1pG3+ZRzijMyh+wuHRf3Q6TXGcFqYvC2kICISSpGteGg4luquh9xzXc/+rBOn9Ka
hFsNg94mqIX5Udlg4pwK4lQ9aRvikNU/teP++hKJrLFITWeQJKXu/NYp7vGVDVDnUMjNJ0pAmni9
Ro3GkuP2+brNM9R584Wq2XW5hiuM2xlx2fHv3+i/NAUhdyoGFJZj8mtIip67Rn/oeJGHSjExw07I
gsIApUXdnMwaLMIucq6Vk7Bf3zcHSISS8Zw7J1xU5cEcarS+VvljIsqJRSPM/uEK+Eu7an5ilkWb
ioEL7ar7z//wxCZ3lFrGKrqo6JRBwNRPuWyRQfV1yZE0fMr15HurSwo+YHvMUSO1bwnbWKTgQM7C
Jpjn798pmvi/dS0kikpLxzGmiDgRyvjtBvKDPLNqj2g6GdXOAiHAZ4/BxYYKCdiELnQo9bbe+qoW
H41TfCfFsnuq27TdZ26SbUbmtaTRtpST0aGRSXLQgrqd0YjtbhqAEZtJds3Aap9d2AlY/lCc1Ql4
z0m4r0GWYLrCLutDI4Xclf8Mays+lAOD/Rlw2qR++nBvgVtfOlSHlyh3Sbi5nxBMTSG0aKDnhToh
nEEcYYugvLoXWmglCBo1uT0mn5jx+9nz80wcOnq4DUOtutqN+8F7e0sa2rK57iGJ0I5O1vBS8JU9
xwBH7p2GamqSq3Texfqzuz1lAcJMrdDxmwlQSg2kqXuRMujmt2qYc0bNxngBbPuYF1O99zJXnDwH
ISXib6HX6iLnBxKZiCH6rEW7wNhzaDMXNpXGGjgsDexqgJpd1ehc29DyCFsgxExlv2qqsp99Ryab
yAh5MVwY/rkfNw+dw3JiuWKfTG2+H5F9v/GmK+qvMBbN7f5ShObuOgc9PQJBd6ub1BRhgAmTXE8I
Y4xTb0bn/YLs3GwC8h33pMokON1EeROJoM3f4ZtXcFM2idI9QJTRR0lZ9LMxSFyLbZiGY6qWKpI5
coqeybxb3aykHL/i36VwCVtwjCjdln6VDs+9WyEzHLLmOuJmH6iJZ2XY2vCr8d1n3L2QIEI3YrIA
18/X0IhlDngSZ3LdyZ7BCP3wjancBbGgW8T9LTn4c2JosQPMh6AWZ9gyt/uTMbrNGbXQ0UiC8mj7
tzuY126S4SQD0TDjcbGRN60CJRCjKZvN5/MBII7t9JlB0OdlY2tYjavMeJn74KfSQpAkCCh0osD9
QhoaJzL9u1voBberEqcBp9FiSo3+UIWDYjRh2XtF7FHmTdzG1tjvYStcstmEE9LsqVwQFsZoqlVp
51wqqEpd2ejcJDS0l6qsvpcktbx02eRf/v93aGKBO0Q1ikNoxo/1OEsMu8F+deqWG0M6i3Bk9n3/
JUKTAl1u3nChjte4Fv26T/KflmbYy9gL/aM5GLd75d5T9B4CNXHkpE28KqZW21QiURul8q+unLIV
4kdt6xkow+JAACgrYRdN8FgfqhSE2efiOsHXXNvCeIsNlR3nbPSu1/xTyslnUQV9wg04c7RNHGAJ
giFi67zuzSx6jMqqevQiMh36SP5Imfs9BQmVc9Eof03dsE0ahvxp57F7ufqPMjKfKfwJYY94EHn4
ZvnmAL6OK1EfxQ0BW73v9JapFYqgdagVIXkHybmb2cxVH4NZcisOALoVPN85WjbYpAL1kYTh5lnL
HMDNYVCtIKTTJvZ07jnbpd1eJnKjlnnASSKETpHJ2DlCZvDPHtYnozBPuUuggNDEuYmc9JFdJ2UG
gDoV4Sg3jz/5CKynGslY0twCv+6WpMr4q0n116H18/P9oa7K/OxTLjMqTOTMjwufrGyJlbx7GsbI
pkAlG0CfDytaSgfXqAtzm7X+r7S1hzMjRLnXnQ2+YH15r8ydifHLfVu2GpaJfnC2Vqd1G6Le6s39
2UMSfY7KPN3dv8sc4htcwq7ZM71uH5HXuVXSHl4d6R2KSUm8m5T4Ey73NRMvfz/Rpzt0dp9sJove
q2NdEmOAgqshIKrMqj7cy+PUptOKXnj5uVoHIziYzCgfgya1Fm0tt/dfjqJb27p82mgkjOlkiHQ7
5dExnM9nZeBchRmpg6VIJazcJtoVY7m2NAaQgmgCli2iajOjOuMmr5CnAOkcGK6t3NEatwws1sJX
8UXVHbe7b36FJidfogbW9zjZXyfbDo6VMBJEVZF9ltwjZ0Mnl0GKiP9HaMcRiIN3NCv4hdFA4Eri
oXMOVJXtGhPYAExAooNqvzgFMaS2JmvHXZIM5qoSWgB2OxxXXNfRLcttypD7YeR+Up+7OWFiaI9R
Y0xbxkvFR2GzpiF8txbuMGRHJ/C3sTlwJ5QNtlz8zPN8wHgSOpJMzrnb0jazg9KN49jm45dM0asZ
B3gTcPiRQ4G40Lr4q6C/vYZjqm0RuLyavQfpIHYJALMhjZc+1N2MqeqRlvvD/ZAU9JG+C6G67mqY
T0pO00n1Kt4q9tiNXxTO1Wgh3ftl/92gWr/mvt6sK4tCW825fZ6DX07SAtx0SVqe3IRQ8nuFaYCN
WbkMP5PRSb5rY0WqXz6Q1HEv242gXbnzzukW7bu0wIrYZlGtgO10b51498vhMoAwhRSTfnMIIf+Z
DM9j1z1n6dB8hbB2abMfWcEIUBCRBo50XiSMkgG4CrP6oxlJNk/0Onus7BoUHQ54sxAMwqYBqoo0
3HfSFW4k8YFXvEkEY8vCD+W0G0sL4STPquV1H3VseoGfQLSFuHTicJvD3yt4yb34bqvEOdQGab41
hVuOvGnjtF177ELhH+2ugI6BtKe2Kv9pbBCCsweAqY38Z59s5DJLrwrR+JaZQ7d0XI+AaicABNnt
Wvz13wjM3QnulevIRsw2UdTlJpn3MQlSbZviWlhE3YcXg74SRr0fBYPIrNf1o6Z8e9dTUeG7I/og
jVR30HPl8y71XyeWQhqrerCVmSngSdEmr8E+NaVeX+8DHZUF8E7CQ1l33U70OXR/A5nHsqlyjhNu
yUCoV7+SLj43cmKfZ9y4SQsPe5ocJhAnfX6yZJoT7B6B+pbCb/fcDunhXhJUYL7IUeSl0E+zVqGv
Wct7KeaLfDkGLcNNDquLQB+ChzFxqoesUUc+4W3fT/lbmPvBqefGXECLgKZhjfGt9dy3geDejzGN
cezSFH6Wdl+CkRpeTEF/TJVu8JQX3mxTxhvwy9fFzM/hQMqw1MZQabSHSeT9Tm/CYnVvmUTJq22R
ptSNdvEBaF0CLNWzQ1M7trFOUwjuiGMfM484bhcQzFJjvdt3aUuOhn7sE8BjmA6MlzQfhoXdJuYG
mpB3bOen1roNjbrkTRtUcmjNfjgHoX+ubC1/lmZ90Lq+hKEF4WhupOgG1DZrsvKzrWNxgMfc77MA
Vvcqtn0DtznNDwUIZOLQsOGUBmWlsuNtNJ9qipYrC1zM6e+LCeI15nH7Hye8VBNUEoopGcWXjRXs
z4WXJD4BW3cjFl2Yc3w1UcjPVSoHrLhW0DTnHldXkRR056NbukmE7mjsWcnG47kezPabRlP8dWqn
YdHbJGVVaaoufTCIU2+/i4hgsLFO/a+NyNZIrvVBRzDZVV25ygpnYfuWtfHxnhydmbNKaxw9sWM1
q/u3iez+/QNqZJ2TePPalpNPAaKnGEc9eVJtqW0aN1UPdspRNGxkzNQhLReIlJ8BITu7vgyy5750
ox15SsS3E0I17w/6/EBbd1wPNkYk12JCRc1TXkYUhY+EmeYgzrziyUqDL9hif0JrnaUenFBVYpRX
Y4S0gr5ng609P//nISSxYRGPotx2c4vLADmxaVpXa/YuOo5sr9rR/u7Cn14OY7sxYhjuHuX5EvqW
eikxMdhz6rEPAH55r+qItHB3YpxwN+DGJOVmOBphFe/vXZuMVxT6rN+TO+FOt0ihKOxWf851xyHc
YnzUg5ys5/kidHuBnaKji5ZZ6dc0rr3L/UEzgvocEgTeC3gP8LglWMX/fnuYYn11wDbt7iuAWQan
kuP5Hm3jnBw2fjEdNP/p3Hq0fAImghyGfVE/u0E8PILO0b6bFcRYW3r5Ne/M4Shh7i20Fu4/wnJi
luZWHlMpOv0DCT1VeCwa4+dYtNPjSPRojN1n0SqZPNjuEHyOheiHX2bACYX38JoTHz6j+T57BNMg
rAtSdQCfzrDuXYCq3GXVybOr6mBXw840Tl2itC91Z2O1SmK4IWOfLLyyebYj233NzPDdHJxiLwBd
bBhp0kd1kdTLyBuWVlS+3Znl8Fy5blI3XghaW3sNWfwucgEy3T+u5AfM6+yzu5fG7bgRwSgAm0Yl
sIuiP2NQR1Xfjv4myIV6cqMCTmiF39tpxfY+KaOiXlkK+h0QWKb4gZAvmQk0c4q8ds8o4dswNKTq
Spixk2DpdLNpmytilKOuJR6DtQr42lbr5PgGKG7rRuiB9bIbqMPLZaan5veOJRIkz7/PxqMr2s+C
KuiVsUKzKNidSBl6uHNpw6TTDiyIZ8O1frpW0r8JCxxyHu8/Z8kzf+ipcKx3qEiIuQL9V1IZAjJt
hZ5CpDs8wy48HGGLbTO4/THG576r5q8Ycmm7CSb7kr4uifQI6I/dGHQb1uz44lbYafQSorc21Udh
diPYksZ84jSLvzoeWTTzyryO4WC8mU31kjThyPZGZIapeU8x/N03MXjvdqw9oSafvlSmcRzQ9L94
PTjhMKSCrmKxKxm1PAMZZZLAKeMBR2T2iJh75dbVy4R06qdgvE1Ct8UOz0RDa0Lnp24Rv1p4Z5nj
ZR2G2n0mo9qF7yYmYvrWfeO3m16LmNvQsmNoG2FuRPW+M6NMwQWHw+wCoKtR7K010zfXsoLsPGt9
D5ZLEk3sqH6JDwQKjzU2K4MG4soA4L4hV9mi85/iOojAhqEXpGWXlHDB2s5AQLS7qzDSzuDMSPrX
TqnawodpW1tThR23Ibt4UhHQ8w3Iy5rPYXyPU6h1mdW/4pVBHVqBVlpwpHzEumet7+301i713ZQy
SPKK+WaLR9xb5vBIW6LZuq53xHDytcBIdLNEVp+mzLxVMdZXcOv2ohWaQ6U5yXbzudnWJfkJzVwk
1dxj5/tXxO2eS6X0zxOFMZSSJIC9z/5BiolPevaYBo8tnorHZJgYK8xJhvdvQ4OA8iLPur0e5y26
iJEmcd88Y9ZkiK4N2cJPlbdCPzpbvNxgx6G1fBwLGgSxGPdBZTfPuWF+w1XSLxCwe1dBZhsc+BIR
vpFRBRTVvsqQyuYYZQWesaPHvBmPw44+TnQBc4lqs4rfcRr7Z0b6ITOP1lgWdaq/Nv3aUGHxJgPo
ATE22CrynEuA/2M1MHh99mamXRG93Df3+4MzMuIu7TNPIjh3dt09B346099TRkbSfaOgSfYEUnOA
swzVLEkPWknlh5C8kffF/bBuS6bqgx6U68YOPXpQoX4yaautbNXDyDV0aLaexmoIWJzDqwv4y9QR
K2hDfW2TKV+ykWebuxrHz58kXNszR9VlbwTjLYN7fAiIzmtcoB4JJ7fFqIKBRobv3/SZACEV2gey
qqSDKMeKCAsKvXGdQdBfO0NMtnk4eDsnnpIHQsVWeg2ClYpDQSrOudUdDKzWZDIcrBNvWVR5fLM1
Ushyv4xXOYO/hW+O2qXzkwyfMrIyrM/yQt+sOSkPuH4MX6pzmukr5/dF1bn1R2VZ7M6W82vIzXgN
rbU4RkhdPCQH1g9dGibbnt2uhdHkz4jcxCI+i6AI39mEs5VObXaoszh6V8AKVURbXlTe8d5gGvy7
FHgksVQ4PkbZIH0se8BnoJMX2tDaV4+MiQ9J22Ptl7cSkwqoyMjhnmjMQxdny/vcp01HYx1GFi/F
S2eDh/MSF0m0zmJtWlpp/Q2fFHoPaWnlxqBVtLjDgFUsfskkLA/N0B9Au/UXdqXmwUF0Urq+ddZk
+xplvDUN4Nrl1OvyITWJPhdg9/OlGNJx1Scm8DtBjFuNcHnzWZ8TS4cKCvee6sk46MzePYwyeOru
d3DPeWaBICwkxyGstjmBW+f7VyhsuAWrxjwGQXO0qNjewD9tyjYYN3btRRvmJ+45mCyv2TemWW4G
2zAe0fFsC2y6Z6m71gUzKB0lX15GN36HEGa8cCgjdygLiNzxrkUkrZotolpjAYmu4XwYtrUm5vhs
vnR9o61K14xu9weSCRaGEvrj/TuI24o1vybAJbBXuV4F636MGgpzBkXLEbvM5vN7uL7TQy3bL3lf
NZwc6jc2A89maNi4jIgRyFM3P6BX0h7uX5Wlp5GzG2ARQZJA6hOFgzIN86l3OBb0qTsdq1kQNyZT
vcp67T3vMp804BDSNQjg8WyRVBhD0Bfzq5V+lt98N/jc67mPGDIMjb+YMbRF0Ttc3/89KrzvyNaI
xzZnh2LAeT8elB6ypmEYb3pSp49yTBAV5Y+94RmnuJXe1fY8+1Evn1ostTt/cBHRzasLFFrwb3WQ
HpI5XVb4ETl6XCQH6REHdH8Hs95KtzMTBMHmetRz72eTUJVE3M3DqI03O5/ii078/KdYrjGxrCZj
9FRbLZKHqRMryGzOTs90+Ha1LTZ+FZpX223MK2FIMDYHV1EB6e4+7sB7ItZYpLkXbAe8ursJgcpF
4fuqk8hd96KE5g505oz5SC7cKXpnRFRfm8E2l6bFiVTYmflktPlBeA6r2NQV1Objl2ie+t8fgsw4
Rk1L52syAvpJvrWtJSw61y6vvRITMF9Tnbs3Xc+LV92ZndpZ/+DXydaaMzz6uSA0R1JHQC0Tw6xc
56F0NUwUDpOX2sM7NGt5zHmbjWm9cswj+ckHYXi8P8gCqpQhx4OVTOOhHciF9UvOQ1OB3B5XNGXP
PORqJS2T8AUta3MwHYFRsihZBsi0VuuKny0o9C/K1sbdZ9t67nR2jd2cgl9DjVu5HeLuSIIIuMHU
/NaiPD1WOnzAtHUWhUzFFRTcjrg4GY4Yz3SXUVFvHu8PdSS/mr1TsFrKdDyQDkPLk3Pm/QI0UmQV
4BmifWA5rCQ5FxPy7mCt16baRS17aKGZJUTAUO7srjTXRmyRTN+Ml//H03ktSYplS/SLMEOLVwII
nVq/YKkKLQ7iIL7+LrLH7ktbZ09PdVUEHOHb3deqZcvN39+5rRplnJtQw0Aq/S0Gf3/RbIQ55iZN
oDnyM3dTcZ1GOd3Ifnz3hpU6PzYrjjfDg1OwvAinuC07it7aAmpPkv3857MsZi758XY6we9ShcVc
rZQJNMxPe2eJCr1F1Ojs0e9qGuhhuUCQhJP4xOw+PY/6QDCm/iRoYL5tRyswP52yM5hUBVOO/qO7
eU6xLNFLWc9vxqC6QWm3662jVNM+NaoJyyL/Y7bE1k6mXMzizuHCu7byNSa8t2vclej19iOWp3PS
d4jKLUokiZb5ga/ynG9z4zUpFFSWtQgMgdU9keZ4FuXwWqfl8iTTeD5MqdHuHasyXghqXAa1nKIc
yOO12QkNa6sPEi/CYJr+2lP+TJTS+fAko/IhM/KzlyU0wLOPngcLkAQEHeP5fz/ikfj7kT5F50Dj
5F4YnHfNbHTeva7QmGZCaJrLWt6vk/wi4JuFFXe9CORbfdd2VRp5I8WOfz+6hvGYmVZ7FSrGLxCB
Yq9xHn6SJHhPuDZXikBq/IRGmobVZpzR8+yMvLveWJu40wqalukY9GU+0gKZLebDXNLpxQD+bUv9
Xf7+Ub/Ct5V4N/1srKz/fvOdNYlzWYv//di4RPobRwkXr6Y1K7O4BpsD/qRVwYlNO8Rzqs5hAr/s
nT8BdzN8Yg1iiW8wEKcherDv2Vx3fz9l1Vo8IYB7M5hIx6S/5v+xfUmdfdPO0mCn4AHt23g8UToA
GXc9OzRv/OSQyuwh+1W0Wj7YLgPrSvTxuam60wKS5ZHSwEPvrYdqXn4Xmt5RX7ZDXqZNdEly7GBd
HLS9rrIu/C3cycr2U7PYUHLOzv63ZWbCsi4casgMb4PMcpXWZc7x6GzLNSj3N1GKNoQIax6Q9Ja3
2Zz2i9V2N/TkPgGmSa42F/Ad13XlvbK3EO+4yNumWzou8sDWKepIooaB0CETaQWLZuORq3r2lmwR
/EUpDto0DTsOdN5FS0mue17Rf8JQuNDSujyP/Uj8MnWZ7Oj0Jm/BIoQ+Wgvx9d1Wks+1p2WmhYZy
+ltrCTJwa7WoBRiHoHIqxIr//4vBUGPXap/WOChs4Eh6vL/7VVOr564cp8vsOd1utjLl3nb4RbUc
IvnmNU44jrGzRdlUa+8r+lSQ2s5EtrW3n8xJ+qWjhR2PFuMiD8yeubb/jLR7gurcP+pFfwc+EBul
bFNIW6Y8tJUwyKplxp3INnJMndJmQu/x3xtQbm/FBpq/mgxwRsAMgzDkdbVt485OK/MO1ybZ9NqB
SJdWRyLQ9ltD66q3iuN/e2lG/q2gtOM6TlyF/H6hXVU3+u+BYl5cZalKf6uGOKFo6XyMk9dsc8rZ
gyguMzgB6siBzC52qV2qhTGPMOK3mWuy38EeubOyqYmmeLgdtvm8nZXXcuhxo7ck3Ems3adVS/8F
/d6g1RSul5tBqFxkEiwsyht0i4xKbsfnWsPQwhHKoGgNDcjBtBEYOkGUtW6Xo+OtERmw2hfW7P1e
h34xA1d2IrJzx7mo6q0DQuRB6ag/GDX5xNlbfUg7yiESV7/+LcyLEyu7qS6rg4HBj/ySevk7rLYA
3Q7x5N4jPk6MfLLqam53LT4vJq9U2hMv8+54FMfArhY6c/5iNWrvFvcUoa60xmcECJftGGk9kvDs
Dh2l6SSQq3NSORfTXMSVq3t8rydafWdME/0BSo1qoQA92oIMhkNOMW6H+6qBic7H2X2WeXZsRmbe
2UjdRW3K54UKxntjZUdXRtzSdmXsUAPNu7KYD9Uoiut/XFe9jyy5UvQyWG/16E5nZV4J9mwV8bWe
+LEV9wAmySd52z+XNsIDA6Tj37/1949ySHQ4jJm5s22NWJJnbr+zZj4M3m0Se0zaTRTrpBQ3HXP1
Pc7khEA/xv2/81NGwSEcoBqPvz1ivWNcPtFpShmsQUr8TyHf5Pe/YYy5jObNtiz6WwVKQMl4G6zV
or46uvW+5nQbW1rRAUSkTbVeu+Za4V8MV8zm4Z/aOuZkDWLUb14zehxGO4qJEvVbyG8WghlwzRMn
VQqNGS5aBNjpSphkEVQlp9I/y3wqh/SQT/lH3BsdBSV2thtSIz4K9C6qDhBerKHknGhn3wt8k4e4
VlyKMOq7AZPmae7EBOsauyQqcMQn+1mXeI1y0t7UCiHQD217++d9VFTaVybNbPA2chgmQbbcQEwX
7EZVcuLYQxDCHu+5Hf2jpcLbx5g497refpNd126TtPzqFIQZp9XSL7NemK+xNzJ7f6k5e+7q2CEH
Ai+MzZ/3Q7M6tpMMiRfljqIykQIrRdWObYSXz2aU8qbGMLerNqyStaCZW1/SXqwoL7QHk6rbvEmZ
7ww2s78lvaAQRfESg4jyNmofLaH04877UeIRh4YFYbZJ3zBDFp55q7rwQjz8lauh5iQNQLah4N95
Bl8lGrzNqt32Xag3k3OouN3vpNVa4aqsWeh5ZGxMdop48pZHuUw06itbpfrWlrNWbRYCp+XXrvaz
VZSEHTIUKYL5u0XV16hWSi5p2WcK+GWP6/y+o+mDNBDNg4tk5qGrzP+bVH/nSIpxZmVBT7tzLBeM
8O6DexyqoQgpMXhjnoHPwdVhplTqEboN05sxw4ru0VHJ1d2GAc2AGZwfoDFfcKacJ8kM1xhOsV43
4ZTlJ+pM0BTr8kdrOV+txXOnIg4bCMAhxpuZ8dV3OoGxXXX9YM3W9lCKOCwoqmQUMobj5AZCbec7
5Kadvg7PjFrfurn+yOZdpeRKWBqQDd1kg7DL7z7+pTfrPs7G78SYqu2SIbhM0qqsadUp6W/BHEJE
he+IAuzVx2Hdcgax4kVcoH9TZYKMlwdiSQ8d9jd0kvqmonugLN8oRo+jIUMgSTJoAf1cWIispIwB
uv0rFLM9e7FDIZYL7zMvuMZ06ny2lYc1dwiFamR6akGn7jS5wu8UYAC9V4IhyOBpmsn44OrOeHVS
boL4hprd3DFkmeGnsdVX8bm3vGbPrILeCJE9bzr7hbrlNhiZEiTIQC78vFqhGt1wcXq0Hjqv9NTF
X7MOkX9aq73Oc1ZmcWgLD41Qssqok+7tCSNrQAeO+JJmt/ICw0jvZUaH56x+N6b7XSsdpecGZyWZ
NpD9OIetq3SCjPG/o4KDiR2SxMYc1qCjGf8ChnUfuj7vA6VTIPRR+laN3M5j57Ox6axDb9N3ruCC
OHLgmvrlx+shHZO6ok4OPwP5NPSqtM+HIDfxgDtJsU8ydfOhug4c6sNqeedu8HCVrE5xTJz5uSzr
4TDbnGIbtga8FK1HiASAHTh39Lukmi7Kqmn7slx+Y+hfS4neSIYCKhpsS01ZyRDEJmlwNmPbMqdr
fUyUmfJypU4jHhu6eCw53sUWQO90c41X5PkkcTUnTVqfOSLtnjmj40TBPYP69Uiipbx4eb0flFFw
dGIyoxMyGtem8DNaX3dAv9ZgwANvw6awi/ZaUFy6DDVG86UvICFZLJ1YKzShPC5te5k8KsREf+oT
lieoEa1Puv1h4A+MoZeVQaer3kePPCjmeEtF3XgyqiN+FER0Yqs5Ofp+sMkvWG3k/tB3Re+6MrMG
qZUIV8EnNtngzzWUqVW1fsAl9hHpqd5fkDNZqQwkRlsaOxXyOrXZgrot55EToPBTtf1uYC4G5YSZ
Rbe7O218iek63aUFhpNBKW8wDX646rRFabI7GOo5vn4QeanCJEUr71Z8hp4JKSgpmSehva7Vjyfc
NTLdh7pN4TqvaXUYJ6DXIzsrg5J+FOextXYl5V5LnYojPX1E0ypu5NJU8fTnlo9i/KiQ+MIYmb8s
PZZImZjlsbNFFnWMOMKxc15xxju3Ft/5ioFlGq3iwjdO51Kb/2tnWYaOnWEeFhuzNPeOHsAwPxeS
+hcAt/GU72FCs37POFCN0bnYhfGYxg1SlYZKgXMiYKI/7jyrz3cbZyjAvmEQIf9C9LmuZdNETmrj
MU1GSmo5YrAxQH12cc8DOyKrnPb7Gm6avXoPaYpgp06nJVO7KwFf4SN+3rJmwcDmC9L1VfPVdfrR
CV1wZ6Nbzpz135KhdJAXODMbpb7qFsY+ROnWn1NtiECFQFeKZzscxFfs0HrH3QcVbySG2jB39U0X
WBYAOdgpKQMbrqb0n+d1hU132qslKlfDNIiuJVKiLRV1vi4Z/MeJBD2kOclOmN0YxhRZ72NXJGh9
qLFJvRqB0w43Jc3eQG2oYEqaiC7ElemBrVQgZgou9cvU02IsUD6T/NC50IVlbDGPLsIF3GUQV5iX
cNC4uyrL7CshN5H8U3q8AfHCsT1hQQrEpHeR0TIPTyFHVeUamsKz/SR/UzN2407X9uyAMK7wqT1m
HYU1un7rGPabZSUv2KjbW6q+KZngweG8HGgpzRf2fI9b6V1l8OszC/wyFCujdorjq2kVxzSxrftc
fkoWq6Brus8KmrxfpYmfklEM20x+15OO+YiK7p0xbmMPbX3KEuSM3MtCy60fqmVUuOJN8NRob5p6
3EIxNtc56/SD3fUvjkN8xqDBY45v19JcArtkpmzaK41UNf5iJPgsyIcBSLn5Y0gOGJyR4yBdYTGD
5wmMgk2WjYSixBFHy5gov1bnkuiMgUO7WR0lyk3HNfhAWKn06+SFP/bZ1IH2tjlXlxVRFNVuXLnC
TXVX8xVleoBs5+007d3mFcUPprFDYwHQBSMTzhwEPWeL4hA4NmrBGIHQsOXHBv1TQrC/LT1KSDLT
0EUhxm7I8y8sWbh9lQxQn/eJnQfXnj3xCXndSRT9BcaL2PclrJv108o4xLk2GKFafLtO98qT/8h0
vww1PCUYS1PSKJNq3nXlEOiAu+uKeB4OQdKky/ABnUPZu9wk0SXZRrFFGXKK8Tdmd7ZLu3jctmI3
JFUdMoo3/HqhSDGNK+0GhzyWIPHUrgmikFKDZrPuIDqcDSzyT1CWm4hjKmZx9xOLEzxfNzDU4Scd
Up5qbjHQIViJoXPWGL2w2CmnubVNv6izi2aXOidxKCw9/i38TLRwpT0Ucbevcl/JOe7DOUHPb9Yg
B3p/UUCAcFlkiN05DCvb9uguzo/smnd1AoESt0yIO4C6wFowl7qjfphQFkkeDhci3jFdTVHs2a/D
yEZuLtUUuN54laDPjFIor5Z80c2mDzxqNjGta77Ja4+nOmodDgVpwxmCtOMLhQo2Kci29qUg70k3
CffUVE7RXKRvGhtuloNZXzhrmUSkOb2HepE/tLKk7t1SGdUTTGtjhSdS6VBV1bK9UZZj1mtY65qS
aHnMusjZL80EeQkKsKhvc7GfLu4hY2S6vQgmu3mVUetn9N69mWxJ31LfMyX+2DQhcHLfrQNPlPzo
LPUE1Xhl4GrlRO4nzuKqQtRNxAUTrklcqXD3uOwAtpnL/LtU8WA2mqKRT3SjaVLtgHkX1Dk7vTeN
ObmM+g0jiSxaayS/IaboVav6Ezcmj3OXJPXdOp9x3VuIGSym1iI4Gan8Zmma6/TkpaxtcdSV77SF
jhrQHaeFag/eK52HgMzEYZDytRVdvkcG5+hVLrw0hKqxHGxQ7e5x8fQyygjCZB3bt+lRggdygYfF
tU/2tJ2oS68/cwZWTMBtU82unidc6/mmll2lCkL0cQuIaXhaaqnuNUc7EItQIizGjj/zOOCAOHTr
PO+xLvAGdEbEsK042sPeWrOfwVqcg9CcvSmkFgCHJUS08i5pVBEfxDBAVCqoA8xZCprVpupFC5vM
44SUn0Hc5zFknoGMG7NJcdNjZ0e9sCJv0I1orpcmGEwQBEmC8Ak0srIQojoQuWNdlIeZNNMaDz9q
6j2ojb1EZaMTgwUQbcTijSIBhDCDqICjO9oO2IixEgB3NoyS4lgBKAfAgc6lwGeFRb8bHgdYfD6F
X9auMoaP0quVh5kZWkZvhu181VXvvYM1UTiwV5k/WgN3lwEOY9XRvU/d7E63YBC4sBVjUC1Vxvgl
iWOwF1bccQvS9CAm1uxvbaR+X6vFvlDONlivUwEQaVcr2LUsVHF4QL5tUwkb2yD+Zg3OmhpT/4oH
T1+A3mVYlMxK7ie+Ysp8vbCGWxfZY5zuyL2dxgYihUvT2I7SmrvGwWYiJvuUeebKEa2pgoYYmpxf
6dCE8FalMqxYWVPqRsKqnT89Cg99kXtQUrxfDlrpvpqdOyR/kFmSsUmzwKPKKroyXO2uZ1Heu0zS
EYehZlvyxMd9TQtn2lljfO/OOBDLTg1oWrECmFgr7hOf5ruU9qkVg5AIyJ1QGzAaP62LdrG4eN8Z
ee1mLEyIazl6YspBnZYmCrI7XHI6cd8VUCGnDlfyrRyLQn3pyuxApKD287owdoNN/4Bs8Tn6tEYC
qPIQODINLJSJ13wi/RsATv8wUgJODERvTQJbe8ylAo8w7g3ke93lfcRBC7LitSboGXFRwWGTI/gR
xA97XMbKMmQHM6brceCiOrobmYq/Ifc3f6Zwq6ixA8HQ22XFgKM5mjHtXvOk3fANgoZbBD4F75m2
vPHYGVUwOfGX04/Hli4eAI0dMGi80Jtnk5EPzDbWYsXCDcWPLnrCeWAqiC/jRxqGGaCAJ5E+7vWp
1vedrcO1xOzTrDOXfcIz5PgXpN9rDwlBVMsQqopZ34nlIhRyZr2ZctscioQljQKCRK2Ny9DXdWh0
7W8z1PcNYSDWB4YnTv2Oty/ft9n63rC28JnZvp3bm5mZr03v2TOShEe2e1AsfQ0yrnNshayBprog
faZ7ypi47zuGGRLPiwzHpM63qa+DnNNoq+DaZZV2XtaJJX2jabsHe1QW4iruSu1nWu76uUPH/ix0
rWX9R5plgRhQTeybbB2m3dDW0zlZJQWY02NMUf6FCuEXYwWOR+GzpqQfi2Pcw5WHLFulRRRDvdzZ
K59RZlQaOQNgEhhNMJnj+RLmd6Fb032r2M/Y+4yzsspHtXvLoOdiZXN8Bp5YPDrJCF2JI5dzWCCy
lC129HxMWpKK3KrxMWdaLAkmA/vlZh4VGGu1iiK6iBO4cBCtjQo6wzTQyPLXDrNvyMkXjsbMrU1g
C4k6k4MgYewDJWw35ZxOhHK5/ToJzfDzX71AZu01na9yLBmDTlSMVWp/hycOwxfVtFQyFqc4lU7o
Vf3KTHv+6Orm0eN37k+gtyKJFboDLOCnb2VWLWFyAJEJJpK5wPCk0i5wQ674wLQyw96XPmctFgzL
HIyo1gBmE2GjmsUIx9aIBB09S0sDNb6rhwY1OhTT14olFuYpCc2qrs+9GA/TOK63es4bDVx2wWH0
wPiH9JsLchPTsS+7rVTVnZ6zrrVDR5mHcNbI1FE3E6haxcbiGNu5FtcDsdAA1RyveGWcy+Ezbwvn
onW+VsddtMbzscfRT2+rJ0K0gJs1VSm0t8AqjzpOq7oPVLtNThloxpIzrT/l4r0d+xcTOCEgEd6O
Kh8jt+9unQRas4iXI2tqu++z8S2WqXZolOKLQW5yMvQeilyCzVLCg206yHurNWaPo2OfsNnSMebB
/1kdqh/eRygWp9GU31aZ/46lwRvjjVwY5hHaObn1rH/yaspfSwzPIWWov+WkPyDz1gG3OUhNroPH
O/+ysU9HlUiG3b400ZNWzP/BQPlYl6TrTkwoGSuVmidrLJ6bHEUI+KMItAKdP++UOMjWkVcAW5Wa
UbxvZ8PZEcsB8CwFpqVuHYbau8spDR832cp25BzpiWWR7RisHWEQpIQc54I5OSDRgbjqnAlNc1yv
ajUeDNcy/NFDC48lUhMXUMY9Kg3nXes0+3heOiaPCD2iHfedXJsj+OM3bHXwA1ehhprxnclMORjZ
4+IUTIvy+QV7309rQhcVFp4lE50kGwic2/oDRUnX1sHwL9aKcs5hxf65eMvN0hHbuTF6vtgRJ8su
hdrOJEFHpTYIkhvT17z2NwOTNb+YSCMMCsc/WkiJ4LB5SmL1vl0uB3A8oMK14T7GHsHx2Q2svGx3
iMIteYCz6tSfeldenLY0MfFq11Fa/+C1Fbgeilt7FB6ipl+nqHF1XALGXSzkOiZxtDN8zNVF9LgQ
uVPKjvtt2iN8OVw6UpgQqEFxhPQ27JOViSZM+4vllNdJPrV1RoR0Ulogo8zXrMrCx96s73aXp1er
wvChjSUHCt5PugTIKoatmxssHBjIxk75XQz9RYI/irh/k/Iioei2DHg14gi+wX8de82VO2SMkZhn
hMf6I427Az3yoK5wmjfHXEfcE0IZT3m7CbM+cyG0IXcoL6q2fI5qq55Gt/5EjIHcBS9jX2tLd5/W
N1jqni1PNQ5Nl3/oRkM3zDh/Sauudui/vAX9+DLWin1x873Ba5jTHxPW8wj2p17PXj/o+E7SV5RG
sJ4l1ShxRtdBhzy/p/DuX7qIOxrzQ6HNxTlWcSOMhQO+t1TOjirkq1J2B7UF2jQpsg5tM+N1IX/H
IvmAz0rZKWPyOamTedDrhIQi++uupkKD6Z6KoF0PtDaq94UlY4BuBlPMpfzIaNnQaYWQCzcXSe02
lMbKzx2eRVFrd/lYl2Ev6jFcjP6qDOktbbbfJqZ87nGcIl3QnCy7P1OsEiysNmw4I63X1BnyW+HX
DGMSvdP3sUWstZ1zSvyJxAajJaOun32jk/JYGXjHCFg+lnTiRspkvNLcuVBZMs1sO7ux4JbLRQeR
ZJxeO6V/By9RQB41JMEtJEAgu4+Jwmsqtflaa6e2p2dntQiCSB0vn2389Cs1aORN790Y11BnZMHc
eVRGwHwMLPL5NPtxOsVsYZMorAAh1yDPRjV7lUZ2XopSHiw948CXKxpr3KZ2FzK7czPTTx0cSQPT
8XPcWTeDM8LnrUfJfb4r0HzEFueHa+tSH0jHdfyZ5jGkMOrgEEaU7DSvcGibXIkq06F8pyVEk2vr
g95kd12lBjzw+X3hTo+Dgw43LhA/x/aR3GnULOM7SYbmgqf0xSZBNWvxda7ja9XNj0mDt8gW8SPj
DS5++mc2o78X4E8M+Sl6aL1LrNWX8U1qKpd5UqQl6K/QHRI1BBA4+07WF5dGCrycssgDKmDYXrnt
sl4vvyKGjqjnxmXEnW3N3QccRLTznn+xyilyk1r8U3cZnIicT8pbaWMpOqYGmVqXF62Mi//+wkfs
D4x8wmSJ1/1YJd+Nm29nvvTHIIO+N7O0x+rkRYrpOlgdOCPXghlkt13nGGVOFuTatuebL6p9YXDn
xwpIKexXZ+Dd6yw2eQ0jaKze2Tpd13Wjf+Tj74wI4E+Jql37cWEzdVLLx2z8NRvyX1Zx4TEWTKf1
z5L0GAPgdVJ+Yb/lHhfuAgjHZHB9kKXxUaeGSz9dfNQEYyarhizfocO2C6fAIt83Sq/tySnqvE30
5mHZCLPJTA86ZgsSS3mIrXXcuav91NE0zlvEdTyp1UAmSMCJzCNjBAbRGJN6aEuOUishXBVXALB5
JERe0slkn8NPowRE4nWXezGmbPdQYBdq18EM+874HZg2eJrxNXO19Fe1DznAl7cjGinjCskZf02O
kDKQujADceWChYFShUo/s2F0BozdmZJ6tX6hGv7FVFjUcvFKPyjxJ12Sp5fVc6ysbPiKwW1v1PHb
uxqX+3Y8OWr+O6Rxeaqa+pOb3Yu7OtkRyyylB7J/6D1X7DuE7EzVzJ0xw3DWTIQh+bmYktgEK7pV
zs/TgkdJ/02t4YfPXAucHDk8zxLx0eJl1mdACGx1XUBSbu/NuXVfmjUgnzXKKPbfre2ekRKtnb2b
hPxGP0DnsGxY3qvHctVl23Ubi5au/MtnPDhDeyK5M7IObCMFu++OqG/vbovIbOnci0egR3LmwVO5
hKmogakFDNyxOSOxVJa0fEEquhoWxwKzJG65Ig5F3HE/4gX6TjN8ZHUyw1hAxVstSsfg4SFk9zXF
eknuRsx/2WkoAaLpI6TftAl6q2HrkDHDRMW8FPnERyv0LMj6NDBdRBLYE1Qqpebj6sny5Grz6+im
WZgUzQk9rQxEhYlDSNRzx476GAJsx3DrjNQTSMxaoaZpOOX6PXi49koTF9OxMaCyvgicEgeZ6EHj
So21xkrL5wx+dEpd0gmzhW+rJbO3uaYiyCKQFaeHlUv8TuW8q88jt9WcjgZPungGVrrZiGUclY6n
vm/YkJQMkcAzbIQwBrk7Z2puNAOpgDPRvBv09FqQ8wkN+aUbnrk56CoST1oRJA0ivN0u3IS09EHY
OgAbPY6kILkwcGTM1ApoidvvzaaydoUOnWGwXtt0okwPn7dhYGwmMgkjiIC1vW5JVPux7sxmZ7nl
kV4rIpE7mv3EjsrA3xFPvDe9x9wuPNUBOVzZj3raeFgxNERVDh99TDybYUH7JbjiL9kbEI0pFO7S
McXlQUxYTlTJ4VS62DmUadlRcxnCZWUDoCXBjzX8/TGR+thCnwf/bu3GBmV9WmFc479ZuHxx+KQk
hP8cqwGTNOkXzOV21BohC4As2RUuN7Z+Me5RRnDa2QkX5/G1wj7ZWHHx0DXlYbKGMVS6mJNP6x5n
BAAu8h5HNcqwWNKK/Vh+tECpfYiM74llVCdv0wY3GQUCOMmOSUCRyF2DCSnxq1ZXEfSaK6U4RCLo
gw2AdPlcdkXg0AMW8Lkf3RroodnKbJeu1UX2lr7bkI1jR3PowFVq11QobeiA6VyUO5del3Bp+JUc
h8+AAInFemc9KGR9AdiCAZpvajvBGqQilA84W0CFkSQd5u8qLiFUViP0mIZpfm++YrzAs+mMxRXx
hqYNo+Elq0QD8Ygb3IBODt62Djyr/s5JoKvCVWkxWKiXwtM6Znz57jY1wiFQX/GRB8JYBP/2hqxX
yfJzkQZBUln3o5e9Tps/2XTvV11pCMHtcUfde4kZ39ulwSS7XK924V76Wdk1qtWcbUvZCsHEv9Kb
wIfwR+L0sFbnikabKqmRhD3lMxnVZi8oV/I9YsGkIpGeZQZ3M4kfVJ1qPo3CsnkRCud/J0MNireq
RI0DRBvTfOpxiFCdE3PNxsc57q9eMR4n2lysFA0NaBdm5rU2faf6mukLgLyWIHXlak+7buZXSoyu
SeSkwuq+XzgDW5yT6ZvoyFrSVzNI3b2MwOzp2eQpsronDDhnzU7sYF2pCaPw0DlseAieG/e0jNDD
1mTxvby5b0VqB9BH2d0G/cPWiZDnD+6oKBFHHCtilfM7SQPuaKjBPLdrtFng3MV9Zj9ujsSkaGAQ
BmM6rzuvrAjGwCFYS6z5mGXFXi7LL1e50l9tnlpuJ4rSzxevXs7EeO1QyCU0O+4gUlp9WLEHD6Si
TovUbry+FVEh6ydD2FfDcNebbqLFKfGmYocGeazylEp0BbgwBxPqhtA9ksEARSdoymitIsIZMOws
5yxMMPA4DEO7NswT2UVehbmIQ3eaD6acvtQRyAwG7wYPk32L5Mh5E80gqGYtCJlnr5eVQdtaVEbE
MRjvBI0qg50bh/W5rNWPiUTQY7xFRObiK/XK6pbis5uu+J7L6Q6pQl5aGwmJkntCUnNJxAZRB/PN
qaE4OxKWY6KZp285tTdMDN8nKjGx2PbEwInYhtgx/zFQsxA80lvTmuO9PRgJbTXas5J71yKvrpoR
tzg4VSXA13yfEPzJ8qw7mxVaaalqLxLGm7tQtVIP8nfM+irCGgJ6DYbd2r/TO4MjxcBPLbuPumDS
07NGrzaPcFZySfeob054lw5iczXaKwwsE7EaFEuoi+Wpd0HQ1wPnkqLmHhC35S4lxKBXFm4c2SMl
EuBKEquha3B9ipOUcl4qFemfhVtM3W2LIukS2TET5Bkce9FEEJ4dKOP6nJAgKH/N2nN2OLk+lAbg
WbxqkUWNFRfi5InkLM7ysjTZ8UmLq8BEOOxTkj9ZthUl2FPdlEGD5vTq3soIDMTuicFbVG7m/YVB
x5BO91qjkA9Uoc+5ieecjOahoyLGGfaFgwkN78UHQEXFd1dhkl1Ug1riTFcNbXMC55ecE5VrQyWc
/5UF+q8+PqpJx0CYx3kWHZcq1UjuC1tFf7gtlXzZI8VdVIwvvuYpbZBhiI2q/qF16wX1L8sgSdkn
osxxRGjCj0etPjSaFZFJsQ9gmkMGNGZgVCoCgLGE1rZ322MlL2DU591sK2GTU8/t0M+Pn3CiTWap
lCrUFaeADeX4DZdeJmdYPOQXHYdbQHZoQm8h18KBc08KbgLdYi7ZKSsHamqYILtyLSPnRCNPfxaW
+qIhM9JsmWDx4TQoyY5dSLK9eDYnI5aQyPPI83caenMnYc4P8jp1OnZ2jg8tIhQW4PRaxakXJNza
6W9Axphvh5rCVGULkSDoC9+cHeWgSO1DrqB9HifE94T/M8o3mn5TaZTNclnpOWWVsyJvEjTH06y2
D0ZS7SVJUha8zgN2O9xpGnQ1YbQDUWrnneO0wH1yEbBsuLsX9CNQUXwVWFv9bpE3Sjtap8Q0SWbb
w7Ul+xY5+Z2u3GlWStujis5m9O7B4Ozkry0IojlxVSJulAFbc7vwa7he9Ndz0agTVi3ol3eEfC0f
S8b/cXZmvXEjXZr+K4O+bvZwDxKY7gvlRm3WLsu+IWyXzZ0M7suvn4fpanwqtpk5I6AglCSLTDLi
nIg4511A+bkoUMzEPpSCGA5QcUCT0NcZmHDGMCHVGyJFVlhBc3eU48LFmrUrpfdJBc8t4eyjgmxf
C8VQKMQoHIAA9xqlsD3HyIKL3BLdgcMTKEsBlDOj2U/R5fmIC9VyUhdKQuYB+XNwKaF7HYKk3wQg
xGngU9I7/jN2h8k1KGDn4sjvnmtXpYqBRdwzDacaRl0E9Bms2gvwJARokXetIU9RFERDnrfIziyK
d5CqYvKzGzwXlTPvXLrvAxJDpuIcVPa5D6xb9QMYbJ0iW8h6meFbdXwRhtVTcp2AAgJ9RScSwHoC
rNluh9skcnYTAKnLCsTrS51Ds5ukeTFYqFYUPjTLIETdIATK+4KACueBSX3suvzRbZE003G4PN5Z
swpYFlXd3fhF7LByJNAyuzB/7txvoJnZeA5FfTiqDrBvjrYInlj4TzKd4f+wa6Y9U7rG56oIsKPr
dCjXMS4nxxGzo2K4QpH/3hp6nLBnSCpaJebmKCXXA4HAxMMI9nAdM8SSGgrf4HzvEJMw76CzV1sf
VRaoQmME0hGbp22nx/pGL60fv+XXMrMxn222zHMpl50Ou3mYxZDLKJa2SKvMGG6KGnhw7I8c3+OX
fKLIg33dQWur+4leytPgHuqBpnMf54qH6valignJY0ETeINRBT1MBVqwnYvb49+3KRAB1xCv1gBn
MQCHZCh4rLLH6Six747KMWJE06gvBrTaESw6Pm1nTT6aJgW30QfIh2MXv0DmRCksTACZHvV71Q4i
JlIc8HFZqNmTYuodU/7y2E/9zAv2EGh6sJQV3XgIFHwtAseKb7Blfe5r2UNidWsYdhBxEgHJj+Ax
WMBqSHNV+UyO/GLWqnppDYCogIG4z3V+Wc00Oywit0dvlAxrl91si8gGCSl2ijTyQmZiBDyd3Gpq
PWxNyA/XZiGQpx0HfxM15McePJzSFdZfQ2rAdKO+2yJlNWasSilE4a2m5T9nBZBrOfMaIeCgGzGN
WB7m4XCLsDjWhDL6BEoR9GmIHr89pcljbzr7MdbQOZrEk3YkUdZZeZfzXV2Byi38HEUffdoI1aq+
tz41YtAK4UOuDQYwK4Yutmm3DFEzvQ0xO76sv8/DTr6MqFPxkobgNsnfKAv3t/0smJ/quQ8Mtr0f
evFFNUxOMO0gs037W0Ok1rIb6Y/jfVyyza6mANJNNl5Dd68fKpPN4lE9CcfxFqheAbI2xZbezAFb
kXrs62z6S+HnuxG2JARdZhcQjieBEsA2DN3iVS+Kre93xb2uJwW68hkLUtMJlGXimeIOTxWMHW1s
UzqeogRAZudOtz4zY7q+H+/R4qedAa/+KA8TdcCp7DC+1dK40zBjnBVZWH2ja+Bq1Y1OZ2ETIT+2
rRr1G9Wm7GoMjQHzFflyFFgXY4TkY2qYnyq/nFi7xL1i5eQBQ0uvxxo/w5zizTiGwB/r2IQY1muU
TDuVaviXqh04P8YtujRoAfUgEy8iZMf2aYoQMzy4q0Rg64DLZro3NQShAzOsMMd14ysrZ0vckIDv
DfrFMwf6+FKBJuykjCceUAD5hNdwpCVWIRoHBvXmTUEAes7Ydx5IXBw44YkdTDMbb2pqVeEs1hWg
lKUZ4q6fybpIk4d734Dt3Au8tNU05KA9D4kf1hDWE6ry/Du4ITRuPylK6O7zWR4TKog22PI2hym+
byufTvLYXxWmpV0ctXrZ2LkXed/nj0pciX1eg8v7118HqvoduQNxV7W0PTg8p15qhN+Aml8m0N6j
oagOJlXI3VBgr8fxs/jED/aJW14f5aqxZW4e84iCTZZfRqr1WoTN/ijPVZkg7I+KdEOWgYxopjlv
hE9DruPghwrOMSFCqKzvoMrs7ToFOiA5/mBLwSG5cKhZQfDsh+C3lFqB6WTWqTfHxbaIzB9WG3Yo
ecT9TTN/aVU4UKhx46Vc39EauWGRnvP7f3/JnC9CL9Q72RePPbUE9kv8yrT9H7JHUuj4HXaZOZv3
vt23HieC8c3wnQq2NeaqQjIJrNE0HpUcn8Gm6r7mDXtcwITGbVBk0Q0YhtmAkIKGBWiNfc9rowFB
wDjwzdKv7S50L3PR+pspyOK3tBW0am2Fk0VlaxQlZouWtPvR+Y7xJRLlTae+DaUf/UTRBhyHRon6
t2pQXVjoqfk/AzWEbGHDAMDd5lVR0BAHivKFGm8nSlg15RBg+gcKwARqeNSQaQAIXGhU1g27bGd5
R/3FGrXXJMuM2yp6PSZa33dTlNTqN1HF6oac4t4N0udD5ME9aorWo46MRZ+YOxR2WfT7Mr8FVPaA
Jr2yNY2Ah5vVOxXN/9pDAbmCAOl7OZJ+u6N0Qhf098NMcotxv74cFRG+5KP7OCLC/mksteiljTSq
bCJG0H3+pTHz4SxW9GYo2apPJO7GUuJrB7T5bTEkktobrP6pRrxZ6ZAblb4GolZgm9Kk1XDo4z55
qCXJuDap6I6sdJfxaD3+1kaLexQAgmCWV0kPQERQ4/YpEURldxdVUOUVDbzBTN+ZcvX694JfOp0L
sp1mFUQ/peGjDIYKK1rb/x4c+FIFh2LGepMgMpHmAtY20pB13r7EFB1BuQ3K9RDCWAH7W98EJlqS
UXJ7zCcKpt+o0QkTxgoShDh0UkogULyjQPs0utMldQoODi0tRpGU0XfkDB7E7AtcQhq8UJvKuVTV
pNz1vUAdBdr5Liiq4bZMfx13OBnrGsdXdJ/0vhH7JNWS69/re5GI8b5w5GtnWi71W7JRaEIMBPBR
7oxYe5S473xy9Nh8jOm9TrbEikQ1R7algU6xpr203YpuTWP4cBlGQe1x9C+ZlLPFqZ9uIggmW5rH
VyqIqrvGL+iLz3sueknOw++PAKhQAe/TSQ/vTPl5BBw4g+2QdamlvFLi2VMFlOuVHZqvvuKnBy2i
7wg2AE08dIUkSHvPravYY4ml8ISYEe9y/iOsVu5xjplNFooHW4GIhlE2wBLSPzxisFRV9sNEjaCp
2+I5qNRbIIA2NSCb79jAbxSY8c95z9lKiU1obrK+ie28vIP1xpmBcCCXjG9wvNFhm59JwKpqO4XD
GnT3PdUC7UYW9rbX1ermqBvTWvJvSZ/fkmSGHqsXZh/gd96DYqbDT/vGKqnsSaxpQvNHTUuAsNod
RX4TOkJGY5gPXSCRLcisS2A+n+I0lJujjIzWxeY9frygXkH6gXX/haAI0cH/9FZ4gDWNTEVl3R0/
ikaRXR46eGukVV/ZhS3EXMpJoM9qdfzShvRus7q+g4VjPbn9C0oHhymNw29BWnSbBK/QrRnZ7j5R
6aegX3M4yqS2XZTt28S4L1pM98RsO6DBjywhYCOGGs90+b+PLNBnOgigBX1zga/0UcD4mPWtkL1y
GYhLDSQSXMoIKZ4SzWPkAhF4rNlOHs9tstP1DWAJgOPzSQ0wVbCr06g4zMYRkB+iXyqSfgX4//2Q
saUF42d4sJBBts/C+53fm5dx38GHEjbww7IZdp1NM7o76g5ocXqJ92owY86iXW26MecStsj2zDVG
aYCGRjl8r1VALXhIbzBNwgon91E5+f2/CswQ6i/VVitK69VwMIVx48jyQDhYr50T0nfV8695LZKb
HAkrslFbXLS5bWy1WQLTgrB07Uflj8GE+3RUmxwrcCzqiDWrXjjiaawbd1tVWM6bUFL1lC9Sp02I
RO2G0mNPE6cDSwvRb+9kOOwqvv9soTh0V5F7ytktBjgq/7Sj7lL0qvvbhYr3wxYdMEgEaT0Wlrkf
2SEC12Kn0/sgiY5HAukI9RLLEeysgZj2g/aY+yaV1KT8LstRoQ2PLoeFnOZFxZJzzJXHrEn2lHmr
0xK+Rkat2HAQxP0N71/YchQOjp8q1cJrQL3BtpEIZVsCraReMVy0rnRP1YJfHWXjfTpmNFePzj79
DUCUzHOB8xxG176JZBM9Z80NO3r51pgZ+5/Kjp4RBBG/847JBJj/spmpHtEU1HuncDEp7xSxr5w6
v8JannCyjScTOZSywRdLhNUPWJk3mkqvPILIfdf7zi9IZzqFOPtXjlLhfW13n6fIbPeoMFIa8E3/
ucDmswvtwwSQZQMyur0rGsUbkNFDAJxOKL0jmJ5phO51wIEsC32g2i1ScvMGXmmwIzkmlUB1WC2s
ZkvoTp8CfaKRSCbrBbO7C0c81tlUjTakZyuk4pvn9mUHQObGdIevAYZ318KanGtyZIICDD2vlBz7
JMlnfjb1z7XOIdVJzVfSVvxXlLYPZpY5YEOCKzpr41ZS1fdGqVWfHKbtRVLROhuKVmyPq/3c5KbM
Nt4cP/PYPOXOIO+1qqQ2rbEvOLqcGGjfX06NenlczKyZPl2ZKmGMa5mOTcvsQXL86VgGX3CL6ZB3
dHteiHB2UVA9FlqvM8qOe2Wl/YOZ6l45U81LqT/UvQIJwO6uIh0uuDPdIFnS7kCfZs+jP04IRbCD
Sjn+WbO4CApHONQfpzCKi48a6qxXBAy4qKllj27gu2KpXfXwr18kqW95OKpRlizDe38uKYyp/wu4
mLWHcP2D8qqxr/rCSvE1QZPSgqm7EZnjXHGk/NYBt6E1Tu5SjASrKumD9pt3FWHuXNkRsgu9Jh6M
PH6CD9egN4MFejPzmLEnCrd5i1YA+/2RAnJXbXI1vQyHGk+5NvVvWxd4Uekk8r4JaMnqLBrNZpC1
sYX9+Qa2EolpKNsbyyh/TQAQLlOwgaxbgcNJLtwe7VAyV6H7i1fV5RRDjWR9DA4W9gC3Mu/Y5tDN
gJKAUrr0Q+Byw14thtFTSizeZq22u7DK7n5LElumu8f5G5M1hGDnA3RSURpE5wck02y1itpOOLMV
OFgjdUVXJcZDqSxf7AT/5mNFRNHiK14MahQtXNbjj0a/fbFQp9lYmYY/l+CEXLvR17LLD2mWfm5p
cX5SautrYlMXlDF5P9eewAb2L1aHQFzRzoqix0RCyfpT1lAVVgvLfk5i9TYK0fVvcgsV8KzPLv+d
Lawe9AMQTFt7cvzHcKDn9Mm2vk8OxZpNAuSuhEV20MuKxec+8T+5zoumvAj9tTJea/MZhMpFpdsX
Aua9aQCqZs+jG8qWfIuLzOYq1zxMgg0kVppDk3tOs23rEs7617F+qNuHudD776oe5oJSk8XOwrwr
LFjuSnqlYSpBnTd4HQKLuse0LdlxDfAYI/RHAW+Xv1AZiqboEmCNR7H7q+rOgNkKD4B6RGyzdC5C
gzJHj8kSrtqveE3SBw0hDwJOv68b8wnc5g52FitPrD/1g/td6vYuL9AVwlFe2SSBdV/L5kZHSIQa
Pp/CjL0UrmhQdEjjCSu7oHP5A4TSC96EjO7sh+Tk1qUh4lloxwSvm/R4dzcXrsqSH/vVE4dKtI/o
GsOObtziuYZxgRxZAn+koegy7hSo2sCdez+B1R7iU4RSqubQ2SwNOlgTvghmpu0CDVA7yE3FUHEZ
cxg+XES9vDrjpaovvVR11TI0VaM5amq2pi1ta/OqlG4zxCVV7WLbU+76NM5fEuc+qdnul+YoaV7x
RWiSL7b4+9vjz4IG50vVBQZTgYO/pXp7ZQQlIgdKnuLoYKhQjyzLePj9RbK7LXqOPf/2v/73fx1d
wv/lB1v/1/957xO++Pa/nouM/046i6/6j88u5j8KOVYRVUgu/Ler+ezl/Y9vdjl6q+ND+7MaH3/W
bdocPxIfcf6X/6+//NsJ/HmUP//z334UbY5h2uPPICry9ybhOoYcvILfjrj/w1T8dvyWZ9+q5R/8
bSquav+hCRvwgwosQqDT+t+m4q7OLyhR4PrOiFvm7Bye4+IX/ue/6TiRm7SIHH5v4zrjYhhSF+38
K/c/cBPXbFeoqk2mtRz7/8dU/J/GzYquIR/s6Kq6NGye8oEGbSu9yk6LG1jC2Zs0cvZV797DH5yB
/+lr8q/LL6xf8lgi8qcm0jODWN4ovdvTdRxTt4Ar6nL0Pn2X2R3lX3rH/7rLQuc41AvRyVpIj/1x
yQ1qp3kLMRTGyq7W9dZrS2wN7hFpC5Izz7X22hbGOjqgpcIup8ILqYibmx5mwDX+3fl0xsJYmy/0
p0eanX3eWdNAkQKTn46FNyRokXtNq9m1Z6Fc80XpFDx4aaH3Pw1OYs9K2jdvxmQ3BWjaMEbj1tSr
19Mv9o+PqWFc8c9PocD1NwFXl14n2yoEcIBwGGjKEfHK0zf44/zgBguX3rCD+pQ2ovCMwOie8t7R
fsVpidexjZnlOVPgtZssTHUGGYM7tENJkzq3WNfC1LlLKtS/N1mFEP7pJ1l7VbMW97sBw7IE1F1Y
lJ7faN2dU8r+3ppy/YxD0NojzD9/d/WCAwYOj0rhOQBrXhJaCtkhzh3QAaOYMH772DPMz/buLipS
hbrt+IWXImexhzuMnEqaR48fu/oiF8SxgvGPiKWHIXb7UGqy7LehgKm7O319be0lLdKAlsvBHJVC
emzxBuT9ImtULyvO4jMEPStDJFZlcV1VcU57XbUie6MrYWhfma6I1Gsrq00wXanKTgJLZAmjUmkc
bROqiR2c+Yj/9En7O1Ex3RdpAwwhrT5BovInR2k2baHW4Q4JEzMDpqq4xdcxNINul/i5NHAZbJJh
J0004x5Ov6F5Lv6PpMLtF0nFMkPq0ElQejad16t+9M2HyYnhBIy2vOZw4n4/fZ+VWFh6oCM4K4E9
xqUXFEH+mMGgpf2gFdL5SPaFLrnIGkEkYTkXrvRSK5XAILQ8exFZ6JzJeivzyFnki2buKBtxWHp9
1bIV7SyOSmEV/+jHMjuTLdZuscgWrRZUeMQmpae4tCMvUoUrq9XUWxdxKMTHwtmZb/4unNOpQu4s
RM8qjvQIKLZlUFpKskJJz4zD2lMs8gWL7eRjnFF6ZsEJGjmorEQWBuHpFA1UNf58ejat3WWRN+ZN
C9bnFj6owGYcCjOAFq9rpnKK50gLS+30bebJ84fgcBbZA9ZQg3Ohmnum6AdYRpqZNE9CGwZxS8+A
442vD+zyFXD5Kn6c41R8cC4skgKKkqVmSFBaNnJWzyLSEJQSNCBcivEBxe/TjzfPrD893iL2DQzM
msHoEWFLJIBmKoEGRXHYWplEhQvZNEpDdjN+PX23lQwgFhuHzlGk7qP85bU12CUqTLUJf5by7svH
rr/IAIMUqmEWOtvWhI31NpZ18ZeZqhQaPnb9RQrAooeCHJg2L3JRXHBxIQRnkqa701dfWQbEIvqL
odazSqUe0Wu8khDXGi0CF+/kjUDfkdKSR9HdqjeMPr42SSmd0b/wQZ+eWQdWIkrMP3+XGBCf60xN
Y3Qw0Xbf/MzQ/+rVaZiFjB3lzD3WZsAiN9iKIuyyGtmTV4DGNvHUm1e9L8Svj73CRVLIcbVRhZGV
nkNPvd6YLdXyXZAqiICjL5PCXK6jUl74vgOPvU3G5IvwbePH6ZuvxJJYpIoQaMdYmmw0VF/TMzTp
cKb14kQbh4dIKr3yJMKmKB5P32ztRS7Sw1wk8kWeMhVRmvgec6J6UasBpfvTl59n9B/ygljkBRvy
LMSRpvQatD633aB+hquNmRqCvXlZvKR2dGY1Wpl08yH3/aSjyB9ie8Gi7Vhd0sxUiVZs7KIsdEhC
6tRsTz/P2m0WmWG0MrTBK7p6kQpUF4+Dl8Zx6P/L9IM3WKQGI/XjGhCChKDZUNWy6dD4FwZuIiiV
9k3y/fRjrAyLvUgRejmBRaOdBQ0gzfIXylFdSHM1AwjeKCia7TF6ww1iwFVMOfNgKxPNXmSFWd25
MDT256Bac7jRqYZyDrSD+sxMWxuZ+b7vso4rG9ToVM4wcgwqqHuJhuW2Ay8hAWk8mNb96Te39hiL
zABbVOqNr9HWRc1tg8JbjuZRKT/4EIvQR9k3k+4cjbmP5nguqM3JKcdtAgzQx8569iLgUd/AIhS1
N7RBA6B8MaYVVtM/YVXX7D/2ihYxH2rwthUdZ3mJc+FFJUx1X5WBdubqK+NsLQK9I6LRs6wYgNow
rjGuxWd2CrH5Ss/tnleG2FrEOAzi0kV+kRhPwvJbpoK5gwMR5a8fej3WIsKdEoOpPBrYN2djQU1c
QVDA1c/uxFZCe1nYtSdFAyGS8enH/tfkxyg5oQiQRiDurca/RUrx7vRzaPN4/iG3W4uIHtGqcUWB
tpvMY4TTozec3sFKVfd10t/ILrvCaOMXi2iyEVoYXpy+69rgLMI8VgccQ22XylUcXbmx8n2C0HT6
0mszaxHajVk3cCTIIKFAzikASb6h34fyu0Kv8/Qt5vz6p1e2iO8W8T1f19rCq9seVgAYssbAtFvX
3S1KWeWX03dZe0eLEG8KpUsjlXfk4HmL5TjQuajIyu3pq689wyK8hdtFlQHqzCvK6DpW7BhGv04X
PNRxH3aBJJ2+zcpomIs4hwfVdXhFcKIYpzKEwtLLu5ITRn2BQgd2Z6fvsvKqzEWsK52V1toIQ0QD
TqH3bb7BYkN8bLTNRaQD/HdEWOuMQ3AntekapTUa5PIiRs7pYx9/HqN3i16IK2IHDlN6oEE04yID
0txd4zle9d7pG/y5Uoxe5SLIEcKPZV+irq1k09zx19urSmL0lZVAw4ZUTx8NXYR3Tp2aO01O9lNl
AOKw2nr4fPoTrI3Q/PN3j2gNo4UXc0HINHIk6Rf1Yzuq4Rk7w5VsaS5iXhND2xWwJD3dyJS7IG6b
+iLCE1IFPOEmEuB1YX6R04Aqz8ceZ5EBsLZ0MRFRuSEsS/DLQw2AyGmI1v3pG6zFzSL4IeUESMKS
Yo7GhLGPNlEB4PMGskB/OH2LtSFZZIAwr6MQW1zK6kgAbQGcYZTR5MGZwF8ZEmMR+I0l4cVbVEpc
9IqfshHB7SakRV22yIbm32GJVWfGYiWTGYvgB5wu1F6pGYtwJB1jSLeJhAH+NjCDl4ENxe70+5qv
94esb8xP+m4KF+gcwXobeF+6r3tNVdFDHou3HKcoq8GDsUTuKSlhJZ++3coMMBZJIcMgK+ywKfbC
SKLFNA7aLIyOSfuLUjZ+/bFJYCwSw4S7MLYcvDxcwGaOd2BeOjQbz+SdlSlmLKK+QcBLxSyKvFzl
Yi9l0V7ShE8+FiPGIuox5OoMNycxB21abNu8sraciEJPOMO5TeTaICziHO6v1RoaiWU0QfJh6xXe
Yz6PK0+aF9r29ECvvaRFqOuIqWgGQrZeXRvDBX62E5akeX3mJWnqygbPWMS5dDDQMpI693REAx86
K+BOcZt4mQoqSU/a+tBaBqT9CaY1aEgBRKJusQoT0bdBCRuNyhbOUdtSVNGMsjIAhjuZYT7WiAnE
F3CgRLzlMNU/d7gRX8VOYh4UK06usAdoX9JostG17IbrKDX7bSBq/Ufb19VLV/UANkCug02ZGvbl
m84F3O3EPhruMlVQNtRDC/ESOSGHmAUdtlcOG6IrDGlV7SKh23XVGumEXZVT3CEwkcKxidq3KRfI
r6pak72VCC/fhRgMb+vUVn6lMCJhgMvMfhh1xep34MfSK6QRp9duKHGWnYZC31mBbt/hapm+BIgh
Vdhwfy+SaLzi3vHXbAydz3qTKRu1tgIvLKhLWPkgNzwgm0DL9REc7FUvTJD0p8GkXhe2CmXeTkGI
NMqY741p0h9FaDp/VZotX+xYd/EvVYaeGpXbotdo08q9mDIDhIophHiO0BlEcTGZahgdiLgAqBWN
/cuXlbjSIY7ou1QB/41njW/f92bh7FOrCB8CP2zRr40M5xUJ5HK8hJlRIJPYZf7Poolw4Ds9eVcC
RF/kjwEqqTOZyLg29J3hgAsTUzTwrjBEmjP7r7XNi77IIrmbKFNfq9hWRWgaX4nGQf1hmlBoPKjB
oNEca0wUDPTWrPxD7PgVeoET4E8vHIuBOQtdAteF0887L19/WAT0xbIm68EAGZjlngym5rnJ9egT
BUyYKdWEeImKJo7ss5mCKksXPSlpp2dWubUXvVjlZvpQHkVB4aHarR4EDbp9EalIpMZpfSZbr91i
scBBKMIbKIkKb6qbEu2OAIS3Qafzi1OHsfnB51gsa3WlOnZgJLkXoWuD4r/RAFrO8uvJVWAWnB6k
lYx6RE29W6lhEFgYgpipN9kttseNMSs3idaRXz52/cWqgJpZ1JnBmHqm6iQH1XRwzkM++cynX5ti
i/UA6w6YEqOeeK5vffaRJdk0PT7tjQMWX09Rf6OH0e7RvQGaHyM7/LFnWqwSvqlETV+jWyvVLtjH
CIYdrNy1z6xC8xT6Q9hoi7DB4EGxS60FnYIgBlyRPm7+ivpSewhLw0QXtDdtBMCgG595hytTWVtE
i+KXQ2roU+2Z8O2ReZIl/BIzSrDqa4ssff3QO9MWAaNZEaQjquBegijNtZ+K9J5GtPx++upzRPzp
nS0iJUzNwcK2tvEQhbQNlLcq7J7TxNBhjKJ3uilkXLVnRn+tCnSES7wLmRy1g7aNU+WgxjrqIoak
HQdnckrDb0MavtTNADm0kJe4nV71ZvNw+hFXAlVbZPZJa+M6LFCkyMd0OBSBAkI/cqozD7U2CYx/
btgTGBmRD6/PU9WhzkCkOjCxHRxJYVRnvl+cuc3qu1umAylF6kay8kzXbq/7LivLb8gNhBJKmBD+
VT9XgPdIdmIsm0ahaVwO5RTG9204VNOZDzFP7P85WZwlRkraedbSmCvAmCr112iaUpycS2gp5USV
G35TuUtsu9nH1HWHM0G9NnqLRKWwb1Uj2lpeUJbms1YW2zh1z8XW2uxf5qMiwna4L0MPwTKxSRCd
2I6OEe1aGu6R4n4+PQFXpoi6yEsWYqmWqIzASybiDTXksPmSIq2FTKqfmVcfu8kiGTnwOXSqBC6q
dwX3KJHHwQRs1ukxi+3pW6wMhbrMRH02ZmVjulCd8u7VNgzl1scI78x6tzIW6iIToS+oCxNG9sEX
mvXWFYCO2PfrTbLtMZrr9gYFVnnmSdZGZP75u0TklnaXOIrqHMo8gides/vFucm4CFyjOzNvVxaj
JZxVM4AyNLIPvAHHzuin6GieX4E8yvuDouYSD3Aq+UDZe/Ymp4dn7Y6LTFRnQRKXbucf0G7S4FBY
QOll3YEaQKWSNQkNRgf1OvRPzoHI1ibEIid1g4MAqRUrB6RA62DTOF0jEY5Xa+3MCrt2g0Xwh9Xg
q0NCwq6w+Ia7Ag4Np7YB26IzN1ibCIsEEOuTXslY8Q9gZxEzcxMXHYp2uHZi1H5PD8ufnwE1+n/O
tdLSixgLK15SWcCs6tCMjB39HIBj7eqLmLTMSNhQHuBUDOlnTMxY4Ow+P1PxXLv4IiSnboh63Rxz
T1HH9s4aexebUIS/P/ZiFkGY0O2xE5+SgQJT4hqjLtdrGk3bnb76CgbTceeHeh/jQZpZqp/pWLzY
2VsjFHzTJEheNwGNHZbsBUcxgG00rBBNQE2/LqbUvRJxF3uNE1VeNCBRYrrd5yoYz0yF+b39af1c
RKiBKpER5E6G/1vvEpzC7783ENAeECe0f2Kag5nx6af/87x23EVkOin2QW5FEUaapb4JA9+5FQhl
Xqp+5H+oOewsEaR5oLgKMBpKPCbCvDT/m5u0V/XnIJjqXx97ikV0UpQBbEDm9CBJyqsGI1qgwKnq
ja3bnhmSlSm+BIj6eo+ngGPHXp8DA9nnSI5nF4HIEZc//QwrY75EiGZVa5Vy4AZqLdpXq7MNOGST
NtN9rDvUls6BWtYeZJEI4mjSSTL+cMDZAcMIq9D7cmur7STOvKmVKQXJ4x/xVOg+DjdY0nndZNt/
4TNp3rTY2VLJzfBxOv2y1u4x//xdzFLfkjZGNZHnj3G+b1UTDVJkLy0YXRisffvYTRaJQVSBoKTn
MyJaEYLLsPM4ggU9Qhc0kDcU29O3WRuQRbCbJRATXR1iz2iluTP7Nkb0VTgfHI1FgCc2divFAOcf
p0XnpkFB/o5zovaQxqX99rEHWCy+eucOCRZXsTdU+rcypHASIE/7sWsvIjsN+sbWRQYBsa7lvTM4
3YWKydLHUtMS89kPIBdraM+s5aWYNmFhIhcYI8gRoySpIVf3oYcQiy13jIRFKbHp8mw1bAAaOw7i
qbliOOdatiu5QyximoKtCGOMCD0/MFHSmJCwTOIbcxg+9d2gn1kq5n3IHxalJQQU/Wr0SiGl8BTG
p0nrf/a5KTaa325LR/tcKwj2BPGTqUzPp9/aSowvIZ8y6Ti84nbltZ0NZD5sNeNaNYPmqzp2H4Pl
O2IZ4qqlp5VCl2aY3ByDpEkctMqZLk8/wUpki0VkY0yCJFofRJ6OSoen5ZzsaDwbZ97P2ngsIjtQ
hBbYaUCHaSrddFegsmpeRWFrfm8QtXE+ZWYYPWBo734dMw3rqovRoVjvnX60tcFZxHyTKChv2Zxa
Ok0fLvWqUx7w3oqu8yAWL6dvMUfHn+bbIvQ1BPsRw1VCoDPNrnLEz3xA7yQYm28udGUMsqlmmyNW
RqdvtzJYS7CnbeeAWijKeHRC+p2i9S3i3clZrP7a5Rc5oEgh36J1HWA6Grto7GJz3HR+cQY39ecj
nWMvEgCSIlZQyiLwskS7r4bs3kKnFQa78RZO4nMOT/r0S1oZ9iXGU9pDYzYhdZBCsZENbyp0an3q
IEMflmfGYe0W88/fLe1Zi12Uo6oc73MQGhc2fr6fwlIxIc0UqAh88C7zML27S4U/TCermlKLqpae
GIsaNylsf2qsD9L6zAZibcwX8d9PjewMG6EPy2iQxa/LG6MfP4YaduxF+Ava2ZHIW+VAFwpf4RIG
Pfol23j0z8Tf2qdfhHjZkXdjhG4OOrKkW1NTKzyChvJweiatXX0R3VUq+w75ThcCexnNOmTqJe6Q
54C7K1dfAjqzIUgh5TvuoW0ynJetEefGpsq2H/rsSzBnlGFEbABO8fAr++VgFrRxbO1c7XTtoy9C
WY87CFZKrRyQcgoP0o9wlkDb/cxJfSW6lkhOo6y0vPUn91DVhgLiSrQDEkgZ0q0I24vsXGNy7SEW
QUxzcOph0VDLsA3d67o+2BV1335sU2jNd30XvEheou+MENJBxDHirI0bHPpMzz9UIMV+6Z9X15yh
mRrfJwFVJZsCq4ubYSOcssNGJ2dZOLOdWhuJRfwGk67jl0Ces0fxK+gyxEmkdivxXjuT4tbGYBG/
jGxNXxaj+yrGIlVrenjQvvMxIp1jLeI3yuOuVCTNEqT5+jcsRuJdhRPwxRQazf2HwmyJ1hRT46To
K/mHXvbUpzv5GYth7WOvfwnSLKQFNW7i4qUWvGiORF7cfzXB/p7+7Cuju4Rp+m0BkMlNAw+z9OSy
BtN4zR5s8gZsHT+2FpuLc7Y7Fs0k8Go7GO30EI75FYrxl6nEFOT0I6zMnyVKs3GqxMaF3D24uOvc
FDIbEXWuFPnR6y+iuDQwn6mPMljJYL3WTWQ9NmXd7z726RdRnJtm7w6hzfqC4OuNyMbSC1sgxaev
vnLgMhfBm6FYOg4Da6OS99hLpgpNISmGTSyv8kArzmSitRFYRLCe62avoYZ0KJExAPkukVYJohGp
r9NPsXb9RQxjM5CDHqlY4fMkuvQRWeynKDpTeFh5RUvIZTTwtnWfJUCLjB5x1Rp8lW8/4KGCpwPW
4qcf4f9ydmbNcepcF/5FVIHQALfQ3bTt2ImHOMm5UWU6Yh4kJvHrv9XnKi9faKr61q6CFtLWsLX2
ejbibC23JKC1OTnqE5KucPtvTeuV5tFUKeARDEefvYqzjQ+1FlsCYgfa9ZDJpMRsARwUGGapEvNO
N29s3tfaSh6OlqLmB1+K9fSO1dp/BiMWIIAgP9ZVUHzuvEDuTBobh6q1wpJVlMB7Esok+Apnhxbu
k/chdEx3AlnwI/fq6Q6OL/aYl7W/E4hb4+DyTf9YrGHZ3Iy0r2RCGX9hPu6a+lKd3L77BM7unup2
q4NW0Q4XGgDT4VkJIGnWHbMBposlG/bS8VtPX0W7n2ErltPUScbe+ofchOLgl72/syXbevoqyptJ
dv4I0WEyAvmYSI7CLyCoyqfrAbL19FWMQ+Ci26DD1ZtfA2GSIKNcA/8qpMh3khwbgoNgLUJTMKFI
hcSQ8uX4bWjCL324dMfQWR7gDnyG6Xh3aCfyZm1+D779v9ebtREzZHWc7kAKCpdUOgnqthoNiSrK
du57VSgD1PvFqs4y4btxZtlMdhq6MdVcfJX+HMh96LC+ziZYbpGx/wRmznR2qdO9eBUMpa+3aiNW
yOXvf8SK32f+ghRkCAtSOHCjtopUAK1Iw78RNOdpqhe98/22br3WUskukJifF+weGhdOdS+dJbo4
QuNfwZDc7apP0qFgEzRF3S4wQRLg4MDRs5ujIEPhf6Iq3IEdbVG744saMtoDnpVm7gE6k13V1MbI
XctxZG/7qREsTGrV66jyZh1hLd8rKNzoTW81Y8y21wyXijgI+cMHsCYf3GwApkfddkRZq0Q1LN4C
qyjGJ4T//+i+QMWaK/rm/fpA2cj9rTWFYNgoz2vmMLlwFOlCf2jh4IIif8sXYJyYJ5/72rZPTjbe
liknqykQruQ4rdBOJsavX5cUpn9h9zR1RXvbVoSsJkEf9+hVW/VhokLUGREGb1Uwt83O0zc6m6wm
wQ7icqOgak/mpYN7fgBslvOMk/Vegn/j+WtBIRy72GTFCIZvV74MXnUHZOqJyW4nWLcev5rspqyH
xD0osE+TA4+CEe67bjnoaO7a2xQawVo8CLJKNvcNWhB45mdGMJC43tnebP361aTWw8nXHQbMNA58
2+GA3MjzSIFNhx202hmdl0f9JVW81gs2I/zopFvjMDql4o1Nbnb2Af74JPT8gxf+3mX5xqLjrYLA
b4AnqVuogRRwuaAhjfA66sYm9gmQpiRHRSco9Xvr6tb0t4qIIE1lR3WL5GGbet+ID45al0mxs+nY
6pRVROTS4J6OoEIAuC73AMfSBd7MTpMsAModr89RGw1Yq9lCoWpouGWQtJS3b1Ry8tFFVii5/vSN
vnBXMUE4rafawajSSwezjnaow/OstEEWV42HAij3EqRE4ezMIFuNWS3+YCjDSHVECCrOgbyaW8yA
JSAu1xvznxL4LwN4rWnLRlwCT6rEfO425jeb5pLdUTebfy8F7gzgkG4/Ebc9cutln0IAktQdSaWF
GXxo4eeMorafYggL/SFvG/YhdDweRBWnQw8WjGZvmTEB3fmpGwPHvfz9jy1KXs5saGEUnuCaFFzC
Lg9fIWUFwZabuT5f/xxb77h0wh/vmGdnqIpMwOv5YhQd0oHBAL0GDM3Z1RRtvWK1/Jfwe86BDEMo
T1kGBp8CjE/8S1S+s+3emJHc1VRRBLRdQI7AqUer4wjuXIQEygJu9PgMu+IbE9Huao4AhXqRQY4k
h/AAvCrY3BzdjHXx9W7YGvOrOQLYkdzzKiYTpDqwl6iUCyyg6F6uP/3vASzWcjfcr9cCNt5hUoAj
zxwACYAoE9EMvFCU4SBkPPV+/U1/bwewnP87nESg/KyaMW0LWJx+dzMF+kqbytfbnr6aGQbaTA7M
UNEOFbwz1s4fBxmkb9cf/vdhJMLL3/+IhHakBVCzWJZ5Sh5sPX3wffIAcDB8ieDPfv0dW59nFdGG
O40TWGy9HNR5nATsrx7nZWCfb3v65a1/tAAeMIS4ObZeoU+LBIxLUKlaGR6vP/3vYSzCVRjPy+gw
2g6Qssqx/+LDb/I7WQbnodNOt5dH33rHKpSdrFm4mULgMEtd3jVVvQDS1gzA2rHbLFrEWiJXVNLW
Tc0C5MpA2aH1kXrlNwE29PWvtNXDq0CeqMfaqW/DpAQG80EBOHQn28K96dAq1sq4AKUgHS+w+QIW
nN7PcER9nODQdFd5FmIXJJLC5HozNjpirZCbclyjCqdCSleZ7/Aj/+q47gcUu+yJiP9+qBJrE8Wh
hAyLewVm07atm3gBLLKOMgBN66RuizCMUW6XAUJNa1efJKoMYM5dt8g1XG/eRi+t7/C5XMCjmlOR
NAS7y7CyzgeQdvWn256+mkk6GfpFnlKRXFSYMEd3/MPiFN7Oir0xT601fyGQZgPRE5ZTR4HIYwSO
KXNfR4zPbzPSize1Ye0O6Qxce6CrBwlyWvr71Nvl7C6j3TmnbLVhNVOBjjtnIkAQUqe8U/mcgrjg
nMMSFUjgnN0m8xTBasayo0MqWuBWhaj6o57Cz7Cmf2oleRtKCP9u+07rGSvlY0g00tXAenTHppM8
0aHWO1ubjXEarDYdS8MXT0uDyapTM67AK3JMefZ+209fTVUo4Jl4RXqRjFNlithWWZlD+AGDztui
bC35U9Noq5EOQZKOswQJ03RJWhX9200/f630a51SjwvpgmSwhnxgQNIf+ejd5o6Keuv/XUuR3ZxV
gQk4mdImO+XZWB4nwC9vGzVrfd8itRlCjn5lWhcJBxMsufi77lw8bETXWs1nariP6wDgjkYEn/zS
GyOjw0cqiiG2PPx22+dfhzA12G2UnUg6afIvXpv6z9PQtjuT3Mb6s5bzaR+5izbnHLX0zvwsSKoP
DnSQD7CO0jtL3EZsrW0aiTu4U+ummOFM4Juoaub0nVcZ5I+3faBV7LoGZ0dDfZ6AFT6o46x1NoGj
k+qd8b/1iVbh68vUE8CIoIQSpL1vC23o2RaBumvnRT1fb8LGK9Y6vV6BUIJaCCw1WHtfB5rJI8q+
8kM6tnvK041e4KsDQyNomAU+DgySNF2UT8ZEamz3Ms9bT7807I8d8VhjZjOXFcBX4oiDwz+EuXan
fzeijF/e+cezqW/nMp9xcp6qflCRDkl6l3njkDQzuDlzWLKdyWKrF1bL2KiGYnFbNAJJ7rOdxdG2
3bew8n9c7+Stb0T+tx2FnKuyLwDdtTAOfa/qIM9PfUB0ubPWX3ry/+dbxNqw0Cw1iPE5clNckIPj
0A9TMP/slvIb7qzPZWCTLvRu3HitQsLLlYaslAskDf2iinxHl2Vk69R1b+uKtdZNOBIVCQ3OJ90F
ljWmVWK94DhLftukula70dmvp8EKRMOMfMwhDXuoomDwS28iUwCEs1rWhkIHJbiM2HiJsY661hVg
NA975lgbI3WteCt8qGQCsMESXHan8RAUX63LvgiUju98/42YW1sWgiiYt92Mva8v6MsMduyphkN/
03P/zrHuztqzERBryRvw7vCR6JGvAmMXRVQaRWquBHTierh5W21YhbOcLC8rAG2TrAhTBXs8Bk+n
WQnbgvQEx56HwANrBaJl4BvKOoC7RN2V/L1tQ0f/i/IG8lVNLaxfJQ3auxxKmJ+U6tA7BuFU3VYn
I9ZSD9T9Tn0AwkMSONNyDzpcMEfTPE179Q0bn3gt8rAF5YsGqhlpogLJlcC17BtgYJV7vP6Rtwbi
ak7rqsEHAm4OkrpBXepBoP+GqGc1H6JOgCiyswRsNIOtlngGU8AZJV1IV9Sj+Sx9Mn4Dv46/39aI
1WwWaOR+lSKI1S59wpBBws7PHtKsf7n+/I1fv9b8GWsdDkJskLil5fD84NW7gbHWzrS/9fTVwg5E
MAytoBdKUr+jYRyGuZriFiTYcCeQtl6wmsqyAYTJFmY7CdJP4W9sDO1bUPvj5+sfZ2MErRV/ZS6m
Bb6SYdLaoL33p849jnkFeaEM+G1H7LXoT8JmB/UJKdJ1slA9CnogzI66IgON9Hobtr7Q5e9/7FAs
wZ1ciJr9pIEjSiJmkB3qKttzv9j6Qqt5TAHGXMgBotqm6EFk83HIGC/C5p3uvXTjX7YNa9lf6JZk
EG7NEq9Z7rgMwa0vSQKY3X1aGXVI2+m2TS5dBbGf1rMapcMSlM2D8Ojg8qOg1P1o2NLdOJhWkVxN
ubNkpcayPpUjWICOV4AA2YUAzSyz8/V6b4d//2BrEWBpFgEc3iQS0oJ0N1mf/ia9Nm7cjuLohD1q
qadXVHbJaGqq/HT9pRtDbK2nA8MBWpQAL3XFjMtZH8RH32n3rrO3mnQZen8M4I52dAY3Uia99y7L
BVZR/TlMkdoe6RHW5geBo632djWaGyN6bVpYWpJb0+B1lILwEI39BEtRR4sKbqmC7szqW19sFTbL
oMHYmVGMAczweMoCo8+sJdM/1/vjv/vxv4SNv1r5AlwD0zEIeNLYIRqYe7JTFZvyuy37aJQmCgb6
0JP2btEGzFn9Addat8nUhb8KpGrBMW7KxeXVFixI6YcRCBYwsTJa3jjcVoHELQCROqA8gaF+i1Sh
/0sW4W2uQWItrst6HwzX3qPJUJXdEa6YJtajLCMsKp+u987GeF4r6dq5oRaIT574TEadKk/Sd9uo
AfMzJy7YO/NTuASHzN9LQWyNhrWODhvHXqcaOUnkrwqelIVbN8d8yNo28hcgcGMwah0ZFW0eLjDb
180cW7mgXo67VfN5KkiOorPJlfYmqZZYi+5KHPYrVNoj5cgh7stzGEPj6Lnn2bkRWmudHUPJBVRy
oBt3kz5hoXsvqNlJqW09+vL3P2YilBWH48KQKy35bI8wOxpjY6Y9/fZ/0qu/RO1aYwYcfGfpgq0Y
atgucG1bVOobPP9g4BLA/RdY1szxPnGVaSeSgkp5BxiQmCI31a6IHO64TgxWl8cO2WKId9JpCH+6
IiOsv9eLnX+4fiAODuGfmOwXFS3YpTYx8O45P14f2htz51q0pgELDp0sYEmju7Mny/dsngExJmxv
LG/1wGp2yRrh8jCnlxcMPz10c4ScyG0FQmItWisuqTq1cAafIwN/wuBntajX0At+Xv84G799rVkr
Re+7ocaxfgyYQd2uBgq9dPcKq/nfF/615R2ygMQTWvMEWIj+I5JDIPfOsJQ9NLBYO9pKhbfNvmvh
GstMLhYmsFMaKfnR4fbRjQtfYUxe/0z/fY+/hMF/R+Y/ogx1otDEwsoiUQSIy6PD6qGMPSg63zy4
pTxVc2npQ1n1df/F0VmujuVC6qecY+Y6gBoCaxUGkY4FMckGTtyrQQMt3gVjjrGSVgGsUrElPoCt
ZDgAI3baK3Da6oHVPsVJicqoZCzp++z9Mvgvw0eosYvSfLztPLWW6M5KLktWE5EUKAxawHviZIgp
Acl+Z8O9NUhXG5PGH0MIN5GvBoAZRr7Y8dyVKfF3lr6tp6/2JWExKkBcXJYsSC3Cli6s7+G3m994
ofufg+wfI8fC2w9L3eW06ebq59Rq5LSQSwbR/frQ3Jje/hPk//F8gaHUj9PMsGZREU3dRT9QijDy
pHvjndBawwdzadQb8Z4nMsU+JJrgSvQtbcF0vt6CjQ5Yi/isAHmvMD06oFLdnZ+yPha8r3dUoVtP
Xx3GWzCV3Lk3DAVsfn+/zH15Roffpr3CRP+/qy/Ic2UNXTFNWo+mB+mE7BAs7o0H2bXMLjBg0vQ1
xo4Pu74UTtV5pSLS1Jm6L9jA/73+/TdG0Np7DiL4BRV3uC8bSDe+UiXcF0Fs9hNGd6o+Xn/HRqrd
XYUwnCAh5i4wQWstvmMzV8Ix1G3gFbxUBcXOLmW/h1BlXwcxeePOO7d6fhXYEMPhmh1dlkxhmnZx
5cEBHFtmTX9fb9PG3LrW3TljV+Osj5tAMA8BjteDYX5MlyX8xUVD3yxECu/X37TVQ6vDBcpqcVZK
NZKSxQX5jh3NPxxK2hdZ8PqmIORrIV7BuJAdWPbIq/LhjiGnh6s1r0huaQBfi+/qoDW2cgkaMNVM
x+k4ySeYmwX/BNjr76zRfx9i4Iv/byii/CTjoIYydHcuUMjO1fJv2hBKI7a0VtypRZXycdL4IdEC
adIeCvrvw4Cv1XllkPsYWBbTl6Ifeds89aU4LFgUsR/O1U1L4H849T93+cADBmFWT8g5cS/86FcD
PbUl25Pz/j1S+P8zv6O0wkjGDnYZvPRDQJV3HlJW7MTh3/NlfC3PS001j3Xt+YmtxRAP8Bm95zT0
TsBnD0fdh/IUBjK/KVT42srOpzy3NUzZIR1pSxunadbMB/iQZjDYhSxjD1X094jka60eXMYGmNcr
PwkQjBffjVe/KMs4m4Mb43EV8iVVbMnV6CeaZfauzbMWEBy658620eFrtZ4s5ewNXk0TtynaUzFC
RC4mtztdj/atp68S7C1898HqLWlyKZnsIpKN3tsM2PFeIc/W81eRXrQwe3UUnp/6L3QR1RNdguam
PABfa9iggjBeqnJsM/XIoTyiv80FdHzbh7mMpj/2akh4wwFIY6czZUv+4BVZhlr6hu/89I04Cy6f
64+nj808e/WIvLRrmmqJc1ksAdRrzYJgoNSyk3D78Es6kv7H9eZsFCzwtYxNSp4Nixf4STFkTQBd
+wBnBiRZnTG65KsehyaogB8gQDSaQ+sPQGDAlRW4oEOTDXSMKGgE5khSnJWicCLcxjmHYTk2Bhoo
WZm7cHpC1ah/H1R9+vv6j94YPGJ1WncyXSOVAfQ8ioT6o5UuO5RVd5vlCV/DmNMcTkvgtfrJJHDR
F81tXfQRb3J723GCr3V3psQ1VeVOmHj6XB86z9DYqev5cNPHCVazDsmp0ywMA2aZyHhGUWT1zKri
NjgOX6vuygnWa33qkgTeNt0BcI7+vl5wfVKU+Z7Z2sYmYC29m1oc+ruGEqTxio92oBCZkeyRa/Mm
a2gIKzqSU7t7H7+xCqyleP4AGRIXtZ/AUMe/mwaHxLOk1TlAq5LrPbKxu1jr8cYcNycajvEQH4eV
iGldtF9CVzZd7Nc5DASpy83eorb1rtX0ZGChY4bK95KalcMhcCsWuxWxjz4wCD+C0bc7o2zrs60m
Kq56mc9SkMQsS48rDDiL9FEQmtSP2740422z7VqpB2B8P5rLcJtwxXsGe0MeUmhLdhpx+bH/PyME
hdD/zrbV4KIAy/hu4lRBEKeUiwP6Zk+8u9UVq0AszawMxxV+AvxVDUMR+2zccTqAFoGL0j0T+I0m
rEV0pVMKA6wPwcF7pp9Rvd/EQvrN5+sjd+vpq12ADdKCVo3rJVzn4+eWlvljMVd7pLiNxW6tkx/r
oJiXxnhJEOosWtoeWcbeOHKIHKPcNzftxhEF6o7cKZXcas2lo/5YXDOfMJuPE943TZAk0KGKcc3c
71y4b3T3GmE8MQoKZd57SdFn5ZFy+tCV7DSx1EZCQAJ6W49c2vZHG2yvgqCcWy/pHNW9WnCNPzIz
7eVIN6Kar474usG9lajQBlva7HHOnODBbTxbRagquk39w9d2dwuqLmZQbQi23Yq+KN2Xjy0n5Ptt
32e1NUiHYGyxb3ETINrLU4Vc18FLiz0ewtb3WYW0j0XbEzxwk9nUy6kMw9JEo7byHrARFEnc1IS1
DLC0AbzJvMFNptKTBw5+2sNCx9vYeXwtAhRMKwN1gIdKQ9p+Uc5Sf0a53m6qdOMLrSWAwdSwZmwk
YoxNGmwyZg4TYHAoAszdnWPV3+85+VoHKFiOg209oYudVnxusCeN57FTEXem8cHJ/BrINbe4N+1Y
fB58u6c03WrZ5e9/RJ5wStVmFebCDBwPEumuYz9C6/VpPANeNx+vd/7GLLKWB6bUOAr2X1iSrG/v
PG/Kjg6qV07TovSxHvthJ+G/MfeuvfGWLPdwnHDcxCuAaDwvFUC3KByvh+IoB1F3R/gS5ASGwJct
6vWmbUy/bLXaFnDGG9u6dpMMRE2kjuDm1Q+pPt329FXgL0KMgasu5v+zUR8b43jvpbXTzpjb+u2r
wB+ySsEHLiOJJwZ97Fj6A1jOZefDbPT5WirHuo4Y1P8iZhrRJrPrhOeqLhbUJYrgCSZStxnG87VT
XlejEoFUiiS6osifdba5WKHvJbp99t+Z8S/7qbVXnhPUbgUfX5LMvlL/unRiyKkGvc3LAWYXpSk+
Zh3SCXdsLsY5mrW1OOJ2Tra8ytqU48GmUrsf2SRCEltdV+MRHq4z5H04EcsYjiigRuSGdeZLiLpN
N+I2p+PBdYY8mmGt0KepG9MAtQRT/s1o+yCFrB6m0JfPgT/YZ7CUTFxrMcbNmM6RDroCC1vrRU7Q
ThFKcu7nzHzzOneO6lAVcZGOXcyZ/dkWDhCKmk73fAkbSPKbR+R15kOIa6yDLOR5okMaOYXTRbxq
JHBqghzrEBTHxpZxAzXuaOovDXOdU1G0v0Z/mmF1X6Am0VHP2bT8rjt5AeN578zq36BcfmG9+7kn
E48LMizR6PZT7LmUx00/fagNgQ2bR6uTgwJoRsC/hcy3jlXO7sfG+cRTXx/qkX8CcbWPdK6fhs57
KTz2uWzhNcIINqFly1msRQcYM3enWDX2x6Lm7t5x568BSiSPIgSss/fqz0FZvKdh8XHE/4/ArerD
TOYxafs6jLvS+nVU2AGgOqdoIj+b7LvqDUkUxYqSq+FxluxVZrNzl8LLGDl8PyLcfc7DoYxg0v25
Bgo1bpZA4Va16w6BYE5kRu2cGmV/NgPcoTPqNtHg8h4KFnU/hHMWZQIGccb/kTM5wd6d/G4kfXZp
xZ6cZrjHDimDM5kP8Ufm/3aJ08FjpSyTfgwfZDvfl0N4D7L3T1YuvxxD73RR+clM+yDKeAnCt1zI
YcbGNEJtU4MmNmOs0+K7zgPvMIzURp2ESx24RfldJeCbjsQ+OwPIUt2ns0kPXpbNR98vvoks/WBq
E0S891jEGDAclKT/TiktopyU6nlQ7QvMoXJoEFkVFb3oogaX0JHIu19waLKHvi3Hoyjdz60Y5xjd
NgO0WQyRDZv5PJtB4oLQBAd/KMuDh6Nd1Of9O2HDayf1R+Z4kPT2yNEijgLc5UIwMQTpqwLjEdfT
pjiwBZ7YLsyBE7X0rx5sxaJGw62uSZcuaoXXf6BWPyKofovWPQslglhfSvxHYJsi1w/J0TH1GJG6
fytphfOT1/4cGPuO2i2khQbWxDBDhd8wQS8OKvg21pU51m7hHVukKOKMpk1Ep+KfjoTgxToDMi3d
Ehmv6hF09W/a4JwHFfGTpt7zWAYAbo7LnVVjHYei+MBoeIJZTPGwaKJi5iMzKUfnwablctaL+ViY
9GVx6MvCETa4+K+TxsGE53b1L08NPiTDtT41JsDetmExE314cng6HDwnX+KphHqpbZUT83L52ZOx
iJyLYT7gJ5/6zv2cifC5JbY/VuBORimmp3hwIRqZDNTfRvX0xGXzy+gph2ZVQxvTZgzcNDrGJVxO
omWoVUwsKncDYsnZb7P00Fianno72NgDYuCu87gG+dO6sVPRp4qnaVRy8bOx/L3vJKpPYNSNkTIM
0QhzmcSjMIUNgzl7RTqJ3beDY7JIuygdaf3Q/eJBPftFyxzUUk968B/Rnc6eQ1AfacxaQ75mrMwN
1FI9f7Qm0PfZ4OcnAynJi+4w2wxuX42xoMhhxwKOz2k0OlydEP7Kxr47Ou/5CBy3UL5W6Aaik9Kb
6bmFs+y92zXu2QBVchr9nGLF4fgVchmW+2K+sOKlhwl0hoTijlPavzJbaB2HErVmBBJJZN5a23xw
W41cY6ZYRiN/gkYpgjtt+OQOdfHvkqbsoW+h2YhMI5qkAWDyQPHaLBq4nz6wgWTnsSdiiDwcyT85
PvW+VeloHqDbr/4N004966Blr54K8gUsbM97VqGxT7WP3WwcsLZ6poFyflE7jW+qngR6N3A+siUr
kgkYFoU1juUPxkLCHdVtbR+FLkzz2ALIBRQP45UT9cT3P4Sin87Gz+bypBzjn8Olt2cymOVtDMLh
cw/88QfHoig+AvQx51GlZnnQ5MKyaC1bqqMmQfdbwOl8iNJsbuGdb2EyOA/y1bnUv2KGeEon9rPr
IUGpOlPFXhnmUdu3P63sppeinVES4gP5S1xXf2rBcruHT9AjKi1t5JM5gTn5F1n6rwEGUATzP43F
C20CKa0+tEP37pCMHGBxg5y3wfhjQf11SZ2fCwbSA1XmechrKKdg6vxWuBKDhIvsHgwOGQGFQ46t
67lRZVEsgWn8hRXiXjLyjsrL4RRUcEvObG3vMyPaqJtYHpsOeN2yw508irlnTLuZ/gT9ND0waFxj
LHnfTZ59LBxkrbkWbQyhsPdgqQbyM+BL7LPmOW8AtKyaDiL4GpdVqnOfGCcN1nIEawfO5V0jyqce
WFLUcsi3uWcVgNXkSJHiP/RDy7CAjzomS2YjYuqfRoUod7U8jwc7jpjUqx7rPw4hpWOSym+yuOGd
EwGk+lQuvYplUToxrsydaAlRn1Y1/uestCZeXGwvmmGu7pq0+46bYQCpFC48K+xOIuv3ycSx8e8C
s8QZY0E8AYB2gF75rbWoLc/LBb5hbvk9yEYgo5teHdvce4cJbBGlnldCW1zTw8SmGsnScIwrR//T
S+8XrANUZAprD6F2zpy1AUjzRX7ocygB4Uv4XsEbKWpK8uJ6fnOPwgrIR3tmH3lVBlhp/dzCLKj+
okRfoWlanNLZn05t0xavFPrWaOnnpFK1exqxvkFjIh9HqFJ/z9OiIyzy7hnChPTkkJafOl2ys0yJ
gxw+alpCHlRlHJhWnJTbg8kIko46gLGd5Zjlbd4+N4WDuOiyCVd0FVgCxSNr/FqfA9Stn7LlEi44
F15I51axT/7sdi1qBuAmGbPCiBcMsvFAiAnu/NC7HN2z+te4dPkdT+vlDCWqPdpJ6e8uT9tYNMHw
KRipf09kFpxttjR3XciWV9cn9KMhc/MiwenNI9Iz54fMTPMye1Q+wZeTn5ywS7/WqJU9g5YpX0Dd
7Q898h0fZZjWv+F1kB6rtFseg9DvH2C5qOAo1OG6uZZVG0s3D8tIkwkzRBssr41P4eQW1NXDaMfJ
YFkGRnxa3PDBVdJNYOwzHSeYLz9bm02HISwXipmxGx4x1slXowrzplrsb9oyx0489yeU5tkWIczT
99zT+Wu/lORYjTZAdaxfxugV7PvyGlkxbRr/IXAWduoL5mHI2vlRmVYeBp/Xn0cvC+7LhqVZFLAU
NSxYyT80Kmuz0+I3xUHlKoh9IUmMAs38AA8xdYIZFMOVNxmOZCn8uyok7TFL+++tdOTPepjnn+Wk
8J2UT44ccNofIZ/CjyEyghgZQ/G5B6/mRVeFPgWhbI5FWKdJ1hft4dLPjzUQXthZiBoCUemczZx2
57IbUMVGNWx2fD7do4K5xGZngYQVl+THFHjTGFue+aDbir777sIfRsTuITB+89SOfXfInH7CPUTl
feqh1I/NxZBuKCYBnSAnh0Fw5zkUjJ/LHrdQ0VKHmDKVlOTdZH3YnWHIA+p7z/vpCKhvmYFkKtoi
ClPjfuE93IyiBQWkj3kunPvKzUtUHbbuFBE5qk/5MrFn3CAPv+jcu++Tx/yHcvbk95lI7wvJ3NB7
z5hqkPC1JQEBwNjM+UcU+JinzrOyjh3H9OSfPPRKe8jmMP2Res3YPmZe27bHxqJKEM7EcPWLs5Q5
X4F5lSXOJ6r4kvmFgzoIhaTNvTcypzxmaqhlhM26Tw9+oYb5HsO87O79APDRmOg6ZW7U+jL/l0Kc
g6ncKVBxWKYis2fgJ10amZDp9GAsKu6xTyVtd5y8EBUQRZOqeKBDR86gF8CnYwDTuf5NCrDPH8xo
c3ku5eg5UTZm4z8CvNOPhegZasW7MecPilq+nPTseHmUYd+XRtrSdnweF0qGbz1y43MMRQn2SU1t
+vwuqJvQiyZHVAZSTYI1qwZEDaDJ7FK41wWiQC2iUjgigTffugc7yxnDr0AXvDhYhuBQm2rQFVAW
H9aJZ1Lxq4Sh+hSjmNJrPlgCHcRB0jSs7ulQBPV94/TB/3F0ZcuR4lj0ixQhdnhlyz29u11+Iexa
EAIkEEgIff0cz9NE9HR1pZ0g3XvWKRcj8dYim9zs7mHjBT3snzK7Sm/GYNhZpcOncAjgZEXLD1YG
l0Urbs1k7ehYEbVwkLEDcS/ZLEb0JEQBeO00CJ2uOxJ4YW1ia59h2SfBN1SpoKT9aEYfNup5Q16N
GN9lPYWW9E+czOBRhOVNU0rlxR2q7mc+F8Y3sTpIbwrkN+V6pZgwg8DD6uE6qp8Rmhfwc6+mDvTO
jISYc6o9D2PchmDbl70fbHpWpPXGw7wvM74EPnbcnkQ2hN6pGaY1vQMGSDovH5bNz4ot28iS6wBf
Ww4dUYyixp1LhvVzVH/YlOzitkfR6u5+LFAhnjvK2P4diICzoiEpDgQilJee+1boNM8ijdpbsP58
Rh4OjvfKtys2A4oYjD7vCRuOs9+0EKZjTEDN4zZqnF1IHm6qwSdQjeImxFvZdgb3sNnA/L24NqDk
46cmO6i172GYpj0PsPbuU/ioGx0gHxn0RR5tJG1uwR76Q8kEzo2jXNxmcpDiY4+nnW94qLo2i6td
8YUA7YiEPKWQItPvBjUvt6gf6ZIHaAXG4JRGK8PPNCGPyA1ettcUrVA+ln5PdHi8XTabPJ51tuHt
nZC1gZPfTPXireu/pYvM96qQpFxuiKxtjlxAFn6PJfHTs+8j3a+Amt+aHGNcYK/o/3JeSZaJiVtn
xmhFgkQ6jCexNqNXaWsCgRI1Nen3hO9e8OYvAc4w3ObbXpilTSmqNIekPcdRgHjjkOB/qgbh5/61
ZVQ+LX0GXhPrZrPUuJWx9wWB7vmNk50kZ42BiyPSoEcTOF7BxJzgktOvzTLE/5GuNQxIjb9EhaEN
yIgCHR7tUmOTnvbfzrAgvIM8ZdNfFIV4+i9C1/HxJHrTKj8lWffbd4P48iLshyWMUGuQR3Z35j5T
+MceRgu1X7HEaUoeUf+rljJtOt1hpKICZDmcyTsuAz/EvQD1NxAmKzk8Rtsi2nLHLIOjQHese0Q+
Rq8+WooQl3Mn2unb8qzrnkLhz2gxjNQ6VlKIYS3SvZH72aVr7+GLUv0Ao2e3B/nub4G7u2ba9oMZ
xU7OQ7z3/81tt7ZPZlMmyLXetumEZyeY8t11GSvRZxLZynOb3A7+3Hv/gonRv4tJ8e+NHobEA3a7
JbmqZPEGbN8bziI3ah3dZgOfxklHq6TnKXDWnULVK1PTsCHihifGi55BOWhgV/CKh4WO4i2sYn/u
dNlvFLt8gFf9E02zy/6XUsh9XxlETS4HfNyHhzSIM2QiJhpJ7WYYYgqhE12QX9yzUV3CVaSu9Lw1
6ap4s9NyjWLtuiKIQ5KeBn+MKWLxZOofJs9gGcgA3mDzIMvmaoZavz/xMmyyDCepQtxBmg1XcNxr
cF7stOIddrivSk2GPqqaxLGsWlcp9QHAnMZR30Q9nnrEvbKcTYsNq5SrzFawfMxYEhDqQHIwClTl
egAMe8FkELJr22OlKLjajCupJmFYQYRI7mYeuu6QtbCj5LJzDEwlZIhLvgga8wum5mk9Yi0Ml4MJ
JNvLASc+NrHEtt2lE6HrS9JZ3wEtE80/GhCyVTGffVF2sh9+DRFv32HWlV7Bdun/SxgUavloNF/L
mSXBXDK9BU/wMMx/f/4h5l70S7ZVxBjpyziU7UeCZFkvd3Ec/VpD2quT9Vk8lWqfDc5eNhBvKqJh
Cf7B1b9FlQEHp7DGN0DV/IBhOgIu2IqLRUzBWCer5vywLNHUnZGxFONLQd2o9gvdyLWrZZKx2OUc
rxGrzIKgnuefng52Ui3Sk3Dkxq160hnKmwqQQl58c1bCVdTuiyUQPVgawECxjoPxz1iEo6RUCX7e
ekGcLUbwdFTYnzokL+EBRD0KoqRn9z4ZzlDWjo0/zkkX2uhT9XA6PgaIIrR1iJia/gUaVS9pAZUh
+6BQ3aqfEy4hQ4oiZBe9Djzi6ji0sEJVJhsGflIzEiz/eFGbeucMIcMwPnljzz9QdT2MNc7nGJCj
Ej6i6PFCyoq0nIYl37RsH3CBoTaaE5JKkSNOFbnyGEBA+F8byFa3YketBV6MjGfzbyGDWB6dTToL
Y4t08oIQRRv8nIQ7G4sY15fKcalPXZ5h2sTFzSXfnrBu+vg/Gg5yph4BJj5gopNtrQAxrblerdzL
OYY+/sQwLXrnkIhkPksgq+F59DvviP7p5Togilac5CBw9mg/cFg/Zzg5q0B4KBaapygA6SCjRhxX
tfQJ9NAyetl2N2FOH2QfA2CJVsAdvWmanHO/X8vYCyNArdug1J810pSU+G12zROa6wAVChlGLxKW
fIkrBChnBZ1F69UgTlecivCO8RL5Y91y3tKp+ehwnbJbj0bbEMtpNyc5EpJddo+ybob4e/cmnU9Z
asqg9bcL+jS2MV/lJo/zknl/gIjTR4DbyYc/7jLG5bnNle1ngzT7YXZPP0OuzHcmIFTqYqDSiViz
Jzbvm8ybKQF43IU9ikkj9pxFcYCAF7r/TkTafuBaMReOTrzXhngUI24n5sPk3Ix5ki+uwQKNGEM+
em3tE5ZUMXKwbnSTzZrjVMLbG+LMR2PZSi7K2zj9wR97Vqmh4d983oCR9PuaXJlE4kvRaRIBPmws
rcaG6gV3bEYrGKD1++j5QmMpUtH7sAC7aAxEnxVXnFTJuqhzj+8V5EOqKB6eJgNjv3B00CJINqnn
yG7YrVHSA8/Toh/2wJ/fmn50dQSMQpz7pkVQu6c1kKWQ+B9Zq52ol3kcwDywJfWxFFjgwn7q6x0T
T7ofY4dV7GkKx/kceQ32Ykn5K5ENmkdIxx8bsZKTJT4ewywVt7bfIpSFxCksjcuWGJx5wr+HHRiE
1nj0C61Q+rAZWK5/juw3zm1UOpDfl8hJfvXx9+KsmdhLMtvgCV0jzSdV8p+YUlaYLbQ6z5ALf5x3
Q4McF+AG/HfLcEiQBAnKAS4pcGhvvQvBETMaa8R8zebquJ98q1jhwOmnqM7acPkeVrF86lm05zVk
658hSYHE29Rf4WTFBpTbVNhbgiXlC0G6Ps5Mu6mh3pcRPmREirZB4SfrtJetg00LQ+usw3w3ke/y
efcYO+kuHdJKqMZuJ4me+63GOv+bu+6Nd6Gq4LML7l7shrTw4MWqJgjrMQliX6uTSa60crBAJjne
Nx/48L69pK7tP2wQDGW2IoKqTQ17QWa0+DeBg/mdutX/IwaH4dUOtMeVFKmSzsuAHWkw6sQ2+rym
BCRvF/z2cVHfIB4D59yF+39B36mCqmxBLkKoyyEIJrQujVnhbaR5C5Lup/22312ldo3UQIY4KrBG
JncEyFIyxNNxGIIMwAKqd/Fxw9piUasy0XxOdG9ABm5pbanrAB51Q437d/2AGQnzCzT999Y1x8RG
tKIWtQQRcX1uRg1z/pCYT9q35Grwa+tXul0Gum9HrYXSFRwDBEwR2vD+/kgEv32EilcLLIXVsqDT
bE1lVMeE0DmPRJr8hls4ztA9qmSNMyasFAn1VaM85zQnMqvXboZyRCRhAR4Sf7oZ+nPfxeQc63Q5
gX3zjvuIKC6LSQspOzYu/SFt3uIp06eMejFeywhLeRxlv9GhLZIcd6/76Eng0AyHag78YfcnEDis
PIHlJQHBkWeIsM5BQTpMDCspHaaJA2VYTtdgWh5jGvLTot2CAhiLt5H04YNAsdQAni2dDigQs/mI
ZM0RQgjpnjHCR6XAJ670ZhjD1k7Io5hnc0mzNvjQTOsLw5JV2JHwfOtXLNA+F/a3S912FOituRKf
fI8eT96NaeyrWNqnNKQapn5QX7KzHXYgdEF1+EwvdIja0x5Nc5Gqca6neZ4+gO6nj3vE5AdInyUs
UxPhXkGBZhmrNR6rOTILfZV8xLNEjRoOKaKCKsRvsBISboHUzihVFYapsDJkDp7XIcpKWDfFmXHt
MHNmXc5F4iFh5gfPaJYZVE5oy8n5wX2dWl2Ow9bfAUqKA/OEV3qZ/WoxFdzQXM8eXW+CEj4DfWTK
t9UosNoIj2RFMrPvZg/ubJmxw3h9UPTS9sWA4qifUO72EPrNWKqV9xqt5QmQYtEAWASmvoPZoH6G
hY5s+BrLMGTR720m7JYNvX9em3jzATv/gP6b39Q+pMVlB0IOH61r4sJoxf+omLk8Dtb+fVM+ziUw
TKcgWZu/jHvLBWEO03lmPwxcFobhe7LbADyRwSpfJFOLTOZm89zN/jT4RnaAbgRr5zMVQfgRRcmk
sUvCsl8kAZonbOe/ely+jBGG5iIFWgSQu5sNiqM4eJfE4njJJ4G42bwNEOaVe9OsEYkxIP551636
g6oGd/EN78vZyliD6VtQQw/g5aTSoEFztfNrZoZTSvX6QmKavXt7u3x3HFzbjPG0TBGZdNjcSGDs
69RNaryMcCmKyxiS5DRqzvCQrCA4ekAyL2EWDPiEBD2XA/7T0HiouWqGGPReKpeq9dsX5DJl9UZs
uIMITJOzYFkGMILwoEoR//opQw+5ZyjnKiIglYioSMgdL7rKE0D5v11I6MssgvgYEhyEatuys0EP
RL1ikb+4gCQ3wH7LTe4LSCa/P6KwtS0Q2+a+gM6ximrDH2kwvI2jN5wtn3tw5cv2qebhCT55sFyT
QlkWtDYHKYg5YSLbed56Lq65C98kzoWcB3NzVBoHls6M/4sNo/e29xtBYPvUf8QhHw5i8DxMxmA1
IEDbvxpKg380Tv+uiG4GczHPSfmTrQBWJwO3nvGx1oIut8GLtjpCR1WRRWNw1zjhcTvJlh45X4YS
ghnYnYYsng7pT5OOoFxeHPLcTpCItJ8ZQK4n08XIaZ51/2mD1RyEifaXdIuns/NWUnHRTQ/ZtJBy
lxRG5T4r+6VzVSI7yIwy/oGuoSaH0KMrU4KX1e8sgGGGudoPePIAiaGtG7a1t6HJvpM4EE+J/AGZ
Mn/eLqRN4kuvexB/wG2ewm7aasMNMP6OBmMhMXJXrJ3wzcZDhKzWEOcgMDogajBdLRWiDZY/8ET5
d5JlpNZxN5Q8s5AsYyI+Z5EXo5ggce8e2Dlsczy9MkS2v08slWjjJVWA9rNy9LPx6ntIO8BfErS/
RZo6WMWDL8MncZfb8DTSPXzgPrppFLCmK+iCqFLjxo5h1ETv6FjKPiO3NPe9Bzk5drM8wUXpbqis
ZmcoL72KUlFBYpI8csyCFSHSHDyB2zH3FazAVIBWkbr5NSKF/yqNlX+kAtBiQw7MRfQKUKJhlQuF
V20K9J9gq66xFzdXbJzJcQHCWOO9wN0PIOo0s23/a2eN8ETloss2gsbmAvc5bUOIAmYdn6JhF2BM
utrM+1CrUQV1CNHWR7esAJ54+h7GfXaE7cjeoaTPStcrns8auhuoFMDaIBUzrQ0Uh5gbd3MDECnv
fcCXI0nb/gKcguWLHias0dOA9wFpahJq5mLJDBiH2LXliMqzX7MCNaI6OZR+gwEIgQRese3AFBhu
l2vsZW8Dsr0hwFnUlYBIeGkNSjtzQIH66rOMX+3kvhLFCAJdmn/J7lVSBcOzF3gOkVvgOohPo3x0
3lhD/QGU3mEOY2ypbdfYo4rN1zxlM+C8xS/AWW0H56b4DpcFAQ7Wm+HoZEgq5eLfeGk4sojtdM0W
qo/YvzaMEv1wALocvhDQUSc44UEfDMlHH6Hms4F3HasDqhSND8/xTnd18oYfYmMHbWLtJoBpRDpv
sOq/jqO/5DFG01OGNbbQwA6+gR2BLkYXwkfSp/37/uNNZxRxLE2/kAtWjvQUYSZ+2kzrnRQOphrd
nFDTECyaN7Nm/GmA3fUjsbp7HDp0YKofxVXTzuIEOny4dWp+8DIDv9Ps/psxCFRAONtiVBE5rk12
X+I9qyGV+a27ZCtpO7B3gqnjoUe8Wd0rcJk2GczZgiI4diz8aD28+s2ijY8YmH4sQXpPZZoGuIfY
OvyF8EodWASOiqTretzJhmsChsa2wYALwYD7o+UQB4g+4Mm5SzORb47zv24CB+ZJJqotRBBZ7K9D
7YHOxCTCOU53bAbw+7UnGkABNQCI4VhimXjY4gDQdBubAuqtBThdkBSdJ6araCJ1VXxoTrs19kBN
iux4weCxg0P4CqPdlKchWuy92LeFaYl3wCZCH12KAqEtiuMpTwAifGwcdHQyCFJaJv5zu9//TqhF
KE5mwvZC5y0FNrI8QdWS5PHQdGXSRH8Diyil2E/cYWk7W/IVx9yQDhhKxbrUjlpVh032a0qhSFI8
2wqCXQtQ1qQf9M9PajvxX9pJWqcIgHpOxya7LS5WRbyuINw6F52znf6KsCoBG10AMDTjicL/XCyk
uyM/EhOmN61lMG4ARpHgiulMfIwpxlnt1KsC5ljaDSgWxPuubEQ3fiFDUD6kU9vkLjX2nfcIv/eC
oDv3O5GnIe3/+rFpMXjHbzyL/CoJbAANSjqXwQQkZ/ElrfwJSjyB2JurbfSRIH37SaCFrkQmM8eV
hVdto+0OCQcOE2MQMBOzLMCPgzUD7GpfxJNhx6z3Pdwufn8NiAXM4uEep9RDbFnE/y4eMUXE0/bZ
ozg/EVgFbV1jE107+MjKRSpwpKh5Kx2kSacROoYCUGuci2GU5+UncWqZLPR84FxyIM3iJLZBHwRH
e8SiJhhtBPJdGGXPyGMj0I0IdbFRSK+rNe2n72f4o2YG3KYQJi7Ctqm3Pm7e9Qi3TNMwJGFG6/qk
cY2fWzJ+zhm43XV18F10A94sR4dymqMYBEw6XAbif8c2+i+IwfbYNvJyz4cyFYKDKssaSNYgf8Zd
QSbkMgnPnGkYxA9wzyc3E/X+DYXwrOhW+rTw2JxCqAzLLstkuatQXFYKoCLUlucwlWrU3RvgHC20
6GE/+rgnhzjPQKNBIEHFCdgulEIeIgYDDytqmyymoiFUBQJNofEmPhsOHQK0bjRvIT3JWygkcgN7
REHgf8cgOba3pdPZleMSfOBxHx2ZbbYPKhFTBLbDkw8/LbC5VqOJcTiNADKnSLu3hHbY0FrjV0BB
qLpCeJc9QjwGEYbnKwQGNtvR4fU+g8DbH5GkwaCcpDW0DOom2uaf4V77CilOVCYal6HxPX5hqF0C
0YicuXa16rlD7GOxTEjWXhmxNbDN5grS0svDCLxa55HvdgHgZzaJrd62QiKSSNgRcimkq0KI8a3x
wz6DRptPTLddEbH1qVP4wjgd3/ptDQ+8g0oeR8Hwk6v3Bf6CF3FMLumIbQr0P6z2IVxV9rP7kW7o
2KwHNrOhwG9tAO0bhRB98u8fxrVA1XyAqz7+TLf5OwTXek9jPmIAnS5x4t21QjpTNNl86Ke3PXBP
Dllkpb9B4hKkqk7I+t+S0LeZGmRyWYwZuyOP0+5gXBoEiOxM6DseqQDMQBAUkYz/CjV3B5USrwgD
AOHoRVxzAVnkgS/sNtruv2TDauTMNOdJGMu/FEWGV8y+6MGEDuMepPOI5Rei3o8UJtdXYYeVQuma
YT3rYew3uNP+85Z1OaSzmY/R0GUVGJXoaFWWFj2BCAOCTUjKC9e77o/sJmQmO7aRIgTfeCArIFKn
Wu3d6Qq2VGHj+QdafbrNI6YCQYO4zxuyTWX2f7lYAHUVW41CsWCvQDmFcQnZmA/8I2qBqU7J+pnR
FHzwqrEe7MI8U6gIv5BvN3ypVv1c9Sa+qBaoGwSADTnvcgww3OzQZhpvCf9maB75J1uJ7i8JVTAu
sNi8eyMMGDhkCMroyaJ9WuKsl3WTNSFofYOYhYAI+2VQaXVM0RmG3LhkP4XMQKcTu8U+rVM8g6jf
5noL+/7QuJYWmCuHK6BO/8bt1h33TY0YsfsFqmZUkYjaC5r4HxQO3WntQXTxeFJvJuv0kZMEMhSB
o1X1WfAkMcqf7QKH57bIrQzdaF7jje6AKPF3lWmEV5VA1f+uop39AbuIKBA+ZhRAJkLi/wNlI95Q
Mjm9UxZlVaBDXmpJtguldFpzufUun9pp+WMyN6k8Xunu1cHeQTKGQljnqgUqVQSP9d085q1okiO8
HctvtG4AtcXX2WOJxjKGSYLdsJqRC0EP5BWY5ADBGl99yLpd5n/tGaKGIVflG0Kc+u6hiUEp4taZ
ILPAwHln6eofRuT4PrfzQpMyQjQyECUOnAPbrp+nTAzvUCPNAtx8smIZ3xF3d92dpFkBiEdmkGv0
YjuCSJNftqXDu8yovnVQGmC5c5DGIlUSaGoBGhJ67Hgek60aoz0DFRIl8yUcV2wtIO+8NqfzysDq
MJoNFeNDuxbzOIf7O90w8+aZ9dqk2AHaVP0+YihkeNXWIpz6AKBuxMPa8zejsZz08jeUrcn8E9vs
Yw2YEs0Kum0ahUTtGsuyF2tXOcyBgH6GFZsChmJ9nEMtH5slSiowjcFdjuCwTo1LsqSYIEyIb5oC
mMZoipC/WsaCZrlasv6ciRYPsA3AClSxMADDAlQScgzMG3hrvLDkFwcAOD73DQNqqgS+lGIB7mPK
eZgiWcK2aNJ6Q3morn8mvcfFk2FWzSpQjxC6Z6d1aRNZCqvcWED5QrKSewQUsW+6IcA4uXZfIYpR
onzCAC6qfUjtBnGL22Eh4PGSnZKuixNkQcO4il/IMDVzg+NNZcFvSEvX/qkDPLbnkPH44WVPZewX
kJiFpkIrWzMWJuHAt1a5cg2WT42QvwH6dfdO91IdIbEfbA5ADb+nBue4LeNYBs3bKv2lebEi3eUv
xkcTjBApbAOvYwHW8AMcq9WHpMMwtKJ5fp/5QbjeT8vGiO6dt8P8KBHr89oJlgw5AWp/V6TDp8S5
ilEpSlkylqMnAWsHs1Xv4ImCrgTqqdzJoE1kKsZ9ZR8L9/ymmNHxYs7zxtRe0tEmoLazbeG/QfOG
4VPiJXR6CBraDIcNOjBE0C9kAH8Qx5BsolTyhyjZ/BSXaWN/5Nw7pna0ZU7uLbQ7/d5k3x0YmcPS
82cf6bPrcz8y/CQt5ccmE2OJmJ31NYE8tFy9+QkLt73EiHipVGgXDBzLE+9lA2F62loYAyJRW81p
LqB1LdFuDBQWH7QAfizvznoYKPpxR9sfikcfbDR5e46JDZgzeOMKjLb9Fe3mCRdif+x8E7wuYWTP
oWnThwVlCjDvzVA0uWY+tFOEI1cH65sDxAZC2n5qCgFY20OYLNjGyhT0K2SZluQs9fmhR3DTz4yI
zLdeyhfwUBg3Q9M/WY9MJfQIpk4T5ko7SHLbwglKjQhm7M3ATkksZCeYJmRNOW9Q+pqEmF0T5e/3
FfvFQ5ut21Zlc+L9AlVJccJK0Fh+M80fK9/NaYIaBMGQZJ6v0EkSVQgoq/0CA7osuV7SiqTYCOCE
wWGXD3PTfkLiqa5dj60PiiJvu2fhPkN4b7X621FA5h6UlV6hs7TzYHYZYCgYOmUh4vEsrols2epg
ifyHDGwGcEo8UOBnzUsbLWtlJDpr4JsJof0f+Kuv5/ak4n08qX2K/vTSx1Doi+lB7Gy6NtBivcQR
jS8+M7g1Nn9YcKlhYck9E06sll04IVHPNzXavrGwQUaHsmqEuGP8Bw/3aRO/x1qVSndR1rjPUAHS
yqN9z2yOYM6m5KDxTrgMlwq7ynvkx81cqlijog6de9+qhyRnmlbvJcTkif1IJ6VnI+TVJlBSRy1N
3xOg8ge/QwHdvnbPTUY+EX/Sg5LrWY0s3fsoMX+43SWnEKG2NU7GUwLZW4k4x6aiQC6x5Ul8efIh
UfwaGEErTiEg5GKDgI126wWbBGwRaE3Axhp8ya6DrF/6w0GaZcp5uDxmodSlmzgvY6MReKPTmxOY
mOesHc48TeJiXuO9JOuSwMQz3VPt3yAcqqYhEEe39kfFtpInEP5JtQR35JQ8CgExNYq83gc2hgjq
ld5/qFv72sH156GZ0oIYBoVUEr2C59wqgkDNCt3rXxAW3eLFHSItklNEpusaxW8phK1IXbIKVA+7
4XnfgUELeIlU6+d746ljAIyp0bot04BX0Ta8atJ/K0YxnYEQQVsZ8FJ28iN2bRYIruBFu4F/TvJ2
9ugpnXZ0jeGoW3NwhEmJXJIQxFVYNUG3YtQjjz86VOje8YrBlxzM80lPjL12sbwHbtUFinD7wgta
jvlEPjUWZi/ZMvCh+OZzC6wV9MjCxpzPYVeFM2R9M2440FptUC/Lz+kT9bS7YcL5GsMOuBlulQrs
nYEKbUmARGNPC/qJ4LYC/B425ixUeJvk9pV63VS22f4rg0qQgTgFN90Gpy5zQPm2JKoFUzBwzBNw
i7Cbix2s8AkkfFC5lI2VXmHGCrYp+ZMJEFuJhfcHsb3BBWlX0xOKBtbXuOVAu4ztSuS/6JJt4Q6V
anbjcnd42cM2e9dZ9D4FA0olsDTpGuqZq6He9EaS4ZbuY1tAY5Whqzmmv/Z4m75Z2m6YyoR3A309
8Cu8EzgLQUlfExkBGSYYFfdm57XfQNy/wgawL8N/SzbbR/h+QB5Du1DYuI3ONjDeMciC/XPD6f8K
Eq0t+QzcPuv8Bw1XFWiwjeZrmMygpTsfAssJDqKZfWHAhhGsXVj3rAj14EiD5H8RCbPFJiBrvgBS
AFuo9PcKzeI5hJ1vNWFaN9yHwErpJw7pBa659A2zK+QiBEL0ocO7noDpb+NdH8NtXv4I5bvj5Lcn
+NxuIfaWo+ez4c4hKIEe7BeX/Rttpl+9bC8CEqFDBlXxDenMugQebcpUy/0XfnnewWGgLsm4/vh1
ppWc515LndM98m/Sh2mR9XhLk3GHgA+aB3aFXxyv5DrD2riGEGUngV/uQxYde7JF1zlN5BXMNqZ8
ptffyUTbE1li+c9FeD5iP43vCU6kApYpr4b0mhW9ISHwSD1dh027v12ycIUYbMB5ICljSByyhp3T
kHefRiBzQmjUNo0ikB8jx4EYJz1Ys+gfvAvtZU+s/w/Uvz1L1gxHgW0RsklkdgcIQzyulvVFhJqY
+wJ6En9lGp06AtsijBntkC8o67wmpsGyQ7sx/DS+w8zBUPt6aNYl5bcRLpahQBc5/Te6BGhbOG6z
fra98iAc4Vn2bsclektQ3tvls5z2mySjOWZgGrtDPwMPAn1Ou0c/zMQ3Hpx2uCQySJ7bpLX/4+zM
mhs30m37Vzr8jj5IAInhxnE/kOA8aVZJLwhJpcI8JuZffxfLPqftimvXjY5wMIqWSJEYMr9h7f3Z
kIYSIV2AT1tnD0g2rv4ph2Cs7SMmZOJWh9wvl0U+jhgTxfrgS6+oERDY2ntpM153REAxkW+FMsW7
ycxv4iyPXlty6m3f9/Onmof6mHpp0vlk7O5zH8+VvkmiaaLIkMDE9rpzY3DRqsWQdNTHeqQJxMPC
eoAA8+SyLGYBlkb7j1gtqiX1gqY+G1B2D6lG4cVUVXZEp6B21Gqgx9BOnerA0E5zyvSZJorrALFb
U4xrEUS2X+maajjmjnFH0GmPTDTx4hcJOX3ILF3t4kJOGwOna8ic1jVPQLz5rdm5he/WA+KGtjRP
WuOIIyEqXEKMSQL0CnDMgFYSeb6nHgoCXD8S16qerrvVTQWvmC6Hqrd91bXZcjYMmgttTMNeTi+W
Qf6nxrp9iiNXW8spueqmBvc2IfMlxTFplgzI5ddFNn5L7Dq+zTzEu7QUg+ozERXRhIKmJ5rHGyPU
65MwrHgvo2zcy7qR2ApZqOqCcjyZxqytuUbSlbRdMOV5Nv0Ww5mnJJuY5sj+f6ERfS+FireQvDNY
TqzENtWtHvUqZXio7A/dKiiyRKRjs8yGpdtT06sRYixEZt/riPcXVV+j9xuovtSmET4A9shdGs7G
PYYt/UrVEPBi6NtlnwmaR5GFPoFwCHVyNa1g5UySNY5DQ3nhSipQzqv5ZmTl5A8s1w+9qed+VDKE
tA0h2YnNS0IeO9wJWqwsGhRUTcMwdowCppBgT+0yAFa9aYQcpwWgifjKNjSuVcb0CNk1FDE1knSm
a4/kFdkNNV93TWKG5z49INjBAejCs4+xouhWR5H3wdy5a1UsGI9eE/ULxwjozDJJeY3PClG6Tes7
mrtzPk8xMK9N8IC1j8/En4S83KPBGovgAq8xLDnz0aaL9GOYNBcazgnlUAisRClCftzF7q1rQy/L
42896c2iGFMMzftIcDuqeDP1ubnQEa0sWx20CVJarEIEiDwE9rkqjRxk0nPOQyoePa93liWU1c3A
4XuF/fhmXiUqRUhqJ2L9ppdFtHYcUD/qQpQ+yVgWosY1WvV9uEqANkkYXI1KiTNdbBwxy2SGoUWY
WV/FGkoM84JJyXLR6Fz2VkZtLkv6E/FEvmjCAQveYWuPoGihBM8TtbdtxpSXmSSilrwOqR+tE9Oc
4mXVI/S0aqxDA6ti+6icbywEDHbKx/wzl26/sWb7K/Fwc6nNmMM5U2hBbdEe+hB1c5PqN4xqcbdt
6da7OA7ShVuVNemuodjqwb1cE/QGuRMBEV2cQssCLi+pxDmDAdwk8LzLdJzo4F3nk8cDPkbjXH1J
u/w6Y4kQMi+sh5YUkAvETjaDF3s0cOBwZ1LkPdPkvuBQ6C3Z3A6UoDu+eVj4wAn5yhFMkEH+lxPw
mzTxmR51ToAe36JOc2KilFYeTGeo77Bo1C5szdM2brqGDLduoRhDyWIwgG8VgMEtufoG7d6tCy90
0KSbUanPLILfmPSPyusuH/ribgSv6kJdkiWxRngtFdlutsyljRZiQXwU488lwRPQ0W0cN9K4ez3d
fLb1KV/S6+BOL8qRbj2ygarSC0pws/Pae1O6HZhEdJ4Blu/GrO98jZFQZ3t0ijUOs8wmJVGjlJAp
/jnaPVqrHLY7iKYlAzvS86iPIYFbUviGO854prTmFgej+25WwtdH7+pPUMqThWBuCdFM3dhAx0Za
H+3rOD/BTl1kWmXrWIXhJgvEJc3rkwbNtjQFyjh3LNkYKc7slA7eNcVu+2wgjaPRkCtwsDzZjlbs
LHonmC5JUCaoPgvCwqFbxBCcrGx6v2LVPg3FtfgPWasawJkiT51DOzvGQxuRNmQ9Q33buKI1NF0F
02lJabspKCgnWrehStVuGqism8LG4SSx2n6RiO4CXfysDZq+UlmgLUDR1MnkuPuOle9LM3qGeldL
fYS+riThSDO1Z4pu871yneqo8HisDPU62l69ThH3UnZjhMuoqH6GFrPiA4PoI2DRkDOcGLqQu5El
dKkn4yOjLd9lzC5uR2O1BnvpV0Wa9xszi06BZZmrzpX3Mux6Mg9va6dWtppTT1/rYRlyOupHy+Hn
FTOMvbx4blKozEEa06qhViAdBHM1YwVWJlTK1pnSGMY2zXeBitSj05tf5mZO4RnoPRRWC3zZe18F
85EJ5USxtBwuvGlO0bej70UdnrFEeGG1rSyPelgc35vj2LwlVrG3jXh6Q6iVHoLUCPfCSFwfNSE+
tmXzVonUIHGTDd3WybwwV6J/b8YyXc+kmC9JZvaHAs3DukSYeJ81KOZkA5QdajqUjCkN1BjWBZ8A
WtwenT+a8AuTPI2dCrWg1YmlYZsXcosc3wWqhD0Dr9Embe3AusH2lHhn3FS6cRtq7ZqVcQ8W/tSo
6CgS9jjYuXipKrBjh6MOWteu0Ld/hGORsonm152qX7giVT776hlpLtSpnpwNzC5I5FhYq0BHJDtq
p2Du/SpsV17UozTptDOTy+Wq6xVF2dZAPBlu7DmBxMu6bzY7MEYczriaiDX9kft+wXh4w/fc5CvK
KRL7DDtaZIf4g2SpKFeindKbOG6PWe5yBVhcVaHGgUCr+lrPxiNr4aukk7oOOg8NX6RZvrI7SCzS
W5DTPF6zj8/0O9NwFYbeIlGVefbMiEagCB8RW3CTZN18cFP73qymYRNO062AtMPQoYTqmek5zmma
kbIjP69qURyI3eqrvCYrKTkG/VPcMThAGUAEwpihtsf6xY3VN+xE0MmCYLpaB+GQBeFxDhCAQifN
S8SPaH9qpt46zMLdWoU9Lrsw12kFEsDkGcIUMZfgTYBCC7PUY3pb6jEK54RK3nwmDbuGTn2yDGDR
VxLl9EJX5jFrw2YRpfQw7UmrlgVCiAVV64eyNMWiDYwbBrGDnmTUHFNpocKhRLcM8+glpPseU9FO
R1j1WlvG5F0rN3XdNYB6sZR5/hmU89Ps2dmaYSLXhk92sWKjBgitQO1SONZYIiL1gpo2rjGvhTWP
Fy+d7GVE2PTUmHO3rLQ+4O6aQt+safc6Tequ8UCpDnTWjAU6fHtdNQjoafIiIfSMwxQ2zgGyYKBR
FsVrHS6QVWl4r4chQGg2ZhvTap/6NLupKScueopiVzV+vDWM+q109cco6pAkDtG8xJQz46qmlT3p
V98M9ei2TrNyrB6pzxXUrwzy6jwnSMrnJ3fAAIIMjykQgUaHXurNZoa0YqRmQonZ6nNitKaarU2W
Kxhg9IGe6WsT0cJiTGduEk1k8SVydE5iZNrZB6pL9Uolq2houcsQ49TJOaAZYgVEHyk+Ytb03m9M
q8k3Wldrwp+oT5Ubo9bBfsJew3HGbbyW3pUskmA3hFGHlWwaOxGMzlhzHjWz8TZSdqV3toZQjgch
mv5pCLh8H1K7BzcxsqC1F6VtBt2aPnms6Dh4M7ca9XOberMO9AX9Ef/M8/svrJV+nIUXdFKYhkNy
bWs1mLjn6dO7i47q29/7Qv2FbZf1g23XpM3jOOoSrbSYc/iosT9St2MqUVROPzH2FlcHq/+X79H1
q/3BGizMjB7dLpRbrFu62BJUJ4KrjiLXcgLgw7anjBtm8BV2/EawX300bT3Z1PQCIz/NosurDXYt
4+3ff+O/spP6wcSP0Q7c0tSeNkFZEn95NRubHD5yu3+ZzeknPnt/4R/24wA9jZAidWnDb+rCygkf
g+DJoFgTL7LQQptbJSn3uKhhz//+S/3VVfKDvVcY1U4KijpvkLlRvNCy2e+sxrj/z979B3svoZsD
7dlm3hRdbfukPNZW18v4J/5ef3EJ/jg7j2hAD43E5lj1NMhgTnX0RBQ7HSf4mT/7XxyeH0eqZo1X
6i5gyaYUXs7sMnQoBjFhEv3El/ovrqkfR6pqhSgQxKFVjOrbyOi2qVX5E+HYoP1soudfXFA/zvqj
iZLhz5XP+LeZH3VAT1CctSfTWNdxU/5nF5H5w1oAvtzBQTAUukltahCT1FYGXYHt319Ef/UNflgF
Rrw5ZKUnM8HZtdUtVbmZMKrYQExMvmxEgLVIXa3+sz/2w02ewkvGsuWEqF4ywVBH69LhjLCfwjBe
u1VeULrqw9/c7/7rY/w/4Wd589tSpv713zz/oObWxGHU/vD0X6f4oylV+a397+vL/vfX/vyifz2U
Of/9+Ct/egVv/Psf9t/atz89WdF9bqfb7rOZ7j6pALff352PeP3N/98f/uPz+7s8TNXnr7/gFVa0
13dj7St++f1Hu6+//nJ1WP+vP7797z87v+W8bN28FR8xS+Jv7/U/L/h8U+2vv3j/REPsIRMh2feg
16833fB5/Ykm/ylMx4XYdXU8+mxQt1/+UZRNG/36ixT/hBPRpadLwc5mX02HVdldf2SJf5qSPg4j
Bkk1Lce2f/mfT/anc/Pvc/WPostvyhjs79dfxJ+XG2k5VMkcOBbDtnSeuT+Y96a1DJqgok+W5cO0
7c1r4bQVlBt6IzoOcRshCoTnLTunvwdgAjV9hZLQ6G8yy3jhzPN0HqdqOJYzRkN/OIq/f9a//2zS
Mg1BfmI46FYo6fx5x9RzrWpVSUOlyGmKhCh4fGbH3dTRpN+WWU4VbzLqqyUJPXFjRsdV99q2aBoN
zsntfAzxXL/tZEoZyhQ/Waa/L5b/3sY5VIS1LuJFTu/1P+eHe6usZYw6K0VXVs3jwlImaN/cN+eg
cOVqehlaPTonppev8FNC7FVp1n2qIbaRj33VU5Mmq8tGa625uTg2EpMj23wsAfaZKErTyqwT0w+U
CnfIAQSWIlG3QrDIZMZJVxtaOSgKBntv4jOxwepg1zO5j+QTG2YEGN7RFEN0+f7gecxei80r2sq5
/slB+D5u7c8HwRPC0xHLkkgjvPlhwzXLzg5wKAHM+f6n9RDypYT7nMvnyCmdc4NWifkQDwZqokeG
Ax5EXrs7Auh59/3b5IpeGoBwc5smQUS3SNz9/TUkuVH+EG1xmmzD4jYRlsHN5Dn2D+stI5qdJGrQ
fCGxw09uACLchGF5wj9hph3TMF7FIdPW3ZZDG5XnPBOo7yEPlplMhzXj3sSiRhVyplKQ+zMOB/DW
3XQoGARzH8X5u9fYl8wab/CPaXaIdJ0TVig3DAkRd2SHm3DIJ4jBBBhhDtVlCEYJp4quQGX6MjKK
8KiSOT1XcWI+6qLYzxXN2LlrjR1z1uEVqSeFgNPvdTQ/qqjoL2jOVq5uxgzuNGafRkJy5zHFHdek
rAFsMXwm1OcPZjfPP5k7+d30908n2+YYciRti0WL1ep6qP8QwFqjVebMbCwXUdR87fWsvVMSkFlR
WCrnSezp6SPqFMVN0+DgaNEou1Sp+qbXwXDpbLXN0rasF7mXFJug8e7A/JsTJk2vvNbedBM2gqkT
vZdzoU7wu7Q9+6tPDvjronQt7VSW5Pn/ezoGk0PkgR2usnqM7kcDqYHddEfL0i5ZMBzNKJY3YUOD
RZZneRXPucEDAyHql9mZABTV1CzmMUjXQ2W0a9et43VaQH5TWXLs5paSR3EB4bmPsVHC4CGuUHoV
X71sfIQaEvtQduFPDMel5/75YmXmI2UL3dAdWEtXmrr9Q4TJ9AzbGyXMISrgGVcZEHbG5pyRkd7S
P7BIBWfKtDQSN6WrfMph3kqbz0EKMxS2x7i0MAIUtnmcKvHqUgyWQZ+fKvnROFZ8CqLcWFqlg3fY
MK+S2HNOmTKsRScoLfSVeKdDH9HOQ1xtR8a36Hojz0bwgi545Thzd5gFbQmmBW0A2SAZ9En5zCpo
jjYwjxnRLAsSME5+61iajXHosu4h0gyS8+tk0FLeuYn72MPrYOP4WmOjtKWU7/pjkzw2rQ5lg1FQ
t0pxMVxJaZiLQubnjkrWQCkuSkw6Us2do6cnukmVLyznYCmAbioUs6Xuony4rTzmCE9zfaQTn/lW
YK7M1H3PkoRTlt2nUfiMMQEiukWkISZxPVFRwRePKm3uHXFPrISvp+cES5RTCxodHeBecktC9FZO
d3BoGwrM4VKlYoQ1/tYPsfUk0FU6cDM6+wSTocUN+rgEZSdl8qovzB3TX/CKof59aop2XEeZmS6T
UhW3RXEydDfB3u4yulo73wQ9w1EZXIaZGgQzI4AKPgSrAPYrWuwsiUfRXcnJWIlwKG8MPdxUrvY2
5Lq3Vs10QWVrXNAX/f4gDZwqCulcysoot06fz18Mr9o7dUdrwzKsvQU04KNmDu9UBEDeeVF1oZqS
bMxayKMolbct6gIWWLiboZMxjEcV3CDA0JbCydSziBi5lbnu12s3DLWIxOjqjDgsunx/8NrA2owT
RxlOj9J1Hxz7HMeuhV1YMB5U5pZ5FYQc5uuSW1LArsbU+rTS5woYAw41r3a0KsKvVZC9YANbvsZS
UeXOSuspyHFGcC2JsLkPfAPx6rGzCnXG6m45FiJ/UI0mKIp4xtEJ9iKznIdI71+srhrPoreNR1ot
i2w2D4439jet1nYPcZ+uDLu2ntOa4lPYzqQTZr3BPF8BRnhPEIrOxkKstapolN3M7Pee18rbBvOh
C+oYGnZjea67wlq2WCSgXE1XLJ/ujoG97jJ35bTMaH0wHteM1rQDjfsGgzfKWUP8aAXhG+BS+RrU
xm05ieTGNKWiBNNToCo6sbLa5tv3ZwipkA98/yesa1AM1h7HI61Y4HKr7X97MLRzbVKGY+2QaBiv
93iNhnGfOcVtV9IpT/PiEsJhHWuLqitz7bxnLzhnI2a+8LbBKvTmfSm99oI5JBWJoBzw4CgmEC8D
ySfdDbwRemh0x9Ld428P9FyXDPSgN9r1pbNs6649/ftBwb1u+zJS4FqcHBxAmKyaDl8CpdvbhI+y
hFw09lpfB8fUooaNG1R/cAxxTDFqvk10vqARVt3OgDzbOZ71FItbLW4/nRxTkjFOb5HkNhcnr+2D
xJlgYUTiKGphvNn9uhyj/j2uXUzJMMVRa4sbYNOYenqsKkvurUTBCPOsiLrAr6xpvOlMudaSXuEF
HYtj0stTydvftrV1wKyt3cWpHiF3mcJ1KmeKzF1pbFEtflPg6tcAp1y6tXwu4+ie4TOYilnW9KWa
gVYMcIRlFtgEaLCD+EA2bbtHJN3uhdtPWz2HftRUAvw5D3cqGV0/RPy6Ga8dKK96wdv5UzTIYo1B
XSKTaEXIgujR0LN97XLhBVVOgV4V+2psaLLGEN92s/FoDt6lmq+r1ruj136HxrdexV7Z3tBUbG8a
7C4gkw2coLzC28dtEq6r0KWYmYi9IEtazlP+UbIJH3EDM3bGcOXY9kDYlC09ethZH8eIhhN85OwB
iaEDXuBQUfyS0Ux7XaPsKh5kf3UlMEtt1V6fpjmSDYwenTtvirGo4ezlMyWbfAx3bmTRTa+mw/eH
zmF0DOhq9mS23oxWpCuPY4NfEs1D5YeOV28sbyr8fjQJLAaL3jvmtd7GcoM3KrzlaQbwP4V2bLGK
FjgVDQXuktO1RddY/Z3hTOW+sdpqcaXW77QkzI+hlz3Tk+7uSq3r7pyc0D3GImeh9ejfeyuqd3Og
y8OU4oNcJzBc2PlYB5yYxs0UsV17XZEcYs1S5UK7/vP78+//cosCf3ORrsayC2+yIY79718tUGl2
bKznxqz7N5HQPnHdYa04pThNGkcJq+5XcTquQYNrP3AFVsA18SZ3h7eJUrpMjRi1NX5NRKtsRmso
Hpp22TQcGxppGwAn+VvsOSPYQOAMkKePK2Ac40SkQzW6y5/qoHButXF2sPt15XWn+/r9e+phtesS
N79x2EhQtTU6uJbT3M49ojz0XBthtMWqHirzEbSWJBL/EZPu6MUb9oaQ9TrOsmFRO25x7AEW8mru
91qdl0eDceMbrFUYkVtHxUNQY7MkYtoQYRsFawAeb6lFYbnIbbO+D0cfGFHcMYzZ9adVztpO+6WJ
ubWjh7kpj2xp/V3CjKFNzpQYRHvubTVim5LoQ7GL6oIQfjYRkXvzuan06rZ1wwPNne4Y5/aK6XvV
S96ne9mvTKN/nPAM2VsjepeW7tG6LGt2YtfMzs4MlllpVbGO2uneI104cTeWd2Hx2VbCfk4Zn+4b
45jd0IGr/BnPtns8CqCtx/CrLhkI//3X88aI96F9jT7U8N6JOT7i7V/fx6l4LZENHL02bu5RPK1N
lymzpDflGu36rU5I6mNa/+le5852SIhp6V+gPcEeSZHZVaopVx9YlnzFkjh6MCVUSgTfENad3Kup
Pzd9g8xGVO7JAf4/NilbFwkI9nH1OhyclzhpYcwN5J1t0dPexUAUpgksuCw2mdncWWyke0KUAUqJ
bgQ240fd+w6ZJ7hmgeyN2CAY8T0GzklkvVpjEu7gwfmbMSFiNWMHBcFsDh2YgkOqNWLBnNAoOeke
oSmKqyFK0sep7U+qR6osNG6WAaMLBtvRd9RLv6xTDElDeVRk17SoMSmXyri3E/PJ5Ko/cOz6mb4S
vX8USe0BVUS8rwaafGunh84KJmZcJW25cqXIr/3Cd4/3wchx5TGauwujjLOm5dfmIwLYHrXtYsB3
9DRhkOHp5IRYmvVHapzoutpxWs0VzIhLwGzNmo8WHtEP8zo7py22CmwsRYSOl5Hcmx7GxR5+xvTb
7uJO4OrgQYKLQiNMM7RDZbrjpiwveqYDdWChkTn5sJTApMR7Dfzl/Rj2JdfWNy3RTczT9oFO+9UU
wKsEd3TNdJ+yIbsA7B+k4YQBip7cmTSA0EFa5R1FAGdvoDRfGiUfpYuG23pGuVyZ1QFv1HVrBO4e
n0diNn3jRR1OJEMBNG+zG+J74TeHOgYdiCVt1czyC1oZEOLBvV0whkLDKjXEegYRZveKTsqhy5d9
Yst/RtEVw0TgGAuHsDassEYT6FPBlVdZ4bwds68MUPM17ACPhTk/RKHErKnEwWkErQjacdzGU3bE
fxghCJelM3G1u9Fo04QfHkSnypX0XsBBqVfFFWSlY7nbQJTPCYjLsve0GGKdMAYXYoiD18bEFDGW
Ab7ITHAYMSHPGIrUxypfz9n0Cf0BUTqgjdLFk0SAs0ySuDlEWoWkxb01BsyrDDNAQZDk2BV5p6AR
j05rYkGMJ9amVsklgdxexYb9rWMRWUVGjw6jIVqbxEthGuipVfIlnjSLcyI7Gsrz3sSnEqHumIEL
zfsaE9hrbtofp2y4UenHYDfn2Mvyy5S+a3ribojrxvu80F/1R5TduIMPiE0jFHiFp8y1HtEpxiD/
eArohY9B7WI/S3uFtjCq37HE0rEqFlYyv7tAOMrG3JL2iwtGfSV0BZoYWBQqNqRQaYsARqbrPqpH
RG/mnZhI0NKoXUyZeY3fC8ly2e6GCAawqDDCQ8Gsn5PUPSlRPUivr9d2bZ5l1dX7jIJh13M5m82o
yI3AvQrsb4JiOoRhOx4dlnodySduaNlimKZPYL6NQedxZ7UWbCtkQu14WL2atQmsBjhrIhmmyvcI
WHoz0XNe952p+whOPzHKRnpSgwapPNwUD46RmcsIX8IQ/4dFXcNKBjghXGXCc6cAKyfh7mntw80y
Pwl8Da2WHdp+SIqZzdVDmPJtgyxcVqZyjwh+MDASzLvpZaII9fc54o9NXiWPhRZ4914fL+xEV3da
GuLsRpdo5ebvwwyVhSMmgBJG1vtxShe6l3a7a06E22qJatnh5CfcJClm3RKAcGCs2mKeuYQ9lqOF
KYIK9e60sMPgLgE2Pdg1AKissB7oWf+jTi83jqe9gfSCv6Fi8mSdH3DxCym5DPOS6um3mNoCoKgs
D+2ISD11j+gXZnYD8xDQkbstKvuWoErHwvfNtdzbkQzOKLPnuXRuE2VDjYwy9KXTFJvJJRpxzcKf
oVdOKqMQm6usXhYDyRSTJTdQYxQDW3jSvv4ovYGtkYSKaxKissMKq8D9FNYTRil2uvTEKOkBnc+z
WXotehpAhyzIxm3Ujh81M01YEOpdyhw+tA85ZIZ7lkluLZjz8FUX8i5kPMOimAmxbTPERKjMqQvx
yZcSGS7htz+a9bTkCmF8AW6vGKAaS1HCVSscJtMCIbKb5Lv+Wo+4Ohj6KW5DcRnxTrZDH76oTyIJ
9C38xiHtU2s3DZwz2UwQ7brEK0oCHTS4pJmtfKEoUC6M+VWJMd0weq9bt6GGgSWcWi29XaiQig0w
nKtizreVDNI7DJ5WVfec2rh0oFtUa3eWty7MCekzo41Ho2DYvBGQ3+IPvQAdYW0UconfDWM+Igx5
KNplCwhQQA0w82WucgrfUMgrA542QzuCTAnWNcNas8DhYDm441ZcQbvo2gYkffYbd2qYTtFwDqb4
S6Mvor6v3lt0+wuGXa7tHuc5M8KsoSJCH8c530EM7hAOvvSan4byc4rzeimxDmKki+1mO1w4cdC3
73ENIoUZknEperGzzHzyK9sF0xoMnEafMyNF8QxLskxdtUHxLCBnGa1Rw+e7gOprO7E2BoWFO6ea
bsOkJYQFOvZz+woroar354C1DB/8qEtOoGIjpCwEFyPGzp2s2YpcvVyFCewjgLO5DBV7t621u1SR
s1Ql0lbie7x1xy71RWWv9KLBuIU59VtcRHZInIBCIyqQtBtitw72CYL5Cgj5cRDOulFzs3Qzs8KB
Cx+fIbpqc1rs5Ybq1KiNIYRaw8fGqzH3fJICdaA0ZMPFbZqehTRGGLpGIEuxSq/2rYtppSPG58lj
g68Kjl3XMM8EbSnXYoyzLCylq8MMD4Z9nC20qhhVtKtGEBmloEMrSVg7CO4Kt3LXIkPoaFglsHHc
9z4CrJLySz6uaKK+GnkPlpS9Fli0wF1qfAIJ+ZzV1imySj/v6Tm49n07YRtt4czEDYdZTRAtDTWv
Inld0CiaW5CnyDFBCfNWLZNnm4lX9BhxCYjbh3xy7tuufooKFGNMK2acCMOQ5MQZlrMjtmGJ9TgQ
V6YFJ4v9Ye3iouK2aJitKyM2YYG8SqT+blD68utGhCtlX8M6nTJ3aKX3bR+sCU4x9Lc97ZS25A4z
cRA+DK65qNx01QztjIOTy3DeePItVgcW/5BcaxwpnboMkXFE6OP71UC+1kc3MR61KAB/rGaN0M0p
TrluImYrDF9oXckGhP96H7HGuRZj0BgMflBXAYQN2cEXdDR4bPbUPA4xj1XAb6nQ16nOa7T+0fSS
dh+F3FcS6n8QTNZROakuXs3Es8hBeP1WxcTyKbrFwUj6PV5lEJuE1UeVl2elt4SQeHrTzOGvz6U2
r+Q4r3I9PBPpUw60WNoHBxOGq7lBzsI3zOyErdxWJgWcqhor6rqKv9DapLIgidX0UrvDjV5RXQmp
6VKJkfh8jBckUvtYInqrrvgU8eYUaJvMiJxFlVonO+gONAkkS1qK7j6u1EJagD42nak1xoTWmTL+
inT2wYNcp57GXsKlVNcaSJHFKGPnOjGJ8HOvmSXJBQo/lp/Q3hcZvHqbhmjQGrc4iGouDuj2RgJz
FsBm8LbhbDXboWsbQhiG8ARQuRG8+iopXddP9cZbZyhDdRxZ9lZbv9ScnxO04y6V0e6qvN7EWmSc
wKqW/ZQne+wv/FDUL7g4THvMqdJFZefc9HoeLjSxJ42cnrBNwPuhEtgZkF4GHQuwwsnlhvQy3mJf
g/BP4crXOysHa/OzUaS70oN4bBjJuKCXdDPaN+k8yisY+S1Ey4vFZXSWzK3o5PCuyeZMcuAzbIew
FyCWzS/qyzeli26FP9qZQGMxTjCP7SnqrC+qrt6clGGh+EzgWYzrxiqJnI9x4n+ZGfOI7WnndsOu
w26nsssHPCs+iMbumIYAVrjpM/szwH2EzsALANlJmRgdh/2TkgFCydA5IiRviRT4kvVYPNDiEQsH
ItgepnoJ2S/YlJ2XZEqdRSPIj7FL6fLkbqoNWFCGYhXnKsAveMooK6PsdkS/6Ctqk/ZHNVjvqhe0
LcOkZLxQSb22uMM/deR+yrPxGVszpIuu/tAq0hY57YwpEwjKg8k37NxPiMsWds7XTBESROiBF554
oATGdcc63uf1KhwQNaKkwaLB5kMmU4TJOZsQk5uZEAXk2jvMpaBoUqc6quuR+r5+vTHii3XTl0WF
arlkUCdzBBZmkj20TnvR8turZnTpDE2zwAVJrhP8CXdBrd9nafGUORql5LE6Aw2rZePGePIhYWfH
bBAwYEnoh0H7kaKAcWImDFBkum5+FutKzyy7tDlJQ9tGMKJr00EW4GY9PRRhqnWnZTC7ssRTgbkH
ZS++ebEtrgWXGWGE7wxqndJQUw0msBkW30tlOUjrCf0WODitEGNc5wVY78Q647qJ3mknrczBtS7O
h/q/TJ3ZVuPIunWfSGOob24t2XKPMWAgbzSSzERNqG9Devp/ihr/OeeGTe6iKgFbEV+z1lwAkn28
YOYhYSwfzJhmkCSoPilO9lFx1vs1u0KVSw/ZxA4OgD7CWoKW8OBTmueejK5pUf3rl+hgy+5CFNwu
m6xHz/yc7wdEQ25MNtTPyOWoRmefWOAviyq+gsSqtioH2DPZANiIbjOG2Eseoz1s+Hfx1O/4aYtz
WaGUT5tfUwQibnK7J7XT45Un8w+yz2FSxe+I9pTiXH7U9Kcbt4PQidUCYXkHRWFiQB54aeFnfSov
LbNwLH405ZUB43PW51PRRcp7ZIidY3TUYJGCp8ie3s1pPHmknmyUCn1oIhgBN0Z/n/W03pHKgFLc
GlDFs4I9d+Mbd3m87yoXbBfG2P6r79I3W5oCiCL9VRyLR9NNEMD0B+Ab9UlNYHnEI17TrON3kicS
z9cs052DCoRTYngkDe1rNM5PTLPTcEl+my3z1KEVwp8TgM9sIcjbpCeK8BayMOZNpnfN2bCNoLCK
rQsuN+0nUhlAPDECQWDn2UHZJi+RzoPT1WRD8Pt2Xxwn/9u5aAmafPkAXHWywaowsT251VFnrLhR
AQ1LPfuQs8E4uH1Bgo25XhNYkRrlZi5ptekGynBzju6dPoyntirvlc4CgEiK0ke5D0hk9vHwTMdE
ytDUMIbhNGZEUFWEEdbVTKE+0QmK4Yh6JAsaPMD8gGbh86uHrV0w9cOGPjoqGNU3p6qmnSYW7HG2
y+EZe0wWXIolnGl9GzskWPXZrmGk4g6oLlgZBzB+Md7Wv9c9Y2R+GCSy7nXYehu8dDvwje8NFrON
0PEQu5MeoNv57hOv2sM9edNL55oPOB9ZupOfWNIiQDl9apWLMQzHZlB38eji0ZVq0LXAdyMXBXC5
mkto+xxaj8KJX6Mh+sidZK2Yo++YsQyOV07Cftq0CieLRaWqas/FaH1U5sJdJNBOd30bKEjDKAAy
KnXGZ5Fn7WaNvDL3OarI0SOJhzfCuNzniuEzdeyn7awwztLxSNsjxam5V8LIEaxHHyZOw8q+QOld
WSKCWZnBFGsp925TT8E0TxYjiWmn41sUav8nb9qHcGvkBF0XdoyOfHjGXTil9a3MVwZoXwRpBEyu
QPsLz1icQOe92lF3pyaFcoGdr1GtaNezr9uNNf4L+idD2MlO10eqODTjyTSRdpmVJeUIcXpei/xB
NxzilrKSnSdMkW3l5eUG7KbF9g4x0SCM6SmuS6ZjKx1dJ5dvcZnJlBy6csmAd3XZtSqb1Ic240vM
GPi3a7CfLpp0RqsYdGrQlhtzgnQVw87d5WoTzN57kjjPTuRp+4qRBGMJ2J06MO6gyexp400REG79
BQFEfMQKXuD5il89mrHAskjbW+Z264FkCDR4Yn5aZQfYIiO5oABTo9EkjqJz8POXOQANdbxoDPaU
hDGuWIHck1vJW112IZFt98Wp+SU1xS6rcZXkjKs9LQUVuSs6lCbM/DRyY3zakTumzl+23n9zNDg+
h2TuA/ZusatoHzlzZd/qS7HNspPmsFeW2sZIdUZJ6usM9ha+NbfSbIqdmw+f+TKeLagPTxM+92z2
zgxCS66qhaAXritCJ9MoWo7pl17nWgh05dse9YwLTY22jYyfgWDcO/IBNp6Tm5u+X1sXWz1Ai1T2
bEQ3iNngRIqUc7M4asqyz630Oza4hVVsSVOkTf6UcTqltGLke9t7kHySzpWHvynG3DeWeqDrYJcS
3YDffo0t+zKnYoxW2kgC8niZw7ibfmUQMAcgfvg7mv6YL4JcvRyuOG+HoxxwKy+mfszMNAozfHLk
IYY4AClSZrghif57wEixSYHwRHYEJFJl1VLBU+gOq07Zn/s/KOBG5hKexdh3eEt4MiyNKs/RZ/2i
Az3G2S2sXzmb6UdSNLcGuDcOaxVUF4PLbZNJLxgMMuFi1Q6FxEm+BrtZwtGvcaWttfGnBbPpMN6i
XmTAJIgqlH1LuElsclHbI6/GiuIz0VMRVmWwYAKoEJfKNVZJNrIk8L3ljHzb3sZwb0iR+K7YLGEd
YWRg4B1te/OlNJuTgzfz538ltFHKhiRo2/ZdaXI6MRPgwWpSUsaiPxIpa4demb9YSfYsROFQMrEd
ZcuyBb2vbTWvV3bLaWEk7xYuS7EqW/1grNIJOAhIaenogyrb76OUUO3inQqqPA3TeCxMFdINS1Qe
3my3TMqhapbfxH9P+Eko2pcNS5xNXKAPFx17YKGTd/LVjN4lp3nU7PhPUmMugKy2jWzkB3hkumBo
tRS/B/MvDJEooWqTd2RBoWL+o+UOOo0JPqOQSnlu7I8s1mx0g6g8+mGxniQYNQi54aym0c5rLYZm
9ktSMBCyHXIbVh2f15fdXh24yWfkIJ2rvPZRlINJqsbt7E6JT4dK1GHe/qvzhlEanP80ZqsISbTj
yz+03sVvJBRkyu6obGuoESwmJ9jWmji0r4Ax6oteewcBpD3IB7L4eDdxmPwe8/LmShIhypFIIIR/
5gY/OjW4DrDP4kkhrxS1Rint0EqaC7ow5Ty5H03XxGddtMw+Igz1ohme8gkdh2f/LeAkHJ22+x17
L0mFaxFZKbFGra1eLLV4wJ/Vg9RyoUCQdXk1vfg5waCMQ2tQP8AnPBRL3wPOrkKvZ+Nb30zqLh+z
E0hELLKiDJLGfu8UJCk9lYfpWkdwPydVWNkZ2gnOkq/YiinkIgRwacJnXZT+LUCAwWtEgE7qCL/L
E/fPOS/tPlAFZzUGFt+aze82cZMDSa3xlq2H3wBrUKx0vJYWeLemyrfxMN1IL8UxbhNT4GA43Xtt
dKqHqT2YpWSViQLAsJ7KfobFj+9vA06WwObCip+lF6Yuxz0LYvUo2nQ8Jm0cbQ0pAW04J6wmx2LQ
NtWoI4wwu3cwVsjyqt5Xlv6KCG5XE9O4Kwfogm7crAbqEjQ3NIpAg/e7w1kOh8FVy2cNiQ78z9Le
GPbUM3HCAa7QdggwRFsSwMA9cJQbSrwEaYE1rnOazVAq6aF0PxtWjCcSsQ6GRXtV64kMCBra2ovy
TYbGTZuTcOKNvQPXv88W9myggHg2lnzL+AwgvISLvOhWc2Bf7y8TWV+N56KIA3rXt6dayF8cVy4u
QCCahIZBKxJiR1yfEYjG1S9dJ64i7/lW+91gZfvJSrGM25QBhsq4F8calw41bdfniT9Lcc4K/OdM
EqKge5sz+3X28q9ZI5DRHqyLwSQPaBXsIZUZsT+uU1mcTKAEaiBHLsEk1vxGBNncspoTOFAzxfU2
kbvtSiSHeaZ8lRpUhDqx2cTS0iXNGiY0ux3zqKMUKYoIYvN40OVzovQ39sY6lqfsd7q4Tx5jJ0Y0
MdNand3zUN0rQBukBaaBoZJnPeZMTm31S8rsNleKGkx0fAiLaQdVo4agNqcBWRuXxaQOjb32qirq
iQS0o5NgcVA8vTgrVnRFKXXHEBgCkaDsspePgRe6SlR1Azp37WVbHFrKsDEVw7mU9pgGiDbaQFtb
1b4TDzieV/LygqpiJqVP7ZuyHLsheXBMQCFq9W3PCvFYdimRYv1gbqXKYZUOJH+2FxNHaS5Z2wL7
4BqbL71Wf6aKcU7zlUGQTK/LmJVHs2lPw5x5B1s4f8l9Qw+Hg31TMCsHSuCoPgKRDmXY8G6TsnIp
gEfhvCZDo2olkjycvXpsjIdSZSwODW3aJLaHwTpCXqyYd8s65w6InHmJGP7Ww77qir2KoRn+VJHu
6X993JX42KTRbScbaY86F+2GLUmzISLwZqn5Hmvab4qzZTMRk8CWpEBsRNEF/od7QFvUeleQpy0S
ZaeYqh2AiVs2g6n/y+1UwVaOvrD1PieIcYxBmZyi/AZnR/c0IMrDd8eWkiIB1d7APeUot9bGUyaR
QSYLlkrBPYaE4GgwRmLcqJw6s33H7cmbFtvupnDcw7zYjE/QwaQWse2Qbw9pPAVlzJZtjqnPCq/H
d5xYeyPZuzlSxaJR/lSJI8F+1qHMrBPDnYhOgButQVW/mabqSWPsCZjQ84fKqncZw4FT6qYPXvyV
iqomW3007xMQXHIgiIcpNNj0SB9oP4Io4uTNKnJGNZknIcvRKGAZ7mey8VifpzykZnEqpos1IAew
l39Fql04j8kDQpzJM/BLdM57by0+acrGIRnoLXst28Zd01C1F1SAyYtrxvCX6/KPW1i3tDbNYOxY
OjUzQiRhXBslex77pd5B6GftaDKFJMhChIx4ClX5jrrSvjGR1RqH/Ns4yBUK6Z6JsDZWbKd8YOfW
1VUL6NqCXXPBzdEnPX5pAGjhakHXJXoo8i7X9DD9nFlAr3uSpengXrXC/b0M+T9WMMRow/VGQYLH
NteO9FEmycSwmtW4/Nu09qsj4Uk5Bm9Alp5hkvz2TKQI6aCyyc9d8E9ODN/SJgZAYyy3FPUTY/Bx
tpoQoizaHiNC6Cpkv/03YDlyys4Me1tjW+EOhKG5GbAqpojsfhhGeGrLVeOV22x9XM2m4WVjpGZH
Ne5htIATBtbe4Xs20+4Nhz4GUpj1TFnQKk3Rc6ZrqK3W4tR0v1pDnpO1XfVQUG+dYdlXansSS/5N
LIGz66Z+t/SnLomuSY1kGonLX6A+IfvMTwozJErTFIxmWVJBdkzTmmcJDxb7ob5eRzlULtUCV9Ww
efGuekrfiuyHvQ+smK0n04zJf/0OrPmPGpnlzmoZj8fxsB0MuLdlb6JR0Ktib47vUZtGW/Ta1QZk
AHeQV+5zozrJlLK0YIHUO+oI7Q/oQzHoZ2FP90p1BoAE7QywvvmcV1daPZP9aXj9GabBtlOYeyrk
9YrRfjQsyVmRfYjkW+/JqJ4mrvQx+Zq7pSI/GXMFUbJ/eBCtMEo9BoR5C90BpctGmcV3Aw0PvIod
kvvyVLkKiLTlpORqsZPWcOfK4KAT68tlaoFdG39mJ0HV4vJAjyjQpSlRexwgoVEUwxUu+gSyJqRE
YI3Jx2xCpqvbnqpM27Klf+715B/RQqcFDwtKFOebbBer5Y0w9KCacrNCq6DTzksuB0hHpbcx1yGy
Wv4xy+f2UZj/EDO9tZN6tidmHLK0EBq78W9WepOXoKPNhl9EIVCqSsiWZiOwdZPDE4yTYKNBKCjU
axFkho2mVpwYQW1jGJUMTKzfXkKpiR1pn832GuiRguFlIN6Xmbab+qHlVZLfYiQkxIzEh5vH9n7n
LHzDxJqSyRlDBfKaLzJePjsi3MLSkJQXtbfNJJK1yra/BMsjskaX96VBJyCZcimATJGAYEUfS+33
IHvSe+u71jrtwapRXTEGwhmtJY8IKAhG1zhQeD67iPXLMMvHMLJGw1rSbe9InD9KLfLwUTti10i0
e45k7Dqr5pFZfHpNM+WuA0CzeKDBGQ7R+88+vFPmF62Xv/KhcMAJOzkxHO0/tv8Pfmt50KO/8W0K
aP4ZYEFLrSJsDYXm+/JRG6QLZ9o1cYSzKz3Gd2VtHbDB6ywFeQPiqc/DxaahZcVbBxy7RyVmyUXd
qlPMVKwDfmIDRph2InuAplD8xKtHoIAmVDAqk7Dj+6E4THzQIx9erghfcvpVo/pattXfkQs8iGP3
GT4Zucre9FiP2s18cQ2xLiMsbkV2O8S/vOtgEuE19jdIJZ1b3fWe+dpQlJ9KBfA/Goe/S0vTteh5
FTYcNZeqIb5jcRTwAmsmjjFwsS76JiJ1fDMOVyjo3+TzfTEtvE+DuvDcoy3GgR9tlMJQ9s0Fw/s6
Go5EMEPyYeGbbR2JLEn0KtdIZX5Z2itMQ25up3tmozX4xTDdUze0TDs+u669i+jJkWLT3gli4aOp
fHMcCTjLSkIX2mbbpicoZkCCVgCSDd48d5atUN6LsnxxK81h6rzQ98w8/VFzypYZjYyxNR1+gqbg
WAWEWWJ3RGxJpJXo+n1LpoTXUhTXhr7X62ZCVkZPCbPOI0Wk9JES3NQZaQ3r56PK734p7KNqy3iH
R5cpu8bM12iat641vlCBcbQmZAzNbcn+tWBrZLOLiDzOtRSyNqsgRqcKqUuyq4DQpc15dLmoxnQ4
KB5cllxjBdNqzxJkEjTZJAvJ7N5qWTqEMeU/LAf7npSSuUVED1HZzq1Ee2+aehaYnkpX4TVvDOCZ
mS481qP91fRrQKBsYb822itOAaoMaJGtyO5Ysu4p7yLq95Yp4vIa6cZ2rGEI6JLpCS6ly8QOGao2
9cWKLn5qRPzRLIm9myQc2zp7VGLLfjQ/4OcJF7Zup9bVj6rGyI1MN4dahcsVBtcJ+GmAqx6OoiQy
CgMVjJBhqQPdydsTIcvgepTxqUbWv0M0zvGnHLuG6slS51ed10V1iM3iWdKgM5YxNCE3qByUr23j
PS0u4V2symE6b805QdDPtd2ZBpxQcpltnYYSEPmXZix2OLmihKmMLH6kCuVqz1V013MMut50fzXx
muoKPHsFtVq+4qyka204uMyZjqBIL2YcMLBmd9/ApZyy5Ms2kLfUa2PV6v2t12i6XNaTGxJByqDo
2Fr19RlW76fuSDLH8LmNcT8fSqv5aCJAQrkXb5ehpG7eUezBU77U5jjsXCXDSJhp22yGJ4pUBFKw
0v6qV2U/Gl9/SGJzY1tdvauywSepGgLWTEB6QWps+TCNcs254ReN1eBmE0USCmfsAqP82+Huwb5U
vFmA4rupQQDo8hcvKnxOmjgEjc5hJB2NDvq1N/WXBRo6NG0Knarv3/vZC2XaPoGaM0OuhC25UY/E
Gt/HhiAISjtIU0p9aGz2S+MYB6TePRy9+E7M5ZMZOeEBor/m1fQEcY/oCbfYYSFa03E5ZBUo2H6D
8t1ag4oo2nx1opBt2mPUDu+WY40XVBGev/TMPVxn9DWz2lfFYmx1z5xQRnWpn3TpfUQ7zD+ft26u
UqfiEXUpITYzgXQ2J/2mpjqgJJPvVFIYxrjI6pjbdFQRb2cY58JSzsgktW8WbxxTqUCoZb5Lrd0o
tpEhkpruWsqwk3FReS4Mcmy8q9Ky4yLLirH/V5KXz7YwY+bMTBnHhmyUuQUcyMpwC1tBIY1Aebdx
N+1Mp/ryEsprA/ZhAsSrISj97DFM2VuS1T+BEhvJZcwICQKN00B9sszLFCGz79sBkWBh+7ZnU2nY
vIFqqlgnIxm7o1UdLB6wsTJT5qS2xiQLa2CPlIhydan3hLLBupnYPqExgRBm/DHI2s4G3tIkLDBl
PDFaBEO//gsT0tPAaSiUqy4mFmK9tXEVCh9RKDMIF5KrMiGBMAQz96XzVvHxje0N+Ahmd77reTtP
0fXNCCk3i4Y/Eg/rrlTqL6NYA0q+bccUvtppid9GiYl5NiUTykkG5vqUTmv5XCj0SopkkzFk6dGt
iS4Z8pm5r/kHG4tyKTp5IcKNSj0u3ljcsFhytn0vECfmt2TqrklvUQWqfl3IK+aU/Bn0//NcZubR
qLOXUblKT96dYa7ogNJTAiWdhLcopGdwDiQNfkyIWw5AKLdFKy6zWHibtom6Q2/hnNQqA/5rdsqm
WiU9ivEu9KQMKTfDuuy3GAzPMzvlvKPlra0r6ddIVEXyNpKAxLnKTMZ6WLjCwpzkaLT0sQ9gFSZp
tiIKSWrI+E2NKDT7mMfRXoI2Qlhp2dk+jbUxMLEpQpVpeNDT4l4kFrvgDCtb4vwCArUneWNmEITc
i1iIi5yM0R+k/HLqMLLd8QRx9UjSKpsotbibaZw+Mwni+XMPpTynhKzlTtYSK8DAZsgektjVrTtt
Mt10/Xhwz8aKhsnd6jCOyGxYWpLoOA5nl6AyJSuykCg4BaGp47tdyifg4V5i9OQzNGKSuAOXUT/D
96Q4ztVbugwKqz6bcLekOc+IALUhAXvT/hi2n+pIK0PT4mft1RP6HqK67Ayamy22aRdRgS6MY2Vd
HBKz3PM1NJHZ2G4qB7R5tKqLG9mYu1zjss9clzAHtDPIYsxjva4F6nF4FgmKWZap67YUvBhnAHxO
jBJG56czXhzEFTq1K6w3aJi/SvQ/PsjDT0wvHqJx6X07xKM9etZrpJIFzTRbYT4gH0iX+aIQklSo
JtOdFioVj+GTHKyNNIrMH91e3XlO/EL+gH0wauqbyvgtUpdxg6YqO800Af8O6aHAK7rNAHvLvgrC
FpvBdiobj+duaDYKPYZQd0WcHZWeQKbFA7IHL5F9JS+Ya/OLxg6mXav6tzpZf8nl7NHZLzslMvMT
3xPaSksv9zYTfJp8DCkugwCp7ju9Hk8oT8LSK/80uNUPsjW2san9TDD/4Jy4k064BrkYjO0osC1l
+F07xHesu3VyupA1S43AZAXtsKRA1piRbObilT0aPv11l9nM7VdbVIhBPbQlwJu2NAngpNOs9jWQ
PjpNV4o3Ctxr27NNmD+hk5eIutqGAZ44RkON0MRS9xaXdtXj7KgYgm87y2thubFnzCrKM3JAolNB
pYklHwlwogSV1tOBeUxgERMaYTlpO4AD8cYDtb5NNFPdEYe5WzpuhrpvsCt1+cjazCYB2eEvMyip
dPSmulr95m8zY4iWMK5oZuVe9TocOgRxbRL+to1mpBe8LXmNplEX+l8lhqbeRceSQ4f32hKqBsT+
DkakPaQBGoppVw/J29Da34lobggwVAk/MFXG9rok0AM4FeAA6wQ7nJqJHiJtMSKZ26RjrWEnQmWv
01/UTv+sR948Kl+2kEuhRcN5hvL/lCsqMTM2pZjo2w+tcslU8tILI2UH3dQwc6ejbJSvGrWej5w/
2Shuc9dZN4QRSF08HeYr7rx/mWEmBxPfFL2wHs46w3WGqbgPp8l9yoRx8hj/73E8fCpIx5ATQcK/
wtlDIDlrzVYVibjGGitbKZKbpsSWuQcYUzENxzW6mC74PZupCulsyRP8Sb8WMQyqseJ19UT5PI14
RfpR/RppNBkeJUfUJjUBRBECXrN5niJyqlEmPVdmf4nk3JzqqO9qLpj5dTAbhe0+8xFWtUeuWKJq
IoJwJDqhWevJWUsqcHwKG6RYB86FCMKLaVghnJV99g86YnqwvEWuHSV5jhbygrIf73Q9LbKAqfRx
zae/GrJ6NgsBX0825vSr6I1fJmvxMj/zXibfUrR/0AUS2WPJswU7/sYO46u2JZaa9U+jNfqzpXsn
MptVwo68eDcy2Y5YrBChNp0bOSGaXBNJmpYxToLgdssEBIWiyObtuCjlkUD7TkfJGed7JPEexEom
NJpoQJ+vH34+GzU1PkKtvvzv/98qZhFixM/32YUuq3tpbCw+Cwp+f0D4oiHCuZsSJZFQZdiNJlr+
Xo9D5skdKAAvOuTEhYaNR/WACh2LKkiIoND04Yag0MX6ytfhPGLjIrLfnWfpW0p+UmoYkm6w27i4
FNNor/bU3NKVBwgJAc9z8YXqn7MOAZxQSvt1Lhb08sbaf3eO9aqX3i9Cktb6R18eRs7CQNVEejXL
enmUnG5TWvT3dHLsN90Nf6R8rDfTZwMsx8+/Urmae55mj5AZHSYMTAPSlazy6FioELW2NN7+zx+5
9q5K4zzaQR+fi/ZgxFp5J/OnxDWYVwfEPl8qQgljHsxrpLrVyQAAOMawpTeadxoUO74ORe9cR8MA
iiGjXYkK8xSVnnkQOpF9YjHsTQJKdEpKtPgLNHavN/200ayTBmf4xBPPL1Zy7qa5A8nufz7IUbin
MXMRdTnEaOKZYEbpmv0BU555L8VgXzXH3hN+rUPXbad9apf5W427nUgI4y4nNX8DqHI1xWQ8eW6e
XG19fDQzL7ytDtq+7RV5tyCxPJfRu5gXee9mK/fNQna7Wc+ciwLdMGTFuu1G915bRUTkRxb91Xh6
XTMvjiZ4mYNYhLVxiCTbLbZD/IvlRntrlTI56Ea2hH6P+ywXzWedcRG6bfGOwexYjZ4VCoweQZGk
2meKWRw07cqox2YKxVzz0Nd17K7S7jk33D8/DA0EeqvN9y0VFUZVIAUORmJG/7OH5FLoVrlvEi3b
Dz2Raz8fwFVr/33280eNFcAmTeu9xjBsr0yehxQKJbJXjG8evPKL67HtspA+BIPZEUOmqWKHNUJF
TGNPD71pUzTRQ3OwzX6bDPWwAjiby/9+cCLe1IRl8fOWB801NDQi//9DvMpTJ0+9APtVDuWPRR5l
LNzUCZqBTYTWCnSdaQWwWOZT35/RLG0HpCVX0rDWH7c+2TErx41aYSSyPBTjSKPy5Az0cY8lPd6b
RmMdSTjQ3O3Pp2NaQvll7Nd5ACM0MlqAButcEBY4lq7unucc+V1Zz8VxWjkt5LF9QRGqQ810tZM7
LdopUz70GnLC1hun6I2LXdnwLPfPNGzoWLIVFoSkqj5b82mOyjJQFYazqtRVv7JK8eQYzM4Wdg4a
t83PJqFJ+2OxksHJbD4jrB/+6YZ1cQrTfq7U5aPSZ7j9careXc435OnkQctFCXXr6uAfevDDkddh
yelsMcstMvNdE4OKZzXHLqEM6I4Bq/pu6f2WUwLMGNs4y4WZVSHAa1J15sOIhYCyIaGNKSAO42I5
gPpBbic186muS3evF1TiBbY+3ykL9Hfr7+HnQ6wiwRkaONymSvmxmoVH3b6gqNcP5uoBjyNmtGmK
PU/Tls4nItbcif7zv8Mixz2wwI8eifB9sIFhTrBSYBoUBQA969H/eeXVpSP6LCMuwzQMBP5YiZoT
u6u22+ut9hA4k1h+GcWNReNK942IcMztJhCELz2zn72QdZxsXZnIk4rvxp/WiWvHehapiXdC6xud
SOhBmk3Sd5DpKhZhMdwRkCeIzKz4jmLuIIlqIvBtKS5VQrqbB+j5pKCqmAYH/GcbEn1qt1r7/N+H
qaqfUqdCPkwUSBc1N0KmplvWLirz7NQLu2X5tGvb2PdWVIY6pR+TMudWdA6SXnWYUAwv9XmZsoqT
TB4yIiwevFDJMdaVZIcnoNjnjXacDEN9BGYBbzpOG2CaVUSsa9U2yBXNT1FPDAhBTbN3sl9bOx7f
anJYAnuhruxN410jzr4SXKlmaY0hSIHqRbNYG7FZSHtleDiCce80Et2HHeTDkAbce+itB6vPHqmx
gICY9ZdWm9JrzpsohvfyRbLXLWNce4g1tjuumMS7SY21Veau3CGT8+NlyU8GEco0oi62Xgg7KM35
o0vw5X6Z+r0pDb8CtnIgw5SI359Tu8IjM8BwLqNZD4TjWLeqgZE9T13L8LZpwwEl+DVH5HnFRML3
Mqh/QVgtW2wICF1oEQJW5sW5TWp0SU4HBnCFS4ncjW+M9XCUMugKF2u2XttU2j75NQjG5kKcG6Xw
wjZ1KJUKeTIBcG15HFlqZf18Fe4D8+J0KVVL8fMJmWghFO3MU9h5yaNXiTuiEB1fDWWgqa6fx9kF
IKxjb9DsxMLUM09iL4dO83/e9loO6nVy+9+W0lsvZvZ3Gih+LQbTNaIL6D545XSEkJwTCTa5IqPR
rQhJWJEO+FD103+HjwC/MKy4IgaHrwxdGSVGU4cahzhSE+4mYxhiQ0n9+GUj+dANYtXatZWQA5yo
hdLuyFszj/iSQWMfMx2SQqi3Uun/ajmyrDo2tHNLkioVY2u96I24kAeyCrPANphYV53Gwu3hSXEE
G1DeliwhFAmFDUp/jAaW1n87tYEWi5/yMqslGHCIEfu2MO6jju0ITDd+oWqMTslEXIyd/9iQGeSN
wExsV4UOU1mU8aWHidZOtxOhwPj6SLLBQqYHPy9s5I53Q53wwZNhd4rs2QgxT67BYI6x5cCOMBB5
tMDJoJwTYqzXw4ExqNrNZ2lSgWV2hGSiq/90Opd8TBPwc0INnIU7KuBvXUu9IMlccCWLg9egd6OD
lpSKj+NooSieMEDMHUbsJP2MIVy8VLAuV6+1cwB0CQN/NDSYD3xQCjKZUQOuXKsRUdKT23k0XBx9
CsnuOMU1K9DyXD1KUlV/qGoyAVyhMRL8OfznZCGTpOM5cHOkFrE3aKefD1Kf6b9BfDOE8SiThZay
p28VK0zM6QMNB+awNuEM8SzoSEmPltnVtWPCKnE723I5T+sH2bvdsWfUaUXQGeijnfmYrSM98qrB
xOMGUqiJYjZDT1z03UaqdnuE9PuRwyi74C4pjyVan01n2CoPKZEBttOMXLIoKCzcfmHedct1rtYy
eopvwH68sIo187/ep+MhfSuBX6ymxgdwA+syanb3XC6Er1D9/Rw5MumO1tA321LLn6I56g+WMTEY
TFp5VSeSVFyOorDvXTdU0L2qm3V6zDiMVUxUiGAQ2rwnifXcoAe4IwFX/JqvCmNi0wjlK+2wbOxN
nlB8dGPWnz1pT/Ri+UvBwRNgaJoeFDTNDs5ownTKhqUzzmfMLkpYR521wwDi3EeXA2IRa09vpTSb
NhFeENBDPbeDPhr3Zjsmd3LcCrR8tOCZ4y8QPs9dSzS5sdIv/vvOZTr9kusJiHz3tlg6NeZMgwM6
IgG0s5Z4CvLgJsPkVra1DNT1kdEwcuzz9Y8GmRPhrJC1hNQkOvFJg2ZdBG1TZmAvUDVrVjdQ8VWw
ywhkj6ueoWBKnBqixyW0oflSGbXizNozOxCG/V6ZDCpl4hrHrLCzM/9F2t+mNq+qk0cBqVUSM1Dx
cHHK7XEL5rT+YHDcGeV8TSznJYPgBRn7PE6f0zI4/4+6M9tuHMmy7A81sgEzw/TKeSY1S/6C5YMc
8zzj62uDUdkR7lkVWfXY8YDllNxDFEmYXbv3nH2uZk7/QqdT6WPUIzmBqsAWhUGAV2OfvR5ufKCL
lyoSh14b9LceQdWmadUTJtrqquhUC8sC80VVuuCpDTcrSZNVWeazihevSIoCmXTRL0R6wHByk2nn
6ATRjNywNASjgQBL/gTpfbC+zV6gCWL3FdeXdTMoS29WjKqvzI4DSQXIfP75ZeRxgJnAriVDyjEe
5H9EutyhTbp40UuCHEdd2+ohASJWw2CMk4LcRZ0rb0ZdbkYOZ2e6aNu6jIpTNDPzsCB4R5v0VGVX
lDywLVZZV8Xg9fz4rKERZDlbAS22nvW8c46YfqxlSB/7Y5wDwhxrnbqZ9QAKXGzbBrNAZRUF88rQ
O41mWx7FVHU3J8rTvUMtT9ac393ul9KQZ19PP/VkelCpzcyb4tI1hlviTd6xG2s4VCZKG3csjqHV
HPPIzI5V1LoPptVv7ptBP5UQ3u93WZurd9hmV6HxcTCaOH4uTZs3wxfOCi2w2sL/jPfSNc3VAAAK
XfMInahql07Rm0fRJpB1Bu7qac5CzAuDkblbU/xBz0MuKbLHKJ+0D7qfzCxMC1R+NgF1TzFTlVU0
O6kq/3K/WNLwL42vxkMVV3uGrjoxVRV0F2IKScuVA2INEWkP3HnUErH36M4Z4EaL1je3p5KBIZ7p
qDSmleYTjKB1Yfwo1XMCMA6FN8nTMy2oYUq6FblDM6UoY0roWBnH1mDkExns1RVNpzEi7GYTjJq1
IQwxXgTzZxoPLOAGEBhri7KDzFzi1sMhOQ3zxWqTDxaFgS0njI+FnZcbt5gwd6PDeB6pGlqTaB9r
cOpN0bfuDtvNg1Ub3rEVnAAV0utDjfd0Ec4/Sc4ivNIuv2SA5o6mbIOnELf5shRpMCc8AbJBPLVF
MoQyV7fnXCQPww4IIKSvMrn1lrp0PgEFZuCOm8qrk5trWJc7CCruhnYTdvp4DFtEWwQX2tsmZiZg
ERyylVX2WrZl7+9Nk3Q9c+jyJTGn+RGRmL8i6Jasds5Oi6Jtuk1B5zQj8uaSpmb3gO2p2M5oGKRD
4uyF5gMtnvpJTvQywij5pPTtP2K8Sb2WJADxXHZWaEqaMXL2Ekl5MHr3ZzTK6tTAysZxwdyK+e60
zzyUZmllBCtjdMqbIuR2q+PPPFRWAOxi9AlRJ2dXi7L0Suq9s9IiAbCrcpzF/akTiwWLr0+C1f0h
BhtWtCygz9sgrUCAFK/MjINha2Fr4jmd8RzTbhfuKu9NdYwNO8c/LZHCWhraaU/CTbU9eWHZBf1Q
AlvsUmy2pMrUt44Uw076OD2Kxn2VEOqpnZjDG5ODOmFW1C+lqKwT5Zp1MqUX7ocgfbLKfBd7bnib
MiK9ZR+wAdWRRowNksHcmKqjHjTlJghM5vEOcHxdhO+oSAFTINC8jIP2NbJqbZ2aZnbr7WB7X1A1
sJOxYfU0IB4K39eP8O/jkxZYZ6Tucz91/i1DTCcme8pKMxCGTK2sn+90pTLZ9+6gLpCSCEoT5AGk
tvLPSoTM9l2mxahSm3K8KYvs3tj58EyN6qXql7bQrF0SthfDSOlYNfwMDIQMXTi90FKR8jDWx4Kw
N9CReovJ4kFvO6agc1eLU8uCjol2MdrmyS28mAXTfK+tcdoDgz7k/B87BuV7zrUkZt4PWkQSLSca
BbhfXJ8072TWbLppvzOYWx4H4bCpsU7TTAbXKKcv4wRW446BaoV7K6TuH1PPDA4Wqba6X1t74Sef
ZdutfDNCJw1Ctl6bSdwxsM3dq/DC6OyGOgAOjr6V6AAzqGlXu6hyEMbnq56jy+HObbOk/VFOFZNC
3NgkcDnNCeLoa4AB8hLNF6u2roOqskMJT0T6/VbaiXnlBuhBDM2NTHx86aGsLVqO5Ry+BO5/iPvg
afzWYufYJBl/U9OJ9TCsdm137DEFHM6xMbTXUtIjg/nkMwc1Xr0m9W9AksK3JSHW5bGsRLIRiA42
aQQ6625FzsYsOLesa0n21Ybu0RhoK5e1ETrXPx8S5dwdFGimP8hnsd6524IxLk6exNsG1jJrm+LF
EGhvTdKI1y2QFt5QVS+V3jhb4bL51jN5PZ8Lii4ufVAEEa7XsHjR/emgBRGqsORpVqxeMPiHt/sl
HikIrLiQZC5V2gvioEWq37TGDr4BbGUE69efIsab2GmxuTPygTab2ga9T/8IxhUUAWx/Ky/Dm2lp
brnOSejgfSlouE9j2x28z7LPu0NVNs07E2ruVefdrjGeFomXPrlOcbL0gHN4RWikF7sK5XdZ7cgr
qh4SYqZsYz6njPpHrkveLzd8dFKG/HbdPcdxt8smDZgdQQJLJzDrQ+sQd1yU5njm2OVvfAUezrNa
74AoHDOODdVQatU7we/d3kNfdQ05HC+TxIWeNqjpGIfeTzpVaMZdF9IaiyaLMfozowsctENtdtGG
g9nrJVgWQMualjAbohrWFpoSJ6XB9CDQ4Wtml9OjGcoLmFV1NVD2G1Bx/3iUYJCVRkLML3SC9yl7
pIVqf2SmTjN1SPqNHGr7o6U3BHvSfKGfhk1VvYHB69b5aMunlFwIYp+K8AjFAAwsM882TD6kNpb7
ChPPKmN9z6D8PGn4oFb3P4URg8L7n3pafvhz+7VqkClHZige7hcVVigGbVRM85fawUku81y2shyG
lGVzpFhMH5t00m8hO3Yb1QBN2cGplqsR4ECnoxObL5MLYIBedLOkpnjorVTfqJj5Pxy7HIkOlnwH
zcAJiZFNghSIBqsP3H0aTAZOGk4ETS+Z/2r9OXeGkzEh6FSCcmhoCVaHqqfmaqLsOfa4VfxsQTz6
gEHyhs9YoxgAUREaSXOOR6rvnvn8jgyvcmOWKNgllBSsEPZnicXm1lFKF/4PWo/hw/3C2FbtgvkJ
2Zl0b/rPwcbyGWp+92BKPIkBHfsHVMucLueqLB7gq+TGsIj8KP0eo4WdE+zia4mZYMW59nufW8Vz
p7Vr1HLApxPPhR5mWRu8jTcT5ZlNxBii5nw16e7nUKfZSdp+8bZSLcUUglXn0Wp4EYsBpEM+3yR5
XD5wvPK/dR31WAUHCn0CEWdmkb6UEZN7FAcGMuoQUSG4Cn0iSWnQMC3UtmPQZyTUNptMPqdk3uK5
Rv6RdOAGO5SDa8irJglR6M9ju3yPcbctZfBZoWY+EhaemXX1kOn4f+91cJfXF2jIHAC01lWItwqL
jZIDl+58xbaMbNdGdUrvzVt3gx4dy8GNUNPbCI17VumuSI/UHEdGQnOWu7sP5m6ZMQX57r5x1CES
F4/Ke51o+YGcqvFd6VmzrFOXcQfFBUns9WM96SN7Pzq9SbkIzzGWH7BgCX7+p14CCukHt3o2UUtC
NkmPwkg1WNxrq/T7RaKjBxjH3Hi2MSeto6Y2NveHnchgqFXGExgueIgO03RSbJ1vZdFdQ9nlr31d
VNtac5BhV030HDjjV1kb5qWOzXSB/0xd0hF3U4amZpdPSPZWbT4k63jUz8yCcYbMfdEyr+uHGSTD
uZGvaaZfPwzCSg6wiQCThTZ/xW+0XZfydqZaexLuMAIWpBeaJo35VY/Gb9Sn5WODqtmd6ivLXbED
4JkiJS7qa22zwGhTWGxTQW+cRhSO5RkyrmoOZMCQcSGOdJ77yXmNNHluJyv9XkPN8pXYgATSH6nb
jUfEFMj8dZTXymWiYMMYeKjyWQZZuvFXI2+3XUnRqEumD04VT6dO2ZiO5pc1tYdj5wAZkkjokMO2
YlPI8hu2EJyBub9n6XEOAWPelT/Z3ZNO36bCxPvGEBcBi4FF3q8jcaTFkq4n3Li3ofh0GIEt4YT0
bxQBsKltu1RbZ+ANDvO83bQiD88AjsKz4+VMSv98LNvoqaJpsbt/6c+v3/+UBw0zFQ2skpt6/QaY
DYk4nj5d/rzYNaBt2/J+RJrfEIzGNwOrGxgSGJ+6aGJtN9KEPg6ol4+jVZPS2SrjEQZp99J+rQQK
QRwEODWrZrzxSjOtc/RkwapWXb0MZJLbuOF7Bx5p5Qcq3hMSJ6Fi1ztMXzt9oLSAiGI+ep53ZnMY
3zsGodQZBvCx3H3KI6Q8Qv7IJb4KX2/Vi4jY4MO+3lnkV9J157yKJF/t28He5Mxtud1QzdXEKJ3u
TYlSh/sx4ol5LKXWPMTe1niFT91+L0ajW4qIboJh5ckRKQUfBwsuZEev7n7p9QHOBgJbXvAX2gJ7
N2/dsz1ftE4v9NVQi598LhXYfZHrqz++g0N6W/c6RvD/97fBfU3gAibKEMLOb4M9/aDhIfb3R/cL
afXGju2wYKfJjQI7FFquyhqOllHlKyVxXXY4f5EPVPJA2/yhjj11vX/pfknywODmB7fz2zdsr3kx
rPJaFaC3nSYIztokfYgryZszle2h0zu15tUlvzYUP/toLD9wL9H9n3xrX5pp+jGuknl+mSvL2NtV
caNYpTNsC/VYy47T92SoVxQzfMI0vXgJ7exxqpxN3hbEYVtuvcaqzWAbXt8eNt1mxNH7NPU5e7Q3
ys29uo6yIyppglR9eWiSEr1jk2iLZKw8A6coSzq9qh/KCTiBiazZ+SMyCThyP+FYzca7KoduI6s3
Xdf3mg88qzbyJ4gs9VIWPAI5ytAbUBMj9AnL2CKq1C2O/GWpy5+D9Ubrn6OpsKNt0uACpL5Emqwi
iWC+iw5SIJ3W9Opgz+5jRlouOsJkXlPRqBKn5lXBB8cKHUu+STtYtTaqAIkSxFul8NAwgk7VRou+
SSbBOxk6gO6YjCNaWQU2JFUrwn3uUm46aOYYbmPoKIApgmbJj7qsb15PjHhSB8UyH9FWN9wgee/N
xEAkwaYmF2PpDguGyJIgRE6iWjvb0+jSIXtvHiyvZBg+/8MM5Cctinjtas73bO5+qhZRPiP+ZWtU
cDs4GK7LmpotCDgj9/6Pgf63SZ1Jeh6QwRxIcdVl5QXHFUxj2nueex2lFgHEdJy9bsX7UIEsYQBa
HBJTbh2YKkunKkGUDCd6mN01xbyWR2QTlsXUYEy1BTrCNFiTnRisWuRorlEDxMTwYkUUUOxkX32P
tg0ZPQ1SiNn6qcYPUq7VItON4jwWSJV9Mjp3DXbkpMcWSgOSYE2VPkwNy0XIPLdQtMJmC7yron3n
pae6zU6lXxPAS52+mKSEghGyR9J/I0zus/JIHKGmBrCb+7dWk+5JJ2CkcFqAKh2n/LDAqU01Q8dS
HxZhi403sJGdt/k+MvRtPhB8opxa2+SmDtYnHEoWfExdJjT6ZZOWX3QdgETSzbG6ovDWBObyN2ht
asYltONiGfhoWC1U0oMl1RdN75aeW0fLeoqABxv1PkXJsctDHJqdvAXMbl+cwMJ3Mbb02pCuSxvR
otl4N7TCNL9noujkabP0ih2NQ9BGj3t3X3biSg8m2TKMXGgg+fdeHob7rtRWFWealUPOAEYv8GtT
AgRk9JyPoEqXjZLNup+UvQuLVRB8evjGHz0Il31bhPuphRWgHH7lBnvgIWvwKPiRsUhm2TdeGbPB
PgWEdtURRHjqITJWfkO7FNNRObbgXnx7ANzK+HlcVPlQoZ6IH6EbMLlKux9g7L4A4RhBKMpmU5TD
dSgwyWEQTWaOpYEya0Wo+4ejAsiIse3MKueDY8YvCPbUGuIZa1FH4dqbnxyi1kKYPyw0ESuX6E2C
mjdqio2N7OpmHpLGK4tD8EK0hcJKlm502XkHr0Q0mQCMY9IHbhEEIaO+iSJOpi+xxug4k/4HDlVa
jfkneSxqY/eivUp0pLaCljgVzSeOc/O1YKEkDHE7Td5blGIWrUYGlSZGTJI/xYdmY6PLLfPmh0aK
aQ4DthYo4u5tXulA++LSKN1kQ7uzg+6hgCpMWZxs4gqfxcGwXVJbOSEVk3syOPZ/kUGzjZrIXpPc
TDAqZ7VRlZ+10316MVNIMkPaZeeTiVGM5Ra0wNfAzr4NZjKDQGYwEtT1ZYCa65zPt4KjS2NtwpNF
9NJVe2DAbxPbckfIxLq1nwv6B1cZQeD3BagFKPYbEeTqFIYewulqAKBCYg0bAEuVKCDbSHhfJTpt
a8QRoXdJsqhzMiN6RZJBt6yt4hvRMJdQWsUNsjo94wjAEV0NQJFV/KOewT7WHPdrtAbhopWNBNvc
kwfWHtreuo6ZOhUGMnhmRDdHwClX7hTuG2KUZ3n37Fem5AAKitKgO7dkUy3iCOm33qWPJOjgefeK
L12JDmMsMYGS41quAiHWU5WpA/RDRM/RMQM9Pqt5LmQp39y2CdeF5R/j0vip0fpZZ32xi/tEO1Sj
4x0sbj2aOtO0wsDf09mpKDvyHuF3ixoZ8PpPDfgj6C/3WDZOiCZdf+OT9FaGcAvRzm0cCw6Kqg2b
W63PwLPyitVGtcoFKj5FXjgVNzyRNv0Bcw1WYbjMSh8ztSHA7b7WBUDZJG2f4lJzD413LSuc1vhE
iiWqUlRIJhMMNwY5OPT2NSkh0ox+jwaOdWcjb1rN3kGPyX+sXLSSgoE89Z7YS8LH95gMcfEH1UlP
MvdC4FO49hzCGtRj65MAAVn9PAnuNaMao7M2aD+HpLkWuM+2hU58xNgbP4sse6Pzgi7Ki38WbfeS
VdN7NYmLDPCyY9EpFPJnKsKZdCrh3pBWq2JIxlX5MZC3Sm+zfydb0j4YNd60nq9jrIVrSxzwbjK4
d4i9PDy4U84gvtGzXWpzf9jNjgn72u5D48it9QTQh1NGUnPIGjEUQIhDPL+NRq0/REjCnCiz9uCn
T5bdXyzU/wd0CnDBvfCQugMJFT5Ok0Yrs0Mbhu0mzfgsxbhRh5Fzhleml7i3NhgZfky+fmu64mr4
uTg7dXwoK39nhZnx5szyEGQ6CXLp8ItLCulTH2qriO899Z6f0bRiWUczJ2jhLnItjDaD9PSLGF9G
Y0RcGpxMW0ecmLMGE/a6pE+DXgR+uqY/4sPDu44bejeE2TcXjg/p1/babNKlrgu6zSJvto6g8ii1
Xl96ZOqBjSWvGHfzWRWc3zNwUFYlkIsgGeny9JMWYXfpGrStigwFGlhLd7bjI7JcwWd9mCziLyY7
eugwgXnDaWq+ERg6LFNLbepU3xaJ/8XTix+ZOaBmAotA6x0uhBFdMl3FOwYKi1gjh72lwav5yVrg
v9gyaXnoNPEKpS5y8m8iKr6EQ/e9GEyUNVhyNjRre8TM47mvQMQSwvsTR97PSGYPuKFwIjATIHec
irBrXMb7blgcjKEqDtRMjJDPJf6XReFC+JEV+QIIEc2Nw6ziuRjEmwFdGCt3Vq3oLice4O0szj0s
z9Mj4loc1HG2i0PApEHnPEQJomg3d0EyAaNYC6dHBGaiIDNVu2yKYZ92dGdtg3wYj0LwsVLMDgwd
nuWwiiNs5YyuHkIDHEJL+3Rpmv6xqWq177Vua9X20qqc6VSlMeqqyrWuZkH3droGiGR/dL32gAF8
3RNH89KwclUzgFJYz3ys60uJzH5KoPxanbPpfza+0ayFAurQoCLJUQo3nVvsC4FZRQ3BKapzLqW/
tbHHTvi1zi7F1aKJO/ItCmtTmSmARk3/6viFcS1ST7+C724czd+5MCQPRhZvUFNR+ozTazBBGK1U
/AXLj/akjLrZ+4hdFoNnvTWM7VaxZzzSQCDqmVSxHUoTczfWDjgFInFs7pIdg1roxgVkEk8O/TXF
1ZqmjTxwXP4/Qc9gSMUzQqXJNmAt+32JFzXySfUZdbpgMOZCTO0aDRGzR6hOTEzqFxesfvLZyotj
Z0PDGuQKdY+QyHkH4zpkQbTLQnvPWXqTJy7DFUaZOz8mRSGfHq3Y4yCv6DmOm7+PejN+jR2lP+RI
YUFScg1bmJDv5u//JZ8M4ZUNfg+DdjWRNOO0gHOCWNlrh0Qdpl/oSmx2RESDfrauealRN6MQyFrn
SYzmN79eOiKUDM1QnsTh8EcqJumW/3XQoviXbC9Hmjo/wJDYIS1GsL8+O1AxnH3Ghmfns2/E0QCt
30+8h9bcYC7kpaztcGOm+jqN1fhoyAZlQ/hmGsGZbUfb1AVUPbpvJ6wDBmgWVpJM0FlOtR3xH/rb
hI8HL3Lxb0LJlDEH5OXJ6OfZHGTJq+o6uuUI27akrtu00X593lVtgf5JWtB794EJHNr4gt8b/Zk7
Wid0Wukji9NXrKTZbqLC+kMTAy8HPpimSA7CPcfg2uzpw1XjRhsr69A7bn2ohm6NGil+ViJ+9t0x
JYfc+8HQqt2wirfoHVP9EYuj/thi7NJqGHQTZm1SLCAj6KUDpDF57XSzO7VZ1OMlrgXsBzNYmQ1I
UMxKwCAVcQZ5Dl7Ac8ITgu/06OfTsCpxUVAoyXXrlfmtaY36iRdAAe4iAUIrAH3VUcEs3KBDmehZ
eAzhHi7Rz5lYJ/uQJXuASdNEIasitLYdWc6o7Xu8T2XhOLy7JlS2Ehs6Z63m2GWQieLQmAe8cDdz
t12DYGNtELF78DEEQpwFacv/Q+BzEto2ymV9nqw82Kpg9JdBopoNevryYBYaDP75cn8IRv01Qse4
+fNLSZAFG3pnr7AamIs1MW00NgnyqOZ/df/3939qBxY5BuTGKG8KrtZ8KTMswEK0p6kqsGDkHE0N
MN0rZ8wYbzJmYg0Q38u+dm4I/hfl3Eys/N55ojtEuIcB7Fxw+om7ZgSSziWp4U60Jsp8DGyXe+ur
MOS4NzqkJD6NjPWgZQkleEsUSSjoKuR4c+8Xy7Be0COrLV6paI2bJ4e0Uto7t9a+11GX4kOG9EHo
ZX64P1RxeB0Zxzi1PhymNH1sG7Pc0aulj6pdpoZcrEmKc+ciBYUg9m5QC+7HQEJsN4qIRAMw+0M9
Wg+iKpBuOCQ9gJ3wTvdLViZAKuwarKkKtFOq59TEekNyDHXWQ9UX8iUEqOhq0fQ0ZZlAUDiJlU8t
ZQS+/cV3RY9vCwSK9MnoEQOjpqbslxaRxaeEjjczThT+I++FO6mbKM6x4zrXRuTqVo8XO1baxmwb
9+AMCAr6qgFcK62BI7UpD6TRQHkvqvF0G/hUnvAoV6icTR9+QF01G0YgXruY7FCdGs5l2jwsxeqV
HO46TDZbOjDTcdD87EKgWMn4sPoEOkqWqZ02eDKKpSh74zBIFy+pGLVHuiWMRemGLmlRRjSqiVPI
SmNYxvN90sx3R7Z2fSvZkeSXv3VFFi98xluySotHBVYQTsZElMIMEmCi5J5MDBDrnuWcRK0SMj4Z
Y4B19XfHAHyhOoE9C471LfFxC+RZbq8Caz7DhAm0vtpGyDal9dK2h+ogsNsuSF6o0xq6bOVgpI7Q
VzCODQ+j4/+o2SFQp4ynaVIoeWHVC1ESlGHl+8aJqr1wC0pzul87bQzrS+jVeElzlGRe6TIxmb8W
sd6QX4b1pKodjiqU0ChAnbLkfdXk0dbcC0FzMc+2CE5oKL57ZjwwzD5TNKiTp0zkq0n2wRzePNpe
70M7qjAExnW6rhSWyJGzpzcnwspCcTzRs3odksK1HdIMAYZmfKKmGN+DGZfu5qmCLdgzwIERXJsD
VmPU4ClSKnSejhv8xLUrdswti30KRXLVs9ws61GD6dnrxS2Sk7/DMnu0E7e+yrAyKVaL+KUNuEW0
5pCrNDkhLow2Xe3oF82mzeFUbnKQNipelfdniQscS6ok1CWPINuMh9iJoo92BjiPcWsTY2DQ1UDv
gB0dLYfw2m93HxCBr9Mi0t6IGxhgVB2cEVEQ/FizfUXte6Th5u7cdLC3od787IIufQiTobxkhm4v
GinbCwpGtR4bGZ7MPh53neg+8o7OR9djFh7sYZVizBw9q36rs/dQIdn1JWeMqk9y6hMImEl3acx2
nq5o+Ra7Rnd1LPfgBcY5JELl6nlK24+ZUxEoEix0T1I7QM26UEsxkZs4dRh9puF/q7pNmrfzCzqP
KiXGNI0wBfr/1o8CttAp6qFGNb7fH6r5ouigLdtOmGtoJuygdmnsGLalzxN07p3NgYNsIEpF6YFm
SgSMIdCY+5B8jJVGu+Cb1u1A7GRHejXlNjW9aemPqJXo8aO0TtOz4lV4S3sPoKnnDQcGteKPxN//
+0sd81ua928P/5vYbv4P3/8ZB/4/zP/efuZzgnb9/0ECuJiryf8+Avy57b4m7V8TwO//4I8IcJpJ
/3Bscgp0ywJJJojg/iMBHOPVP3TTVbqg6+sQv0R88n8GgBMObilhU80q05JExVrkS6MAnBPANfcf
SvIt13SF6epSiv9VAvivhanjKOS1xpz8zUlHJ6D8tyDrLFG2FtgSYGhiH+IymDut8QUq6JF0jHM1
yjPkf+6PLWIDsOaOeqsaEE9/ebn+i6zv+Vf9S5n5x7OgxuQ/Ts8Efv+W9e05vRyTsTWfmnRmpoHb
cnCuOcHbONZqXdQ1jq8++go1HZyI6HCnaUBhy2ZV0baViXvm5WXir38Pi3yVhQNU4NR9FjLaee1Y
Q35FbVTvOzYqE3ryGGZ7Mx7d5wwDELNFIMaFwbS7jf7N7zXHp/9ZPd9/LVfw7tm67TpMoNxfq2fb
tSMn1HUPVA3jfp8Se9GHqDatxnrGVw3rr0M6Yqqk3P79C6p+PQ3xkxm6GJYyTFM6vLFqDn7/y2ko
aoPZ6jmVz1VpXlSkn+L+K9rhJ+r9eQwDpAj8kBFtwrh4nCJiSgdqGM0QQHKIvQUCiXuKbnNNfzEP
9WNeFa9tYdkLSFzYtSSvJ0Zq3IgMpKvEeda78tHL1XnIy8fJECcvmwlp3+xKPAc9vQbdEyRdulcD
bFAu5Cpy9Q12mTfPN/chIuWFUhgQrDD5KNoafQAdtdYJl3//ovx2RJxfFKXryiVl2dQFdKHf3o6o
LlIXBEE8O5rJgoFtlo/pyYStn1YMwWR0TIpgT4v3nSptU+vpd4xDGPQiOIwIvksyBB0EX3//rOaP
9i+fEYn2Al2vzkeUN0r/LaK8icgrJg5MPjsz4jRDZpeRZEyF6ZWbeiSnNrv9/Q8U/3Kz8ROFpduO
afIhk+5vZ1HchX4/coZ+bhUyVxf3uPNmtdHPXLCjmxF9/QyEK33fgn2rtrat37zFKQDKSYBwzIh0
074kIsdghfVqYafoMWl00E8i3c2lZvz7p2v/egSd3zXbkYbLYogeyLDM346gg+tmdCsr9Rx62nMP
z3g5iVvLaXqRRVZH7gHtUhDSO4du+TaaNkrHauakHYVwBTgo0QsNMEm3g/azi11wKUgTMAGNXGrv
qS/Td+W37noKCcDtgF0ugJa9R9y7C+Jj6j2mqHXVKH+j2xF+6sE/lIjOASk9ZQicyWPxnZmJpS+0
OD3qvfNO2sQjbRCahhE/qnktG6/aSDKykPG/GXaRLuce0Mpwxb6vU/KwmizctpXzkvaffkSjpM6S
Yg09HwTiCMc1qMdtUiW3pArppCXyc2rigMOcd+ZderFpDdCKV9WmVxZi2bCKUQGFuMEmHTcB/amw
IXgjrbYw7ojWkMPz378/6l8/To5gvxO6zY6FTfO3HaTD+5Z4/iie+zb6xgb3XZbhQUsckK4JjZ/8
VYSsImFu7nXmbl0qz1GAbTTXnn3cYeAwT2TQnLQk+KmXxnEsfOD1RI2E/jZM38J+F1BQktDxkPKJ
G2xCqLzc2NRKMKONH/x2fMomcbJgDlHvL7oeZ53eaoA8KLmHF732GKgtcCB+//tf27DmOPZfblwF
TEexsTvSMm2bffiXJTb1c2rqPgheEmXJY92/yFqCF+h/TNOQbFUbfkxJ+95LrLO681YBf5oppu1y
ojUBxN/BZ7xo6lOEw6UFc1ooBitZKruVHvwQcSuW2H45uU8rI0n7tZfkF8euD3EyvcUdA23gbs82
I4eFqTf1qqzKJ5WQUJLgIOyQyZD0p6+SoHU3TWnHKxmD1gkS0HySHQAdrbnq2BAnNAmG9x1Fu7kc
Kr4TEKi6QmYDCb5gE2YXxr8ANtIIcrT1wH8HztBz0otCVDroTCtt2zuS2xTDrSWDqOUmREpCJmSf
zsjHkz/oYi1ik2y9EquXy9teZx1I/o4DWtkmK7NNiPjLpLFsxraFhWTsPIBSgQWRnv48FAIXYKrI
QVMgA70w3/E3NWdKqBYiuDZadxZe+uKncb+34+ad0CkLh7Ugq37CoNMmlrdUtfqe+igIRqOGg3Kl
bF4Ls1AMsPnd8E5hrGxaZwu045SkAlevyzpSB80PODdwrWrDWdmDyhaYBplQN7TxRlsjpT2Q6yoa
Ww67BLJxAmdiQZyLW4NKZE4JsArvIVAjbw9tnQQxPWISRF4Q7pMXaKvvoz+g32Sg7diyXzWOJEyB
QXFgd9M+HQBxT3mZLqxiOMRw/B8T+WwaHhN1vRkOfo1krw/pizfaWumSeQ2gzCgliogqQwFDJq16
ANYsch8XZY0HHoPbIo/wF7TRAPAkXtlNOa1qAT4N3y0D2fGa9uXbv7lP5k3119vEtlxTCBYIall1
v43+UonQYcpsARXyBY3xFy+A58uUAck40zNisVDsQr+fagG+nQ7AMsKtswCykzBIxAy5bqdqS034
LTFVupbR9wwVNb55At3+/mneC6J/eZpU55br2uyM1u8FU4MbPbDN6sUfFOJn4T6EZfHgdFq2HiBp
LiFVXIHmPSHJEVu3+g/2zmNJbiXLtr/yrOe4Bji02es3CJFIrZNJ5gRGkYRWDo2v7wXerneTKCLC
OsY9K0veAgKAHxfn7LO2ekNHQrxJIuixaJXoDgVvM5bJK8kcvIjp9m1rdIVRqNM6Z5sIUbGioe8a
aYzKwqMH8oUzJG0vVNR39M/TduZSoYczQA+ETb2TsjOtKmQBLx1dfTUH/z3NDdS/Wg/nUT4yjD5F
Tanj/YM6eaARQ6pQjCw9/WTFYOH9tj//9Yb+9+z3PJbv//kf34s2hzT7+B6QUfntKDfvyNbPfo/t
1/zH13/7P/x99tPVvxzXUhHSQfm0LSoT/zr8CecvBhnHLo53bLVgNf5z+NM4FrJ7d11H55/5vPzb
vw5/4i9ObBot9o5lcAK0Nft/dPpTf43rD+Nem38cZwWb/YzlzD/l91XMbALd5Xz4BM0G8xgBFKny
w1vb/dZIE/5wNFEtmSZrq9KD0FEFouTl3rguR5pWh8XcFBe1HCHdFK++W0IfVolTuobOmL7irQuh
66xx5H3Y6jhYBJk81wzwDyYAYMc10IdH8RforPtOsn8bUH4m+Ihse1KoWKI0NUmjfg80j9Ra9x3r
KuUMHf+PxIKwhEAL81bfFVgH12e20l8ZpWNsNQ2zALfs0y8Yx+IOd1mqeJ4IPIVDnTRyA9ghyPWt
ZgzBnkWCfOJg70y1umiNvjzDIuN5sFlpBqj4wIiKF9NtnpqyedKkflVW/XPRWv256dTIPl8UhSWy
1X1abevvvVbCcBzmhA+6OJwqsa2wsfdRZYW/X+BfFXMHAZFLcypbmg7urat8q5G+Gj6lKpTNLgBY
wC2VyawDI9nEDTodsc7SaVhDJNK3uzgAnjzWEb1dgxHuQnAdOxXsWJAh2hxjTi76O0sU50sDQRAT
ArR/BUqCJjjhRFW8bevoqUNvdZXrtLHhMaJlsxuloAPeNSmsoozwDKVQ97kN35BGZc0tPSNCoZoP
ODelFL9DF0wL/XuVZmhItOursEjeDMOYzuJcxSd7gqDYVDmJvyHbDRypt8lQNV6iBZR3x/beTLKv
PRvgfa1Dzik44IBy3YDPxnfTFC8gEhDXV9ZFMcQXeZOhjQ0V7BZltmuCMSG3LeWFkuOeEHzrZape
BSKOWGMLyOwhErEsOQOUON6k8LIthTa2wQJaqBrS60kJP7UtcuXx3KAF6T6Nhk9p6MtrvWdjED+l
Dl0CFjrJyXihCSbexm1Z3kOuR0VDk0076M6Z1cpd3WJk4dp6wWYaEwPF7Klvq7B5B0a+PQ+R0IM9
WdDSmb6CDAYMVtFML27Uyn+QLYkLJ9fT63wCNxCl0MaoVVJsMZMr0zEsr8vdszrS+8uIxtioC2pP
c+zP6EKnG63Wd1bybusoiNla+lknPLXUOo89D2LRFJw8ComfNkeS8xgfszRk4x3Dcc9JJ0+GtTFM
QJcYnW+gofwwquhz6EyfDSQhgSWmfVcrnwx7pkiOSAFU5w4DpdrW012np3f1YCi4ILw48HChRwTP
mOGMu6lTz9imnnNk4RTigtVzEjD3mKMbKXU3EqMPCVU1umMyT2s7UGTGeFtVNgcSKioXXZjQ+vUV
I5sG/5FWhX0YUB5IjIT26ijaTm6e012uY+wI1g+OHBgKOKRWOeZ0alL0p2kIi6dhuiQB/ibpd2U7
mbCncRVQAsrFlHbDneZm0TZVnXc4v1SHInEF0PpZ2OyaLRoRLoYqe6q69yLWf7ZCgUjBLTayNT7T
Sv+JTlDqaFbwLZP5k2aH0a6RzU9KgSOpJ+NaMHdxYP5Myw20GJWDoazNizYNqicNdykxFS+DEr/l
QXne0P065oJeWmAJFBCe/ObLL2+rvM9uMtEqW32w8fGleRAJFt5Kn8ygQPtO6xVSpgjVo9viBpgV
IIJ7A+pDHO+bGuFzbdzTXvI5ligpJiN7sTvT03QkOPCoEA/Q0W5j9lD0ynUh6PoOFHsfoVRHpQax
OUHakUv7qvGbmWPpvEYGPmvAljT481AIRHhPVv06R4WOGrl7jRKV3DSQd9QK7N4AyqFk2lPeRIwp
X/twQq1kfO2jur0m70mtyqGrMpYJWvlohJGBFeIlRDXxKcSkfROkn/BYf1MCB954kp0lTI4bowQ5
VDTVjZOIC8lxJMvbR93SXkN/E1ewjnVwDds6oHJnahXWy3p/7X5PYybDMNTgNjrqSx7eZiUes+wr
44s3baDkmHCWDmiK8SvFw4eEg3XnY6YyfIt1XDKr+nKUPR7aA8p0PNkjBX5BDZoR/2XL3wMEoQaA
dyL+rc2+AkxLQhd8T1ah/IDYHanGPBE+NQpHLD/oH5q4NG+scCSDlG19YyhpCJ6e6OaatpmJjkLY
7UVMaUfY6j3uwY91a/kcmT5VVv1jVEFgo6WubiQoOzC3/cxJJPFvIiqNI1e8jr40zpSewZvWzXRu
aFy2KarxGnIJ2jHX7M7aqtgbJdNhqUN4Hqj2qGZe30G2pNEKV6zcnWstifnq92I4D9sMaYIFBV9E
t7Zf0iFnQsg1LKPa8x8Ctkjr6DzWZX0R49iGEWZ/WRR4xAKPvI0KetWkrXmU+emczczHEC0s3WOw
KSHpKCBCNqXVXYzGVBDo8spWQyTmwfCaiSrd5IZkqsLVWbHsc21yr3KjTs70TL62Rc6R38/Vq4lC
GoizSzPLlX3UZ9tayUHsDzSFabQI0yXy0CfRk1GY9pkxPJStxi1VN/WoZVNQglTn5jQcYnuetg2u
5Sno+Cnvpp3dynNjxLDa6aKtwDN1SqfHqbulLpzgHmKr6GbMK0Xyr+ZZassJxgT2ksXMy4eVOSCf
I0umuSEStuspugsK/Qlx5LasytsIPcoGiB328U8cWPchixzrrPp5jMb3qExnQtpd5ORIOWdR/aju
Q/pjz3pRoP5JviHJexYDriBNhf0FLhabvql/sFsLN5GUFiwglFVZLx98WDwbUG+vQYtgfZDDfWb2
36MUHkCQ1jtTcZFTzNDOtANVnrAauTmeDGgFPTyEadOKmFfjiEnUZNCT54mwAKV/RjOn66olQU2C
8D1il1X4xWdSTj3Cgaya4YKOqC6CwZT7lKzTFDLK1aA197AKcEaBcuPonzPXv/drA3qAH98UNSKw
wK6+GcVZMRh0o0zdY5VT0yb/te3C7DGZcOKolImsxnxWksp9WI2P5cx0lgVug3nWfq+skSP+hAdN
rYFvRSn5DUHGt767sPXyR8+ubuOq043rsPMCtIt1n6O80Mr9nR0udOkr2Lso/VXxk6L0mRsY6V5v
vvYdAteCqjsLUs/2JYmfMVd6GAFWBKF+nozZV36Fto1k/oKTDg7sz2nFVBknlr4RCs4wbeBvVFU/
Z1f/DXHMXVbrV25SfEFIdy7L/ClSrCuUiuYnCI6vnQaaBKTZd5Ep0Q4v0eLMHttw3/XxO71llOtz
eWFFMCVb2lM4Z1KboOWAfoTMJNNS7dEQw361acEAJvhoTM+DbP29Cvcaa7MviWogLlfUSzVBtFlX
OALEbfRIfZUza65+6cSImbXIXnCRynZWW4irQW8Qn00kiKb3Xh9uenpHocvZaG5GyT4s7JR4PwSS
FuSq/9y1wUvBbtYS3aOoaUdSIDbXGYAmrbOBTmSNS9YUHrWbXLoFRidxaoWbjs78HQDhr6G07Z2c
cKewy2Y66ynaYoPn7poeJ/QoRI1mpz9xTkyv0oJErAJYE1UoZYquOgP8ZW8pz89rAH7rAM2FYZrY
36nxGQ7iLZUqEsF0bbMbUu5MyTtC2MK+jVyVlpkebQ7sKayQxvhoIDeUA8oYoujOijjw5IUuQfsJ
ucXjsLvUUVxvkFc2Owds3VkBjY651JQof0EA5vp4RgPLTwoLWEJYyoVvq5+iZPQfhry8YNbxjbB5
xaOSqRMEumXHYMBFj6N42eMsopITajU6XAYqMxclfkN+nzU7vWWwVwqpwW4ovsjevCzowoSn0P6I
py/KsM1JpMhMewTacOWEpb2pp9ZFXkcXRafS4UuPLY04mGa0Bkz+fqDJpIvwtgxvNJEB72Eq99Bh
uWddpFpb7jZiih32t6Vo0fVHtNNJO+1vMqsLkJ5ggjPqyCF1LTmvdepvU0fzF+kOTCMhBW7drhRX
NIYBtVSLvax6KFb6T43+sUcHAMJ5NJL4lL7xXrs5jXGM5Htget+nYghwN2REh0mI5283G0Oymu1y
BRVrpRuovGj18v26o+EJYbdSm9krhVR9j16i8bq5x3Zo3deiveREU0EwrGHwh+h4Ld3NLujng4OY
4Yihq/6jrgxf4GUMO+ZWPCSmvLye9b6gjfMGr1DcPNsNrL9rVyuBod6jJIjATtnfu5TtcF827Evb
Eb+OhP/lhrySQKmYGMzBukBbYfkYpBbiidbObyJFlmnG1OXpwXpF6UAO88EOGlbcFk2K7ohPFdZp
re9aCKU9Lc+HZ5t/dXUY2h3fA3VrA7klQ6/A6kdaEvx1Bty5m645tY7XJUQLkqrfY5wz9QGnj5i1
zBgLWrHzHVIKMMVsvPZljwusrjPhK263CVm4fSu/y7Dm8xQ7RMKfyHOnH+Rj10IgNzN7i+aQlUbQ
nclGwg9wHdJh08V43KE4R5TdDFc6l5Kleo+JBf1AYYFzQJA96P407yYBEjJgX/mxYiPRw2z6pAe0
qPDB0gca2W663oFM618PDMeN7eNJImK5R4p841rD+KhWnGNyd29qlnv3ZBhBtg2HGJxDT9lRbqNB
NLvO6qat0SAD9EnumqWOFUDDCSofB1rAGhqlDJYzCPJFU976KD1ghsBx7ItHreQYIv2GXmWBl0fL
nsfVo33GIMB7hLMuCdzONnZq7t/gCn0n48rzIftSR0le+o6GN0CxZMSzn37S499jPUqkL3VKX6uO
wUbS2Q5Dd67rYIaaZyBKjay7GjD7Isw2ahWSnFWxtoom53lixduovbDJYftyh8XslUmJm7mdBpQG
R02VlD+K6hmQJcR9p9pXeMhDhtWmr73o3gcLTw6nAXUNLe+H29a2RyNGBqAJvhy7E8XivBcU3bMp
AABqFNSd6msdDZBiHJrewtHrcxaVRlR3dQLXizlk2DYJLCSaugy/6fZoJY2tzsICtWnYa1Xw1gKZ
ZGW9w7wvu0Df3t5kpjFRzKBco3+1ouDO0XwWXqSrnqIlt12RvpH1f7Brcsxk6c80k6Uai+1t6pqO
p/bDZ3zTqYIZfxdm/jdPeSRPqWmk7tbzlBf5j+i3NOWv//7vNKVr/2WolO4oB9sAU425MP63RsVy
/qIsbbhUYWelyUeNim7+Zaoa2U0bJYBrkOv4/1lK6y/bUvkjshcbhKKLavj//d8/aIz+rJ3+vf6r
CLKPBvLbOQv6UcLgiqijw27A3YE+eVIW0zi+hsI6Js3+vf7+z+WXCX9bScZ+yO29JHkRXNZpbGob
W5X1WyengYVB66FNNxoMlCO1hvnK/6Rc/7nj/KAfKiEuamenTXyIZLLT4juBITWnO32+L/U37LA+
fN/7vy/4f/I2uy8iFqn//I+197bI6NaWaiE8y619OMKE35TMOJiVTXS5Hb7+2otb1D1tt1LLmA3u
npnFuLFgvzpgCHJtvB6dJsfw2p7oLM3Gqnw8fMO1B5oL0B/eW+moZQfoiuUldW3cnUFxtezb2jDa
H77BPKL+9GHmSu+HGzjR1KtNq4N+IuEav6Bq1ekXhKvrm5T2K4fjhoE3wPB0+Hba7xXkfw0E3V3o
UEobSohZj3QLBQFKFAdEuZ6hJO2wTFW+tK01YJ9k9ANNcNQZ8fal9yHdkiXBafTwT/jzExOpvz9x
SgW0S83e3PeOoEYoi59hN15U9Bbu+iG4OXyTP3833Z0H0IfXWhCsvTPSFIWIy/4cSGnvRx2Pz8NX
X3uExfSQOhCQ2Y9Cs9Cj6J00eHFds2XbqDoI943RAMo+fKPVz7WYKQr8F8oq5IihBNi0+4P1SZiN
Tde2i3mlS0avDagSpxZOPSLrX5Km2x2+89oLnP/+4QXKtI/LUlQg0gtlmvaAQ2IcqUzIhyfeYDFV
iCHQnDGNrb2lBik5BKy/4VmZGXv7055gMVcI+gHzoi4xCgRbZN03wIWVJxvr1v+ZiuqfUFrMDWiT
6WYc2FBg/mh4PQy/lMRGCMY8i+m7VPqBagvWIEem8LUvspgpXAhr7PhG3ys4pGdnvdTKjg1nVnTe
4Rf25zXi3xSDulGghSwVgIFNK5rzHLta7EhguQ77Mmr64UjwrN1mEf9V0VX0g2VIHkQyPSdypAGk
bCT2wUV4d9qTLKK/TwZ02uhfPaEM0d6gmQTjvd5hsUhMh2ze4busfBBnMQuEdNEljl06nkyN8UKB
TXXnBhqJntMuvwx9n6Q1bwgNnF0BK1XjwfhiTUW5P3z5tc8wP9WHAG87u7Bn3bDXpXwG0HM1VgNj
ntJ71B7T0a29oUWMt5FOvmCMHc+ouyTap6MzKJtaHfHNPO0hFjGeuIoJYGP+BPRJu2cVNT91Hzll
SzePkubVie9qEem2GMEsKYPl+ciLboQ7Vbf16Oo3Y2emR7r1/ryz0Z1FdGc4GJhxGxB8hpa1OzOA
LfYga6kkV3o1ueplQ0rKfqB7TrdO2qzp9mIrYI+8MhXtgNdhZZ16oYkjzS4fUkU/Eukry6S9iHTw
cpXVCGl7mO7oNhnOFtphiTVqQbpOILSNW/LvR2628gKXMu4xiAM16xlrJnZvNgmoVumv6WToul0R
2JF2m5idrdKK12jDl8Ojb35R/7530+3FBJAOgW8XU+97nEJCTK/ARtbfMYWhTEi7U2FRfxRpwDwH
/uka0+NS4Nfr6ubD4duvRJe9mCDoMmH7myj4x9k0LYZGKra9hRHs4auvbT1+aWM/TBBm1wxRJSrX
01UeBhCW3zV7J4hTDPFqMs6vpWL0uC9P8KFuB05w+Y1AdBJ/pnZmmkcCfO0ZFzOIk8dmWfSR4ZW2
X+tba3Lfy2HABvDwQ66N0MX8kUpqe+MQ256hR70XoPPfAxnFW8cpJlqf/PbIuWXtMRYTCAwfiwal
ABKVOsVvsVMpFF7S4Mj0tHb1xdxR6UEeK4qNaVXaqygtyKDgTB8BLTkttpbi9TqqRlMM0vGasfdx
E7HpVP9UwSMd6bdugTiJySqD72WGmO7Il1lZnqzF3KH3eco4kpZnOT7Ymonea8pmSVC9g0LtyyPD
a+0ui43ChAKuai0OB2GQJnsLzccuLwOxCzXkbYeH2MrHsRaThOW7ah5XAMbQbjSegGoCPZhS4WlX
X8wBlqaGGFbi7RYLkm+ChtudPxbitIFlzc/0YQrgFIVXVUQo0I2fb9RQw9PakCe+GP33i2tWmRtD
Cs0+spXpoe9oKt8BAjCObc/XXvwitsMYWq0ux8lT/My9UFScATgPGCe+mkVE62Vnlg2uVF7jC2NL
vpW2ETXxj4zLtcl3qVx1cjE5oIAmT0tw0+3bc6oIN1kWfDbc5GlwKFMkwMvLYSsy+8h2YGUBNRfb
gVhVJHKamo9dxl9UBSfNoEXWmc4ELIC+1dZt0iO3Wgk7cxHcYLzDadKU3usV853jbQLSt0nK3CPf
bh15hSuf31yEtt7ZXU4lGPAyAf7oNkWMBK5Ijpww5l/6h6V/yVRocia/frJ6TzPwsSQA35RkZmYZ
8UY3/M/Ir1Dk+fGRwbb2aeb3+CEONTAIlGbi1qtNcHsFSCCKBuI8KTHS9QspUOGmRx5s7bUtQp4V
30+SOZFe4Ter0S4i6HHGmiLcHZ6w1j79IuoxL6kTZSL/5JC9uGzoWwRkAN/RnYksh2+x9giLwCdx
q3RaGzdnsg16tE7I/4Jr2J/p++Hrrz3CIvSxb+mqoBMDFekWYcM4Pdt26SIatYMTx+5iQTdjJTEw
PoJSkQJL0+tWbCoXpODh37+y6TEWgY4VsQGZ0en2Za58CWgX2nS1e1fW8WVTmvFps7uxCPGknCSc
XOu/H8EQiKXMzjr2CCuf2FgGNy5+rRNq3d7Fs46iI1cHKXrs6msvaLFkJ2oHyK7m6tWEf7VZjvcB
pmKUUNsNlIxjjZprz7AI6tAwnYLGPHI4hngv9NwBNgjc4PA3Xrv4/PcPMwZ46NSJAi7u1A5CPmge
dGxY4eXhq6/MR8YiiIeGjFc6Jvx0gYTJlU9DQwmwRojblcZrbWNmctqNFqGMGlKgilBpFYxNr6/V
W1gc9+YQfwt1HRJXdiRbvLbc/uoz+/C66kk2ZRH27R6i35kOActJ3HMlxZ4Hvm4gUUd1xkMWmTvs
6E98tEWMq74p9TFUmv3QYiWIi7UT041SD9FXI9GebHc4bYeoL6IdYj2o7Ag+Jm7W4caKkXu1kvLv
4Q+0MhfqizC39VgJIsVt9gUm1WeBYqG7mWr7jrkwPTLYVoayvoj1oTUEtptu602wdqHn/UL9TEOI
iufwM6yM5iW9SQAIz9oy6Dz6sstHV5rWWZnBuGc8axtVuuZNNjqZd/hma0+ziHoNp0fYmRkOYvi2
XLpxjUPdbKN7+Oprn2MR9i2Op3qAt5DXuPpbrQxXkN3RVDvKkVe1dv1l4NdjnI2j0nhRqNwy637R
/eABTOyRjMbKxLtsa3SjKLO13G48Sp/ZBtCgCr0uxLMruHQBrZ04Zhfrd57UCu2GLYS6yLyppArN
TnR3jTW8nvYRFpFNJbsva/boeyFh3tPnG43aq8Dq5/Dl1yYrsYhoJ0JHzRZh9OhvUz19oFSc+An2
nVqR7gOQ3J7tS6wkZVPcDNEUwPSnxfzwzVe+kFjEexeYLWQz2Xgp28PbEesOZKCugFvj2Gelk7ZH
Tghr91kEfVulQk19kLh0gNwlGYRIAzdQvRTWxqrcn6c9zHzzD7M+ZK7K7iJJa31Xoo2XE4y6EnmQ
KO9nW8fDN1kJ+JnB8fEmGIAZUamgGnO0+N1qzeiSCce+P3zxlXgUi3gXjaAlQEbMJl1/q9XBnT51
V2U7PJ52+UW4T0bhxn6YtJ4qgZKJosCyvXhDe3rizxe/vxujN4Y+0rm+o/T3SY4KPS4uNWEcWTnW
BtEi0CFx+0GjBw1Ln/LQqdVArw8c4aaIKEKAzDn8klaWD7EIdw0VpT0pQmG32F01SJaDrnjxbW0X
VNVtC+fp8G1WPrW2iHol5MgBSh1IdMuGzsdwG1W0D6D78OVXhqm2CGyj7EeMXzRljyz6XPbiyjCP
fIW1H74I5XKEileUHF51rbko6+I8Y7sAif3IdLj2wxdBHKUNnV4tP1wUTypkzcF9P+2NzM/zYXZI
3ViWU8J3pdHkq/Cr28S1z0+79CJs2wpl29hbjTfWsfYMmxF4RKvXu8NXXxmQszbr4w93EFoBx3Ab
T/PvktDwigZPX1F6tqo+CDjWp91lEbuBaAL8BGm7Yz5+mDREsqr1FQcc5Krg8EolPXFgLoKYUV9V
qcqewJx6iLfuUG2Nzu6PzM70rv4xkfNrkf3wlZ26sxvD7JT9cOZ4oO0+04HNiTh4Q0E+3kGHxk9q
lz7IF7/YHcu0rUSEugjlMAgrA+f7xguxyGrU6A0LlhRKsP/t8KdZu/4ilnvqiOOY+/R8hhizUOPY
+Ur8GGEXc+Tbr91gEdKybVXKq9zASU1A9vk3ZBs3MG9OWxb+TX1nmBAVAXXuZabfDyL5lor0prbN
I5dfmTHU+ak+fHKthyGLn3rjub1u3FqFWZ+DKbeORN/KorNk6oS10eG81yrQM1paadv2Gy1/WzdX
XjT6WE78AIsQH1xahhOXCQSKag9wKkHrRKuJnNJdib/Psd3e2ndexHjZZ4ZPdazxAqP8qvTda28W
n1U/PbLdX7v8IrQ7XVcljlzKPjciqiLzkqxgjrTR26k58jXWbrFYnGXY2WT/B04UIqRDzX6Lo/7G
z52Xw5H256Eklmq6OLNVXIf02hsr/UbGSrSnhzHyDl/8z78dltfv47QNJPrWtuOwRcenocoLx3L2
aT8d0eGt/fZlEGPpOAaz9wFOC3h6S/3NBe530gCF8/b7bx9DLSbx1NDSPXZXYQr0uS/uqi47EsJ/
DjLhzq/sQwgLypwohhXpJb3/GDrWJVaazwU/f1v51bQ//P7XbjK/uA83Kcw+dyEPS69y8W8BMXDu
OMEXq8h+KICyD9/j16L874UE4S4iuS0FMnhcMmjbLrysRvxramJEwG/+0Hvtuup8d5cH4QXFmWQL
8afcRWr5ZCgNGEb6EI4sg2tDbRHoPTYLamW0fK4QtH5jPiqG/Vy7+qfDT7l2+UWgN71eh6VV1J6v
wCQR5g1ebxcq2MjDl//zGi7cRZB3vpNYcTr32ePtYAsIRJ1fPwS6bDfCiW5qUx6ZTVZCZsnUiybD
ryWoCM/F8QdY9m3mnLZLhhD3+2DrFVw70a1IL8w6s6VbwYpvKvA7mz4WJAgPv6iV7+AsQt5M8gEM
vsmLGpt7hUk2DY1XpUyeD19+7fXMgfQhYAaEsKlF7oEZpavPs1FttuhU9SMvf+3Hz3//cHXawU32
MkJ6qaG99nH8iHp/DyjuyBhd+/Hz3z9cPhyqMpFqWHumgNsKNgonc6jeGKAe+f3zW/hDpDuLSDfC
IHBaJ5XeNCgPUSbo4cRrLC+8IW/3hz/A2itahHEamRUZAW5R+91N5QQ3Bb1GDSj+0y6/COPUGf2s
6kbpSd3+rtLIvlUc0TxosKCOrElrD7CIZEEXmtlFDFBsdetNldLsV2Gggub/tEdYat6ywVeaoQ55
BCOQG8hyd36o3oXS/XHSK1pK3hpptK3h8gWYUDFqF1dJmHuO/98w3N/6VD72V6yMoaXIze2DtMXg
QXq4pX1Cbf5YyfKJXsm7Etutw0+wdov57x/igCI/8BaRSE+lFmgmmChqFW1z2TUQk9OG6VK4Rtq1
8a1eqbzagv4YWNcA4zxM7D4ffoKVQbQUrvkAGRMIDSypvKuNO1tuBqYTYM5RnzaPLrGD0DorJS7c
ykvc4WUYpgcpkodWcV8OP8DKVDSTmz5+ApWOvTEHDOQ5TooRUhhjvaQMRfZ0+PLafJ0/zET2Io7j
GMRch5Wgl1Tly2Rn99KpbiKl/qZjKLMHMo9NoGjptdZNesxt2lNdIBZpFZ/4fIso72KTrlXo3d7k
SgGVzrjteoA/h59u5eUttWqtQhMyRJbKCyAKNID76L7HvtPtkiP5rLUbLFZq2l1Vl6p55Y1l3ZSe
plUV3da+gTHiaU+wWKUBmLeOzPzSM81AxdpnsME7ta4NPvTwDVZCfClJ0zKhGr2rlB4wpR9kLq8H
q6m3FXY+qlTLs8M3WYnCJdTOtgdgKNhwenoiX8xoxMQBIzCakGFwnXaH+QN9mKmaFO1mrecktqYp
f++mYbzUcLb4mmBAeUyJsfYUi0V7iKQlYU6UXhHG+G5Yclcm4nFItZPkNoAKf38GULZ9ptht6cnc
KfHPUWFwYBZ6ZLVbG6qLQO/0Th/LtJ8/tDm94mIfnIPjLo9V59cuv4hjnVnWFCOf2MU/FBBa6+BQ
b/qFdewUuTJQl5I0qqNJkePY7Dl2Hns1KU0Jq7bI869mACL6pGG0FKPZCSQYq5EMI6N5ioL6IWym
V9epvcOXX3lJSx1a4I+9ngJl8uzcfcPbBGsggxbp0y6+WKyrbLRBD2clXQMKLCNLExdtknWnDR9z
DooPAVY2TRjbull4vgoDgtTMTqaWddosZ87v68PF5aiguUi5uIP3yibIzYskPypimzOpf1jhlmTB
CqMxs3RE4cXxGCkvgT1p0ExjPMH1R0sFCHilhL6lblvfdsZ7HKtBllausErofK3pXLT49GjJ1nD9
fvTo8wGR2vdjLL8OjpXhJUa+m4USIkN8gelBIC+DgQY5T5ni0LzX64TKKyhwq3vDswg2kOsXJt7N
Zk2jflRZ6niGPbgW7S1Tr/Mvg20Y/n1jWPjQqoGVtD/S3MYOqEwazOgsUgQA9aLYHq8avcn7fV/K
YdyVkH/MR3fIQKH5o1/JMw0mSHtOGhbgUu92GeaDdmmpFzTcx+5FYeuu/9gOAwBkaHCqT5Kh1SE8
nDYSFxNZNhgtvxwwnULte1P0OenIsThtv2Uu5jEUlSPbw7T0Uit+64b8ztWCS9+OTtswmot5rKOE
NKRihuq1PrNMegnp2Zsc97QJZqm3MzuEPhoGhljcwE72FTcB8x3/oIP9yCKyskgttXZSDXQroQ5J
aiXGbZApTO+VNyuWz4e/7dr1FxuSmA5oLGFVogkXB5THSnpGO2B0XuhNdtpU88tT4MNsEFqR2ubQ
6D2bMs/FBLae0580Hg8/wPxD/zAdLB0JJO6HXVfCnHIGGW8R7sZXbHmnfTVIcTHqUXXdauqRZNTa
y1rMaxVIJJqCXF4WXdsbM6k+SVyK8IRpjzzM2g0WWxI1ksAUnLLwZFOZwc4FE3WBbWf7hfxIcuK+
x1iEM2AnbcL4pfSArJjDPlSi8r0EevbDVnikI4Exv5I/fZZFWGO33PtK2PBZjPQn2ulLU6lP6+wR
xiKmy7aXXTXaBSflwnrOy6z9nExK8SMzxv7LWOjFz5OG1lJe10GG1Tuscr20ciGcYOhhUz1ULHFd
JROUli5SzBEXun74eviGKy9tqbjryzzVcKpiu+IUb23R9l4URSeu+EutXWnj4DMFLMr62IChajWL
db9XT9sKLYV2vUozvhmR8cqLNL0MnTy5apJa/XTai5nj5cMUAvI6SPDhYhbPW/syzHX1jUPueCSs
1177/PcPV7eHrMLui61o4qfpRZs7IJPU5pgEcWWju3TCEXrautG8wDmZc2mk5S2buDc9Gj+1TXas
mLf2BMuQltrQDhyOPWXM9XcwidP7lLVZc2SNXrv8IphNXBjjMIbACnq6Uy4SN8cv2sfN+4jOY0X2
JvRFRNMMDTY4dUCFyrZJ7qN8HJ2tb4M13fX17OhQZ7eKY3fizGpYTy4da5TjZaiYZnHaGFgK76C5
sXeM2VX2YxU6WyWLySFmYV6mZycN4aW6zlL1icMIk5YP7Cy7Tgb8VEkXV82xcujKRxKLlXxSW0kr
tsg9HXNMtiF93ONEkBiduzn8BCuLk5gH+IcwseoJWK3gBnUQfa6b5Dyc2lcaMr4fvvza71/EeNpk
Y+O2U+6VMq+3Q6D/nBrz2G9fu/j89w+/Pagmra7xRPM6FaNBkVwKUR/Zoa3Et1is2ZmiAM6FUONN
PcJWYAoYnosHKwxulEC8nPZuFvHdhKkMNNroPBhXOtCDrgcOIvMj4b32YRfh3dug63O+rRfhRHAd
qNoA/9CNnw0nFEdG/9otFgFex0aO75eWeezXbvGhuPIt4YXtsdrCyuddCujg1lWGJeHeurFinOt+
GJ2nZXliFmGpn+sTK3K6BLsYo5gRh8Ykn4vY6M5Du81PgziJXxqmDwPUcAea/3OcdGwTcGTlOue+
Jp6qcTptBP3ysPpwfUChQeC7EW/ICLG1bVz1vzg7s95Kce7rfyIkjBlvgTMmOZmqklTdWJUaMGCM
MYNtPv278kiv1H3+fXKkumt1tyDHeNjee6/1K3EOBQ+fz88Ln5d8/Pt/PD0DLxF8SJz+DeUQEWdR
GK0HPjWhK43w+uTP56+59JnPVjEMkxjIBhU26Rgm+TlMbFNTtJ6f9eXnL7j0O/7PWq7HAWa23S4Q
85PoSTlP/lNF2Obzx5OPFfUfUfH/svb/GCfYo0ypr/EDIhjowvpzT+TyMABt4PMegFe77aPwzlH2
x+8HWCZfy8dc+llnC1w2aeq16KUEcoES4DmnarsA2fkseST/boGf99qJWpLZD0axq2emtgQwAWBv
aLSb6ij9u49z3lqnVq/zWSfFblnFz34Q8A1Et69j65Xk/4VR8tN/T+LZwdtpdvjDEfSnvIASHVR7
oFvuV5H1y98dov7ZKQ1rJMbgiCN2q07eI9EegIJ9Vo27EkldWCHn7XXh4qOUDkkphNEwRs71QPmX
ZJ6udTJcuGyft9fVwSglZx+fgDYM2gM1HB2f3hpD+41ovThnsguvzKj4v9fKebMdzH1nu2r8FKLJ
XVN/QJc6DckegTMWjH6uXSYvjdjZks8AXnXRiJCfmIk4cJzR+wpKZDCMV+QOl6bV2dmdLoYBp8zx
O3jsStLS8H5UMAJeYUTwl1/9bH07GDp3nhm8siKV7Y+NT/xTEKjommLjjKf5/+2wAv/s+IbvZ2Dj
eMa0gsqhg5508CO4ksD7EUIVAlt4eHT3Y4n6u9/uGs1S6KqalPevJIL6TQFcDDBD6D0llU1R6nLo
DJw2Cc888ab6gJitUYYPxRw19iftwvBmUc10dDVfoNiDzXu2ZrwGCaKr4UjNCaRKj5qB4HzPfTTE
nhrFvbWkncfHOwqn5aygwDYvPz/ftf/7A4Kf8+99IVrjIfiQtW8qhjLakrXZrYmbDw6837z+3SvO
th7uNXRZYWC9m5roZWR+ifn32Hrur6YgiIf//gW4zLrOi027o+uogAAOD8M6vWXDtcvTf28LMO/8
9/Nhx9NV62hbpCukCKAfcnraZA69GOXawXX9mECznR6Az2j+rlsC6fB/v5IMWRSHS9QiJ+3Fm7A1
YlsN3RYkWNDvIJG6cib89yYE19h/v4YjtUeopu1uUCDOryuwsCiLHeFcvI3NeK1oe2mGne1BIKrW
c6tn0EnEXD+jZz28T3llf9iGeFeSsJdecbYL+QzM+0AN7Wa0tI3Be7RT+mcM1TrtawPh4pWd6NJ4
ne1E6JWo5iWG+01VozqynYHdQ5cbBAN1t6YBDMOvFrAu5AzIeWdgxZG3YVq0Ox/eyekb2qQ300r/
qIaWVqtDS9INeoBOk76WQPvvwhOwsv+eC55VcCKWst2t0ttzAH/gxQOeql+swCdZ0m0CMWxt+peT
4rxrMKGsTVeRZCWMcZLpkIkx2vZphlaEuFqEf2WCX5gX/6dtEM+Oa7i0lLaf1a3t67AYwMd4EIiw
r8Rt/33CknMvPbipwaneoYSWJNG0jWtgQ2vPv3ZxuvT0s40AXvNIFQC/tIsdQEq6djWIRdWfz/fl
Sw//+Pf/iNf9WBEhEgE/6aU+gtieh318ZeAvPfpszX84lo5Q77ByXUNIphCRg77++V996ZuerXUH
J8F6hMts2QJKpPm0z4YH3fzdaZierXD0UfogbsPJUzVmOEKf2Gxt7T1Votn+3V9/FmuwKIFnLFg8
pZ1hNpxKNYLM40cb4fHfn7/h0tZx3ikIB17NItjg7IBF/h3Uwxv0iSdYKjxqS7fMi+/twmFu76bf
MPovPn/phZ3xvHuwipPKW4K53gkXiO3SM3skA3bHkVaw/e+i9MpGf2GXOm8j9JxFCanTNZw+6Y2m
4R1b2K2hZhNRCrW4AldpXAEN+DunTMDn/71EbOMPM5hrWYl8lGe28kO5Aq/JdC0/H7cL6+S8oZCj
VXcQocxQCI9vqyXaumj49nePPlvdDizkqqsQ2IlphpJ+ltjKRfT0+cMvfYez9b1AIbH2Vc/KTiUv
DFwOb3lLx+8dchVUBk8LIFo1ID6fv+zSIJ2teJCb3bhMqkb2uvLLibv5D9PgfV95/IUN5bypMEO7
d5i0UVamYb8G+UT4ANAr+TMvbPWuvOPSTzhb9nMsmUwGmkFzDjhT+0j6a/XOCz2RENb8e4qG8Yro
AUKLHXEeXW66tunojyS2aBJB/4Q+chehq9eDlTmsflfrZ49m0mDhJBDmTj/4anS4mxCg67+qNZBz
/zvrDQTuMNPHdU1P1aFdZFdvG+BrvSt7zYWxjM/ifVnXU5wSnpRztnrRMW3BsdjCRR0q9c/n24WA
/7zLUE8tMDhMzZu5hyFmy5aHmnWnlunfkW/ACLsm4bywaZ43GiJkjKiiHd6jAIu0KOS3DYBV4+zt
uzC50ph+6SVn24BKlnBkE14CZEmbex05BWsN7iN5zQDg/HzALr3jbDcI+Qx3lhligCZYt1KuD2O1
vCVx9BvJlPfPX3Hpo5/tAX2bpsBEsWmzBMCgpQBIloMN/e3fPf3s2K9SB/aTR2EGA4Fu3re6OoES
Nb18/vQLG8y5JR4YqYqSeJg2kz+CGB0DEaimjBQ8Da/JoC4Mz3m/Ya0N6VGbnjYMrgdfVa3h6BX7
a3Il5vq4qf/fzC457zRcI26GaV5gtKwxQecR7vR+dBfU6V6qcC+r9JUn18SDl37K2fKG/JuuNI3G
TZ2Rbhv5EnhM76o/4YW1fW5/R01AV9FO42boK0BzolNI0WqdjcOfmUCv1rhfn3/zS+/5mAv/iK1n
M8AwLnHjhhHxVMfVQ5fwG6GG+3B0zx+CoCsHy6X3fIziP94TgWDn0QFfxhByr1FCRhnqSRhAshPJ
gEy/1hx06aucLXFvVd3ABIXPFLRMZQY9X4FN/prn2oUVEp2t7hXSE1YvetwkKnivRfgIq4s/vaqu
RI2X/viz5c073vW9At8pyji4aEGI3v2V9ZvPP/WF3e+8CQ8QRvRc9rie9QwowY3Ts4MP69zV3dbF
gdDbUKvgmtX9he993pLHFspC0uCnANjwE+79d8gXvi1BVCH7kB6UvaZ0uPCjzjvzFGfJNMV4j9ch
qTZE5mSVnYuWp/sUrXR/NXLnZnhtg40lXQO9SZXVQEAvOKD0AALdFDyMHbtSwr4wuc479DJ4PUxd
BN7i0s7LtuNpkNdeIm4rB97l5z/k0lc5W+2uo3G8aqM3BLmAHAKFn2vY3HYVvzfx8k5A5r4S+1x6
0dlyX3kHHCgyXZssE0PeegpcWGAKq6i6TybxRw7LlQv8pe9/tt5l4pIpSZna1O3CcxUCh9qsSuY6
XnSurX9l7VxYmefdeiwE8Zg0MV4zDcA0Vi1BHaSZr4wWufT4s4U/E7eyWVfInKCnOGlR7XR021a9
AeW8vzUGqvHWs69RaEGkHU9ZHQ5bGKCCxzhE2ymy/l/Oj7Pwn1G8akbX+IYP0x/Q62vY2annaiB3
ChaB8fB3qn5y3tOHkgUKAy7LtqEX5dni/eyF/PL5FL8QApx377XAobOWDskW1OyuCAcDpp+J2J6N
3XyzrNX8go7xYNd2jG8/f+OFj3fe0kcEeh1XuNhtV2ZFVIwElLebmAiZXtkYLr3gY+7/4+xUYzrj
rqKybcrTTT8OufD/MqCkZxsCrOyGyQV4NFB0u7WegD4fy78blo9f84+/GnCYmvFkwLB8WH6lFaRJ
3TAnV2bqhc3yvJ8P9jsQkbg+LC3UApFsb6VWD36cXFmRl4b87KD3IzSK0a4LS/hzbG0U3Ieyfvx8
XP7XsPIfQer/ynv/GJgIrllcUxnCCD39HQgT/YJ3/XycGcue+nF5o6b5Nit9ivXqdpYv8x4Q3fap
hVnSZu64n1vX9zkR81IIGj7SLA7yJmuv+Sde2FHPuwClIkMj5j5BaUU2b2IQqAuuZEWHMhmOIQxF
nj8fhwvvOe/1q71Whalh8bZT3riHrNfJ38EM5c6+6lbD7yZEPleTD/H/bhj/MernnX+JA1F5aQax
4aM1ErxpUYtAbfoIwirQsUVEMEv5AOlewXWQJWFO29XhFuGrkAXoRZwGUDV6oWLebRWpmhZ+rAMb
yX4UdTx8p9SgNROX/Aa8T6crow00JTVoqhkHr+q0jMyQ+GDh+zCgLzAySnwNIS7qv/REapsvAehJ
8Cvy4UtKm84fVLGQaQB12a2KJFXphsUAWRdmPS4arO693CZpc6QtnQr0A6ivEUh7oKyu+pvu1/AP
cAVQeCfr4CU3cOj+wDbjqrvmmbSkP8KOjB+Vif07JzMgmqWrLS59XdZ5405GLKy/m5Qo7yhlE1Zz
nvS6PqIFKwZdMhS72ef6PhgdqonAwwOjmfIW0IqOwrG2T1y3RXYXQPvGGlBmvTXM67A+CJ6tbxxC
gFdJdJECLiliCTi3jj6WWEYLURtrS8ZoV8SNn+bp7BciDjcUKNoDjK+WXSrHYIu21LJV0S+l3S2H
QgjscHtHzbCNekgO2GJ2bhG7IcgGkGc1qM5pUox+g5KkE088Dgo9/ArGm6Y3Q97bsQhhngwG3A2c
YUFF2GYD342DOIJaCmebQpIGapKbDlBrcJosb/MaNN7O9Di5Zlh3t9/DVezaD2L8PM75OL5XOHM6
sHTRVnqvw/U9nn+NpPkFnMM79d4h+rpbh+BkU5WrVhbO+NtJYKxgHDajJ0l9X5ZfuFHG9skEz9rp
I/yUcq3rQw22qVA6j93XMVMlX8fbdHkBN/qEMb+DaOQQ2e5dt2OUdyNCB+1AUa3XB6hXhvyjbb6Y
0LBhRV8/oc8XDl8s7vc2gxDZest4ItMUFill/YkHFduhARvU57gV+hCqiLoScxMa5qpBVIokpJ5c
hoEfVenWITthaP3c4NTDb0B5tu/Dn9QFh1Ha56aZ4/yDdNxpcctcWCQNPS1cbH2X3gVs+aaX6mvD
l980jgQss1UJxWALPa6BKNfjr4GrvszT+BCtmHLDAEwrimQbKfh7v0Y/iPRewyx8H9fsToAh3jtz
M/u25F7w1dAY3s+dK3yf+5tk4G8pDHMgiS7bYDqJusW86JafngHNGeS1TVgPJZufu7RC/LitFHyf
lgjadkf3fj2+tBl5piDmhkonuevVE11hZJvZuyh4JXGyBcthY5voVgYJCklh9nUx4i7zxVMFJIlr
7K1I0k2kFlA2htLrWhQcDhSkZo+Qk+CdgsP2eBphP8RHDS65f+j9Zg9Di009p3tD7A5uJTcVl/nQ
kJuhmu4hFKrKvu43M68OACkWdVt/w3LLV8Huq8q9Mn8swdErVvItc9lDu9itFwMbjXKpw3mPbZCj
5U3in5ssOyk8WhkAk+V92Pf7CYxtv1Ub9HE+zKO3nWN1qjClaiU3gP5sDEAVZMyaUs/ivqr1fha/
EzDPafsCmdRO1inEOYga2+gYsLGIdfga1Bw3Wp5TUGaz+jlIg4OvQLupcK0CFGEXhBoIeRndojl9
24InlA81vmmqjbgdTcTzOUjfHQEKfOkf6AzFoVroO6yykWRL3wOlTusHS8Mux4rIW5fVW2BoTd75
0nzsGF8A4nqQZt1XLHjuLI5S7iBChDYV4XyQVZvQTx5wGsETxkQ072mktvHss33CQRLNYmg11NgB
RiBWTIq5XHB3Lm0MBHA1wV9u9sLw29oy+QxkXKZAn7Yr28xzIL/MDepNOVppkocpSMPnxtoszRMj
52dJalcOvMfnb7Uophoiccd+RU7rQsJuJC7w/87989I57yEkM3yT6wHU0F3jEazrzh+hjudpm+zq
kPLXsANOpAgicNlzUJGTIY8jDM5LZsA6zSFKgI943YRAGKMFDpzglE7zl3BZ5EuXVfC4JaCay3KF
nVqfL1x1m3j0awE0hV6nG40ixAODNS7dOIZ+omPUx+JHiqL4W5ogy9ZrTU9hOHl3ge0BdTcCIdQy
2EpuRztrb9ORDOFMtJJ213nR9IN66AZPXFh/g41vUBVo2O7fesnnD9V/WPBllbfM1Gnhuk4eeIAn
loEVvjxQMcxR2TE4nB7ixi3ZreoYaX/HXjTOT6TpwmdbZehDCYQnaD4pT/0YLbc/GAvkS9pOPrYJ
FR4s6qZ3MPRzdqNw6v92Qi2kHEaV3UHT9tZ2mXczJYAAbqZxiLDEFi+bSzGm0I+iF4seQ9JHWzbN
Um8bMWXYy+fgpQ7S5tvKeI9lI3BgPk/j2B+mhNTPwL37P6sKBhQgPnFLb5cuG/5U3Uj9DZBQ8zco
wezvumt0yUzVlquQ9KBBfT61oGT/osESKnxH2u8r4rtTja/4vUXbEmzjJn1awBH9yXwzhQ+rFNlu
xMH00IXx8ATPDvnsumHYh3OmsQbDOJXF1MfI8TGr/T3rbXpYeUXyJezS1xqPwipNNOKGcFy/jui7
aI5pECeHoRnqElyc75qEo9y0ltbxU5/p+tsHYi3IfeRFf05eMG/HORuDwzSC53A/w2nYlmLBQTy4
sMf6CjOJg8mF4j62/bjxQDF75CYyb11K7Ndw9JMv/US6IyoA0bYGp3ynJl5v4cAd7LMocSdsmMuP
ePH0CBSFAah7mtJ9WOFvcg79ax9A5CLLUu8xchCVuLhBQ2+CUcT+4XmuwDG3fNWWyKbsGxctKAUl
Gb1d+dJFRbKG7R/jk+4hakYHb/SF30hjkreEAl7ucU4KtFnSwkRE4i0DTjDcAHkKWmhL4Zb1O1rh
1swL2JEncOIww6D1qU5DYotVamy9zgqqnuASYr0C6rnhfbZL6tMcsWP6prMsfBU18/ndAFhxBXkx
2G7vEr7UdQkIIkmK1K/IcmhtHUQbKxHgsNyuAIvsLZTZDrR0OXv5ulj1EKH/d8yJTezoijiCU9gW
NumotvLWr6o8UdywPwIT1Xi5L1YxVPCdTOZl3rhOISV5EKGZZr1RAdxYOmHQhJVxbBAPNSzHuqKN
22wbw4en6GNrOl0AdOeNSzEoj895GEZBgIBX0qe6aYLvglbPEVyCiqkaPIYL58CewbValjyiLMbe
Z5Lui7VBJREAplU1HCqGDt015hECGNDbySaJ3OQVPkJsMOwl1aqcsQs+SV2x+tY0bVRkdrV62zmr
XAHEsO/9QMAzuzu/q7Jgl6VREjQFNEYyvE0Tk82/5xnUxGfTehBgGDJO2VEGhugQrUWwUF6LJeiy
+qYWc5s89iGgvX2u+mkeb80SuDvsManbBnVDxMbUnZcdh9lEXgm6JPWfzMANnMww2N8UUokpYsRg
8YFam+hXgAOapahaapDdF13zo7IfVzmTBGm2C7tB9nkNz6w192UgX/0WoUVpOQNbuhN2jcoxRMDY
+Qjk0Z4p6+yUwbPOlZKpaL1rNHhbD0sT2nkTuibxNikmo8WY28pu2i51SckN1e1eMnj8lq6X9W/I
UOZmrzrSDK/4Ng7eMeBJzgDGc38uGBb8UviDgZFa5Y8IsAg6JNFHC/BkixrnErMt5L7JWEC63NOb
MJhSsZcQnswl8GxreALbMXkXo8Tmo1zD+41Usdfli4KIfmvMskToZ2nb6ccQjL7y88pQkgGWE8Xi
Z60HOBuBptI5+QxFdu/uoJsZ02IIei8EGZCT7FBDqa2/tCug6MWH96h8n4kc9KFqg/UEyUWFzFrI
2i9+Wiv+lCkIhx58I1eA3dhsoyksR8xecqwG3dBfLZqP+E0TD9TtVNwt3t6n1rivTUjD4BtalMPs
FzEtO5F+8Y7ogVp/ZoLACsFAOlz5IUNTFyDd5giM37Lu4SlK3wQSeCixA/UVP8rEivVU1WqY9zVD
Z9ND4Ptr9tJUbiTRBys0CYo+Ia2N88bPxjbPunhcjgTIxR67uIpxkUS1K8xOsq+xmxSecn6KaB1T
CuFtj77eNYHHwW3TuzV45tbXYwEFU7huJA7PFAsJb11u6nbMWIkjkvEC6hcYejdep8jR//AF2Kum
Ue6F86xRRSXhv9DkrdMq2YlGheowim6cymWOUwSIIqUJXwGNASP2Z4Rd6i1JLXYHXB7QrBnQIbY3
6LVN4FI4idXbuLoLv1Sw3KdI3Dt0rjDsQAmuupVviwoDPL/A/TPCOYWUjKjRidSuqA0bmMWYLw6s
cM1wc58SK3OyKoPkiIlZvbZ5gwdhAZl5odELqIYaN1zgnNv2qfHnkYDtqz62tdkbJn/eRlnAph++
NwWNzScTDu2NsWPFRW6BBs72MHRA3s3CKKE6RdgzxVNWzSa+MyG14+MoMK8Py7SabDd3sBouBxMw
d0uBFn2Ay2g1fumVYkiCOxRVKRw/cAD/5HXYxTfr0qf+CSkBzbYy9ILhOFRzKFJco8RkmtxYmmJ2
11Ut7gmFhvtg0TCo73oTTzUU0GBeIpLNXD4YnZED8q3jdB+Ngyd/BLVNxW0s6Iisg+Sd4L+U0bq/
nVHRF+jcdtX6wjzSTI+i7SJ+gqywoQcYw8TibtaBJugsmH0RQ2fgUfZ7BcPF4r6hl/l9AZy5RniQ
krA58mZyH9Oko0GVo5l88TejgolHvkxOBs/Sy9IjDTo6HFDAXII7X9VAKxeaeC1OX7Sym3LokmrN
Qb8wv3Fl7LAjAhI5qbyDhpliX60D8bMNut48hioFlbNKa0GeI6TO/T9YMjw4RF6I+9mksTO8Vym6
bZs8afu2fl/QQuzhcKNDa00xDkmoD8Rb/PUdvsR8OjDFp+BermYkOzBu7UPST/IwIgO+3CJ8i/l3
uvQxe/V1RKdX3zp014IR7s0YdEOrFbkOtSpYieY8Jqv280FKr7tPk2m1vzzQCSn6JYiEoK9kmawj
USSmmuObmsnAvbc6UdVxoinEA0i+wRU1r/Ct2q0UdZX+jqaZkS+43TC7XRAGLQ8+8VLviz8GKTsO
nWj0XVZH7VomC/flo4BOHvE92s3A9cjHGHKA9K5Z58Q3OSw7xVr2xl9tVKRjBr2AJczzDxMb/U6g
cOanIKynOGEX3HQBeEM8SJGyCvdVZGK5t2h+DcuYc68tpZ8q9i5iZXAHpdbvBtwhBx5kOTAPVqGR
L57iFp1KjSI3EanD5Z5IH77fq+Jp9sWqAGZYKWn59MWjfYppl/geeuXqmDcwno3oioRWm4zrjRJ9
71lkXSItUOap2gb/QxSO+m6qNf6Wj+bEtrobQNtVXxA0BJXKwyYZsyN80JoJ1XP5sRNUGnmquAAI
MaYb7bNAFWBRzO1r06J2393KmWmX5X6KifeisNDoi260o0i2+DgTaJEI2vuvcHhygpbVlETIHCXx
IqCO8H2FhJO36G7ZtRar4Vvka7Nsg6QVpMApO9qj11dTs4lQhbjNEMqYKadEdssxFSat+6KLO9T7
DLqkppKmhMx7b3RrdIPSYBJ99WmmZj+fBSPLE2xrm6krzAjnkNvQGz64eKiAxu61NYiCTNEx0aCC
SB2g5juc3Dhw5IQCxf0QxIzecVpl5oGA4d6gkSQauUAjBsWGOuaLVG21zRqO3R36n2r6zjoxTs02
6mTdyJzBWAeX0LTvZNTngjdOgsU+xm2ax1NoBr8Ix9gbSd6tSOfizt7OJHlla0fTI073zj+BmzNO
266P5hbfJEAP2HNC/SR4n70ZAWQeOu3LX9nC00YWTYO7LMujzsIeo5Cwuo1+aDSOhCZn1KPIUeHP
CFueQ1A3i0Oy+rz+BZbqhzCAT2kUyVyMiANQHaaNXLecrBHZAkJbN4/GSzMBsFysM7+g4+KmF1x/
1/kEhQ0lJclslB0IJNz2Tw0pV3cfNFkfwzmlHUP7JpXHlN5i7Yr1hiIxOyEmTCP9J2bQRMKybsI6
3XOZGHLXN17qv9jey5KXNmqzQ9jPEuC5ziTfOG7iy49WyzopG9tHENdYvTaIphOG1Cmblxb0NT1b
JBwwg19jA3fil9Rgqb6lCi2tovSQAZ5A38jEYh7Ra9r2L+sCq9h8ggyjKzJGRXByyO76PaI82F1v
08bW1VPVIaF6M9kk7g628/mA/G3c4SYTBl0VfI1N5VSYZ61jYZTbUQiTISRRLdvpgKoUmp9mnEmx
LgqfoITC0Xo3SkbNULhFfRwOpA44/RrFaS/qHfRELKzyJarFUNqma+NDpCdONwNfM6PLAQnvrsop
RLdwQW+CCj3Aqu/HrfOTWG4l7rI/YT7pHbElNOyn7FrON+vgmE1zmWgpXrI4Id3B9QO77asAty78
pycdOJRRcbNBdvnRCSFyDX59DhF6NSOb6Hc62OgKd6TjoCxAz0hqBCghT/NkxseAIpPIb5zKaA30
JD4gO45pppukAIYoGbdgb1j+XuP1Plzog3lmT4YDkIhit2mGI7Qdyu3hvki/UgmB6V0Y9aL6Pg++
6l40TZt1azO/ncsqCxP/4AdIrgLGy0l9qkc9wHTbb3p+pxPCgntIygh0sX6PTQ/kprWBviNvZx5W
dIPpGwUHywI/fov8BuDUKvbdfPLb0HpvPZmWoS5sguTmH0OUcODxLCLku8QsEX+zZhnW25b37VQS
q9ApkndxPddjUdWtCY9YFibeDBCwimLpE4uDtWekLgdwRsLvNui7uTC9Bq0CmzIMFnKOTZx/WdYh
nV8YHG7S3/3ETYvHIlrw3z2qZO+KrMftyyE7DM42Ojc+OsyzxmrvDuKhEUlgpXvVvaVrT/k9QwdB
9jWRvWU1WA4Ryg+lNRP2zz3sjOZu1wsOzJRT1WoeG+oH2SMkNWu/RyEpSb6lPKu6euPFQ8tuzOrF
Pd+0rjLdsvHghx/fTgZaj3SLzcatuvAj0elD00BTlzsapc8ujQBkyKWJ5+Sr1yyj2VYMurhHk86y
/RbAnisrWM1Fez+AWJt+Rb6ywjSKzJoiFmW4W9nHuJk8/axGSuWfSI7gnVhSCb+ABKEbmxxhE5O/
VjTJxbdyTZrgjxbrDJGyD/TNS9jaub91genI12WJW/+4qslOe9Wj1xPzW4WDusGNEw7jVPhz9RKs
TI4byXyQP2ekPIKHEJfBPsmRX6HJDWS8Tm0Nhe/llvfAWg25t6RSHlDdiRErRAtKUkkeCtbWh2ac
YvdzWbI6HvM+GS354o1VP+95aBK0Q+BuH2MqS16xvQtl0uBs8+AK9xW2LplEjjsK22PPqV2Qf8LK
+pqlvuhU4WWxX8kDChYdQ/7aZdOR1TShOV0jyBM5Q9r5MfJ7heh+SDtGkVGIgqQGazhsGxlsRvSh
jtFJzL7JzJ3LKhT4tiOHs2G4jZJa2FevcxA55pxMtJ+3iK4WHMj9GpP2O+ejaFCzXyra3jWOVdW9
68hoHJLa8CIBFKtFQJugHNVnLt5keq0EiioIGdBthMRtr5Bg56qBDh6x1JzeiyxrTHJAyU71cbHS
JtFjWS3Z7Lscib10bjYmCef0C5STXYdjVodz+6I8VE0eEBzo4bHRDUt/kynOluf/x9l57UaOZWv6
VRp1NXPBPtz0BE71BU34kE+5GyJTUtKbTU8+/XyhrJmuTnR2DQ6qIKQiFCGKQe691u+Wmae6+SUR
ZqU+NMuQiztH7TVlJiyTAIRvpEFG8wwfXLLBMcCUu0wPVNPqnePUjHPM/Zw71kkYaypv1WYgq6dg
sZrCougKSfOoqpHq51UzdMcldZbsbGtA3beR2Uzz0zI0SQbW1BnAaUPpgF51PU6o0lTt8WEtEKL6
F7GIeUoSY1XfHXHRxu0SdMk2YGK0tADIhQKn5GhDs5N6ahobjSFg0ze3m4xs01duZBxllI8AzI3e
mdO4BxaP3XS3WKoZeT0p84JeAACs9dumi2e/LRasGlwccFcHQF5jOC8E/FfxdYWsLT8RRT84j7IV
RIMZc7nUoRz6fgrJQ6qqsMoX9QT2qt5lrBWF57aQTEEqlPm1VHpa13minaQvtrSPSFnjex10j2EE
Swku5aZ3SmyUIy2Fpk3waJXQPQ2esjrGqTnCkrlyIZ9qMPLtxHUu4VkQSx8o7fTiuGhO3h1YhHXW
RivS+sBaJojMWWsUOrwiNs0gv1R7N63GmnPl0se6N02pptFIQUU4bXy9mrHdlidSbKyFMQWNuqyq
zzADS/miTfH8rSm4ziw/6dmGrhRTdQrfoQyoA7iYKfIUO22YQ3G5TlnEifQ/OXWy6pfFx6HEHjIV
uNsi5tVXXf5GhoZU1vtYuLF6S+1uJJsC8ujJLTD9XcdAXfXGhOaYApDiCl6xXSrDI5de00ibjDTg
Zq/GmdCAFJipoGov5sl+dc0kX78AiNDMdAuCU2Nxp/EhFnpzmdJT37ixyzEZXWZPV9lqV85ORzOc
XsFg27k/VhzOdtW7qNvmmS3NU27x93j6RJF3l1RCWbyoXDt1B6nLXO0m7Srbi4tpem4UIyrOuYzE
U1vYFv1b1inSy7Ro0K5F3avFSbaJUd3Uqm5nWxxyLbBvCS56FbmJHvltl9bNe076MZ3RTIjArpZp
jtNDSmU5g2s1xdbuY9O6UWZKDd+U9gSLotOCNkFtkgrtI/ArsbFGumARzk3r3mhs9QU4scyo8Bor
8oqJcjkYFCSH3pjnKlvsuLqZj0V+uTecWtb+autr7kcd9ZG3cJWq+8WNzCdgesIlEkOhhqf8FsrG
zC2KM1WK8bmyO+rDpIHYsD2rWxJ24q7MTG071HM93edkCsVeWhQEaxqSZmuTYMqxb83KSZQtyZbc
r+mcMTF5TfX027rOcxPSpkWqZ2LkUndV0TfrG8tWFvmWwV8cUtm545GAMKGFcc4AwHNUdzyuLLJ8
sZa+y8PI5L4p1BIYFomDCu1qKwq8aNIx91mlfnRDto3ZDgjvHSirZW+c+dTyxC/Zmd+NQpAXDE/J
7PTMMnPNJ5NuqXyWtwjZV0ld72ua3WaHxTUH+/s8Se04WInNvlKlQADIPhbr1hlZDQNpTFoSOOAL
49GcrTkOuprCN6yX1DgapM2DmuX1OpxJo2ZSyKCrVg0Gr+XS8YtqLScOmJZ0b4vCmj2b8rx7YOPR
siBprcK4blo4D79wUeGqXskLVMD5Tn9Yu9aw/VIrp3hn1or6zSnq7oW9QBcbo4AX9gkkHPJQ7+Pm
OMxoDIK6V+bCB4twryHrSsWbxJp9DI1dl16eNDC9K7TpO6NGpjKwrY6oML+n7FTx7lNKbBPXJtm0
HjsVyk6xpXqnl9ih0K2YEn5ftCqDwIqJdInToFmLigqK5S801mgsAr3vhRG0su1f+yTKs42usypu
bUvR3pOZ4TDQz1NnZduhp7f0CRNwi2NLkjTG6gkZVRDHg6KF5TStNGi0ekecvGO9F7GyfGsrgzJg
WWQGQw3NmlyzxhfxoRYJW9sktNIOFB2SybOcuei5XuxqvlamlKSyUsnh5JhlNp7dloDAMmiTrF1f
EztHJUU6wYcVz8gBPIlouPQFYtH+6wD451wybBgJMjPdAS36MMKOETcetw9j7qrWIcrXGvxnLRW/
zTp7BHV3dOsenTmYWs2M4YrBMdJZm/lFmdmXPIUaslu82Eq76DQ3nWweZ4kW3fEA+t0pFKVJa+m1
jrWmCk0z8ErmmWzG/eoBGHdl5aFbGdCAT+pQSzesZsNKXjpzWNB81qIWqSTygeV5DdoYci1irIw9
KiJo9SQfl79Q8H1qo/6dZuqi7v2TUs2ijivrqivCfhPvEKTu3I32qIaa5RuhtqXm8wwPLfE2D0Y/
OmpHZ0fDFxpvjc8VTmbcX4jxfqH1+znyzCz0ce46DiOKn1WHE5AcRyio/yxD+5X29ufxoTXBtG6U
2vZGcJ+FFlwp023qFHqSuVxeoljdEzSt2DtCDiFVA01JhUx+Im2l9myY9F2fI9QlnOqvj+mit/13
J/4n7SQRpwz/WxCx0hVr3aboHSO5qdkg6Gg1SnhvcuVq7kg1JApr7GN78IF8E9cHJKv/Z0Paxc+R
avG89nDjrb2pWY2LIE2s+WxH6BTYj40dpKjl7P/zZ/CrD/gntWUru6UzdN3arHEi7XsSYLIyECUw
7i5P63b6C4vZL0Sd2k8qa0BI6ZaTZm4sJ9aCnqisUKZN+j/8I37STjetOXaEqZib0S5BdMWjI+PS
s5vlL/yKvzhJP6er9ZJkjSaOsN4yG8lD3LWP3OyKrKS/ijr4xen5OWCtR7cMS2eZG8eQIfJlZAE4
Av7iNvvVm/+0lETzmJIjmKKqAkj1nHaMPJb08S9WiF+9+08KaS1vdChnzo22lpZn9y7zZ9f6L4Sq
v/Ay/ByrZrWinDCscNkktqu9d1V62euthfQgQbmAim/A77DDvWg2V//5hvjV33N5/E8Lb+LEk012
lLlhirb5ZMi2u8qE9VfzdIX+75eXz8f/9PZ2tujWuMTGZsgiaYedKt3aJ8LdzN+tsmKjjaQT917u
Np12rSTpmr2IblUjAnEyPT4mRtbEDwaHlQZGUk9K/ONj/K9/mb7T/eO/+f6tbpY2jZP+p2//8VCX
/P/fl9f8v5/511f8Y/tRX30tP7qff+hfXsP7/vF7g6/913/5Jqz6tF9uh492ufvohqL/fP/4o778
5P/vk3/7+HyXh6X5+P23N0Db/vJuMSz5b388tX///TeDT/C//vz2fzx3Of7ff/PrKq7/9r/uAv9/
//yij69d//tvuvi7rpou6J7A4w05wSc5fVyeEdrfAfQsBMmmLoSGPOW3v1U1pfXvv5l/1x1LRd4i
TN1yLPJhf/tbVw+Xp1CG/d0wyYl1HRdgGmGl9tv/PbqbHxvQj8+Dk/HH938elsRR2Jc1+p9blcOv
1gxhaCb/YQdm0u1Pl+yUzX2iOQlsXdv4UWN06JOjNGjLBHFlKzVPmyFtlZ6qT5H6YU7r1O8IKdq4
iAvmeREBjqc3V2G+LVW9esCKvXrSWKogU2R1EEuNYsfpUJUhVNpZQ1wfzJ6hJ5ViY1twleuiG7bD
uqjhAltSIF1sF290K+AXI85DayAnhlmey8ZMoy9mwVw5kszWIC+qATxfbQ6fXxZagYO7MO8J1tjL
QTxASZbbHDxxI4v4a1y2Vlhr64e2LG1oxoM8TJeXWDZCUTm0Y7Awt5XGkI6vH5qNXZvfB7hwmVaH
xPQLWviD3ijyUApo3s8vKfSJzpyE3VgVKMOXoQq7fg3tNJ12Jt1BCGGdoN7poTqWaa0OVPlGl4yH
MUNPVSdV7ynN1BZeXGYGjhrryricHFcJdGi2/ec3Wdqg+b48nLT5dbfmYlMryMAlmH+AgUqwaCIm
UoZ7knrK3Zr3G7tS5wPpPi9qWUdhDiHuX0ojcotuaDwfRQ1DocZfs6VY/EFrpS+oXm38I36SpRf1
fEOlYF4UPkX8NHXRuh0dRaJKvls0Ww/XUoR5ru1RyMsbtd/KuVL20dwTOrbEW8Ucrp0e7lfoBkK3
brVPuj3fVMN3VySmZ9qKFmwtV7uReRpR9QjFo1JH5tcyXCDti3CtLkH95qAdlq5/Xkr7do3t/CZb
vVa1r1ww9CjZ6yXldzup8VZt0cplhTZyfDlEtHixlcrcuiKnUZH2VozGTToACq1FBu/bcd3c71o8
64+NNdW+NcyolruiDaeiCZu5e9dzzfDWejK3cDYwRfkNyRClN6QzvQW0kRdJxJdGfNGBBaNlLJjK
zP5oK/UVcpfUG0WSbNtILXwFNdZg5/fAjJ0HPKrBvqv7TvYylIaeBgygDvrOXR4wiOh+GS/vjZuP
6E9WeHirm58K+9ZZZsKREvG1MZvWH4ZdPJSuN1SdvilWCK542btxE0JhPrejCbEiIFQK+WJ2DLFY
42k/1ctuZAnwR2hksqRQwxM17pd6kwemZMSYMfuddSGXOpAnhc7aMhFzjE3uE3KF4i3q4sAkR9DP
2mN6yfBaZ0AO+chdAP+WAx2bc7aVcL5+x0idcPb7NYdbB832jcwKErhcvx2usstBxK126t1l8ezW
YRp2Yj5OqJx3U68foq5CYUFMeajYlZe17rKzOogbqPzWw3Y4+pVl3hdmf7XwcTh1jJ5nrOQmn2uA
bvO1adPbLP4i1MIghRA5v2aijnLWi0VEi46NqX5LIuW9z+z12ehEj0TVOEHfxQfbVVokXImOTDt6
beyUqV5Nrpxjg3lMZKevQUqExUZlx9wPS5SHcfbopskXDcHwkcxLlIQWiWOD6ZOF41x1YjlXI/Tf
YvC5u86cn5jWF22BuzYQPu5N4l7kLtMOETBCYYFAH2/Ak7rACtPXI8wBamnUZPIzh4W0XR0fynHP
2nivOc2wIRCddc98s2krqO1xZ0WM9Coy46QhG9gNdvUFQDjb9spYIPZVgkFPZMhinoQwKefOGYne
ao29S0h3kGb1RxvLTbcuY8Do0XzPggzN1pv3kLchZ8b1nKJCr6vPQYuL1ltGZ9uPyEPYwma2hgMD
fMQuU/pTJtApA0BaxwWOyqwPla0VJx1vcqir3Xd1NmkucRIHujCAXJo4ECIdgrbTv3QF8RGN2++g
XvY6ugwApvmYE0Lmb5pVbbC9OpwdR7WPRadeM8YFhTu8xWayfFGZ1s5lYmo5OG9ODnAiq6T2hjF+
WNGBc8BGtI3i3sf5kvpjMrzmvf4Wr2Sr0g+zkD8ZddwGi17dM5gGDUFlDFsFx42vsfnUnYH2buzP
jg4GxMdbN2PyLKwUf4CxXfPSRnU4P1pqd1NRKe8ncLU1zpfjylzxMi4fqmIVYVxXm1UigWYCiRmo
mBl2KTIeOlXjiT1F7iIVEbJbxSFyKVitAjONGLE/DKzF6cgEQy3lXFSBViCphlEEA63Xb4X4GOq3
dXRe9Rj2Hjhs8ta+3w/FdJ/CvYVGc4d9JtBzN2QKGyxnGt23KaI9tdHf7HkA9dZUlKWqkR6KqrtT
NFqHOfaXGinmPGByMRzxClzyZLsTi8X4EUU5ofKuGICI3RHzE5BeZMBXX9C2zWUHLHWF4X9SDSZT
C9S4H/eZUwcCM6Fv9KoSNNY1v9kJjaxyNpkSbySIm+9OygbYDxw/xTvPHJikTpedOdlvsz6+TUJ5
1HKhI0tug8uhTHP+6FSG3IvubMXEp+LC0L3Uzvaj25pbCuXgMvLJVwsdGR/UNRq+F3u038csVndN
10V+3t6AG1ikZjpVYMGxHLTpbkG7eGwVJfUXhI4BZAixdIVzjg4anMs2M8RbiaAwpI7CTwHmsNMT
XARZ85LmOppS1v2gdlWvEeWKSrLLQg0hh1ehkoZxGFAYlt+y3sYegWczBA3RNJ8KRQYr96hAJsYN
1N8p9dp4WUE6djqIZ5JiGkohlUfWfTbr7QayO1hl+W1UojisoVhEiddqGE7jICPE0YMMO8tEV2Iq
hH+6zRXqugiHUP00TOgQy0Tu7CKvN1BJ10A0/U0cOd5KnpqX5xNQkYL4g7gSOKR2lWGfce9nNbku
jai8pKoelj53/Fh3io0xRZjYlIcMztUro1rdCKsxfeKIkkBX/EhtioMuBR+n07FvdMtMZtD4PcuT
sM1HZbNo5u3SxUsIeDbijuOal6mxvbi/uNYdI/y8yi5rPH1tEkZBsWogslEbqA2S8FSN76g0633d
VG9j2zsbIL/7aFFUv55VVHhsw2nWo1zoEKR2jv29TCsNGD1icmopegA96Le4FrtadTJMIp7DomIr
67CxMVxQh+gP+ULlJrVrWWrT0WznmtwQZ8ZMo3RBil4psMYROVzqfhQ45L0+HXZTVZ8zpXrgem8v
xclWi9bnoYinTYanqa+hwXDrEJ/iLT2oz6rmiteBF3rjYudoCGo7QJV5Q9bfFOjmDHKQ6fU5dx00
QrqXzGO8aaSzR2fa+A1qRkRTROxhAlPLMZhkLbDIGa/CNHcsReWudI+Rw367akGW9Yx/cKF2uJlD
Xbf3loJDLzkkfGI7JodnR6sAzPWgV7lIIVjwgrjPE1Cmjv4s7EyyaFeG8QVFy9xQwxoAqKfuuc+A
uyNbxMEowJHHrFNDV7cDm17mmJML1E6LBfa8TKETmcNOIJ3wlEkLlckGn6yL0k/edMKRWShGIxAy
KQ9a5jXOg1LUxCK7WihmvAsCcaupJlx3S+y3feXrNl4F4FoPkePqS+qoanmey8kNa9SIYC3k7WSB
3ip+l2oyyMxlwT03RAfLUvPQVk0Tmc7F9WekQdMDPgiqDZSc2zIL47Y9IsX7ts7rZsUo6U2Unb5D
HnhQUA0iStobBXf3pCSZP85ljMjJysJibN+4kmeOXiLTzgdii+YbdVwbuqV52AiMFvNofY0wiMV6
0m/6rokCJp8tvYl2ZRyeLRVjJ5TEmWzzgRGw3TaxjAo+qFIpMpsH1BJc+zmsXRsXLbTmjLGqj9KN
bb5a03DsldtcfhGTNhzqVUGJhaFDm5zbsYfvRzVSbKao3aR6rh5xdhAjUZm7VgrhOSuuSzfv7hhW
4VlRP59ndXpbHb28ruvh29ATHt25qvgSqeexV+pgHnPryhVMbkhWrdkwwAtuyG71bRNFYieJ//bt
VkkPXd7sHS1zvMaOojOkntxY0GNcVP1+trAODUV2SkD+dWe292mfPMMpi2uyUBkK2E9aQPRuuU9p
HyiioUNkmUHxjwwVIA3F3qxWt4nSKn8bEY5GWfMFXez8jSEMzwkf4mZ0O2uHD7/0qkx5SsRo3sZ9
uW8vUwJ0sYPOpmOYkU/PTZQirer7Lfc4HZjjA/+rV4ZpVwE9Rnfn5slLmUdhNiA90kcjlGV5tCul
CTsFX0mWp+W1jcXkiNnooUsRd5Tt8B5raXs9jMW5spwPxZ3kle5uo9Var+t0/EgU8QYT557c1kar
ZQ3j1paCGMAWC48b00uNI6tOpX4YRqMFTLZSgOAYX8HMiZ1hULiVw7igj7qaSjO7n5DNryMfUb1e
saaPOIYLzXPmrGbfLvNDmX4g81kRubk2pkYLmYFmTci65jKn8axN//PBzy+I1K3TwsQ8GeROapxU
XK488qdXdctkneokt08ohjQ8sYy3c/WRjJXPBz+f/udrehG7R0t90DBJ/fETjWMSNZBIg/KgkNqf
X/zjF8NApcdZqbGDXH7y881mofH61EZxJdOx/PFnfD7zecSf//pxFFIAEEQ2dOTlwGFred3nP3/8
0Z1TYay2Bz3855H+88B/HKa2tPN+ztb9j+P5fPrHq61sbFjFRPPjqP55Lj5/A0MLbfxo+BHdvEju
e+Uli5MobNbuSZf2M8Hcy5XB82R1sX0LzSEj1VzI25nQFlWTpymRc+XmehZmKCO3ddb6aVOoD3ZJ
qxob47KRipXt0rga/NJNrufKuh2Gtvhq10GhQtXPunaduEV11dMFMYC+uS0H9bVLeukjpaBtAT68
/fwCZ+ZnGFiu7RrxlT5GzlkYYv/5nDJcUpvJR2ctdGj9XYPscasv7zNryu6m5s40Vl+f2q+uq4n9
aNbufdypr2NefJucpNnpDDX+ElUJNQ7o6I9vl6raEcZDD49qf9vEyoWxy4ZdtBzIL6STzMbyEWWP
su0g2QIlEmWAlBrluIKDFtd95q1SX++m4qphdbod0Fzg5Fq1bYwx7xaiGQl4vYRyKg0/T+mnXbe+
pow4Gn3n3OB6a4PRMNxdehmyZUpn8fraGU8MkcyCyGLMkFEbX5EES69HpbSph1I85rm9+vnqlAek
GmoVRU/ojLZVYR20xnavHUXtSM1xsFnX+naZ19HHaCL29pL1LB54og0E2jezNqxnVUF1Bwd/I5su
fRzy1Ee5tX6fKvW2qyIaPsNQzrZS3OLD176jMvSQ78fhqAsFP5X1TGOFJKAWX1NUaCGCFuUwZJNy
ABD6rrotCgF7lm992167jWUE7jjbG041vu9m0S4FSBKYw5C/9ZcayU1fSkx8+CZwa9pUOuqStfsy
yhQGLAlxa8Vsb1ZjTPvKtkVoRurVmGYjpGy/Raz36tDZ7XAMgCo16GiMiEpQLs5t1RnNru8Ya9Ab
ukbFa4xPnJUA1Yv2KmSrhrXLmxbE1MOy5midXXkbxelbs7rpNk3AW7JKh0KtTjnDy67Jpy/3Wm+w
+jVafa/nRQRKZ/V+baTfSPB/aPqUqUpZRrc4UK1WbXJL3sK+NmzNW8igD9Bf6MfGAXUshwttLGft
lCsG4dftsKm01DioU/qOAWkIyw6K3CsoJNBpXipApbCZxqLqQGWDtIIGk6QfZZNz5Vy+rNgtTwhP
0E6g0jdRniLOceuT6Kw57AQu6cpsqmMWrehtuga4ZSmeL5rabTXm61EjeuH4+S83s4ESLi56yVqf
Y+e+Tirtg3ipfKfaenIl1D65Ugd8RNSLYuXkqOa9JEv/LBScaYnrkbVPd4yclMxUGrqOUMDAZN2Q
fTLfEgs43c4W+dHISh7nlasqURDooxlj7pzI2lOPFzkvVuNIJioekUSQAZ7YbPe9H61YYPy16zZd
zrhWRFrnqTHje8H46j1iAssr0+Vt0LLmOFsyudNbbJbSzpH81+V0aieClOcOMI+sfk9ZO1RLxIx3
cwYyZWT1bllH/YY8CSsoFqr9zHDTYE1HJ+Sa128mw3aRpKWUc3UCSDtVV6u50G+T6EFMx0pgeQlI
O1QZqmDL6T0cZ82JtlfZKJr5pK3GfEgbuyi9MhbbGofkYVbEuOsV8TQqBIYoS0+0RjS498U0utzq
tUJZUEX3tKI4HBIzzFUiCJSZ3k7BabiB4l3OdfI0pFHK2NyK2ZlytkIEMXip4ux1iGW6UeQiD+ui
3ONvjLdjxQ/kLbKBXC+aAE0X4zIAYI+V7ZTbWVvv3JXwDuLwlMPnv5KJHC4hCcbrG5tUD/V9NHA2
qQXj6iQA2xnP0oQLFux+LEfVSyG+mfnBCgUOyvWX04bq4mZAcGbpAPHECWiHOXqxp6kIBbawM6lL
b6YxA2Q6xXJjN2GGsA8PfCbv8pz1U6gIRxVlQubGSDSV5WDX9RqXRjXPqOty6RN78qXolu9O/c2V
nTgTzR2Y85qEMu/f6e6mqykyKxIaxgydvOKeBkPwBY3MrhLrbdJY6yG7fLnEnAE6MXplBMnVWrIZ
9HQsjkNmIMRzp/jA5+e11aodtZW83ioZX0qrmc+Xf6iYmi+F8rYYZHfS9W+LKaYzV6Ofop6+wko3
hkJJDAw/pnnOnofOdA4NRmS0jdXL0FUEfVtvTt/sycpAeu+iDUh1FEFNmtxEan2JehnwCbXjZsrS
61bnVOVfhJkkgV1yMzPtS1UiluTuXNsjYZxy/KLgOfNbs3y4aMG93ga4UU35umbqoaC/WWztDb2Y
GeK6wvUP8gg+Ze4wAyKHGc+NMu6TovEGE0W0Sno6EkQ4TDBo/GuESaTvpZN/KWsQ88gdjg0t2Che
iwgQyLO0pfGZrXztgtrTViQbvTH3EzZmT8O25jkQJN1S7u2y3a1DfY8gt3KN76bdER326CRjCwo8
31yCF2Zw5FUN9JHW1kbA7rWN43qZW/iJlQdRPj1ffnse5YFVY2PMujJQChwfOQraNCVhxL3p7FoP
lBzYxx5MFpKFjsDgIjEIdRG2c1Az9calowF5Ynu2oilsCbhDG3FkGt+zpROxIke19Ad2JrW3tKMY
o71mRtArqCSLRYVKwZETiibe49y6htK/tzL5SptwH4/iSAAkjkR4B0+ZzT0qUDvQM7nXnAXzY8d5
QsqJZ268NOS4sRdw/mKsbjEvhCrI8lVkD8f6suvGhgTrMo1HsMXWj+UDQr0TaPBwihAGdSlj3lPC
CKYKyWOMixw8h3YlhrDw5CxBK033AfCtC+vyvozILCL37HvaTQe08yzO1V5dZc4Fmz2aBm71B4s8
5utRVm5Ivn1kEW2zmNVZz4g0jIbSWxzQJ2k5pzWzd8qin4vi1iXkYc4nxNGaons2wgl8iPWTqzIQ
y4hWIoHi8hbDwLSbsOlg9lNZlfHkJOuRsnrykYMikyyOSqzPp7GWy2mQjkbl9IrLyZ+GKQatm9u7
Im93MclmXpWbDPi2quve7Pcrb9VqFzFaqtCUiWgI8c4bWHmCmPHfWPi4fnWdCi5H1jirb5ItWmP5
OdXjeuJovWFg9HaHr9cb2moDIQnChImYrBvGlbAp4y6bH4gUwmlo47ecw7YyH5nNijQWn4JXuNqt
s/I5z09GViY7AboOUGN8k71xv9DIKYyiKS1rP9GeBaYYhZ83BP9g1R087qsKbZCNDGGI3i5cVFje
NfpUbrH6nBrmeF+QxMnLIX09evS1ak6itsm2wKIVZKP6wiyCe9UhptNuJvpUu6j2Ee/n5zGEaErt
AHB2aDPHfcpMgWv30msqKTMM9LJ6SsxS+JoQ46F0SBnKdMVAkZ7sZn4uyOey8Iq5JOTCiElHred4
TzTom5Knww2XDqE9kfEBrecSFaUUOw1I625V9e9Kyi6VqgBXyriJxkY7NuQyQZgxhkClpmR4OqFH
hMnlOwsjgkgn4Uc5mUWjPU7nWNL0F9na+wXeLMKdm/VsW4bl42KONk2+pltzkpZntmcnKriOhCj4
lB329KbsN1QLM02aUAO2DGfCpJe7HRmpSXXsSnFXL8VrvHAiX4poejdSw/TH1D60cftiTSCq7aAp
Xmm0PWrR5MRwqYbbfiA3gM+EjCTSFOJC02CvpGQERO7bVpOSZzP2T+QSEEWyt5hUfzuU+qPBTNJD
Zcn9VCZkTbrrxo3x4buRy32swyV3C+SpozR9oC0SLMQuxkNvIBZBmM4VpBOojBQhvSYhLPN1bG2+
YzMpsblAnKzaUJEYqG1kraSseI68EbThXqMKbeus+nARPWcbxl2aIeVLBIMeJCiBfQvzrJ+xiXkt
yHsQrdl7n9R35BJo1zlxG/7amt9VK/vaW72X1Z3YWSNnUjYNAyaXs0jKr53pPmtKeZKZAwRYZ4Bg
Ub7R5XCOrTHbtEV1Z8uB6d75wPz5NL3nooA0M/PmrGXpW51oj0pxvbbyCttB5kFWOaHjWAlWixnX
mI7DEOcrSQaze45E9R6t+osLCJGo+jOAthZgnjFRdE71ppc97wwzdeipSjJ8DXv0scVp4YL3pTo2
AVV87mFJdvfFwCDltKglh9rLg6rE+8k0h21RNff12N9hH/DX2akOZV98LVu9xV4Yh6o2Hmd1uJkm
p90MLoFItUqX4BZFWJga+uJOWIxWXYnPGdHVFQ1uwial0M6Fe1vnekUiRLXpox5OxcCyU8Ox9QgR
2ilNAstpyAXqlBup5kwzAG3E5vFIgty3/0PUeXS3jaVb9BdhLeQwRWCmSIkSTWuCZUsy4kW6yL++
N+sN3qS6urratkjghvOds8/kQMSwNUaTmlT2qWtHjJ1oPZj4ztze/IKc4VupbH21Lg65MvKH4WBN
1kTWRcGRH1wNa7aeYaMdcs/FXTHcjErDiIwriax5pmzcMmyWJ1tKryOxMFpwDLzew/I0E9HK43rZ
n8RQt8WwbA093Q80YrDiJHzebv1bS4nhgZVffBhEJNgXwu+1yDcoiZyl0n9xBt5j4VyIhMpQLHO9
ilyL2X2gLs470cJQ8Grx7AAqipeps/OX7vl3rGpKaEpLhXRRpHjvnv/Q9XSe9jJO/P/+xf/+8t//
oJcSrlo/raEoV7JaC5BQd8xbf849To65d8MKM+yqqpIcYJnZMHxXveWPVeRFpKMN96ksNnNcWqGy
jH8NRZcctLWRgOyVb9Q8YsqvvPkZFEfx1Yz4l7ccR2zmLPrTjgoENQQe3QZi+qsLawkIRsJ6qxHy
B8J7IdUdjPAVGHUpXWzjDIDOTokTVIIdNo4jk0J0YiAJv+nUfnEDWdnEUs5WWVKy53dgZFTrnuVD
faFRO9lyRRS+AVRDik+F06T/7OkJehhoEYCxMWjqbnlBrhwPg22cikZVX9y228KNgpqmGLuy4/qg
LMrFyGZzC+De3A1Sdm+NRn4phkPFkL4KMFhipkaWFmJxf6ZOPEQ3rW84S8/NmnmhKo3f4IZGltss
wHChHczYuJmCV9fLdRHK5b2qExikA0doeCT0E8kLa9OGIXh8XGLvZOfe34rAMDVyJktcV181+xt3
POOdhlk1M+ujFVt1hJuJAx226aAaIGs04kswCuN6epW6vE8drsAhrpZwabJvJiwhkfcP2bePWeXQ
3pL/JinvpUz0D0XLTS6f3Wsyi09Tyqix8czHPdo4VgqJyK/ZeA1PXV0/yKVf0mbexo3XBK3i/tbz
hxMbJHr1f8JAYSU1Elk2L2NdmDfllkk7DvKUUJ4x6tKfanmbSL4GVVxuetf4pL5CBGyXHLfg8RNC
/WQEgSJj/Sh19SY159Q0xrdg4sJkYLZJceT7yUxfBLGzjTtnjEThdpHJ/EhrnCBAxDa48F7tabkv
MDCzacWyRiLJpOwqyr9TY9iQmzw5cWsBn862jqmz+7jICh7HAvSTXlPvttPUUWPZpP7TaVco8VtZ
Gj8571w4WOaXrSVW2JkBQxTy2zb8NlCXV8Jjp9zi4tqYtEfk3h9zXf/KnkW2bSoyxQBA67rHa1/O
RYQxrN5UXVT39nqatnO5/HSuzuQTikDECxgkBGzx/XxzU5xpo2nkvlynPfGkPfFbfdM8f0m+vgtC
zyMbdWb/OnMiyyalXnK/CjSjDSlFgxn25BOiB9j8NEs1lMgkyYoDkeOVOjwJkcQaduQFUeWEecqI
Ob8tnGIbC0AA579hK8UaAiEnthHbv5oFixBxzGqnNI7GmFm7lCCAgyl3PmzRuhvBcqUfMpWOGDE0
yj1b8t9k/pyfRdYBkHT2KVEsl0xmxKOQ8y/apLr7jE52llI1w0QjFB8HnOJbSaqf1JHYFprMVanr
9bvpCdXBMvvlEomMdDbFKO0gYLVlIU+elsfoxg4YNkBbvlwZhWk9YJMk3mDUdPaaUw5XLV1FgGuh
+R5DgGni2zHKOihJkYDvpkpIy41IKXvlOJqAk/TM+iNIG+IekfOZWerRcqz4W87dDVtV/Yv0lox4
e/tTv6TWycNl000mDpt5nI92zCE0YcJrp4vx7RBI8knD5rekPORu8VRasOD0pvvqOoyop2k/4oX7
lmP8ba629Z5KBamkS+y9YbrDtZ34sgzykN/cOk11/sVA4lVCPOBFk9qd5ljkUFVwj9HMJDIsmVzr
JSW7aQ5ZYNWWFsi5ptvSNdKwqLfGIP6WtcpciRX0Ze6VagcjU4+sUawPRePOP6TDcGH6AvvRlQ5u
i3k6SDUQ3N9apWteJqMZduOayo2CjP/pkh6DCZM/hEycXUXnVaDo63Ho8jZSMrxweSJ2OOzjQzeX
czCn3EIWwZ8tawYYQbk8dG2209TilQThLoatH8yt8meV+T5bXzjRHXvPyg96T27HpJccTxAh6bE7
wyQaN8hBxFo7uZs78dLhi5xiuIncLmEKUuviVwl7mJVseu0Zhxw4mZbtVUdvO5vOKk7kAadILzKe
10x/L4rq9wKs7qg17vEZ3DwoBX7J0dS2rpDvcDi2xGnkqSQHDSfTwJFYb2e7m4OsbeAaGYfSTjCL
xe/zYimExUfv7Eoxc/vUv2oNqhFj7/dhHTIOmBPzSCNRTnMun+fTFRsep8iTt8ZmJE3vs+4kuM8G
aRsr3KWVpl9JADmqdR3t9UdL9MM6N3/WdT9q7ecwmgcxYycYMM2UsCMW5CZfLCg9YCA2Fl1HKHrm
bTRwQFjo+hFl5gg6KKkRuyWIR86XvubIKTBm44GI6uEr6ycnP+JEbfypSrSwqDiAKKvzSmjKvf73
F7cX9ka2TM+Hujmandm+rhojBrOM3Gyc8JQyS1tNeOEZYkNMKVLZCnTQxIvKbG5fbON9Kk1111n5
C0TzJFAGwTYE2TlY1j+lrqXHbpnjyBE2nIrZ+iUTWz95Jj4eLwN0kmEbJEoeJoB2XrW4+Q1FDqLr
wCmjwBczSXM9AZqMO7vZmAwhYY+2JRbb9Hvpf3txS/qG8WTwZvdDy5lcuQ+g4c51eTXmUtnbBdi3
ig413VL2YzZ9qFQZ4rarNN6KzIq6zKG8lS7YM+C2gGm7c8R3GGpcOUPXrkCEVUYceXq3BNOEV6O2
XGeDd6ALDT3MakwLKZVgZOfR37BrVIlUds+xy9C5PvkBsSU3Iw/utoEsc0VnJ1+rSb+lvCYwG20N
J+XFMZzvBZzZbbEZgqlMecOR9pysBbOPj9B795bhxHmakbxmrQg7hpywo2X7Jl0JKNSxxWo5R9Y0
PaGbdeSy6xfKsIRabHR7y7V3riY+sID9crQ6iwiEYZZjiDbck6nk1mfbmIQdKsB6k+Zbs112ua7V
IZE0ljY8KjXXgGFh+D0/A3saK90lA7a3QVu6pKX5PkxiM0rMe12iMtoDA2Qaw8Gw5UWH4nIQzRa2
FO4R79S687h9HzGFECS1+ASwfBTyPa6MR964JO2Il4Y1LdeBNSbRNC1coZgV1IIrBuI79wzcckyP
+60+cIyLCTUX2hyHum2s/F3opfW3QqMelFnlKJaBD7oYrb2o5l1mu7izjHLlRrcgl6AcHUwdg4Zu
WKFWGsSEpy3UhMQnRX+uBvs6FcZm6Lp5t6Y4QNFOAy2e9IPsix+gBkVQzc0UTRzmKuEQoMb2EVoM
987//xd9lvFGmEgoncLaMFvxukn6OLnY2hA0orJB5K9feU8Ct1unJjILA6DFdINYVwXF3DhAoaJZ
OP/qpw0QNKEXtTSnMuojdlUPah9M0jkscV4iOUj+G31OoTn9jtGEgsnjyOYUVIsJER/xLDaRnlj7
hFkX11c++5xBnzHz21aydnfOPIb4mRnOg0bOs+JbcbUuGkex4F7IX9VcMDJUndknEnxxLIom4pxH
bMjsnZ7/BXq8b2RVvFVZ2vuxm4Zd3Qemp51pxzKZsfMexJhVu3ZMt20zKeHSt3pkZ12+G1uJRQFl
teuP8WLVwZzlli8r75YjyW2Et0ifyb2wkdzVmi5BNb5Prqqd7VXnKx057LVvTzFAItyTBrc2VlmX
gZXWj5bTTjCr+E0AOv5O7eG3GSd26LUidJcR+OjCYwYjNEjUakBKeuTrCqOZOZvj8YxKhvzneYr3
GXoGUC6mKUO/IFlhBMwyu9hZJgariWaKZG2fnitsVUqPHWSdyr2ZOe5JcYq/uMa+1TSFZ4UYijG/
u3KMaSPCuIpPTp+qet0XuN6zFPccEJszJ3f6DYbXfHTPKQnebVnEd1IPg98t7d2hZemSpT8Fo85U
FZyq4R+d0dP+NlZm3ITMTmZDdJSDruPPiXryEoRqCC7NJu1/WpEuARD1EU8ytN7ZqHGm4ZvtavFL
eKXlN95va9VLTGFVzSJTvAF6AA8uWUWBCoIjYxNS5i5adQ6aVsU1V3AhTdLM4/pC2QTxUeII2VOH
EkBSjQ87nR6FhXjSYs9RrGcjiaUcmgyVxtppsXUTTv/BKOm7TM1sZyD9YBqBuDzCHNdkzWRFvjZj
sedwUDBX0a5l0h/TdC0JAJojQy33kNT24Od5ogMsZcBCJTuWWxDQxqw9smJsmUJw0ZqwlDd689F2
MW4fR5/hLXgmb8d8mQknR23CTAb2gvE88+3mkRuuZtYBu0ruK3nPCQlr+AwxGy/orOETcHdKnm+c
vLP2HoAZvCVcVVqogBT/pGGuE8DozG5r5RjXE+zgc/rGrmCETal9kpQHxu3erSpTwzHXXycv7bj1
miHn4beinbtQ0Zt9Y7Sr/9UszVGqMeAxLq7Y27cwIdDPLfvF6tgPMHoy9LI9HCVZv0V1/8NOhZPR
bv/NuiRQPjt5UAge2gR8A1sSxq4b19y7kxlR6ULZRxFiUl6d58RGRjDywddTFzyCEFupeYb/YWKR
xCHxw0EYqOorWQTcTyj9AYMWm2sox6hyPWSKweVHyJ3IMD2ZTI1xajbxBhAwgbq4u8eddXembHwz
xoGdBg1q/sdzqm5ynZkoRhyTCTTtP7gN/dHu7+5qzRF8PhaABMwzPKuXRBN/NZASmGxYLWHpHQEj
LDuh8yfSjey17cx/GgP4oEFZxcDPpqDrl3riPJWlLab6tnqYk8uqYdaNb5PgwKSmaz4heI4FoM7h
Qua1D/tcNCO3uDWwqUYMUrgloG2BsZmLcVVMJIWqNTnnj98jS4pPzKiHAk/6YFKqF1LPDqugc7Mq
mQRDohjMtVY6gQHpqG7d+VaLY8OpDHijmPbdZroqEOT8MqvuuVk9zStFlDcr/cTOus80shoy92C7
+1i4KxwryZsC6RiLbyU5DhR4JYFP4jt1f0lTJ82kV4Gm5FnQ1eHoxoxqanFFu8qj+DmU0fOo03Mt
aHG7BcAr48ChLdVPF2zwbAHw/DOiiTY99yZ+6uIpvWX8iklqA6GkUD1tEzuA2seaZeGAXgwMBk5v
X+JZf1FzDI6uTbbR8hz2F8fc6skuB8gWuk13tov6IJKei7ZkggHIgrfUTT7jeMKT3VHjGxuRPXqa
rw2u59cuOImifJEta2wFDpe7XLK3FPU3MMqvkn0uVBxAZrLbjc8XM/ZUpP5W/HJG1rTMUqNq0GG+
jY9Wc8bNnE+74Z0SDOnnen5ol+Xx308HlAVSbwaAqnPKR1NJygngZhQ9ElWvhRAMw2rlZzTUfkOm
xIbkQwJqrI0NqI2vylYxoHaHGu3p5E1709tWys3oYn402jF8L+sPjjWQEHC9eucyISRCn51bzmrn
HnRuUK3nblIwKRm531cT42ATUyKK01vSFW+slnzRfYcU3Vu7Z+5AoaOKCz9jBHCFddCWDjMasX7F
psP5bcw/uWD0HJzm10YaxQbYh+dfE61Ep1KqE2Ww99kY9tnIG4NRnv5KCXdXpZas7PQ3DAB/VNxn
K1M+uZjnqceT1Fjj0Suvle7BTYzJseV2xoVHV471OG9nBAFfJbFxgUkJVH8NkQaYpTcbgbSjlznN
0uNj9jxxnPmtOqlfcDOTAVAggLiTvpsV8+hpqImtuV4XRmlA6FGZYOyDy8twlQFEwHJrPPjHoAvg
3mwytQMAqnylYYWyv3GxeEaeYNAjcaEEhp2hAAvO0DZOMCW7j0bubZKkQSghJuQ32usSiyce8isj
QIBB1/SZ4p9K29hPY7HQjYDjO7kpAL4CCNQtXw4TB3C6USO626LsjWUwQyWZb6b+hGDNrMacFcx8
vckarhpOHHzohkKPi/FtmmtH0AcDeZVCoEUP1ekQNST1N1CDLsLr72T/rn2HO0yrQV2NSsukPaXo
gO/fdaw8mLGLmVVz0efhZRqWR1stL3krh00ZN4chgx2kFjExKeO95FqC/ezdLeIfq2kiHJn6phub
7Wq04ICAFwXlpjU956x5/IN2gEoJERUHj6sHntphYC/qY8eleteV6mVatB2CASELz/3iKhpMqw6k
zI04o93XfLmPtDIRycLmrpCus9Oj2VQsDrVu+DLOj6S/tM2ATuqTpkFzZJWPWZeRTvRTro57abFS
pKoCakja2972Wde+0tTdALDSla4PtF4VYc7p6ZlPepmujEX6HR4wTEaaFZlMirXJvce4moexxwzE
C7U3xfoC8vRN9Qr86hqjAUGMbNPsbC/9pn+NuWBNCYOn3gxzsbHPIiUmcgL1Gf/EOruNphq807a3
h2rKNXSBFdT3jEUaB++ZayaPzB63mWW03FMwFbqeupOIbMzAJdcTTHYzNqnKnvwlbc5jpr94pbLs
3B+w+M7/fQCWMC4gOHwwW/nWM7A2JOO8dxLenzQ3dlo18ALgbi5tl1FKfsXATxTTS/douERbav79
gj3C0mB5dJl+nUaCOu4QM7SUpEWB2zoPQbOrChXtsPYNH23bnDCcvHgMsegbI93GNrg1TEpBRyHX
LSZ/mfKxrB4ZkGVdGTiL6uBwPNg2jTgtgprwiiMJU2eqrAYPl5vNyjBVXOp1ofEp9ozowYzIJp/J
zhc3kUP6JWSwrZ7OCMeqWJwmyB8NhvWlr76KeHhICHkstCSHJqcMhukJhOzFC+4HGcxa8Xsspj+T
WXv7Bm1VLb0/dTm9stmCRn7KRhpPCGrCr4LqhSCzjd8QhW+52Q1+hnIfa4+pd1gTuvniqcoarE5v
+JbwDiZZDcJn3Cj0Htf+AoPbBwMK9l8DpFys8g2xJt4UzfoQlDI9EQyoxeyzTD4VX+lVClN4jOGu
/eNA8sWlDh1sPlCnIy7JvEW1jgonZ0slwBv1pVLshjwhONov/Q60HaOGZgacpbjJxcRp1OYYKVvu
fNwYT4nyrwKqi5cTt6XiCPOY6xzdGsfYr6LKo7VxC/I/M/MOdzhOAxSSNdNOaeseYCC36BVB3dfW
2e7UjxXHCIkNRWUJ9nZtPu8WyJRR7nhfltdQo2Ms/4Cif3lV90nzEFFlfTxDW2SFR3kLlGyOcg7U
ukf4BfHWb7Uq3o/znx4WUigzpfFni6SUJXFMG/ONhiP+7YFnOKYsiF2+X5FqnHy6zStRWUyjjJhw
xTT5m9MkH9bSHJaEg3bS/q411kerJVnpztV+EeoVAuD7PJjbhFMOA8bhNgCM18u1CKU2PNh5uXzb
wITEJfbcN9tM/kpZKWGGKcFUdq2WnTCJ/nHY/IE8PW1X5UfuLI8ecCmlTF/wQvRl9dOJV52sz4/g
TIhCeHG5lwfEYrZNOhxnqz0wNnzFmbgb6zo0Yz4JV/LhItua5sjw9qxT3mLxbXoj9bfOtgBKj7Ex
/9106i/CnG89V2huxRvTS75hWgGTfO7OiDNa1DX8vGYTvzsWm2cKvMHuePfsr8IZHlC6zope72ze
UR+B7CjhCJHTUV7T2ftycfhjZsYoYycEM9fsO8+X66qwXSVMLtX5Bs2k4WLGSK8vGswWQRfXd5OC
mtVRo65UUgZJ69XJGVQ55SYWJEStaj4twJE40b056kRBGDFZpBKgwXYd5jSgGT1p5mVlfeNC2RJh
CpOaTJc1XnPua2ac0yczdpsYn6triB3Z6khXJNLiVO1BsGPc8uz9MAK3dNQTRoqd6wi+MhTG5yLs
Fn9ls2CDcS7MGkNUU8aNxOlTHivy7FQxebx1MZ1xTty8LVSQ8UdeAxdjTW0hPnj9J1OakwmgkzHY
beAKW+iozHkhfSpZHh3dKTyTzouSWgm9yO4fysrCTmNVZ5CZhrFFftv25FezkTJ5W8XRdtQzDpfA
KncIlY8h7o9CWRkb8Lb2nIlJFyfMVOTB6Hk9EKTC2lConLAHBgYJbSYw5pFM0o9ZcJrpMGsCFjyY
n4urfk53Ci9DFgcz5Fk7WFbynUz1Hrx3aCfu2Ro8L5A1wRlTfmKXIdzCkU9z1Jibc8NC3WEkaqA3
x+qpNctrzmipTaw7DtwbpIBd5qhQ3wDAYnnaVIb9sZriUsJjQ/1s9pbJr2Ms+cVZcRvpCRJJrz+W
nkN/qq6R6D7FwusxorUHzth/9/OlSZyfERzARo05xHNJhkS4/lpYooPnAa/Ti4/ZNo+FUj1Si+c9
LaKmxA5js5aDOcTFMtR7qBGHsoy/YEIeXKU/KtZjJivdW2IvCYnEFLtlOEjAYuKUUb7gaTMOUhll
liB+W7u59CmbOpi93RiXBIe98zoq26VXvQNPl5b2RzcZjwxvCW3Tpe7PejhV+V1TxTvpmeC5LThj
fllL8dmL2EYStMK4dL/YD9ss4TVhn2HR+qlK91GTEETwMLbziPMaZXVCLUvH6aTlyh/ds6oobrO/
noUy41ojZ//2YKJmF9n6S6x550vTEwFL+m4uvLuxVttWN6JmiEk6xN6r6LOPhEKLNrNtjO4p6lj1
L7XkkWkZblNm88S1ccqwIO1kI39bgoo8k9NQ24hnvgarojdJLsqMbI+tulwV7K3kLO6tzqI7PTd9
sS73lGVBWzJUr/g0DbINzGG4YVw4pMWMQKGW517ewdDvXRdKRTs7F27GZ4M6haD25ls8aHcMwrHf
qtW9rTeE6/EtLzTJyIakk0dDULwrajcNYKfuSlsZQ2Rv9vT1FzDJiPj7gw4UP0viHiVuusqivkw9
oazypTIsjt1J/KVq47Wt4s+ugCwAmfumtN7dtWooqf1DT9Ob4akpN/QGie59WnBemIv4qHT7J5++
XT2hR46rJuQWMK0epSA8Mp5CuHyWz+jXnZs3+8nC7l8ioxSByikQqNm/wVQL2BHAE7yU3KFr3IeJ
cMys2cRl+/js8CApPYlapZivS+y80qtgYFjZrJ3Lnj2LD9eeLKZyakAnh0ZSgIXOVoaNYniv2Ove
LIkom/TTEXMB1pjauK+kzEguFxseov++JoXKD5AcfGFwYaOKZc3PZvtOaPrHUtkcFM7Rgze+VnW9
mfryRc/Lf2mHivYu3fVfUY6K307zrf+Hi047pOl0M+QHiM93rezZSrPuGnt/7IUNXRUZYrdLar3Z
OSoDk2EUFj5c7GoIyJDj1sj2xwwd4PkSmVX6ssxOzyME8It1WH+CaXHplO2ewSWL+rZ/qiG9KMp9
jciimteGAglZDZuua1D7DfeXbiiHOptDqKg91AQinbnBUgsU5AbYWiPyV/0qUrmVRPnw8wdW3PDn
lA73qHbfe4y1+cwrEwV7yLZaPnybxH7w1IIn5SmIMjQ3HaHarEl8b5jDCfRq5ayY83XOsUbpkJsL
GmJ4x4s3mVaHsiWkMS2cugX+Fs8zPpS+3BhD4hdtgbWDC6dQ2Gp4CtM1/iu0GWuezqfrMe9cnRuP
17YAyYhH3HypTeNWJrx1a4MmtpTvdp9i+zB6HMKnJZNUM0ws16P4bET+lzaOd8+BygoAITA/ZMor
QpfiYQVIv8HLyNyNnLdIOepoqxdjoVTeE+xH6Sx2+sDrN7Riw8saoHkAVVhLxtoOqyeju1L9GDhe
bTsne+u4Bk/Ye562RWboeAH1Rt3A90dOyrNPMbmAK8opKDXnzdLXWymcj8z7qGr8kKbUH4Ahm21O
8Us2iKvu1J+9q9YUJa3nWLcZi9jPcbRkG6TUDRPvC8L+a5tlf3szflH4s9cjX1DPAaji1BakAr9j
37AtwHXnb9woXvqjTqkWJ9WZE9CtYoR+zi2+aWUUlwUtIEb77Wfrq1EpZ5xzvK6otQbpbN81yAHi
WtIHOiO922ozsQSeyv7S1xdyd8wvenzTCsZ73dhLFjIoiw9J7MAvKSFJ5fxjKcppqJSvps0v9Gn8
SGLvsLCPmIFzXIocYFtS5Aq2jgQmTJpDljN1OgxX7K2V8bxixLI/80Oe80H1MNQm5yCv+1fqanNM
WSOm5I79Vdgdpq7lavRMr3Ny8OibfIVC7V9MV3nzOC0BRa4xEQwbVSUKrc8jssiK2MxBIORu+FGv
mukXk+aAeMbAI6S1N526DcsMNVpQ9pB4izjmDtYoRHaUmiHbqFr6R9p0rOl2cYsr89+iT/pmVFM2
+oxbI/8XPDyFcqJ39Zs6D5SWpygy/+BrABL1SLSZoId6Yxp+m/BQL81Q+rLtzvr4zuyDubtbALgX
agmXAR9cjvslLtGN57NqVIRP+RpXU8U70GqgYx2Vi0n8GAHmHywEHG0lOC36vQM3IBwGrinuYvzY
K5Kwbff7pcmDle+1zNQTVS8YJY2hCGemVepUvDhlTX/1Ip0tgcudKWE2z7L7Z2aFnzjNZ6kk/9AK
n8PMCdWzkRuTziX8l/ZjteoZt87GLEz7ZdL+4fWo0C1x1BRFw1OvGhOun4arn2sFbU+gw8N9WhYf
jo3HQ520EIEmCzRSPWGCQ13LjHvjOA0W8j7gqBL7cVd/rm/gvh3MXbx71IDSoVkOD6NW+PmKKUwm
DuZ0Ftr81uh+BXsUqpossS5l03Pk/kPO4mB0sApIE57MDDdTWu1I1n6Q7/VxwbobG2jU7DTvbcGX
jnpv+AVpRzrRWbDUp+45Yzv1e4lQZ75PsYH+bjOhnuERbNPGu2QU8Gy15+LBkA0bu/4F6+7TLpml
Lv2GQP/d6stmW1W1y0/QU4GZE1BXmLwl9XMfcl/0kpPP4IbIQBUMeW7LdmcFaotUlA/tdWmn64BK
JCigeilN481sdfSyMcM9EIu9Ubwm1l/V7T3SQR4fPJJujsPTnHPqTk5OR9vSZGQ/VtVEoNc4MjyT
PUWjhGlPWIEhmdZSNaAKXb8Wvfyb0YQQLLgPiQfhS3VcBi0Gc6sKJAo6vM9PZaA7I/JJOOxUecVH
YCaEBAhD2DQaECtCZJxt+OfMB720rbYZOckPZ0g/Gof2KMspflzR37BN2iiFAV5/LoXcP9KGNdV7
GiYoNcXclP91EwugBTVyNadGq7QfNc2jeD28P+oKtwrkTuhpxrVWjP7YLJtetVDecp2lciBqVuQt
m2LHtLURW9A8UBHwvhGh1zVZ7SsuM/RRZbvCbLaYGM69xvSXyPHdpPOXxLxflOLOTAYtodedipn1
gHyeP5sKnARPh2vuKqc+TjxFV32Mt0btvSbknQAQqWtgdni76ky8Kql7balfCBIonn5pxJgu5k06
OPeptNpdP781Pa0clD4y+TFOuDm5hxBADLTUBXesn9DGtN+SAGOG2v8xVvzc9Ott6CZTLg2aUgLG
oW8guFCxEYCLZ+bStW9TsYzPM58TrjLle17gA2TGSXDQ8flzkDKYGAiYGtaHghm9jmhtWt4duZoX
AGDyIU8ymmIRfbPmfY1dijj4oKKl8D701qSdwyFByh5No0Y8hqkx3WpkHBK8BVMmtKFC5UNyLAxY
KpFg3A35DVT8n3JojvAczrBxRRTH/cEaZ7TmGQtNzwakjnmUyV0z5dzb3ia0Q5sWFi7Rc7lXHHyV
iEeu8ZQX6FDu4h4YGhIofXZdMDnDSTGVY7NyqPSWgKcrR63QT5k13EYbvAFS8dEorUOhyDkSHAac
pSgId6rJnjhjGppkB9kR8reJAgQSOxMXgQ7/rMves83xuU7tcOusVINN/tGS8bgW2vSrQmjMmGoG
eoXvbUVtTTgyvRVOgSJcy37ryDeNYqZoYbcOVu7VPrwHTNQk4n0Vmtlks39UdkWWNZFGWHTZvyFN
d6lNbajRxgAXZkkQqoN+ZRNNsKGraJ24SOhs/pQWxoHy4qDzxolFureiEZg8eUMC3PFCJhxrN6Eb
NqC2PVGV5u7A4nVRqTAlKsjQrONvTfEiykP4nXso2TQCsgMNdpBYznVOjVAywyEd0wMaoru1rZzQ
cvN9PuMjpsi03RBDflsTUyArpwpTXybwU62iZ9v1lrvSWXCqreG5BHkjY5QMWgBtaW60uPhdiPGM
vDtVyNBOgeCpY6D050ILDOJ0OBit9kikZAMfXXjzt5Y01m4cKMeh0cnnrQlxf7jH3EKPyXLbixq3
2XRtX0RzY+PxSCOlcPjPpipCzFfD6GE0rYS+c9ZmwQhq4LzimJNikIq6X6vbWNtJDN3GBrabZd+j
Mk57a8gg39Ie6fc68eHWyX+NVfIPV8q7NVNLw68wcwOh+xrnxmRipxpqqjroeYgGppBmZ3lvvdob
UdGcFlr1dlW9p0WXg2iRfEtv+8whWFrdBQJyxnnhYGz8j6jzWG5babfoE6GqgUackiDBLFHJsiYo
BauRc376u3D+wR0cluVTtiUSaHxh77VJEixbfmrNFs99Jz/nonsvlsncWvDfccEG/6vg7VLs8N7S
q+jc38Jq/FZ+tg16D8LzWHjF47OOoJ/yK8TI/YkzfDyi6Fs2iT7/dB3GdkYfIfEGFBprTdSQtlyz
pMSr/55p+TuqEXLt9WM7cpQOq5PMggYzmr4br+JXeoB84npu0teBXcVhIs50W87mE8x7PzJ1lKQl
ra6o4zVJZDhImzq8wAuo5fLaO2XGt1l0B5sjco/Z7GYRE+UDD9UgGtWU42FgO44J84rlf0p4K8tZ
IpoYu+xjHPsKCo3fMo1n8kxjpA3XxsS6NvUKHZKyen8k+cufWMHtIFv6JFD1lBxrDd2bNP/j9Nv0
2du8CoYb2P9+BbAbk2v+11nuVYXEYUwWuraqhdTTnfvZIeNzfnd5tmz0X09RlYIn+Jpn3r2hnQPb
gJpQk6u2CW3l+DEhG2pKXiKUiL7XjXs3YhofjUwC8fyWwvmnmqUMSnoJnsbcWRBQt0j9wGikZ2eO
dHwHLQl9zP4AIJpYNrRhGPe6ixjHdfuL4RI22GFO5ZspJyqeKA/BR0T1aYruwqEmrHI0bssAjL5B
5r4dHOe3ttS37TRvdo5+KV5XU9p413CTbW1SNJuxYXM5kM+SSiZA8FjTcGLaUFTdzlu4Y+7VQqpw
NVY+tFPnSsm6T2qiKhc8qRoOZQJ6dsXc8H6f3IERZ4o7APOky7RxIaLGGz5dap+qUnvDMg6dYgZH
tuK8dbz5bSLMfJ/1yw7wNFAeJsssOCEU6ucoZtiZ2qhA2wamDiuUCKwRfwxb8c1oG7xNtXvOxn45
i+qDoDWgXbXkbspd7ZKlHnvUESPI0H5ZoaypEfG/ExPmQPeb1pztGp6bhuLJa/46KEg1D0E6CvZl
G5MXDfnAN+0yf9VQM6JoUZjQ03mqTgJ76q7tuQ2MBKt/00lAlBUKB/fvNMKxsXtaK/Zj2wFRGsnc
Q3lKORcHBGFbPWnfC2lwUDBiioi02SWN5LseLcZwnAnrzCa1x1cgNM1pdNt/lRsTezra71XYateo
c9ABxt7GaN6jVu1SCSHNGIxDxZqxQp5CVb1If2BQF/BcmEFFaMjwSow3bRlEFv4SZdH0t8VymEUf
GAI0oqjqD0ROt1CaEAM6NvydybkpVkPsKNieoXcde5Htbd39YEUt/aQo0g1sjtfYnt4lIo7AnI0L
KQPCnr6ikQGGXRR/kjH5alCkEDo6XjoYbYC/PhN7ggXqtaek468lY3uvRiMhSMn6F9J6bxs4GpFm
Bp4p2Fpig9ctHHdYH8HsON10w2KcHmZdIFxQerdx5AOlfHdQmOazDgwFQWKZn6bc65U1PTDtGhEY
ZV9CZFhUXr32pofiU+P2veDyC4bEzTlEyEqZUnHqWtKj0CvB2EoX8B8xzRWSQQgJZM6bjMlTKhum
xsKGS+xiz2WfD0ITVsNj0ujPwMzWfWNxHFrAmXRzMmW6v+QGISGvagDkBYtV3y9z9CFaMEy9csnx
dbm91p0RfVGzWYhq4yKz35AKn1g5EdTL/mIr6RAK7Qcr/ndr/ukJTNoxhHiqyhYvi1l2fNbLttBr
QElmf44FeRtuBjYHHg0glQHVSun2gSXsBzzKKxCmBPKVm29pw5Z9nYU3Z22pnyTbuUBY956i2uYy
ETaDI4wg1ZbgiGNEAtOpDNVVUNfACeOTajV5n4fopymwmNdEeoG1LfSNhwiQs4NOsTLCLyB4ya71
epoq9Hqsxrnwe+ONjTfTv/gRCfoa1oX1BSLR1lU8AzNHIJWScwmXxjzMDnXJgJEG/Y76kg7vp6ll
+m5EaehYLuJklL60X3yvtaiClvoCEEX0D7SE8klLPWe1xiiyoz9x2WxM8bpwGxayhWCqnMK+yy9j
3L1DEoDlaUS/DEROHpTI3SAoqmx6KnIiMDH0QlIMQ69NQ9w/cXlJFP0o7gqWKTPadgxNh8kRn0ZS
P9dx8hopRGaTzbSK557p016X4j45bvEg4snbFmczFghL3PFtzhjGxNajkHqCa4KjieGPP3ho6WDJ
HkqDhONKoRr2HPNoEYSkuAIRMk9kAafNTfcwKRQOP44xoY6hiCEZscYHZDM4lcJlnA/Zq0uTzHe4
BIjK0faex4Sy8cbhMGbZErjo3Ha93f9GJRZ6gpAIBnJcUsuNnqsPjbCfrjS7RRYfZAIqFOyxCGJD
BJiLaLITDPOpORziWsVbLnF9qNnRJPHTUFfTOacRKtkX0MWdQqaT8ssda/PWVs3RVJ69Z3in8C6g
zHfTZBfp3HJVMnyb2vRFda5/aMRd1ZN+sglS50kzk0Cpl088yEjttfEaJlVR7+SsvWdJ/VDT0PvZ
EJMIDrMXuaWvr5+XQJwVsgXp9ak8DO3wMsgW2qkci0DV+lkhuTw5ysY4UERH5tMO3UjTI/MBfGxu
G2YKmwW3CX0yPWWhfuJRWw5WSbDgzHpALTyT8rInU8zzAluLjF1kPXRJJreFNJMgHxRyDNB0LAbS
aueEXBRICCcek8mvrPyumNuTFc0VMuNiIvyNhTLvSRE1L6SKpE/DwkAG8eJtBJmKIWfNzHWz596T
U2DBuxnSg8PyBJVzGgUTkS0sfEwaXS/yB126BxPs4qFp4mVD7Nc7g94owGTRQ7qF9Gf05uRX3Hib
cokcPxv5/BbXxZCBpcTELZu3YAVqe8K1U8zgUuLbSjLYzJSp7EhGv13xecimrV021gt0tuWLkOXk
qAd02/FOmrAP3Db6KQ3cDiL7zEz93iYCfqdoYjAQP3GPZLGSrr1dbel697Qwx93nTVxcSG6GEAzo
r59ykvtYKlTu8Iwqe4Owo37hJNuJ0sHEEhunBvKj30QVWihRcG25VLmivlIPOyhnnOhoPthNJFZp
HlYelGRbDydYzLN541WlYCOMi3o2L0q/Zcl6BCbGTcKuCFIrHfyhuzhatx8QvwStSl4L3E4bY+QH
5HfxETtgnEDdtmQOZ13b3XpUXjNh5HSBWrID1YmW+DXyxNE0Ct6GNXFU7yZE3KmeMYxFnD98Itzr
Dli7Y4S0CYQJh6R5kc7PPcJs1h+du406S98J0xq2U8c4yzRK9ALjm0fe4hkFneHkXVAsqzo1b94R
uuC0JEY0IQIZpR3anJjuFQDkbWLbu0/YGm8dLdVPpM5tSMCDtgr1fR1jcy68J331SQctN4mVOb4i
wJGp7LLFR/pWMBALizHB1ZUZu+rWMcA4Ildriia96q66r3UnH4NwHwztmrRLfZAoCrKG90xgADzB
an93MBUxS0R+qZDYYhKmnC5SM98OSpH9V0KOwQK/hD8IneQl0T96NxmOg82II6r+jTOS/Va0xYOZ
Gj/TwjSpYPg9s/HvYwVms0YnIueXoRpv1eBEjPnjMcDMczdxkAV9hJChFRM4r5PZQTtvevMnbOtj
1U9ApF2N9D0DI8aCODsU7INKCkiHYNFtNC+UrdUjhCy2fiijto3bH8VAiB8JneZReAURR/ZGtVy/
ZQwWWDIqzub2bjjOxITL+yRXSn9lt6F3fblZGq3xo5W3xezrUoylwaWfsKMel8DonTpYvTF0yXWL
4bx7qMCu+pN2H3q88jUIRdZRUwYSR3U4r/4p3FxJ47KreXUNE57AOL0RaJn4fVlbW6YCPEsXfd65
1muUdpx0+PiR2BONJUg6Oi7Re1sX/UEvU5cZ+3SH/u4FsVv/FXXzFkeFG8RZhytnlPs4EYdcxyW3
UOmxR0wuLfD0TS35HDNjqndZ7wBn7qOHJtTqA0H0Nv9zAb7qQLRoUB2XuTGfdZIip7T5dQYetVXj
wI6GTsRmZ2c2YBagbUDDFy2QArZq+C9WQufyw7QiPDZ9XGzcuS585o8Yi+Lc3KMF6DNm6Y69DBcr
X9L9rHuMcqqeJ+5gsE5LUr/z0pe5SB+kI+ojMKFVh8OTNq86cehBLW1yg5Y/O8Pesa7AxUkuTswj
K9qwhYiAjU1ty1zd5lQDEqpXPhonEHfdM3R9ZDRifJHLcEOtxxFY1mfXgXiBVs70+/wVkrHYVRpC
H6YX1cbJdbTsUdTuQtdzN44RGtc5vJukT+H4ooKZOqIxI+2Y9Nnvf/+B1To5rPqRNvfX1MR+NJbc
OG4u9zya0Y+SEbyjOC+2YVZ8RiNTAZg3to6txFV2/Wqt4zkiOTe108HBaSMa51rgmcypsVvSfPei
veZQxpnfgWXGp/VOhQH9i3I+j5xvskPPJhHGuIeWR1TOzG2y5u61Fr1hNWt71ARr6u5jXcH+t/GI
Ua0gNhXNByz67khE8C/3Gxm3XTJu66G4Qqr/qrUCG5rxtKQ5zIeYp3aEbAEntyTM0CL1YZrdHaWC
y/yRshjTBxpsFxFylQ4XzcYVhuOaekDPL4bkyEO9Y2xREnSa+FdOhkJsUX6H63y6dOyYEYDl3Qyg
m5QqDFJIPaNasjP2kjlIS0l32xcmWtMFoXFay5kJtHQDVpFIxYEoMKWjwSjRaqYc8bskmx6NPJoo
wrwIc/BsbT0i71lCgA2t0nKHGf81bWF5rMtw5YQfmFv2qsSVNaEjqh0QBmLKsZNMLk7xEBQeC69V
19H47kKKwmQO9ziPHlJKGlbFh9SJ/5AoBqIsRN7rkSW3z49DR/GYVzcjYvQbjvzMCLPBnIfYFDyb
Sfeus5kZGCNwsCRj06L37TXRva+OCRm3L3bjykYD1yfDozfwCCkG/nIR9eWhdVhf93pguJBeGZsA
3Ed97Q2sp1KvnOiwk/voQg+3F26I0bLy038vuanODov0QDY1hpmh30fK3vdlDh26ZwODTJHgAo5L
y/K+2y4bqIRYExla+JDMoghIm1fM5FnMjuIF+sMmJr834jR1I3vYc48WyLwASo9T+0t0ya8usytC
rfBUufJmpCLAAN76wiqrbaLjsAdsl9PFkuhmMsbw8ergfdNsItEbPWiL7NglXX/Oew1NUceQssan
2wCvJNTCBbVVnNtWL5Glie8CV/gh5/Gz9inoZixxo/bNyfxYrYZO4s+Ryve47Mgq6bO7k8OY6LOS
mXw1/dQtvk2i2PGAURdtLTVG+0HPHnMWN3gegbKUNGi5zBhAAlp3bBQW7oQUBBoSx6/2F72rbzta
7KMFfShJgdzHEJ4enTwixMtjRjLZLLAr3JTg5y4omuUmG627RV1P21BuyP5gk8PUa6/+dtNCH9Wo
P40sWfFYXZC61viQ19qurBXss5VZTcj2jiRvtDTqRXclw7KyyvZuO4rHkKnblnCwNTUXFEMOcyl0
Y65M+LeNUePHSHnmOEZ98JySK5TpE6LgoB60P9op4xp6sQztBN9mK6fuQkpXdilqMFhuq+Jdldgz
8J5kuLA1uEewhXABkehhON7fzpwPM7214DA2NFH5jRbuSwSRvhHOJvaEaZtFLMcHpyUwL9YFarPe
3SYGgd0ZQebItfHVDzYI6x4fEQf7isgKhzuG2XjrLc4fVm8oNCSk03SFT3MItvQ5YEZhrXGgrdcd
Ji4NThXmRtZ7DsTIXCeiIGTjtUFjReBnln93TOa0bHgGi5pDbS9RDtf20egrsU3YCmCPQbduLMmt
NnzLRqXFhBjvstipCuKcsBtxau1672lJdRxpr6PEcB6teaDvJFtJVtY9chBKIm9SiflGgJ/2JVrz
4gCo5K9YCSYdtpiqnXWAqs6xN/PfJnTxeabESevxobOJEFkBgZLN/Jn8Wx22ek2HUvdnh1hSMDUa
RlscqKkyvpl+WX7cOLrP6ic/d8JG6VRVSIPWukyAbeafw/kGde266NWnVdmsL7xJ+2x67aMagSzM
Dgum2hVvaiEAMI627M/Gb2HhIyDe9BZTRaFFz3eZEw9Pyv2OCzvz87CJDsro8IYjBoIWUZb35RNh
zY77CofIujgbhWmgJjNQn+A2pl9m9msv9oVQygctTdxnu1/qF7cTI8t69G5RTTRuv3gW2zueI/pC
xSxclLbKo6whrqG8TC3kv6Gbz94y7g0zbI+prkcXvX6qJlHj8igPMkfsVplQx5jqt1fGWT1jX6H5
pWdlR0d3MArZW/KCZlSdijPfhaRs9U6g4hXI6EIMM7XKZIK7cNyL6JoPFGIaeCPDJoaxj9qDmzT9
KRd6dRWJ6Z3yec097bMHbF3FLmbtmVj5qudh3xWW8VvhyP62TDVTJe4Weh4P1wEwHubQ954xWbDG
jwalpOlgygnXOx8wrXfVy5T2P20Vp6diGNsAED51UVv8QgFg88ViKVSjfnWY88KSYJPaeFTRrdSR
BkDfZ2dC08Hcrv81wwcl9OQfdkLo8HcTx3giq6fMLp0HMSCIWzhVKnTOqpq5JVrvIBfsrutS30hn
eBBwsTwbkEOcWc4LepKc0csEgSgaFsQa4kbi771qLPtjNqPV1FYMr+tIgipnXdsXtEeFDeNb8/Ac
g/2Ic+arFJgPY6XSD7S9z0hT1DHpoGK4xC+CY7BJk5Y9S4yG0b+JIiHJsuoM5pChNdja6aFujM8m
4p6AmUlKm7XKK3F+b8JBvE0gIY99m8f4j0Vy5OlL3JLHxBOgwUiTzMwqLXAoYXB4JQivCEIdEUhe
2uKkG0sKU481ErMiqmVV+qGExuOE5iNOjSwwmXOuisg8aMp/bmyDpBwXcqNIAN9m4phlU/+cF2Lj
hl3kV2XVvaT2ZG9C05p9CMtcxzJd/ARQ+dUzEBdXzJj3WumAmaxkdQSF6fmFaCY0+7EDzTF0X5UZ
QwRx+1Vmxy7VlZ16h2q0rxv9Gpm4nWwNYEkdZUedCLctodbdsRvj9rXLOhZR8EeZ0/Cl1Md8x2I0
DlQ1tK9ESGAqxyQ7gELfJwDNX7FbTbvS5aP970tBrBSdamYH/32Jcw7vSfgaLcTEc+pa8FgJ4uO7
6UPUWRrKxapwtpNBsWUzdL3HenJrF5ru2u7S87I0xl45xnxcdJrlzK165OcKNo0Y809s/MFC/O0v
AjuMa9bOw1f+EU2Y9Jy6W/buuFZuVB2+nGX9zK2WQebLURJPGMKInUItmjjtp2jdQ2zIkwV6582d
dQZmE/YAlzfF11DuPwEwvuXHCKrP89iHiF8IkiaYPv6TdHN166kN6E5E/Ee2+yFPB4jIgChWolM4
ts1+ba1P3UgnZeWomJBpRhetbg2fhGEd4aAcTtX6gk3L3YQLUul5wXOliR4JYtEMgds3JfPTnI1A
Zi+3/17KpEZwkpNKzBS8JJS0/JcyKCQi4Lltzf7xv5deJYMP+CpjCZyBoNQ8bTtXqjqi/dkhrgq3
ZmxE1FPw0byluy9e/VuFBskSJDcYmbDOjLmEC/FEqQ4dFZnvGwu+BgQ8++jkxT5ivk/yTHxMICAy
45fpRZTqlve5eWrs+lDLbD7998LE6jkc+WEMnEUo5ktCQ9143nEaQjYsqaQQv1x7iSeJJPE3jlR2
TlmmoejhlOy8XB28gjJEH1oDhGN1VYDjggK3egDW8qWo9OkBYyu1j4WNBzU+izvaaqx7Zh30jVoF
DWV3ShLeq2qRB1la0E7z9Di46sZeZ7xjZH1tdTYSU8rKv48fmCY+1Byzp4HWIu7UdbGa5wWm+kM1
ZdckT8a94zHf6TzNO022wZJatU+GiOZXYJ2YSaltwKWVNzwhyJtCczl6C1UjJWJJPtFOpBRfEjUC
RfvGsEZM+rJpz4w+q4eWDGFdG042SRZqI9HCUsmBKpnEcsm4nijBPHXEt/Inpg3fJqNV7XgiuU9L
A1u2/cbAbaMOXl/qMchmdIq9bd9YECYvZjsd6H1T9ovI/EwzjE6Tw6OfIxh6nRmfu1i9ocMbn7nJ
SqRGT1qvVwfMhvqDl3nPWIZ7HqYrGZQCFvZrQR1TvAgb5pAWZb9dhg1TYUzZ8JgXvtZ5X1wGjLqK
knSSDkBUPT6bgjSPxMiMk2QyZknV31pF4StHMlg1z8gvaVuj67B6tjvLEERNZWImjk0y6h0NlJ53
wHHxQWpceJiM7qkfWutgCP1S5un4lIa1vKpovimy87Y62hzfJFQa2/kykyWRMP+zwWek6EEbbT6a
haU/y7IJbPB0BczgU16EL6LoxBlUw7GecZL0iMsD6CgXAYvNh1jxo3new2zwQc4WbKqiDlFbzXIH
Kio/awPgyhqHSIBEIBeA/kzVXZ1C57mBh1vTZwjKmrgbOlvWqSVKjn/kK8nC7KxHTcSRSZq6B/ds
p2oJvllrrOuUoavoKsEPDw4l0aOby7rfQn1yjjsWUUyZ/kmXXhGzer0tx+69L4zPwZi1gwF2jAEL
BM0UvzFBWlFFuDi44qMTVetcPR0POijgTRviQoLuHjB9wCOAIc2uRwcFDdLVcYlZqWf8mGVl/zFn
7K49KN+Wp+Gpso3XDs024x/mAXbB9qOsaMnLxAYtTSQwCWhAENopO0fF1GwnHJFPIKkOc5PL1ZyI
/FXTmCMmk4D6xQbc7RA1NMtDF9IbY1jQdx6JJwAhKDWYUoXb2iCLNOJ89fLoBQNJTimiqb+jPxIr
tPWkPDYYTckeTzmszawjJkW7DUrI/ai8jwJy3q4BWpbghHshFunqZKdyVNo1tke4NlOTHbyebh3+
Fnv77sCu+xx2DM9zgjIkJ4pfdsbR+e9TJwpkFcrhmB9Aa7XtixXXzSktsdu1q1A9imE1xyVDMbcr
Vt16LqGyMcUIKRtxkeF0K1bDc6T/Rbv9nGqRc2w8lyHkNLJSLKm/i4ipPndLWivt0XaPueFq295A
UEvvke3iyJqICmTmGRcPmpzYWs/ZRYHt3MHlaLQiZZOe2hsw635sLiZBbEa6vknXJi+fuZtyVrLu
gt/GPsUOcoysoY03B83B+k1n1PfLGjA/BDLUg0nLXNKIsBJ7qn9oKuSClCQfIhxwKJXK3oHifDcs
z92nOcJkMrs8UV/aCEiXVSugR/pxjmENF8jHmmEaDvVY3WfTsE8SPr5Zxw4rQ++9EzocGVlTkq0T
n6LInmVcPA3OcloGbKBzj8eg1X1wjc0RMk90zg84aNqdBKSKoNd7XJFGj63hOmyCHKCoMsRSKgk8
CiMuk7l/h/ahNAeHov2NaQl31vwlhtQ4mGO3GUbpEVEA0EZUqC8NNaDB5rGFtfyNHAY4DqUi58mq
6aOAmlWKBavdaIdmMkhnzK1g1hcUPpXEzey6n+kMz87VEUmFd0mji7pR35EDd15wQyUDRofV5BhE
g/fxP5/K7B00090R7DH6dcwaV6sfizJaDiJuj7ogAinJQWKbHog0ndxkIf7m5vvg/mM5RuGh4yPP
6XYxAxd6hPNeH5+GrznssivnNlrsVr23bTbdHOX9JhaqeGoNhJoa8GnZzuWXUYfwGtj+I/66WQXL
yXpx/4TKe+S5zfZc0xZf9tzejXC+CLnCN5ZOu7GqTqzNOSIsUkrZn7olUiE1QjrHLbNBMSB5cF77
WpzorTCd0fH6XRoesJWvjijQmoWyBlrqod4lIE6k1MVeYQoHoBc9MnzeO53LtLcn1BSKyPNai4UT
B3A6UgUbRnwaKyreKWxPJDpgb0xF+OjmxjPcXEpiLb2XOXQ9t+jNCwtBjRKo+UniQdvZjfwILeOu
JUTVcMQi00hfvTncL/pp9DrOq6acTlqefk4N6ysjMv/VJFT543RKV/2wQVZa4ELK2TfgoEUfv9pQ
XzjSik8LDMy2QgS2oxLfohf7K9MZN1oSusGiYaKI2vydqkb/7dNLTE30P+G6abW/hgV1JOG0CipW
nzuVQTcC1KT7C1akrWIFm3n6I9Oc1s9Lk1AxM/6wHRJ7Krd+SqJkNdYRTVXBht6IxpqCDi3W2MfV
OakBXJgIHaKkhBDj1ewLmgG0MUR+pFNVuU/bY1nT60V6fegWTGDaxC20jOlrWq+G+O6DajdolwJF
fwNVl74Pf5+1l2b9bBnlgEBV4YdQ/SGxGFf0Rv3Vzajy2TH5SS/wSoIIByEyXjOhT6+mh2es+tO4
CUE9CHVO8gQ58pPTlSJvXn7qrAAFQz/PKH54DCWXMwq+YeFKcpNtRywYfMXmFNszT44ufal1mH0Z
UQ0RCSdD81tlNeNGhUnM1jJoNNb4jrpIXj1E8Fr9DWK64KBABRszARrxLV4I07ov1XBkUgtjp2MY
2+jaPyPateI3N5dDTUE84TbdmtL9XGM9IW2xqoiamp2TNnG3rNgmfXq0Bas2rJMRxsHqD3fUWrwz
swJSnB8JB4ccb7XOziuCpYwzwlZNGka9YaTdldswbl6t2KiI1MWvy5j6iDmB0aNDpmrWGTgzB0qi
RIuXXbUGZVYxkb30d8xxeK8szWCl4Nk3laPonZqR1nF+a/HFMZ2ZAqgTNMuLfcwhwYxll0BBNbil
dG7ahBSx0X5rLG2XthM3FF9toAn8k12M/2SYL95QnfIQlUJu3WAHdE+ejaUglUAMiq4PvLZ91uO/
Tg2QpOnse24XP3ptvSorfYvL29A5TMTzB5F1lV84TRAv5dFxEDAzTxtCgr2A6BwnzWRmDw7EgmDr
6RemrX+xpUFOAoF7Z2bJbhthmW8maKBFZr+lp7CEh0FxcHeb5HOxw2+2WY96b18nJsbcqDzpFjk9
tlH0JUI8p9hjWvtNJdhlm+RVs+In+G1vcZtB4v67DPmvSLt3VbR3cnAQp4KUiRg2E6qc3uHTAR6z
xueqi44Ybk8GQiUXGweTVP3S6NhHNPFoSJtRiufnYwluVNLcs4knYeBGeUCRQJQOAUOHRmHBGb/N
JXq2WkQk2lB0Wykx6pjxz5SCzNEFx3A2Egehw0fClct4huzijUrPokOTEus462yNWEedJahBIODG
KUX7qEZUQypmWenK7GIkCFjjRldb5sgn1oZIIpz0uMpbefpVm9rgnyw7JogjbTTbgo9Zlh9VJ+1d
WNyBBT67KvvRQO4m7vKO8oTFahloM3GgGb5qH5ie7MIy0Edvy099xslrMishxnspFo/klOweye5L
RwNkK2CBIzEIsf1R6jkGM7WCslT8ITgMASoi2rZu3qhQ8s2bFm+EB7/ebASCEh4VuV+RFLono4KH
Aftxt62v9ipJg+1GMSuLHXXqttFz5reJdl6y8GKF5NHWs7dbylPTIz3GKoX2qeCzp2tzV9Vkm4m3
1pkvw2RfC43zXoY/I7If0rwfJoklDAk2pmaHJxZ7jUeycB/tcTlSQINXzNE6o4KEjvQusU3UtfYM
QfFTm9M34i8B7EYcGouLB3nEqIAHMP4dZrEXq4kwhYUQ2vUps9JXV+o3Mu263RzNgC2Y+SOuOeYe
Nz03/r3I3dwv7HQfejQUNEt87g0lMwpLnuS4b7I2/OwKJLxhI8EK2gvzk1QB8+AcbwTCipzwACko
y4mlGthBya+4ILM2HRhsaRWQLkb6N8tCWIB83wV1pJ7y3nvhWWtsXqOI1b8j0firi+a0vjGw1W0S
8c41y9atQgID33uwHZDsMYZoipVTBeVib2kZsZGY4Abi+KwaEWUZcy7xaCItCfOxqpGYJRLbrWSW
OIxovcZYvKU9LCDb8suZiHJAC0x7HwsZW76VsSzNrehtnPSvPl1YPjdtvsVq+mjr6zuN1N5BjMEu
caboAZS7BgdPsKBVyd+UICC+elgxttHOWiQcQrdp+G6YtQgy2SncqdfJVOExjhSPzZpvI0uAdD+Q
pmpqeEkBlT0qsDFzCrkQkHcGDbU1dqRacwZNISmjiG6p4t2YGHkk58gK11/+99KODZia9eX/f+9/
vwotuSl6FbFWXLPdbXqAk929aBKBtRYBibNwcZ/sCjyfu76Mozbu8rL4R8pRdHbDJF3LMBzJCyQp
0qRYTOhJnOynyaTFNAT9SgaerUalselcBBF23s7bspLzuWQXa42ztQPZ9lG3pObKFK9p3JODEY3r
SNem+Sdsot3nUhi7jJp/O5uOvHJ8M+7X5OuAqvcvrCnbH8y4CIp+uBUuXNrRdaCerL9Cl2oGs0p2
Jb6BW5cCtiUEL/+eKtb9dvbqkoz9V3ZURnjEH3COgZEu0mMkS++DPax1bjAeVMnyqTcTfUOUx/tQ
urztaVE8YoUict7uxP6/L1PX/OzmsoFdB0MMrcVL3YaXelHTO0KbBleXqRsbFnUaYW3uiSuY8Q6T
BfqfQhzAqDAEk5g5KBLeB0MP/yxD/CeUGYPOnI2Hwx+WkcsVayzMVZ32pDlkxRSqP2ewLa4T8k0g
DfoubFpzzfdCZZNbzW2lkW0yLQGTq3hrZNc+6qTp7COJ/LqIp/NgpWjMeRQWKjGupUawm1xOBuIz
HycfJPO551cxRInZEIfEcdm718VhduMDsSK/5oorxs+GoSAiaRVB79bCq0yahTcHyAt3pPs8yaKz
Aq2b9qHZspZIFuJcrCR8IagvheNLMNec7dZaO15cGykp9aSam8FnV7QlpvAbYdp4kMYfRnvLvcZO
+Vw36Wnk4QJepXb2dteovQLxBzd+b7upsxEU6X6uOw0azUeHMpjRGO9Qj5lnEzO2PfEYVkc7sfEm
KLKQSoomYqpw7q8ZaapvsIO3aOMq6C1XS58OWuPq/rgAAivUZ7XYaMkW43uAfOkXESWBZbkVoDFe
GGnyUsANGGuWU6miNfnv95zMQIVPchrTj7Q393X5f1yd127kypZtvygAuiAZr2mYVt6WXoiSVKL3
Lsiv70Ft3G7gPpyEpFOlrUqRjGXmHLPx913uMFdVt00xppumXEjNtpg/qQjYv4ahtgNB+zrFVnSo
htgkLgThC/PuXdPVwUzQEMqbELIG7g46li8/ri2MKL73gST+MLdW+WfkcWPZjrxNKtLXwuIWlMBG
evFqOw7PfqPUuVJMTJG/MM4JgUV8ZayQdqjwXguv/7Zn2uKUXi2oLbxEEQtdg/rlyfSH6qwJJ8nj
6VPM870V9dd+jMp9DGv4WmoHNFM7gWCIfHaWIqI2mwRsiNw6Qfq4EoYB6ar1CZMbh+ry+2k/nDC1
UexX7uNsy1VnxhVvrljAeXodaHQOVa/D2xz3wn8vbh/9RQMj9tgCN8ns1Y8uJEvYwZazk4xEALbB
MQnaQhf3ERNkSuhlX9n1GHRF/limJFds6F9Y1Bpq3kc997tBEsiGbc4MH7YpLgOpJr5dUu2N5dns
OpFRj/D570uujWKfrRx9kzskkUzj7RQ3HV6s6jyuL78f/d/L79fACmJmHkOEnUZFBpqeUqhRAmVH
AwfxDK3OP+MlB5GdkmFf2DG8yS72mnNspWidvFVP6qBbFaicTymBD7Oy8bbW6y/098XNx/AMr/00
u444pFiiTgOXetQx4tsolgbXzGoM5M9sKSh/mD0PDYuJ7Ay6VOISw/aRas1jA7EFHmTZnntzwmgQ
Ve0ZRyGmG9TFioC6ywLPmEzrUZaIN6xbKN5wlGZr3BY4H7cxpgAUxezZur404CQL1AkNSvWZldIF
OmPz3wtsagv1Ot3wGDs/2PP7fSa9VWq7MBjX2XI24fkciAK/SkdnyAnFn1nj+1sk8pxJbBvSSbGd
fUwcAgxJUZ2yJmOfgEjfNXq+1JaXeTF/ckU8K8q0HMw7WZQplY29AonzmZ8EHS88ZwYmyOpu5jgG
2uw+GI2Ygqb/qYGI3XXSfB/R74p0AAgUB4v1ZqYeiKuF97VFKLS1/eYpWQqUNeQoZnZ/yjMzsFEw
MSrY9pV1TgeE8zYFgrTPXYMArdSYGdqA4Ehm/OrfPFHyLFH1MtmQK1rmoCwlwc6GsNvLS9Pwqykq
xQjgOI0Doqk2ZO9Jda9IFspYCCcp+G9q8CddO/cIZw4zqi9Pl4zPLXLAHX0yJnmnouLTCuMPuyNx
Zw5RR1RHL+V96xVZbMK1AaHqg2UzW6QCfgGhg36OgUjO1iLEtxLNMaPgS6EgltZR+I+Iravv9+cM
c/PgDdDxVvTiEr2whcNsPC17xzAQmo5nac/3+heGUd9lxMlu4iF9SVL9Y1bg11p8p24tBR6z8Nga
/peRScSp4VdpYrcxugk2TaSO0Yg81blHBX2IkAV5LnZCp74jo3Bp80Bb9Y/ntQEc4vAY97yFaX1r
I3CIRwrBofZYXBDBoWfjoQmDyY3HI7yAj8mAmGQlL1wnhNCTQZJ58hnOCqdSY92XHqmonGMHFZaf
OFrZL8BQl7b5UqMwBR1QI0qjgoOpEG0clFqxl57zOn70i5YnnA4D49sxeOvk+jav71WS9gRcs29x
+Zkjr3mbpluh5KOiJ91w+B/bIslhFxxIFuKCNvk1ADakbbA+OmBvidungfDUv1pnj0kbPkS2d+Rh
wDnWcElOE115ZFUfIAnem9n+sLIP6twLSh9G6xJbeIpJbDfFNdJi4KsytxmS5MY9BhTcF+QCxcX4
10y4OJrRxiWR/rC/eHVpU+eJqx3s+LPsRIRVkV7ATtA3A65oBpdFbkRL3j9Q19yi/T83uXhKhRkF
biqYmNbNBZ3EwS5NrjbJb5VfEC5JeHncR/hD6v4uRTk05eIqufQ3pilvsjo12ctTZM6ms9CW4rtm
8kQHQd4ePUPVE5RS3LlV+CSUwRFmDAwuQ+MQ2jWC54IQOmoXL2KmkcQGACHeoIL04KHnApQ2wIIQ
SyfzTH4bGIHX6VN4OxmgLZWJc8dk3mrHSJMb4qOxzAE0Czdi4L/P7mKl1WK5NQB5Pc3PWZn02xd0
DjBZ1XUU0Po0wBse8B+2NbyLrjmQz83wplcbE9zNOPuPqAZ2lSsxdIv406vFoRPkLFpmAOriOHfY
YhqrsjCv8sMSOBpYbb23LUyJBfkAnhPfq6w5+hgC8I/ABPbJWMRXTAa696juG2CSWzJ2GNYsD26x
/ESNOEGWQ3WIvE5aPrg00PjZ+Ni7TkwCjHE14FLZnUVwc3htF/9vAt5htr5EgffKaD55qg2I+cO3
JkXbpCec+PXa6aPTOMuKBXTI4o7QwY2QSI/J3OUBMLKCTpcvrwLEZJ989K+bKDT/kILlW9cS7DhH
GAjRlbSXsZYvPP+fW9TvY/g+R/xZ1uXxjojTNXODVMnO5N9qvQDJAyoo0F+mHMDKRiFutBbpN/Nx
GXFNxC0TGJHu/AHrczTedxTm1NDcpMJhROzWq6pQx3sbNfNo8be1x+Ao9J7AyNIO3ZFi/GVFiAe1
3aTHInP5R2jnUkEjsydjOoeO/vArrhZNtU+gnR+48wAGyEE23Y93xQrk4YGF2vNnYX6OgiImDZIT
0OFJzLyxD2RRX3Xl/hQY9HhDxGaWjK+dsvzw8RodKh5+ava/stZUYGRYO/aPPiF5mMtAymVY45hY
4k/2Yv6jJJRMrEtwPIfFdkk6wmab2N13mfu1XnlEOhxiZm2ghsaPARszui6To4cHtpuZ91PW3CU+
G9MSQbU1Y0pmn9E7a3QlFupNeWD48SmG6L7MVxmEP6N95pfUVQJRJGkKQDo/3YI31EE7O0soxO0y
fozyCeDlu7ApOVMefFsYelTc63e0nfEe7TXT+DY6+gNunbQ3+61vurRYIV2ODtKjLXyYYKu8mJbg
LgfeoJpp5Z+4u1AQv2lrQNmDrw790PeU2jweY2n/LSC7cEAbfp6tfvuGbcDyJLC1AvQsecrAE7Nh
vqROBvDBRbGc35U3Uit2LBZDsUZdE5rDlAD62aais5bmbA/NoQsrAm6cM8ux3dDjwHMLifcTcPO+
M+9r1jXbdrGwQZvVhYnGinaauh2zlnp8aPwPwaXe9Gjx/ecZr5GQMGOJXFyhctU5ZB+8GWe8Ee6I
Gyx79Jro0cY0kaQD9G5mu7l69ZYGnZePkkb2d5bqOeMBA1IpPYxAREo1QlpxXxNFjmk4PbWuse+j
+Q1Bv70PY7wvyHPrgYC+Boocc1XSxCpGf2VBJGpkf6Z+/C1Nh7kYyfcpiG2xau6oIK+KVFS87CyR
xCHKnCcgum7IE0554FdSD8Lf8jQwohWYLPL4s07BBtgZmz1pHRo2V4Vb4UipTqVwrm1ZAJECXLwZ
Cn1t3eKoIq6omczXlQUxwx45DMbt72Nlgawrbe+cJv+Uz8CmnMzXNh7JjbT++nkX5A1cnyxSr3ox
HqBipdkH8nZmbkIdU51+p+gBco3USE6CZMDwX0647vRdhxR6jet2THSwvy/Wv2iG/lRih28JZfDy
E8SYEsI4TRlgMjGdERi0LPK0hWl05tZRJpCArCrPTWbdd08zcqlJ0vQ3+htwP+VtU74snQJZIwF4
WQo6x2mth+uIHW4/2cdO1S/JJD8t0TSnxo6wgSywNqfCfyhdxmASXraVmn/KFpzA5Iw4o8YVxi/d
Ux25/+I4nzGfo3T2HGkwaDM0O/HmMBl4unyT4xkSWAozhfkOgsudm/qw1wlaPc+m+W9xTHVQ5vjg
au0GtROzNbNCsu5mfk+uDRqs7s/LAP0EpcCnyLIL8RveuUh8IhiBj5APjdjchj3udMgalG/ejLY4
RU4qTmSf3SchXZRrRPWev7+xVgOvusslFJEu7jqGoJQCyoRbPLjjyaMjzcb00Jc6OdT+kgYU+Cuy
8w5hgjpPcVgG46g/Mf1CCZcN6DolXwavjbe9jC1onNPOpBDuBfPH1GMpD/o13td0JFDRCyRlOq7x
kYCgC6xIF/soDncsKcaXJTT+tNCvdkOLl75IxTaZWUejicSvRF+DYBSMpEwm79rnJTMCaTBuyBLr
gvC53FHMJ9uuLa6E7SUEm9KvN+B5RI19ZXTHakvBuPOl89YYYc1MTyCQ5bjysycCQjPQAxF1Ypzf
eDXABB1Rx1QAgKJy/J5GVBGmC6Y3BXVFScbWZgQerblNOchiH7FJHiOEhatpLv22QKkMov3RGbOn
wkCH2i1+kNSAT5uif7XrX6d/+pc3H+lrjUigLNr7XBERvkCVIvl1W84VEazHxDez5Or6DB10eehz
eU3j1jvUC6KFtW/2m/EHX25Gc0bund09Qb1d7QPqH2O+eGeVJYOP0anPpsfG5vdl+d+Pfj/9//5I
k0cwQluO5aTy8WfwL65OA3v/tONEH2oW0pm1AHBEQ9fnj60AEu5RMCDLB7Xr7MeYN1Fa7B8GQ+tT
jJ4q9Wk2W4hf2SEpWwpTpi99ZpkHLNPiHph2eloxULP3h9WZYoTVX2TmBF3MUDypq/tQGPuYZSNR
TjyoLOXe+LkuWeb3404PJIN4w2GyY+KvkxLR4TA9VL5tYYN1gCCSKOhxrnOpYGUhNwSM05Dgzqqx
0VeUHYl8xSzxEmnrJm2cG8can6jrYZCbZBehsitLk5ohgpjRA6AQCM930qjuBtE8dVxRLXRyp1V0
1LgC3S68sRiNbkOBchhzv7GNS9ZHuKMa2z4a+JBxl2bfiXc/cLQGVe8BdbblE4jeL4y2z3kNDGCx
pn+1MUYg19RXWIGO6U9WYkEe14/RmJonFXUs0deXdgiZAVXhn0UH2P9oTIFxbZG23/lWdMJaeIaU
fCsSwCB1T0wCQpCm4iE8YlTAvpfCO4lvTLME0anSM5rq2zHuf/Jpcg5iXWGru2hGfql5kO2rBaGK
EtMl8ufzAKsHgdIjAipWi37Pgx5YNX4f7JEWsCHWkklPSmOUPBuDfKTOQIyi0/ec8E+YP/fzisDt
2CkRjJGRbD9cUUXcTUY33IcLhuaw0n9UxmZALfqARv0SZga7pwpwg90cLd86VR3MtIWheiubk7mG
hqzYX8cov4fWvepkZpPW3WV9+qqH5Wg18r4Kb32ce8AIqidAB69uZI7cPz/ZkLIisxGQd4XB+rpl
x/EBTQNNxDLWuyilhBnXnR08XJNiNkzrT+DUAZYGxh4FtGZLttCkqmYTq2TnKzZupbae2N/jRIsY
0BHBW95Y0kPphltLrufpxMN3Y4SpODP8rna1+vRjbC6lGoDQhCNf6cGwhRVWmzYxHsPU+VvPYUnA
q7ZPwC5AZCbY2sL04GZqRSajUAoN1Z6FNBnr/H4okxx4bDtABQuVd8hNeRrWUWovmvL8O1T9/ej3
a+o4Rb6C1YJPo7I8fZG1vLH8Ojm44GO5X9dhU+zoWync74lFKTHMzKCG/x1EadGAtpxbBsz/7+sR
aSWHcJoOpBLm00V2c3M2U+c8tFl58Ey4RdB+u8Z9x80Fb8baWb75QmGNdBdRE1JtEIKtBG4DtmWX
puWjrOd3OzefLYIjeN6ykiNmNcMEsfn93lYm6P9K4lsg2nFiJnG71xLodlUVkvTipP7jE7ZOIkIt
+Q31hNNFPirwBvQoTSXQ7ckli0axWVnzmalBdVDFGgM+bqY1w7yD9jHoPQJ7zlCHFNalZUJc8v22
Jg/HDjn9XIkTEc/xUceZu2OndCUHaTLS5d5W/YvZut1pzaLfuFNKppJogNVzhx01qD2dOSusGvcm
3lC6r4jceFR/q6QNYz6tiReKQ5x4bJ5GGvUU9QJzEUBscXRdkNYlwoeLCwK00XYdyEbzdNKVPjI3
uQnDyGfJTyr4ikNHwmLuiemuz2Xf92SCqCQ59D77WorX8+8L37D+7yNn/XMKo9sW2j0QvfXT35f/
+3O/nxqddvnlV4caZdSZyj7aNCLEwLsQZNJ4T3Hh4Lb+3zFtQ7rwuVtffr/2++nvR6g/QYXO+vT7
mc0B8N8fs3/nvANYraSwkEilqzdnfWkwkp2r9eX30xLTNtF+wIwqd/LguWlgYz3epqqL8YO10L3G
hYHFbE7/fRNnPR7V+p0M366CaFBPU1Sz6Zq6wjyztzb+e/Ei8yWBB72OKdY6YWOWLmQK4svhl+Cz
x3xkQG+a38TUfeWLqILQp7ld5iSYNT2+RcZWC7NwiQiempanxYTPxOKFGQ92dxewuQN1hsBEIIYM
Pp9jbR+IBUJzuEtcazg31EwmD13ix5a3Oq0e8C8bdhPE2vf28VKwevoBZs0XY/9dEdQXud5N0yX3
vDevRkSr3Op9kjc3S0b8kJj5C54srklmLIHr/HNmvHZyXL6yyvR35hLd58xAnUElh0GTMenX1qGf
8hVNd/79d3h9fRqr/sje+quv9b0dQulzLHlOwzkQAnNlJL9Tm0vcthfSwnBe72zc9MwfZw5vc9z2
8bvuiXFgyvEXwSNTPY8yq8EzRJnEujdHFOZJLm2yP4OaQJSH0Od+a27VLBS4A7IXBvvBBgXH6WD3
PZiDzP/bFh1nEeCNqWofZos5KcaFhau3JYii+Vu23QOD/G6X8svcxMt4gCpwDltk9aYfv9uvuB1P
DA+mDEyykXjtPvJ+BlBAt8CF/b1YLGuzxPJJw3EN2C2/kp+SnUWLsyZR+RenN7rvB1CRf31tvDUD
CMbB0h9VXPjYw4bbVtcddm8rfoiL9IB/5wu2PgDXtsG23hKD59vfsQshg4ii4dD4D2J5t7wWGtmy
jFu7yi+tfKKkAzItaXgdo/AOju8x9M3sU2nQixMsHR+RogUFPLEDcJl8T+LNln0EqSaZQwO5JO21
jn4wEO1M1+LCsKePco1jLNqXSuFqwHxLKGZqHwt/+ZO24tJH+OLLikJz6hA6Je6AUYAC8XeRHYWQ
G2PWmmgn12yWjLTMZMXbOyjLLLWuz/sLYhPivpf4pOblynZ6YEUJlFOlFvYoEpUVMtoO1xSMG8ok
JxnplWrirzxq0Bzh/qiIgWCTTfSP897HzJt6C31S6+GVM0VoB/1N3fu4DDWEibl7a4SgaSvwO9SM
FmcyK1FFrdU2XKEJK+IG1gCDXhP5fVY5xU451aHshm+7aecThzMbB2hmSrLjtaGx6TFFZTWpMsjg
B9dTgC+OtZPKHx1PUacI67NnOG7W8a0rj8saxl5FxZ94NIyDcudn3YicUDlCzPPiOBJ3fQCmbm9q
8CjUZPO8VwzsIqMJ2Nlzk0HM2xVeCVy1CsnFhhWPkRN3U1w3+ykCrtd7R57HjGKSNDnaIzczBt76
2KQ+u/+SsC3HZ0zsZ3Qo8kE43ICW2dyUYyp3Y4zvwKc526AoTQCXkAHhJIGlJVaXiG/kdi828ww2
D8xKTcrYoLeTIE/d6LKkxLUOFYcgECW8MDnm0Xz416hjnq0bPP69GCCMs1Et0Z1dZBCcvfu6oWvT
CaLsqLe+Erv9GsngAxLAFinJAsMiJBK6dI+NE+rTg+FMXLEQkrdIl08+CRNQuOK9UZ9ca2GQSKAc
EbVNruh6emYOsYjJLp3C4Rgmlc0RnJyqFRRMtIiFd4ddIZEKrIgK20Q1JdeHsmsxY7uD744fVv5M
tAPnJQJpAkntLnaIcJp9feP4eKm0r9V+vCUjjymM7PZeN7ylvvlh1R0XxcwwomXqW07yx0eJkyj1
NrIQ3k4Zc6hJ2Y9e/u1rQqnoiEYaWVx2un2QiUKYxHDI9sDrDOXKFZ3oN+IlegjzGzQY7YaRFRl9
Ib6r+NJ3gJz1gLqbpzAhZJ0BI9qwwfJNHrzMtw79B4k/bkDt/MDYNphM66lUJT5tO3qtzIiFtjln
7OS2sWNinCRVa2PaNU8kS857jaxWdm+pS4SHJ94TJfK9mOZvmRP9PS9r131wkzkNrLW8KAEkmHBp
xaQiXCD6j4kmGkUDgDN7KzzvPqzzv3YKtpUE6Ce4o4fBrD5H23trWpfYoIppl4Fpcnh2HA9JVee8
qqL+mWw4Qlp1O+10QOWY8m6IE4Vzk5+R4VNrWe3jaGR3wP4eJboH5JXKYNFbeOyrqr8l0SaOlkxn
wdmwoRDk2kxbWZBoA/gM0WTnpUE6NrtCZj/xLF/MscTjMqIvEfVCBoYpQRNMhxZFLSoLnzCm4Wob
3hMgzvzipNbD2Nd3bue4x8nsq71nVfdlM74jcyGHiA0KfnAWw7W5Y0HKAQ5+50BFf6dKUwSljzu/
nWCGFqRo+4gYpMWaHtNMFlDrHjw2jr5tv8iBeFNut1nE7FBi72wMcK+6tKf3+SCh4cz4PNxLk+UQ
WgnUp5JYw3rhoVX33Hdar943GJKjSWKfFGa/yz+mZDbQU0K5TKep3gwrl3GxAHSKcrqP5xUjPIxn
wJzE+Eg2M5X2uEjOXHB1TOPaKftmjnjkL67JbjNqWOEX6IvSsyZ5OGQojHfWG695Pn6UdlAERV32
+1rSPrtQEjtnGU5FbzJ0LncWkJz1+5A3X/cArmBIbhHaZv5UH8DjJttlgn1VsNY8JBXzFbpbg9kR
6MXIEV/c5eKYmbdDFb5ahpnsbPwZ3NToIg0SoHI9opjbOz0pYkWuqn2DCgjg2iFzQfvOxUc5c6oL
P3mabOvYkvbKMeEdp0LDPNXYwyIPmKPjobUm7AnWbm3ciyQ8+h2mgj7L9d4ahpnukU0YC4L3NIY8
6WQpwjpE4JeKOAukbUwr6+57pJS/tCR6GQntqp+DhwpL4zlyJvopdhzsG6p+t4z5pbdWXISX3uqk
i3ZFzbZLiupFkeB5KqcOgmslXxeORubqgtAb+INwt+/CDgouc32UJUuFE9kpcCpb5c7JjEdgsfrJ
ySAixUv/WqIGCiTL7J7vGArK4LRudja6d0hThHJitTuEafPd2n3gS3PemD48Gzi3bAH1Q1NhjO9I
t2ZWo852xx7DzrKUtS9VsTdbNpsDAAtYBsirAOYyhM2/dir/hDL7mrMxYqxXPY+hiq5T/sfwwX5U
KK8YmKl4S08xHoZwVQZCZRyq7GCw7AsYKOL/1n6+6w3ibAUDrY0z+2QjSf9Um8V2ECz2sMXEWCTa
6l7GzJsa9a1VuyAA4JAk1mdHyjZVOdznheUkYCxvN1fx82Ik6pJ1/XWC5xeAObWOBTrrZXK4oSKk
c2HuXT2mnsUk311EWQES9C3d63gCMF6gkIPfhY2GJU2jz4MXt3cklk/UCM2s7SuMJIaCnsUOy4dj
6/kRDRm+I8wC35hXl327ZnOXIRNjkwFbb0qE4gbheCmycL/6oda+y6PywZ840Ep0BJhheXcX7pt9
a1ugGAZOYMuiNfI+va6qD97QYuTpwqeQ183wlhcc5miFI1J0TH2GcBcROHPVqvgDSyM6zJ2+MkF4
8p35ri+IiQc/q7ld/NvZqCXDZeOx7x0VdNRFZ6Y+PMdygAktoH2/YmqfWuVlctzH0IkkIQTkZlez
zTvtRZe544dWtcRBCCwDSB0kIsi0C0laeDEEjzzHBXe/PkAL9i2TAfJSWQjfs5n+NarIpX+GmxEd
bZLM2XOVyCTymkcnWKBGl9iUk4i3lBMbFNZ8zF3/Gz5EehE2c07XQquRoz5hZSS3FrJBJFfGWkJS
fXcubPpxgcomOzuoPeelZvRl17PYWh47EWuQn4rwQ7Kw25PojG2pczZuDP4205b7AsqMsm5yNAwB
BUBbDelN3dYJfhwYGQ7L28CVmu033vSUyOBnQs22pfNtKbt4dyoCa9yMH6PO/JPAlzkWf1zhAIdA
DTYYLQB3cd8V/p+06NWTZVrYydP2fvTa8Vz4bXU3+ax1GJgTwZV/ekR3bpY1BqpgP8DIC7KpUFlx
SGaeEVVaNMcBASLR2CJ/coXeTjN4TSA5fFSCffTy5M80R8M9OG0yAo4IRSDexJjDYkwyxWh5516v
A4LeAKQhoCcbcwfbJVlho48+hqsVPZjzDmdvueBUUGRhHyx58RA2w4CzjWN9nTKFraGb2AAgTt0k
DsmQRL6WwTy6DtKu6QGGpkE8Qoyd1fPnYwXHsMktKEca71sk1y0NhIDdaldy6wwjulMVkKYG8qHR
EJJhTbUvoIarlPWUg7HUc6eZfoQSXfoKTRbpKo4Yr91Al2l08NBJqc42BSZuJKeP/BmqAsd9I2+H
aEacflWrWQWFHJ1rgx2CodrU+coicOA0w6XcVhhZd13/jza+BmWdboulk+RaFxirgcZLLpNDXmBk
9EBd97ES4NWRJvRTH1RhR1pCNWwVbyxEI2Ipw/imdtMz8bmYnROHbIgJT+WYndtGAfSEccqPh9Ci
y0kccMdR8VTJxyM7ZrQQWX7ULatMSQ9czqSemTgANnEmxNEDlan84jYazSMFl3EQBaihxijOIy4w
fyGn3km2dB/LSdrxRQgoavQAcJjD8AiC8Eoq9gPc48/abVLykaDd9U19YZM0W648dawmizp8QKWe
BKaB0mRQ/NbCDmG0zttjyWg4CBPB41DlL11nDFszcRk8ZhNHZrWSc2wcTtgBcXoejdFnWijhx5kR
mQCgCKn/WlTA6kFjpNklw/hpqhI6ruvYGHSyJTuotn6tml4FrTfKjcViSqGk9Ky7wkkYlyatgg8f
fal2eu9Y445wZ6lewtdhxjwQucbzaIB2GLReQZh6PpgwO0TKEM9aH91kc77O6SPhUCxSGT4wEEB7
p/o7Zvr4DHoTjdpSPmiGKJfBfI6WuCJxZGIgb76ATml3yUrzFqbJCJMgdThw/mvk4CftF31H4Z5t
6xF+3QSNuDTmUyecY1I3r3Gov10MCnksAH5jbp8dxpuTBlyUZX/HySRTziC72DYaUtlCaMs5tooE
HQOBZJjZ08Y7eZ1EmpuzXBFo/yLnYSnYZVfspRTsERY6PAYAdXxo+1/og85Iouc0qd9VzztRZsad
tazZnfwWqWHqJ+kXbDZR8m+0iP4R9HU37c3Zmk8EAKkArfJLW5rZkfFwDHXDDyqED3vIH/uwQBVn
APkNKpj9mAlOMB2WAGvsR2NmD6yQd17iya2vucPMQmKmqPz7diT+ioiNaz2zE9XeDCOTBwH/t97V
icAniFprT9ILylX6IYiBPBK8FcmDpsiy2afnP3NLgqPtrX37iKBxjIKqQOw/KULQmpLKm38Ex0W5
Z4Zhb4kcexUTMzyRFiCxWCDp0R3ODqstcqeghMv1ZEqKBKdaeo9pldRBHT4WTXrSTUHdi4y45X7J
+gmEv1moFZUcIkh1DtS6dcxad4l2kAXbA3LezxL84b4SV69ysJNFs0mgB4LKQt3aKVnaziyTXcu6
gyeCTUSqFJvYKqI9Kn9CnSIeEnM2BTMDskkaKU4xdt5F207HJabmo/9YBm5UF0I58uIL6r2bQcbZ
TpXsoG2E0q1FYifhqje6umkSMeyiknPDdUEBdN267J9vB5F/w6gDFIBc3REPtTV+kIQugpHzlLik
5leJ0yVkAoxEp3VR0ezi+rqKDCOeoZMPgc3N3LfMjT5Vj3AqbLy/6BLhhDus4LLYVJuO/pWune0e
/ViSLYQq83BYqKfF1F/Rqq1qa6zm6XqxevRPtSLgwGR/PAJEqda96iy7KChHdUOabX8UOsOxu/xB
ewf9B6Qfc4EIA+QQBV2oi0sUZzfIIgk5s5thP9bqnULFPeowIcPSeg/ZOKeUhEHjEMakNWcnAU8z
ymVtQIEeJFfgXBLjJhjNJdQ6uuTIdeiAcH9/YePG1ioQjCkeQPSqIepwzj9Hfy1lHgWYy0AfhPAD
6UggDxawhdZpflZa945q0bowTj+AkNlhb2ERxepl0019tGnz6FEWOr1L6QpjOcPh18t7sc7HnJH8
hBKN+kp34T4nCf7Y1+5tM083cAbMrUDIkPgeu3N7xReE6MzhmLH/FntMrbSAkiWTjc+SmCP4Xjlk
A4PY9Ba3Ox6rDJtjMR9izKpzsV8GQmO6NcipsuaYsPKasBhGm0CPfEhtNxrF/aYYBihVAM53HZTZ
2l0ZKs1zsQBbsfr8p5XtG872U+oyLWnTWGxhS+9zrQ2EkPPbZPP88h37BDnoMwbaqRLEb9hbczlB
+ySQMWUsd8tV9zIM7neHNWrHIHI/SQDpuVkw1vEtc1tPnHw0+pGBNjuV8APtSNNR536CtAHOE/3u
C/o/+JVyXfF4aueIIj8V9gfw4fuKYieI6vDvu3IlMJkybq4aR1q1AsDrNDnnSJBQUDxYjf+SZPo9
HhE74rqTm7ae0DBI5oqplI+mPTF6EuvqnFlAU9HWZgxEtqLwEDxNMjpMEomjlTbyQEbMMzcepS1B
C3WIwCRNijvbvrhrXIIUg3XQ0cIjNNvZObHBmjUcLFwfpcPQHaolf2Boiv0HacOvQh09H8WHBFGR
m4Jq3LKii5613EYTUQRWN12NQg4nJlKhbsZgjik0PWs7QrjeM1q8iTPajYmFoZcwKGoZ5B7jokcq
Kuw/VL7LJa8/unwtN5dy3DvZQ1QxiUr1AwltPpebRKth/MWI/I0J+a1ImLbQr6NYmpO3AbjgMfLG
I3EL0Tb0F/fMwHHT2+3R0GZ+S65bYPqa9sup76OINnzCDLuDBuvuC6uod8k4eztTehf+1x1Da9DH
pcFpqWIyssbycV6B+U4sBChONCYIjg4RRpdNbPOI76LxMy+pD3sivIoIm6PtuHJVDZx9B+Ue/FYW
yMYuaUUdjFJ/W9C3mpgRHKl4MzAPavulQ01LhFx6GokFwnGxax0c4Lk/Ke5XpoAKxbSNfXlkZ7Sd
fgpB1z2AF7a5P+i41K6bCi5LweqsO3dQRLiOCQTwjfo1Z2vJgTS6+5WBwSNnFTbmCYzCT4n4+tnP
QFhI56Uru+JoG/InM3DHSzz+2vwf9s5sOW4ky7a/kpbPF9lwBxxDW1c9xBzBCAYZHMUXGEVSmOcZ
X38XVNVVkipb6rL7es0yZZJxQGA+fs7ea2NEJAdvTxy54fu0fALvkdRRZkg4ztGY7aO2kstIAy8l
HDHu6T+SpTTsLZN1rge5ZG2PEN5rwMua41q7RHcZVtOojHT0RFaN9k1L0OjlzIkwLXkbTAEPga1/
clP7bdCdU1UaN2LqX60kBqmPLY5FofgQkqIOhgETXhPLT3k92EBLiwaCmlbg+Ci4Q7sITGGJLxAI
8qHmVbWxwEwsdN4EWZzQX4tDbwuk6DnQzYtfw4TTB3/TMRpSLXgO4QE/omHsrEWNxdI7EyfLCMRE
EF/r1ckP7RcDRDcMFnUmA+odX9uRUOtbnVnwphiZ7jm9vGq5ShinTPliTOiRjqxNzRKLv1kxtcJq
TaLwHjJcuMhdqhzEVrbJEDiXVHBZ3dM/oph0tcrbkbsEzNh7rRySiOxx+EBGVK7RrC31rt5LGeek
kbXFIhgUHxCz7rb1i+jsB+LzmHKTqnx6DQTTSi9p9mJkvCtopeNvHzsMLvzt6x8pdc0BKRAq+oyn
GBp1PRkgwiCEtIetpicYpxlGrTrb3Yz0ak5peKan4GydgjaZKJiOExs2LpOyHLaeNp67gqcmCSX2
Lqz0z4LX0lbPIULUdXVG5B2Rqi2Njd1XjAp9moFWmzpzYJi58wsLwW/HEyTI4e3zLsCXNQZntNE3
ijhltA+w8UrH2WQT/i41DPkWVeprbOnGNkfhKvFMBi1HdWzsLQPvV+EiE4qcniQCCxiTKsd30aZA
azLjPRqSM0vQKw196MKuouGKGIty3xvpk1ZN4qCbvF5QHz0gnnSX9IRhdwZVeB1jfSkbkCFqGMeL
9ik3DX+l6aPcDSFH78qE+7hqUmKLw6Y4hZyvTVlO6bp0U4g5mK2CNLuOkm1gALl0C5aGQpraWrlq
rzfhxdVaYjdmUxQICFYbU/4liPi0WT4sM6uL11V2xkt+GSLHWxXySeUjhEC/uPZdZBbKgGHa5fI9
TSqxDBwSyw3uOq111apseHZUMhGLWIxbwg0dA3MqgBt8LXRsy9J/kbb5zgQRtk5KKV1o0bYMOG7u
TAgQBso7KcWNVGRwptIiZaN5g9Y7rUf8U32PiEDq5YWMkYElPJLNcdA+g/AIGe5EsEJLGR0LhVwI
ns2aQSchaImuLTneFB+E6DG+EoywrTA4gmtD1g3ofYowY3ctwI/Oog+NTxJkge7v4ia8rlr7ri68
GTsElsRh9hNW+SZrxCdnKKHnArTCtOIsGLKlWzcPCCzwuejasaRFmEa7ugzkGQdw2CnrPAcdQKaz
doZBJRSn+9HxjnqWKa46bj9dj8CfOOZZIWemzkNOsaf/BPrSnuDUIzBdoqW71C3zu/mUweKfSNxm
qYRUAPxjNFxjppxymtMUkTUtMNMlGo6xYhOtsGIwpv6a1eo9pZXYxWP5HDH0mBDNoHJN1qqCC9Kb
zPeRPyzo7NNU1lhtDJmzt2FHWznCKNX3667RpzPt+tlf0RYPCJNfqtDYh+DxL6ZpnMoqe0YrFSw9
msGIZwniLFkTrxVCNzk8t1Pj7PC6AR2MECjnA+WmT9iz1C5EWek3I8WKq1SxwUD32ZAx5ECAGwcI
i+YSbRE+h0CcYad86a51ow7XTC65dbAvgKHUUbwBeAF2BEeNg4ZVAzE/N1qpCKCurK1KJVI2JvO8
su4cw8T1LlaWi+XUEwmCzSmOtqqq7A2AQBRMWc7Yvi/tk5x1/0ZnQn3rvIxrKPzoQRGwADAJi8vC
kegn0kFxoqNfNzT6dgyMm8rd5QQzsHLT9o0VkNF5tmYVOodFNsNXuTSYHBe0h8qSQ+2bvMDS4arK
xazai5cigPmg180O3u6wgkNHykYEYlcaYFCd0rp0ANRq5Mk7gt7QFhGBgomeFRnJCuS78YTNw4oH
gtFuBssIWPAZS7RR74aFlYExSrW1DMLLeutFhnW6mYCRrGQprulYuetw0zcYnQgwB+dlFUCUURBD
rjm2DaNUn0i/FWaGTwjT2djYEqU7szN5XjtlSnzLMBg0j7Zg8cBl8X7baZlHQdyMO5+zu60YMeXD
tG2CzNsSWLsLWg8lkjWVK6QPO2wcd/RTRxZgIMpxIOAE6Fk9MNxY9A3jWe7ZW1I3UwIGaFj0VnSu
nFgua6KQaTrQDyMHVW1808AxUPIeNGnO41R6wYYKkz7NXwIEmlROm57pOv2IL5YVQvLrrTtdbz8G
xRI5H1BbaRd6nbDdiuARDgs1a2Y/j/AKV9M85rTjklKZWmRjFDjyJ8aiW50kCoKmr1h9ZXu3t45z
BAGVjQUfzVnroysPHmbthVHk19RABKrgAFvqbfoqS7ztlU0UZy/7g8j6J3kCj9FtwUcz5IuRbps2
8Hh3OCW409ZAJjTcDGSaFgmBdohxDFDAywl1JuU/vKVpyi66Mr3tuNRTK1y1A8UzmBP70E+41UiW
3kTqfQC/AVwDf4zuIXBhzrxM6/5g17S9lbJs+pM60mLcFrgSNMOP7rNE3o/Y4YmPj/da7HELSf0t
Hg2EzruhGU8RUQnLLJrlhS6NqhRAmWHRIymwSbQFHLREHz5IayHdhNGBT+lCu2HqYUHo/TppuS19
IRcJK1YtY5U+iURb2VqPmICHiYjxoBqbzoxOU8LdjvycF00xPQpyQrM+Bt5t9Icq5lFhS/OR55u/
DGp9bWcesMzsrmS2Csu6QhRdmcAweY6PbvLcw79cxf7JFdabq4MHNPNxpVR3ZsFfkorD5Tl19ip1
80epyM9zNJ2JgKTZHjQw9CpiBU1Zr3wXRR0PvktVuYjl4cLlNArikEgp7BYszhx1bjv2rmhoWpVN
xQQ2u+49/DcsaYDzAIxqI1KWrXyt09hBwacTWLEG70EULRSaBtVG5UcIhh0ElFXIy72btbYWlb6h
vatSC0Gkt+8UjKuxwRs+0qxfwfvfycO8n0kiIeEkjwbM0IU749/TAL1yXD2hpGRtnYdvEsWSqPM3
fA0b2AI+aS7Bsa09tZpAs1RiOtZdpfYMnKeePDMCheVI8DsOhX2OedZALbIJSo4ILc874JViHfbw
Rxy/Pg+a8WaAJIbtkryJBOBCaGXPs1TVNU3uxlrR9kdWKc0evUDVEnTm4aZwwU1ufEWDICTrGN45
D50g1q1V06H60UTyOYuYvvSerfFAZSzXu6yQ4E+x1rJdfPo5+rfff/uPv/7Xf7wN/+l/5GCyRz/P
6r/+F/9+y4uxCv2g+eGffz2Fb0hf8i/N1x/7x7d9/0N/vc9T/vvpt/yPv2j+OP/4vWz+7x9v9dq8
fvePddbwRLttP6rx8gFJvvn6GdiR+Tv/t1/87ePrb7kfi4+//P6Wt1kz/zY/zLPf//6l/ftffhdS
fT1SfztQ8+//+xevX1N+bl8nr78dXrPfTq/jx7/+4Mdr3fzld83+gxmZEICuLE6scnTx+2/9x9cv
uX/oNuNB13VNB7CHEPbvv4HSb4K//G6LP4Slu47tKEy+hqtbv/9W5+3XL+l/ONISrmlbzM8N5Zq/
//ch+O5c/vPc/pYRfZ6TKVT/5XfDZp+Kv53zeR+//nqatdIwhOUoyzHYUvH2eoEow7eL/5MN3Jro
5kDGqfJdQ4i0msLeWLpVdCLfG4A7yE+WbPNE1SSdHosFdMBgSYjrk5FQIkrzVGUIVKrBu3fq9MUr
qm3SlpvSEOeSu3pHfxSoAenEHYs6mdlwB8yL59PjJqZqDtgcr2B/pklyjYPkS+wmN55PzHO5TTyi
D7z4urTse2woF5bJB+bWXyoZXafVPFUe71Ba1FiV20Pnka7qjsD6iFRd+FTnLZocRvA0sDReMwsF
9gcTlrkVjXvvG8PF0erDJAkVqAgcM1syVV1zZ04exRS6Me2kMjDxRnsxBI5ztAQdoJXkokXybvCa
U2oqY0vYe0SlAGW6SztjHRo68ElhJVvcdMzpcfvwRFMnksb6dd4VyIX8sTg5YV6cksKnlU8+Kyo0
3tRNTNN97rilNi3VwUrXqASe7QJJLvmKAIlwHbGrp6bukDkVfOrejD8H/gdLkBWNYihq/RN6w5AO
a3bpZ4uJarfaMCNNpcWImpXSVmXpYyZ6deXGOCwCZ9gzWK+O6DlIHDOGBzWQOi9dfTxa1aWYXLFj
vrm1ShTfCtnkwg5KifYiRkXr2MzVaFNSOjJw9kS2U0R/T2jMtm40PfMqeJeWppaFIbHhxfaKJlfA
1CDeRfi3dw1eMOSoZJQwhuVIrAhce0FcSVx8e6eJ6SGsDJz3DX8oMmQWw1XdjITbudG1kvkxwNE6
qO5+ikm7mIC4Sl6vdGeekmak7V0G4M+ialk6GqEPWXsJw/CtGPNjA+VZFKfOh5LaaSXYav8N3/HR
nfOJJwiIfkteq/vopMMy9d+Jnse12j3JObjbD2blZD4sUE2SSasIIDRQ2UkRk4zESy+tMrlCb54t
uiG5Cmt0J2PoXyh/jVVqdrzSW+ZEie1tIjssFjJXOwcEfYztvdLHVdCPb0Yn1RI94o1BkuLKNg/2
gOHQlEjkuljlK6aGuKa7bl0a3eOYc+0xZA7XY2ueMjPVN71JXSXx6yxIFXJWpHOt+4CGqScI0zg2
czZXX1p3RHWAiUnZlcjsibDK0/1U69RTeLx3+RBtLB+VAeLkfUJnGLVHtRt199FU3hOhnwi9dBJM
pgjNsoSJOLn3keTSLqMZBuKVzI75niJ7a/WOgQ6n1YVxpAXIb1MvCrcRHNAiEZSr6Us0UbKmzTxh
JE+psGcR/6sn+PnYjeUqQmU/4XZG3cOgB5fMxQ9mzahQm/n/WbC4aSfvxghpKiYt3n7Qj1i6CgKL
jelYpGBZ+/y2M1kY2dXYoxJzdo6ObLvT6dGSeXhlxIx5lEhf2sb/YgOssv3mrMzkxmyZUk7sV0oO
DEo1506z0ZuWKTCMrGKopErOyKSbiMx0Su4aeJCysO3pzr7SMcYFQCWXtV8Qxk2nAZR98DoTNzbh
MfRrl1Ap9xUDNa5aui5LEBv3oHYpCSYoZ5qt3zRVZSz0QH8oNRSbg+LJNpogl9PgUpQ+K75C+8h6
cxf444PwxBWwf0fQqIoJflxGkfdKnyFcpzXHC6zvXWjarz5DtrGjI4lPpaQ9lZInzsTSBJYCFVQC
KgVBQcwKTuvhIOjxrSzPc/BMo8rkDXFI02IHV2LVywdzpHCbABMhe8k+huwVVwhl5ky9C+Z7TU9e
3JwbFqTPPWnaz1o6B+cUxgN4y08hXaf/X6P872oUi9c1xdz/UKKs39rX97z6tqiZf+C/SxP1h3Cl
6dpSGaawXcv9Z2kiKDKUS1Gi40XVzflLfy9NxB9YkA3MapalOzY/aPyjNNHUH7rgp/hNDsWO7grn
36lNfqhMhGPbus0fttR1ay6Dvq9MuhyycxnV9sobSBAxSI3fFDqs/b5j/PjNYfl7WfRtGSSd76sg
tuXqhqF0aQvLYF3+QxVk8nrLA5N3qcyJoRi7RsGkQnpEbtAEPLw8TgEmcLcPLoOg5dRa9hckcJ/y
0oOFZPX3EPGv0FugGfN6BqQBbHjEL+PBNeqXMIzfvJpFCOPqYUmz1rsNHKNeBa5EUaFLpvhaqn9w
m7WXn+8WBeS3td28V0K3LMdx1VyDmvr3RzD06MVAIeft2+tqh1V3IL1MzbJ44aVIarXmQ9FyOP58
q/9y3hydDTq6rubqlMr2+63mfl8quyHO3mtEvJno8C971HE8bSxn/fNNCfn9HioWtqajWNvbikvV
tufz+k31Sn9fp8vVsodeXG26UAIaisdpR3/EOo4j+jbfHswdkuX2KUzGZFM3+KZAUAeEyYb2r66j
Hw64spVhCYudR8ttKEvNH/ebj9NLSBMDiUmryrDFXqIPXem8FT6VdFMPLcEk5yFDUvzzg/DDRl1a
ExaXrZCYZllJGD9sdOz1KVIBdE/H6oGZVqI55iaCQCsYcYXT23YYgf3yLP946P+2WUu3ubYcHhA/
nmYbxZZDPhAQXyvrN2ZX18TcCucqqAmkahECbCPVfekiXezTQvmELEkwLW5MGgpQomnxbx8EW1rz
1SAs0+G/74/8GIRpLAwKTdeQ+bZOipYhifMeeFW/9yZvGwRy9fMt8gj89uaa958HlJQK16MiHviH
LTaa2bFEB7ITQ+K4sV3fQM6MXYMA9r3ZVdrnGPn553Z24zTVpD/+fOs/3GR/2zqJCqZucYfDyvl+
fxPbGBKjiZyV16aI9AsmdXvbMTzJTINAs1/s659cYixRcSnZ7CmCpB+2pouuIAapgDnvldO5igPj
iDFuUWT0imSefpY8yn5xVf/Z9eWwSW5xS1lA91k4f3svjXGYK0RSNvMgEX4QuSMOqcqig9aa3VtW
sLLs3BSdV99V+6qXyZUtuQTLrqjuJ+gQp58fb2H+yRH/7vP8cJslMDRjolD1eVK8mAQBpDlzDEPr
eSENqyAHd1DNA1lD3oWZPLRttehJrejdM1MbbGhZuxXxc1Ho16mTbUg920fU8BiTgmcGrzQmCTlk
Ztlz98QY6hG7fzEHZGTF60AeMemugejQDrya+q72YDzqOQgV+mxe+maFHjoK95S7Pgu5+0wPcEl6
yw4vFYL5dKcF5E0DAEOJtnbA7TBb23cknGlTfbFya00s6baMob+I+so387dAh3FcBeNjjOjCCJt9
kCXduqgkAp4qOBv59D4MAeWtLhsWEYxu6h4odD6hVfB0xLWkxkSJc8XyPyYZ60tKivg4RVvgItuG
ACturC2BLwfg9MzpCLAoxdZMbiOgDBkBZBHIickelkOXbkJbB7BUr5vgqWVco8R9S6k7IIrOOvLs
qayRO7BGxskwQb4uEZG5xHXl8RGR0grA0rrIJe0G55xHybGDvoTLYK5yI3IX0MnSHZVczyD07XWW
0/dFhNvF+a6KbaDXhKEpViUwEpeVXz32hrihJn7xq7dseDD8j5p1YzX6t7jRz6rRnzS+gR375HRI
txDAAVFtP7UGARE4E2oLaiyv38svrkz9h+JlfhbQEuLlw7OISY87P6m+eeuYAfktoYaEvsbdW+K9
zYL0fazl1dRm1koV3UL62nsk9Ss7w3rjBtuGwNQwMBfemMFaefFNnFHkvdpEOiiQnyYnoO8uWuNf
wazZhN190z7lxgx+Q4bRyUPjg5Vq3iL3ynJZprVL5eqrPDgyNYn9dYp+pbBt1PRXjnmyQPxa3Us1
phsEklewOfFmI5YM0bVkq754JJI7J43VL+p9V8RbUKjMl9yN3ttfouEgJ/mAqwWar2NehR7GMnik
BRCsFO6feItFwDvOae87Fbz5eUk4NC2V/FNQkVFDAkFlRSt6FCgOZwZle45rYk8KmDp9ssHwyBgC
nVYiqpNRwHOdBu845SOdjnaLBQRJ43RIYtbZXG8OEp0yRCgQR9Y7VTWdXCLrh/6pJXKy55pdFkGG
xDY/wYjJF4FTYif1bsJG3pZ68qG5xW6ItO3PT77h/MnJZ2xH1e1gQJLyx5MfEQLScrk5HD/LWKSl
IGlEDOBSi56iNTs1WrwPSZl3QnwkRvFMz/qN9vGdZ0QP+PzpxhEJmhuaQkRCi6enMCyQEMu04Roo
wbdIg6ebZm1FZt4HGGwTGFHrtk5vyaraTkm/bQ1CftEtXGSPIlonB2PSL66NwhuTfHkPfId5Bw+4
5iR6gC/VaqrjFUEJnBvi7VysSrlYpM5VATRVwIKiv0J8y4GZ/taD1FN6yV0hmktUfhj2mRCmRRTt
Cp6HGW/WOLlhiGl4hwjsoiIoi85OLGinFXfhaD3n6Rdg4HsSTo7EMnIVh0zc0lMjtBMs8I3PSBby
LXCXkccJjhdkni7Dhgy3kZYyI7DqVcLIjzvvxsqARU7+wceQR0KBdSBBaqnPYFWmzrbRXIduzQXY
nyRZV7rXrpMpfNL88Rm2385DHprX2Ybl+y6GSBbyzhrpDSwCOI38Ij676G8T+otYzPEako2xAJ/+
uW/UsU6YSYCpcRs4Z7ppXhyAgSQQ9hik54Q41XtL3/TvZo65hSAtorsWz+ah6Qu+9ZdYvYt+H6RP
roU4IQWmzqxhAjvbgsxw2B/ceEbJjaJB+ZTVztKjGxWXL9RRm8n11qOCnO/Vx8rb58OjGZwVx9J4
cLLmOotiTNxhwVxJe5TeOtIeI+IGemmvDc96Kjx0OwOkILxRzfOUkYaFYUV1sH4Kh4bRpC4KnUOU
qB2a4C3w253gvifpaBci0srxvVhbK9OYbraPVYk7yziOoK4RjN6HoEEZdTXqPLka3hi1DJBP1YwP
vQIBKabTjomwl7zGGWNVJt6If7X2NqhOk/1FJvfAf7emGWytPuUBae0spwGjB2ICI+wEgtQMzes+
LJ8zdBplgfvfuqbCw2QXAZmf/C8q5JWk86G1B0TZ2OXwQCXJrnCBDRWM/Rx3F0yoR5Bv2HggktFb
Vp6/x5+0DGvtIKYnljNbr36P0meOGTrVfiPES1aqjSzLhSzkRZXZbTsKfC0WSl4X8B3n2Wkpsu8V
uXCDfNSkWOTluGxNufXdS0rSyAA8FiXIVUS6zKDlN3VZr1wBW598Y0LVUKSBtA3AdSvrpuaCmLRT
584g9U9gQ8I23MQOMyUQeOjmGvp2AoxXMLvIYKv0PsqMJKk/8ulTmrTL1r+vxhPxEwvE2IvK6BZd
gzJQqU8pdEY3BFGvbcgVWBR4Gz2z3SIwY8Lu3+FlXfUlAlF3ugYIsDRaSgD7NWW2ECBTRvs2w1UX
w/A+ifjJ1wNmCIqHh7WSaXxtkCLo0FD3Ri6kwVi3VbUrdP/i6ZDxCbleE4lAf9JWW2pictrSZ02N
114K0jTS1l2LoxiryDBbeEtimVj1rw3BlF+TxYcZ1Tszwj8DTmDdj0G8SIjmbGtnI00IrYH1gbn2
iEaMeNmT6mq63gF41uIhEvqqSImC6W0uXECgtXXmhvxISm9vDf6WcCzu6N7nqi3US19EZMVYGsTn
OXIPYQt5kIPd3nm+RtiAGu5xOGyGivhy037soFkI3ijOlF7VAApXWY/kPraqlMmx+6sV9Z+Uua7D
goI+CDMhxlbfFxNtUw496gp71vR3Z0YScmeYQ3AucYOu9HIqybWa0FIIQl0ahrw7pE/2JlGETaa+
K+TSakLrHCd2s2Ioay5//r77uqr8Zlw11zrMy6TSWYrYyvrxdTfQcwjtLmKd5+vtVVvX5ob7Z1pL
vzKWTuYBmbbp3hvMDi54kYyVPWGNh0T1EQToDkcm6RtbaTZU0zjlFvfxB06y3cY9QnfIfG1/V6fN
9IvVw5+sFb/51Lb+w/qpsMeGuR/rJwIbvEPTqQpeR9mMr93ombxwQzMiqTGoib2LfYs1XBVqv1gw
/utHYPZomK6kRpAmK8fvz+uMHSOwyrHgFLbEGMZmsw4UiaiGb+IUFTK5FeRBPmsRWVcyJCzq5yfu
+zLFok8opK3PK0jbNGgf/nAEXMhZmjVUczPPnVZAbZxLgMX3Cp0JWiPxhQQd0I6aU+7+7e2iY3Us
YZs0Kpibfr/bqeaZ5EloFtG20rkuHdW92CaFUutPPCQg0EF0C9BaTap//n/a8o/9EScMTS1vWb9O
o5NDRtCytcBbfeg0t9xaDZ0zCtE+eDPsMH76xabno/nPu+Tr0VbSdkwkhCZN1HmQ/e2KIPU1rYfp
r6/dCY2vBWi4uE8MDrTfkJxuHZT0dlkz7WU+nvGfMj2O13Xq3oz15xBtnz4256GsNy11N6pUsnXj
k2EjuNKddUPOnBcgeKqujRbYBpR3EhWt9DBZmMVrf81aaDt51tEpho1FbTQF01PdgQXGx4YK/cqF
PKMhmuwH0r1uc42eXCiv3XTcuyCXGIZfzyOMlPf2JOqjqHvmqtFV3+GuJsEoML6Q2bX0GveqyclR
biGmK+hL1jt8r70skZEw06EAa5jEbKpQbePIPJJyBzF6kYTpIa7aIxanF2sg6LMUT6F0D0rhQ9bh
SKGC/PmZ+NoZ+cmZ+LE5Z7T0JEfYiSxNjZoRmGkMu5FozoNu6+U75Eh3qwatW6mKR2mdDHBRkyJ+
+Pmn+P6Z/vVysHVakvMznfnt1+73NwvEmHCBLNLoyMYGU08WDBW2bSnp0hEG9/NN/ckOo5xSFh1B
kza69VVv8M22LM3ojU7YNlrvurqJCAdkrWeqBnFkJ6to12eZydk2vtDkqIeDk/holAmkxgbz808y
v6i+O/Km1JWcrQIOXUqh//DAyxOuDZ/GGQnVoXGKxqZ5rBM4hp2TpycRJdkvnjQMN/5lg1LQerRt
4TK0+Pr1b/Y8wY3CYE0Rk271hK+gymV2q8ebvii9jzqqbJSimR6fsK/JreeDt1zqWtyRTl6n+bPe
IAY7VTZasDadLpIsusVAEiYU3V8dGOn+60c1dLx2JpeC0umY/tBbA8NTMvZt/fVgJIx4jcbUFyRp
AQ2uhja7m8ZkeqfIdGDggHbL8cyeK4bLNFtglBGzHPbYA3EFd/d62IGEKPsqr1jludkjBsMRzXrh
1U81So21pRUQVtrSRj/WzohcXlJUW9WQQkgg2whCXFQZxmdSKeJ73OzeW0iMzJYVlbw4pT09RJkv
riDEhhkoRtKwFm7OhUXSIYIHPw0PRmvXT/Ql8RLaDqPYBDjbm4bdCxFpaMKENEvDAADZkDCO4dkP
OhZbEZZkUlHvHLdgXqN4872bJNz4i84XhCpr+AnHCKB57RXis0mAxXqsjejVKRzzQUZqvDQFVqDR
dNCYRCXwp9Ew4wdLZ4Jc+oa+LUxL7LswHNBjx+Zx9BwyjYRZwFMI8A2ii/4CkWBGCXIASF7hOC/d
PvPOTRPmz0GRZmADfA2rNsTMLBbRxhFOcduYbg4Huw4AS6W1jNBU2s0t7u/M3NltFh8RU9r9ZmLr
+pKVl3Pn54O+xROM8twbdJ2oPqMiPFfBuAJkAkSfuKFbT9bVdWsG7eda4SQx2zjbF1lqnwirK69y
4E0PbTLMRjWbSHuAdmrF/ofGyiowv9+ir6mXynYFEAA0IlO9bCVW6JiAeDR0Kz0mk61nnSy84VNs
TN3EqHwcmsY7Ss+wXhlv+Maz9AEpu2vqRjp+aeh6/T4zkHIsU5Fr70GuwxfVorwFOF2EzOZFW7zo
mk40blgb/Th76NRH007la4WLHRztoLxrbOPhIzL+uZ3pILlN4sbkOnQ7d2dx3axklRNKo9fiykty
fV0lfbxL0lbfTbUh0XMW2mHC0bRPqBbWgUSkEKBZWjleFd9bqCBfRYCZH0ksGR+iCrewdoFHQcBe
e4rgBs+y2lu3K+xFV9rVs9dKcRXYboh3Rau9jZpUdGug5Ku68c0E3DjuB6H0F+VAoUqHklwauxsU
RSHsneUApHrkko7tT62sBfEHnXM12AD6rFLDylNS0a40S4NoTXrzNoqdeteimN8w9+uPMDKQYlJR
M7ssqETI8kbo5aYvBt6AbdhY/nvtNuNdDUECGaE2izKcnldq2vbIH4cJvGE4JgT7gilBKdzeR0Pe
34QDhwOIuPeInVmSXAnfqSr66phJh45bULXTfdu7xedB88HEUBzC7B4pWRDmTMZ4NbY+F7gOz3ck
oocWoc1seVdCKdsQiZJekpTrbNEWeOcazTYf9E4Yz9VYO8cydorPdWzPctVGCxBLhIVN+kcl7rua
bwDU3eX3re+IbUqe8oNBLXK0KwAKCTfHJe/0+tKE9LBQ/STjTZ/lYqem0r4OAhcCSmI6QFo40ce0
K+MjeNv0wF3FBWzOfRvd6lB8jk19BmSCSyugURgGGUCdAq7kTMYpCNjNq0B76bCJnLt561YHNKW1
uwYJBeFDnl+zsg8HsTNTzXzq48j/RBe+I9lOx4CTNXTrZd/2h6m00k9VZ9M5LQ3Vd0cvMKwrHY8z
pUTfEUU1+8fQdRLfAX27jWONFWObJVc98eEDdnNw6nTm8jqmKPLySxy79L0BG+mfiFaDTq072TFI
NXWP5s7f91gk3yvW1QQROwhpck7MJa+JhPDibDYnA4lfxV6A69EuyuxzolLgDYGX2xv4if2+nAZK
rlBXx9wIaQ80ga8+o8IJ73s18s5BgHRiFo/C1mzEIaLdTnNc77pHZejaXs90eVXGFpAmx5uIvAvT
TB3i3ituCBsgTL7M21tWSfhYXOLgdvVk5Y+YAM4eLirWoKpZAUWsLnUKLRISoJXxYsXvqymq/ysU
EeStxtIIX3vTsF9KWnOgkBnYFZhbTOuLrdpu26AEA/JmUj5OxWjTaiusIdwTEQSY1+8zjLWVMZnX
THOaR4O/kstZ9YIsoGp6bASfMlIT7iGPhkVP02j0rjNvFo+VmYreRltODAy9aTjSuCXHTmAO9ZEm
E8ywdEmFBfoXuRv8e9mdrmXljTP0zbkMkH7Xxui6CIcF7VqkfDetE4zAEainOFpFysLCF3CiIpPJ
j992zhYWS3zSNS9dTY5f7iPp97zPAS9XYYu5OEGSXxeuU9NKMJ2j5edwv91MHbsGW1pYC/vWmQSR
2SVWDd5xah0qz3qfAq+DY8TDs0NtdUAyCHJokvFDYOXFQzxk8VnEA7iBJh/pBzbDE7cxMx7yRdZE
BpnLqXOcvWxJIRyzyXxWVVFcpF4REhASgdKbocf9QS46zSBfPjrsz1I2FkemqgrzBWkniAq7Zukc
FGFLK3igv5VwBkCl6aehprOiklcrdc6+NYveshtT19YCjoQOuNHCUEJuXk0zm7R6lswbJ8quSEEA
y+LT9nq14pd5sqMJuTKV4NU24OyB9XUq8vOEVzxrLthnsYbKuF122tGIzjpsR6j/NVFwj3ryfyk6
r+VGlSiKfhFV5PAqEMrJcpJfKNsaE5ucv34WjzfNtZHoPmHvtV9VqEzjlYmVPD3T6j7inoy9vDvk
i8yNaRgIp1Da6voDTVTY/AOJmyHcDqdL0F31bC/lL2YgryzlaMAIA6DjznxLQ+WozP9S47eYDyAl
kuiHStEdmnHXVVhCyC5QyBbKSPYdzOYj1KkeLgOxxoxuNi3ehyRCdzhuc8GwkiuefG6rWeODs89D
o90kItRiglMiDeuyNRFskxxi+ZyGX2mgeXyxPUu0bqaB1Gkvc8ZrDWyK4JEwwdEDPQH5I7QS4r7X
uHY5qBQMbkzj65rH+almbxnbvWxZn+rbwTl3icEHkLoGwXMtatnJ4KkM0u9MCb0qlX84glZcpP9U
HFkEYKy6KViH6m2IfoL0laO7p3zjj7OxAuS+JRnvwHBWHWE9iE6usYkOMgsZHn+Sm+6nZFRqbX0a
c8vteF0UBJVDucb5y++gczyd5CG9C8zoEXhLlc+mlsXHFGDLVrLjJMkHYA5nA6Ogw8K7HZpbwjRv
DoaLJo3gqoA/9jNwAJ40xfoELLssyPYTXyJuXoWo4RE6K4JUNroMXg0HcNJAkRjrIyQ6d4z+srk6
L9wgmYLOWkA+8lkNmM2m2h3YMYJaOleiHMa58Ay9JvYFoo+MprKo/FL8ACMKxbtCbZA1sZ93P1Si
a9t8dng8CIlpADQT8L1jkvdPT6+TfIkKFhaTs7LIy9Szet8FKEFDZq8D+wUFCJkBjFIKz4TwbTJM
2kpOnmSW3iKMt22Vn80kelUE5p+E90yLq+tUam6SS2d5PpCU4s2S8PO48ArD8EqQyCOwgJPODZSF
cEOb9DeqhL94r8FG79D8wpxA+EmsicpRGDtXxWk2AblgjVIxr0YEfWtyZyMz/jYYl9oFZEjiYxNk
vwWmZr22znNHYOpor0xDO7RM8MvyG7fUKtU4lUYLU4Xpdv2lkEM3jXvkotVKqj7i5GnJT1gxG2XG
KB9W/gDbYB6za4/5MwM1yDZwPTvlRVsG2A3xLWoEfLLGkSGBBBrLk6gBq4c9HXzj6mG60vTJizPA
ecNSVbwxhLi1CMrDwvJkUAKm3W8H6Y4SFcQ14LwkZFUWrpv8lTqJyXgBEXcrte0WMFCWwlmYo20R
QMYl9FQbWpIedZ6541kYkWZpn0b/ZuUMZ2Kb2mxzYeC+W9ZeMLTu+ODUQ5kcSXNz9fRTTLS+b9oQ
wA3DJc/p94hb3Scqb42YaWHUvjjcC7Yt0lUrd7w009GSZJ9Yb6b+6mtrCV8FEBKOB/wqWAN5xEFF
qikpcSbOgOW0QCSvVe/OcFP5ahFg5ApcUmF9q/pXEhXG2PIyw1k7kBEHMOnYCY+RqmyrGlJW2rgq
5rYgg4tJfU9TscZ3A+RKYmAr0HU5cssekrCg0iTgGftfRXAyvMKMHyRR/oXYDS1wrmVG62z4Ex0V
VSTAmj94fStbPtTyh2LfHIEBv8td5MVJ/rTlY9B9I8g1ixPAVqlaFPsbKxG+CfujTNaBCnJVWSAx
20iJV9xcjvppCwDDXP4ZbV+h+KN1pVTdduIT+b8CX2Z8Z48IQg4G0VdFegvadamKsdivYfzno0QC
Sk8KyaUCc+dsQ84D+u/UOCRJc1ZhuCXxpbAvifmqttOxkl/k7FGwFpWjQ5jfJy75cHC8oU3JlOH7
bZGRB5VwttS1xl5bCjBoRfGq5vwtgLXIBr8ImG+bjQnQO8gCLd9BsIP0Nx1U5+SRWyDhCAxdOF0A
bcDanjMiJhnhs6AF8AP2xyrJoa0q14ws8s7vVvQaZi+W8kLGRpEx1qhQHeAf5/GMKAhIJnUL52yR
HdNOa1OpD5HyOpDILeUyFcxz0P5BeCDXiSJm5gRpXxXITXn4RkwG9kOL7W5dIKKuylXpvHZGfGAf
Cpb1M6vfA7XzSRmUF0hDWHl9ha5QQEaNVF/AMG9DbVcW85ZwIYB4t0mP1qYV3fUOMUJsrFXJXkOe
ysUBLsguYI4wZq+QcbsEdFIc30V8hH60Ggmxs5t804TNvicle2x+K0L2RvAUUi2jcxjcZnxG8IVz
9XvGAj1HR109w+4gBvVXkEobkNmNd35cgu3YJHXy90zXVXJEFLLlWrgeDPLgdeMtq0Hl6bYrnHSj
IZ+x4XVI9rVisxsqit/k6ibPtY3A9JaT6mEX+lU0e5zuoLh2AZuWjs8aTv3atv4BsIiVT3mwkStU
bqHuSBNGj0OIkf2H+xPC/ltbfur2vyH4KQgYpedeKanhZfOJLUQ12m+98hXh3xxkRq3L5winJrEQ
pr4axYcGLcUscQkyoO0L4sMTxyvpIOKx8wLah+HZmX/LLpYJpxp8j4Kvi/VSqX9l8MlIxp0stpRC
3DoCFyxIDGo2ra0y5axb0EKaSxW8j+L3xP6pNUgcHd5Hy3YV1CgdKEmlh3fJE+XI8SWeGTs1Tldy
1oC2x4bfS68RuS0x9ZMuPfXiK0heRH9LU3hyoKkpZ7a2Wq/1WfKI+iHu6YkgNImUDQtoT9G2EvJM
tm7J+Na2+HRpUMxmxqluIpc49NAVaWs6RFcwBoF//MrWlx7D8wf7WqM8gfyYksEFHWzxMo0nNVfX
1EqbWX5Yxq+NIadzHC/gAFE5lkiEWhfdSza/Sw2rYYItPLOm0hwxTYCJcOqlNlF8hwlaWL0kMmOe
Wpi3pdOq5mlfmVchkfZjSv4Yjt4cvmYN1FZbPldzT48C1lgrPDQUbxo+6hgcmlo8rOZfnVW3jEyv
WYNsKtW7mQpFODsT20RJgF0YHiP6JTR9jK+y9qdUQ1fowzZJXpwsJO5m8lPF+hizr9CwvXy+G516
6Z3Ww74DUB9nbw90TLA+w8uZqfPaYWmK7Gefs08S8ykkSVMf3rsKfJDiI/ZelwTGlM+80j6iov6c
iFrl0UO0dufGgYUjTomM0Zr85eg+IqUGLj1Mr1qxB7iz+PsJHaEoJ1iXS4eNHaDO5BDGPVSRewcH
kHW2czTAjcHyHfXZ74IlQ5GhM6h2YwvKA4z2tW52OgjjhCjkTJXfnTE5920BO005V1lxVUbVrU3r
bUj0lQI/TyMRCNMIZXy3UuvRh7a2CgGNsXL0syjcRCYz/LG+0UT7ocoZH7eHbCKfD2VAGldfozH6
sawD95bjdzMNfpXqYxovylL2tr8jeR/500KnOthA2FUy6ZLe+lKQ7hTDt3DafTHMG+aHK2KUT1PQ
7pJZOYDDo6AHw9LVAirfsJVMQoRzfTXI3JmZRURHz86c5GZGUPsq6gHhXcHr+0ZqHzUD5nVcnCHi
LoU3Bbb9igBuQwLM1laUvQbXPNOn3UDUGbnUvtQUW1k5Wk3PP8YRbvegZLDVIbTNIjRWC8aVq7Kp
f6o04NNNt6F2YjK/7mWMfXxGuNYVCQM46kmL0xTt6L5q0AtijXKUeWtEUBeMYzYx2aLYLXSq3tQ5
ZOIlZCxWOPtMt9adzhWWyTLqCqUjSRyQWJLjBCy4hgZncYJ3j7Z8mhJ9iVNgGkKUl7oBkrBWpVsJ
4VvLhb6dYWbF6lVSfjFks1L3Z7hzUw8qHeBZDtUL0ssmYS2IgNHFE7xW0bCnGhwUQyLMtOGOKnB0
y0yx1VWB4T224o0E3JLMCtJ9uguX31kYQIVbzY+IdqlUc0eQgkfve+ys4UMP52sFgQPVikJ25Pg+
Kf/Qj8B30HPHc8ruZNnVmZGla5lfGllNQnCF9Palb8NnVwybbJBfehubPvMIjei+MvkwM3uBSSUI
JLkB47b5Fk2JzW6S/s20iQ4fUFBbb4ADIEovkTFGznE8WfZHCHlXmp+19Z5MCO3aS6wkm6HFEB/8
ilp+U5UeBq4oiOvUA2VNHfmNAcS42LnJZ1lZI5CN+S+REKZIkGGbh6SzwjZ/Mb/v0Q/gmqphtcF8
PYrGIZrVupUZWJMmRYAFWkw+GEtbVTrXiK8opC3ilFsDe+gQHPAZvTK/JBxVAcRpMZACItGahQ9F
G1Oj+jBy7WfIFX4yxj5NCx8kCa8iMvaOkspbSfnSDOtKHM5hnONdAxNHrtt4PTCAqaL5mqI8yXBT
FaGzmuKFy03SRJ98mmX80FuKNoS1s4PdZLHfwWr4gPpIDGfcuA4KrSreNp32jFvkU3HY8vWakfF2
ZH0MJ/xZCE7mZ0zZZLTOPm8KNpTEU6dfJiwgJzC3VSh7eR2c9bE64Z7dD8O1ybVbIlXbSjuOHHj1
YcRZC/mVL6bum7Zw08o8t+GP3QFYrJ4If46m1btqQbIS0qDEsLfy8D2ih8ipFWcObi6VW0QdbUkX
PSeGpeV6TmxcWvOuCrunCMrtRIukjiTuBvEprswtkIU9iO+jM+L+F1pLCk3RUX/0XezWBbBD6BG7
bIjJE438gDczreR+B94JJieDOgse4CTNEECVCzl3oY9Aqj4WkRZtLHs45gQUcM6sVJh6uT4dbPYK
vhSacKTybduy0YZkGC+xPVHLl1rkP7KpKndNgPwpNJIkQaCUTFaxqqEnmqix6gvYkOKpjEQsEV7+
jXQxOc/AiZ9dwGNOwLmj5mNFYabtszCI9quj+taY7Q4mJTFkgFqGNzU3NR+pLK+Z0HQGl5wGsjZ1
GzWMJf7zJdpayt+gySzUjLggS1QYxTHMBu2sI/m952HgXLtUsh9qWhaoR0H7rJTK+K4C9b0zKzIp
xCWYZD/oFN4SJ6B07SdyZUsKFy3rUUhGy9yfbf550rOcXz2p76HZa5fGMpKDUtqBKzvVVYWLugqT
BUGaF3eMydHyulQIXcD4hMEjdVRebh2K5iasEyARivXdY0J3Iy3mJVyYmimjmCYhKYmNBPUCLsaj
ploBA8/8lRzG9aC33HrpfIigq/gcnxDcUIwQpzuidhouqWkfmhh8Bba/+ad0ltlSmO7j3no3lyA+
wBVs7iFD30me1t5I67FcNeqg/lS94zYJV+0A6ypmPFKqWXOMs2zadMgZfRZhR9Axd22sCTyZn83c
g8VI2m1qhSdgEBcCOb0qaaubPsQTMzaCGJ1ZTuE+6KFbmsluyiJBFHYyfS6eBVICI1gjKbCrXkFY
05sJHZ8D5QWNIPEUNBq+kumerXVLjOVIWM7sJ0ptHoaxptebcH3JWf9SGdEp5eash+AuABMPhXkW
0OzHRN/VifpQtMz2RchdWpFjADnP3mVO8GbmDcBlWnkpz/4RjpAwOmSTAplUdmVzeusk1VhHk9oS
HkGLXTeH3ow5upS11Vnn0i6vsg6yaColTJ12WZMK0nI/jKOyGYYO93BbP9PWXh5lDVczEc+2kt9s
KyBYK6zgrfH0RRJaW7tClVo4+meVY3eO+JedOLP8MoxvVmSfMo6iWGYU06Yh0C2WCFKcaXinkwGN
FfldTJnhCNWAvYSNNE+ue3VHjEJ5kdAZuy1dpmcsKR4z0dbrIV++Oimb35VUN9uQTpANhQK7BHUy
Yy1OfpZ2E3qrRJ1iggB0W/ZTncQAu8wZ4BWCOBicqXKft79aN+drQ9aAYdIJjlnyHAc1L7YRYJZ3
wwkyRnlIj25FNBBkUxV9/FUTMRZSZOhq5o31DPNYMwUx5pEZ5gTq9CZdmtCTf7U8Ggw1IMHdrcHW
86NSjhrAUsW5KWSmEpJehpw1ORRB+xu6mETSUu2EFuSW3GTw29j9pannzstDFt2J1uePIXYAzdjw
D4u5LHyVMTRpNHWvcGrKdEHezBXIlKttGRabkrjrclkmBztZbj3eRiUhAFgQKItERJA6tvTUw6Ar
6EOIIixgdnl9R6XE4uuQ6llHSVa911m5n1SgZHl6V4waFkNqtocydXgRgvQ+9d2fSeiCAiiIRObd
XI3rMeVSi/P8rNf5kcb2LKXjNTVBdhvVdzmUVyOUzuADDqzN0tXQRWv2xoQ+jD4f81+iqK9dTGtE
0NYnWY8GUzg5pOteIhKc/kGw3LaXso8eHgJfVt9QSWaTnxFrJdOIDrrASCKF0Y5EEki6sgoeJ0Ur
zFELSiadfTKFaDhFCkjLyvdlk12J6qGD0WBr1diX0cr2/cGe/hRDYJZRrmmi0YLBzQrN9j0BInrs
K3Xaao79m7TGd4x7BMzAQlxhCACCly3RSgfcFMXNo03177Ht9mOTnnGfdN9pEmfXELOksrKtXqV9
ED2QschP6/ET2VVdA6mx+dMko4by1IL5gmnK0H7qVew7BUlxk3HQpgn8eJ4x2Gc5FhfKfWpKyS3H
/LeYkJcrDIJyE6IgWbeOb4fdJWfgiV66RR7DMUWQbqWWwFfn8p4wfmA8nDjSvnHs01zVOBrTPzsh
/wtbnS8F8RGomnlnDlL4StWZBD1QumSGyaHOkArVSkcWT51dpAErg1ZO5KioX1ZbeZJmrW2aCws1
SCnb1E5AYMtO/nEsyDRpIB6UVVcCDYDowbpDmW+fW33c1NO/pGaWtMjJh7o85rVzJlD73E4R+baK
6VkymAHRKF6APT1Kg7Mz8L1uJ+teScmlGRC4quWXDYjkKpTEQJMM3p3uEFykKcPSbdoywiYV3stW
eQ9rMsWnGXhwEdSYccqGmMAsJL80qOcvLZkaFOAxU0ustx95WoLZGoodHPQa5DWRdCLRWEw76UXq
ez8sBA8CyIOvmron24ymWfWgjAz05AFunfm5yeheP2hOJAZXTetLRM79uybU7llrpayyduoIIAA+
aWun0VIa30HyHPbWNmhh6c/ZG1m1vhjnw6DelO4WMEjTJPllAFiGbXZtoblj4ritLPsuk8/LdDoP
5W2Ohcmau8OYc19lSsh8R+qX6p/tjW8MunGPwMisU9QD3HrIWcg5QZfNWpqcTMTPUXyXkC+46NlQ
aKShN0zSt5131ltqh7feyF/KGDGxo49+pwQsZTrfHJV1E2mALLKVlXLZDd2llYovWkrOX7GLWALn
4xf2aOR4pC2YTD+7ZEf22U3P3zgaiSIp4NkjS4lITdrJSbB19Fxe9XF6qcvqEOs9fiJzB4FpQ8V5
yxkzTlnvketyjGVpv7RQWPhcyQy4xZihJPWlCUgYtYv3Zoz9CHu0qA9ZzaKiVV+6qDyMYqbWLIND
TGCM3LS+3EBqGnWO2HFr4uqSbOMBsJW0n6OBYTyvlhw/3TMw0KlYgpN4xkihgmsL/aHYSOaXbKef
Ba9OYrIWgnVjpW9D2px1dtn5W1scRFdQBNt+gqZrSghkUrc5/bPR2h5kTFt+JHDk5o+sfrTqq6Nt
K7jp2d7hrh4mkrHJXcMSS12sYyWowUi1cCEbKHikpdgJO7j6p8inFcZ7l4yWWIyXtHjrOeqE8083
kTDS5Tm43+xhNxC7E9OhJsvow/nqS9WXqXw052JbZ0s/dvUm6l4UdSex0eTQGLIjRnVcsQfWVQ7z
uqj+rOxHPd96rAJtz/yrJw82+oTl0Br1RqPIwJQJ3O6pVgRETLdCfhtpKGXAn0Vi7PWi3ks867rB
aj3dnfnVjiuvhh+LTzBtKRDrb915Je7Z1ZidtKkB3o+XFQS7kjVrYokrcTe0N1mjows8h/FMdjes
vdmdqnFnLz656oo83QuHeJUBN6W5ylB0S2RhF+Sm1fD9TCDX7b2JAei3YDfZKacfg3ppi8HPtH0v
WJ1geo6SzwBATNY+ge2stE7je3IiFoTMhbVg71DUfJhBvp3mb0e+sqCBl0MXvYPRg8Fgb7Le0/8K
Z+cwQm/6P6sB4ldu84VWwlMhZQ4aDl82HBMrIct47PN1ySjHPicAevnDPTvcpZlrD9VCsz4lzMyo
sPhwi+FZjAjM7EeU/PQmJT273iw9igz3pcSgkEUAdpf+zjB6BeTd61m2Ue+6HWoIAt3JmwvXluiY
yzRriz1Yy2/CNAH316moHjVeAVwxXsmcV4uZFjF96+kGl0Yhz47YOojk/lIhesR5uibJ02uWObYz
s+Df1uY5JiJGIqiu9SQWvU5I0uJrY75r6TlDFmbCltvkM18xyhhSlzudR4f3zRlW+gySuYv/Kkb6
La97G+2G9DOffgj1hJGYu0a10ZJ952wK8zuWzL0pk2+ub5Wh81TtLdIPHeTHNoJZ1F1TyfGZDTM+
TVdpBHpnukRa+p3UZEysS1O8G9WJosdXBHkwabaOe2J0rYRa2U8bjWOA2D4JjXv7o1T8ZsDs0XS5
wqz9LDsFU7rr7Hfb0dCU+IF8RyJADJm+d4xHGb5qpXKTVdfIQ6+c1XMDckcRGDvUX7kQrmXlW/jL
m5b0ahVuOBI3Fb2jl5NlgZM5pFjmUM0zRtZF35/kCr8kpLbIXMaxzU6jQkfmeKKj8aZo2GYDu2PS
OR7VXBx6vd3rQz7sRF3dVeQgBidOVSwvec2T+aJwciZtFwFXttlWqukGIp2rWr/JUG0ZNUoTJSFg
oDTA44poJI6UZu0kNilkDECW6sRffGAR6/spra+iKvYZh+iAAbjEetdF05pXeY3kY532hP8aKCzs
n2X0rTQfNqd43ZxCzBO2vB2KbwaSe93eq5xkKTWSalyzeJNHFpK6b2v8Uob8roHzY+Lkgxj15Drc
6LHlK+AXJUp4RTyA3tFMCGJ1e3gY7UaxJ7CeTAp4uDUeQpHxzczejObDccYrEaMeD+eSIrlSu8SD
RYoLLELBwh4CtyFsDbaLk0v6FhHf7H8y49pNPzV+w2IMVhFhCuRv+8HIgnBszhFozmJTD9fWuhnZ
w9bFOscvldl0UPdiYhrHIVsz31ZGZyXQHxZD7jOuIDQrJ3BGWZXqUW3pR94H+ZaCyqEbBau9SxsU
jDp5z4QRad9wS90KwpYYuBTl36bbSunDnI8jm7P8zpso2n5XCAxI00eXvrdm6TswNsP41LJKChh3
VwPY6J9e+nGW95uddPEh5TaxXNA5QaSx+B6NN+i2OpIpTUswfX0pqiCpxPBZ51TaZmQQ3mokNI6z
11gvekgUfO5H9a4i4DnP/KIIGWF+DcpHldXnZEmn5CSYrjPkYkf6wonrDsprJD21+q9G/dbEG2sG
Szr5WW9u85HBhFp7YUUqdtHtGzTWhb1HyOHJ1tMIdzSHrPk3Fev0ghVoi7hPqzZ1x9rQOUexL1cv
FRNvY/yNUbXUHzkYSGlkH10/g9k+1IxvDexEaG1oyFYFcX2Ax8qS3fvM8uWVCTDiv8izOO+UiEcQ
nPrM9ix2ryUNuWKCZ+tyQkI0Zma6WyNd1rtHxYYBQtk+lw8KP1RgvJgRW3eWvH95hCBCbNXmI01v
gXKOWoZY7Y+Nv5shWzA7VyGYWYkw2Apz2Aua7EJuPrUhvUIhofMO3IzygEw7jGSFyptmbRXNvJv2
AC/aolZkd1ekL3mU+BMrIJuIt2EaYJhIKPQ55e91fra196ghfbomTuPax3tB0KBZPZr5zdJeMuO9
zX6QL+jRSVlO3fZrzMZzmP7iftqI4mFWoGiQrZHGJGsm7LH9yA09pMei3fQB00lyqce3AYpTJaIN
aB2e58WZ79wkbt2dy0pd4aV51ULQvyZSgxZTeLhDreD2pA9yQcOp57NoVGTgAAsw07KwIIySLOPf
GZ6UIVyD9FSdj2SGuhnKJjMRbmbSXhNiOUFULzVF2SAax3mpDxzqz1x+79urMM99d+mlX5ECPf+n
kwRV1pfeAinbf836qShf7PllYM/LJFhnAcXc3U1+6e5ck6gqBpp0VJxMMDEIJRGk+CkKe+abae0D
+nzQnslBr/H5lv0V6pDXkIulTGcKBSU5ZtbGVghMrdxEnMp0P5q3XkViRQgIquQufVrlWyXvYeGV
yFHysn4XEzFdna+qNwYfJlu8pjrkdeJ1C1E5eErVKZUtoiL3TSDdy/pQdA7fNRKK821BPrG9NNFc
VY2RYbNjU9p9N6ogi7X9mNkfCO2IO5VM70utjW6fkjVaOd7IUKIBjBrohyAWm1x8AZVeN9qixmDm
SMGM23Az494vLJnvQOIHc7xWzddFEaRsGlj9EyYsQSGbwSkYZG9igiYiZpR9s48EEADjaienkUQP
oponWH9RjrSyU+kQa0qEp6OO/ogUqS93KG6pbu8V0/OOACXG7q6JFj+ndLOTF1171y1GVKaP+woF
P8dAXLEU1jZYNt3BjjatTKv8ETvhLiFSuA4OFkuLvNwzhsXWfMnHyePSoQ+hBK32NUWrHBHkOPAi
NzAW0GGHoDGyYDWX5zQ+o5IkvTffAox0dWOjxRmmvoi9CJdle26YsprOrpOwcX8EmV/Z0NjaVS1/
LZ7UTn2r6K7mL+pwciIH+40TNqHJNMdnF/lk4oJb2+NqZJZ4tyy4Mm7PylxF2lPPD4vQzREhqFSs
Mbb5wj6pLNjDnnpaTVlxj0SXbc2ExGwUzbzaW70cGRrdJZMWkzB0GZ9V+dlloASD4GLW6mdanGZZ
rFtF87sKl1Js+rK6busvqeLEheNo9PwpEgpHIzDADY5IvBEhs9ojTrvN0XTUdX5A/O9HarONJMqL
rPteyNtVM+ebXC46N8f5JXSc1MxYDZSEJrOkTNN2sj08qwBlx5QEm4xIuAxowoB/DbV1QK5ZnJDS
qxePgewcatKFQcwYeJ04xkAt2LwZQcS/4ES7qp5gxum1oKqIq19btnTXGecXISIkDdFfosPhNvPi
hrxN2s65fQys7MUUjE8EJu8RQcCo5r5sEn2CLO9lzqXTBNYiz4oXEsm0XTybW8cEyKdk25h3IIIH
3MzO+zA5R6auxL5uADGuoTzjD20vxINsWC9wRI24kIvZD0eiflEjsihjOThsxgHvKz7SvIVILA7k
bxICowS+lcPBIznun1U3m8YRPlEQp1rnITfVOS6yLUMoEtiQ2RT6B56kFyPj3WnE1VEozZz6xDoZ
Nz0KG9Dlg6CFD0eNC34u6ba0yesM61XEnJNEJaJLRBNZOv+0pti38sBRM3+16fACAprsWiRms/0z
Y5NrWSvbvIUavwDx7RHXn9FvRM41fWnThyEQb5ZuwucQEIUQUwmnyZJkR/huviN6YBr300BYFeGL
Q2R6eqF/y4lAyhSvW/OgqzXNJmULMAeWIFR5AMcdnUQ+soK2iZ57dk/c18gG3SfRMeGftjPb+hWh
F0vaeNm8zkzDh5FdGUG4RYBBof3jZmRBI43XQsXaUHP6s6W0v1C796jyuLWmlsANyy3La42nptiM
rHBxAGorqYUvqKzVXrgVJzIAmfkYNl/oGUnIQo9i2N9G7kbhX1PtxQBCmvP03BgnkCZFdBqgNlv8
IK8lI85p48BVjBows0yYkFfU3SVrP4PGT9tl0eQzBWvzfZRRn7/kHF/hS9dv1eC9R9goLmZwkp8C
ndp0G1QfQeFgkut0bJpDhIAGqkGTYNb3OF8a42ZDpOFHs6cVJU/IZgXR6Twd0YWw2SNrh+FCIPww
u4EsGKpDk+6m/kUefqrqHMJOKX2aQucXNHiMrt+EUhDPz1JBQZy+9NqNryxrU1V9tWADUAqlvJlt
4amKV37xtyCqdJjN6bwJlxvecm0vR5vB3KR0wKBdUbrxpabQf62dncoorfM0qtf6Q+rvWvetid8u
Os8FfwCNTrueE2J8FG/6G4xXxXmb+81M4sty3ncq06idierJcf5UfVsU21wjlQndD02ULyxjTRCF
Ez4a9VyKf3XDEO2RO6h8ya1QdUQ1uzz4XvLikif2jky/T0RtE0kYIxYdrkQHmRnTzm+NQFLoEfxI
vTyvDCSeZIrRif7Z8YQcGVHASOCXsYrR1mnai05rq1Qqy06F6nFNWoqKQGdA34JujvCwOP/VBS9N
dlKMPX7TIPGad8RYzoiy4LuAmdTCUmm3TE7U4kz0zyztjIz/lv5q5AZeJQj8+/bgdIo7hT5yXXpS
sGshso/8SQs1yKWn1NtM8qN+LVcfMIUAmkTMDQYas8JjzSCnXxY5gO15IGy8B4uqLRrlmx1uFflU
Dau0fEYx6KVx29hPfi01uZFrUGY7s9g51ZfWnDv5LMM+z/hfERdUXi3CUmAEqOYXUxq7/cRwUaAT
kxhUn0hictgZ4NqLOAqgcnBHoDzoZxtJ3tFIoCHQf1/M/MaFwT5mCUmyLbdyTgEF+D/WGAeNlWuX
r+0IrobsMHB+rSIWp9QV9rzTxX6JKKnUL+YQIEtma4uMZF5u6fJmKB5I+JYNN3wExsGQW4RVwEp8
a8yHxtygNsitXg8dYpkXEqDtGqFOvQrpSoajKj5Djr7J3tssnofDLH/NxuvcXhJUHAzl0m0rNhnS
zJjde5udMueeaYg0qOb4a2YkiXpKEwYxtQfQiSVX2G2dhmkffCZza0CQx32SHZV0T5VjBUeBIK9I
jgGTGSiqiheNmzz4K9mNlojdkaI65m9vowSnRQ8exSQ2QKLcNnMBceBM9BKI0+UjQU43B0el/yFE
A5nNMUXRZPQPoayJz7VwyS1HjeOa098c+lF+ytvVQEgNbcpY7grZ9rJ6rdk+9pkgblcMP/9Tdh7L
rSPZun4iRGQiYackQU9JpCg7QWhrS/De4+nPh76T09URp+PWqKKMtiQCmWv9lpLFq5iew4lHmzIH
jJxg1D+89rS/pvVfg8E8rO8j6tA2pWkjPCXAy9FHRMoY8ECTfla2BydJxbyG+ZRmFgC718Ih3dXA
dgSukxCFjDqPzngdZXZWgQaWO2vETEAA7B5Bh8w9ArKAMh/q6L0k5/eT4Ju4vXVke1FKU5cnakXR
3iZcHkX9nCgvhqKl/4zKI7ktBm8RCtZbqVDDPJTNBVfXJklogsn27fDb8dRUl57lM8FL6DS2V07f
ExV2DodvphWbOpig7ekWYTK5NCXgWUrixqeRmhvgF9NiVFzqxngvuRLe3PgI12L254xak4BuFOOJ
XdjApDrvHKQjA9I0Qv5NfiPyEsr9CJDKJm2bbyHz0VTuzXgJbp7WQ/uUTH98ZEUNsZ9J122H0d0l
FflIWb/mG0OASOSKM2yqzLzWzvA2A5CVMfHWDs5adERU1K/cHg40NzEH00YbuspzfOPRahdTu6n2
TlodbRqNhrHzgjHdqDqnzQAMLKzEt10Np9QsL24WbszuhCFlKP/GcMmIF0hAokLwAzHRHf/avgH9
N6DiC545Ve1TS6MswfZXHe1JTdZtw8C/NyindIlsj4tcEl83dvU+w/QrUjrbG+ZVaPIyEsD39brv
iCuorVddmT8+tXvxdA4pckZL4yLu6mL5TEm2N+O4hrsFzSX+uk25HzusAe5RB9gvTQCIwNq2Zg4z
8mZTuRRx/iWc3o6VXGx7OEI8bvNc7vKku03xhy/eEXw9xkvLEgr8IS4ZWRrSzcTFArSW6UENA4IE
sPfiRsfhJnHgxHx6goc1syw6+Xfh74L5qAnOYX2EX3gILKKelOMFDfQJMZL+elY/rIFJk50izs+M
99wy6TcWnyL7OwvHo8/Xm9Dhjtp9iKh+6eZd5synmreps5GExvSiUxQ7WPGfMEt2RnkKxDfdPyvX
trhvyIUhBcxa0qSEidzSRsN6HCRHn05egf3Tx+WLk2bbODEPDD6eTlaXGj50QtdnYDNtQMIID5qw
80QZfZXEIujFvjSQ9AhYpVRFz2Y8fONV3c/ErbgC2NGt0g1pmxSgVS07DEIuV7+VhnNzxvKtcZrj
SPhN3olLE8yb3sagn5+HBm0eCUsVwh4X70My7Mwg2ONE3k5lth5JJqowjgoMII1KfkY4pLhlOB3E
rmA31eTNLNNt5J+r6hqVt0yip58KqJ38MQw7AvdCEiK+Qqdbz9Gn0VjnJB/ohuKwHtJdlU+YGOZD
xjbidmxLbu/5yTK0ir0q57Xju7sRTQUlO6d0qFl8Uhy78pwQPBSJYDE84+EzvaJaDCKh1yIMdCn1
ySkzS1LqXYB3VM9mlsr4TxZ2niLBQsvax8R8bUI0oY0gydw/9EV7N833qcfBGcw/Thd+jIkGvIb9
AEtpmywtnKTGDTC47XgtqmIdkn7nZB2QEplb5utoY4gIpU42vzpUFd6MmuzDHO4KADLHMAFb3bp3
314H9j3n00Qxv+vy4JSG+dVKGm48NE2E/Mg03IwMOvrwMXTeJA5zWXpptXMcOISlP46Mf81n9iq5
5+OHifguaiwJGir3NEoyGL0Y9WkiJ5+jzGDbSwyQArH0UFEFrMOtJLAbAzqtADYIi28Ti70QcKdA
NaXzblT+U5hRjVwOCHOBWmW7NTr4Hqt/8BcRPMEKFJCcBqxWfSBezYLqLtAiOva06lakr3ZXb3W/
OMbS2KiGZ7qsPd2svIo9LDTUR57bz7oLmzVwfgX2l0XnbF0wwwcGaGKyGzh0E0TzYb/k0AW7RES7
VAsvhoIEiVmLkyp8LYVxXBZQK70o/Y4Nk8e+3Rk6VJmPnXT6iOZ2E4HeGkBKfYT6/pwP8aHrCRhY
Egkqn84p9PV2aI3UJg2eVQD9JeWmZzxtO7mb9Rcn4t/RO3pPSsZ88ASihg/k3ezRhgNhAFIXOBqm
Sj0NhXoXBhADspvd2PZ7CqPvA5YGDTV7XX3S0nosOe5sZgMAembTYG+HYjPm5p12yI0iwjOMo60T
EUslGz7QYY95mlnXvRC0uzYH9EOIOuKhnvh3VKQDbVqd9Cb+rCwVYN3wcpYFwtASuThtjawFNQg/
5sRGn2YvbRl7S+N0timAt3jI6dle92OHt1yu86K8DqaPBkdD3cx34CdsW+GHkYr3YPBfSJlZR3V0
cGXwNDts8XMVYDJsHhuzO6cQExSgcuBkl7q0zpKDpYmYJmiQjvhUpzC4aCI+DGBClj9fpGqfQ9BE
fDo7inqpHQp3On1nXeHvGtrbaco6xMFASFx46ks4zZBpoYk+Uoem1ezbJ0lsCMk1tupLlNcPvl0v
Wt27oKJQi7vVEDAGdB8uViTEfntTQuw5wbaElBsze2UaxsrunmIcj0U2Xaa4PlpW+BLl0bm2mrVs
BnrNeEPCdIlL3QQajpVkPmfclVm3r1uuweimpooQHDJIcbSb026GwJ3qpaO89RyMWv4w7ew+3HBz
PZlL91fbnk18a2P+QS85cHzGyJIdhI6uwg03PYRHDhNjxdMD//mZWrS7dPSHjujUgopnBtmtDEev
mTUGdrqjy+Bo5/T2xavQ8rd5Sarr3LAnGgg/jQHWoI3ig5HYf8j8uQwDk2PRt3dDdjt6724GFRJE
tTXvusnBMeU5mJ+BQ1dP+TsQLuQHZYSlceq/y7aiLsKggrRQ+W+X9GR6px2Qu4HCgRpw1DoIme3c
iH4UJSdHYEJJi52pPYtkkteGPqsNismVSc7RxVbAYdTClbp9UZo2e1oPj6lF01euUMiwkpfquxGL
0VSYr2lCraSgOaJ1iVbXNSjEoWO9KzBM0srqUjOhsAx39YdjOUvyZw/gxzjhlt/UD6Bq7V2ES7Og
2UETa1wsGM8mqCttZP/XwsQ+ttBBadEba1r34JVnJC/EdztL+JkDb+X/Mcfqu3GoMoy1p5TZqA67
I7JRaxU0zlscJw+AdeuwxUJsRx9BKnchFHhjaXcH7/fKt2XitUN8m0o6MzTMkXaTnge1s/3Xti09
P/+rKtj7ZiNwwlMRu+k1CuqFy3NH4gNiALNicJjiy2DPeBDCz+XxnUZimQpr8SFsKnzBY4x4Jne9
LP7pR/pcx3rvTne9rJ5k0l2b6iu074kc2SNQN2BTtK3omW6+Vdkj/XeOZnWcYsAV61fqe4Hu1Q33
Bg1yRAX1RXfXEe5K897IibGVTsHfiJYHHO1eW+70uOddHcNq3TVMfvNMCgzT51MS1fuGGuIRGzWT
3fSLrh2w5WtwoudMXgzjmAnUm8xoBfLMWbWnuYcKTmOPlNdr5j67Lj7fyAtwqEyOjXzyrapRH9cv
RX31e2JF37XQwMqBPDs9pTrGVOJySrGOJpIC8vVsiH67hC7maNNQXrvZlyqfdfOb3FbEGQasYXXr
JVHGtnFpLdwQbfM2jqeUldNs050h8y29dmvNfPQjjkd+LCk+JBTj2NSQkwgaSPT3fNc8LsIbc4Et
6uSCPwoP0NskIjApZLRoajra80jFOA42CKcLnQgxk0s+O99cz+OzxeiEghkDHiQkPN2usd7RnG7G
nsd8+rSD7UT8rfXlVCdTp5u81lbUDCAueSVYESrjIGcGKpZc3y82YWu/utx/ZR+dJ8DKzgbYCA3+
Oedab2ExrRW6xGdqVDfgL/sxh0Xx/XuXISPgsM5SjVSJnKFdQxkakMCbn+fIOkZ4XmraUhfb7TRr
jxl7gcR53Z80huBQf061d9946xfDzzWadUBeAI5onWbYngkn7/DeL6e1ZCJTgH1t9TUN+XuN3kEi
NRH1R1KEH2DUp6BpvSUBZ5GqomnqrOfRHLwWvxShQl9tMv6ObovxSx3YjTy+yJOPmHqbTTVoWOm/
Tb31J+GiX3Wq/R1YyuxUcB3mKvFEjejcUsMbRaV+9NB2+ozgBocxyiZCjC4u61vYZY86Oue61o6l
05YbDRMs+o2VFiKwx1GHS3i1aEjz7EzS5KUtjGcNrGGkqi4EER766tLmxUPWN+fY79cdE/ukfWhE
DFcJDN3TIH7oBl71/U+CBz2bXw3A+86+mIl5bc1g0+gaeD/45io0Ijal5NIQSSubEKjoW0c0NAyM
c1aYQinX2V0BKeYOjvB+PAi8QLx6G2asrc3k0jPPd8A3MSjlVIxHMh+2bqBzu6L4KbB28nWiJ9sc
H2lHe86V2kp6nJibipVFRgJtOptKmue6AB1nQppAEYimoqnuiOboGPQuoql8W7WoD3hBoyE+KUO8
k4X0TjMgFUukPIelR3PBqXKi3YDa3w4JbImDnc9kWxXWVUO1VcQhb81+YHMpMrELMnEQ4AaFDq5X
JgOBRwFwrXbHrvw+WmCV+gydhUKWs8WkZ8qO3wq3uvo1P1Jlda+VzRUCeRBCsjl3pLIPZbRsHqrz
t75ZxbuGFXTZIOmRcnGeu8n3OGfvna8zmc330U3W5InQetYkxXpKOnUhm0M8DFl9s1rnddbUw2BX
wb4jWchrkuED18IitNk6ef4T5A2o8gyUqDHjpmSSi3CARCBq6HFpiNvJCtBIjeUfekfbVV+zm8s5
uQl3fMsG4zZaS/xArXYayZ9dlnhK08eHcsye/BZ/a6jc104K98nOrRcjyb6TGLSDgJEGshgGX1HM
spbDSwGgzfEm6f8ZgNW7P3EyPrQNnrA2tfdIIjESh1S5Y8VDdk+ANHx+hKfuBenqWUI2tQK83uCJ
n04FPwxq7azub4Y2rgO4MYBUYUZrCW3RtHtc3mTNzBxuWgqIUKzdrvho2vwhSL8GcNN2io+jywol
r1lMIQoVmbuIllMNMqTSrHrFGL+PxgwtE2WpBljgUnYqUB1Ri7uekHQLJNAunJurB4eyTLxKj3ay
dE9NLW45EFgZDu++m28b9yvpiRfzW1ytxaHOYdKBnJQ+8iWYWfj7eiROavB/aaP/jsSOlvHLElXf
s6KpikKXx4nnDkdhjlWtBaTK7llP7KuGyqcmOrpv/iJDrqhYD2hmHex6G+UGzAgaXm14lBm+/tDX
zo7hnueGvEWJmi9l8I+3fey/Jk20J3N9PeCWsHlI2nxJvXDYZcQpxMWbIyWYHAdD1dKuB6QdFaz/
wakXj0vG+UCiNQBsw6expH9ZcEOoDEfujyysvY7zOAtCKIulZxWull4OekdX5M3xYEPGEzTVqHtW
gEzKn0KkG8jynZF9V2a3K/z2s3bfSVHYdu0lhe0ZF/rFf50tEhPAKSnSQiobrFuQTlNdyzg4kvG+
VBbgkw4fE7vb9iDaRLIySiLwM8Wh4d6j7MnrwpYh6ztDsYEiftOGBCRHfNqluADfV72/75cUYwyh
OvmURB6BBXNzlC4NrNsIfU/MQyal+TRAM0kNmTe/+nL0D3kmjsACN0c4j3WCQB5jVlJOKPvMQ4Lw
riSjZ2bIbhGyNiQ3YxV/hNBEFMl3FlLyJS46PM3suz8uqGiueDN5WWNN27Vt/BTjWE6K94GLd9RP
BhdDIGC0lX6aohHLLTm39J+6ZutN2T0obxrNH+HYrip6FwRyJKezj6HubJzJ35tAeTABaTCdRvCg
mOzkcSL5xqGPywFWS4nAM6nVZrxnGj73nXOy2185/oTsLsXAXUpyOFL6jC4iJwy4s2Ee8n7davFZ
KNhjGomCWh6xAb3pEQOeYTOvsI8sDUa6e6sj+I7AxoJcQdY48yiwFWqHsaahffzbhJ9Lm2hh9M8N
j59om+eAxoKK/97SHwoylPwUPrzp38Lly+Hei7GP2PQPxzP7RiAfR1c8Bjk6T4rcE5/cMLf1ehem
wSRV1Jd7SW6Yg1IkyP2NwpRsa9aKOqptqSV7Hx+CBRTvSgq3O7BI+E1yrbcTGgfDH55rxyWngVaV
6s0Ovkj7gZt4TXCvt2I9JxDOCKdqfpn6snphQyPjlvk2oJcZo9HAJ0Xohenong0SXvNrwf/EkzVj
OPC3ML78epnLw1tD9a1qQB7Cad0S89BUW78n/0X8jAgQpCY9aZfMfMSngkfoyC3mQecIgGGE65ij
mw2ZUdUPrkaRQTXt0nk4DhhwSI0CnK0hJs5YGf8EdXMOCgr8DNoizfRQOeE77rxgraMCnpeeWz2C
whuA5E0WCGLUX1PGWVOU+9aiGnlG19bItUKlE4JsjOQy0IEI/IVhJ3B+NUP8tFr2YJn6ncKvBzFE
t9TxXzRMiAp9ta3jqjfkixblH6nsNm1NHcZkHIT2XeKgxaPD7gG/WBvj2UQSQjwu2Z0RJQ0dyvB4
2tLyvjYDAN84Nq8zSSs42FsWcwYWzAgE95DWGhjjzQKgDyHdsz45DGJRmVuXdFqCz9zqHtFaPJj4
eOEd/cTy4qg9JpO4mIvrlQQp8rjRCTpvWTdiOvxsc9RZmu2F/d7H2z2Uv53zXA93uFuUcQ2+IGTK
JOJE8gwiGCyqB1DUMtr4xX7Qnxb9bINiMe7wAX+4RbEeM7rCMSBHj8J1geNDcDnJUMVlzCKRSjoK
olf+r7b/Y5Dk7UTEkyK+kR/S0dD9sF8igQu7La4FZI9nih3gXD+JrthUOqriItnGWXQZSAgY49ei
r5AeMEs7VPWEwEDojQ0eUZeY9pfQudodhyFyQsQ0FbopF5yXapWVgwiHWqU94uASbDNyuEJOgjAE
jhcGCVq8PMuAErXe0vSrsR4MPkFUUUFLt3y5rkjIYCyZvsOBkoul/kO8YJi9zdV3jgrdrMg20zDh
JruJ4K4KkXIv553GW+Jsk+wWObybyI6EE1L6Ej3p2RdAikoPImCiLtKTxmo2EaIcOhOKu6OOT1X8
RHQt8MtRS95DwvMJvDQr6GI7Ow2DtmYB9Qx5N31/1Ye31tqH/k/ef+BemVnppfHAQZPPrzFEEOH9
2Ye0QS0oKWvvVv1aESUW3czhhvWib25UD7Uazt36BY+Va3Blo3vgpuvZRrNfSlBgsSNnb+cocsCg
gKKn8p6FrzEGHXBVlJaM/l8zecTTvrPP4EtlHnskXC3JR3K+CN0gff2FHLxg1adornufTQKQm0NH
cJPhEiiR49XNo2OYa5HrfDlc98HdSp+14KZTAL/IPP6YmOCzF5NDq7eCjd29KHuj+HwmNlCs0uuM
vSGhkRYqLWAOUcKrEIm61j3DIWogYIVj2ozaE56XfbJ0wE/xruarTfSs+x8cl/sseQ/o1k0JQSj7
N8Y5K8akgFm3e7DKtYIIabpbMn4a07c/HXqFhHs/RS9uiLK43WaIi7PptritQu0Q+5cUI/9wSTgD
x302Y1dfUVpAiNTs3o3wlkQnNXwRkKGmm3LfCl7I8uxw+GbaLSU4Uzw6YG8uUebRQSDLCCA1ibFK
N8MMlDCy3pSfUeeeLeR+MXo3BbzhaDuBLhtfP+TQqWXCjyggta5VgTKVq2yGeG8WgZW2ylFRmizY
06EyKRFfSin5VTL8Fg9iIvSIGBsLNeBr60rEiNjpZlLtypsd/GBzqhE4s9lJJGkcW4KtGTMrT9FR
W45w1JDts+xvPr5WPEXkpIG5E95zgLMhIGfYhMkblR5oZuz52xgulXGaEXfpJWiLou5o68diS7U9
7RNk3iE1QxtPpNOEaNUmsFbsO9ZrZzAO07Q39VdTnqfymcZjAy9gnLEObKfsB8G9G71mw1NZPwSO
Q1DIUU2Muoz4xC3Ot875HInWthlS9ENWHXNVbLXxWCB4c9/taYk4JRKth+igEvZv1/+i+NoqIGIH
RV2GW5SPCn3kInZIV7oeP6vG3KiqeelriuhD+zzGRL0M6rhIRngeimx+ry3zMSfmAub5rVZLT7H+
uUT7G1pympwluaV9GiMCi3xen1vGB2YhlNDxs5NNhpgfwhfb11rTNN76c6UCSnE5xt+nEOdLxwh4
nYEGA8RxdXtNQd9mkv4yXrsiOc35MqdclTtgH30ak7vG5LwU8EgW/DCLeUVXan4xQPz6kGxX6QWU
oEXBWYMVyuf3tvzTS4xE8XOBhzGpP8L+q9EOEXyYWUH+mUvUzOPcv2sOFghJpER50ZnFCE1F0zx6
wm42TXHui785Ah93tjZ1+OamFav9Wz+vJr18KHKeRxPftfOE8ceGiRYJWQ7nnMs5nOkhoTCDz2uy
XrP8MIYYoLNDPN5b9W512jWmlyRD3dAZn/nM7c7rlugBlVcAXgnZUUcFgGX8WMOHoq8JdIzcKppk
1Tlvv4KAXy5+rahvLrpF/Jl2wXQaDHtVWzCOpMM+RYFEvQUa7DyGCFgT1+Ciew90rpNIZw1gvaL/
whYgEGb7XBmlZ0Dy6jRltUgjoumkFkw55UL/Xoo9cgRdYUk9E71f/ofjfNbxLkqeFTHOBZizMG8V
St+cTwK4bBMkqFlAOrQThmwWTfYzFEu2+6KmZF2oYwe/mC0bOGONQVi7UWX4K7p32MlNE2DG4HdZ
FO56Mq4KsUuGdYiw+qOeIE/ElGCnP3VWHsLKP5OZfkz0B037FeqhgVC02E5ksQXZsP2Af+LiUzrm
KE+HJWoZfENMPZpCTvtpJ+a3yt36ZeDV9tPYoolpt854SBVqpngr6wQF/0vgvg9NtclKznB+UqoQ
1/rY72LL3YZLBF6OPlZvP2Jlr2XEaTgMa0uM4KMMLeQrNJykNULo1Mo2VvRYOt2pZ3onoGo3x8wu
BoWjZQGTRhoHM9ZYhCtZPhNndQranXL41Guk4y7ebxxYoFVuOpHGpQ7EP51G8vm0sPXgVjhrFxk3
agl8oqBoyRP1T+sp+pKSIAsXAMhZh1ibXO0aYK809eoygh+V3bUkkg9wUWnmujAtj7TLnFKkGP1a
GblegoNLg8mtUB4P8wmWYNM59W4ZezK40Zkj20D5LyFJrMU6Q1ON+cvQR1pUhUczffZpukspCorj
41RxhuvhOezSrZLa0VGWRyn4xljCpSq5wUy9x+wKnzcTvY0iLEEh3+nbptYuxEF5FbKCsPM3Ph2m
NTpN6oikXBqVETJ14iza9xykQMQvkTxoKYqGlGMGMKUx/wxY74ymoh70Utj8whQ+aBKsYLvlHHsF
ts2BrzTY8Q5W99RV3OeT/reqhkcStdERMipH4zWbHFJisKQR538KUs2zVbluyDMMhseUR8sItAOT
0TEiv4Tjau9L52j4ZwJ191NwwEwLIyAJamzXhjZd9UFs29xd13xwVcaWJoKkoC/a3lk+85z7R0/G
nzkGx0KRkxawe5GyiXGa0QdFua/dCFmFUFGWjrTX9xnlAroGhxzSIVCudtK6CLN6OWlHNwnqj5TN
71QXjv/Q2yq/dUkR05hg+K9kvfV/RFHZZJ0KO4QA4C0uRSzXBlGHj9kcpUxcBh+MSzkkZ2EBk5LS
BA8saBL3mZfbOp3+Sk7Oe95j+2/FfCHJ6K9jz+SsOsahT3jStZ56xDhc+Po4jpKV1DQqiSLNtR6w
jaGLMyMDwlfDv8VgzVCR1ZOJ1Ba1TjujOI+jekCc3Pt3JxfZru2WWK08jjklhrq42FJF0Gyhv+4o
x0TI70fHqa3I1Sfod2cJblEXB8NWZREBfPES/aznTb0tdT14FECvKz+qNH9xoLub0A6MnYEH8YO+
yRwBChXcCFnj6hZpzrao0odSVsSBkzOCRbUqnwgsP0mqitwQLVFgYchIfu2YY23bOK21LjO9/+Nk
LUGtmgqmB6csexNhQNrsVQSvhbwah3UZTAHBNywM5ILOqA1M5ZsI9VWwR4eQESfVNtNtdKdxh7Ux
u1VN150KbLOPWiYXjq3kyo+bSjwwO2GcIDjE09p8Rg5ThMe6SqOLtCZCGPAN57Sl87vKYyfYkHdU
Ple54jMyazTCuW9e+YnJ8kvIi8IW5i4Ea28MT/44LpdhgYoSFweNS1NfQFvG3Wx9g6ja/cp2DAsH
EEHSBihBgloCTBZFZN2O0THWBAGxRVAE99gEfOWxgGX8f2FopWLbrJzyDddKuDGyzt+NTgHfGrni
ITCoT5gnI7uFWutAZTSly9HfmxcVahppkEQzU7MVcxV2fkuuaus2LfE1Dnn/CGVD+60EWHRXjZPF
Bz6G4C780qGt0qaD3bAdZnhXNHa7nYSr9V7gZmCiBCVbZyPU8S71ebKrqdd5SkB8/0s3jv4fdS0G
dQyuBIewdcFf/6hjMCRevmSmn8MY/ffc5sFs4ubv1HWHgMpmN623tkKzgqWyabNt1oRk9mB9Qk1C
aO3FZnYQDXM0vcftWD6Tnfk6Inf7/63TMATirqXewtINpf/je8xyf7aLnsx8vwWN8AcXgxmnFM3V
CCjJsPkvbRr/UVliCtyfylWCKnGp5D9qqPw5C2aHE2iDkiq8ppzDh1ws5DXCju3//ZNJ45/FHcuf
paSUwraUkubyvfyv4o5cTHaG8ZJ226hbHDz4q7fFjB0gJ+yaF5HkLLoMk22mL63CeY+jzdTonwmj
zDPsBXMuOmdtySL4L78EY+ko+bcOk399Z7bLgwGwT4/3v39nanacwU5d9sKaLZ05sm24dWlyshgc
uzo/RGnvnIPSQRQy46KdG5r6SiN1nujRavENt+ZnoZnZWy+j7GRVkfwq7bFnpYmJ0laowoXTZF5c
ztlHIRuSiJZ0EfR8tqn3cAD6QEmUWJKT6BJSFeECpOGMcoELwn0+1c2xnfj8zQ6BHSCZfk8FEGyH
oCMzEoy2FhJIx4KGHGBWn4TukpOkmX68J7aSMSKNxr0NOLUt9LT+oc0Q0hviAfHG//0J/0cVDLeW
sBybEcfS+VP+8exKNBiitanfygoSMaHaifhpb0ka4HhFC/RfOsqk/p+f2r/9ccu//1/Pk1p+miQC
kyYW3yHTKh9Iu+Ncx0YGv11dOeqxsA+3hMwIpRyuIcNA651DvfzfPzcyvn//VkgKEoZumwu7xItk
6/94gApSJruqE/6m0xARzmy+IOvdEvmrdYepiPbE0qPSvY7yEbvcbmohh5nnyJqhigu31nccpoQx
47LLmVTbSwLUrGDXpPaHGGqUSQenfhSAnAlutTJ0va6Y1yVcPiaxIQWFeoh9qs7oGpb8nAphqYva
nu6hL7OrX9VEXyXrIfH3XDy/pv0ip3NtXIb4h3gYz2mQVvgDtA1wkkYG02k2x3FVDi3tGET7hFzL
cYNElwSF/FSR8hyGW2ci+/lNMYvV2CY0vKmRelJ4LbA92AwWBWaMuqdrObn5es/F2BGOwD9mUV+3
+JHoziChiu+T1qychTp3PMfdLQ5mIBwJGxpMZ0p9KC8pNe1kI8/ImuRskL9ZzNyzPf140U+C0oZL
qlpad4+Jsw2Ilk+uQruM4VtEPvhsMpsuIz1AQQrrOpWPKXE4XX2qme9CcD5buTvbhQmS36P2voRN
0HEB6q/dGVw2RvttIzAAiPdSjNUda+5idY30fhemCJaRPPZYPMH5aBr9Ozf6jTDEp8llbasxZA57
v7PWlBzgsQ5PGdgrI+yG/KJ/ERt582LLz6r9W/bWtrd4XvTnHFSayAP8ri8N889cmJRGvyseHknD
yITtwkQS7+hXy4m8rHnGUboOm4fCfXHcbVo9xfJv6M4oWS4O4t3w2EGptUhddNj73h8uzfTQ2L8a
uWRKIMXeR0h/ReXZ7ueU/2b6BAxrbALWFc2RJPhYSApDLyPL3edOJynErYAy8gCPz5dSxq7HMYYd
f9MvZRDsrgRuehW4OMCHC36kh6SYKwgiI7lODXowhn5E6PGuZ/ArruhraOf7NEnEQW61oWb4srhh
6s96WTuc3dh7mkUeC9EtZJ6xTeN1RkP5MNnfiNQHit2IF/S1vTAkNao4dOty25AxTpHjhgkAcBfl
dLer0xd7RkCMSt2OKhgz5jI3oKqKVtZuJk1n+s1H9JFl/tgZ71P9rM1qPYymJ0V8sYz+2NgfZoCR
JN/3waIopFkX4hnpXlG+ddT3tvAsVinXwUTHGo21VKr1KD4gf/WyXTd2eukifQdztwWaX/ak/3Ls
GvIf99e/jh9FnYpL4IzhuP88fuJRDw0DGRWypgL3WbGuJUL2azUx+0oC13Lwh4GXe3xPOxeE4gmN
12rEhUAyxdqqtW1MugSCyixs13kDmtkm8VUU8mqUqvFQ4J2cmpjOzvmXVslfq5bOb/1vhz8hygqA
lQdL53qO73r0J2aT9gn6He0jrcWbYbyaXbOKG4HKh/16CcV4raac3taSZBUaiQXRW7bBcktrCkgy
QL1q+f8jXtagFlfdaPbxxH+cluWuZYEyl5Z1RTuQeumrYZtgDw10zwJ+IMcH0hOhC/EHf4bwp5FE
56k3g4aI+h5oHwGAdMop5ey64LlAvZvbj25DV9Ilgu0s8DJDZvvQhbQEEBBEkgpgrrY8+YviwB0P
Y/NLwuG+CfG3VfPZNqt75vBtT/V3ncWXLAfrJdTWGGo0qfBaym4+QNIIifkyTESIhXkam/CcKA7/
gr6DIuTpsZ8TEpjSKb2JJFv1VPI2I4kngfSiUUe9ibesZYNOio9kkda63dEvWlbzjkRBzLdEUuuF
s5tpDVh0UnrrvNSd/Mj79NACLtmqoSWM1a1np7BupdWQoxtv9OzNLh26UIB+i89pIg7FebP0v77j
8ywfXIJE45wNYthpxZfZvKZVc+pGHExMaha69YkYZiuB+4PGmZroqRa0HfcVAA3lK5FOkMsta8fD
YKB4brc97TjE49akSCtiGUj2z7lfiulEp+FaBu/UE63IKt2lkug0uQQN/w9h59HbOLZu0V9EgIeZ
UytSWbJky54QlgNzzvz1b7HepLtuo2rQ9wJdjXIQec4X9l6bOCWmK3F01Wls/JwdHJoNqy23JC4y
hOtgaTUr1me9PKDtXTNNs/gPOm3ifIXzwDzK0Khq8xfTyIJkX9cGYFMnM7474oFHDvz61Rwegg9X
Lm8h0Oah2xBcvrAFVrCVz+bFgsSfJp95C+6cln/ELA8OfFEMXzZFRoZb1Bw/TFjREqFfMZO3QT/y
fUv6NsE0zQQRuyB5Q0O0s4dP0MbRsMpl3jFs0q6GuZCdjY3D6VmFp6/6Z2ynszhkbY9lpUvY6OOn
yrAdmfgGgB5Ol33l/wwkzKgdn/jVlJNdxMJ/1pF4QpZ2sYGm+iQqmOriqmrfgXQYrcsIQcCedNpw
VtgeMv6Xqm0Ko8NzaiZ0UTnXg7eGBAEMtpUCXPtIDSH3l4ClgQYcM//JtZ9BF8cAX2jtGscaiIAn
LXqUREPsjBIzbCqOXP7sQg7tInowJ54LEBR2m94D4MIj1VAJeIdKVp32EsU8syvciPV1jEOCAALy
3E9tod4HaRe5ZAhcc7GSXJiW9c433/oBtUY5M4wPqCOzZMJCd5+kS6HBL4ZtgRfTPuOpKbJzacTQ
vJcmf/uIHwC5yMAxArzvqSn1mREW6HFQOhOCYbhYd+9mv2ricTloOF3Hy5h5BDPEOD/eBq2c19gQ
kPLTe6EJq92ZlOGOQkFfDdNKqGIypReEFfTLtHqWvgcTRb46Fwnq3+AxoiPuWXYJa8tbNz0sdXBn
g+CT88u9XpyH/BBS4yEN1mqmwj3m/leMMWs3HM+SPe5CEzv0vKxTEiZsHmom74NdrhKQJ/5fStff
+r//vzksMbU9Nslx6m/pjUMpITUrJl+8kYotrCoQUhLR41oZyc6fq2TT+s8vxthWWLawNUX7rWCX
BivMotGHFRXqDnEox65Vd0Y/j6SXnOaawiVUz0rjhNRYkoY9r2e6p+Ywk7gp2FjFaNu5gDG6FWJt
ZpZTUZkA35fqgt/7q6S8yIpDflWtDDO7dKAOrhUsgWnJ3PYhCzJSh4cNzw91jkiTFUgF3OjozCeU
kPtUejbmP2Y/HPDSRk0cgr5sddej5YCPpqeHDIMeW82K/29bp2Ugn1KH1Km89PiboFQiqn5I9UGr
Ypba5B+XKtOY7kmvjpIwl2rwcFGLTnKiSEln0wrEnPQJjbyJB6emBFHwDaSGeNLl5eQqyqfxE9PK
yf9QTAQQHUC/ry35udB29ifOvTZ+lAQwyn06b0t7njWnIeOOiyeXwNkadmoLNXNk4Mt/FE9+PUQR
oWFSuWwF4/GJaN37GxMtQgdIp6vYsk6SdhcvzJOPkNPC4ZuAIXAdMayQ16r6hSndTBufTbpzP10n
3lve24sCMoV5rPCvBt2PgRkho5BV3XcrybdSSPKyr91Czbxk6HA6Q103qrXp0z0aMl8dD9jZaGQf
EDRANapsT+ytHIbEChF6xHPRMFqM90q3zPqz1JvrvHmxkKV6eo/xaI2fM2mshSnYx5sOytASKLmV
68A4iKT3KQNHjDBzz9hKOiModt0U+NY4H2yq26lcnqxe8NrxeWTN7VfOoKHxdg+gXNh2olnPleDs
F+8RhVtsHjJpK6J1479r7CLNjIQh6x0g9kyThVPp5sVPL/kwIEJI6UtdJ6+OeV7e+ESmhPSYXufc
2fWWcr3kN24BYK6Nk4viAeZSau7s7xgNXRahp/AXMPowhkEJkvlhmfhxbTX9ZQK05a+Cheio4d8B
fW5FeKY4tklfpta2L6GC3nA42gQ7VL1ESNGtBtxGS66uQyQXebHJDVRzHclhHiVFk/XQfKRIf9IF
7suez9jwt40sZnXlOQYUbqNDTaQCDvDjH2ZQ4L0usYH/hyqvRGNEioYmIZmJ3xTT0ehP6LZoyAWg
B1y08UBmR8/7Eh4ZWPC8PSXqM0Wb7P1Y0VKn5FRbsLPVxR7fRsQMgokcxkhLnsuyk2LwV/UvVfuC
MOgYGEp0zcFB9MSm6ClAKyS8jFrAvdtVNdeIIA/hE8AT9Bp9n9WsuAHjkk4+GtsqRryPrLgrncBc
B5Af5YplMUlcTAUBg65sVmKyy5ny2tY+yhveGLr19Atc3wyHXjksPHclo2PyQ9hyGU33qQdjpVMA
psSiafZEekUYkV/74jmJ21mvvDUJVLmGm0i4xxLLR4rBTudp1ZGNICD2EM3p0cconzRoDq6KDaXh
HkR4tay6D0qbtjoKoPDsMhKAXXi/pvCdtLqa6PxpDDO8vAI9kARZAHAauGjTPXbVZQJcClp4Fau4
p7HKapddg3EhMOaRLq+U/FFaEUgYwT4WxSchcKAqbn7yFkUnxYbiEJnUUfXaB1ygl2AN8C2hGwXj
JCe4wNUdxVfXWnDZ3sz0k708NC4sjxG6Bg9saIFJsmTIzWS67OCSbz0lmtCfqAs+tBysf79l4IoW
J5i1MlIp/6ZSppCP4ydYAlZefRhYW2Ym6kn5YxAPQTFlN/soIHVhI/rzmGIwUXhwxSaW4nWZFG+G
xkpg1By/7+9u8StI4xb05SEW10m7ifRwgXMVuQFzx4G9kYZ+g7Wo4mE9Ukp0ET+Vwi+pLcDYLPPo
oEfiSRY8uHrH62fNI+hC/DiefFAN1m3l1UczjgbajFdpt1XAFAcjZvulL70NHgbsLKLijok3+RrC
Lar2gHdOR/0x671tAd+YVC7GzH66Ai2K5N2AueIkElEZB2m85WgzAu0C9sWFG1AVIy2L6vgNwgXA
5pCly8Ip2fMPhr+PFdbyAWzanBw27y3s4zVFV9U8gY9jbMQKBHDoUle8TZErCyjGI8okQ7vlNEt+
6lhEw1T0TGm3H3H7e/Ha7GAvCHAYBzzMTCBxmoCYKVqYIg1kPStAgvaZYLgOgEpoLjsJl94s/CI7
CXow5a3JYYV2lFZZdHRqPXDK8OjSdEssshTvs23rTVDew8mQbPoUY1dtEhrEn5avrDVEKzGsslBQ
9Y4wy9D/RNTJzBx5Zy9etYY0PcuMTzfJZ7pyNnV4KF257CuqPs1epYMyScu4hmaejVMs41ZD6ihY
iylgdGVzWcAwJOGkuVTILGWay7z+Loqbj4mk8L8Vz15bY8lm9E0k5EdcJfkHTHNnnOrojmSpaxo4
IgwjqE/RvRAumHW4zIglpWSdtS6xpo6Aq+J1G6441//qk0VbPZvVlWBs5Ab7gM9Lk9VzY+eEL3/C
OoYcr8x5PtJwE8CMLJkZxNFryybCB6sf8AQYGHIGwkDS4rVtbyq/71G18e3hPoR36v1o1jZwfzC+
JfGHjz53RMrdCC668ObRWdXo37lFTIYBkQkbp+loss7EgiG0vGSZeu1jYF4JFKepyIRVwCiby/dD
wEmh7lzE7km0OHIB+cT5oeITUSwGlx5UrKnW2PkZc5YATUkAtYhNcqsGDvC5NZaAJ0mOnXIyrRPS
QfPUI63vEN/b5qLuwUQm+JHphUJN2cjgyMmoqKh/6Iq1Xmz8cJiNxtXG+jqZ29SBMSFSoIWekMkj
vSZygx23nJp0HohukeUbg/ldpPns0/snMrIZsmP0Q5M5XJpGXljRrtE/7RBOF30/5j4RPRAdVxVR
vtl2HK4GZXxVH+Q4XDZZvWWh5wy+haoC16YInCKSHm4bcFZ3H13WfimkLFhoErSvEtXCCPSg4JH2
TqXYB1wI/eCwZ6cBSZ8sv4SkZ1qPLsoXTAwW49efa+tfe5p/bDB+1fGarLMzsgSrI6H+exbu9Z6I
kxCvP55lE4mr1i7LAduCiwnpUcaBtLAtxJBlQ3angrZtJ6wzo+fkK8lDAYsyBAohAYYEg89mzzfd
xV++wf+akHOO2cTVy0Sh/z6iMoIg8Zib8g0mQ7pAaKrNvDqK+OX22qIWEYbgXrbFUYQyDVphVepC
YMqDnesjUSlC8MZ//o7+a2amGbLJ0WkbgiXYv39jgde2ZhXAiMKXJh8EVeNJlgvjpW17BCadrQFS
i4Z2+MsvQp1WAb99UrrKJhzNhakowvyt44qlQFRaQvxMX1rls+JD9W3dXtplBiGCtavbR7ew6xIi
Zd4tAimSZqMdGoDWXeUckWsLtA1nhlnUJvUMh62e9cNSCpks2rKF16oqh1WrqQUqUsp7PwqRsEpW
d0x9BcmWpVXbqms54/0IeFptSmQJhOQu5dP+djoilG7ETZ1qxXuOQopQ4uK7KgyIeP20kBuGYaHk
SfyXrefvu5zp+dUxAZJIrfF7YYb5708ja2jnmIrZc+G7I+gAOE++bz4MSa+eQ436Nu9Teqaq1lZh
Dx0pEgCmUT6x8pLa8vbnR8P+r89IE7rNslhRTFueGtl/bJZwdlh66FX2fATWOrrqk0FVUlCN6i5R
0CC4jcLRje4hxeQDW7pTuhyifb0ZvfHIq3gXTbCMggYydbMsyGRALrkmCp65zhnF4dWS06XmjtzI
zZveP4sU83aIIlZfVsqUTcS0hz6NCM8Z/fK8yQuiLb15gT4mUIYli2PsfjiXSB4RYgSxKjFSwf1D
6iUHPcypKnuGvr806+ca4FGEL6VQ8oVO65PFZ9OeW112bONrzQIeYThvJA4fcSmaE7rPjeyuqwkt
ysTVt489FoGWrSfVZ0iYRYgdKD416VZk8oJEt7Y7BVhN+ixf9JI1N/LGUd2tzCY3AM5omOG+yRzf
2GLa4apoMko3ZdbLlO0YzoXCyJkL/GJjYm7Vdpexbf/zJ/nbRvLXY/XPD3L68398kBZwCvagKKqw
42tYDUxlBQbSwEgXpWQjgZXr/jJQ+Y9jRdcAWk7rQEPnRP73V9T6QhvagK+oWHK3T0FB3PQu7raq
FYAfqnJGa16kXf78Y07P4+9nCqe+aRmGjpXz98N1iKRssLrYng+iIao1M5tLGFJ5yGHd/GWKY/35
S6m/zXAUywD4V0X23AahJiTidMUo70c1/qiZ2s49HRNmGI4ff/4B//N80CxL5vowVRX5wL9/rTLx
1BY7XeIXUwXXjwzGB3B7uOjzNF5IGmE6WleE29bsqRlIyJ73VQ/zRLVhH8Rt/bfjyv7fj1lBLGEI
07bZYPE/v30/eBJtq55opj23rGipNSW2j9BvgLN/mujowiYB1IoNJqvr72ooSTnwdm1sLAwaNrfV
FprHgquhBzVLxj6tdiBGYZJKoUtsQjBjbcd+MvVAsdZEtnlYoBN4aLCERmARyafAOzbqDQyQT8OA
3eHqAGm9KTGr/TRGMSOoEbJMtjL8am4n5bKTM3ARGBBZXAnMtJJ6BW7PiXIoWcN2HP9VQ4OD/x1U
p0NJbXcKm2RMgUZBJtY1wsRLfOKqFRR3ND4ozsLyjrEKSj8iGQCrcoKh38cczrKxAo2Z2qS8Kfu2
nED/r/JU5ynu2ic9uU/uJjeZ1lckbWEXnkB9OpBOshFydsThp5brrDep0EgclCDtGNDU1P4U2D6L
zWEppr7BRleoE8+EBQ0jK+ibEAIeA8GqdVeWJi0DS1o07rc6RabCkko6vr6FwaQHnUTGmuxy3YbS
vGdJkJfvmt9zYPrzwO0dadzqLG0Vwsja+qgAIVnIkHQ018SKhJa/ZGxMph/gTCTgembN7NB3l2VU
rEOXdkVVFx54iz5IvmSccYq5k1m4ymP5koUytitkAhZe3olPhvMUMEywEB2Ir6FmuF0n57Toj4oY
+IiiiY+ZoC8mIOU6slkOPtLWXpM9gx0j2VWyv8zigry5jh/TPCWy9VzH9UeMvrhIg3nZhgtEz36D
S4jPWMHTWCfNQa4PdVc7tsHJJM1bn/ckvSMVnCsNVtaEpCZ+VaqlLMNBzGMMIHhZsX3DqCSOtlxL
PIKRxseUQ/uadMDg5P7ytk9v87/Ps+ntoizjCjZ1dJX/frt88Opy7PLhWKGEhEAZaoSWZrHwIxVn
2IARMw8q7W5KRfAT9354DcMSt5FS5dUadfvk8ahFuf/zd/WbfIm7hG/KVg3DNHUNxdTvJ/uge1Gu
ZdLcC6wOq0YtQZ7Nu/c/fxUx1Z3/87P/48tMB/A/rixMdSOFYc4HY6D8h0ibIikppaSJVr0m/Esp
G9nZHFR3Z8iSBbGKTY2cxN7DNgPlL8Ko/71XFBWlnK7apqzIhvnbqTt0up41LZ+DgDNCT4nhimSt
irFaXcqvf/7BFf13Gdb0G+bitBVFV/iKujnp9/7xo2N/GxJUV+5cnlTrwbgc/VtcwpHkbWZsKEWs
vxpHIw8QB3Lx1KDBUvQ32pyNwaGZDJArXKcGF0P6hRJCG0Rg6iXOFFXqpf06t0i2hLNmRCD/oPFk
UDNdHxvayKofBL78ZAW42rNdHZxiQCgCo1gOO99jDiWyha8B0AyUrTGhLlmmg8gZtOcM70Hls9GE
nF2wHeCNZ0DyLaR9V9krguiY7NigXiA3MTmJkJHKGhNZF74EJjt1UuYjymH1rCl33yeLE9iEbfxE
jB/rGJtPK98Kl20T22o75n51LxnL+k5VZ7W8KopyUzHlLGR/bmRoC7KJqgcbeOfGNwPVCtSGmSm2
LhvAAQO6xAXjpUx0wMeGQF5DTEXMmjw0NAogHq2nHbxPrnpF30GR3RUk1Kq4WuLJ8pxDab3RwMmM
emMG1v4g0NSmtMqwSQJiDOeo2IW8ETg3hSyWLYtfWEUwjKtZrFJspfIirSxHxQoUYgvI/Y2s74Ls
22JOnQCf85i7l+DD+13ufYj4JiCN1sZHF9U4V16hjRfdPjYKPlqV2TN7FfVmkMFQGN2uF5e+/snV
mxV2DGYjMOtilVPx6cMsRf+ihZ8Tjjtiu23jrzBTjIysJSqEJqqBhWnK0jxaCbheUmMs8uMadFhq
gHsQj4vnScSy3FPW17q0VIGFuT1DZ5OlorZMrX4NrgJE98cAskN/tISeDqgsGuWQJlwgMmO5aTK8
DPm9FuLie/fA3tcysqUCgydWSEaz4El/xuSk8rFaA8zG/rNIz1HpT4FukLveFVOFBaGQILtEO8G4
Eiw7aqev2P9OvQ+t4wmLuD9Xuu4wbzTCijsBNzRSRZkf2UKzW/cfg3Vze/I4CTtucVgOHOFYAnW+
A2Ywc2k4MvYHSEmBkX4r+JLcieb5qOXX2Nigts6Nc9AedegjkTHDQEF0JerNp8QtuAYeAYKR4VOg
wE6fK/HWc234JmiRD9W42exWEuQd3EEjVMuwho6cL9jCSSH0RNYqZN/Aw9ua+VFmUAUdCPKHANa7
arJF2L6YzN2t5xiTLh5Ui9m0FuyT6r3Mb5ggS4O/DgfL5Eaq9JycJKp75upWgm2fFJPsZyjWin4g
jkyGRRAMTs+bXpUPt2MVAonpx/cOmc8aAyUcwMIQKIF3SsoXSUf2FKrwvnGdT6MzPi2NKWN8H0aZ
858Aa5L4Ipbnlt7zr3lwl1X2gQ8vtNYqJSgEe5PAIiV22XAyw7B3GVq0UN+b8fPAtR3jS+q61ybL
yF894vCdG007y7p20arbKlkiBmX26tIXAiQkYiU+KE2xGYuLhcOus/c5BUTRJ8sc17Rxx4OTch8U
vGmpvmGCD3L4GoDAcTE0IvMYtBSK4ENT3n109koGqIDlwRSci5CqrAenU7ZKsEfZOmtjWjE4aezd
4wTVXLku1EeG8sCVjJmSA2xNIfsoGMimJeVzJS9k/aGpB3PyVIcL9vQxAI5aRx3LliUjiylnYC+9
kjyqczfj4tKrdxnjpOm/VAxTcbsxt1gNzU/Evs6fwlE4GN2EnJq3sBo5QaBku09R/ePy3DTkkufj
i4eAcHLzR/va26mkNsXYCdWUvK8VOTKydTD5OzKM9tKHbDgqa4HyNTHxYx1tLUAUx3pnaJkXnwrr
rrINoPj0JJLKpYZhafvk4utXJcFn6QRC2wTVKcI+2KLVbyp7q2MnsMXSVMhu5nVFANKRCCq9teGP
SmZpgfgOj3/eP/f9AZYJgD22B+bcaE9QJOAEcuxCWoZOOhOEFFQZxg5IlohGN3mLsSvAy8aOSyvH
Zd3WTivjFScJrQ805ASk4pEi2VwUzHGhvA3jB+LKBW6ob43FW+ufx647jDLUbQI3m8mxiV1Ym5jh
Mgl69qPCUUR1yBQa8SSLYlu6CUO5NQibfCpQkwWOa9554hV/mKHlmfXatQQFXrIY8iUMWy0PMe/M
KH6ILd2XKoy4nv13wTuX63u5hturoJ/C1C38aKuO2EoEnU6B6Tki6xPrTVDGV9En606vNoRRZ/zt
VDVPfAxyy7gbQ6CnvFSMRUxUTUq9bya9zwdYc5x6WkrdnsHQnsJAnjSDyCJvMzAjzEgOtPlzPki+
NUh289E2+YfpB1t6aTUmD7Nlb0pEacVDjSeYs17tftR+5+mfQU/y2Fm49ASOhdBD9wmnV1YqVDuN
Gx7ralYKbKaoW9Gue8lOps1AZ6QlTlcFMw31UV+HC1v6TOu7qMFNAPGiT2opusP2R+5VkrbwEHEL
IZCJEawZDztjTXaSpsJgIDiKlZPFXTlIX5JYNQqu+EtUkRYW4K4+k9c9jmsjf4nEUeeNVQ3UiFtp
KouKay+/mmgqW++gD4j34vHoel8ul72qVyChkN651UkVKU0fbwdILJmJmmhIaOC0UKCcc9RHnex4
48XTuMfQLzevtVEtDIb9ONFZDKunQR1uHXRv+X3wrhU5RblRn0yWILkybrzwXeS5w52O5g/Aoy3A
ShKI6QtOLqvEDZtr0VZxo32b0c+5afMdwieqc3Wuk5lZ2OC12qsk3FOT0MOkCJIg/2PKBVzcoLTR
IbWEID27VSmfBkB4MetvICGAKpOTVqG73IScG0WAmloCToIPFq2M+4EtEcbFD0nyJTtS461GVG0F
LOcIp2eVRmyJvejwv0bstl+JWOWSX/m4Vjl2Ne/Nzs/AiZadApcboojPLsaPOTTcj45cgUqDvVoF
m9q7xRmkCo4VmkEnEVczLeHzZbMQ+k2ZsuAqQeG30jrPcNVyh0UV9V/0GpgHnX1yDS4nN9eR4qBZ
dN17rz3UeF9mNMUdF5KYxBELnyo8mgSOQL5ScdVbzNg0YWDT1zi7EH3Og/guho3mPybGIcjS7aDO
Nb11ZHOtSvcOEbxPny0Y9kYZ5aAGKSZd1Jhbcmpd3GobJMAt0nJtKLA2Em2EGAol8ujNQ9xagMFM
yl5is9HftdSowbjQ461NnzwMkANYISUICo2eFHdk2x7hDuhRhmIetpwp0kmzPjsW3wE+JAXFR79g
xIsvCwpWjn6rxcH45gVvgfQjsWkNk9fBPqbFSa+/3fIWeKdmeqO4D0XFhgotAhmEEOg+W9up7IM6
oubETWlm8xTtsgVDUe53YfDDXqYQTlbs3L7gjXIGDnadyHgggQHlD3pniWsn9HGXO27oLlpMu1Gj
f+Cde4qCbxW/OK56deUq6ZoQM2jR2ON7b60O36i6t2OdnkMPELoIuxeRdcj1Wa2hcEIIh8qHS3Dh
lWtwkuycR1BjX2O+NqLOGbx6p3BXTiKXCvtnNLmNlGhHLlGZoJFBtuF/NfEtia9sEN18Smw8BT16
ff2F+ds2LeKXiDrDnrBMLZwA49UbnsPilpbPfn2OovdByUjUHhexTNGru0t0siPuX/Zu8KEZDLAK
FfJ7MowrllwU0soCK8qiVvi7so88gb8Yy4ucA4c5MlEQAJUZyAdSliOTnIz2wR1tMbJ64AwdAE94
HCV+Y70BUos9LvC7nYirbVw5cruG9qnaZ7cjpGd0BHny5WAdDKoz2QdVEFfHyE/5US89yXIJQ3K5
/4ytgxJ81D6PWXMlUA//wUcrf1R+viwaCAgwQFTDv4x0ZXWBiEvYKH4vuvXekdkryXzUyJMvQucs
WEbKKcyR9c0zdHoHToGefVy1FFDn7BX22VJnmH2qUKKYoNPxiH5E+VW1ZhL5YOocEJapIFSGiUWS
BIeHDk6eaZsxix9+8VKZX/iXAryb+ixStnZ3IM+3cJ/Bgnhi2Yf1PDF2wUTO34U8lfm47pCNYkvV
Y1Qvd9nYKch13Y9Y3qbRDlscr5DfkjJYvTbGpq7vo3khOgh/x5Qdhbpezd4CQLTym9XequIERis3
H0P6HEdHHZgxBxtnofQC2o+bU2+esuSkaFdDoJvf8GpgvkAr4EaraVA2Kni9d1ax1ixHxsqY9ItY
e/N5R+Qrxu4OxmtOsNYlMB/l4FQIbTx7RYgwUGZZ3dRTdhohVYyg0PpQp/s45WElx6/E/sT6PUZW
V5rnASGZsnKZKCoEik9sDUCrPEP5oM+76kUt50Xg5NAayWPv3Fe1WbnFATGK2p0ixLTjqWKYmGD/
l2cdxHLjW1Hf4hjdAilwgKC/ebJVhsEqsgGOsprJlZLO4bUQRU2b84wJa0o9rGjy9xLJqOk81Y6g
X7MrXxIBYj48CXAIBSJfImJznm+d3TPJDQstJfMQNuDegvTOAdvv8eniIUGjPdYHJHku1/nkMkDk
N67J0us0oqVeG2XN1CxFStGh6fvxA8LfP5g7PpXoDy37jfESWpa32t14CWUkmLNVjbQhXKkNl9JT
Fb0Y9b48mfmeF2nIdxX3ebmRFL7C3K8oU7ZRtaELVyXC7RwOaOk1BGedSV9ut9DHg1u+y8MbPR5t
UaOSM701+mcUA65+aKO1ifo72lTIdMZzJSMheKBs51Lv37vxWahXNdhMFOF0m8fvI4A3TEnfDU8S
sS7wgoCdEWgq2jdq08FyEAHk7bkKN5aYUN3ch8RP0N0tXbwo/j2aDD7OQNWh6jT+APwXSLvGtRu9
eu0ti6eF5VaBf9/GLyTHxD4X8bopZ4P+TEZHXqO42o3NSznJzpZWhnLsl6KaTwqAWzcfgQjg0lcN
VEh3myQTd6cRDKQtC9j+cx2bP9G8fjLXopFpJomp0G1fecE7FJmkr3vGzGiA1k/OgTOxMD2AN3zA
/s4QdxOIAAucaBVaV694toIlSghZrPMBxM5CQuuTbmTlTOAEphaonjAqVqaCKhIWwVNz06Yx+mII
SHuK1gqhVCLC4kAcvXFOOhJmGSXFILKVmQWchVMlBi/RzyLKtTY/IAUF69YmW5cxd7xAkEdFN5QO
sRO6dUCVOnATJuOxnDq76NUCdgd1o++f5XFF85Qrs657SnCkML0PbH63NzcrFrq42Nmc0swADhfX
ZyVdBTomop0HPErapB0zAG9baV/MFkX7IaFVqe1Hrb6E6cyuthStmf3WZ7+IBkqMOIT0Wz4uYjxo
LdqdIEExCUCEw6V7McNb2VKQ0GMeEVQUGrFBcNhpD9p+y1nOWnMqRWXpTJ9vGfu8uGXpXvWOUnxw
scHZ0ReGRl7eRQhENp+ahadUPhTSiQLdD741d2XHh9Bj2L7xpCv0ktoI56JjPuntQmsR4j6qu1c8
G5ic5hz16GRI62rapdFMjPCRgB+1khaF/trS0Q0LAhPQ6nga7z8L0lnAQiACQtRtmdAx60tKJ+H1
5aMN/W+5eGafUiUvxGpYw6Qjrci8Q5gdQZBd8AZQWnTMow3+4eEo6o3VzL2Gzn7td6CT8yesKyCi
iaSmg0S1tcqJRKHKw/CbrAv3Vfd4lBYa3TvWenTn8s4TKxWOCN2yhkbxSSHi9LNUD5k8MJCfEZZX
vnWgo5/q6oRVkJxVKC9dvO2tNZaUkiklOqd401WLvnxJ4y8bugBNQY+pfenbG+5xdh4zkLjGcNa0
K4uMdLhTUQoLX+4dJR+Z2Ha3llUnsG89/EBlp3cfcJiMTJA2i8QEMyn7oHyfRPuO3hJ1laFcDfs6
ZKAxNljjW+ldaDs9uGnZMzdHEqxDfiDujnJvtw91hHAFf6lZ59KxCo56cS5yNHPUlcse/xS1Wjkr
KYrMZuY3zwH0E8vYhMiUqlli7s1yk5t7y2b8b27T5K5HS8ENBkCU8SSQQWttAWhs5CMURYoyLdro
XOMjslKU1MTuUWb39kkzPuuQk/tkEUZjoUlEN6chs1z0EyIyeZT2S4cvkkyKZOXSWGj3tn/Guqn0
5yGGv7a2IIugQRLATAi6S98tfV4xiqxXfPhacZAimubuM2OyRe3dP+JkFw9vIv3Ig69geKcSxzeX
TQ8vrsdNSeZi0nxjhcq1tSs7oiIniNNJXw7lRiteu2EuK4+ElUyI5ax6wRqH0igznNDaojCd0Hnu
ehSYJJheDku0vkhaSjZtLd2O8e56pOjN1fGui2cXopDgfVkHpDEidffFw8WsZszIS2A7pPcbbC+9
9E4qBCEGfEd2fq+MbWtcTKSO/iemzIknoEJ0WZXiYCpLEuddY4N9YMR6Im10/rQ5jOpc6Ve0IuWj
9KHHrTSdX/AcRup4BO0K7rrBSwEuS+6ea/2SmEsYX9jawHEs7eyjxRRgO0PCbPvdtzEC3WrzUIp7
ZuyV6iAzwIdvHXhXHnVCuxVOmRRrWZpeEn0p9xAZp/zAIMd2vc6KF3WKbuRZEN57NbH3Dx1znzib
14nK2GLVoyW0Exh9QnNsnn+jmqeoGLNyVWaoVvPVyLMXGwg8Z4aL8vTYyZuOL2KOmxhxiN294ddM
+ltkL7X2xdO3qflo5Jvab83so6ujuWd3LOTQtq3a/qixMpSDW2b8cB5QtqstYyUgPcNzQ29tykfD
oLS4y22x0ftu4cIHT6mZCYTvb4q0U+wpi2EmvXodFYnjiVtVPxLv2afyJ0atSJ6jBAjvS02QQL/U
EX7YJKWqBJwSp62rgCR5MKsDpz98CsY4bn6r6M2HZ8lYI1bztHVN+kTGALJ+qroLMDy722qEVo73
EdhOpi0bhd4dZ11uAKtZ1zrVxLQT4VnC7/Gk0oi0G+berfKWheD74fyHKP6XLvTidF5Us4KmWOET
KXSHwd1k7apAUECysEzyuKD9bis2pGGLaPY7Di84FpEYsABu6r07Yjta54ajyKswdtx62/e3MToB
BIyBt+Xhwcs/tXGdyCOitkfT/wg243Ixy8UuL670HyOTzBoNPza4abrnQDqJrZ0abBNjbmMjVVZJ
vzTwwhZ7mzzJ3KW7PhIww73Y6Yca7z88ynzXxWeMojVLaBi3OI5kil+lvFiYtcJll+H6m/cR8JAZ
VrSoW0pMIPLs/yg7s+W4kSzb/kpZPjeqMTjcgWtd9SDGHAwGg5NIvcBEisI8z/j6u8DMezMZSiO7
HoolJiXGBLgfP2fvtY9NuAvgiDBMZKSqIWbguuKcUq9DfBlkCAXYxg+dXDI5+RLq0HB3qr3yLXag
tedvJCow8LfDNS9JAQqkw1fVj5H9I0zZQhatvjC6vWM81f6p775PI6JKDvpJu8rLU5qucmh0Q/Ez
QlCutLWPtbinuQznLHri3MBBeMLsFezr/Nppr31/l6OQ1zk+C+KhFrRgrewhp8M6a30UECIY90KQ
KMNiHn8tufhR2sp95eB3IcRsHXVLWhxTLb74kHI5gVIBpTu9WOP7Dsgi7Eei36DqQY76VtqQo3dp
dedyLXrOl/ndarBjoDem6VwYh7b92vvDLRh8LJXwEu6gMBFej2nqYXa809yz7hq5Y8ucwcsaoy4E
99R2XKJHWv5BuEbcxIfh61ur3ttyo9mvEy46Lnf/i5/sAMxl414iqsbgku2Z5VcZK+gzkmuNbi+J
85SpMPfR1VPwLF2CMkhS6O2TRYx23jMWuWj86wLQsoH/dQODzXaIgd6IfN9Y24yRY84FSQgTggNg
8RiGAAUwBomdA+ZZAek+S+6Ro8cdanX5M8xzylNODRtNuxSivMjMnekcKmNj0/PrV3p2pEFTsFG2
rEyZtUefVdXWU4TaQ0eM5uHnKNjM74HepvnGt+yVOXFgPob+KaAjTRRcHuxjSG4aizRYAlqWTr/F
4oC4ASX0guBNpyZ7ZDVg7cPKCRq14yxVXHvUoN0ianeJAumGl0FsSyCZg/XFt29bglpVgWNgOUNP
6cP00W3CKKynK1o4Bz3lpP7atfy9J4dzbNbcZ2Rn5hgRS32feiwbbDZAsnwGYplf0jZoF27wUzfu
velK6I8xKc+qw/PiBAsf8VkeBkvDbwGh3rbhrdEqdk4OLNFrW8Kn9POrpO2uAloUVeasuSSmmHQB
eMGqJMTxYBFBXf5UgBnH+9E6Vv5NjlbM20XlA5e17nz32509H+Hh53Iq9p8bDru+ZIVrCypvPNMa
25b31a+vdfNmsB8t89Q2PuOwCTJmtNBqFsvpCMaV0L0s/ObTg/O0/VRytzc+2E3r0IePTXmIEBA3
t7GBTeBno24aguocpi7990G+0jh52+gYw4MJZ6fxloEklozMHz2/86tDUv8o3e8sESMaesPz4RkK
hrD39I+siQfMVgUQAuuOhAXymcPxtYieNeMyqiA6FRx3FLAQm02fttAx5KRe4H8zXik0oOAslPkz
8jYZqYywnb8AJSYnA0LVMhZHA40kVP/NYL/mnfc9rd2TsuRtPm51GVzFuVgXza43AfUm7CO6X2Pw
oZoJ3bS7T0XPnlbwMb6kngFvsuiAMCOGeR6lh6uyMt300gh8crPMnqJRzmNZcCqMyvK81C5sw9dJ
RyklmeBJH3fXjtbhIR4NN99VXSf3LecMVAzMmFG4X+sl97WXWFyOgijujMGMTV/dukCASneLA74q
y1dCcdodFDA2sQZxJ5R5QdYuyHDSLO5U2DHGD8fFEFmCvStX113ZrAY5XomCLml2rM21HtxrDOiy
bEZvXzhusrQ50atQbvSE0YT9M0leAmchMAqlEcZCMNAJJ5aQQZt+27stracGz25Cowy+1ELWhJto
s7gIK+vzoPYja6VRuXurdXTORzDLoIdqrb0kkqGlSeYbNBuZQTMYtkcEvoTWJLxKx/nqAdCxIxcv
2Euo1Ruu0mU6aWuXFwtGgcM3iq58lVv2cxNSPvlXCmm+YzWbxntg0JZd/BccSjzsCoGsYZM3CVvY
Xnanqf7uahv3M+n4r4pDtJSWLg0B9UxYzpnULu26qVR6iWlRxvz6yHCuaz+pMQxk0WVYTURB+ka+
yQvN+gQY9avIT1gIgJEi6Tp6betMilP2VRXYY8aH1BeI+6ImclYRUqOvpU/eipkH1U1RwzP6WAgz
v573AiAelZYrEhhloj44U8G0iM5hFRYwzXWb8Q44B6QgdUKoiWaFM/WFkuLjRzT1X7VNPKa0kORI
l5RR+0zow/qPwB5d7MIh4TuT064gHVcPADYoZ0/LDhqCvYlD76VJgo2Mxgfpn9yke/IlRZGtGVeW
Xi6Eb628oUNn4/+wTBu4KKTvjJujb5tTZzs3RdjhZObmFmKknw5G1qoUvNjyuWYGFNf5YSDD2m8T
MksVriaxrHEquH6xzLSZFp1eZHbzEgbs6367DgiFchQJXdnEWtWB/WC8pnFcM4AFa6l2N4vIq57/
r/qBTGNKD38ukW6anEFW99i0bOapJ5+zmNoHS9Ukww0AeQm0knDbaQhfAs5yvBO4ywMOpMmmHsSD
FSIckcSJJtewl9fmNBPF1XVWNMe0uWK1rHwPFk20xXiwqbt+2zJtzIUgymGMVwq4whTBQotN9sr2
qjOHW7jUX+sayufkYtscCfDgTNpM7V7JaKnX8Q+nRNDUdRQdiTutSz25SrEwlsTUx3aOzRyLsE1B
DeGwrl49M1kkrDQmuLiO4brnXkcwok3SvpQOqad+sFH9mHoCEnEVlw9BqZ69iUNiEi8kp6iRAWnq
bQpD+yaMaEOO3V2AQsqLmej0aMJ797KqHr32WTEgQxS+1v1DriHMgagINmNCHOJhFJME1xJ3tgJp
ddtyYsNSE/xMUrnHBnJhJGrdBy+6Q/nnboiouwxxUxfkhGn51ymKX8KkYlizybVy3xsvHjoor9Y3
ZhaeNCr0QnXLyt02fNZt/TqSvN3PJkf62xVoI2PYTIgka8tkMC+RCT+mYNWtrL2wi3u/+drHinqf
JoUEX0mLx23VU6uQhRRgsBOGN5lZPKLP2ZdcZC7a2ziFQ6k9fnzPfXbHzT//i9YNX8fk1ylrS4Yj
Ek2ZLqk2MgZ8Hz+MMUslz1cT0zDQhVso0n+xMnQY660C789CGXZbYaRx6kVUjRyirTAs8UQxptfw
d5AgoIndKOeOXhP4wSMprz61TkOX5+On9Ku5QlgMmmx7FhTa+D7ev/I2GhosmGhp2df9aJW0UfIk
bEzbXYJZufMVFUIGIWMfRaI6BvNl//ETMP/uvceKBEaQ5dVCpP/+GWR+alZt2inEHQ4H+26gIRSI
qLoce6+/M4DBbDjfu4c4mw0M5kzujc121UpDY8Bo9hciVQMSM7df1bFRHvJRRt+d0ecjHL3oKEa9
5dpr4hE48Wjj0huLrv5id8LZFaAUlx+/nL97NbaplNRBK+AAOzMyTVo+mUhiwerZQ73Mpw5zoc8U
/eNH+RtdqrBsy9ERrghTd+TZm6acIjLdEXiihKuEKFpZ9wMH/Y0b5uA3UsuBut4ky7IR8IFcpHhD
VLXXpVXZp4+fyd/tj7AlhO1AW8MLcPZ6o6arWy4XRWpUlJ76MmlJlE3xtkndw8Kft5/tjvPmd34L
/fUBz27VAXei48aTWsSsUHzstr1OBPmACfiKg+41rGkpZ129ZKag0MyiN9E5O6TQUNtZt5mRhUmf
AIBSUTgAloqavn6lEYZSz4mHtd4sotBoZsFdfgloVnsoxWR88ir+7l1zUNdaYlbzmuLMYNV5bQn6
lmJlrHoGGzrGdBs+HPZuN9nkkSU/eby/qdosx3G4YgxlCXFur9PiSdpNSkURJfa4Sgwmb2HjxUth
RePayui7JaGeL2yrijb/6fUhAXlSMlJFSW6Hs6qtA2fiGkI5kOhiufYGjo99YzxHumVvw6B7+fjR
5sv+/cUxP5pErW5Yus1C+n4tCYBwh2XBo6Esdkk8nCbiPlL9IuE9+Wwt//VOB6soBBWpayrMkPOF
+pc9g8Nq54RF6yyqwnNoZEb4TaGWMBebkfTNZDS0NIgaLe1Rv4kzKOVdI/mIBYwF3DHxyh0xUBdK
xA//8ZtgsvrMO4zUWSLO1gbQMuzjA0+sq2EydZZbQ9/IijXySfsT682v17Fj8Q5wYUEtxYBzVh3r
BMr4NV22hQjIjy1sK2RmVcxOkYo+Zymtz/T4vzwgbkTTFATlCLZP3TnzInQd4Um9BYiv1pIeyWpQ
2geziPTrfgziJ6vyhENjnhMvM1jNRw9sDZjvx9DchUncscnpdJUTt3eeyPimDWXYSYlrEBPnJ84s
8cstp942tPn+ViQj2We3eNblwNj60FraeeOf9ATAkx/m9RZmRARdm7ZdF+XUSgMSHs+lO2+JCmZx
nrTmus1aFV2MgdZBmixIVo8tsXEHJ3+cwtbe52YTPSgzyL7aYSJfszxPoN4IHQ7c2IMPuWi4EW8K
9sALXejDfrD65kZLGVfmbYYoN28btDhayzw2URBW21h0+6Jop72Tl8V9EOTtIWkbHJaFXV03IJ9f
KfMnb2FKRRvWyUrmcFaqbxytgWjNCak41W3hoqBIsh/eWKWfmD1+OfoB80ShKDGhgNvjcnt/q1mZ
a3Uigi1Ue156wwnHvPH8cbyxZYEGs3LigzZo2o+Pb6O3i/fdYvKGEOWzc3Q1W03OHtW19TJsWFGX
TRp4V8QPaS95Bod4mXL7IbkindekJkYWjRA3yk3vxfJt4+rjZ/HrBW/j+RDYcHlvceKerTJaajcI
UrmMTOlpBxy/Jt0y7YZDaXAcy9z4T29oGLfz8VqfazGOhWcPVxSlokc2GUvR5OvSS8JdL8NhyZGc
eGhDW3784qy/+WBN3XCgENvc2JY8Wz+SGZXNAdZkjDF038qmmmkZhqoebQcddtfXEqtYPng9lE+N
prYamh612Th1La3nzNxmkVu92G7GHQZVBKqF7JDVZWURXvho11Y4qd2bSo6phsIyaI6jBaepqlLI
OB1zXMm+iATT01exkYbPU0X2aBD1CfNtnB8AdsgFJed0afoOv0FhASHRNU8tIIBTdz/0jfuASq2J
Lz5+X8z5bT679EzJuioozXWMOGfLXE0wM/gWXy7DKcVz1ZTgQLjlRutHT974yehdtHrliFWjSm2G
rWjPaAnWaELdemSymNu9B1PJHwi8xiCOWC8pn0U3j4LyKJ/b2hpZjxzSmmTn50Z6MgqrIAWyCYRJ
cgpO7v3Hr+j9ZewI3KJC2DaOWCmEhV/r/R2s6WXrOxVlom8zMdamcpWOebOOK49GohYOn2zO7/fm
Xx/urEgsgmpoyQoggF1L1Y2R6si3Ui98+vhF/d2j2C77qaT+FY59VvsCy3dVqaH/1nIHrR+8GnAe
jfrkJjkjdf/+YhSGYqyNFBy/+L6GxHG6LgbkXDhJt9FU+MynD+4nBULS5165SQvuTh79iuYtJxsb
D2Hpa+m6CpXCYwF/OOFi+o8Ku7dnZYsZEADEHcLFucvZ8A2yE8oOdRVhwfcywUTyJcpRZSWKaEUk
/a76ZBd4v6P+8Yi2Da9BB5AunLO3e1B97VWFzSOy9cFoib5xGuwJHqb0CC3HWyaqtRcNoPBPLl7D
npf6P+9Hh09XzZx6eBnEJkjOdu8v36hRvcFGIZdDV4VMMQgu08vauSosO1viX2ouysgNl/kYE2s3
JuT4uHplbmt6S+B46Id8j4OBGKyigNI5BQjyjNixmGSQFHA/FXXxMEo5/PDsRr9slaWt1NAjoSnY
la6AgqGjq/DgQMuhu9K4sjk2o7L2RtOZTJNpRzk6DaEAOdGKqKn+CjR2+8SEzsVnm9c7x2d8JeLI
2JQaQqU0NmOGSTSBSOQ0Vo5hRyuTEI4C6QX8UlLpEDh1HJAi1TACnpoIrWcpKOpwwnBggYqWQA4l
SsD9mlcTwTMy8x8czSwe6GVG91CCyrWd9RO/pqqK+io0EERrpaFtrXRo95NRVcPGdZ05dsWuBp2l
3HMQ6I+eIvhkHK9lWTYbDGhRsIlYvEFz6W627rJieIx9q974EZOoBJsB8DvTE/shqyJnnejELIWh
YiU0FCCKdTyAw41E5llEGumatxXj5B8SL0CiR6c6Bk4c2Y/V8GIFZrVFAB8Sd2FWjFWRa1cm04c+
UynKOrMyL7zIzB9IW4fmoyuT5NLSQEWUmrPvOR8Atw1tajNq9MYSLXNO2G7euTo9sDRZ9o6H5AFf
RsfYXh9Ie/ItGDGM0f2JkM6ojPdlZFG3JeG4agByE2sa9xugou22NAPnpkqAXOc+aDLbGexd7Yyw
ZBuXyN7EnwWBbHt0YDE9wgNKfxRJq3/zzIgUF00RupPkUQ8vMLDXaiD49yKwDJqV8ZxPUUxNeyTG
k5yH3ge/OWYV4lDSSRmcD5rEJ1l6936SMNHoqT0aBk1G3gBsEM5Xk3gVdRFNgVGutdr1vqZRaN6G
Q64+WWrOuh1vt5/kqAUgxnUBk7hny3nYjl2GhhDjNwLrDsSUGnmztMgukPv3Dd0xD8OKHG3zZy88
8VBIoRglDeSM5Io8zY+X/flmP1sMpCNd6AcKK45hnhUtaYwpJ64g+MU+5NcuSrviiw2PRcDIGqcd
C3h5rECWHPu+Rc9RJx7iy4+fwhvY4f1zcHRhS9M2OMw7ln520O0jzQ79UnOXmefgdXB3WsiiSyw3
ssIUKqR+muJhHY8tqmFFsDix6TCDPUUG1Bs1IF+6IVq0BDgjArUigi9LMAmBHEjQIHtLuS8wkpOc
y9JC8gkz5C4nYTMl2n26UDATqEq3b6/pv1+G/+O/5te/P/v63//D9y95MVahHzRn3/77EL5UeZ3/
bP5n/mf//6+9/0f/Phav2W1Tvb42h+/F+d989w/5/X88/uJ78/3dN5g1w2Y8ta/VePNat0nz9iA8
0/lv/m9/+I/Xt99yNxav//rthdNTM/82znHZb3/8aPvjX7+Zgvrtv//6+//44dX3lH938xpm+T/u
s/BH/su/ev1eN//6zfgn1zwnSZeKEP+9msun/nX+ieb8U847sM44iPGUBXDqt39kedUE//pN6v9k
l1QUkGImKnG1/PaPmrMdPxLuP4HpzOMlQ0lTclP99v+e3rsP6s8P7h9Zm17nIX5yns77Mp7ixza5
o2yH20FRs56X8TqMMSmJpL4AKvOTAo9lbmhOggB6E6yZ3ahL87bwWHvfvgykSW6Kyk6vMrNBe9UF
/a4ocvtBi8Jny5va9V/ezT+e7l+fnmm/rz7n50eflHXDUgpsAOea99t3HEsnyTwu5qDAwCc7BM6p
RcA5XavrkcUC2GPtrd++ffuSm5RMWP0fy95osXtU2nVFDuoFxwp7gTw+ZZfIrHuTBQv3dlHMwWrF
ItLj6VvqxmSMQv8AhITTQk/vqjErMCq52bbp1NG3hxe/R+2dy9klxcFqG6QwpIG4o+eB+xmuSrun
VRmGz7VHOYVyNl+JRDzntt8cYbqyOmtXpg8cKjWHftGILNj6QsO8MjUoYV3tWlaYSZOmNuRajSMo
r1ZieWTRGrdFGu/zqddw1bX4HoIgPpahNcO8jW9xJAHGFw4Cj5LqQvU8b9e3Hwzhh7epg5eDWPh9
KKFlJfkUP6TurOULSCQrGhzmVolaJVd9iEreTe/6MbTxoFhgLX9/bURJfFE2oBZkku03qwQEL+Xj
GIb+TrRgsooW7bfb+cHsaVyBS9WeNUG/rKzaVyGNn7po2nvHKDxSiJttoMCLFo5x7SuX7RQW15eg
tMgup5C5G+FdAxQJRqy5tgWPs5N5yESxmiPL0JKUWc+H4N8EbjPiCDKZojbyLnG66VTOjsbM8JNL
My+yVd4jT6kZwneuHxAQqQ/XDSeya/ZGQA9lfkxp01+4RWjcWVqV7BITWcDbtzFG8yODTvdodhg6
IV57R1lpv3/X6tp4GehIyEZ/F41Fml+MOTpEIGHaugQ9a9h8smGBEMjMthMhXtKZpnvst9D0RQa1
u9+7sTNdxcytjm9fsqnroSuGh6H2eyxsrCS7osmLTdqq4YDYGj1F0o+PydSYC62Iwwt7jsRUhroj
46w+5WIcruMI6eAcYZdPg3OAJ1kfxxpTXB5q9lbzi9fGcJAqYgnEOBPDcSGtJPxhFClqP915jBos
pZWHRml01S18iVuYO/Gx2OHvYp5DyXzJxwOdsbdQT8FzL+G38AfKLP6AsEzrdHT3RpvykZm2tp/V
Hq0TTRuEfBli1lKeMhGNLyN/0KJ+eoJNsgBY6ZNH0ug3lWApCbHZMarGw+lTi5BLrPR6NcShOhXd
Usq4PIWiUSeZRsmhsLMD22hzbXpTfBAoaQxSa5OF4Zs3ZKvX+7fPLvGjHzK8n/TUw2jKh5nxHyJS
izFE1XOomdpbmTzUjaB6n7+4Gda0VpFfaRmpBlcfaxfoyHGRK1Usm7ZKvkfolvquKu/0IdoTflEu
Ak3X74dmQGqpRdF31DTXfpIGz58shr+uhTRP2TJmVYMF8+6sevHibpSjwhXeGF53OUZ9fuljVbA0
Sx3EcIxVCB/UNO17v7vRKovxB+FkRZiXa+PUTpN7LIXrHDn64ohOM7pRs5Vq1KbkZVT+bdzk9j2y
hXItVLz1BrjJJW5ATPbpl49fiHHWYZ1XdWZOisOgy1RDUIi9X9WnUMZtr49ku1Ruuk7baDegOICC
YQDV8HRrXdr5dFnZOFWtyJarXs36VuRMh0nm7pUftGw+sgPLWTgYsOPIXAa1dx1bo3+oUpIaKNox
87tELffQP7ZR4zqbquPozZyRaMcws8CW8icjouUELQ8Ng8ukyTTvMdoShBTjOlNgMzXHG79lRXZR
mXp4S6d0ZoA732ixUkoZ1enti65J5EMlBWNQk6QtOlD6vTa+pESQPlaspboePTGSNp6Monbmo6S2
tXMZPQ7h94rIw4uGnMhjFwM1BxEL2TNvNawdCC3oYgH8Zx0l7QQLT1/gIEzDtLwkBg5AhpNeK5IF
MetgfRbGQ6XMfWtK+ysN9mmhO6NzCFtyufU3t7nML8zURmZo2jh+Goh4uRfsQsdTOKCHeZtxGgVs
POiXieghm3QIOw4eGO0IudrUkLPltKyMDsjjqkB2QeFqXjZpMjIPadPTZJGgIMPOvegURjOht+PO
dhyDQ1emUJ7M/OqAUymKvAxX9kjiMOdUTSyyvDWXo+FbyywM0+t+/pPGIs+e7yeHUnQTUTqOz3Qt
qo9lL+JFYJDtKKQWXyOWUzumJrg1qqy40mlBrnw6bFbpbrrUJfEXXPHRSsCHx8lR1+LqoVEo4GWo
3VgK90JP4De+0FSstMYy7iKL0HMH2uemd0rjrkjwYJmarS3cNt9rnhLXTFSLTZ8BEZ4iZ/HxnSHm
Rsifh4P5xqDSYZKukyEH2vK8HGtLqZEUg3y8KWrEkFTt9ag5l1PVVds2JMh+6kV1KRD5QbGe3Yam
thBO3WFIAz4dZQaO5U6PHwPLfqJNjG7Vq54kZ76vUYjYuvWHe+GNw1HW6OuxFBqMV5RpD9/MDJux
dOts2aXi1u7iat0XUq60mmZCLNvn1uDuccYm3VJ6nIignC59C4ug28knDz2w3TnIrKEVf6IdexOH
vXtLKIDnSatpK4fGgn626g26BMVBUCiyw2aTm3XwlPXlaix6/XICKYnqk3zbHCLbKTJizlCJtddH
B25MOcnVaKBt0xnZrhg6bgA7OcgVHWMf2wgXiddzT1qPEVHaffbCzrguAwY7bG7lJQfncRHlYjMM
dgWHFsac19Vy5Uw4UuLK0nEes03bjQeDm3Ay5VcEMBqwB+ICAV0TYAr7+OKguD+/OubYP8HKaXKg
Zlx69lZ0nctROsryCzZIzWroPOD1L9MAXVepoG7nsX3VVvmTEzfORZPWXPAOmvHKHa+HsEeFP5e+
Wafczdu3jknyR2hp2DR9A2YCVSMO0ry5GSr/YDIdvBhgzz9IDzV2lWuoyuZvvaJYMVt94MwuLvs5
WSWbChcqseDsECh6iQDbHEjCVUDX6+LPw4OvB9/TBpaLqbyVKkVL8k0qsOVq4sqyG+se+iAmsWbF
Uap4wp/x2hqyCy6EGst1ZSGineRIr8YH2D1COtEbT1yRx/5W6zSV9sNqvXHztiKXY+qvhh6rXtx5
r2VRatXSINZlq0mwmm9fMkbMq45iEEoPlhkn6+UqDvL8a+xg+glu09QXPy1O0qOsjR8F0J4cOkiU
IbIZxFB+yVtysyfG1gSjZfG27UoHaVmY7VMwx+QfuelNCsigdHoXf/UuDPWIuZ5jLpsewcxA1Q9a
kljhTqMN5RtkI3elmu25M4O+E+ipRpjTlwywUXr3gcCIQWmVqCE5pUlgrpDOZBfFFCfkb1vXUe13
d6SndHctQJZwTOujjkfHp425SaRhLVWjd2tmrBXgx4jCNgx0bAjQON6+NeZ4TnpyRz0fsXpVcmVY
fXnpynGrlOafYELlWqQvbXNCv5kGMLF/f44qxYBQOF1xnTsYq8fW1jEzMZ30ezPa66nh0Inof0Ae
9w8UGt7l78utpE4W/uHtS1QUL14AMEWz3GbrDGl3ZVDmUKI7zc7IPLWcN8XrrvUerXh80O2oetD9
4Ahw2X+yY+2qs7tLrSmOVdnkd6HNR9DH2OmKun7RbLt/pNty0v1E3rZZ/c0IVIZRMcXU+nZxvX3f
1XPskY6v/+31gSHSlsZ8ERqFuEkLTBGyyhWwuJrUsskDEs6Xtz+xFyI7nnB+1a6mVuAIy60bk6sN
HJzQtTr/ag+0LK3KHw9YO/xVMpSAIqrQXPqNg+k4cYsnbRbM+VD1yzKuMC5uLF3zX6NJ7czSO7k0
S4+apuJjlXMmbwePxLF5z2q5jrdjbJAE5mviIh+Qw2DxEFcEbfckfcyF7GhnXE75VJMSgVQE81G8
CeOc8NW82Ja2eUxjgi9zN2cM//ZL43BWfwov3pOHSyexqEi9bnywUEbP9MfErBCYmr6ZwvBhVOWN
BrYdFbneP2Q1fgsYyK7cGZxT95WXqVMYcztlozeSnMK3snTkqYthq2phml6YyAbJKIy0HQRr47KO
LHdJfA70GnSoxCvHw8FoyNSQkHWevG4imj7LgJhEn/Tkft12pT63WeZJNeURCoz39Sjh9B3/Qw87
kbB1Q2AvU7bWuZpcHTUYpVZkE/MHuw6mdNgWC5MT7tKwinSpOLssoZBwgClFfiPgvwgzVT9syk5U
5VgRh7Q8wFu4YBJV33iWjlnIK4snRH3bsNbbU9zbm7ejSlh62aYhguciCeU3lKfBto4ZLzO77Ffd
RPBVspNzzRkNuKi1CFOzDaH2ULujOoweyIKPtxvxy3GDN8WgdjeoQ2DiyrPWbR2XjWdWVI11QT6a
0agaUAdfkNcicPSux3kNGzzSuXAIADMxcZTVbmBuEVESgVsPuzJqxG2lD8QvJeFJyG5nZ7p1//Zz
3sNNnzY7qi5nLeMuJoUBs4NdX/dx6R/CtGH2uY7n9rgg+k9gEa+0K4xhYBO/1J4VXFe67h2KKUcq
NzPR/Ch9CT15baPJerAMzCyRZV01qV3g3DfSvVkE07rWnfj35ue73udfe1TW3+zKMBYp+0yKFObu
ZxePoQe6ac3vU0Ba8vMYgLkYWyIaOLyHN4k+g5h8and3EFfpiJlgCNvZIIHhrAgLnJ0ZiWpGmu8t
fs99KCss56jB5ukB+JOqPnad8XNwIrnBwlAt+6h2sfMa/ooY82ifaC1GoZLarBXcqgy7gw1d/t5K
6/uJdMZ70s3B0wfANoppxcGJvIV4cNi++mGrY3z9+KI5G39TwEKCd+hl6gjDoPqeXzQ0+6PYUDRF
7E5aq7wZ8kuvIT9CJgYfMF/Q1S2mttS+dk7xA6genQLLGfeJ4apT5STQR4kv9bAD2Q5DdLelf125
jIFSZHAH3woPQV94216m9WWnDc0nBTjihV9rLJdoaypwOqyoQc8/zcQUfAbzia/CDhsNUbh/+1JC
p/r9T3/+N7vDz9YxSRSbwOV005CkFLUtjLxMVCcGOmJVdcw70giTXBCyVEgzza9MPtVdFxF7Ywz2
rWX9kLKsbt6+6RxCboTnEc8x/0yOstpZVQD0rjfybWn51AA0B/Z+yBzOqwnWcZI+x9pTOMeJkvGy
CIYr5dT+ZdqEsNyEB7jSdp46Z8IsPhcJWdB4a20KExKjtOBmiFmSd3HUAzJU7UOi4dD4gj+wDrDB
pYm8r61YPbZKTuAhwvFkabm7QjwB1aYqw1VauBxHkMr1vmntutF4nHCzQkoczE2ntdVlMxzRD4z7
jO0OW6v4/lb5+ATDnsLtW1FklQimDEtrgfc69Y3o0+exjLAN9ib8KURKnROP+7cvPrUnPDu84uWg
65cp7p5Vzvq8rK02vTNM/6of1FozQ7iObUyaRlcAYbN1jLFstORhRM14FWlaIgkrqNcaAM3fG01O
IEhcpDmnT3qsr4nvJItoErQgabndp30Vbn29dS/eWkjdMIUkahfuxdu6LXWMphJutUkuPAE+8Bhy
rgayfsr6sZTjN4vO6sZsE96WKAjHXWpE1eHtS983Hgxn4j3qMgfgMZKS9yX3ZgBSS2k+JeLFynvG
fpzAO5LvZbsK6XEy+62sRdcFkqsoJarLGbapPTIFFaoYLlObJIRU6HvqfnUIrRKGypR0gOdxM7kJ
gXw5YQ6L1ClL7P1afWOmzdLrh/YI91p+siBY7+fv84KA9ouOFXP4ORfvfEGYuCpbpqHpRT3ZNlI1
c+OKFj986Qa3dpHwxT1Vg7MUGlk/y47O7d6MyxwZTxVjo63r49vKLublhB4hZCdBLG1XFvqibJzs
il19P7XGvTOQ0tiV8iHu3PFbkZOHFAx1fpkAqyyKKLnJdW9lNvh7E0HJZIj+S4J8ZxXmU7g3Onv8
RHlgzgvF+3OrRFzBpvB/CTuz3raRrlv/IgKch1vNs2x5zg2RdMechyqyOP3676HSB3jbOeigAUFy
3IAkk1W79l7rWUx30Oh78/b6vyJTrcyypi8LGJ1tAq2D5BMW9PsKF/0M+rLEljv21wp/il4NcwRb
yC0QcjYt3OptTImIjogU7fwU1miJF1JFuOsLzIRBYtbb+94fJ0g1lGt+/vcqbv++CMIQZiV2UP8g
27hPZf7nvfdaH2t1A5CiH6bvo91i8Ml6+DH6pqXZdYhH3QGuiOsuy8LwsSzpXLVxX+5s4AdbgzAQ
mnjeTBfW29mbG5/HRjzfL4A09LErljj988jRD/dnZmmP2zjIh3B/bzoPpIVcAze/2c2YPKLee9V6
r1zJJnbffIyvWS0fYuiLr2PILXX/drWETL5JEL3W9SNxzEHxaTZTcS2Hd+QZ9Zqtuzl6VtscUQDQ
GyYkdPPf35n1e7nE5Y2ahsGuSfX2tYbs7D5xRzPL5/YB3uyE/I0Depi3TEMrrLupu6pkET7en0UB
3uG0MEPQNOM69Hrn1aIQv3iRR2O+6z99o/8gEDq8FFT6l7Fu0dnVVJ55mztPuaZv7KZxn11E3ytK
ZfhOBepsw5IbY1Lp36LBb1xbRByasUs5ESj5YLiFPNdVuemtFB8R6L/sT/0JRplfrviAREp0Tr5n
BhhlvlzxfVR7kYPeibM/ZFQy1ZZppzVYQoSByBJo3VRa2WZQjnXGHm2fjSCAUuNzLgmGNDiNSfp+
b9R1sWef24pCKO4ztXUSYsRCmZLJ9v8eMi2BZz+Gr//9N3T/rVNisfJ0Hekkk1A64QgWvnyC1KeH
gRIrByvWUYnIxH8f4iF5HAznAynkN6vXaQxaVnlrUAnfUmiZdTW0DxJB8K2yTfh/BWGZll2u3bYs
Tn6DHcnxIIGRd5Th2zPclTuSWRAGurYb45ws6Hnq0Gc1XgIj/KH5hYGMqK0OuT0eUydInwYRfnc6
jg0GTet4sJoTeNht41vFqu8b0p3M2dIa6M+YOZduUu7MoPE+yOIBx6waeSWvm/mlXd8G5KPbpJhw
gN9XoYbDTZTpzlNrleFyZKID+n9eqtrJBYyjZ6f7g5cH2mJoZItCxdR297t4DIb6IxnKdy1V/bYs
ivjIINlAP+XTlcuGP91cxm81Nn8YtBJcWHQtdd35UpUlQ5zFtlsDAChQTdCDs18yK9oPI+hCCXGb
Ibt88WPrL68HwUWqxSZPjGiFwc16C9HRaGG8qmqslJlHBTymwtrhAGq2ZtL+Yd2/Swf/te57uk3p
S/eOYY2DzuTLuu+KqS7p5S+NmLuu5098b7tFk1Ef7i+RClfbXjHHaZLEOKGY/9tp7Hajd3Cx7g9t
DNtIL70XywH80taJOE6ZMLYcIZvrJNCpdQ4B5VUj04e+A3I72JjXvZKwDDvyttOUfd5f+RrRy1o5
tuycZnM1exiPnpUbj30ERWCqyNwC1qvHPTTq3r66VYVXOwY4kuHYPcsBEHxG9txSzl9jXdFrJp7Z
YKLHy57su4TTwFn323avaeYftJPm/D399j1iT0CwxGnC/Lqemg2FtQnQnYtq3rBzwk3pZBCDDceQ
NByz2GmRS1ScRGI89EN9S0GB7QId0YxGsmOlQg3chN+fvUDsmsLW9vcuVOocsYpzc08+QDXTs29p
H3r7f7aRiAZ/WYkMu+1o/UEL9f/7RIh+GJsz9eK/r5+o1KqY8Iwih4E61/F9qx0lqSuKCKkjwkt9
SZYO9nrqoH2eTdo6m/rxG39q4NHwunLUixY4VVlPpOoOuvPhILT2ddgpjqeghc7jzdjZqCh/+mf5
4iBCPNJbM9kf/71Q/l7ceIbu2giY0APrAc2Tf1/ksZyCMCEHY4mf4cMe6EDnXecDgwuHi+4QoRlk
UYTmHoT0zCvMXLmIAmUckTSZAv6it++HIzEZzmsZgS70xsq7MkWAMKiBp9P6/GRFQcmnI7fkD2/d
nt/bvy8sw+CEZ5k2+7Tz2xiVyWIf0UtIl1HhK0ZXdna69x/cVy6l/K0bSxLaxU7DOwC0Jviu5Yl9
KbvSXfVhQ+5JGMjH3kuf5kjAhCHcI9mZ+QPtRlTZjVMekyBxNx0Spltd2tE2xLe1DEujfAhzY1gZ
rGNLPlbzOHrjoSZ14uymO0sUQKHN0N2yExqrru2SPT0R2LjzycZSbf8w2OZm7myMTXHqRiG3w6Rf
TSkgNzHROw9mF+2Cog1PWjo1Zw8UBBHGHvK20T2GeDGfpepgo3WX1IqGU5nBwynTaVr2ZTycS1Gc
+sSwLkXpZtgew01HfPVzOz8EGeEKSYrGR/4Y5zcOkmhcRjKutn5Fm6XA10f6N80gJ7aJa/Fn4/SY
0JXQ45s19fm2cCDE8rVOqQ5Jcn5wcmDKhUXTZOq9aRezNF3T+aE0Qx+KlX32C4Lnm7n/MRaoakst
rJa9FXdXZAlb+XcXudrJq4iCRfBCn7ETu7AiFpKi1VzXfVk9o5+FFavQovj0iNIeVubUihPxkgF5
kuU/D3VeaDttLE7IAABXCVs+1HXfbD07qY5pqOurcRrr6zRa+cpENruPu2lnCzu/Jmn02galOtGv
JRJs2ZRZ+o4fGmSqYzK6zaDj91W6ElFcfujDmO9MxuwbJ1Dlh5D2LfGx2xPNudLsQCwz6f+8D3Sr
US7wpzFjIZB2NykCtf1pk7mMPp0qDZ6meev1Q9N9VfmswK/H6tJv7sqWthzdbe4TXkYmpbm79xlR
/zo7304f80zFR9b81dCJDIaQ1+0MN3fetK591Weg3yA8sb5XI7S6IPKFGaVAoBHsKrE+XyI7dY8J
Cts4sCrwTpAb580+MHFew6q5HyT/OU0ii+2ufeTbNydwu0tb2xD2kuE9T9v8BIFBHVPXeK5yv1pp
qQ/cLFZiVw4zHijvYLjNY57In6x9lCWIc2XU7m2n/ZF1TXWtChBPqIDKFW6KbHe/QFTZhyhlF8h6
S/Je9fhJi5L+0SJ3oA/6x7JqoM+2dvVjKIlZxWqRPmuK9kbnat86AalDWZU4R1mDP6mjzCF+mzhx
PylXjt5JZgcRobOV+Xl/5XvGzEMcHGaOuXF06OIfp6ChbRVHNgTPXnvK44ATSDBCVUv+0J9y5qbr
vxevuc3ISWM2ZAYIa/+98JaBSb/QIG8KFVnPCKDsVx28hVPVtz+jOGFInjkmshCeRVFSr6RQzap3
mbJr7RR8tDLf0JYElg4ZAJbrRHp7SCbU/TyqHL6KSjeOdqL2c7P8FI1ddO6o0hkccySfz9um8MXK
MMkhtY3RpAczIaHVxngZuHV66Cz5YSkSKcxJ0gtD8H6ZipF0cl+L9hz8n7qodd7jgiG77jR7L/Cr
V3K4VQ27z5ZGtnVcrM7z7lgTaLkp2py7sGP0fn+Wz8+ITfrDl2r+NnVHgxIwejfmTRmb7Zfqkgkz
fUcdZKUx0T9d3Uc/eqg7qG7nPq5r/xCeHpziWaVWSu3Ngvywa7RwrKBODdbBydn+dDZxTN8Mdwbr
bCuEF+PYVQ/3xmYpOqJL6si8/mEz+30vw9mAPRiFJFsZ1q9/Xw61hl7Pqsec0sFUi1rp1QWcviVK
pkCzyk419bqOl6OZApaadUI0oIJ/uhBl03a7JnA+Qq8B210SE7sKmqgERqoh24/pTxZ/lP78Lji9
V3PEdVI0+C5G6n+/Y9lamp42FEFV59kvgUllwMTEfLw/MyPmgAQWXVoh9bck7MkH4eVRy/AiNF5I
AyXNkmODRuIi5ofRaglSaIHG3lLd6V7RARQ3lJm7UWaXVFCIYDoO4L4K8in0nFGbWR8iHejgLBIp
DekccUsq4mOy8sEZinJz/9nUGh09SR9izUhseBK35Lm32TNvQZ4awZELRixTsBqN1NCHP1tXXGJM
6Y9+qM+y7OmWhPVBwy8Mf11GxEr65aFWXXeJkry7MC5g0gEr/f7q/vPOs9Jt7knkf3lK/xWTyeF+
U3pdzzxQSGOf0KRC9ZGIt05K4lmgj6paxFQMCBpqxxYbLa2QekaE93LfBA8h9trVr8I2iW4Wg2dw
YsRy20hKiLLL+1MzuNchYtDIFALSsafVH3nYATYt0gcmYc5TMzGsbocy2d6PfOZFzBV1phlwiiKC
Ytpf6wJfNlhsnLKEGM53kOOiwbr3uqMiQJjnctqB6wp6RO9SHJdzYeuV+bvi1MdHSqnvC1GwS0Rl
d3VcscJcE9/0pIpveTr+SVHy9XZ3OapjkjTwJQSezR7070uwREIxFD1m2yzHQdH14oPZn1rQ1g3h
br7WRjQcpNGQJJC5LIaR82DWHVwY1502OUeGFy8KX8e08feu2WUgx5i54hlyj3Z46MlQ+FWJ51F2
m1/ljo/sqaw/JiE3tqPx9WUaon1HYRx2M6KeWi/5w+yOMR2f4X/3CT4j5CP2CjTdGM/8udPxPx08
9GFjyJ2Tz5Gi7opDySqOHPY8WAJ8rK74wd0JdvkuaNNAzPRjcZiysnyoJp3ElUrFhKWZ5Mjn2HwW
qTcjf/S+i1E+zRiPUFhv9I9RUOi3OvTUtjR8j6B1jbNXurk3dwsx0NxtyvmQaZMfRHT9L01xnBPc
LsGbHcPJDo+T7fQ7uzXeyKTJl8row5M0av2ZUNldZ5M3LwYTkK/oe5p7ULi9iMYJMuL7aW4oAg7/
ttHuVDIUD0aq4o3FMAO2DXeROU3qXChCu9I8Ex+OjWwPiyRe0676jgICuHzPrwkrzS5u6/3Ihz65
oIeXF6dJ/24bdR2ror9lSMTX9DOdgytAz7WKws7OH31teirsNNv3REE903CGwpMbyWqiQB042j85
CuWaFQP8Mvzy2VOJuMYBsxytcYvH0AZhmeM2sgDIYKpks04WofCyTRI76Xs9Rfu0kv733NCJNmxK
KN+rwajCnx05QEU+k3FH8QJN7d4yo6hkZkBAwv3aS5QXM9wj07HHP7t05vu6UOJG8gyGJmI8mTSQ
L/Hfe9GdH/b1knNnR2HA6v67qDMiOlVVHpKfPsiflVN9iJAMyGZQ6O8Y+Cx9WkR8g9EmQN70WQ7D
gYy39hgIo6JcyAgZwMJwrbqoPKBH9DdekzXPThGde0LaJ8OosawF7rKVmfGozbOWPPbdE1hsd9V5
3nd3KPyjmerl1rATpsNZbwB6dzyiHyoiMqVwNoL+/66yDQDRhjyGA3OpX8qUGgS9LIPxoFjos8Io
nmN6pk9GSSinr5zXwaCylqbxmYuZkElKyevEZHCPNLPlHI8qyh6GM5lcLJ1T3B/rNI1vvQygUubG
9J2Eda65PnuRToKe00/nZq0CRl75wjqzuXl7xhhQdUkPIRgkCx+VZFioG8ZFYvBaJRgMXqqUCySQ
gzjfl2IemgNDZR6MyiWPsuue81SLH4YHfQqdo6TohwVfSw4wvExDe/zD4Pu3JgBrDEcBF2gL9hHr
t05XgO8swmhKurIm27Mwk2YbNXq6zobWflSq+bt1u3xtlVlwP0M2XoGN0J64VKeqIoqMbioSVFXs
I4t36Gbmt2LKs21kT/I0aeX3ohbeA9Uw4PcwLP9gLaFf8XU05fp4QueONfybedz7tewzOHJoimRZ
1EnfkhkWLOIxfWzmB98ORgiYsL9Ss0gfrSZIH+WYZFDEjev9N+4/qruByTuaF0JKctqkFjzbckjV
1p8P/JwVrH3Qe3/dX41GeBrplW4DFcI+nmCPCxs48T5qR+vBku/9/OfnHtUex6DyD87Vkdd6Ktlu
6Xbfm99f2uC0N7GRs81tbN2XzwkDIhJz9pGpbRNNdUeP1KpXDXg/NRUFTZoN084awCn5rea9Ii37
Gz+eBEa5aJMQrGEaqKU3eMRn55n7mtoJbQ/a9vxOszPdkli8yocTqh5kj8yjtqbvNBetByS/1kPR
COa1jJn3pZhaxPat4MpjZHFvkURoc20zZeZlKJC3nHC4oyeIjPhHyFDwBAeSzn9ME2uVZB5VNmez
I/+I/C7ENshfKdzLPNnjm7Heskw8l2b6majkIUIc8FfZZA8lw81f7euImEoyb8ObpVfWFhbEWssJ
v7hLrUJXLr24VMfYkBGKRx9F+RS3ay1wiT5xGqJtg278UacAVGlFv1NaOauSQBWFPfjZlBqYfg4r
6yJz7D1a1AxfI3pkS3kdCp/gw/GzHqBJe9V6la1lK0+agc0DJ0rBpXjMM9094jQ0wEp7P/XOfmTg
tcSglNwy1823SWATE8Y4cxePXr1vayfbC83B3yTCTaASEHnuFLz13jza72gbdJ2DSK5NiyvJueUS
aA3lb+PQ26qG+kBKcnXWUiLISs1TL2YNLrTJYQi0bvzI8HEgcqtQy557+MUN0uhkFr5cqPmlT1Fr
GnCcTWPG9MFxOLSu8c+DpSt9X1dUBHPF0DDmoydMps395Tj/DAsrZNTCtFZCyzC4S3lFsWpsPdhk
pN+hHO3qnvNl8qgnHLEC9BKXKGjlxR+T5tezUg8kPfSsW9//1Zt/RbpluWnnbVXo7jkLbfs9rbqB
cEgru0SjZey0YEyOXetUm0Yv7MdEc8HomXH2Jgt63RxbndfJCGa0KTwpTlRbW6nwHHb7pMoaIhfU
KbBU/cP1OvA/SaCunUrdE9OHYtUWQ/UDp8jC8OhfRmBhVgHpZoT9sYS4nHBfy5rle5B/h7B6lZtF
z5EWZ7fGZl/qewmxDxXFWAfJBRvXjdp968rc34ShFSyMypvW6BZPbSe9ZynC9Nmt/fhmZI685XzX
u0Giqrm/DANaFUYKIp3qXOwwEq9qEseUnxlP94dU5q+YiOrz/VWAOWpjaK6D8V48qZCERT0qhmWi
G6SztHV/ScHV/HoYBcOSqTbVIahtbxcnDaT+1BbP3SAOCXqJsi4iMgitWp1+PYVaXh09KkuPA9Ae
juw+tfzjyHrzoksSOERH8Kxse7on1UB+Y60f7bln0haTfqyHchSYZhwewzRAWD2RBhpP4aaqG+0S
MwoCSFvQVMwS/3x/oME8pCLfMcP6HgCXFyoVn4w0H/RSRB9hoWGdQLUbJgO8BdNeFXVvXCaURxc1
DdMFD32vpxujJf6hm+s2WxBUK00VzyM6jxxtJLltPT7ZswHQ7Tme1squj1UeQNCM6R9h6J5FCG67
5UA/vlilbFhgFEIO1CUvk5oDuG2921i19ykm77stGi4Ulc1kZsqMaYBuZnNLmjF3aKbFL7jmhWVo
DwYkYIOyDzUb6HAMfCl2rCLMrqr31GHI/Hyp58G60iYYWQEDH3PSF3bV0Wypk4QrCARfJEISsmtc
NB7NH4sjPZEo4hD44U1me1pmr2xn3qpR1gFGSb8uB5JcKlPuulx/qhP1lx6ku7T1mx38AoIb4dds
Gr8l7qMqFK2z71OUrYX0plVhuwuTrK51MO2LsfxuTQk8dlK8FmDMUDAvUYLD9rSmLb7J785omAiO
SneP6Q5j6RTa29KRFilK07isJLxUxTotaP4PXQWevuXQUmfA4X3xFqQmU5ImvtrV8F3PkctoYPY7
ykUADdRkWDt5oiFbz1+syCNrBy0ZIJkBMLP2gCiby19Uf7fDoJOUa6tFmVnNelR0Y1uLHBlbBFjJ
mHIGFieT4GxNer7yMwtYvgbQvtKUsYJzgALqhkeSLbIJqbbR26xDjcyfurKIm2GNJxVCJ/dYt1/0
gPMvHZuJtHjXWJnNOjMYTkXAlWlCk9gTgXayu++FwI/jes4bpAQTia39mMbtT+7BH063UwQiWMhl
rXGD4Dybzxw2aS8StgGZN2wXWCKQqAV2ma/GyM7WQ4ZjqdYI4wOpcYjb6aQikZ6rErPgOHqviYag
qaQ3LdkQV43TnRUQUcz3bneizZYzMe4sp960ZUMORH6sJYqopoZvb/eOttQGx5m7+ESIPnnJ5O+7
if1x/Ok2wzGTHRnBfrJtY/lpRPRjmVCcwiwl8M7T2EBsf12H6EanACdsbGFKb63Xvi2ilW6rR754
tjaj1QlZY1cJe5JyzEUgiIo1TBKmA4M2hMdfdCXwxSRDq8hRsDhckVGOxD/91jbRWgQV+RUBnA0t
RqcbpqTBvvSEbx5y12yPyjFTqOhgZvFCk4ElyXWie7aMwuBb0H76ngtYPNdvpZ8myzx1v7fKFwik
YgAS3t6am5vJznXbhcUsK8Fo47coA6zqZ8LAF9YG1iyRcDngD2H58Q0SvmWLvrWJqSB07eeQ1s9V
VH4vB31Vq+xTBta0m8IHzhc77rByl8MkOKC226Moe7eizl6moPMdCgPWC3yk1UyOdi3k3bd0EsHC
rhW/3kLo7jqEA3SeJu5F5ahxi9RqmwqU0mMro03EJHXTMvQEAYBfQXoasqjG6vZV+e77IyYJjxWz
JPLyKRuyRVwobReF5oo/qbuCP0e0Q01zpvA3VtdeuzD7JJ6mZ0pBPqIxJHt3xJLaUDqQLIOZYcT+
WOXmjgqIq0yN/do0CRfiLa/d0Tr7Htlytj4dekl4atV4/VJa1oNPh2seCrHfrt2BiOvW899jdCJk
XHsHUURXk4PBQvZ1txm6fguEaNwULkGlUxOK5ZiJ/cAZatmH+sEW9bcpRZfgmmvDFCz35lMW0MBX
ttrlU/1e63Olh6CCmlc/RojhWTQlhz2VMmoJhnXQhC9mMa0Ctqo55chngYGvkItDV9PyGSFYL2gg
KgKvYuyqiMBgMZKsC8vFb1V1iZhs4cImBjqi3vX0z1TboCecoyJL8PW2u7NUvhoGRB55Nb75KUQZ
AQbVrupoZwpTwgl+b2ykMdnEeh02R7s0+m3l1c4660kHAw1IcKmF2FrKS1M37lKzwnHJQEke+9E8
xDpzCOm1OCwRSQ0pXq8qw1cmIiKO7NgFblGLz9ATwVZxRFqWo//3IPrubAh3L9J4M6bGUxTCMEbt
8plF6ankyJaQEquXctgrsNqqD3eR7b/2EFoWdowHOouFtg4ngCktQ2gvnNyVgdER6pr4XjkWXWp4
OEt7mGMyBZLeBllgnRMp2Dg6eaMBRZtJCI+BzsvptNXQE64XjVm0zQdw2mlcPSrBGM/0t1HhCuqw
5Oc01OTPzSFeaRGB3Nb6axDXn22VXtOm6RkA4gGD2JgH5mupfPK7wxLLZ0VNoeGiyfqQNaWwxGbQ
FN1VRShKHxyo3YZtWkU/kjE/Y+N8jMPxIfPtB2qIZ6+d/Ym98+KwBqoW+IvbRIe+RCSv+gi5SfDd
mHIiSqx3I0rXhhbtOj98qxs+Y594L1rFZNxi42G4HnBLEj9sOO5fDvEEu9SL/04EMRsiU3sTD0Er
GkL6gvBQus5THCFz8wePNllkssyyDCbFgT/pza2sJ9wU+ikOYblj/84wglZYKw0J/oUFbSReC13R
Nu0/m6Q+uLYaz6z3zs1tUccWOsFqJnZBVzhqD7F+OXjJm26J7RileKXrbdHFRAs2BGEl4bHHxWq0
W0o10yV5vKFJthQ5qYgGER1FYXyLYRkswmGd6DpZgl0k+awFwQE9xBtbiDlmFXOKnvykvgS0r1VX
k0K4nXjbrf3peVSn9A/EA+MnczXS3paF5GJzxh8mPgiVqWHn2jETFtBErMcd4dscBfnnUeQb2jDj
jgWLlKr4DfwaMOzGC/DyOZsqzAKaD7G1w2aHJLPwtmzXVFzsPCZjsVW9Eq75KglR9YYA3ulA+zLV
YTykzUfhU3A4qq2Jh2Qf9S1QQD2zzF6xXMxxLYQV2kMhCVe2djVApmUEH28u+D88u8NGA43O80d6
A4WBqACQjx/hkyNvZBkyKKxVEa7NsekI/sLOW1XRZ9dmNx2a5GROy46ZMUHXI/kKBsJMPS9J9crd
C9WodYrs6MTRcyVK5j1JQiAsOQnLvufg4bKkgY7EqR+yfVmOSe8L4e+QmByAUFDfv5dYsc5aQ9cc
UcZ/TlX0jVs2XjeOdBaJrBcGMImFnc7CbmC8CI69DXlaiYuUbKYoZeU4LslLMZKflnNsEo8ELF8e
AkXJGoUTua+uy6wCvQR9wPjQW+IN2TBTF5f/OTa7Eg1MgFOQeIXcZ8/Rq79i5ocLwIrdwuueEkZG
C9SqR1PvfspOrQhM9ddQy2kip+tIuDZhL857MFHWePrwNoWatdBMj0DMjCYYGNknB+N25xuYWUO/
WGqE6CVWWa9iQfSqUXXWGhrD0s44o0d9rVaFR2S5l6K+5X+BIkuu61rviZVMDPJ5VCc3UzF5mxQb
TETXbtN7ZF2Nbr0vm8JZDFr1V4iZL2q4Ro18FnOlU7twC4PkHsflVEvdExPDrjQC/FwyIyCTGAvb
f27rMrqyBHsL1/024xssPNnrUUdfILK8fWp1qeOR69zF/WU1/ywULGHlvkr0+LFwXPN5cMnY83v3
D8NG77e5CURD0/SwM/i2gfXpy9xEk0yCQxSq3NGzP7EjYzWzTKqKti8PdwFI3snspoo16rR4TaRD
esrSkogC3+TTYWCQiZsc7qIszXPJjTUuJk26DWtg9ZQ3BDIqDUhIOATWxo+d5iAtPrg521juLwV5
YL9GEcDzwzwzjok2PNeVFlziaU4WD4Da//IoKncOH+o9g3sDSKyYgLkQMm/50ZMzhHAw9Do7xLNW
gK71YwU+ksRVPd1rdes+ZGw+vipIOMLVtciHonm8QCTR11AYx/dR2h/yPjjBulhvpYrtPZHlztbO
pLmrHe0DIcJwUar+gHHr0KHu3726q874Nf558MrxDKDU/YPCzPja0fQYBDGdxkDu+sRtfDWvjFEr
6UZA/KrxytShhQMr8PisTrfoW8ffAs1AwWnJi2ZqBDIzEZqVuOjsJ+HgfdNySjB3hzjmD9Jg46s0
GN0mWkXu1zuw3v2q38zQBgQ5lS5Hr0TtFMK1kk4ZMaKkNXX6WB2iIcTd5xbqYDNs/KVfS5sQG5HO
GRa4fv2Hob/xVZ/PW5r5sJzCcCfAFvpyNTPBcr0Y9x0NXrQjDJrsSwckCiwXLnJv6p/1vvlLN7xD
lsuHgXHb2dITwtLz/o+uf1P/Kjz2bJxIdoCr2zZcDw76v8d1cEzjaBzAz2UaY0ldDpeOv0OvKphy
6IOVnLqDjCKIgnoD4C6zj5GRu5sgj+1HP4f6orOY5fA+VkWih2tQgs1ZlIgU5umLWbjN3rSNb07b
o2IavXjtVE5z/TWaIZWpYWQL5loHFoO3qAk768WbqJXuL3PNePW9vpiNKdGGVQGX8DTbz8La33SW
C0zubtdAAgJGPAEgAXpGdALPTVmh0EHiv/CziIaqjwVZz2MuTaPT1g2ct/vvco4g9CkmwKzpu3ot
NSAENhz6iCnWj0B1MGmws22nPCBszdFKQnLUrEguxnUt7HglRtphv0BFmKb8M0nzwRU8Y3AtVEbA
fYEJ1xGPTqE9mmmBXbUN+V5/Daoj038is+Gu0MU+nNL3XFeyJpHo7oZNzAzHABbJ4+gT2KI3ydnr
J/q4OI2dyWrR2hnGs++qm4165TKOlfFM6YPCcyyOoEP8FTaFcBXD+t44IXPBImReGfYOgek6WOmQ
owBnUvA9k1Gishuk85TgJmtzaV8L4ohUJF+MCrs1h6nglM4gyFqXISemlomio53J+Iuvki7u5tei
PPlWvOlzzXuIg4BU2MQ6yti2th1VSukR/AcBcx+aZP+AK0sO6Ma55thsl1kAmnfRtDShbKtvzlME
7amNylPj1+XJktM/z+JTq8WnyYKxtJjCAokY+qhT6NbTeagQ+ydWwtxCOXtuHwyxkVHeNvdH9LvV
LcigEYHAaxZtmYJJjIdiWwfttxEr5NXuRm2lYsc+AJ9xDqKMBQ5oa29HXFnTQN4W1o4uhv3dMtLh
UJeYc6adfdHCmhTZoPT31uhjR27sfKuNZPH6iROtU9PH+q775otsp4iGvYCv2q6zeSTcp+oGZGS6
MdmVTC7ARiRosn/ddPMzzR4fR6FXu/uPDK1FR+X1r0OQvk81oY11QNYiB6Dq3EpRnYMWEyzeDARB
CfMQR+glyvoQpYSG62uZxBOmyNFpH8T80Bf+4RfsKwwTevZ91p8Hv2gf89x5TcSTk40RpaegLxok
NXGTvTVeptEbVi4x98usDo5Yxg2oWDyMmm0R7SQyQCa2jomZB0VaDlKH8eH+Sneo/sJZZxEDk5qN
JYyBwsv9GTuHS3CC/uQ3LkLwMHiGCpusBofwxMlxP8y7OVU+jQ31f+cV3lrXC42MVWEd+9LNj3jQ
w7NmkVRkepXxA9/bmK26EWpxZWUPBbyUW2OVGhWyPV39RikilbHVhWemDWQHdhWJt23bQY8qQBva
gHT2tO23Yvawmb4LjqYYacFVnHdXtmiZoKZp1G0mg0zyYHKGB8fsdEBq7Hc4EKNr2H3zomk8JA4y
WxoKVHz317isKoCY6u+7G7UIatQ/VuacZWXhCLM758L+Cg8i5wToetJdN7b+gN1yPNwpbp22+SWa
cARZzB2Sl9vocM6T+WNp2S+//g3d4rformYthmnlSnNc5ZTa9LLIAfs/rs5ruXEk2LZfhAh480oS
9KRIefULorvVDVewBf/1ZwGce/rEfRgGIc1oZICqysy91+7h3C//XT2Y2X0Yb2KGIzhUmdvYJgVs
uUzHPLqghxObOh01P83U5iLofprS0V672hIvVf5ntDIWpnnM0QzfdRCPhMkVcttKqfwOcorgsfOe
StTuVwylFZFSEKySebpWx8N4Nkrzj+a2tLx55JVgj+CFvk0/1vfCEeWT4nLnjs//Pqq4enQpWYqr
X7QPiC3OoUQkUgM1P3tAUyk2gRmVuxK3394oBoJEgv7L4y//idsJ/rdq/WCmHoF+ekmtLN7AEhye
1XGIfUI72m2gjolfp1PJZtbhhJBN4et5puxyk0RW8oQMokUHF+d51wdbO/Dax3MXDIBXjHKg9zg/
gUUHY4NGK4G9i/SooSo4Mpw5Z5WDhLEiSrQPCgJTZyGT2Y8cMVyFVnmeDRcIQgM5UHOu8TC2P3J8
lgSNejMVjBfnf995pmGyynTg3sJcvyTCC3eMWonGpK5Hd93UKF6HONXPY0kwsB7uByW5ZTzf52J+
SXUsfbpbbpO6of/MTv5aegqQOST08PkYwQBQsRPmiswH/uJpXQ+d695Gxf7rNaC/gpBwTAbCrY8c
SV0tl8snZNC8uth09sKhX73qIi09u/Bi6mhULug/63WUccSxFloa5WG0UxAXixHZ9lRG7RspoWTR
a4Z8eux/GPPU/f/9oaq0Ar2bA3q0EQVcBhadcbW81dt3CipfTIlxVok8eo8L79vtQuPwOLE3mNhW
LiSHsC21X/MbNTXEUxBYBVlA2BpCu31r6hZ9jVXuWmWkLYBesachMa0MuqAEiduczPJwglSV4XVS
y+IX5k00mKpK7408ufKp+Fub31GPpKuJO22f1Dw83eRRj3PC9wE/kJXrTa+OGZn0kJIy3ZISOl1w
7+u+2uihL9sKuIFK8Pqy4EekLJFOKGmcOek+bgPxoQdMB9LRck+Z2bponsa3QK82rVLlR5unHMHo
v7ejR0esUp3Ph/Fh8UD0mWkdQxQNrNRStns0JKxmUvVI65Wu54eKVe9GZBerRdO0qMKlYoxPZvmz
SjLtnXnNRHw9O/pwkqEib5YGOQVkU+KTX0ahqxV6z9KtEimbE6CL4J65tbjOjUY72kqT1rw2n48W
9kuKI2zbobT2hQ0DfaUig1xV5PXBn62jF3T9hA9Hhne2l6M4B3ntlOEqt0svOCHpW7ll2B/FjESJ
+oGkRbXiNInZ9YF3+Qd6aZyvwP0Yu9RFU+fOYecs5culsBs6FYCJow1Ya8IZ8QTu7IDxCYKqJfkm
P4Za+mcxgSNOHh928EJ3hpMai/e007Uz2QPps+mBD5opR3I00mebK+kNTyNZeRfH7vCNyzY4lJIR
0nIZ185w97SJrD1cVJoQ2WelqX/jAQfH4/agb0V1bonBYvDHlFRzrxAaXhiTOMGpSouBeN99pMW1
dayJlyTPVbkEMRnEHXqoH41Q2HA9jeNt724XTkghJGzBLEofl73Z1/tYN2lcTGH5MhbdL2+o3Q8N
nFfGOe64vKTzuzHuPto6Mi7guJKbF4R/qsgYP0M2UO5iskesshw/nRiLuxrrCAr4t+C3/Cr0S5QU
8aXSUv9hE++wKvygaqDdErBxUTYT0I0JdQuw2H0Lx+Ytmmgd4zZCQ2CH1VNSEWOL9Y6JU5a+I+RZ
m3rr3RuQE/tJ76ZdWUTxawD9i8XAPteYKK+h5kWI6qN7JUR5qMfaRyynXUq70S4CZ85luUxy/ha9
qH4iZsyf8rjNoZqWnJYN2tbL5fIJRZJljyXcH91uP/Y20VjhmP2e2rXUMv3XNAx/aszeC2QPiey7
S+n0nGRDdeWABtS7jBNokrOIEchb5VfSNuAlFPW+tEm8a4hrA/0lDb7zcfKrtDcQPsBKU65Fbudb
TnHMJWtAmDl52XIq9CMP6qN+4lQgfdUctXWgpMUVdZm5CxydU74sukPYkxwYhmF/KdqygQOu9hfO
Vc0uUgZnm2rD74mn7MKxeFqnjV7/LLzoSeOJeutioTHR0GmPCioD2JmvUalkmwxULYaTGZeV2dmm
zVUu58PZ8lkiR6a9XWfKtkWH7eMb7eaTPWhNK9Deldj+zhmqX7Wg1t8ZlW3MrB5e6mJo9zWGoNVM
gzm5c4WD5g68p0yPy9XycWdIjQo2EP+K9e+ti36DYJn5v2nUnyHw7aM9Nu4GoT+5zsIJT8uLM78r
EuxF6+VtTPb3//f1l69RefKP0veQ2GazwWI7KFNSmYfCzNkFwR1UKbgFOJUP9ehIe1PC/H7KnNS9
aWC/lsF9Qx7toBDI6sZOfQ/mFysbcpLdAShmRfWcRAlNeBn9CgoLzn9r+CNYha06A27CjCTB5WW5
5OjYr5tCH2gLBMa11sW9yVTlYNpKvU6aUjnBLgl9S6s6ogepnfEAhVSwhe8oXnbhWFZcE9Pu1wlQ
MD+fqgQQRWv5dL5CcuGN8Ufq2AeenfHNyso9lsAWr6pm0O7PyIlMA/vbJVpdOk1DapDih9lY7QfT
VdeUu9aLpWZvqVp5J3rbdwaL0Xmhj/AU7JjSce9r2nitk3C6Ap8mWDdrmFpU3m3+Jxf2zU4NwsrD
QHlvNfluxp7y5ALVuNRh9jNAPMV42/42zeRvnabRW4pqYNtUtnY0uq3nOMOb090I5Sw/cgh416iL
X/nV+ipK1j+lpFyYOSKTqz/ZVqpugxIbiGNV7RrMhgTA13uvVit6PyPiabsoBQ3NE/tRG1SwkQNt
dCriqCopmEJ6rmmZgcKcB5s92ZIm2OJdMxvkhJQgztLIJY0GsMIEieI09gw1GMhhn8tI/Q7zESRc
xvg+Hqzsd0PcBgm40VujWL8JHfmIREpRhBuQQrIP6UBl1UsIX/GZDQE9b9WrO3wY8Q9ApAthYvkw
JiXoEqS4KIHVvRlp+NkPvfJEa9l8e5BFNPpMB8Zb5sEt4uccWNOTR0r87K5A9r7RRCBvDtqwIz1H
0Kch7mR6pMGzHXnFO3Lkjr3WpKaK8+iLxyJYKZNTsJ433soumGrU/ZDCuChzuqmp/BmN/d7tK/Vd
bWgV6Bw/1mFZ/g0tRX0qWn4DyzuQe+F2wtz2RLHNx0qVKpzY2DUUKVZW8AU/peKBvBXON4MZNG9e
pdOjTpt9QkSpZhTRk5EM6GOcjkJglOvOazlgYu06pi1fzM1ChTlzRT7yLHhPGghsNSuyCI1oZ+rw
UFpLS8iQQZlAep58arRNS07UuRFC7BiC/uReBXGrRR2tBrEl6vI4W8Df0yxF6zpM3YnlOXrXHTrd
sQFqcfls2ai/+sLKzyHzHHc+rjOMU8/hoJXMBZjtpR71kRcNxNfwpekqxJq/6A2V8ZkRX/wy4lba
JHaRHVC+zyCRHCPHLjLKbuf2Kb/kvAn8sRyT3ehaBA9CEHkb6NZplHy/IG9i38jH7ElVx8uAHHOL
1m8iAL63j2HJoa1w9W0+IpfXJ7O8lM5gEhFtqS+BF7krOsefSRqVV3e+H8R8Pyjz/YA3AddkjMsZ
TovnmlSCMwVZTx3l1uDkHOMmoYaTA+Rt/hvby/b/TnfLEY8g1lO3oJllisCvSgY8LX0Y52u9TWNM
HDoZ5l1nPuuBgqK6SF8dV4NEE3v1DpA3p1ORFzpEJKvYV0Pzs5Ze/ep5rdibrGk7qnziNNz8qfUy
zkNaXv6J+JMlAPyVlMTcLAh3hLPmW+KRmYIoifjOrI2boa2NzeynRHe1IasnO0/ghK4pOMG15aXZ
x38btupekD4qT/aYU9xXZCR5cWq/5JMRvISe9pqxXV/aUOkuRWEqK9c9QxwZPpS8zs6kMZXrKqjV
d8x6m0Zr3xeStgyyfmPnzBaJ4iHjvXlupeW+Okl3jjNHvAdSYwWQ2nNUtXdrRtWIbGjWgTH6Fcbe
185pSSLvyLmivkU9W6OSLRoFMmCui1NoolZWrMS6aDaJgXGqYgWeuZqq4u2Lut/1zHQqWkX0uWDM
NlY8YsXNy+1yaSy02a43N78KuxwuHmEd0PkNG7VkUQACLlzu1cnzQZFUl6Fq2g1rKyfiWdfP36Tf
KXULKDanE2bBod8udrYuTX87cGEt4mHWyWjwZIJvXWH1wl7KLHiBaGbC+M5ILKJ5NqnnkpCawxTX
r0N7TUp0driHrjRx5SEc1OrIRbR8dGqvJNDYbzQEyKUonRKrtxldIGSX7xPLryJYN+yyjf20DBnX
jtL60DxIIGZFlF7oDqjGk+lcdZm6afVU2wgz9bYETgUW08MOZP2kGx9YBfBe546yTeya0XjHT6v1
yGUTPf5G/oS4Mb2EaFeflxeeAsKdTLPYBkSQPHtX9GsB/hDbX7aEzi7zu6xVMPemsolNdvJxcOdU
FYev3lfydz0CupK13ex1zRlwAHQHCUXrpxpjpeyIWd9xMmTKxrlneWGGmHKQbG1/ucRxfRwkZKvW
6PE+L8bnQQ9vmdC3LX79F836z5ghVabqi4eoUJP6yohB5EZ/mWrUlmMVeZvFoB3bmXVsFoS71Xfp
BTpStVI4oR8qz0qewz4Xx8e3hX6FjO+kgBDl1vE6mtX0JbflhjxCcAkL6ZmKLaW1OT/ZGTnVZwnf
We1RZ01QJTia9ozZ2vTyeGsqaXoRGsScoGe5rWLG52Gc6Q+/EEttuynH0jUPd42+XrQ2ppp+il4r
fjNb5fF5thfAL4d2pu8vL2TPK77FN7/+97EGhNZFlNG2Vmmh0lxnCNCB+NxY8WBu9Gystxb76oYF
veFgk1SnbNDrDZ3yX2VjROcl6qAzZXlk6kDywzzay7W2x0weVbuCXE/G/uOnkRgoJuKk2hhGlJ9r
z6MkmEcs5MVCTzOjv8xBAk4VAczsSQteTano7ZoseTwJs7J50l30nlFYkNDNZaNN6R7of7Cyo6De
Gm3fYa5utde0LusjShHWdSJw7mWfBMci0Ue44WH3i6ran1Ld/sQ8JbfNPAbLI4vNcC5ue27E//Mi
9e6WaUz5J6n+FsQC/1GT3308PEt2qGNbp5uSRfkUa5xgAHauJjxv7ORYo7bTMLI/D0W8h6kS3WXc
PghCLvL1l0biABMIViENIOtJFRVxh41+h2bq8gIB967KGWojxrdU8i0/2pt2asa35ZDZWp+WcMSt
sermqWcUzO4Xntz5rO/YfQKEaL7+720JszeFGnwJ3eIip1G9toXWrtJRese4VRkdYMXEsBYCBcWH
Q3cRctJTXsmdBgvoCPCIXt1c4lajis6rV9Izw66XqB49HuwzrmP5BGCDLI6pM/8yfkAZl7fReWir
+Exc3S83r6lIWzn6taOZq3RP+oH+p/LcF0dRp7fGLHeF2v5Z/nyS49Gzi1bSnjuu831990pW2Whj
DAm6rlKxT44nm18azOyVDBPxAeNS50Zx0mNPKsQmcRi9zFOHlFiDGxbXUyd1igN0cGs8BtCQ3KZD
U+jiwM6oq6RbnJbeL0kMDGIUflqB7v4scybuVhpGXxPmsXVWGeYpgGn70njUl3Yo72oZROesCz80
fo53jusMdfGnLVfqtB6GInsXgdpCDYTL6Yrfkesl34EAYT2mykdsJJNvIhpA6WpV1xpivC3j1wUu
3Vfmr9gZRujq6JzSorROUwVH09Wa4EqAUeebo9U956K0oKZP3Xui0tFs8pxphjCEj0qvOjkOiJL5
HLjsZ7X1VjVa/6ap6m8l8+ZTQ0wx212wz5LUMX4zSx9Y2iv9BUU3nfiqz3fSzHd1AyTKFA1zMMeb
oyyQfq27qUcpPH9w+XSoWe65oPWxMqcG//P/Jtcs7woUOo7bAlesLEV8I+nMlFI59jobNhXF/IoJ
jJ7L/FG7j9ztJNv3VA+qS26qGK8GNhW7lohd5svlE6OqV8NK2lV1kZXlHQtX+Mtn//0rac8wtx6U
tx6y420EiHpQckSiOSqo2/Ix1xjaC3/GHagfQmBUcAyJGpY7p5zacz+L7Zd3WfPF9KchdMJjUFC4
bnuWAnugMpbIcxCJIN1CkxkyjH8TkM8PMqINXw7KN/MV1Htx6cAuSEO0nnZ0Ujw9O/97wQRZI2l3
vpeGY5ipM8AYonrVn8bC0E+9Yxtra7Tb9EOPjPap59iwaVxY3stqYhUSYFSB5l0d2kMnY7kWITdJ
FCXfi2Eul4lxiFMw5KYKlHTE/7pb9iGAmem5Fzo62/aCNUr4ttFGL/TIDjlw9nM9Q0CisRlwjOk9
gkhWBQ+RkPxoosHdd/qxMTN9bbGofw2KeSuGfOKH+GBNOYYO6v+ReuUl9lio+5He+qC2P8PCavZp
EegHp+0OPbHw65rK4ShTOJSRx4hCHRuxNmRTf7mhgJKh2pvJnildylTe3RYYzOwewDE6h5pB2XaG
5NJrXv0T7QvPQqWFl4S992Yp/M5FbwQHwroLfxG/TFQ/K8NmgvFf75ca3m8N5nxotxw6R8OEGorU
r8TDBtgGPYx5CeK2NPonbUQ67znQRpe9c2mA672L28Yofiud4p1K2z21CQM2OqgkDpvjLyGrkYkJ
VyWBQJhFzOpJi38GcT3cxtTz1rj2jurcNq3HoPQxec2ZeAwFNCiDv5SCH7Hqiz90t/+2sDreWBuT
bWVhdKT9314U06/CfBXrqNEfyRGTTZMXNQCnn3kfHZuIeXD0uxyfBq8+OAv7XaoFEECAjIbor/3c
yVjgdj2CrNaQzldo5e2mw/1xrhWKD200h7VVxG/D0Le7x7C7FV18Koxjm9X2ezNCrUDI45HwpJ8A
YFgHFKXMwOmOnVjZ6K5nwKilDsd+/r8FBRv0mNHATmeo3vKxxPrNPjnApsiiq0SXsu7HDgZqEc3M
osqv+bLbMLGs17nbfED6A6lkvozHIL1YCWc+Q27HBtEDLtgS4e2sW6TjaT73Ouya+bOuI8KTITmj
MHvXXgpALF7jxZ8eBrpDMqBuYwRB6DXm2Y0Fdy61nfTN6/tsZ1ZZeWA4ad9J8plWeYAN3Q7NPZAs
sju73vXj2lVS33DBr3SK5fet8aHMHmtvflneda6RIHrW0zNDvHekG9NdOnZ6qywjxBYdhF9KHuV+
LqxzQOPokmsBuGWQvl8ejuV1ryr6qem8+E0lCQJbpnZcZA4Pz7Xq6OOebc3g6JaMty5Sbkx7lHe9
Hr+GLA3e6iBhHBG2K93GZefZPDyizP8r9GIPN+O/A/XSc1TyeNjhh3kjN3EO+JFKf8jt4Q5eyK3V
eMW4t4coGHKgmId/y7vOrn60LoOrpV03OVp4tdXTYCvXhYjDZGVF8uG04lhgnct0OODtqDftHNsV
AXuIHC2/N5qqHZp59kx/GLz2lL+1Nq4XZAI/+oo4rDrQpt2C1UicBsqqNkGAyXPM/4OK89FMBg1E
UlzMUTK3VqsnHgLWy1CpCkSU4VSd41w9uVWAptKC2rqvE491uazTM7l1p6Js9L3dZcFRUohXM4xv
+VyGZOlcVvJaBrXRUg8FEyuCikIKUcvRlYQQNG4b7YSCkpGN89Uln3P16PrHrkEA4GNW5oDNKJws
9BW3+0wijRXR/aWM4hmvEaRzwzoQEYWTlEjiXaaHfwywIVvkEcPKKsfxqlYNcoQkLRNUvqF5MCoi
wUZEfp2SRUcvT48aYRTjqibv+5Cq0X/VqeNO/e5xqzziA0heiOktUO6MYpBbYzLCTZOUztpkNsSY
VOcJbRmc41fZLjJAwjfT5/nKIE/h9vi5WvoXdztU73IgwcCK4DAvdRJN+GG31LW9HRJupavRJpqn
8gZ9vXNg1M7GBMu0DgLOJwzy4zOmb2Br89wkKF+VYsw/Uk9KRA5xxvZQGn40hcohaJNX0XNbW7Lf
ho1mnJahuhvShglhLhyIin3NRf1jBIH0pImEFkipFjeFcSGlo5R7jAnZyS5tRO21cVcIxf2UtkJp
T7UwCYaKs49gkWEFtRevy6bB9BJVv0qd9qlJJfjK/OhFaFFx8DhT7YwsQBVFc3S38IpVQRzdAkFo
9uU80C8nUGF8Hxucd+1nH/fPj09P8MaE4mIDKx1lZUyOPAAPe0T9NY7yjlw/2EUInk2oMLbU7W8M
Vih1DqEXiF2lzZym2SYI6bwipkhOvuKQq00g+CtYMuk2OoJ5Td4K9WzOAh6jWBZS0HYPSjSyBO9R
j9u9Fe0qfhObCaftJknVcK/l6buIYuVKu8daK8UU+IqJHrnvGDP1yTw/QMrf6ciwXMROV/oY76qQ
2a10lZub9+ORpg5ikb6svnQQ6avlJSpax2+W7AeMmCNtsYfoAU0WkTicfVbRrA8dK0s7LMz+3mNC
FDCbJN0moH9Ru4V2MZUdO0BxlbZ+sGgAHhZwFrPf2gqLnRK0Jk4z9bhMHywViBTj1TSEB7CMNbqs
G7A+u+MuRZjhx01VbWrMINg/UAQZceT3YUDUDAP1RyumQkJ0iGrnSnjw8Bk4o4Dq020eDxHctyQx
I/yHpfERFXRkS8UlzMTSxxfY9DuznsijETiIllGEiqEgLkKATT3NSyWzPnolS74jgRKlIw7OKZkT
Lgz+ALnptuGeR/UNORfXtjxJq7Q2YcUpwpJ2c15eIlX9oTMS4UiOiZ/FNW0OsYH0Lg6Qchf9xQHc
xAKYEca3yCfVxB61TVKz9GkUKNWMLbLGcsv0TfC0ZeaT56nQh2r7vjxagTTZGfP+SQYbx4Iq57RE
xT9uyD9um/TfYQ5z2NKUHhKcO2GjAHj1uMdCVUlWmYFFgN3TWBPrWt9DPRN7Sf7uumK5ngOvYUgb
pbGPa6A6/TCh6qUmO1iqI+9KhHpludRKDHRL9E8URto5bqB4QFJdybq339EGHGjG0wWuRvLbh/JL
Uof4CuPBO/0rHc81v5uy5mdKs3bHr0bW3pOjZQzRF1WisLvntvK8/3PJH0B5gHf6rBA0iTjr9oJQ
s6Kzk9NUV3+XO7RAesVUo6c1lidkWNRhTxKJC1miuFe1y0y/N5rgkIyqL2atzgJYoOfV7rP4mQ2A
fDzWYSbWBo0+Fweqq5P14Q2Rd4MC/ZumzK4P0bU4XuSckrL9pdsB9I351NSH7F9CQGcmLa84J50I
nxmubpXK+G4sPCyJafw/4Vqamuc2ZqCZ1zqjZgGYkO8avn5cGXipkhh6hpllZAzWWrLqOvFa5jRk
icSyDoOdd9ss0NqPbsh8Ro7payRz8QJYAfQV6oeINt9DOpWkbXh6PBnZrPtue7gLhkssTjTv1P8d
UAv6DZVQjIPRk6GpzRLWWgMtF5ZDQq9evPRBE/1Swln/3RmzacntjrFhYYye9Hen5nCWex5pko4x
gGPluPvvZZEzLJd5b74pc8Qdudr4nmfECzFa4WsL2HoXVx07vtna20hnm3USEAQLT2HSi5WUJK0t
YAUsaJ5fu6wYRDURsCZy/TrWmKp7NIgNHYZ90hbxttMh785Lkhdl1jqPk8iPiOPCB1GXIOPBOqD7
LKsNAW0TpcE8VGatOJVpUOwkFMSvtHqtg6LYFsUgGLbEL5pTKH8MEAeSSnul5SbCCoRW9PLnJpUS
GInCBDJBRGDitFC60MWGavDUzD2aCMa7W2psGyX+/BDy7J6E2nynC1N56zrvnjSmhnYiLyjwIw8f
jAyh3Dq5uaOMeCJOCdl3Z8I7JUpn8q2oK3aeHZmvVfBVyk79A//xe+CPflWQDnNyldU6B/z1trwj
jramm4Hg+mDpVb8K5xFKa7MG1eZ4F5ndvTgNS4Ql0hu3qoIgkiFtONifdenp+4VqFenZHZHDeHjo
yCpUFjzx4QlwhwWBUB9/TCkSU3VQPBwbrXNt7dyiC7jW4QeyH0TqAcKGskmL5CvqWqJOA7f6dJ3a
PTuYnGp7xJ9rl6ApOY9sl6aT6UzOvlfBZdshD6QJu3OLgL28kR2C3pq6wcFNv45KTcApQ6UVknMU
dknjL5otBSLhdnkXGo7Y9gxP12E1/ejsdrhUroh35KfDVEgiRqJd/RKU6M1GCbKIbohzJB1K343C
ALudM6gAuKndiyzR7qkORITFzggafScxua4lu8Uh9gioXRageHB+trUNyZH5/nPmmRdnKn6rhOo9
JUQGIfhNeVxyRN+p6QT7pjVfmilRTiLqMhzefEFVeMUn/onfhcm4m6yIdZQ60XOMTWrHgP6koyrc
k65TUeHFN11YHXGw4nshU3a2+ROknLUfKGMRAZJHqHAuhmmSZr/Tzt3ju0k/g6BFcjPUxbEk9ncl
LStk+kNjoLGmn60axGjuAOClwwCxuYrMlZ5i0nmgdlwCffKkvkEVu3Rmp78JJU020lCcA8PzjKCG
zFwPgCbIl2xLRuEIQDaT4Vl7u63HFzrQ25REe7LlCxKwLNHc4hJjmUqEio8yxXhTYrKDs+gTsw9p
sn15XWp7FniKqP5Fyf/0s5oo0+Zvzcno07YOLWVD2YFVfAmFTF+FUHkwZwvNY+mzW/1taYlXIiHN
KEBRsbTEScxd49rfaWrVHtq4cd/tdPRRiI8/7BCJJeI25aC0xm8FhxsTYNW82aFbb3RyB08coqJX
k18EwY83NdTTj0zE72WWDF9TUydQGpLpxXSF9Lsx3gZde3Q6ywRKbvywUKbQhG6iKytmdG0DraGA
tYtdrhYwXDHzoeLOutcoReAA1uZzaK0ZMWomG9WbruwTz9VQ0UrAy3zPQhd1sON0u9aw4hcBOYDK
4aITULIePaIuwlz5WmT1jz7BWJYqlsMOaXCbZVt3HK40FLMtCnCya1sXO0EiiW2Zhmo9eI1zs0Ea
r8UIvabKMFlmqP8vhlKbd1FP38vfovjfj/eM6rDExUwAQgKYl7QK9IinOOkh9Wn92bCDn2YDkVEE
rnFVdXxFqob/OLMQMeZ2R4ePu2PDqRNdKwkcHe1d9CqAmw1mhTEa3c+EqOU1afXFi2njUBhADPtm
pH8okcYIJ67t6AxRwx3GT4uor64r+n3XNMmu1HUiBNCdXVs6QUmZXashbvzehGM8zpuFkdEqRZdN
pkus64eh039GArS4XvF4ogzMP6ERT2DmPzSrMQHuEnLaW03+HnoTBl7aVzh38uJZQ75MJr0+HLsC
VJlR5vKcBNk9CWR9G2VVnZ02kxsFIe5GqYTrp95gHQ0K7/UQB1CgaZ7vasd0/NKT6Bts+0Or3PpM
s0SeB70UW6bz5BZ7fxbnijHbVzIgaytun+CEcTXA5Lcj4U/4hWWMtyox3tHAlndVkGem695vC4Tm
PgjRHS59kH9tkU5XtqWqnCerpD85GDuhVRr9SBpGSgeOELvyPMcQKNWdsPzwcDEmNLqk6hpvVK1Q
Al2Tag1ezzorsmm/tOTDBNFtAo8ypByI59OiKGrzMAZDv3YLe9gWU8cyOnc2iWho17pb4NqJxU2J
nOgLIJHZp0TfKPK/N2nuq1oavidK0z5FuADxBLZUf4jeCFJeaTSQ7snYfHnu3N7ykGyGQeKeH6dy
1K5zSIdTrOLKNABGWf3WZoyxHaJCvEhOqZ4RXss5x51shPJcTxMn1flSI79pPzHd3jgHMEdVDq1V
EKU6BDqCSEKE2x20//qVOT7Dz8ws/hjK88hmv374cR5rkRmzziVGoJ47kWWbEgz0qxEUr07KqAFp
yQ/HjTjUpXRpqgrRRJeWL8uvBgmcjyDvwNop7x09OdKjxDvTO+NtMmardtdywynxrKNp2h2LFZpn
ckleJX8d31Fsd0tIAf5eUPfnmAB200N3s1gmKEmCfTphB06NGG1xkncIjnLrRWmsg5Dd8ETeIQFM
tuMwf1YRSUugKg3mhVuRm2hs6A6rzPMPYxaPN471zqbpLA+rUgNzhv1u5zguk34bP3/dt+P9MToL
8OVuwqIeLo2g+YXqod5x9rC3nLtHfzFZgIv577JtpvZtui0Bb5pAOZdMzB+iOfMlCfN0dpbjFcrQ
QeBho69B3vzZtc0MDiUWrLAMqSP5xDpbdL1Im6q1G8ccRudOL2IrYxVjtDslBoZ40qQfkGlJO/Da
L+4nVe/5uQNyPAPdQY0jGIDJ0IFTbyY/DDe6WN1ofLPpXsh92ZhOYZwXr2RQkUVaT+7VqPEc5vkI
NAHm3ugwvCdG131WVMq30mJ1bMND9qiqQ5RHrmFb/A+Lo9lHyV3Ff4PAXu38PDMRPjF8en+8S5Av
Lcu7ptfpqgwLxJOitp9TDvwPZvPyfQhiDjb0uKYu5m9Xab11YrZWH5qwei0K1e/RqhJyZU8bVrv4
u5w6XMZV1x8dorVpenosGF3xqUNv9bOGwe7SpeYEuXn8flrXJERq3nm0JEQ2xG5yHLRgW2uVfJ8Q
gh7cepAcwy19HfdA0RK98m0rDP7Ulf5cqs5rWI7Vq+mJb2Km0p9Yor77oQJKoPVfip0d2d3Mj2Qk
vZZRIzP5IUrWkZNsIC+Ie2dENLFHD5NOM6i7vLAt6E8E0M21Z5AO4qlDDYjbFj6Fxp61JVvkbz+n
IXtRbe496cHuSbKbPkwI+amwH10zNcxbbvbYhFoRdB8h1TjyyOeH4dVtb6XhilVkT+KdcprfXJ7/
D2Nnttw4km3ZXynLd9TF7MC1W/UAcCYlUlRoCL3AJIUCMxzz9Gn92j/WC1R213DNutssk0ZSQ1Ac
3P2cs/fa9bkDp7jTk4WxAs5N4eD9WLlBfQgJF/eqRcJ3uy/sv4Qk46ixxLNaZeaGSd9ziOUMR15l
vLg6CfKqriQn7RaWVaU5MtAYdkmMbG9lLUMhqKXT7nttIdY6ubth9h3q7y3u/WMondFbNuvPYfgZ
dCEHu2kmfsCnQplBH5RoX3K9p1OrpfrjKOjep9kgyBSkCR8DCIPOjsdAXSD3VDYIF5fnEtTY2UGr
cuzLJlqrctDf+kR4XZfJLdUwSvuFoC9s+DFjYPQ747ZNYCczZGhcp1yqvhH06T6sH/HRG09BCK8o
ZUa9woIktnWYUNXHU3oyHf5WrRDdg1kPzJDM8m7OCmUVlAPuJc3JpsP31YBh8Zp2HTRT4IV1XP9C
jQa+qCq2LbBVPOfMapc1U9WnDtvIvehK9b5ilL8dCPA4fT+Bg0DULxKElxKd8LczyKqaU20b5rpc
Lm449gF+jWrsXDox+38T4Ke6Wqy/dY5zNN3nSops3oX1/49ZUsvEg3AwJjmLVSrvRtKFOaQi9mdw
1zXX3EionEqn8zKSgI7fjwz0qxdMSJBuvpsmmsHlRmq/cm7N60yF3EN+326IMuGF4LZPppmFu5RZ
5ve1WyGE26XhRFw2D5ETaUedwyX0bzC/t7XNLZBoRdG0tC3Lwy2YIFDBU4UhFK1Ey1FbVD2tXBta
1xwFITDqOfeomKyPACGfy2761JfDKzg9+OpFKNa3Nt9t3ekDvVlVo/iYLawivdVZV0Nmme+kkr3O
NO7jRFV91WaCJA1MCxoyoQYXBojXubwauQEYT1vQFMGkhH7hGr9U2GKHPEzbVZI38TYz6ob+Ydqc
MkKCqbOBoca6Fvj8cuW+wRrM2Zoqn+bCUZF2/rVcKcim+JrS9sieVNzu+dcvKRDqbt9z+2baX4x9
yT2Xms0TMhf2JYwyOppMxdfIOBuWByzvhlTGE94WpFk0oX7ylsL2C4Tt7DqJONMTK5lpCOUn6Xgc
xv5hgL9dE4spPhFrR54dhWS3hDbj2VpgtSj1m5MBNfcJNWBEfGgf3eGVCo5tId8C6uXj7SKJdSLD
0AMRf2ru+6jEvFUF5h4nDL3IlpN7jWThKRUgpFqbtV4hZezudhPk0WswwtNc1zbHN0J2i59mEqDP
Qj45qUqwzxbZCA7NzpsSwG7mMBinUkfskdTmsM06UDjuovhv8v4563L3Wg9xvcrVxtmJvntJ5nI8
pJqT0C5R1SukPvLmaJrr49quSXGlA5sdeEOmMNtqEgss9Bc0atddS87CrZssRAJ2As8470egiFCx
DdLADN7ApU/oF8N4vTdz+tHB22T0JOihWTb8iubGtq/L3y4OubdJGbBsk0z8bTPtbC1k2EtDDbWa
WAFvqn6iu/odZDyWIRuuag2DORoweWDDhNGOfayK86dxuaH03H37hnCwku9r//hWtezGs9EU4wq7
VfWCmXh1w3y7rW6vs3rMYAZlNe27YRVq9HFxCgwQWMjJJOuAHrgN9yMvelbo/3a7M8v1Y5Pr+lOX
npXO7VbCaI1LLSaYBdH8KSeV9aJU1ItIZXNQIDJtgDtB9GMwvBvVIfO6ZolwrDsiqjTa0l15l6nR
vOTphmvZccgFRpq8qJWoPIKHpru4ypOXKCY72WAU5OhthTZWHio3TF9KwisBngGQuX1XUBUfXeAU
23KA1GS6RIJqywZyu2iD8EfJO+cYpv2fd5VGeyUsLzhm7kyVGZnhA06M9HT7/lTgevj2hrURb0fy
ALtHsoCB0LTkj+gz4v50uLdtq0eoA08+d5hKcu5JV+ZyHwfCt6HOQJnUI8BBrL3Mx2nbpTR9GHGi
OxyqevB7G9cRJKT+UTZoeHSr4aMy1pub9ON20SZOfnEMHINJnk6bonv/njgOUR95U9k6vyBRmXSS
v6oEnRdP1fCjQoPrDaoe75QRfYm7XCiDQd6rFdKOwTmVFhwZykk7x7kh9jo9SWIA0XIMXS/e0pnk
NNAoz7U+jjR0e22d48Y+qBXcf6Rri0ZOJALdn20fCZama9QOrn+7iXWPCI580sEoufVGJtl8HDOa
gqiPJUMMu/mplN3My5CsOAM/SCcZLm5SMOWO6cSAoCJJnJWo1gtMmSRs3Y6XjalH6yQiLsds9eF0
uxbdbtpsDXqfP9A9t64aOSJmmG1b99pUqkERw0VvlPPRrg4Owx6/MiS1zS3XAsf0Q4rfdVtH4YD0
S2o/p/6iz7bzllgzkxf7oQVodCeY7mOgwfjjDXUabW53KlEdbScFUW9aVqSgIzqv6mT2VDcrNrqR
jd7QNvKQmxOW5Myl2jfv4rLXVuj3meqYxgIWWpxiw8ioqPF0RGA/U8URO0nmvR+XdkpeUWfO6x4r
f2WyZLZ5bl8lYeKbqK6MQxME052t17gFE2N+hi72rpuK8tWYvEaCxi/k9E+dLugkC6zFOO5fXAlw
Ysjd89jZI97NZZgdurA/RrFvset62pJcNQpt2pcLCiFpLaatTFKmuqRaZsx/r5AURI8XPr8uyF01
hqQ5TALIJq2iybf7NjvEjYCsPmTrlEbFo2E2xTYswYVTrX1ocYofoaPB1uaTcZhLs7l8d4ZK3fb6
eQYVAUkH+xuhbO1ykwBMdyUyaWzbkHR2Xe+rI+5mnj3QsjsspGQ/NMQwNlKLVllMrzqwzeICijWG
ewPNyUz7+j0urL014PfrmGBtZVEW22kIxz3aLPuiTk3s95pd/UrAMtYFyjI3c0+wn+AajrHc491z
tmoxWUetvS4G+fd6UoPVjGbgOKqIqSZ93jcCaZaaMp4jCy7uSswWYmwf9TA8G4Ux/mSXmmoHXfNS
NCMsrA94CfHSO6F7rgydP3y51grzM+/B18/2aTECPsOlP0Zd5DwAerCeaFGFEscSTrKanlyg+9lA
lGXR9cUm1Oz4LtX0aa/D5YBHOk1breuldxtFo48yTgNCmm8wPaFRm2EM5XkkryeOrrcwYOZknL6D
fqVYcYXpoA9/3C5UBLM4Lx9vNwROODw8mrkJq2W6mMOPE7LXNmGqT555MzTT+makgIp0/c9uW516
raOoJjrE+GnXsfFSl5rcKcy12Ym5adCE91PLVY9JFZxg/QuUtUhn2RthA1X7UJloy5gft00Z/q96
qtSp8CZl6r4Fhl2/WAqxK3v24om9WWGnqQqOBUuAukR/gHV9TivXPI/9XO160WZrJRSBf5veK6mw
jiJBkXJ7ynSbhBOziVauOZKtMIeLS7061dP5FpeMk8e4k2N1vN2iMALQesMxfZ9rhVGbhMnxUxNZ
4xj6Urm5GdftHlEuoX0/c0V/u00lo0U7mimYL6C2YpQsDXPbFR3d2GVXzrAV2ln+WEMua2aVuEcw
zJsgd++7yXRPU58ku8lxmn2hKdWq0ntG1XSRqqoMX3qbEKHYBFNIJqFzJYJ3fXM8xUa46fq2vGuy
+KLMo9gligqqKmjalanPDKsizWYTsOXv75swXpaBO5EQhXTvAT0ib+0MZJlRZ22/jzRS6x9vjW44
iY5PKEr/3egmeJg/ZI7pstPVGYw6v2cStAVq/lDik6Eu5o+kTUiUbHFKUHidFKhg9G+Xqw7931Ow
XDBZd7ZG1jz3bsDkQiQ4h10zhLJWMeHVBurOIj23ekOtkdXhkTYbfixjVlbQGfzMIXZwXMqMPCMk
TU65QTeJnrYDcvlcW0m1m1ql2zZCQsJNi0vcmoVXisncYRx6sp1lMK20ERkGsHU1hMg1ZrQiZjw7
dVlpekYLUQJ1wDKh7uZgBcmorJl65Y3z8i0Gm+IoW0fVaHvhEO5vMwCtRVWIcwsBkTZLbV0oGXLC
wbxbSgBFquVn7CjX0G6Ddy14ppC5Q9aT/LL09h1/cPKUiTjcMliKV99bmjsDEe8bjlkNheonH6pL
hEvzmd97aOdB+n0l6qdsGuA0qLX9ZeKYFPjpZuabq4K9EA9XO9XH20UPbf77GnGOj7QY562kTrDu
HGDUJ1daNM7deElNWRwg5dA/d7xBdrdy10pLc5NG4F15Wn7jOdAupuwSvF+OOE628ZLooXUydZAD
5qxX6I2GP4H7BCcQmckR9PtpQeVAO1+T7vl2gdAn2GIWHLx8DP687/aFSWSYZhFm+F00vLHyoF8X
VXFMizG8vxW7UqBg1SxMtkO8us2ORj21HuIMw/EiDq+y4bmJNBMdtUtb0bWN4+2a2lk/Jjgs9Zr0
CueYylj4+Gq1Fz2LvloQkl9Urz6OklVhzSPuRaxJiYWiEeX+ANB1sToHsZX6t3/T6EBGNhkYIP71
ddczPimKWKAtgFr83drpJpJJoix/k4srlloAe03R6McqH2FbRDmgkTk/4i8iWvh2lZWMyZd6gGdr
3PWwYujFNKebPKxyiom6yBzXpLUCwhSpDUIxmhZmrsDc1YzrkVLGhAk3QHVeLho9OjZ4+Y8MGCPi
ldq22GADoj/YGQqvVEZiM5bHKRebAajkvYi69gCHmr561d9Py13RQjEPWTVX7WwQuVgDElHqUxX3
06lZLvouWy6sxqtI6lqP1lSz2zFgKEzr3dQU6UmV3TaM4TeqxOUcZTOz6Sh8qG6Z3LGK4Jey7qLn
Zn9kBMesd2noxGkX+GqNNiulnfEIM8eLl1UEQ1h4QibxHhJUsrnd+sf9ijaSeaAJD4kObrjSWcqt
yQCkW6YOel+GDgp988+R+O+0rMVnz5Uo4R4c5RZbWQ7p8NLqeX5VRPhwEwbVQd8QI8xJBm1CTnxJ
/aoiPaJt/DkCKvEduuT3ajEDteHTbvSm1D0kfuV6dENkOMur1iaT6xFBQqihzK0zlGmGpstIVEcl
6Tc9Wfc3ap6SpBZDNB+8L2k4xUBFWZGkFwljQrGhvUg0Ql5pl5h88X/BGa8AQGvIC8KOgsOe6cZU
zOuOg0sZ6GrFaswNeacNTnNNNAabvP/3tG0X4LTG+J/+6JN0WeuCuERl1rHgQXxR7gvR3zFGCJ5H
al/iMYMRyX68uWnEnam+hhlNlpvA0B6KfQE2vnTHVxiMwQoy7a/QUapDuvB3gK7T0psK4FUOuYSu
puR3tqKcSgYUj5WI3itNc75vaSqCDAdrOk0yvphG8XiHtOv5dut20SORs2YSdW+3RK4BDC6AYFsx
XK0sGx/Ksfqt0bpOEgIuaIOQEkajUQVnX/TCvYsUBGEVJ/43zsN+ucRD5MrABbEyyBEUzasCtOg+
Ke0kphb0Lc00YPBLQIapzWT4Cqvb6NDO9HnLqSzjfW2Zx0r8HAzMMKtk4ea31mDTl2RQ0CfMH1iw
mOzlBYou1XqYZ0fdm6b7grU0wx5HCgBHz+GudfJXdOvOAf9VvjGYt3rj2Idbe8mKd6q8vsztWF+6
Xv1/Jd2J/4Y2NB3dBUQhTFMl//DfA63iUdNpZPBm0asJ73RU7hs4ZXc1us1LJp7iZaYyMwU46n3m
J0X6GsMdPzqTY98VeWB4uebuhiVg5bbol+C+d5j1DCI6ua9TMjD19b0MyFIPLTqmt2vSHJmvoIP9
dmSNxER+O7QQEc2g+pD3dqPIMVFhUDQHJdnqSo8lDHk2ZI1hVZqmh6q7/OhlzmR6Gpn3FrKjh48Q
KVkupiWYTzipOADI+ic9cWDTxbESAnax5DDKcpKEvRv5UwfzgXZtyQlx8aW1IWMsum7GJW8BVzUC
XX9iXmB2p2sKCfMbX5SOge3Biy/WJRqwBnrET92uStjDwfQDdcSqHXJj3USlum0hxdxyof7jc/zP
8EtC8p5CWTR//y9uf8pyqplmtv928+8/ZM5//7X8zP/5nn/9ib/fxZ+1bOTv9v/6Xdsvef+efzX/
/k3/8pv51/98dKv39v1fbqwRT7fTA87j6frVdFl7exT8Hct3/v9+8S9ft9/yYyq//vbHp+ygQvLb
cN8Wf/z5pf2vv/1hkmH+H//86//82vL4//aHz2X9P//Hf/uJr/em/dsfmv1XzQXM4FquQ8og2Mw/
/jJ8LV9x/gq/wkZ9roOvVG1wkX/8BS98G/FDxl9RjKjEWLq0LHVtSbdvJEIjvvRXm/rIJCqSDwmU
I939438/sn95Af/xgv6l6PKLRJLV/O0PG34FPMrvV3r504ShabrQXLhdNinnsC8X3uc/x8sREj5W
k75B9HWnlNWGIINs3ZhkVekGeS5BMbprrFscDNckJvwIMI8WjbnOwCyli7YioJ7SQueDXIYjcP5V
APuZFjJvbrPMK8Q/2b5Scw/JWQpSigkWrrevXKKck7Hiy0Wfk4HVsVsa+gxAFE81kZOVPdUi3rBD
29TrcDDi7RBVr6qZoqrBEOw34WOuwyTOwHfNuVneG0ZmYJXsKqYfm7INfyLJK/xYBCcYELuoNPfl
UF6ZX0Q0hPC2p8pXp8gfyITT3SjFSlVJEQpmaC9hRn4eIaYlUEFC5XJvSuEgMHZZmV3T8gGm5h47
QtDMmLEzmKGg2MWJHFYJPWWvrxyUN3G0yVETdmQx7li4Sk63abZzc8cTrX3I8HP2Jp6TdPQDS5v8
RhKWKbX5FIvXLp0nMLfUGEyH12OPoXCurG0xy0PmaL7QOAlCugJyWx0CfXqXfhRWg8+gmxUmx53g
lE67TjpSL1uMM9EgGSh0Z5q0MyYgI0f/k/PqtY+zyC9m01esHQkJgXZ6RNDmqZp2GZP5a4AFt1My
RqBPRiUJaUJjKA92Pn+4pRNuMolyPhaf8TD9GJzxGtbtMw6iGD/v3PqDCLctskxjHEgv0+TrOKCY
6BKVvniHMimzLITo5lZJqm2E+EVkY7nWTBX/fdSgoBvnrdAJQdOL+KQTHJNo/ac5GQuuG8lyDsKn
r93w4oInMWgB5qbePIQu1QHdD5rq/S9cGcuzQXylorznLlrvpI+NE88UdVXDe5BTkB1DFru9IspH
Z4qXOLdDX6kN6U+Nem8VtOJR5BRT8xuoXDaQzDZXSz+HTtZoQAOPUyqLeUXqgn4Yx+IlKhC+ZAyH
MeVzpokQKw8Fsx4zJVesK+/haK37MXAAc4Orl9UYrdDE7MlxAFuYqBnZCgk8T+I1OFeh+hjbkz5q
IeLqHyMpuyvmDnfzlP5KEBWishh4TOhzMrzxbn6FM7Tp8+K9LIv9ECpkK6LNZZDQYDOKBroT9dMc
zubabhjR2ovRuj3myE5aI9uVhnEF/wQl4hAv7/deSLmKMoamk7EBWvjYAu31MeUZ64AjxRpzNF6l
DPuhguatpSVNYbkSm96ykv0YKGCfiCaexmRlGwwRwgaOUlNDDC4bfRdPWruXSvIw2SlpJHWxa0RU
b5I2JX6FTCkfGHflgT36kGbyZAfh3qbI9VwruK8ImOecwzoRmLRZwyvn3X0mzHUP98ufLPoPhhlo
nhD38dQyFA5izLfpocV+RiaR1fi8XrzuKaPSctuD5O56Rd3CzXA3QZQfzJZbUTO42xHPr+x/FE77
IKAnXi2R7ZLc4OSvM82l8OL9RyIGnyB9r6fA33RmOeAgVkX6Q47hFhr67ClVdIho6UVVm4B0NfaL
PY9sui+G7a7fE+3uDUTOeqXrsoDyN5oxs2jU0TvSofReRlAXp3bHfv7hDD+dRl60Qdy1SadeGxJr
N8aQflYBDWdQ0AyrDOfQ2xnVZxsPhwCbsze/dMRo4zkZjk5JO8AM0UzruEhlf1YYJ//WJiJr+BST
EMVXLKJ3wUZ4QNbv8DsR1IkwaVtGllz3iPZWoDjTlaLBR5LqaBASNbELhLX+qBmdwB+ktO+tCT5O
0+UJemSzDhEMpD+0SlivbcPzZoQpS1AXybVDEd/APIUxgS89Ver7Bu4R5clBVvUxnB37OCbBsCa5
mpxJt7mS3TIhZyaYZeSwvTFgcOzzHoyfAmFUaxmLjKqm7NEcczRMze5O5kBKwmzqH4rmEfl7vHIl
n2CHwgMvACEn+dK2kHN21gI+RXFZUyRPrfGWIYdYIHQePo2TRdrqvTJ9BslnlMr0p1FXT1YE7GcY
1JTOjwSH3/DJnol3qMvqw8yy9CFIO/ucQXzysL6kF6L4nqutFln5phkie0dh9JQL+1lVyjfyekhS
UeujMZPCgf0e2IrZ5pe+Qw1c9QFGFWL4CBcwIDVrxS9FgXoCI2tF4mu7NaZy9sT8kJhmSORttG6r
5Z3TVLZvq9WrMUd+xzCMzVg11zk5Y84Z2ha6SMTUHkgzpkoDpEy9I1WKrCFPmE29rV0Gou4PXBhI
1sxrOtKINWvG2kptv1TRXU77p2MF7RwaaWGzakPxJWakUHZAaU/IO5YuKlHTc5Rlk0uadTMaNGP0
YWfp9iZwLdULk5g9LA+vxYBOI9F+kVG4/MBvs9SuFrGbW9nav+lUXIk/S9d2Pj4VfbQnD+536zjQ
c+KSQqieTwMfuQC0eJsXe3TPCOIwhvp53D86GWti1Rh+0xZ0IfWzCaNRG5VPGeFfYbz6pNbkwrpv
kRE9xdjxV6M9Yj6yCUhxVna4U+tf6ej8rJX4VWmJGtkzRr8yJ9jZEJ/VYFxCdFwy0fzKlYce1qiF
7g0mgyVOsosTzxXKlYB36ZeYaRl4KB9p2WobJZ9NLw/lg8AxgPlnhAfHk+HOxRls70oWAZ0pGV4z
IwaxhL/f7AnW1JGME/euWeJuzPFAiotwSnxBkG29ONH21TUNy0MQDR9tUWPWNvuDktsfInI3mTI8
WjlWjcAeX9Wk9+Okv1Brt6S/uHdNQxhRMx8aEzNZkK2ntPm0nZ6dVRIIgdnda4GTRBVPOuEHnReB
DfELgskSVmavd8LftC0L+g0spqwWASKc5tAnKEilyWtkuAPIL+wcJCedu0D6dm2c+6k4pwZvQSNq
j9USd5vKdw2t52qqbaAkpAwpjpavrKD8rFS0DwS7zCtNbQ+kqOgkqy7BsUtST5vAniaeEP3EcBeS
4uwhn4bn4FLRtegcNkykaFFp6UdCt7v4TI2JLmT8YSR88tryyZGdXGlhyHFVuxap/Ul4kLKtHshF
xquTEerrwr+12JY3TtkcsjF66o0m2RphAjKoeXZjjUFbZAxcHNI5+HII11onU/MKVDPwYm3ahU5/
Zzt4Ky0HvnYrkD13HYFls/XWW+GnyznDepfsZSvTCEJWDS9LeTxuTabhSHIgkRPEPxEZ5dXT9No6
1UE2rAqWavrk44z3RddsQNOsIgxjHLDky6zGr3XF3h4CYbZwNft9lD+RUCNA6O81x37Xp3qv2rJZ
g5kgnRyYg9eFLzZamSHHIjNo9tuEjdPXZb0t0EhSKqOuf7Dk+MpHc43fqvXBRx6socIq1Fr9luMS
McRWvMkxuqQFGxfNrbfBvtf619AITqXLGXbgudyIBBmI4n6oUD9og05o7OTOXfoUAIlYUbVQ+2gr
5dNM4w2BlzbnANsB8y1oaYWTB5mvGN7VoS181N9sxM4PzcLRT8JXl9SdJ0r1o4nkJVVrIsfQR23s
UzMRbRICBaGDKFZ1TkRLWIwgNbNgW4gSE6KiXOokEKe4h8lU2/NPRAoHqLCQAsV0qdlmSYcBTWtk
x7q3OVKU6iME+1WtGdTdojrbSq57Q8ibmuAcnIWDX5qo0U0jJvzMWBJzHI6MZlmuaqEHyDqcS58v
+36xR/hXkgRMfCrFPkWN+clcovDdwfgaMR3CZlT2s7Ms6uVHSXznth2Nh6HTXruSFw+BLHu4dkpw
TzvpoqB/xb9lrmBTRl5d7TSRKifUrnsCw3APAdnYMppImERyiK+8goD3LWe3p65TH2Q7x4ckKN5o
OibehAvebwbKhjFnxhmN60GfMi9GeKxEHKQGMJprGycClOqOZOQOSaJB/ntNKkFWqwyQJOfguJXk
bw18fhRXfKWJaqIKq3zSicSuRiJ3sNKIWAShfvYiaM8K5Ci3HmHeOz+yoI33ht1tZOrWIIzA0dVN
dUGudJ4KhCcuPTlPKbV1Neb2us1l4SfhUDEZEefl/9gyhnXcEumLgD89ZmF4JCwBhGLM2pxjbTMk
w/bZiVe6bM8T4ZtM0CdB6hQfLY0HOS/5alaefc2NQmgoUvGRZB0vCdRmq48O0l/tNeBgyWxPxuui
m3RKH35kCn3gZvFxTplcTHDlyrBhAy3vR2DfYb8dGvT/Y0NGbzGy0s19v8nQ7vrJaFGU4gRNM/xC
MnU2egOivlXlm66wgBRDzt56bttReYn65K50uwfad49TPT3PBFCuBSCnjXLObMEGbvUQbYlIR4pz
qiz24EQXV6tsycYuS29M21fahW/W6KBcbE499r5Lo1JoFXQBViVsmkk63S6Ewdk27b4aqTD0hf/f
6UNKM2si2dOddyP54YfEHtEXTPgGwxAVY0Vh0MqyuPA7Ajt6i5VcIqRPazzn9cVo5TmtebECrcK2
KuRrMW/Au8QckMtdx2aDpl93Fx3mihk7hkSecpDMdZLzjLflAfQ3kX5qEz1jTHChn/ThRqjGg+oc
Z5ppx4BMUx684DyuoX7l/PCYFaSRwbFBuJ5mci0DB9NyGXSPuFrcgxtnJ3MKTpI5+JPAIUtfgUiK
LsmfOnrMuD78TLftDbMUoINR3e3nusd+FKvEKUTNqpuh6ZFz4ScDpZjW6HtXG360CNso7eNHKQt3
FXZEODGQ2Ck9HXDOYG+WGVZMpRhp8oyvK51tK8+jC8s1HbkClU09bQYlhEBm2qtStBEaFWs19Nc4
rq6EYbV0S4fr1EzP2jhSFCX8ujIrHogceK76yCZeihlIQpdzpdQzfrrJaDGXZC+9girMInJuXQ6k
dXYa28YcL7vutKsjQmPG5jxZSXgs29SPYtwosg6tO3fSKU/lBT3YU9myOeUOdv85Ce8KcgZB9wQ/
uzrztT7A501qZ9qBfom0iwwTsjYYypOxFXiBlb2VusT1YPup7mwDqdy3tMB2DWq5UTXZ851A2QZj
P53NZSZTFB6rzSOtlGBXhAlRpWVKarWwIZS0BEOw6JnQ4djjyKbkie7s7DyU6aLRTDzb5p0gigsn
9GYBLsJpMY1zg1cvQVSj17hw6wYzHSNEYRlHCBjkBw7tDoHmxhnTdZgWmwli2iqPqgHD9bSzs+zi
NjhbRJa5+25CJD7gRm6XD01Vf45Vq9wnafjLNb4aG2k5sORRNOUuWEYmmKwOfdgdDZMn3zEEDMXX
wYWDLGtccThsTwD3fqcgNRadqcsjZtcccWgRYn/pusTwUCC1SQRiOcxWy+lV0XhlzepZ8nqUCV5o
e3mwZiLJWNvUy0EZ3thxmoZThMKcp21q/T6tVur4cwAbM4hlrp7Hnm6MZ3Xojzj3BzymzYoeVg9d
qeZAQ2r6NFiv9dS8AzshWaiTb5guQ8opt/DDdthY6dht5cCpANjTUUPWT//L/ECxjtig3qRV8qtU
kmvL0AswmnpI2xQYH3GI0upG9o/inRkvTnD86OmlG/sdKpAFnFNvNSfVN3xS+bpqpVvN3ahG/CVG
rdla7huR9bSu0rSlVq5f68A5zQlH0XAunxqlipnnWfS7Ro4L6qUVFJ1ZF2mrAJYeUZ6aFOKQDUN8
xjhor43SWBZygDA0Cz2ZsCVOI0c5RwFUY+O6jhz9oA/htnbQs+k2igpCLgxiXv1oCncyTMVTNisM
kIVN/0XJTj0G07vUivWHvjC0h9l8mmccw2w2fhdXb5nJ4aatAWlbhkRtXXyVlX6JM8XyaXha6677
NEybQDSSz/ygTNVj44QrrRhWyizVB6TN9iGoQGSqE5Sh3mo5m1RC3yUNMZEKMa8on45BHfdPKJq6
HYBOFhXXMDZjrczreWCgOiJF9UNNvkM4IwxPjQixyzgQ0zDeo+hJd2Zj7/QePTDK+Af2TusgdDVA
+VcF91o1nzNYG6NQsJT03b7WcxjXTf1edRo0Q80Kd3FJHKGlU5BZc6F6+byNBjO7THm+Zkwq79m9
CAVRHJ4W5loo9QqiNUheBXy70hL1kCBagyhCbzMf4g/bml9HQRGN/PJYMjvxyTX87dRk/CbzBlA9
uI8K9E4+52T5KuUOVul9bgqxnYFO0IzhIAkKB/Jn8FUyLl1rSDHZIvgsdsSBiUCijR6r9dTA0ezi
nKokJ1evN8q9EWK0Ywm6RszivSqMFH9y9I9cawpapb5QaBPKAF9iOBq7sdBWIef1hCRlTwBbWtfz
Mc8gRefqyGy5rN6kDcy92SQ6Yt4QE4ecMU2j9st9g56Gh0PnMERR70XhTLTxqHtVB+gmaiZUkzJn
/etNDioTDzG0nEeqQ1KYhthPc55KBbiR1w7xvR2QyKDF63DO95ObVPtmKLEVbVyduqaAF24Z5S8A
jTuN7lFSzX6ekqFXjK9ykHuEwlT9HS8tyT1eJShq1gpFhBKSqYSg2q71fYuzZOmndOu41F7cqVoH
VfYLV+UMTzryQi3k1c+oxlVLED+EGzoO1I0aaKS2JR6pfzhX3So+4CakdyCBrg9xu1ECSCTYHB+m
udHpSIzmQwvEqEmICTaK7pwrFIRZwLmdf20+tYMS0cJStu50Ugml9tF5elFU/S+OzmM5ciOLol+E
CNhMYAtTvuhNNTeIZlOE9wn79XNqNooZhUQ1q4DMZ+4993lFQ7x30+aKdflkIaoORTEPPGn4MmDX
woGK4z/EVgfuaNOuVd3OjcnHQaJ9j2LPvnKtb3Y5W0m7h4XSLIopDMMb3V1aKHyXJq1e56HIQixT
726daFFted2zmtWZM86nQEQHl3SPQI5nOLfqTa+1NZgT/t+8io/VMSgPDJSQciV0Q6avgxq+nbH6
tTo1HPPkArnoxpc0DnYMfGgS+yZLjp6FGVQ4TyX/Ut41ApnWvUkbid1tKE4oTY9V402hV75lsdbv
Bp1iDNh5Dk3o2Ulp1xKQO6xygk5Hiij6R5EShc1Ju3X2IS+gvxcaqe9ez9Vb6jy3+UrnXRJGVLYX
5dgTdteMqNGz6OsfRlP0CLbcrRiLGCqCt8GMo7gJrccU0XKIap3laVV/QYWYDzoa70bxSqXeQiqq
Jexw0uTXQj5vKFJeLMtb9EAqVPWtZfCVV6QcQ0DQgmSqdnyyDzazuXBsp6uTdH/GlZgHzWu/a4tM
VJKcvlqHkUSfdWNkY8BDerIGHi8K9X98mpFSIuypTnB3+n+eiSpW616aNE/Qciq2P55Nxbjk597R
fuiNHFC6086YuEMd6tFdOj3lJpW/NhXWq0yTIBOCNTmtieqb8W28hz4k5U8+V4QTrBuTPnM6NdUh
Byexc0hL8+chEa+iKp9tVV5FWpZHB8xGAH0H349uQmPqiG8D8knh4lTCt12Wb7r2CfVuocDvzrmT
/IAb5fPvzwjGziadXDj0RGdWNoJPUhb6j2oqH7R20M8EVeq0h4wMBJGVrSOHsCZQK0iH6XnM6vro
rgZpcwXRxxtFBMCjqO07gsGbAXsMqgTZI33JM2XtqiYnJRuPQZS0XKsxI0btACQyCeeNJqdncUS5
TtOqiuU/qGNrsKT6u1p2w1id1tbNT2yAMkbBCqWbNz8Y8n3laCzk/IzLUfetBeSZ2VVcUAXD3AFd
PgjL+/RiM3dJ3a17wVLP0yWxeZP+NptFGWQ9Eo8YXUw8okOELxBRKlg7kRJQ1zWtvKypFeKNOBtL
kkLa6R/szM4ujhN/0E5mARstQJz6zFXfw4EB9Uw5/Mx4uuVnrJIoBnc5I8868vVMRxtNge/xtvvD
er/SFLPSqbv3SPpPb5RErsAUbxad0MMM5Oaak1DUFj9It9O9Y3r/5YiABN8m8GrGgaTBsvvaUNjZ
yYr/u7+ifhwjOSJ+XVc2r+Sji5wXd/Z6IsA7ZCE5L7gC3tZZmbGvF4pD0eU1B/QIsdF1EuZXJDBz
mBXb8h6vnA6LhknFzYfp0K3TQLNd4qv8KDH2IVIC/RVL+xP7ecb0cE59id58/2ui949KLdYC4ZG1
Oh7MQjION1A0beLJgrCcMS0K+omAyWWz0cgxQ7BSe/Yzj4NsQ3XuSoSqOtho3dqGM3aUP7Jhw4Wi
HH/M/5Mf9M+OI0A3IktXjj8xPj/0GoSCaaD5LdJDOao60lZh8KsbgoFRsdvwieysiTlVbVoytGua
dh2AcOhuLWBGbZ+K6s9CZhXI4zZUNVehS1QOsT7QMJz0j7VMGoUZccKdNvHL3BVeRKg/S5NpIyg2
QcvtEKrjoOLR8uZzidsmbOYumgy3ATz4tJCXdRBrdo7l9pBmBtcIWQQ7DOMOHNUZkLFGQ2M2972c
K0e/E1MWplK7JA4HVg0vJFx26u7YkJLNUZ19WvFSRnbPJ+IkNR7+MVIDxXmJ9/7s5moP4pMpRJaT
sA72P0tVFUk900IbnUzkmstnjXb9iMQdV0tjP2cupEQPd9UmS2a8bJJSRPI5OVS7qlJdpM2KvWX/
i/z6K80LPo1ZtmHdGdk1kXdUpblL5QwcsEJDCGQm5fRZfjK9eFKqqhizWIzrYnlOFq7IMh/3naO9
woCaw+m+de95kg90Q/vSNkjwQP4ea4y6nblnizl6OlmtceUvHsWAqzWQqRf34oAxmJ4J5xz8dNKA
uwNSIsfHiJr0QBJRf6zGFLv1ZAAomy5USsOBbm9hJabdJptImpxFJWHKWbRqWRlsG5NJmzTt5q4t
XJaxYJop3urZeE03+iiN4p3POKgJFzi4dfPOMLfEq8r8qBsX352OmW4BMDCJl9iK6oNbRvLfGhPq
A4ab+lL/NC5ee2J0ziwaCp/fgYCATjTHODlVSM75XsmbQN0RGcyztnsEJwu17tCJjSp2hvdPZnl1
cPtpL9SffDZ2lRlPV606ynnMoMWKNXJTeg5sfYUGxyYjDpI06lT4sVU8TcM2MwgdWQQY6bGbjcPi
ErdDMd3vY2MF1gswY1PERDUNlDc5sDZifX7qLEcDY+5td2POQRi3QS4Jfs17xT2eJwdNWD8sxWH1
xtvk7VTLbzRlGMMVdWc69g7mFu9j6sv/REXkn2FD9EslOA+mmbOudE7uBgcVVzWzw1s+vlbN5hzw
QrOFBSTK98JMrmuPaVux32XdX+pPjmTeZRUKnIjmkMlcMT4s2yxDIyKwSTCZ45tN42jCp8VRUf+Z
WzznjEv9MdeQjKTzk+bMfHVpT1vxFdvydbXTg+1kx2x6REXOgBNgMNnPBiaHcTBPTNJDjYBGBF7M
pxlvTjPPBKVi1T6JTH7ZPQ2tt8OnzW5NkpyHfhAxhnnXbbD5ZOwTppZ2K2JoVkJsN7N2vxurObqi
JTOQYauWze8EQdxSwdMCQj8cE3ElGJI7ZfxXzdt3Q73GJMt+G7s+ibAP/WLE2422eblPWQeYQ3b7
08VuRm80nzyPrQujnk+mm8FgQRcANEFjUD7EssVls25ndi+871Qa5XSbdI1hcPl8/2KIYAiZ/f+l
qnlGN3LEpnu4ry2zauO1riDpwQJjGB940J7DHEgezmXAvOuTBQcljPP1xBvxYRgvPSoG8YEyo2PR
3Vgc9elOX67wm15E0rxnSl6Qr79Y7hHdR+N7zfBCsReRcTEEute+cG39ZrPSglKZr7H6bhIvSKE9
rW9MIswA014TYE5/KLqz4zkPLoeYAcEN4mXCSKlmB0ojkL4xnwGqkZCTjiiec5vxRBm/EhiJMbdd
Zz+9J5dW+vhNIzRdVOlFLAie6tY8Dkv+7VRWQcft1OwsXptV7ZHUZkdJiF8wx1QgxevacY5pTjwy
dafmSRkkaH3XReMCxIs95JdrZcylgSp1bFCslA7UFUfrDsCDucECakA8jx9VOv/m1XkhWqyLlCM4
bmg5d31zmDKHA5+EBlPwmOWierII2N0KmKeJ8m5ptX1kjnZIzeUr040T1IaGIqZ3QsNij7aixTeK
AmtA5o6R2XeR3utgmEivssfyix/81az2De0FlbV6sKTCjsSMm+DUhxWlKh6+byM9r2CeJ2taQ0LB
abjHvZ3Mv8zW3nj5WLyNNrkv83Gc4ptWaWQk81WkKycy08b4d0g1HcFwf+5W9zEV2Ytp87H0CCHj
ijciLaZAbimll1v8Yks49uULGCJ6wLH6UkhH8Pz+6dzysU+sYAKSZmB+wwYJkkLbUi466mnH4KJR
TUkqCr0Hs0kWIvxd9AyKMAa97Z2gydl8Ja1zMV2HUsxGrVzYgKpqqn4+EVveFrP8i/va99Zqi3ph
YimfzOs4IUVQnoVohndSx1CvldVzyQnPVk7nJjB/BDUHuHk/EQTcE/mN/Iw6fCxj1qv0Y9RYEQ5H
Huve6yPN4yIxJtSVw7i+D2X6ZjSMwGsTPXxm6djcuFu3exokUw8z954Mq5witY4X1ZCEIvr95jCR
qDbtiXI8RBtIKGzq4I0mtdhf4j/psMFV+//etb9Tkn57Cyper5+z9J7+rfcQpeOnwpHMxh2qkZIw
6VzW/HjtX3dtZAN9seqYv0i2f7xLvtmpGYFG/dishhENI2wRu/0yHSIgxOb+xIna67oWWMhKKSF6
AqruszsE80PT/HqwDRO7OBrd+DhqSxMRGf0BfBtep7VCJ83YqHEXhcpChhoX8YN3V5CKengscZKl
oCX/bAalqds/8ZWw+qg6ipb7EMJZmTuL6ZoOWLrYdp5F13/l/JyDWtmkqNr74NIVDFBek3FmethY
SzQ+1CIzL/TybEU8ev+J9f+wLVfMjkxT4ht2fi7iWf/rzcTnZV0WxgVkR63JMPot2oFqUPe9ZVTo
p5JzD43Yl5D0IwPuL4vLXeWCUmWWoAdlXD+2I/rA4Vp1k8EaDwlH6R7c+2x96X6YrgLunHHEdX32
bULP9a0yj6p5eCr584JuYOi+GOrmWNmnHBFHlWaKGunvtq2XRdfIr0oyN5BWcUpKmmDF3SEspipg
+4JVp4BWkJWxfvjwNP4lXlEFriD4KZbirerxp6SjgSzM+1pTEzDGqAb/bUKFvOvrY2dvx5qJjesU
xOtk6VHrMEonDDUsE++j6XZME48ELTeoEXAGDLXzKCtno9O73xNC/bUGypxU8tHdfxbatf6efjis
7hVDwLBnpstmghHiqNkYmhhnLlnmQgTBl9qtV4dBcVCpzTzG6NgY7MQuJ4VWVM/kmyzhgGuazatJ
XlfzU7DHyV3+IPrE6wRy3c7Mu0jfoM0p3jK9eZkAGxFb0r85ZrsjCvyrx6rFG+T9dXmvjXS0dtPg
/Jbl6Gui+9Qb/V0k8Ql6/Ep8SFte0BNQoWnJu5c3r3at3SVEvP9koa1sL63vOUmeuOPeLVoZLluy
jTSEFy7GZVCNctx5Kg852e+io4RNhYWtn6qid57sgJTVmKPS1AbQAxoCL0K24Ne7qBpoFknY3k8O
rjGUScRxM10iPzJKnfh5bmRQcLUk8djvDMX8q+ILHivlj2DYSB4Btkh+vWbpmt9tWxkkmX7cdGKx
huwbPTjdoqEnZydLPwhtNo49oUpAT4iNUl5nXAcDSFtCqMWK4n9zZxU4ajvAaM0/JDNu1uVBiaZu
cWMPAe34nutNyk0zZdqRV2Pt+Wf0vvvTrilj0hEye0OYJvZl1kwxAhlHfylrbEsolH8wypmnSq3m
qYViFul1+pMjoLfF4u0xV/zXVnPv69X4q2fiwdoyubM9E4VgzZo3MRGVIqRBO5SfK2TtpUHOi6u7
VzbBVVjqdhO2HjwwSysPFYMjJstwaTL3KTFdSq37Xxq51XiiVkQx4k0xH4KfQ3tmr9yAa1cd89GG
MBCzj+76PtA7cUqr5Ci1/HMzXKSHhYGjlA44n1ozjCfzJgjePbASSpSbXDd3ta5GuxFkKeMCTYXx
WPUvsmMlpQnQqkFL4EGAuAdskOf+Y7PybiQUYW4bZqnmYllovevab95V7ytyWwhMIHWNxRZaotRd
tJOmdIAKlPcg8DHkQ79U0LIOPNC6b5fDb+9uTyY2IgZWsm/fO2bWASEJou7fgbg8SyLKD7a9fjWG
AiEBpo85wUBA3vxtKlCv3abBVCtNl0dTXaT5UCTy5mTeU5xD4jGZjlpJUA3qmtVg4JCFolXyFyJC
sFr/21Jx41PAJiu+EROeLPpumsNvd2ip60y1Exsobm/WfnFnYEdBPkhwrEf+OalWg0FkpanYabZJ
aArJOJe/pJrz6+nGj4aPiwu8iXnY2j9FXtBCuOK79Zi1zC3bkSZ+d8f4YHka2SgsONxGwj/fijGa
dHUs1vYzoeaBuI2stkTwNOzdpTyn6B3CtMmdHRg2Afk6HoV1BbGUPw8o1ZMRnxYUmR16OUqK1v7p
yrsUAqH2bhID3NTt2chHlrMz85RWoyop8Tcl08+mNdwiEH8Cz2QCBwgKHuPrKJEKCcbMY37UGI5i
uHJ+M2++Om7T+7KWz/CsT0kniZvd20bUe8vZlhTzhmZGKimBfvYoX+N0QtfgPvTT5I81CJ/Svpt5
W3p3Kw4LMPue+VZQngEQie8jhRtqeiSOR+IZLGrm9dxhJPM/sMm+Y5qkFBxYn7aG99JKbFiIw0Yr
e0Co+ThuLqY5K35OlHnT720qsCwjyHH9ZDEb2DJez4CVP/FTQZ9T73HJTI2G1GQMFT+bYnxP3XGM
akAOQuXaXR92mrXveMY1a+mEmqEAOwyeOCuw6dm07Gz2qysK6iTj8MspMpU38/rQQGid4ZdL/OqI
4RZn5G5QQFRNfMOVHvWtFlbkyEG/WnxcTWXQIqbAMRaAKPbXmL0N8B8WgAj0osyBqLEirLMQIxPg
pAgmNW7dcp4oscY+v4GOA6e9Rcn4bHoz9nydHX/HWpAUhiqfHzO4NcliPjuJ9s5cSpyWKnsg3wT2
HXC4DT9T5LQwCxvUylwQ2pD9c2cWnXDpuEQo5EHh1oGOsTioau/XzltftR4opza/6kCqstINJtIY
gA9yxosVRLfJkZgOh6zvT6ReZAYdBPnGZChUbM5K29fH+V0UG4CPdvrSSYt1rJNlxjd8Hr+E/O2Q
DJwbUsaZ71uHoRVTEEMEGFK3PWhrg9op0f5kw9s4mk/Kc+96dMxKPPdMjpi76iuHDP0bZUflVN+K
uyqStXXEtwHomjkhSdz9k12YMFtnspJWoJkwo/dogB9UY3UBBwu2k0u8UcOZA6gEO6U1Sfp4P9nl
WY+bkn2U5DkkC8tPITv6+GG9vWMDqUS0LPyGlXiG2P5UC1pnpLeHsWIvFNdH2/U+wUb/FsBwdHMN
a2HjcXD0Xyf9BRfLLmmyAz1HexfL4UtP0c3ELagWvqvHza3DLC/h1P/kLKAuU//QJWO3j5315ul5
R+Fnf+vA+fxGEKVV2NAY2hevaz/rKrfPc+XUPtsWXgq2VgED9DtNs5NIMCQPblXRjVe2F1omU78Y
KxqvqvKtjvZ3umOouWTmaM3NGjKJY/ruqn4p+RCmFeNGYio407iQT7CnD2XZyeMwMgiZG4ugLB6z
xADzKeNPvUIyYA3k0iTjsqs2Uh/6uETA7CW4ZBjL6Io/+hifTHekKx3gYMoSWLhdbccRVMfOHTXt
nPZpE6haXVLDaAiajZ3Q6tM3q0WgZHW553soyLADM7U1AegpJ5aRGts15K38chNnL5yYQSltK+nZ
VpSZeU2CSPHZ5/ynpmz+dSeS0kZD+HThjW8rpsJugZVuU3hsO7SPOFE/tkp3MTB0T3NF6s2mUKCl
dRNi3lD+NPYkUtjZqWbsD3eBcnjAFKiK/Ki7k3yZ0QF67Phtt7+PWFPNR3mbLglW9zvmOR+bR7GY
7CLLOVQVYT/e3B3K5Bn7Q7XfpPqZZrLh1Gh8Jfb8DRRVMvNQSFhMJn8MXSxNfaOmf1RtchGl9bcY
HczMSIACHZXfkunilFfuDl/fLZn6n0pYN1eScL8aNrrHHrG587Rie6cfGoPaqEGL1Dintk+gl9UO
psx57N1bnTHKz1P66rn4cGyyouy2f6+dMSXhkU6LCd8JrM9r1YNpcbotKsb0D5+v4+tuo9Mk8Q/C
2D8kSblf3LtNqN8gA6Dij2mbxzRklHWoDDn4BJSedHd7oUc3J2KnXIq0y+iaLrA14wEpcsXnjgGy
99qTBgOvknG1T8T6BTcOeZ/unpBo+mXngoxDh+eTb3TOzWHZO++IpDFC939kwcS4hWs4XwBmDZdC
tuji2t4IZpMezoD+HSJiiNLB/ud50x7sxOzHMY9Fp438CVPvc6njSBXxfXAirnJWag+oB4uV826T
/nFwUqMIcL6FaGuTiyk06miNHjdzMKvnnUcPifIwqwDqLI72ZbQOAYXM5oPRAusCWrjI+uwCkes/
hCN/m8a6jR7ByJmPEwNrcFy+LUWNMVR2gtu5uyxezZnNA+ILzlQuoj4Z5Z4wFnxCblhp0/dco3CU
7fqJCw0DiBM3UaszADBSbD0Zductw5VVlilhS6i79Mmhq7adNUQ22Uadmp62uHzpjY1ZfYlBjFwA
LRhGZA1zRxwFdpM2slC2iXpLLk098Ydl/tDzQ0tEZCH+RZ+Ga72gqgxmLdtIlY4jI+lXEBbI7WfE
J/foNLgFev4ytoyw/ohmqi52xQ6/0/jVbcf8a5twhDKG2i75vLW50mmCxgyY/bGa8u5KMA4CJEpM
wfJS90uFhVomku5JYhhwoHgnxcBBqUJ42fPZWon7lWMRIbr7Lx+Sk9nL4ijqPynutQfHaB7GOn8w
YR/uvYp+kyLAOBq/CXkbKNp5fvXZeO4S2TNvIxg7lunOGbjYrZHrbzZSxOfLff/ZF/mTAqNIGRlZ
zT2tC9j9Qv7q1jTXUcwn3pFmz8xfHWt2+urqJfm+n7QPa7A+sjuHT0tcMh6nqHW3OhKCzLJly4Y9
fUGHKr1/wpUWhxr09JpMyyhFCVi+oNoWAXDpWiMRojXo4RnM9FipMlSIIn+bsoG7cSXdc3lvbEvt
uDc+17Mjqx85wPBlU16Hni4mpjk2uZ1EbAiQRSjo6CsTkSHvuafUOV3Ky2G/CHHtm/bS1pgfObrp
D0YeFmchrIK4RGyD/LTKcnG2sWdHtBX7xWTzkAksBKlORoVhdVbQMJRsORwRRzDg5o1Fi//YEzBy
rL3yJZdjxGX6pY8k+0wTu7yMlVs/xtetmZ+qdfq2HPEh8vHLYUrP0nx8gkO39RSONvPVRWK8NJb2
UY5GlCRy81stLsOqTr+l3R0QR8rA0sk57Cb3ZhVEomz1q2F3C54L97WrS1yacxEOXcHvVKdfrdck
O0AqL4AfCTttfurZfe29JkayddIItw/Hkld3RYIGhdsXGqzDeV5CT2Ok0TBg82rOaVyqfC3595Q4
d9UgmRjY9XdZQv2r0VwQDH5cE26Q3K3z0zT/nwFOeJZYjKNgq++ntv2U4+7kYpJv8NqwzKF3a2a+
cXKWQXGxRaobJ6xzjCQMZhB81QsJ3t5fQVmKKaCowq4sw7TgopG99l9nOGJvSsFTJaedbSE/LkEb
mG3MNBGVE3l+AGhTozluifs65TFFZal+xMIgzcnN0K2QXWN1cfZkub4NJGwnXffOWnOKJqaLNRGl
IeakHHQ8BiGOu2pnt+KPNm8ZW/BfY25/pWlvuxl8rAMT5A66rJR7MCa0wJORikA2+aPa9tzdbK/y
x2yet33sLdcZRmhBGmdQpnMKqUHuCqIiglKaF+TwDsEgHlm6/V9RuX/bNEYfHefvJu9GxbPMfJbC
W1UlCibxoFvzELitiaqCwyf2uBRpGovMnCMTQW8f/2eP1YPMLRq9kW9w0B5nZAeeRYq4F0MbgSKF
uRXbce0VOwTZR3yOBRskdvre6sod4C5/q2J10Jz2BapzE93XVmHb2K9ywjAJEPzb5k3frVDSxx7N
krHpXyta83BC+OEgkKTv/arZ9k+EWvqOcW8hF/uUjcZfl0nUtUElOVvJwqoQZmvKxAf9izdC0q1X
fQnTrrwijCNuGwwJOaGk06d35XLujoFmLs09GDZyY/NmtOrdNXom4ay//WT7xPD00E4r//seJy0G
LoCtVQq4ZbwFdu4+Vsbk8T0P7d6A9OWYDOTc+wtAQsq+tlBrb2T5tczVMYX4igwoPzZwmlmrIYhf
kLDv2EJrG9trB3G87dWgzK3FfNKS7V9cuFY41HG3L4iptof5mwhBxdaXkUM6NIe81e6dO7Hp6azP
ewi4b5mmU8XowUJE4kORpR3CB8MLnMR8MZ7zjnME6fh3HY/ALqdLKhGXo8a4k1Auk0sXUs8JBTs8
hCBNeYfWbflrN+6NHBc3mrVn2l1Yc83ssu1UNZHRdjSUrPlKsrxIns3PM5ubKJ+8DvsRw/ihqB+Y
B97WedJpYhVBo7i5AFUgEVV3Ry4hYygiMWJ1tCi5/lpkly2WbIAM+Ov5Kpk4IIoj3SH5TxTNZXF7
iGOUJDuaDdazz8Dhn2x3wNwhrIWz5WFAu4sYgD5L5sfUg6jSzfoZMM+8mxuzB1kYr5EFZgKbanqM
4bMQae4VNEpl5Izd+tgGosmh1Ust6LLFCVqTkG209len09sjMdEs+dPe2sHy+2/rVtLlJzYpsW4Q
UtnJA9t00nx0EENVwiISazeulJvVAhJy0fgEhh57kGQ9CpJkAWa9lmh/LEoDrJ0KTwa2vfpA3Z3t
1WiiLs4/Jz0fAlMufG5MaOPsJuaiCTbuGaZmLwqTdbUwvM7qZEIchBXfYtNHn+66R4ID/kySa4ks
gFPlyb9qkB/04h5z6fq3wySB59oOKtvu0VrY13hUv6Lu8vM4Z2Rs68cGcwmTV9veG30fDkC5prWY
r12LaWUtpqdJ25xo0DTjUE2YSIxxfKxFbDEQpj/mNtFCbLMxyhg4FypFrgGtrecTQCf7kAOX9LeZ
N6cwN2JdBvc4Ocx/FRJ+cshpe5KV73LTESxCAOdNqVBcIBSo4Z/5WWdwOgjFdCM52at9ydnV9THE
q5qhW5SWEJL+/xdnXo6x4aRHmTv/walFoYy4qtSQBM/plp5pbrlPKl36xmZ9NEXOHltwqxB1yhsM
lG/IoTphkH+N7fpXMEpGTFm9tdYfe6b6Wjrd2iVA2P2qG6ZTZ1AZrlUe2J6sAlJDfpK1g0p+91So
wdsZBEmzspFVZHe23KMx43fdWAyRgqL8AnQvRrYYHK2AY1ysy05P5o/RTvnTmSXMYvhfmFwGlADK
eRKTWHdT7v3TcIVHmoEwYk1z0kmz8rvtcbRpsmHQFBu7VJEFvM7I5GzX1vcDKo5YmGOUQF8P8Z1P
r2nann6rqeYO558ibIJ+pDC/O/ivbvdmytHzdfsetW03X8W8/iJ7ZwBX4rPS6HEf4GPxO7gtD14G
TckmPDMZYaunmO/r2vjqGsBrRb4wIObWzSZCE9HqtCTeGbPxqNsvNSLPsFHFBqLf3K1J5kQOQZy2
se90qjAAkH9dq/sGmJlEc48qfROncbYelwRfCgIvJ0Iznvimc3dzWeIL/uqBh/wMrq8+OfZ6MLT/
x+KaU1TMm6ABtYZodBG8KOfDg4URiabTInB/EJfzYo+ogNjyOH70Mu20pLGI5Dbe3JwdTKEhYW5R
f3wqZ0Fi6Gj49jfetkFePIUi2tgQJoqs+oHy98I0GD1Kwfc2M/1IdAjLzaVIACEU0jy3WvGG6vU2
ZQkCsp5o87RhQNjQrQQap+SY6W04aNd8xjLMp31PXa5uwuqmfWqxoHGk9bCY/DfnrL3pE1f7Ura7
+welOGxovt+dZTrXCWAP/qXChw4og80xuqBNSbfEQPDWj4SHw+yMOGAR/Cx4OIwBnHJCQqJHHd0C
YQkalzADLB4i4D0f94vy/jVe9yMNNHkdGYgcOhM4tPiFYBmPFj9+q2VdXebtvClP+FYyvnRG+YGy
gHmp4Rxrc1GnHEWJLAztTFzka21XwcrNNRrVRI/snuEOgFmmz+rWgskKcL5cimvsHQ0yMbJkTcIh
ac6dS70Y18jotaL+0hPvZ8hRvFZqGpECoaVak+11W0jQaOLKhWiwI5OrPm34nvy5+EpahJYlt2DR
5+8e+Q3yztaDTsQ977KORVNB4bUozIM6JA6aknDrq6tO67OgBjP69lwXqLpSF3m8h7qlhzjVu8P/
Y3v3s9bu4eEuBA5nhIH31WMnux+zxtSwYG3iJCv2q3T0g8waAvHSeAhyjec1I/T0VKYW5fm2jgET
rfK8sX1XaBfdxtoIYLpObjmz+2wPNom6B9qrV7OcDvFY31deTCbm5FcILL2Q52uKPvFR6xN9+0KI
lR5r7N1KcHSIs3Epp8ZunHNtB7f8ZkPcFJhwCo2R/SI+KFyxlTkf0mtt2lnmjxO7/hS1ChtVVwad
0dkPY4f/XqzWIcn6gGG3uYMdmO8TnTS1GlOhP8bMXT3DwUs4H91WfORp+eycxnsEa23qFyKwOEEw
97anhFnSa6J6/JYFZoxx6UjqKzivqguf2Y74BqqVLGcOOEX0x4jtofEB22RYnazTVz1tByIuSj4i
BEdm8W6hkkZltp+nGX9wtrExLy2OqUp/HJWQqKS9d97c7NVWQkMBseE/w4yUrGmLINp4q9jOBbGX
fg8GSp7qPSkwmoAhC+cEF+hUyuvkOd9eygSkCKVcniq7/EYdBXK8+02qFGWHWF6N1jvNA/wbNJOU
4VAeGjzwwVJw2FYWluo4w5JEDG7NaCGcwfBarmMd4BjmKNXng5lJBp2o0RHXsxfLsQCYpghssX6o
OPt1avsDDs3FyhuX3fcG1ZEQS1B8IYzr6aypIlxTbMSr+ss4Y34c2s041BT0Or8AFM72TgEY0UYn
LqQYK1TS0w+W+yzMnGlUof8uAEP7TdsCLSY6ss/nWzd47UFX/TPzAhcBZHYVq14eMssLO1fRlenr
RcXNsYl1QPo9e/PB3TR6UmOPX5EWgHvDN2C+P3BdeqEGPy5oKvtRQkRl2KujPGjOrZ5+JcNEPMrS
H7V0C8nLzXZ9ZVkhtLVHt0fROQx0OwVla4YUAxCeDzKDi2CsBMvvhZOTc05hsgpsptaHpGM4aQ6p
+T/2zms7ciXbrl+EHgAiAARe0yF90pPFFwyWg/ceX38nsvqqz2lJLeldLzlYjsVMABE79l5rrlNh
fc8l+hfID7slkubYVHIb+lZ9jIItuBQC2cbktrRQM6uxvGSC7opsa5iGMqYn0dgnxjAOO/YKPj0I
hTIInrEYIxsiLuhbSJeo1I0LeUA0DxFWSmnS1h3Kh9JVb6nRU9CHh3EenmniNSs0CMdEe3M0AZYy
wwTwOzJHJDwU7HlaHbLFul3YN79wjiNieK0xH7jUX2QK0I8HplL10Gsq0kxyVbmgPmTn5W78fQp8
PnzkDNQcnPXcBoOiMaidVo7IqCsnPqH74Q87hpBG2H+5NO1ajUcg4huQtqht7Ibk1H6EmdmNA+gQ
IiArSdMdTWV8qEyFj7Jtqeg1dKGJnH7ayWfVls8jnv4n0ECCdjykiEyzuWHpPfvV1OyGQWJK1fUP
q04f0pqjYE71vtO1vuGYmkFwtjmIFqGpbXF1RVsDs8mcIdJmgL/OXFpLjjn6KOWQo9TjSxwycZ8t
b3n42jHaOAk8FSxCCAn2sxt4UwuZtJ+OAfU+z/GkWtDWFRMqAxDQ0MwPCQmE6EJom+CQhnKXNSz8
WndKu+B1zqgqXJ048jpkzcsVsXmNvoyt9D7cbZ8HMSIb5sFoRTgiOm/Ilpu4452SilKXzWcZRB+C
lkuewELX98vqkM/hUye5MmTXvbsuFSHMGgL1KtARMS6c2BI1LBKbEHKMoqBh8X01NFgpurlS+8JP
GOESRn+yso5kTnurU/VQ+4dPGfBNS+f2N4bhmTI2X1UZ5kgI84aN6LEKc4bAgLHC6UfjR56jnGEN
QA9b/Jy8BF1YonytP5ThbDC+XoECrsc0eY04C4c9+BFcrjMfK2JaQCZ4rL02lC/OyH/T46QfZbvr
fAw1hCGzEYPhXfJ9INrsw4HxvyUGbszop9MXr7G0f9ej9gtsNb0qCuBTQb4IxXTcnIs5Ayfft6iU
CoU6V0dUm0wXt+Mcy4qG5gdoQ5VrN2QCJMZabxgoDnWAhK0j0LZV4qdDUlrd2Djy6VYHDk0Uo4Nf
FVpvwbfcmXZRVX7MbuFxby8zDkFcZt+UD7HR2lszdRFoudGuqI3mUZSzZ5RmvHUslt1a88+B1txm
I+QMOTOB7Tjsr5Df0sKElGlWW8RKdIyJ/NnrnPwszuwryz5J+WU65bexVOhZNZo3Se9VbviewWCG
ywsvMLbe+j5D1EydOLqIup0To5TPODC2eSjeYq7CGEkOeLQj1xz9eMIrEsm4LSWKYKK9KsxKHMsH
2J0uiuMXbLtbWOCSUron4FSglRsnREd6aWzA4DedfuzIgtr1iv6DgMh9c5F8hr7BiodsaKAneLAt
BgNdygOkOcgw9PAy59hPe6eTlFUcHo2mU54ByXIT2UN8BAHJg0ejvmV5TUXOk5M0NN0daazBSUUP
qo6QCFCB9HRD1hi4iBBA2bxRlVIPRSNMGln4NRxO7U5ZLaDMugBOpa8L6XwJrG2/kC/uuMQVulfu
/SkZv1QrCs+MoLkJUXmSBIUdnzWsFuY/3lAl8mhmw9NoaNisimZaFR3WWr+fzmlc09/AI8QJERwn
OgGar9j5v5tT9CSnivZ0B+qupbHIwrqrGsaKMTNeN7ktdTWi1l8j2QsowJDhxFjMqkyjEiXuCpWW
WqSK7WsUyE9Li6AbpMdsSPbhFOGLax2GLQIzLpssKLtvOuNw5vMMK2R6mAYf8YCB6aTj/EKZgJa/
YlBFA9h/Lk2q8kwL3EPJdWkk6fOsM7uJOIljYqOu8CF/wwjhi3SAfc9EAFDB+DrWKsbKyHkV9++j
vgyEuIh7Z6YfVaZhdyyjcWu6KZ9DSZlkR0F1bCj6HJtoQCIcV9dUd4BKR8UJzFi+PrYdBW2SaHIL
Df/W5tG8Yj6Lu1l+rxzth+1XfL/CeoPrhUw9RlWGWSozbHU1JqZTXXBrwilB9Vu9ACJhTbN5m+Da
abzHfuxBsn+sECZsEhssr4xbfJFFWKN+PNUmsuS6AAhnFcxcNMv5XUqOf6rEXz/n73ZvHuoopMWh
WnjkffwQ+IzUhgw3pLTElYMsLB60YEhKESqjOP8oVckZ0tUyZvdjjrwF6Q17PHKo+JBNzMny4rfp
UKpOQvHx9+qizyl3PzZ5+Armqi7Hh07+0EMOdg6JlExcmR357TEtKMl6nUZAVQA1YVZOG9Pq45tW
0hCU81n64zMJWDWTgvjcSkmEovFASB8eTpdVlRzzN03p0W5s0KiNw6sb9NtRC6/jaJ9nYeU7RkFo
0eJnNYUILPGwbO0KeUNUSLrtHZsZPfUEYPk6jhCqaTWNuTxJ8tWrbqAkwVuir0sloCSjRdRkjLPM
JRxrHFDCQR9gK8pql7UZokoJMiHHW7b1Z0NbTSZCmAlBfjSTf0IzBmUHQ7bZHzxdH4eVETAklOMU
r4QFMLgnt8/CreLNpnPtB44FTmFEB+ysw7EW8lHBfz90vri4YVU/W7W0NrRUx00Z1Sj1hr7cNe0y
2ndKpsa2T483YWavyejW2o11qpBJRiYiHelDgRNpRu63IN13DmKsVO1E1QkBkxYLPTYn/940s4S3
VCpCs2P1GBYDOIpRe2jq8aNfkjwNDVxbx0qJgsA8wdE2ztMcIs/3EWuEpG+6oF3ouBGxpuyhp9vT
k1sPYjj3nAnqsYFc95vvFMga6qJB2BTY+9AhbMXVZ3wRTXUwQBdlG6cLfw9Bn2DtQcSZS2BVU2mc
74ERU58CUMMgT1NLHOZ26s8TUOY1FOZlx2yuohjVY1WKp3CYujdDH1emXcl3IeyjHdjZRYvdLy3G
8UEtB5uyVvrKsAHpa0PcrvOix99rZL8jfdhrBcbYboLr72KqWc0Ebm+iZoxi0q4AuDlOukGBYb5a
k/E2VKkxrnO7pSoEhvMcQxw40GamU9nuXdGP20CjtW0T4U1SYk3NSRSitQRLhT5XbEnsY/Yg97Lv
HwhnTPgi/KZBCkEci8xZq8kbqNx2kzRN9b2g7Ka4NVpfv8klTmy0begcQzP0S5w0wwZJhFp1D3fJ
NS4J8bpElWq0oFkymMPTBVkZtORW9wyEfDBZ0LM8P/WzOJlTYu/jluBgI5EPpSIcUZd+Q0KY3Jq5
aTBYjeixi7w5liFS4QErzVGkxVeL3OoxRwuBw7O6IYD9YaQUydSHnMOVWd0i9p81Eqp+A3gNm5SY
t/RQAzDdpFS2CAgOVu9872CHA+uHjaNXOXEmKBLPwIC298jSJCC3dFH2TnV8cjBBrTnHu9fk/rZS
lwF9gwd3C2/QvNi9UMQ/Dw6YU6yCI/2A56TpZ+ZNi6gY1Jicnm1z+IEoG51pFb35daddy6gAIzkD
orF8dR1cjHA2iT1XU2cXnYonZcMxantKjSjaY7rAWVS0e6Ib5FUsYCAi1d910WZe6nfyqpk5Gti2
fDdq67ktKJuE1jzNQQhtz6S/qSISuAipFe9mIx7HqT1rVUxCVKplD3MdwSfJr2Y4EkOhh/lDOWA4
mGPleLbCkmP5v+g8/GqnRHsdpQ4LBaXsloyjhfVczU9o956o16ZXCTgJfFNoBEehXOuUzTqrg45M
omVEfLRg49IVooEjG1XfMmdmgGtF0fegrm9hHmwEGox3AiVR0E3x/GZFPD5+2MTPkQ80iI6Je8s7
nZhUWV+VnQ0nMqOoSp26/tTddt+7c/drsmrPsRxuyzy9tlnfvyCTtda2pg17yamjCUb35g+D8+jS
gNGm6vH+i46kiz084lvhZi9hk/TPLPj9cyMwp8HbOhAbRHxtMiGr/O8XI6YuidNjkvQDyK8wuQUo
cva40kYmSYCKzD64WPzUh1Dnubs/fJaMdiKXkqgUJa6aCzv4z7PSONUhZw3A1GjD8Zlix7kMOqO0
JWTVDIrxXIazJzFyBpuWgQOu+xQd9LbEXgfgbvER5FZ51gDUpSMsHzbLzIXB9m9f0kM+xUVj8/OW
tBYUua5MX1xdfZs1zqSxGNkMCcCCf5Z2T11dJqviue81mJYEP6Vxhki0y2+BQlCbIZRVkTQ3Wjw8
xA1YPuIp8LTOP1zqUhNppcGBYuVYdoU+k/lwhkJem+n4SXXwZwYGMg9fENBfU3rdkH43IlePGhJr
mCNsYjqNL4qPzPDIQyVmY+D3QBktjZhmyztrV3FetftyXhpQCXTUQPoIQJ3vA0pI7kyoKyLARtWC
CAx1AHE5qAfmBay16X7O4UdYEtU6Oppwx5yZswFO3DS2XxiasoAk0aLr+gqtJ5OT+CnqtddOYWZ/
w8ax6znk6Vr77gQU/UBt3fKquxBbVO5LTke/Bz8K3vOcxmYhttwa2d5vQuTQ7dJfrP3oVY6L3hbd
rumYzYlNFWxdkO3pp/KcgBVR3cDktpu8+79QAW7OxWSXH++/TiXI38JK9pDWlgOErIuVMAay5bCh
HHE+oJpyAN2EtNTnpECE0mLNsRLQi01bsIySzJNKm33DMsbNv/7g/tWfl7u+PfU/bcgQhzmDriaL
ojvAz9TpP1jNRIkaOtXx/pUxEQEUlj33Ji7bY1fRxtFQSRA/t3zJYkT38BPLf3StM3L4WiY8gxUp
z55qj8q5PPR993ujLMmRMFQiP1JJ5EeT4YkXV6Y3jE63nyHelaR8UxpVn6OGvT+hspo4aSE42Xei
e05tqsSRFiEfRrL2k/JUBFmH6r3y6iVmMU0wSTDaXWkWIzBs+1WHhQf+pb9DD+WJBaBAWmnQPycS
QM/y7+hOe9kCXYzL+ZthDuBvmTCNDVKfQOf8FKZvkL6YMCBwdlKZ76p+ApI2mf06y9AcCMKbyqLc
O41Lj7aI6YplP/MueO4N9UuibEh8xFRzwQSL5OwIcldyYYBkHJrY/qzt7jFtajqD3Mg5B13aXwBZ
sHFqHb4tTqpfeToe8XJjg3/22RCR87YnqfcIauf2dzbOF3K9KibZsE+MZIkHwdNbTivuNTQjfvuQ
KOYNWjsjmprfJpMqL5zlzuwoWYvkyZwkBYkt0Qd95MiNB31khFvZFF8c75zM+rx7dmxIjzkRFb3y
EqIoQRGEN4NuojckJpjk7opStRsJyE3M1trp0byrzXfav8MKiPRFFQa6O/0tFO0vjPe3IW122CMQ
CIbGJ1hZliamu5bTP0DZfDbsxcgZFMc4dX7AyDw4Ie4AQ2yQjeHaZe66mtHcC6CDhXUWHzVci76Z
tshZyLMsUD3Xc/+t0sYnxpsfVljj7I2JmguwXVChB5fcAQBN8ERBl5HvGmYhLGfkRyo+mN2DZUDH
UsjIVxnKF4wanASPSqVPzM0fOT7TrUqsT2njwwl2etjtnIWNY+k1HKr5nU/94mQQteAzRu5afyI/
UEdZ05XNhyNLj7MIdYMGdDoHt6uBao1cGgAF8+4gfUjgaRsIp7OJI4Qfl6ePOaHBPcT4+wYoBkpo
/Rqj0xkDHPaveATEaP9CdvCg9Zzto+ywuM3XqLssYyknig83QAQ0eSDa+pWc0LcIZ9sw2smJPmAR
ZgoG05kFjjDXbEDNO1jDAznRL+BVoRf45ffRFq2X2jQq8/jUTICjI7cWGyvSbr5/1tPA32DqyLDD
9x1DVmSSusZkr+ckg2iK/UCv3N9DSQ5LH79WAz33qAbaXDAPg+X902XFKgbosA2lY1Eg4zQD/Yxb
cVRM06F4OKr3fB3PjTa7R3ZshiRmw3D/Z8/09sap/vs0F72H9L8A9YWjnlWHE6ZJ26CsrrmFCtfO
exx22gCQsK2fsKhD05/GjgOVwPcTkzJWRCVHLkNRrFjiYmkEgeE3YFJMt76qiiMowWEVFITZB13H
aQKFjVId5gRVsw4/A+eDAVMVDJHr9OCrx94x3uIIA3VIF2Cl6P6u2axQbstxX/ddvxmI9U7D+UH1
6X6aanzApGCh2tQ2SQxUhnnCzSmiV+hVuLt+zjNKr7BkA4T19RYUP6pUvVv9OO7RujQbSRQXQWls
WFqQnqEiDjreGjt5LVN+Ph+03iocIQzaMGVSR/3yDReOQrurOq1cIwmkj2bB1MevEw2u5waQ1B03
ot+8FFSgsOga5Iuf9cZ3+p4q9WUa2Y1h/qM9dD/rA2gVKmmCwqYKveKwR3vXMJCyvijSWM796mAl
04dkQVVzt5mniB8HNJ2eTN/aaRdW+ryFQOjiPeEutwXTCUMDOFHp38qa72g3tfAq61SaIbfnaP0o
G3XpFwyThRcmt2vIusHn1JMSk7XDcSRfmd7DZ1WpzTQtCIjJ3veD8eb32W1ZArUZD2lhPo1MJ51Y
x9J7l62XH5koj7ioH+wB0WpD6TPM2peWnFzLfiHp7t1oiHNDA9s5VGHG9BmmOX7TsnvuMmTFCY4E
OtIzDGbHQH/UqouIOATZ7a+ktS8tVnu4RTPagDpuH4yC4Xee9+fA7i92h4shs360+Nia2rjm6FD1
rOjZTdxdGdueUyUA30XwhP/Fm7vodUkr0DsBgueQwZgZojOf+YOVlXueinPVNB/DwpqJ9fOYB4w3
5Y+Oqm/RpOUW00qqUHNd6gjnsX7oUcFx1YEmMk3Ns1DaLzFQsHfmmz9/IzH94Lc5qHx9m7QDBNgW
okFqYyhhTrPiUPSgvQxWb/LscscgfcHngRy86EuvKZ0fpuW+zBE3YKLA5DX4Axr3FofVkfn7T1uQ
ojcHcAC0vn10Q53JxcJVzGeD3EjmO4ppCMuJMI5Sz5LDhDQhCsONHifFoY5VTRHk4PpUIkDjZmfX
JtZGr6AvtTWHlCaNMKvjiPTpz0uw/DKc+ifmGM8Y+Jdmf95uRo2qUe8w9FUKrU+bQ8a9F0jjUkgh
A2Ktvn9p4TkbmWvvEpQZTjj2myBuAS/ChmGe5EblUS4vkY/ZvBc4nwKBtLCqTgNDIp5rbAnS4MfK
9Y7jA4LV4/0lNZGjtFwrxnqUhknkU7Q0AOQm5R9xSqJ6kmimAHGu+aI63l90E51Y0rg9QiPrlpXa
dcBRwqMUb4mF/qibXqwWK0VVCQ909dE17R/lPJr7Vq/hA9aW3NQ9LXCYyxu9EGgVTcAyrfbYLnOu
wA9fOkNy2s44CobVh9LRDFLcAUG2xI8ZoyxV5ofI2mdXUBWQNqE9MZlJVlFCa82funAb9q4ABhcv
ejg8RSaOrQ8tZTltAsS9cPRNZweT4B0rPL1FViNnTG8NrSt6kOExbmdqGXt4KkFwUcyCgy3Papgd
ROTMApV4NbuoeNQV1uicvT3Gi+9qMz1u+TbPdAfjcQjXjhMd7NT9hgBdM2NSD/MElw4LWIBIZ4da
BjEuvA2qu5ls4w07D/8G8rluZgfbFeeRoGciXQTzufE0DupiNe4LMZHZuQF+MQ0x1YPqTrFPRmxg
Ehbw00BZDJ7/EMoee/46xLKXu3CaCyvywlZe7GH6YQjjjYbuT4vqyOkGpCmV9DAse5q2r6MOU3Dd
Pc+54Ogm4v1ohhMdJqDDUHHXknsd3xmwN5qc4Vi7O21sPyYOV1xqVkI2oa1MMUPWY3TACuZuaxNX
CO+FvCDWx6Dah2H+6obMC7NmZPxXe3CVmU+N3JS+RmuOlXVDyru5noR+Lgv7CtUfkUiHGTY309+N
kb87BScuthQ4324TcIOxuJD5Mo6U4nY3JBdwTS/29GQ5XBGdaqBTwImNpmJA9ybnqsGAIaEY6oJv
RUFPkubIkX/4YaeIjUYZo592mnOpLLXp++KgxWF0xOJAfGRKKaj1e3LnaeQMA1JkCFLQi5lnk1dV
Pw/tOXaj7LUeR68yxBvEVmztTAWjy2DlzHL5D2QSfO8mjoPArDqAjMhSjSjb9Bhi2NoRjA35llTn
T4e2E5J2xENk2rI9KeaB2NboQ61FhSqmrXuyZ1OBWoGw6ZRArIDpzRzU9jXpNfB9VOsWUP8JtxLa
HkVLiQkt6jN9q9WM3054whdRBdoZg9ZXpeHDqCLA1IUenMtYXq3mpxF1T7PQkbSn7VdXc37QKp70
Xne3hrCeAilerZj/ji5e4lR4jFt5di3nucVN4rU5psG2/ckM+sVGSrUxTX6koNaYD4nvkwxoTdhX
f6b4QXgdENW1IRIUYSEE5uqronW0whX+OWacy/z0EWivZ8/5JrH4i2UHkGWw0rcZNCKWfZPhJXei
RaUWTgh8pREM136S0Kyx4qRjRXeuKLzc4GCE7f44a1q+cUpCQ7tBP4iG/FXfnV4mLTV2SvMvxTQ8
4wx/ijNQglX9s9WMBDc2BcHc8zN3MBfBG2G36D6AZyBmcM1fXR/SRtSYYxomV4zpVuMZeXLNRTAc
taF48aPwfRycmDjJ/oG2Qb23wKw1VoX7UxPADEaCXmjPXGV4q9uEOs2s2C7L/BNl9eekmMIIix+h
rMAAdkuxvrSyiPoxNsqkAInnqcFCQn+z4YOeu5JMiiwCGZfw+QhD4JykzK0Z5qGI0LwiI6fDtMYB
Zbx2jVS9sWfcLSiu5ElOStv1EbEEWsgm7VR7MBR0YMsWiIRl9XzMKt+SjnzKZUdXAxmCXnzBQvvo
Z47qtTHgnxXphYWXgIIoo2IdfHEEqp6PHBpDChBRYYqKBadTaclvSmsOoDyRH/cMu5VugjAEz7uJ
dXKSaLDdtOxt6BuXfh1H1QRBuNWOj6CJyRwwI3BCESO3oXJ+FSRvrpBo/Wrr7kTFXq3/f+ja/03o
muGQVPa/T127FnX3K/j6a0zb/V/8SV0Txj90WwnIAYbhSGHY8r9T1+Q/HJOui67j8xMG2hny2P6Z
uuYY/zD4BxS3ugnBBubj/0hds5x/uGhvHEc6pLkJTHP/L6lrhr6Eqv0rdM12LbQOruMIl7ax7hr/
HoHYYjtIy1GftoXDLX0PeU4xO16SKQ8vehPNW8Nilp/aU7eUwn61YejJwCyaTMhaw2ycgiwpvMg3
/TNDmAAGXkPACbIoRhyRdM42casJRZRX53BHGgAJtkNRjBvxhem+foKwUz/Srp29GL/rosSINgkk
kE3q+OKu9N+OflV+Q8SvTqY+lyfbb94pa49uDIGnzsVrSsZSFfjXyYCBTXO6XxP1IR/GJcKwG9wO
5b11ckCKdJotDo2xKImrLtjJ0GxuYrLJaUxGwt1CSyzIrNIrU00cJodKk0gmsffDNGP2Xs2Hkne9
dpZhQuPOT/dpmO6c+Y34VhoqfRzs6tGxrebp/lKPdBBT/72yBTK9ZXpRS2pCjXFQVkD2gmnwagAR
OzVwD4HsLpuYaeD/cRm6Ye/QztBEQdI5usviiAILOLBZep1dPWl+DIGmTZMXLOeECTiT+rLRUWeE
kwDVh3E6y5eoqIGLxfH4NHTNSDOZr3Jl7v5yt/8zye+vyX3q7yma3EJCF7aJaVoZumXrOjfrX3P7
HFUHpGQhD5WNxiC+iZC/x5ldvPvGYwlG9C1KBPivGbVJGGn1Y6s0Dv0usBWpQtwdojbObUsEOmJ1
Gqqs5ev779kJ4IP7Z2+l1DYqrEiSk3BmrZIkc86oyamIhfvd1MkX0x2DgZldaxtXZN0+0zAHTzRW
znCI8Ww3xkaKLqRMyRrMurqXD3Z/Ngr2+qibTn+yOBXzh/tX2FaQi3WlA6xGm/FG2JOx6cMPAGDc
MDHmx+X+/WFn5DFWdcNhgxethkYSMquYZIv50jZfYyAlTS/528qchZcl3fDc0/Bk3zrx9qMTtQU6
2bjeqijSHuPO9B+J6R4P+UwL3nSa7uK4AQEOef4QdIxHuzkz9nXdHuhaEnDSiPqhmafdnBhLDjRy
7Log9BsHQPuo57ny2pYZ+X++2iaJk39fMAQX2dFZmSycfu6ynv31aruB7c+gtIwtUbgTonjIGaXV
be1cPmPOX4iwfnIBcyAPltG5N0DxvzPNF9gYrP4ld02c5yXjrSoIaAdU8RV1V3HSsQk7KHrL9tLq
lCeqRpYeMScR5VdmhNpHaEwXw+SsDCtKvE6WK7f4VD7/D+/N/p/eG3JaxSAZJZApTdbWv703J9ac
EPGgtS3JyH0AS2/taTGNFzQIp3FjO371a46ecArI35bM3sZSPJJ341nLBNeG0Xy21PggBPaUSXtC
k2E9T43Yww4abrHtjMfWnr/T29LPdZqA467BTpQBh8D//DbU34M0bdexpcszqQDVkfXJJvL3tyHN
MK8RdzF7kV3hNS7QgzUrj82qN08bJ+YYoPTkFE0Z4jZazf2Fz56wBs8tbbFDApBi5m/Vxuzg8uup
cF9coVFiJMRWjpX7QkbNh13qPmpx/iwPp6ufTPAUjQMy5PaziSdjPVVFdmK2AKanNZM1zb7pA0TJ
PvAZGhdzba/u1PJhhJnp92jX5BIbHGu0GP1G6VsExMomhE3az8j4z2rqSTaSSXfoDQysm9D2sYFN
JUtf02lew/T2EUYDTpMgXqgS3enPgzfKRd7CTN48xnNHrmcYmxfgp5JwDGQxVmmdsGH1hzyOB2/w
9RcJc2OYy5/GIN2TUMX5PmC3oqvwH9ogjPZmoZ+ktUB4bBl/6066NYIny0zzNXvWCh59DZPvw4RC
D+FWtarG2nqm6ZJ7pSyQ/ejB7/98tR3CWf/2QLKVOLqhO44yHYvz8789kIlFf6kYtHiXuBMZwU6a
6Ld4pDUejzbT956G/r9e/BZ8SuF/lYy0zlYvnRej8T0sUGa8QYLmfEgXUYHRYYF08hakRq6/juD6
jrqmNadB0uS7X54+to29BsF9Xy4J36at4n1OatzKLqfpOvCZHqe6BqQWupdkNkb0AxrHKp6T+35f
Gc1Gy7lhTOR+CisasY0+cdSrIEqcA26EdaihoNCD4tYzA8Y/CTtqYGL0ozVrYH1MyE961JnHOt24
yy/iTnH4iEokPll9CdLEPevLnH7wEXT6fkruG8ePc5uhi7+vyFjk5U7X4cE5pvnDnEYiNhqFVM70
JYTJJkuu//k6Gf+Lx5JSiz2S1dNh3r3Ue39dOZXoUcZPdrn7c1NiNKp2of5DlBjH3YoMQ6OzH91U
xOt6uZ2DsTJ3jrG0u9TyuUGwlgdRO6SSCjgPRm2a2/vqpKqG+36m76oDI9t1UWScK4KzT3/+nwqZ
7ZZ+uOK2RY8Aixdbaew+kv3JZra8TBO4bVSqLVESV70xJ5Qs2n6x7NYdfcBlzFKNUbVrlk26W15G
2f3zq9JvyM10XF5akj1mgpI4aiFwqhUFY5mCXRiWLPD74w1Ior7m5peafBKChpI+iNP04ITm4NQX
EnRo7c64sQ1zIzThXOBEOZeCPuYpKyOUO0+oMiCYBxpbTK6c7oEimqAjixMacQvp8rC1T6PDtdSZ
YtOXWAoNu/BrAoNVsb9ntpPhUyVBcqG+HS/dXO/vVVyBj/qh9GuBkHA2GVjjkrvReaklxo9Ea8Yz
y6jyHMS8/goRDdXbgByNkUYAv4YP/P6xRFZ2MeLoW1Z3ziPZDxQXiXyvjMyzjcS/gCL2ZdyH66rc
yqI0V7CKNG+E47Ea8ZQzzmyMX3/KC/tbWNYM8AbyAMJBmuuhs0ds8nFSe8IqHf/UQg8flveAyS0/
Tpr/5+3VuRqJv0h+p1NdXUr/twr76gQSTYcxQ13vqFCs/8iWpgZ4HljtvQVrlSwy8acKw/dvboFt
M3IPwFmELjfW5n5T3V/uldq9PkO01mNoJk+ODRu2VKkFnq4IUOqIkNEaks/T8pmBWv5gEHmJeNg1
91mGxQBGJAOipn4sjVRnShSpXXSo9ouvHj+1hUYZI/4Xp9mWFjrcWVwZ2SEwB+7USvtCWZQhDxzL
b3Y/jzQpg+XqF9p2LBdfe9UqBnKJR7RjcbYMaXpYE7sV+J7//DzfC52/npwcxzR0pTjDCUtxhFuK
ib/EVausVpaLB3nbl8KS+6qbyIQaw+devhbU7fSLcvvYxMiwfErJ1yEljm4efOc91/Obi8AZ3Jdx
YrJgnLq4RWc4P2XmTOxfFIP/o+Zcx8Qj45G5xMnknChhgaw79oQz+jwCuD7R/UIT1If9SERoLLxO
T9snHNtLY4QG7J+NsgvMxgvQmJ+00uHIlga0w0fdSLecKpj6p5O5v9dUzWjfRJ64mxId3woYpX2d
ohnBXOxXGN11/5S5MQ/a/U98rFjbYKEkyGh+a/si9VTOYRcrjcihqja/MkcGF4Jdwsv9K0Gq28ok
L2lbqe77f74SoAv+fQvkUgjBA0git5KGvmyRf7kUIhqgb5jSxwGpyNtDnXH16eBf1fLiiOCW57Z5
uP9+SEjDNU0aDHpBh//GrZGAFmlB+JSRnNB0EuWKa+KKl/13WGRwXgOEbKGeV0sUGE/b5LJl2KRL
kC1JjzxdJjRTYtCQqbKVnU3q8356bORnrqVL/DL8YLRGhoP/KKyPdQkQTs+G332rZzinje4qgiV4
PCFKKUFeFva1ejPDdTPm5XtnTNkmsCCJB4l2EpUcH+aSB9OakCbRv298ZoaJBvmYyk7zzEWe6bAt
r7C29zVC9oQwqU1IAM6R7AC+NwyPtuuxSNm4ugWZdP3P3hqmMwrlq+jS/nrfR1pDUUlk7TfIBO4m
u5/9S8v+df9DAsSHXerPPkorXuIxz8ha5oTeMT0nwQ0Vm2u39hlqHygw7LrPoMbSxR5wlYZpnxB2
hFs2i/BS2Zm9UyjQthORV+tcwtn3GwYQDcebLfmFDAgcPOEexxjargCOj4GB/jeE3HpShKHRvkuA
5VANo6NBdQV9jLDhhGNHxtH40uBFivLYvYUTGP6qr519QTw6tpth1zT6wFLfmq9GTIz0n1XXVf3e
Jd3QC6vJf8aOnf8XYee13DbSbtEnQhVCN8KtmJNIBcvhBuU0yDnj6c9C0/+ZsabKc8OSNB4HEmh8
Ye+1AdCOu74e0ptr28GRU6f8nHI6nUt/RnhGRARkgamja41qtsCa8eleXjQz0ux5nMZNxlTxOjnO
QIxQw+bPCaYv5tj9Enc2k/OsGUN6EIjEnuwwWVzujfY9LSDM10D5aLIK/jqGPIVJTcZVYP3o3LTH
ect4cPPnG4mQgvc3EtpH4XCgAVlyOL7enWkd2n+DJQPbYb/HBMrEIrMEG+xiDg/YNT6ZmmUfUIOE
Fs401ofLVBP+yk2NYUCwbQ3pZgdZohwmxXG89MyXVzW446/mX1BF154pxF8z7J1aL6IvM5coU+Xk
JAsE6ToYq5fAAJ8V9o44ZxTuj3GGDxvpORiS5VutQSlT2IMOEcfTz6JlvHy/Vt0xHPe4W3lGloXk
uq+lt6VHQ3GPbRtNXhG+ABzMDiF05R7ejkviF/UyQrAO+HpjTw9+EBjPsmw7Hn65fjIsBy0oue5t
1YYn6MX81m4CVMSz1iEfvZnkh66Bv2Pgt3ZaHZp+E1fbMrTYuQ/DNyNN2psOvzDxZgJ8+OU3fURX
Bgvr1Z6z/pX5Dqmq3mwd2sTuXqvFvhGDu3kMybzazFgiQRdzYeFKNpYpl9bHIWQUylZ1t4Fl9h7+
Lj30XD6q80FLbE6ZZSCBVgmCwHJmlDUb6Aw3wT4bkZCb8+TeyJnalJkoKNs5qZkghOhz+KqttHLb
hs7Egwjfzf3GaFEtmctIo05r3mFTJyxgZLaCgfUlQeKPwkD8Rbh9tZMDi2Gma8UG2c5HKnmgM3Vt
wrTtNrE5gqjxcvviR18bLPSvOS1+5yzqw2T42aT99AVmUEtupbnwdGhB+4A+ivUL2oJ+lryNFAGq
lIxKDwCFOqfsnmlJNKAZ6UcPCuLSSIJ9J/RXTWqkzQqz87ubodGaMJDNXkWc35y8Ia4UxUCXl8Wv
2qNJLHdfiZy3bnHKxS3ru5lQLwThIBOWd8cYYsG+OAfZpIuWZqvgaQ9EHvML2zpI7i2pa7M9PLlW
y+Zt7uIfMXUwXeUmJYOoa2sfXOaEt7J3ApKO+gnptSpq0zFzz4wm4p+BKL+ZJfI5+xJkXgjZJijN
c1rH4jCiulCqfW+5/k1D1ETkTVD5l2/BrvaHdIgOmuPvoqAD+MgnxiNdu3Q1AiX8BErhnUZQJcoy
ucTofO49gozqg2zRRwPZxVlq9TcDpioc2q44cZT+emG8hpFuZlGFfx5lH1dxs+rQtN6qJl5AFc3e
lxoFMrygJzQ+/cmZokMWAA2QISLByh6f75p2MZrXuRAofJchbxYW4vzno0y8H1NhOjBcqVsOzZbt
WO/HVAbdXkFIAs2SHJyD7UvJkCnCw0RgDKwzSHEb9cOeCFGWbyRC34+1STvjQKxOoHv8kwnr70SN
pePNvP+kKWayGZODTj34opNuss6zftsJfHnehLxqeUm0jl8zTkXM6VLVj2GLguxerLl6FR+Y8O2b
ETA4op0heSxKqD1+zGAXdKvceALTwaAL6+NQW/U5tGV3UXPrkW2vkUEVMnzRffNho+UGAOrRWkgl
eTXs/vwOGmra9c8CV+o2O4hl2rcsKXhDf6+qnM6Cf0CbAv60/2LPKeozc2cK/tpl019VjzrWdXyF
IAVXskXZ7ASwysKoOYfcIlys81VfTi7C5a0Ht6q6k7FckerbmXxPHvETQVjLAgAeF1GmE+fDLORN
HWTesg40Z6p73/YhGJNhAAzgk0ntdpwzC4IEbVdo8CgUdYuiC/YnkKyqO6j/G3MR+KIsjd+sDvuT
QKuQ+PTJIoqaU9Lq8cHtS7GLsvoV7r2H76fR9/dnN/mn6UY34ubJ9UmVjRjVBxE2XgIFQtQ/zsr0
AJt1OLJfIjhZCC0Sf20I1Ewh1J3vGGx3PqGTHyE5lgtTwa2N+FzoNKR2/E0Vl3lskKDgkgctl11C
xy5hJJKA9AhxHkqpvwhMwTD8tqrKuJcaHcp/dZ4xKsuB3w7wu+7nH5ty8Mei+HX5zVKKE/qdaWmR
RAh+oaW4qwNcFZgWGGgSva7OcuGMzsE18h6L2Hiti6F+9EhKO+nF/Fc+a+2KUsBfV8ssgtH0yuoh
/ap6Lqjyi5tGDnvKbmFxUrVyjiP0dvZzGTPYbLR53cYeXAnT1G5VEerbeKgAeI2OecBaGh7okIL/
mEwbxr92WQz5dV23bUNYpEfo7+ae+qx7Yz+FJCuBTbl0FdxR3DrNSS0jUtc7hvi6VLt//6CB+epb
3wTZj2C6WouEpkq9zA0+TyNhwFLrpK16U/3W1YyP0iyKz4JR9we0KVP7c6S6HB567r4H0wwIUlye
oj7Y/lUbpqJbza63aH1AR2I0H1FoJQRwGX7q7prlAd1/L9PGOPfLVsoJ6ycjnL1bY4LM4t1BeUvA
1UF9W6TteAjwTjwEQdGtWV/7B7SJTDajIKbxXmpRX5+YdNlZ9RkZrHYu0wrltufW+/tUoy/QCC9D
jaIgo8uw5gGMayMR1Q3uRtUXETE7bsm6Oikp/usErr367AuvNdF91HiXzYLCzyytmC16O94m1jBq
7qEGQ9pcBeuyx1A/GizukjF4G2vN2SVJ6VCF1eFbYRuPAdk+KbEVCRcX6BLXPfaFdTa0mVofeoRY
iQnoVTDZK439HiFXYF+tztp7YZC85iYJEEkT3efz9wkv4rrgZNST/+pLJitZ/Mz99lBFJUMvsp3B
rhXe3oqyTY/lHrem/vLnc1IsS4F/HpOexUbE0bmrPBvKzPsnTexWY2e7HEgzrQYdP3Dcvzeo6iv1
QkymBQSlmx7MdjgHRT1eVEOpXiy/geFM1OwGSFJyHiDWQBhkTDC4wWUe8SBILfR2bULmAiOlR5ox
69dxYM3ts5oDVQNCXFIQL54RXQ2foVk7obMlAtzfh8wVXH9y10lvJ2+6j3kIWympdGDbDUZ7nyn4
cPamHiXMHDrYkk3x1Nlm+2gjdVLfTTbi0z+/dexU3r130jBs1oeO1B1Bd2e/W7hoISR1+uNwk5Ef
eAQK0j6no1ccIIffuq78SS2WPTd+me0zC2AtG0AwNSKrT42hJwfXQX2mB7jUIa9cUB1my6YPBd5Y
RO4jyn/38QQJ3bl/CZVY39zLDxnLNyzO/g6q0ripnN76SODo3iyLz3qGfKYdg+rm+1EFHBpUZWY+
gbSFrxfjhqjiuX81oRSiMCF6qotNjYlcw82+TLpsiDFrNpjZyusge7PIoyWowITCNqBJdVDEoYP+
XuANPQjiCK9AYHeezyxQXSQ+odj7+/IsLuVTJLu/Ehtey30bMlk+wn/SJmtbtjeIYePTMJzcRtKF
t+jkl0dWY87ZIxDto+OyfA5ENTzGcD0eVPnYT4yQvLkROMaN9IP6GbkKl7BCiSSElW/UURLp81oY
sX2635ZNAMJS9RwWdjq4hqtYtv62Ep57VS+u4TYbH+gr6ermdkid7hjrePnJr26x/dSMI+A5f+km
/vVFQGGud2H0EjT7fHl3w96mazAhrXk2Y4IYtViQEpQeztW1Lj2cqyjWI6/8XJhR/oZWK3j2kw91
D56tOfmNk17VjqUpaUj/fH3+q4j0LAE2igeKpLvX4Y7+XgEBliYrLseUMQztd65O/0WIxjv4ErDg
FFUaOB+rfckcfMW6Xa+GnvTMPIJfy5rcOhLmDmnf1cl0KJrmyamNmg4/qzej6RzqIsuekZUZW1sW
eDCi2aWyr+q9Hzn1kyhBK6u3PE3hVlNFPZSGbJBC2zvVy7pVmO0JpuhW8D9Tdr65e5Rlnu9xEuEf
SMV8hFdqHwbWCks3LtSKckTyy7HCs0SqMbTHmjuL/Zn+1fqR1JF1+/Mb+H4ut7x/zJx0bnHdpLF9
90A2IRhpmQ2nYjasDBvJogBHCA27Y1p4J9///Kf9q2BVfxwqFgY+VP6mtfQE/xgD2vNg5oXJ8eWP
kpl/h4E1grxZrBIht74lMMBM13zS7Fdk9k9zgo3Nj+t0x3NJ27IUrRZqUxNxN/W0jEmR/XQ9NJGM
1IeL07iv89BM9+8Qdx2kG84L3paR3OIkxL6Pd65yuv8oa5xlLfT784WLxV4mmwhUdUedof/4V82s
zOcmA5mVoRM60tRPJ1TwE+0MX7kh0BNbmvK+M3IxNLMRvqWoNzfMROp1bZr+ozU2/Y5+m4XM8m1h
VCgzU8AptlF4VzC0GFWIurl/69UA+6qyIhCerRiq2GnWzzhNDLY+0Hu6qiF4MIc6Th20qhBUPEwo
/+7tsTnjgAos7dfwGYCFkVTF46BZp3qsmdxV9gdpMNYaYmyioUbEhgjIpPlbM5MEX+/9tOd9NCXw
fqLS2EWqvctQRR8NNtD7wP4GSDWBRZmn0UUrvgN71ne11Kqtztt4uquT3By/tpHoLc7Urjp1y8vs
EfKmvlVfTc1/XPHmv/URLPiWTayt26ZHm7aM2P7xceUFpFangNbaJeK7apJsNBAIDMN8G5S6BCot
NZhiXQyXJbmqydlkMFi/jwEKZNX31sZyKnfPn3LfyqhuJwF/gGcOLofMdevD7F1z9o2vqqti97HA
e7xt7lTyqW+j9hlrcLS7v5sMFqyVtxwtFnLmTezJj8CHxovlkUlQxdkJGFO0jzgmVupxZbeRAL/p
hueCC/shwzR8cQIAKLCpbw1pewSPV9O2C3XKQG3mGQ1SR5+8p74xEWRltSQPQk2jS9OmBKw49L3A
+tAmYXTJ0wviKthOmmjPc+Abz/5sPwIHeghCN/2O/eUFEM+wuv/VC1lDKOccS6WYjbVqa0YGgatg
/CuIyYScR6eEKLXobLSAqIyg76CvDjI8sorflk2E6pYZRWNnNf6aoMRQkb396qXSRuxrZhmncnlx
4tbZNrI094IZ1yaO4isKZVLuu/xGfLz1sU7LR1wMjjiQnIaubSmopzTtT0S/P0djND4TbbBXw+37
hDsb9vdCffm91G+hRbj4M7uu9kmdP/Zu+cNmELtBFuE8ar2l2zu4JhhzxVzugt7RLzrm5YfWRheW
oLt13RpTrJqyMDB9QEPODYosOBsMmvOlve4WjXluZEeYk7TAMmWpViAjqsxh3E51nzJAMMOrNvXF
yYje1MOTbsQi/ZUZ60M4ze59nuQvN37qkglnOMgnlt6GmsNcCGRAKeuquNgCkixGn6EhmHwg7jHO
dmHi2z+MefimDwTTQCv8RP41hCV9Mm/kpNlbjBaQUZVWIZHBazYQzcgRQsq1b7pLjq/ZXJ2IvBV3
fqyh7mIGhHKpqith994m9ao3WTrXe1Vdx+Mh0oan+300CDys8VCfA5bOGx/Cw9aaa39lR4Ozk6U1
H++dn7qImEtFuy7zmTDo1fCDVRsZC5pU0UXWRysAlkl8d5HSIEdlyRTPsemmNc3GnWVU9RYfNqar
OCdpkrvtvqpDIQeJJ4HeZjnprp0kov5mqj/2pQM5eLkDACS/dcj1HtXWbSFPJAbwj/sjKzdaHF+L
qlK9qMMMwH7xH7Md8X7OL3mQuJbuIhQil8z13kkRhNlNYS0APdqZwXzVKoqtM+kxOeNcQFoe/fpW
valsDXHlJfsCCdpZQ8VN3nD11XedsqGa42cj707zMLZEiIUznOMmW8I9G6JLvBLCDlpmFtA1tNxZ
S/H5LN/yqI5XKaPmNUe5OsQNv1/1hYOOj/1IN5L4npDePlXhsVyW+vj1PvRl0p4th+TlmqwCzDSp
nm991sRApTLQqqWPMt5lUqs7dYG6HkD8nwsM+V5qI5HpehZDMWkwVOR5/PvZLiAC4KORCSdDdBy1
pKZy4vl2JCFJjRWa2stPsZ58m8GunCYmOjhXwk85m/dHkzRtJ66uf490BgvyaM/U1y2BubljZyDe
H8KregnJTOSfT6vN7Aoc44yegw8tO5UziPEH9SU5o8gHZ83cdWo9YVt4o32z7ZFVmEf1Tpbh4K1D
x++OHoX7pi6Ev9U6vBtdzVNy0DdymRs1y9gSmRXgbFbEuj2LR6qAaGOyeF7N6ONPf34j/9Uz80Ya
qOwcxMfSdZjQ/v5GtiKoJOKedDO1/rPW80Co2EZfvOWrqOl+pkbAY2n5kfqPEucrEyRBrs3/3xvq
q8ar7AMUDWDhLeOE3PcPam3QhT4ZU+h/1Isk85h5IHsJ3RVHm3yFi0Wxu2swBlBWFxdMBtsGldCS
nVwLHq7edEwGTR7cDjz91BraW+cHwNmatNlYwj7kbqg/pRPbcaKnvKdkwUZz62bPecfoa3DanjwB
u18bM1b4P7939vt7lzvWQHaJXpwK15Tu+2V3nhEluzik7r1sWHZgxJtZZ1UoejwvvGgjJKMaK+Fe
fdvFsABz820gPXGZYRrQ1l9Y4yYby28vtJHYExtcT41ORP3yQuC72PFszxDNatWZRHkd1KHjbYZA
2Jf7i/R6rkpcKQiu/KdMTima3N5HI71MoxwJgr9Oqm5rNC0BbKYYTnaCoAY9NTl5VQxGVJ/qL4lO
Tmg0nvJCNI/1svImscPR5+zNngmDyIdbly//Psinu7kaxBUYdAGIz6vPI8+Fk2mXKC1qs0ahMvKM
Z0iGj60u2eLQnZJmuw3Zm5wnqDukkqLxkV2zN9ri8OcPxVzu/N+KdGmyu2b8SM2HAsFeNNL/qPp0
M7AmrVuC76uQ6m6ZgdcNQM4umaZt4bmMQocAntlICka0MFD8rHbwDXbGTk4cWQAFD7rRUx2OebOJ
XOs0JpMPLxd7u0sc41PXzOsKGNPVMwagMoVl/oc+jXHVu38DDwUcSvwDLJoMW9jv2ie2tGPOp4oX
CUbS5i7AqjR944xLcp4tq0tQbzuX0v2BjuOznSdynyWNz4yI1TsxHmfVXfREo1COWPG6Uhown+ji
B8hG7hrLnDz0pDjfNzGm5/90emTZjMVynasSEAfSVuMlKBjplBNTv1kvrrpZeLBns3Ni5+ZtCBGy
DyE9ZO18GVluHoqoLa9TiC8sNxoymX0YHe3YsSdsHXkMrFLeH2tGgGZQm38tq5fv6OW9mzkfxrBP
bhLa4glsyDOQfwy+ywvmsB9x3rO9dQQplMakf1aFgxVyWXquexkLZhf35QwF4Fr989U7ol5Ct79m
EWN3t6uiFY+F+Utnf8plX54Mu+oe1DtsLDo3rUBbMNTuabCqT7B9UROXaY1NKZV7L2jalzn5khTh
jTdbf1YvBKSOK1CBEkBtRf1Mkat3dXRNvekJLZZ5Gt2ONmNqWBJT/UqEXoVP4S6+dWXJMyVudZzD
qDlFpnPW5ZLpqSxePBfJliXgKddeGpzUz4wmjY7INUgzXv5rB/r3IYIkjGYwfsuXBdd98KmXMdAh
pU2IkEWtNEP7jMh7qd9Y8GCYan+dWFCMum2XoWNp3ZpnTF1d77OzuTxycd3X2H0VdVer8Ni3M29j
WbtOvLw5DLDUVsFcabdikWjfeya0UjMAaviqA7GQt6638j1L9+tQkovQ9fMTcxLUfMApr7nnjbco
s4dNORU8FRwtWYehFd48DM73F3IZjhWw7LOcWP3JOBn3rLibp6pgqWLhJ1NVEcgZQivhM+1VzTS7
4dda0y5DnHnP7I5ioDvFudZd80OD6Xsb4Phlvm11J20M3FVlw7BoCje7acabWjW1DEJXxUB3Qvay
jceFhWX//1+pn7VOz3EWGR/v/7GxjmNNII9u+jYgFhbjU9x2B20a+XxmQzyn8jthGfmr7tfpsejj
72no+YBj4elm3LWl/c31NWhndRSQpQ2lcj00cX+UuDm2czPEa4mVAlUsi3ZO3X7bZiQTBAM06NJH
lFMLO3yZrI8InB6G6q2Ye+eiVm+xG7zEMWR/1QroKMjJbjB8+cMpW+fArOObmldTqrlb2WfdMcNX
we+5iC+9NPxaluSIKMFElxNf4ujDT8wjxcpke9VFXf7apPqGwYf1FKXFTSnLUeb3MMOdeV13ff9Y
58nw6AfT0bMHHvi25EfLz+EQym3etfEJi7Pct3NOP4muY5CNeWvHEVVDoNXrUjbNA91W9jpU5XTQ
axmvCm3ID/emsSlxBiv94tTjIuqNbNykjZSvJIaSWkmDzJof8LMMmqfQ9Lq14/RP/cJWs5w+o/tC
4AifEKyogQ5AyZTVVxQV5tHMuZWbKqRrbu22X+luPJFXthR5dc0CbtYBm3EiOtOqztLgA/yip7L4
bi27KyXzUy9mac7HrkVTuMyE1d+VzZVhTsNyBtRPflhFZ91ptomdXEdRZj+WLwq2e/u7QCauUfNW
S5zKCM97PbZdi9K9eGJv5D9B04jwdw7YDgvXf6Loxb9eogXg/6kj3Tz7EXx8F4LHNkArteYWwoyz
DMk6rzbPiWYf4tnRF+Qslyoy+r0by2c1Z5qdxV/vNoTt6dl8HLyB+o6/mp8x5EyaOsT18r+XULLw
sbWy3qqf9YmxC7PibI1Ws7dtBvtsq6ZPKcjABz6K+Foblf0CTBFDrFM+Tvborzq7Gy/558ECsNun
UXKcAlkdPYwZOxPp3E2635DzMlSIVkU1d2/3r2yymKcEGYmc/Q0elnbr1W1zaPMZM/AyElAvnTPv
SoCQJjmw96LItixIkmpvpzSCaokmobYzE7LsmyTZUw13vXAmmt2aYMT0eXloAfazzUW2lIIjuznI
XgH4ZOJRFOlRzFGwHczUvCYcuCwO4QDodvkUD714JkdBn4joWJka05yaFKVFsWeX3i/tXjEhu7uP
VRDf8tSGMPiY4XjzOJ9ODfyRh8aR0yMzZaoPAqecok9eCmwyWxgj4VqAbkaQ0oy4gei5HuYSTI2c
POdDBQn13NEXU5nbjOq7kjVSXZeU5/BvwkgO23ysqASWIj2zhpcWvmhy0bXAOra5sWvnWjyNFr+d
G9TRIcIbCCVreFVlHdDY/nR/H70OvVgcTsYuL3uxyToXzKiBHJXNWbif9PIpEHN9lpW8OH7wKpbL
V71kXLMTBPazufwIRla2MlGsbGuPUOx4GJ7vu3XZjfw2ZuxckL7BjatYWyNs65CAjlenEgzbMUzI
bWaAD+mKb+xbBvlg6+DH7iVxktrQ29TitHYce+0zlPO3mdC9oxJvGYj7t2mJaBf18jKpCeRZQ0jN
SYrtfUafiOH7r/ArEwdtL6YCOVAX0JQoq0lUGi8DycVHG1YwfOyeIwbAbeRGYPTzHJ3/BFi8QOS6
d/KwXxMAXdOe+/HJGJMHgDPTQz98U/g89eLo1ut9KRQifVQ+R2j0fMKM+CGtfIm8KPhMZo3DYxHq
KuUwoEkvyZ+sqP6kGW37bGchCs85gEs0RPp/SK6tZV/wW5VtWYaxrPhNCASWJ97tE4LemhfzKBFu
sUmgCDCC/Wiza7MDYI3YWm498BZGn9XORrOPCuN/viJPDFu/9dqn2tRxVre9/i2ho4OkRvenV2l+
NvyiufiZKR6TJntkX3yM0tg62xMIIav3bGIrIbHykHW99kyvjuJ2JCnrz23Ev/piejudXZPhIlnS
cfW8m8tEM4iwasjg9SWzdgnCdCSbkKiTspw+udLStvM2jKEVliX0fh29dVda/ZOdp8+1jaJrbWYn
0ZMj0JL2UGpmdMqsKoWyXH9WyiQlEvF6gAqeRce0PJIA4r+y3+j2AYvIXuu4PuI2OhKpsrEIPdzf
Z7CDVqDRa1P5YgYIxCqNU2CpvziA+6KNP7Ydz+m2nD96tX+p0vBF6URGdKMPd3X8UGbGVhPZf21H
/jWSYfuOU8+j5XIxWONJ/L3xSipNSl80BIPBaNmoZXqLuhV53iFwwvLq4k/aNrlVXgdJpmwc1x+G
WPfxO2WASorBQ4ORUIuPXgkcY3F35KbUKXOwjkRBfxyWN6mU9bhOLBFvPQa2m8WbvdeZA36KHH0v
oeVuYsZVuyaVSBmcSJzn5cUo0dAwjGYMYJUVOrrprruZRyIrc0O8qO1m4dvHqSJrTZkyfglTWgP/
sY2ROdBJ3daEvsnT4cVIQn7Zcpcraeafrz3Vov5+c6FZs2xH4h+0cCy8u7kcr63gSwzuank8s1o/
esaPvA5T4sJ64jorvQmIrcTbPNbEtI6ZWNay2i/NlJA17PEouFn2+BNW+XTrTQlox208rqMYP6Df
vWRGnp9hHBbXdpgOHhOWVa8LuQtKTbxkSXsdMI8ewkUaYfbl5pdzp8M6W3dE494vxXLS76ITpTwx
28RjOeAYpLTHn5XHGnVScTaE+NjTHq2sGpBEX4+Io5aXpi7c3ZSPP5Bg1ZvQbE9GV7WogvIWADTP
oBXzXrCZ8zg/Rpa1UwfrHFXPtUvy6N3sknZmd1HCRQkXc2sv0pg/fxZqhvPbZyFx4mPWd7F105aL
d54+u8y8NmSquoK1zqgm8+sV0R45memxdood4xvWAm1r+iSTDh2pF3Mxn0Q0Rfuxdz7VVluivHSK
E35agFGk7u2rBsiuAy+Jmre5eaxKepcdotoqSUJpNq17tSs3u5aVReOZaj4sAOAvI87PfTtq2SUx
IRKHQ8RsvUpu4TSQ1jLKDEMeGLvC174UVvhd1EGwZ2xXnQp3JO3QSf8KEBofUwdpGGimx2QczFcT
tu1Kc9O91ZKkavvJC+LXDjRTG7JXsYeLiVIHkLP4Ogz5F/T17dXJSsIHs2yg1YlsuWInEp96KDmg
Y9uKmjqHTMg0AKS3923iVmXnk2gb0AdQRCs/eCyJ4XpUX5nQpjfc492qK/viERLmbRI9YJTe69cI
cuFXcsxbWfXy5w9V/ksoJA0WgmzEGb1jk38vdrEaivZ4BvoVmTOzHzUcmQR52kw2N5ip9LXiXE8z
ITn0b92mCpv+JLUW6nExsUQzottghfIlT9t5TbIL3UELpTdOa4582WlvYW9Z5HUgqhShy8zSHT67
LrQ+9R/JxmU1FL+BZycdL5xRBWnYspKQ0CAylAu2xKDx9E9p9lMpBruWBrloOn1jmERkeJBUcRED
HAnzjjpFhNPOjbXyNBRWR4IVFabwRueTzIyF5MsvtRyoh/uon93HwuJWpD21iDGqdtEYdz8LZ34t
5+a/VhuW9f5tljwPDEZxaA94jEr33RirYTdOPHVIumnW7BT4WRps/qROUpuSXWmiZ4gbItybXIRu
on+qlg0/4qJgpecZSZItMfI9nPunIsmiTeJ8moEpk0wscvTSBammvZgYmqNsR93ao565lRGUZxtk
XAAeA2YuS2/UKj+rKk4OTEGpirv+8/1wVwNqfQrStagQ8aJWo+3EF7EtkwlZbS2fI2FBaFcLTSse
za1yanKzI0wyfJLSybY2RZWRJe+LI6YWjC3lHvlLu/ZHHLKNLXD8LutQGxGcqFoaSCuc+30iofan
2R6tan0w2h7pLGQD5jNBec1bkT2JJzYZ97HykA3Fp7LMSph9TAbuaAdMUTacSIuZfWD/1QxVRjYA
5lEfByDZAhPg7Q+lSlYUmBky6AbgJ/rmKYkyc5+P5qYB7EHStXvWc9c/a2V+IXYyenHyMdmkXFmL
82qigdiEoDdJFV38povMN9ezJ6eK4P5MqBoLjT0+4tYyp57IhLv9e8LUexmPcGOSl0xgUevTYWL/
qG06jV1C0Nj0I20ZXgKPeIAeZEVRefqmsKnRC1aNW8No5MYBZ8imM4oweU7evnDxV46OzdRmHiEC
ZaZ5Uy9WQMQVJvzHv38UmrHx4PZWsicV0rr/Mjce+62oYn0V8/hcp03/E53UeHErQX7hmI8k4vTz
o4Bzjzkz3Iql2Ova/FQXlv8q5dzsNelhqyVfmdTt6MWAvbKKurQ7CGejBpKhnOYDeeUYQlA7v7Zt
gXbsotpLVaaZrBR+NQ8cbsla0wPOQlsQfU51g7mxX9f1ZG1GuJV7bwSVZJIksEypQC7XiXdEnk6g
rDHsTA0JIqgDMMrWwMB3grBVDwnL6ci5jWVq7ys9j/fVwH4bsvhPJxvHiz4xPZ2X50HeWkd/8SoQ
X9FvGyejyxydv/JAuotIhYtgaVD9wm72vYjPUWpHp1l8Ueh0fzKz29ROX5WQcQjDbqc29+qF+Jxk
j9r4ZkgyDwaWwl3r81dmob/Lo5RpZzZqNVgSDhxup+CbFo8faLGjbzSKD+jfp89EBl20XEM0V8zk
OS1/mvpz1Yup84+di2B3bwuHPkfjUsQHawIRX0bE+yInEo9+CqNX64fqs52GzVoPKtzKvRYcHTMQ
1wI8yEPyoWrtBra9HqN7Mef8ZKEgbBFEfHLM7qfk/14pRxtys2OhLIRUmN4K+OG0KZvqGJhjiRvZ
Dw6htij5bG0nIzP9sPyLeoJeXnwv+KoHSfStjvuLFpawOZvk2xC69rYMBqy53pQ+9NLzdgrBoM8m
brSUW0kOBlrPMb5kmTWf8zQ019y04fFeiBHFaR+VCcbKiFy4z8Jy2TZbNblxkPke287ggxPhR2b1
gJGTTADxyl5HOyNqdJThdpKY/wwdsWeDFWZfRAXBzJBZD5hLHbE3Bqrr3KEPbtolzWmw5tXEjGFl
CB2vqRWUFclu6J5K+S3ihkFbXJIkSj5RPBbZa525A0hUf5uX+fAWe4Q26Lhqc/KB/u7h1VdO7x1i
IeIj3eYnA/fBRsSWe45N+5l91vTS5539oGU4WpD55/+x/rwLB/9Z3yHIolWxWbWwNTJZHf3etRRt
WBQjg8PNL9GPE3zplRCBpfcDipsKe2DZP4AIMxxIuZ6O2ms4VxKQbId5fS0GrTt2OKevZtJRBUAD
D9t0QxwHRZWrlx/HEV3WMI8dvLdu+7fQWIl+NEPWu7T1YMwTm2IFE1VcFh3t0rU/xkMUbwAD75jS
E1G9WIp5a62n++MoIBH9o5xna2t7RbRHY1p8RrOb6X7w2UJRxV9z8diwMOU6bX9pYvW+3fWV652T
Kvlgp/Am5DKBIrXJP/GoKzb0qAcLBGTrBidrAGuDUeLY9bkEH8EiLYshxPhg5omBYbhCRkO1IRPQ
XmFQcR7Vy2wxghrKApca00U2TTN+6BEn+Jx3CJf0r+q6bUJiA0hz/qB1/lUjTOVUDF34msTNzdfm
L/fPYqbN/BCQBlfwUE1bjWBDUhosyJdGGuuPJMFyOOhQcLW57T/YpEXsyAiIsYG2Q7LyxomPoWu/
3x+YqDrqlfJRTlDOz/1oMVVzsy8j4sz/I+y8lhtHli36RYiAK5hXei9KokzrBSHTDe8L9uvvAtTn
zD09ETMvHNG0hoTAQmXm3msT1QaoWPOkdjIhVy3NVFNXaDhh3Ew6kT66wS/sLqIzvwx4Mruxggfh
Kqg0egTcC4hOykfeg5MMlfQiBgHvwGreAdY792Y8jneWbUPNK+B0NJoFdADYEXj2tEMf4SmbPref
us6wfguhsHsNj1MzJLJ9NtpBo+0VXWiLOmv0vaSuWvuCdFJGhHezmGq29bOEYOcmO7fV9Ww3N6vm
/orSF+AVE1TopgSLqZsJQHP9SmbUyKi99tZF1w2H775j6dYUuNWonaiGv/SoT2+JnxMoyAm2yFM5
XniTr0mpJUdLdAkpSTRwyLvJdnbq5Aur7+NjkWCyKdHZyqLub4npn6RVBO9xbGKQcGrj6ITRM7HV
xgVezct8dOd7/BFeCQsxjwQCjgtbGeN9wwq6pC9dHEhdYZgy2Xoz8LL0gMM3PIxspNhYW53ibQa9
DzbltO3GdWQuB798rlNi5Ao7cYYlIutjBg6tn0gZc6cvzHgY3ZezRZ7u7UsaQYBwhfqD5eMV9Ih9
HyP0qIUuT1rT1WfzSkQRAbWj0DbuLPiivvn6LoKbZvyB8az9sLtFY5HzUTvsdqRZ0he1IIN9dxkh
SAynmYKWaxV7oILW63zXMWGkttRB24pGF3NA6yvugxcbv+KzYRfWelBlT0dl0oM5vX0aaO5eVELb
F0qd1ZvvbVpMZC7pXQED3WNe+1jmmv/8ND9mR4TFfEMIjJTplxUWwVoH3rYpGQA+fD8jMpsAh2lH
kI4BeIhZRmBKDRdH3GbWItdBdC6C0LXPfylVarzFv1fOKFSOMTGA815UR4ggQ21becI5kP2zEPPe
NyuqGDtxEJ/mn2gIEBIbq+R2wrhaAzmqt4btFy8exxcso8HYlNvlt33fzuLz94GQQjwUvUDyw4V/
oRnqbyaH8eZ7iXdsMPd/kzmGBvTiOH2H41BBvC1ydasDo39C7+kiFQ/UraMr8qo3CccXIUpJLJpu
7ry0/97R0MnC5ymc7NPhlBRpm67nXuxclrG5zLbfF99xCFg0O8M/dk32gBGBzlzanGtPNwEPO9rF
jgkbR8RDTFc8LpEIqnt9yGgCzEYkMXBCliG2ORn6+HCmtd7o5Nu8t7ZonK18E5rmPMfKu/513kr+
c008N5X+uBAaJvUwS4XABfJnoyPuhyYP2yFj42fl6qJ1y3ss7gCuS9fAOd3se2BS674MmO1Os8xw
4K+jd9ExG6v6ZJ67wn/pWsEXYPRebYEBmw2GBDPoEfbYZcvAh44BZJ/qpJQJe7vEEguHdQGoY45r
q6EoLJrCY/8AuNvUkT6rRJcFjR18jEPyYARckBUT1mnryAP0eFANlUVaoutXWCzy+38+Hn9rZ7It
cGwTO5HtQC3Q/ixe0SISh1QShsbWjuFNY7nf12e/0NaNjVFH0QJ1baqqciByh8FTRC8OmwVXkz7o
NppdJndh5id3qIeTO1ZArkZp52Hl4+78mFb4zXoeP4G2M+Hu4mp2IEAy7atoF/+KWYwXTh3E50AE
NEz7UFvhlWnXuLsBzE2VskeHdf1dYXYhcdRy1JNV67rRpsr7ZPP9JU7rFDORwdwnxSq9DhU/WzMb
EWtS/nZNpeXganOfXgjG+LLI0+9K5p8P53z6/O/pBWYJxiVQQhCFFNH/u89KEhE7EFg6vrOTzgQS
QYvbniPbNK6Lisv6wCyHF6oZtL1skEhXNJgwNzMVw8Szh6OWk1VndlgAwxB1xvBTFNjl7NDBLylI
OKBPuoZDTkIqY/1m1xXWYzewF0msSN4suO0xVhGXT53YHXZoaMezXAQJvEkZlQHn9qSH7M6mvihL
T0VZGopD0YwMvqKeFBd1NFFd94V+lw7pNuOLf0p0Yf9Lw1ETf3NiAXBUTdhUQgNM9zcOqCVI4aXP
PI/qUFlHCv/btHn3Eydca4pl3s03qp2IO1Rpr1pH3yFUfwQtAMuVFtsW4dTho5Pk9X6sp6+sk8r7
yAV0q5NsQmRm9iNyzAEmgx3gRbfpLBXNfaDJRxSU4UcMT3FB9gMhBvAKIs+0NmEGG2+Ryewhg1nt
CvKvZ9ckTCpmmEp+jxivWHoAq+/JNnUQHrvmyldH7VxGWnDRlREcZ40yuiT2SJuuYGbcM/EdyAZJ
kYkhLjjMnWpTL8SqTVEKzDd1IAjRC/Q3T5TDPq2LfqmUqlxkKFy3BtLJmckDtwFq09BlK2Dfn51a
dRe9q4orfJdy4Vtf3ys0na5lYrTNQ0Vxk+OA3vjU2ARvJIju62jZJPveqdwT1GJtBQ6a9DusqMSv
Tp2Peevgx+qk+yyXxLZU+0GGnASThqVD4eiNeBv+kjnGKQd6tgjntrRPfePn5+9zM6y7FynjYuWq
8Llo7sdPDlZYx6NI8OAHn/WMyZGlZvHRcSN/7doipcAXzJ5nwkKVxKCyp0Pok3keSmWiuxTGTh0D
ddEr8LIkg6bHslXhW1RWuSsCJyaGO9NXgUOq+qgrYgshFt9Hw/U+nckuLtdtmF4TWbvbBqFR/L8r
fEY+S1xo+oXPSnBXo8NgmFoV5J1hgI0eWGtgc6ELP7joXbfE7GmbDEaowrXmNUBv41SYFRy2DHSK
uBDPd0uz+Prn9WWWxP2xvhhC4DYCxmvy3flDxzqUw9AOLSNjW21wCdiNhNaa/ehh+m5mJ3FSsey1
ARmd892ALu+yB1m1gmo+FXiFZZ3qoaMpNtl3R5u9t+aTYZdVBm4ImyADJ/abZa7JrSmK/MpaSiaB
i9MxHzJCVieuSYdFkB5UwNWsCBZFGu4NEthFxV5Utl6yHcPxyY0r6zxLWuqKSh+dW0Kek2gJQKDx
YMiy3yneOgPA/316k0vWrRRHpxtumwwMivE87+872zqWYmiOrasTu16lz7MftcPI47dYUjBTW5Mf
yDnFveK8aIewpZzSI9SlJGQf84okVrSqBTFBrUpmF/mkQztepW54/7Kk/U3OOC37Ai+4RYHBBfVP
jbsy4NIzoKj99uXimyjPdoMCyhtrYDrvQmbQX6ebMGp0TOJgrriqt6Tc2ocxrMJDQFNikSRKf8de
gl2SJoy1ocFQ6kaXoqWm7Y6+jXGUMOFzyDS5KA6hFRzSRe3159iKQMPKPD0HhrufIHKQjC31ya3Q
aEQQKrYtEjDEngpSPtABzM3HZ3s0mouXDxd4wsFHhhJoCYcRf+44roxauGxPfDi6U4qi8F9qWlLX
xomif9mHmH8yfV2Nrh/XAWTucIU5hv974UTtmsW0qMblWDXqChSkfZhvxH9/mu+aVL1kWJAlsCGT
8epBMJ+UC/2VJjFpHrTiN3jysWarye37nMsddzHWFhbfSEmgZITFfoSHVmtFd5z3t/NNNZ7DjsHS
93JGwKb60KYJMH9op+vfa5xukLpSYicnAtXeVECYhEl2ae8x8qk18ynzD+lU7k077yDBkj6W9guR
zunqnxcB7U/drMsxApHB7oIdLGvBHyZmN40oDUI87fPGWdiE03LQ8guej3AxJJn3LLs5wdhO70Yy
ZNcETqc7v6+HU5USXUPvhTJAOsaS2VG5IzIWWnJdamfNzdq1Y+z++f3qf/vb8n4dG0gCIhM2KH++
3yrC4jz2wPVSckBOoQT8RjBR1+ug8Kc7fZdad9UgEetkWCBlORDL4wBKDQlCUtycnktqbHPXi5nW
Bd5hvnFUIzkEtEVmD5JAYklUxmCtFfLMNskQRvgiPO1f9BL6n4aM6dC7sKroyYApMf/8jrueUdiM
IuplEhv3dtAQxTJpvoxWfxexf+cQC+N5U5lceAQGamr35Gvo1CKMSp9IOHAqpx8E4cD5bhA4RrGr
7SOJ2GOG3CmWdg5JePuXN2387fhP0EAuoZwu8ALMP10kiVIOWpCnw8pFXjUpU/2A1LFBx+U012Bq
Mn7pLYjaVAqSPT1z54bKuEXI2jCv6EG8ml52CUX08X115hqaLJyigdVBYxERp4eTTroMPL736H06
LrsUbhSBd8ZqVnFQDb/HrfOMG27YD8EIOWWCpc834eBUVwbO1r8RE/8u3+GD2xYuXYvWkev82fVk
fknDrlX7VWRVP+ePKiL9Mc2d8VQmTbmshCq3/Km6o6huzDakFicbywD3SAKYtmhjdTy202NVgURV
D/rkPvXLbh11/iYyvI5ZUbDLAtkgkg+tg901Eeb72H5uw/7e9NJ7t/C3epexYzVav/oXU9XfBo8u
qw8fjouNyT4KPNj/rplNapL/15hoPsh2QOfg4nYOfqmkFG+KwmahjyP/mCN2W1YjmRVuhprf6Ae2
YEOs4PWr5KKZQpppeqZrvmfObr6rs7oFfAHWQnbeEe3+OSDqdB4xznq9KsEi4P+H6ECaeH4boyTc
CCM5jZnrIACwWy54w0avSnkNIgt+hlVDWvCJFzEYX/7LlZf/t/43pZaNbR46JiEurv33ckJPB6uL
cdwuv41+LbxpvGM+igMyLrS6IbhJH8OXwIp2KTAfpvABIFW/Z9VM3KeIRFiB8CGNS2CJTkixS6rf
IugsZTfb/siH7ZffXYyqLX9ojr+D0JZfUul+FCKL7k2TiMh6rItb30C58vI43tci+qn2ntzF9Bw2
XZN/ZgiK7ggn+jRyKgaYKyy+QXQvqvYyhmpAcWgGdHniA132m43sZTVbZ+Sqho2+GcY2uNfzRln2
gV68QGEn5s0CACaqiQDD5BNlhELIYVr79jEXyRELqns1S4zXFIvwUdv32FbFE9r87orV89bY/r3W
5sVTYZb6IgoyktY9G6ylTUAkSWXf0CXhQKvqGHSuGdw9zTNoJt7x0qlwFzN/mjEaaFzNO7yVWHQR
rlh5XJzQUTgPZuK/xENaPALjuPplQ7ke5nyZpkl23lHswSBYJpWnrZGRZLdUaMqxLNCZeGjil03u
pbDw8uFNMQFiEK3cbiyvqjdaGTiHTNfBIRJRS6IZBIJVg7lc7WnKm6xkq3iSj/W2EqzVFotGNo1f
fQ7clc35lLYblFsn5hpvtLa+alxf3NgUikUYuvmbZzmPo27Vv4z8jnko2fb2h8YnI9MXsyvCo3JH
sEEN/YAsLHceIA26cwWeBgU5ya5zOykzqcNB4TEY0QEh50VQ0LrGHLFjjdiFkdTWpZIaUKZs9a6H
NUqTj7x6GzpIEab9SYx05Xrzs8Td5ywCE1HmNMCHRNCectRau1E2tI1rWo9IyzAmXTS6m9R/an2Y
TQLzXQ7yMVESuvDTIZ8f6qS3sqUSHly7LB+zsL7NZhHSscNVUWf4kskwXkaaPSxIntd2mm5zoZts
kYSxEQiVOD/dCVc2M8vmm9Rx31GPHzu9rRGosTGPE75Auc1AMNPisx1KPrU94aDzGony9FaswtTW
GSAYkjdgLf51EyvBDZhZvfIcHBDfxRu2YOfkqlA1vz0+Fcav7zZpFjmwO8xuIA+rtsCZoRzPwDGu
C9lFD/bgHqO4K15CxdLXBCk4d0ge75SA5nw0Ke4dLSHNru28jV+H4lsRoxQGsai2cUdOLtiiiYkj
yIDammYRMcoXygfcbbqas+Yh0qvnERr4/ezIdJ0ehICXeac4GcMl3yGMPrl1N9vU+9S4utI7wiYH
DFa6wWOgULAbTa6TqRA+etI0XrS+Q3hr/b6WWmrl381tCBD2+LDsfNiRxUwIbxOUm1AT6dXM6mjH
roeKv4PQUg818dV9iKp/NB8VpszPmH/uZlRYmRKMGw+jAUgQnhJ9SesibCAdciwR1RKKuPCaIn9O
1WIVJ3H5IyqbYJWXSo39BVNCEITFb4N/Eg/Blg57dIr6kW4TWD2QIl9KHBmPHnoXtM1EMqrDfnRE
84mU9IvRsv2KGd1fcnVSjkyV01OEtnub9AS8wHuLH+Ki9I+DK2/l5I6fz6wZiZeAHME+1MCqaZv4
XvuBxbn6DTAA6gAMj4G1NbEl5AikYP4pBnQpbGRabVgNG1vntEjbqPc2Ii6Jw/C79qLnIiD0EvwV
I/63yog0dDr05Bu/hFktO+XZ48mutt1DNrqE0milBheRuLTSKx+/J1dR7Rh72hXHYXI+DAkxIGFr
SeCcSniUTvojj+LmUDaxsegM2TxRZXwalQu6I/T835MNrF6YF86g2brT4DRInwIffDJgSr+oN5mf
dTfF5JyENqAsDPwpK7OKiVSNYlLxUmeklZngikqwvDWRry1rU2DTASq2mRkwnALNOlYZX8/i0piv
jtlpxdogPbMzFW+pgo08Vxb7mF4O3qKw04M91vZNLcJfPemEG7dvivWs2M6sqNu0lo/3wiuNFwqw
bDG5xk8eFUcMt4paKNpIX3nSvqcNhPl8trSYj3FWsrgWArxfrzuEk/iXqNb8ndLhCC9tUa3DCoSX
Exk/zThmfJOxcPm5inBmUv5afenv5uYtKtmCS7fyZDkOkXJlCibASKKDAtNBN0R0n4LVLwC9H7+l
SPRMPmEqw/OZfk/Hn+jI0A3XvSv9i+qP4cr1nL1V69aX07cvfaTzzaHMHeHx3odg7K1Zdt/Aljko
Secf/C59+W4jYzAAtAirdKbsJUCPSYfXScGUYZx+juoclEuyiuk+fnvxlfyUMgvO6rE7o1OTl0p3
H1o2TvP/PlTTm1LqIHnlhJ1HinaZF5/YGHyGQuZyXmK6QPuVYcAlXEIlRFCd/uxgtclmS/tnT23M
W+T+EsoI+Wlqnish7G3Z1cPSAb10Qk6dx5uUudq0tGbBmt7nXdfhnAG1sCmJSyK0O14m+S2zpHN0
HH+ZjsVJzfV+0/XhZxoVsGv08aIhENl59PFt4lX2GunQWlTZaxM496pwtuC5q2Xrm/0SACpSjPpX
E8NiH5XqR5eQVu5GxABbKpInRw4LEY8/6dIsytFkRCiIb5aqjsE4BmlVA+hVoXckcQAzr89OpZsw
S9NsbT2kU5nV0RcZDNQ2OsU2W1Py47pSC1Y98/uV3+YQ3VAqheKMF2RbNF2EYhT2TFAHqIo639+W
mkVOtJ8fIyDykiQzKntl71k2ceze89iW3QIfirtQvqoYUGzcusGmDyeqb/yepPld1qU/lYZBWPXu
W/41C2HAN/3OxceoFOYdkpBSKd+tVDmrRfezsDMKwviq2f7Rtbe43/YNkEuXMqSxgpvpDIKod/kx
xsRjpyMbLV0mtzQbl16mJYQM0cfLyv6saOkqrekKs74dEpdnygeLMaprbTFqnRSfdo5HooYqmBYA
/MoasBh5b3M56C69Bu7DrjCxVom56K0vj2b8UroeI9PJ+eSMk1goTyDjI2pUk2Ez2HQNMmZmZi0O
CIT9ld1DnnJMA22vSV82xVNLcm/aEDeoM1HdIrX46mt9j0aO/J1RtA9JMt5rtMUKKziF/fBDyUpc
TP42wqrN0KHFYkH7LJYjq29zDQBbKr363Lf5XY/RCvPh3m1dKsqCPkdeogZrTmE83AxJ1LuqHazY
/jEYJdJ5Pr/nwSgapt4IGzfUue5PaB5L1iqfviXXpsgAeVhl/CqZvJmqMv01yXIsaiIQgTsvvFFn
XL6sAripZWkSLZy99HzMQXFPtlp+jRgvXWKfFggmVJhXwXOp5eXGNOPdyDh9aQy1D1jY5s+C6VFN
GjJ17QLr7XAPz+clMuSljHznJoL0vQLtvhokugWXxuIC3jipA+29wRAdqBeCW31HRu1ezbNVNyWV
WQSXVYTqYl+mlnAoyIoEkH5qxqfiapjFo+1hpWq4nIyBezPztlrs0U6TK25eItTl51TSWjGSpGLK
iY8PVeBW6mYAvquYEPPauwNbUZpduQp0on7pDfpLMBUst537q20sTEgNZ1+n3beZ/gXA8yVpDq54
0MNQWQC5w3uK+XIZtzDqQXiDOVAwczEGryend3Hu2lRftEbVo83CmayrRbzWQmz0tS9PgaIM21xR
31p9yntxMQShcGA1Q6BXXEoj5qtUPMOHvW+y6FPXyDhuNTKbo+EYK5iQWRRwWgR5vyjZs/RN+1TU
fgL61PqISN8tPPWII6ZEi2ocmLx1KbquEWhV1HBA0yJFh1jc2WbD33/AnlBI/Yo298F39R9AIePF
GIkzedwepwJE1pqEI6+51An2Picewo0a28vMIkai8/qjZ+tMfdxe3bhBOKw1oqYRlHVPAGtUpi7h
zzBQtlplLbTC24P+30swV0yNyYGePqQVDfRsBP5oP7agaWnEVDEeLYZT16vBohKlTq8sOgUoIaZz
oUqXjh1c0mGdEQFXkCC/0Mv4g8DQl7ZINxo65aVGj36d5NE1ToZg11jFzYhJPS/6R42Pux6aSQYR
KngMYe8oqsEHDqDaCkJry+iXCNxX1Eq0RrEIgIhfucT4rBKTmb+F0HSKGEa/8kuSajLFYGuAN0uy
xqPikf+O23jMgwm+fRuxEyeE5arAq5djgLaTIfMpFUmJUGRTOomzStixsIsg+cBLx/2oy6XHhBwp
QX5wco1JpuFBS3fcfuMnj2oHtl6vgoPktapIBhZ02yHSYji1sCYRgzO8M4bygod6jYkJU6ABua0M
iqd8zNd5SsitD6uN4emnbsb6WoQQVIkPUQ7aZ1mhA5TCjvaeJuxlQxm/MDzUDGZJP9WoxE1RXbbj
FFC73EtWmXJQLcCkxGIwPiNGLve6lBM4NM6jEb5YA+FP7ECzXWuFzbYptX5Fxzo4VLdYJDcohdmT
pQy3KGBlAd8YLns2RIYU7ZYLPzln8WftdsM5GbqfOI7LlcRivAw1XtimYmUyhOBUyax1Jyyy0V28
BlqEfU6245IRRsPUjvEYpcoyioANOwHFgm0RIMBRz8mOCwld0kICjzKPa45RAiAmT9mQBVkqfJgU
18WKoECA4S7ZQUia1wT33plm+QsMaIrzNsEH0wC44081OUrsRe615gEtJlzqKN9h47ExAmpLl4TA
qWrHnqRKQkDaBFhhU8CAoQnpY0lYksOTw6RVt0QVJEe0IytXi+tdaiEr99BtOHVcnFELn5VR/Qjo
1+HbzZe0in4J4X+OrrIczObWlepJKCm8rZ5KLngaEnvpZP1DWus3DBEsfmawRbSFukhPH6zGTyB4
AxXpTGNPdTYsoy7R33Xg3I4eKU+dxSKMVP+gO152qLGoLS0Ls8qYibdwkOk6wPew0WP/vu5N/wX7
Kr0QzDWuBdvdysu3lDezoWv6QXNuXfH2iW4wC3i3sC10kmWJsEYi8BFIKE9x/9h42H7aoi9W2dDy
hetfKRvzEwHOHHn35oLKurCrsFdDire40JCJm5qyBGrfYOwrqISz127MnIe2baNDpZkRLZGgZ7qh
Rxd9uolR7a5GlW8Fq6N7dgsnOLRlQOoE90ba6m0UdvsmiOydymnrU36jA2Q3YmWavvO6FncCx9S1
WYCod9YEJWR7JQyTI/imIUXR6tj1OfMsqF8s9ZA81FVX4ITvC+2jnWDIDfgqrQOGJRsMlk1gvUmR
fEi3O7pqQS5NYG9wwepl/jlGsY+AqYsXpjtxLpRJQUQESR+ru8Hvdl2ahStm2TvTzfBkC2ohLRXh
BkNZfa6C+ja7GwdMLNssU/SNMenfyRJfw3tYBl4hnij9tLMpA+oyI7KeGjmU58ohdWB+thIkmwu/
IX2FvvNTDGSaas8wDr5j9Sg0KvFu6d7B99ryWcH1tWttP9z6QIpfKxKZmXiId6YdLGuYPU7uqAb3
PfueRTU9kQn/V5akw4MZM7cPzSxez4+PzZV+YP9WR0SDWtg3GDz0Px0ssMfOUyQ9MstcigQDYGJh
MjNgSXNB9Nyp95072CnY5GHZfEKeWl+tsn5Gndi+yLDI9rFLpkswFu2L6VQAZrm67PPp2bQuH6tO
sa+ylOatrkFoTg+PGMJPus01a/5H2LebjSSRdDWA64cJ0AX37ZhWl0hVViQ0BvfoYYL7+fExelf0
kRbofx9BjHbnyCY+uboX0xlwNJaBIp3CkDVtERj+eD/fWDL5RSpCD02p/v2Qrpd3NgbW0/cLpsdD
jJbOmNiXvx5S4JqGMj8q5M2yC25+4Ks3lnC1850+JnJvqXbF2x8ADEK7orrXMEaq2YduETOFeDg8
t46TgbqYDDksXh+Z7Z8SjKXPqkTrn7TSJNvTG581rEnzC5S+iZcyLda6ESvntFTVnadjTGpbtb4G
rTIuFd2333JXbOHFNdshT1WqAEwzTTeK88i4+kXSxmMX+EJuHRE5tZksPDdRX2zGN1uaPC5yVcYa
otBw4AkPrsgoiw1VjKR+TDKGOKmD0SeWN7e2jKuvJtvGU7szZziwR2M4Bq6rvrEaGvT7KuvABFq7
6S6d/ulxnSj31Rj1yTHrtPTmSuWOX11TpOPIS706XfZFOP4Yo+pW535IE9rdRIycfTAgA19yP373
h9ZcmIUjb2qYx2upV2hhna6F39P6bBRh107ht4ZC3yZijaSNkcozoa7KRrGBsDgiYcTSRB05HoST
IKer9jEN15OZFZzX6Vh+1ZGFzsNQfunSvpSqPpykCuXV6+i0yMSr6N0gh0o06T6KympWWknIUQEV
emu7wPTCSqEtqTYFvmqn23e5sE9J0PebXHPCe6H0OkLXSr/rA7e5+EZTLpivZa99wmAlbwexzWWR
vzZa+Sj0+q1qml1hN9ptVCFhJeUQH8x6OqYyg2dU2elmfjZMnY2JAZT2BAlOgds2K6cN3Ecu8T2x
7GHxzETKhFsHF6MeRiK4sftsrYaueVMWmwHf4wvVXWnLj6ou7WkJNY4he8kruUTEykxPMFeDua6J
J+o1scr88aozRNq2Wus8tXF15XntI1a6dqGUYXVf0aQ+0NDp11kl5Fum4QqaXkEzzF7GQjPOHWos
EAXjuImfPV+m98Ng1TjwCdMwaXRhbqH0g/gc675/n0Mpvio4n8/pSERnrSnXOpYeiKr82ewt405u
hiitAmrKqNiNZnXTu9QdLo3wk02Bf4C4D0fZpoKlamL9oeRV2Co4Gp+Eu54aAADpJvSfwox3m8Xj
6/xEZoj9MBjgi+BknpTpxpRCOc43kpOuXmSOM+0t03alDJK5HWt3RybOKbOz3zcKm5oTGUMTaUyL
44MB12F+yfC/r5sfa2R6BBaXPlegQuFAjMDivPeaAEIQtkRS6YNJtztUl3WWMxty1XKP5Eb/kkb2
0GZq+eGM+ZfiiOoygOlbxd6wqsxCYSdBm4Oztj11Wwo+xNnTz2FutVzHph+LKPExQPoDwKsMVfD8
oGEY9JX7ZNdGdrH2O9VCTlmgrJx/rDBdngLzTZR4ZoKmY25hl1c76cqrI6f8X736VU4Pja4A4FTE
xsPg6MFxfsX8WuxW8ZYIxGCJdFcp1rmkLEUhe4Hs5Cw4kfRVTt7NptFM/VBwRb30eZ2tCq0K3oAb
73Q2Kz+NHL+H7XfPtFWYfWCxPSUqwk+z1RWKKDd8Vdzxbn4pertLViTydWw4z61QVGcol/bKMND7
tIJuYUr45WvGr465IH32oB5RYbjuA/UGACVJEEDdR/6t8JmSzS+BD3FK7NB4gervrJkLgjtLW/Vu
KKp6Of0ilKneM+iFo1rb5lOb1VgpEf5vZGRn78UJHoJ8T0QQbjyoffu6o5vbBtnZmh7vs8xYGqMD
aVYxqquo6d9F2N4Ym3BUQB4NS9uU/Tqu+nI91DkHeLppaATHiWvcGYVqPISl3e/8d08N25M3cNJk
tZLf6E3nN2nAVHHF43ynr0nIBKj55hRauR8AK5PZHIVE0OYYbOcf5xv0QOGRvL+F6C1mM76WwNLj
Rjre75/mu2DJtmbmxoeksPRugmVzXTOYY0TIlxadmbVPFBHuMvdLrN9ZnC3BpRvsMRSsC2yhf/C1
yRf+4Bh3ylTroOW8Z6rQL2jbAeakeXJQtZwStpPJ1S7XFKp8QSTjVCbRSb3361q7zjdd5GGH1Ppo
BeVDx1eZhMEpK+mbtfgTTeG+j6lQD/MNk1M6PtONIXqiQ+cHpe30G+y0j3+9ZP5pft38L8iZ/M+L
5/t/PD3fnW8a+ojrQges0pZjfqV8hkcnw01ee/nV6/rIpY4lO7X0yZqHb5Vf52dKl8mFJprTfG9+
fP73JOsNC0tHMDDfjcCiXa2GplUSVk/zQ3/9gyRCMVxKrLzzY4rRP6YFZnGughxwtbqOOY3nNDDW
Kj63PRmmqOb99ikNaf63ffvVxHb5ajYmPuti0xqu+1RInI8FOx9yxIaLX6rGCnvGAA7V+KramvwM
ZyAiK55sNaJchqX50Y1Vwsru6cckTrzHvqsNjK8T+ncC0ydmyyW9JtmeUsaVYfVYlnr5SPXR0C7D
BzbfDUfvwSXRZlNUU4Spl7WPFh7zwGMIShKztopNUgSrRjlBU/3qfP2oe3n06TIEXWSCvDLAYvmu
Rsy8gw5Q7eBFRw/EhTBMoX5+IgH4RwgB3O4r79XE3LiVntdsw3xMf5CVQkxnnLxLIdU15kd/0SYq
dVuqB09e3l1UptLvtk5gHJY7ij2c0FclG0ve5vgOnUV7jGv9QVYD+1UJbFjGb1pUWm+hp+VwrDCb
FHkhoSEr7U30QbpRDZRLc1zDWArvUBFsO6W2qqsq4eL5X6kNuWjFcb4XqxD0BG13fLr1w/yQ39bj
ps7Lu7KlY0C3LL/vBiu7h5embZyuMpaBQRhv5qZ7Aof+j60zW24U2LbtFxFB37xKSKiX5bLLLr8Q
5Wrokjbpv/4O8D5R+544L5RAKtmWIMlca84x431ioNdty3hpBi4PqbMhjzZr9wyP8nc3FdGvzqne
G3rcL4I102HSHCcgM1a8evn8ur7AXdxlyVCW3yauk6MnjCiYKkBxbu5dx1GPfqWNLTeUjdxHpGMu
7ZsJtjiWwncy5A7re9hZzelt7XE/oasRlk1Yi26wREf+oAxh+cCiI7ZSpNmrU6POJ2XuvG5i3SDF
rxU/inEkrmFcFjMNNT680ULBiYOwZ+fUSzC0jj9OJtMr97XsmyckWnHiQ7RiAvykv5B0MizXZ8Hl
P5HJFC/DfsZtSY618jrFA2dDGiW/OwAGkz7DnHCRFsSaHuQYs1+HEsOzR4ksA8dLPYp1o+H9ItuC
25QkaEma9jnBUsyUIccYMbc/YhsujjCIGko8Q/7INOU04/5/ad1KXEt75txdjrMi/eahRiDus7rn
Bc73dTNCldgkYvL2BO4Bk2qVDsNSO93XTR1Rh5F4jZAaEcmDDug5tQbvuS6hivcFtD7x0deW90BA
BXg3d/5megsWdtnQIB/20HdS/98x+FCnLIlfyHqhA1TatPntsTuGEK/hyLHA01EqOFnh7D06/Yo+
YkVuPc6oSnmhMBE0qokhzzDrLavS6WA13XuzcFtjARoPGT3zACPPrn3Lqr+Pf3HLkJRTJ3lbH2nL
o2QgEtNyR82PRuU5ctrx5rXpeAtpWdzW3aTvGsoV5ZsgNH1DkMNwt+gJ3GUO19LGIupPfS/4Pthd
j42N8hdyLeQkSlpWoRno7xLl4YzSugLpOEmrBhRrNPaRzqq55TTEua+43bUEdUY6ceOdpaNXx2iG
QjgRhXnyMC4fFWdIL2rX0cPCCkepOgaVULFOVfTUYKY3p4+qKC1/MNtfXhblt2Ya/4g0TV4pjrEG
KlrwIHP9qeFT33bMhppOu1Wh9Y2Ztsu7l3NIrd8yt0YdgaOM8bT75AgWW5izpi/GDhiNUA6ESBXX
rhr+e9PU80ePH6fWNGIkFLN2sJO5+kZOUTNuhGHV16+H0xy6F1iGVafyBH7xb9jRrTO//FnmCt9W
b43PajbAeFbdv+BcihznCHyprm/moIjNkjIeEMKWAl9LntaOCEcb9hsbBQ35CZfmsDFptvvrE+ux
loUon/Ly9PrCNlLJFFz3Q0NAxaH08ECEMx6qqNCvOqAv+pDGyHk/6tf1mI2I7z+PlmODkN5G5qax
I2zWZHxZDv57TclaTm009fTvDb7eZXkZvsHxpOU0Y/791/XZdZNNwLq9HhH4//q//94g9NphE45J
h/WY3+r/ep0OFbwJCd/7+l/Ly1TS8QivacHrFuX09begyRo2+A7GrVVLb2/K2ryCa2D0SOK7FSnD
KaddQoyOMhhnJ0RsFbH0PWhGaO+KsRsgZJjtsdEp5tPGQvE629lpjCREaFmWQYKyfp4XR1bJWBMq
Tnd1suY7iyonLqlvrky3+kGax2fnKW+9mSBlSAVa/LFKw33T9f0NgxFhuWNymkMt1DYDTAXaOHkS
cDFMLKKtaZeHf/pJ1e8q9I3HujGJeWvrrr7YtUVzJ/YnPQIIbdQFWG/ve+Oq3bPnwLYwvJaY8uGX
NaYfCpjwQ2XZ2tPCYa1MYiS03LDPTmcOwah1OdG4F8a65L3rKvek52bqu1NW70xvTjBIdT4IDKQU
o3WSsmx2jHbGVtOluC8OoqYipLhse4ef1z+apq63GO90ZuGdfcuL7iUEY9t1mvldzEvIUNNqb076
moKDQC2MOClrTxUstCML+0CXE6hujRKpqU5+O0flHvXWFjxx6GOZlBuH/Cwdtj1FkXqbG1P/bE8g
AGpBnSTTXeXFkZFHVJ0pfa+uIrTApXlCV2OzVubZqinTW1EX78my12S4SYUX7dbnusRFnkd+K3WE
EbmtNOY/umGQ477u6us2Y+Q9rZv/2odQw2C/PNMnXX36t2s7qQMvcnkmNMfcN/CkbXu4T89YfuPn
iigDii3yCYNa/CzIS7ywvP16bn0V4S6zC9k0RO/2tYlCHW90B+jv37H10TxjGyua4b+Oe93k3Jx1
o4TkL5R6Qwvif94pGaOcmZkFCQx0JF3YqH5EPcqTZCg0LOwqDO43Ayv/bj3z+rpOHgAk71iQ7miU
wp+xfJsNs/9lZ5TPZ8OxfItMrQU5XO6ogdDCNCZQTkb1nFAVPU5j+sdw8IOBS3yEuAQf6RiR3WmL
fcgkaxPJaXrQ2puoW3ZxgPs82+TDFEi3Ki5KxjXpeOGC/+1dqOGJe60qQCpdk5/rsrjPRExfnKQB
C5aOaMUN4IFOWbbCXw+qk/qfp22RYgBV4tg6yjbcrc/+26xvY5dvKWa1FxU4EpZ+sCHc8QICYJPA
reL5B4ID1qMOtQw7V8+kLrroPDiepjR9lTCHLGUmKBBNIk9TrCfk3r3mUFQCfIHcw6BDtbog56+m
+6sPU79RK0Hsc09jwivq+eTQ5INE9NTphb6bNCrZZaRNbyPFuM2MF5gmVDGBPgsWzPd33UGtP9lO
DFeSV2FlsgPodaRSL7sJCe4E5PQDXOzwU8t0ufdCRX5XRoqPrbtnkTde5edoqOM7MaPR2RoyYogc
zX5vbYOYO7QnFw9b4euCfysQqByomFQB4lzvEHrpuClxNcT0slx5GEoHhUnWL5HGk8EMS6MBsWzy
OtrJDBNz2Cj/OeQOGjyA4uJZeaWCsQjjWz0P31pUH8eOOAykX55X0PsHj7QVrK0RaPCafxtRZ80u
W+LqK6vWTk6o4hzz1q1KFjvj+3J4XXCuG0tjign4mUa6AeTcgvMaGFmnv4EWqZCgYu0x9bR5o8O1
HiYMgDkD2IHVa5vYir3HlYiearHeItHM7qvh1qJbShtCPv2v40Vu2nCO/uvlGYoTyqXNqUjFfEaX
O5/XR94UQ/HtBFqnKT+HGEO/jg+pMZ7nvVIlyiflyM3M9/GHoIjPOOLkqvPsu93j94sr19ilaRpy
40gPutulb1IM76lUExwDc3tlHGzhIvHBr49UuxypK4+UFNbo37FNAqAjNOYM5dTqCZmzHfQNImrz
azQw8JvMj6jxEUFcJy6d2MjjWFzG6Jb55tJYFWcth+D+9XBO7VvCSpnh4jAx9aC0WWoHBXAIfihG
8r7qz8QqdT5D/VEqFUn3ti3uOgFAzOLdB5zbn2FCdqrw5Ms4aBN4ZJPuPmXxU27neyZ02hHi+njp
1Wq8rI/Wzbjsfh0rB7L5QpzPVjNSFIJe6V1Y2/9nY4BFuQgD/RkOw33d12R+QgddHF126CCer0nO
xhRyxIjxN1321uNFXs9HDWhemHJrnWA5kNJ0VZ3Z23UdWv+yLsMDM19gLjmdATVrhhPEBTBL48Yg
R+apqLq/8ZLyPpp8yEYzezBvp5d6yt0zzMofTAUxkhis9X9iL8uOqaW/D8koLpbVKtR8J04nrz/m
qOtrVVGPjUiCrNRfNUrop1Kz3VNlhm+YY+Fguoa2S6RL73mwS9xqHQ14r8XNSnKBhpR9s0SdFybN
yqYp0Hkk+DsVGAfHGBy+Fn2LG3U85gqVvlSfDo6+KQkM8NNYS7ZWp38OffptSF0RREQezVI5GpJk
bLNSL5wXhC3pt9zl3pbf4FAukh5OxV5tkOQQuLKfbXwSRDY+zQZId01ZnMjjTcnJi2hCT99Otq4h
2fssmQeCJXy0Cwq4gFCc9sN+wCBB7mLs6xkThMI9Tlkj/bF8GSrQCLMtS2Y60Z+sKdsjgHK5sWQn
N20EWYhk8k0HZHiTusVP+M/+hAp/4npKIyffxLH9okajs+uiIejIn/PFgtHKB+8YD9y1FVhJ24gJ
8ZRRex5oorij+11Ypdyqef4EegKsQCLtrZGkiS+ZHW0E4oYdBt7LnAL58NyUW2LonXGUUuLT4FBS
o7jXJUmMXlJcZWpYG738Dl5q2OugPvKC4muaw/m1K+0day+t9yb90SV2tIWV8lyiU/bZ8DdacOLH
HoPJFNm7tPes7wX2X3WpgaPivhIu3j3GqCN8xdxlBqGRLsQzMuLeXdkWbxVdR2ZqeUZrn10iRZ9b
tPHX+LeXuPoRbRLoIfOIseHb6EFSH4ZdUnvdWyrxl9H23OY5osjcUUf6xerV8oroWEEUN0i2sWcK
BmOhM1VuovYQxY69SSVT18olVpxmujdLorGB6NNYQOEqKM1MBdAAz8EbmJML0miI48RgQnIokLri
e3sWSXdRU6r/fZP7bc2y3iUeqmvlqxGV9bbOxsSHi4DjKbbQstKKOBOovZ0ASeWJFKc6Nn87EVQl
puSQQ+tSYU3XBuTB61n3hxL4cSw3UzSq16IM/6o0aTYl7X9o7eNOalR1Qu5JBMJkuwRnK3K+TNsi
lh5VcogzPO41zoCBmsWA6rsqkeGr5vTSjkZDBFm1MfGy2UxmN3w0MJwrJF5eOXxvYk/xxzA9kDeo
3FKDypu1WQAstYOJUJIN0rnckBNFokLtlRR5cfRoXE/ZG8gH8alzR+qM/mC0Le0wl7hOZA3lM79H
4n0rJ8/eVnU/+X3Ceshx0YSl8qBHc3Of7HqjAHQbaTMctd4TBywx3yiT0fs192WMFKbHZD0pdCEx
84pNarYfC73AGNObPdvWWYEWMCDauxTFkkIxoEupUASG1nggHKcjukYJfSaCLyx/b6E1kY8+dN2l
U+vpFJLhLcuCFTgpuxesKziGU+8Ifvkn6UviCbcUQAFEjmnCSh+yHjDDsCv2QnX6wDK1z4LmytUb
+INmAFP7zOzFCzPbREXG5cGfw6sf11I5O7N2mxmM7wltwFBsvI5qaquI8iHSprjTBdzCJN0VNCLu
gkxYspnhM4d02YqqJa547CzfbZnhNa0+gzxPf9IubK9WPcq9qZDXl8XTa2tT1TFygkLGbwanxSLY
nC5JXs6XMY2bjrLp/+yvj/o5U3yiOZSvJwYF/XJrpDXUgFZbQPsg/2Z51IwkkA2pcGg/QEVIshYQ
3t5ChoqLC9/LptR1Ujobi5RnBholnGOOWADdLUy8rKdgTDtUj7SXCZ1y1bkJDvRvuQBp1PUYanPh
HMNMpT3PvX43cTMix6zGGkVjFSf7vky8pUFjI1bCuCCdvdsP3sm0q/3qKCga91ctMcfa5D1swioD
1k2Ei6hChTEgDLdtOSHCGJb6WEZ2btkk6TYEG9UUaXEt3KZ58nRh+GHYmL4SNWQTJ+KpROSEnELK
26zN9yZprE0Elhhmj2JedBeYhhJR5m1ATSSMgaoNwYnhPSAMDhuPxqVO0Eqvcn3Qp0KY3tEpQ8cd
mHF78LSpuooeeCmQIIxayLJkzpVcE5J3Dx2tuYepvE686pAt2o5cJAauit6vGPdn6uDbTpG47vFm
EZ3iMURGDL4oI4UJ9xIoNMRg612iHURb05UgpZH5dHQQvmo1JDv1u6ZmjQB0or6QP1JfdDX8hWkK
nYQRsVaLzZcYWHxAKwkFKHdT+no2gwljSIZ8W2EeNCMCavMTQVAkcTN+9ujRc6X4Rc6ASiSeXe6m
CB0odXKEvtCMI2M6ld5HRatxT4WCj0zo6GxZLp06pfodhrnDmsRr6W553m22ij+dNlwnCvsPqvWI
OBE3bTqINn4ejuKjba1n8iFTcsNdvhqjMZ4Z1JptEWriEDuz9TBYt0We/ZRY1cOMGw1joK4cCgy5
SOUE9XYVDsokgSsue3Yz1Pd2TBwkI1wFTZQhsVEkuvDYQb1UQ7R1HPODbGCWQyIOan26d6Uwruum
aXrjqjRVte00L99hHfrPEzatNnoCywsns9qHDrPc9cX//u/6yKgppKYGnIL/67/GIPMRrhclLmLL
uOJnQh377wc7vX6r7RbwzPKf/+tHcrXrsPptX9bRn6Qohh0Thl0E2+snmVXZRkeg8d56JTW3Ih4X
57K7HfXBfMbgCJQlNvMnvdfbfTer1FciIr7x2i+yLPmKJH48q0RDCo7i83kbEsdlvMup6UzqJizo
9eGTuKEHYvKhxc095jJoCQc71WYOZECI/EdemAi/0SCe9TqlgAUEXIq9ZsXzt0kVVGfawTrVlXrG
Befdq0HVX2jSqghlG+W07la25/k4IONg3a1tBfhHg6sN7cB4UBfBZ4R59GI3+R/688MLVXj92cqD
Mn6eMle8DMumsrO/rlR6UrzYk4ba7rByi71jRY+6da65LXNKfP1fI06PHYCbragjsana38TC0FKr
Fl9BUgAIbAfVV7r2SdaDc8IgvzXKRnsoMLVF2WFHK7iB2bXMn9JrOneF73rJGIA8dR9xhAu3LpSF
eYZFKgYMOYviMxqwIWRp1Qdlz+Ssb4IlwSeq9Y9Ba0rW6Vw2Q2veRNXuhdPHJ4Ih5CbKqyDv9xqA
OVfaP13sghvbib47IXNKCHvIGUPa02gl6wrKb+5YP3Dbb+PGPRh63N1F1A6vVoRg2aGJib4/DoQz
H+Yug01UDrpfV5gHmoGpf8ik9w3G7ZOpWPlV05Ghl9fCzJ/pFN3zrgnGuWbd3B/SrvZTHEplRkam
Fr/ZMvzQNGZAWqkcyxLIuhxuELW11EHDTJ7apsEbkhvlHlfvU0pGB53gR23ar7VXPjXR80zxVBLs
s52JiuqchAj7Ut7dSDx0/dRxOcvJ+UvcyZGv77Njgpw3RrMpPcYSScCKQzo4FSAxGJgbnrDt7tVK
OYkGzu38rBWzTzfq6ITESY57NR9xn000x7MQpVTcP1COMB+gVN/yJc76RXlG8YpiD+9JlkN3lYO4
GBNLA/Wa5DGp5G51SHX7Zw3NAo7Jt5K8gg1tJcS4vQ2qp9iDar+Nsn+qqUh6Yv6I2vAy/8qHitWC
9cMynglPO9iJjsi9tLnkNBZW2tYc0RE57V4Z7GaT994vdb4iVz/WQn9FavzWJaBAMLfsyxzxXCd+
RJb5pPXjifb2d5MBc1mcIPK5JMnSt6v34JB2Nb46V5FPsKlsgooq75kAVSJqL5XiPGzHe3J05Ugt
ZWM1mDCldVeBnfbVVFJHHunC2e0dn4c7Vo9icn96w/iN3N8n5kR480Km8jW8BuVpYOg31YC6NN5I
Z8a5IE5DUr0OzLnCJtyRGGz+UUb7xEV+6oHHDF53V1O6VDHMLJxPNKqT/L1k4oy46ltPvvAGtwjj
jsatZlCPbkYpQCrWR23SWjBB0aAV80et5vZCu3KRPkPwJmRF/e4UtIzbpRi4fF5UgeRGcFltStX8
jeG5VrufRQ5wti4QvdmMPjSWd8oSHDi2KPKZ5g6tHDYikT8n1TvmWrKzmAEOCTkQi0h1O9qotZjZ
pIyJmS1PFVbbnHV7JLSAoZS8ZJLngOFYznQcQg3kSYb7JApP7scw2keaAIo9P89e/inN8fsYWUdU
cNsszPfjZF4xLO4qWuBRR+sLBjdfpu9ZXYB8d59MpEmCoKQx5IOxPuQTDuZBvZbp+FAdqutDTMnE
wMbdvXATAVAYXt3hgw7tDL+QVWuia0Dc54Pbp59YAHfEwdwcybNOZSFYofCK5YnhfPbL2N41nbhz
mRNmz8AlaKclhNUX6VWoycPhdAHf4BNucm8i770fq02XsHwtyqdDp24sozmORn/pavOoacqh1NOL
415ZPR2toS23Trawf9qfhZ0bZ03/XSkfFkrBQ6UxNja95us6aYLar1bXPms3Y+2Et3IWexSiz5Yl
640zYbrs+7Nnix90KxBZGhHC/fg62uoL8+w9Oe1BLQlXI+yY6pky/pg7vF06WiOKxu8IjyIu2OIT
Ofqxsrlo6wbtpUNv3EAQDbJzERpiAt041ndHR6kRESQ4JPNL55afKMM0PCozMwKyKH6AIT81WMJK
rzxbv7ARkd493DRuTDi/chHjpOC6HJUW5dGlLEZaCopvtiSe6NnwPtUzmtASXph3w0fzZBG6x9m6
SE7SQB8T0sjRD5BwFUX7fJhvdmgmWMkyvoj4VLTWRa1xIzgRNwmwB0m3oZHxAgWclSfdysH9Fc/x
GxHFt9mj8jr+LZgpzaBL2+YNWUV3LqLojx6G+2zMSGvUosCrx5vV7zsyKYvRRhvB+dZS2ujrDoNA
fTVZvrqKhpE/3823iqzdnY1KAnkwIGguFYsChZWR58RC8Kz1w0+WLAhNtHbXzmHpt3H6ZJbKaTBA
NrrlYbnbqFn4rimt7+ZYYxz1+2TiOHKo3NnCKDfcWwJye26RnmGDU5r3Xgp/cl6Qaz3UUfP2tXHP
euvTgN1t9cASSPrYVHGG76P5UYrwkdpMIWBW7gypIiZA9D/r6JjMXH6AVLpVKOLw9Yudjkda4W5X
eeOGwsGRqNZiNn6aBNLZQ4OdUjrPRIlutRHlHXEb77oYCVfj9g55icKVaT2N5vADMQDVQkpnsS6f
J1N7t4oLi2B3g6U7wn2SHwwi3jc9RZGEZrdTZjfTtp4QRuzKYjgjXMO+3sIIotKrlxQGSQH9TAPY
CkHDzJZ5VfWhuNn7w/RwHFmKxrIL+SG8FNOXJjcu1xU/M/yd1Mpu2FO/N0Xxdw6TJzchToZFBjMB
w341G2zOBbSUWprNxoHnUCS3RKVr2LNObEpv1xAvfoB0RZJ6Sii2cAOWKaHvtfpNL8zjGFoZtcbs
TxHLV9XZQ+eIqdQwocJJc1MTI8FJMQe2rf5Uq4hcGn2H2nCbYJexmIxHdCvCbGMrOiw+bKM/LEht
FgpFY6CQkiGNhrAw9fVO08S+H/othgQjUndhVsERV3dyjAOZyH2X0mzFGJU5EWnL2R7psCn2GW+b
8kYzkTtGE/uxFLtOz/ZZky4xwH5uUhKftjJGza/RDIfMJmm7Z5ZDx4OAHpmjAm+RshQB1eqM9NrO
5AYrKx/1H6EDmo+FNzBMGLWiPXSOsZPAV2V2Smc9QOu618owiJ3PgrUTschHG1n0WA5HvQDyaxDO
lLzysy8ZUTk0fPaqMu2mMXowMp6mkr+7FEseWhBqRgBmiBFT38th2o8uYtvE2VdpuYewt6ugvenc
zqTrG+W0y8rxqAvnIHDu9pQx8lR7dPx0zTCJt52B503kDuJeb5SDtJDvyJeCWu7E7SNEm05R+Bhl
PW1+ijuteoYhsS8NZzdkLHjH5EAvYaeWJoLRZBdVt54uSDikx1YFrTVrx3ApNOAdiHBvsMzbC9dD
RjGgt1DRgPMF0m6MeAdCRjXYc4U97BM9OVYQowa7QiLWB5rT+mY67ZXE3hawROIig4rtHCcKUQ1V
A6e+Q5gLxnreUyncYW/aT2gvLNbKsOR8KR2KwjC+IBOPzXgAn7FvdAQVpRuUgHOV0N2l+bay5qNH
Bp4JUy+lxOKktySXuxlQSqnbqIydg9KB7011/sWYTPRFgUSK8jSG5nlnqizARBZEUcJcfQkAGdB7
qN9cWEPL86Wj+M9KUvpqscWacxQKhmcx+ZUirlnoHFnABaXt4K2eX6LOX6zcmnFWW+OwmHAX1VTv
L7+PE6cHmorkMUx+3JlBVpVHE6hJ1iLMn61DBMaSBfqpdwThmwl8uG1h6IcWtm3Zl6wY5Dla0nB7
81xWySHCuRIVxq+StZXGyRurU9BZVmCL0WfOuEAAp3DvSHeXKaqfRPFNUquF7gDcWj2QDu/XyjEn
9Ve1fmXZ5GcVDF3FOhG3StXPPXL9+oN6kEpzSgquND4dd2Ra524y4/e4aFpEty+YdZaD7WcYdXWr
fJOlvOBujuqP0e6okdmEQGm7fFYIytRwTCk+rAe+U68JFsMGNfLZknzpHT5vtUT8sG5wUR6UUtDo
6tHNCsUAzpXHxzXEwM3jKKDH9UHfw4Q3Uak7SDEO62vyzFt6qNcWSd4anpmTa3mg2X5trOl5kP0P
mkY4bJaYqRXluW4azdqvEI5WmeOLwCki86x6H4ZD01HlF6j9O5u+SEun5jxb6Dy6Sjg7GWrZOcZR
hT+goLRKSh9r3al5mFjUNknYaKfGIFBqLM56/hPdHqayMmaiPYXZyRLzJ+bC6YNivXJ3Y6/0NRUI
AjhL/CbUAI55rLDQaYfPEihGGo1Eknm3GLonnHY2a5QBXhOsr0seileGNeO9p15UAAMXAlDe6qEy
Xi3K2giVXV/TI+jxJkTyFTC6YsnXXRMp4zJRJDyGwHI6TOO70KYXi+xE2lZCLfZ2e6UVKiFNL5/C
CtKm+jrvmTD+Xtna0WhnnEMwzQRlf1Y8fX4xk1g9aebscbvoqMjkccBkc9wrjFL+iqUxcMMfGKB2
KzWwKID2gXRgAl4mxZbRx9hABnQDMxSsBOCUUNq3JzRroIa2CcDB5Y9V3FzjD5Jb6Qi4mgvVR8Zq
hlY1zAKW4PdKYX2DG6ELMCOaDBU08UNK9l/vJfSUcEyv3rLEx3jQjkTjLhscx+iwe5rxDNUCkA1k
r4pq9fXfphi6CUuxGLM3MbCIJyp1NWdn36IchszUHdqoq8+m0YvlZidpVkOz85Wwc7dCiZmsLH/X
0DryXqjc9b9+oalnKh63p1Cb/sR5Zd1SjJf9GqxMzSY+tmBP15D1zPQifhvi1tdNW7dYcGw5woOA
WLgZ+rk6g74+6l7T3b8+mLFx/1jOq9uBl5tMJWUmw8Z8sKrvr7qIDtBIwvO6WfMZCif5OSaztW+1
hX6ULM/qN5Vi3s1aYnXXTWsyTNB7Oa179SJgqgr7ZuI5Pay8mJUcU6HrDEIZ/WyFXhv+44t8EU/a
j9pzCInVkviqzapCMywzWTvxk5r1h/77lb723U5dcoXGaL8+s/5OUB8fcAsT6hm0eZ76iVlHVEmX
uMR2umGo/dO7TnOYBmPplKqo5YFpopD0VGVnI0e8rfiwuhbPzRj3x3XPjsxfcV0POPraEcOgUfvN
wsTqTfO1merwQEKQd+nt+ncOVT1Y99aNpbV1468PsZQTcloSQ+1OWAPSyngjbOwyh6MeuFbUP0z9
MTSjfvMsWq3AiGBBg4i8lHpV47SMNmFEGX89zu9+VEOsgiNla21Kp3vcN0hQ/z8yD+cmq1gdISLu
Bmy8tt7sp9CzTfzuJgqiZTOYET2KNrVQeiGDwTUctn5c68YmHXEtrJt6wKqgoy7181RAbAN3X+zD
mlp4PrepbwN4gXlFuGjEC5/LLHrJivhFaeM9XFH90FMLD5Df4r+sFqbPMvg0GeIrp6cOB72cC1UZ
zcPy3ih0+mPo9TR+vPFAiSF5bQgDYPCQT1/MUHKrGqw7lIc6PpwnuqLp3oT8tWmWPz4J0dK76Wey
fNMz4Ug3YjzLG4btoCq1/LmYEQ1UfaTgbiilb4QarLBObLulHKuPqXmle2NcTXX8vTjwqZsNL3GL
EdVmqn7oBjgCje5QWK7Ws5IEk5Acjq6nhA/PbpLGEFQEirRHgzvF4qOC7xx/D2PTRfiePmt6f+q0
eTolRs5pXxc5+vmUSKU+uycs2I/WYvg1ls1QRyyz05owCgtApC806sPmMrPx1AJWQYnre5z5IUZG
+NEajNVSs70MOSEkGWIiacTnNd6CLHFkOfEYaB4E7sGptkjqnPMXIcvWRbKj38Saoymoq6lD+CI7
cAZ0PkbExAnsN29yrt3U2weA028eAmV14eEZOm1YgpnEd2IwblSYGntOrtik62vBSX6V2K7OWYs0
RZZqeaXmQnIYBdVN7lWXOgaXR46FGiw6ukvV7bOk1SmtIDl1Yi5V02haakT6GO/wG3jYK0TOV478
72TXirus8etf0u8M9A/OygByMwT/bmP+rSfwKZMk5DltI9BTzezcRTfyp+d8bIFamMW5kpX32rnV
xdYM78VhiRQZah/ojqEeWgSQ/uABiyKmIPObXhhoTW03UDWt3RYjXtW0JTQW78YTH1dK7Q1lsJI9
JRAOl8Rnz5SPSLW6E5KtHimRiV5u2S24RV91SmQOMyC1epqG0Tkuv3Fa7eKpiRGjwT/Qa5O6pJF+
43aD2k62SknPSTqB65d66Ry7DElbstzxjSWFOGduhiLaxesu2uiUQeUZQF2cwbX6BsujpbLFWSLc
n65T/pmkJ4P1++iEKA89vCxKm2l8BLHYHVLJV6Ajb5EhyuT1W4y1hibMUpya0k9taJnHL28XpcAQ
jSrur5yNJAGYZXXSVdweCB7E5evLgoxfnIhbBOobDvtxyE5R5oZHS2odQZkVePkJKASpLUvveq6R
O2PyPa+PpNfSFqThqOv9sFGloqibJsvrU0lm2DpdWTfV0qaL8uTN7JYz20u8QO/bbyUSM5z7BQXQ
2rUfSR4aGyvv2kOB8CukLwPjr5iOjkoXcZ2umMLDjUlLQzAZ3K7QWq3XTFqqU+AIJ0VbBlpbq+0M
wySQSmJ//qS4FLG0gdOy6CAuc4TBDt2TOURgwqbnsNLeprFJ72ql7iHIEtUcGeDL22hyWCL1hxV4
5ZaO9qFSB72RbFt/FIoT74npvIxNnZ26jigr0ymHHZZeFIwusfdZHCbPrcm8kh4F+m3cdXN2AOeK
+DV/WjdrGs8iWVjOUU9PfglNQ0sAeD7A+jndauHmx3UQ/hpQ1cwDsCTQi6zj6QisT9EHZHVDM32d
z4Pl5QGZoXi+9UHev+Zfdf1HaXFMKfL/cXVey20r0bb9IlQhNcIrcxSpYMnWC8rS9gbQyDl8/Rlo
7nNd97ywSMpBEoju1WvNOaZuXf3lAQFifnF7rb8PBiIztTQ8OGylg7AMtYl1J/idH6eAG1KZhX1X
72XZZB4TEO2lV90V9gC0NUBw9VQrRX81CBRo6uTJqIVF4jaWJfjPzotvu0AKiOo71XJ0XoIAcQBr
3D1iwrbBUJoejDQzn0KsU/hpfesjnLqI6fbPipvjtQckkYFC36UpUn/BvGfbSeAcCV3WzYyMb29M
CfT2ojvyNQjezKUP4zqf/C80YeGrng/xsyML5IeAriGNEceVkbe5CskLuAIKdM4T2S/kOPjAKmhR
Ih4AxCo1/6re84EMXkdJ4HsRiTdVvkU1NA4yDM4DoIKDZBmpPPRM6rLVcYoW3aEtyLG+qE9Z0gRP
DgzdJ+x6C+408syfZLFZB1XChCB69EBmRwLumptOWbmzZY042+6HaCsIfsUCzoCiz2mV//dmTYfH
3Md9AgBErVxieafWBFsQxo5nlS7QSoaUIkKaxUgQ6UpahJtH5T0hYBoDzzi7zptagtRDFzv+eqwY
gMUT+WpriAnH1jHdU016yS1pappxLo0UN6uRjuDZfKvFN46edtuTHL6Jc+nfIPrp1z5J1iKmxoYY
m6ysmZxUsRijjuq/UV/JoCAgZzx1JrasVQUdj422Ck5GzOhtLBMimzX9VSfp9WzG0r67rfEnihkh
HAZ7iTfiiHFHQ4xDn/Cchc9GaQOO0QuavWjNF5Kvgr09IahXyYRwmjqSBRsixoaMREeL88SRvtCz
Kj5igZWqJ6hiG1XiFOKL+0wKjZxZd8ifMxoeu5m4m7M+B4LazmIqsSxf7TDUuxBtEJ6/qkO2BJ9n
nhDyeH44bZwkrTYZBRCtpyp9J47euhCX4t5NgdbMHH0CKLzOAXYCj4WgC5i0EcwW4vGWLM2W0cIR
m+gNIXD8pJYHu4y+1cWLalq/bWSHOwpR/64lP+ukYPDpUAy3aXtmKv8OzIYTRFjdhanZd9P8N54B
qfSO+WOiJS/Sng1afcO5mRrnCmAIiED6cM6Q0+Xq3xVlz5XGeTKHFA9XXJ9zPXizlt82cN91SeXt
xKFxd+byi3iw+uLofrpTqTt8OCDmLPuaegBtTbBcI2MCXJyOvEnreY7Kbm9X4OZh+uzMwri7Eift
4/qMNQLpzKmfE8JtdsKIYL0u8eZRDBDPbNGO5i7RNz27CFV5+k6sRPxjqOZ5lWj9Oxk/8g1eOH+c
+BJzwEaQJ8UGN4n2HEbf0fKtVgw6TpEszzgg9Cd7TrUNoXnBFZUlWEjyGBRqe3QLnFVGeC36RjLu
EN57mAzPKFjml0iKTRb68W8Wja7QX9UhOLKkR5dnyaEt0SiiNpo+Hd1IaczF+Zk8XgIk7GTj2kP6
HtoTOv13qlvjl4WBCpMKkzKNEE8nEfTyvfoyOvUP3fIL8PfTdMAR9mFV2YcV++S/V9aHhgCThEFC
cIKQmXqz1JNqo/Uqg93Tap7jZW1TCxxuDIKi6SasSQ8wrmHum4dxGGl6awQAZZTCID2zHSj+Q2Nw
F7gJOHI05Ce2PDFgFOk/Z3QIB9Mw5A28K0q/oMB4xKu8q6OThfU2hUHw5MmWVplw76PfumxxxOtp
RaB/ZZGN+2PILg1172v71qdjCEymyu9uKddJC6nGfFW5Jw1txWvfswSrv9hkLlzXZVnMnAigg8ml
qKJZfwoqFwGh16PRg/ywCU3tl6b3UEvCn5FucMENfDkZOJ4DkPTg6JSBcSRIM+enJYBFPRg5U7l8
SsMStADhNoBTXrOcsDDUM85LU5DKQpKPt8+X/QtF6ynwHGYEXvVdVHH8w/MT715K+4AoOv4hCa2i
qqNEYxNktheJd/Ccy7Bc/FKvcq+0oIF6DclJfFEYRNpWJb02385xvyA6CiscTH9XWh0jPEbl8ZjM
lbfx6/mrA+2VWn/SqHspOlRHZAbbC/+augOGDsOUSz9Dr+HoijUMM/ehnAAb06ejj0/VHE3YyPRl
DZgZB/nEBFRkNSAt7ORG9C0RNyLSXnzuVlXvtGH96U++9dIAxtj6zNi26mVq5g3cU6Z8AJ38fexn
H6nu3ausmq7cF+JtnP0vOSX1tUsIjpsgT++d2uPi4aQ4T6iFD3Yr83XQh9ZJ9NMbkpKMqTUnI7yv
C0YoZgAeppcmHputE+bYZea+2Nf9j3pMywv4gjM8mXqfLO2gSXyzJLD3pDieslBLn2L0Ff2o9U+1
4R+EyIwDuzdDP0HzXcTRWyBF9pyk1k8xEB8WzG541DV3+vAi5k4eU+fAnOo1CTTuNbBb84IIGNyq
1h8IGjVXczChhhMTf0kearPdMpNBpx/th6EH5j83f/iGvWcMlNm+ipJiG5ML+DiDhK6pfzGhdeFS
O9Ch6QojBdZBd6dmVh25MDQZpyy5zNiESIprUSs3BMNIwyx2Jv23Q2ZqBf3ppkEtgmoWIHB8YjGs
AEUQA0opNNIyuEkhM05n2FI7FDtOHVsf6I1xoy6FYu/FZEQ06ICXdMyi7A9p0/b3OckAGnfMUzhW
uetaS6ujOUgmO6n11EXR2ZqpsdXnwnDAEgdL6w7I7baehTgbtLMROkcvYfRHOtLcF3qQ701+efj3
wNNAqI7XmSn+bYqpOJdzXh/mAPC9mU/vdmulzzmYmJ0BnQf8jn0eQxLSczg+dmiyPQTgJLsgQ91i
2c9W6SbooaDbxZb9m8KivqhEOfVMc2TPoEE31y4JYBuZYmz0F1s5olv80PqNvzsbnPqiAPRtVM6k
N7cXW/uAsrf15tK8qkLYcXssePSdzeXQZi3HUW9MJCRg+kG6m88/GpPy7LF02IJfagh9jtlJ+OHR
RVjlocksLdP/qIal01SHDn8v/eSKeWPbereBCqclWvmRndcIbT+McCHqYSbULgYENEqt6OnHNt4J
C0+X+tUH0FbrBJ/rbrXAzRX4e1gg4Zlh1qjaR4+4HFyeHhKipwGQ+rbXs2CdiwY0TdENW6ONuvXA
uabZDeag79SpwircYkeWpURJSTaf1uWS4zaTRTqjKIVZdseEnDrukT/d5H8rErzVABnLdArJ2X2y
/eC98Gy4+Lor9zU2tBjU91b3iYkLpjE6IzT574FIrZipSviV5wmkSmhv9xy/Cl6EPoEdSX0QZ/Sw
cwZGG1GhslW1MYcY+g0lKHxY9IdkwMXoGw1MtCWePG7TlzhyQAeD2Ff77ZjV/yDV78lnIKQ3buxg
3y3ZuqLu0FbXsAtkRyJ2FlDQbQaNQAmfYdTazK36loIGYZDxlCaef0GAyj5nllI2W69AuRB7VkMF
w4JdN0V/CLvx0mriwgiBstvqX8LKfasRjcPH8y49/stow/FYIOd0Dnb1ndgukEy/wBPKqmkghx9R
r2ScZXVHwCHozRGkx3M0jMzp6v6Z2u9D9QwcfLcHe+hfPcRAA1f3bpXe8JKQPT0TbvNOEd9s2nTg
zOp3IEiXB4yyHuRBIsMcz9rbqTTeSFg0T/ZSvtV5cXBsv9hWM+YNw4xfTWr2Y9XiQsWm1D7uAT49
rO265azVv2gltnH2JvPPo11gjsXPNO6po8d8BOw75wAVkdmYrTO851V0LxnsnswigQVJmbcNpM4k
o4zxFs7FOXXT3727AC6rbJlkdsExFg3QLLN+kW0b38Ma89NyBC1Tmn4tHYaVNtSwaT3swJWmMUV1
OIgHWhif6DcYz0ar815ZX30HGzOsubUq9PrCa48OlP96rMUr3l4Um7G1Gknk3pl18+Xn5AfU2C+a
Xh/WEnAFA9RyuDYWyaQJcY8HaJ2MG7J6y2wk+ARi+RVR+RgGIxI/LD44bP5J2WpX0zxbpykeradQ
Wne7jZtTYkhvW9mcDGC8Ic5dyt256i60iq0fVaA5TzJ9RnHcrbI21e7pTL+m1hDiGiVWnrycwCJ2
o/bkJOHGc8SPViW6+Wn+amRmsoncPv6ZuByyAQZ6J6/F6TuBACWprFg/mklRhhZceDSrzFojPqvw
ITanMjz6PvPsqO8WFweujHkwvhmuZm+GphXXLhTePqzy4Uhm1LZN5hT+TJTfgeIgFSEWcG4NXNM2
+2qAas8zik8zz+KXx/+JEG+rFz4cVPi+5wjWxI36O/mxoBLNIr+qSpkoGHCRY55s+nQTj4gXNB0r
pzrdFHndbjVLJ3hs6WW6McHuNseyjXrZdPYt6ZJ/nAxQp+dqzrWdm/YZKeW//rHaaH1bUGGn7bup
yN8QirA32B+ApUEhLE9AQRM4MV/axNKuRmH5M/IIZkNt5ECe48QYfrnLWEHdDmFWpfAXlsacVeTY
LBLf/ZFn+id2WOcf9C9QooT35k6N2CGbnAgko5WtHmow2DAl3WH1SNXswOB+zDlh2TPIipcsJeg+
pDoTwfBTfTqNiJDDNPfGvVqzk7apKW2n8vES7ih9yhI8dkGqoV1i2OG382bJYGt3mNQTb/jg35Qn
Sb9kF7BenqJY/iabol0TdmHsouVsriedT0rU2K6Ixiv28Dbn5sm2Y87UpCP4eXStOZPeKiumg+aM
/8jSFGekodFr4pNGz1ZOc0Z7iYnM/YYd9kLkff098WQgbnndxABOVPYjdF/Gng4pp85M12Ikzlq0
1g8Gt+jlSMbk3NGOgJuGjdFxLkOSpdoVouXkN+O7X3vDbJwNm/6EesavkNSWOP+qWAXogKAI+Tsz
HpK8xIIFAUivyNKeRIblvyYXIwoV2i+6T0IrCEEAKV+TTLvKExyySwtOdd/kiCpn1djziO0l6zGT
E5fi5Y1z0MC8nqdWz8HcC5rPE53zQrNfOzC62xo7KiJXraLhNbyEyw1SCnJWO0TlBzmVWCwNHSxC
4lpnOxizw4RdAJI6s1mH47u6Ncuyzhetio+PTvQXmFHwyNiCh0sJGdxwnHNjmVjXdOP899OlBiUE
sd3q0otBRRYBi5Od8jGHNb7GBxZv4rLs2lUsxz+Dw8qjTs/Uit6Ks1W17xIj3+lYfDaR/wpQy/qO
3xAsiX88zFIxKQbClM7eS4T96sD3OJtlCzd6yYCBQlzsUJH7eNwwc2PXQKqqZnDgmI6GLP9g/azf
dN1YM0vyntUrthvCsaGHslLzxbmhrQfASt8iguuBb9P8AUbUPGMdEQfh0JYOhST1HPIqUaJ+ZwGk
cggL+d+9TT1jxo4dQC2Iow75a+lMqZMTFWV76Yby8ZZ6P0FEtW7JB1+Vjuae/z44SYlCvqk+KKsj
fmBeqS92+m8x/1KFi56H4NF9TeIUsoOTOqHij47PNUpQdVQFiYdHljp9Y0JhvuQBaYRJn+SvZdHT
jOeDYB8tI+7XauT19yFOmk0aAf4XOvUaFN5Vp5vxT1Kv+l2jY0pPWtO+jY0p8C/E33j9jAO1Nqgo
y9o/UsI1DIacTJZrDbQ5gu0RmdvI0W8JOMcPffCaIwDFDXLtCd002WBzO9Z3Im/bWx/f/76j3p4H
rFLFyMZIZ7/fWDFztNrgyMFEBFGzJeyDM3SEY5Y+sWZoszaJaEFEuAgCLHw8Gzg/UB4LCVGuG4zs
ZjwzS234Xii36+VZ7VbZzXlNctu95kgCB6AamxzjMYoXlMc0yexrpAG3kY4zfxYO9XFI5vzJ0oif
U1uDUkiQN5OwJaRZRf/GbauDwcmboDW3fsYhne/GLJQbPmqIWGTY7ufUoy/ShdQNUQBWaflY10Vk
b5zIsXZ0CcVrY/OZqezwy/+hbhWbKBJjx0oeolPvoyctz4pnT5TrQkBEVztm6zHhLVzwcsSM4Msc
5FUb/PbZ0IrqPV0AHjjYx4ZOgC0s8VoKunlAeoB8ObpgEF+MJePD3ruYSeYBYyST5+/LuIQeS1yA
sYa9RKiOusVbsmqOqptf8VOfYEg9gTKrL40cywsi/3mQ+0KCkCyIh6F5MnDRoyg16KcSVKcObq4/
9r/dQqeUb/2n0epwhi+LTbcsPp2DGrZvSsZngQNytXLwqorCZYQp5AseLgiiRMiqV04VgPMMz2qp
atQ/sTyktADxssGZVF+YmJxgntWjP6PF8kRvod20RS75Z4HZbnJMkaza3Om9F2B4Fzn2Ma9998wu
Y3aCbasurBeYwDSC5IwevA6S7dgAiXXm7pIImj6py3RupmtFacHA0ug55jdNJ58KZpe4O/EGwwai
7AI0Ed3MIOPIFzVQsNF9/m2Dp/H8q2h/VTa/QZWSrU/lJyql8ZxK0V6DLqANlyAlozlAtlatU0hM
7XsY0UoK+yc5FtmbbuoIIWJI5Zz24P4L4xbHunypUIr42fTcySk9EP7E+Ds2UbVx7LoWbiNPRuhU
Wz9szJtt9h/RIHG8ZH157bLk1XGtGQ0g+fAMcugjVrf8hjja50emB4DC+/zQTC1lUgH3+jK7v1oT
MZdoyXyK1CoqrOq3i+O9jkyH7iyJmqNEHm+ZDU7zsvixtBMLNxzfGA/266kxvlCIoBdRC9WIRGhE
tE5sE/dudK26V+orWI2zfZR98CeZgvhxwgwI0wFihyo/ZHNRiq+QKLuFsGNf57YH/JYwTtAmDxMZ
09DcQb7gtTLe23MV8q3Yr/8VXMzNsmZBdCx/jO223eU103MQnOP1seDnhps8j3Iuj2ZBQyZIi/Ro
LwwD1bMuMVmTj5nEa/WeufzI08zYczCEt1MdfC3DUBZpEzX0Ytz3WWLr1tH3su4eYXTq4Emtn2Gb
KrWtryOOG9D7vxghTQlwLBA7XNDulZl9pYUGIb+j2RWgE1VZx/McQjPM4narooPnJjLP6lmadjPT
KoJnK6Yrl75uLrHVHlrD4S4wRGwceqTReVregmU+o3os/EmPKbwklAoaaMCs3EyesqJ8VZ87EzD7
KgyHbpUu0V8cLA/cCQMnLF4FUUe0RwkEVYlAwsAr9kk8v+suedC6taRYF2WJmDxJwZElDDQMxhb/
J9tcpZyXFn7hwPL3JIc4uEtL++DlREYPvXgqKnd+QZOwLc3pCtk4XsNJKT9q/P27wM4QywcZ4AQ3
nwjkQ66hHmLHMKDbzdbm73sRTmTXnjZqSpEcdZcllhD1aG8EujzDMc42zazR4QhqSRAbwaTqC+ql
H9AkoSZSCj4fcjHrAB6OXpxwdMIeWh48RkmPZ+qlY2W/QCj4+7/vB5GTrOWspfupxcSOYznYU92d
qMWDkw1Q6gz3mVMA6QRX0oTL9SSSTxJW2yd1Zy2vBIF5Z5fEejV1mhAbnZ3SZ8XXANhqY5TAhUf2
hR0qPECDfGsnkUebIEKwPONOiXt0+Q6Dsgtjmuqslu2GiJm1AYoQL8yyBvbmQAO3Lw8hQ1Skl/yP
+wGb/U4JD8kdNiEbu0a1rXK7fh6NUxPE9lr9U0HC9DlsEgSIbnhzRyJGuJ7xlHbvmALKs5d7B3X6
cL1XW/Yl8XviFeqwdRZuGt6dtosuSJ7tVVnaPTShQOJfI7CstBAeNHUHoyZJ/uklCGUANwIGLIzn
ZQwSh1hUgHcMx462+rk08L9GsM1Xk6iGA7TMnA4kD3nhG6eednrmjS9qGQFE8yLRPMfwOq9eFTD5
C60EckNchDtX13MSeL2YCCETNWvJ6aWlq9a+xYkfk+xM0RpOYBSkb6zHoCp/aT4+mJLPxYQi9Vpa
/T6MSg+M8zU0a/9N5ULZif5vt4SWtySlHIO6R6xt5+1BOnayF2bsvbTuYCfX2aaUHceyvJo2hEWi
F93PsQw/oD7f1IdYa/0bkqFkNQ7XIEqmn16em0c5YwIdQlf/xXf1jn7nnzr2cLj/f5LAx6dEOgP+
C5totYhGchdPP6c4/aMupVMV9FVTuznoceDcNKGnMP8q7wT6W6xpHExnZjC4ETcgKIrnvKgXDpGB
l3LoiEKjriGyo/oygzn/3Q9vdAeNL0zyHJ4TJ6FHJOcnkUVAaDmOPZGtEhzUvaVbWAe8hiQs9VIs
lTtksecpMIHIkIiyso0huo0ZCZzkvoLKS9myK6129xEs8RWELHbMtPxnedKAmLizmsQrt0uqQzOS
G0C20BLETfReEcfHRg+1P963Z0v0LoP2Z3lPoLxZObaIX9EyHxL2iGcbkOYSirzEGpDSENTcgOpS
dhYxDdK2/6XCy8G1/AnBBK3yexDRG1+n8UhJAtpgUzjR9+hm4leQ5+xxIAIgZ/T7R3xYI7Jb5Ri4
l1t+0x55vU+Zl+ziKoEHY+GoMqLneR74ZIIzxhClDVczWCRI4QBLkEnNCR1fDNRjpGGTRSjptUKc
5OB2p9KvcC8BlvFNvslKSJKYq+o9MFtECnhJmYUQBsx9dxNlQO57af1hXegOceFi8VrGgKlpuFjC
I24nWx45SXlPmOn0jdCS/KXHxdgtegO1uaq+RgnBaGuAH+Lya/Vxtodnjcyf7nGagehUpVL/DExL
uzWaddOMxN+aXs1MjpNZWkz97zKbcpN+SJv/HjKxZP7oonhhfTAfVbgLNOJiOIIMueCfsJTvIc6U
U2TRI6QEa5+RIebLzT//JiMpX2U2o7c4Dv6NMDG/BuMyo3DYkpWMh3OFEkjP+OCuujZiwWvIPptQ
+9Hytj4IJZ+2gwOrTkV4Uy/jAWH3sUWxJlnCeQvoet8fxyW7l9PdY84cIoGa7BV8Umc/h4xmvciy
tmSCsQgVAYKjAsZia2CXDUtGSJph+rduXkufo1XFGrYavH766Nuw3ENaxRvfjuZabUMkqkpm+f/7
oDYpFxmZHjVXraJFq3XRsDM02GEr0wv982MJhzEUP4TB8ITxzU1g9JMqvE5jTFZcSLKMalcAEHOv
noWVZGleqKkZYtBPPynF/qEydrLi6GtAgI0ILAsTwGTvxHGEZsH+p5+69pSRcLryAeOVjGPIG7Fj
sSOznmM8OM873CGspgzKnh4fZxAG8X5OUDbl0hPv9YDWztWj6aAOPRmr/qrosGnnpGgUpNG+48BI
1lFMpHeikZODBJeEIHKxjKXiqFpgbg5q7yXzlhMpFKdNXkljLb2mO3JscFa+p0PMzn0sneHz45jA
t0S+Hh3/O/qW8B79ViurrJPyREMFASIKk/swR8EmhaRFbM/snpCvsfBpKAWcHj9arRRdVQbcec5x
zuk+LXvXEc0LPlLvFpC4YaGZ6m3afIxBZ9JtS2YEHoARGErS+kEKwj3itAs/wiXZJBsW/JQLOg6J
Fx0ndTkwOtv7gpCShxScfPutphftrp4b/UUuPy5z7axGn8wcNHEvZrWpPJyn2DPOoq2SC1npR4Ct
wUEY1nc7RxWWvBFvNx2A/qJHnNFevCi5l7FBFngZYYolKccqC+8ipy69BnGrcwZPys+YxIzUy8ki
jYZP9WMuRv4bCTq7pK2m9ePaMg6xyxmZddTTCl7aV+3E2dsrSasIYu+n39rZT6nnB9cmL6oKOn3z
+A091N+2n4If8zSMinaHzE+jFzUqXY6Z12s1TDKXiZJ69n9e+i3fOYGlnwAiQf14QmKrMK18q2Z4
aUR+kmvTrfqrkNaWkFyyJo9hP1TXkWMjeX5mBbzD0/gYcE21OBI30yHWeSn4nYQ4st6fsLrkQbnN
gG5sxJJq6i4Ppew+mqrCHm4Rbo1fIT8xpFnTRsQngI/jUaL9nw15LAFVbLtWr3eukXb7Po/F8fEb
eewSY0MtsfweqRWeO1GnZ7zoV00bk7dwil+AXU8fw1B+Z0yD/ah/LZaRRDUEizuXsBkbC56SB4FV
d+/BjH8ZUg1pwYtkKLSDECNp+ksJPP66P5hiJ/uKOLZcdvWjWpwXh9ZgOQiHrLuSFOvIT+D3YMIZ
/LRbl7Ow0Rq/qAOw9KuDK2BnwJ64JWDub3Yr/HVOhAFjiOrZDKS8kL9HLHJcFsTRAGxobCwqquwz
LBJrAd4DjFLeGM3EkFx69ZeZVAUY1I7JnO03m2JOZoqxzuXjpXkoK+rjMKfZvhc4uFwPDHFqIjNe
BlCmg8DUsaheZWFpuN6A6IAmJhyssF+gJLdPU0dvoKF2y4mIk0mGUVhPgOwuPppHq74Mva3Qe+o3
Qvsuk2jIjCh/a2WQvQS2Li7DwiYfmOf+1zuLa4ZAXTmDQKliInBZu9ZKo21ngbtnXbKO48hlm91c
vGLr8DdZag27teaNZDiPIvuWZGPXoEvbotGfLBzlIOVCOmZaXbUb1ZeEXbAN2JUYViP6XqnGZD9f
PdQByZUuowVbz0enP6Qc3xflJ4O4NZ3ybd6z/xpV+VJUlnmtnPQXsTblL+ZoKHoc1H9Ng340SSle
Xa994firf/rzFa37ItsCfKv2UUd2zQuLXJIO30WAbzfMu/IjGxvuaiP3D0luBOfHyoVg8WeczHdH
o/Si3QFWytTObQdTGvgByrQx248Ums7JGsgO4ZyqbDx9jxlnnMxs3Ses4LvGYsJuF7pJZCqeAQa3
/7oarDLRTs8kjhLqN0U/omEyTujbk2uuLb4Powa1ubTYq96xOV+Mv+x8xH/uF7ThMnTLqxmiOfo0
ATLbSZrtgCVq7Sw3teaM036mu4JpmpdJk10AI+NCB09zGTHMr21mlQyWmUY6oDbvegBBgMhu/s3l
5NEte+pPt56JRXU9GDcVQZndHH8zowQg8v/eAtV0HuBrQr2oM/JBgoH+VUVkKrlbx8f5I4IkJHum
wKkLZVnNFOSMBoFJW27TWi97H0EcA+AGAkkOZg/jX6nV3qWJ4n99Fvi3OSBTrQZHXKB2fyuS9ETJ
EJ7U3S+HhRrSEylg1O5bg7b49LhBEPWgtOfYBQbwNBep+6YaIjApCGaLX4eItdIg2YVIu4buudBh
4I/xsJ9bO75rrh7cHlPr0ZbioCwSMzUfEEPbJohHZy6Z6+HO0Wq5Uk0Bb/G8qGeRC7dJPeMY8vzo
V0aW6x2RIdzseQie1QN/3t1XhECBGR6wp6m5Ws/nfqUsfdw78SoDfHPys3/VILnp2Z5r7OFVz+dl
yNsTEHgY8uNQb6tl+Uxi4zXSi+TgSZnDHSWWNm+noyo3bDwJcHZRYgaSmJzcZx3IOWanVFHg5Yb6
sSWrlr564JNWkR9NUajKDUHKGTclk7ZHZ3vUhnsfQu3CkiyGxYigo1LHoT9ule1u3XP0Y/zSfREO
/a6T+DzbSX9Jx6whf3TYQ1ZcPaQ/Ts5O3OPRn0pCMKEYvDOlw+u0zA7xqlkAyQomO8s8MZzddtXo
eL5wgf3MI6e/DhWyW60gddhuNEoQwNoAB8ZpRDYeR1t9uWbqoUmoNemlQ8ZZPu+BZsV34LQRnTCm
VgCiGDsFllyly8nT6LXyogVHlij3hBHUPaln6sE3xv9eGr4Gk3z5qnqvLAj0dcvG3+R1lGJ5h2F9
evSq3B60r63npGQtNxYyMszdOZ5m4jmdkyyj81za+D0G5p2yRbBjTa6xbwxPQs5GYfWYAYksRVrv
GlB2pP6N9/BxSNDStHrK0/ai1rbU3SCGIznFJBk1byn/+gD6YJygW348bSWHihbWzKaPtIPoAAn9
fYBOwwFdx5piZX3F9uLiT+QkMlreJzx+loPQiD8RmHTHpk2J9g2EsYGrMxb73D0K8803++mL1VGG
kp2AjhxHLoOUOF9PdoXbyqtLMsmG4nX6soaN04y/Q7bWg1JU/B1rzS7SkNhH7h+0gJt1n/sarVb/
0RCpMaNbe2koO1/rKCNgVvqHR/3pkDOEab4Pr0oTaxXNaxGypyeLJy8DwPA4YBB0hOtgEdH6oatt
qw7uxmB2z7U54I/TOdH4BYrYgGbhau4tuS+B2auRbG9zRbqE1K65kLRm6VlvZ9MMz7GNeUs9G5eX
E+3UQ+RbB/U+3v+AuE42fzLKLWOPUmqgCQL9pSzM5qJK+CKjh+3kzeZR28pirgjVwRjP33Dx4Pn/
awle2ttGdtSyflt6WYKUk36aaq/lNgMHOWPv4+pQu0NnBUOCvlEWzufj7kh97KTkJKibS91m0rbI
cE5jRiX8yg8U6TS36eSs82SwLlTI1yx2aqakI504cvzE1ZE/DSQcmLfRDofwYD0A0X/PYCYoyDQQ
/TGe6j+YG6adMtlidQDssBQPvVXItZq/l7HwbzF5HgyzzWStl+IVwnyMoxatqYotaaHtXMiZf6LH
1YUAb8BuI07VDjrH5m3SIw8yyQHHtMcZhE4iOXLgmlTPzvHSL+xW5dFmDrIn3okZqpq0NC7BhVYw
rsZ0mH6yJn/4HhPNVJvJgktJsdH7zNnMbsRPbSzqqMc+gH76VZWaatvBG0rRTUHiWCTvqgmjmjcG
k+gJ16gHxuqw0J3aqJ/L2HzHSJ4cm7kyj8OIYS0Mm/ymWjIIxSqq9+lqgZP7tGxUVlruRa89U8Sd
rEUPAmHRdmQjRle36d8yHzC8b3MK7JvqHgqiKrk2zTXwIhJykgqGUuIWWxRBzVpofUGEOWBOAmER
6GE5garXeeP0U5LPuVyZFcszo8LOIziziQj3NPpjk/bTZ2hG3770s4uVJ4+28d/OsGh7mmpOUBHF
imeLA/cM+/sNYdihGvvoCsMK2T8T3HU95uUHEE/Albh+9qMLqRdHFKou3cYHAp/Ja2bS1BPJfl94
x1Cryntij/Cxczz5ft3OqH3wW/13/KURsNN0o9/PAg0c1QeTQa9e5Zls3/LM3BjSKE/4PLJ7kXI8
f9RwUzZzERlt5pZf7Z3JLjdBk/wuCLyFA6hld9uxuGpxS6HoaeQLN1TjLmiBFwFPgoKEVoW6kWxZ
VJvRyolJwwDx1mYNAekMZsB40MIIq+GfygIHoXqBpe78rCSnIBQCc75DN7jWoBdcGgMZb2h2/U44
KD3Uy6I1bMRQctXGlPZqKDunhfu85NGrczg6H8ySpvGk9vk5gePM0BTdAid3g6CIdNHJtlE2blh1
IY4hHSE8ot+1VQfJoRIkUjehvNiLni+zm+5gzIz0Nka4UaK6oRIdfoHCujTTiDDAnsZ7bJZEAeWf
mq8Vh2pZdWAMulclBI6W5UjrYCDi7/yt3vcv8IZqGLfoBh0sA4vrn7NAus49cbIylEnqF0qSWINH
uT7YyHH+q7Cn8NUMQWNHKX7OKpq06xS3CJFa0kKvrju6cJkaTg7w9rclyWoXNT9X4/SqmNq1y1kD
zCael8YDOo2UsT+apY0BUaQCTJcBkmv51tV4UK2kidt86Ln75kRxc9GzLmK4UWA098d2VzjO+FJM
ekmuWFj+D1fntdzGki3RL+qI9uYVHgQIekrkS4ckStXe+6+/q6o1oxvzcBAAJB2JQJuq3JkrPybH
+vtsfW+yo0Nkmg6g3WW+FCyqvCQgYYZhhInSJye92AG99C7jhHlG6OL7urCbyqKV3W/TLuJWcaUL
YdjHEfOHVo4lfDpajgkXu+0E+RO1zV/QVILc2irFwh/EwqImErjwwm/0RGVvA558z87978RsALA4
YJDHprXuHVr/Nkadixdph4YmV/2A5xM9MCbR3wW5YbyQJhbHqX7104SMegUUBoHx0gWM6QBlb8KS
cq9AAgmGqAnv+P6OGiL9vYYIARijA9FSYVr870MV+39fCvw5BywP5k5HV6ZEjUqkwYOBp24oRCen
PYJhsQ2In+3rFFIWefPFO3kCr6QKzPiAOLkIeOB2G/eZvGyT6y9qbpEIQve4R3a9ARlWdivet2Xv
6Ts0bllGbhP0svroZTFFsFlD8a2Jh3KaEdcSCyBt7r9g/B1RXWMWVHlArHFsvP4eavnkJdZRy2hd
y4pBjgJg+B1rMkLbWRrNxjoIVm5H2TQvBO4pW6tqNtmSOcDeI33OJ8xGWByCZQTLibSlHloZHp5N
l7iATOOi19akcTuxX6Uh1rB3YM1ZCE+JQ2LFwmarXvpOO5/erRinprKrY0nb1DaojnUv4UVjc/TZ
tvItjeWl7ovPoHbv1S14GIKfmMedc8e2iGhneuBzxVc4RSNuA2qO1MJIrYfUMy/nvj5O/rCx2m7T
mR8+yv5ngJS1n7XeOfd6Tp9LDFqQxpXmwEmD1kPD124h54hhF+LJPH5TN1x1IHuRl+/pkIk3KSWS
zDRN+0flsylNlqfRMi/sNvLXal68q+Plv9ymi+6ZiUf72ndgRlrdAAA62zI6EpREDlyUSomyCSmj
bXBIOQyS5XleVO1PTfORrOSrxq9xxGdJf+hBeRLnD9m4BMJ641q2LyvnrJwPzEvidwuxais0uN2t
j6+SHcRloSFmVYYyXhG3NWH5nVZYCAqgS3cHbT5+QxOLlF1T1/dvXf9baYTqoXTEfULjGp7CKj+X
elxdkmFpQGQMP9SiMXCt9lKNzq+Qk3C7LkG5/jKkJpmypZDZvSH/72lGlDlSUYKt4ARTz/49mMTF
aUYi2qQVs/XYQQ/b0gnoH2JpDG4NBvYkcCfErv8sK52lM9+shV3w9GcMi/lJgxtzin2d1qW2+KYP
A+xQ9sdXywEAs+RGeeli721sBvMuy6luD012N1h/PwgdscvUja8oQhGPW8YUFkVkZ4/q+GdBtZsm
6ZzEt2nhqGMkOCAMG5EufCFy2iJ0JFiV2nE9EGtMC/TnYS7LRz+wt+pVjtJ0DQ2zOqnrjlsgg9s1
QCVyyTc+8ONSV+ZZiVCT1RhXRQtQL/u79dgw8LipuGhNwcKum1GgpplTeT8EfbYTvkNwNI5qOpi1
6oNyB3sXcGc8DzmVxCIgvLPeZ3DDv//b61PxU9ab2K6/Bqxmx8YikJab4nctk63qIUom/U4NIIna
Y02CoJk02tuUDdGhN4HBds60H43Wf9IxBaOKVNlf43KpaxstcIOPyo6ReuIq/Bg9/WyULTi8Nr42
0OLf+unHOr3TcUKWi9v9aYGP6wGytVZV2j2VPNiVjdl9aON3tZCDNB6dPDqZNvXoBiT201NjY1it
ka5gWMByy/OtUu64eiJQyVJt9ujByLW5B0L3XOQClELCXSzvs70+4qGUBBNH7jIUSWWZ4AYuNtiD
LsVrKOwUS4I622p/bxvBR5yOFZze0dhPUzMdR7xn9yLMg3uqpplUgnvyarMmcNOIS4YRhE05fhRh
5uNZpTW4aNJxYiE8WCxBgjH/3oyV9ebV1VkTpvst9ryrCC3nizjztWh7eplMbzeIpNlN+Teo0zub
HNm9Lv9NSDEpuD+foZN8meqD9Dzt1FAy6DqsfMQrr762dHAnsvmM/u7UbvnWWEz42rF/NGkkIzfm
+qso06W4jmIDVQ3bKhSd/yBrlDquhlRowvso0s/UclWgxA0wAlpQHdc9hGtypMW0q59q07Rwv8lY
NluejQq5Um9hUqXCJ5tHGOP/DiaQLcjPpcXjYAfNPnLo2lwP+bJcjjhH4fhIS1rsWMXNbZhLzwE1
i1L+5R7Mj1sSWhqbBwiCoHSog7tletWdPOkozi/C8uArS2Oxm2rcQWOCMqF0hzh0y9NaMqNoZ6Nv
7oGRsuRsTPy3Q838ZrEgsEYBkDsaluqB7TB0gwlAsW027tVoujsD+emk7Mr/3MtpraPL+HbMTdJK
BJ916O/Wj0YbR0zWXkKnfDT2l6DqjMO6DHJnMClMpbJT6ciCpGkuSNEFnfbCUqbd/r9ZLs3ZtPEh
suArFhdzMuwH9VA7M45vA2a7ejmQ7cpdt7rOikTCKo8+jcT7Fi4VcecO8+ipsB8r3bSP/wQJ9awi
IrcxZjxlSulVMwOdHVA98fcpO+bE3ma/rvg0V0+2/35flsK6CL38rI6VKOWf3hpUwDRgdNoQ27dt
pelrrbm7LmaN2XKTh3aHOK6jxH1Tz9JuaMgUUmA0ykD4rBs4HT3LelQP1gCqNSvC0PkeG5nYaZmb
MT2svuEGBnVjG0l0HeIuuo6p/ScDiWXs+kxvLjq5hm3AeuuJDkvrVY09/Bp/DpeSS+1n5aF0CvOS
dLKiAT0OqcT85kRR95amMVuWKTZf03Z67aUHERlq2KdiZBtDCX209TVgfGUr6otfR4G/zVMfArmP
8daoxLPMg98Y/+WvSfFctKDXCzMcvo8WTtEZ8tb6TL2HUjtsRvne+kxPd6MBvhi2a0J77HWdomJq
pWoThYxNdBKyDTEHiu/j8L4ZHHtDbxkd5pror+3kv7aQfs6dGRmQxkV538plm3rmUNTKshKgrEn7
koj64aWlHPXRiev1lWsV9Zad0jxjc+Feh/kjBU+qlMOmJTY+m1hw1Bao7jhvGKGEO3Wc2nPJslP+
nmtpTIWWYVPXbkFSg8PscAhhHP+td17x3uKqZo/Uz0xD599GUcPdkhHyPoTJ0S2s7OuB4CM8jwQp
aKl2Vbp8WwL87Bjkqmc9wh4RJdSUeqgdTF1xSjMVFodmwt3mWYL5mbxEeK312anDg7s+uLgFUvEm
7kRLEoFVW0MLgdUyEFQWwERgWFL38dayi7sCdD9k3qXMTwTviNJyC7YB5JwtO3e9FYtC5As2imV+
70anYnYu6dyQKPmNM8sZLkkn05+su/VjET2TAlbA8yGvYRMaXW0eFmHX/iZxbOfWVL/IA8VMYtr4
sZLP2oBiCTffOMIwD2qEMwOJ2Ugf3NUyQmvXJRgu/tTNgP3RqalPlRtb/I6U0SirlLHAuk684Zjl
9Me2MUj+f1S5Rps88hYkDenbZOohzoPsGW7mJL0U2FYRjnv+Ve3yk7krilITTd9TqhGiKTmvV4CV
zGCSIGdRO3TUTsP6insAmEz53riFzbuy6rTbMBnOMfX8PbdJydvCKase8oS8SAvH/Ww339uSHZ8t
xS5fuPQHqy0i6xx2JlFFCXc5f0oOX0Ml4Tab/Xxn/nfSEKVRuV3SyDtWtUkwtnZsyN31xOSmf4ss
40NLvOnRHd0vrmEbfnl6YVvIcC6iFKalukVoYnrRxWLfUU7xXKFbXAZveFLD2Fr2SalnaX1kNkAy
irj54OuY/CLtombV8exE24S2olXNoIf1VCajAw8FGNNYtCw4xgWeelpDDWNmLN1ZptV39+pVQLcg
3mjpYiL0aW3HoChgg3ksX+WOr+h8yivEfGAu+zjOXvUR28KlO4niJMfmOqk8z8IYYCJRM5fmKe0l
atjie0FwNS3/Cgym/HR1m24eAXq6tk1w6+ibZyHhmK7efDNdYtQrZTHRPpVy16Lpg7XStmqhbc5O
8lj26A1jfyv6qP2qzPamM2D7bvgYdP1kqyaVlZ5Wp5qpHvdZ9OApMaZdKN36iRfbG6Ow7mtLIM3Y
dlIBojXbByv3T5PvsOUTydfqPAHDBXMgae9Wu31Q/+pp37xNzTnWtOj6j7UGFme8cgoFx2CZXljn
tlTzUapeOiXDpdYgZ2cKweIUUs1sePSN89a/91PzOsdBfUAsmvaOScWthmy+87FQflWdnp6Z8I4n
I8m+lWJxn2OahvZmn2H9Yv0QcrqxtG3N0P9Ac4W7O8T+Bzle7F8Ny9M5eWnTcTkaHXBdk+E2kBn/
XC44DoxEvzDMBzXfT92zUoITOGDMn7Yx8537xQclEHssfjWXL6HKWBt6hoTHe9N7EUG+kUiU3qgG
5rlwQAk4CNJn3fIy8CU/Roa7p7RheYlC3qqkCUgshM+9msmlXjTxVXA9P/3Ps3GiRWCsJGmsi3TG
jWSqesLolySirDhzEdpaffCucone1m7/h2nvESmRFjiihgd78shUgvL7pptYb2oyEL/GwD9YSax9
ekUyQ8ThaA5m9OS+ZFM194BZXMO170aiTBucTvVD7+jOth5L2tfVWHnRbYKI0qnTGShAUZg6JyUZ
RJP3WuHe2w5m058Xxx3vPUByY+f/tAp0Pc47WwThLoWZfYkaOLSVRgKvDnHY6/k7TQvf29G7+cP0
S+0f+pJ+67yYpZ2QRS8mC8ngbhiucvrdshke+X8vW73LwUVbRb31DZoxuiSsXtpmaLeJhn9dw66u
Bn/kI/Lz6P10iNVSWWLad6JGBfbMwgH+6VrgZkBRqOFlzl2egcuFAPmzz4JrtaRAyXLwbHfDUYtg
TlVBpe/EONYfNmsWhhJvup81F3XJxKOUUKvmD/voR+AxnlUifgpCZV9FmGHJGTErsbV7yuDDdDsj
DhyGpKt3Fgb+Z8O2usvSlsZbMfdYxbEew4+rhEl7eDLZD3aDaF0MTrpJx4zQAfozAQ1ErCZ74ZBw
zmSD28d5R8NMALwBnHVG2p95aXAEFr5yG4WAq8CZ+r2ZU4uQdkw0idsqNrvhfbQW69HvLWgaZUp8
hz+zrnppmaOlkB9Nvez9erjDcnbR7DgkCO9+qMunki0s2ZJU18cFyDcBPGidYc0+wbLN6tBRObix
bfeczhVFFEaABijlP7WgdTx2hz1ikpqX5YbxNQWlc+hD/6YcxHE5fyfo4T1FMdlcCVcY5o79RzSv
83koq5hs8u6tT4XUt2OJOIXNMjTG30VoPMA3Fvn0rbyq4wKQ+kPle8XOI5b9amrNcySG32niSIgk
azEWQx2Yh/wXUnA/fS75CBL4Tz6Gh87tPa7l5a2JaAhC4dkEbQqOoTdqSPDyotoH7stolk+OWodB
WKBGKZJXfdgvcRHemM7GZAosgjKxlx4zWzv5L4uXaoDZp/ZrqkciLZ3BzLZMrRRklPbmDP1rnJnh
2e96YGBOAjNbrTPslD01e43wwo6M/F5i3KsHo29DVOCM8tBULF8V/797O/PGc9SLr7mfHRrs2H5b
Ys5/gT53mpy6g5gJikEiAxipwIDs58WpsczfmJn627/31UvCvW+FlgITkdYp9WCny/tc2tr6Vuh2
1rbq6KcSY5HRaF1kB1t0qOSj5sRHYAC4/lE8I68E4s6CQ43Yoh/U3t/lsY+WpVZ+rOqdq506CKWQ
GUX53aIB7Cj1ttF1OlDmtuTK8WwEB3Fm8UnYmvAZhRh4ZJpuINUaQ6Yo+p9mnnLYlIY4mfP8fd33
qpt2aVvlToj5W2l69U86HtWix6hs6iOWGQa63NS3EXANtwXoRXeIeeDw69aQ/r/NW5J44aFti/t6
maqLW3gXAurnoQcCaWiIRPACmKINGtWLI5d5IndoHE2dlbugip5x9zf3uhTebTxbRopwMvjC4jJj
0g9QuF9dOn1w7yAuE8DWVSed7sTLvUGvCxRmPHAqDwstK8WTx1cvve8B4KY0+NMyfpNTne45gHyC
Iz06WX6iyZKZ5FWr40c9aiZibS3WAV2brwOtnRu14hgGvLeg4lCoela95MPyM+O2covabRwK09B3
boD8BC4n2eqz5hwTL5+vWLF2LtyEGw6Sd3aamGWFLMpk84txiljHCVJbvdVdlsV963zY9TjKyzyV
Ep6OfK4SjPpodrdSJ8TeGbSHc2F7wSDOWKzKUSklVsEn+rxhe/8dtyhB/OFhliC6bAAjCw7P31Og
M72UQ7AO1ggqnBMKOs9kz+MdVDtXOlpK6CI4ZRdbI3A9MxFxAnEbkA7PVt1wbx0940SuXJxWuy+i
1amf6dVTt6h4YRdoAGU9ZbB0Yaam2XNfLE9WbxL0ywj1JYX5YKKOXxgVk0txaBRLDfdnG5sxCTru
XGoQN4a6eens7DI29n51NI0VCs4QO9OtMBp3F7q4YyvqOdQCL278be1O3XuYZXdmVHnHYKzmnVqg
s//cjhYRdI6vL9+Y7ovCWr6QfcufrbD+dAzeLmqKgaXDuqsmt9xoVINt2nj8FfSScWNWTzVy/b0y
HIZgm7FTdNNjYtDkrgYAUwGYyMAwubMt2KpRV55CjkAVfvEJftzBJoDeYbkjeO7EOgj5rNA5h5Vl
PMNju+0DLzhNThY/FS5Kltw04ex+VaykhvFF4RTZBbycs9HT2KbYycnOcWNXp6zyqP1pqFJdBRqW
GdvSsCnAKfX8oK77c4JjmwyPDSFA6FyQEnent2RP/RjjgMiBZVJe/ci9JyKfrQ93Ko+FyxGfWQxF
3va9Ixzj6OeQ6Auu97E9zuHAxd8z+99cE6Brl5jFoqLY5xokzn8XAayn2F6WJdyVhHn2Ps0Yp9iC
FE8kYf6c0d5sh8wR3gxzn3K03hdBU22cAcmb4zQ564PVbULMbSeTeBEzJYnBHTGX1yyeWZtH7CoA
DCn7XOmK9rIaYWc8831H+Rjikf3csgVhh9h9LjPXhK0eYj1vIPwfOVrZ02gRwgfOnWsmCwAjeuOu
bp0xwZjo6pKvrBBWlevRbk+Y6LG02ujn3A3+hihZdxeUy/2aTBf5J6AL8rR0Gv21Zjep+ZA3dBFO
3nxnppTAWcowpY1T/aIllokbr+kfV7Su0i4MTOUNWeajNeQ9or6RvRDnfioLg+6lxnzp7Y7FkIxO
jECWE8mzYb+ic+aW/CzqpXxQz3owVftYw2MXFUb6pBWWv+EnSL7y7qfZ1tGFmweGiqpBycnC9Oo1
fUN8Qzq6qMd5d/AL72NLF+vHaxViu366dRBONxHe6oHxRFJWI+BwjCrGMOFWLJO3ItLBZUC8McSA
p0SOIxRxEs8hi09BF5EM7DcR4+e4mrzVC8ksuLwbiu67+i4No5Zl0BgfNx7n/0lwdybzIOmG/uKO
uwTDN4cbSWjui9v1PRs/YoMV5cEFoqEA8dkZmTU8DFUVvY6ZlW/mMPlNR178OvQ66rOOcX9fi+hz
3f5R4Rvu+X+d7DI1yB8xIx7ESKJH7a4090q0BcTmSC2PN3CmbxO9PlYdbXutY4YXZJjiFegq1eoh
EcQiTq5RT4eZSXSXYUo9X6hheMBPtTCFAof9N1XdU9G6VIF1h1xBxthG3ve79K+PODXSoxLJBEm1
nUP911bJZatmBp0LAAhjZJMMYa+JfNM1SUfRIA9akodXTHwnV3rN1FtLsnwBRTCwZqUP6nbGtDV5
VK8ySLLr2A2Xz7jONSshGDzLCgwV9KhLpqFFNpecBkQHnR41NWlD/VmNk3RX/LYiLT41YeneslyY
BL74QXN3eAk8zObm8O6nVnBT3lguCcFDNozfqoq0LSHfYLP62VCPnGurXcOwWlZD9V9JPlj6S4lb
Ao1yyX51lXFk9JXda1PYX4fBeZ5oV/ltQ8kJu+GVMxybRD18QC4qjssIoStKi6PWTNwU+HY35mim
T3PlznRpuSd1e1UPY5zgqKlIfablj7kzmo1aRmA4wnWp/NQJR5kypeoZcXj6dv1x23R475Tdge+Q
+SlLv00UG1DEpMipHtSXaBhogJVu1PTFkaceYgPgDBuk8JD1eOIUUFc9mFNAHD0pP0Y7hbkqrTUe
JopbRADKwzS70/ScqFMSw/3X4vgwFahDKrALpY6eE7UV9/Sk3qHRxel8t07akIipi8FmXUIEWo0g
UZeRHQY0z65Korclllw9eNRbQTFHDhyq7o+QpJ8kSjQa2ub5EEjST7l0vyJr55ROS7ID874D0Hjv
cS8EueZHe79GEco7cB4wE/mHNoF3jR2657qqYCsv0vjn0i5v9VGkbfaj7NtfDCGqH0tY3frgt/KW
jF2cXew8lqDBwLgmnmA/owWEiFeDTzUXO4uMykVouXOvvSmLgnpQlhYKTzG3elTfleB1d8ks/CfE
eqLG9HwTCePejiv6harKhTvFzOleBpdyymJarvUr3Sr2e52JX6MrHqzY7646MvY5XqYvZTdX+7WI
urSNiZfhrEwjrVW6hGr6YdfAqlf+JQwL4TEBqrSJPZH8FBTNYumVEBs4Y3WGNcLpd6lLk6WlLdcx
Sa1HMegLQZz8F05F51KK/F6lOpb8WQnIKWM9PfzGxXU+tnJfZ3jcFSsrL1Yd0whpqkkdNHGlDwR4
ZrAPyJTqVICi4trbQvrZqdW+lVb6sTwi588vpumBQ4u95z4fTn0ViGejNsK7sY9yaEhlvLeCueHg
ogIkH9nFiXn8gdkfzIxW/5hScUnGGrSCnNiXs2NQB8kKXy2aCtTaDS76DvMUdVGrr8ys/Gc1l7Ft
gjcQghjOOtXGwO19Ff2SkQWXjpyWZEWR2va1Qik5+klNUkUNUoTeXcxuQOMFk0FHVBafirF2t0hG
BnVlk3M3LfSREXYANpBz2apnjPc46GQR0Jw8LQzZSHq33rmVRRt1QLh9o54KWTSTDzZKTk490UbP
k5/cWNB6qC1qQlqFuDRo77bds3Uf0RbVy9jnE/aoUnTlWpwVA97xq/oBMTp9ZeGc7AfcXmv0zpZ0
uVURpbt62I0ONVeePj+EoS1/oigJKUMGOqbWFpkBnHqu8fZBIZPYQ6G1ICDNyDrg4U33aj3aUZUa
gi7aBMjrJ3U4lhNiy/q3LF5j7H36cqVCnWhp+GQsWKBd1/2V0yHxFGlLK6MbwY6mvWA/tOnC527h
96urhzkricrYyynG/HVqA70E60fhlTBxnAUDKUL14OOLXZ/9e8+Tv5qOhDIqSFK7f78AvupET+Ol
m+aSrID7PCrvQJyxDpAv1fUYKKZFEa3LxZHo/A1oX+mTJ+dS3/jWj8EqtGcDbtSmMHSGjU7+CFkK
BGjOWkVzHdaqE/njkqbVa5HoGDHi+m2R+1fMSrrEj2LUly8NNguNnzSoufWMokzpDvTQrehpUzCX
6hfL8fEg8jZ9xymXAkVMgQ6UpsZgC6T4fBhP7tzUX6n0uBj4aDb4Nw+Q4pzvhQk/UYk6Xp83hyXD
pFLNNo5aVhanqOuWt4w07a+h65BSwoBoK0GnJDLa52WIGSqDRr8zccZvI5OxekAHAoEsF0cki6v7
erpTSiFwavNa5u67kjPDtv0qQ8+TbVRMz6ohfCx9bmVDw87CnhrvnM85JUbod5EvgDwszvQIGbK+
a+M022gWFHqkmKc05+MFf3M2OnPDUG34cHSQ2eHcDDhnAdypKwgLRusa4hV66uEpbpq+89lIMwZV
l6auZFSVpdHzvxlPNXLLGbV0Ogg3ne6dCMfPYKaroUk2qDzoUEjtbuqxLQfTcem9t9rX+uMa+yPj
fj9g4H0Y7eqSVU34oh7A6zxjPY5u6pUGSwDcJCCkLki0lxrcyl9Xp5sk/cboPO+pIvquZUH1kZOx
+XsulmBDW+q6am5TYsT7yKGj0Zck7zsNA8jEB8VlAMzbZWT7PqcaZGNHqXXee4f/wS00HUbM1TwG
VuEzAe/1alIE3Nr6/PeqlNPy+s/PoJ6hBNRlcHUcalb0BHK96OPmpTVg7DUzppymNuuXJCCKXAXa
q+7b/nMOS1L64eqaDkebEM0qC2P4bA8Dq9MdBWSSKNsZxyVOTktrBp9CA4vIdrvYVGYzAvyUic4m
jpdDU+NJoK6QeLVeewS5deOUF0XPjiksGGgX0THog+nmI1Di/o5ZZ8ms2FLIqi16sDJ77JZNzLm4
sZo2OxYRhtuctTEGIRk3Qrob8VpE8wY0dPWAlYU1JXBjBTyePKbAfUviC6dpWWznX3bVzM9ZOD1T
XPOyGtl62oCrenwG4EBF2siImkbmZxeh60nr0K5WbT61O1qmQ6e76KJ4NzUfZcXxim0+4nfzcmHv
I/aLT7CRBSQyjRJWv8vp0OLvu0Ze88OZm+KoXumBjoKTZyiw6vVAceKuh5a5RaObr+qXbWLljrTF
z1dv8ZxjzGwzyfNTFdunYTlTEQle2ghM/7CETbpTy+a+1XZR4RxAe8PVMmexi8DLntOAqqfZevAG
xh7seLP60pN5U7tjNe3+96DeG6EjgOZuntX7pZwUtNWi3Zkt+66sZ8RS+0O6b20mAZuod4n1B9BO
19d5Mv6a2vRPWNDWtq6I+Fe+ul5v3kWl29wVdR1dafZgP9NXNglxK961Vv/O5c58cdz0syF/tsmJ
zV2VId+ycNYn/yEOOhEqlrsAsJWRWNPxv0pzoaGbIcYuCi0IuywSX9fF6VBxlC6he9TdHOA3qew7
K7TaW0Y4ZAeUKKKeSe/pWBTObsHWeon7jOLdlC7UVfgQWsOG3UzdDbfyX30wfMx1lu4dKwwA1nY3
QZXXi7fE/nHU6RigBPhOGIb7jSKPc2Ln1v0IjuVfkEXX4EpP+fMouzwWRnr8V90YOZJDUWuKMCHK
6hOYcmTQM9BAkZoGdgzlKxKU0U2xtbWzipIu3/vGLVNbmYL//DmYj7lN9EuOjUGeNV5P24ot4Lu6
Xv0FDY7lj60t5lYBi9bf04E0JExW7ccaJDYDBeub5UXkLIR36HzLesjqK9SHDQz3hMUxzWrdZrCq
/ro+1WFSboyz8NlxrQ4A081Dvlc56dVJg6t5azho3h1yDIhYBETP0oJD4KPkqJKUAJreqU1jd33p
ys4UWLYkvonq7r08+cg6vJFHCxLPSUEjMbSiqaseF6e2Xnxt1q4TtIZn+A8/GxV8kK3mxBnO3jRs
VxMqPQkL9b6Y8Bgz4H6i0K06JDr7IUarrFK6KdqqkJlpCTJD6mlSabuecq/bPIAeB28OxFSZi8PP
VbBqGqpEYP48hNMAQMcW5TPWtvKGZnhWrxb5ViI42kRYXkpn+B1xD+5sJD+5s6u8KtvUxmTyz3GZ
VlZ0oeRD5EDZIq9BqYl6CH2i49RYOft/76FJp7RTkA0ZfKfc9RjETi0awX7dh9WCqeLoYNWsDdBT
ZfqpEn1jnbnb1gPfXWAUui/yhUQDluK3AvNH4kaPk/Gw3kXxiRxTM51uy9Qzda/z7JYmAOf5mO6M
ufMPxbLkdw5uv7NF47PK0WKLoJ8RwDy0E3ltnhMtPlKQzaTUDvyHwMKAGQWCA1PmWYsM/kjghPad
vThcpvUWEUD6XSOhLTsnpQCOI+PLDukiUUcR1p9L1rfuvgwnemhlZtgoZQe3m/WknVNsv4UZ3JkG
GzS7CVo6W1N9L/GoSGMGviT5rFzsa5JXxj6roGagTZuPmH/BEgJr3MzMZj/iIn/Mvemozqsynk2c
yNJdp4fsFLB5cLuEC5No46vl5vpTLNCeOJQXI/2kkNLbRbMLht76UoZqTFyHviaEV1nCgo8mCQuT
PT4mHpETBeQOAoK6iXbNWpLP6znKl9Fv1Eo/pIb64s50YddTTnM2WuzgxPHPZOpwgaYHeikeBBCQ
42rPbzJCZcV4m/wmuGeQX94A1d4Af5aPGoL3/t8zbeww0NsQrFZbS2Aypw36mhLwytKPk0u3qDJ1
1SY+3vUClWWyg96NnKvfe3AuA8u9m9k1PTr40pjIOM9JUHaPSMLdYwgo5Jxxrdt4LPaUo8MD3nXC
b+Pti7Kb1sUegiYY4SWIqXnRqeh1nC/wcdxxxj587K3yVUtqhw19Pp9KffkO2KA+1Bi1aNAtxN4P
uaRoBhAKFQoL2xxjXAA5pcqLg8hIxNPZdwuW5JsYY+2JYHN+jCp9vlkGtGEiBD89Yq8bDM4crCQ1
yEtyORuIMM/Ro16nX9yoMCo4s/MKcn3cIv5mMLQ153XcWD/csnhTQ3lH97sj18rw2NUtV0r44qec
KdJhVXiwoTO7yYITvM3pw4jtl9atqpReVfwpdYwwiP89LRb6lIxJ20M5nC5Aq+H6LO1DLj4RY5qj
migE5gt5MehoJvsOJe96NMZ09sBUrRms+4b1Cj2unJ4XEztA/XdrIzzxp/Dz/KEk6OeOBgWHBLzI
TNtjvIZEfE7RoBGHvA+c+w40wlNlQ5uEAfy+Xk5iQcOJjFGog3qsMQ0wtKpPtU9BIY5Viz8ejRdq
S/JtKjsMRrZXdCnPz5WlMSuRE0iDyfhdx2dImQy7cYYQ2TFw25Q8TNBd4rHG3jB4SOkLjCYOgOQ4
QnvEB0qtciQL7dlYRRp90H3zKGLtw5eOm4LB2MFbRHVKk5yd9bgMF7UFq39WYMi2gbwSc91xXrQU
24rR2AG9JzVdzovJvNLtm62ZEZhpy6Un7JuROfa7sb1n1NxCKSqQDqyzeqHeZjdoHOoByJ8ndQ81
sjcMDfstMWH1VmzVT9NCwGmiPeLchVAiXOdSFLAn3Qrn7CgdgP8eTEBlG0Zv+dG2pZ0HasVZSXY5
WLBDW4/WVlAqscEaRn9ZWIUPLMv6a9TlB8biBt2kprNzQhpDdSmApbJ/ogOninEVlMCwUHJKI9Zh
dRvbBiao2f/U3Xg8rXdrensI54YPTqRDOmSfvFN/OzU5eA3UWaUkIs3B9aYwBoVJsU/dzQYs0PK1
7OtR8PnS2KxyoX+DEU0itoa72Cz3BRDXgIpR9hgktAZLd/+DpbHBQJCAMQmzO69FyWVWHVxIW5Is
jLGR2qR5y1U6e7In/xm1QnuVa0uWpJtKMmyoE63QU/nZtWGqHtSzesF4ZI/HLjWaNdujAj4d5A7Y
2vX3FfvKojxh0V/N380UTxmSxwHEoPEoIFxs+JPzr4gg5qrT86XUU/RSLb12oAlzQzR80SzOX2Y6
L0IMLKenK+GH6akTRki0euGYL2VpNnVI6iMLfDrvFIyDmTSdjnBR4HwO4jjJLKhHpuXMVYHl0hzm
G8mbuNNZvA9Zq93W1caEvDiRsxg6ij6VGU89GPDpD/CwSMO0unvXawYogNmNPuqmwgxQB39N5nkb
NQ95ps870HLeHqn4jGcYRl8P/AA4QMbWRaPwRL7lBXHPvEEO47TJGh7LnJMDB258BjkEfQSZvYpo
TkbHulfKe+QAP1gPr1hzZwkqLnbLpLu0sEIxQKr6P8bObLlxJMu2v1KWzxfVmIe2rn7gTEqkJEoK
RcQLTDEk5nnG19/lTpUYoSqr7IdkAg6QUogk4H7O3muDWfAobR9JdTaU5swkvz7Ydv/npRamKaa3
SW+h1agLkKdwXv0u/mnltb5oW9c84YI0T4ZfEts2EosoTY6OmX5LtDZG9zn4LP2Hbxpk4HNOREqw
wIozIZGlfpxXZDFo0QzjpkBwr3X4kaSLzVD6N0MwLTT4V4b3xp/ye24vQKCWsnpLMCqzMaS1W8mE
m2zbozyXF9RiuWKDD44QmvX5VvbKmW8BtZTfGIV50+UVEhH31Fc0bVw8yqxddPdeU8AvSvWO5N/C
eHwORfVeJQflwk7JaqSBo0vIWt1PT5XhCEJi4pIKJ9cJQqM7zQaqKNnVnyjbn+KZ6dsAAbgo3DvZ
P7FrJKeRHSOEED2VyOnPOYuvG6119W3lmfqC4WgVM11PNjEZv8vM056MyvKPrdFlT4QrAh73hnMP
Lw23CT18KeOaWWaRGjTfN3HL5LLJxp2vTvEpSMyzvBzqLq4KqiTgbsQcp1NUMkvJ2135LNCPpAZ2
fOcemPs5m7C0tZsUh84NVQLMKvKvh0dpp4sYJY9FAxcIDQpqqd+4SlUukAzWItqOTn8xvI4NgfB8
Xe5libgBDIwrEwBNpayT0SqwGtTVIdJ65tXEMxCQ1IMKdBvjPAbpgPSrPzohTl/f1DFVDxkGlovK
1CvGO6IClEBz7nUf4URHqPshigto4X16Uh34PbVuzPSgx2KlKH8qCL+IgbO+Xa4YLZQk8a4nm7Yr
g1vWm7spMIP9YNEIkykapIr3FwVXIlQq/IXNS/yyr3zv6O0/17VzRPbcPQTurD5X3iefOtL+8v4T
9e1vL2Xdfkh38rqrAeq8IRo5XNWOY6/ktVcGfPflcCMLQTa+1UU/fCn0NNx4kd0cZjWAQwKub6lQ
9D9DPgKFkuXOSu56I+nstMwr/pYxAGvxXsplI1ySaZsxKTqmyxL/7Bf0wtG+RIOztnwje1TnGYyO
pxPgYbkr2WjACLxHQY3duMzhNkGGX9rCmV3P5riXjDNtVgH5JPVTN9pQNUaaeJFbv8yVZhwnZkFI
QU8WOpAtJOVxIXflg2IC34sRQ+jpNO0dcFfbsHKnDRheEBrVlC2KUot/2CwHg6kdvqikH9HFuMsn
YqRHMVHtxYNjx+NBL/uXSExg5zz0b3v8G9a7YUr6p0wnoleJqDEq8/SB5sWrLPdpcyvA7d4tRUJ7
l6uDs4toE27ygtzvesJZEjnz2TFK7jNgSaTDyC6du0hjjTt7LINlbV01R6I75X2vTahx2hPcz7bi
LgHlYxF8oc7q2Qs7VCORvwLrD2XlSzaCK6sgZ2/0CEE+oaCBaZungnrGpqFiLZTM5TKqlduC+viP
risex9ADMlZG0P9NIm4yHQ5VhOcg8vPy1IYBJS3DtW89XffPEDDPJEdl37W5eIlWl14+oTE4Mosv
HtL5B5R7xkmP7GlRity3WbX6JZicr3EwVSvZpXcV7POtEZzbhg9eqs2vmArL1Ri6BLWOqb663JJ1
LfLXsjOZ9CRUdBG6LtGn9CZjvIMeu6hJ4llWwlFHPni2b+VuML4YIVXiSVyfUgDIWGA7ZRuY8YB5
rN5L62+Cz3dRZd58UuZyTQbyl6zAJUpa0NcZ5XPURme16+8A1ujI/Jh42LRtRQhVcMwauo0kbjcb
GazQGwmp5EEGbMoD3k+vRLsJu7jcOWZx09uBvjcrfLCC+lWlQJ5IZdEP1jQvbNs0/kzi+kFqZOGE
wLXMHW+fOzYor1RX7zBmkzOHjTThWruTUS95DfC8DXN1g7xYWxgEoi40qR0gub3cFk5AJmJZcbuf
5nXd9PZmiIyVnCdXJgVqkOUW6iUqZeBwnz1oGwtbySq6Ox0zkwAJFsAquGKBNZGVl1D6txi3qGLa
tVY/DA0kncaKIeiAz16RddXuDWbqcZKgDckoBhcWpXZPyR48QyG1y3Bp/aohKY0OWXe60FaPfU/s
u9idfD8hAIzJDqWHut7XcVGsrMhGIO8+1VFKFVFDkyeSW5XORTdR+iENEyf8ZhPoUfrAgLuWirl0
C1tECS0LvP/CCWqYfnEmBxTtfADgUiOE7SVlMr1TfepHCMGCFztkJikYnUEDdzSfyMwabTClcGPj
XWJa+HkgRirLvug07lOsmcuo3YtPfxEndH0mQzulSk1YXYAxPg4GbwNJud1MSvlj0MyT35N8BE8D
K5AP+XKhOWTD5A6mhKwfmXp1UNrqx7pp3dWl13gBLuKwSpFzj/kBhM20MZ3yrAxmxG80x9Sew3aZ
TOR92PzCKxNjyLqvxplvIaoRj1DZ1eV242h5+ezW/m1u0S+y0xkqhQC2YjYPF+acKF/CrNjEs+k8
ARca9/6ICK4z+Qxork7MbizKkPFj3TnGHv/WthH6Xtf0QVkWRriqVNYHFHDIh0LUcwzx7h6CIPss
cUNjzhm1k5OFKmQh1WRRDRi5kHEZulVrCCI9k44LDTl12mSTex4JmbaKfG949i1T9Nq66g7LSfY1
AX8hW7ShGU8bSTJUaYgBM0OWb3slpXg9wl2ild3Ss3l9wcXB6raYyULxcuhksj/dVHV/yFJTLGDG
+lD0ZbzJq5nafpEh4UUnbSP3uqecnd6yynqVxCV0o+bCjmrmorkxECc5fAvjbDvPsXusAcXc9AUf
oUkdurNZwTyCBujvmoi8yj4N/IX8lllhYCxbKyoXamG/4Au0fzCV2yvK/EqnHrUFAeX7ujLcdS4A
0kqSrKx6PpaWSliQO+r7EJHysnKyn73Z68+IT7Cr1HRE+4AYObtOmTwKgXqWc4nHkP/1omTsOxZS
ZEfcNe14vDQ90Yh2a3/0Vk3mh4c8mrolYoqNvHpmqf7NmcNTMTTWE0y1fNsCbF7J3bgbwNqCH1q0
Lv0XL3b5ewgsiWx54t8MgJubLOasKN7qIw3Eog5MYDBhe0NBkXQgEl0fAiO7yQcFKYnYi8q24B9M
SiXoOkNXRbygwLi4/nCyCwfhl2c9TkagPkhbWqKw2o3iOfuuIP3uAXqQ/H6UkbTgducjvXNs5Xw1
3LRrnuVWM5rzfThz7TKdqVsoeassI/t7bMzB1rankpQs0bOfchLe5USWnrqMrmpB+OyAtxH+htp+
rScNacqmTiGlcYZ1kLTOztPi+RGB7NkIh/E06Ckelcw8ODTHj6XqakyMRC9vxHG/u8Q009+IigWf
VhRvpOat9BGivM9HZRtSxxnikDAp8cFFPllSYiMAVrEwIog+S94QDBf0XXKDlgCnt27dOqp3F2Bs
uQ/iuaLDZsDstqCLyE9pTNbFmrX8c0WewCFN0QiTQ9wcHdV44jtJ26QdvpHwp53LEK0/clmbuGQw
APAdI96DsVbVZxAH3VpqF+CXBBujzYdVVJTu0Wf+DAGpj28c8rXihka4vC+Uin+wZqCvwYCJ2iFw
bJmnxr0BD/1z59yo4QB3ApjKwY+qb5mgJA6oLa3+QF+uh8J3cp2Bda6h63y6Z2XlUKbdXCSLdd1w
Y+zjfdJAxhYbgVrQNpmGe+ZxJjNokwTFzjklI7zttvJOBa7ClRKOTLZLWnw3OO1oMLAgWDSSWqS4
FSXLeVwVKZk90oUEfawFfOPeAiQVscd4laRGsKrpMcj6n6Jl2cG01XDhKOr8rDUpoZDKUe3uXLsv
DhVVjlMxIb0HkrGM9Xx4llsozpDIjACJEk2Lbod6fLjoZJRYzW7zLMRgo7rxnaLk26A1eq6veXIn
+jzqLEg+k2NXmxQT0LJXMlSV5aq28uG7W4QEf/iChd6MfOHc8SGeMS/5RmAvKdMl26ia/EfgAOtL
q9JHcd73x6TSui9cSpUtbZwU9q974iqLqnvIyx3kDdqWQbCXU9hGpVDkc6/fRpN3A/ZXp2NIm8rI
KQwycVSY1tY4BAbC3qUPdQRuyvxFvzDDoGI/9nor9M/avZ4wgRd5cCrETHQqXt+ybAfwV3YkmXZO
9EjhMFmbBaaqri0fifE2/lSoffFfToRaSoNZScx7hZTxhe6a5ZcydNK1C7t4L4v83HwgmVgQcJyW
qahpVQ82EcOrTHZmuASMLHmDe98OPo2CDgYluV7W4GEHsDL7xiaDSKl0bVEioZIIs0lEiBmm3aAd
0FfNVPurss+Rt3fO+TJjKQDLKeSEJEiRj677pYt5yb6eIjiVVCXnDjADN9RoEWWsrhycg48T80im
dPMrlSELTxGJHqLoeut7TrRolGw6VMLyL+YEB7WZXq3Sxj1HuoUsDQyt09ylDQuevjGhzouZsBsX
+QlG8QoiGLVoK9JvFGcuEWSixo5JYOS7OD+2tlnf5bTEVgThzuuqp4JWlF8sC+1SpmvmKmrb9N5q
njBqgvWomgk3GE0JT6+fFdpu25oknMTtkYD3+a0zqf4hJAVtoZtuzScDyLg0bORu2lx24/kck2ly
f0FX5IG37vwYYVGjrTsBvxeXhbAvmMRO7pdochtEtdqwUvosQO9d31CZUI5p3rXnwkFJZ/fBLf4T
ddvP0w9KKmqKZUB0hS6mCTHhS9o8O4yJ4d8NdX1wjSW9pixZIPBsulZ/raLqUycIWFU/3DSW5jxW
fola2d4NU0kzXrTpUy3d+jgKl43RV7eJW5c3dEzdDfEG6rqFxoM8YWxu/W5ol72wo2pwocF1rbQp
j180W/vk0X763o0eEg7wgXlq3UaiihOIB3cisVHJ9VURoqEt3ca8q0N+6pwEX6ES2dvL1Q6zfbut
BsgFlCFSQWGMz0wAsq5Rdxn6BDzlFHedLDKeTYIeFijGb3tB33NKCo3yk+cYL7OTP/huWkE+F3UM
zJZU1LMSgoFwiAW1ah0iRzkl2jNlDOdegiYGFYtKkzEfGpW62VJNRE4n2+RqBvW6z5dktCTbRGhS
4p8OTvHN2GMJvvwIOyJSa5xzSqgiUbjPzW6X+PVnCRjrKQhDY83HdTkYFSLNHiiZXSJ9E4y6KgpV
uErGDn1g/aDApl0rZTOhAQK6e+FVFSky9Sq9wVrf7YIaIIln1i/I0ZHUYbwHudlRaagGblqmmewa
y/sUdNlPaTvTdINkBrewKEB5lPgDRKShfq58opUdBYU6naoOqCg6ONciTcMvk/yYau6LrtjfpLqy
ztxNhfqvQgy3r+iEUGq2vDt5nUAt265QqGV0VnLKx2hGuJbmT4ZJEnVc0ZwWi8cZccaFq5jaQUm9
DV5Uq+C+QD8irbDDICLnMgRFddu+wuoj+Y+0+wvuCNUJLQcsrJkx0oUUS1DxoCnh0ua7+Mk3nUV6
DBrNeXUU7qBdUiMDxNO+0HGkGos04MKl6vBgq9CYPtet9jLz2+UKRjRtg4tmPl5K0Y7lBmc+Itkb
45x+uSswOeY3FbkpixlhSNUbZxkQcXjU64pOrtHdqpG2rXD6tEgT9Yg2V+MtQ2aL4/RZs0Zj8cff
/ut//+f7+N/BzwJ63xQU+d/yDpBflLfNP/5wtT/+Vl6G9z/+8QcybZeoIgNAkeF62GRtl+PfX89R
HnC29v8CgGY0LoUFeLbIVk6cfuf3mr5ryWVsuulpHEIP0CvTqewT8x1Khcy2HmZH37mlrd6HCQDV
FLyPwZv/yVTnYG8qLsU5r2i2am0P6w6f1rJ1aOh4jkPoYTgM54ogisjv3Xu5x2Ur2/cqaGoj/ES9
2cCAVphHucU6VF2OSYcKPHSr24HpaUsCDasGfSN9342GSjIJJ3c1DnS5bYKvwXjIYlof1dmNh2cq
KcPinPNRKcpRv2/gBVluNKwHw9CPBlibfUD2e1/jVWDSU9GpGvayGDG2yKHLXruRbWRncu3l7LWv
3qw3Z6f92tNOWI3A+E8BLmVKATmZCSNdXuzC895NYAigkrvrSvWTfDnLSNvFxNscEKW6R7BV3asE
2H36z++opnkf31LD1nhbVc9zdM/RLPv3t7QibU9NyJuEYToNhECipQdFypW6TZdZXH7qFR83nmkc
HCwHq4tnLGalfDF+SLkxxgIimSpyojJjeKhlNzX26B4KE4UVfTWkM9TFrnKLnWRhd/657Md0l0E0
ahd2EzPXYQIj+xd5ao5LulTJxs2Jnh5x/SxcSZGYNNK+ZttXd/oUKtyIrGkb955xLx+GElq5H+hL
mUwm+wVGDSwvSyuipo35yR6d7E7qlJphfMKJmm1co34z4IH8HrFGESEoL1JqgDWGzO9s4yREnjh2
l6z4IKAZ94Zi6xmRD6TAf7qsY5Skf6opLyO1C8irEjMFs08p28nyeT5QiuDCbXDBgUrX9VhUJV6M
8qJ1W0gBQm23P8DEYDzgtnTBy6ZiN9GMO4cb5T5M7ea51lU0ds74udGCdm+16eKyOi+YOdq5quho
79zpUCbpPZwFdc83HHSyyKDoaQiupLNYc7p5H3JzXwKmLe9LDVd32FtHVmuf5C1ARoxZ4q5+MRmQ
G2bse7M4eFK33Pi5utX88FvkpC/dPCGxEjbM2Hj5zx9LU1xIfrvQWJqhQezQVdOzLa46v38qw9Yn
ccIkWbYt4nwZiWtePgOZxjSJYslTGmtrBcF3Eui65TSLRrarWHtXZ/mcYz6N66KkY+eiMaMVfAhI
mwMW2BmO82wxcT3iEEVsS7bq8wjB8iZJXCzmabki3jA6Ri4XELqlMhflK94WlshY7GAzI1hpM94i
pdRsEFjAzpLSJGtvGrtLE0rP8YrqmmvtcmdI77u0/jEazBf1Ac1L5T+pUdfe6pOCClfsRmmsb//z
X86xPv7lTNdQdVezVNVxaYF9+MuBo3S5x+NayVINBlPZMGWd+2e0D4h9AW7gycYboI/RVhUCgrgG
QNM7ILzRshhCFxC6KMgV2184s7YcFC2+I40ZS0JtUg5M2kPGbfIgt+SDiWB323dxRk+NBlDgz9gZ
xENpe29bkc1MTU1m7SmIIXKG+zh1ylurhQMb9B4cxDGr7rWs6/a2E5o7roPEqHiRiyQeYE7j0g+U
X8tWDY9wBpn84mnbtLrXIJkJP1mi9S+b/Wi3O28+B30joltcvm9EoB8yeBqzMxO05kWvtACnYuvW
dfU260NBJNRec0zhFXQglz51o1I9W6ZN7K0nvYCDCJwDYfqEHrybHmCHeIfIT8q/urmaH985Czmi
o5q647k6M6MP71xCGYm+OAkhl1WvjTVgmVVKcuuHMfMJUb+tTGrOIahgvuthdW82k4+MCj7mnOYH
cMYPkZhNJ/OW1aIHLFbkkVmmM+yKWjOJbAF+S2ZmvIwqN7rTZ6M7WoqDf4dCZZjWwac5GrMlrUOW
amKLsE+bNVmDsEn03E0oEmTh7mdCbe4RPaKFKFVvqzciHb6MkDbg6+xTzJlT0VabsPOjTROX62DK
sXO1VNXt7KGPHPXcID3ydc0+Ee+0ShX04IF/JtSnPDZuyLoVpDCJR9YmjAPCHbzsaSpza5m3LMXF
tNXSCd4p7V5ZVUXv3wCjoniA28MtqqNkKvi+8g1s1rhPCJVcyCKnMmQdSJ/sYTRQlpGK4O9kMa8e
csHktwvCqFaO5n+NqsA9QZ9yV/Kb+V+/zZ4aOZv6XpQT+ICw/bD7v08EdRbZ/4jnvJ/z+zP+9xh9
r4um+LP9eNZvT+KF337w6rV9/W1nDSCXhIvuJ8rpn02Xtv+c4Ikz/68H//ZTvgp/15//+OM7johW
vFoQFfkfb4fEhFA3+Qy/TyDF678dPL1mPG/dtK8/iuZvz3nE//7liT9fm/Yffyi2/XfwIAb+Z9Pj
0iguaMNPcURz9L+bnkkbzbF0Twfc+MffCJFrw3/84Wh/p5/vGLbBlU7nGZAVxbjm/t0zdEvzPOYo
GjMa549//uvfpreXd+TfT3cN7fevpAkGU9NVZrqG7tie4eof5rspGIhcI67qZ2XA78tVOigoK8lG
mr2tnOYOZqVTSa29iyNVhc12OSq/rvIoFZS3o//uufKl5Mn/7rma94qeETNbX1Y38sElmAB48vu+
B0DyxhEPH8Ygi+F3ugwqDaaldqQZKfDy7w+pSPe97kZmpuDB3HlCdByUKZhyG8qGInarKVfJ9Qud
rW5X5ovutD+SvB3uAoLXtTBcF04db5J5AJhVVnxRNe+lD8aN5cVt6yPrnE0QxzAvZVyl3MJL5N/k
fgC36Lqf+JpxIOdlQaMlWANOoOFWC6qhFH+O4BarjRR/yv3Q7u6Uwle/lUDzdlNs5rdU4gqBXCtu
Q38E3aeW5vLDAbkrH+gvFNgAE4WUALEJKlVYieSxdET7F4RjvIaV0W9GY3ZPMcSdTVBSug3F1jyO
TBpJuV/hVi0ao/nkqZVy36YFS3WFvOlReJp68SB7WL5TiZTZnDJwi026XMB0y1ZlFXjUOdsTs7r5
ImLXiqjBXOgLtBwRJGFQ0gEpm+cK8MlblkGSQKpCIS3ndxIyyr+jJ2wGxqwckw/iu7LwIsrFctcG
5Hz+T0+SL5Ra/c6oC7qRowGqlQr2rwI5KZWTY6UO5/KqnJNjvVk+v73nrnGa4n5HVmN6VxMb8sg1
GYiTaZPKakJPHRs0a/0AvBuzLHWXpDVuNE3vDqUz9DtXq6KTABmsc3cuzvpIWYm8wfAlSTG1DKPX
35SkP6wKHblVPDTxJ7mVvm9RsI4uY9cthxr3jvkH6YQpmS+aA1XKkzGNcn8AN7QNMg/2hTbR+yQg
baE0IDSdMcl3M3N8JKOqey6bHrOVKAkTE0N1Ksy+Ml3VgJAr0dFqdR+NYmKu/HbyN0VnWljwfVD2
hqpahFv7BeHFenEKp7BAu0KfXDbLK0cQQaAjbOSBS6CcPEwzR6g7y+9ONx4rP/2qx8JDhlBEOYjd
iyatcPCEGB3INSmpet+VNveGtChjzm5mGv8V9mXa5HGeJsGqTRCjGwP4JDl4OR432je7zATz1gI0
GSoij1eJ3a2lfGf6NR4BphsnKmJLl9b//KlPB2aPVRRQhXED1iUaliHiVZLp3hPWM/mQm+R0eNGv
I8HoEslez1vf5NQxBbRMyYy41yB6KPxCX0ipQzQEuzHuxherqU9OXm2l9kM+cNV7o+jKXTRwXEyk
SETu8wbegUYn+pOU+du217JjWJu0Lh1r/hz46q3d6PaPMJofKQVEL0zrhjXR6fFtwcrvGLFgvpza
5/MtVabiL9Y4mmb8NuEzbRbduokBnSWOzQ1LFXefX6opdK6iLrRD92diR9A+vISAKt2LyoNS2sWh
TXT25ebH/Y+n/rL/L5sfn9tMc4LCaEThZKBl6ipsGtZEVzxC51QMSz8jJJnARn8trb3yQeqXfIXG
I5Oqy/gljk0edcUzKFz6a3ne9Wnvz7iOW7IqJp/x1z+jyutjlQ/5I+wwIAx9MTxEek3N3g7jlWW3
5WuQQOcajeBT5qHaBAaRbYLaLV97sNtB8kpJtdkAr3J3dpo0nxQl22dk5Q5z+zgGc36v2MC2s7A7
BpPTfZ4sIPSzbZtrzWm7z3mPTCWrm/Aus7BC1IGjLSkfwVGup/ArAUDkwarqeEtrYnrMkureEeMk
ipGQlM3+viKehWKfSpYC4x352pupZb3nZ0n4VWvvhml0PvtTruz6DgWAHA56c9/GZfQMTruFkIOo
wAf19NXQ48ts9LfJ6K+lPLQDHz99jmNwxRPFPGY4fBR///TNseE2NtLjH7EGdwviiHKP/Wb+SlnO
JjpNZ86AHezczS63ckiYSObtpRK0ze3cTAYAMeVl4gu70YYiXknASG0Qdih5I3JLjmFnvkdMH0BV
hUNyHZdbYwfKDDoMcJLr4diu7mme8Rf/Ny8nx1QqRmXYPTjUu9dj1w232J6s2wSL7xpeVvC5teM7
R3y5Ld+6r2xTfZGn6qH5dmo/67+cSqPD+VEoVJLKTHux/QnaT6khpMC6CilIwaNV5vduB6lVB3kX
mwjwxJYKajsAkBi+bf1+9ON5ygjIISl4xu/nFW6jHfS6g9suCHGXvDtRf5dbXqntY8Ou9x/Gr+dC
tn/jytmE/7Vj5u9AQtB4v55yfa4cs4r8Th/SkS4BT5UH5fjHp2WeekY8O6xEOxf80fTEzTMm9lir
P9tTS3utdYdvQdke6aSEiBKTdhFFCiBdkA6L1vLqM5rxegnQ61kDWXMnZRnve1IZJSzbep/Fd7J/
Io7JPcRNxvP7mf+n583iJ7y/yvXnYZK+/PT3Y9efJ45d995/HiwmUdqJgG+JlCuI8CbYAYoYsvgv
x+TW9SERXYE4SE3okohQrwc+nByOvr/7ZU31b4ryjvP7F5m1k2GYLusTWzM9sej5/YtMVLyih4D0
f0Sx+tjOtfvgOnF8bBK/B2HDN5opwfcOOdgDU5/oWL2Pu4w37+P9HA1LGaUuzh+dyPvlfDluBM73
1H9FlXP22nRG2iFYBf77p/ayJcbUuUFvHCGL9MJG5UTxeZaH5YP8tMkteSJ3R8Q+hskrysHLiwMy
oe9FZ/2i2sfrCRqy9/IbKGbWY1Zgiwrxsa/krkoD9KHV4sueDD41/IC+wZgVN5H1daaWgsCQrPCq
xbCpD+WyjZLseyUgur49fs2YJqNu/ucZtvWDROmmd20SGYyEUqtNhsl1v/yriqessxey4yJW0vi2
eRNZ7BJzo+qea3x8F8tugpCkGO4PJUg1IkktDQi2XBgW2jYFsPYkd/AyDVapPJWRXTxG02tPLI7f
xKj/7ZpZ4fsuAbb8wnRFLkc9Yc7xSCpUud9Yc6XfGiaGvqZU9VtLbBliTG7JsevRovSV7fU8uUXd
/qzlM5oKx2MNYuqjMHS/Fc9lqU4eKDpvZFFI1+9SvhOn0DeCXyYOlJJ4KIvumhiUL3M90UvooP/n
b4r9r98UB2eg6eqeiR6BNf3v35TA6iNY8qHxw8pbgAESnPn+YMsug0zAaAV1xSaG3mij5nAdqnLe
GMCjxnqOLPOkRIl5Am6Di5v0bRkEpYs0KDkexWa69ibNXH44II+OHuX7Gihe23lKC6GXgvpJLXoS
Y/XsczVG2v4K3jEKEDxivDBtjHfy3CQ2E0SqyY3Ups164d07TnRTi1gHAGzuvTgmBWbvxxoh1jXN
4angc7kGb1Htm6GMb+RWPExvW2g03rauR69bAAJjkIs0cP/ze6MZ4o//+xfApWBtUu3HUm94pvr7
mxM6oZ/Gk1qD2cjnxlw7pbepRXJV6lawycd+L/cuQxTq5kWdU6gPaFVCoZH74mx5nFTx6TA4CI6R
XhyNLLR6+KnFLy8jD8hzqU6b5PjQifLLOgapPStfLD0/F2WtwbsAg9NC/KgDOjh6Xn0dfBDJaZur
j2o4j3gnFf9YlWq81zFD7rFjGseEm+ZaG+L6EWYPeUconL6KV4RvoIpXJGo5ObsG8jNTKdH2DRVU
UlXdViPymAgfzhrMy3DQUtu/l2ektEZPaRz/CnuVwA1HfmaHagKqZwTpBQcoj7Tycy0+x4hl0CoF
iAjywUCpOiKqk9Xcygsf9aFDgI8jaiPH3s9oxypZaaN/lpBDC+DmRvfhIjSCmibHALnQePeY+11M
PMH7vrSNyRPlmOLF8epqVry+1kUgJJLdtUZpD2gHL1JtGXAjRduyqI9vEN5sFaw/jMsz5EHxTHnq
9UmyJ4Bcy8KV8/ay8gw5Lk/TUdzJl722D65P//1lG6/4i3u2+y8fdksHHWZZMGJsLvnGh3t2a0N2
ps3rf4fxsNI0IvwWneD6zyrLdGBREP7FLvYfDVptjLdlZk24kIc/nBi7oYMBWp4uTxrFa8gzr6fL
l5S78iXd0iIQ28g2UQzgIDIN8ipbP+1O5Y0cmQdjOiVy2ClBFQUDVsmUmzphKuIZ8jhV227hOGRJ
zVo0nS6H315Fo4q0qOvMWhfB+k0XqxAOqpH2l61kjV4+NAqY0CxYyx1VNJ9/Ofl62iQRb6rr3eA+
vWRqy6HLpg+/btM6hr+ROSvAd6dNyZwdtmBfHOXYLwEsctMdnFucx/XeDttwXFzPkVuh1769gtz1
Sss7/MXlzvyw+HdUy1NNll+s/7lCGe6Hy12ADdoikUX5ljTJupUcKgKaq5VWdONK3iOu9xJIURBZ
vsqBKC/Rlch7ypSRS5rMqCnl+XJMbs1AzE7994uj75fX+v31Lz80ip0/Hd5SUvaah0w89M45VM3q
/jJnEBMHluDXkYCE1PuS4MNOX6KiqB8SnEWP8DGCVWMW5LsIATHNWizowGwW8qiUGIsnmD49RzlE
xZUnDPMiBSK8lXMbxUs6coTcYid3CcGB8y66mFgh8Rr7/zwqK+/Xo7IuL4+q4uQPz9USNX8usiHb
z+X4p/SnSeaffFCC/sdcJtpe7smDwn+/j/X6T+liSwHL4/XUDf4lWZF3m9jACipmjjEIreUEL+Su
mtTuxmks0rIaP/jaOMqy9kMD6LK/CoKqIGoNwyg3FxJIBdVXS8a1F7TKnRyi0VYwkSVBabBi7nEd
qFSv7fINsMV+aQkyQyVoDZLRUNL0XlBNSffXA2PimUeoPkt52nVcvggejf6XA9QK54WhKkw2It+c
b5CxUN1ImM3FZXGvKvZ3qTCY+iLfoBWZtmg5ps9+V9zZnTuckzD8iwuh87v8xHSoiqmmqYKBdWjb
GPaHGlg3+G6tgpD+Bq6ZxT0NW7jgtjlaR+ZpD4WV+QQvt+afRk8qxxyr/SNl22ZHvs2wlLvyoS+f
MO5VZ7mDKaFbmQ54arkbarmFYB0Zknh2J/JG+sj/M0mr7kaHvHWitmqeZNVqmpR1MQzKjdy71KpS
1yOdsk+T5fU8Q1axvM5fIxolFOggJ2GZx0w5KVMVjwYzLdTHv+56k5etWqfc0PayjkaKe1GsY+RD
mWRAAevyJPd8RB7r1HBs2F4gbehB2dfzC/LVMR63UDri0VjJrcwmeqea6lsJRJbj5pSYB6/13afW
LT+OG4PKdCiO6uWgIXX5q5mcJbpiv87kRBubeFcoO65pmNQ3f5/JuZXetBOQi2/NRFOW9KR632bd
KZa5kVLAIUVscqtI8maPOfbEeq6xDvJksXuBwnjGOcUsevSKCNiS54WHlj7u0YlnGxJlNj4iffMW
gK2yV1IXb5KuRCCNMWPh9In+w5mwleeqddKpCR4p4qNUUd2JvhIzkmpWgRYiKcnvcwcxiDNvu8zX
FyEqrOinnkeEo04hwW7i1nN9kPGmbkjG6XWsB8utaoR3obDSkEf6AeLZ3t7nvsi2GyH4xKR4TaVp
7a1UMV7AZ976ulfikpqGc9zSwW7y5BMeRMeZk1t+FWC97w/uXKMjjfv2psBTu5MHkHHSIdIDyPly
2Uzj6QkSEV6t94W2XJtfd/339IH3c+WQPMMGTki8dLuXaNDrgwShZmm2y7JW3xkSxHM9etlHsfGo
2f68t+LBvBPw3g4A5hGhtnknh1ruOjfo8I5yj2vM2zga5GgzxeqwvI7JU+jhfP3/lJ3XcttY122f
CFXI4ZZZDCJFiQq+QVm2jJwznv4f2HSbanWf/urcoLADaFkigL3XmmtMpRmqdUeMt3wPNTldUpVl
3mmpyfYrH7y3RMMIk9jlsMuGJH1RSjzmp/7MddHK+WG4JDLnv2FWTiwK/dtRp0jnQdHrizn1GwRI
VpHT4yAuYYqQISiD++4WvQJKs+/MxxQc5qXOViLwpFeKaIj4ke7b/jQiGvE0DUvg2zQvWBWh4y//
e7WgyX9X9UyPSZ6NlmpatsrK4R/Cy16jSMBJR+09QY5xZ+kyph7TQbJHnCoGpIK3Pt2H7zbD/vf3
HOo8UK6RevxzlZj7pSnmG/IAXiDhv2QV9SPMyGEr1HXiMBhwn3VWIrcuM6hkRIpquinUTL8q8XzN
nBxSK5DtU5/WQcI0ChxvZMfu5zna8DulL5ynwpTkpalhJSOa+aiXm6imrF40wyElH4iV00w0G9tQ
jhjNHEQr8sfsyYPXNn2OOIAh3rhYEpw8J/hBeUe6S0yCzo2O8FykwETl6Zc+IYCK/j7v1icZZK6v
ubYv1zVUVu4MEMNUunlvDe5Hz1XbSpSy+rxSBlx6zFFuKS2M5LdJ4ypPpWd/nxpZvH30aapR4K4Y
9H2HKAk+vpu1/r09HQqZcK6MKssPYv/eNArIXmJUtDu7v2d3R6VaqWKVI/qc1vDvSylCQeRj6Pfp
ukJSrXVsowMoYLgctRFYuuXIz6HJMk1PCI6JZpl3+tqKKIkSzUrFPFpDDra+To4pAVXjtsTflWux
FX+1DL85ml6pPPu4t9ia8dG4DcnECfACSS04QBR4FW8x0UVubsf+NjhaGbDgCVFwpZ6IjZeSjPIs
V4gl3XZqt12dGFUL4kZf9muSK2d3vRLYWwe6HI682BVsi0C/w101Af8OrTIfAMdPBypVKmw3ORth
TfO0cxa3LnEmpokZoikOMpLOnesq1ZqsezALvcaG6mtpyywLglcQD8OMAvPxEHWe++wMR3+CKcsg
M3fj5BYkmqqT6Jiv4M4jmhle4m2quOewDN/cyvweKdSUeqbbbx0/Sy61H2N0g2O86A+mflWX/7Xf
oqB4G0jaCKqEdGhvOhFQeJoiByqyoWJANL/0NWO9yUf5TqpAm7kyvpa8/MA+Tc3bwfnTdGWwj0ah
B2sx6hH7gPM4DYMLDA+UU7p5oR3CCVMAXSldYrJjHwD2GhSndVRGg2KeB77pUqfUuZccvq7SB5gL
RRJW3WpcX+0eClU/BLzZH20dObm4fJymfbk8aSTIJvSzVKLgFR47sjbpk/xBy4AmhYmFdnmSwbIS
UI4VFo2iNaRWjc0Yq0S78aKj1VwCQYwW4mufZOOih61/LYG/CrJNpJCqdbmaRtympcZr1LHzmfm5
5Dzow3kkuIdrLxWwC3BawUqwomSncKfBYtI+uK15/O83hGJMEYPPiy6VLTwSKVNWNMM02FX+fdFl
JVJatGmbf8tR6s4T1l87Ga1nOdMCheP13HSR7QN1AmXomzra7GnoOkEMXQ+lka/DDp8xkp/Fuk3S
+BqIzqemzXdzKbZcgOCpepdwThIbMkrxfo+GbZI9UFgMDRp5w03o0FTNBYJycHfrv0khur8GxXyh
ibhNc+TuEo7VOcMicEyj4BKF/dJqk/FVVYAP+EEiEeKissnpxn6Grt6/R6p9nSaNVnsAzKDOxYKH
1YW8cg34c7csxG0l9CWjcZv8ZTn1pXn7ZN5TwTWLcftQSk73tRZC3AMTJ/KSSdA9KDBaX/TSKOBE
xPXekSKQFd4AlQmh/SuQ1Hu8OYbvjQgQp17tnV3epTMEosVRN1j7dqq85a09vGqVkWyokyNfMDXF
NKrCun2utCmlikMxE4R/UbYmvrj4IF1aYDjb65dZM/N+oyXsccUUcUCtnpx8fHubLpO3t/7bXPGZ
15uG4sDr51H3FmDK52OMPBFFiERDXaAmaCnqnMRBTQIMpnBlES23U+yTG72KhrjGt1z1TqsR9976
vnxOD7/9fyyxjEk1+OUG0gC4Gg4iI4Aa/9i1RH00VWdn+bfaB/l047EiVAKixuZjYVRGWi0Eh/Xf
hsVAnRtvVQW6WGw0a+fYmF57Fo2IctoFzn3+WjSlvlEOMujb6yY3iuSPAoYELl7IxwfFwCy87yGl
hpB4FxpukIuuHMxNETYvIBH7ZRb4CHgmApShA5Ejfqi92FQZb0WfKKYIB4lcnFusRWsc9MmZYkTb
1LV5dcYuvNJnqevoD7aPn+a0M05UIg9yZEIJm3bLbtb4DySy5yYV59e9c6nHJHDSOLsTFxSWaW+7
KdAjmooW67MiCjp8vsZ0j6vUoma1RK3zBBEuauKMii9TzN2AofPtJjUXYqiS5G9ObuuQxiAjewB8
NtmQtlD8e+UMhL9djAR3zl40tIt+Ogunvsy11YMklu1WpICa1ANS6bF/EsU+kEhwLihIOol+Nn0n
0cIhc0ke29nZZmSdRql9E4+OCr/FFVTPZK2Unbdr6pDCi9R9qOO+OgjJWo1JzZ3vlHjXT7aC4iAl
7kMUWdVBtG4zhORNXPXnM8SMwOuBonDHz27PRfGwU5XKP9Tuzy/domm1qn8gVCUat0emeD6KMbf5
eXtYirNCP7SVXZr3k8NRbofRXiNXhyq+QgwTQj6SlQyxDFgB4n1Y7PSyET43vt7OkrrIvhdJfXJi
3f1l1u9tCsQMGGK+zFAQ/qxq5VtqOumbF5nePCXhsc1VNtSqpP1GaIp6qsCosrvJl8aOMGRaCFaR
GEjtR/gfAat5adqA98jRgS1761torsc8LXPaA9+CB9vz9R9/TmIvvPaEf51MQ7ViHXH5wXSKcr2D
5FeQXLuS0GJjSCVbETodBQUnnDw3X6WdFTwEoWFsc7kPQCbXcgwu2fBw3YiclVgc8PTBPXQ4xpIN
nGs09rfnn8VvY8V6L6FganKYaKtz7dvS0lKQWXYA1p+Y/6rga/beBMAtWpwwzobuVFtLzvFBBTP+
zcIRWMyAbxIs6rKMDlQ/WPemq1MPVlgq/ImMl67tGDvYmeaunA6ieTvg5LTuNKopbl2NGXVrDWn6
+KyUVbPGMXRJ8M2HCBTqp36ytbal0GRLNVrr1tKpoc3ssF35hUnd3DSsTxOD3g/ZeXgkMotwbQex
M9NazaF0oxy3CrTwfRxhJd4oJV8eXadq13Ctl8IyfvSjkX7kkUbpMzK+2egNG6ko+/dIQkuhYtK3
GAiKz+w2Kx/x45xBNTIf4souHrOwCZZyE1H3NQ1qQW0dXbjEYlB04RopzWoCkneiKclxt4OVwwa/
i+qcOE18icFpH8YC4l1uoMddFZWcLIOEdIgfk02RdZMcijgVneIQTcPXM1k1qOICzXmdLjpFk8et
ubb1XtpGrg+gqdfLYOsH4Wuf9Q6uj4lzbKcznIClOWa0w1IMdFEGja304JMlozWP3IDHylSaqapk
znrrJW/xFcJuu5qnhHgKrAzH5zEFvNoYangWB0+6NG7hniSCzufaSPudMpTfbuNaqdvLjkrFhehT
5eq7nfUhCwULgdk6HoLZ0Hn599pIzIVDIc4+oHjvXsFxfc43JfnxLzNyT1ZWgEFfNbZnZ4/4p6ib
E60QnvqtNY2J+nMxlinS8taaxgbTjD4Sgrhg5Zrw1KCZu95vRUzQvycSel2uC+FxWrU7V0ew5+bJ
/TA5cBhYEJVA3p5cqWrPspLexXEmPVOH0u8LLVZm3TQrzDtrHRYws8VoHPrVwq9y1MU5EgLx0WoW
xyelBik6bQTEoe3abF3Curz2hVBS1rUXgViKbG3fj+q5Sawx5i8TxMsWZAUZXaCG4kC+9L7PM2NZ
u1Q0iwhcWZEh8wOQJqJs+toZD0a2pnITFZ8X8gozJfZmmCifcq0FqDdK3TH070TPrfs21VeM5CQG
4kTpp6myJTnrK6AryGR1SYwcXpVpxh8V4rLJN8OiYJwMQV1fjJjaefi+477PFWUHJQ8XaxaJ0uIq
5omDrWNSGSZ7VrltPftTv95r4SEbs/fES7QzLx94udrvSEtmu3Mn6PKziLuErvWqtK57jcuoBEHn
bVNkWzHYUi+8IBEXr0Uz0IDTA4JTF+LTsNTAuEgFKGTYLvQq2NGENB1yxRCm97JOZqW0qLMTznTc
ew+Um3kXXeMFlquJtpKhpB2oZtJm7KbXVSkFP63JBIxHcPMIvkVaN3gZbVAhted4tJuZmALhBeAc
qw2K//iLtD7iNTVp/0cMXP+XxaQlW5ZiazrfJk35shvT0HV6ipPH34Igmplt0ZyUCbZJERSmulVU
zFAt1TD+6MutSuGhHzdr0RQDI07uX67qJYWyKqeWHg2zxSJ+bvcQkqGv3E7QViQPGLqpS6JRSAIs
ra524uAmBiZJhvx9lKRql3oW5r+qpVYTC+z3FNHU05rrxOnt4k/XiM/ph/Ltf+xehbgj+6R+Ui3e
Q1T/oINGF/2P31dVypXfUT38prZpssJvIJxp03pCmQ7iLPdjXuuBXJ/LADsm0RdYUBCvDFLyABVM
ARBporOJAvuQqJq1j2AWoSbHBcIyleOXs1aN1Wtf/+fs/39ep2JogaMHJezkKQ0EwTgJEVgT22LR
9HQM7tU/o5Heh5+aYvQ2+XZtnWFD+GXyrelVJf9QLLlzuVesvY1/G6gLWNeTukMcPKIxcEThDxOA
9R/j0UmPJmV7uioX7zCKpBka5fqBOg11k0dsIn1bj9gXaBpeg635M3LB9gzlTzNqqO2O+3CbKzyS
zbyC/dnH6as38MgH96OsRTPFIVvKAGCkKsk41Hn3mqMlr0GcVRtfaig1EM1whMDXucOhC9vhWUs/
wmRMX7s4TXeabk/fbD6aSoNgkdlytRWjYIPnjp+WlyCQe7YT/ATiw+QkgIQ8/QTXpu48URCdPjRO
WpwrUE+JB4DcMMLgrkFYtyh7PKSTOHdPQThpZKMieOfmeAvsTHvUZMp8zUDxV7B3ym+29S7VEO++
XOg2yst/f/9Vc8r2f/7+a5ZpqhZaEEOVQbcIcdSnUoBR46kpOWbybPYsO551xdZXlR+CzvXiRdM2
7g7QiLvz2+LB9zwdnjQt0U9mzSpntzbVNETekYFtuk5P7gYzZI/n67BFLBXyBA4s1Z2GfQJ+MmZ+
yvBZ9cp4OIsuDGnbVQuwayGaYkBXnUezbBAMThcBZWj3lT9eREscelfJKe4iqtIi+V2GKnVL1lhZ
a6iX47IPkUqyyISzLNfx3kAy94JxxiQdHS4o6by7IrTCud+2BoxmCWiMqlv2QtzE11te3MpBnUHk
LndeI1PnzmtpHU44dn2y3xCHPAKhq8dG/GnAn6aIK6zpCjEvzc13RXNN6mcmP7DWw8QAv9piV/85
K8WIaJPote25bVs/+txB8D1NlHr5vpbN05c4gGje+oIB7ATmoqJHuLbcQga16hW48Ln6zLdTf0sF
iPTshe43nWf/UbSaGq54Zl8SfGceZMs/knaSntXG73eyrAfz0mikZ4qUgrVJqLXqUKeeKcBJzzyr
w4eKP4gfyTDWQw6F3038sxBP+qkvyZ11VifD2g3zdie5UrOTsqHdQb2089mtLc5uc+xptmiy7bv3
CTKrrdJvrps4n+DF1nfzi5BRCOGEONP9ppj1mYPSfMjZ7HmEkm/zjIwKsEoKR5YHin5UAgMObckK
Spua4iDXnnFM9fxhUvRuh9IIrFndRu4BK8/Zl2lhUQ8UscsGK8XR1XdRVfpHcUj7Mrq3h5NoEA0k
7Exk+TnD/usuhUUHY3yaawVT8klXCNtOTYcv086uwwNPnPDcV4Besi4+iVZuRgn5i2B6GoVncUhi
Ulwj9VVXVz7RB2+PtXxuz5Ooxfu2HH4KEhf8HVu0BDY9lMZPLXJu11aVqNAUI/fTWEtR1ILQa7Lw
cnPcGn4ob8VZ3fXj9Uz0UYc5offBZeChAwffsPOtliku6TarSePZ9RwP4WidhHE6A3Gg3tkFxN4+
aeI9RHnq8aQB6/YuAQhEqvOcJTm82dSvL6lRWDO3I2+BxcpHyH7yB4Z8fJ174KMT+ldvAzYdVVnO
LNCssGDjZp8Ukv1u+tUv16zt19TJcKfJleSSUSW2cG2Kkf77gfqPyl0QarbM5pGHKg9Thr/IqyIT
h+auqKwLKAn5Wjzf5fgwx10Yb0X4upeoVM1lOd6KV68YTYLq96isxL9HxWv7Nqoa/V2jZvnDv10v
Pk5c4KsojI2yVIcd3HN0LYBjASVPVQJTSYE4MzEmw268xYzrGsSyQ6fb6yqsXfbL3QXzsxLbdbO7
6GzaG8SukqQedT3IX0Y7GLe9lU0ZWZpECuUl/ukDD0mapmchpS/q4gC6IXsxjMkcES/KxqidpVeD
Rab2p5jq9c1LMxpnsREc6tGf2QieH8POMDaVh/utV4fWBZeAMyz5euMZ0Bm0vtjKkNDeDAlpPmQg
5YC/o7rzIQctncxsn5PKfBZR7j9Tkyr9PdVqXRC901Tb6V8Ac0sLKiatgw6yBKsAPAnkMGt2teOz
2Gsw9DyopGAPWt3ZWNpjAcdN+S5rxYfl9+ablidY1iTu+ELVGiWRYOwvGA/prHnU5jEO02FRNAQp
ZKnGnLrw9WOa4r6AMNi/d0ucMftGr/dmp1sbVeqdrWNbCWwioKxW18k7LDWyzWBSDOgEWbBu+ty6
z8E9Lk17GE8qsmBSgF1zTsMsXoQ4iD5VpcpeHgLhMw8unEySXnmF9hXPqryTvlnj+Mr/pPzBAuBg
jYX1YXTJSm8yHysJgK4FiIJZq6fxcciG4iHNi/c+1JQ3nDrkReUpxTaCQvOixN1M9Cd9ba1LtG2g
sy35zfeMjR/b/lPXHHtu7rvRGcJNTqk0lVJVMCepFf3Qi2aGM2DzMRS2N2vMJr8ELqY4qiFpuxp/
CGy3jWSJaaH3EnXmc4cx74cUhaumMfSVCSBlM7CnmWda1JyTzMWhspFbkJRDxAPRy1cN5lWPVRLy
uPS15N0oxslWrd5FWRDPrSi3dyT+retBNE225KxBYKWLAcXC8XEmTmGLciomXU+d6XKtHtNdFHz6
GDHZDupubslw/fC3rOA7yeW9KwfqtjFTXHJRLT4heMRZRNJTnIzfutEff6TsE+d9mcoPajGmuCPo
9kaXPPUk+Ta3XmEVwCjKubgmte1fjSpnlzzBn6Lhq4evPJXZkgKjXVHA82duKfNaDJMtT8PHQKw+
poM2rVJEf9mMjyg/f3fd+slKPopW56rgCeOgun7G/7NPfIj4F/o2fk00ZAJmYEOnkzXvqWmL6r5O
7JMKAv1JdJlGva1IJmNrQJftlAkFlIG8FoOhYcPXDEkGiKajDsTjzLWOw3AF/L1dUl53r8VjfTRr
qX6s/WDnxRFhLKWNNwXehct2impROh3OWtWpjoWmNY8q/g63ac2A0jJxXrTIGjY5YbrE6aCWqYVd
7nvM+K4H0Uyigb+fAfya8JF2cpXMO4XBltJc4pWiS+qMb5rs1L/7RojMC2QAxVKMssrId//9PiHO
8PcFuk3BiI3Kk9QqN6eiyJPm7dMCvQDVifd5ql7If5KMWfGszbfdaK9N4m5w9EIN51FnTdnm79Y0
dmtNY2JmPb3W+7/N/Od1YmY1feaff+HPdUEkga0t03Hmti7pFJiIpFecvVzBceptc7gXPeIwIIpa
S2EMiuDvA5UZswsQgWLbTuSFU6ZbP8JrQkAwucGze6N0N6IlDnoV4HroxuVcMfwuQoFoN3PM5oc1
3vPzEd0SNYBgO61hYmNp4UOQhs5RdIkzKSBdg4enxBvjrwGiW+UqTbzhPsQcTE9G9eRNK9QhKfKF
GUkFspPUePSVUN6xfohmQ6K+gyuKnwLF/oBB6V9K3CQwsXOVreLi2arr4K/V2Kvu8qxzlkSjqN6q
jbOVJ/ljlKfraPJCMtMu3BsNsUHR7NEr8tQy6hX+yfnLMKoBDhBbM8ubeylOkwUxKdCRePFwm3cG
kM5yOSoVktFKku5YStTLFoJmth7G8buhZt1siEBGEZm2L02unnFdSn4kLSmUPqMkBGkQxrgamfR/
mUF0M1vUrqKuKeRRVmNek9RQk+TAHjhfJrmcPPMu+0mhiPuhqm9N3VSnmMpifeNapcfWKQf0bsXG
qYszZRsSKVlSjWG8yrm0EphhRYp/z+Cnl7dT0dnSMklfVblezf0kYgk+SX4JqUNAKtkrqzkiFzSn
gWR3u6tEzvUbbx8M/b6XvcIjRBDMaqmiHrTC3iQaOvWXB4SdMHP0XlLbO8N2232x8yKdsyiNngaM
0Rcu/5lTHABtT5GOQ3rFUqyvkbIMQevvMLDBL8TO7APhxhhDRJAA/MWAMmgklAcvMasVa/DxoBUD
tRFqpkEmlobXCIcYK+8dYuYuziTUH2CpQL/uVuNC83umTQ+uvug/TZOjwrgiE6Uh5dNq4/e0CHRu
Ejm/eLVHLzq/QiAK5RtmJfEyxgF9X4dFeR8rkTv3KNB7xxgdM0vzRyDL2XysIwdllKNuq7oM+GHV
4iXKkvvEjHBkjuOPVOrKJ6so8v+19DW+VBbwqHIUTVcVwmkyAE3BVvv0qKr7CHxpkw0X1DrOudSf
ba3hwQsuY2u0DhUDcVS84WoCiU8Cv992hfbQqwpoDfqjEXOboVv41GHMtbyP7sRGRDSDyvjcFKNm
Vu+KIH9wRvwjXCXoVn7Z5+e4jMo5BCf1TUvGh0Doch37Ljes4ldl5t+1IbZfJEo8MWxVkjuSP7/q
upJ3klyRvGny4RvmtecKYtBjOfX7uI4vPF0bvrX7InSzYycTehc7+iwa5VU3Zt5c7PdFXIAEFxbd
am7cmbGl12sjk9NZYWjh+urzKECpg52Wv4PpFmbXqKXbvRWmHgskGT9Q0Xa9rNt7vdGQlejDrwNi
CvRDLhETa6fsl4ndX2rdPAklodAeUuUe76cuiaKBBz+3YhATNra8siofbKvGAkKeNkOyDArNCfqf
dUDlquoZvyy7OIeuLb0CFDDmGFYop5FidZ7/CrG4P5cHLpoxcTm/uevlJiaKv8qgPY/a4B0b3e02
VtCnx4qyglnmmelrWQb1yrbMZA1zNn31LfOtcbFCDIoxeHQomxXdg5PaGDxXIH6mi9KB3Z+u4m6g
+3L9EmQbXXOTVyfLzR1ZYrDLU7OXhkfqb47hBARKS/feCo3iyevqeNcpgLZFP46BR0R1xZNWD4vU
GRWQjvhk1TVLcFbye8Tjnw+3Ptmqu6WeldpMTLkNiCZK0W5JzZK1SLtqWPRqEj84ReosWW7IvCiD
dh2ESQHUFcONiGXhNkG5sNO4QTda2DQwQhJlJXutjXwZSPOQhP05jh13ngO4u0Q1fhK9ojSvsl/B
/g8H7bvqTjngPPso88mYxHX92WisbQMt6kyD0NbgQ4m3ZUYSxrXqH40XPGotvN5fLWKKO5Exw0ht
m7tN9CBPAOvMDrYuz7cHMUZG5zqmTUXxf8ZEFu6f1zlR6S/aLlWv1QOOHpiISh1/IxSY1MZq2yz3
Kc6aqg9qjC5WehfnSF35RjaPjuzdsYz3flGpeOe7WfBGLEThQdFH97ETa1sZtM0qCVXr0S7JYgeg
WT6wCufut36WSiHPRhVXcRuDmnXNYmDbe+CSvIL1ZoEn0FtWeLsAaPahkiNtbRHJmxH49H4hOb2C
x/P6LSO5/GI1Ub4o7GY8alY+bEZNxTfQbfRVJMX+DlJKsIr9Cs+XUgmgvOIgiOgretG6+BkOQPOB
ymXVRLr/fYjgduTm4J8ojOBJU6SY8pSt9mD5kc+2WDXere4bS2Y8aAXFHw4qYmmzx6lpyk8KFwEx
IMxyxZmuADWvDQj28mCYp7ar38rc6V/hbw4rSP/EGichVg3eW24k52mIu2JPXVMwl2s9eG2yELka
X4+NaDpjeWjwiz+Xbl0/dFn0qE6znEwDkVoPQGmmJsE7Ip+S/yM1uuaefAK/ipxipJtIagwGi0xz
QCx/QpmLw9C0C1yeuqNoWakVbMrYX5Mr0HYxrlxbckHOWgcQfazkWFpg4ts8RWZvzuSy7b7VXv4Q
8u0AIY2JVzQZzaRhvhu01nuvR9jNkhfoF3m8vy4MpOgHD+pnF1zsS14r46ZJUh9DQ5oOtgYYU3Cn
XUf5b3WpZ97/9zrd/Me7zwTDSxU9Cn7Fkf9R4a10IyXS+MQ/dU4KZtnVtPlQjO1R7pJoW3Wlu6Jc
MntyM5YluppYP3N0gV7NTXybO1DXCNL3nmUB0zGXesoLP57lk2PTn+mJDJFKfHRMgev2Onf6aGOq
JqncWp1fC7XTsUFSH8e7mojvR1kr276Z7H/xBpgHeOCc9KhUNxn7jo2XKeHJo2p0bkoZaHLqsD0W
5eKitrMioqDoNEZ0E+r0JMiNJHjCyWSmIgG+YPMQPEUdyd/pCSLG/rSGaPw6Nl2HysX6H1gZJHNf
N0pUnGgwDGTYfDJolS/FP4RvXB05ofWkkdpdwGKO8pfYcGdIzKI1QrFqZ+MKms/EadmQjqynw3Uk
1QdnLjq7uCITOQ723MM2Bgv38SB0LkIOI86+aGK+NLvOGKBH1Ka+oVgKNhCmMSzAW/vRUlQWnXbb
7BSpsPY1iPtlBVrjAqoEM47pF57kkHkz46e4KJECLsILYCVr7PnFRVUEdFP2be1ixfAtjfioqrn/
s+m6pa1W3CWFlwEIRwxDdd93qzbHV0epMaeg8uMsDxFlsRhsH+pQlzbUH8p3kRz5B4xtM9x3O2nr
+Pqz7xIlixHZ7AnROTv0oeFKSsbuKaUmjndlN3y4yJtrnS8Iejz0Hm146SLHWAZO+fsiAuHB9SK2
rcWfiwahFChBdZWxGlwvCqd/ado2Xf8lV5W6J9k1SZEgAFq3upMsU4SdwfNYe98Vw1b2nRaF2zEP
HRa7RBkrYKPLCrOhjT7FIAtNzmZGMTjXGCR4qdm037zksbHoZPSbkqSYr3n7q5p07nVT96uSeMrG
NkJr6i60MDt5evQqjOUKi1rdqlJfwBi696JLHETTSeIVgfdw/6VfryYie9KVy3Q4R4027ISPFxmQ
ci/ObgfRF3ktvrXpnieU3bJvkx/TaBIcx66xV6bkrWWip1Xt1NwLOL0YHRrZ2JfOo1f21Z2aRNpL
NDorknTmo9xb/kPpd4/xVASW6ZWzUZLIXEijqi2lBh5QlpfppiP+vhB3rWIP6cYZ7ObaFKMJ7tWu
MqyNvP4lLFJ7hPorwjgmXezUpFA5FOg/z272UxssaV85g3UQC1xfWQFbLX57m2MEiQe93qrtguA0
y5kIulsnhy6ZEh91NUs1dpneAlyBv89DP3k0xvBz/8iur0+N5HGabzSJ86are7y4SLTX1NhGjb/U
xU8UJPkdS3970WmtvDFHgz9A4o+zBAfRQx352UWqJ/tdfvohbfK7hPjwvIvUBpcOP1/nthauRKLQ
jfAQTrDp2wt74DQ85bIyPKM+e7qKYNB64bCmSfKKtbG1TdxGOthtzfYyrItXo45O3hTrbMN8i5Wi
8dZhnohQ3AlwGQ3cOzjS1TrwHP0cp7E6s9Gq/KzVlR5Vv1JqHd7S7EwwOKOI8K8TSfra83koRb0Q
zj7PSYvaepMp7hMpB7QvU47IItw6fZ3SipSRGijeSoy2lEkW2fBuW7N0wBLI5c85p5Sgvo/Ble8b
Iwtgr1XWW5NgLYMxzY8ka+SZo0TjA0DlASGgaa/ioHMuSd0+iRllErBhDeJLncfFurFTvG3jpjg3
U/BNzLAAT+RGOxxynmmLejJqLadDJ1NMI/uJsrAVHxtYjL3otLBbjBsrvCR9cK+pcXESL5+MFhfk
J/E1nsZurVrzPrX+XOe6fBH/++3vyNY/3/+T3IbMj0Ki7p8sJM2QKsmT++FpdLalpHTNXZCgSXIc
vV20WWjuRGGEOPPAE9crnRqnBZasElqy1l01KdgfilOowyc2sStwOiZ7Lj9FVuQsTR5V60Gvw5Xp
pkSFJ2mxEBmHE+OmBm2fFhSsBUCNdtiDqc+W7jyndqQeRUvGo0lLw6cIT6iTYqbulud2ufBSy3ij
4vqnhVDuIXdwCIjGFldNKszuB0cqiEH0D37dVhT/NT8NSLVvJZE1tAvt8BJqTYChZHyKBq+7z0Kq
0APbzu5Lx3I3oYK3cMnuNGEPuRyaon3sVRkL7KD5poxq+zgUqToP6xanUWjos5x33U88wGeg85VN
pITSpnDrdxx4tHOiJzm/D09bdIpTfle421M1t170QXfXlAOna7PImwffzA8xUt63ONEWIq8k13CJ
hi7zT1ZYPHQSXot9H2D4mFKLIg68PlEoZriIQVPjFUpdVfurU3nfkqEJCufVz1xAm5pc7mxrqI+k
xHiVNsGw1Iy+WJWRi6ELT6d55xb2yu5QFMyo2oba1ETW2Xblo4YM7ruCYAb/0SyduVaes+EZVpls
v/hG2r7bNiZhRVdWy3DE6dwsZWXOE6B7cUwzmGER3f7wKIcvvQILkkZ7wmTF+WW00gOb4k1Ndh63
KCoWhginnVqpZ13i2+tIr51d1lf9xrSx3xqzdKng5zTGVTuTUVe/jGnTr1p0cavMbdiBp/VRzdHv
VYgO35uoO9kkWz9IORGzsZy55/r2ClxQvY2RxYhqPyb8VRaIh2pL2UK8xyk2fBCHopCVnRQh4Zu6
Ikkq50FiG8vcyJQDxvbUH3T5a2/np8JM8yeEt09K6cRHIEryJfs/2s6ryXFjycK/CBHw5pWgN+1n
emZeEGMkeO/x6/dDsdVo8Upa3djYFwQqM6vAZpMgKjPPOZLyOfcVCzHCor6MRvUAEICW/jSK2ML9
FsnItsmh/+SA6z74yOLoALFz/SyRgHY2U2CmX3uTrHHRytVWDKXRvLcLtoem2vV3rdmgWSZl2Vdd
isJ1JbfBSXXaC22aNv3PfzCLBQ5niKf8QpfD36Vj/8Y4JuA1MUlM0jVziBjDNvZNsvJs3XkjYpdJ
dl8m0SeeTuq7cYj4Jk29cuz7uvss29ypaQ1PdyRJfvG72z+mdqddhsHaG4kehC6EWiT0dFrQZyfq
Hf1jN1jWsZjiH9QYiehhSDg4Ibxk13EII+5qBDW58oas2xRklj/zGNNuaL3nZ20emprpuLO05iGD
n3kbOsXo9k0tQf9iatnpemrpLdsknrhst5+tsc8PlK1KbtBDTB44x6we0XaMjHs7bXbsPje6o/3K
e4UnvKj50etG9wCle+GquV1tq/DrVNHoG7HTGduo/r3XnyFv7z/VceCcS28CO4w66hrdFEAkEbd0
KPy8vdyHaCXxdX5IpbZ4yOYzS1ceUm76J2ESzi6v013fa74rhjQ3pXeSUv2IKQnntWW8VLHcHfra
rFwxtEIkoUc7/h5JmfkCt3D/lLa5m8yjIgexGfro3w3yIJ2n+UA32dtZEmvdrgvM74tpCVtiHRDF
lDa4+vtMy6xPdPH+ju6UfRxKNO3s1nOAhA7pPtQV/9KHYb0LKi2+o5Q4brVCK+8nu7I2Tgq1R9/7
Dw6/zPschaYTfMTNMeDrv28hFj1rMKVu1VGe7ocSYUWPvo+ndoqhntZ7+aVIHqvKoOvAnmC+76Jo
3+mIrUa+09yPYRuS90qqr6qXXeSSb3qc0FugZPW3qGo1l0699EGj7LqnkUred0UbuyV60RuFLOpB
MVmtN1B7LZy+dG1LU76bbCxUuTJ/s4v0GQ3q1K3JCj70mrSBXKT4XQdUFnAv/Op3vMI+iPMHIwvb
fTU2dzZfpV2s2v1uMOiVkS2b3IIZqK+yUf9QzTT6PTMvdGlCsMCX+cGk9vzVClBRLjulfoLupd2W
SZOf7aFCqJKaoOdL9QMIo9bNaioBZT64QV4lv8kB2ywn45nEtBGyAl6Yn6ZJMy4qfSTrwOmVL3o/
XsiB2BQqHYVb9raWzfJ7GBgTguFyeSRNaT1ldf8b2ApulFTt2RHX5mNat9FJC32Y/NJuvEudefti
GD8ipfCBZTTjXgmadmciGPsJyqLHli7dnw5tcislS8enMdV7OswreVtlXftKeoICCRHh/OBsl3n6
qPZ1Th9AvZctPzlYk2MelCnKz/wv490oN+a9o5cOUm8zXdUQOftRDcdzVtCOP4SO92Loev1gVcMx
Bpnaaz0K55R7/aFJLiEEfDsqyM1GNHf5vJdrhI/Lg2j9aiE2p1PEbu6Et26RkoHT9EWWu+xJ9nJS
po1xMqoucTW96w9tq/ibyVayrwAxfqPqMjyUDtAOFGR/hfM914gdJKIlxKhV8rCjI5uHLuzG3dDF
2ZOv9g75yrb+aTpIX4Wt8ptEyaKUQ+tTKevTRlHir/ZYIZiSac5DOh8A2PcrNeKD6pmSKq1IBCnr
qbKKTeBVzoMIdBxT39mR7qwWG8xu4FsMbizzKiIsMQbzwb6ufV0sMZWdT1dD10+vo+QHGzsvsovk
kwAEM8jzc6clZydyvlmx5lxCjf01mn+TpoWuOqkQ1jqg3CvvaDm2cikAqLjTGEBL0ECK7yS1esi6
ZLwv5kO4z8Y027I5DvcFO4W1brbqK3Sn37VqGFBGXE90KvOgwm67kpJ0VTdOvunJfXO7TPzpKCXc
qHXJQGiCJkx5lKJ1UprKJzPyrb0Xo8PKR57vq5J8oREmWU92zQOXjBTe5NE9kmqGtY1MbYAPKM63
tjxa57xs2w4mpfbZyK10L2zLQantP0JqWyWvZtH+xdMIjIR1/WrXfb1CPDv83EHqvu5SQ3uInYAt
Kr0Q9HPv0GUFIgAggf4eiCB7texXU9hc+kpjC0iG6jmlzrQClD0chE1JNXPVTQ2gYslG+ye0fqMW
hQoCknm+/eRrPCWHqvxdlqTxSOfpdNQlkCYrD+7kcJxTE6XU8yAYf5HqMPnaywEN67QDzY3LNgnw
4EhXegcBmma68WBXSKrGKyMIKUj6aXiWiyE7hIjCs1+TUQCxJpXSnuM9jbNgmOlfwEb7AeRAEgmW
uN15SpU/kk8DkiyVGTi2Bti4yVMTkNrqk5mP0WUgr0EqpKk+xUVu3zmx/sLnx3yZRtA8sMb8gRC3
ZraYBQpWsotblx0FYAGqFY6orL27pvgpBmYQyEgj9PHasqrpIYYaa6UpzQAyQZserjbYPnYqKnMr
MRQOdgtwpEhwwDCp6KPYlY2MB+CZQG1wrPLcIix0PUu0It5AG2mspLCvEaifY66n3In4XCVyt4Uy
H15EA8pJSQbanSqOdxEHPgbOoQVppcEtcjEQXI3VNHpsSoR05JzbIk+w1qMyDZCj8M4cjMqwHoWt
sfOjGtfTPo9sFYIpkF1tYlKFH2CDkzM4VcrxjqqT9iCPo+FqXuA/Brzq3WiNyV5ia1mq/gQabZxT
CPd0sK47dJf5maZz0ylUsDiR/rUD1HcJul+In1Jobcdi69gkboswto61V/MsNp8pMfQ5V6MYi0Nj
3VHlHbddGyLfZMqUKArQer2UfPXiIP6GmMDMiCI1n7nfK4iRe/4zvSjhRo8q796U+VCE8Xc2VxTg
24rm/dbgp2UeikPvqHTVGg7ZAXBtuNTBMo9I9Up9oj5o9VOo1wAbZRPqFY83GEoEmJNlp0oOnoka
VDYpUugWE/kAPTaSdThJ2qM4lAGQQJ622q3iy2+2qkG5uxrU8jAkFSI/c3CvKHcU9MxznBvOtoB7
eN1ain5sQjItDhzWL0pg1k993a9kSHBfdKvbOLEsPc4P6l5bK68aHatnEgTedWgUKYo/Yx9tU7WI
kBruUMAooP/fQcGUUIvNf9pelKMc0PdHvmvozzb68GjApOGOTjLtDMezT3ElfQ6iPH7qQUjqbVW/
+ONYIYpjA3pqlLvCl6oXR+sNt4OjmjssQ1RYEGfqSM14jXdn5DRVAd3y7rLI/KWgzPTqp1F1COWA
ipDjx68maJmN3tfhXnhBRMDdGegF3St4kZmA5TaWnmVbl5/4/aCNBfNgoZ+aBLm5MtlonixpomGw
M7S9odXJGhYRE8RUXEPYRPcYOHDzU0oqAf0KW16T18c7ysquyPl5l2LLIMUSwN9Jm+hGzFWdzt8V
SoHOt5jb0nTGrz15vjmYJ7x6m090xgtv3JH708epvA5p0+IHaxzkrQjO+oT65qBDZzgvJftxtqla
EmPXucPgrS0K2jsRrHWNuq4C27t6EYpr4bdIkR8Vc8OewltHSUj8CfEUSC4V1niHGM/esJzuvoP6
fpuGU3G24xPdJ+GLVLudIvcvkmJ1L2k1fAZF5VxyPRv2JYp+K0kb+vu2gYIOHTvgRVJoXm2N8r2c
4FO7mjrICu50is2eXMBzG7FjptE8ONq93d+LNbIqTOA8ycKdnQ1uamU9j3ihtaalOjn5PsBvUG8/
M5JT34siUJF71Yz7FFXWfTjYx6aZ0ofWiD+1cuy/gkdWj+hawHjtDP5rFTfNllz7uBVemgdqlxqh
cxTeXK+e0zpHxDu0tc/t97pM/b0a5PK66NHYjlKzWtfgVnd1RJETTQtokJwCdZBNZFh/nCbzqa6k
pep+CPhwqqdKsY1H0ge+8eQBwvxs8uc9OzptvIPjf9b4tD16SX4UI8no9fvIH5/EKJqy/A7pg59i
VPFHA98OS8qt6GZOFdxB9kCNTqwaNZO29ehMWUempN2Pnvx20KWDJfX+/WLmgb84Jp7/SQQt9gTF
1E0wUim+ceR+JK9KD7TAEixCyEew14HHrH+/nNexYTQqRfkEHn6LsuP41UaucT01NDWPSiZfZJV0
F73TaxuuF/DvVeCGswqKOJSzKIo4SzTD5uud8RtuwR8ibMr7WZKnzmboAJTcOESw8Pat5H/wAvZB
fsXsa7IS5F6vq9a1vUrqica9FlAxCZZxyo7Qhb0dIh4Vjsl8EGeLY4lbHDdx/yJkWX6iIT5eifWX
eWK4xCxX+hchN0stc//2Vf7t1ZZXsITcLF/7c2PejfvmSssyy4u5WWYJ+e/ej79d5p+vJKaJV6l0
Y7ltg/Bp+ROEfRn+7SX+NmRx3LwR//1Sy59xs9Tyhv1XV7t5Bf/V3H9+X/52qX9+pdA7VDwdarkL
QQiPduH8NRSHfxh/cFGKYlaW2G+zruNWj/PrKtfxdcKHaX95BWEUS32c9fevaLnqEiNTd542i+fj
Sv/X67OZYevd6xFP58sVr6ter7Nc96P1/3rd6xU//iXi6g0YCHS/u+1y1eVV3diW4e0L/dspwvHh
pS9LCE8y/8tvbMLxL2z/IuS/X4qe+nY9ovCz0qOxvmuHwNpUdMS7Yhh0M2WAntV07uClR8tw5dL2
1pJd5+ouqRH1qyuHJ8rZLQKH0acnjuaVMyD16qjmaDathdvvNrqeIMlqVSDohKmbnORUOjwFFmqh
7tRRs9Y6RSUX3J9LmYHWy1mu7SrmJnTdhHIbmD0krK+absOE2P2i56ZabxMX0yIF53kaOt1VnXz3
wlo66FA+u1maxjtqUuSj5DR/oitzr5dZcwfZUvYkkX05G07zIHwiquSbu3XMalgDC8+eRJgaIyUW
kGw5ihDVk3lEyng0ZVURkBQ5PVx6RLPgfBHh+JdXV+3uwTJUjyTqX1zZGWFeUr0ffqaRgcvs/jLR
iUUfGNwfFzFGbDJwh8R5cy8O/T3E1NGFh/qDkLx/mybmioOIc95XMco42OY64F2lANGiVRFVAHEq
DmQJISldxh+CYtu+0H057j7MofP0j/AP1jxQkHwdNBn94RoOf1TezLtOCa07cZagXdF1WXu5sfNA
FK55PuUzdDNhaIJzF/uwNfyxhogQh4LtLSxQZrdbbOIsSNCJBwb5241dLFLU9qkqJvMonMJkJf02
lcf+UNJvT88kdUKEnAzeIsvNzMq52oVT2MXZcqC9zjyJ4SQI8MSpTTHFq6K3uWJarYfeOtSqBs2z
dNjSAtC5YTSpzgp+vfphVSokSRA1kvjU0kJN2s4ctpGTNw+9LzcPlVJYR6uzX4RpsUO/9WKkjc1e
g1BxSGlH3pq637njPFPYrtcQKy1GcR3b8sfrdYRDLqYvaV7VOwHTFWfwQD2+4XVvoLuQ8DkFytYz
lvd6LjC7Ar0LLSzdDs3agZczoIZ7lBtNS+A1L9P6KJWSybknydWfzhtFq2RXhHtN1Q2nRpnVeusu
XdeR9oadjqXWsclugI5eDlpRQ9ZJNl+YPoTcIq+F349s4NgfQjXJ68V0AcSGvmAVwvOPcBo5a10D
KF0ntnkK5qYIFCLlb2kOO9CspLFEBKaiQBrcp656uGn6iVOaz7fCaM1qoeBfDRIg6/y9NwhOo1OG
mvJJ5Pb4pjyFVFEhroQWTxwgZE/RlUOLWQwLwSc9xzVUw65xtFr0G1hPaqjjivpxZijYhk0VrdEt
R52HTsGMdpA0WvezqrEQrRc2Zba1gLqRHCJHuxVj4b5ZZ5Cj+7r1/ENn1v25A/t8dnoqxCsxjmCh
P9nqXd7mQ7a+Okg+0Q8wWO2PAHEbCvdqB/+yj1r6+wptFr2tdWML5vU89e7GbMqhtJPU4bG14zep
0A+/K28qopU3ueQQUBR/DxJn//CLdP2R6b1Qdn2anlwQfvDjSlRM0yR87cGF7bJZVE4ckvezUYjK
LWPh7vr4OuPGLobsoLsdnf9f6r61pxWJT1BTDiDmVA+ly3LIvPptqPvNqqVN5Cycwn6d24HGcf2p
mjbLNLLq3rorSsW9st3qAA6BQfWQAepaGNIErJQbyaq/amOb+scG6fhzFmVsTMO6PERTUh5iLbHl
p94gdyAPduaKmGoOjAVUYXTojG6pupGHvBMmO1Bzl4fRHnqQWpFT11FN+IoHa9rzM6fcA2ZV78VZ
ig6oOoXtZbGrSLedU9WAu4hQR6apdqUMhbGzeNlA/DAuB9J6/CV0fa9DyZkrA7M71B2oKt+vJmz1
fMkBPXVxteUFBFVWn7tav17tgz1LSrpj0MXrJ/UwJWEJxwe6O06bQlQpeeYvNYRzqU37H3aT9W4F
qP/Be48NNWu6ie2tLxWXSUr4lH2FEkBbQ46WODXppMzfa/A19Vd3aYZkJOl0eLPlAKvyoURhZ55x
nSzW6YM5qVcG9qqePRU8ZsparGgOwV6E3E6Z1wZaG8L6zgzhzY1ynaiWNZj39KxnG7uGaJh/nfnL
DMCJKHH5PTAjeD2MOrkvqxjtX8QMtwY4lxcRK+ha/hwrd5NBmYbWB0mtpJWl8JMkMAM1qgeAYWKG
cxuxrMGrJrwCbSC8lk2jg/CKuXlLHVJ2NN2pXI91XJ06+aqaVQ7I15OBL+mfWobCW85KVMKb5qjK
VDoNTbUCy6/TrnQvqe8hKgHBM58tjsUWzF46OJSdGYFWEHHi0MPGfHWA3fg1UeGb+p4i6jJBXOJm
JXGJEbYTGKFZWAQv107mF0X3VX0paWvSLL3YmCPteKE5RF/BQSEHI3/1eQMoFoZQDfet8rU0FJqs
ivF5zHvweVKcUAn3la9WJlsUP2Xv4ieTjAAiH9h5ulg1a7LqMJDv/XereoMKN4Ykoe/Dw+PB6G1j
p3gdyGz6s1bOJHXnUA3916CYDn5Jtr+xo+klL3N3mInRwM/ld2qLbJQ/RwFa5NnZRGNGeJ1YLflT
WFJ4xZKg8vqz8Ia6/GHJbMwoFLOG3eS/KCkkVBicnA56q32SIRw/tHZgbhG7Mj9LU3gnfoeXiITG
z0MRWsY2qA1Il3XYqfpVNRnlTjwnT1GonXQrc2+elQFV8gQ+ybJ2MqI375tNeMK6+uAZB35ZVtdH
dQo+ey2vn+OZa0FLElh09PrYyL3U370PKYr6F3GYMusAOLq4mBJ6diyU72vFDp/EwaHBo4jpxRMj
uC3US6k3J63TEYBJx3TYpW3fcZNlwsT3/8lKk8ad9bd2OVR0iMQ08rFoWusiQkbV6+9Me9otE1Rz
ivfcQUHViwmenBtuA336NeZ63Sm+L/I8uC6iQe94H4wUPsWrsGjDR7bdM1YiVhys1EvW9Db1W31e
fpLswh1QRXiWkrUcwe2at3X/PPqV6oY9wrfCNtBxe6Yr6pcz870KU5nrUAWl8sWaTT3d6du4MnmK
nIcFm74nzfgifCJcj8CROimQnUb29OOYel/hDulPju/3p9Eb6EIXp+LA7V2S0LV4D7iNKt89IkYM
vbzxy5UYQ3UWblRj6q5rLjFpHo2eu8wW6xrV+PY6rkuIcZFaL3Jf+bubELOW+UX1nU+BUaGk0jr6
0e6kkN7BSeZUHJax8ItI4bagynqLFGNziby6RCgFidFVfHhGRJBYQ5wtl0SbQNLcv7yaiGSPGsA6
SGeirNbDvQXB4DoalHgjhp0TYOu04b6zJ2vVw0GxvXF4ffIroN5yuLXnwzEoUuVUZVViIqfCIoP9
rI5Ff+erfkNzUmptHXaWj5DaVyuvmvqDGIpD3NpPst5FZzEqo0h5bI1hnSEgdJ/PI0f3/UeAmcuU
EhaOS9sae2+sp9B12gaWASf9rgD/Dl04Xia+Iipkf2L6fOFBD/ptHab0KZWVS3tP/1hZcvAMEIC+
Su9ZHLTIbOggMrxjMtvsmkbVaZIQd5mHVOvb+8xXj6XuvE1QO1oYDIQEhQkoWrqxpg7a2Dme3tvs
3OXW70s80EDau8z6UQSUXTm6fheMezGcmqKlGc0MXTGU7ER7yorPaZy8XQ1WpJL0pWkdtKSJ6brJ
NZI29qxbBpdoxF8W+Wso1vOLsIW5QRPxMtYPGkA5uPoJ8OZJIkoMxUELzYg+mtxf3ziWIdot+jYw
THoEP2uKjU7OqPlIpdgUmwZ47A0aH9dNX09bqvBQ19th8CiH9ioai/Q/vGKujiSPiE00238W8wH3
384XEQHktNeI5Qrv1xfOZQ2aguHypQndgep/awRweMUVEnorE/DOxZaaDcgMHyIBo/9ZNZF/jOYe
65WIbs3QcsdAGx7EoYE19VJ4NbT2zfiQmYA80shLd+I1QTGNJINRna8jmzJaLRnDKhZvx7tXvLr0
L7wJKbEPc9t5bj+/dZkcG3tq1T4IpwToTVxUR9oF4ZaiAfZpCNwknAv+syWXI+doDtnvwnUNqrx2
k5R2uFnm+H2erMbOf1tHOCAz/n9cZ7n28L+/nrabZFczYCgrE0M757W66yLVODSexvNW0nXaeSxZ
hkevRDsnphYdByDA2ewQpl54rzEivASUs1EaByzJPEVEirXFUBommRYBH8KnJi7HjTAK9/WKInwA
hLQBfFWtQjuM3+7SxUifz6rQtXGPJsYG9btQd0lq6MewTA1at7nnNz4/eUhMMHbE/V34yeWM9qYo
m2b/9lzjDeGBLJ90xxfEv7fbxN4OeaPBdfyHTZ4d6N+BzKnUqz2DeQex5DkEBfMvnWoUBzFfmMQE
hY/Pmk8KtCjzfOHou9Q+m+oobaN0AM/RF2d6JcrzpBjF+a+GwiFCRlitzWoCWvu/x4qVktD/bpkw
olXmcyFpkivOdJpRrmfZbCsSCfG/d+8/x6EHK9EVTDLTTjY33FhiqNLGK2UhDbPvnFnCXgWd/4FH
K6G1IPE0aNtS/6JYPuAz6su6ntLjPOgaDczRszabvbSNjyN7aVcMjRLoPRxJEg3MU/6qKiThyQJB
ODoH80R/XWPimeYhsoJnH7DSK4eYr63OcwwKF2aK3tsuL6yn2jNRk1yGgEMOnQ+hyU6qnavXh6zs
MTJ14wxF+PAwQZNijFp7ggRtfPB0DnUowYJdhura6gpuXkNkxufJfpsgZomDrSXXqWIk5g9GHG0s
WmnWhV0m5DrbcZcrofZYALTatAV5Mt0wkNSbbZ6kN26Rm/U1RDhGFljBzJYdC3X8rfUN5UhqWHuE
1PQoR4F8UdrGDt38dQQr9tjMrrFtpItiDvtGs5wQIe10PMaS+vs1UgesRXe6nrvimsuLSXy4viPa
Ygp62E/CnjRO45ZIfOyuSy0vRrjFC4ys5PpCluXyV8WJrUMWqT6ECWzstHk/aYdSt6fVH9yWxJZ+
tRiVcaLvVuwXRTg930SOKmyz88RlicWx2JZlUPuJVhPfU7Tuh8+k0F4BVEovTT4au7zVi32TVsmL
NMFZRuPjzz8HDCGCF5VPWkZQAY0yOBkNIi9BBigHprY2y/TjUJ+HIlh4RfAyFN6bublJe3pDj7Xb
t4Z2SWP6gQbP/kJ/q+IdfQW6dEA8sHxVhTSSpon0C7ld7SKi66FZx5XWn/Lm9yQ39GMAxdMJJCn/
qlJCpxJkaF5BIoYVHfPhREpIeMc5RJyJQ1UDkrp6bsdm2GhHs/uJpJkJLnqOE8uJMUmkFih0eYxG
H7p2P+5SYNActEkJpP1QkrCf+B1xO6PM7N+TRE9PdAMXpD7DND3VdES5seUprphU24mzCdsWVBxd
sJJ+QasZ1Ho/ggCcFdLnIaxR470TeC0i5M6b15C76nFCGuACAO+VXWf+pU2jaaXkoffatrQjKV0+
vnplaKycps5ePQvZwTz3HVQUamklGWB2Ww1EE2UD56igTnvFaetR5F2HiqB6gK3mw3DxClzdv52b
JH7oWj1b8mZGf2ot7TFaFSo8KzjWxdRzbAL+OVIzPPV+uRG2gZbLaX11z1PSLlc21byCDqBr4yhq
tbErqdhDn2JvYmC7X9U4+lwDMXiUu1K979MyWQl7lnb6OpVpI3fmpl7gzzyaKV+8qWyOvAE1SiVp
/BV0W72qfce7oxdweiqk5lHYfTUtt4mnGyTGuEhYN9tWp52ogWfzNfymBdHwq5985Aq4rT12RTPt
UT8p97Ke+k9sB+mhNzPzV/hNbeA/EZHQm42PZgQtzNuTNXyTIJ/QdFxDYZGAgUrIGgn5eWEEapBs
xtFKLnTjWfdZKUmu5Bv8mr2f+RmpUmEL388W7/UsGvJLm0GOFfrmY8DT64HPonYnDoDY9Tsj8lBt
RDlwdeMQwzHyHositQ8idomA551MmEHPaZf4T5D7Zc9KlUQbT6btP68BjkVSUbhGZyU/myFyJ30c
vvmoi22mKv4YUc8lkn+MEDxRSRS6aRiM33RfAvCRQbW5g90m5VskycG9N2846sCx1oYMJ9hVRDkQ
mxNr0Vz2wTdIoXFy4Axt187sEF4nsfnSJNVllIoKUMi8p/kwbV6bGvBwqqtLM0vtqh0JX610iqeR
xsRDb0vqdpgK6TMZrGuEBuhnlY4QD5kRkKiM+rAyc6uraf6d0rNyglm3eYJHcbyD+3yvZbxsV87H
fGuMar8WseKgycl3KOyUkxiVbTiBqez28LnXD2wu3W6qKEt6iLkJodymJg+Xa2RHproZP1lqthYQ
aOhR2Q4jp7IWKGdbtZSVbZryBYCimwRKJz2H3jhuYN3PTZAy0OKKQ2DK8lEy5gO95il3EU7prdVV
IAXtj5R7I5WC2SPCZ0z7351mPiKQFXBYcK/lODyG8/0asi+DGk5isK0HuJD9NnlNtl0kPSf6blH3
K9EKHK29sN+qfoqQLNKGUzIG+mqChWMtAoVjWUqc+XG9i96XugmL7XvJUdI63EG5okbrJjXWTWNm
D0aRsNHU42hXqU2yrtWQnaacAJxvZXRG9epHX6TOVu3kCSkC9KmFdrWwNU43uYM01I/C8bc2eZ4L
wg9o6hIjpiRV3bvtOChrUXhcCKKvZcsPdcwA9aKt1/efRNXy6r5yR//n+bW8qWtI0l05p9u8Nbdd
3n6ywzXklytDHZJLP3ZdsIkloJ5W9h/DeEYZZz0ZuqRrdmL0HtrMWGRxM3u3ixXFSNhFxHu8sOuz
QNJ7vLikCHW+mSUETAXkmOySOeSFZ27qrppWi02czfyZFzV3oLEVMYYNLyF4/bd5jd0DChKRfVz6
l6GPrU1exh9jlhUbiNd2VKN+oXxgHsvSuLu+H2II6xWwaN6A5S+iynYNEyY7s7ifv0+9DoXnxkbG
97vnV+VKUXt5Uzfc2QS7QFFrv2io7+59WovpYVVWgoOg9sv0rOvwhIooMcnyO9gXZirz/5zU1PHl
rVSihApK33oG3K2IRzSkfKQi48IcLmLsI4+z7UZKicImzTEfA0Fdb7hbWdfZwk1OWKGySP6N3msN
4qHoN53K20HKRu1BHKams9ZWX/ubxVYBr6OEKPurNJN1tsVItfezcJg4kK2Gb7Ui550NHgyOs+J4
YMYaYtTfRMAHc9spW+hsU1fYljXIydH3VFvWdQ3hMDPFuag+j5rzpdr369EFlGynSe9vHTxz/KT0
2h2WxUuHr0Ght3z4HHUPgxKUMEpErs1An0lTc3DWln5fZ6jQIw5ZPc4BwiQCxCGyPppE6DyRZmXj
OvHPay3L/3mtMW++OGGkHG01WFmm8aYiEyk5iveK177p2jQ5pEjq5OiHVk6ap65LnYcuDeYcFVoy
vY++qicTfR2TuKIWnylv0RZwnIecrcxt9HI9MUOe1xe2UR+ch4H1xagtlNcwDV6HOLQehx7QYhlr
wUEMBXTHmawTKLT6IjA8aeT4j5FyEgMRFMBMD5ZRfwln3I+wE+3t4o6uqcoADOa2SOetlZpvjpgh
YkAgv11qWWq+lEUSF9ltXozS5MGjV4Hzm9eQQV6dey6TOnNlS/ayrS8H2UNCn/5DkHZ31ZSMJ2ES
hwJWpx162CpkjoSReYRLPiJONtrxFEtWeSwHPbJQEkZ2ey+2ErH4iROn4gCHo7duFEVZiW2KsIlt
iThbbMuMG5tYQKfqt5LtvN0EAEBpGdL6izhcScMAi1qHSk5QZpjpxIC7Dld3PlYbw1ChyOwQF9xK
4Ce31VwgneIi3QIziLflXE1dvKOv/hwUOmgo6YUuOCVrc9MmL4bCW1ByvHqXNnnRTk+VNrjOvXFc
l5q98cQnGW1DslugiNA0+jwVMHV5Coz+dqcYn71W/YYgU3YvnG2jriDJU1/KtHKeRjXYCXOQIsSn
9eBwBzU0Pw+5XB8yuYjXwmv4tbTxnYg62nwBD+3j6wWuSw7WzQUoJn64QGjX9hYqU7pegbk0ZyOI
XYakXcQwNWjoGxXVTeLuCIGnfW69MVzXRhj+KAFyTCr8pwjB6dtezU1ILfL40yBVjyKABkoLsgtf
u19mIg8Y/CgVNsGOp39JptTYIu7Cx8qAtT4ZUvhhQj523dzHshyELUN4BXrbbLfYnbDqtyWNkuS5
EAe7mSqGkmimnOeC00Uv6n3h8SkK+TAZrV8Vq3bWpxAHM29JVInTKqIFq5kPi1vYxskP1lNPIkg4
bpe4rlNUFIrJQq81tTLPy6Fvu/rYFbQuvdt9upHO2gDR3vqPUyCH3VR/iMmbcNjFjfOj84f8Dq5k
9VJJWzGAGjoAgsHj+NVepjthFxZx1sxz+rhWLzzbLGYfQUk47Siy/mnRD+st9j8t6iOI1WV1aFuu
CnJq3lOIDYjh2eZuGOJvwrQcbvYfAIW/IPpFP+08k/4ydRtGA9niebjEWvNqZRB+u+6AhPe6n+nK
fk2Dk32KtLQkpZNVz3UCgE+WJsAoaWnBI1xaL6MJMh3Cmt+RsLM/Kdw/yeEp3nmKquqkajRCol+k
PfOe96tAauRfUnMvdL7mOUapvs3xFMk7136INHecjxulH90xzdkVk9H+1nB/XnWQuNxXdQedh+yz
+wrS6Vttwf0AX+ToJjVcjlY/5msqKtE9rcfD4X9Y+7Imt3Gl2V/ECBLcX7Xv6r3tfmHYHg/BfQFJ
EPz1N1HsabU9PufEjfheGERVAZLbkghUZWV6gTK2zBfVfWCFDU4+6MOyQ9Ata/Iwlci7cRDsy2+T
rK41wLbqVPddC96DQDF/78hQFVCdwAYS/UGtv8nc0n7J2vGSqyD/kdkZOimxe3sAv2aLHlNEcMO0
X1o5XCh/9qeIjzX+YwSa2IJliS7gVdBnz+ClKO4I6NCvTVS3XlwlWjSA8ScCVFTc9A4jOLZmmENR
24B6Qg1jY49gr+rBt7ut7XJYVpUDtW2NhEjLZF6U5ncrWlQBLUmLEoYCjZ3+vGhvqX6dQrQE0GJs
U0xf3sVmU56gbYATCMTJ5iGJ1BNvrAUTcidgWNHbHbJrU5ua5YmW+FiHTBD0XPqpYeHPDPp+D6BH
NF6B5CM+TR7LrkIL6fWclz96DsRUF4ZvajKjVY6D1hzhduaw4ADphEDabTyRooHqI58KOgBxrerc
ggMycorypzejCx5syFwaOLrQbBRtmgUD54N+IMfeqhonpNdUUVyLGlyipGveN+kIQNW/Ha1n4Cyh
HTEyavOMbAjxKdaOOK2dE7PBQ3wekaoqKmGKx/f8jrT9YjOiQE16d6toUOa3LnuFUmjxA5k+c5mE
arpYwDed0MAOirD3gHJI1m1uAM9npMFWdf3GNTv/6KnI9VdIl2SbEkSKQBlBY57cicH8Y4J/D+iH
oFeZo/VunzM0sdO/DDDrtQ30/2s/gunjZgc3ztrJM/76h3hP21kSVkA2CnCRVaD3yLMW31Kdk6Sx
GcTtAmVjF4J2yF2EtTUuHK/oIBnb2K8ClZe2QxISyYELb/t6QSyb4FkBpZUBvkMaOp7z3yc1lgNw
XqnOSFJVoL/VFwM8lYAXQj+jm/6xaUcKmTIowkjAnkxvrcBuXFtBc0qFUvdcX8rRXYu6Aru7HtEF
gH8nEdh0aktY9Oa1R62YRqB0BB8HkH2QRI6PN1M6tsVRDuZXMtHF68NqH5ism2eKpOX7snV/QqKn
P4L7E9DnfswGiINW/RJE6C5qTLJGvl0byUORdDeH09iJi59lbprAy2TjCUcma91Mg1wQ1tKS6L7B
vhweGlMM3dEFLGngLchONzPoe9N+Uff9+4RWQGK7mcxrxnxIGRld6OM32WD4y/VttFZNHKzSzFZP
YuDIo7rhPTOB5eJjDfZQzzKO5JykaaKhEkLr5A1A/7SDaHW0JG+AR83ZU/43dBarJxdc0I+QA6ja
tu2XVWtcGwluMYqsXHRnN6o097QOa/HVEa5Ua/Iy0cuDhX5XsGHiHQHHkd6lrD7QshQBJCQI+4zm
gUZJCSJKHDmbE62GnFUPEvtGgUbLg96oAz081xpwDJs4e47QzIqCRwKaKCiR7iQ+yHsbNLpndGXj
p7mN66cG5BgLU0KZrcIfLULCJ4ZckFiZcTru+rgE4ELnVHGctpZJwhuw4mFYsIrbC6AZsjMeSuBr
qR002xiOv0q71FrmUfFLIPchAhA1xcYsG6gA6xKcoUtwkS7N5cgBhcPYXchETk+AwMYMHbmhCHJ4
PYicaD7ZbotYbg+MbtFfyG4KQ0KSBppZ6Ne3Tm3flLuaR/fRZDig/iJKq7hgILKywJE6RemPAs9y
kKtoDxchbqEFk208aAcvyAjuZoTT7RwK6spy3fcoS0GeehWGr7zq1PWWAlCGg7aAKDF2lDggRyKc
EULYol3hB9a+I0fOBGrelfUKgoz84FdViR++kG2dog8vdQddg8JNIKgQTdPSbP30tZNBtfCnIvrW
BM1FSiTkF+P0VuPAh79q1aGDZGh+Zk7x4sqsfOsN/Neif1k94zxQrHiZi/t+qJAQcFzrHPBx2qnY
7w+NGUqo8rJ/vXI1Op9f2dWvbPD6UqsKeZYqf0PR/vMrD332ktaFuUxLZ7hOSbkBiRnYuCfH2DqV
Mr7ZEp/zsM8YyLDbYA2K//CEnv/hgDo6RAVlat5lIDRb+qKpv7iif9Wgbcz/G9RGqHRO2TfDMszX
ePCzFcOX/i7OI2OL/u30kGSpOI9dOq3dcKqefB6BMJo71ncIaby/DQtvw4ji+HtvIwn429tQU/iv
t5E4QfXL22ixsTnb2Ccv+xHf50ZCvgJFiOIJVLDVvd3hZ0WPnNDEBVi+0lflhUzYbYlVKOx+S0Oa
zidglWjY2eM8HX3dvljqqWgMQI85SJH9yUlWg81dCMRbxT2OWgAmdO4j9ATcxyHWSRiIIB3J1sax
Rv1qriuQHD8CYVTce9H7dEiCoZ6YuMgmOL156jvn/SL0XQb4u2cMQJfqkZcME3IruY3EqfaAnAeq
PZa5N8FSuSJdB8dCdgElkOkENlho6pk/yAx1UUjF6CjSqaGoclLqVDfmPfYt0TKpa/BhKum0p0Ez
qNCFdcOA/THIoBPQP+5vDkgjINr8iFZju666aAe5zn5pI3+2p+JdnoH7CgwTAchQgbMmLzivwz0V
/go2QY43AL2sF0XrGTgwSc4XUSSDbZVYrb0ivXdLG6GpEGxJ2J3E4umOvAwsbotOe5sO2JledlBd
B0nYdeL2Exs89kwj5ZlPRGH7Mbr5dKT5EfnrPAgMz6vUdmujkQywsEi6ap114FCiLeC8GyTjmNTQ
CdGbRSqV02WOdjobXb6osN8uoTLUWtXY/Uru7VLHsAFSSNQbgF2rOg+zV5W0NVr9YCdu2iwJwWTR
5LM9UJphLIjUm7bf4i3m/MT2TeI3DLmXseTvly5j6BaRfYJ0G2w3b6zjCr+bAHag02KZF/wSW3hw
dZ1Ep4Xyxy9hGMWr0S7Ygao7fnU3TUq8/hYl/VTXFg85TvD3Bv7TettD4SJIfGcVlBwFTi3MKm0x
3jcK/6VU1hgYzmxUXhttw7/PHdN+BMvO2sDzBpopbn8ycpzXSKmG5Ra2c4yjiUjr2ED2pQQ0nYsj
ebvcPSjQVjzEMXdoDTIPkBY98QJr0JI28mDAI2XFouBVBgWrnj/WqmlAvwOgUmMn/LECcT/IWoLl
NIJ9dtnYAzQNo8jfNI737s1wrKapZPrTfB1BTh8NdmsXmjToHWj9rtb/FDETmPuV05zwTxEzZ7np
8vZE3klXxsmL6jiCOfjNb176NtGQ++zz3D8F03cNv2rZSR7LxB+XpRcaT0as/nWnRvZukx93v8UZ
KbTcR9GOW1Fm9pGPAUh39IcWOIgHVY/q0R06+1j3KoeqIT6cLei+bZxePtnpwxz9Ey9TcIFOQyU9
c117PhJEIDE5ToKzo2Kdt4IkvL0g283xpyFyCaxZ0Lyb2y4nb9VxKGT/5rD0+jmeuKsusCHxZVj8
Speiyp/Qv+oD8fiPie7A6xYuwSmfryvSyyRjnQrQpngBKNB+jU44wO659/1mtlWc3F6h8Kv3V/Bd
YLc0a1y4ZDHP1zTjFuwZxWMsi71hgGUT3UvpoinGdNNB5RNacgHbd5PZXExd6TV4ER7NHhADXenF
k1Y8COScILPQQLdVR5CjEM7eQg/ZPAntxf1KQNxMWVN0gRxptzDysP7a1ShHuqzgxyIa6lfokc32
VkGlCIJEzrrJ2uZrjb2qZVXVg11GYCsqFJDG2j7o6eiAim/TG0iuPsZe/1I6drWC9l72KE2kW+iO
bFLblLbR3f9NnFEhvVCa4JoeR24tQ3sC3b7+RXO306C6Lw7j6qhMYJbJmuWFtRwlflFqbkO/Yt1P
IMEOIcJjgCBv04rU2pLQxeTbF9eqzIesGLO7RLC/yExRQRKY29Jx1BcdZYb+1i6Ah6kM5xF7zfJo
ufgRQD3efSRbxflqRJPjve3a7mMKoeaVD9T1liJogqOQ7tQCsI9k0xMGD+ytcx4gYHECEF+2Bms3
fwVcut1HQ8vWXKe+fNjdzv1sr3AsetPxf7LLKYf6bBMt+Mj7S1bKYJOxoVpXJS+eQWNo76BLGS55
1BXPkrdoWvZjf2GEGKZThKREDXpMCrZs8PkMhbyQM6vT6SEDCVmMrZOEztaqiCv2xHqZ3Eu/k7sh
8wITaTivO9R4WOYLacXR3rG3livE8Bc5jAp0V8eCjd1hDodsH/RmIEIF9FQDFpapHi9OUvWv3cob
HflqGqKD4NSYQ80Ew7juNcOkARlYPYQqaQ1xBbSy0LAYoWAWu/IRlenwPui9M5nx1wVDUQyQe521
WDKACloBIZgdeX1LvUWO6jZZjvPd7XGL7EiuFgkyJNAC+PQYpqft7eEbjWvd1PspgHycFFjgnCDz
Mj+raSJDDjoBGdLJAbs7zpCW3Ay6ylb0Y/eQTNGm63l8JVNvBtA75u1f5CPTbdLN9uukbpyao9XL
vyj+/3dS0gMtBrYHvLVeBMiT+uM1TGNAPWoh7ea7auOjkWK3+VhGXfVUZtHflt51NX6bLAJsJs+g
E7TnoffrkLy3YGSsxPk2lBk6zqw8blahsY8c3Vk82sF0h1FMfcbDH0e2X5YLmXvNAyAhbOkWnN0H
zFIbyEq3JxDBDQcpIJYT+oG4Ir9srwwAJp6nBkIaqmra70HD98IC3nZRAc4NfgIIhRb2dyjv8C8e
89kyQ7ltXnIwNO2jX74vKScAlnrpvi+JlvJTjM9u0gn5xajYAGpG3Cn04C2gcyC/lAKvSXdS2/4Y
V9kTaGJDEJYux67gG9IGi5BWOXs+KC4aECevadj2LYTCochJSmGkGVYXzD9/2ElazEMCAw/jLMVe
8ByUkA1e4MaJ8PxZQKpjvvns+i8xJgA/h2FK7E3c2/2KT360T8JQffEhZ93Lqn4RVpWeczBEL0bo
enyhsARKj3twBENn0/EXNRvCXZqxaMvRrLhCY7KzTmSN/+s6n/qVXeXQ/aCx6pwetCKOsx4hKgRd
UG9a26a/BZbpr8hV8Z546wG66q5092G/mcg+udYcTxT3ZHI1YGSEHU/VeE92MpHzf9p/Wx+f8U/v
59f16X2GhOj4WFsydxOiq21jGZ6DD+Q/lwFEtor1177MwPveyAClizL93tp+lK2BbUf+p+1BMqIn
zDH2lELoJfWhCpPiV/rfS90sH8vN01NQ+npjAYVwrYbgVK7+FIl6GVpBviEbaSf0YD69yNxc2AMD
LzYepbYTW3uURs0ZNyaD3Fm4IujPPljmn5PGfn8Ap/V72Awj02FhV/VnsIZ4z9k/YVM3/mu1X8No
ehXF+C/28Om3JxyMocB07WoXmvR2498nInHugfaU6B/GB70yT3kHZguKFI7d7TzPDsCVyHAo0fHt
lIDqkLfguqUYZbjeohVA0zHUWOYY/QpgX3Y/vYK5msNzGU0n0EbcUTQtO4b43bLn4pApxsPoA7Xi
REaxy6GD+WLWKElEfhSfaQiqv21bdMmjAUW6x0LZK6V7XLPcZuh6EtWChtNk2TuQMZuzNx85gDBj
We7IS0tyCG6caaiXVDk4+WjJEvQ6eR93ZzeOQItihEhW8CWjvIm+iLYATBxycCfKpfRxPUETL4k3
NLQyLo/MhGbR0PDyKUbd6NHJ51QKBbQNKJ9v04VozGXo92urs6FSGKfh/digVY1ptdBaDqCd8DsA
jfsB7A//jpBBd2xHPOp/iwByCmlxXfL4wxo+zu+rMbGhD489S8HWQOIgpeLZDq6Tpt0fUmNDRPqz
bfaDVB8k+00LFli3NKyt2zioSjCwmqIO1px8GqJkMg8JYUOYGi7d2XTD1HxMIrQORX2YaEShHxMZ
2hFOPEYrdcqqa59nR8gP+o+ABvuPPmMvaONqzyCJ9SFZ3gRr5LfHNTk73wjPCimrTjvJVJb5pfJz
BlZazM4SN12jpb7d0PTAFBZOou33ebaeBCmNLeD9yR2ZzGDApgrEz1t6B+MQ9EcOPeAFeWkNhhpc
abLhnkyyNtBBJP1sR28B6trNwWWeCQDIP+8IpD9Q/TIeyNKZBVSfpu9Rmgx7SsAJEORup6av5wSe
TOzuggftPTnpQ4ZqLETfU35PHzCedWj7+HW6KOp6xT0G+uYyC/YJngPA7gb7LmyKJ5el5VOBfZI9
ZuM1bmx8xl3mLF3GxY6cQEhPOxtECUua8DEdv1cFSFyVvw68Kr3Y9iOBJhgeQitAeiew74DvPmtQ
VG7lmHwHDe43r4e+D4hGwn3Bocbo57n1honkp4mqNoKVmwI0U64MM2V7V0PwLaNRO5TFLQ29EPeo
C7uLqG7zTQDWAgkZpC99lthgO81Rwci1kpSWctF2IGvZJ/uv8agZnlnY8n6P1uURENYMSAWd+fst
B1j7Sb20ExQ0bo5PycKWMoG+BKtmmeA3fBgqcGnI6B4qXtG9Z6HKgu1xuB0gY3sPjgDk/D20fskg
PFEEi1Lrbuy/Tcp102Ueck/Th/+MfOmlS1ezA7d6SYqlNWhJt2mh2adfoRkYkrc91LujAU1v+mSH
3yUPMn5xt6dhy8wVByvsc4KTB7Yt/w6jR8XgQkE7LLo/hjV6NQIyf4Tpc8y8GtnpRY3eEbcXpdX6
AYzKQyYBnIAw2babsuwIXbD8WFiGs1VAIVy5rABjr6zgsY+Qum6YW31lCf+acFn/bFLo3WX+yBf2
CAh0y6uffdh8VQYvvxZNmUIaJ/MfFcOXuTZ4foVAxfurNNb4+VU8J0nXqIO1oD9+a2zznTUGStPy
CMwWccR8MkMbcqaV+ZONJmkKjiC2ILERBuscubdHiMRUBxclGwjzuM4j2WLxpZPO8CAtPA5CF7LD
7QQurFs8pK8AaRQmdqmt1d7Pl9ehmyBaWjl3rhq9g603qx6wGxsrUynK2JO4otg+Au36q3EWjyej
rSPTtXMYRRD8VWXmyQTLye3G96zZEv5z80tMlYbqJemaN9oj026ZNspqgNi8iMw92WUYXLkdAPuQ
T1/7GLIDt/QupYG13WEQO3e8eEOdB0q+1DGUKiAVYa0S1BkhOZdOFzsS5pIC3PAl6xpnyUs0q7ci
zpdiMuPNlLjOxQDidr5YIeOnUDjroYiQ3iIHhUjILS1LfMk2ZBvQ/7cy3SSGMF0vroMEXUjnZuOm
KgX+fk1lIAEp1AGbRvUF7Lk+JCpd49DrIWObJhz91xrkNUc3gHof19rRVjH5y16Awn/yjRJMWPXP
WtnGm74Jsvr9xgI/biYgCOJaqC6WVm69NEHXrXgvnKu0oC2QtUlxQMEAjA7RFK5rBlWE1IrKZV6D
fCd2phafQNz1AdDeAPJgbFoo+qWjaa3/cwwF0iVNwXbCdfRtMbrjxbey7EIct+wTHTmHik93zJhO
JEOWpUzdaR+dMMnXMnxa9OH0w/ff5oEPBSz3o/PWQpZhAeIj/sjtKNioABgbCRrDM0vDZN03wnqp
jP5bUY1QM0/Ag4dd3Q/QPduLUU8y2D+TAL4dz2joScGsaZgv0zjOkyCrOk9qKyS0ADcxoiE7Jo1r
LPNJpkvknLJjHI0gaSdPF6Xq/ZZcU2YigeIW08EeUUArdVtlZaARPLEgvA4tsOQURmDQMArRPhhO
Wi+rWvA3Vcir76LXazHIb4MIup9omfqbB27w4uc2eJiD0blmvplB90nwA/6y9TlTNlsLJ/AfWSpe
kyjeTrp+RBdZqRDYGo6+cRrnNsrFmTseLKpAfYr5cPOAqwONOhOK850Kpy1BgqoROuVDi4zejBDS
8CFQsvzZJjwwUJAoNQVT3Pgxl1BHtB7F/cf13BZ79CDrTuDfQHuK6RurW4ZlcMwnsKQDc6OTNKUD
UGDleqAq0+hofaFJEbSd1jfblIYXy3hrcOw+JEFY45RsGiP+hvFqHo6y8K5KFik6d5MQ6QIQJyX6
Qg4w2UUL2y359lM0dsurVuXD+Rbs+prYO6sfP4VByD1Zj27Rggv8FQQx4VlUtWsvOuQD9qEdvdaM
RRclcG5ZAX6/8WwwkM0h6LmaFmkSGfh1UcUKeCKIGtx+n0aW1yCzXtMPU0d2R/XOpcy7YiV1MHmi
HBW4hSkAEEzFHPzbjx+tXjDbAtki2tI126Gn6RFjVqIvk25NIj68ucgordQBqg/YDD2FNPA+xfHB
qviKAt3EQnuQXfv2njlyts0r2KretZBpc/iiqAvITViWc5dkU7Nzky7fl7arrhOEIKERlzZfR8g9
+kZs/Axks/Mq5r91fjEuaVLhpc1O5haYR8JeXW0sOU8qTO9MvwhO2e2QI/LmSRFwbXdhqtYMCn2L
QncqeLpTgS712CyRtArPtiMt4Gr00R5cGxz0V2g9ACHjexxOTWAuEXUDvDlSPouPyWaVyC300SBv
jHLOFZjh8VpksjkzDwr1ghUexHdAgWImrTpUoXlPI0+b6A68Jfmu93R7gp5Ki5CjNOJsY9aA3/lR
W76vEuZ5t2I9MqmJFUTJunRw0BwzBkLC20uhtoR3AwTNjlYbVbqL0lRcBEgV1kEgkzV9oyr9tTKT
8hFKbuxEozYKu3PZ9OD9g48uYWPKtQfExTqtwncbOlfvo8oI5u8iumrLcz3ZV4qnryLI48U65rJZ
3xaSkbizIVt8pnWQHAb9hvJTJJlAqVJr/isrS/4WMvXv3AHi3SICaz3Zhef6S6u12LGNy/GZpXzb
qcD6mksLStZlq7YUlqGEnls42LfTwA7/admJGeC3lKDhomWLSJYHm2CBrdHbO3QNRuvCnboNsZDR
MEVu/dOQ6yFRlpltE61v3kgiKWGWf8d4LDwP0BQ6iAz/Sho6HNnyygvQiKC9qas5InkNXKIemimw
h0LT9NMQJYPknNVdNg9jJc1zXBs/55VQ8bikcfmNRrFw3cvQmS/+NE3PXSm6qwEdMfJxy+Z3bR5e
yDcCuXjXKhucAXhFMGo099hg7SIQrDwnxmQAU6Q25CsGZj14IAykeb3bt4+qS5bkq6c4efKKv2t8
8rYyBda9j8rhURZlBlqufDh6mtwJsGF7lzKnhpYO+KLmEHTTNLbr3tMoLXMGDGBibWg4WMBwl1l4
oRFNKrFBXyBBMBxpSEv6QX/vZ+mT0rQn+dBmD4bO2pY1d7bYYAyQu+H1fkTv/oVCUJThF2hQ7G8T
ukKYWzQCAEGhF6FLXyRiXiQummFvA7q8AMNEiFJ27S3SJgSauXYcY8EMl0NkS4Qrp5+iuzqvojt0
S+a7BPJGC5NiGoY2u7LuL+SlCwWrQxnG3t0clLX4cWnxGZjXzUIwJZluFu9uk26vVeqXsVJQ2IZZ
6a7QcAUMSRib7Ojij/OxFyhkArQ2jT89/cdE5eveRxK87sxt2ufDzkO30GPM3b94OhU/SjNE5cCv
ngvQpf0pIGv951BV9RyAB++wqxUOXXqFHIelBx88MovEg6Z9acX12c8N+5WJzRQVyWvdjM1lTGLg
tLW5LyXfZgCOb1CMsl9vk96H2K2nyGRNU3Wcn4wjC/EdSXiF9j7II3269BEAb3xQUPmFo9XPVrqD
zLt/wYEnscdwRZaQMexzsqraRnkJNTzXCSHrmou1K1j6LApsBZMu7v6qkKsymOP8LVDGqn2VfnU7
JDVy4LNx0u5xPMT2+2DVLZrt9PQIYjfz9Ckw22eUPIZ1mmO332oshKfxEaJ18Lj0+wuNfBNsClOX
iaWlLOA7tLcP5Ls3jtEu37gVEFN66sf8MBjLjRmCwTQBhTVyAWiEH3SPSm6DVgVfkEfU7QNwReEs
MPjMfOvlE/kjcLutmB1OR5qY64kdNbdM41OTJ+rg67aKpgvKi6vvaBh7Eb6n0XCyJmhtg4UD/IxN
JU8URhGTEVfbrgdZ7B7go34ZuEWDiqcy5t6AKE+rRWKZ8s4agvoC7IsBNCtKp56sK3w+ay1O+s8M
O87CexACgsM8d374IhBHejj1bRJeIIO27Tie9MuWxcMGTHrt6rbV0xM8mXdHMknQ9G3MwAZIGulR
kXrjW5TXexDvGD8t1zpBuHT6KsAssPTR738Fb5axc3tz2KG9FKhNPcl30beYms1+Gnl1nSKnXGSq
5Odcd6VmCeDREpJA8+jD7gq3FKtCFofSBpfijWQGsFDo+hi9D3ZVszyQI8fHa13lDmr8LIKSa2+q
cwOGtNf+71pa/WvMxhgcuWBFC5vQfhXg/9qklhw3FATW1vc5zGucV+uHE+c72ZTJfd/Y/JEVNoDx
uQn6qjZNHnNRtSf84nwl58R5fQZF9bkcvfxkqyxfQRkXAot6GPZ4Ai7oli6RkeInTHvUmMHjQ7hT
C/V4azIO7ndA4vJ7R/nNJQd+dNENofmFt6OxqhpW7mmYoWIBdUz5nFn6CAac7YKDGeZLlDYjsBVm
sPd5kB7RdeotsR1a9JkQL1MR87NpqBAEuoABQEi2WxlVEB8qPdRhQoeZccPPyFdCEy1uUQwDCmsF
Kht+oOFHmKVXA1gM3GgEKpja7+jsAMNWXX0LPeTUdcY8NVsJpFUfXMawrE7oiPNWHxEoSaAFIJVy
6emIqAOlPEVAk6j6Fjfva1CEAcU5cBGBIxk/SOZDh2LaemrQAzJWjfWAVnrrIRfhpkWW8koRRZLa
QByE4wLZKfDs+qk3LfBro/YU7NhozBaqBeYKU2lGq9dEOrJdO5WcimXtGZtxcL8yaGrtM9AxLTrN
DONOUX2kIURq7Ge3F+/DeFTJJkGr8mpshLerSwiG0Vndw796JyqZrOggT14a0mn9Fux0MjoiqZMu
qKrVOR2ogtNy2CRtYACkXPQH4djB0QRqa66OZREouUZUWGkC2al01qox2SpggOaVbhN+XxOZIqgS
rjKObQ/LAXTjxZDdhRmeaOPk3zdRCRMwBMeRBW8305B6kERwCrmMu7xPlz4vxCo1umwzj+t40pzl
ib2fx1aEh29TlRdaoiq87E6NPc6HejLwdvP6OVpsQVI3HvLkWMQyO2G3836ZghRgn9/HvKqHY9Ee
yU4zuii0QaNqEtWMffE12HwaIggG++iltCODLcjmagf++6tlCVDU+kYDQndIo6OMCqQdT4rHyVXu
0ygAk1HJtReG+0QW25j2oI/o74Q2DbbZLNK6948UUaIisWoFlNBao/Wwo0KrpGjAIUVTOaRkD2jG
Chc0REusdfkfr+TbTX+XAOLSogof9rmLTumpKY6dviSjjXGveAHM0FQc6Y7cldOPICe2R/A2fsyJ
KZz8FFlPNfh8fr8lv9EOzRpSWsnWyeNsRbrh+0J3h9X4nKxYa8pzDwD+2c3zbJWbzD6OXvVTRFl/
smT/folTpz+RzQvAr+c6+ZGck47owdaAPNpHCHlGdNCB0hm8aoVxfytTTYPPj6ZqvoqPznIHZQYy
UZmKLkYHikodRSMKpYkT7+aJc0Xrn7Vuy/+6Ftk/XvG2FvvnFWllVpb2Eb3Y+PnEj1GTofOWELzB
xxDHHfacdvhZuXmxnfg8JC8K4jxn7dlxDXkemYj2eLQdOpYCsUO2+TYAQGWfWtaBbHQpvRr9zPqC
NgOQlL7yDicI8HYJXz0bgN8HqfFad031vbSD1wAfhO+ggp5vgCedb35xmdHov0Aq46DdpZ75P5b4
P4+BBBi6vMDfvXZ71z01o+csiOih4DnftNCpndkhbB/KLnVtupcO/+QXFjwlE7Nf/zQpClg7s0P8
e9KY1vZrbDvJSZZovuwLY7yjS5f4ObQylzfLhETcnZfoDXnGteirqdksy9raWgnOqJ601Kepeb80
oqaK5iUHC1wd5qiTEvoVdE7vrom4tc0iEMGSzUGFctF2fglq0LJeD+ip30e+yF+UMW3LhgHUqu2m
nYU3u4yrd7sPxrZ9A3zdi1vhDPlhv8X/aq8a9K9R9WoufOnqFSgvocms5mJZA9raUx+2T7f6WT6w
Zju4wbi81c8kSpjIwibB5lYU6534ax4745FMs50vqwgdZVRzm4woO3G7frq9dI8fnG3TcLW8LdNG
w+elyaGsfF6aFjJB5XzXe2w5WegQFN6ExGAOSMolrz1vabSiQB/AGF1mD36h1B59Lc+FtlFcyyIo
KAJBsqUV5rm0wMcqEuw+aGjSi35csD2dV7qZbms2SbbF88Y/khM4sIfUzfvTgDb+1Vj42HHrjcy8
88CDr1YOSrPaFIBnelflClRdekjbFbeMUWuTUXYkmxeA4ACg8Cs55zC9rodS+OZmK9nft2UNFXxe
liaFBpJZqRQZzlHYBtGyAxityUmX7mPZSOCooGrsqsbOcPd1h50d7WeCGDgIGtJ+hoZeMEg0IqE0
cRuSF71s+L5kpyDGqWdAB/E2GqdvYYcjUeybwwmE4tjj0djXRrqjSxKVkIjN2i1NjcCyjseGnkLj
2wpRBYJ/e2gffrPPK396EZWHycIPSrlBimPYj378yJzBfPMhxBpGbvKj6NNh2Y5pcIHgb3cCjQfa
CVUVfrOaMwW4UCVeVj445Zuxrs8ldERW5PC2NjSmvkPZuVl5jUzOIY+LC5+APUBpK/nhsaehtqZv
NprSV9CxLfW2OdqiRIzcg4BwJ5656q0wHbFIMju+K0vPuZADRwD0VmiHgRa72VEb4F+OGPooxubg
WxzUiq6GQI1CPpBNdi5QdmpQDw0ygxs7NuQ1yjm7Wq15L/SmNkUpiUayM/jGAGM+FIEh8hj7Pjsg
q7KnppZbowsNoe7sHkB+Pjspnux0USgtHdzE2/1u18uCHdo4VFa3+xSv7fQC2WTwIxpyZudv09G9
i/qxKee3d+u3oTBAIsvjVOfb27IMmPpzGshlY4jx7Hko6IzA5F+HCI9rNJolDyILAfutoNgwtmG5
tByrfvVFizY+2eZvQQAUgJTljzADeVLp9X//P8q+bDluXNn2V3bs58u4IAkQ5Il7zkPNs6o02JJf
GJZlcwZHcPr6u5il7pLd3t1xHA4GkUigBhVJIDPXWpqrRZJkEvqh90gGxdilpPW88Gz/B1JnKONO
k9c+egNGr3ziWg/LELfGQ8lUvjeRXV2NLseiEuQDsyBzm2+2FcyNMc1+gIP7kxYD/+wZPYL7iLyf
HIOxbc4B3ZfYk11i5bbzrmHml4G3284x0x9Mjjs9eOUXFG1CoAvsh1LXs7BrxwdmqXjt8zLZlbJO
7rgbBgvTa7svqKRfD0WSfmdD+KzTePjUdv2A3aepDp6p+QFXdr6Urcw/S41w4ORqN+M2km64L6tI
zIsg1qDAFvU+cs3xoanNB/B0iC/QaIaak8+bA/TDinvQtL2SHR8GUZm27I4KtHWXqg5RSB25C8MD
uA4EmMHJyFR0LM0Qm33bbl8rsXTiSH1DcQ1ksiYHq3aGNTCU4TK2EnUG+EWdcx8ALwQcCsTrRXY2
ob3mzooM73hM78gEDJeBzHTn2eGsN/JNYDTxqpuKPvCnNi6Wm0YzhI27nT09964dPtACo5+fqRU6
fn7MrPB4G5TmeOoPYQQSzz8nUkgYL3AxxSuDSkSwoH6fmHxkaNazzK2+EdnbOPFxFoke9k02U2Ki
fLsSv12P5EOHD+2iD8Z9jVpXbbo7SNjMhAMWjzy1T9eahRHSGAgOxCuqcQiUVR8B0PhEnWRyQvNo
2e27f40Kd6TJArE3KlfMiY6C59VzHnHz3kLQ7PAbe1uqj/bYap5FWr/7lygAmhN7BX43z54fW/d9
ADTVNZKl/LZ+53dFEuQgHXCDUk0CQdUy8C80VQPuCZ+f8cXkTy0kmTYNINyrZrDN5xE33kDL8BWP
MNCn1IlxGLQY76BS7YIoA4DkaSRyuvlTP42scwSGAqe4jiQH4QMERiNtVFTc6Rii4/KPkfSaTKJE
kUaK0GXPNYqPyAErPWAvgmUWVPweFeLxCn8M79AlEfiGIV69sWu7QF4gtKEWrhn0qG3Qq9pW8g3S
RauhkGMATGK4BEeX+S3mQBaiYjb+JEbWLTyrs+7yLjDW7dg2O6dshgPy7BAfl3l5X+I2D3heq16w
jHj0ExT3zsL7UVdgDCtkMamK8JfaYGr+u/c2avsv7y0o2If3FhkGRHYn7BdBt8K+zua1HTa7Kzhr
aqJqvtkR7Ku2jHvgSOpt0SVJN0NkFRRyFK5zK1ku7QiMAVejg7Tt0u1DY4Y0tsKutZGrHmJm87D3
8a2Tsc4jPKMDcRgTpc79dFCayVUdQOxcFv3a7qXaGSgJOXaO7o90Rgcd52Ao8x1ncesoS/81qpk/
yyrZr+w4sLeuLMJ7d5ggbQOoflF5cgDEs/hMHgO3LeQ37Segf7o59NiDXY9biX1L63+I8V9PyWmE
E6UAZByJVdeH2PaDjW5AcFdIFxgUP12WU1lxbdfNzGxQGdiiLOjRESiR5sn4TG4+A82pKApE4Frs
NaKoaU7N5NYGwPJNw3/n1uPKXyuUIkLGSuqnKsvWgHIjr4crb2WJcFxnU7NLi3kM3ZDPiSrZLrEc
yI4bI3thov8+xJ57RqK5vwObNhDrk79tes681hKZq2naTKs1+Q+xfJ82R9x4M2ZAtoNaGwy7Kxc1
Y3NkF6MtbW2pWbA43l43vlMvEBvRhyZimdE2Lhky0SXQpS4VrgaRaGem2Yqlpzx2EFTtiodE66wA
zzi/vyLUafZBgzhNOlrNASAT0EtkIKo+QKDTt1ZBAVB5LvtuRf10MGT0NXYKa90rSwPDgkOkgvaY
12UOKH8qwCDjOv2MjFFev/vYjtbzoq6R/Z28qUPLoAf/JZQWkgLJW2it66PufBQTQl9q3uSQaOwS
VPMjdY9TrLyaFRjfmpmL0GQ/I2M19dCZi0qZbV7Ku5u9MC1Qf1x7tb0wCxQa9lgZCDzG9zVdaLiE
wmOTcFxzdBq6D4WdxlA4Q9ycDshRpR1Cun+0G/ALKfD6k+XDSGqPSWRCs3xOc93GQEgIofjpYGXS
XvI+ddIT6MGaFQMX+KkwffvI9JM5lXvRgcx0NoadPXfiQS0jrFQk9iC+exiDbE4uCdkGT1XQ7wn5
8jZDFbEn7E5C0PS5Ws0MqJLtvOlAZ0EiGgUmBQdG7Oe8JVmbseIo3528hORQOq+HDfmQiYv8j9E0
5a1NPtTM80zw+a3HMWW+MB0ISlYdEkadit4PMaKRFfDyaKe9W4JwKPh+taXUQ+6ikvmqzYwfFIH8
EKRMoggqPyHI0xtUsx+wd/wYzfwluEmDXRE8GZHxCVXQ9tEywA/Y2eEApfghPpZDqsC9pI0LQGjW
vGxCCzGeNJiBMVK99UGyRJGiQu1HBOEa4YffdVy+5oHTPFcD8vaGE7J7LHhccE/WDH/HPNniodWC
BacCml8mSwcPV1wPQuG7iLvhcD01bG3szAprKpWUQBJNPXRwOlRmDaDF67EbbCILoD3QYbyg8PIC
sc7qwR0L7wCwYDUnu6FBvphXYXmX+PZ49kSP9cs0IARXADJGudhz4Isf3Rxyuh1TT0E+VrMejHwH
OgydkR3YdLjZqKk7Xc9Faq3yEQXhnaqPtRPkTx6qYO9r158zqwpR17KoHJU+ib7JnxB5RXljoe/J
McjTE6qk3DtqVXH11qtyuE4CvTrQqqYhrsNpznza0OJG1G2pmY5iXKAWiK+p2bgF0oMIcK+oOUR+
jd1Y5S7s6UXBFRptkd2w59SLTLyxK3PQW1Cv67TRsWmwQqVe1lvVHUIGF+rE0jWaFWJgm8ww7BFs
y0kFQEa1a7A4QCgpS/wjflv+kc6MrngGX3a3scxcjDOr9FsE4AcwwZsZNoYZlJmnMzoEUAXY+REO
t+bv/G7DaAS50LBb838/1e0lf5nql3dwe41f/KhD1p3etuaDH0Jk2YBKSD6j09sBxB9ikdtFP4NQ
Qrq/dcgIlPRlnv0xhNq3bnea8daks19fIG2QkTQlWA7/fpqw/PON0avQO7kab69KRqcqeT5zuHkZ
dYS92/QmbkOoeXWhUxpSFPFnKG+WW8OO8nMDaUiBVNBBTYyddCgGgSoQwy/mg2W/2zo6i5OVAVGj
4zBdAaiN1vWq0gmwEn+OpRF5jGq5XlrHm31kwG6PKe5E9Kq3jgH0Op3TJSflhliZ67B1lkkRefPr
K/45MaJUAG6Dw7uj1061wi65NOPFdSoaHOqXVHbh3XWqVJvFMoyM8uriGd7JBgnRGgwTeudopnfX
M5m272e/sZFL73KZ4sLGODqoP89uNmea5jYrddxsJVhC5zHHFQ96N+++aCW4qUIwqVPTF4l3ry1I
aHeJdRdOHiXk1TZhI9o5dZbc9e5zxFuysmPH66BOQykQIB5EvlAiqnSt7lzbPoEmpXwrRnEyHFa8
cS1PocSJgsX14/ogoxTcTB7zt7Lqn6ggncrQg6kWHZGAq/1mIg+yZ+V4B5T5jA3YEKQiPoNAj1/i
KJYn3JCW1KKDMYLNObWbt3YIEmT6GlTkFV5Zz13HB4uBzIJ9lfJpP186L82fZ0lsvtvorE258xKG
QzpjeSZfrr3BmpneQ6J1chFCJBfwXjuHuhn3ZII4RHJpUIh/5+NeBtW8PpiTW9teQpAxncmLDk1V
bxI7747U6qM4uVQq/5xLBSaNaWYy9TU4KxzDCrY3W5vb1dyNWbImF+pIdQbQRQ4QD9lozrCEnGjQ
8GRxe9VAanud9GCgvs0X2Km1lWaPei3TxRuO89Hdc6e50DD6SKiLKKFUWnyY3SxBwxtf38LtIyTY
UXZg/zrdTMqvzr0nw8PtnWnpRzMTNInApOILI9/aqfyZYTjyw6cqLR9lpBboqsiFDt4IDpDarM3r
p6JJZetBdC/L9Pz2sqxR7sYoUbd++6Rt1Ro75nbPty8OAVLw/ut0e3t3vRLeXR680FzXv6HXF1PU
dbi7NseC78Cw0U1gmm4rLYgkGHnWf43r5tFKs+QxhmTjTjKGCt3JDj0728ib04h1OIo/3XrVgMpo
62YFf9IguiMn5ljmvHFYdYxsYSwMkWczDQG+h7Y3P3XNoI7d1HIKb1yhVgTMyaVnPlROX51dkF41
bmI+kKk1Qe0VZEG0J1vfBsUmi3I2vw4QVvDQmytfaxNMnCjRw7q6jbc0OThxkx2iIuaMmjTAw4/F
cMz+QqZ2RCgx7dtqTZMDbZIdYlt9p056u0Zk7pHCDe6ur97YHarNImdJk7ky6U6MFyfyp4MXx1/z
RJoHavVYHq59abWgE8EHGo0+uKBSZUGdZMohkTnjld/vqJmMhb2REYJ15EJvoQMyjo0PZDAkNF68
cmQbegOg9WC7QPfYSmJP1UWfWWS3l5FLfS7G7s3vPO8Z0u7DEoqAwybo0Qy1sQDpFmo0Y887FFUG
BT4gqJ/BU8hBiZs1+6KNULpmXa7mFgp8uizBF4IYzfx9xw0Ktc21Tu9Wm58g9bFvVTH7UKhnxzXE
xE373sDbLgL/M+WvA6Zeda3zxwJJto2uIfGDKK33ODlQahtrwFdefzEQ5HyNBQogk47/SOz0rkkH
60XHzQA9UEtdHDtq125p9Tu/dBLEKRIG1kDePyYDlHEVBDq/TcOhUcp/RBguMwSD8RP1V76d4qeR
MkASJhx55BpgtjATgM/SsP8EjQpwOcN+c+sm9HnqSaQREVC7ujnA3pMb0BHvsw2T2222KP7mE9EB
JI8H0HwD3mHMsuEtkyGqSz3rM2SHSxQlmtmm7pvkU9nygyzM8BV4nnReoDz6pKXFjrk5ILVmD9Hr
nyO7FGIUNDJ3ApRt2zZbGHGMBFGg0k90pgInuZ51v7H9zi9gJsN9s0g/5NkMxx72YAbbfMjqXXNs
YngwxOhsKb127ZXIki2FUQJm8meOjpxplrSsN2Tv43SmRiR2T0VbFGsH9AOfray48lk5qWsuE9ut
tqhCgjhvml/5rLCWhj1uQKBtecanyd9FnAwoNZQpiCEHj7JVdNZyqp2fh44HHuwyTP5Du5vHeuZH
2t97CWRHUCqT5KdsFEi4mN2COpAnzE8RNATtRTz2C9RQ+fubmz+IcDUEqZz3HGjODoUae5217WPY
WWoJlrJ+dW2OIGLjToW3ZMn2UXfmCALX9ECddOgkCMMA6rpQi2brE/N9Nm5277MFthGsWq0aRLxc
K5kRZxbkhw6da1YnatUsrTexl1VzatIBQV4Qcwb1iZceCjYnjxoEYnM+SYmQ7TdzXD2mAT/P8btX
sUtovxYtuCfDgRcPRmLuiZvBhzrpJgHWatlPFwU0+qIpFt3dlRDtfuDduGcQf13i5ij3YR2E88Yd
+aFOcvsTA136lbZOq3wHFspiEaBq7pnc/LTkB5MFa9fKW4DqnVe6YuoawhUlYhaXhrFm3wStu2BB
Er3q7JiXtvelTUC7OjZjtGNZqh6mgdRfJTk0dCyUC9lR4myTFPM4teW8BQj4hGHTvSJb2s1b7oXn
xDVNiLmOYBm18xEiysm7r4Aii4Yco1qYSJ62YOgF9wdni57ObGxVO6VdhAtwdu2dzuzwq2h6qLi7
gAlNB5Bi6mBdo6B3LRqOpKzGnajBMgL8/nJce7jPXEqJ1PrEl3b9Y4TNsKgdBF3pb5mGbXyBstyk
wXUWHhNfUnDtQkyx+2KNPZvrJO6gpRd0m8ZpjQ1DpvOuAyR8jrzc+FL2/YE4tD0F9s4o776wMoUc
JPAXRhdnjwrQe0C3cRZUBWRDcUt+NGL9brv10plirF52qgIzEMeNEhCNbEdv2XfS9OCU1dfrO54+
ilOA7Is8slBvoFgQP3lZcchzw3uMQfi0wx1lugq74ctkTxmeFlYY8p0jQZXys31EImOWm3W5we2v
P2LB3x9H4XTQh+b5OrGKaFayHiIE1CPDaJw1pQjXeTdA18yADoLrTUGtqXmzySQdNqhtqy7tdKhB
rI/sBWzUpI6bLa9lvSp9q51TlRvVu2EPfJHc8bdU33azGzIe1wy1w7OUaFpvylaeXV2QW6uXSuPu
ERimdacSYSyj6Sxwhvczsv2uF4WloM9BreQ6xq9n5yJ1sKpHWTxVlXqzEWV8i8p6hUBc98XM/GSB
+qnhpF0XkT0zr1cqlc7cUqMx893MPLjEiECBYmoLROSwzgl2ZKKDnKLIdIY0BbRcixFCtCheXcVS
A608Ae6oiItsIACA/o3tHBHIyU/edPtV2nqxxoZtYi5wSy6MPtlyZuApUSbQQG/rgENMx4zffFwV
ruWIr4UXxgtTiOzkJczdh2NeL3utNLDewItDzfON19mPIW+bRzeMmrXv59k2yASU0qbJyGO0obge
1eIrQvvxwpejWkjmDhtQCFKNOh08pcqlL4W1pGYH8N698+7AbbF2sgzl4kPzMCof0P4kyrbIaQBg
CIWHC5RB3m2lPBp+vFWhs/ydZoVv41E7dY5TKl6qkC1QstgZD4iu4VvooqBYEPY/Qepqg1yvhUcY
VJ5ApFhdQgRjrjZqUgeq25uNPTckCBBa3lpPgIG3O24VEze1i/BhBWmIW9MBgSK+V/sY2wEqpF3H
mycTwzikWj85dRU8SNGkh3ZI/Dkxejt/2HVup4fcnuSZEIFfgss3hShhMcNla76Cb0Oj5t9Kz1I7
A7he8IdIRdQ+MLcC4dB0qx3Cd982BKOxbenwPjRBXq19JLKwNxy/cAZlnl4PnyEX826nQgxwZF7t
5D+q2F8GxgiMQdMkG95F4QpJDuT13BH3ReTKwW4DUEiSphszyZpn8gibiK9jiPPNsNjK5lfq+cZg
/fq3bSKeR74MKBnhehvLATVc6NRQP6OvVFcfm9SLiH+3pe+/jLq/9P4y9ubcTlOVrqHXYzDuugFJ
V0ihl/seEYCVqkz7QaEkDDLHanzL/bui7/zv9lj+sIXrPunUxM4y6P0DqsCr6xidFcZSDUAq0fXG
Bl6tYyPMEXua1kB6WvB00yH1RnvO2NcbZvqGqy5AJrHNSoj7cCCvOyerIVA86Hck9s0PmgxYm7fZ
E2c1w++0q8BNk9mrVKC4OErK4ggQvFqi7Kn8VEnzG0EbDecbblvJ220Mi8ZwYfjiRTv4YxJqDRXG
5erW9Oq+XEEeOVylMggOYgD0SvSfqfo9z1tI04X+cHK52x0sjY1MVPrm1zq5Otj9A+vNGbIFJSpE
cEnkWGEiLMyLA8nQZFNTTE3qtVtgO6kXe0XriXp/NzZxQmQuMgUCVUOdsEzAuhICtFbZu/tSMyw1
J3tXOSAMGJqXUru5/UMn0r2HHu0CDLdBdgmDCcCgowOYugX/poAhXoBWg98ZBVT/BkMmT0GaV0so
SY1HQL7SnVMkznoscvtsx4WYt8IJX1pL3Wdpzn8A2I/6Rk+/heUfw2WoUb7RJhaI/PGsAD+Ch1CM
lx1E0/qoHug/0eVPdosrZy2L6qo+5A1Wdga2e68UhJFugkRZETZroUOQ4Y4QJLp1mAWH4IdxBoMN
mKgKVO0juDIrRdTtqdkM+XuToId4OnzsHX5uUm/MAA/7j2PzETU6pcoWoLY9iFqqrTctsFCNCEU2
t8zCI7XpMLn4+ai2cSKjg4nFJ/EZxLr77os8PDtdz+/ZmJyIDMFWnb1G2Wi8Iq8hG78DpRecsba9
epHZGmx49Sm8ppXrn3OBv+LqperCWWm3tpeIUKJAuK/Y58gGNxyua/+iwhp83Lj5H4GRQQ7Kb0ME
XTr7OKJUHOKItX3f5HUzz03VP8ee/bX1ZPLdKhsMn/JQIi2xVWLJm+NBaLUPBIMgW4BrOqjBjdIN
SJO0ZnT0TeNravj8uqBsEzM75HH4lZZptEFwgXKduXab7Gix5nH8BgGGL5bE5kW8Xrr306NR4VEx
MX+Rvek1oB2TnXfu/OZKdsh0pngweOUMhL3jGqCZ7LOEvLgy3fA18wGDluBiO8Vp2J1cAKhRatCE
rzGkAQQD94YlI3/988jEjMazyuzPCiubIyiY1BGrXnXEDiTeiN745NpRtLfjaBVYWfmQpnF7dhKJ
gpYOyqA9Yi7zymdsQ71GK5pDELhfrr1scN5qgD/2WBxh1+JwA5KXiJCRLx1AXLcSnTLuqBWVnrP4
97/+7//8v2/9fwXf8zPKSINc/Uvp7JxHqqn/+98O+/e/iqt5+/bf/+aea7tCcHBYCA/sI47jov/b
13skweFt/p+wAd8Y1IisB17n9UNjLSBAkL3Fyg+ATQtKhG49vrG9iVUBSPr7JhkAw9VaviF1jvS5
+tYai+s+NujCZA/EyjqhFVYnRLtBqZlIT84YZmuXeOUgl8pn4VBG66vKYBI1P7WBIz6FKIS5LTPi
RMQLZGMyCISAmYgOQeJ/tJFzmaULht/4DvLEqJ6dDkJl/dGeDn3cVKscNz0wMv3Rm1b6GWT62Ua0
DCt2kTkV6pHc9upCY8mZJoCaApv9/VfPrb9+9Y7DHfyyhEAO2uE/f/Wgx8uNrpbOQ9NFwwZJ4ABV
U+a4zLhRvlQJkibTcqIbgYMuXV6dycMB5glQbYYysd97Vco3dlnofpinYxPNht1riBUbOyHq8CWN
KmsR20l3lJDE3JcFeDIG5KY+jSB9xtfrvE2u4J9GjffkynwojQTpcKDLzKyGOx3G9o5zC/dcQBrk
P/wuPfvXL4czRH3x7XCUhjjCET9/OZ2blC5K59XDdZHuFAK4/Jx/QoYiv0BRtr0Aqv9Et8OoVsaK
bnnUnLxQrqUuQwGtYiv0viIGrJeOyBRY03BjClUNsQYhmmdLV0c5rRHxULxXMcs/C6OAZFDRwXXI
+b6W59DIqzMK7VdI2IuHfGLTL8FtC7qDxN+TDZRhybopwP9IvTSgivqVmHj5ETWDam0VceD27GyO
4FS8HaUCa7+vAHnsfXBm2F1SzWsfKMKweYB2vXj4xZeb59qxti6UO35Z2pPCnKWFt5s6SX5ubAOg
kzoEPbD8ZQeTR9+rzssem+mASGFRiRgEYGhkkdPOWkAPd5lXqEdLm9XKMMd8Sb00uuvS6+gc5L13
13gjLyy2tHiTfCCXbxs53ZXNZkUdpcXCf/hFcO+nX4RgzDXxX0AxWwKGLO3pcvpwp8KdxRpAJRM8
CDyiIB/H+lNngl6ZcIZR+cn0ausrLcK40faHQPj9yQg9LNGMClKQcXIkVdmrSiyJx17lYem08oqi
mDWT2luEIkBo75QxxGWSck+DqIOa/9F2nSxgib+uaxdVNoPtphvZjeaecdfc0xnvE7ucqWhAtRUS
RWzD3Xh76/6Lz9XAK73+h3vPz7f96csEAZTDmeN6FojoPOfnLzMJK2amGfPvZV8PSMVm3swEfuFs
RYaHou/MXLapp15yJpa01iWPqgqB0ut4B4ZbEM8ijVi4wB63xaZGnmG6z1bT3fXDASCjY6sh3gYH
MkPjA0EnM0Q4LRjVvEpM0LtaLLuYXhLNKNhCHSwz3juQnYkQJQCtu8G1msdFAS4b30svDupc/v5b
8eRffmI2l0xI0wLlLuP2L98KVlQ8UE3q3DPI5R7tSTAD1CYJStgmlVviRA2cOF70xSVyxnTxgXo5
h6AB0SWTDfx5AMa6oJInamVfDqiD651mUVexAS7urJ5TKWAuQM8BKeRgL6aKwThYS13Izzev2kF1
mmSQbuym0FDhxyDFiIxgQ0092ToXCKVwsP9iI79iCjVdnSc/sg21i6U2N16qid57JoORP+A2DF0R
K4jB1OWUW+qJSmhs+RVkuKj3g7fH6xoCudw7hNqafgLDF/ycilVs1eNGCRSqTHaW9w7uEQgqgjUF
O34Q9rsoxhfurK29/sGaACQFgMhI3WKnNLWmvm6AglLaICwHibAwUKB37kx/C3Hv4qSbCDTzY+Pv
3Uw+p0o392TK8ehapMhhrKhJHWYKCBUzv/79b8QSf7l0POhteCbEBTzBsQuf+j/chwaP4XE32OV9
GJpT1Fl9jusqelUdig793mFnZH4ilOehABj8euFrAUYM5Pf9lwJppRV0U8GSIZ3o8eeRXtUybGCG
g5cZETCu4GJxurhCTAp0tdR0o3EZFnp8aEMJVpFAraJJEa/IjfwImliUmk5N7DCajSsnlpupmVUg
Hy1d0W+oCaDR+5TUhBTyMkKp2dK18SsnRFDkW/UyGp3mA/QaaHGsjKrqChxCoGrcphxQtyv0WmQg
koASmHmFXkNtLr/zbfEBel0Efb3UXaavL0GvMwCYg7pvK5EvliX1xbG84C5pgX/tAeJ5sbUFpXDG
sgMqFOSjGZRbPyzMF7CKNCvcU/01ucUx+M8L5Lq6xkW9U4sdBNkd3ny9TWsHIyLA03CattB5gFB8
cag1H1E3CunGoWzDR3Cuc9TnIFpXyXo71MgIAFYg52C/iN6wfFKzbCz9p6QdrYVv9OmdQm3oRuet
taWZRIMM4G2mjmXBvVf0ACdDJ6v1+7kF0TgEp4FNdqcD2UXVDMta2HpuOuO7jTrIr8comzH7Oocb
rSFiVd+5ASIoiuvsCwjgd6QM2cTNXvSj94IiRmceyyEEfgLyqbKpzE0fIWBvWraNd+BmX9yo3tW+
egKYIbljuB1eBmyMoHkBgWuRt4/IcwWQswvyxzwba8gEFO2amk6Z6m3donCcmhBhts91zVaxtvML
IuzmImepvLfKPL1jpVybQy/vydRHfrPwLX9c2ZPN4mUN5Y6ru9+l6mQVakvBWogGgd0wdbYUMAop
QzbZml6iNrplAIRjseSCuu3FUOYlqgSCenm9tf2q/NFayVc7Hl1gXmt/jm06P5emXa95WhuoBxpB
1wAU56qIdH7/u3nSZNtnRblGwKJdli0k8VRU3BcTGgVlkFBJnoAoysgh2linCpcUbHQQEA4gX2fE
XcqNSuTk++HZzfPFOOTDU5wAoOGWjolcC3bsWN1yADRyPEgnckORFgsAi/pdVzUVMnBd2yXHOs7L
eW0y7wJ+0nBtu0UExZl8OCQWovMoSZQPjoVEgZOH7iswVcs0C/iPQHv7tkFGhoajHMC78CCM1iho
Gld/fye0f31aYtXAmc3wYHBM08Q95ecbIcJQZWP1RgvBeBMh1s5HeokgA6CbOnuhNjegCkNEhGwt
tKPCpn0cG6eE4A1Y8h1ZmJe4VVgPdGX2LcevEsVl/PPNAzX8ARLVfrSRE8UK8axokKxi/9N6SyJV
0ZOALZ1BwhHCuPOgrrPrOsJG9fFc8yE56bCxztTBkAE5//3XYP66Lp2+BsGwbpj+OQ7tsD88D2Tf
o87bZfr0XtMuvQlJikueQfkYJF4IA9jWCL7M20WfBvaC93b5682ARhQpivzp6g8L8NkhUxbP//4t
c/OXdY40XdN18ZdzcfPgf9l5AmlqQmgwik/XBf3oywpM6EH0BTHhdArKg20nWZeez9Z/mOkZX5ko
pfqrOQBv49XMbB19gdTGzbuOG7kQUanA0bSkMGcmvejJEuByydPlENYgDkbKY6ESM7w3gvL9DEII
fNFpwDxUYPLFMJ3d/BQk8v5hO077h1skROCZjm0wx8bCdjzO0P7559wNYx9Vo0g2gw+ol5jbEGVp
R0htSyw0EUCS993YQVB3Apx0Ojmj6K36dPPwDT4iP2T1sy7wodpoAcoQ9T2knEIQTKd45gAFmocP
gmXlrpt6qUmHAIngwemDQ8gZtKr+HK86kQAnbJqvrNv//W/AmqILP39cXLyuBEsIt6QEJuvnjwuo
RTYgkxVsrhguu5hfIzKI7XtHK1BIXIJDpZoOyRjU4AGHvR0UMG0gqJ4lDlgcA92CmI9JhK0Dy14P
4HIOsV8AdPdD+9ZPmDC3+odfM/5I9hQN+PBhBLPwSTzPthDh4a77axSLQdU3l1FYr1Od8J2GXPgc
lUKoYOtE8BxlHijwUHjuygpISd5HM7KjAkiuwMWIBHSkwmeP5SnEjoRzMpFzeMqQFyU3lQu1D0KE
XaiZC9BS13HHQOoYYbXcN8UOGbNXFFvFP7LihEUjnkgqsJGR8t2XiWp4jsigvud+2qwyVpaHJm3l
Dknkbt1UfDwDmx0scCu3Pk/ztI0f/RjH93ksA0yPDpKJRXEygxAPEDBIticU2h/dIMl3Fq5ucwoP
aTBQBfo4Gk8VeDdO5EVmag66HDdAP38lO5mokw5DW/oLE8v++fUVyFhPU9Zm3860UsGabB9ezJXN
Wg9xvf9gy1qVHRpWLkRXQm+ShtBLCYC/1lZaZR9t5GOIKp800FoELP76riFFjT2hy7w1VlrlNmBg
QUyBHIOKowl8ppuqBdB+ljjEhYVwfWL6oMnTRrundu7mwbwJzAir22GZ+rUDVbUxGeYgUMYTxWmy
B6lDeRy5f+fwEK3JpFPfnNUNE9AKERnyNwHfGzz7cfPoBPsBEmyJWztPsF7ESCTi5LaRkFmmObxp
IhCng7RAiyN58LRMNoiNIwA9dZLNTvgSoavwfH2lzBtW2TCMi+scEVa88RjfyWod1QmY4qZxVu2q
pemZcnmdIffLiw19y9uk0hyjBYCexZpm5WPhn6I02LmCiXwOOCAUKQp/2KTs/1N2XktuI1u6fiJE
wJtbEPSuvNENQlJL8N7j6c+HZO2mTk/HjpkbBNICRRaRibV+c7tOG/j6CeuWd9FdzDOS1ndbhDQP
ouiHtr6wdsB1LrcgDlWAnkZqqicxKrADaVeXfCfirkSdpkJHINd9Ef0jPUKcw1dCT3w20+h/04om
Otlow/GM6TdqqOtPCD3qT9qMFBZ+Es66NY0wX41S4uLYkj2KLmAMNChsuJFGqlqs1Vhvt06PmnCT
fk+HNN2Msx7tdUkt39LZZwNipd9BQDae2RbqEdfR8Unq+x9K5SffwUWxlchb5WIHTnJld2q6oiE3
x999ZUmPkV8kp7lpU09cgMj40V7gjEU/XZDqQ8Z+5KsQF0n9l6J0NNRXx3SbloOzbXSp/MB6ezXJ
tb9R0wZqqUMaR2qPQ1yRe+gIBq54usR7JbFkONZ8ZEQeZbccI7la+TzEfCXIH0WrYka9Z/LmvxXF
UHLAM2G8epuq5n+4IkZzsZ1OfsYQI9r4KoE8UazyWr5Cadzd+rYj/GysAoqN32g/xWxWaUlbTHaN
FW/hyrMqjfpTph1F260mhwmRgXi73aottfmBdxasVpY711LerxARgTbUsGgSj/265yUmGpOs24r7
6ApZP2l6/nXPg2lfgRPnt3te/h02aBsUa3HV1ADBPlsWmfTlAstB3Dfx5uF2X//tnsWgsZH+xz0H
SY1gP3m3a5uPm0FKjG1XO/uS3BwctK4E2CH1bC3E6ZR2NbBVciJlZBk7R7TYUgFbMU+xdbv1bCF1
xIYd4Nq24EKWOQYQ1Rs/st8TLcRIWtTJyIuGJ3F6qy17VXaB2vm5lHhhxAKgJc9xU8HnqFF5YwuS
PsO7TJ+rDEfKwXkUHQANaGsZKtVaFEs5UZ8YLDqKITiA2d4QDvlG1DU2yeIuWmGFOu2LPl19DWPe
JmzB5XQVuttqnz7LgdFeJ8Xc3ntk1dTxZ3bFTszVza1z5hPJ+1VVlkfRTwytgxE7Nnls9qIuH+Xh
NOnx51zN3d7WqtQjshtv9XY0DnKSZ+dgrNmpj56fl3s7KbC3kvPMTcNy+hXOmzS3mt9TOv/kDVp9
swuSC3Ht52DCEb6bG50XS7UNHkcfHZm8V7NvqmKTK2YQgFnedFr1e2xoCPG3c/YkrjxOhXGI49Hc
Iw24LW0TeSF1to5tHP7SBrUiTSohbmnaxjli1djoZaDApsMye0oqZyX7YB6kZl3pCHOkoCy+24F8
QUJ7SX8StbFHPuQYoEAYqcVfUhf8rHB2/TBHOVnpw+Q/N+hTetgwyNA+5q9rw+IvD/+4btQF9iN8
CGhzYTi8gRKG4KyAKPj/rodFN3y+oik3zlSiYI76+aZGA8TzUyx08l5hwz31yneIea7fq82n00C1
D1GN28nEMt4c3TxU2TJr7Sgre8boSBt75ZpHCbkcMZJYpB9W07PvKOXBwkx6LQZk+XZWY/sb1JIU
g5yh2QPTt19mx3wQ7bMZE9NVquESloTnYTfid75cKXMChL5064WfXbsf5TDZVGrtf/PrzW2gZvdr
tZuLgyIT4cLk7+N2I6BmXSnng0t4ITir5G9WxTIhwKVDEXX522yH006FCr7J2q77TMrJFR0kDX4e
3n3ZEfGl6smxMZ8Sl2oMyNsNu4aHAAzEyUQB0xMNktFsHJ6a752t6VsbqdJtmIzSe6HzzS/XROKu
8ubQTknhgvjBI7m6fVwFxuoueJfgyZRwqPEXE2Exoo5B/BBI+mxnM9iOc1nvcCGZ3uYCn5Xlg04y
dBUQwMzO5iw5QPBi1Z1Zkl5JVr1WEw4eEXiCXREk2IbdEt9kvw20E4hnmaQuFyEY0aAE1rM0Ys65
rKa1FBtP5XKwU/Z2lRZLa7F8Rk5Pg/0zNMfmtqCWWTRvC3R/VmKQ6NWD3p3YTp5FyRw7B9eNgWW4
KNQt21zlAIPKtUDFvKa6JD0mQXlU/D54H62CDwey5y0WWdcKMCc5G9ei1cyC1JNI3e1F8BEk6e+0
tOWLKC0zqqAoXvNlRuTpEFYnfmlUXPc/ZPE0xG8SUsgJ7Kl96oye3WlfjepusLqrujTAdYNE9kez
NJY7Hvrmfi5jPOzAZdkn31D/czqFJi478/hXoHwb9ACx767PCII5WrIKrbBd2ayR20qT9WSFHeNW
7W3t0sA3eZprOTxrmXz96pxLJPzGLvNuZZV4IQzNqsXpZpmsyfEhlePHNHLSJ1LjBPxD51dnprSp
nZ2t1bbh30xcqNGLn13ZKmuQ6PIavLOGEpcZv6eBZK4zySkwtqFYDUiy+2FSnkRx1NQdGDR2UYVv
POdzuS6mPHkPwppMxmLqxUY6ecctwd7Wsv/VGqdj4qHYNO1Fay9b3/UirK9iqBSsZ02GsZBW5QPB
l1dxnSzXq4O4qWyZH8r4v9+UaM2IPoqbklD4ZLOQVFt/muWTQHne8J5LMScB7vq8ydzEAkSXm4zA
H8jQQPIJsC+dLCEmcJ/o1knMGS2djCybvaoN1rzSr4Alxc/gQOZXDbR70sIOFiV5KNiiocYuSrai
7bVZTm6ltJxOWlAMD6LNb50rel32VZTUQH6ukJa8lUBVvnejpVxEWx5kP5TQiG6q4TIO8+RG9OF8
u4Rcpy6/Df8ktMERWK3d3JkAhCw353cFmgVKah9Fa8467yqZTp5GtOL/zm8qBWnbBfKraTnpKpPP
rVkne1JjxctsWvE2kWTFE8UglduzXfsflmxG/BfjUxpMqI2JRrnlUoXWOIe8kYqXMemLTR4Tohet
g69lp2biiXYb26KTYqcvomuWI1VOoJ6N+3LRsBv6NY4PKdl3JnJQYDiA/k/robmkGtYCaZIpHvn1
5mJU+PwCyuE0DsFYTDg2bG6VVejQVDXKQ5z1+p7Qw4Ql3DKHDBAk07KPegj34wxGHXHE/FlxhuxS
ReFFlhSpACw688KmaNgJLa1G1LRHfwJx5mdV8SzqMLr6ZmQqQKylKnIGTOOXF6FJTDApsBbUouHp
y/hRATrlh5g7iqIYoZabMOnlJ1GjhOz1JiNNNqItnJLhgTDIrbvoMYwYXnclkSRRtAl7ItzfP83W
+A2pnPYkqlsJWCP/oP1BFIOm0mEaQRcQRXEYavVFa9P0LK7kzNArIlYvKEvcqDjIhof3hsc/Svow
6KO81uSuX/OkqTZ5W1ieGNgXivQ0/Lr9tU3lzN4E2RxYHrPMsaZekzTequGUP4vuRk5iVpVn9ev2
7UDnHch4dxL8plbwReHjByucnVD2tjTtIbEWZLZkH+5V4iwZrQ1IvvEsSrcqDDdIG47jFkLt13B0
/jWg41O/QulgH5ajtU51eA4TKNiHPraz28Fv7MVwwT84XYHMTNYgdzeO+Vc/zemGTWdh7OeEZeQN
SaCcyWe3Z5CAmZeMafjT34sw871d1vv/2i7GszRnvPylxYYsl+VVpIiOXQs3X7ij34tCROdehDqE
/MzSGZoindl+v95bxdgGWKZXO/K4t8lgXRtN+S1SwqYdItFW1+ZWpITZtZ0njAieWnahopcfW6/T
gF5xkA3O5uahpCqvfRe1j47uVI+plr4JJEwZB/bGKktn07F0kpJ1JxNaJSTjYnvX2UqlOjuFvLYk
SRSWoID+00VobCVjWHlI4YzraSiSybWc/AHdw3gvAFK3OgGTMse28W7mbnh+AxApRxTQTdnmQ0NI
OZx1ILs5xBl0/7RX0YrFGAbH+DqkyRBsxoA4XSkNqGkqaiGfw8RZK2THHrTlMKF+8RBk5Y9JrZOD
KIl6u1O/hoo6cZBNafQmXtquhobWcYQ49XGymv7FSLpm3VZhsxmWoi4p1t6Mg2glWgs9dq5VrR9E
o6gq+95zNFl5FCX8cpDnnbLiiAf7n7PJyiYKavMRp+z2SUrOnZoPj8pifz5kpNAdv5Vd0SbqzEDC
xioaCAgt/UWdk5zbulNPfZxd7gPNaZRdUfzHQC03SIszCD7YQJhi/rqSGBBnub8rVNtOLzn7BEQX
FEJYgbWTpFw95v5g/o8zdvgbxfJBf7VEj4ikEaVYWAjAA4aqN06i1I2SccQY47soiQOQ/2kV43S+
1bIBoe7eDp564qnLYDGNH7XS8uuOvL5JUN1eZmxDwzgNgxQ+mSEgqTTHA3J+U8WfFCNr7emhaSOB
yscnDnFdH1NNk86iNA3waMdBeROl2hr6U13Y8zYlc3aKghBHyeWQ/H1mRE63bZPqU/RIleqrhyhO
aboy9DLGllBvkaCFBDRjWes6qGVfhip1rvLSkC0NhQ6YFUFYaPrF4FwhG3+NgO36ey5V6DpGuu8X
iIKmzPqjjvrlrDZP2QJTsHi075qSMIroIOqGRQxIAgt7G9QUkv5oOZvcOpvGuDITNQIsnesXcRic
ERs2PHQ3PYZKvNDTENoL0HlaWnT4i6NGSE30E62AC196XNl2Qlkrd0wsUUz7KIS1HAWNfVc0iPLS
KvnBTzCf8O9DvIRyZ1Cf72eBNIVeudRJAa164vzZeu83FsYJs5sf4TBUnwRnSYfw9V/Iu6pPFdlI
UV/jQU/YrCl38hhVnyGvSdlYmm99x4YHCU5euZf6+/Acl5pjDTT7oVVRrJnxcXrnRQIB9OWsXurE
magTraLf0NfhP1ttZ/gaW9R+vXKGUN1KswZJrg0RSUKJ/wAAZS2q7vXirDDb4NzZerN1jGR+0VP/
LGHS8ddyAmRyECeYwt9qrBon35sVuc830cVdeJBq5SH1eYeIxDcnThtnxqzHngYCJHyn5nIQDdqs
hgfnPyNs/tLLjQpkYdwCxkObPbUY2+1gV8oLX6W0HdIg90QxbUAaG4RtXFFsxoTXNHYKQR2p3UqT
1M0wxDHYIYY6IBzdil/eUWo15UVMXMcVgdWlGJpM7OTE2n0ivOgET/YDAmPrMlTHi7OQg5IRi1DZ
CLwe1hOpbL/VtXcUw5A0TLJypTip/i6ZOdFaKa/guVXae102n5OhpQ8B8c+XfxkkKZPs5YVqnnNs
tSUpTtgreUEA6pJfjBeJk2H2WLHMnamZxiaT1Hw7gfEmPs7iK4pao/NmtSy+otjip7qas7B6nKZU
P6ipI62QgZo+ZESTVn1nZCdCLv07mLRcxzNB9ApLXYJu5owfjo1oL4JP2UnrJdFLDP63XpoEFyRX
zJBoSNK/69JZzFC23ddlRfEfl6VXkw7FppIGxSN/mF3uh1hDD66Uz/eaTGEdd8FkreraKE+iAXeR
/AL5vTvJCPt+5Bm/ZdaZV1zCzF02VcYmIfP50deNly6YpdjCxCAoW/sUowR7HXssz29gJkb6dZy8
plX7NVLxs9tI0SH9e2SlZtptpEA7YTH5OBXtLsKr4nuTb0cEq37XOFG6VdmbrwYqHeuiH6JzXUnJ
sZZGdeMYZvFMpIXcltXrP7u5c8WopJg+u3CO3luC8R6osvAS6qRWFYP4HSTY5Clu/HAVZGn1Ixps
VB7InCU+K6pUNh9z5FRotjThFbnIfm/XxSeb/syrRp1YFMZL6D1N9jc2nGBqu+j3YnSSwHr7zDPF
WvmFET0ora/ubDsxd4WmkCQCf49N7zB+6maBjQ1rqyL5nx0LQqcYzsWvlOKlh0KwKvEI2SlOUbzI
pKqgezrzqtTD8mWYBvna4pbI7654ET2M0d4F85Q+iCqzdppVbNvhXvSfg97YVpmSeqKVIH57QR7t
UVxKVNnh6GG10z2KUhtqDnwjfEzE3FFUSxsTT2WkYbkZM9AKQLDlN9F3LLL6kkUGjO9I0jDTibIX
QleXPs2Lb1oERlpH0udQ2zbY2hlSR6MU3yZ/Qs2z0/mnwMvjo5R/iO6SAjZptNnYiyK6DFbRDp+F
1lU7nPWajajGx9Rr9TiDS5Gp+0INq7WYtJeMQ8GP8cXMWyh5mr4HQ5Y8JYWOb48OuLuxevypit5n
KaxYq4kmP5UtKKNw6iF55UOyMoO626HiJZEgXcr/y8G3qZar/esESoALaNwWqK8sig0tzH70LF5j
BTGyTikNV9Tnyjh7ZTBot251Pv7RrbXTP7uZbJb2Mvvk8xQJS3CSiH9FSeu4jaXgl9DO+ruM826O
HvSbLDvh1TSr0J2Xhyj7g37rwM1Yi6JZGeThCRScRNHXXvvAbN9CrdYvYxYkpDGZrDcNyMQdEodx
75rk/H/CZvdkNSc4AbDpGCuO803XcJPDOlF+Qqyl34xJKx19p+qOkLvtjRaV0mM8IfgWwvH+ZvTd
RRXj5wQZqCGq/ypzLCpGqx1QaMV7uPSd/GKVU7dHxnraxX7TXrNJQlUYK5I3EkS/srgPfwfyzlA1
7qNS1Fc7tUfcaPjtSQvJLI4rZQszoDu04Yxba58b6wjtzxd5eVDw9j7+kMwGLWtiYvhF9rtEk/3d
JNWB1zaq9ppHrb0rK4IQojgBKdslUhLfipicajvVaZJbcQj4lWZYn3lyEeuvqTySLdfynPWVYmvE
I0WzuHW2SFfvKowUb61mHbQ7i4jQbWxYWOzz0hCrwWVsaZI9aSYF+8flrqD3ZNjGSf2tNTMgkna2
jArl0uo4ZbQLFGm6taaOL22DXpFvrXMa+1tS7JAxlplri0QIluDardVQcHo2VATHxVRhJGtbuUVH
VRRZ25Tt3DXIFixj83GYt6rhY5qyXFfp1XGLfRtUranZN3bZ7vwpf8V7aBxdWJbNWRz4er/OYu1q
NfN4+mcP0S2E8uqSyEu3otiUmAznoYFp0mIfmemqfXbmFpxR6V9ZfDULcRQz2lQB4qeiUvQTh6CI
f1gRyFJREo2mhP5klw2beBl/7xqnxKLSmFzYvU6ctar8ouZYmt7nbnBmPdqhcWginxVPdPNjOLcV
WjmemFjJePi4EezxDJb18X4xv8B+pJKKh4QX8j+uD4WjQeQoj9ei7/1ilprsDbspT/f6LpCyA9rV
b+LK97mjXLVXBMaU2xzWs28pUEUXuxVxkCKcVkIHl+xpYZX9pzpNQ6N1RVnFKuPvU4NUGvotSA5o
UubJACxOt1PRtS1TyQ1b/PhEy3+Zrk2jreoHpBaWS07LPGbQ8VYkyvok2UiMOOpaiW32ZujgOoPi
7KuA/3JRNI3E4r0pLM6y4QRvNR5uol4ZbW1f1TLbWMBXH0oDFcxsgDuDctZfM6IBoj7JnHE/hyPk
QDE5tjzkSMAVEgNhQ6uQChCHso2dU70cRLFtjWoj+xDFRd1QVSSpyfGXrqzKOpGp2DrHVmudk7Tx
OkebjyzCOrGxpcH0rX5N4It1JcnZZ4uOokWJsG1ceofL2Hu9OHN85WuYKN7G1oFx0As0V39UabOd
JlU6AWlIbT07i8OkRwhWLQdxJuoiEkYeOOh69Y8GpMYhIC5jRedY6reTXBaHf9SLHmIoaXJ/U7Nd
vl3x3y4mxiq184MA4hKZI/SbDv60kRd7xGk5gOv6OpTCQDGFVrI3A3ldi+K9z6AF8kp2pGGrNlbs
GooRYShdB3urzNLtEAbpW+Qnj4JSMjd+zL9F+2cPBzD6f+/hS1XrTXOLPKyDgqjTtQSv2iA/qbK1
1jW8du9VVhojjnAv30fUatLttKI6Q4/JTqL+1tmaZMvrMxztjK5rH9Cah9mi49gxEjtxSPfV1g5b
qsKtJqN9uFWWebMF0LcIuVJXLIemTqM179iyJ6a5NSgW/jEJatqzvNg4Ld5OozTJqzT1u9W9LrZD
y7qVC+HddG9SFORUXTFSVP7RLspNgxbGP6b7147jcgeiRRzEjKZif9Xdi/zqWNhFHzuvcITZJBDQ
PIeMy+iWwVSeR9wYyewUlXys4KbIWkhRtHR+o3Ze0NZwK/mWN6LSrM3FFGTSYi+p0T7VhuapimSe
JWpk7W0nIVwy1Mmjan+INlED4jTeWUQeV/c608DHI8ph0ymJUT+FYAWeiifRXRxSzWHbLtvW7Rqi
Tg/lGNGQsNmphT3slEwGA5Nl6ZlgXHpuiH3sQlQgKr9QBv53bY6iRfQBy9mCx+7RcV56iwa4k8qm
6DUkw7JUPRRG0jcvfobhr1FhhefYwXNmROOnkoFZr42sJQ9dYUqXBgAk8mY6TBWkejaOwQNCmhg0
SjAwE16d3SHTp78g2q8goQyBm3YDWCPNAbOkIyiQRt2L5JPE67Ua6Q4L6W05TeK9tOy74C4Va22c
xpeyAUwemSjrK3ayv82E0SnBFR/Bx46fX5rlF3/OEFFty6NmqORxrSktyQ79pyzOxKGJmmKnNxpi
T0FwNv8+EFqD+z7yWMsiW93KdvMpGu/1/+g7j1W4YNv+dY770DCx+wOefGsx971enN3r5tKOThGy
2csd/ONK9zpxM8mM9LKNC+HfXe1cj7aVmSO0FRjNGWFYjOqtQNuMdtas63gGv589OhZETqlo7Zcy
Vx9K7JeuMonUl6ZTZne22vTYD5nzMvtd4xF3sfgMaNWbwdxobP/X6lJ0Fi/dWQKCI2aK+1rBNyb8
LhoNpIKefH4u7LlPdWKU2LAF/NTxXufoL3K2ZKDAMoiyOEUmfTiAaF14H6Pzmvn4fKfjcBElqJzP
WS4P11sp1Als2ePDrWRau2wu5EdRchIiJCa6AblmvYM/hzY8tPNVHFSAsOvc12QgCtTllf7VUIOo
xHLFttetbHQmDP+lBVEVN+AJtbvPUKETcI2DcJunEWb0f88MOd5Z5xroSwcTTuhOmb5Ge8x8aAHd
POiFFe8m3YJZ1pdAS5aDRlTknGE9r/q8jbArpa7Tgq1WzyPbU0qibxzpqlubEXR17H0eOkyTYmk8
ydE0eBmRrR+o8FSK+aNGac+Tk0w9aVJpXaaetJpoqGCb49spf/aDAYdzbn9ByLK3U9MWhwyzBkQA
76cx8OwDad1mXsWBWhxaxcS7a5T8PZYOxJwhVJpGXb6EPTBwVvh6T3CvfMnY4GxrrLA90ZpBLjzX
Q/ZGMDptV90wu3YXNU/lklRFZWZ2DQsXxz5wMAWAIYWtSJfLh0bx59shyYc/iz+k2cwQ+pWCI1Eh
eCnLmT8X4R9F0fCPunTpV9o5FrRiiDK3a54txq4GDjSGIRmPKQvXVijXsGKj+FExapgwVVP9aHrz
xRll7SXpRn2XWLq/Scvef5egEYxAaX5UM5KjeT+1l1jOtPNItnNV1WN+HaNQbrZBABMtB+WFHsbg
75UmwSuyUf0HdTnw1lRdhoXIFhPuX4OBZZPeDLjG0Ci6sUT/InwdH8Qc4hCaESDwYAMtFVxaqM94
myNlqGvTN60sUdokkY4rVBdvox5EuN8b4SVGx+FSVCGar41vEomgeG8Il2Kmt0CfNEyY7g2SaVRn
CeCmVeUo5+aN9aEFPlrLYW0dTYjF70P3w1yqfTyg9t0SHCRLULkgmIOdAtcVBaxBwh3VlE6Qh/X1
EGQkfpYGUSdaDYXXXMTa6QMctlqhQehK2WxdnRaEuG3p0Q95Sp+aqpJeSqBdu2bW1U1a5dJHbkgr
0WHCYdvrqkQ/iZF+DlRHWK9gM/KUKTL53S8riNZIWe0S7RqbhnolIjlsgkzCQeTvOnFWx2G1WsIZ
m8mZejiEvBn102jzj8lYcTDqVL04xYsoaAUPCDcD9LcfC+svq566ZM2+O13rMPi8+6hqGR9oZe82
k29tRYO4FR/sAxY+ASLziyu2BRVf6prwbcLz/dqXSuCS0CfgXM/T1qoaay262T4pAlN3WHeX1v/z
KKOPqtcO8yVJU/sHxIn6B9gISH1o+CSTSTrd67soJ1E8zzavg3QTDUkqyydCrHsxSNTz9yL60A5L
iMvSrmS7ibAPtvkuG/KHENWJnS26A9YvKWiQ71fs8s1qJNPrHfB1WhC2+wbHqB3ILO1qlM3XaD7R
D9DDv7Wg+8V0wfmm8ycUAK1FmiY0cHGKfAw979KAoqHtx2ueJrKnpgpg4MY+TwqqakKRKu7VbSBH
9lmURP1SJXo5c+hvb4lfNS8A/Olm+FxOqv8oZU+AhKG8LIcZSyYvrsZoI4rARRcb5WraVvGMsKXd
nRqlna7GnCFkSdZ9BaVq3ovGyBqnDS7M+Vq04nc7HrMcHx7RWmcoek3guESjqIJpAdRWn66iZPjE
GPzm5PN6k6ve4jedLnYaPYBSLwWQvhLFu1/1zehGlMelT1NJ7Up4WsuWPcKNVqZn20a2U5UwMmXL
Oz9LsHp4mRhfp6UkqmRVfUMmNj2L/g3/slts4ll1lh42MKLHPtQJ4DOZA5kCkQ2QYio2Omp0wR6L
LeDI06dMHyfZZPeoR2fyUrLHDQ2PyNqpbGxdnpuPY92XgCvVZDVlE357Uo9LQPcRtIbzkBxMHjaP
FtzudJrItqaZtdWJrm9syzE3epF+lHEpAdI3pVVIenJHOnaPEHD06Pg83BU4it9sAt16i0Kzouoa
Ghf6eBFnkgHcqCoRcFRNvtZYGjLs28tF9NhZEX9ilSYUS+SMJXmQfdyOG1/37EIlipssSPKdNT5O
zrIjcpD2Dbg+EhhTcdDUel69qhEsb+QzDvz+RxcY288Cib2nUtaCfWBnn04ffA/jwNn6keLsEl8i
tsXrMKtkxH/R/GpEU7o1FzSD3Yz7uC75W9HPsSNsinXDnZCTeihhIm5CZA8SH/R5pbx0mvLNUVTb
lUGEeXrnE+2ULLfWSBDJE8CfIehW/cCvhyhBjudUi20XmiHyg+PIyJ+TJ3TVOYQARCJiDejZgnha
jo1HpmM9DB3rspzGxxHYohsW7bkjHB8Qsf8rMXIkZiutXQeFUm3KVsrcQQdgqqb9Cl1JgE7Rp2J2
8/e26rb4F+6b2bhqZS0fnQZsK4tTv3aiOneVaPrtd9/rHPVl3n1/IYXNZ9F8ojK4jZ38vc8Ak6hl
BxW3eFJBq7lDjbm8Kr0HebIy6oplpWqxHwv172n+ge7XRuOTyR1M80ar+SWzTfAM/Q02QHUAcszb
CWYvrh73hAwkaVipc54CsDK+qZE6A/hmT+lERbiiwydk0nWZs8BOGWZTVZlcIhNk9RyQtzMSPArG
otuCFv0uDXn+0vm/KyR0t5DQXiWio+wT5ks5EkDKokVwakxZPGbLkxX1Ah6Tv2SuUGUivABEcviV
xkF9USYNM7T0pet75VWzDj0IypXkhy8KvBCvQNnAG3kGEPHU99iLX/R5PBShjBNXkl2GFs8nBYrM
ek74Mkj09tsIPOkhCvZO1a4tFfNEv6ixyNGHx06JajafbbWNTEQH+757APrh6fU0gELWD0phS64c
RRlIu+7ZmgsSllMxe52f14cwHvZ1BzYXqSVSs8DXpU7eDQMcs0LPAb6C60K2nmx/ZGGhUpImajvc
4npcGSLfvNgWMGdcc8KuMrdtF6GdGckrEwRkiPTCbp7hMehYALmKnysHXsvt1dBJbN39ek8M29Wr
dgLFIR9iJ4QfXlWRuq6mqjl0CcLpV3FawXtL3T/aZlWmIi/MftvI3b4oCXSBjmSUmEURzbcJAjyC
Yl91s3EetpA9ctjOeu1i9T6iozE3h9CJ1I3RyVdZLasDQPKZX1hkY5fC+7HXTIBMOnX6xVplQpOZ
nccmXNTk2Rm4rH7BwVQRV8iDlV9aeFCl9l9P+Dl9xjYvcJNVRW6u/lBN6zn0O1clp7cP4Kqurbj/
WTZ8PaEzP5S6iYBviXYzGfgiX0Sye+dap0mEfjDGq2b4kkdztU47gMh19yuz0CwBqGshm1qW61mK
7Gtf+/tstqVnH4Fff4qOita95kZbbFAu+WzzVFpbfsOXh7Aj6j/9WTbDnhQ+iWqlKZ6bqP8W1HqL
kmFkbhOThEo5dBu/r/MV95scs2zcOhEfSFai2aJmRn+uCj4sJQ1fsoG8vlrx6uKH2yTONjMB5Z0Z
NqcsK5D2SYrXoZRX4eINg08lNlF4ppHRTDZt4Z/qElWJhB+jrPQPpa98RKpFqKapjzLvG6tu7vs1
zEXjIKlSSMw+0fdpiMhF3Va/Q6UoXDypNbn+jUpP7I56jDV5k2KYGjy2uabsUOitg87wUEAurOZZ
TsO3Spcj19FGXn3t7BJZZrCptQF94QBsau1ke1Vhk5DYyUdbO7PbJfa0sppT2aaubU6mGzo5hu9Z
aW8K0j2XDshiHTTtJTc6ornIkSCmBg+rDWU0KZvulZh+7Ia98aEVAYwsQk7XUHZ2Q4rmid0cCmn6
5VjoXxnOpzFk2H9qwz4n8+RGIeliFudxNRnA+QrVsVeEoccdb14p2TXUbNKsOsZDyzPYHvUN5hmq
2y1On1qqvEHoHsGu1id9sh0vLnu8MxLIqeEQH8WhD434SHb0mGa1CXXYzIDx9s92AsGCyJKbmZLb
tfXvWDPejGH6WastObBIPwHGPpawEK2JOKJu2v+PrfNqblXp0vAvooocbkEoW7Ys23vvc0PtdGhy
auKvnwf8zXhqam661A3CsgTdq9d6Q7NDB+Fbh9lo6JT5G7Li1m1iufdlm7fHOu6Kl2IGh6ck/V30
i2/2RR4WBHU7HWIWolgpDl/aCJa2sINew1m50YWBIJCbHdvCja/Y0kSo/RjJZfEK6xQRqZ1Fkmnn
dDRgaCblcqnSbDyWiCBfgYYbB02I+WlIiphgFlor8JhmP4wYI1Jr0sI6zZyXQsZJGLdPTQ+txxQ2
xVQMINHOICQuG3wOE8R/gxUFGchMpW5uAom3hLDebMPDLnARzXvXHQfFxm+gTN13SdE+aB2rR20/
QWO4BwZkzFgyIZGvflsadk5aM1TflYaaqJfJ6VRbprWD8tr5kuny+2TB9EngtXyHViwBJ4N9AKeK
618vjO8sYDgrQtX6Ptl9j4evUPHWtPDPIC/yPUYQxWdaH7+TT2fDljXDd82LBr8AJfXds5BCsha3
/R5XTBHoGDbfoZBNiGoj8RYrxhnDQf2G/qRHQsKJdls3FYt+KxVYRFPyfZFZHcBLMsF0x3LfmBOL
rGmeE5s9cRSbw00i4nrr+F8vk9vuAZyxV2YB2tVeAdUyd6wnYm0ySt6LsrTKm8z4ykYzGGw+JRJD
GVLe04hGMqIwfWysWVDUfIBGAfuNcdCzJ1MLbCDje1VVOoxTup/ukFNiRhsEjn/1oKYz7wf0RHYg
hewANyzDHzQjf26s0fFnkRlhRgrYN6zhoFeZhyd5Ou6X+jZkzXzsuzS6LfwvSmpfwSy+50kkXkik
9j6aVCxZraI+I4WOol+5vNjmzIJdtXNAIgF0HcrdFKbYyapD2geQGeTeWE1Q+zINYMRnz/bYVydv
wWkVaUc8WOrln6qv8BmplkODK184194H4OBd344pxBee/2gB8Ts3ruBfscGGYDgsF9Dajh1GWRL7
UU6itWvRwRG83KcplCERofGljfmLrWQ3fZ2645zElV307a5HO1RBh42FW0B8ICGAFmtkBb1XOL5a
VBQiWR5kGtmvY+2RVLeKfdcbtT9WJDUqL3Z3GQZwfkdlOeyS2t7NbjucEeqwn1Khpdx0C7iFjnSZ
ZjKhloTQz06VXkujAaRrXGek6cLBmtML3I7mQOBv8cme0U1rjhqKGULpoovkUUUcqv5tOkuPEZuw
jgNSNEmSkkKeHS2UMqoOVSzywEzfO1trXuJ50n0yav8we1NhHsV8Li1/mIfaT7pYebbrrr9N9qT4
JeX6p06MIkCzmX9c9c4J1htlRZonk+0L2W7ADT3An6pFgbK0MNB2NA1lejQvfURpXVXLbtAb99wS
0012VBuxUfTOceTimFq4Twi5H4ZYyf3BVZ9NEjqhYc+zr0nlLL3qXQjbuZZS+dtO/FCTpRlPZt2U
YTdnfzoD/E6LqDjOOS9V36bXfBgnX0lnx59wGZCs+6hCsKyodnHGyDsK5wj3IDHAlO6jCNM1pDuE
o/w1J3O8mBHwralOgqSfrKAT3Cd9rRdnRQxQQA0So/NUndx5wBnErZormmM3tWVLZQAVMbBE1LHc
ACxLRCYK+9JOHo4uE8GT1g7dAZJtmEwKlLVGLMfCyjuglfWb7Kq7ogJ4Q2C7Ozhd90MTuR4YrWby
hOU8fJ75vPQTLLklPrkxrkVrTrQfkixEDpoIPtbmncruo/YScYajpFK9Wv7pOgOsHGHBjocCDgU+
68EyTbgP9d6PPCpNXzoDuQ5kmqYcbejOfqZUOt0mQIZoFnX73I0/HMRqwsnTcTMVebhMsc1meOAL
Ggaxt+NIDYWTf2AINO0aUmYhkqtqmCegCSslRmhFr6/lhB5WF7FEFbZp+A6ScHslHZxAFqkMRJQc
yMHl5wzpXVvV7Qsx/hWzS4mMefpiaJpyqHmQ/Gh+yQFwjEUq7h372dii0Gy41E0EvBLZdOxY1VYn
0mdnVxvxdChqW9ulAGx84SInmz7HYrIIb7ohKEBI7iwnuyeeuNiW24YSiVzq1oW6H6DjHRdH9WD8
InLCHA6VZsiKfY/w+9LbFXJeKV4M6Knvo1kNO8dtfejK+T7yLGaSSMQhKk8/NHR3wqbvxodWkBYq
YN80uo7Vl+fhWWog/NVE6bTD/PHBT+WSY3F/kv7M90LB6WI2dk4ORiYmKQda32lxNGkRtNOjApjP
JD4S8jPwXAMFbCCgdtkGAyHFvrFQMG9QggAdXsnXJofCZVAI9Kj5txMI+nwyZ18lkjZ7rMGYf34h
szBeRJrflahZgkHVoifRGT9skzr8MtTntM/EqZyZrk0FOFdFNaN2Lg67TKinF7x3dxoudEHTaCgi
VRHUuQicUtadpV4C8ppyNB3jxo8QWD2oCnuWobHaz8ZaQEGYVYE1km3dIy9b9nA0McPIIKT2i8JO
fSpSgABec8Lysj9PoxjO26uvJrbN/lykQKfg1LBSO6Tbwbcf5jJ3D/y49dnI1fpsk+/ay6W6zYj9
npFEWs5pwabNg5cUbFdzJcWAPp8ODQVGZGguZC9cn1T/TWhee86a8qN1CxIopTm2xyUp2CJ7sJrd
fEaWuJ/Po9GjZe50eOHaWlH4loU6i16ap0FZDfHqwzQv5ZlVpGQTNEWh1VcfdgIqQA5xxfVJtXT4
7BZmFShJlbCXcqPz1hC+Eocm2c0i7b6PFLU9L32LXtZoHVqmw3OrZmAXE8JSv2mrtzSTvztZ9p/f
1fZq+5qSxUL7fI4WF+WXXhyi1Y1y22dsr9y1u1rz8Xvv2rqc+NA09hSNZzt+h9RUM9GFGlL/7C6o
ynpO+mGUcakFndpkJykXCu7LThuzu6Z4KW72/GMU3yxkKFGCIILvuigKmKTWD9A8D1V3yxSmCyR0
gySbo8JP1Cg6LHlzHLsGYYUSV8Q0OY0SXqJCsAYMdjLO2ydAzIO6sLO8U7ar8asw3CXYXnZaUrP9
jQw/kYAokQqB/v1WlR5bq9EkX4Mh1Rmgg34WcMyD2oHH1vxyl/wXeReXbzZCQ27QLZfdMX08sLBB
TcRp+61qfarO7dps3a0xEfPgNl9/yv/vcIQR/f86e3S8bj+PguRiedDqMcBs+Qebkz7oTFThQlsx
ERgps+PQFB5FHU6Ia/y/KzdFLH32W68FnymcBsgdzQDibz//EXhKUAGcNEVeo7xPTrlSIOf+3GMT
uO+T4V5G9TVjHjijko1DWl38RE4uJlHeQdPq8Zhd9OcObXjS4YobOlmr+ACjKSfE6fIaNUXJ3L0U
e22M7w5Vsah44Lv+3qqucRjWNIFqWcV5ipGJbFv9MmtY2xwgIjiPvuUZ9gYXvGRRvXkbDRL7gTKG
SDmMJ6WyMx4dd76JGUE2y1E6oibyjB7iDc2QnyNVoMstFcIqyFgXvpoTWjCK5S9UnX1lAqTlGrqf
ebH5QPGorOvs7FXLH35s/GkArZ7MscRbU0/lLqFEpo/Su41iMQ4klWtYY0HKFmJntV31rBaQGge2
UYHI69Tv87h6tlIqzghZIdpfHiDaLzuqMB5nIfhsTCjb4nGju0v2HdR/e4nK1AywRC53nbI01wzh
DEOrlI+aaXbvTK17yvEluuOdSU3aWuTvKRMHZ5F4z0vz4TiiOvAIlMeIPPpHVUYoJqTKzz4y6wB5
2gHEqMhvisq+p/OGsM4T8TOuk3cySQEO3OaPIRZ3BFGdv4Ugn8a6oJeK/ZxHhC9lnDZ+q2LbZnb2
LzLzLrkA5ihHlf2RZMkrpUE4Ln0D0Ypsya6Ku+ykozi/cwpzOaJiuhwWSgc7UJrGblFkFxI+7qp6
TA9qs+Y7PDJSJZlWKXr7BtAfu0IxvJbwSYy0Sn5ESm3DBKeYoD+yWq1W8koSqoa9vHaj+kN22vdy
lA3q5BAmqfZTh8GrJXVTDx2gsdyhuZzdRZoVkFuzmUkqlHORX5qiHi/Wmr2bgfqORtscvaFV3rG+
DoVnkFKFsbeL+jyc4jR+Byn4S2A09WS2uvJmqJaCfYY6hm5fgGy0qmSft5P7oyV/3Xou2Poumi8k
PuNdbiKnNFBBPqLIv3NRcv/ZeaMROJmjPbMDME5tnXSHDu7ZIzElrHcq4X9b5IMtL/3TYkhMPK0Z
d6/K69V7xDx6xiDuRhOR2lBE+Tuv/yIrkFAjTWp/aW3vAdo42seJA2G4WfDYWrLlmRTDn1mXp2UW
8jF20r33CFskJXhmjKbbA0rgTEdb/Tvnw563mndGLS33v/qfh7czt8GtvzXb6V/v/hr7fy+xHbaX
aJvnEStTTjGZT9gfq6nx58tqxO5462+vtvVmSFRO2vr/6+XX8a/Tt7Gt+T9j23W2sVmT5c5Q68ln
b5ej/VaWNYvq+lJ1CGFIp/73qDGYBATr8VwBshvix/af/udbP1sxUwZULGUfZ6I5b029LrOjWSE+
tvXNbv7vPurVRJFDeq1mPX61NJXHwS2MABBR/LqN1YXN7J6a42Eb2xoVbrqajNH1c6iws5eYaezr
TRLnxpOJmv/n2Hag7JaW+s6qdbxe/HMsVTpf0wb19DXGjjNAzN54rsxcCxO3jg9WjdR4pTTWTa1N
9RYVXsLSN8mfrat9FACRH7qqTOclEkVoY0B0r+aF7VM8+0i8VT8SEBeHFAPII4URWMuwEzHZ22m6
N+yGNieXEpVPdjV0VzPNDy5r7AUnT0KkJctPMMcOGVv+S4lk6wFxl/eyzZ0b9EM1VNh2Ma3E9tMo
p5QIX33KJnlGDKW44N4rsNQByA2KagkNT7MxPSnQj6uWn8JBdpIv2nuQ0H8qZav+QG+t3InRLkN1
0V4oN/dsMXtkGqtsCjrUDQ9mW1HpURFk0nSIcoTeu2wY1PfGGQGMymxlU5BJyvGHwoIqNr6n9R+j
6zt2ygAa+9j6WEaz3hVw517zBJGCeqp+kcufL9tQG+v9zcuL09bbGojC8b6D+r3bzt/GZK+/e9bQ
XrfekFQLFabpScrZA6cmxa4qsvG1FFEJDTYZQyUex9dtLKkIdgFH3baehyvnJWmKv8jQ/OeEZUKq
mqwkGJT1GltT6P8moyXu22W8eklOKtaF/tcJQ4/dg6m0+Wkba3hur1KJbl5HDX+uduglxi/aUqiY
eGbz3nHjNT3BtL2NxVZyL0oqqNuQVQ2gbvPq9zavb0PJuMyBWmv6Yeumc1e9zmTFP69QYoGtA1Ta
MK8byBU46Etap84x7ZhfkWz5b9Dt5yndQnyuRd++xv/veaT4S+CQhr7frvd14qAlj4lqHDubYgxQ
cKqekAw0T8a06uc0yeRvY1szVGr1JNcmThXgnPq8rJpPUHP+58DXyVq2OMdaV1++hrZXcx5VT19j
blr8Vb2W6KdNPN9tu/Sp0ikZC8x6P199jdmKBETQeuftDIUK0+dpZdzkR0UHDCN1VMfT2sQMRS3k
e0wiKIyIGfZbVxNVgRtCD+/asbp3EUUryGfNFa4nJ6MojqkQgKrX7ij6GsdgcCZINbH3Eva74eXg
2yqTDPPaNSmqH/UO5L4ce/t9KtvxKBQitu1oPnXZUbb1vItNuPKDtJ1z1BKU2BnZOVXRBCJpuf3m
DCVbME98bD2r0LLHWifYeokb2W+GaaGSJIv7NlT1MdFEUS/XrQtiygzwcPzRoPOw06fGe7OSQUES
LFFCy/PcN43Q6KiWBHVbt0LqBf01gpztZIPp4gUGw2U7GIHoePumc1sPwTgbPFd1/aKuF80k4a70
vPK6nYgtMTHd3OOMhHGhv42NrDyh6FCh8tjfe0k9QKJhyZu2hW1bm1zdiUh3rmUcOUAXCQxbX45O
3u2FM+RgP+PkUKIW8haP97pui72nYAydj6vu5Wg/SBJYFH+1PqxAZb0r2UB2Kle/9XHG6j6Xxbul
TTNxPrMcpjE5sbjhXJYEujM6ovn7oEwUW7zoAzloLDgmxJ+93jxsvaYe2zfHODE7JqGNl6UDKujs
6LoHfStDirqMxHs3kcnKG0pS0Gj0o1bGTiCoCaxZPicYQLqESW72e9JYa27MJZwvHnNvlIGpF/HR
03eIj7ov9uoHszV6fjRM5dko22+9rmDF4zbzMx8aGY5qIl+ds3dRDGiRKcXjILZrqIY6GoKoZlU/
ZTm8RFGjvuFkuCFu/Nb0okdBXitriNVVpeH7mTXQRWuzvRJrjGFX5lNcxvnnkDZFyVkxhte0y3/X
tmscO2wsbsJCH24mxL0UTfGd2Lv77ZriNkyF9hebjX3mdRabpeduXnwC8pIatpTAJazM9xBX/hav
+GtRtn6MN8a7mXanBCDvb61AGE55ybExedXt6oIyb7mvNPK0pZKWoTumNUXv5BtBX3MYXIgMQnoC
ffpMvphD1ZIIsJPfrfipxot98DptReeX7m5WyRGWqagwznZJ2qogY+1Fvy/pWL6NfbqyC3Nx3rp5
g94ooIkrzHv7Jepn6lD92MDVMKaXpDVXflna7UEFp8euQSPEUsojdk+YOOR2eyTp14bmSitnZ268
Evrz5xdqkBQodoCgwlSh0E9RK/dTXSYkb2zf1O+4Dr7GCzOQwVS7jyO9wu27BPWlaPW77kg0a4vy
brFbex8WV7vLTt9vx5A+9S49Htr+ZP/pmZzfTeF4j6JGnh+LjPfBMmZctDFhXo9NCMGRa8bVdO2p
6C2+NgOZ+7U3UCx+LXHi3XroAdevnZftRVRb77JqMNsti8N2rPcs9e5E7fGzV5vNXY7LyVQzFVkL
/Zg1+XIr1kaq42VJpU66hl7dd8N+cBUbLSPdvk265rDnnQufjA6aAdugsR5JLdaYeS4uhd7aN3XU
OBrNcgnNJBkQrF3726GtoYCJzdNw2zqflyqazqKoWpFGLUZxHIeCtGQnMExzrVZAGEI5bOtW6x+g
CGDz7hX2TNUCOBHdSeqcvbjqcurF/PbZ3Y5obT2cEyu7Ffnw3azS6lSQ8boNQ/OfBgVMJ8RXrgn+
z4FR9aYnnY/yda40HM3wu0lrfADkSIusV0kkyaBJTxEMMKP42cjcaS8GyJRarsbPPEmQBOxhma+r
h9E2tp3nYg30vHXdxnyBcUeWYX3/1/jSdMgXtbaCLmPcEspF2k7MkYBxSlOmsgRgDMVyzGuKyOtY
YjJ7IgQUA+ew5Vthle911Ijb1vO8OVqhlTiSrwdHmSoHZbRTNtJl/6bapf5k4/sBYkQCeuGMBlgq
m+PH1hEtNSb06pfr1tUkUA7IePlh69ZzmZ6i0QM5vL4TGc/ieRmTzz+8DdnWHCRtHr9uPasYSbGO
aKJs3QTv99A210T0+nZhW/UZLobtb91cd6yXFgru1ts+n4z1Y24X7cv22YsV5zVZqYKf5vq5V2DR
rGt1uHVrzOW5NUvcbrbPZhfIIKUIQa297WpJNLzkNSleCsuU1iytVAOl6dqzTbGARPLcMFebVXdU
bSpDMeaf785UzX4ax85PAMSXlld40vE8ddbyL3mLj5lM6I+6hy5CUV488PlmqSc09PHorG8gOPJj
XdnRWRqLuESRkhypQ5bHChHPZ71IP3Lk2f7I2Xk1Z/zaHbf+UxaVjeVyNp21GlNjNwV9Q+4n+XOi
EN+RwWdjoMVuesunMgWJE8cXSqSHdFre7KU0fOQ4gW/Uuf0kl75a/KLRuL15Uoe8eN4axbbzZ7Kh
SGRHPx0UHoMhg4Hujg31tLgZAFwBPYdDp6Kx2cNi8eR0ASy/nNqu+YVtpnKytGJ+s/qG22560fCD
/8B37Xe5uAEFepS762gvbPG36YvsOUkTdGtzR9lD01c/aivVCFrlXnN1+13YB0pi+TdjWca9oSRp
6Cr5JVa834Tr6tlsk79mUv3qJ2FS3mmcowZilCqbi3EWQmNTm+YoMEF+8ISR/TNSJMpnywWK1FCs
dHiws2bydrqgvNQABHitqgMZ+ZSSH6bnskwxf0GdmCqB9q1ZYu9oeVQ+Ab7nYSOQxzQdwEojWPiu
G6Kr9Y8L6/s2ltqroXZniOiNTxUq3qsVGTELuUsSLxP5XpXYvHWM52n6R8fxxLhX0naPc9EjfzgB
UG4D8ozKUVOoq8FpavZw53XkQSLj/Buoh3rLyYDt0Feyd6Vdrj6yy4nlEYlNO/7RFG77WHQWbYb0
Z4fCPeBuR5AxpVHMSVwnL/09l5guTiPauVgt/rtAg6ml7uEGGHeBNQh5p3irHazGEufYKsnKJ7W7
i0vV+AD5+Wu00vpfExVMakF/k75vIH8LkvVVjTjEKHtfRaTuhHPf+KpWWvLSgFLZelvTWFLbQ5wn
ObaesTVRrYN0mbxLBFnlFRkVDdhfegQbEaZ4MTwPmqk+ZkqroadT6966FkKKtyJFC349OIAufIwG
ZOzJHq7bkAH74OAkdrPr3Ex7eIMhQXkCIFp725BmWAi+yTw7b29YV5+TwcpM7JIcKy1a1T7r/jFH
QFrNpL5vPTyp4jB3Iyx01oMTOxvq1fK89Txd6x+JkoMQcJCk38Z0PEJOg1fasGh4w9YQlOx5NLAX
Xd8Qu8ocZk2mgkbgDKLq9KXXqT6sB5W1mUYSfwqkgdN2Bqnu8RxVqEB9XTJ28zPiq9nnZy6SsQoS
b37MKemO2dL0RxdhjVa24pwXgpWukum/trTRlSZ2enWE/ZqPf2o8cd/IaQazYU1Yk5TGWz3Vv0WG
0MR2jBStGiBO6R1BjJpvtoafoTJ4Y7idWxp6fG6wqQm2o6NKpQf7desQmS+s9zVgmHYuzp4ggoCK
lrxuDeIoVdhkURVm/zOmz0nhx42HeLetJ69zPIHyijy0v81DLhLj4Va98cgWhUkfTMtp66aK15+0
BXjIdoo22saDBWx2iuTz/LKjjDyh0nq017c3cbsH7h4hiA63rVF653VrsrRjtuvG6eTEqfMq0Ua/
TakCzVwHgFaZMexoHGkO28lkBMUdLTn2NJEsA1C/XcgXNIUAm/9zvbb/tyqUKITZDzAK25RXuHQ6
Fndd/9ndxqTZ7lqN9WzrYWJaHZYGgN1nV49411IcIoAbz9vQZCyU8/pUxdajiR/b2LxEZ63kwdh6
rVSGo7TaijP4o1sz2PNzDTjk6XMIFiSOVqPnG06ZvDguj7lEO8ueddOntkul2Bjj163xVHFQK2O5
bb0pcrtb0rqHSs+TLFi6NQvcNo6/Ha0SVvnc0kmddVm6/xozvOyvp6osekPd3bUEVtlfB2/RqVNf
t4b7CAWPgWr111hkju9tok5XFH3U1yGO0mur2d+/TsjYp6C80XWHrzEXuzI5fV60G0YEK5ARCqzJ
nq96kr7IySturIHFjRL6eYAEcd56GGXaqr+99HLxqklTnv7X2PY2q6t+tTKKd1rdFIB8Sue+NW5L
ltCBEABDnbFaVQDpUotpx10GR/XRplH9iLKa9JqXJodtrEhKcpUpEHNRVnUwN5Hqc+9Hp+1k08Cj
tUKl2DCB/9Qqdlg502wY90n7aJf6VZIofELvtX1UGSK3plCiQIUOitfDeHF6c+AL4KAAPrWjkApS
SrPbhzq36XOXuqft4DaEz5hG8r7zTto81rfZnC52KwZ+z9F478yxPntT24MKmuPiqY3rsKxDRR3r
Xdc57U6z4gXgUdTtTcVwnoYMikY6RNlqPxbi4/atM6IKPvxwjerhyRpiFNsFNSl4Cb+iPt1bAsGD
zGKnUxEBeLXWHKfE/rO4JQi29qQOMcwJRYDpVgd9J4lBgo7oo/TwF9ILfwElHEyJApE0YjXfqn3g
Y2DXm2DQVWU8g5h411onOcQsCCS4VSDpgJSHQb+oC1pzUlMMiguwk1zlkE/6B/suJhvQC7vaUG9F
n58wo1auTV9Djx1G91QMEOAM4z3txpTtn8s+GbRnMQj3sRSWdp6paJPvkCQTjcovylnCmfLVCSdd
1Ikp3864AXj1kPlyYY1kM/ykDndNdN7LKsI3Q2Kw58aE9xgbV7NL1b2CMYpfJR/LsrxREdolUqv3
lS3dy1DgBkMigJdfzTyiAG8bzQXRsm8gLCZc6OSwrx2Bj6uuR7eh/MNlxBm5FcNH93kMHNOgclsp
2rUgVi2sSb0bOVcem2K5WAjOxgKQSKFguZjpcPLm7NhpY3tu+6gNsY8cd53jxNfcbZedKvVv8YR/
AIipPowXKBrqUt8t4B/3RjfflTRpjgVqjVdkEsGVsKaEeefIa11VZEn0Ef7WEgVxMw9XgATHvkWQ
UbZZULb1wSsm71Qac7PLiRvYWpnCN3DTCtqhP1rNigiMey00RzvbAxD+hVTTz9VM9GhSJQ/4toYA
OFwfoM5GBo/7xu4U4HqZlBeNFp0E4FpoSbBj7w1We8OGbaP+ajJ9hldntpcRoMFJWRMeRnffImpt
DasJUbiNeuoguUCYpcyQjEhGqb7rxc/BVm55Ds8XcZQgT++gl/9dXKM5U39TWQmzFs019TxXjfZq
wvAwue0p99rtmIG/cZrAKEVy7csmPscTEUah8fzOAl+evK+R2xvXu7cuSFk5A5oUTvKOUS8BZkYO
1W7a9iDs+Zdrqu51cjMZkAqUglToJ9gBbzVqS7ZzigeBI0QMmUYrMS2r2jVT8g0iQBmMafKnK2pc
shPzyFo+ZCBWkLdq93yh/7Y5FjETaXiqD5hyyMZ6ITGi+ynosl2Udg/P7eCYuR3ub6pRnUTLPJgq
ZrCMQxfUPTmBtnxB01S9DkmiXeXaOCaGlQ4kzLz0hR5HodmD1BOazg5FcXrmXqsL4yxzA0BZ+6SK
/yhUHlBiSFAUIpXxe7DG+kMia86ifexLbOwcF06THlMDUSfoqR7h8VPcAeRZ7uxIZEDds6nNG7bm
hY8bwHueqoI/71grhHo3Qy5+njwS7K3ez1SF41eEVVg+ZQNCKVJ7cPhmep1AXvrYZhFVsCnsMxUO
jylJXi95vLe9VX22Gf7EblQgUGYAb3T1HBCDWQI8jA5iwapRhzDv9xpUJvl3hDSYAPsNOw84X2s7
ZJ0d3yylGiA0XYVq1YNQ7hUMWDRVQT4SvZg4jigs1O5jbubXSdjdlVRjESz9jChaIZ9hL7+Sae58
Cz35kzfroED1yDo5tntWosE7K1nknq0Vp9Ok/c/O9a51wjRrdgrTWN40xwWFJSxU/xkBoh6avv8H
7wMDTrAdh0qdzU8jXkVXh+RxtRKI41x/5I57Af8wE2VPEd/g+M/Erp3sRgx8KU1D3egjv6sgURRp
Q6JCxiZVt9o6Nm5T+VZmywPQ9QpQnGcBumEx2ENmPjslRSm9QnML6dhHbfUuWZ5K22VpeqhnaR6G
tvG+594bXKZeldHvxW53cN5ZS70VIqP8TowhKK0iPutTjD9io3Y7durecQB4drDAgYI7oSSlRGze
egj3jlWR9FDNHTHjkzdZ40s+olHk0ENMJgulGb+VhWJfvppmrJzPrk3kf7JbKGLYfN2siNjRGy1w
jG4B0LPxvH0UR14gPNTXNKa+gC2zr6sxj2JkGpelTSmbEn38yUs9LONsPqsL8k0IRd21NP5rrQ5R
UHWu6BZvNyO7MxbitVnFc8xy0q6q2cr7OMj5JtN15qbn1bG8twmhbtPmhzp2VBHkDj8jmLCTItl/
9ENO5GElH1muo3NoVi+WMdn7qUzYf69N5D4tXg8PTWpp2PX33Omys2B7cM4jJ9kZFQQA2NjJxbLN
ux4bsDe8iTsKu8cRxBX5vTQclfa+YFBJYo/NWb8KnGnFccOA2WtFGqowsETTWr2uQGD+T6P01IsG
tE0rD7sMQyCpFdUgNabCk6RZ8GtwkD1fCwHKood6hK0rhltwJDAD9eBYxwNorDkeZ3acEe8lNXJF
UPrEjVpdOnN+UcUyQe2I7N2EKk0wr11kCuZgMPmxzNwFaOaIHF5Jj/TkooEu8szqAiLjOM4wUoAr
3XqzvysS/6fSTLOdjonmEmyYObES+C3wZ6EzziWcgsW9TbmmEQr2xbNHae6cds3HAtzoHa8N0IbV
TzEm+bta4hLjyT9uFXFzb1kCZ00VtIvOTifnhnI8V3vampklDICVp+yi7Ww0wLFXq7dWAewZgRSY
29I8b5fBtfItaePyVKQ1U/bUOzsMu4GHUFIABFctQYViWuJUNs+FHZhMeU+jBqW3BSiA/9q4zzr+
HpIj0VNKgvWYLeJDIAWH+Oh+xlpu91+MndeSpMiWrp8IM7S4DR0ZKSuz5A1WXd2F1pqnn49F701O
nu5jc+PmCogAx3HxC8cZIbgveCMA2odE4+mi/5sq+7SvfzOvaW/tkJ3rseYzCSowcbC0VhNIQi08
zrq+OuH3Ii+Nr0jIo8g5ftKTwLqkg/JpZhFgobeq58pcjAfiH2pnXGJvDNmtP3jx7F3DyHqM2Urb
pzqySq2aI/xngBi3b66pT/daGr+NKrPUsAqQUQyhDC8mTZWPrk3ScD2gQF9WBYggq7uTzYY3WK7S
XoUj0ul3NzjaK7BdF2lsZWIiYNJPawuuPk/75lCktvcMC8B5Uqe3GQTfswEYwc6D5lTFydeSgQHy
lRHQypLNVEnOqZ4x5iszAJqKck46N2T8ZKTAX6xDHnTGviqL/gI7onjrzLq5jLBF9pLUE6cBb1xb
+IUqzQPDZf5P29kHvQz+nGxlOhdxOt8Q/njuZ8DepmsnTwFSLk9Bo9XsDCOF6fROerRquzqX0MCN
AHaGkiAxl/HzFqaGOyAV7IRsMhbBzpnH7Mgs+slgnYNe/JBlT10IWOxnbr9hWtZeswUzUy64uhCE
xdV0nqIFN1obk3oFGBEuSFIJJj36oiiGf4z/myX5Uj1bXrv6rgy4r14LnW6XFSmhAD0bHeS0VlfB
wT9NOEJerPAtbkAK+K9jE6SnADqv3Rpwi4bxFaFy1A3xvFt1NQQjJLihzGTC4MYOSt6L4IYUdH4K
SXL8Y3Kb4A5cljUfGazySyQqb7RVwSW7SDSZWUGChcXfG+oCtK/b6igIlcp5WiCFjGWzu6IHbh00
eD34u0TRlnUEcgOwWEd2Vb47Sn5I1ACH3D/NfgDFvNy4ZjmjxDZ8oq0l6nwUqKJkjnM2ZRepGTkt
dwZZxODv49vlJFJLC9VpZztZepBfmaA1zQYswmeLq985aNSzKIw43h6S+3AFw/mrW57faEbOJUeN
WvaAJUjk/ks0ZorMlhbGd5LMsuocloqO/8zym3JwnwHeGRe5pPwMnJfDqBoQJ+mro1eWf8px6RjA
MV8e4/qEJVPwUrnProu1kEa3vLHUuzNSK3gyAfpYsb/SGqDdskM9Tul4VPX6p+CBJRiAUXc1/DrW
U5EcyarBxoyoclL6eLc5yqb3ivMK1eBHD3Px6DUhT9RGQvTUJs2rPHs7cZ8G1n1Oc23QrVtDhN4e
Q3e2t4q71GH614Zotm0PDeywDoS6CQ7yuORpSKzE4zPZSVRagRXqPvvK3c4r+vwOX0cP9JlElwAi
Am1DOVd4vdO3DMkMEAGYM1bDGIG+i8rRDo4UIJFdI79bo3Pag4ayo4tcb2wa1qibQ9wmX+dRv5M7
t94lqKW7wkqng9xruStJWzD/bzXEVxYMgDwTOUJikrc2B0lLYKQ4hjRdCEQT0ceh+yQPfm2acmu2
1iAlNSufuwoM+0FuhfxIva+5P21Q6HtW0BnlWtUf7WIbgtzlen/N3OlngFfGKWM0QKt71aq8hWkb
nvIZonOrT5/0peuQz3YW2855DmaQwNjx7VTonCjhNugJWUle/D8XfvcbJIrtFWR3PdTXmuvTQ00G
h9Le0A/SBcj3vUNu/GIDyBo/pXB515u7winevTXvQBUf76DBNl4RwZqcm5MR5tp8jN3wh9Jl6nG7
w3SCd7rjQuneOhe1f84wsTzJb+n96im1Z/WERmM/75ssvG8HXQHmsfRDy2stR0rsX/O8rpwRDgiT
g7SEPk5PDGGYuiwNQR+RdjLhWG/NZ6lgVzMVTH0/IMF2kRY8dtZwmXKLaUl1zJ0B4yN3AVf+63Xt
Ir36IVhhLzeAKyyAlK3tzfGDqy8ARqOw60Xehu5t6ZalJUlyyytY/Vl6JEufnaPvVAOYlfTZCRT6
SKkvwfa2vmuia1TK58obLl5j7qUlrIdgK3BWvrQNGwTSFzJhb84odF+3N3xry5InyWBphWrfnxpA
eufQiU5SZkpjlxrb8R+boKTlqUlsPUbSa/RDuSQ/5K3Ntqxs+++uB1s5NvhT8xrAldulwGOKFJBb
b4NwXj4cugfRNNCZqE76CR8K9ukZF8gTH2wdY1DnKZ/bF4exAfPDe50Vi1kt8NhOXnJAKUPd3awF
qzqP5Us+uN3JNGeGEo2uHtSgYO2mR2BmxwbvSXgHU77YRZrzUB+CqHxyMC/eHrxcVZLr67SlJXNr
Jh8OKYa0vfTYD0pjlKBeumuJ6Qn0JTOG8yR3X05SgGecwKzQ7HofWv1e3hJY7eRK9F3u4BrfcgsR
JZm3TLgGHyHVfbeFSxFyw7pYSa+sg0MNiRd8w5jon6MeuDsyJke5xxLIY4+X4QlCucyRp/SPfNLv
vNjITuo83hKzRKDM6y7SyWj02i2c3RL13ENYBOsXwGj/hJSfXeWE8uQlRk/fLmwYOxr+nAfvGbM4
d8Us+4n96uN5dsqlRWydgaqpzpXjtt+nt6N26CeI99tdLDOHnjRZPjOZm1kH34IuJKQSeAHfwCUb
jMQ95EelCntrUE4MdFFGzTquOmYy2AKvW50n17lOAHPYzz1Dj0SjOLL3GY5h6+hqnUVFWlCw56Zr
aycMl/qxNhLjJOeX3+Xb0Xht9afZyNuTahov8lS3RyuxvOt+xcYU7caiQOkfCvnfE7St41Dk2y/p
dWDH9LTEkYbpAxj/o5bZOez8Nh8eEGQ3L0DTqjth7QxRV93RFn6XYZatz1eexNbHbA+GD/RfKfRM
c/LqgwVBGlkMx8DhpOAlcOnBDygEHktumTwZadaBytqjBTzYL/AN+W9nLhW2Hn17kmuDXvr77SZs
pRKTKv//UzFWG2EvPWxdvfwYSa5j8S0tsTVzjrD9YECLMIMMdJXOvqh4LEoVuew65JIoDpu8amuU
fe2/YfXrh1J+57tRxnpsmbt7YAH3bAhij8GHXsavbI6wdC2vyVwgB7MPJvMHWiusJ4d9cimaMFSP
Un2N+ssXNAIM0gXpOo6Tliojui3Y8qY5Y8tBQylSAya2DMLk72zBipKU9Lux7Prry3mEifMwFui6
9cQb4Oknm12qeY9eb8Em1B+u/BCzvtNdXb3KsEwGdRKTYD31MiyUJBtBaF4HEEC2ylJlS0psC7bH
uOVt1/hwbJR/7hDqoA+jz5SOswMIkF8kLW8edzxhGr+Urz9+LrViFymD+m4YKY9wbXnzzwCi/VWa
a4SSLqDp5RmEXYfkhrSUf47K0WtXBSinubhlevhIBQlgimxTuA+cECF4SOlWsM0BpUCCrZ4kB//X
oNX5df31S0teyR7bO7OOZ9bGLLmennfsn/z3vZPYWkuiH9Ny0HrWd7U+XuDjUYrGxkZrv2kzUrPS
r2yjBzn2n/K2KlK6jrMlugXyPLakxOS4fz3ru+mM1JaKHy71T3kfzvrhSsHS4WM0V3chjL7lFcfD
mb2Kal7nqvLCS8BSCuRMaERM3pdlti3Y8uYMT1Dod9SpWoPoWkm6Wzn5VvVdiUR9MwAhxBb82qLl
ZZH3ZHtZtpfqX/O2w+S9k3r/lPd/PZU/5wu5v4hB+40HF4c2hrXLWFg+XFuwzmS39Lu1in+q/iFv
nU8sp12vIOf5UGe9wpB495oy/FY7L9xL1yBzUIlt32jpQ7akxLYB2Vb5Q96HpNTzewQD+l9ajSRC
UtgQ+Xg52XtneCtNeI1KrqRnlrKZVmdVdtK94nXr3gFTQRvf0sq80MglLT0/Y6GAFSUrs9x16cgP
rHbeS/fA6j+SrA3KwH/T1dZOw1ZZQ5DepShnSJiIvx3+qbvdmoIjk/6tztYMtrwPzUWSUjoGTcqS
hQvTa1Bn89A5ejrvZf6bADBguSgZ34J2iE7rGy83ZQvWbnVLy+3616QUbK+uJAMWUv7uviX94QyS
N2cJ2Akt4TXaOvt1YL2Wy/PZjmzwKmHyll0tFkaMZYXk3cxxqybHSiADgy0psQ/1pBPd8t79cSn5
cMjgVcpxNh5ABT7XUClwDZAarJQbGkiO5cNV4ojXvkrX5WdJll3kzpRJn2eXWXV2TeZYF3nZtye6
vvvvFjPfDRW2qhKTxxsVPSt6a6V1kSt3ED0x4giZFB2t7GH2SrZjUHPRpkd5Rdd1SmkB46zHzTd5
kf9e1arV4Ih1NlsnDZuDeZ5dEySCYYlDWpOgbtit3G1p3woU9M9Ca1cuusPObGFARoe8rXxYuhac
Td2/CWfbYgMgUtGukbsqz6XOoDLpVfFWxvBMhE+uLw94bhHdadf1zA+3X27qu0e0Tl3Xuy5zFomu
r3nE5uTsmdNR7rJcdgvkB2xJubEf8tZZnZR8JHNuNaV4+0t6GOp7G2u9HTaGWMUFuf+lK+LxbCAE
eNRhzJKEeoYAaXHFZ5JSS2fvzHCQ6VlKPQ+Yp54keDfVwWukZWdtOYea1NlDGdTtTmrNXTZelLk0
D2qfAdIbhmLXRLzqEniZa+5tD4CnBqboPk3ckxqFVn5EMgjDZWb2R1YlQQ1PzrXRg+YJThZ7zYjG
QjzPHNyLYvU+9ce3BdH+KUAG9hP8m/qAatyIKgdJycsQPMoStifqERWI2K7ST7HnoCxodg9TjBaC
A2zhpLO3f/Ysf35Oq+YXfMdLb2rllzE3cdVK/R95yZC8xgf+zg9UkOJZ89Z7s/XTY7WenV0/YMNB
a1HHGYZd0NT113oG08uUvPysq6m9R1EHeFWEbJdaLLYAJkvJc25V6Dep6qFCIhhlqBIcN0aM1eO4
lLCUhJnAgKNAmGjnprDLx3lKqkeJSZAVhYPuWZ4jLMwivFXEwaGskB/yp+G7yebZuVUXKb9MrQzs
SFDiOCwLwDvXZ+YWFzGq1yqET8PHSFRFwfDQZgWYIK8dmA83hXsHUoPtNY/F9hbVr6mfoudhCSC6
RM++mvxAVlO5SlaZYdKN7iKqXAXCZ4bFbo0TPDeoYT+r7IQ+p4qm7adxDJhBUBDbHtCq1OZe5liK
4iG7m4ahe9SSznual6DOgO3ZtC3Y1dTYCkI9S/da6eCKNrA7Y06YzY2jji6M/9eURPPjmgLNgfKv
Q5vbjq8iy3tCZSbaV2G7Q/fUODqaZR6mqcnReANMXxiaeWc7QJ2BtWoH3daTdocVPDIYOICXXlje
V1Dt7psl2JK0z3NSsIY6IG1kw00r9bt8NlNjr5mGdidBMQX/ySz6StlPHix3L0xZbEbU4K33AYy6
9th/T4b8m8FWOrhw6P68WyZ8ZpCJoBWKCpWYfv6L7c6vYZ7o36cmAa2AIM5bMGbArtHBepo19pKt
KbFulZv3d3oft5c0jYtHHoEG5b9VPzWjQuPKUvNBNfq3GtWgBzdKnga7aqC+KvWnuGfjyEHs8ShJ
KWAr9DPy6/mxHnc9xh27aakeaymmfDFYruU4drDJchRot/QZh3cHW/kPJ53Nm5yqbkzt0fHCC+Qw
nDozZNFOfHCqw/YL2iD5HYZzsp63Nub2qenaY64ia7P3sVjug+wVo8KZRfuiYa5smzeIFs0nuOf9
I0vHV0lhtNt+wrQOMlQ2Ita01JA8xyg/HpS4b6qLHheugQC1of2wYrFEFRh09+in9ff1wLJymaJ2
IgUOShZXZDAT0GzcCt1U2jNim9peknJ7slRdPlUOmLDl/tjjCNClWgZ68dkef69/J01y/2wXNZyz
5f6hOg0iL5s8/OlpM+NgopwiUQmqYIbhvqWltY0tEpLvMqVYSjrIHYfhCeAMCLxg2IHrwlKhrOiU
9PpbXQfhpbeHAI33sPpRlicpj4ewPqU6qk3VrDgsWCsubuGsB16bIAruuyUYEnRPXMM/vyvo+xQ7
mS+Bb8dHKAzxrRwzPAyXQGKSZzLLxrLBRlEt1qIGv8F/qSiHrLW3o7sRc8D/yyGpO4CvULXzx9O0
XYHI7cv4WKqsBu4//DqpLReZilJv7tN24VGw7WhaLQxYFCkfoiXIEZh4kOTk+ygWRv4AeV2NWVxf
iksV5fLdVkliOOjd+PB17CNzcOyyqhKWlYcnxqQod84XCyg+ylJS+uFQScqFW1RHLw5C4OuhcrV3
R2S6eexKABofC5ZfNZUxZMeXubC/pdiTglya3fTWTlV6c8cIwImG8maXsc+osltxTIpQe1XLcLh3
9fqPPNTU18Eu1Fc9rB87OthH9qZhuiA6yNevN9D/cupWv9lAS764GadiM6d8SFEz+BJVylf4yMGT
FJpl8OAXsf0sZSCFjymEuk/5UnOsvySDZr5pflR81pKrVOGbk72qTQP98jGs0+m+D7T0YVwCxP30
YWcmNVG7mXf02aDxlqTUgWjKRo7v/qUmA+6lLmuXMJfSL5lXo6OtGe1ekkbfDBcD19RDaVoo4u9s
q+s/YWOFdJE16scIQuWXpscWQYWvd174lV+AgpUHO/PNy4hl5nNpj29AaLrvVvlzdhv3q6W47V1W
Rkgn2Xr3vZkBUqiOlT8jooOWbtj/Dhy7/Q5kSz/MMS7iduO/aYDP0LBtB/CexOKwPc5Yw8IX/k8W
tMi/Cz/k6ZYDKjab78vBq4/4tZUozDnFW6ZY9l2TdhOa233xpsOY/oT1+04KFWBsbyAwvsLkVR8k
y/Yb9hfcoTxLckRN4qp5U7KXZB275vPMLp2k5IzdoD6oaL3pMKJvwTSDSyis0LjVaMVAi659VNjs
/IFF97g7gMVD1hNp2WPlD86dlPSt7x1NbbBod7idzD49D4Ix0Zderfo9HJ/oTpJOpNrAFKL+Jkkb
IyJ8IHX/XpKzMv10+eY/Smrqs2f66/zZiMH3+GNwCaNBeUmzVn2IfGjEoY9d1ZBXzwB9jshO9C+l
135O4la9AVYYXnS95VWJUZWvEvdeKkg+uoinUqmzR8mSwETlKLIhMNSdjuFqgXtsZgcvUj2Gjvac
my9NU5zczq0wLKyPyJiXN3tyilvUQZZbxILLm6ISNF3lIjOrTofY6xEdt6PmKdQcrMAn6w2FsPS7
alXeEd3M8iJJODpA6vXiS2mOSFIaPViCpZrWT/4OTT9QNfmIu7LaAhSv0u+gqLMzdHznpLP38d22
jFvuKtarGWbOQ5lYACyWau2k/jWBlrzyadMeGNZpuBERc5dg1lJ/zwpeA373P3lbFYlZSvtX1eva
+Z+O11sAMJ0dP9Xj3DyOSgVcunCRvgPVZfIl+itX/c/mONhfGmdEHyjXi/ssNGyUjasURNwwf+0r
90WqjkZ6X0eG961ucvXg1rH1kJYeBix1jVoKurCfoSP9UhC/OsbF3gU2dK+WvFTuGP/sNABiluE2
T57ZBXeK7STnKA3VV1RV6p2c3pm/qaXX/OrYNwJGZMboME7GhTXbEtXd0nrxbDTHed0dhC21fJdk
dYEyLhpV9yV96r1dhofe1+O7GnHyvwvWOlJcbrnwSAA/I+N/UOdAjQ9SHoJ7vJezxY5Lpl1BJ6wc
87ompVj3tGQ88WpHa81A018sM7HOqj3A3d5OYTnmzQZefueElnJMtULHlmpwLhZ43yteN829ZpjO
yU6y6XnCx+XQt2rzmbdRBfrjOj8YO7+gzaP8brw3d0gYko6FdXp5tdvC/AUnEbFIk36e1sdLmyUO
JJVgPtZVVT/GeltfTKMa7iK3tXD39UtsCToHfSzAqnR8MDP1Elksv/e/x8H4OYlM5S8FpOV6oSzX
kIorrD+ndPgZKorzTbObDLVjbX4NbbTBGaIET1Co3XO2iIqrip/e+jS2ziwHpE8uVCAwzo3F+hkd
me3P4Xc64B+QD5U/9QAfZNBJjLAZhCeBa/6VoYysd/1bgDVH037qOzDL6BQ3b17LnLDrK+0J3EYH
PAeHJXhXzoHFNd+/6LqBB9XoLJIGaopbnNZlN4k5Ts0WIBIID12CrAv+NZ80Z/De8tT7pk2x8mD2
nsc9QL63DtP6TpKdgfJc7sTdVY97hKk0xmXXrgTqVjSu9zmAkL6rhlB96KvS/xzV83fdCvRHSc0L
AtzRrSep6mnOLdIs/1lSYR+c27RMP5mF7n/2Z/YSC6t5LQ3H+eyfRz9zvsd8Ks/tqLZnpx2CH4V+
rofa/lGCyMIyp6ovQzAU37C52/dW5H5iHnmPyUPxWPsK4vkB5I2uD7XdmrcURAU7zjjrLkyW8YzY
0cRLhPCaERl/id2hhZha6ATd561CY9TGobI76zRgKfjYLQENYzo0eCMfJCkFbNgWj82M2xaW1TfA
Tlw56CrQDRiO7li7Kx6NJbCR4r25ivGQO9X8iVWAb10ZTT+maAF6tPA50IFCci/Vv8XzMP0Y68ja
j0t+tOT/7/oukktbfd/1OQ/wtH0TuAi+/ef8W/6/nf9/15fr6tUAc9szj2ZuxfuBCftLOUz1i+6Y
+tle8pDLqF+kIGfyu+ZJFYQim5dyyftwLF9O5KwU7xzrfBMlsBa2pVc16omWkf2dp2If7eXmaasm
hWPsebu6hm8QlE9K1loQJuF8jVo9BEeHd/3Qo2NzyEateJJgNHleRf9F32lNddTDRL0PKoh4dFKS
QKFdvW+XQJK2oUC6X9NZdeiZrqH1+J9Syd+ScoTkoW13yyMAbVvWeqYtndLpzaP7VHK7fvbYf6BI
5n1P4DPRqMr86vlwSfXR+TTZvffTQICO1UJveLJcF8PRBL2VIlUjdl9hE0M8vjalcjJ0b/6KIsNw
7jirCJ5+gZZ1lWuEGXC+vmqtB5ywvUe/09joWs6NecWTzl37DG7EwnXAME560453eh2i2b0Y7oij
zmquY4UF5FwmX1IgQY9W99EFZAUTvXeuZmqWiOu0/kvmJMoLAtHdQb942Igl84ymi4F2DCLkjrlj
CAIvJh7rs1Jl/ZnJH7L4xu/KbH8gMTJ8jWKc4JOu7Z+iptcuatxmV39Mzccw0PHEUMr5SxqmvwEd
Zr85OMQO/k4xTdSxsP59wU/mbIxd8FgVTfNSLIGhMjwMC+QSlwqGvlCRGiAbVls+aim8eCST1ePg
Fd2j1JdqGDwdMY2cMEBDnCZZPNmBzOMl2ycvAWId+Ko16TOiQxhEWBijGZ06nvBBqx+toEvOFdSa
hySDVGGM5nzvuCCLYcfbNycbomuBlPHNMyPryrJHcedN83CXVeN4VdSovGVGgbGP30f3SeMj8TQ4
7n1STni91iySRF3in+K2VXFgUOuT6xUjRFdElxGA6p/ZnyiPaex0Lz5qT+gGgx2kxwENVPX969xh
9YO58/gWWcgjd+au70IWpYJC/dywB70PR9X4MrouWt7onn7Fe6bfVdE0Pvj4UCFBnaeHagojlLDQ
j+PbBOHDT+c/ksY9+viRfWP3ukHXJlq49nP0Cpb0d2Sr8x9KYvzBwi/0citgoTxw9VPW8nH2B/Pc
L2dwY/w7wIGVWDyMTKjsCZFOICZ/FOAS9c786YE1YAqYDTe0UcfnGiP1RY1/RnStfvCsqUMKmTeA
mVF5yRoNIRnE+8bHGLUWBuXjJTeV6M1XPOfR0WDTihF8aPZQ7ix/uPTpMH0zbeZOmha8uQVvijbl
BbIB6vgtAgB4DMqhv8hRepxca2PQ7nJHGw6sJRZ3MIJipqoLMtjyMOTw292aZU4IIkoVib3LtJcS
yfxYslUfM9En5ALbeSSvqlx4aGzg7TMcAx+tssXKsVW6Lx0Glnejr2bIV3BLMvS2WbccYHosSRTt
vOPUFvhcLkndnCAtmVZxlaSf1toOdmK8w+QBkpztMClYAj0P8Xsqzam8jV5S4WBBTIKtjsQkD6dx
ajc6EKUhB431fzhuRjCqhKD+v84tyXeXdvARuDIS2r3L2w6R649ROd9l6bdmCsM3+lx/V8SOddV9
uBV9bryqnuOfjSFU9nPOY3a8In62q+IiKTnINLzXtsu8B8tSLkgXzY9e10ApbPP2az861c4YnOBn
GyhvEIq8P01NO+Uu3QE64PtAy/WICojydln8m8WMJ9RB4j+qqI757DTtt8Xufp9YXfnAOvdNRcT9
AaJA9ZBrVXhCznTeJaZaPWwFUsoA6+96JpY8Revs1e4LEBmcm5czyCFScUv29ujsnKFmz/K/F/lw
amVM4Avp/pcUjCqCmctFthNIMh3UC5tf8d3BHRTnvhsDDIiwDsXxRelDKCS682yi5Pic2kvvqxUg
DMzQXfNg+mKplLoXh6WCB0fFuCRWkfpfk0seTt3DQ7QEkgcEUzvii8YuyFK6FUg9yatqNTuZA64A
kmxtIz9GyMIcunhieb+q/4ggLniFWn/Xggn6W19OX5ySSXs9Nf5rPuf9AahY/6J3MWqYzpg9uQai
KjEibg+T1Q+XAlQtCo4RmH1sq65W6qEJsvTig6NGj3mqVqeMue6zitYuKwasXqdWrbCwXmSf+XXh
njVv92tio4Bizab5A0/Rb36T2r9Ky79TWcgMUMKB15TUCUPpz0XZ2sj3scjAhkb3e5y8ez/Pi19G
E/9UTFap6S0B0IMasqweNywTqQULSc9szobPfj00aJozgZDS0QnLW5hBBZTSHAvPe7+fm52UxmmY
4XmJppyUTq2dPtaK+SNZzsSOR/6U1tWrlMWmy5oTQkuMyaOnslWVxxgnIeKBNUdPEpNAzYLvs65W
1y1LYrihhocYH5/1qK1UdTLnHLMRtZM8pwmRm3QbeKeIg+63ett11CF7aMzCvvNnnbpzjCsVTKTX
MfFKtoh8Nk+0VLt5bqfdVHhUcNYj7ZzOSMVIgQSji2rQXlnq1IoyVaftGM1XfpVzibLdf0/zrorl
xHDI5OTb2XpsOva9M5WH9bxS7Kcxl3hXc7YVZY8dlnkwbA8i2HJ6ZaihCMJgfXegFKyXlB8YZqp/
8kzzy5pnyC/YLj55CU3Qdzr12oTt4R//01b77/Nqf2YBug3rb1jugsTe/djlx62/SUrWi3Zl9hQj
7ApV/Gy1rnorlmpSwTdrlnkkKiUSTHL7JWq6HdINwx8eO0IPSjecGG1gpzY2D00SVfsaA4sggmoW
NPlPq2gmNPTANPbq1Q79+ex43V/AcqdDirCiGv3q9QTrSNPGj8JDH8wbumuYtn/Wme+dGDPdXCRM
o0qPDpo9LVK23i9bwSI77nZKTUeO0KyJHL7rscbY4G7l1skX5pkXSHifzab3dj2vHboe01vtV4CL
u89aMHIyaH4oYiePvdrcOzH8ywrUEws6x5TVrcLUf4bFcK+w6zkVWCJOSDCUy4ZfobDpkMD3vcAj
ZprqJbdI0V7qNlGe1Zgpb4mf0XPl30zGItjLLVnD2EOTSpOHNU/DxGU3F0N23Y4KWMk7ZDWSS/im
Ks9SAAftZzvDuKraHirn/NpUr01qDs8DA6HWqdFCz5mSDzOQEcTLYn5I8FkpMVnBIQfbg6pzUHZo
x90I1dT0wBta6WOvjTiALcGU+i/1AI8/K25OMFig/gkKVov3cMzGk16gNSZ5OQoM5xmXNRZM/5PX
zQwkkDTVzxUueoVr+U/ZEiBH4ZVO9dzayDWlLbo4I2OY53kJotQoL+7kTDtJ0oMYzzFqFBCGmjVr
y29s82tktcadZLlKpaNLNs7YhTbFUfIkMHRfZ5sIzUap8q4AxTxjatYLS7alF+zvTkV+lQtLnh8O
O9trjUM71exYLz9SCqNEzW+WjQDhkmWxrP7oOMphCML4pSiPBYTg51bTohf2zH+PUeVfB814QIg8
vR8xq3qWwJ3R+kfWyjpteenU55i4ocyfqEqsQGn0DTyvu7vESqxnFvut9dguso9z4eN+FLYNLlou
kzY/xWNotkr3vKZxSKpOdZGae3C+lIelpd+WwXPcuE+zx+ignyv2iqrOfPa8RHmyoluwJIwo/jsY
rfp7x6rl3WSmy7QQvg/ufwAztnpjgspROtP1yokctbDxroieMbzrHstiOqwtai6jAKxxu0MVuXkq
6ix4MVkke9Hj4rX0g/Em1SRgSKbvsAUqL5KUuhoq6werAjkuR0kejIoUSkLywBxu3Htq4D2nueE9
o8s93xlG9yPwa1RClnzdyXqcpOKdH7sw/6UaCphXdu7DB6nByO9ZjTTjFs20v2KK2osSePYzZFHn
GQex6qiFLl4G4+w8S4HWIu6plmzOSFIKEEwxH6uUASPOGwrKsWHLVrJh7PuI/jfprfutbsjaKWZm
jXNO9So+uROICeQsw5cSNsQBe5bkaDgoo+2dtvJPhmegHI5+ywtSz9GL2TZwQ42E9YOR9VDXSDEV
WrxMJGDsMuOWhZunPo+MNsoAOzwFsxB/UerzER7+O7Yk0df7mrd4+eGt4YG/W6xVfMyh7ySGXXPG
/vVdu7CEugXCKDEJBgFKLgGTWoCTkol0bXf2dHa8xxjBl2J6C1fg1YLzVhl2199UfWaZpWUWuxAf
toAxMlQHSWfCeujN7Ku5EI+6hUlTLz8BbyKYR7bwj6wKYTfUIFkUQHf3TgK9ascZg6N60d/4b1RP
vV9RoqOB0eTIPkpx388wRCUaIzuD5H8Ss82BcD6bdqjsrXfMnbAgSdAZiV2bLUS5i2sxYi+3ZVXm
jPYJdgcwzKAvmEdlMhQodt1fU2f+6aMWkRbVecT+62BprwG+jndF139zuK23CDuwU6uZP8LJ9I7j
gqpNOE3h3ehxsqP83+1uS0yeAHtY4dEMuFcKLmk3tdMPdRKYlxajtjvbKMqrzSQhqeJ6p6jdeTDt
zyn/2rJGGPqQOlSeME1AqxmTuwjSz4p1iGtIzAspLV8Q187ysCSWIdpwrJAF4bvba3cNyhZBZbPR
ZZQo8SXpeP/uxkBR5r7ZXoOEoqPtFSXzWe9nwa0KrV9mFipHw7ovhnq8a0J7WAPDjMY7X1/uXDb9
yDS9uoPyW915eYXouERz1+u1o0TFelViEiSOX4F28lDDWLDzxWLHUhoVBB0GHf/YsErPya9RhhDA
whFd/qYE8oe3ZJcZKMto+Gb6C4dpXjCKcjsK4ZxKtJ1Z8MozZzpsT0ba6ZaUmKcN2FtB4KXzLtAJ
JDAW2N8WWJ0ZnjvTuiUL9l7agQTRkhzY4jjNUXMvWaVvYe4QuIxGxNagF0cDW+l5vn1RfEq1psZ9
1MjhgC2ssTXqdPpwTRD5giTPPV30ISoTGwMJJBlHqBBrkfK7Zkg53DCGbHdz4/S4oijxeHPc4mBg
09UW47QLMqx1Q/ypD6pbMYvRVf/M2s+fXjq+aeUirMt4BN/YAsM5qPQTW+dHPevhjSYPWVGFOzTK
2Cidy/DeBgvzEPjdnv32ZjdM2WOm8YnIvco6eKis3tSq3dNllGyhs7JYVt3/cHVmy40CWxb9IiIY
kgReBZpsyfP8Qrg8MM8JJHx9L/l2x43ol4qyLcu2BJkn99ln7SO4gcvRdjXvmb63D+tMgpD0yaT1
XlWv6p2gCYOLfZzIYhmSXaYIohT1xpgq+iPYBCM2XBaN/FbYlgwXazG2saGIhZnsHex/8HTrsyPK
Y9226HdEEmWDeO/mjszCpdyBX8q2LoN+jRpPadKbGzZHJpPTpokGBjLS8QT4FT9JTkvXMGm9Jjmi
CrNUIVC2bDd3l4xo5eDCRaKgOR2urT2Tb+wPUQuiYvDRGif9O3i8MP4UEJXC969TcEqWIg8zArbi
OjfhmhJRmlnI1ZMJ+NbJoeMTmtlNv3nMRLaJkyrUq+vvY1g3RqsOyk55EeDQZULySouUWfFhFvhi
5pfAv0iXBEFSjw3fHlv3ZW2xLNgxnjzWxd4xFgaBDfz+42zsqSjWkP7jB8VzuvUX5vdbQxawibDp
+Cu1p2A2xwePhn2TPzypg+VQ+PcaBNKBjqd5wkxLeoZPAoNZ80a3TOkyMz8mAIP9xDfJ2hoFzCmm
nlLjV8Vky/T6fLmC7Fyqc5muPy5fDOuBjbLjkG148U1jj19dBR3J5hYNrXkirGmZ6TemHok5Zi4i
BNFTUwwk4ErmxJjgjkrkBEcwFL4WZhlKdUGKwFreaFu9xuwXEZTXDbnM5INWtHB8fpbsggwmxDqF
uHIWiF7ueeyMXZUM8f0CcX3t/H9tSapeYiafy2TslM9BcLam6FIATtJJr/HK7dwg/TbgsG4aTTax
pde3oEOwQIC0jB+PiES4Rk52dCyUvCA37yEu+KGzlFGcTk+L5e8IwsU+kmLFMoRJt5UTklF8FZ01
7tZOj9GSlu3O8F9So643bl7F276s0WemeudKozmtKU84K5TBzLJuE50r0JTLcTQ/OfmnYbB403bs
H4eCqNaevC70/K0M2ndLTeBZACT5DqHHanrBkesAO8rTkBTPakM1aIUr/NVNQGDqRi262uReenCF
YW4mkF0yFy+AxDqBSRLMV0l91JlRnZO+4kMMNa3xYDmJy9eW1ySYPuOk64E6Nd/5+rbaBfC1Mv3C
nFtFg/1MhOLzhF+Srgu01Pk6AJl66W0oPfoRWpteRg/JDBOwjO1f5BsQJvI9n92bRtO0L4OTsHlY
Zc1nx6T6Z03PtxOpw6odTvE6EiBbL3vieSXpsnV6WP6RnI1e/VTU44c1EihvquVO5FT+43rB9TYI
gUSj0+gTrNA1kMkRzzBgw4RrIuybESBY/jnxIm36llBgwzGOrabISoXVhWrPa29GpYfgT6TAtdPu
+sqN78k2VFtaO3moO+9Z6ipy6pGFwABDW5ZvZNyXkRXQ8B56lW2GoXrFL8qQo+IMrYuMvCTcm7In
SPiSE4szWm8Ho3wB5n8POs3fDK+ThEDXZQVz9/PRz+zvxii+q8z+GjqHsMAeMr/JGQqFe1/P47Lz
K5oFmYWX3S/xEaVL8mahguoK2N+8NI9m3t10F6GqXi6N2B9n8IhemPmFU6yywyQ2cO/6rTbkZdy5
vZ3SfJM1ErXkYtTtEn1sLDaFCo+QBN4H64VVUyZhbh37Krv1MGJs2rK5qYrmt3K8Y9fJzyHj4KXF
XeqXVSTM8oBRBT0oVuS1zDFz9f58pUgzS0BVRx0O9O3o5BB55qmIpEEavW2oZWO4tY5ix/jyIRul
8YQRPXO2glApW3lyv+j+iZg32tCV2KMC7N0VJTOtn2tt7gSp3js/lfiH8axkLpeZ0bwFZpNfTWGS
+heG2MPkpNDGy5dlVWUEf+Yp7devRstXu1nuJxnalex2MtHnFTRnISHPDeRPWlKeGzDWfjPAGWxs
OmpiOBZxjE1b7ufMiPyMrPv3JWs/gqR8ku140hJPozm/pKo8DHhwCs01kathB5INNM10SgEHYmgD
jNaXblS0nMCNPnJ67k+o8m556IZmRsRdYMbBhwYaQHZF4n4sSn+QTV1tvNJ4HnxANiqz34eq+JrB
6Tmdfme+7AfbLr5YZ79O2XEU1dPCGHlYms1DOwIvz+AwTQWOal6PR0GI2L6hDYDnz0E7GtY9DUhg
asMxGcd7Mo3IEPTRx2fl/QxiAE3BDkvGNlHvtQD5C0B5Y4iZyEuzBttUnmxV3xegeTbWOrtbEQR7
LYPjezUA6IM2dGy0q+DtF5jlF+wRKTmapLFfE4rR3DA3jIXPA5tuc0e2McoOqrByv8xKnQpzfhv5
pTj6vWaYMCB9li9Bb1yz8j1iLms34+jx0ic3Fsn0jWvvVT4fdBPvhsMw17uBl4VFgpM/vUO9obeX
Uf/PoIC99iZDpToo8tTMgWAxHZyKBtbn6BT0U+rdnHH3zn78U5ZEKBf402rdv8pRnexA3Y1+GZLn
cN+q5MOtODcyQkZ0w1y+e8zUwydtppDWDCkPgujPlWuDjgDY+JqyobdmKhq99R0Tg/G4F5wzjgGn
5aa6IXq0pw7ITLQqbpfxVSpE5bX09QYOz22Z62HTeRABTYHhyKmSp0aWP63S/aZS5Rx1wUhiJEOH
fWoeJzN48ByKyCWFnF0n07UzUGW3Y/wxKu67dbR3Epi3N0xnB/UOckoRgbiTRkk3tItBieKdArn7
CoMQo1OChOagHfaTw4vs8TISebKyoFtVNNpewMC/72+mfK6i6nGoYERNhWHubAdmw9BnDwTAqxi2
PRscleR98G3qcTxZgMg4jbkHP1ZPhljAbgbjh1CQxhcjw/cyfvRDsEsmkKJDRkZxUARRiUTQ0+Ao
McZHtWlw81CEdSIPuwRFYDTNCsW6OFTr5B8JmXz1MuA97ODj1H5bitp4mbk9G/g6eXYSRkPC3AxD
Medy6bIHi+UnYjoJVxP5PWvWnZKs+SVkNN0Ia6St5DzHg09QSf3Pglznrz1TEhaJYHHmk89Zn8ek
u5YUi4mqb6aApiH5IqCuzgwQvVBrv/g0LUI3uWRF2PprcTkBFP6kb/yArUYuUeGPl4RBdnNJgFQ+
wFHtXgu74+6YQ9mv5q07VZpivCw2wqcGkyW+jST7ndCz1bXbXAhZrob3pudnt5m3lu1qCitCMzIP
toMc74xZt8fMKO6chIKcTNraduu9gzLVdetMQZtOe4a0nUFWEYLQs0yTf/CtYKcWePZSq+MO4KIx
fhH9PrOmOMbS0SQDK7qVN1ULxgzEvdiUuG0Pq5v00QARM5jzMF/dcz8GeFPHH9e4Imr5lBHMWiNC
A3zEe1e0W0YZ7/JJiJ1Zd+9AFq7GeoX43FwQzR+dILhaBxbD+k363AqPSggPlI9IsOnMhLqzycBM
YkGv/T2mJZdoSG8Oc8lwj1yYCnE/8xEE5DQvZLZLeyec5ck25anLuQNTXuFCECpBV/LH9eIpKhXE
4WqbWnKfSf2x6iucM88ljtQNuSDdtrJ4nYgSv2ESA9vIynldMquklosE774akPku3rYQesibPVwb
1k4SeLQJXONRNGI3Abi9LFLNBg4qo1ALBur9hS5H+kfBwmY416AD36fU+WdLY9nF9gQsmRFSiIYc
T8sSvB0VoRtw9TcGswMUJsQmpsyvUOOrLIWRVDi/jlT1RmrkfhdqEusmEqILXtA27zPftKHKeVFB
yunGCLhKPNf+RHD5IUO5vZ4KutY2jfuFqKLCth4A9lURVhkGKB0rMovGvXzDNkMjjmybxr5f7IUL
l9bS+uBZk08dkLchqLkBeop6y60OHLW6NjKutqYXm6Fsn/OyZhxJXgHGjNaG+nlWAam+iBQbWab7
mcRxqJ3rjcTC3orvxQq+2mrNI4xsLZfpeO/V87s3zF+QRA/rsoTStj4anbnQkmcQvQxfxLp34ZPM
dUgfxGzF41R49+PgM5aRV+fJH2mgdCaN7OA9dxWJ9pXzFKuHUZigumGIkiBG4o7pxZFO63PpipOw
JLduoshzoo/Rm95ty6ljauo5SjPzjsCRZ3siFTMY612SLg9p7E54Ab17GioEuOQxzOb1zQ8efGlg
ErEvLL5K6VCpnAKbAhN8XRLldhMtUGyJOd9M/Ui/Id0bbX2uy2eweQHNzvjANRn2bepsdW5xEpss
Hmpn9dawpRP6V0MCsBPRD+8C2eDBiOek9rZzZ74ZZUmrZbT3sYa5p2PC8EowaJ03hsmkvtIO673r
HKkvhrqkwJi9jUtVyelrvjWLI5W0C3W4JKUqC0KrmSQ/hjyEMjDCGG9u3TlW6Pv59+Klbyl9ymUZ
q9CYYAPmgb0cveW1EVm5je19KWhI18yhMoOabCU5MI0Y34o6uSjUnPzjnHctkH3IhkCvpLdQWsmr
M/Y5Q6SLLJ61Zvd2SfXetTMlxyQVbcKB9nBKSHTgBTCUv9uYjIwibW9Uku4cgkR2waKv28L+VxoM
7KY55PcLb6hTXziSnmmINzsDj8qm447fBobH2TDgVprn4aZedgEU4GVBbsfP1UVxkUBnaxgL7JhE
KOlq5QOzf2WMFpJl301cnkzPAGqetyQLxS6tp2w4pAA2NpiWvE3f2N+zA3aqfLakV++TxvrwLOPg
rRr9JMDN47TfTQPqFF73N7yZTyrqedfZ6c0Kchiyb1GEpMFCIVhv+5QI1zvNbsqtyMBh/YklBuv3
9Eu+5U0cELGcsUZZBJ1Xk/cSWPp66YGRwJkjS97pb6defNa8WSBR7rMisPfGJXI5bZdT6ZpQ37N6
3GUZ5zST2r9t5xfuUWwgmOovy6Hc9smy5/vogo8J4Nv0SKzQc2HZRkQC1v6FQdJ4M3cx7qHvQL92
vvOKtv3kVSPVJsZUd8VxRnQ1oxPXZRFwTGWJih0KXu5NTLZovV2PvebdlPZHZ+GlqvBMINg+NLx4
m3p27o2yQDIUzttE39JK5iki/efCUwmSU+qKp2SVB6ukQBcJoXysTlQAkPY4w/o27NZudDAaQxJG
sLoL0uS+/WHhjen8zExW6nS6LwUnNdkzT5PPxKII8y3tCWpY7IY8qPkJAGm5w8N1l3vTibYCg35G
eSPKREUcAk/zhdy6OI/WZ1L7n944vAwmF2bhvpB98WjLOhIJOYVEAEMBJ0h2uRp67hbGunCIHwbH
fBuV+8/wJnRlnG6DQ3ZdbiLG5Oz/3po5TExMx268KTo44CwA2OAu8GbrPb4cXn0jOa2QCkFqnwpb
rgh3w1fb6V3nGS8lkcQbL3XmcG4ovE0XN0PM1UIVM9ZNwKi4MDeuKK+aWP2rBSMU6bgCpcT+1I+P
XimunUoOoW2M1FQ19nsTQLXODSMSl3zeMbC2jIITRZ83X2mVHgBXXPVZujML9zv1e3Sqni4gSapE
KWZ7e2lvCkmgaN+Vx3YiMnU02y2u8M/CGrCL2iR0u9k2L2g85wr/W1wDDna3/ArXY3rrZTUm4flU
GxZ8J2mlG4Ye49l5iBUjFHH8u9bGk02UkJZN+mQUHzATa3e1QyMxcWPN9s0CeyxylPXljepoB9lj
M9NZZwLwW8WXFzstPxZrei1q5qpJW4B+1fA3Z/PNUsznJseeFyeflBCfBKumG6+Zdm67fIztZS7P
ZCM3qgBH4NrAHrdx21GbX5RKvaeLl0bOgjRrZjYB8DZqQvoRuCRSFEN9qkrilBr3ofJnQQfdeF+T
+WR2IKSD+myzhAvP36um8cNqBnJXq202Z29Z2Yvwt3PbL9cp/8Vti9fSbu4raI3Kq1hcZE/akqvA
412v9byNyY/H5cSsttVeM2f0aBsT5nQmf5myOCwzWMKUbNA8NxH1xnriasRzvgonMumpwuBKmAWp
59AM1apzkhKzYrcm3jUTlJ9SdB/lut5OcL5oq8kzd8irLKC1GWMU1A0eTD/Z230eevOI4dggLSpf
bxheuoJau+4719m64A3YfyzyKMvQt7m7ptWcDmQ6QNHHBq79Ecg6f1TrBA/aQ7zx0FM2DhUdV3F9
dsqXURQRAap3fare0okW+OUSXBcipjCWmLtEcqEwP3GzlvEeRfwt9tQNyu1tDCifUwJzaGVnbUkh
ui5F9ahS+73SUnDQSylrmafyAyhPQrEx1tnjn1UgMRFlEI/bA6exR0K131qVf3H6fWIKVB3B5pOp
vMYRcy9vbnvq2/id8gA/RkqJEiPUnwwaOb1F2Mq4uMXWr+wDLiNkvXxxKBm6hHxI49R4rXHDWfNV
V2i76+jtyMuuo8aVM2d6HeyqFRTNKsriUPfnujFoEPAEW78wvjj3bhZmIUQW+we9GsxNViArCclK
tJ9cTdnMoRFyAr19I2xzl9jixd0vQ2VdGSUdrI5JBDoRHgc1PzUZz7D2yxJ0R8bjsk2/kMGkLad6
MJYBaLxXDPu/D//zOTD0OfflUMaRxwgHIP7WZq9ShI17VUOWwSX9Sb/5IgPGTYCF9PQSdsFybDxG
0hly+pDoyJbAf+o5o3Hg79mtFoXqKGKUPiD2HG1e1rIf9hMVej+zh009AmSmHskX/hxVeZnsYvdZ
jfkorCnYe/GvR2ZnuJTWJz4y9poBu1tuioSc4/LdGAGqNg6lvZytn7j2uWmosKs4/ufkYgyRiPwI
bIAIHCDOZs3fJFmW/O4qmy8lW2pcpx4evtj7SgP7axqwby8swvEYHyExA0hHsVKB/RoUQL/dXbsY
5+7y47JLB8aR2KdmyPeB/wI/D+xhTbLEWofTkp9WUz5U7W2bi2mTl/NjndB9Ln3/2LcCSdO7LWym
yT3/u9cuEP+ku1vc8j6/tA4Co0I21P21MJM5HHqHOyIgBZ6psivyMeqoSzpND19FFNczt7VzrCdB
oI7L6e3gJKkANoGzw5QQCSyvhYlaOB6ExqTf5m572+fTm64uQYs6n/axU/3O2TqcFaSNBHnbdDkp
O0nABrs49AccZxuk5lu2eOcg+bUHh55sTx6az4Gzzfya5TF/rOaX2MmgC/mc0dLESTaMWG+0guWg
Gx36Qc7Z2XPnDT3VfZ6Z1msRsFrDjuV0i8SiK/KhrOxajKgvchI3nLGfpFm9DpVfbo1eZBgtkjcY
I4yw+/aeaSYzxOjBMngxHXrEDqEcIlKN4UX23E42w+o277F96bauBsGQblHsCTLlu+xrh17YzvTl
58okfzUjVcYTzRUQKoy403GfleYMZ5C75NelHxZSWkw0TU9WCRDQdEC+TE2LrQrBym2/i7yD/VLP
h3JBZ7ZKNzja4qgqNW6WhMbUsCI+eV7xOSLysds0xqbG9DCUTXpM8ulSQNvvLiMuG9TKBNyJ7u/M
qqKxYrv/mkvrKf7oUFhCqzCoXdVpQLPEJttfJYwGjhQj97HkqqwbxM7RZO5kupmYrwvxqLTboHah
pC+0PeQlsWbsUPyydZzpl3HBQEYo9n0KpYLybqP7YrzvyEyPBuKNLkD+a3T5c+J2YTmi22iIGtaM
rEkt1R7zqYP4wY6QdiIOuzEzz2o2dxU15WbxmJzOVhLLhXkbtMLZC3PsdhAij2uXextZ1NvUJrBl
TdgckkQM1zN6e+FjcM8L/SJrTKameqZrxvtfr1h/UGTjbMivygZZnXMrnNpcEr0y7WAxQJHo6uyk
PPqnXY9o3zraYCgWHmQZVNtVOWzG8/AGomdbu5f6s2E0bp2ObsFKWmbNSy1X5+DZDW5m0SxXYrj0
hHrsNMRv4OHzip66tiRPnNmNrUi5LIxZMIA9IARyo3HMku5LVfZV6Fl1HIJcqfFyMvXa5iGRbTUA
qMsteVtqfkSxcAs7Ze+GQohLnkJ3ckX+qiSvbWwpecizAgMTtz1jPi+95C/uXH4k80QoMYlkWaMl
I/3p1Q1cjMVFdQL1qa+T5t5EQuGKqjcx78o2LQZw30PPcY+fbbXLjqCRia4zVZZHr2cr/bYJ82Q6
CA7uxAtXRKyOot7TLHZgxOyC6dykhLcwK/tpSqEeKjveTvny6sxMXU7e9DzEzHpiA+r3NUE0LNHq
VmcrDzJ+BSlByDrJv9aRY+T541VCDxXhMLABoyQLsrlsv+E38xIt+d1kjgbh0z4TMJNP7EbNYELX
4qe1UehswkZGEjZrrmQ3BrfGjcTUf3sWi2K50bV9BFTSrJQVLtecaK1vnbifpv076fUb9AzhFoDC
3e5uHaQJGSdGh44/gW/x3cKWO7NkgoKWIfSagSETdA9jnm5mesySFJ88nbZDarwHvfC3o9UTuJYV
zZnOn7ctV590PEFPh7ZXaFpUOpxzGO6lYuVcuwfsI0KYGEXEtn3MnXi5krFJb4Ojj6ix5HhJo3cG
LHh8yI/KKM1d79/BuKAwNJeXSVuHdTBRhXX/rCY6InJWoZ3UQ6jnwKJQLFd+++ScDuq9lLTInF97
yu58TvscgtkVp0ljNeI4MGoa0GlgULMfeubGbxPySIyGMGvCnaJ5ML77Znp3EnK9yvhcjHgrxfg9
+wj6bY4Ej7vySSEKkPcWwP2tJeKH8zzFHA9z6A1bBnQ+jcv0Wuot19ojuqDK83tDtNDz3YVLbm2b
TYMVJbImznzehYk/tPWP6cz/1GRSscj5YLH27C/Q7bkp/+HdIL0S+in9Xk7Gttc/8BflXFVpjvzi
lvsUBC5mw6gw8kNlEujcx85dNwT5VTNwbTtdlPAib5Y2wB5IE9zqAnebqnm+af2tg3s28rUgbWP8
XJbmlh02pwp2NqJlfK5vanwg7W7JLwO7inMHoW0Y5Nf2O2fIiqNC/mibQRymHdJr2rgZ/0M4KZNm
vK0lk7nGF1r7/GEkB7qvJmgncTMNtNlWXX953oXNIjga9QPGuol3xTLXfRKsw212+cdFfatw0l79
fUqWHVFGKA9tIflrh0sETawPFfZHPLk2aynB6r4RQPHvpyVqO9bhuLWe8jHLuQ7M1wG8RGTZthcm
zsGX0o3EGrwmWSqYckPTboZq3vYxB5lqZg4i3/S66Y6dHp4mr133du5k26kvbzSWMXrHdOecvuz2
3DwEG/tjAUdY06ulE0cJxxrLlD6YCtThrdMP483U+g9lzQtar+Wmaq3+RgWqJcN757Pp+y1MFkV7
A+rYbR8viPzIjCrV/+bRgiLu0ZbPR+vFkTgL2+Gj7SC5MNFFKVRtg967reiIRe0qhpCidRszOjjR
YoWZcwnamH/yfoliOSniC6+KftQ7wN84F+ObYE3OieSswrFsV9htGs5GgR5jzVcW+QMUOfqHJRd4
lOffWU5/340FMoxMXsqF/qdgX0ogSPfG8qvJD85jx7rJXGeKVF0lO6MkGaGz/F/PxaNZqRetpngj
wCCH3mKG3rCwPjvrt9D+oXeIyc5/PckFulblV6eZrTU9Re1nEGJUL8n17LTPfYGZQnFx2cMTcxzX
QY/DJ4nTbZz1UDxGe+MF4usycUIhDp1kCGwnjG3vZOO8Lum/bKdEHgMsP1cMKj5bl5jxpDXotje8
AJ74HkqGLZkjahBfdzr2gdrk5VMg6VPbHhlFsECuZLPcTg7dA1fE7+kdDhRWlTCe1+1oY92f+vMy
FuUeW8ZxmeJb4kIYfUGLKCyNVcfjOZNlea1q96df9VmI8ZYqFWxxel3EPIKr08AQNOwKMXJ1X6oz
+ii3Mk8F5exQoZw4h85VR0uTg17pR2NZrfOIF8jGB7xrskPVU+KqwPmxC2fc1HJ4NRq1onMVbAa8
bjaTmR2mp95PrxW9NDS3T1sodbIIi81Tf9kZSgXRsDZhIFKuluy+hMwQJqz1Tb8Hq3TEM8lWXpg2
8/3tRymJE4u1Q+K08ZO442chin+qT1eufns/d7wvIiO8kLz1nVyHj8RBhMzzyzh9TgfNIePJbvwk
FCDKUBjo2Lq8zFM/7TA+scJe5Sp/5v1/8P71bR9ECXoBMi2i/xCYG2PmWOUmP3rQD4Pt/bSlevWX
4ZEuRBzauQEn3yM4K4Ao1cUcB4R1ce/QRzVIDZYCSzaRB/5mrNaOI79J19mLnWtAaf+sePbDrsYn
dulm1YrxfE5qZUTsznHSEvjD1eIse487qE6afcXCHUvjzRmzX+BmNcpzp/eNia2N8fe0/6m94ZWc
KdTourntxM6K2TlZ06ErB4dKTNCP63924eNN19vRz7DUmaIll4G50/YSP2MsGOxi69uzf2ho+tt0
Dc4aS1pUW6ARsF5nnYmnN0ivtLtamzxLz21jkFrpVCfJtFpRd9VeLa65xTbnUl3M4VjLvTXrBNpY
2xHB0j3YPDGENW7/Qlz1HEoTJjpJd0wZvA46xQq/X9r8J226C3RKHZ3a4O8mlVNIVBzKWw5hlwy0
ZX6x1jS4RtkI9UD2uO9m1lZ79VPa9nfOSBAEmGp+jSyaK7yuPmo5897uWRYchTra5WG2mARXOcUJ
pt499m+gf7qlY6VpYmjCnXBO7TtltNu5vVWraV3X1bSbayOJuoKirB0OTW1Rt6IJZ3XGu6frrZ+u
56xiAYrTrt6arbpKfILbE5PYBRxHVmAM26A0GFee3krdb/tpoARQyZ1hUfTPdfOd0NDrcsIog8TI
ImOxP6XqboWpDlVQLltlUe+WqpDoQQ7DQiVElni+U4nzrxXXicOqSU6gRzvsN8Dj0AiXMfcp+CEj
5RPxS3T+Cx2UvSYGjpmWa4dDaZpQRujEvmVg5TadzdtsHnF7WMc2KaudhTwgK3mn7eBi5aEcbTuC
FBe8rm1vvw46e8JhSTkKh8pVE4MatbypV+cxdvIHwZqy871xX/TrPmitq5idnGHRcGxokBFNuc1z
1EgSO/Os39iddiJslHzkJxQ7Lb6YoUI1Z5Y7a9L9Mlk7TymqEsTGgMyCTWuUJ6H77zifvouBXkW+
bqzuoezGkZuGkb+4ebNT+Z1p92ecGnj9duSYZbsHfk+/bAGs0HFql+k/JFka9m3dI54Zt06zPqWu
95J7+mDazrFLKVUNZZ/A7zDuIfDojGyI7uCPm9OvJYxtZ7ZsGKAhpkDs3I4d1pz/9TXYwOKfcAQ5
bMURUfdeeihxpWpe1ziI+mUV+1RZzwE5rF0XvKfjxRGfpSdjxkiB0Y4UiEqf3Irc08ZG4K78ZxOK
2xg3twCPJpxX02M3ocWohGHYxpNnBscItIvbh4pBhk2wLqd6DKJsdUlR4iF0TE4OnBTarP7O9fsH
x60++4GsMsP0YO1jSDOnp0AgLzsBYwWu/zgri4LNjVhy6UDDSMCGK54LAjoZNwEv5jr9Z22OkYFL
tSM1VGf2rbQ8MkPhBuZo7mMbHy5bHn2B17Uu3I1Ia2bTGfWJO/e+c4Ybt9d+SK+RYzehdRujc+7K
UQ7bGk/P7ON81OraHukGJ7RTeuMLkgNRj2irm7mHIIkv1fZ4a2f65WVpcS71jkjwrI2Z1bKvrfvR
Gl8qEwkMKtJlIn1vMNg9BJKihEJxZlrl0gaEJ5WBnTCTBXGA6jcePjrf2o29OI2eBw+lJRmyYM0G
aOE1CJqjOs+tUGerycYzAsRKW282DthH5s1gtPpYDaJ9yIVRPHCsvvz/7xPNwPwjnCK2TRnDgozT
xAp71xz2//tlHmjoaUusYXf79ynsAPQhXPH+3yfJ5yRnHff11l2H9gEdpnvALvbYmsA7/j7lEO96
0wXm4T8PuDyqJMB0x2+bRv99IoR0pvRn2zj+PQ6ztb7XHfH1l2f9+4fZkkPKQCVta36zv88NclAh
DjsXjMv/fa7M/NAC6nP79wjYXQtulxxB2y3mW6Gn//2Hs929L+r56v99XlAbgNKZaWj93+OtTkKx
ECf6pPbNfz9dEq12k+Aw+nvSv8+XzUL0VOrecRbZtXYX3+Vkej51Mcappp3V1d+HMmiKSwbcus10
Pj4FfVJe2x1aYp3MIzuH8u/JQAhLxm9UWHv6PJssvn/fuvTBECaY9Y5/H+ZlkO8ZbBDRf544iecT
WYWIZpcf25dQ5wrrPw/9+1F+0L7SdRHnv580Z0Q2rrGfIEjw8HnsqgPHaSP8+zBj8vQ8B/Zz1Rn8
HqZ563TW8Pj3PBbfiZTRd6e/J3JrTH1dHcS7v6+q3A0XPL1M1ZTN/d8/btn1u6Ln1gKVlabhKBtY
F3M1hH9fxtHc3PMDs0NPBjOr+OUxVbamuK5oav33eYph0ZwH6j0ihb1TyslukdjTXTPr8o4W/MU5
0Lb3IOq86H8YO6/lupUsTb9KxbkeVMObia662N5z04u6QVASBZ/w9unnQ1JHlNQ9HR3BQCANchtu
JDLX+k0eRN1dgqTmqkZV4X6sSnvpw755YO1VLYPeTp8aom/cd1b/HE7o2Tmp5XwSgyUWqdLmn82q
eMNUFrpkJZ7dLs6+DoWANhgb38QEkD118+/NwIoiI6dChiNfdmrBxDGpV39gRbOoTkSrgORmqNCY
dgz8AGtiljsdvad8G5ILeSMRcTSaqfyWVs6tA8L/S9THL64Iq1eVPQGrt9p70cndLpI4HTdREWCN
4mnlLWby6GqmDlPQbLgs64KkgFI5KSx+urK8lQ1aoDlMEn6xlkXZUEUEh+IgVVjuMNR7vyIY1jYQ
s5UsNvMAuaO7625wUdT7+Rp4PefAp8mjWX2Zh8upctSNYmioEM995PgeOcHtUFrd+1uVDaL2262o
yWnJLnL8QVHB+Xch+f68BM8GI303dQl2kaRAb3ALynZtacVYghbhmdtMWTfKEN8jYhAtK81qPmep
ctGtog/IEd9Orh9+LzPrFYC399zbuosFcgNttndSoipeeVREbhwdvXc3bF477v9MJy9udJ96v/tk
5Ui5hNYa9gD/oCmZboVT2C+DrefLIOinO0+L8o1nZ8jtZHV3AN3vbnFt9m+wNa1XRpmoTyAKYwST
wmupJndi0vWLUWQILRh2T2qCXGCbhOWFHw6JoiBPLglbp62B1sI5Scx025aopKSCBFeW9OM5sYxm
awhQBcIk+d+aWnbW2lHfomwTnDVPt7fcKM4pSSAC5Ey43GUHAehkW0Dt3xlWHN6yGmFJpzn21yA9
oCthf2vYhy/qJhjvZNfImhSiMn93Hbr6j64GNOc7FY/vbddYzL5tcg96Kj7hfbbtfbRNUVsmnCHr
CHhuu7Low3WPXeiqqFSyfn5/m+k1zsqxP631aOpv5QF7WWdpICexkUVt7qd1MHEDo7C2BVMbxt0x
sWxUfYK9HpXD+3VhTFDZ1f3qQBL824SbH0JVRPrB+l+bwkP2Bp4Su0F3l+OiAsayhwwML+HWQFV4
BWhnWMu6Pnf9W1b3YPRR3CQnRD9Z5/TGqh+RZ5KlPvSzCxJlO1mSA8FP83Yx7nnAmRlDHizT8jFu
5h76qAPPWZHKtfV9+7Mf+Y+VjrTdjawqPFcg6Vbt8goL9SFNm5Wq96ArCKA0GyU2+d9hBxmuYSPC
x1SmhFiWXt84PBYAAsyVxCaT5Xu5LisE+IjjvveURYTzCTXNh48hZENuBc2NTUodzWkXGZi+vtH8
Ud3JwL1QUt4EP8z/T2Vg2epO0QjxywtlR3mQDfBQSQfPF09TAXw88ex9MG9Ay7AyLh3xn5sgK4G1
oBr4mahhTZLHyq96gVCFNcHHyVsSjoYj3oSee7dRAPHGK4mny/rM8e6R+1DvvXm5W5bQYpSwpb/I
j3mBKpQ14jbtj6Jcy/o2ZEfUt8UzWRwHcaIBe9WY1GVmYTmrhb1yrB1+TQt52ow4l4qhQ8rcUo6y
qooTWmX5/VTWfrR3HsS1NFO+/1Evi3/UWbqr7bMyWfcuMVR8r8ZjqI8/Dqpa30Ytn3UywYtnoWN9
0mLIB2qRFJ9J2n2zzMJ+VRzx1Ghaszdtw9y6WhyuvcxA9QMN+Ccz10ifwfAQust8GmjoMlVp9Izj
JabGTJigMpR1bYxHF5Utf4yNFahw5j8xXMayzN7GAlHPttY/BVatgiDNXXbsvXLon3e61iErqpK6
X6i9Eez8TLC1bqB2uXr2WnjaC/7kyh2C2flR6MgMRs4EIGFoN2VWpM+dShJtVFJto0Dh+mz7SwbI
1u1zVwXFQSurdKNCENvnbZA9ueO4JxgpXrXeyGE9+f4xC7v4zjeD7/LlJt3lP1gO+Y2TZ93FD8gy
DPMF8/sAQUlOKwYbKOzA3CIn+SVGkvQsD4YY2nNptsBrLReJA4VdeglA8mzokTksZB+4nPMpMG04
cObxR/HnELJ7VhTPWZbmu4+hUwNYsKl0zbotoQYMw7RHt8W7yJJIIKA5HbL3shhXoFiAp+57t744
JASbfU0EBHSYGi3zUqmex468aizM8sWZyFtHQ1q/5mn2DMyj/4pF87llPfpWdzaULBHgYJ9Pi9yF
JrBQ2MjP4WgvgN+SDSBk3MCc6fYZPPEGnvIsLpc7JQpzulYsIqylt7L40ZCkSoYPMjjLjnD3TfSk
dNiIGwhSn1w7LL1NXQDx7Qe73odGe5AleZBdrLmfLJYzu8jsA+JljXMbDaqyFy68rgyWOrv0DhEF
HfLVKpqbZZ9K8dVlmhITrSyLPjxWv7KlVw7vl+hauqz0wLp578z/6aLhLGFVlnMLYYhBfr7G+/W9
n1X8sniNGkjBcSiafrNswGHfBUkm7vx5yxGpFVidn3Vu3TarhBAY0B0k4WCu6NdKdd1TqcfVCS7L
M3ti60GFVoXemH0tagdJ2Rg8ucMP8SQbLVTtV+BAip1agBNsOqPYCge8a9oYwWPk58666BBH0OMB
HhX0TsxzOqhuQ2Y/TCkoGy8PlLcN+TX/TXQsSY2qsR4yxloDkE1Og2WEqyJOIRCBFLgnmrkeGOtq
WIZ1P1U+gVNHZ4cJyY69OaLuhtnEC9nqGGQ6x8bxT6TnERiNovRS1HZ1cUCskUKvoi+lkx0qEVtP
lVE4cCoC5ECmLHouFAIIcwfn9yvJpdYE1d3wC3iR9yttZqxlMdb6ldwSEXenTB/6FIYSAp7Rbez7
6EZpTU6KJHW2/Wjrx5hnBHCYrCWjHecn5rdmO2aqczH5ftZOkhi3eYr9XaQqzsMwSxahx7soS9Pd
1q0/jYts9mBonVE7k+pMCVyiujVXCRD852I+vPdrKjPH20L5cYVsacYRh+Te9LEghNxOjnsNIrG9
s402vC9sNCsihN7WsigPdDAdu71jZT+zgBAe+ugg6+igmYQDiYD0e99rTZxpu+Boi7Q692GfrZMs
bZ70KP4q/9Wa8T2y+vBbzG+VYPqI0cV8jYtU0dGcr0kdYgpVbNZPkzGnD3r/zRTv1wgv1Ra6m/24
prTBpSSpOEKp8o5aM3pHUp7kt3qdhEQZi2CT8GyocMOmScimP09ZBBsrpY026VBmLSYFJjw+XHUX
NZ8elWd81McAEYaFpbocxVzxcWjSCANgUK8PE0TadTvguF5Hg3HKhZ6sIytWniHJ3/T8Cr9ZUXc1
6954hrcgSIvX/6Wrn7U3culqhsO18KIfXf8Y1ZxUPNbzMiGM+KpXwnhU/ap4CLpfClH3qnW2/t6i
eb+0/HlN4RX9tq58QChT2eEsXqsDz1gY/yREVXMtTxMNQYBoPhRejMKke6Oi23Wsknm/Jk8FGrQK
nqq/18oyyvDVYTIIWXujchBWcIQyYm5TUsUHsvLKQdZDfCd4Kiu1bHDRRZ57k/TzxEL2am2ttXay
Qy1r5ak8lK5Frsxp40WBcsaP/rJl1ILPrVeFx5F5/hpwa+zSgcCclpXi6gtNXOUZq9CnhmTq4aN+
8ANt5xok7uWlv/cFbfqjb4N27wKNgxbZYTc4y4OF0Ce/o8xcO2WGdknTwv2Wpx996pF0x599ZLOt
Woi1dBjLRMAMgwcF8fejEI1KfHo+1RUQX/JMHuqAZxfwpHDxUdfp7lieP8qJPSWbOEPHTF4MxRGl
pj/GIVxJkqaubaYrlxzZL2OwcHKWYhxU8DUFXC3k+jovuiJkIK6BGoprmY4OHHHfWHmjnv3asGs6
BPw+agvDcFZkWo2VvFAekFYW13pXzT1lRd2DD7NZcmzhaWQ4zTxPpBvPmCGUC1mEypRvawOlJVnU
TSijClzNkyxGdrTiAak/FJ6uX5PMfJDVfYR2a2PiIRePYnyuNVK9bCGcvWxVLPUGJ83pFqNs874W
0/vQXmq2xz5uC/SUuIiMx7hGV4j96Py2tBQ1wdxSjEuPr9Kz7uNM8l/frTm/W5Zh4YZM0vD88W7l
kAnvNqsRaC5h6W+lEnrG42LT5AG46Fks/V0dfdZT/yiWdQgTzQNCI1tlwzSkzOyynKriJdVSsZOl
MSuPTJVQfFJt7cWsdaEFRtEVbbdhVRPPXg+1MwJlCrOlj1DBJWcphHWSb5F+qJDPkr3fL3SMEOx0
6c6+HtHVUuroCt4sYGvR3yb4X5wQkD+2yuA+qzovP3oDrCPPu5Zd8ljP1cKDZ1MlpNObNnGfh8aI
lwTio5NsbewYT4wxeQo00NONicXO0CvucwVpbCOqeNjIq3S9JxzZxvHFU1LvaYpP8iVdpVNPKL2S
AZxfyo9jErmVULayOCbjy4TvLBpWdfFQB/5avqTXkBvTJpyv2y7Vn0xYY0nknpvUIOOhqpCLMbI6
45TtnPvSIvcSa7YPLtS8H8fURG7oZ/OggGH4uGSappFJFIl9i0erYcE6Cbv7IGy7e4yWCB2mgEP9
gCKSNxjI9OPrRw+t9R/72EjPsj+uJ/XW6CBaymI1Dzhnceex5DV9lVlLNEW8rWdY26Ydq5tBwLdn
AQDUvlK4W1VEMlvDDr6Ft23Y5d/wcMrACQaz14AJ23ZqXIj+ffxo2fUXz1DEt8TXgb/Y5SdDt8p1
gzLhiWikfS4mrcQDyXM+x0q5kl1Llzyf3qvu3ZTiDTeqEU8Sq+rvpsLrFvL1bEiKaWeXr34BVFEp
BxZjSmIda0iV6zyy3WeAA2fZtYn1l85V4SDqtsabIqIjP0Pu9+XSYR/192dI2EO9f4Y8Y00lP0MF
a+gxEuUX4Lvdxi8Tc5OqybQDHJCtdIQ9HmWxqxKx0kNVfzSb+kfr5AXGL0U10csdSaNsA9uZPImh
xE8qPukrdVSrC2D4fl9qSb1DNhkdUSVKVw66eZ/GsXsGAm1+d+tjnSrTW1MyTSBCHkMo5+rJ86tL
TTwzbxFc6A3x2mdluEUvK0P+Lu2LE5E5LKPmsz+KLSLP2AybzZJ9AL3Lsh9hR2AD7TeZfUk1Y+0P
SnQibeQuU+Kua1lfujpYIIjO4mRY+TpveiwjgpYrDC/C+MUb3PcB+r3hmLhqabO9nuOoJ9MECzqX
yjgAxZNX43tjV4Xauqo6FAnmBtlFtnqdnh9JIKCiH5OgQglsk1aBdTaJb57t+SCLYdrbxwlzSVmS
9bKHlpE/IunjoEwtYqjv87V9jsdRaGWbENebpRRgh+n6WCD0fx8FACZrDZyFFEJ3pvrR9tzknnR6
+F5fpM6y1fT6M2obsM27b6iN8wwD/nIbFKa/C5AO2rphKu6TniRHo6jdN6NXlwhAt68qqk0rZBy1
C9KpOKC1abQZSqV+qlTtMaiSHkkdjLJG4T1bMR4qseYkp7YoezxAjBHV/jG4sseAjC2CW2jl/cnQ
G/vWmg+mDm7Rym/HOLJnRbH2DATzCP8PrGVlJtVen1hWfPRv6zraqA1bNlknL+tCUPhj1GZbWZQN
alS9IVtvHT66OSCpnDrPbiBv2rdp6dc3bqcsPzqgLMPSLB6/fgxTG065bSZIffIi2dC20bBK0tCH
csFAsk5rxIDZdZTtZbHLfXsjogI0hIo3jhdYzy5bumPvAQKQxXocwzVKNepOFp0kf2xId10hU/n3
MNQ3ddNaz8UYQGDz7rQhNs+kLpDgD9TvwLDUbVwVbGlknTxEkahPcK6gLdNXnXJj409VsW868QIW
GOq55+srTXXju34U1tXUv7TEFiDOYFexR8YMyuvcmFd5cqeakbpSyQ6tZd17g1+8GKOuHWUJKUXr
6okvsrusiSxN3bNo/XWcOM1VUBGNsq6croNI2tQvARyq9zHYXADXLqcXyC/usvLITMek/rV5AorQ
e73/KPn+e0nOVQMqFx9t3W+ln9fJSe5nT3kdOaf+Xu/JVc8T4M+e7683t82CO//Ndd4QgH4M+n3Q
j8kZZmNythL/rs3GboccS3L+qJdn73XlQMKsB9lA949qUTHTL2S5nrqvaQAwH3+Gs59Z+VmeyUNd
jmiq6GmLgdjfDb6mRsMvZdOJdrkaZIe4x4fyfZiPEbpaGddaPGv3zePLgxyLRUG3+Osf//Hv//w6
/N/gLb/m6Rjk4h+wFa85elr1v/6ytb/+UbxX77/96y8HdKNne6arG6oKidTSbNq/vt5FIqC39n+E
2oR+PBTeVzXWLfvz4A/wFeatV7eqykZ9tMB1P44Q0DiXmzXiYt5wo9sJTHGgFy/+vGQO52V0Ni+o
oZk9eIT+Dolcawu963jAAK+VXeTBzUp3KSrwvuVCiXqPhQomAekmiBPzUk2W8X7IJu1iMrUeyA3z
XaOWZF5A5RdbRQvaxUc/2UDODQPNPEIyuYgIilpiVwq3P1siG87yzPh5NvdAOUWwjAN3GrI1Ofu6
tm+iNr8tIqC0vjn+UvKEurdCb9z8z9+85f35zTumYdum61mG6+iG6/7+zUfWCI4viJxvFTauZ1vP
8kvfqukFd4v5HPZ2TX5jrinX1ogzGbCNAemQ+fCjOq48ZAPL2j8rJDdXmalaCN4M9a0XORUSCtQN
vm0BJ1W7EFbf3+Wirb6WadXiPhM+lcD1byKy4U+q/pQmTftoQJq6S8Byy1q3beKz5kMxlMVUI6ky
GAri+fM1FtyDdZDWFeT91noCa5EuJ0ekR9kq8uSX8Yfil/EVQ933bQXR0tdwPfX9BrGOujsTff6f
v2jP+C9ftK2p/M4d09WgfJnm71906wqXBWsg3oiI9OjF8P3JbzjIPL5UCykLiH2o5cnv+KO5z5FF
rYU4vPcL6xamMDqih9CcqhNhHfiwCT+4zB5bTDPnys6d8cPy1PfN+dTRf/QqLPutK1l3lUHh7dGs
Mtad20yvTbMYa+LhEwYxGzXT232bme6D5WtX2Z6xyyFirhcwOX37UiFvvKw7d3r16+RhIMb8wBzw
x4Ap8IM71TMAGi6HFN3SyRquneOEp7YvzrKESOB4/VHfXfF5RoGvK4S/6AyUH4G5GCvf/OjCpY0p
3i/VFbNaTaxPdnkMyiNEOgQJ+2i4U/3yYRw0DYO3jliS28yfJVA+Oc56bC31RUX9fwdYyH4v2mN0
EXBY7w0Xk6AotzIMU7n6vxt1vrwy0EKQP43/+G36q+V0+DUvxioKwuaP4r8f8oy//5yv+dnn9yv+
fY6+VnkNSOB/7LV9yy+v2Vv9Z6ffRubVf7y71Wvz+lthLZqoGW/bt2q8e6vbtPl7Gp97/m8b//Em
R3kYi7d//fU1b0mLMho6LeKvH03ztO8xF/18SszD/2ib3/+//tq2r81b9pq+/nnJ22vd/OsvxXX/
qWsmsCRHdXl6qB43VP8mmzz9n7puWzxWLNdxPSjof/1DIH4W8ixx/ukiIaV7Jh4I2LcavIcans7c
ZPzTYQ5kJkS+VIPAYv3192f/8Qh7/6f994803VF/v+N5iHmOzftweHOmqRPb//2OT3oszA3AY1uz
HLB0LeAIlmAijbC/U7zvGSiqhepq5i5TAKdnSJfUbrpHKuCxL3J3D87sEgftDXD0S/RZKF60b7wJ
p4XL4Du7HANeJcm+YKx97wJUgC4fvXQ3fkBsQIvRbNDJmiTNUyzIGCeiW+ROAwQV7PCq1XA3VgEt
oEzrrp3BOOQ284PZu6tpOPrJUxrob2mmnUcyEWFrrrOwj1aIeXQoZIGMKgFMVjn6mqHAOW0wH7F8
3qUBAxLv5CHKbL40Ogu8d/4wL/Im7T5uPZDbbd0vLE1zUIicvoli2KHSbdria97bnxOMPFfqtpmJ
egrMPr3x79yCjFTesAPqs/RZDWriL/069Am1FvpEQlvPv4wRdLA6WPoDqiiuOd5ZRQbxSEXqymTp
YjrouJLjWLVArNd4JQDtNBSMTNu31m4xFkfxerS0Xema3xRRA6Oak/CY2d2NQ7JwtPIlyjtCIDAL
obfetaO6b2vj4mEtc2OytUJ8GClEGLqsgtXvqmWhKOrh3NyrD+YF0PiEDBOyDVrrfmuxHXLKeaMZ
9nu3yc8C4Rc3tYdjWz1pvbuDsKKdhM0XUMZpvAJp1ayCjp1lMRkovVpIYsZg2mrT+a7p8Sad4Uvt
kGxRuMt3WkNev7ATbdWCeIaR+ZLj07Wwa1OZ6eU9qFtwOXEtwk1DnBY5mL7ZK66HkYPopkVxAuIy
04gHxPtn9oBRr/phaSeQchTheY9hT+I899F7zPTxPBCyW9V1+al56HBPXtSa9yk1w2kV2t3zQNpC
QbmMzQyiZ1mtbKx1gF/VCm26ZUzC3K5CBE/KAZ/MrLhjp3aZkdeGtu3FNxOdIkAcQ28slVBsJ4LW
J1X34HBUmz6OvB1KD/Wkwp104s9a6mCF2PUnojd7JOzqFUIEp8QcAZEOxn1LrmBtZk20RJIBf2/3
xgivkwKoI1+RarqpeuNQYzuaVzPTBN1gY8oWE0m3fsjCS6A21mralE+Wj5kwiTEQagH2mf4wtews
V8IH1ZarDfKAhvctqzAhrsI7v433wKc0KPzFNjQjPCe1+EVFjRusfXJmb3Qt7ehyb9nRqbVAoDct
ChdkvxadOez8RhMHE7pK66v3eA4penNELeIFmfFzZ+JUjLOGegB4B26dSzXlJnLJvFpQ1mMbcaq6
sDbJrLumGYm35DmUnkiDkzsFKqs3GdGKKNoVcfXihxPKBrZ5VsJSQ+AB+RSzmJ6zollBh1JXiP8o
7Gt3doDOS66CAdVqhEMrt13C34lvKy1wl11qRss+so5IIKH445OTsPUuha0AqzOuAymmFy8GJev5
0XFfudiR4GoDQHkCFG9aCZQgd/BP56Qh0zLliPrj+6EKfB+yryk0I9vqip3uRAd3ML51ZK34qbNS
ScIWWc5AHD3Mc/XWe51GFDoEylF7retZT8YgTPVq6LYBCeuCrcUyxG0XDxR1y4KwgJrh+6u6ctpd
jDGX2443dhA8+bY3LHRuthWCSf7K87V+g3jQGszIJhjDO7YacMhaBfkkAyJA0hGPKp18OWboXnlG
t/ZhfW0Nlu3RDDoCnoMchZe8jYP7lXkIzQ8M+mZN1RzNL61dVWNocIe2d8hvoOs7s+oTpV2bmOet
Zz8ql9gxO71CLESrHiI+Iiig6RwY4bmpVfaQoYYXcMQe2zZ79gw5anOi7PYtz6MdG59gyXoWERUk
kxumc7j3yLdUmbYsgkC5FmpiwFuIxEZzg/s29qZzmuXGIhjsOwXP9idop0y6SvHW9MMm0oH6eZ7J
OrItv1eWnxyJB6A45+z8oIo/+bk3HvNkZ3oYnCiDXrMXADUtmNfRdbeNY4+o1kNZVeh3kkglqwL5
Q7sMtrARMuqRryQstbCsVDzznNQXg6EmOyAa6WoEhmVrhr1GzERfqIOOoJGN+GthVye+5x13Z7US
c0rczsZw2YG+vwsMRKNy4JNWDEawU6txo6saSsCGNa4CDbxfPaQPpBi9N4w4V56efx57t7hLwkpf
saQ1T0ptEa6OTCYDRX/yLTU6ZXp2qqYkPRSueIgKfNkykmRKjLQ6gumDSkiJ3eux41ZXiBqu2c6u
R1GjADneTl0RLHSbqTVKEwCK/RbxvwMG3dpiSM11j3VdSebZTvaG34ilDnKAhx52OVFo8OwC+lzx
HZUNIP1Ss26izLsPZrZ4pUO0bI2ndkSy/wapyEOoZLfK2N3VuHKssEpmy2sE5G5dhx+CXxyAcN9r
DlJos2rypojRazBgJx9HJQx2hhMOp1lcAVNNnG3sxH1KmDfXTaY+l3YYr3DsGJHd5Kms5Z9zXwUa
qA710h8xQtHnsAs5M7EbSrQtycJ/Nic0PwDp3TcaDlNEwV4NtzbW6JhHl6lGLRkJtX6ZGjBR2Y2P
96kbPGkiu3bc52erNNxdmgSI+aJ7HngQrQB0k6JS/MOg9NEGQepLpAenYuxA6zTQzEAC7LwxVheF
yNNV7XmIavnCWcWKUy2gsEF/jVwIbfm0KkMQinkITwJL6cGIS7yw+YUo9vBSdT3LNVTfEb65QUgl
uOher+1sq34NEyc7uoAgF64WqZscZZQQ3acHAyvMBfvG+pI2UBUrgrp7+C3TwtMt1hGg7Gfk0Fcl
KoYrCzE+BJEK2xkvwxR9n2ztmZh3u4/caqN0LoqQKJBVI+nADtflT5hXJctOQ6fQNKxi46GTdYtH
I9JawzS8CtQiFmqn9LdE6YMT6V3o1K11VylJc1bT3rq20VNTj/0GZQxAEEWVoLnLA4eoMC6OSfTA
vYP8aDbmmD+Xn1k1mqc88IwdEtcEZuM9ulbuAWzN6GjFtoyPVscDlu96CYw3WvSjgirLGF6g979G
RXip2h7j2iF5SBGIqjVUElUvvlrYri40PzxXZRatSfkcnIit6ZjBRAP520T20UtwjfdQ00qJq4fD
1qqKR9WqUHXTD3D/xSZPnLXwLMQWP7EmIRAqWFMNvO9+sM5FqSxHu/ySl2SMwYsVqR0u2qToAef6
qENOHksj9waA7k0EATGOzS+Zxl2j6DC11MlYoTBOahf2yCov8dJr9CxcO9V969cPGt9GMmEegE1j
hp7tUh0vbC5WNvixxQBCZUE4AlViZNCnPH+BWImFtFaCrG/UBwI6bz1iu4vGKKtt2zW3STm2Jx3g
z9Zr/KepssMTnIrTgPnaNgofXGSMj/Lg5VqAcl7TwrcY42T1S6U8DXMTkPyfp+9XVRPvUTf07S+d
3lv+7J/7Ea+iG1F7mNxvsvW9qsgwP//l8l9qZa9qBMagMenmY1kf4NHUh9gL64MsyrNJTL/W/dEF
cesB4tR8ycd1so8cYdJVVmV/XPMx7P+qudfycgOsHy+52dsAFVNxQCWS+baZT2X5o0XWQSZXpsDf
V5rrQElXMOP46CHPZF2LOegeUKNn8cxb6B7yTp4Voxzz97A5xPuJ5xFlO5ttQ5iSEc9Ph36RARya
N3/6t7IqynUy24Mgu4ntktUiPq/on4M+gFI5W47IAdr5Xcgz37Ofu7IjZjly8yHunB28bICpM58p
s4kDCnjWMsmhVGkA7Q/yYOIotem76lm+VFZBq/MBNS6q+UWV2SJCNihpUK86BbUSlRDnIZQmIo1T
QG+zZueRoMSiTZ7Jdh2FBfTt50pZduBG7FqXx+7c+ZchZPmXcT7aEZUc9nWMAxa5dZ5OLV4OuKoR
bq16TF0CXEfs2Qglmb+AxtVCkl2FA1ewhJfaz//SCpJGshDz1yzL8qxSAqQeJxyqZJ08YJOCOiiz
/CqT/w4zd7WVgbAG8EK92xGEld+BPETzf+SjKL8mNKH0FBOptkpwPpy/OHmQbR9FeZEZFT9aCxIj
yMTOZdkiOyKZ6C197YJqKwbW5IFSBYnBWUjJqyAbZlC4R1KlcW/ck+85YQxO0ty/MbXXyNN24MJO
xLIXeMzsdRTGgnrcsZfcqT5bGYSWHM9YCZ6vo4A46l7CvmMK0O60FnSIyK8q3kgienISFTAvukoK
TiJhsC/M/DW+VZGGrqJx56nu1nbRDKlwVLCqDamlrYNiV6X2m3BhIS5QCbYaRbdmGrypzHLl6N8D
8Z0M7yYzg/1o6SvL4tPN0gqBi8JvOv8jt2MIvjeBEsl6TrRYjHk3Ohm+lA9rrtMKHXX4j3GzVoYt
ggV+sA7b4DoK5VNTlS+mZyHj/slXcbtgywtk7WQgqSXyekuAYSXIo9pmdsy94riz4+Y4xPW1aVkI
QgBNVHPvZDEfgh2MeO4D8wC1Dw69tZv8+kAIaZeb7smuh53d6Ds/1r4O2fjQ+uZLD7dxql6NdsDP
NTxpenLhgXYDPZodwYAwssn97exxpUUzrF8LB+bd2Oy0EUkwtDymYtig332AUsyW4NJBVk8UtLdI
kvXKRqlz1gHOnT+5j12W37pY1RQh8ibsH2FVdvesg7HnmG7mD2AOT02yRnUaAUBcEQZnj03sW5Jq
97ZhPFaeeiPQPUUTeFlB+sOZCdOO5o7o3BHpJiRQgr1aB8g5ouldi5vCbc9F1C7tpl/6joau9gZN
3/3QlFsVAdw0QnLEgEKDXe3ayNxdrE8b8N2dcbAACaVAkFNF3xZOufTLYNe1PfqQzcFpiqeAGHU+
xWtAWCtTQ0AQkeNxuJDhP0axvjMzpLRMjYjKcOsTUsYD/qC5KdpMxHYHXt2cju6z2yTbnFWAsJ2D
Yj2H6H3Gir42XdIMUGMa1UFS27hPwBTnebFN0DJSgvHIjuc8Go8YxezI/xybQL2WyYQbW7xGuYEP
q6+bCI7Naxj123gkK0G2om63vodzwMA/Bmgqy0bPU1Dp8A+t5ZwsV5wrIz0JV9/bbXROXOuYOw+j
Od74OG3ZgYN0M+GGOvrUpuHzLLKnMtU0Y4ocvH5MTP1Q5LC7XANe8YtQUOazdPxkzBIRLHs6VEBC
ULtpfOfYWfXOMYM7dO/3SftkDl/00dhHdXNyogCJC30TFkw+dYtkAswXpJbK+qpCjGZj/zWPoEsI
HneuvW/8xwQTRrV3uQ1Yag7j0Zqje11z6A0iFOZR7Z27uG3Xid3tpzj4POjdxWIEwgcHRn6xhvSO
HfXCGPqTTxSQxcsSv7FbxEYOyf9j78y63ES2bf2LOCOAgIBXCQn1ytbO9AvDLtv0fc+vPx959r6n
yruG6973++KRTjttCUFErLXm/KZMUKE7XpeEj4wT9hXxp1VzHCTylcnaWXp9c5ruk6gcgm0U8hV5
SsABVqU8Edf3iMLnGbQ8mTaw8OpDRVfFrlititBnhaIo7R+iGbtTMX5V0c+FcW9Sl4962SIq2nJp
Dxo3n72Ejyh33muwF4SkeHqteVWH8rgQn2JpvGcGPuhYXMfVfuvQ1NNJDRLBax3Nj2VifXbz4h1Q
DQV/cOjK+bMYyH/BszBMYlt15bFR0xn87SETdOgmWo7hLnC6u9aUMIdRIgZ/RNMALrp7pW446Bie
EDydCv2iDOsYOeWlw5M1qBDMJenl9EJkg/+RGmskkTszj1hpT27F6p7Il1TrHgzyQ5LlMgVcYlG8
VhQHKR0Y11oeNC5xaXAnafqDShIfAOGhqGxv5nlDYHWA832Nte6xBzmcwoM0zcSL6vTWTvbdHtQT
x9eHQHc+IaN6kYhCVVgcUPkcQk0/BBqRwan2ghd3U9b5tSZYXRqI0RlShZ12THN3V5liHwSrS6dI
rzNkvSclmLvAoSi16aGOBhqj+jEqQga6zo04o8OSxV4f4Q0OaEhah4gjv0gA8y4EVXOfxbpz6xm3
JGN6yBzLH2Eil1Z8HcfkPEv7rmnFqxkldMVBqyvjXFqpVxiVFz2Z9ad4xKNpU+iZFgjHbC8N3CXE
hyNZOJCKd8mmdw2b+ZjjZltOlbF6Bhf2J7H/uMXN9NMcR/cMxkybkW4T7rglj0ZJtrrV7uwh8TK9
2y9iviIgPAbDfBTJ4lntO0lGL3iVdrOFTYbga2T3T2U8HE3EFKNle8j4jt1zklmHpIDJBj+uLLVt
Hha7YFfmaDfaZ9K6zkC5nupIXm179Eu3O6RkTSC4heTcYhKlLh/yS7ZqrtP4JMdil3TBG3zx7zJM
3+xInQLilwRpoLnKuKcrlu78aYnL14SOYurA/XPIWc5IpjvXyYuwfPhbRJo9Ot9U8zqmd2hzRJqS
dYY4Cl7gTu++4M9Qo087zUA8T5KEbRr3wn2yEA+0ZOaUvf0Eou+RmLKXeIK7OgIm65CCJEyHgZBX
hxAG2iZZO64DTHin/FxWwVbPI0zixsWKl5PlaGdjTq4AIzcgqNu1LXyVJRYtONhK5P6oQfJaTEIs
WBECDP0IrNJ+dRsYpA/vlay+OEtxZ8i317PYL1JaiNresKdjwGki8K2uvDBM3+HGUvauDklKrDeM
7Z909YEtPrZyONn4fy351AD5WJw1hirdZan05WTsRiPbkSDkgUw5Uo8dbMFkwfJqSecyYtXv8gty
8Qzr+Jye4sk+lkP1ZEI3CPPsQTrPbuP8SNy77Ky71orTynVxGjKbqq1RTbsge5unYCNw97t5g0xq
xGQ8nWlMzzlKWEBHo31Czs4WYByLfr5WjTzVY/XeBvVXquZMniZAYlZMAKKP7Gj1BLGGz7uZHS1w
gYwMzIMLFPw1W3ytfaWa3K3mFqA5NdEifVXQB58Q5x/Qs/pBLOmn0650pm2ZRn6duT7IuT2MgHwO
j33EYteX0KGqg7usmZvfnLDwEp0hM91z24AybKZX5PK+kY+e60Atz5YHY48ouausR7sVZ8WMprSC
Y1HwQgMK57DE+OwHqn2A3wU1l+HDPP3RJ8sTIU3HRf+UpLBjIt1P+/kltpeL7dCYpY9pE8VhJuIc
aSCKpUsjwDpmYY0pU+1HY9nRAdtjSwwWeZEd+Y7VRZkh61FKLTHiPCCzicJopssdaNOxZGtsFGtK
A7FewF6ki90E2xDe3cIkZ+ru46Lvof7ttWg+MMXYBYS+xQRRGEQxSNBdZvo85bpP+tFRhMU1qzl8
w0yk4fTay8a3goLgoOqelTz90etSdvdJVm+TiJ7BudDvjPZM9zxHAa7qv7TG4A1EincUPDX7YjPu
Sf04WYCCBifeaYKTMisHwsCjY+mvTTJvAT2s6DT+4+BQvulM6mUQHgypfNv8STcPVkh+mZPobCYQ
7zs4uuF04R9klBKeRMijknppkbJ9YliA9K41fpgyaRjafQRxcoIRMbqj103MzAhsjSJyebJ0x13m
LVZFT23Z5YnrzZDQ6v4ho5efp/W2sDXPMqcz7o4zuB6My5ZnYf3LclTkldiZOpy1PidyKmYKV7+W
bEYTRIN28DWI3sQj+FMBHSmZPCC83En2hSTis9ExrsK+T55OSpwPVLi9WBSn19UuN+6bkT2qLWAC
J35cVjhE7QftNUuoURz95OSCtnXv9+QKWiZn/PbI8k2zN/CCArfKdIKfu+mGwV9MQeqOztyn9nre
eLHM+xHmtlG+AwHbmZO5U87ZaiF1YJZPIeIFFtpMuRkwgLMen+hU7lffuyQ+w+YFRhkexbE8hk53
WlA+wDowsTK2pn6J5bJf33Y2Ycfsy2MGyjX/EY/5Hjlh4EL0N0y/7fxKg6ammkOkDc+RHr2VJW3W
StzRCJ9cDrflSumiaqxSQC4ggwlA3HXttJ904PBWy/sgxG9+mZTa1yRHxLhuhpY5WqJdemDFeF34
EeVpDBl7SErkOPnSvc4NTlHOizrrcyCXuxKJP0AOMjN1CebWz6wXwL/fgmD5lPZkHzTN5yp/6Nfy
SJjPGQf4vqOv7faEr8730Z0A72L6meS9lMk9jO0H3P1eAT7JJH6BnJ1rOSDDnSAptRFLe3uWpvlF
q5Ojvanpnze66QcWWNEp8TXX9Jk4byCrbcyBQ1Rk++m4LmO2R4f/kDjiqiHAa4aMmCtOSR1rOytg
kdjeiqtDMLnnjHJp5Flvyt1Qx1cLC2WmA1vVdcYC9g6sgN+6rU8JFMXGYTCQ7svuULXpSZ8bf3IN
byEPPQ5DH1apD6eewsV+ohdwkHCVhpyUJpZmM5pf5Iqz0sW+z7J9L6x90bqbfPwSKNNPseQDQ0Io
z0gA1wPLb6Fd+wUuR/YFjdxxNNmFcHNhoNrGBTniNl0ZwzzIDClAUe6Tig4q2Wbrh5d3mleSyGAR
RVBVEUG7BIis7Z2hP8UDPVrtIayMo4xcNtRuR0bZ3tIKALvmLRiDAMsfzZ+sqZMtpr6RlGaTBhQD
qfIUF3kidh9ffvwCs6Q8FXbheE5D1MOEipQxbI6ufPPxR0gR1vFDQIoB8CXyJGMQuL0sS0ZzYWz4
86j8j/bHL92Q//3e33VR4iH62va8EI1ULmCplk6+YSsYyqVfkO2kR2ukO/R/Gmiwb+JtGrJQWgOt
JH2ujhxpJr9tCXvReuX/T4eNVETaMh+tGzhe1wRIO2XTv3s+H98fLIp3ciAaD1XvrrOqibGSdYMV
znONVo5iIx/fMODqmwwk4nUcEvs1hIPtavCZotJ1jkAr0S9mQ/5oWt2nvAzIZJs5EpmVaD9DK+fY
FlwWkrFwWsT1uQwisc3toXmDFcmNGRbq9PHbiOFRGtn6p7on5QZ8BGb7wW3eosTFulJn2fHjr3W4
l21wDrKCVTZFfb9vxJ3CWr8vY/cOndDxMFSnxxaMH2y2lMWCKdSbWkh7a5wj6Rv9XQVj/LrSjlVl
LQfVGiVAu1od24GcrIraosGp8ZS2GecVPDddOAZHTAbp1ib99FIlA4i/fnwWRZE9ZGH1LSZFb0VL
8lDkY+SbuYRuGtwsC6gN3cbU1+lSZLEAass7fNTrHAE5VPmGFsFqW0inSXsx5+6HMQK2iPTS8HIr
9xs9CN4z5QwezuhPY+aIQ5npy5lcPsXEHYdHQLna6ZXXGcGllwQimYFX2bxvFj6LBmek0xolSBKm
ajNtQ5dZ1UVfJSmnUhDlcZkFaG+fRDdiyukUYN4t107p9oPIxfD07jhoEXYdaIBJ28/jxQLHG1Dj
IIH1RpofFaqCUmPrkSwYruGHFSTd0nhegP0IJU6u6Jhf8r4H6yjK5SGtClpl83FuriQ2M51Jzksd
kKSBLAcHjuw74nxxNKE+KCymfkpi/B4gm9WnLHnMgpLBMYE82Xjss8LLBu4FVyNPpiWfqj/qGiAJ
d9k6bUQI3qGtjN1CTPTcc1xBDkd+Tl8Uu4z5f7hEkB/N09hGB43OTayc3SKa/cBMhWYtrcD5kA+t
r37YVOPMVm4lxG+eb6trHxyJuRP0tMobUtoBA6bu3o5nr2gI0hGQ17X4OKUQfSpInCFJY9PBBAuz
kW1zSHWX+BQmwfkezAn/dvGFUKmuQbDwxTQfaHJY73nwnjKeJ36qi08zu6o42rUJg/8c6nQB49wb
Dahn1atunCvzGiA9DN0TQmY4d1PM6hTtZU6TbV86yV68rDnY0UtjP/BauAwtKTbum9G8sCHWHFhG
mmhatZ37565gZdffknhVsFg7JwQmbat9B34wmL8zYcVzGXmG/MpX+itn6azhO7dRvhrWSSH0asLP
Fs/VCSbcoVra8yycSwGT18QYpvc2MajYs7vt4uITzsEFT91xquS3yZlP9K1/UlBhPXHQiJrua3Yb
TQdItOanUEemZNfq3RtnJPortBiBELaoK9rgtdPvFXtMB0pDNQ8zsqDOQRaVf6nSaZMdQHpvZflW
cjHXY36UxlxUc680gypQEueVmtsOreQa67cwvUJp1ij+l5JWrZZJz0n6x5SEyJKOm52/gQDmydYe
pPpCHPC2HM5p21IZAACv0m1PFWrCbyxi9eLMBmr45uyQ5uXAMZzJ01gidRgSJGYRCuqSrqwjjyXT
dzHnHODMq2uXL7I0KbihPsJRzhbxGBrjQbTnUrprru0RdhITvvTo5u7npAGBBgQ7nrprVM6HZms4
xL6E7t6dBvCT5camMq48lplUEn8C+mHbRIcYjQwz9HyhuiZfdHke+m+V4S9kGzafBhbT8HF9tHXi
kswCwj2ZkegAxMvKLdfdTYUn/hbAgljyWwZCI93Ef8AnGck0gBC+k9XBQuBtnmFnEpPeZ6+x8+4k
70P6I+H5aIGHVgWgK8u6Fw7PzAy2j4pjzmjNjG56HDh/k3PyMnNGTzoiJtFID+MpbnlwRUBc27Af
OoMpCfjh8N5My7U3nAsUaOg4/qCBmY9jf201aNJ6ywttlxoMTlIbGm+/s94tYILNwhqGMGl1tdjX
0OiuED+PQpV3N66/nkYpXoks+oIak/loe6vUcjNTcSmlONOtgb+yG/rmuSHJzIRfQflxnUxSCnBt
EgCEZMbibk5uPVqGAT0Cc3+vivWDiqt9DxA4ufY5C3k7PEgm8YN6rWbDS033pbfh6LE4fg9WTbFj
ju1JqWFiCbPEV0ULFlrSQQJsoMgzRg/yunWBoFndcpt8WmtQ2R+uuuROHH9zMTyxafAXRp3T01TK
s5bbkccyTLM1Q1xsG3/oGkeX0dV0RsVNeA6gyyNaIEPLSd3Tx9+wa+Q4jSur53LiWXEq+AIjbIJz
3q/5IQaQkgyt865jSkeJjkp7aAP1godMYBebn+0xvmWGaT8BYCz9mtA6xvNV/V52AQ4gt3mhWY5t
UYD3gJxUv6cZ7ll4qvplaY3wVS3CH2ZVvUdd/ezAhPdV5vxRxFn4FIKigY0BgiAvjuUc4TeGz/Pc
JEX2HLdnMUX108d3LGF2O1xcYvfxZ7gKnUuVhQ+CHSXQVX2a1eBeC/DeCCv4ikLNvba2RgaHZn1l
AvWt51hOOPKSgBMvPn4VSJbO7axiP3HiF0dDBLYJMHit4M7x9PEVwS0306rdQ68V48RuPvxs5pDp
ZGKbJ1uP2q3E7UgGVvkDzPFVn4WG3NQ0LtX6y8dXcxkApAzhiFpNaVP7W4gC18Rb1TRoQ2L3yn1B
Z0ESXM0hl6Vs6QaSnIOWU26WT0wGGBa00/ykepw5KYP/7ZCPzUsBTJ6NRvM52jUvH9/iAHgErdLc
EzINkwrMsqkyGgbRfPz4raHp0LkmV7F+86dV3L38f3X4/406XHcxAf1OHh4XP75qHMLar/2fJeIf
P/cvjTiSbtvETuRK0xC2chS+o39pxHX7v5RYvd0gVxxdtwzU2//WiBv/ZTsCIbgrlYVM3OaF/Fsj
Lv7LXf81ohUt5UL8cf5fNOLyF4U4U07HAExCjcBrtGwLnfqfbU99rKOEKuq76tz9GCXfzTSZ700m
NpBTvw/gHjdubQYnp//Cnsm4OK0vWS9o3CBi9KJQxvuh5oDSu6r1qyR873hsfdm3tmcssU2O8nDK
+t4G1Ndj1oQls5UEep7tklEU7jN4XAOlwiJQhUqaCHfoY97CAAQxbchgNHQPVS6f6FEKrdcf6v5r
0DjDXTHBsgI6tqY1EYtSF/nxT5/k39jBrNV09L92MGu9LlJXjmFxdaRuOL94ZdLGQu/eRndYtcne
Fgh5eGoXT2/ab5pu+YZxrScG/LXMy4MTgxHErG46pF3jHuv2RMuSjBtDQS0LO9+N7sycX8jkKJ1p
T6nWX6xKfEcvVCAdI/aBfXUTKEOeNEc/Zyi2gPIOCZ2amAPrYkZH6o0Z7Ri27dmzIpX51TwfUrWG
CJn19BA432z8RrENAjznE98u/UjziMgTzEkUiqVkftLTSq6ctroj3yJ5wx0AhIrSi6LG2Cr3hzZF
BpoHLM5C1Z8rZJxbpzfjPT20319bKf7m2hoMGaQwLBx3xmoI+5PVzqhTZxlszikLhO6xeWLrLG/h
ovmyE/rRmkyyspqJyMT6U9ubO61NzM+aLV4U6v2srmh/kq1bjRM66gz96mRZqV8kwPtdlZubJIe4
VOoYpREVD3vSUa+SSBbmY8tEUD0FZBJTxyOZKvC3AthtkxwFLdgcD6naSU4TaHQqE9/l+XyghbO2
bTjDwrGRPCzb318MY72Rfr3RJDoeJRhqqP8wZbnKJD9SardsTMCM2IG32Ji67fSn7JhNyqghPnnk
gOzMj+EsXysYcElCIyeZZq+k94bp3qDnTBJjRo8tzr/RNi6ZNSX0XY3sZ50gNZ+ciusSxNPu9y9e
/5vVQ0qFl9zGCIOR6pfVY1h0TY9m95bkiEN0InXcCfn2iPEzx25Vi7jd9FFK0BhFVdraZ3pA7sbl
L+GYaP/4/Yv5WKp+uZKWIVwuoc1ixvP719vKRtrbYii9GzXOE8fK0TiCItnSkGu8HAv2rghzYOcY
vZ/FZG7aqW/vdVZ/nRLFxMktk1cW9ofCUn4UaAnVprrancIF2i7jY8/8Nm41++Ja2u1hMztT/RLU
8xsT/ninMsTanYkPNLKD6QQcejMwxWoXFLVmEQVI45GzS03/1k0gz/MMll09LajMYUkjVeJRQ1zk
7Md6fiCob+GMHc+3rW6a5I8IQoRS0oYvffZiRfE5yu1/MAaaq7f1lysH4FqZhC1b1rrt/PXKpXOp
oe2Xt7Yc6ann4UEmZMUMjUMRNJoAlWO0a8SS9FpvwI0n7bVIbrnW1L4VDXg0ELwPOLbTdCSJcg5m
eC+VdbDRY6zTZR5ATrRIKPJqnyjqekWcHkKmeDrMJDdOFtW3pjSw/lIMR4ido0BNUpZoiyFbsKjW
ANm5p39/u+h/Nfx+rPBKCAQgDlspJqdf3nRbzM6MCeuWTQRM6gOOFKH7iUmCQ6DD+lcRJcFsHwKO
oe29GMhv/4cXsD4cv1x1tl1OB9ABTNAb68P1p2WwnYzYRMcPHaUlM65PfprlwdZkvpvN/LEQA45Q
gxDdRLxw5U5WzYrGwv1P18H8mwWItUcXprQAz4mPm+NPL0OEmcrcUdyQ2vlmF8a7Tv4I8hCmM9Kd
jdY3V6OtU4jd9pMog7fMBbPStSvsW4QYqQqCeOJmsA6EoBUXveHecNbU9ORz0ubGxkpwhyAtNnb5
iA5XK9eoKhXim5zpiPU60L8VZG+74dc66A5xEMpbH3ZUypZJtB3M2n+47Orv3q9uuMoyXc5X5nrG
+/Nlj0zNWAg1utXx9DDqZPQaRVm8NqGP7na+ZSaZFBwxPBQQzmN9Ghc72ZKUNnh0edEDZ6ca5MmN
/Gb8KeunUQmWvWnFHcMy3PRzhuR1CDyRfW+71vFF0z7qMDS206z9kdYpjXYznHFoI/+yK6wEQQYM
cF4aemcrcE+3DkYkv4hZPiV5hP29qWj1QYLu6pj42F7mXoN7kOzMAabEbIdbwvxIprDdT5YflOZy
TNWU7roa1awe74N+hAwYIRzWxOIyCgZZD9wXECbYnzOdhIyenLkfaFM9Mq4dIxFfV77ji+tgSJnD
UxW4txbt3b7Jh+roIIYkCXWfxTlw/okO2e+fifXI+x/PBM7I9fBr8vDZ69HhTzcjzh9i7LX+1pqE
yxFlNGAxKr8UaqhPwmDVWJbJ2uc0o5suRiSja55KrJNTFH7qgJfua1JzSnv4RJssPwY0hcdsiPey
YYRXGqaXaSbLuMPAp3Wz6+9f+8dm9+vzbK0L6HqkBmb8i9kyGR0N7l13IxTpKycPXNDLyrXWsAYq
WqjCml8cxrZjnHpu24+nfqYi589QmUWNTv1fcmMAA/gMsfgAeiH3sam1oNCmu9aBSGJEXKLr1w9J
wwQkLIjvY0PCaUUwkoe+2D0YIwYlN20rzzHg+FRBNJ5+/yb/Zqeg6JCYVBVWcvSWf/18ZGgbM4O7
2zyyE0hahCFb5XZp569VnT79/v/6uweV6kg3dc7Xuv4rFwBFF5igprilOT49sDw/NQKa9r//P/7j
0EB0I1WP5bAYGLogTvKvbygvUXiDF7sRwgRLwRBESZFZ7U8yPhmpJJkg46MbCDGYI+mVCOrwFZic
ZRYG7cZFg0B1lzOyBANvqyRtg5g0X7hY1UPQM2E4D/vUjGgkJmepdkE/M9ZfAvRzvXzWGvtLsBpn
qzl+mBP0DoNeg/UMS87j6/mt4UbbCPcOPA96/UweEvBoQkfa6jWiPNrYCjsS6APHX3q33pi14AhJ
rExjMXSjmfRUMTovrrgSKSqs8p+QGZb65WHl2jlsnYrCUUqLUumv126pSKGt8xp2VwOGS+K9C4C4
znoDQrnV/FYJzXNJcdhWZlxspeJcXhTLJ3wUn2Y70y8ZpghHmPBjSuNIXFzhWw4d+zEvxb6etRaE
qAeOfN4tMEe3c4E1RfLZqCAGvmTGxjYENlWpwN5ixRY7W4s1xu0g6Zj703vvfAhkfJ6dIc5k5zyW
NB89VHI067XahtOk0xNM3RE3J+m3rUjY4wZaUap7X101WhC6lxH93W5hUSH7wcZFSU1+ngzn+4BC
dgcF6ilBjHL+/T3JZvQ3FxZMg+kK3aE2+fU8VrbNsigDvmkC+TzODB15FRy3vDo0uaM/jDYRwFE5
/c9ebJLLtkGDpCP0Lx4HQfpJRjntNQkKOJHgLo2tQDGk3FQW5WQ4YgeqVdUfHQbBTNySK6PELWFs
2FRa2rGhnNeEqqzekQ4Q36ASXw2zZlizpJ9bl6AppOv5JZG4VGP5JYpoyS0lCd/G0ui7NFMJM5rY
pqvKKj04rbFNyXjdTM63YsQeqMxu9kZruqXzyWhHwlZdg/aBHbuXOup1xELl1zQ37EPa2T8cVWkc
KQA+LijIdf6tuneXM82yq75o7jbsWmZ8CD0KaIaRva8UTew+nXUeZ95OaHlhVc+UH0T/ARBijhoR
CddZce3VYQGI34kvEQHk81py0ZG7zQOPIqy9pxISFM8yuorVsWSPeXQpO/WHs1R+nzAwmZaQQAUU
T3QM8Z+90a7ZUlT8kElYITvB8zaztTZ2OZ1WFLKtO5cWthKkz+gl4Crf1EKIgCnicsuiRF4T4beD
6ZgM1NCeqVUqZZmEnimb/NYCApEJcvlu5dXPytAORVgYV/JUd2GorPOMVoM+JqbTqr3Zw/fGtHV0
b5xNQrhq/3Bstn7dAdaHHnSBbQpH0Hz6dYdGSw47tspvWspQBvAweJ85nnyRty7gIfzVFlYHElU5
vzuA8I8wpl8wSMb+0EgCoknm86aJp7gK8e9X4lYmq0dtqN2Luda6Xa6JrZt1d2fW0/1MjhTdse9U
veo04mbSNCu4RXli81i7XCjzmGOSuTg24rl+wLoL9i/PoWQZRhXtcgGf3qUsBF/OzYNX6DmwmW0Z
PcNOjfojdrN3dx4K+iLYHZEG/bA7xjUun1mdg1N2JgYCOrzNZUbCoWk0/IV0Sj6NKvb/4an/tSvC
hXWlAWGKFDwXRssv9Ujca5FlNtq1I3VnO/RJvq2HgeH6nDhboVCiV4O5XV7F3IFuiv7h4KX/2u9a
/3cMcAQXSvRr/1E8N0NgBpqFuB4HBAm8r7aenXUbUKcRsdP3CS5mRhA+ysmdGdnmMcn5SFtdFJ4b
/xhdekyzYd77pXS8MTOZazf/9Ar/Zrdx6Xgqg+4nohTxy/VRYVrHveuCIiZlFDO2g5hk65bT1xHP
lF/mTOPCcltP9juQlQiCKd0ic04JRFtdySGmvbCHSnFjElL8Q01BsfgfSzYuEyEtmHQGJhDGJn/d
C20lsox0o6tq3T1nxACCAhHNljbchSC0tctxW7XKxnkbBfMxypsHMhWpNHT2lkZrDkbHhH1etlEM
sbNZ2vBalN3qff0aOxWu86hh4pZko9cEuZe5zEmIf9jNY431rWrsT73uTr6LoW+XjdL+ZLti9Ka5
sw9hOBWU65V1cpvQ2cx205+TBcdplvAAOs2gXZAL6JUw0erVzCyrDof0+lsZ6e5BaByiA0Qki7UY
j3PXjy9udZ+E+5rrRfW8wNg/jho9UmdyrHfYJhu9Nqtvy6r9yUbov+Ry7d2VqTwv4CP6rEKwBG6E
zBx3j6DERuqWMDNGZ6Tpkzrp3ZXDTEDmG2NXBzJOj0rc4CeQX2Jrt0bS32Y8uKI2x1MLoGHf2vah
72yyN9yb6t39tDhXt9aCh3asRoAcNoawtj4Uo0ieoplsFKNNiDKUUfWpEBpO2X6OroPdV5+qbnwB
G3+dON6/dRaagNlJD+4Q5/sMBhD65Jg4tUyiIq3yp9DRfwwIdWFmgGp3SepwkDiOWQjaJJfEq5BR
l5aebBQy71G1yBa8uSnmiwyNp9RBW+30uE6ipvJgtJDLW2gjuccoO7EX4zlhyE+m1BcCE36Y5Wgg
pw+cfRikjzM+VRkuD2ylZ8clyauxB+73Ue2lJhg+ERwPqfhgTsaDMWEqji1A+Bpt6iJun/Cp7tSS
oloxq2fonunBSozvkU40nLHQglFVeRwt4w6ylUR1EtNIHJU/bSUb7EbqoI39z8QiLb5jIMtaRmRf
0z1mJKK5LXcX+IrP9ZK8clRF9lgXFMLS/qM01bMzzt8R/N+1hR8eZzp0kuJkilwL0hLXjC34SQhF
m384TdnwpWqDL0WKhNoAvxwuBAiMTGwHeA164rykeUNjpr9rjnI9GaAMzMx9pwfvg2WfClLvx5GD
sg6sABBKiAFtBa0EI2ZYxqtW8rlxk29s6p+jxL6AkDgVswYghPTsMaCNPjF2z2jGW2HzbYp7CBMN
JAMyDL9MQnI2UuS04vT/RP43dMSZItVdiDkdlHaSTtND0wlWlnu6a3onheLfPGsRau/ELjGndGW/
ixSIwXxxF1JGaJU2TXGVTY7bW+s/axMaa1bAZYeZY9zZ2UATZR2ZMMmstqnWpts5Cg6qnaybu29c
bRWJcp0SU12E4slJ6j6/VcN3UqOGW2dxJQfn6PQ69p5S99zMJLtgxAdULuFe9Rnq6gaiq7m0zyUe
VT0yfxbRGr9bISecAxwXSj/Ng9ldUjyrG53DpzekhHcb4jJx3M/wNG3GltFwZZMCm6S3Ws7EnIDb
KTUrx9EYkYjbq4LM6Y10KXdCetfnAXfhPIVvhF4KT8XRu6IvuzXq/F7Qu5hktmyVbq7k6H41flLH
aM6lI2zdS0id8JIyk8SNmugnFjXsxiXYp0vyg9SfaNtlSGXGabr3DdHtbQM4ZwXx0ORXrCAMepEc
IJuoo+8a0B0vMvprn1A5jOIbKTLCd8PPTkiWbJZDMQLejFF+2LRkAV3GAMleDemDdcw6kzL2FR3X
jsr7zUifcptBVhz3sPARXS4Ngb5aI36OkXx3F7y3yE6ReEJ/GPsUcmPVb3G14vhaoP91OA6h3Cxc
SJAE9CyfQweQQDCzjwjSUI2w/MPVAgColRjRwUxroMPnoEJnLAZupXDuGfG37+Qmf08Mzu85rBQt
F7sliB+HNlvQjb0MXGUh43Dnog+J0/Sz2Yt8p7TJ04F97hObeHlbf7Ohb+76aOVkGNhZWgRYoWr1
XR5Oxl1vIgVRpN0nAZJsqdn8riT5HMCGPMTTkeVLe9La+hsNJQYnMvpjiStja2Kt2Zhh+B4j19vP
svqJOa865gvJP2aQepM2fJdmc8X8UG8hk/DscrTdhGJqfFvXPsk0T066jc1ziIh7KbZLUKPAXFLj
VRDCtV/Q603tV8Ouq0MdIPNP0+b84UcOmqxbdvBDRrA09TOjUJfqx8i9Il+d3whE2TFYkN1cP8xa
00D0S1ZUfJuj3Rsf3dp119XhnC71Ox1jFG+MBhK4TycYVf/6hQN4eerDItxC+qEvFhsIpGM+ZPV1
bifAEhkDD3PsOAJYEWjvNM1ywtf5obZyYDN9fPnxz6Xd9Jn2pPqT5lU0WYvINVz20xg5/vjf7J1Z
btxKu2VHxB9sgt1rMvtOypRkSX4hLNkmg8GeDHZzqlHUxO7K8+Pewi2gCqj3ejGO7WNbSjbxNXuv
TRLHEv2jhv1H7drlv9qqwIbU1h/uzJybgTFgHHMywtVYpjbfjwZGsBaN95LO7d/eu80a36+lXuBa
2IyV+fcX1L7FwD0KDSnfFP1sH8vSt49z4P4wFcFOk21/arf3aQmRnAcGSN6yXnXSercnchMWcJzo
KpHh/acX3Jvc3WjzB5rKfZ1aGlGXWJU558LCzdhYsjFe7MdDjjoEYxzvzvUSSPEpLQ8FXnAZKc/x
qzYnKq3lPlshQeRk1i4SPXdA0MmGnRTbSiadwzQxW8t880JF8J7bTDlDNLPbzkZh5oOvWUSAADGs
Gb3VrFn9cRBXUoQ3jjm/widuD+EuU/UP6P7yGsguCrxghu0zrV3fe/PoOlfUouW5MfyPHGlNlPr1
HYk5Yo4s/mu0ZfnGbnt5mhzrCQRGu2Ue+1wDroiaGd2x77gfLuA2Vtz2jwKr3HPWnX3RhJeWzfWQ
yn5NN5KtTOEQwNlmzHhpai9Uu0iNSR0k99bbel33NYUM/UxYWtOISpGYk5ul8h+S+Jqz2QcEh/jN
VhbDIwu77aPATIjzJgXuRL7c1bCw0jWJg9Xa+fT61jyYRpzemK49oObWc2guhJbOCNMXqFv+4H41
8hm7pDgzrcz3Hmc4HpWJexYSTt70byb09534tob8dSx7dLT9uE+x1pDZ67+b3gMvRC7ienR+u168
rNFeZ/scsPK+B7GT1nQ0EwviNzxYJx2XWOCy86x9WmB1BATKMAwDDZzyq+aaWxKXcKs7ZqLck7z5
x6tHTbpkD1DOjHWGcMDVzN17SoG0nf75Lx90RrQIxsPc46gyAw6qaonfg9LCRKEwelfLxAxj5/uu
jqZB/ZKOTcSzmbmc46mBlqj5WLxwE2R5GTkIG6KpBHHmJMsRg7OBhK44lLOud4kzvYQAZ2CXdDsc
BgTxsbKuZO1GZez8yVIzP3k8TxPvmye/EX8cmFXRkGBmUY43nzFWkCU8rWoBJr0OPPLfXAmBsRH1
hWj3Y1e1vMHn5qFnrtfWTALyuMi7rKb8aFWE6JA/RkliQWQaTaSmi5LnpGzjtfIb8pvdPMANwwst
6N9H5h3H1CkuhVk8gvi2JJR9tcYvPajsaqbjlZ/H54A8En8yPzOpx0tR+yzm7RpgRXofG1zjCQOo
K/pQnihwTKOfEvSMCPigW5jnaM6eHEg9A+fP3O2W3t8unXH08SvuK20jJGOKePBbvl/DVeG99+U3
G1EobFlM1PhU5wig2QJh40rnBpZ5XrRXrmK1QvAO9jbK4sGMFq/7odN5QT/FQSfHbs/AcFrni3O0
x8y/2oP9lNMfnMvStqPCpKwOqLJZx8ILn0zzivSYGMWOvIQKC2jUc5ZFpmc8ef1ESJzLcwYnVq8p
TZ5QoQHtUzmS9WD8QuFz4gSDgudQK1JN9JvKWpzICpDSFaEDSwZ9/+QqscqA1h8Qhqw9X3pvgz1X
UeYxY1CuOhs18ztGyWdlkqbi9/KlHFt9wFMGHIjY+qxCH5J0HWA8dJ+tEB9ymOBRmAVGyQThofaJ
8p43XdJ599TQJ+kFz1lgxE9S+OfUT9mnjo4iII2yjNekg48FrN9y712PlrnDH6rQZkRjEYmm0SA/
cK43LfA6oue9bQ6MfLXYzIsdbVsAHer22esf0zU2sYvnNh/FVOKBMTD1i8FYDywXI1atPW8lawa6
eEckL9/UOO5DNl5R1hAzkHHfrHzlUagajdrpiQTEJpQgfVIi710cCv8cA7eqiM1ncsDAL7bBL0YO
qEG5PDJ29DUdMHQyQbrXdJZ7p+jegcDJRzc8AQrnfU8gVfKZDpwx+mY2cftrMZ+zsdTHYSDjONHq
r8oYCIQ8fqfSqLGypc1v62GYMx2bF7bu6PkG/1u2kKrGeTp1KplOrju/DVxKHt8WHYaVPLmVWdF/
YLnBDfCe9BfRuPI0kInc13RNXjmdqGRmHHwisgtrPiyK9x7MwWoPLwxXW+VehNH6m9Qr9ybo6SuT
/50kdwOTdfUxewiP/KoDbOJVTwV5OBtCOMJzNZk6sjrzpwx+WrNoz6NJF4kBbmMs2BJD18QdRZ5I
YFTTGoEFAtCGMeg0CwUkQaO8sOPqlJrNlpC7ZNe7oPJpcTc1Y4Iq18lKjjbwaEKE9uIxK5mTsTz1
WD1cV4yv+WM47EyQkhqb4xosWBFlZchH7yPBDsfkM3ASE/9Dds3N6sPxB3OfeP6rbTfNlru0o+bs
5dVG4xJ1tRE+MeE+Z1gOOneR70EHjsHhm7eZ/ezE46XAukAKXIsJ5UNqsGuKh6mlw0hxC/VJ1P1V
lH4vU1ueAm8eTtTHPY1TnN0ylMpa1PPa6gM2qEXiHB+voqLP+e6D3ttJYT1DZF1wixhwFLInpyjH
tSpScVTTGDHB6FaqwK/WQZk78yJkbF6ochuaWqyqkDgGxmQ2N77Jjd0nYFty0M1eNvaYBBdw98Yy
n5RmGFLm6SfD6fysTf2ejNnD9PzQUg+GOgdLQDomsYdKtNhfe4v6UXXxVTPS9X1Gqml4G3uopbyy
5sVOD2I8Wy6QYQN1+mlS8aUjJenEZ7kZAPVvwnox12J4yIMfuetG9qeYCACi0p9WHuqYV5tsmL7F
Q6gsrzw5bfsBNEsenMwYTlXTbVupbp2by72Zw+pqiW9fe0W2771KP6lGB2sxIyZaKPfWQpQI3MrY
IFSBiG+cki42kmHEYjXd5bBckyAxNvYQ0NHPPV50w9ybgdseLMu5CTniP51cpOBa7sRM/jrrhLvy
/XeCr09I1xiBGfxW74H+yGB4WSTTyG4+jyxCNyQ6ca6k7nPt179oGIoNh6y5W3yjAVzzNdTMKfEQ
10peW+RAnUvGKdhr9xS7X4N+kL1yu4xSgXchpdKuPWYfmfcz5D7bgfh+N3XrnMpKrnkZp5hqfmTV
HJ6Z0VyTjjYY+ZG/SVJSDRIFqMkxFnf/+PDVvII6aWzCls4OL+KFRSxNH/M9nxHcmnEyhwGxOFIm
3UHkzgf2e+aWbofMMQRvK1KAq1MeNWFTbwGQrJsciCdCto0FPXqnQ7v4mQxR5/C1G8AUiww/gkqT
syiL331o+Xt7+KCuD/GJo32ybAGeTAMfmzv1V3v23zYB2JZY6ui6rY0RaKqjEXAA3PuAfWd4QJcc
r91yriOzOia6Zu/phb8TTU0DJTvcQZOkc16MnjMVWlKtPnB66m0ao09ucxThKdtRSjpoMVby28rn
H0geV5PQJret/SrIoNjTJU10s23Iq6/dZsCDsEctV7NOvq2y0WvYSM06Yf6J/5OxnsVaGStzFwNE
ga5PR/HwjNivjKJWGSlgpKbqAkF1HGISyuuDSVVgjpN5wTSTALVSGecfvy7TJF+zbTv7jaXBkrxZ
NWWd0ZzAmguwt1Js3QkfskKo/5RA2CLXHq5UuFThrnPd4YH8E2sxEs5TUb4ew9F+iWOLeWInzuFw
MjnJb9nBYOoUdVRyJ6PkSrZOGq6ZEnDQyhG/TfvC7BAvZ8FAenS8HvJBM6z9RxShbT+Mlbr9QUJf
vE08Q0AHc28zXPXXca7O9jlHJXlpeCntF6KTViQNPeOYHg9k2hKa2fVTxJIEZJKez7VdtajXp6/l
H+19y2nt9eZm1BmAPyGfO8I7N92YlgzXMtg55midnGNfszGK667eetV415rZngH1rUqDZNPN4tUg
K3jF0/YwLU4/7CVltT3wj5kCjWnOi710foVsqPZlaLyNgjAD0yliIJHAxoBWElnC+Zi2PpaSHsu/
0Yu7N/GIwJOdjwGWiLxULFnbgjVC3jmRWvJ7ExrdS9DhrzDj3nySsvrOHo6SyrLfeLpRoRyV3Zpf
YPWCSGW8nQUnQ4DxHBM0ndsQw9kAW9fx+EAdKgeQwcTsApDfco7UG+ypE3SH1FoFnQvIIhx/L6Vj
c5tW8mpSfkVTDYqjmFH0YSMct2HtllHDoaVq3zn1HLSryTPr/dwZh7jTSZQYHUNzoBE4TrtmPaLv
RiQsr/GUHpH65rgAjT+QA1AUqJT0rQZJhyGCrW0wEEvagJSWbtkq0oC3OY3oWlQKa3QPJiRwx4xF
p4euMvNOAYX47WFLasik41PtCeFELDOlcju15H8xW6OkC4wtx4MV2XoAr90J+H1Bg3Tanp9DtgO7
IKFqWuYQXZ4sz6UV8kEXTbLuPUpbkRjjk1UMdzGHH3JUvP9SMktATyQJoVX/7HYXw3WORcm/Y7vD
e6rVduiqhjhdcYIiCVjHSQA++iPgUCAswGeJ9ET/gBGrtCOjY/VnJv1WWtNOtiwDZ3MxqHDIG9a8
8qEJuyCdapLue+m/KXd2jmCf0dOMy820BrnLheXChCUeNAjXvhrKO46auErjU2e+kTTrXpHcEifj
a9hnC9BwVoZBz55CjozH9EXayBc0j0nUGzn+K5caKLGbmx02HZaP9sc0svE1C/TwiYztDZhtKl8Q
uQRA98m2K2KqoQesVdf2fV6WnplkH9ydKT2rOn8eDYKcHMvINonqy1VPJ/VcDOU72iFvrSF+3aue
VJuR5NXqYfeq7IzU9G4TQl4/9X65RrqxrKaCNYERuAhsCcQJ6upskatHeXtOC/SWuboZdDRrZ4r0
NAzb0ihm5mP9D+OxdRW9+ubkLFaz+RjwNrBri/BvOHXIho0yBoAEkXQZ39AbZf/eiv3/UIHX/3uo
gM1u9f/sGln9Kf/n//hvIQSP///fbhHnXzA0vJAdYmghJUE68p9mEfNfvi/YLhI2gHHId2yB2OZ/
mUWEFTgitD0mwzaGhf8yi3j/sh3HYjWJzQSNwcPe8f8SKOC4/12T5SObFGhVHbRfCCixR/xvS9is
iFlEGo9cXkBnbkYA8CTBvhdpsFxF3H3SGBtIaRQQr9yzrxpbIp3ffhBZeBC+/dowKjuUVuU7Kwab
DfQdgNdIi9+8JkkIqUn0qW2YwRi6uEwmh2uMxQ4XyOWfH7oRaoPnwUGj8L1M3rIjezk8ziY7niJe
/iggQTueQv+I+YBGd3HPiV2752AcPpIJtMs/P/vn10Fo8ECivtm40BRPuPE+Q9uytjnZDScxGmrN
Z/ABMvo6glHKuoVDv7RidlDINzZL4XX0ZNNbCo0ZGyrUMeSWuK/DyY9c1V7YueFLGdplPeS9f0J7
j6d0CJpVS3g15UJen3QfHjoAwnssbJLQkeQzbsNuFxd2dklNaI2ppXbB42f4x4AdmFjH+dLFxq1o
Zt3ao3uXoCwKi5cxVsvb4hfxCktsvtGmhcxF/ZpR/Bydwj/WDCCOw6HiVUvWy9qUI9Mv28SWLJiz
2TBICk1upHtmrthvxaCeXZJZor5OIWyE/nvVpikTmKngykDwarpkW3uEes5u2/GRZZSuNLiwgy1q
yJcqz/64cd8cK+jReebvDGf4dst00wUxJzRXkOnLiPC9Dr/60HYiH4wEa8B0J5vsL3PIfRVgYMYT
CWAsPCMIVbBS0DXVQ/c0uNb4iRxjQ/rRb9V4f1k/4N91GauX39JFAsdLDusziSqrEmsT+Sv4dIIJ
RAw43G5lVpgDHuVuSGQoeapy5S0BcIO+2Fm2U5waXY3HAclHR0j9Ko0Z9Kbg4I5GyvbEnl/bQlfR
RHN+kE1xEE38O+ZNr/K2IzkVuWYO7rua1CWtU4me7SZhW5+kwZgksV58Iohpszw4QzXo8zzFzdhd
XI/Gxe53U8OKEga7eBqUD7JjD2DO2rhj328rJpqnbshPDXUqhb67NcfBvfzzgxGGn/YMiKVNenM9
lybgP9SGihTTpHii4gaqZAfzIQy/RQeryvaTDzuFc8bML4OSON07xMQYGVlI1HEn1xM9ycodmF4v
TfnDEzLe5nXy220LiP9F8YUQ3epGkFGKi2g2s4ei3yQJXot0A/gBXlh6ZFP71zbz4CiBIUWLs2cf
mkWVyVFdZEC7/BIFeQwE1xzn9ZLojdO4b2VGr1HWYEvK5o0oFyBVjdkcHL6rjNGCa4oSMAjhAO2U
Umm56WUq6Tsb0zzCtcvOttmIlXI4DHFTFCen54Ml/qQjFKIdd67r/V7imo7UZSolk5EkiV26lDxM
iFyithbILfIPvmr4cglWhnYSr4TpQOZRcOSlv+wGK3fX5gPoYFl0QPieiUom9gPgALAild+WqfQ2
xNwvq1RptMvykRgWA0UYcnbSOECLAiu+nBBvkxoL1fOVGMQIaUJyaQzgF0K31to3yLQL3G7jPlQD
bvla2u1RN7a9bcw4st1PE9KsTpadpc1657ExBECPRcNH8BYMaGBi5n4DWNX1UhPMnoZcSbOmOZOw
vw05gOWN4bMR0PI5CuvuuPxPUJd+EtJQr7F4rMyMOBGbTo7atG/wGxVY9HJeBXVKA9qDHA7ADlT4
kB6yjzzqmJIyrkDBKgqff94s90snD1UHdyktGUcyr2HzUtuapQgp6zh6Nw+9DMAF7+/E9GPtCf7F
ofI/qK1JcWQswT074LDlm3CIyay0NiLDM9xtVYPOfKACSQWDV6g9cyNntMhpI9a5ss9cIrD9VnPw
RXxLx/JiSf3IGq8/isAYkG+RPTxaz0PljQRo7GIF4FMpCA6FZhGZF8mX52EP02iQjluaYbj6zTJu
lFO8DCQFrvTFSWH2BIBRF3y3FVUryOIYEz/rgpDuw0StG6FBJyd7AHcxEtwy2GGFDNJY6QIdlavV
h3J8BpcVE18YtStZTE8gfcUWi1a69md2+hPwOiYqQbn1kX0NSv1MWjrJlL3SUM78h4V0ZemLLwXx
R8cjFWQZwHprc2gJrLnp4W7EPcjhr86XU809KgtKPUnMw9ibyEeBPx4qx3kJZgJW0t6PJhcPdd73
RzeezmkZ/xDtw0flLS/MdziO4qLE15haL53l7fwAbXQwwSKeFheco4iNbaC/ghbJj+Gin0SLyNAp
uc+Kv8QLSclFU2ea0CJSmzQaS94LySGlfH1SPkbO9uHBAq1c4h7ZpHlyJeB3nzjsQ7jVDlKOjOV0
yslWvzmNVQJ3oGOcGd1A1yYtJ0ZwU7RwJ+FkHmXh8QpnTzsK5bA8G9aeg0Rezeg+/fm5Hpcm4g45
6ckqD6kY7k7GiCiNHSARj2mFaNgA1aLbjWOVHOiWgas07aaABLOqVPOU+c3vCp3a2hlr3DLfcY9w
sfZBapXSPfsa6xefCldtni7uxKjFzplwOepM4AwBDxkz8Hwq99CCs/VADMym90aomOScJPYjUidT
+bubAOjqsrWRFr/NftIbVIrFOsyScOUy4yPIpHE2npugM5LcjUFa7TIMEms/JGUdws2cgLtoaueA
pdLfWT0u+Cwpfgy+tLdZ8VTbU3JKtHmFIqfWS9hMwHpp0jOiIOjWg1v6XVR9uS1M/JIY+8nBGR9+
gy47E16h9nBhQPz63yTNA84al1U1NPOpCJNkVQT00aDjLKQlOkjnezE+irFvEOHOVpriWya1d5Bx
/dpW1dk3/F8+IZHrAa7TyauvdRr8cuvkktX2SBY8HDTXGwLSdDT4QiiPm3AUW7unevM7lu2Tnd2M
TM/b3m/etOqf075YtnYW+Ftl2jBMubKDmt7NjqPBXhzBzfiYcEkN9BxllS2f20KwwnHHeldw1q0J
Q/wTkvu0tVBLm+EQXIlEYzHD9ErED/SGD57Htuj8wzz5rmftsWnM8x1Gk34VMIo8dFB5+8Y9C9d8
drowu5FWPWBd8YbtHAS7rEY6zS4DXI4TI4uQZEgHsnhQkKJRd/kmi1mGuHb52ivN05qNuyAoQWXP
J2Gx+YRmw86+Xb7CpX1DcBE/HubPNJdqK8bGghFY3UTsBBcYC36UuuYPGM0v7FUSYKjiqyqsZOeO
iHH6dASTA0hrmN1VZiPCX3wQh1OQ4OBmxJTXCphb4GxkUjzCOvZATXHeBM2tSa1b28h34Ovmyoh/
1h3nf8U0bOW7G68R1n5S9U+Fl26cR2NDhR3g6nMj0l2urU09Ay3lKFh8TdoFmQ31L47hZw/NaBDn
w57QduAvlEP6mvbBtQncbIUkmaVvnQGBquAmynY523Y5UYcmRWQ0LMqcpjx0rf6ywGcWERA6n3Y+
bgEEWxmaKjnm48V3vMgaqTxQCq3HOmkBwo5IBt1ztWgJ0JuioSOAky+6WvIHGZSzxxkuyKuXA4Yo
Aqnn/qYL+Rwb9TPvHvsp1v21Skag2fGD7s6KN50RbdeOYsaQiRuGdQ2Yg6AhZJArEDuvTcizqbkB
1lRR3s1pQOQYAWdIr5NL6mN8hknzqC7WrgruHXQwZjIY8lPv4BJnYdi3MQFxp7t5W8eMPoP2R+nk
1s0s1mjg+lugY1RAUEdj9iXATr9Sh5gnFghdVjnHUNfVqUjSCVBc85ZLoKuKJDfapo0DmHKVBvIu
lNKbYAjaDc5TuRHsxhH9xnsE3ckqGPjNlMi3LWP/YNNOxbWcl11sAvCLy/J70QBbnNjtI+zpDVwf
IdjJlVSVax70P90onse6bWlKnChk6gO+mjM4F+0Xc8n8aADDBsF5DDFdV7RGDK9C5mB9E6xMuSCY
aovVlBbz1Y4RKvmwDqWHJMapWfr0RXiapu9Al+lqlMSsW4XeURW8y2C5GDbBb0ZLc1Aa/UfnS4KD
K75hs75DkgPD43vo3wYi2OLYrTdFehj8McVuw9S36/JzsyzPc6+qbVzeZWdal7Qb3XXB21APdfsS
lssb4JP5d+I9a45aZRvZd0Zi8Sp5FAsdIv7QVAljF6DbxLh1mzIzusgPcESSJwSj0a4vWaLbtzit
mdfYZfcTl0IEl9q6yDR/eIqNZdfStF5n2qtzmJIkNOV/664Y9pQAHgtS34Oe/fjhEfGUQ/eH6T9/
6sDJr//8AN+U+bsBJYdmd76mLJjBUSU43hGoGODiDShPRl5nN1Xk+2Cw71xoua4t36KB8RcqmHI8
zhm5wN74nhTprq5ZgnfQBoa+QBjs/myrGLCVyhd0kB5Vn4yfWwaY7HHV38nAscSfJLe5TrYIUobW
es0kiCDVnISOIZYCY7NSnNRt01+TrLTWqQs80kf2QQHpf3jmVO9NN4lsIU4EdDEJjTueZ91vcbBE
kOiWXTcQZ89tkA3ygwLjAhK9gG0Tv0o1gLkaY4UyDYaDzwAeWqy0KWNaBnuhq+wD37+KkUJxzI2M
1MsyaucF0V41URKD41OEb7aVf7AY4lv+cNQQYqbZQ99nGwevHUTUuVm1t3MSBcoi7g65HZlBPdCM
UdCqwjuTEYiUZtnVqi0jfDti3RR49yrLjcKiqfadFh9NPj/5EKYfspCDa7dvY0/ZNJlkhqfiBxMf
+26WGu9q3h0RwiOcFLxSZi1Z5k4kizQEGPCuLnl/vUMSmlbbeW70NgjmmsZ32CAy+q45rk/9Ei8b
w/FXLvvbksfHdJFowqH+cOKbJy9eh5az1NsC/3s/BWTuDUC7CIDe1ilBpSxIgX5mRPLClu4qco8m
LMQn7YbdqnS6n616glCw1rpgv414GTWsKAlAhA4+h9PJUtkmCHO1Ta0FkvxMlETIysXSrFwsn3H1
VBrnDC3YyiggAk5hgmck4cjIcErsTM/rosEyv0oXKlETa3TsOWrDsRlZ5RDXtMGCnh1Y0/6eQVlt
pwqS0uzRj9Q8iat8/N3h57oRIrY2xLgTxH/skegcnGS6DmZHAQuXKZqBCSsmEGGj3qjjU56cwVx3
hJQd+sG/IrzHadou+abLLQhbjKICVYarXCPs90lyW4b7kI/jbfLLkW6XXovprhUBE5xWheAvv+qG
2BXK0KJiKkHaYBFkb2XDITcSw4NOeN64LR+I7tXTXJmfeQ27OKTw2JgdrU1KwBdfUbgiBJxKHu8M
Shf/5Hf+T0xq815WlLvx/BICoB3DXyCcUUDWvHADOP4znrGVnTkmCnxk7IGwt4bF9XXVz8waWURg
YApSWHNOa//NrPTnEnBmV1+dfJQWVgvI6gvkIr9vA2cf8/jNir2zYjWZW/Ona0E+DNu7XUyA70Ce
sSWNV1kg9sv8HfSalcxAthN/PY4LNKl6gDvjynTjAIl9GJvrCFIkstvmpArRwHvnyiepdR6GkPx6
jYLDd+HB59o7GCEcxMA0wp3BJ3suxPJZToiShJnQNC5sVyTLvZta5LNXXLSTLdsO8BWTckZAcqZU
gBNBlda5uP7Bqump+VGzwFth90bjuzC/axI4rY4+jq3wV9FsZ/exc04UpqCuH9gHqpMV665Do8w3
7hDD/lXNAnWz07+VrTngUrSucHPzR6YbauUbelKWE0T2Ra5ZvpCUx3gFFUwhXnBIMwiMcqigeDcQ
r2kB2cVyAhJnGKtBmtZtdpuq5vy4O2PcHDxNf9wJiFSK3406zHM1jjSgnmBuh9PjSxiG/jvz122N
HCwWbFxsA294HLB2WJa/vqifEI4+y2C+z0IjAkreG5dxTKNdIh0Aganqb5aCx5ud9qudmpdcVRs9
sUgyXALenPpUWSyK0dOtjfGRegMgXtLHNejFKD+aNeY23x5Y1jd/nNpx1k7csonqzT8xSZu5ZkdU
lYxQh2aBu9ih70EFCNaqIJna7C49yU6w53dgEYDbf88tEdsVz2znx/vRafE1eC/FNJnv9Yi6TLTd
UwLR8Sk2mnZbCQhzVXtjqDju+5Ta2kpuYDWeGVJA93LbqBBGcxATWZ6ttJ4TgLHbIuFqVyV+exrv
jzgV/dWfCxZrteW8eS7ObQMbylCE1XWWxrswYwoZE7at1wzJthqJoEVBxcgsf1/4S1eJMzirAin5
JVb6Moz2W4y9mwGj4UYIAWtSCMYrWZ7zPudUCZNPhIuMI5r6NId/FSQGK6vEeZbfD2nbE8aiHfPY
X0tpyr3fxveF0gWF3bFN82sXarpwJMe2dWozipqw9XRkOsM9bOJ147TVTtrDfWKca6CBWE2P2VA4
egfMuq9tPv5Vsd6bD6lpbf20a16rSShfjYrpctm9Dw5mCpiuFIoMI+IERSXlbNxb7N7sn8Q/EVI0
qws2clrI6QhtzpP6pCscDU4ZPhIQgxdMPew9GY65FfOYKY3Pox94+7DtP4vg0AgXp/DS34sMdJ2a
M8RYU7BScA64HfasGOZtAvl8Zscczskt7DqywHNCA9sWLDl4BwTcjAVSvWdJqHkx93efFL5VYEwn
m0ei4U5D9UyvnQXui0amvhqN5edCMt4IpsoSnDzDCfUMQ7s/iRqOXVxcLfGptSrWqcWf6yt2dwUD
qgdItH9JmFdZpNzgxkZjCG1z63YEJc6TLHf0579N9143jU2TsRDfQeQi338TCXLzcDnM6AbDMpJ1
9qZ65xs2wn6ZSE8arb9QEI4AYV4YyG4SLkhmWyYr3Pln2dhvhYm2vGRtnc4sJ4iRXTukSG0m+0LT
TuYkkve+8lVkj83vwHqjL6bU9X5l7bzryJmTrvcSmwavQp1Fvq7clTJsmx5gayPqqmtCZNwEql+T
vBuh+CgBkgZjsct850Us4xdyPhnkX1LE0FAL8+S508U/ZsEH6Raiwd9Cptx9iUMWLCQpzjbvVsUb
EqdygThJzl+mpbCDNrA1fydsYKyEZiUTGK+5HOeutTddzQzJzIerj6oi6Um/be3m3pGCsNQNFxN3
eaKst3GYvsb2TVvjeIptpt7kpm9GsY79GMuLCH8HMviYgwzp3fgWo7w0U7VH8roKGk66Ph5OOmtP
SV9y4szIrVLHeGnj+adRIOTpcgdj6YT+Vd+z2bfposo0shjDOsyurTygKvfyewmUtEjQyIQmJJDZ
mKl7eziJWNTqrony2fZ2i1mcvKx6t5aUYqKNn1oyizrGFUQw82qYpboOJLCopfvdmuHzkBUHawJ8
1SXnzAhR7QfTGsM/Z4SwX/Nsn+AOXUkjqIAuTbgJxVq5frmPF0IrpoTZn6h8jgOHhYv9U+v5ZchV
uhmCinelwU2knmyFZKBksQQivfwKAlJ4HqLDekF+yThA8tf0t9E1cKOGLxbo6B7hwSKYtmJPPxTS
k1vDnd4kiCyzIdRV9jicbdVbR2SHhwHlrzMkh7H1yITpyJwpNA+sKAC98uYuGB6RS7QaFS99w6vu
WW7jUmitVdn7cNyN8qE1fWkFvsdWOivt9HKldXJqEelm8N8KolpXtq/TKIyxn49t/sJA676kFu6V
Mo8g+bBUwgg/DOZLEyS/myxIoroDm6X0RylEjxjXByIwKfiYOD+Ezq21yzIVF0u78UtnWP8He2e2
G0mSZudXGfS9NdzMd0AtQLGvZHBn8sbB1fd9M/en1xdZpUHXjDRoAbrUTQJEFrMYwXB3+89/zndk
1BuL0sFBnhRvjscZLykJyej5FjsgE38YvcnQiZZZpClJ9LND6eudVO+dNJttKbp8XTvep5r5WMWC
2QKGxGxpH6ZsOqyH9mXsr0J75Jxy2W87Sn5bmVhLxEG16NUy62J094qFATWbXzNeURiPfUWddg73
BM/h7TCoJ3TIbpTsEwynu8wAypx2apiXUQewlYU8QzIBGU4i7OleYHXLj2NMA6AI5d7He3oHuDWy
zM+uyKk0kprcQcelicvZYRBQhKOD2A2OqueKT1X8o0ZqRylTXXqNludeFu9zl6n1wKC5zuietiae
hDBsGmzAwWtRBPULpbMcuBFccEXDIZYjh+L8rclMa5cVsFvGDO6GX6j5ao/9BY2o29hVCgSb9cOx
yNn7NfqAJcyPrdWAR2RpZRMwF0ATa4/FAMWRZYpfqut4AqMj9xQc4bmyvEWV0441iLuxd/C/1MVT
RND71JOL38a9zVnVak96Tk6my0GrmnMa3wQ7OCMOGGqnjI5O5kr+uQO/bmPR1n5yQ/RzXhecvhHc
TbhXrBjuCf3npESY8sMu/0n68N6Zxl0VpdalE+hrrl81q558xMalKo5BFTbFHESbvrX1hx1XCKVp
w8rcxmSWiuuP3HnkQXFt8Au8ZXfOD2Khcea5wvfmF2esmTv2lHDEB1Sx1q+OPOaPciCG2JQkesgB
8ekcIFcbyWRtosQFNeP1L6M35YdWs/Jqo+ipMVA4SfwEZ84GYC6S0d31jk5eZzx8hpdxEpx7ciaC
G2ILwJxtcU0oHDEu61mKm1mCEXT8khBhblQeqUU98i/3qsY4DUQ2wwp0Alu9lrbidOgJfkqZvbYq
Tzat72LRCsevSPnnobO7rTG3CYye+jJFuc1+lD/IdDNeE8lQIWm/PhpCDiJo/4rCpoObRde+CPfc
Wh49kV45YCCbvIVyZn1uXfJmNCMREfNKxttsOHiKNRzJLAE0J1+5Lli6zEwANLIxHqpB8Curik1N
DAizsU+NdWo+VBVJNIgT7SbInwqBqDQTlLUR+iMvndb5FB/r0bK4h7KM4Yn/5lW5vXJl6UMPYTsZ
CJoI6F3lNDzrkfFFrBHhifNZMQqAvjjXQnVW8/OyC7NHLa4NCRo3uV/c8muZbswipEl3QGXCcsTs
PNX5aTa8j9GeuV7yYDMX9ryurn5ZqySrj6jk0x5WvvRV/TFlfDz1EEK9tju1rEom4MYmlVekKY+u
EbacTcpwQ/07t3zdnqj84V6qJjRhYPhjU1Ojp8lBpdX4Tkez1WTRNrveed3KdtFd7XPs3LLd7h/H
TD9Mg2BRa99JzdwdB+ihtju1y0Sya8qU2NSd81HXCLPjaNYEZMp7a574yMT13mMGYWeFstiQ8cgb
t12Tj7O5Pzdpd6gk7ocCb7BlUFekSmxrXWKeTClHIu0mqgh2+rUy0qPVkvwl6h4tY6wW27K0brMp
To61497VDr2R80zc1lHZg40f44Bjt14T9Q4Xdjq1u7oy2MizPo3i1l7JJ+qok0OPQWUPkybsAlZK
aaEPbGhfqKYOkIanD4yqzamkx7sPCZAacLiEFyxYsR7xav0asoyjU5Vv7bkWm0qFVIhleJHzayI5
xGMqVAg7MIGKFrN/8elvN9yfuFXX0TqOeK0WAV9nOiSFg5ElXfhdoVd1HCVrMmAGyVxg+UFJ9yni
KsDRoCxoGc7oChOpYe4G7vuOkwPUkbNkW1tzESAtrETbKewqdkMsohvXTE4f4bUd9PcfDbiZnSTQ
0XglgBKYPVw0Mjrm45VUNM8L3t9g0TokMVAnbrqILr7ff6huYHGWtbAL21e6iAw4K2xbwFRtwLmC
P7pmmN24Qiv4/XXe72rVJ4cu12w7tbS2HecR2JyWfaS4hkU/nSeL0dU4QY0Cg4zJY6PhcgNQQ0jU
ikG2aJVtyaXZO7MXxB5YaTkc+2HV5F1PG5CRAH8o9KWb9VNmy5qSwPJXHJyVAFVoxuhNKtuAGWk7
QqwGbAQDemU+1PahNggsgWjbyjYaDub1j1JZ/R9/OLQu63nfGsO0C0w5UzRz0tcOE0PmRBN+l/Ea
hPQL5Pct6injrYMYAP8Q9d3iE0OfhdczJwY+obl6W9ioS9Cyn0UjH7LJoY/j+v9L0BkdrPNWpa+W
gmZlm2ijle6Tu7qSJ6f3nbUvy4Q5Kljp3LhUzcQRkCEEQ0t+IlmIxWq6NCB6Z3jsRYfnYA4FAYao
uasQiyALtY+jhWdl9hyMx2POeSfmzYffjzDOMn8qD8pMowXxhxiMn3TSe4hP9dKoXGZjzXPery+5
3XzMHd7gUel7tjE7KaYHafIUokjqOFNIukz0AP9piu+rBlaVrmnPm5x3o+PxxvPHMzFJmc9Z6TzV
ndhwM/1GUgGF04cNCtm3L5joWWVVC8pKKK1VX17JGmek8csok4u0GaAjE/mIjQPVKLc9ux1uChOZ
DfHZxtE+c7sab6X/K2CfwK467jbhZJxdD4iIYKFkG7Qu9B62THKL4mNsqZ1LfHtbl9A5Q83KQ2DA
TN8zs9ynkME2bgyskVNvnvp3nBqfDE3tQRIG3Srrf0s0wb50Kyopaq4C9lOLPI/Bns4XIavboud0
50b9fVZE28Rjj2izOUGC0utQrRW1sn1oshNOOflmQbCLR3mr/fn12rHeup86xT2D8xktMU6apUVW
rp/mC31o2GeyJ/zXUZ7emZySFmbrPBuC2jcQpCipXA2EJg/emGDNzoejLoqd24+vnXSeR994sOOY
zZe/6qIfErY09WpA5NCHcFWncFe6wn8Pob2ubOEd6xNOnufWqw95mfAKOLKulc/0ErmveU14PjZL
Bx5++nEzV9UxTfFqOTAQVMlDaSpvTZ+R/Np9aocRzm1es1hmA1aSMo+HXR2vi4wJrbATeGJmvqp0
qtcTXOOsy7Bp6Wyf9OYz2IAte2wTczFFjGM/0d1wBppAhO7BGKyfhKrACYDhzsO3gY9n5tTDRqK2
0DyRgN4CL+SkKgJrG0wXZwgIV3nhYzLgS2zK6B5aFt2svji6lrmnAAbWcuwmm45fjnTIyaqES4wU
MYlYhJdybFfk7NL/b6L9/pfY6+Z/6aI9vZftX5Dr1//8DxMtvkyQ65ZjmcTSHM/9dw8tNJK/G57l
gVqW9LAZEp/snxZapf5uGwagNcP3JRqKj++1JQEW/eNv0oS3/htu7HoGhCRI4f8XFlpMvH8FaLFk
tFzLU477H0iDJHWuKU+R7euZpZIBuejRIZJYLbxS1m8h+52boVPJZxqp8SaGqXM2lbAyuhNm8rVz
p3O9lOSVJ7pmQv0Wk3mNFxXw0u8kKWlVMbySupS6YM+r5yvwM4msfdzzwGHTn9s42TL55BChuDol
zWu6M63V9SapiTg3YZndaNWQ3q6oPTdScFemj/ZSJ7WzaxF8ngGygp3yK7/n6nbs7oF6yfCRIjjn
hKOxZ9JVBPCMJkg/g5r2UKPHPLVj2FM/grW7SQyAm25PWfpNJnLvHpKn46ORdvYzVtJuvLLa2mdr
ioYIi1RlPZgRz/xtCeWchQ3QzocqA+ORQBVAFkqL9pSQZbgzWdZV5LQt7JKUIJwMU3svkzcyZUee
I2CTJFTCOInsHzKzjZ9rHdRvFtZFOOt1eyRa7R570217EkT2+FCYRWsv+/i6kw849Pg8HGHiDqLk
aQuLBbUyn7nLlCxBzJSXvB6dpttaowE4BiiWs7HrySI0O0y3gyfzezeYkYVsAyIO8JMb0fvoE2EN
62OmPJSBs6jka6wb9ESvsZ7NgntV6AuUkkkP1dOMZvmNuZTkIllIJhVQsmkkK2RBplWRpgb6Jny1
q4HFv4W/FtJx24fVfVYVFg6UPIcZGOGHlYMFUqpKNlbSdXd+VhPBy3Jra9KgcjTjsDjFOcP8SuCG
ofW0p361aVUJnTiiE93RA4Cl3CAcLkY+YouORgMsqgO9ZkimxUYS9jnQ8kLwPMw4fVSi3tSZhWgo
THUJNWlUxFGglPRNV/6+H6k9hZVtPcc4Ai/XcPib2aOx1zUfusHGwki8O4n2KSSntV8k9W+7mXxW
XZ5+8cu5usomaoCmRGtEJUKlu0CWWJ9xwUEZVGmbbExTOxerJHtl5767vB5aPzN4f4xjZRycXKo3
drD05fZ6CbxRi2ieIOgzHAo/xqGswptKyRgLMspbmAEVY7iMML8jDDJ61Xa072Itfq7w0u96nuZ9
5Pq/cTUAGHx6gxG+s3k9S6fb+Ba1S4vRYRrJnLg++JOHeRi2pbe0yLGFq7KdNH0vUBoD81qyM8fj
2xTP4WteyWE9m67/ZXi+eCBSVT9ScpucCGwbT1raw/MogGWknIe+o7hHPU7mEbyFOfZHUXK2nZQw
jwkE7Ht0SeOdSbnqlqFhsF5o6hRrL87OMXWTXWpfi9oSmG4U0mc3XcdpEH4upXlEW8MrHtKLnto5
yncT5/hdZyugg4M9onDyDrJ4AtoVeQsii+Mq7kb3rKZ2PE8GDm9TtcktHIBk7wJxXbpDMzk4cvzq
vbRzmNEYXbpLAmaEcdSJMOyFXrvDBdpexihN3/nr+qVPpmDrGr58yqcODJjb0VWX1T1vmaaTyWig
604GvzCfC/NWmYWFQOclr2mZR79UigLcJhAi2Mlk2YnCIXudMKuAG03kcZKdsckJDK74yYadg/P2
1gvgQVNvWoE0HMOjAkfCmiSoOaCrZPyeND6th6CgJ93MzfmxLdP8Mse42OthDs+z0bg0ZKC1LvH5
1QvwDf2bbmlbdFG9r6tKV198TzhHAh0pknJBd63JQaRXDTe8wKSSZjEi09D8DIRk20mM/ljx6Lgy
vTLidNfH/t6YQW9hLCpWjKNYy0EKnSoIfy+FallbVK67LdFAv6OxHi5tNbFiqGAnAcLCeRZHwyzu
h1zKt7no8AwzExbBVcVzjF3WlpCvfdu5shgIQi4qvGVvPs4bpLa6iPYON7pblgp84imLqL7zVsQb
jsf9jeVNXUdlXe0gS4UdiVlPUdOQJc3d7GvCoq6WD6jMI/7fLrkR9jRiSAytl0B7mGRNbRWP5dTQ
1cUcACS+kcXGRm9dlnpmeT+EuvoYh3AG8JD5d4Ow2LO5XCVtibHdCcoHFx2SmZK+T+E2+U4Fmfem
k4FtZlbI8Nwgm3x2pUexs0IzVCz/zqBs7YCZgtsSamPyWQFE3eMTypdlgKFeB1NHsgpFELgkrJMp
85+wgHd76UZEK6UyvEebTvH7Gj76ru9pMRM12QWMgcam6VLjpnLScCvLHuNdVdalWqRu6R/LSLvb
GJvRKmyH5KtmCbLxGy9+kZby10Pd0K00W+432zPWtviMxVOOkWZ9bbR4zyJHb2SV4hMbZHGaMzWc
yzDGIzZCLxsiPbI0yzxatIbJ5PZr2e525FH+KzIJFQbE3ugwipXxUUcedmXusjHiKTG72yIHiTwG
DRvCNi0hSZSWtQl1z/ItZCZyBhPnLhR3q7ItduNhuht1FV0kKbrvrvRdKvSwavFxrcEtFW7fOpzl
B5d0fMAoGofT9IjbiTWn0VfYqJxh77R1dCcjaTCfNJSzWWF0Yd2jHhyr5LXwP1pWqo1AZdlWueXR
jdvfN8OHziTWQ/XVHC+tWcwvypbDS8tFfG+OLp/aCa5yg5FayLvQigj2cpKInhP2Zwdpls17zDWy
bbBLTUtt5XSGxxNAPreAuEXyvMGoQs0xs3skatxSA1UOIupPaYolQWKBu63JSLPOgf164/mhuazs
bqhhcLO2rr0yP1lKBwc7Meb30oznfcZWlydgadInGCqCvun4WiexfclBQlJJF0wHjZ4XMl1nFQKY
M8D1VYThD73apw31v/NXppNVeIQpWdFuUU+uRYyV524iWGbMERlUGVniGcqa+xnVEo5QZprejR0k
BW7bSa6FdmeIs2lPZKHHkoylYGxfIssTJ1xEzi7KBLSUgFpjpl/r6krG0rWitxqnQdfniGQgaEOB
BheWjv3Z9h7nPjxP7aXWTX70aD0+8mRLgH2Rl+kmn4NKO9TeAb55eM6AMu3czJqI9LTmeZQUhzch
rBweWzOAEZ8iq+OckhZyLBkMwO0m72YukhTMkdM8en0aPqopHzA2R/3rEEwTvMI6eOFZVuzt2QZj
UUOPgluHlE9W9jr7e7WoUrB+GkuXSwZpB283fuLElDznV/dRBZGVe0PojBdI8c2qEVcXkUK7gb/n
EXeJczIlQYUJcSVZJRK4vfbLpe1blAXozoRTTnZqdlgYSBGswkgHt45TRi8tUe+X2nT1ozEP5qNN
+/wepRLPZm3GTrSFxvce4Kfcaat9Yb0KahriXswvjC6vmRB0hy3s0TNSbreVmW2KPn+PozaHnuhx
vuhCO9o0hVWdZuGxEcHfPOzajH+CHpLpMLIXAYA44MnMaO27c8lqPLEqydDZLe9stPk1LkN/5qkM
De/WNHq1AgSrPzIt4mdiDGh1FCmiG4EJEXeGsJNz1/22drG4OFnJtbmjnl0CAIOIGdVV3btbkkec
9YqhiTdxKA1EDWNax05K3Lyz3ehcAuu4lCbWoOq6wczt3iD2X6o1luXOXdTF6OSwUgZ9CCURwsHl
OpksjdnNYmGOWGyai3EkQ5ZjlnaXo0ALyqeMsDxKEK985CAWFFGyr3AWrfH41pfADaEwFdFwSRJD
3pS8eax7YLesHd8tJB5Jc3oe7NSlrdESp0lwlRX9RCwlycJ10SQlXeZhts6mXN3hhEvflTEUD54v
cS+YstObwum6kENx24h1hKfvzio1D1wArMuipOy6T8zgWQ9O08CHysST06Xj3u2lPGt/ml+nws3f
51bwmC9nm4o48rs7T/SomTEhy1vH7+332YeyZTepuOuk0F/EM5NbHmr9lzcCEWnCpDx5WWsgOXbh
wWlm31oG9FSsx8Ae3sYyqPbMK93jIGHFS3gDF0Yv90bMkqUNFwWt6py1qbgIwTwELgEFaqlspjxX
f45tYP+Qj4zuyCeVjx2e9K9eTgjEvghPlfA00OBSvjvQ1Xd2PvkvU8jF3V6nKeLXyHaJJdxNYOXz
rdGHGqBCl4XQLe0wvyiWD1DT3OiJFuvwzpMubZpeX97IJEzfLZZiB3xyhOIw/a8yrQixl+58V0uv
/qQ8z3o25BS99WMovoiwtANdKpwMS+kx1vp0f4c1Dep+OgFKTLmZc8rCgKsVR+9RxkWDQUpR8TVp
8zxNgopSPdXWcYzc7lLbFR9g3hvrZqbp6N00ZLIMPQ/bfxQaI8B1hT+QXNGZ8+NwEwmaqDbSKmnW
dhR/b/S5jwydsvUNlPqs+85dEUO1eDC6pC+dgnhf5wqx9SdneOTuRNeTT/1gHNbZycqThngQsZ4f
q6yiLxCAMzXjfMoxMDlwlg0StMi2FQakjo1RUGL5Zn/cQa8DR0Oz8ux8p4EGBjcbOlhNAd9uxijq
i44AFr51TXGB4bbBEYLPpEEulsZJEeeBqMQDqWp4nGVx7LkEffLumbWNcxxqfsgzIxd8SS+rjN1Y
geCdTDMBzqCbSxnZAfz5vGel00DXXfNuoXfDuLorNfbupQInuC0N4f7gMuNkcl2pKEaEw6Sicq9C
k27vvJRcZUJ9kKvpXqs4CNZ1ajv3gdcnK5cCJ3xjc1seysoabrs4r3f4YfsDphnrXMau2yGmXpMe
1iStZtOlGo21FyVnMG3IK/jU/BjTwXAXfeH4BcogqDqU9hwwytD/RFbYuTdDHYgGe0GOBZdPa628
Xano2U72LMd4ia5D+/eEoyVnLIKk2iju7xC8s3lhJeAA3ZRCjL2hW+9ciZSCcJ9cPkplZqr7uRhw
4E9MISZxb9zffAb2mlpv+OiiHfxbC9DTxo9981mxc30ZJzE/IGpHDHCu82Sk9XgYDU82HOksDsxg
csO3ejaSHwT/EEtOz1pnZmJjQBfXB0IVEVYVxitlXTnW9WlqaKKszOfBTNp7L9XEIZmNQZrZs5AP
onCBzDrdFI0ElaoZ5GlnDt4SpmMK/HfijSuJ9mEEk+13IgrrK0oTXF8k19MvyBnTbVUB9hR+3TwA
mp5Y5bBMvTo/hupYYOL7nCZHnDGrsMyBoMztaHLn7DPgbnqMOhVtqqYbX6K55JdXOxnmix7HHI/R
79yPUWnN0Yjwklo27niEcJO6jL6Cd5E3SU/ZZ+EYMJjh8vxyMH5zQkyBgqVld9B1R41P7xb3FKP6
X64jmXDoMYxOjmK5vGiI7H54M1tLmv+6kyqU9yKkrL6SyWGLL5y8f4AmRtM9GRUiQZRxQL+vgyDe
2EEzNIQo6/kjRVcDljYVw1Nfx/jd8dj1E1EmWz53vZsBXtBm/dVHOXeDPhxHvP5eiD7hDrA0uD4K
vS1djiB4Aw1/lzPpvCbI+ABmr9nljOw8eUailXe4tNt1OlzL1ZI2pO3HinrvtSYkevRZdUyHzr/u
CiojZysszNwh0qNKm4SNZZxMQB4510wuf6qYwJnFDufq0U4xDrJRar8dV0N05sNTk37JvIvZw/vk
9sXI94WoNV1Ki34W7MIpENg6yLEFYOmq3oIWSWUZ17FxnB0FkabsjXphxQM8QhIEwZNXhOUb2rza
AbGhsD6gt1eSAzvaMkVDqs1oQ7kPSnpUO/PNRBj2hNxuvXkZsM0l9ib90igLkoVpecYlK3R0W5Bb
oDunLoN1UQe2XLDeTh5ZSgCfJIBpiYMKZSZWlqeLEzAFf5cOCl6GM7ZfgRrFtgY4RkhtDtXWiRt7
LTUGTdh+NDCUHNGDuUrfhyDydpbvsHvLrzvpiY3a48iSZauGJrpp2qq+cEQn9hZWwDgAmM/s2azh
LhOlokCkrLkVq77YgF+colXeduIeb9x80FQWLgFq12tHu6laOGMabKwUyFput2V0KFJSfXE7V4+t
sFn4FUJdR1nW8M0KgpCJm3+uWI2o/BFF1MO0XXs/2CHFj01v3K3QfhoC0CnDTaaM7itP0UoZ+OmG
dHTwJlLL3LJl7o5VKJwtXK7p1ODJ3fPA5HHnebP77ukIcknnBAuV9+JrrGKmbaOP6Os2K72PyHU8
sPE2X+dY1N9pGUS/TFQXgC/JdgoUHdR+Pu0ty51fafSJuc/5WvKAoE9o2WJHOHdwSPBoOs7b2AiT
WE+fm4cB1/tHkRsEwwo5rIKIGDLDx2/aS5dh+0EIWIM6L35SuDy7djSHBWdv9ZaanpbLBBPAY+xz
pdskdglDYEy6R0nLV0bA7po0dI9YOgJ3PAF4sZahTel6BYRo/dsGV+TVRymsHS4mUv1efohQRUDi
7EQ07xRIGW4YyvG3IX02D8711ZojPtmFH1cdUcOY74MSgw0J+Z0nAj1njI4YMkrvVepOfFvzLN7L
aIBrp3gyE9nAe8BbEGwBD2Aq4RYTn1rS9fgNG1oNmoH/B+Er2123UUo8PSRIeJZucG0kJXu3KLzW
XCXIa3uzavSpl15EkbNQ6daPSLQtI2Ls67yf8bQXmR2sZ6sbYTwBq6cc0ozrnfQs92COuKIXKGze
UYTZiKHgSuipwGi9Jq7TXEJM5SlG5iA7T6W2+Vx58jTVjtizXNX7sCAr2ieq0AuDnscvIjXxMmtC
akVRJlRDpmLm/KOzMt6ANPEOQTiJe36GahcwR9LG3hdPkHSuztauWwfoQqRXq2HtKNFd0qASnMpC
wrNNgVZoA5nDhDfecWMd14g92X4MLWzjjTTXvaHqQ0vB0DmTKnlRoJ96zqGdv5MhhkGz7XzKklVB
lTXTZTihyfCoHt6rsZSbgIPELsmduMJ0yNGPKhryn6Yf4GYojNfJJgnKtgYKCA1BOEicLD75YLjX
ZkvEweoxvGfNkOxTCTQVGkn7kFdJfwPRYV5ySOVzZ2U5VWtVu/Oz1l+XrhufDZdYCm81z9Y4iNY6
MbGYd0NK4cAQh7gqlXOblR1Xr+goCgkwUHOdTHLZuiX0REc3j7WFK42Psgcjj3tydIC/MWzGWJZH
zN/mQyn7QS5ngY9+5flt8c5zHh8zKyucSzQetV95iF2eyaePj61v2ytdY6x2ptS19snEAgu7KgU6
S8ZG95Fcf3pblq7chfhEj44TxXAUm1FUdyOfzHurj4GWN6NVZoTs5zRh0yrMjyRunduauMRr3tps
7mcdOBdGl3Ld6cB1dhBUIEOJeO6f40n0z7U3OY8Tpxy8I0Vr3QemVWuYGGYarLxYd6+u6bWSLEgL
rMGKaPI0xwT0xNR0VyyUG+8BF4KiwRYjopVGgv7kdDfjI5QdCMOsLKbrDVYE7zY0r+t5hxPzWg8j
T3k12cP97A/uXeRbFV4+kYQ3pdnQfScmeFArWPVg6aiT0DFYwIw0qhMhVq66YCLOkmaBkGCUda1X
gW7BuxqqzNAIADJ86siwpqUipo1KX4PRxQUckIrM2rrQO7aFwbbMUlJaE/hl+9XvIuPHqGbPf8Br
4QFHyYfkqW2nGP9UJGawMI3KRuZOBOn4s4QcMu/IN8yCqKGXf8fjbDY3kmQ4QC1U8PGzoEmIdDhg
rRHtM9HfOBkaAKU+avA64xfZLDBL6nrlB1flde4anM0MetgQDDESqvMwUKwJyHALqb3e2YW2LIld
lSJl2jciJwH8WqiYQ7QLu6OoqN7dlMAYDnjhGC9gC7uH2hrFxZy7eJOxn4+57Xud/AjKLr83Ujfa
KR7GDzL0qzMsncHH1wgaN+S/nfAXmwQOqyz5mpseWTCZm4tH1SuGlXkX+CUlEG7o1UxNA49AQtHd
nscd3C/bwGrNvQbsfssDieB2LqLXViT+d8uJ9nu0Bg8KfkfFIzHKkEoNJxnq73AMh2Qrcr8i/a1o
efJQ6AiBIFVPhp290/kysQZkUXDTE4I/0nbZEU4ush+ACd1tCQDszPg7b6GeO/ui4RraWAGmzlbM
6SsvzFqbM7GYcVbWbdiE9tE1kv5l7qYrLHHGMYNKJw55n6csajXfrMv+vWNxSvLaU8kWc4nzjurK
cZuNR/bTG3n+q/SC6Rb7Lq4KabafUxf3+PsdsMp0OEXnhp0thJTRuevtfqCNhgDjomtr8PgM7OpI
4M+8z5XZP3QaNit+y/4QVQ60Bav04ldHpSU7BzqpSzm1t3k0evjwHS71MWXbxWYTW7frrW0MoNwT
pX7CSuGcJncCajJ2DhCkUEANjptNPPUWVIErKmLsy+lGJbgxR8Y3Mk1eMq2iCtsoeZzQvE+5qh8G
Vyb8uwovapNUDL8EimvqsEO3qndxWozPTIdEEVTXmrs0FeE6Ub164/DvXyoMq1spinDnB+3oLFk8
SmohYxPaXCqM65OtnZtrgY3pPAWzDRwxNbr8hseye+vAw24WQZt0GHzZLJxYI3s9GEZWK7EM1Cov
ORtx9qAGHc7MWVWgyCsWJBB0oV39KvOrbuiSfv/0DY83DaKdYgDHTCfrCNtTkvck66koKCp+c5oS
NyULXNkIWYP4o8X5/zWnbftd3rzn3+1/u/7DnyXgmziMuv/+1y/bP74Ov8vVe/f+ly/Wv20fd/03
2vt322d8K//Qn//lv/qX//b9r5hHrvaN/zOB7X9k3/l7Eb//s3/k+h1/2kfsvxuUQcI3g7WGgod9
Y/xuu3/8zf6754BkozzANAy4ggbf8qd9xOZ7HPhqnieVsm3PBov2p33Ecv+uXKQ417RNGzcISLf/
9bovf5SH8pb98T78+fW/IeJeypiF2z/+pv5qHsG4YigaMS2LnwsnCgbKv9ZMzW6Q87Bg2cGufOPT
HRttBocMu6h62JY8GbwlMz02tKk6z34/b5OMhQtyenFBi70uKjd1otp4Q63A2ayDGIR1Ep0Qt2rO
a5Va//6SzHa67ZvxK53D9naGRb/qRnilYjb3//TO/29ekAm27p8KX3+/IFa2CmsN+CVsO9e//6fC
V3ds00Rc41NF5b5zNGR0vf5hVz7Hk/7Vu2LI58lNj2yxIWwR1zkFYTmeAggSi8FNSAAALI47/8QI
PDwaJfID3SCnjggIKTC8XZW041U3s31SsExPJpDNk2MZ3qn+xCxXR065kTjRz3lMJCtQIKGGYr78
1y/T/c8v01TKNA2Fn9jBgvQfem1LvEbWAO8E/8xoH+uqFs1al/kXcmWyjeNuWNIwhQunFcc4N60t
u9VqyVLCfCI20Nx2A1pRkeszgM+drPzphhEeMnZPEaM933r4FHaEQvQlcfNm5VROBhSEyoF9Fsy8
mUAiuL81ezY1AvibEX1U9raw9thXwtsht8WOkc0++lMDTas0vqshlL8I+/QrsxoKdnvhynYKSN03
jABwbUYfiTMTZBBcE7yK6oYj8btjNTbpzogKe0V5lHPU145kG0PKKyROsPItbvvfX+qCvGEVZPZN
FP9Pws5jR3Ik27b/cucEjMpIDu7EnXQV7qH1hAiV1NKov/4tVl/glULnoAvZja4MD6fRzM45e69d
ulfuWiPlCyZ2s9aOpCK89ImosVp1oXnkdbzmnrVsaRgThg3KnEnL8H//SJiL//cHtbIX/7YeTUNa
NlHohkNImvm3B9VZ3MhrbFokzHXo5U2RnRFI8OOTAR6CdhB9TilJMtCllZSLepouV0JbvURJajIX
nj6KtUHGuq2um7mPdi6GlXsRNuZlUPKigXzYuOsaAAlHgCVl0BEFfYK4ERKsmyj9yqGpuAO5k/u/
+dX+Gni+vmom65q5sSVJ8JXG3161mji0ZUBUs80ZHlPLoLdCJltcj9h79kwKuWxMLfEF1h8cwXB2
/YgDCBqDKU+aQrVR1yFXZpTXlCtehfqal0W6xmtBINW1GG3zPBlwMjxtPv/3j/63rPY/Pjo8JZem
OY9GuqvY78+7xCCqvCERlsEIICsM2fI4WGn+PFaVCZfXvaqZMoJvQCAB4CC6sieMXkX823TqNcH5
P5v08ft//+f/PoaBgNuwhG5Stf31Y6hpnLpepJiL2sbbA+XFdzHnHZJp6wkOfHkOPQPt0/qnWZTN
npCclzip0au5zoNn38UadHbYhh5ueP402XH4nz9F0ul9fZAug7S+PestpKpB8nx6CDH7oux+l6Zo
/MticCx4obpYqaKmuf6qf9p3VSmdmVsJxCtyECi7suGqM+9VnuinP/5Lv77Uf/xpqar20KJPOiTr
Gvn//1gW9ow5hfTQMCUgf4uzgko/0MaWYIga+L3KfrOP/ttC4I3n3IP+wOdGjPmXj133nenSdSdS
HglCqUWK+aGOaCclCSgaMMfmUfpN9e8di1BDYWb9Elr2mzNLX/eAvy0DbgfGupGzBqy/b+bTgr82
NwFDTnVI9lQTfdlupvtGSRg3+7ygEYBOUCXI5EKCdJy4GX4XhvnPbcoSwjYN7ijsUtY/XogZsd6U
IZzKcpLIYr0zsXXgs8U/t9FzGsBupT4lzLH9zIQOdj7gUnO8wwKHECepH6Yyni4SxYsB1OBKjBX0
+sLrs99kov/LV2VBq3WE7UDNQyu0LsM/LTMQIIZr1LDQY+iGvg5o5NLqxGMZal0jfXNunMHDrNhb
Z1r1baXHvwks/+Ob+OvDYp3woxEDI8Rz/76hO/SnEXsQ+7i0B92KQE6tgTuWeKbv17zJFA61asZm
U/XqiV4bI+EZp6YNbVRzC4DxitwH2NEVcwVPnJnw8s6bRhyIcCKciV0WYoUNxbyT90IR6WE5nnU0
bIWF0d7J2qtenUGuIbn1FPxxoCMgcjDoVC/GH/nicrGu0d1qQCFVBhyBV2ySnfpdpvQK5v3r1+Do
nGoSLTPfgvgD7PunB9GFTGETGu80/zVzqz7KPiVNsk4YSHpk1lWyFee2xJptzR4CMJMyy5IpBAeB
KysGo1mo4pTZyeKj2jisl90HxLN52/5mqzf++XI53JJcAX8IQTZq6b+umIzkqorWSUW81iluHMoi
4Y3iOlaOuDad7oLEcDjafX7qaQMEsxSPeluaiLHwmuRtfnIGvaJLHQ2wsZDhic48ZcnkHLsuF8Tz
xd5vbgz/8sUKU+e6ILiVO9bfP+8yA6WbOMf/c7PrGpHs5WgQpWU2Pb+D90qJu/V43tf0A3/993Px
r5G463nkCLZCLqscSOjd18/2p4cqwbmlGEPXh9p7exNqGUnFpkY2itkXKKyYuwwCDNl//6n/cnY4
Oq+0RTXBaUya7V9/bFeqqJtqfmzMFPtzXKknVMON0cun1AS1VNnxfTYV6i7VOtBnJurkFl5FPzTp
jECcCZRR2N0uT5ZPpJDZZepbOLWZ0jYqDLsHsUxAz+P8Nx/7X74sx7Asgwgjx/3nVoRcIJIl8c8s
ZZHvogTFG/rci+oa22+xrx6WfHR/d+f6x41BCm77HncutmtENeuH+tMT6p10SRe+wk3WEGeT6W89
IgAyC6Y7evJw3hxnW6y9W4kP3M0xCFpJcQpdgjpM11lb+vltJ9KHWUWfxIl0HC+xvxQhkAWIyV2j
7dcAqzbNCJYKY1B8tv2b5S1ZS3zGv2wd0sARYXJptC1eSudvqyzl8XRei7A3JaLxQAbiXQvdb+8m
2o7kOs57N8aWFWMONRPjQrKNP1taej/QnIqUHy3M/VZCgFmUgWUvuS/JMN1AhohQs8eu38zhOY5t
iecRcmNS5rd1Z6ZbMqqJT3CxnyPNvFtWC5s9eDuz0r0L9+ojisd8pyztB7U046EkgA4LxKzKrjK8
RaVhQ87DAc4WQ5iMaw9+eaxS7ZTpiX1UYQycdzY67FZht12G51bDqg9y5Kq34WxJoQiooN1iailg
8URh53wdZMgnrixSAAaPlOua4K+G/K6RYBM4IOSLeSOcH5AGZh3/qNrcgUWDZsCd2xeR0wSd1v+S
I7cSJy1vwLlZZH0GHv6ikZR7gMeAzNTDHaVcHWDtLgM2ZqJDVC59N9J9MS3F0cQUvnGpzJFofJCO
yfyNU88fhLRPIswOsTWa+NIZ0NDSejWSXAtUx+pLnaDQ0xInK9KqNdPKWvTbSbPqh3KbX0bkG3dO
mIJwNvE1aYZ6McUQ4TOBcg62dhdPxa6vklsCYo0towR4TTCsNpqlrRng9YnJ1LRN+zslGUsx8qw3
eRv2wAB1+A4GDgXi7bVNVNc9R2BB1QiBTPOml7SYP6cYNdC4yua0MkUtDnPDdD7a2QzaCazAhKMR
StUChQqZUj7Z5k6diFMlGdLQrifYfttoIN/IxHc7lyi65lL7AhdzBsY43TD0nS/4a4Awz5+KRrSv
6QzC0CBuHCTCSM23GK2RUhZZ4hMCW2+78qMLubghuQj9uujBqYSAE6eENpyQ9HtXhqxl0WzhWkPv
mI5d3R+XVli7rClZ13F8lSSgrp32NcOVuFOa991Lcm2nGtSHWdTZnvVPjK1b1lsCOMEhnCAPu5C7
zB8vd+9RT+Ubskqu+isX2iCAjPmuagf9Enn8BTiA74zOxiMyNJ9xDad7wpm8iB9pz9DWsdBuwXxk
iHVZ4ngQXkAIEjHRgyOySm9rsPbQS9pbQDbTlHe+KG21s5cCp6Vpr8WqOuADRPdJYEhsUsqTW/QF
h4+5Jm8yvDmSSAghkeAmPLROfNunBNRth1czsHr+miTvPdJH8OOSevRVzIhzIrrsuLiNvd3jujZW
PitH246WN0OefAAd2S0WziUoPg0O8KDrivGQ9HdjywhKrei1WS+CPrAVeaaN6vbNQuJY7WQPfbFA
mI4LYBDHwqBNhdZC7vupOLYY6f3ZcAdSaWXlC4Z6qAxNRjQjkp+hZ9aqGK7h5/8unFTf9JsojYn6
o/hfyUAwY1lpkxE/5yA6No6sWhLQ7eLEZo/hT+BjKdKamL+RlO+Wlmwr8ZHPnngwSzinbqoxZNON
yi9i/CVaMT7GKycYqUsrv+kV6lvPFY8NO9I2t10yvopMHlwmhxrt4y3G8dXY3T7ApU5JJ3XE0V3e
hD7JnZmWn5JfzaitKLA9awJAaaBUDlF9WQpX+iAf43KOr7K082WC+161ehaQOW8SiwJJptl5tHI2
E5LH3SiQcRlWShCOxaikECEgf7379uhA1EUR+USx4rMpb1svO/VJ/miAYo6jt8IEklEOTsUyYx5Y
CojsGuMED8MDcDM/peQNUm9s/KRFTdNZ+XOIdzkFev+KpIsIQBZu4Q1nASgYo3X31a07BZFb2hJ1
eGwROmvTmGFqsG3w3vXHDGSOgf3Yn61OvtuqL6BoLO9x/CtOIftnGaPQRiEczYohuZ2Vdlu0qN8b
0RDX46Xaxpm0N9drDi6isVtZ94Dkcg4QwxOoHWLjWBskPFDcI46z055zIblXujiHpesFsrVfO+g/
Nzxf9sFlQgVDWxL03KsYS32Xjm95p+Qd9vIcPmPi7bTK2rTTSq2BbeCPg3hZjNmBGoyBwFqd+vC7
Nnl+r8k43KcxuQ2Llj2IriXmR+TvBZTZnUs7s4lv4kcueT+F46q7SdnnLmwPCqfBzkFPExh9DiS1
hcMF9i/Gy1fhVygRmer0gKgoVlVzRWgqY2cwpAjc0ZoZi6+s/GWw70xv2hc21Fgrt44IHtWxrTD0
9GCXLC+e/CQjObe1s4epIhzHaYC/pWGGu76PvmKzxX42gFetnHdbgwgfw9m2Idn0CxGvBsR6VSEy
iNIbiJI3WFwYA/X5t+XV5h39PZqKGgPMOfmo16XR9MaGE73aoAaGZRwxTgTNfPT0/tynabsjb+Sa
o/LYEiCBvCJCghW9wh9Enl+ZY1Ba8Y1tlRfA3/bZc9wPqoBV3Z61fgMQHP+cPCtbXLNNFfdqhIxt
8LlaQsB0oz3XhfYSu+EjxfaxpifO/83ZmZ5JhIZnHbJJP2TghretNW6R7Wr+6ivDR8CdtxqsA7lu
yZGO4YVsACaiTgmqWYOB2IfVXge85i+VsycZ8atsCwf/EFglE5xbQTACo9T0pZsbDdoC/zt7xYde
iRtDh3QWD2ofQyVkBvVRWjN690rrtznm0Y0OnAPyA7R+uEoE+YR638KG0d3AWpLUN4Sz050JAl5c
xSzz2dhbDeh7Sxpfc98SMj555KLODolxtIp5kY0nuxiGg8WrdE7yyts46xoVs3HA5vhhaL+Yu7rb
QgGHyomCD0aMMP7U5orer3vPBfWykKi8jbtua2HRgQrAp8QwV9xpMNtN84zMwnzjxMuDcki5RhB7
Njop74KkzuQq6HdVAR2/5N+l0xfUEHciTKI7qg/n6nFkhvyJ/OWhpODE50oSIbxAusxNEwURMtD8
tTT1B7yQCPCrfRTtuI5Ei3loBwk8Nf1JLONg59pHpJ4m2LG72DzM9cz2Nru6X3gY+XMys2127Y1h
3ybwFKAE2pwBaCIa2sRBHLHNQxiRwhDbIa3Y7qatHaFwwHQ8o/jcIGnsDg0hwdxCvPjWaLJHyDUI
V/VyCEp7hO7kepueO4mHFnHb68Z8MFqr5dYbfXWmBCafFuilmpsyFy2KwPDMPe0dwxqYd1VfzGh8
G9pep7eUH4EwAEyvuJu2kHAnYmY2qiMKPpHcO0FYNMtLb81oc+UaftX9wgT86aUktytum/bIcHj8
IFMm208oU4PJ6gKOMRn05niLasw6azXik9q58RpR8KbFDy1hJOBCtzIVIaK0WkMR65kvVIl4MVYB
6mRe1aaM/FnI/bgEqZO/ETTD7QoFOI7R9GJOxr4QwHjRG7/Z6ysBcPSazbTcZ4m2bGo7MqiLutuB
sMNAtfK+9CL3PnOrJysxmmPJvcMwxO2YLq7f20T0Quy9QgzBPQlOFBdtRGkHNlnA3Zk53+sGHYA5
EYQEVLeFq7xjapjUTpYdnnDMaIBc96kORWw2uwdtKpn8auoQ5bbBaC31AsRabwRniptKP8i+ENwy
l/zM0DvcZGwmBV3IbSqKX+hdt1MO854CsmquU5UPfmwzQ6aErh50Ve6rDhDsLU1fgxQzRtBIxXcj
/5lEu1pNFxAc1uekazdr8LzU2yui0qAQN+5WkTe4sdnmddX9IiqCeOofxW4t1DVSLsoa7oNGb+3z
tgBvIc6ZDnRqMW8BIm3q5hF6Z7yR1rjJyQErRYiEYb4aC/2dnth6Q/vAvoC149lE2zID89SH8mgY
dEn6ruYGb2r3cxJfTNSdLkpzwhbqBVX9cl0DZN575TBswIRjtZB33HSSu4Z7VS9KHVhi90JRkg0V
weCUUhhr4FFOY3gaTG+5wm94Kj3yezBOrRf6aj/G6h1CKODlfgbbb1ZbWuGPow1LBfyemcvCN1Wq
PaoSwp+yWVWhSzptuJh4oGpe+SWCmwvwxoj9sc8E2SkhnzesXpI2RNkPxNrQz2W6hyNzm1uGvqmZ
rqGj+o4r865SeuRnLlmslk4aU6nrfk/HjjP6jWGrtc16wJeDHQMa9I1VD2ZFdej3jVNBAP0Rmf0p
xNRuYgE5Wk8RflbaBAuuvFD5QCkkznMdft8VdnJOQYQhu3MV8Y0veRY+8Wbk8LDFW+K4nxaGrMww
Xi2+WXK2/LgAD56F6ZOMwmuSTxHrJ7eKqz/97+oQlyCL5byNohdqy7lt3smxe0vq+q7rJDa+tvXd
zmrIvYs6n8IoOWZotJdkec4966XIjEtTO8C4DdJ1LSR1hBGcnLbRL3OIfW+x9CNZA5Sy6JwKQU1c
6qhudAOZv8Phl2sxzc2k3ZOTiZCzJCalMMBNVTmhUkaI6FnX6VZozyjdanuXLG10hO77GJYWkaaj
t5WwwzfCiH+VSYgVrFqeZ8MbkOGke1LH7msTn5kOOcWN63NBdXfizN1ZhjLImQQTJDVSdxGSwqhb
tmLwPNpv+UejtDdA0in8HwtluhkUJmuHfS6srJfMi79Ir4p9zuvr2Wm4+PZATKeI0iOkFNAyD/Je
hd5P02gsegk6zAfDMRQCevlgZumxL4oKcResuh4w59YBwLoVeV3DKuWiUyhxjJPkflbdRzJcVqDw
isq2wjA61tX0bqQ6baCUwM248k4ols9Ivf1Fi981DQtDjGQmGDCtUfB1PYOf9lhZ8r4pDMo4rvr1
wbNQ0VB18uVl48GJrsIYzy7yxx1MLGe7OFgFkdEg6KehFBnOw8xM+YDbfNjOOGI3jYJ4b7PJFMSK
wuGc4hfsA/G+aPJot7ZiAkmUKxPb5eL2Vr1t5mwljpqCSsle+PtXy7G7n9H6+3EDuKIKhzssRePB
QI2zhf1G1pABIkq5eAZmPNvYbUO2onDtmWvDrTUcYjsWwIqS5So8JqgiUXCFjEqGAAUfwAaS8bYg
B49qsE4aXVvmxck7Jt2fsOW2ZIXiph8tlmn80k4ttzgFzoUJSb3mPpe+nWOUzZpAu19olu7rEFhm
Q1cDJg+kIqwvG+mSkelhrHRHB1Nv3t9l1XCKK9nvm646jlD9sL8SzCH1/Eo0RbvNapYRKiFJuC8B
CP1S/YI7CM5aSj9yKRdmRYjwFFtvFtJS6km+5zxEsWigR+w5acYMxXacXyydhSIjC3dNsxw6ISHa
DTlIdnCXxNiCBixG72j24yXr1dcENColyJgqAuKc2cMPbTDDW+G0iTQHeSoPZ0VKviTZKPZanZp+
P2og9b7dFpc6mKx4pzJTo9pIu2O7RthoTnxmpPiqTeQtCYtoeteO7t3Gch8JXfJDaO6IBz5n9FSE
XWEtDdOkCBDN+ogfOdymiXKmRcebaRCu6SGV3XiJi4J+BqbMDQh2xqIuBepwzpN0N1javSqF37Cz
n3LUrqxNTgGv/fYimn29E76jUttDcoDhnsvvEt/iZiz5tQgcvmvS6DmfXEKtrHUzw1W+KZxMBGrq
37UV1GPox1nOwKQ0toHwOV66S4/I1B2cK2ZZn9xpIoi62TPW9KuuyHk6PY/QjF9cnclkbDdn+Aoa
gF8D3v0+1qqgbiFdxVJXXLKxf05sUg5RI75y3GPq1p/0DI5QYumjOMXkozPhEAU6zuVDy4K2cUHC
2nwh4djvEpvGOygo7ntsioDC000IemPVPFDo1UQWRwtymjyDplAEZkYlbNflcW7W2gGUvG+s8ecF
iHUkm6dJ2moLDZge76LIAKPm8ISzRw7mbeOJ9O/YIuW5ChfIxa1fmHT/clsrDgJSN9Z8NLMhuN8l
Yu1ndguQvkebbWoQTsGNeXp0SgwIrdHQE+YmuPBNw/I8OvGvTlov9Ef2cB7ePWPsKQolwCPoEZRq
2pbhKHCUpPjOiSpyJY07h7CX7dhg9FQj7VAj/qp664c9taGVyENDrWPckPtFEQGD3rRRhhfNcz9W
d2XJvJbl4XmwzosFFWBR2vcGcrk8VupYhsO+ia37pAx/tBmOfJuXJBYY2K603t3GRncC/chFJ+KW
A17Pz80/OA8TupLWiQI8Kz4vO/0ACzq5cmQwTf39iNRu7+nNo6mRp0apF12h3gzaGoNdFnYhIOL+
akjKlMhzA0JDjr0gSbQbOZEb69BEyouCrJ4E8lSJu75bWY8zF5hxxq6hmSxMQhGOlUZ7clQFrhra
PJp3P5VEe8/VvYak/Dglb9Ae4nNUqkB2zd6YyODOG2JHFn2GOqq9eNmLbB7JC+HnLdado480WcDk
V3Z1LMbpBYFPCb6WkKyq0QjGM48JhgS43O0rNWWKVx+vVNe0T02Lj3kk2QqY+GUJtU9TRSXhs2mw
dKtXcUyRHaqwwp7vtFDYKkDkZgUy60BPHKoeCPmGaqy2R3VyqoEwKsJmHWzkFNOC/gmGHG948SxP
nEibIQmq8muHzl/ai2PReRSVXrjPhSSkzELP4IbphXFMRmwQ71TuGNdd3b2Ybfxt2MawlaZGXFBj
ymNC5J49jcnZnAHY6fG1VqiHKpRbjeAFFL9Ppl1dPHTPCHXJaMe7AS26muLdOGL2U9a1cvQpgJuy
0K2TxGc5KBYqWX+V8xwfICTsnHC13Ep8JSBMhibDstl0mxwp/bnHOMmlFgClPiCcgTCHeQ+hMrTS
vT70GMfeJqsR21lfgAjygHZ5udyA0qUj6WlfHXeFpkCQtxQVVuc+H7f1sF6YmjUhwss5i5vhVVzC
POTgjRijFBldAeGxVCD9EU6QXsELvyE6HUsbsTopRTkD/hX+CPEIIER/r2W0euxmzR/KKb2LEptT
wsgxI1+CzCSSe+J82uTW8EQvC1ZKa897IXSIsEvxBXIUC3fZ3WkW47fKgGOLNpX4ADxCW+2GV5F7
0kx7nfULWA03l0yLwFK6t00+MTh9k/W5bBt9ntF/06klXtzbWPZ0NJZxX43Lo1NptIMwuSBztjek
ClQoYsPIB6FCCUdd0HUh3FfxYYQgkQqPWMWxBxQJVuFUlhzANXkr2lwyjTDpt071cB/VM+mXegXE
e3KDufJqOrB6ywhq5JVVOA3we2wcclv3qexigp4px1xHXWhbVABkxk/NU9E+iZeTabCmICiQB1dZ
Glg395vCit3aMi8trNN96k3fTH+Lhzmy8fVzVqk65Qiw2JrazDaeJV3fAVhAl8PUwW2LHDl2j7Ne
3/cNPuo2z0+YkB/szvniEKGTQEDDlWNE397YPg2uax8TQzuhDERF3hdMlX4k0WXkjLxAUfG1OHxW
bfqtNO3dnEcyB8Kw2kl1NeM/IitFrV8kqiers5dd7CKH4ZwDjulSetcljb/KNqNNuKbdR1Bml3qX
DgwZyQTNAN/ClR6s4gog+XYygEwiAPkoG6oEIyJclxU39pCxk8p6NGeQBcQfkHaCDIicQQ70e0kt
siU+AAfi45IOuzjOvBO72l5L4l/RGN/D5mE0XVIGuiGU6tRVP62mX1RICCq2/aek6U7YVs91yQPK
jQaEJzKoMAZxMV8DbsGmnvccfYWOr0sUQSTrF14k7gP5D75iiA4AB+Cuc/DFyA59DOGcXrvchm80
OIwsWm+Wvt5aTwToccss2ZE4qrshvJRe+QNwGFJgL79nuhFhna7NUPOy9Nltbbb1zoy1fbmQc6CT
LrhpTdp9XWWf62naiTYC7TKUnq83fPRyehm6hgFiF5NL1KMPK3hVthgmd2JwAtKPvnOtfi7C+pCR
4Pcop+hk3gjjOGFCbVYyRfhIa+cBTQbhUqN+H/bWK4FOaVDzHdBtPM2sW5vnlc4ktaSlMLbzaF6L
6d1xKuiiumZtRhAgwwCjzOaTTx8lg2K9FatBH452D45Hn7+suaMepndfu9ZzZ9hEaC3yxCDjGPI2
bAEDLdssPUxOGp2TtlCYUriqtgtfsgTNMBTqJovHX67JJlVpsJPCsbu3zSAnSZx5yPDSwZHzJcKY
MSa6zcUiBxCq35Z65/rLrNOkgRQgnBSL+8KuWExZ5rO3eOCviJKtCkKTPSWCSdLqdOMbD1DSlqea
MpUYMdbj+RO2Ii8pdR8wINBo8cYgduD0pzqQ3iRsPIDcjvBHHAJi7gyiYwAXxZyXoKlJIijUS7gH
I/OudI3wkKTj/pcN4y5NgJwR8vDQTObiW7S74IfThpiIE5B2/WxmTrH1ZMERUGHMbTTSSrJPo/W4
FNVsNtqMRCbvgaHlct4kTdEcm5RhPson1qckXBe/YxDSu+JC096WhiqDziRFoJXFCx1Xa2+g7KdP
6GQBOG0SyKrvnJ4xDll6OyMF2sao693SMWQhfN6A/LlLK5Zepw3kROFfnx2al8SL4D6pyawbSuPD
4UrnW0XLgQvlYsPm1tAMGV4BxQFRcjSSbLX0Wy5MD+x6hNFSE5lLQCQtZ5cDmeKY+OFxy1juKEkf
rgvmVCDp+SjjsB2insQu1CmMG8FsTJ4bB3pDyI3pWtC73a+ZhGSU3BXAYEohjPt4EPHJmV1g5wTd
VAvN4g6yNVe5W6bRDbn0NtMnZf0aLWIo8rzh35LEYnlHMj3BfcV0rUicVpSzK55vY4DAG8vtPABP
AjfNECMkGlNzwCspBjjg75tMO0UhpBbmYf6cpyeyvRn8mtkN24GfebazFdUCatphVSqkAU6PEMOq
Din+TTvy9q1NsIvqvvCM2zQJvIURp/YaUZYUrvvca+GNW4Y90iLYYYREBsgguVER7o4lCmdrXhMH
03uoHYhvPscct4lWVwfqyqukhA7XslY8bvjwHsg6qMGTz/3XxDS5pIc1zt96xy7SGhQO0wQYrqS0
bU1znWVfDOgZm1HkBQF7zWuFUS5MzSu3TX6lnvHizJjue6N6xls/Hpsq01cTEk4aIp6axX6A7ITV
NCb41U7I663ioxggHTKN5I7iHBFuX7CcAFqXpDTmWgJDJuV1qfI1GlG90IK+M1vjZqI3vhHjc2hF
q7nNAAzcoiNsJu4JK3iENqi3d0k1iKbqS9rpCUEAr7rjnFPUPTSe5n3vdg8DF09AXkQdDJkX0Ph4
+xCutp2p+vZuVsCgqYExziJ9hP97N8vmI2nXqJWwBPWBjwP1UY9azzLuGN1J8MYudVM5kdUKgN8H
oPZqzzjg48r9GkqKcaJVj9PgQRHsfFtXL60K9YBQpteaXSQwOvYkTP03YJ/8lDI60u/yvHX9gUI8
1SvKw+HAvThK8pdQFfXJrX611P7bpXkUxYJ0MC2fxNAg6HPts9Dlo+5pr6jPTvVgeJvWZmMuFQ32
YZJcP4vpbq7UxWiFPGQ9rbohny5r8vLQPA45txNmvGjnM8wKfJ1kUeJIsu5ockmcs1CF4azATR9a
PzTmmJbNssnc/qebR6QMqXdvpHTNzJwokX6Apl2QOxDxho9a8ZAa7Y8bRcJnQhC0jrWPS5oOSokG
EB7LraLdi4zs4CnZ7qPJljQkcRG7ZFt7y3LnzBATWKkyMEb4fEYRCK260nNdQb/ifloBgCLM724I
K3IueVY7QLuHsYLxC4BiLW3Irq1wIip6rI7ZWusoDtHA3D7o4r7J8ne7bA+dKp9UkflUHWS0TuHV
jHJ6TY2MAzfh7tFCd/xjJrXpwcYc62J4dtbMawtwHAflyHZIOTChBCR2bDjig0keKyH2ophRF5Z3
ITjDja43H2BU6G6XCNRsm2T6xGyDEj/bZjSWLyP+Hhh1HDLGnFFhbeO+fkjlENQpMo+CQoBUma2m
37chlmF6vdw0JNe+iXGhK84DZZ49c2oQxvWdlcawoavAsZBhLkU9TgjVXU2ceS6di10Wt+jgUPUA
xrdabPJTv49hKnmxaHAjysMimJVgzH8k2v4VQjoVI30rz8rpvzlOGeTmsWyc916nPmv15QNQfxG2
X4Bvwc4B2/NVNp+Rx0w+VSeksJR+dq7NT1E7CwJzHboL3rkPO6Bgq+bV0orrbHKuzKh6SBXzfI+m
w6YLswuknexg4dYsrIRyoQZOVTG1Tc0aMVS7T00+WgVfHns/yh5+Xl1GV9YQ7UFJVSg5muchkW0Q
axxnYpstHBC2Q/BFNDhgC78T+GAVNyxmF/Yzt8I4IMpwJunIPk59ToOhFmCjEZFkmQ4uNiQkRGen
8ZNhQMmhiP9Dxr+rwvZOAlPZ0JHeacjw+ZJvFCmAG9nTtVPVx9yleJdz9rE8jZ96OWgnzuDMbzHH
6DTSBjrfrSrMy0wOD9fl5bnOXXT97iNQA5WReTVWhHETlbyxQJLG1WTumR7/xHGYklc+vnYwCvmt
1nTAxtrJMv24LwqXq5pj3tczgH5Aj3TG1Osg+qdlTJFBPCPbrAqPImLAb6PtxJInQaXKMuhryuE+
PBshPTOw2E5LlF7ukcVem2S8NMqBeTvLIPEEFWf/XpjEJM9MZzZN131GI3IkZGEs129noCXUdg5g
I8qdhFhnGY8nLuKC86uzSeBOnrNUfESQ7Da2pv+MGRREG9vxFh7ur06rF7wvCOLIqmAT4zhN5znc
OVP1Ouvpj+hRxThgEADdolHM21/0euSQ3zciPWUT9z/L5Rz3hNxVYPM2i0dUrM70cyP68g1Cy52l
Dzs5pEnQN4wPspzX0bbCYNCfFtf1ZWP2V7LO9/aAogJvMOMaQC5MkDO0v2OOg8L4ETAbX7NlK2cI
uZaicWo9JDP7TwJvdbD75z7NX5uM6wNzg8c6A/bRlAiPJ2xw9GPo2HK9iKVDWnL6ZjpzvnNl9u7g
h9+usDN6DM/CrRn6sHn7hsO2WbSki6SwBUpbb/k7aCvglZ64bOXZtjbyQ4st2y5vfyrUmyACGr+z
kcIRRghMJwf9GaARnqDs6diLY4d0cK95aRfI77S3c1+DO7IpERIYkIS4tQOJo4xaXxEQLvUr8BXE
6Gl/Gw106Z1s2WfN8DA1I9QWcxh8dESEcmqK56juiFHdzcW6gWlZDlCr/wk9CPsSQc9RueZegAk6
xUjJfGOe37xFXIncObt8mMuUFJBcUuf/cXVey40ry7b9IkTAFcwrvSdFyr8gJHU3vEehAHz9GdCK
OOfGfdgMUdLqTZFAVVbmnGN+SMustrIaD7ontsbwxyvJbkBl9F1PttwW2K9X+mRdwtzy1qp3vYXW
Utf3TX43ceYvu/EHho9FT50PrqcpOXhQKtmVNy41/HKIanupqqBZlY7fLQfQ2Qwih28jIjmnHMcv
pQOBm5BXLmmrbdg3x2ViUl9hd1lrSdvfxv6p1BtijYkCg7hf/xhd/aqTWeYM7dJyesmKNyJhABgP
KYq4mRKNXYJkoDSQToHsiOcJHo24+AjMINviyEEpX1vbUfChQr8r5gE6XGir2oe+CYajSw+t7k03
ssz1W29FT6VhvHq6F53GTBWPQUzPMhfERBk6SUY6uUJto+0Ngrx3kUquhi9aOsEodMKEMU+et4e6
oWM7BNZVRuqR6snWKibtQ4+6p5I4lklM1cqaUiZduJ0CEdWXKW1Oscn+3Qv/wwucCMNfhSyPQ82m
Maj0mpp8FNSpYPrl3qT/RF8XZbGAizJ4QjKZ6uttqIPaGVTuXAcSBvA0kwJEb9SG4MigHU53yQeL
7bA9Tcl4Qa+cPkFf3TCwPgLotY+R3zbLWE+oX6c3raZlpkfg4roRiVbg0JcNhumvS1k+JNojKtNT
30XU67DGhBdbB10kiHpc91xMJIKXMRKMVIg75EuI4YidR0k3vx/DZj+5wAYhReRLGjcOm3dPo8oe
roM7fmYSvJ6JYVEm01ur/PqE458AmjAB3Gx+N+60qprA3DmedixrOqxWkgFfaMIvoWOTcxG2LWsV
3iVN4UZTay585IAFQdBko7GARkc7/ekJx1zUbnZ18emwBif6glKsWxE+1pg3lJ/Bmgbhfprh6c11
oCQ+GF7cHUTV90vGzlcU/HPPNYbdIuhxCv7ChJVUBVdDS9CBz1l6RhatyCOX52Lozii90bvYOWBV
fwv4pURwDwJqsHdt2pPbVKRXOdU7odynTkKsUBCpDnrTbIxuujZaox/jMYdgRkeeujI45IAEVkHM
XL2q1xZtLxoKRH+hdvQfSfA5jITw5Lu8afZ6HD7XnX+32JIWZefTX2Xs0chpV08haoFR3AorP1Ym
XFz0V2MyXj273wRBO27x5NV7f3bAd6l4y2n+zxxUNHdalu5qfx47sPflnlznVWy9GGaNSgX0+7+0
2tiOfKdtmYPhAaoAEGDCg5r/Uz7xZnqCcRKCHDQCEA7EnNS3ZqhNUkjiTeGiJoVDjC6F0mqV25z4
Inq0lSZC5mUIk30R/EDLP8gxj4DXDYTU4QjeyXHr8s7+9Rrj7jWweIKpvRsMfe/E0JEcaJvW4fep
xR6/HHKk4iIotaMZEkqolyEfdTrDhPJAv9mu054h1G5VWxk3OT/8933LvVWuHI8NPGfEm71g6FzJ
U1KS7TdB+srrIXqI2o8ePrAMWjBmvK1dV+yooCIDxnleXqqSow+hHP5GzE/dQQ83Wk/3jwVIM7nV
RlZVPz2zbluX34fOpVnk2SFtbwZBp0q+FCqg7A2j9jrA8EMraFV3NOiVrfBKDF541AJvesWK9lWa
RXD5fZYh3uuDPHxSoBa72W2SBurKBm5fYnolz54ifJ2xqrP9/WFsh8U+EWezsH2K2kY8OmcqH9Jm
YMGTsGJrzuv0kibxqsBXereswLjrVXac6egX3YiyfdCWwzLKWxvIBeLkXBfDrXmQFmWAtxkXUUcm
Deag4oM2+HOvauBqZH9spMbckmkrcUos/3v2fdrbvy535GrJBrBDvABfTWTZPNP8fUjVyHSzrsQ+
aU3IaTgydWU3p3F++H36+5BLG2LPxMhLl/QGE6Lac+Ef/A4v8+LXPFbXGmNoN/ip1Ng8mR+OI9In
wCDNk/B8f5sobF/mx2jqV/JAlxV6/vehsjXWq5qU4SiN32OdytHriGmka3UbqRzX/N3txhEqOwqL
eaEVVd+qsNNLjbPjpTWabzk/c8fJXw2O34NFVpya3eg1Z65w7IGBICf3nCf02vNPfh/qtiVNPZNv
qHP/6KjYoO3QpDE8x3qts7hYdYz+blml2q3T6i9BSPxb7yG3wwBWbmyaAnPT4rWEOrRoMdEth6Gv
x0WzVtPkXwsaCle6B/bVvs7haFfMcuTrFXPuRK1bR0xT1tGJGgvnGzTTyKKFLGhcuCb8rjECBOo2
5aUlprTwpX8ElNy1IerMMYo2LsPR++8DoGpysCp61Dp5r0Mb4Orx4nUedAJrlGZ/ZMUWJ+D4iUmQ
lCGMdv99Gyy3cFGMCU1/aozMvMUjzSh/IEusRxG9mnzuKfRZ3dKqbS4YjBhLjabjCxTSYqmlonut
0gjxQopchuxi1OPhqS7y9N0PDkQOJ3udSL7XpCqafY9x5q5N8RGToKKxrTFQcYdqnzmK6DmR3DUX
IkwkSV0DAED1yJCUPQEpDZpQRfBD+2aIwv9Hn7ZRGJgUaD+wK25/nMsCIHtkvHIkV1cQhH9pVtgr
3wYNo4w5G3e+06i3xIPmSWYb8uEmeXUtq2FD/WwcNeRAcLvnL38frNTGjD5mmB4Skk2H4E2LPPPB
KT96gT6EzVsPYD9BGs071a/hjHtweRtrbxfXKFJ/IPSFR68nPNttO7h+Zfej68x60pbqEMyAZZ5G
+Zz7RIfgUaGUd7t6YzbleLCVgO49dGSE2reWHfWWDoBn+PfanS2VfKAMXGiRuclsH6D0/JCORfTf
V0Wp/pSw8HcOLNSFm9bxN94sdKWsrffcSoxD3w0txbkV3jI6iEzHvxT6mT+6X7CU0tZ5OMgSt46h
91scscnudx02XQhwIa6xRaNn9qbA/L3W4vASNr244/YMbyj4/w6IVy4q6vx16EcbDQHf0W1ZoXW/
dzhPuFsq1XyrjZzf4qFH8VrqwfZ3cVDzqjApPkRG7xsDRY7QabDjzmieXKC/xPr57QFcAPrSpHk1
C4GIyaegL8s4fg/0KN7UUa22mtPH727sfUAWzDeiBXMkqrE9hnnVHq35q6iONwGeAEhuv7Pq6sOF
Yb9Fbm9vfBftYUvgBZUJc0Q4ojp6RSu//z5Yrv2moY4lLYFv4SPidg6jVcLS998v4GKYwA//tIHF
JJVd+6JVW9W57dUOsvbqkFa7C1L7L/G9cxraT15FkrF1HL90EfSs0evvjRYOC5P/5KhhwV95TTJQ
HdAYUpVufQMMZFyXGX8Av7Emxiki9toebnZaTZd+ZDJDrs6niAhA9bOhX9eJ/S8z/WwV9QwUl2JA
3RF0RHwMbuMs8YJBP6oCOuwM7TYt+zu9XOtS6b1+LuYHYkSYbP4+t1URbbDoWf899XNAjsw1HUQZ
+N77idRBj0PaoRez6cqt7pjSyLmkwNpqwNaXReOh2JmpHQNOjIeJEHrhWT7jt9mU3I9mfPz9lR5E
KDEkqFS4HErnjd7pG1EF7TcZP8+lcUwYApwdS0YPy67h8btatvTdwAFHXjLKF3R1flc5NBPoKUgT
qNAxg441uyLbWchpdnHjz7gGiKZuS7xGNh5plKuOtolqT/99qYZ+k5I+jCcyQn8mU+M1d0djN0Xt
sDJKanIjMKCK5WiKK6L1XjPNY6Vl3UwtSqxChznYuncGE2CgCmaHRU67tPVdZkUZo+NYJODVTOcx
0qa5oP47+0FTbVmvwTCaqbyJITkonR2BhMJd1otynZZatLb0Dz1p5OXWcWMA0ytgQVfNd9KZ2lab
WnDvnidPkcIzJ4Q+MSCSe9cfXi2/LnZphsEa8PULghAN5FgCW5dYjnGiFStR+3HgXFsFNm2f2+8m
pfEKCYv+bscEe3QlEpk2Iu+Mkb4yKIlLZf618QSvI8fSj6jh9WPGuKM17PzSa0O+SCYqkzRp9uaA
3o4oIsKMQhkDW+fB1IpjH8XDNmGJYbgTtJuxT96NjADsAi0c3Vv6/tSPxrGoaKzrzCq1yF5nWJ+W
LE1/G5w120nF10SkbCBCXCdyNRFvaceqJ8ywzbJg3eio002IJE8jWEZLV2fq1WFrOWqdoE0+A/Xj
o2Ods1DnKmkkL03a7RSy+I8sFAo4pIsOjzGvO6BFVHEXrHFWk7Fe+jq8R6Cb3lS1l7qfo2izMX2O
1NxKywxxKSQ6W00b3gpaI9+Fbf73xfwdcKgoaUKsGhj7jM2EBnCHust/Jkb5LrGfIVZHK9lNKgOO
gjPP7b1w0ZJJ8eI7/A11GjwQyW/G90ZUFYDowji2nKaXTlWN74Ot73vsohEqpAlTp6fOTeK+kYlU
7jgFDGfq22E7xQ0hf3UKKMKYb+IuE4/BGNghjYMtWu2etu6rjW2ME6T7sByScmXCLCI36uqGTe+j
Teh9xn343Dlmd606fHBchY/fB9wqTyrV7CO8Jg99YYgg+/8rHn8ryN/vIZl0ERz8rXujesLNiRsx
TvOftPd2Thqnm64hDtkaOLc6In6NZmWxb/Aus4kEp7gzXGsTmUAnnPkA0LNcXOCUfZtGycc6Iwt+
H4KROfvoD0uIeeo6jI2zIQ6EaetYi5sGgWftl+bRIM3k2IxuvwsdsgUL+nrMl/JuN85LFrA0eWb9
ExgYDpHenRQ5RGRC+3B8wsg4+2h0YHiOnyQX7KKGj2XNzKXdZW0xrmIE6J+1YewdgIYveUvsYiHj
70KUZ8J0iFzue+NK4gLD64gGRtKNFzyw/nYknnkxFKa+zhw5LgMP1iHiXWLF58qyIhrymsAS4GZT
/B9LeoAO+vgbkIfu4oGtX4QGlWCO7Gjf6bRaTTl2HIQw+ZDzQQk2w5BSrr+e0IxdrqGcbUu9PHdN
XZ5FXW90u4ajPD8zUkleSZaex/pBi8a9JdIMnjRXewyIt01gb8wAJgaJIjFuTR6FMOels6rnp7/f
83u2DNXPpuRx5m1BVjaOEAj5kuPKV2WOxdZmoHX6fYCFWx4UryCKvPrUdlctIgMLYaZ9HGVnoHoC
c9wRTXX0KwawNeyslRdIa49miGu/CkgdruRYvPH2MA8vx884ichbzLJiH/SKYegMAFTO7A5zSoEI
tnOfE0edSjp6nxx8TPQUPb2VDKkQ4K/wHJMKpxZeF0VnFwJZ3qr4g7SyW64bBWJNPd92hvJ2jem0
j0o3uWNTAiUEQRZLrSSRNK7sw4Dnjpmkd+omJ3UXtAejTdwOmGkKlV+n9hjgnHwlPHSDkWL8bEmx
WoeVM+4jMdhPTuW/xNhWIQ9McyyvdC5vue8jmjAEg8dJOOpMzxgefoxdHbpztoOw+BdFYrGR5K0c
MbS9I0RCspH1yQYRG8fVHvqjaCd9MdpBvW8lVvGGZDQ8dJbpbHJx8WU4/bUzsiWyIYwvvCsd4/Ga
nC3dvxWuHZ6NOig2U2AU6xJdxiZyMvdY4zChVeNPdP95862Oab0/WvKaMpG6un1yt5WUX2UVXIwR
bLYwejZyz7PvAEVBjmTjeAJfTbqsJ8wtZNmaI26lb0O4JZtS+fL6+xV0nv4a+dMzNjR1KGvana6T
wASY1712MtUpb96DOLUvNS3AnXD6f2HCs99ewO/3e6WLbRQ5eJ7HomYmh5xJL5lLcw0B0EDlUxDq
+78/0hQITh1kCs521zwQGLP8JaNo8wrz+5UVW/0WEsNrW4Xj8f8epr76f5+2xI0tewm9579fiVFH
VUTyLf7vpf2+Umcek0QRYpvfH8iYYtAwxuSo6uBYl1P/aVisUykGK4Y9abwNnSk6Bk03nqTTMOLH
zYMCanyasmB4yqd6VdYyugZdX8VLYnnqrn4KTX4+WIK3kpzb318UkRJcwSYcF9dMD2DhXWJmbzWD
+lM5P8RkdmBc/N/nOQpA38muGmb4L8Nz8S7UTfvU+XQ3h76tUOaiwJoiEuHS4o9u2M/Em/EOsI1u
YlPtPdv+QCeDWd9Gm+LpurtMbKzxFpGjccQq7QvItCYhrTQP9ppjPZLhSYThkwRe/9xqREIyouia
AJVgvQnZ0M6u8N8Zt2vbaFh3lWuffScJt0CNvKVtrmCDwiK2U22XZ4PxPJo9vjcGyHVuo4wbMmej
qvLE+WYuxRKOZWkx7Q3FO+/Z5acqBrhRnDt2YQdlV3caYzGE3XcZZOpeJBLMfJLtdTPz1stcQ1CN
cifGx6PJo15SLfoeYmg9noKTBVfsRC4Yx+08hfzHM4RUOwy3r4GL1AR+iFipmMJVqeqQNuGtarGK
V0akrUz6flEtp2OFsS7X442sEVXqAxSGxo3atV15VyjyQGRKbeG705snGAcKi/kgUbi02f5ZOgNt
O+sIse3C1yrPDNZ80tk7iYbS7dKVFQ7w9dH8c6RwNp09+BhwXItA3WjZ0Y9bYnwlmBYtTrOhukGK
HuEt1xhoJ9khi+KSFhhmrqgob9LIj1FLlzI383ZdmfWuCNNvV7a3HJc08NlraNVvMQ7hJ8J5zp3f
nz1Ru8veoWfFFoYfQiv3Nc0HQAJolWSwaEYc+8jSe1RbunqR8wjFbpEBmdRRqzZT1SmZxIHp6bQI
EQjOh/WlXo/qmYPjLYSsN3fP6Kjr6mGXzFEaI8bMo/l6txuoPsLhJBJUTFhQvWM8sWMJjVZak3Xr
qbGR98nMOqfxW1Pmr/Xk0ZfQUafVuli3sX4qnDC81zWDXbLT5nbSkT70lfwMJDGGpw5eznaOSwa6
I6GZLN3z1WktgoighoBIjh2nGH1dl+Qriq0jkJINbWedyrzYTyCSMeEm2drVq1ubI4nWwu4ctM1P
2cZfGvbGJekKxU5EwuYAHnoIlod42TbO95DEmBX6plkT5tbgP0vMVRpvUADXHGzyn3Dyj5LcEdqf
JqfRMMDWECELyFOuxokoEM/75/TjXzZ4Wgam+Ft91bn3PtAlwwtF7510w3Omq3iVBsioML+yG9kT
Zq2auLvK4VXqH2EIPQOnwE0yMEE7n3+C/hxReKr1YMCmBnsyLBEUBXsEK2utln9qqVdPDE/5B8fx
iPJjSZnkYQaomRPVU3uYr6BCSw5a3bh7maHeLHpxbLj9UduGAtyCmmHfpUeyB8J5Z2HUkDRTY0Qz
jihkdiq/eMp8Gkhc345x/dEXY7K0DKAjdhfIFRrdchXIDcEY3gV2IrNH6eDpMv2NWek/fkdLg9Ew
5yuVQdVM+x3W+3xDPtxaNsYl4oNca3lEqABQEdwW8BSkaL/SGhwhMnY0LxPRDuW2zWfv42tfiGyH
ztBHZFTZa18WD6FEu88hcKd9DVGlr4ZVazMid1NGgfRTV1Vmsy72D8MMrKWmnFUZDO92J49+n29V
U+77lpiVossNNCBzZEeCMTVAQ5D4qL90T43wCDTtKdzbXZRvYy1h0e2HCVha9C/ALnVAMlWsZIth
2FPFuo90a5+SdLPg0LamQWdtQtXBk+iw9WbWczRMGvNRZ2OWDQqayJRrslQxv+oc8onqq2z/3Pfa
1hlyJnWdimkMBbe6IjwA1w/50xETE06rl9F71gKq4gekDRzrPgjs0H8d1cy6LvB6eTCMiYn69HWO
Z61/tB2724UtBuCSGTh3Npt4rBG57jvLKgungxGSjK6QFhgG3InBpfwYmkIHGBChUBpReAtfHL1A
fSGaSVHv2k+VVS1BYPvMmjpcCCYzO1wlwSLoPMh/pKVlecvJFVuARH41DuSps6Alu8y0iPhMWBBR
eSEAxLecIBtgGWPFoLp0YpC1OReEy5mEm2TEPzCG3bHrBJlMWXA24VInRNeFpnztfYt+oMZfa1dg
IuryEqTKXhmuGDZmYRbwnWIcj3NLvycRhPG4hdNbMcl1so4TMoO7JcsFHg/qCbSVeOUkCiUnTA9R
X9Unhnfv3dgfxyLQNlpXEZhaIJFnrZv3ROJtecG4TZljNyESP8Xh+SNPk6c0wocmyeulJvjubIcB
TuWVK7eS39Cdqw1BOEem5ttRtQ/Liw+2FuarXtj1ZuwOOE1RlI50nmGE+Ee/kc9p7r6XI4kPZv9c
kY6I1EWgJMpcxkRd9eRNk7meNKZRfV79y4JsnSRE5aZGb7LQrWptxG3YYLSgJbTLC4gDDIup6cZ5
OMIxh3yDa6fcHvdkrW88ciIROjtAHUzDuAnksQsbowoxtAxNk2HjChMXg51s/ZIoDpNlmcO9xq6E
05MUjbwt6rVZB9nRiP+MFkoc0ggvfaF5d8M1mcBj+ygnnWfOLWflXcXKsI4+FGMkIpj68WVuRjEi
hKNgLnzOOHMoU94xUrVR1CPPb6x15YRvWYSGNvReYo2qdKB3xm0SDPsi5EOhHGsHpqVlpH02GeVk
QqDL3k6tv7Gg73SpyOU7J0dKXWepRxHib6i3bH/3tm440cZ4Jkh8Bx6GCAxWK9B4Vip/Rnp7dY0g
OJLr2Kj3aalC7kWDxngGwkdTb6Wom7fWLJ4zaT8i8jFO3NIoVjQLz2h4jXJjYicbj7JAwSwSZugk
pJ4LO6/O1KMCH6Pf7jXsVBq2RbS687D0mwgDSg4IO4A7yBsuVfld6VM1557hJE9IcfDDmBFAQSMz
K/J1P5+PraCDr+B4685AHy/M4duPjXvadWQqt8Y+tIbPBtaxTH1r50bGp/MwwaLdCNVC9eDAMuJM
ys5jPE3IzVduLZ40AmmIvCY5pAJRQeOKQKhDHXJNtU28tmidLbOAFFANb4kTSf0Gm2VXfXVOo13Z
jHFfClgAc15tYHAsqBricmaM7HgD6WqukC2zUgSvVaeORHHbBzjRxAkb7Q+30p8+fU89sn4zYtWJ
mACgAPP6kiHixCq3TIJecjO0OIBNmr15SXS2SNeT72YrA23zyvYkEPUKlrtFM1Qp/59ZaG95i/e/
sds58TOYsU+Mg3pBixavo7+SpsRO07anWMZy1TiyxyzX/+tZDY4ZWqbK6gEI6EzfVYieXWtRWEmL
PANzOxX6QwmWKScIvBkG5K5jTPH4+anXLA9gfGMsrRRZGcpsa6shzPNJ/GESP0voaA6UaWEfKzv5
MjS2T7A908gRxdbfOxPMRWJfgyR6xRGdbMQM59HtdhW16Y6lHyGZw1DIxqymCYxe48bOfXCSpXeg
iUkeEocmOwtnxL5DEosWHUaffbXDGEHS9fRDqATSi4YJc+yZX8gFDZI25FUfIxcDFghBAmoU0VVe
wixS09EGD/1dZdyZTj4SPRIJD3ZB7L/4YslOVVEcIwqMvvpMIGVO+lcVZLsiL4d9VvafXtstG2i+
ISOdJccrUl07NOdBbu+R/uQLWrEQp7Pgo5IfkCJn4yR/M9lRdER681i08Ikas0KYhrgTbNrEOlxa
27yfgn0fTw/0L4juYv898bR/XTGVmyT2wM9AvQ4SBB9V4n2MTsqRK787AaT+MYwxf6XZvrGya++3
/2juvkSsnpgRg2BTH5uqJB3VAT2RVR/Asne9mHZ+78PvEJIAyYrKQx/ufUXwGaGfhyzOyWYZ4y0s
aWODBSDHvodQJEUP5EbOV4zKcEVQJ42P/kVO4Emr0GrQJNDbkGEkTmShAkxrsMA0GYzjsfzKLAyc
Cru/goFSRRC0XyZk+cWIMHHUDl6x12rP2NpuaeITKd9G13iq8Yz0aCuPHfESsPcMTh4MMomcbBZm
LfgojRKPHN45uvTTyvycIPexFyJK9lI+o8g7tz0ht5qDlcWpXqhhNoHWMXlzPW5bPrl1MbxAziIT
zfGIMp3Mux3336GGg1d3kVHGFgs4K+Q+I/wSYELQkr5ETWyKynpyC+/Da3OUie01zjva93lH5Inm
MsPI9E9n+KPTV04M5y0xsL9avvfdlNUK7O4v2+pZ1XLWyobPnqG6PW5DhgcKS9jkzLdCu257jqjE
7u09fXwAUFgAu70F7LXLZFYdqs5axk74EDiIkXMBEjRSRNScVKoOieIY5MlKWUpsSopm4rYYsBL2
tGn6ZiszbsBpxO+A9BRPYYKTpMO41IcR0u3O/WdM3mGU2UNWJlaWVlyI/Tga9BGxQJM9hWSLfa53
Ts6R92sjmTYtEjY5EBicDjVBje+j9DVLiXW+tDe9wSFGEuy1DkW1xkv+0DwcdtjLmL6j6GvozVK5
6fAJCMGg3oJaUsZIsOgdklxC1k+O5B/Db+5DHdECrKxqOGJdWfHpf8Q+/JlBJl+arLdBCF3QxZDG
YOGFoeDazTnQkT+0SKrpmxNutwiCif++yQ4OjV65IoYrWHro9DXctyL+UqR20Ig5RG3z2dWcV1yt
RZSapT8QfrxFBXGuqqOL3524ubeuLD9MiXOLKeot9rIvPzM4K3aoZeW0mRpE7swqvvOhPoSpPLWk
Gy6Gtj9DwaBGNuvHpNlrWyvRjhv9W4gbhdDn4F88Dbs0Ym3yTC4WfMbQxYndrN6Ub58Dc47XM0it
GQnK6u1wYysChKz0x43idT/n6T70hlaRaRYU9YjKh/ReKf+UWcFh6oF1Clk+t8J9zVvEPtNA6Tq/
6jrrXhyACDntpPiH9riDNMmE+qSVr9XAsaa2XzTZ4TksaZeYutoaft8y6ei3oEMYGYVdiQBm0Q3M
PzyzuEfjqFbsDwd44eva3vvUSSGf7kpHxLAbu+nVyBsS5dgn8e5Z+dOc6c2dv67qnlzBeQGBDEOO
e2gvrEYvYPehYahw1sO0g8GmZ1jrCvGiRTg/aaEt/I6A6poV+yTBWloFXENXp0oj38S+57MnLMPa
eba1rltQ2jbLLqxoPLvVbfDRota1/Koi7Y2uQE2G1qAzc7X+OO4zin2AA5JPCeOFsZ5XiwL2GOjw
sFlKvHOzjapApRvZ7Y526hU90Z9ZbxNClNgUlgCNpyFxdPtwTb1B0nWOkZFctNdJymf0HQDT3OLZ
NfJTFgXXsGY/cvVvK/rnhm2ykg3N8yiPLiljYCAk70yv1TJPLsqUJzgWL5auLSY1OEvT5XbCcDT3
Z/wfrcHEmTT43RrcxXBrTQaUHvQ5ZnKu4XDZG/GThQeI3oLaeqP+bTvd84DbgfRzLaFnrNnlPQph
p6RRhGq3gLChN/m3p7X+ThXCZCU0vrWY0UzKxHklRv5SX9l/aMMQwm3hIgoSUphyDo4ucxouJZ+3
oVTsN1SghXaPCjZBNDol0UGc7wxjAuUdY0bsl3mnxWiEg3dTx6EQNhhmKleQ/E5cLHXjISt6cjXt
nZaTepH5e8+ld16pj7zRryYyyRVyyQs4C7IfxxWdpWfbxxkXwxHhuFysK9FjdXQ0akMDDqDpEYrY
gw5Ztg5DSoekLlpf5uaPCYtx7VlQYeoM5bIcRb2lzDQn5Ceu0VxiB6SYG8rdSFzSghpyxMtc+Utj
/JwRMxaxYgtnQMlI8fg8hcUfjCo0R5Me81lmUOAw3+8AdNmwvijGsr/EgH8ZWffMoQ4WgyKEyjVP
QdNiMNZw8jgc/vDqNhBCuOo12rQk7XCb6eCWRpKOLxmHopL5BYC1yrB4912Nnpm7xZ1HZJpzy3Tt
31TcUwiWW2UjLvZUTD+VFEakhclTgoRg9DqaBE6/qMVor9rCurlV8cOwoFqJPnqEyBfJvqWnD7m2
m6Jw4XuhtW/hrCSt+0a62GeFfm9koLnKXfNsjAybJSobdY6x7CoFSAi+kr9uStA3HjIlfUAPHGPH
BjEHEXKsiCazo2ci3OylXnAjlr1LNePcTVNE60ZCaYg8Ur6DIj12pajIm4UPqiuXbmJ9jX2i160w
H9fpxAWZEeehAhwdIwCSotZ+mIBW/PNkIYpdQS7ZuRY5H0nAfhwHagVNj4kNUVi2CtbDxD1HwbCf
/JB5kuYxM0zlm56X4Qk1FQgrqhdIg8bM+xGDaS9qRuWNq90clAcHZNYzmrJlFZexv7T815iO1Bqc
SbEoZ15P7X9EDbJbDg60sgfxFxX/tHDZXVfc7RsURkt90quNVlXt0plodk4+xvKeaRLACYNfbfwv
W0cdEZc32OvkxbsopoHbQrTEvrdmjYeXg+g0C/IYDhp7PT6snWn0uxoX0jJ1A0zW+mnyzHsBNGER
EgsZoangZbsKTZHVz3EEiwI6AwQJimbEPix9jmefRavecotCXuZo3jGDYMpO6QWMMa2t2vP/IHoC
C1M3ZMAlxYE8+WcafxU9UfMEevejKkbG282+MuZU9UY7KONcc+9krSeWxNjBtptv11b6w0GX1loY
kv1GRq+hfgjs7kUNXP1NVs9X7yUy81cRgUnrWrdBjqzDrkxj74zHp18YOJPWFF+vZad0OLTjRjjT
e2ibdBYcYhGluLtGiLaP9IuehLSVp/eHSdOPmtdcCq0XC19nfpyMHLl0utSxwpIxUmKPWJsJ6Ilu
uaN/Bz1naparA7cAWlBbng1Z3k3dLE95H+44m+cLWgBXo06+hFUzGSMWEizOE/aEan61HY3OQ4pU
Yd35ISmS6EBLBnIX+McR5mbtuymobXxvjRjJZ8Mli7IxAGPBMhXji3K9bo8fIUCltkygwaxakyJP
ZiELtZPYxAeLs4O7ALhmSR/ZeW5etKSY/TzeALw6P+kSJZAmey61cFg3vmC6O4A8D13AJ3ma7ZKs
28z/a9r0ktSeeU4x6a+mNEV7jEwFc/v/MHdeu5VjaZZ+lULdM3uTe9M1ugqY47105KUbQpbeez79
fIyq7qnMwtR03w2QSCBCJo6OyM3frPUt44o4zEHoPrwRk2Cyf9yAAFtngRooJbm3DZNF5cDQkpEJ
52lsJuu+qRi5aJC7yprmxIs39G5b9LS35qT9ZFG+zg2QnjxsIvx39rxECI6p89pkWrivapBfoHwW
huZDB7VR2MvAPaOGD1gs85tmJLoxLHwSwsqwfBLJip1OZNdJdcFSEBFLBYufuwgYRth+SdPdomfH
UCE3HflK3tRcRnxSZiYK0GL1cw5bfu2Fs7RIOzSNfTSGYe1X/JBCYEGIdG06lLVEX2psHbvxr3PO
4LIMKbEinvWEwsubwW9pcrsrOOpqH0jnqM1VL2D0adNhMV9oTX/rDmGynmq1w4vUXkIurahkst41
kLx9Eex1pf+ME/Ia3eyWgyYanqrFyRcNQyILmrDLpMFolnHuf1m1RYa6BTJFcb+v8qb6QA7CcC5i
gTUdlXLMQ4uV2vGzW92VzzNQmoAnpfPUkcoels0lIGJqafK/7dTou66On2rHFy9UgGQTut5tZRkk
hCZTf8pcKvOkip9Y6opz7AzOwZ0BQqq/l2bxnvbYP4fqC1KNiTSA2BWTaQ/7PBYGfuCfVPtiJLp2
UkF5BhhtbaM6YKtQFBzeRrwWMUewO+LCsCcsY3GIdCaCuz6+5B3Lm6AmnilC2bvSC7bsmczP2Z1o
mnifxd2qYadDZwt2CNXstB1GI18Lgro4V5aBT/BOPQBlgOJJ+GH1LbMuw1bSBzNLCcckRL+1I9yH
ENZJXaY8g5RW7YSDcwJVydrtqew6pe6LUG1DZbubcgi3LmPHYszNmwRSxz33FuDY+qXSUDInDEz1
tYFS0s2/B459QzC6MHXCsNue/qDVWoSR2cD5SvLosvRNNqGgBkDufsRt+VR07ll2H3YhLjVmZ38s
0xcLdBvtWE//qvKOPXc5vUufyYIKSbqvCOxsuoFxSHcwYAgfY/MpaKzoYPo5KYJgV5YN/rIhYiIC
3jXBIQrIY4QRNWKNaRg1OYW+DutqPYwcI2L07ZUeBFcziu7BkFvbykLoOWCISBoGmraPt7qsqmer
r4MVbyd1Z1wctXLWthbHOgrUfe/DRZidNUpEa0LOfjRqOYumbm1Mp5rt0DY37Ju8ci+9z0BY70Z5
DDs17QGaMB+es5Xd2gdV1lQPQ6OoPxuSWvsbd5LZvsvz1z4Ra13vjQsWZmMlfqEuTWq7DjwLRqUV
xxUoWDxN26LGWeKnBGG7bf4EpfLNX+kScCZtEAJYhsx+MfFkaB8D28VmyBVFn/1h+XCnmrm5Djgq
A500HcsIzjqA82Vj90vjQB4WzcUIIszCxNGw40eFF96EJoWDWen+kof3N0nkb14Z3cZ6nm1GlhFw
VMsHnckbIodkCfdg7wt2bNQAtD3SAO/irjUqduYyw4EFiVU92N4MFRixKUAAgC5TI8kfV2YzKlzr
gC3IU94Mqnqwkm+n7NUNc7UWmWU4JTwHEQCee+HcIpw9mTIsN3X2VQjX3NTtLKXhKEkp8zDycZqZ
ec42JSmYA3u3Ud+8Db7+mJkWI0ha3yS2Txp+NB+gaVmzLx18RtXUQyAi2VFwNq7M+g3JCg5x1Pir
vu++WmA+ayNNnhDaDmB/uL2MLn6cSIGCkrf0ElyeQ5Hsyrzv8LJSMftjsmva5CayHLGuillqhawE
xHMbc6DImncoRLdCdVxsRBbte/BSqVl7uGOsh6JvV+z332hEPv2WEnaqrWYjjHFb1SXomwHehGRv
YTfmheRbcBLDs5r1jXXpfnpW/q1msYWtoNdWzEBEJTpGO7ApqH9+8qm676YMYzrjlSKBPw0PJ4QQ
+INOH6tg60wLnaejLbRNzsbRUuqWyLRclOHWVJToTvGWoq1aQnIquGnGtHhHJ/+JZHVTjaBIBT+s
qHRnYWQ9GknNeRiU/pp22pdeqkPoms25G7ZZ4d/Z9rDjs280uo5V5kUw0IxwWKPTPRfw37lqTAKS
Z6WPr2sPIGfc5aQNG6fCpNJ3ZLkVYoNF54QGBaMzCy407imjMIjMHUoE2WQ/aT+PfRqkAo788Tr5
1YnHCt5cx/JjY1WgvYPaVausx+xdafqXGyOgFQ7a/FJOwyqZRL+PEAO431F6hy+BBPSkZrxzzHuW
tE4yRrsSoyBTJFBgA82BosYbhHUGfNshdi2r6QDJQrDmIYcji1+8xGLUxJG9AJDzM2hIeGXaE3lc
9w9kyr8oVi8IHtSNlUQ8vNmSRwEoU2wpAfkR47AFCbPI/SX6mZtAxsuy+MntHVzscKNX8Sd5jayU
yxYpxWRXa7cxictOabAdKPoMx4PlWEug6DE9cAsoRLMU+opsfBSxOHZomCcG89vAxZJmAGXxkXcj
qgu/WHodsYdikdeEtuw157MknwqAJj4zv+FvKDXBvtzrcDqKAfpQ1c4jXWVvorSnPg2eK8u5Ix5i
M41OsDea4iZDYdLxeUvbY0vqAyyw8pI7MAreeO4PXIQT8hB6dGiAPYdBBBjNcZ+ACNcnL+AE1yvd
23iuutVLigyj6o6GSwiDE5Y3E1aRTdgjhHOx1lvk44ou4PglkUYm9rswr6haD6k9PI8hcr4c68Ui
ZLXC3rysQGSj/dgGdrny/QjooAWVAjk1MMoY0t+8CGvt2RtHWqLhREcsx00W/XCcdqyD12bDNRC1
vdwGCqtpFgLXqhMae4n7uQ2mldlDrvZohKDxzzq47qMGXJvhkOEx7r3FGR4LG42wQcLQofNXtP/u
uml4iVaHFcaTP4nwyQIoxyet5U0skY4DGHp09QF/a15l7IByvqEz7po+vrUTysYOxcnQj0gSfZa2
KLpXPraU0zgkO7vdFbpL8jw9VF3E4JXiVqzp9HzkEPorGlIshGHTrOKEUKuAKJ5j7qlbC6VQ2OMK
aqT88gomXPh5z1L3tF0/4T+TdipW9pj1V8ZYTZUfHTSEVmR8xexxW9/fMbUZFjYTyP0oIRey3zm4
vm4upR2Y9AU5P5N+70UEPhcoZgtee6aPiIla+SZVeR3b3lhneEpvJ2L/YGbsg0xOh2QySSofoc7h
vm508VB4fku5HvSbcSjfS79OdyHyQqvkOqes/pAeOQVi1urX2Q0r2/Iwhfm7C8gYd3q2dQL3G9v8
ywTuNIrk5yjkuLNHWEo610HfxQ4rgGmlW+O1MjrQYYwI8tKMj7WZ7r1LLRLnavTTsa9M/2xi7Vpj
dE1WVZG0x6Iw7+BD13dqhvyMdsXjcOoYk/fW3DIjLqDoPOWmC+tHV2rj6JmxFrrIjlVO1pqGcTDL
OEnwHqTb3FTmdqBMKVJtOfloWCZwcJsimL3yFE/bocTx7Tr9tOrrzlwVhubST9dH0yCpvMPFvNa4
3BdSmysmdZiRduQ6GEdAvsAmMDsumxBNfiOKLVB9Yt0zkV36Gh9gfeB9c5eaZvBxZmFLijok9rLb
pal5z6nPBp4dh6kqsc9QL5MPrkPPA+cVe+yp8iw8lJIWTCD4WigYoG1gvFW8yHUnGOJqeqgfdQ2d
lTHF5qVAy+yFRbeaqBv5nVyCuPaOVhg/RfVwiNKYgVMKEhawA9Ea4UPisDgcovQDktlm6LptPKZ3
IZJ1J9B2bsIsojWH/MYpoSu5wbK3uLVhTOGkdvtxA2QNLPDADDtT8F2s4adO1Dmq4Gx3yAYrLwu3
npdc+xyEneA+WOmh8637xalXgYRJnexNmb/n4MGXDpNq3Hksv23UD0ajf9qe0YPMihmHNJtQL2yk
4Z2xHlobfGPh/zhxdp9MbMmqeakuKXXMwX1yg/DDM4nCkTrqOnfgrshERL5PG6J04bwhvgFgWcRv
E+I6O3GOxljTMVDSq2joazAS7ggsADbVRSYHhTjXkqONYhukSyUYSluEOuHAPPX+eN+rEJdQ8O76
aHanOIWpGawDApO2NgU8QXbWykN121g6YvzRsQ59jGu81oezyMsjpETUOehTW1bG/zovTf1TRBwR
jbbtWHIOIiQEbA51/ocQMKYynfZrUZ5RTT24XMejcqf3EaX1Alv8MSfp6CIiyz2yq6rW+mS9UyZ0
u5Gb/0obct8Uev7SaCiVYsNhKT3LrEi+OSr4MjxNMKNoDeN7rRDc5eG9WWniDiytxZlc5WcpFEAq
okQw+2fISFPGxmOsbjOfeW2WQwyC3vJkRjJnk4M0u0DAuAiy4UZTbbbMhV7u2GjVN4W9/ls2bNhg
ivINwrEXaoyvvYcirnRH++zhjVz/6zdP/lNsmy2oeW0Q39JQlvxjQLTkwkaNo6GdU6U1B+vYay9v
3UPtsKwH9QPuX0DMmarVWNRIHgrpbjKktBSY46GKQZRIFnpo4fxNrAV0YmTlLY0y3FVVTGCGD9FI
hGofFYRzRANDU1kjVFu2eVGsSoBJV7MtMUzrw9ZNlTrKPCEEuLfZq6a+++CM2gpNr3Mt26HcOACy
/x/5a7r7T5HfNgMUIaRhzEGWlvrD1YNmEUSLRKpLmheOmtzSb3MvOEaNFjybrL2ZF/rs9VJ28gWW
mZcqCb77ekAcFNKuiyQsGV1ltEkaYOQ1auqRsykbLzHoFlxAPq6q1kSbyuzwV4T0BF8MpeohIHJm
h1G+vgYW/zNq8G8qBzESk25zorJ4l1X2UVf9C1DmGQxYG6uh6ku8u2xyWiN67F0dTV9DjlvaWCtX
1O12GnP9odF0azPLE9c+GvaFkjxcZWHk90nk39O10/wx5DnJQACU4uhbhHbhH2BbJfQwwPg1iIoX
q1/YJSEd+vyFbQ/LrIgSsUf0PyfYYOIp4hrmHXiatAFyNHqNuGGePO2HzqQYybN+WdInz9HMHdsH
yIFT6zOjLij+Usf4gPvr3pjIXF0yEc5eMB5Swh92pU52sykHFyWw/5ar4MfoOmczONCy6gSRnT8T
3jOD/PJfgaxJrGKIyx2oF03Tsd3p+qUS1GIVhCb4KrNfafcrvrGUAFJHmwgCr21DgP/O7eAB8wF5
kF8CkwUOMNePkUiwcWPNDPoABg5+A/30639DZumn1BV3Y2IHr7w4EOUtp6rsH726sFZ9AgvoV8B6
mXfeMW/eieS5GCigdoR+hVvWOO47sFVK8hG5alEhR5jqjVFwc6592xAfLeiSpSrtsySm9cIWCD28
Ud+wIXdWfWAekNOZR72YUGRbdXYbdAYan1Z92HlvU9izixnnhR5j9S85Dvq26cSw6qCTXafqE2Lq
ieszJbQgm86G4Rdrt0QsAE4Q1FteBte0E89hHsawXcAbBbNooZpLZ/Z70C0hZZ4dC92bGFhg1rJ6
iKdyhk4WNXNI6ONgQ8pXwRESR8OlnL3Q04gUOtYIUWTksjACYTxaNcz5Ec31agpgLppyqvcQzbLb
ugMaXeAoXlV2JGhyOxPlPoZBT/WsVvw+xg9Qxptfh9+/fQ7/7n/nt38LWaz/+h/8+TMvxoo6qfnD
H//6kKf89x/z1/zX5/z+K/56Dj8r8II/zb/8rO13fnlPv+s/ftLvvjP/+t9f3eq9ef/dH+aUima8
tt/VePddt0nz61Xwc8yf+d/94J++f32Xh7H4/sufP/M2a+bv5od59ue/f2hO2rYIff23f/z2f//Y
/Pr/8ud9nbz/6fBedWH9xy/6fq+bv/xZ0033Nxe/hKkbrpwZQsQO999/+5AlfsM4bOqu4dhzrCXJ
yjyomoAvE79JHjCWEGSpGq7l6LyMOm//82PMJYXr2q5Uc+Yq3/M/X+HvfpH/5xf7p6xNbwnVbeq/
/FnXf58Mato2EwlIREqSS2zgz/tDiGps97nmx+500x6G7pihv5blLkFHp99rPFPEU69evOKjK95E
cKPQ2OdfXXpD2dvXt351zNNtmzIDxHrs7SSrgLhmavyu+kc9faumYwXLsQ8DFsQPXlAu+nhrsu9s
d1lyI6fT1N/Cj6jrxyB7jMOr095E9X3SfZfJXZyfEiCN4SVQ5x4glX11s4NDXE+Gp+8eybEAPZ9u
lbcbs8f5E7JdHm7leJ6iXVFsa4Qkza3LesMFXX6w+nv33GgXv3tJCHXrqU2b9uTEBcATFqyQXX30
aLp3sY1rUdwiKWGuVT5V7SlJD3p66Jt1PB6Vs6uhhY0oO7dDsu9idISHvronBiUbNuTkgQ9Q83uy
t51zpW39EnP0rbAf+nT/P78j/3u32//1s/5/vN/+1e32v5KP9yx8/92txh9+3WmG/ptgS2k6pmnr
BrJAipO/3Wi6+5tBwcv9h8zCMpX8r9tMGb9ZlkkIteNaylHS5sr/+10m3d/4K8niwOUWteG8/k/u
MeP3t5ht4CfRBRAwiQHUlrrzh+DaESAv02KP2XASHA0VfousOSWjc57GlMwS+yRlequx/DDNWfzi
zQqr8Nsr6xNsQiTcNbjO8RRZ/lWJOFu6VIdLBp8nN3zqpfWSJYmxtCRy1WaY3v7hLf77efG788G1
/xC7C9BjrvuUsij8GJ3LP9R9UzwQlgHLZpkF6SvCs1OBmnlhNzRLI8oRefZ73cPZCfAw6wjTAaeq
r7SEsckckpAg0u1Q1FvEp2JBuGGWgdwuWmei/0ZbsfOws0Uxm07hZx4bC5MMFUvpy5itlEMezqFB
1mDa9NQV1EjYMmQIZY9uBEUULpbNLFF8BppVbmuCkBajbl9AMJ058T4UwVdLqfAUFLHi5OlK7vmk
eQusNGQYMBaI1eac6vsKMXRfomWaNAdNYhLf0cCyAwLkheCT4Cw4djisLKg/FKTs5BdlMDirOopQ
EDFxbHuKXFZg6yl1kAx7wOyEnoPIR7qBiiU8WS6HJ3vjsQo2bKWtVYtViFcFJp940wtI92yFA3xa
eaT3QcMP1nHhN2vPZjiifRhxhkigRWauJRppVvyYQdc6jB88zhvivDEQ3+VZfp5UdTeMwPhEADKn
o/ywR841IxYopFK1igLEbWheJKOpam5TkU2Y+gksXnjoDIT7scNqT7TgATIP7wYE1SBzFmEORrNG
jeBa9Zzai9GjQueOhgdkCvtX+g3SBwovT/C5AB+qNfbas7pBizeuOd01JUYNXFI5k1H76JFNtwhJ
HFrMHysMHDdaSeGDfLnTpl1cYb315dnLxHds1lf8e2xpFPzV+kPE6ZzmpbZ1jf8tNARTK4azbeY8
CdV+NfQaxD0AJvd13KlYMUdXe3ByEIld/0wQ1xRqewNdOlacRO4MN/WWYWs4a4/Z3BGGw6KxPzJJ
Xos/jypYi8RLy0lftHjYDpLHwixi9afxYClYlP07TIIvvZJknnufmezfQ9e961njQ0N7Ts9mOl9b
lfahfPcmqetnvx0fo+5AcCMGhyl8HiUjRi94sjX0MM2Apl1rxDFX0QEOMhRQBrxm3p2susjJEAAS
UEYpk0RtSwgzHbR+JwcGISGvkonPbTuYx6gvn4wCPexUScBP03gZmu5E0/HmSR5b0lI/xViSGYKY
e6zkQzA9Y9RpmWKONXt2WklGZYOWvptVcBqxfGqmdex0lMCqSXZGgUXLck+xnuDWf+pq7yfocakX
RbD69W2y6jriHkOuue4L7a1s+zcNgeyiyytSmMCkhDOwOrTqp8FJj10RXQv9kjWavYSadm/CI19Y
1W3vs98glKJKTRzD+ScYFkKwbKwQHYV1rJZyYDXcWXCFB73hsU/KDCgBVDe5h2czPrp9dpd7GDRy
L1+3KWsEo7sSw4IfJ2xemPSyh7HQQ6Wk5dGXnYRNvBjoHpYGHULkjnAD22jP2tQ/OjHXgQUyXlrj
jxXQ3bfS3QMfem/w7HMDc4X0xZMI3G1JsvRinvOw12WAhie4vooethwANSK5wk3UZWfHoFeYGqwt
GXu9suXKBOwil0Rp0dF6Z5UZh25kW+zXaDCZQo5o1G46G+LRSCK4XW4TeuxF0kxoT1r1gyCiz/3H
UeV4EProGqTllvixgEjx8bZqq0MXph+1RpB7FzyYSWkuQ6/ihg7PpH49l5nxivyXl6eKxRBHE+o0
lARFoA50qineOQenoWfPEoRyNQazUimKdvjDnwtpl/sRQOeEFNwfFW4mI9hmlfXuxP5LjNh6EQbG
I/qfjH0MTZLBL1ZL22ULeHZRwcUmI+69kOLipebGzItdj73EitGXNO4n7w5XvDxWNG5M61ldkPpB
dpVeb0l3P0wGEimctfERSFW91qSELCMJnArnaOTK3CYws1C5+3BDNRCWSRTvk7os7kLtDtGG2muS
wYsg03zQeGYRjvWmZd0DoQJyPZj6VaJJHpvsDiIvydzlYAEjZRuUaygd1Gej3Xpmsw7TmOkzkqsQ
0o7Kr4TxMmvAmghdEgF0aRL1DHEaDg1lJT4TteoNg3bNvg2s6ieDHZ5FSF4RMUiI8Gw7JvGcMMdx
266i3syI69KmY9mMX3bvUDjQOvLIVCeSoswD9+W7ndtqX4Q+HsLaQiAfGhtQI2Ri0/xz0cGnDAsk
ZakmV+YFkR6/qi/Zc5zQNWqe/VhEZL2ZQzOHH4RkoQA1c0oY1E0UorxhaVHhAVhKSaSoXhr3yuxA
TcOGcZjJZUSlwKLgeAwClmkMLIWmrcFx0wZvitynGsm6N7+7idTGNA2mc7KQCyvMy0XOGp/RMAYp
W6OMNpwP18+mdR8B8DCYWgRTt44iYrJG7oCgZEhcxBiJp+zLKwngK8uH0ZsntrhE0ABc4yy8YU80
6Em9gzX+rZEpTShYu5Q9X5YJojzIMsBJ724by9+V8j2SuHdqr3jUvL3M2h94TzDd2+a1yO3P1ugv
psjf7Nr/KhyyZ7EqqS76mKSqNn7FnTvl1WvPJblEjV9Cq7ACqLrCvlFiPPd2dWlltwmxz6wrP/mV
o+AtDHvdKBvwl24C67VyJCJC/jB5ICL56sa9PPRT9B5IcL5kJKdLfSB6MUIYHQ6oGP3ahN6QAx2v
YFG0lbmEvwR7PbF2ZRPR8pchOkJl31V0+WuBcnmtegcDf3WrBALBSmK/KSYdaTSesnRMsxXMnGtb
ynXeaM1mYk+dmK6GpDLa2s6I9dRCHIQZv5g50T72Ez2/l3LAbavaTee53RW9yLWV5rmd3FPamHcA
/L86WX0BuLwS4ME5iPKmwtOijfIF9cyjDlWbEKo7FxcaaaUhmkP/uTMwecrUt8lu4fNN4kcEdHG/
tRmC4IUvFHaBfGgJkZhYbVp9+2Cr8MfR5aaUrGgtd+pXcZo8VC82adsLeCCCYDGArFgo5tDD+IxA
8DwKFg2IQxZpzrah6oJj0vUAwq2iXFnvXOUg3FzxaGn6T5oRnoNWfVWYyMz6BtF8m3+lWEcXjcm0
1izBDANgWhr1+FWU5aWCW84M+57cOlK67NrhueqtopQFgNtjOcNG+1iXBD6ZPS4cYgsog2tkhY82
FG5InRT2idNv/WB4TPLqnQJnzZiuXYuAKV7WW4vaNVA69qSBskmpWqKRMujxvY++K9NGtj9VjyJU
Yw0RobCfhirdRD5Rl5MHLFSW8baJAQaZcyxmVhufroTMlbesjl3E2Ykq7mM9fRkoh5Yo2HUq+gR8
LSp1KTDZ60O0nBAkrAKtWhlliUnFVMcKXyBierZKZsl6S4JyKcHb5HFrLwdySMACNkRakxkUSvai
jrMJQDvv6shelETJ4R7VYCo35v3genAgyvRsNa8RUIY1iVTPnMIvWiqeAdXjPoiLNRGO1iKMIN5b
tzBjAMgFwz5IXiD3/IRKfg3s6P3cw8Q0wawD6LDTJQZq4ugg8bbmpXKmS5yhli+YPBfmsPdD94zw
KaijXRi59zIP3yIQaNACPjIDVbnvlF/K9gWq79xZsbbfQeczFq3DuwEaIMSphyXgxyvGGwJSHiqe
yCjmM4ym5Atg3sVXrdVbzG7Ia36JsJCkFj7/jnZvFVG56x33KgZqKqrYlTExukOy8R2rHPI3ctqM
pgOPTQpGDR2D52CczuMjFvZZ6t6wmTaKc4RIkanrs5WZ5He3iiSG9igj2o0uLT+SlqjbX11kHHeH
0D6lNklxRRq++QRvnPQac4oJWS/R020axiR858m3lpW3o6n99INNmgRqClIUw1Q/JEiwON5Rhbjw
0trCfPCRKQYGsnnhYx2rzOmdfe20KfT4fRAh5BT1gRQXt2tIGhn29uVr9IyFDu54C2y4gfk4Nd29
0emf+tC+C/CTcdvc005coqa+b1SGiWD8bGLrqysoTnGIQHiwWKAbiLGY4TerXswz7WIfxS02v2hb
oown24a4gzkh3HtV8WxsSY1nz6xwlwWboRyuqMkagRSlMY+pTHTOFOuU6Q8OFlC7a79jBDaLcP4m
eutsfNv+KjxQJfAsq3gdN87CtNSzJ0mNaQvnI1KFBHLc5iBvjdvJesszhJUTZiIuf9S8ZQCqJJnu
MXLC/8XwUdsQ3mrF+eNibzetc5an766B2a8skxconsc+Cs9l32/6TGsZc6ODHfXstSf7wOjVZySB
NhhdeKOnzR5q3VEEao+rmZUwv/qYi1SB6114kV5iCi3OUzk9qkRegiT4IHDrDAVrN7+YZCifHcu9
FEApwuFB1FSolcxeGMrDJg5Zjo9aSm5q+ZjNwqveAj9kt+aXbzOcaOkOXanfOFH15QbYZSrdRrcf
c6cnhF7a74T61ZsGVw2zlqUY/OxXVCywyJ/cd7RdVRs54bs9kRJPaiTF27Gyg5TTix6QhpXybqYB
wQB1c6YGfmatn66H/DvzhFhF3iXitNyTh4KMiDS4TWfLrah7pgC2cxya9qtju8AkoZgzYW8bFwKI
njwPRUSEKTrNiBbb5DpgHIiNQE2wbIiEJ1SwOlv4MlzffG9b5y7QyS/Avc5JMy5G2dsLQ8ZkK825
qI1J7WyXT4G8MudwVkUqeId4qLALo6Yp0dNBr2ObXn10fJZJ3GJkWHcDOa94Fc3XFpjGogEkSXbH
wAWqe8E6TS3ywFqDSo4FvQpArzdIhi0HhyTyZWai09VUyHKBqPM0wgNKuX0PE3fLX2LslyQrBS4R
PypNX62c56oTPoZh/OZq92UdeWsjSe5NtMQ7Cu+aXA9CDJo2Gm6EjQYIz7D3xAPiuaL7OobW3EoW
XXgayhEpDzePTZbWK8nP/izrK49jxEMwt6iVp+jVgYlWJfe4gF9yVR6Nun5nkfmqhXR6cPIOhkh5
BCV9tGj8kEiSl7JJX/F28LMQzYnHOTkEiMYDH1dAYGErRY4cTXPEtXBPPnkKy2hAWzeRNW6hrqYl
v/UR7JQTDaOfRi9ZYBsL1GGI8uQ+99JHk7U9o5gWbV7fosbFaa3l4h67q0WBlFwguxMG2jJv0rLo
kUYITFLQrQPhP4cVbybZDMBigkffdVntoXjQNdgJ3NTbSGSPpYemucTXmPWhiaFd3BQSt3RrFedw
MPk8tCOgduogu6YKB1HBgFqzd21oniFWEIf47BTtqvFCMNvpqSujr2lieTYlw7cTVKjmtHzX9tYb
WpBDq2XVwejdaDMGN4RyZadUV8TdldEpJN34NqaLWQymjbna6LeRE5j7ggkNL03rzgGzLl3lKWb5
sVgykXxrVA+uz0eCkhrfklOQSdAeWTVQXrtE5VV9VfEzn/0UsgVESoa5YXqzOeMXExrTKVS7KaIE
Ggr8e6FSewSBkDTKaVN3tDBwTcyFnrEnEwONFttx5BpQQSYA+IKRudnOCTaUzlWgLsidIJg501aK
ap8avFRPq2BWDwQwFmbBo1Vjdz5oj0jU+N0DjFw4ufmsuyVha6K+cfP0BS9jFmXhaghSe40Q33bc
T6exmMPp7NbRaiHEKSR1jH8/NHMWlKFfosi8gocHrJ8TZsnKmu6oXHmzZbCq7JljiCux5xdA4Mxg
8sNWCa+N6Lv92I7r1Cb20Yb+D4eS9sefItAlSDKJ8ED9ceP19Y0Zxtd6jpDmkCZlWX74hKcxcPL3
wrrq7CGpEfJwhX0boQzyvoZ5nNtznVo6WUYT3cpysq27eGS+W6oY/5OXH2td8xDJzBZR/yVlHXhu
dRzabaLt04akGe7hlynn90QxQvASP0JEVA4Y21VZhNfMCq8141ScjRvVaTdV3NxGSYv5NOZAsVMS
nKZBPiU+3X3VUeL4Xn4iYGzvT+0advNTF9QbvZR7kptv4nZ4qSf/vTE4ShL3wbKzjTT6pzIccHz2
u5B/EeUkiSsGWHtlPPZAl/F1fbsdDuZcrjImglSKPvviISYMpDpLWpi27ndDzXsaElil9c0NDpW7
yvUZeannNroZaz2ArdWuEZgADxD9p8WS1bXDqyvR/CI1bZlxrd3BOCFLDbFz7AqU39swBMFQ6O2q
tAho/vVvazZkL6+s0LPbDF5kyoM912+1gscMELNyZbpy2+X2Y6zGNwy/cNeAPIsHRrEInFxkpH6b
XYg24iWWq6KTpLtWFfzJXSMxRrr8KNRh7JUye7rHE7wqqvHBDMUFAPCT0lt6x6J5iPpXUT2P2vQw
TsH3L7wodmsiov1V5gzhySHLIHZZC2RS4zJmvhFbmVqB1FxIyLyFPjCGnx5Y6QF2MOH7RJnB/eDZ
wVrDQ9jbJI0RmYdJi6t1CH3ycGZ5jKiH/83emTXHjWP5/rvMOydIkODyMC+5arUsWZZtvTBKLhf3
feenvz+o6t5RMnMywzWvt7o7oqNdXUiAwMHBOf/le5q0e3oLGM6NrJX8K84lqnkVEDlPo6Crfa40
ybGp9a/kKDldPXkd6lm0mXoQ/ai44qnKUQ6rOt2USfcTjNWKhqLyJcQQLR+pBvj8eVz6vFqosA+2
Oo2jpJxHw79Au17r3gbX/vIO67FQvucNjUEvsijrKe2RwDIHaswtRmCB50MuwhDEa4YUFTSOVzEM
W2+moJ9E4zfdHpPNMFJqw9L6Ey7ZwZ3roMTQWcE2993PII6AU8f2J9iGurhRx0zoL8K3rhv6/uiI
sv0plqxDIH2pFtxXlEzgFu/dyLlHdOFOpON3147Mu+Ah4unb2I8wrvj+3rBv3K7ZCAvNbxRdMivW
P7mh9RWlhIESffGLgviNr/P1VMXF3/fGtFERIiu6z/Q0kDJBab4xr1XE0L2qXPUJ1q4xQzthfy9M
gLNGFD9mtYtFdGmiYDs7X0T7CdWaaOMG3iO6oJLzC9V7yOenxpiuuZxvTQgsaIioYIYQf2YGFgqg
I9Ja5gaIGtTf9G3McypJEyjggVDsxOVtiaibn37tO8K7DdtPn4BQgFhGQOweVuYjrZtVV9O4qNjT
SaNDa2W4GEhbHj7asxmjfUmWKky+Tjs9lFRHhdZb+LeP33sPmGDhaPcF8lu96L9PDuqMQ/HQUt8Y
QphIDQqLu8QkeXajHg617WwwZsqjX53V3IU6MElFDQfmh+3VwFYZx/B25tQUnnltCAR3cfGKFP4P
s+wUHWMqudBzTP2m9NKrcJ5/pLVPy3bANzPK5WsMnY1/cBcRalY2NCGYqJSwh6tK4++Y4k95MrSY
y2W7INSeYyN8zHFehb1zO3jDi40fFYh+pIY6IEEBemwoAFEURoQot+8BO61wCbiyGDDIqy9Z/5zP
1tswDlcYYG/KCWkjId98Xb4ZiEn0Uemu6uYhyB+yIf7u9D9AvHwe++YKhPgrPa0ALgtXladKQLYT
PobAX1F3NhAA81wyIB87V8dmULWTAsLb0Ka//JoADvKG+kD+0nEiuFMISMD9+eRpsKXDvxvE8N13
gl9wQa8aEv51noSPTYlv3Bg8ptrwYormjiYKnikoCEIa9TWqiBrhD8PQ17bR//l1WHyjWrTF8zgg
GduVDgo22kRHywvRzEt2fQLVt2j4Iy2PflBF/UtD2XUlIbet7My1t7078vaWEYyRKyOwoQsjWwFA
1r4p0EsJcq7eWEVSXpkw+Azzq+VTjozjfVgixqG06UeZ/ZwSTmvOB3VIV8aEdln6tUBqWgB2dtVd
G5MF2BBLUgw990Ws//S96EqP+acbQXzTx4WGWML83Y7s7dAhDJZzFRDkcviB+McY9CNGip9e+Cvz
LHQTJdZtdo+IhtqUPWjB1TgFX1wh7rHBlhxlM9po7b0Hcchr0OTz59esY/H62aKEbEw3eWRyxzFO
JZ9QBtkgekMTtdHA9Ye/2mDaGbZJI8e8Nv3qpWU7ohE/J2/cW/emXX9SX6YHweQh25rHCFTHD9L8
4UT9dTXXd0YR3iE8tIbvtC07zpA2XNGT3fbs3wJiEQp6P5MJoyEj+gU2CvQn3kmuf1929hsqQarQ
aD+16A1sIeS/1a31vafgwab9gictVsn1gzb/AFW/Fab1VMftN7sOrgaCpSaHK8wi6K1G41XXTS/Q
oX62PYzijnq+Ywf3EAKSa6iqtiqRfM7BDKK8ArcQnxNOBoq4sGxtyMwrZ0zJd7he1325qxwTiJ/p
PqfQtnRDrblAJ6/Afk5dn5aI2ysqbo+hbN4SG30NwGC/YmN8qXX5FFjtNmNHWz6sRdrRej9cU6bo
r9XSgCK8cys2TjX3LzrfaGWV2ee4D55SsFdrUxbPdV+uDU1/RpBFlSP0Z6fotl2OTpUT7XpN7Lug
Q2OXHzU6rJ2KQnES/aAK369mP1wbITSxUIkvSg5qNM3Po+He83T4FaGM7NXyiWYi5L/40SZW0t/m
p3o4/sb1V+T7nmbHoIGSQutMhxePLlfAE7EXwS5HKlnotBRUEJhSce3J50LKjYf6rejFdRPD7Wn1
rFoDfkRrpX2oc5CYBIpYkvTF5vQMbfLZr66MJnysuAjLtvsr4p/c+HO27WLrSc0MHs/rPMq3Btor
whM7G8NlZsJzhTPnyf5qNIlQ6h8vaaZvpmB+rTEIGSUtdqxHwUjLahebKGGCi0meJI2DUP6hUfaX
Y/Qom/iRx/CzI7Ub5ALXKGDg8ZdupuqtwRKDHoH1ZAbyra2zYmMaPOj0+d7v+xcxUT6OKulthqLb
qNS0qti0Zbun/P5qjuOLWuGuYUVpL3BRQfshpx458eTbdOXD4Bbfcn8DayNBsPi6CrL7PnDnjS4L
kEKRRKoNkYSIpLPPvO9hFVSf0hHwD3S3PHKDDbDxfTuJbgexjDZLg6OSEXNryMAh+cobbUdG9eDk
fyO3/0G4HcC2/h+27v/j7/7rP0ywKP8z/m5V/wFb7yMeSP39/0DvBLgfVKqByklDGoB/+KN/oHeO
CSjP5CEiPaRRHM8Gj/MP9E7+p9BNw/QcF4s7gC8KLvR/kXem+Z+ONPg/4FINPk+4vwW8U6iZv3GW
ClgI7MjDIUuYuoTJZunUWw+x+HXrthF8gJDCclh9c0eD5mU1Qt3mqUvRu4m3H5bmBJDnEIMEat2j
uci/BGBD20On4HC8TghMZfGfXg1jHIKTEA1XMn11D7QDHbzzg6kf/9+TAxque7btUOUTLvymd2zj
R6IBeoO5MWQesbDMo/vOD5wXb0Scw05aGtNIe+3TpIEnadXe+vzIi2m+j+zoBjhGQF+W6y6mCZQH
Ga4ZV7io6e0/B4hT156RUmICJN9dGMsAvbmcJpeQyf6iY8doC1wXD7zarelHIEqEuUEPECjCKiZK
e+TKymIMo092P1NPUjgfYA/wIyjpO36PSmgCL9H9GxN4ANL9iNUCFXr4cwywWvwaz2ZjGbQ5Dj9x
WaNk73WU3yhcGdcxGTQIscJ5Pr/CJ0YxXcgjhmvoDhNXX+ADiUQmyEoGBcK9FugO5Kmd5r6nqvd0
fhRDfaiDLWTghsQpgxQiPUVbORymmczG6DLwEkhEA9S0AwBnbgEQu5pt+SR8pYWauv3WhFe+c0cE
fR2X93lEVWbNm6K4sLZH+8rg3EhOj2t5/DBTrcqHWQcUdsc58sGHQCqHxZEpMpBlbyt3HLbnp34Y
GTg8DGUCZCQyESYckxD0caiEFFlWNk5RkaP5mwZhnZWJ2cdVy19YzvF0Oz/eiak5nue5Bodd6Ian
dvnHqclG4pcUgErpp/nV833nOvY0JY/XX1pFQ/32g68qBYmx7dmm7eHDtTyeLppjNZAfRA1mxNeE
V084s4U21E+8zTIvzLZ2HyA7XJAGxC6uFcgm0MzJh86/6hRVEwxavjs/f0Nf/CjW2gXuaasHiCOI
XYcLELmdPnsVC66B8irG6UddtMamdOASavOWwqrSK1KWv9FVG4r786MvQyWDe450LdgLCp7qLL92
JZB3JlagXWMaOFQmz9Q1fyJOfY1Xeb1pE0LknLqfz496FLreh3UBpSP5wTl2F6e4qpGTrXsLfTsv
BtLUQVOkKeumWwnLEnxaVd4PVJa2JQyPa0tAYm6BzKBfOPZX53/KIp6w57idAcFLkx/DJlxchNTz
h2SEO8YLBRmuSjeHxy6ZPHN1fpjlV34fxzO4d+HamMLQF+Og/R1jZUETGDndctNa+OHUFGT2bgms
oSsg7E19g9OCqltbNgsxzvrj+d9wSCGz+QkeUtWENZTqQPXri5MGPQrUqdJDy6tY40kWm8BY0KWp
fzTAxP6UNnCg6wFi3HRh8moHfzh2amC2NUkNQGiD+3gxcOnpBR7THQOjXQ9fZNA2+N7DoW1FejsZ
KKwguqM/aoHZPHVNpF2Y9yLCvA9vo/fIhzYN8qtF8Czj2vVQz6aC1EZQUE1An5nTO59s26ovzPTE
UI5BLdhCuE+Hk7OYaTXqjWPrSA62Bb4KemkjJiQxh0Glw/LLCwnAIlKreTEY6YZjC5dMbhE4nLLI
EWAAFDu4jfEjiFPELol6X0TRh9R7+vTC5E6NR9wkc1Q5qGUstnAcGLy/TJNW7OD1D5FupFter9U6
ggO+1q26uXDpLaPE+wSJiJYNSotcWC4uYZxaTOaj6so1ZM0aTwu0T2F0tUrJPI93mQJQF87aL6E/
uNY4XRl6YF8IECdODfP97x+xWGVcDguwnUhjuUnj3dd1dBPHQ/4z6p3kvsom6xXjpzq4sNSn9hFZ
vuOYVKJh7ixmHiRITacFZFb6ROMVOuXzprNnZFGpC1+4AY6GMg3bdgUfjuCn22IxlG8Og21qID7S
MhJIUNrZr5jfdBViOX53PgBdGmqxgagVVX2AagMwNsSCCzoxOwCOyDiOXfq7X+19VoQduE/wKCz1
Uz5kFdgqa0ndeWwdazaitaX5lEeyKUH5F+M2l9J+YSNY6umAVc5Pcpk60qfhkWaTlLNtiQRLomo7
m1TIlQwR+hbQmmqrepnS3Nn1WY5ZK/S928gKJ3ReZPxtdiaA8zrmamxtX6/353/LqQVn8ypuigq/
rko9PqxC5+JD6E80l4fUDHTQ2srroB3RChhmM92cH0x9vYMozwaCa4I3gXp+6UKFjw+DlVaGAkOC
rIoLmOvXXKQJanaOeedkObqhc2F219qoA33xq/RCJDy6YNTQFqO6UF0MSGuHQ4e+dNORDhvcYOni
v2AIpFroDOVe8WdqA/S9D0rNz7G/LvrxappGLdxkYQkg9LeXwDUtj4Xm7QdLbrHebI2iw8GvWCH7
7qydiuqiiePO1nTTXynqlE9BUWnbIuQk//7AlmHo3ANcsHzxwwUAdpECWKHR1fkGIDhPjjZdWKvt
8X1AcOR1DDvYvoPrl98GKEL/FIj+x6ffifXnrmOrQ+1n8ktmfwxQ3UsSRPuoA7RbGaVK+xRhUbPL
QMA2CJQ0YxZf6ajKrFOppU/nZ38UoiE1WcIVJJKQGcloF7NHR8gobCQpalCou7Cl8TN/igq0tIZ6
QHyVzOtCeDmx18mZbV5ivA5NW1+kzcDSMLQXkEbI5ykQDj1FXNgVpuPfhQ5Gc0WRfWsBN174zMdZ
JDMlR+LuNZAAEMu3AjsKX+IJZV6FUEm2mJXo0ark4P1RImTIsc5iCrsyb0Wyci0n/YNbBPHTFEWq
C0fuOLQIg+PmWTyouD2Wn7z3zbSN0pyuS126P40S4ItttcXXsp0u1Y6OUnQ4/xTE1LNfMtjy8yam
DO3eRYgkjstQ7mitxcHOMElaLyzviTkJ11WZscd9SKp6uI/qPgEO0eQ5zhsY8iY1tE5URfzHDNzw
hVv3+MQwpw9DLbZs2/dOHRZUEaijmNssRvUSK5/+CgQGhwXBhb2GFvUKYkG+pUcwf/rdE0Nlw7PY
nWRVUniL4RvPgPUwq/3roFfrhqO1Q72TAtLKhM9UfG2RaS+h7OiFc2Hi7/nE4TVBdUi4NgqEniSZ
XAyde2URxTkwP6AqtH4ra22jHUkv9hnFVbBbOBKuew8d21APobsWf/ouMo4Zbj45JcPUNd5K5W2V
iReIgPkm7GH4RtEEc67DbcssfEBzmTeteXI3NL8MA9FBm37+1D9koXYhozlx2R/MZnnDUnxHcbkE
PpRovb7OhFnfSyvsPqcIbG6aTPtO+RUHzIYGUT7rWEkb9KEmNxY4r7vDj/Nf9ShBV9VAiNTUUVS2
vHzoNNpcGEOJ7bzhY1WDVCTOZ7LN1u6YoDDgdOmF2Z84mOqUeFJahqR6sPiUAlctvZk4L2B+4y/h
nKRbLR+Gt/OzOo61gmo3BV0qnMKkFrc4lVFPGXCihR4BNrqrC4B4vvA/Ex7pEZex/+qlpXxwy6q4
EORPTu/DwOqHfUho0KcCz20ysIk39h8h5TLslFN8Ky8kTifCjklhigin/125PhwHm5ZKFALEUDDA
lECdzWyTHoCh5dFE61xk0i/sk/dAtjyD0oJzDC+ZqtNySR1Lj5wojOZ16DiNCU/TxvnBDrRYoNHK
42NtZEaNUkoX8cAawtpGNDJO8EALBU1cmAOKw6dbmZncppBogn2odcl3PezK6U5zKlQd/cr+3Zos
2ZMwOS60VXgXUaVcJJhGOIwJ2tL41cyGu5chBmpDOEbXeQXMu6ghjnqaHSLwhnCAPif6Q0zh8rnv
bQs3VGlvz2/LU7vjPXbatqfKKYttWYX8ljofARZ4qUQEHpT6eO1bzWBf+FqnBlLMcZoKvPhpaRxu
j3QuHT1vILXWUae3n4sYTcM10B5d35+fkTqui11h6QaVMFbXo6SwOM5JqUGQaVDLLPsW4EgI8A+v
W7q9bTTXn2oqQzceNPNtOFvmPsqw1D4//olzYFGZAo1CJqu+9WKi8TCOvQ4sCRdaqIlNl39rvMS9
Cz1A5v9iKNcRqspNMVgu8mVY0JSiSkBVZjzAWAZtsZWItO3zQeTX54c6Eb7oh9CHEpRoXErqh7Pq
S7uBlET24rfI2KwSPdWv5glgWTQKzPciXawM0jVUq2X88G+GptdILeq97Hg4dFdH7TBCbF/BVHR4
8+Lxh8ThLMSr4U/jqwi9/K/INarHCi384cLXVPt/sZskMl88wEmmdGuZIvtuPI0tPg8rS6+M74Cf
HaAZWYke+VTDYR9TVwPCn/nYy/6LWRMrXJOan350MJMZ/d6hTHLCmpP/JVqrXOdeEr7EpFvr1EAf
KjL0Gg/0WF4I5O9J78GcVemPsg09GmFYR2XtwnK0PMMTdGWCrY56U0G4Vj4I2RZJTFh4GwuBAnjv
wfRQ999N8S01vvnC2TVjsRl66zZ3wv0U15vGLq/G9tE3pi02vyu70WlWoGjpShIL+8ad7ZdunhNE
Q/QtH+Br02M6G2k/kVDf2LmAN+ewwBbKTja6pgC3+AxVaSAg0GBfXexKN3wY0agrHJBuZQo8K9/a
BEwgQnh+BLuwRFq0AR7TZpsc7bwUdnEQ27dRVl9xKYDY0XYepwfu+bYe7gf/s179OUMswnEsD4pP
jv4ygk4b/hDtX10Xw3PoN32kbb3Q2sxEEDc30DPRr8GybwwKmH48rHAOWxfic4u1qgDp15nOhX2x
CC+IR6g+h6qGmA59rWWqlhn5XA968CNUZOkdh899MrhisxtkofoLmdEiE7PVI9RAJ8KV7D9SlsX7
EEBhNmKXPK1KDc+dz5WHHdqemktr3U9aEAc/jSgDIXt+4y9O3N+D8jBEVYSqMG6ph8edKjFCFT7M
ERfwzpZMSv9ezGG3dyUuWRF0v6tR9PaFS2OZAb+Pyim36N+pLvRRzaO2Qs9DBRV3I1AqIvwF8OoG
x7uvyNTfRHF3H1Xxt54y5kp3enwZQwRP27q68DOOPi4LbiJwZJPU0Fd67/x9yNX8ZPbR8Kr4Fd3k
rjVRSWRFEWd3PDHvzi/z4j5mwlQVHbWJdKXSIhYBvVR3YjfH02qkV/PglW12O4/d8NsTohTLxaTk
Ekl4lt107ErauLZA0ZLdWNDzx/q5jAjiuWuOv5dgqAkxlEt7mYTQAWJyuG/iGY+oyC2hcjuZIbaW
V854awXB5F14+x19JJ6b79AXVypNKhAsBwk1Ncp2HCVSE6IMIAo79gBv1Ykx1cJ3bQJJeP5DHW9N
m3tHqFcu7yKqFYsDMeM0VxadpOdDVg1ch6wUwglM4K9FBSkHCPM8xVhWxRPafhInXh2eL0zXCz9j
OW2lsMXhoHDB44zWujq3H/amXcPIRhaB+gUOdziMBDZQaTRUsLSCTj/T/hwbdJl5SiHnEPiwxtL5
vg+7Yt4kudehGiBAglbWNN2gPZc9+j5dvAux4+RvVD0rogLNK2/5G/G45xmOM/sAHmKv0Y/7EeUa
xbugQKnm/IIsgyOFD1quDq8Mg6YkbdfD9WinKo6i/r1JFsD5MmvqDKu2FHoJd9nOnjIOeXhhfkd7
QXhUdRjUpNdBPLbVAnz4CCJoxiQLYfUDoAAIbDVWsdM02IC50QhYK868xexFW2UZtLQrIJ56/n1E
cG8lLbB5PXbJl5ZcLemHZMHmFwmD1BCohUXzWSx2Z17yxnE1JU7P9niJnBHb+dyuV0bWxc8mZFAM
ILEb+3p+8U+NanHQ6fojvUbx8nAdWtDstaGRDyRz/aUdQf+GCYXSqs79bTXUP2XV+V/OD3m0t5io
0reiQky/EqjB4ZBR5VW20ZOGml6PXg2I6uuBJ++2bnv/QmxeFkjfFxUdLpAU9Hld+jCHYxlhgedc
x6J2rlf/6HUYAdACjA0ai/XWr3PyJD74tebTNnSm8Suw2eHmX0yXoKpSUO7hox5w1oSIWVGLDwqA
rSaq25iQITJup2l8YbrLq0htIdCFdDwQEeMxswioSW4LK4hGDCPbACGaKBrEFwMnkf35GZ0axuZi
cB2QEqoMc7ioXZG0PZU8utrDJHd57fvXHmZx38+P8n7PLA+ETQ8SBBnvQPGuY/bhiBrp4CLqqePt
5tW8PQ36YdspVE4IU6XRwpGzAxzGk5/DUefVYFdRG28TyDrbUJviP6k4mtqNg8XNC7hNVJgnYT6A
coQ0ev6HntrPVGsE4Vz1ha3FwXVqUY8k9jyrdD2RG3INa175U1S3G5fa/HxhuKNwyUdGCY4skjcc
9jnicPXbSI+qitYaIH4P116ukmdsGdyGvkbdvlo9/7d/sa0c8keyZcfRSQoORyy5IPou4wUFqCN/
7HqoTKWH1dz5ZVxIP9rvZ5WvTfWOrPwYLIHsUt4YgU+PlkD8VddTuH2UvvaOkbl7zC8G1Jp8Lu56
bK9zOViYf9gTtJEKFwx/sHjaoOAK7g7sljm03vb8zzux6anHobgMLore6RIB2MG8rmneUdws2vCB
HE3xDmrx++FYpUQU4kBWgBpVe+3Dns/QKNIQIKaK5EJ8wPuiG99mD4HVNfyQ8i3zy/ALtgCkLedn
t6hKsPZogrrYIEjQI95RThLwFOmlo9o3YJjRACrTMdsHmd9aD1VLMril3TYXn6VTTUo81w/kpWf6
8UXE64o2uS4oT6j2zuHMiyFPjWoiK2rLZLwTbTFtRy6nx8Qs8O9GE2XduqN+4aOemDY9eVOVYsDo
HMEC+iAWUfNeS4aA9wIJaYRc7KRXvdaitoN+3HNpj/F1NkzF028v+MHIi4spg4QSCJvpmpW0dygk
oStVuDIFdtiiRVDoQQzNIsp2jV49nx/6eCcDEeaisKiqWSpqHa60HRZEK0nHZXA6+5ZSc/BUtr12
9fujCOIFgHLgnGRZh6PULoIxMWJHKirihkZSZ2MiH4M+vpTWn5oPZVDbIoHh30sc0oCkXhVhs7HS
wgE5D1MzrtDVe3Ml2j/0v11Y2eNrHYlbRIn3ZWORViZxfZWaYwSNCnYGhc7N+cmf2MwSiUseGeAs
PE8ultjVY4Rx8KdYwUwh0UjTEMx3F6B3B5WMP4MfWGTeqm+Q97lwOZ/a0ooUYAib/2DrdbjuQ1nh
S1KSbqBQ0W372o32Q4+GkRya5BZZCISi9Eg+jbIvL8Su45EFrQNVS9GJJNRLDkfOxWzlncm+StJJ
IIolzeCTX4VwVt0ZGbrW5o1lQNAPpgtTXgLDiF6MDFhJ0StY9mXzOUzb1kR6iQLUpMMZLlr/Ne/D
8IkyUmwnivsa+9+aGOnqOkNMfoUChbWBZnjhBju+mcm+AE7xbCKTJpU/XIBYVmk+lIK6WhviDQ/n
LXqAnTWhl0CvLQvE9PP8NlO3wWGGxDpTWXTVnaE6YocDphAetKqlbevXsr4OEtneAdTDIq6xp8ff
GoobD7SoLnmdUOWgtLKokOPqoiP7pTxfXDeO3ozJ6spf6WC46RcBkMr+9b8bbjGzwir1qgio31Rl
Yss9HdJKv7HFFGB82vZleyFYLd8JlGZ5lVMUkNKg+CHsRThO6L1HQaN0+ce53acQKR6FW3lbUJRQ
htOm3INWQ4SsbeQui0R+62bxpcRuETTef4MC3pGkqy7cMs1SSgkK1gI73UR5cTbH7zQBn2yXp5Hn
YnMsDP/Cwbk04mLDYiya4irPiGOF1uotRjp+tq+DDhGrsM/Rte1HDUR8nje/d1L+nqrFo1PNl2ft
IkhJa6zLSMJ5FEYCrzBpbPwBqcUb7Y6dZfyiag5R/De3lGRVVd5Mo5MX4RICOAH8k0nvk8UaU751
Skiy3lTAiO8wCjo/1CIQMD1T1T4BUhIHqNWpdf+QxfVjgP9aQhbXOn39SwPA/4BcZ/iQ976+wVgz
eD4/3iIOqPGIfxZ9FYA3KnM8HM9zfdqzJi1BtBHjHRKCz5iioEkQO3L3vxtp8fTL/XGE3w6iTeoD
r6k5M751LWa1oWOPFya1jOpqVu9vApVzU6ZZ5sJBI7EgZFqrhpRl3YMKoDiEnPWVaZriGlX+6ApD
DzSiDLPdU8zhuqeXFYZrWgzt5rfnDZLMhvKs0zewl7cqlsKzKBwH+nSVJneViwAoxOJolzSVeWGJ
l6UpNW/HohxDhZD6lCsWX5P7u2qw4MBuvepxlCma7s2SIQIjdVcCV+V/kfRauP2RsaZv9xw7yDB2
PU5RILIvJYsnthYZnGHrVMZNWIrqzz9s5dKqmxq7SWyWIPl3a7SSUO4h72mRnwMAcQGHdOLggE8F
isQ2VqTGRdI4i9STOeLSgA/qaW9ao9hEaAQ8aHh/PEinufSoOzkeqqG0qQku1nJ2s6+pvh3jDXbi
oups14jwFhTykb1EGseMgt+sBr1/XNV24n1MrsBHPlzPHos13AoJDSLDvr3o4U95sWN/0/mfL4il
H0d3CCwwWehAqh7XEniMgwglvx6lGL+TmoWeWtf9AXV6livc47wGFRnb7ne97sDWPn9a1O38IS9R
k0RogD2sc6nypF9MEuJfl5Yht2mq6RgIVtIIIygefnuJRnNqihSMwfhSTOfZuNgvIRWvMjZN1LJq
o/sZD7Xx3Nqtucc1Ll1pVvGn11n2t/OTOzWmBfaQuhf5AhH+8AuixjEFIHOKVVwl0bRqjbQPto0+
8iuKBEsNuptWhUd91hTxpTbiidNIpkL5lIqhyUN9MbabVUmgFC95P+CwWXeatgPIDC4DtR5kG9CH
EpQKUKxI0FxCPtrNMQ52RlRKUqtPkL4s451fFbi9BdaLC2fi86xM2kt041ZgAOObTg82QV44SNlg
OoOGQrqxlXeQ5jgPbpMBVe++Ur38opW1vrLzAHVv4e8SRDX6PE5wXaQsnidasHFIu+fCfaGt+QOg
G66kSW5ctTkcrzkK+psShUAEvmW3Ao32Fnfll7gY3miedhjcWdfinWzfZPfpaH7tRwRmHPse49LP
kYmXS+rtkjxB7qwSayFnXMdj/bEL689JI7+1ZY8djdk8/f5nx5PEpYdEpk2N6vCz47Sp53mGLjRp
mPWqJ4F/VfdduQE4M/0QQCkeEy/OLvVGTn5wnlRc7qqsu3xTBYXu5wGPPeJ7WeHo2hc3ZuJFlGMu
pp9q7ywPLZUt5UHx/mZVh/pDpPfqJm66bhCo0IfNrZmF+T4Pg3LdjgiPyo6qohci4t/HTvOYpa34
fH59T82UxhwpDE8nAsjiKEeDNnkDopCYTWQ8VIMcHWSnL6+DCQP780Odyiz4jh4UKUR4pLDVEf8w
1RrKGaJoiP7LqnCpZrV/FWYa38el9hd80/RnjbLIXz7CFvS7DP0qbpDEKjo0h87/jhNhEi6PK0Bz
EaghAx7+DA08aAiarwCm3WnOJlHm0Bwhs+ovTPjENUeDWHdoQLCwTPpwoKwdyxlGAEguPfL3OPsY
99QykSpNnfx2lumlTuupiVFRg/it9hJl08Px5kFH0lqSJer4QF6j/ofDWWPHX84v3/GOIfqqdIyb
RreoTB+OAhaxDt0KCZKpEtEOMd4Re6opRzdeKy+8D48ndDiUeTiUOfWZoUcAsLN+GO/CPBo2hte7
F7IfldgdnsDDUdSEP25Lj3jStSSZhdtYwaqqLBjtGbaRMXH1utCnbocqfPGAdGC8P7+WJ5JOkk1V
eKeiQH7yfmQ+jG0WNphq6iKrts/3VIofITHYa9DJt46NSdJY3XjJ/DbTMAcZl+0rMcEnubRPl0BU
Egd+BXh7AgBibTwPD1cAvfxsyAPsV4p6Cm6irsKXjqr0PsFsdz2A+UAKtWn2XpXU1wTqcp/qfvIE
otWOVzNmG2sAIeXKl7Ag5r4kxZnQ8bZHzdqdX67jHEC6/ECF9iBBtJaFF/WEl/XM76wz4w5PNIwZ
CJXzZoya9Kqwx/yuSMN29buDcppIqcjl8Mfivx0uDg9Kj4eNWVE2NNwveTlbn7MRFUE7CMbbykGb
cJVCfdqeH/VEsDwcdhGY7QHZUiAJKJvapUNZzxO5udIyX/9s+Vn1JGujfStwyItxZ8joVxdpntwm
LVxXQEbQuS+swomdyu+hz6YDYILatATaDtmsxYXTInuQOOKTGdEC8owqvGnqptmMpTKjl2n02tFN
WE+Q4NZxYLVrc3RwvBva/MLyHN+atNlU5wQgB2xJa7E6Vp7kcSup6zbGc9BXtBnpb28a/loNTT5u
MtdAurdDoM0Z0kvti6WAAeflcPRFXKqQpAboBKDQ98WLrMb4rilF81TfgrwernEqNpOZBDAR9bbk
qYMlApdYEuKzLsyLVYgTRbTDX7O4ZoToexweAc1MyDLC/dpn2ktyS+lu1aGU/SlQ7uZ9IcwvhRZe
ah8dx076uSiRm+Cw6FEtK0pu54VaVClppdnXb11Apdd+/cnVsGQECdg9jE1nrzPTSS98/+NIoPrI
xBrg/vTAlnIVdVKo9zpzTvFOQKSiSrdthYGjplOBH8Vz0KFnev5EHg8JdIjtr8BD6im5+Oihkpyr
BiveWMkg9po1N186N49wYm9zxLvKINjI3hkujKoun8PLCcgyvAt6vHSNyIEPo09n4YZLl4jUupFR
BZh26G6iLC33xhRf4rUdf0yqdAofBR+BNsGSv6mhSFbKLkUS1wOSs04qz0EoNvStqPvZIgC5Fz26
bXg3BNIqX7H8vYhJOp4tTSt+ghIMYjct0crCmSIH15B4M9R9ikZ1ol9jJp/jRNoQY393aSEOQqFW
CT5lAWh8i6Xt/Ym3eIDuN1gk+9abkqbexAH2trcIkwT2BbD70eoyHHA7CoZS1bylmvuHq17rBt58
gYW6cdpoD0KOLksramo7k36LgbX3V4FQEcSNLn47v3OP8tDFyGpnfxjZtorCxWIg3oQjKSmOSXqI
kmEo3QJuCRLu+EpomFmdH1RFnYONqwYVpNl8Swr7S0K7lhksfdPDf6Vc+RKRYu0G0ykuPc1PjMLb
CTkEWEmKlng4Nb8JnbGso3iDknXqrE0zne6nMdHuRNcGSk+9jS7M62iL8lpiHLoVYHxdZ/kZvbAR
RH6XMGA42daNHXeTYMx741T5dGHHnFhCRRon53kPOkvEIs/8PK5awN9p1MjrobKyTzql4Eus5RPb
g1cuVymHznFAIRyuYadHjd46Xk01x5xdrDB1iqAxqlYpHio5Gec4h+GFnPvUKiqRKlVtpbor1dQ/
bElU+tEwAka5CWCwIH9d+8+eGYrrqPXnP89vxEtDLaY3zXFIGRcnOjtyzE/UbqwNRQVrGwdjeyE/
PfHBgBECIrENAFps8MNZlSKs9Yk8CdvlVr+zJs+56pFc2pyf0NFFRF3xHUVPrCTlXRJxSxEPECoz
5SeddXdS+vZr6heo/fqNsc9cB98PpFQvDHq8SUxqbsCQ1HYk+17EEFxcOgTzgnCDHHXcX5s0y8ZX
nr6CRn4/oZm00zzBVXx+qscLejjq4ng7yFCSauf1qvYtLdh2qR0/dWnep/vz4xxn24p+RO0eyoiC
Gy2Ltl5sxxOirzXuNAjmdjj5raMag8pgxhA7oyOwiqPeWrPCwaOc53GALis1IFPCWJ//KaemTNcF
AQGDHcRdcbiH5kBqtWcqZYReNgP6o85wbUzRmFyIY6c+qKM6DCSzkr8W6UzZ2n0IFgq99s7AfqbS
Y6Ca6yKDy9khE5HScdX6YiwuHJFTwyqEFZVj5AhBhB9ObzAwWR9A/Wxy8NTVvaXHRfijkO4cfMKC
/f+Qdl67kSPZun6iAOjNLU16paSUVDI3RBkVvQt6Pv3+sucAe5fUKGFw5mq6u7qZJIMRa/3rN2W2
BSWiv/j7M/38xegAXLS4MFIB5j/q9UdmC3OMe1zQY7FCGUO+jQC16FZdjX21rXoMfdMOGJsCcux1
44tX+nkH4k4paFzwY1bZR9OpomlEe11fQamsk+dGItq4GXxJ0xjr/79LfRQR2E2K7zsYbzClWLuW
9ZSFit1bO5kY4vnvD/UjcRDM8o/b+rjbGcrQTEwB8CRnbq7XE9masyX8ZoQyiPMLRrMiHo69Juw7
l1V8Mq7u1E1v6qEjHBiDdSPvh1RdYZg19hfL7F/eOIw5ldGZwRcNy/rPZVYvCW49tsYjn0j3cwly
2SZlNm/rETveOTF/aqv6lUHC5wIP9iRFD/x9Rohc/c9rCtOMF9TQlFlskdgUuuMRQTz8zTWa8vuy
Uof90OZ0jVOfmF/ROD+sMQf/tOsRjs0phTPOL9qfF5cYBWRzhIt+pCypeExn202O0hmS5scUG+7y
/sXL/7BN/b/rWfij2iajoI+4MW7jmaYmc+U5A3Z9ScT4m5wUjvyZBdcd7bl7E4j+ywphJX74wexe
pTrOLPYiGY+q89Wc4GMXzA/CQJXRNHN4yEiffC/FABWtv5Jy6FXVd75GshJiIjIb1PF4oajutosJ
DJjpwNGa1AhM6dHt8O+P5cPu9s+PgKLNrIjRJmjJhwJgXFqzwpKD/A3ROa9AoxaBU9j9Jb5ANF0E
jtDd/5Zsf72oyklxpcgSUcLZ/Oerr7RCWMt1rpOx5oQPS3RavDxJ8D1Z2kq9W0dl+p3Ea6R61pRn
hKeqxlBuU+Nq5vH3+/+8CvkpyJZ5FWxz7kdofQEriAiFghERVeTgtXPahl3hzDhkE1fw8F9fjIkc
A0Eo9xxhH7VZjU4Q7OS4jIbGft5OC8F+XTXN98ng6F9sq/8MfP5PN3N9xldnI8BHlcIO3uqHZ5xr
tSp0JoDZPPTHJFP0s14QB1nky+y55KdtZTITKrMuL3bSq74r3X4LDEeSorng3WiRszPrKyEX0KYP
k7H8TpOYdD23sb7oiD5/mBBS4KWxwhlgGR+RscGN0ox8T+B5HUKzj59iWvpGgu9T8PfH/xER/OeZ
XOfNOjTTfwqWP59JH1udirrvmvEgFxHENSDqDR0wCtd1aDuDZO22GYPKsjsJkZyQI28kU3v0kyhN
B48YvKIKjcpSfvz9h/3LR3iFhK5aM8pjBC9//i4X2XqNdcuVwOJgRoTgm9CQITl2BmUHSRfJf6en
+89z0Cn4KacU9dP3h2IcvwxGJaQ9FuZL3MIwFZBGiJyYksvfb+1fXi4zUICRq4wKsZL+4daGTDOy
HhoDD3whJ7XA6t7Xln74yvTvXy+ErR8Dnmub9lEslMdjZJJXQqxC5a4FeeFuJTbOajCY/vsd/fPl
fPiyHKgnIARXFisf2Z+3dGWnz+PSE2e+iHQGz1teOnIHrjoxj1YHZ2qg8OeuZGcj2+Zy3Ue8tJgZ
SaAu8aRF+o9Wki4c6c58kLiUbIbBHUO4F3M4OLWzqU2C22OCj/14iPpNS58e2K39tq6qRgIJyctR
jfJtyKYXdYTMVCrxwZhV0y8gT3uVXtWbQiEnwyyIgTWSa4BLcszFsCOf+b1xoyOJ1jeDdH+3Tq4E
gznHx0YrnWMRNS+EWb4WcUpWYpLbQawspj8rWnlT9b257Yz84C4tFjyKjH1lNVW/7f5bO4fr6oQ1
8c8kG+bCJzM0jKAcZ7FwIKuXKdonEx25lzhZ823sMFT8Yv//UHb952I0FNfCEJqG/uFlakXXy7Wd
iCzIqnED/FYRHNHHQVtq7q19tTRxBVk8f19C/xSan5bQ/17V+ADkQW5vwbUUbnFc09xfBZFHXhN3
fSiQgIeJrpXneartwE6yZJcPc3MH87F9XMeq3zY1fZwyEi7qIb7M7rNYLy65S2cd8T8bAves38WV
iqD77z/78zZlXnWxWMAzTgFQup6l/wcCIQG80GsbqGXKV7IsFXeApm23Mim9qkjba36ZuTpffG6f
v2vKIzpLjrKr3uMjkwUpqKuuI8PbClPAPZTIYmfbS/SF4wVcUn78n6/k/16HLevPm8Ne3ooyyXU6
85jOYWRsF9H50Bqoxvlrsr+xZqual1Jvw6n/FTWpN49JIOLea/FnIGTUZRcl7rLIbyH6eEJeTTED
EgUL3MA7YoZ08SjTxlvXPuCAa+O3GGqMQxYyXqibvLgM651TKxs5j4FSkQvjhNBrCiM0m72+EljX
40Ix3moEjaaDupm6jZLu8jnyS+vcq/MmIrwKyP3kdGkYuyehbHT3++iYQUUE+kTOHDFBRF7gnpuQ
InFwSAFM1IjBZItbcu8V+DqQ21qcpiFrDyRavgqKh1i8Oe6+SOXVGord6S2GByEjcnDWehcP5rNZ
P039xk52EGQpYtR/2tNT3u8XAjcHwysinBtA5KwMl4YUg4vi3lgeI+dGyUho3iV824v5jZgx0uaf
jJHEmX7XlffT/FgomwzovtEuw4ClmH2Y8hHoWSf+5NZSbiPIeLZ6zuvfBgmiw/wkRVAn8tCDulSG
xpcTXSMmN070k1QCT7d+S2e76uccFxWpbbAc8vIp9dnV1uanCViR99/zARZ1iHObV+ZMT82ETJLW
r6vn3m0PqK2CNc9vYV97qgPikN+MDWKNclM5oTb4o2GHkMI9whByPZjc145IXF7tfq6IROs4DAYw
GW2n6dekxK1RbHLMTJ3s1NokSG2S6JxE3XkuttOUeLm8mVpiOyCy1nlQx0+4jxTRrbreTsrD1B6N
ylfcH3V9o+RbrSbfcBwOSV77/XjUmvu43w0j1MT6MpMAZI130biNMViMhyQgCN4YtE2dEA8qXjE5
WN1vGqaTSv6QTt9nKxTRK0H1qr0tp/d4far7k+aS8eAtVKz9wcovCI7M4p6IxbEizZwTsEvrTdfi
FVn7Mvshocu0vUWKYBqaYj8yEK7sPQYgK3N22z1W3UrWADGZ47kx9naRo61BAMl+X6HPyyTeF/2b
OZxzXLqqZJciw8DbfHXfa6Lc0wd8tLw8r/ZzFqrRrVO8mYUZEtdwcKyGACTxVFV1KHLbkyZalnw+
aHOxa/SwIBY7IseA5b1prMPo3l/Tuw2UxAJbRNoRfyVFTBTDLlXKsCdTUw5KUECx6a27XMH2moAx
Wlb+EYdjhe/dyFuyQje61eqgZkdeyf8WP7RovmuHMVQZUqh8n3BvM/HfYQUcWuxVV1tWCqrrvqj9
uVcZ1uKsY1zA94BdnQWpFg3ESo7JProO5c5RLlf1Wzu55tPfD4B/24th0qA+N64zko89hZCRhjYG
7lqtpcsJ5bDLJ9dmXwwRPg6r/7k9tJM6ciigL37yn7c3m2SBSxnRk83myUjwpTR03zC6m9rQsTa0
+5zsaSP/5URmfEq6zvamKHlckc2QZtWOX3RSH0CST7/mA7zZ1mQMlCoHgx7HzV66c7bDjgKj/aKS
35cEt5xcZmOEIWP1FYT9uTlFFsasDz065RDRLn8+iE43xlGpoVym0cSmYUYIS0oiRMuo+6qq/Xy2
g5Sjx4IverW9+Hi2K7ix2FHOqzWG1GJ3NKYH0lOtO8UZlqBx2q/SCz7fGmkRV1YdTEkXYt2HvkDT
p0GOOpsw8fJamM99dq9i/bTRMOn84mv5vGqv3q42zrqw2sAcPnwtThp181r3pJHO+LxStc/uaS4Y
pH6xUD5XEHgE4e+Cu+p/FH1/vq0JmSbwidZQgdcESa/zrLyiezKeFGfGtGKO6xqhrkwS5Yu67F9u
kMbKwjgYLIMq6cMNmqhVJsLr8MZyEoK7I0moiCRB5u8f/7US/rNAgosOZgGFmgodl4I/by9bG8tt
OM/IrSuf5qG8EUX3PAAfBVLR2entV8poO2gM44va7PMHeCXB42PH7Ajs5OP7G+uUkNK+IdbXLfon
osG1m9FUO2gMlrsd5mraxINNEtiQf0Wq/erKH26ZUG09s2KurJttt5XlnJxbssqPEar2XZZY4kyg
r70j4Xv44pX+y+eIRz+wDfcLw+GjpKXR1tyy0orIPyglb/jWDztmxgzKVBIsidpdRvWr8crn5cus
ASES8kiUFUwd/ny/w1quKcknEJTSnsO1nRXoc2RZLnGP21xZEr8893iw/31VfUZBr1gYYsN/SAYM
qT9cliGV6OzGuvqlrLbhO/p0yavxycjW5DKNlnOHGBYpCwKY4h5T/4J8dKJzv+JtfhwNgAph6Xd1
P7U4dBBcfyj/o9JZl5QIPyi2Eh4SWsLmZlGV+sE18vo0mbpAEmHXZN7X801sVMrFWLrmdrCUKsyz
pmE1MnfThtK9xrJWl78/pU9f+PXXIVlCkQZTFt/UP98NzDlbpTMn2ZFzUb1fdCJgmcg0Q/sFMvSv
r4Oum1P+GkPxqbSI41p1rIno3UyJuk231HIv7TH/WVt6dsytbAQvSCu/XBZSwS2t2k1V5j79/W6/
/BEfvzvGuZ2DtI+5g6Vv824Ve2UlZCfuEz2sxz724ykX/phk/e5q4v+tnKmD//4j/vwCUckqgMoA
w3wJKEbwzv7zkTvxNCd84RSh+O1/j/VUp4qvlJVsZqRjN1lUTHX490v++Zb/uSRCeEoe9IAwNowP
l+yzpROKVZMIruTSDNulaX52bYpi4+/XuZp+a/z8/93NP13r4zDVlbJvEvwhwqa3b9PO1toBR63M
QHJezwOEsg1Yy0hl7Fw1ipNPkTySioCSZMH7aJQxgVr+VGi1s1XckfhIdezoF6PKbmsCkJmYli/L
EHc5KQ1Q1OiNDNK3UhriFavqHuvMTsjeZ6Up853GBmc+KYWp0g1Uy8xnT6Jyg3GL70RxV7sBRviw
Ivxh1esm8c1uwGjW58XVZKWOpAe3V7dmo9KT7TBRpd5VltGNXuMqE6aFSGBIOF9WJx89I56UeZMY
8RyKtMn2GYb7xwUeBAilJbJD1a76oTV761QpsesbWmHSXKblZanG68y1MDh58mFVwrl014tWNakf
yTY94XRRBcU0uWcpyQheK03xGxVPOWonAiPwzT7IotUvDpz3U4HEKuRIr7YxP8LPmjrat6NSbhKg
RdJTo9K3Ck0ejEZbdnNpi32HRVWYYkR0En08b3pVl0RFu+bRxHEF6FxM1rvQzHxTY2l3ywleHuJB
t3hiXR2qc6K+dhD5b0Bpndd5nvKb1Z7nDfoV8bTi3jbR5YInBsTQNBcxivRxbm2V/OG+CBRY5KEg
Fg43uY7U0eLaGK2OMt2Usd2HTmeWD+zU6Q9R1DixzOn8mMjG2aQrCOgEm9XPzCLD1rJXntJolYGl
Crbxcc0qjPbLuv6OkiE+LDEMhu54jTuirZzGvveWJR+/61PRJ4iOopXYYoRhEqdqf2wPchm8vAaS
0JeBrDFbaeOggOAVSFAcOn1H3sSdq+xH1chvIQm03yCwzWTOy/TUGvhqN2nfnwfSaFCl9mr5WzRK
9s1KGPdzja4/ZoVoAC4ESTWWcOZAEVeYBJM7T8+L8lQUxHqbGYaBpjprbwS6NTfXKPGNm0f2w1LQ
U/dRrG+XXn0p5wjQQDETyPGyGkO7vHY1tTCvmc/G66oSXurYleY5kSsxBrKTABoJJRaNnE92DotM
l2OyEWYM1jDBWvUzjPa2dW/e933lhkrWW0FdJf1uwmrp4LrZZkrMkJY77rzOWac4hB8/I//M1fm5
qnrrZzlnuDOvShQiCrODqFUnDJK0VMVvsW035az1eKyoyQh5vu3US7SMJAbO+Z1qZJhMD79LNX/C
ITIEwvy5Fu6urbtdNhTHKmuemqJ9B/H/hY+M6QOFyZ27lvhIoojwjWWmGtYYagq9fRRm/1TbhCyl
8zqF+BHIg9Xq2o1BwS46ErIlOdB88e43kUCTVpx8XxvTTSb0ByVpplBv7DacXaYKS6sYd1lU3hZF
OvtNV4aT/Y9tWId3F1cDrw6EIV/qIX2yUo20b0cDTIpzXwAaBVrU7fNiPNF7w03P1zf2uifGjokX
qxQgi21hYJ3khLdiNtMr5K5pWnXvWtn7Wla3qUNsfFpHNRY0JUSCGksCIynBxdw1BrZSWJLkeFRm
tdWEpW/wD+v8pUp/ED/U+Ak2f16MMXVQlaBEA8zwbClJ/IiE8RypTOLmMT+sa9Z7+WBOp2Yc71jR
N52ucUGpxX7Uj2agzz2ZsIN66FeNsJyhvOhmeUHFs3V43l4La49NgxgxYZbGJpqsOBytVfPSKUMI
US6yC9zBgiOrF/TSC0xpr3XUmfSgKvcKRSgYgaq/8iR3vK7FDWBRSUGO82QTN0Z6F1lOEmQgXagM
I1KymyLDDQG/edQweiQDGmR5Vhd9viuzFqMRnOpWAsRj95Y08xH+gZNnge28LyI5uqV7O4PvoP19
YRthbQOIePAYLlPs7Bx7leSTYCCLlK9D1soYQtZbIHULZp65JSqN6YixWyIj1JT8Nnb1Q2NGQRR1
Ib2ENyRYY8YT438Vgw9odjUJMNX0M2lXJqJdvsUW7DGLs9fBmg+rAQfdMvOTvTjbjAQPYLT1JNf5
SZfdTQPcRj5bHaQK/7kCa+J2FmBuZXEsFv3Y0qiPpuWlxKWGs4hvxyzdIgl8n9so8eA3Zpj917EH
RSN0x+WulL0doM5K/Vrkm6lkujNqpfRHS1m9ZNTCqhY37Wq+lFP5Vqx8TB1J83V7XzeAf1AUfZHr
LCVMgop+eXFlvasyUNhCCVQbW5MmmZ9I7eNtxm3mldb6HjdWHRiZG46N8j4qkT86fe3jNOlHju3F
w3Iyx1K7aRPrQU2Ll9pap6C2otGb3fTSldSkU5tukizeVTLfsdt7kZrszKY7iEUnv9RlLdPTIZc2
7O92lZ6g3mHRRGHgrUryU0nWULNHbhf/qlXRt/UshjAf8rPbGDfD0MHtMpdOXbaKmWYuIlMBVQXp
bnOrdG79EwpW/Cu23PJIyrYWiER7lnLFHXSV0qv4E3D5o1PfOeE4isPa5Ng1pfP4VhiLDPMp6TC9
XTapydcl861kgcCnvvRgJLthbWQQC4B2OVhwroUcroKrEhVJfGzZz/ir+Kzyh3K13up9dFvmenmg
fvGtOtlmbh42mcYyRiBuaYTaGMuuzssMVNK6nj7Feeq1jduMNxIg2q7kZTFG/ODVc6GUd3ZFT1TP
cRGYSid9l7PEHzq94w/oFOHqeIWHk60gToxQKjdwO+1OrbG0K9LsjPY+40+nhw6jqKE9qm676+r0
EIGN5mnMx5PVvlaPHSgsOOaSFgdUUScjdwwvt68R9kX6rJQ4+beoylJkUYQ0eGMhX1BHbCab5sMq
qG8K82eM50fKOWmv+nOVduzzKytHeVWVZVNMyZMuug4H8SzMTBna47oZosp3puWtz8DY41bcL5aF
XM16dGuNkwAqhp1qu1iLt10dhYuRB8YwbQxhnKs8ug4U2l9qlPyITYQsygzOq8oUApPqYYQGT2Z2
7qLBflb19dxn5uiZqbHR++4hn9QLDovEo6Q4OsVPdr28lhpJt4Zvi+7OKdzTirjWN9VmnznNCf5b
zmjCfevy8X4yknDojSCe4U6veF2D4ztaHxaYoVB6LUy3CT9MlfhhVopXJU1Nj5if53HBRrIuotd4
qe5Wdd2L2PQjbbovXf0uiWfT06fZTybtLcucs1nUb24Hh3nVK2yzq/TOlNE7ibEUXov25pDY7beJ
G6RS3FUOuhlFpiRbUnq36nf+4bZCXVTNr2Y8BW1kGIFjlidTX5/WRO4R8ieEC87nOp73KRWRGH7F
08jyVW8a3LcV+JuZxnNe2CWGSNDUcgniDxuqXfUwJjKMNahKtXFXtfXGLc2da0S/MSLeJthjB47G
xRuRv5dK+qN1+apRaD8VSvUcR3hTWKV2C0Xz3dS61c8YBuRohV3S0B3J4zTLVuDtkvHWVcuXuDt4
lVCFV6jpdp5Q6LdTEnSC+sowMgYsxkHL8C/JDeVGZstRywxnJ4V7XvKSRInqmJXD9TE/iHXc6qN5
mLUuwK01NK11O7WOSy8wHldHviudGbGtJhsjrR/MWrkrYlnu3CL91Qiq9jY2mCWU7sNkt4dazy6m
nv3W1+k+Xw0f44JNK5pjRIWAuwsSwh8kkVJmWQ8EVb7FanOYKfCjqtnx4ewlzgZLl+6GWGArNgR5
VoVqx2RqqO0LE/xA5/AqGLLgyxh5RmnhMmvu+8kK9XYIDbt9KyMr9xBZXhYIiXOhHpOR4WDknqdC
MlWKg4bYMGw9CYUzct9Y2cKRnEmPpL7NOKTMKJZnZ7leCX0aknoWC4YOZS3Ddp32Jnbr+Wz96hFu
wirY9c3gDdOTy7nVF8q9suqXeXa1QKtye7vUzbO7AHKOjnwGBtg53XoosxLWlFn7RH086DqCykn2
94RN3gxEEHtIqWfPHC0Sr/QpAGZk2+ARkKxZ1I9JZ1xanNtRsXtdLF9ynZk//MxkYajKFHCp5Nas
zEeg1UDnz3BYN4MTDDkuBK4816m+Nyrmnk53RsAXLFBX5wjGTvnOBxCOOjlyTEATrT1lwuFt656S
ZlsnbTb4Jd/XY34n6Lvp62dzPSRl/mCWRVhXDIQEgUJucwNjyGvkoxVzzOrr42y8iOl7rT40xbTF
cPFb38PboPoaUhpo95vZvCndjy7LeXimj5Ur69F4Sod9yU0W1nWk/BrlJ2wTvqFgOPRpA8ODUSgE
EbU+19NZ1I9u4rBilmDqJy8eq6BqfrLXbXV93SuTwqn4JMZ4F4n8FkSh8Eqhnih0vHWKglEqwdi9
GwyX7Tz1qroJdP1OIJXHuuls1MzZrFOifMcXIaRe9IlieRim+dypUZi3A9ItYlpw0UlGrCHal6KI
Qj3WDm3JvNN9j0GzJ6sL4+aSSvs0ac2t6L9F0V3BmLDsonNadFj1f6sTCJRlH9oxhm5GupnNJYCC
FhRCoyfI8LktMMl81bv8BhkevMweU+V7gzM5Vygiy3LfxXuoQhQH4kgsOzjvz5XzM19pTIqVL248
KgoHHQxFmKTbhb/nVI4/M/ZNmCU6dG4ZCQVgDIdMvzf6jcDHWY/HQFcvtdir2dOQvhYkbztuHWZt
slnoblq2fWujUk6L+Fe5NIG5jhth7OvmrBY3VwaMw78AO67QKyxn2zqA/O7PzttoJF6nRB6qLHIT
1U0TP8XGrdCcS9U/9+U2Yiqdy83SvEp6yC6B7ykNZ78onAODwZg06X5a1n1JX9uZAmRbp8quz5JB
uMnY3krbAzNTBd/hVqfvKe2jNOyTqLLYm+c5GOr+0Ya5t1jPUZx5siMo5HUc+nNUdN8654euT0Ac
aZhmkY7wcjhUbPv6UoZ5+eS2yz6y0nuzMh6WWNlEWfWsapQ7bhsS9xNOlAwiyinAB3/oxcEgUYui
18OWg1kop0aR765ZyLnD2Hq/ij6sy2WzTsseOQ42vNoYInEcOwYT8aMzvS96FZbGQ2O+rIqB9vSu
tu7i4bA6a+DmAhs+60akW8tIjx0e07JhC60n3gfkXRhA125xMpON7jQHeHNbcm3oTpyDbcqjxkuI
kjIOUuPBdManYeRXlxNe6XEYFz+q8tYeFlCl9KSzmPNWvxfTLiGtDQO5d0sDi9GzjUn9nRYycOWa
0iccrUR97JrhMLXlph07NNu2X5J5dpWZG84vKn6IqgZz3wbGhYW/EoDGXao23wulvsh2psHH2LJp
GgbEovDdJbukjvmdvWA3FaKEW9HfG7gAy0Wn1Ied5XU1BWme/k4AYAkCAfFIi/ERRmfpIx0dg0W3
brTI2jkQNvj/1EyFuEkq4efKDYDTrpv4lmgN2rK+k8SHGXR5g2VD/Dy3czipNiM3Apw4y3xpmjt1
mM/kfcI8U58ymXLC2FsjVThtxrCvMr8uskOaNidJuwyCcqVIjoHZvObVXRSnj0M1/pijye+cZOcq
s2c1XcjxSrv8W4cRIZUXlItUblnYtJaGE0pzHCIqXBbkZFAwy73R4ODiaqd+MS+5M22qIqZZsVxP
aSGplgVZQtZrh+YxWVOqajy4C4uDYPitWYRLiXdhrRfhFmHBCa8u0Hcm2opJD+NR39KeeYWRnZqa
s1TQdbWPav4rY7OQvbtR+TcWIparwbz0cj4IgYDU+dlqKk8nvXGnO2u0Pdq4ppyBpVRPFfckk3a+
MfDWNWcIoqwJZZ1sBlIWsopzAt3adu7nhzG2D5XmPM62PFB9P5j6t1xVfKx5DvYIwVxJQsN9WOma
NXJNrGqn80bXBniITU3U0009tt9AmTZFpe819YnZYxKofXtn6MNxKDWgUpdZsPE9trRHqwU9QkKe
5nInMvu6z+VHO3VvqC12uta8mArjA/4Dhu7cavGjzBXfdZN9OepEMboehAdQQm9yJ7+xI/ZQMgzt
mO7omvDSMhHma69+ao25FQ6PHL4am4nf2w9SqcNOxYhX21d1/UutQj3a5UodDNGPDHEHj7HfuZO6
Vx1YGKsW0Md5nZC7aJq9qkSIbUWBLYagNE+ESBX+6E7UitWuZulb2bMxDCyd3hvYb4z1TUR6EE3l
qWr6U24lYdUDUuDq4Jh7yTtrU1wCYWsI/ZubbtOMUUG8S/ibpBR7SJW8VVZ+p/0ipMJT2Kt0On56
7kOkVS9kygMRLC+4CWxj5wmiJS2eeG1neZjMMUh5Yrry0rcE6gjlNo3X/VDlLzXfNgiah7Jk2KlE
7XiDRrubVtYLcVHnrBUnSAkz/TKssS7Zz2SchNJd1KAbtEu7dL+hUODfoeRnDNZQMNIV42H7K1OM
b7rRXGxreogj7nKxp1v0K4+4Hlx0vTw7jftDNOol76CodfPTkGzKsd+49jlWhofBuuCKh0fTrWa/
FJwfsns1VSheahlEarFH2LuvdZcmPA9c4+iu546giz4RN8q8BGZnbFFbbeKy2C3y9xC5QWsJeNOp
b0ZABalvDRObzk8IjGHJJMTmLw2TIFEOAkd4ifEDqfAmNl+HcdpZDpnpWbBykqVsm8L+3UffFLR3
Tk1wBgeulbSBk7c+YtFtGeuHXLJdtTsGAVtLHQ6uJbbI52Ee3Zpj8j0yeMciIziGFdNkux6etiaH
cmdZy3ImsQG4CBSK/cmd71jA+2ZdA9MVm3zaTb1AHfqa5tcHPWzG9dmFeZ6Y5ZbOfm+17s6KX2w3
OizFcMySjOyN1sPNG4cIe5vlP8b4mjyi+Tit7EpabjE3WAmb80OZrI+rmh9Gi08vOyRadWcQ324m
jyJSj5Z1l/b0quP7Gt26M2cYpRKGyn68bOK232UZG4qCh5ZEkzQNOycDhtXvNermXCNmorrp5gc7
FhTZ3yNpwaMasZj5lrSxL8eHlCa95sGm6UHPwCfye5YysYeOVyyKV8LS1NrnUut96ZzMXg+GgVYF
0mKyK8TuGnZd1bT8y3uhPxrAO1E6HwEsvF7jPyDfK6XxrPV3Vc9bkNxTtZbfexPBVGkHmUEyZR+H
Ran7Ta7jTO3K/ayYu1G/q4q70n6cinpbjWCYCBWZHXTuuTKfTGyShhoUP9rawn2bMG4aCjVcQcEb
aeKXRgMLsFSaR2f8ppXteRnBtJwiKMsIrJfIMbveKdq0Fd0SdlTLKYbNadofBKy3KMsGoNlp07fO
JZo6wtY5Qmqn3kZFsqmsfI9e9KHozZ2WVbvcEpfIqrfQfVMKsOlGltVlKsvSyyaIGhqIgVQ69jnV
gKcGTLiqIV51ql81xpFJ+i5rqpyDG9MIQkLSm0ROeTBW8c+8bcOlj5+zvr3k0PKsxQo14YaNFu+W
OT7Mivp9bOw77CLHXZk4j2ZBI+kqRQpABRWzypfUK0zzdzFKoLra6X+iihn3RHB1XjYSwpVn8QGT
/O1c0pi7Ai6Nwlhv64juVr2qhxG0baa0iTe5BIyWsr0w/e+93k3XnSITWr/BKCjIzJ0xJ7sVybr3
Pxydx3LjuBaGn4hVzAS3IpUl57xhuT02cwQIhqe/n+52eqbHlkDwnD8mVHpQP54cyLB/0aqzN3oK
XzsXRWLQrH0U9tVurvs98qyP2vLvXcWoIf379haysGZ8I63DA2n45b9G5DAFDf8DC6KprdB+uqk0
wa99awcVxzsPvaqaLsKp9vZqexFAAVt8ckxuJxJOvWW0bO7sBetqXUB3DdPyXZX2ZxeigxChzO+t
cu1jbdlIKJddPzrHtU3Vjp41O9ZFTSeLsrujFWb5bnT0V+fT5D21njpPQ/sfC5uIZMd3C6FMCWwi
CX7u75JgfjKHwHvMzOZEfeFz6BXMvN60bibPYDekgpYJYqATPK8KujnEhFtOhaBijgdT4tQ+PZOE
TrQSxe5kPQfm0rwOYVeGtANP45ubgCO+lnzSHHLbHo4chpIi306FN5qiODNGTOHL4M2Bio1RmZA8
A2i1l1J7Fqbdv9BLUHbXIusORlZ4b3VQu8ZlRSRbP4Dxrvm/fHYG8dMa7VDsXOWXwAk8E5fZk861
FxyrZWjDq+lP9MebEBOZUuaHpOQ7tpVgKWWl2MKtZCfYzfbTHt3kkOtBb1O6wJ78MUeZJ5OKeKuw
ra9l7vQx+8G6qepJPhqZ5R9TY/XODuVsB6cu5A5ko72YKwUXdlHn274YXfBOpy92dFTWsZjGp5GN
9pinLIphUzkP1tAi6jWB2raGZfe4kbogWqpbRqUop98p7Iuom/D/I0dHMtokZx9857IO3ANVAiEx
Vku+rYbKm3a1LdQRSKnZDqrWZ0hmep1qUb0EMzwmzxSqQV2DEy9j9og7xQy2hifYREQwZ5cpc0Iu
fHHLgHP425a28BGt6aY8OuEMSaJT89HttNy6GCWfjWRq7jm/dmyibiMxzoPnyxBFl+Rgo+G26mk/
zZRqB02jWcIDeSgTf9i2a5hcwsQPItfP2OFEUhfRkqT2+3I7olPFGu2WfhI15Cc9hNXtnpvpTStt
WqoaxyAnsQ9Q65BOx5KfWsty7iyZ3dXlOpqbIQulzyjHdeP2Vn00AQO3dZdl+8Q2k3+J78CwmoMn
X9NmUacwz6z4lkG/XUJvYJyaAR8W04YxMsVhzVR9GcbG2qNO9DZiCemg9EIFf+WHp8YAzSXyhReK
kEGCDL7tz63hOtfU9uRuSUMLPrLB6VLkhEemY32eyts6AtC861Z0745m+m3ok3nzvPrLK6dg40Po
7KU3GjfY0HrxPD1EdjIAZJa6fLPVqIY4a8wWWIXw+v06tDWFwrp6cinn/MsD3URWJdNIUuu1M7uJ
VKMeuFIVSl+WduRFr1LruaoberQdXXfD3rLdidfsaPc0LS4NBCBNLYKm9NdVWvdYZD3iM/Iyu4ZG
WiI8JpK6LCHKss7JmtjOZh1eusEsqcF1QOUx41RQfNXZqRxTfYemYbFpIS8pUugN6sYGhgyj1tV7
39Sm+03h1DrLneuuSvXH1FvWCsYoaPr31ViT9qErjCF4WcPB5z/MufQqxh2+CP0eBLXj/bm28mZY
lhJH67wRqxLLqZ9LUT6WyrDDUxFObsg0knjNbgl4P17GwahutFBeYsAkGynMDRF3JYoFqDTUldWn
1SGd+k1d7fj/WiMN5v/IjbBZEZw2XOCb/Gk2GYMTR8s83XZd6apvgI5xuGq5Dkkf47RlWtssQhnr
Q966dXiyfDSDNXt0O3fvZtn5abLBo2l7ADxuOKQcomEqEMD2jRuC6wG/JfVn6coJ0IOLJxt/jQDO
jC09M6X5H4ctACFGU8KPtOmCXPWfxAM146Pv6jk8Gm7hDu9JYklMDUFqJ38BR3+5X9pkXj5QI0vn
VPhtoiKpgnSIV5con0Pa6MHnaezyPB79sjHf2hCy7uy7LBZblNKCLNdFYq6E4+CpccwpaD892dvy
qQr03DEIzLR51yPFNWSo+wFkmUJkeSf7fsAr0LvETeVyTBz0JyIN9na6GJ+L3YpP6YqAzWVJByPf
ZtrIsjlO5j53g4hYQ6s2j8I1OqBD5baNnPZJZwhGCKsyy/GPX7n3txQB4s/waKn7G81x1L/DHBpF
HiEh18NnjcSAYdKdA7MGd0hWlb8a5qiX7QRiwddhdp3/IUIufCC6PF/7o1KzyQhe+N7qvLROm/0n
hT3357lx56fADUdEDx3Bz/ehP9j1tm7BwEH8HMcYlqhDcF0HmyZfLDhmW6YaLtdY1lTeWknt7tPV
K9cqiWUbjiqwDIvwpiVxsNoQINmmROcFucX2nQbLOWlTO3hOuQXrWA7a/FVtsagnGpzsfK/60Olx
jUDK/S0URGFqLaq+jXrfI5VuIwMtaSlAyJWzpNmaHIB0tJydG0iG70HbS3EWS2eRpOGOrdH/62rC
s3atKYb0bPTe4MXDjJXkryf/YY6dITG9tzA11+THGUp9DQZ4EX3r1nICGJw0Tdr9gikCvMtt54Yp
A2VhFvd51Rm/wsuEePNNUh+YdA1Q/X8ollfzGY5mxRli6jG7EMtQZgeLfCljCzaBq2ZcK62+V/7U
+AiagutzU606GfCamLUXkYG+9H+J9MLyGTHXmh+EP6Yzpfakd+HpSdaqa4DKCJwb72XlMfxlbVDk
72MHCfyRzsHs7ZNEOcFFUASsX7x28buth18fo+FQ4zL8svIpiMhizJiNR9XLaOYr+a+yMpnu+Ws9
d7Ng4SZ8KAGtIXJt/nHLMDsQdmB9NHIIp520M/swV9nkHsNBiPOK/P+UtoPBq8fiqyLDZFmBYcIF
j0iSNOIugxa946L0nua2tz/CHGKaAKwhiSDrsjc9D2rvp8yqlRg9Yv7kUi4bS/aAP1Vm0DIuxtbF
vqFzcYdQjXEmJAsuMC3UbO5S5vV9gRT+XyGF8zG0Ny4CjWrw22H72TWe2T96hVs+4eZuv7KS9il+
VMDaUuiSeUWzK7uaF7vqTDe5s/CKymObZsDyyyjm584MDZd9RCQSiQUMQDQibEEelJXg1Q3tEj82
zU3TxhHtHKIkSJwd3TDE7SaLvOv7MadnsazEo0+A8fqiKrof2FWaX7qHchUr7RbeJhftKuNpsZxT
PcvsXoxNf59ZxoC9J/lw0/GT8eutC2QfSekguuu7dNO4K56Labqkq9xb/vjm1aR/aHpZmUpCua2V
I6LaM97NGYLNT/33nLy1y9As9S61Ede1Onio7FvZKAf8lJQoqXCymUw3Y/qWeGr4AW9OHxpDUv+7
tAe6o3yCN/SxqqWxY6gy0Pm2eFWXYt3zNmwuXuIMXywXGQN/f0pQ30WS9N3YKxIwKt2vm7Vo3X2a
WBhe1CAPQzcZDwVvAzMyC3Oq7oIysa5ol/gQKxfeY8lyxnkjv9IgfRSyrx51Ktdr6WXfYhmH4tD2
LCRSUBwnpC0rIJ/SJSky0dZRKB41EiL7+oqqAJlPXbGMx97ch0+LYTsn5Y/OSLZogcIJtQt+59SR
70hL1KZr1W+uWp8Qlw5eR6/jnt+GNOzO2BVhuIKt4+NqaXq6UWxy13SNHUk+7ePsSzfuxXDJwLj8
eqDO7PYjGli00oXOXFcNEBGO7B2qdOg9aztRR2rRIQYp990bBnj3xvGuAfozJhqveSD7sokmp3+z
e9BOM2jX82An6ZPq1/w2HOpNYztXVdlnM6zYW/CoRF3t1NGc+e6m68PH1eovTDqoBZKAay2c17dx
FChDigV3VGLt2nEgyXIOpoj3N4+ty05nzXwBo509rCsEeak9DOj1cO8Opbdp/Zob5SbamCvEpwjs
fIRvQU97HxbGbgzssx69B6aTb4NiiU0K/chZrdcIlanaemXHSBgw32ts9hvPW9kDTYtPtWCacyZ/
L7pC0JPZpKdeO6fx5mP0ZdlEgxlGia5qAGs0GzztmPtwPoeNaZ7mdvV3XjegaNDjzKsIIKGnE5t9
H6/dxLN7h3+HyKyqzKKatxIay8cZ+zmfEU+0Ud6ufOijo6nycufPptzUtnOGrcwie7US3on1uu0C
zLRa5B+hUgCYTLNbIQhCqLL+Z4JE6Jpgvhil++JKoknLQr6NPrkM0sy8iP6keRtaZkn8bdHHvH5U
XKad2ufl4p2NpDH2KASm18C9FT0Zyt0imTh3emIMaXDD9eX0UGWyI3Sg6aKuJ++mpTODOsd2Pw7e
oc9gQeYWJWFRlw9plkNVqjHOUWJvlC74ng3tbFff+hrkwChIF84ma/iAiRhYo9KtqiNAu4VuoITm
SJlT6rLaI+qARsj1RYQeTBhQNtTscHETCeVYes6RU2VEVc3MVGbFu60ROZBNFq3p+pLNZRe7lTq3
tfF8y8tZuuCjcEDD4coPPgVHmzDIHpB7vY4ukMU6dU9kjX1kDPQ32YIdpW6vH9O2Rwbn1PqhCItp
V432rTfDYraq52gKm3duYLTmObd2XnrNNkTVSKgADIuZktNHbg7cNf+M/kY8wnleusApLEv1jSiu
lvJ3tEw/Lh0ziOjLc+JMBT+JPd5b+fKJCPej6/rPYRzu7UHc5dl4D6ixa5iQN2rIT35jGG95at3X
QQOXKJpl60gBZDS+kTv3RGabswtW697SeHl1Lue/dqL60PFywMi5Ngv+GkaXHDSWKFkG8uLoDkRf
j7a/RjBQ9XGuAW3pBynSa+CWCkGOybEQxorMxfF2iyrMraJjFvBB5k+AZhKiwanOBe3OD+AP+slE
s/zWhHJ9HVxXP9FW5ux0qJtrJwgSIdq4uMzazgJY9BZFFDSXJ7bNVPTLo9lJHkqfXpQ5Dv2mRy0W
vFoIdRTbpA1yaQy+auNkbSzwoo7Clqg35VV6zj51TJPE5hKNguWqu3LujTdl+stO5KaM+SB/UtOD
DQwGlstpzbCf6hC937SesPIuUZmzk7YgPtuW7SD2vRGXtseh9Zc8i6i4hT0k3AmrUWIfwjA9z0n7
Qb1oGeVITN/rAVpkqpb+yI7cbUfTH85lzbZfllmMJbra5WMNPTPcld7sxp5ah10wOstD4HruNjGs
aQfQc0jXDtjXUsc8SRGEACMUgiS3jAVjvzSBiYOsVgck3TarUf0NRbXejWPKvdbRftTSOmKu2LIX
wNOTWZfpVZZ8LHyq1lEmGZFB6Fpe6X+wN00BfzpP/cVy5meSQzuEPgXPnR5QQKTZo7vOpHinbnWr
uOYv9C9IAFm/TcCxuZ8Q1xsjcEk3O3HD1/VbjRKkfJ2f19AZAfsC8kdLdzhaVYb+RJnb4IaEtha4
9dB2Be+58o65HBhqYh/zyPVNpu7gzdTpJupYmnrFKyC+pNI/nSRtGHuLuUeigTAoS39Vnt1a4I9d
hfGyGnaO0ZQX+s3v1zqoyOTHe0nc5Qo+j6YHSJwtyJzTrZputyfiJm+dMFCHYTQ45ZMdpifu6HjM
7J9Cdu+VBumu5PowktscESPLZtC3n0Hdubuy9X6tOS+3S+D+NBlHiHwYMyKNlO9g7I925exKDeuk
b4qSZHpJkyzcsgPRNeoN1oSSJHv3lJ1EKWJO5OxN9dZ51rMlsLYz/6JdXJYLvpr3cpKH2mZJX0bz
ZzLLrWgrjbquT9/II/i/qqOIvTQErVDVQc3VmZZT42RqLobsplmZ3Gq4iAIyhfrvR16xZ0WaEt0a
6lIJ49Q4jL7N0qFUIG6UfSs5VTnYlhBfnOhIB9XVXsi/nsW9WSRv1jI9jNV8sF2Y7yWzvoknBdWf
Shgmugl3tB5ncdAJhIMFGUluVtADPQ38nG0TopIdCzIKMk5+g8wpt0iGZ/0ByfOzgLY/pBxeoILX
OUgtsp4x8Z4YticQZ7QD49Bf+1LgEc9aImcbBKKZHVzqwNrPRDbHQ4cDB0gF1X9ZvgFXIk8TEvKl
Xl2EKh3a0DYvopX3tlXU7FLrGcSpQ6S83GOO/svtmzKxRXqJxUBH/sRGlXTLfcIgG9mT9bhWEJRk
ptCIQgjW4M7fQ1qNcUG4C6ri8TcJu+CemmHS2RL9vTTqq6xhcGx0/FGq2E+H3n6stPOYVsM+SzIK
xKbwOTcLAA5P/E46QKoSqCrKESRE4zgVfKeKsSWXHzP7ZS7pIs5cJ04hj449KQu8Gu2emErQnVFi
LCU/ZquDzttNYX0q/VGdhIG62kmsdWvi4DmrzoKXrdy/Fvh2g4X7tcMzzW8HtZY1f41d7K3Cu3ZQ
7HgtwDiTNDuMS3ZiOb3v5vRepgxCErC9CKYvkSVPAzvkdu3z/xpGd9DO5jismtiAKtmsfVhzxVnj
xhrSRwPtmDCaO6mDi2tbf3O6+JtqNL4R3B25B9EPeO6uKsCcszLczl4SROMyREPW7dN++JcK1PG6
YxJcneEpWMnfEOGPk+VhBC1fIvxw32kzfnCq8jqHOj1jU/zM8zml9dn6KEDP4E3Y7v12/cRYoflU
xCFBRf+ol2nejfWIdELIk6rzy8Rq8Yjzx7kKdmIgYC+y/flM3dKCiQJOnRTAIkyrDZmXu3XO98Po
VDFXE59L4/xn2qhozcrYZ2CaVgTr6J6r2fwPf+ZnujZoJ7saO3r20DrLB9U10WiaA2yboR4N/r3I
HPN9YVfHYC7Oam3O1GTLCFeA+ZDW4bExlA3pR8oEsdLMZFMIhKy9FICWbETdo94pu+JUTIrCDMuO
q5oaWBn4T1nS8va3xW9STs/s8XuuxvvEIjfScOe/sa9gYGgLOkgPYI7fx59QNPCu2jql/uU1fNdA
DW3DitlwSsM77IiotYwnP7XGuGqbx0A1Kqp65LSsb71OvoJbCf3IgWSybLlBp6OlkYQafXHAzUgC
RNYe1lvICclMRKsZiR3Xq/rN+jyNrbn/Usa09Xv3DVsYQjL7nvKuN+aca9D7/8YC+SL3TrsdDHQr
IGfGpZnofHb7bK+SGjK2o7EU8gjnCvy3xvq8zXslr5NcQ8at4lqazslLbRRF0481Ox8pQXe7RCaQ
BfwsSHHoQQOBvald7WhgVefiBNXSrYoDsCFE9GhXygVwsbPLlyJzHzXeSzshxqJzExt1Ksc3WAiK
aAtnkzGY3TTRdePlx6wQCkKZ28etWftS9Za5wQGKDtFbWh2tWryGRns2BvcQKPQBg330kiQua8Ho
m3n7obulXNSCV0Mb25XC8rD6n3ANH+Ei90Rg8EhmxyUHdW/HWiOnWHckn/oxipZn4RdZDAWVxsPA
vGFOh7y1YaxD45xSexe1joG0E3WEGrzL7Hs3c8kSm1nx07aWv3GN4tgMmC/NWZtHPAX7ciQfk1dM
cRWV8ev6I86dUb6A8/SbWdqbxPDPxBNtdE8Hn0BY50iUHtOFR2BLAeJ28P8lWfdoqy4O1fxTOf3Z
EIpHzr6Tdv2kQXtDpfeYnj/yMN2Cl23nZoU7l8tzMxqxU3GrFfb45dlJFgVTThzdSAa6a+5ZqB+X
XuyBqvZ9W6CrSCIYVgJA7M2K8nOCIM87gUIkoGOdq9XJT9XyG1Zo9NiOIAKs+aUV88etbS3Ss/es
vHEvTRERaHRTB4xyubaqv+tXI4Dd5tj1NYaF+Q+fCT5HiOkoLdbXpljeF2E/ex1qAo8IIZfO9f3U
Nk8Lpygac+PQmv1OAQPi5fDuSXaGKquvMkVKITJsQsr9Ek3wz1Pex0I6OZkXHBaMiFuifw+2g6yt
BS0GSTbrg8rr41CDjqth2Nmd/7dYNY+0PNVwYoVrHpo12PSDfhVVcygm9wzKfoUJ5pDWdzk5NrXy
9zI3SrS2/qnPaAm3LAMZXCoiz2gerNFttlSjEf2aT/fhkpyV1RyLxLs4N3cnGhl0Rv7w5aH5Qpd5
alJw/2omYBBMy1nlruDEGmp0Nk3WPjXN8NY5hNBYKsVeffMxJd22n2imH51iX48z2r+WsUW8emgJ
OvsuWPWhEgiS2godOoL03OiPvpNfBlMfkxzDZi9g2oNHR5F+EhrbcU4fGJxrPkrxmHXj3rC7KBXI
IEmkrjYsAe3GaLw3g1LKyMvxGHjMfG09383hvFvmZAeqW3GXIUxY6VSJufjvyxTbpRnWQB/FTyA5
VDedCRLBUKK1Z9IjheM6NdY5LfV/XWl+UTJ/cdz6zTD1k7fOy1aLwIittD2uwfTseONOai4It/4w
yj4G4t9ihmJGV2TxOBYbteU4h1pppII3Y5beLr6LVgfTgymSB6fHEbl2ZD4R+KST6XsNpxcAXjbi
+pbfdoLxOQ0Ky+Ui/ky2uI29uu5GDgnSKX2nyBiJmjq4MwNz6zs+12b6Zdju36zVs499aONo/x0I
0wPxyv/WnCtyEBYkuL1UcYrQcNP0ettK5zxIhN6DF5wc5fXb2nGP/WzvuqDcLasHYVlG+NaIdsJs
4OrP1EuOVHCeMi6ZugdF9ALwbFALsSCaGuZvs3MI6UkizscuN9Y/gsJjNv2LxUQxlDbBwM59arM/
TLcWwlyfCnP5g2b0qBgurrmwYIIQC6b/ppuwrG4Rvip1TOrpabGf/ap6x+bOWC1iH3vkTX9uI/T3
qDeM5JR8db0JgzWdU0o6iWZCAznLF2ExDqL4pC9uPLlrtc1q8JzpBlcmKXphqJEgQlWBVi5B2pVM
o4x1QvVSsfwrknI7DH4WhW3x7NoJrgg57YJkfQi19Uaf2LRp1u6QzsZ/VtHMrGHNU2gmF2FWdqz6
9NUr2QDrhTaJjNa4lfZHcrGuYlm/F997CEtAEgAKtF48fR2ypM08rQjeLAswonFPgaWPyAzZU5q9
3ZC4hdpI21UNzgc0QQ8i8DkNhMRLMRo+rQvpv+gJdD5xmXvXbLW/u9T6l7aITEO1I3L+doL3uY/I
lqg80GrT3ZcwVVJYWzGH+wpat6jb+8qn04eH8xIEldhW8Dmq0D8ZCYi4VO8KjHL4CUjDspOYWp5Y
zvKttevjmo0DD2hGpv7Y10zE82Ee+39D697cQc4B75WJVAv/qi3vzLG5CMzWjnrSUoECrvYx8xea
Mb1Ho86/JkQ2fQhxWoh7L/2Y6yFWSXeu8WU4t1/Ud3c0Mp5l7QLzCixxxjOhjCejmw+WTq8Yo4lr
wg/caffJDsw4cweGXmEcGYf7aJpCheEOmQ68W7mTKIXV+qZgSK06OYuUlKmprv7yUrz4JqbNBhdH
HOhi2dkCYyhrQRO1LYiY1/3mt6J3BDYQQA3zmw8TA3o7RHMBemgnyzPWZzzgGAjypsT15EIw9En5
Kzpxt4aQKGuAoJ07piqtxykJz8Ha/Y5B8ek05cm0Gp5ByFhH4B/s383RiZdeP/TjFV3MZkGZPuX2
ZzFK+AxdwIroehsQig2JK6EQby4ytMKsA8jHCmN9Niz5IK02RhyLumBM/swJ7djcn0zKBjO80XQ0
vPLgb+vsvUvNfWWLQ+5ymgTbVD7tQSQjLJ/IPyuLFC4FYMYiWxf/bAcBWmfH0hFY7fwJtiLxsC6a
TZxOroodEknv5Eo9cU+4zR7VgQ+TycJmuZpDayXzvc5w94S+Yg5rgvbap7kC6reXc79Q8Cl8KXd9
2xSPssNniZ35R6d+h/ayuQWpAxBWptl8Bzgt97gmrbga7CI2Ef1cTXuo0HqBPlFo/jFkKSqCOt2a
bv1XGe2JQe/A5bwNpn9zN30Nub/Xzfo7FFYUgGak9R4KmbyomMDYzYiDAhkFxkXubysgVXAmWaKw
Twvxbk0PEw6SB2Z+zRTt9G06RnK2D+jDjh1mi7JkAGoq1FPJIPde1e1CS90tOSZM5O0Z7kNPt1sv
WDiw5kNjetuE5z2pu+vNGU9NWDwyajtifDD/v37qqyLrTLpNTDFqXGJiagi6DKxJxkZRHREKbQoH
MVOqvjsz2U+aBneay1aMN7XtE5KWvzQT66DKiotXyI+w8a88HFj7HDpkP+ygxSuDFcRJT6nKzyny
asHCZfzoyeTSpfghta58WJe8tg/dLaKO1QDh/UEQnpcL571O3Z/Q6q+0iZBl2DPm++2tq7Msf5qp
HSO46IKgRLkt7XBXaBsF28D3ZcVEXO9YbElCrU+U/V1mOBjcUI9N+sBPtWtm+Itlcv+Mwjqim4qU
Gkn05+JM+cGM5K1P4dmAewJJKzbOXm/elxX4EeBP6CdvheGja3xtp5d2+gkLlPEBOKGsHkqAIWih
FyefP0pfR2PzK/PgJe39A/6ueyJrXv1C7ZKVTD2ldw6Sck/nW3r8KA9usy/yAWBo8ZkAM+ibNyF/
8ttmP1r1wVE01IIuFA2RP/3AIe7Gzzy9Nma+H3mzyHn88Vt1xSYaVymzwo0yHbyWBKrG3AeIvELM
5atgoQiDEzzJcSzHvRav/N5xWy5PGpvuLd1hGb/HYNkqDnI/5mcxdHdBW5/blA2tzp+bNb2G43xS
k3MOTXFp1+WKbTZ0MkZFoG5QTFUuZzcwL3Xa8nVOzomJ795M8+0sRGx2UB3Z/Iz7FZ9bcepC3peG
vs/chdAH74qIx0JuGlxnF6jbWM/JKv5VKMJSQrtCXJsGnlY5my8yI4HJ+jPX6miv/nlkrhbKZDgH
WdH9fz3BFqTkcgsG+ovn4Df0DOZQUv9sogGW4+g/wHE+Z4TaJr28UhgTdc3ygPUC5vkUgp1QPYTg
Asoxsfc5NMESAsRNnQOLa+yHQD44g/NqB6xKN6xUTMG/RuU/XZXgh/P8BkCgOdaedSnH+l8luhfu
pniuxl0bpjhK5e5W01qBhsvc/L4RqGNSna0ie17yBUMUqK0/VR9+W73bpaDQtcivVYKyVBnPYU4A
U853s6y7buQlRmjQ7katIGKSG4YSJI8p8aXInVf/Lvdb1o92b8GWlGV7bpPk6HVlLOQIXgeVlPGB
4sjmG3rgBF2qefmr/MqF6MKl0JtvTZY9Bdbwl6KOINtUEraQfdnMOnk1PtNOHRNnc1Ap6tIpWF8S
j1dXZne4PZP3/oboefLFQtFTahzdvTyQUzgg3LD3nUdocI0JLweSRz/zNErj0ennBwjhbeFaj0H4
pd0Vs3sbmcp783Nx85ujkSlZHByPCxZ7ICGr/GEcsvirScWywCAwyeyNfeZY4yGph6dkLL+7AsV2
9ziZDo9HdbIAUaQDgjossZFQd4cQv8a/T41t7CfTzu+ys4OAexSnsbDYYPrkbu5Rbml5CJzmtSyc
04JBYsl5r4TjzkCnmqw44IiHcKCEB++1T6b7gW7RCOhQbHRi7uBIe8v4D9dMBDKCeyz/nV33YS6m
i9m/a81Ltbw1x+YPpqxO2CYPLJV3hrkeVl3faSxj4eJgSyZZ0yXGEla6I8rktjeElROVKfNvARas
aYJBkPCjvZZAKq8/jtAIoyN/mPROtcuI0Xc3U4j77lh6P9gKob3xaNrrsc+aN1/NJJtgq0PXazTb
Gc0TSSSPwTAf8HghDTti2vG4LFOuFKIIhvVvrWpyXNbdoGYyOH2swMyz1bmd33hXnHhP/CUkj9gd
0Unmay5CdKRoBxfWCOxpYR++Ct5d7M5xES5qS0bsWznrfUZwZuGooz+WhHOWkTXzooDSFgwgFi6o
JbxmuReXWjy6ICAzFaj18F1Qq5knISdaXBlhjp5MNmmit26dfzOObVwiWKlE3rgIbTtws55hsGyM
uJnLrddZuwwptYmk11rY9Lo5oJcifFWG+YtiZF/9j6Lzam5U6aLoL6IKGprwKqEsy7IcZPuFchpy
js2vn8XbF27N+FqiOb3P3mvnzMh2xSbTM92ToFc6ClHP6/GK2+3cSXQdifmmBZFRmNaGs89vYoc0
+gBLZNbOpeXdO0y3fVQSGLF/p5K0fT/7KNSHRAOPTlQUKbnWNjP42JRVY6NvIu+qjda7GWMKdnuC
n9kqdrStQwWbgglRht6WdYdPKgyh+I+LAa/wYme05r+hD04NqqemvdLsjaOgGq9Wro4WhokSta3A
NrrCSXoZneHc2dVTk1ibqEvPCY1ubIB/l21IPInraBn3ySj2hRHBmTVp5+3Z1ydrOJsbe2oP2eiR
Hyw2CZbrWYZHI86PbfAVTOmFdxybPggVVcHcKJ88w8CaDT+/n++mFd/QLT+0MWlWoYOWRioGzd8C
0xqCnsu3Ttiug/FVEdKbJMADOWPCGBNyC9amVNVJ1DHkDHDowWAxczQhrjtwPNhOUyx24UyNfdVT
cP7psgzN2cjEifk25eSI2AOzP+ZrF3xUBTHu/nHxPTVRd1SCR9h+gQWFB0sXa0zHGw+tQOS7QjY7
j6G0R27zoRcLFgNt92CqhzT9qtt/el2sTfefCQ/J4lwyg/IL7qyL9cjwZyM5ErT7jEbvkCOjMwCP
j/TzvpcatPYMU0OGAhbr6lwm7tqxT7kmtrK99gQ2LP0XHNKlBQM9KOdfSRbCTh1AM2zTQFkUTXce
rW8rIXufTpsESIMKgpUZ/esrhXW6Yx36j2scId7mJ04IuAbO2Z4g3rSdn7c1Glj0kDGPu/jBuflH
hcnwC/KKzNaZuNkemZe2Co68Lm2PEKY/XYdmhATQLCRhbjBxzYMlxUm1712T+1pDUi8T/QubPctP
4+kyZOa33cDimvvywiT8EWLEVhwFnAikYF2LIdau+69MNlcL2lpd1Wvp0nFtBN92gYdNRjWTkV2u
e/BbnsQFmPGr1qMcOH5CkrF/mrr0NU+k3zeLYJ2CisDxYsQQpdroXvNXSykeVV6dQ36ho8CaTdQd
TwuqBodZQx1e097C4LuKP3gxAZplhydd1v4W3ifOln7m55p7tZN5tPxS1X2Kjc8I8X0Fq+9P1jpW
WmfhZBCEj0IGqq76KnTC9kJca1l/xIb7Kfs3lGt9I1SwCxJ9m8voju72GbmPU5H+65R6LfIdRjfS
GhTLxR8QyraCu1AVPwML+9DH4uwZrR+UxlcXe7/0ZnOKnYDkrZss+NN0k07E+Fs6jdjpHbwiGy7P
2gu9zCfdzpsthySRnsOAgazQ1IUkWnxzJxV8NstXMs271zg2XdyFrApxkikUYhFv3Mwtn7pKo/Zu
ZjkiFd3BzSx0Mpite5KVax1E1YHoAEe16VLzhLEpEDwKEY9vgSGjIFTo11YHVMPheo+LHNaECfkj
dboFt1yHJ6WDXQTtVdPzaJIx0SyFndf9wif/NauULY5XfTqCDy83FlFblLccKu82cNTXKA2ifx67
QG0i31xMFA9T9Pva1zb/TeuHZUP7QMtTv6stRNA26WCOmdMp6rX+IKlKXiMylFttoTt1dYHLf56u
o8Hm2+mBVIcFKwqbgXKQ8RbvAH9Mzi4LX+TjoNybO8QOQmpuMonVm0AQQIx6I14lqhA7N5rPNtoh
By2J3b4cdkNrf2HIbxk4uyuok5x7PZa61glRB4tvR9gQDQz+DYCDU7K9z1k5rURoXEXqPQ0S+Vra
+7Riy5VMxKo7m8W62z+7Rb+vdP4KZNUqFlvbbfypKw7wnb5cpBIHRSRpg6umsTxVSw6oN89e0y+r
K+0lY56cQdizAW/RiLpvvI2skSg9yQTCDlkrq7jwR2Nu53caBma86itJbqWbv9OJB6aZo2kz59xu
RwOaSuTm7PumhqAgzc/CPfDx/MKpskljaofCzp5GuFCDo55QyopNQ8WBb0pQAPg80FfTaitFdnZK
pDEWmy8jpkeZTnfazqJ9giNxPVkZRjm3P+Tx7LGLrZgHPfu7GWb7muclylfQlNthcMI1jBl/5jiK
oYZ5ZnlydYbWNmp/g4RzPeIWvZ6t7MXo0r94nh6SrCWy2N16oT/rbvlrzWp5C6GMeYZFqGyofmxT
w1BfRAfiBn7VWJ+BSyrDkmTivYQ9VVzTIjPkf0ZsGzgFCS+0JYNBWSAqW3l9Kxqb/CLhDtubDyJS
WAiybjpQO/RY2dEDXvff2TLEkYvpN7/XHyOv9PWcEcc2xBWn3Ocib5XLVFIkiwLVrKMaWINhEcZV
DjU+WHdRVd1gRckEvPxojNZRMn4a3UwlCWyQef5KlzR4HfTbWliAg4LgUpbpg4g55rjExKshj6EG
9XOKzTLcwk7sgEvANKyMCUBzApLC4FReWzxaq6Qrv7pAPM883AUPNp8iVKoOvvMqMk3j0JvIwSNO
fraB2N8KCyrHZOt/ecuXRrWEYHhXvnlV66xwkmEUTIDLcOXddALxOp0biGEE0/Db/8UFRpt6dGp4
bWS/nBq0Vo7FIsnkvs2nPzSAcd+0gnxWMjylrr1n183tKD1o+BNhrI1+u6icVqYhz+MMgTpzZPX1
lVnupuI/EPnDvDJOTJ+WxqqCZtbIyUnBGwBLgkFn8l62+qMwzhIKkz8Xw8ihIIj9cnd2Eg5cM9W2
7He20aDzds7kKZHgcwNVvZRT9uV65F3zythlXcWFfmK+HMKLWXOBM2u5GuGkrCuusZVZD1s7CF5n
ZT92hf1T0EfWtKWfZcV1aKrPusP9WGosInPciHHCFUeI5wpTGVCdwvLHVqq1GQUavv7yVOfBBVf+
uZnEKWmMvWn1DuLyhyUNfZsp+xkG3evgYr3A/HMrVP+T9tGj6rtDkTgPSYLIk+OCX/JcVmRcmxg1
RIhsF1f9Y2dYn20e3udxeDNqcUfZZwzVzRO70q3eaajM3q/AfnuIxnbylUDojROj388uFvls3pmR
/sdSC5T9wnckxE0EmkgnBcplWBPxB0I4tSGwAGpzTA7LwOoPLUjgNY7BDy5hJuEj8oC2WX9VKesn
PeGcZC92mcb8liTLdDhjQNUFwL6k4cuRyOaxSN1867GDjEWh+6nDG4e6M9YsyQXTcrhy8txZi46K
DCWp9uAt8A5shxYJ1XyIkMD+DNVDdm2OXxkaLVECZxs2db5WJfUgTTQe+J5aa3b0z7VwsT4gp0pi
RBtI3eR+A8Uj3RH5IZMdqvDKQXRsE/Httul5SkkIgCUCiJTRChTURbCNKpzQusC+I6ZTLMxHw63+
zTryvHKYU8F1YmaH4XIIQvXQ8v8PLZuP1jwEla32FETyc0pgX2YNBnXZp80JcKs6QVnXiu6kgFr6
sWwfR7s7mvChZp547Dg7sBgxO8jhlJt2vgFkRognaS7cLFjOau4tKcWvYbaRb/ceb+9EYwwNFvWJ
bcG+s3lHlwPnrEo7DqcCIBDSa0zRkXOLaNRa2Iv7xOM72bL0CfD84JpiNpyGTdRSn6HJuwPXJoiD
B0JNeyfWn7w8PkqNPUOpZSx0S0y5XO1ubRCfRsilq0FxUa3szM+6EkqDQNGpEYPIHeGTij9rHBgz
F24tDL8p0InXk+DEQuDGiikOTOHsYqc+fu5cSCOZU7wXOboombVNz796vth0VT+g1WQosdwOE1sR
dVdDstUh3a8jCnz2rQfak+hOcw71gRt4hTdncLCKyTFwrtjDnX0TVGeI2E9CWMbWKOxXL3F1YtNQ
1ObOBk8oiLmUscHzWNS63+VUuNcud3tHnytoJ8E/r4fbw2y+xnCbbhMDFZjgJ87GeoEkoINWkpNm
bDROsu7WVCOX5/AtQcWpEvuzmpD8LXz5aeFtLfwKazOj4SlL37BS8dE0ewlJLcI91hvcjkycAhFn
Pk7wWXX7ztFeZldcB8d6o0ZnJdn8u7P+rmBZpSX1eZVwHnSlNowg27FJN/PQ+yq3EL+TxcDupKwa
IT3WZfUKYeFYNcQjZaR/dtV46LE1mrXzXo/qw/GEDlalZy+vWa95CpnUosJxH1eI1lkZLvBYxVbE
MIeNOwpIJl51HkxQGKFDz1ZTfrBuuAzIw6uQTR8AQP05jRgQK1u+zmX73DIVWEV70Bw4H+28X+6e
SRm/aJF2IcL9Cv/5gWJ5rvfdyYrMs2geHYUAxS1n4Q2sjao80bHH4lTuyJrOqwrddt1COoLYt7Wa
6cEuCNPF+fQVAhJPmtcqyPfsco99Nt+KsuWmA3EjNfzB1tB8UePyDtmSMauPnFe+UxT3YEYVJNKQ
u4LrLNW7S2MgYUL5T9ZwaUPuYDqyK5sJmMqJzQ3fWvPVDk/YHOvFp/06ZOGjSoNTxKawB86iFDei
EI9LL15dmf2mKtoGen7pkBG6/ivt1IMFNypJ3TuK0GOXeRhX2bp07b7vv9gBr+JKZ47jtmjN5yAr
hwUZSReNNvia0B7R6XDMJnecH+us+FQODCxlvEo277E+nsu6OzYOgR94YKuix8+Bu5rQ2Lls9e9A
xynj8hK2zO6lL22oyoAbQRWEIwOp1/5Dh24GecBjuQo8uRVO65czDrQpc04ah2lFuhkb1yUcspMa
43PuFbtIN9dN2doctxZQlyB/C6r+bmr2McNhQ6buDl4P6KZ8HBlYkHNdnlWX8SDvcS0VLejHpon8
wNJ59/dK7jrJdZYirshEEGiSe4DRoS2KY+R1PoIJOmy11oJqN48uUMLP2pA3cmd7MqefweI6wil/
SNAAHPi/nja9WJj8rOJLR0wzKnzEeHRaY4arYZvkHDAy5+E+G/imqJB/fvRpwPO1OUQTKd6d8urx
xg3D0Lcs0AndT0lklRG4wss+x/ehs74QaBCGp+6bqeGZeKkPFnlHeu/WOkvHlHOtM+eX/AWkD3Ws
Bu2PsXXTB6hqhnsbAQsOfbfNbY8PvPBlMK1zjmHCvfPGnq2DjXzI1ZK5CbdTmP4TKdFtFWMvRcaY
0/Ho2DUrtGJ8rblH8S7fGvawM9zkGFhEuRz6iPAOZxpr4XTAtqk/D4W5KMKcEAAojATjeoIeAQNN
jrsqGM+dxbBZKvehY6k/lPoT6E7CrlbK5ng+O5z0rM9Tv074xvND7IYMxAh1kpAVGcTmdvzsantn
aTOToja/EwpBqRV7rdHOBKOfRrwQIcEy9rEq8mF87vESn5TTrVXS3MMJ/5iec/kY/pnMA2t7wkFQ
1/k+qoIHAz8Z0bFT6ZWnxoPZGuQdd3E6cFld9InfpRCN09ygu0o4exkYe9ckiex5IGtqvVsbTbbW
JrJpbEMAdDV8m+l76SuhgTIqThOoSp/2xHficfco6zlyJiYc6RQ7LeO1uNSrRyI51EzmFXTF2oay
5/Jadig9tg10RsDN6QZt/S2PdbgrjlyPHvSHPFViQ7OGOHFrfZGGRVYfCxpvHjJNNDSR+l97lJul
5fBpFeV1dKhpIu7Qu+KCU7VdiQL8XlQ3T1Xsfarcm9ZDErzENmSdiquAFz1UC6ecEPye4/sVUdoP
HLkyHHVsB+vG2MDlXeNY1VZePl5K8ICk6xwDBC3+y1EbTxa2Me7qfsnKbKxgI9vfJBcWfCvvqimf
me5KnH38T4X7rOevsCF4ylzC/M2paLjss8HUMXlF6Z38DbAkBG3gbOCNSm5LuV7uh7k9uXb37GGI
AyAk0LJVc0XaSSAHRdzYQHdNzFNosbbH29bLyxuCZ7nqcIGqKDkVkcKKyUeEYkBmsJL3QAOIW4IM
6wwHelb0yrC6NjpzMxjqw2DWxXzJyWZ6hHeGWlMH3Ie7GK/7KrcjwjIStE7UeU9UD63tVLtXSX4D
oTwyaIqn2NBBQNg/yogPQ8PKzYERy657ZBTDABKNdrZz3WbTV/3CbWTvMhk7ihPide78ATrn9OKU
sXibVml67AumBfHJenLTNgnq4C+MfZ8XzDrI9PNUw9HrS747zQLYdh4CmSBfN9rjDMJo5WFR8YNo
Kn1d9HfpmI9zj0EncKyrV3lcxG2N6SwJjpIdc49j1+8Md+uNNefvzK3QftZF9JzbyG1V00IbsYEZ
Kr1iQpusb3vizWx1SMxgb1fEYpmErSZmVixvumtiyjZ+GlR60x03hFVZkJJcmoikNzW57dS6VEnh
7rTAvWWqCDeMotcoc3d6j/uKtcFvWJNAA67/0mipC5WhSddNHkGrSfXHcYifAikvmpHskihmesAK
hrrW7qyUmabvuLfFFMhSyY4wkqvXUnh/lSq5CyA6tdiNyoglbij5yUp4X3jVZUjIGFRdKZ9sZNt1
maKdOFaP8yJ6ISr2E2XZtoEq1lXWs8idV49LxkqYETyoZg+x9tFZdrZcMTmdsw9PM16UY373untR
2sRoGZxmgmWoIqTfR3IadkXHQoCq3UlQwomo0UGH8Rr38oU1H8uDiMBAbv/Z04XsBTzhhuhG5dDr
SC/4uz3Jp7o0H6jpPZDE9AsboyF7ImsYce7zM+jGfYiNfcZBHXbLUqNtuLjxyxEMywHNh6nUNplr
bfXRBncAK0ipmXMJMwqVernxUs0kDpyg3ZHVZ76nuE9ynYA0rI/NB2YQIu/Rh2EFa7d19+w9rZ0Q
CEZDSP3XbPBCpCd7WcbcC16FsREB6lPHLMhR78XNsUq+QDqXnobZZXLnh6hc0Kz2Y2t1577GbOXR
LVCyFM/66a/hWS7mBGuVofP21O+tyasA7eFdzlReiE67cJf0A13DPZ9164lIttJv+SjWCBzlYmVa
a+Pgj7zUEqzCQTQ8uLF5tkZvjxnCNyxISMK5BpbGk21zNKcs0JHdBzrEEhyGMep3jC7AxcLYB9jO
orLfuuYtwvMfDpBDhGCWDRzzjZjuIzJZciZQVp681vuVk7knZX8kBkj8MEhJTWDCs3/MWu2mAED5
kJiHsU4YCdIrnJQ/vB+85rXgfbAwS5JKods+bu590N7m4L2O2W8k0z3MxpvRJMXWEQA0XC2/Ju20
ESFWu9RkbmYLPur6yW6mHD0tBS1TumsLtqjIMasTJ/ADVcy+mglP6d5TMxcbsjKbyXL47MZ4k6vh
mWLk2K+Khn2SFeHeb/N/pt3f2tAIdnUwMUnghyWNleOaxpmPzFVjPJ5tZlb7Fqr6R4/hT6HTcUv3
IpvGTYREsziHbvsdCkxlnluu29DJuYbw78/q2xu6j7o3MhiSYsPFfa8bRr7SMDlWef5JCoxhsWae
5Bv6hPp94zexhqFy7Jfpw2Rv5nZ7x/BOixF3LMTWsjGseHIjvOJTwyGrd/1hbOuz18VfqGaHuGxQ
RFh2ScuIfFMbd6qtLoCuD9RVIxrIGw5MY62TAWYDT38n2sNfjRtDc02aFctq15vG3sJCWbDq1BqW
vqU3GXBG2q9+OtCqbvgGNTlYzKdNOML7GQ62LO+ZihZsCHZ6RVtKysIf0RiLCpjhxGm2de3u9Wpr
hSRsxQ816Kh9kH72iELuWmsklCtIsGrU8C9Aseyt52nELt7llzCAp5Y0L2z6sNcB7yVcawQEqif1
NJvyGbPtTnPSgxOi9GOn7vmueJk6q5HBTMbmH4lePMPjYx9wIeWk3yZ8VfUGc+Ay4SWy96iK5q3L
J06IQmol02q00Yt5M7cUtrjNoAFBT/iBKEZAErcJN7qkz+f6yzNEvqYxYmEEt7zgqoLfHEtqwXQL
4mXlsThlKwCSLec4j4v2T3Ius4YQH8KAnNEGN68LKZM09t0sH+fIfNAILEHS13jDM2ppxHXWRjG8
N8vFFNPN3S46A29d/oELhdRR9lx5fJJ2yQ7HGVb4yFbgiCk93LZJKHdxSPhp0tZBTiLJ1Jx7qShJ
AYL33ZbdZoxHPwsC3r1DTI+FVpKEx8EDXnAz0iRNF9RhimocWtF3LnAaJhoYfraAHe9iw9HXoUMz
r1ltHJOyzpg1iJo71tMY/2TnAQ1u2IKlvGz1KjmPIVmhKlHnTGWb2Qq4lfEGblI+5FE8dL11sADH
iIhunjgFAxnU6anTMAsqi9HQpEsFXcz9qgkK9dZwwmVU4R7p4dNHi9m7KPpVBGjZHeVzPng3o+IY
DiNcwbQTaFeqSjzmhOYMlOosiQCWY3PsTVIFeo3z5hcte63pKNyp8clFHWuWRpIHJPNtEt1P0ZRU
04YgKGSovbuT/ZxXI6NPKzdqyLaEfnHPFXjYE3vnMXTSvsunRRTrlxDwazkHb7nR/qgATQyF5Sj6
n8ZECLbSaDezoQ+ISYoBm0Uc23RsiPFfUXxoM9kE130uuIEUXrrLZ3kyx+fc4T1lYCAfYq7Ejmec
+QduQccMj23lauvjZ5+5b0Q/cRQBJdnJeOJ7GOvvSWo8DpMDb2D4Fy018EPilkcZyJfKrX4mnUx6
tay/TH67YQCCIYpO+UjW0vb2LpeNHph/3bCbKTtzGxXiDS7HH0FbemgvkqR/4Z0ACb0X6Aqic36D
WLsU/JKbaTraiXWfKk7tJj0Egg/AQSICe9qG+tUJ0SG0/CEeWbgyxs5u6wNP5guIwBU3vj6/2izW
dcPcWR3yvXZS0SOlVb6B6TFhhqJIF3/0HiTScuQRhXTWJm7MpKz50S8ZaErF6rHEl5pjjJ2zPYkd
UmXTtiVxP0bDYdQ0P2y5pWFtHgyOrLneCD178RaTDIecwc1tJhyXISoXLTtLVsFrs+loVLaedCT8
Iks2+LXG8GtYslvlq2A8gVvCcy5vNZUqHXBFvjBv+pQc58VLqOW71MaKb07huY+/ZMJmmMeqprcA
7bWvtL0z5bzx3F0piwdrth5c65c8Bp98sqIKfqVMbjBOsWqct4TdgS1xzoW/7uytQVm9qMz+YhXv
htlipwcvSQnLfmidbdcQNHc7JDnxzRZ66drbpagcevhdLKBzb/SjnDV39zKgPinegKXm7NNYItSk
XE2CXWryfS+Yq3TxZfOWoYmHHy0idMgiA1XpDYTFQ1FUWxV9qbbcSsfZTpBqF6c3XnfAA/mmRffL
LTaZjrdwSld016/cQaxFT7q3zo8aC4qsaQ41a/5yIfuGEn2Jkl/6txoktt49JxjXDSx+nYdaAsmL
vl2EC7pucu4GzEZV8V2Y+BtCApkIRmGwxY1HHjXcNVp/FPqHLDAIzOaqhKcUm9gj2w/NPNsGccEZ
DMDwosjCDByGZMgZPw8lTXRLSBRuHnhtTmde8a3R7mpAnGBWL335ltPknblB5UfRuW0szLXmb614
7fFaqXIEeY0LN4tc9Sz6czY+F+NeJ9rmjfu5PyRT7UsNjkURoObw2nGyXTKkmzL8cdEnUkAkcr7R
crHVNe4NC0HdPkIlubhWsbUxK3hR+Onq4VkV5j8LLLnywDlrRrHuRe+HfQi/1HiReYmK3Hi0MDg4
nvrh1+LcDPEj6UO2MUyLc71T27xGuJ8E4dyGugQuoSEBweoIafhsuu5V5ooLVEqmtPxtGvXYTg8a
BB45BCdha5sp1tYCFlnMDndSza7l3UvRK/eFxPx2qSoe0eXQ5qrRYgozNiOoO2l2MGiYZ8eaRCYi
d86DzTJ3XnSgljqLqj8gR7L+cDcI44ROqjNoy84aV2kItFEzfJfEUTnnjBXOfu6+Og/hU3qHcXyK
OyBvuJrSx4iY8qKvz/XW4Cly2/zckhK1LmEE5q8e8Nx3zhOZa3oSHrv6OOgvgmfRiH1L23LgoNJ/
JSHoY+PelAdaGqEaPY2MF+F1al+L9NJZghaFZW/xg4FpVbEOco1NuCwNXGtjdBjc5FvCdoZQpJyy
vRhZ0+dAghPdj3trNTnLpZN+ibLbtqG1mSHICozkORZ5HfxZyAJD4NByhx9rgC6WElZeENOR2pk9
bZEFvQfOWXe23JIWgL0Rfc/NveJCFM5IdcyQU8RvN4GQRXZNw2pVH1xeECY2/tHcLvqnkX9irsvq
c6W+CpzUFSmvOfznfgYVYc/4UnA7RQp2cS0avASBBsAUWkvwFPbGmT5jHer2I9sVe9qynUY5I0u3
G5sdfMewfnAWijicsASMGbRDm0uirLa5+9JmL3bjD1iQbSg9JMC5J5xl+GcR/TPpJ6PPe9CwwHgX
V8ybLpyOEkeMZhGTT4tjyZuiyz2aDBo0x2nTUNXTmB7nBEEeYomhScqHZSyC5qaOeNczf9LbxxB3
oM3GC35tatjn9EI77G5ytXWOhuGyv1ZycfnS8TfnZ8s78MwhPJP/rxECiQcI++5FEFpFusfle2xj
ENB2+lcm2rorm79ekwAJdTwAU93h4SNCnufGbdGs6fmIuIxFEaiGefy2Qtj2JcBS+sOIES+U+ix5
9QQGJOkkV/b5UAUA2UDSiEmClBN9sFQC5cgFjH2+GXN3c7fUo0XqqQM5VJovVoUrjyzCUKxm8ZxB
r2x0ClfthNw/8MnePkatudab7uowSbKFuJeSoYCdaBHFh1x/dHUQjy+dvIbDA6rUSnAt1ma6a+bP
iY1Ub2kPafkxGIQhsAaSy8plfG/RyfIKhptdneTwrCXaxsUGCYjQ72LnaGNpBGPGtckf5btOlgAj
CiSjVc4lDa3FKve5/Q4d3AnIIzd+gdJZlB+ddm/xixhxu3G0GTMNCUJwviGNVPrylPG+CJ+r6E3q
77p9aoLLMNJ25VwUWOeO4F7FFsxPoPkZ6si8ajvs71CHrZ8Uq/ay4gCZyQLvJa8US4H00A7eVqQ8
u7Ti5CRfJa08mfXSzzvLu5X0IIEdxRlZHgQZ7sH6MeqJ+OvFSqAD7ei2efDmj5FMKxakTVBOfgzV
uucCjuBZyIvC6Ri/Ou4hM57d8h2yqbTtzQj80Xb3SfBs8wWUyWE2tth1kCEwdbjGO/WYaBf4S9ir
Hhf74eLxHcP9MAHIpRLrNfYuNgt18ixen/lTv0V2k8nWxM9rsvKMifN2t4AiJomR1MvOUU3PxKal
PYZv6EiCNhidLQmkc8ULFWrE8q5eZQAXqNlDs5NbI1E3r+w10M/Qx2yTl5cbuu/ICCPtCjw/yJFB
THgZWy7ZWu91NocnHUqmMSDSad2xb9JjPRJZqR7LvOTe/sym/ghN/5qDsYlKfT3F8xqcD4ICRdrs
P43U+8wxZDpMwNAgEfAd31IPLALh8Bp0JvA5tCA042YrqfJDKjCbtxpkVXto6dCatetoncP6ZWwf
JwKR2a7Iiq0rsp844ouqdeVp0khlQQBks7s28V4GmbkDm/up6MShT83eppS+FvjrHWzz3oBZMTHO
XZ7+cwlKtHJ8YrA7avTdNATYec2zjTL2BXuyEXU8zM5NNR6HlmIVDWFOuETLVQeeuCYxNa35cw6d
/mu5uq/HNlAshqBK/c6mfhuK4W124wejnXe2hqA21Jy6pfkdOoSBQX3NuVxZGsRr1uykVMAHB5wv
DhU5YzBjT0sESbq/UKuuvdoYyBTdx8Su1/ZWsYAEQOciixR1yGriJK9Bxbyk/E7Vj+Y0wYd7Wi7L
IGz2gUo2dPrQFLmf8/GLRkRsJ3ie22KjOcMxpaMg7PK7q6v1aNBKuU/ageN1XDVFf20TGNY8rQ+A
AFHSch3lT/db3J4sTN9zDb+/KXe9DljV+huq08yU7eQP8yx2NqKOq86aUW2G+jEEGzNqtGKRbWB3
PSQ6Vtb2kpFvoskgENBkj1qwLbkUpso842Tdj9UjSXlOFKqnOsxRM/aAWI7POMn9geaoukOKS/Wr
YY+7oatfIZ2dJS4wo8Xo77wSkcyW6kquuAIHhjS1p8rT3qyepRYDWSCifQoRrBivZFN+Lc27ltXE
iJiDJqFXbwrXpgPHS/Flhd7CxARfBBNb4DMc39ijQgZYoEDRzowhTTXWAQ1/QykRpZD/ekTJqH3X
mSAmUk54xbzoaGnvBbubRvsZp+Ig9F8bZnA20uGAItFUD0P1Bjifh5sx3wqOY2yfBYti0rU7NcJL
R3EfXM5M9Mt4XHuO2BYLCh52dsE/Fs0JkAy1rS3Mbn23zydC1010oKrqJbGCW9w99NW8FeEvJxAO
cCIXIzbAmVuVzeSd8Z7RztKyDjkEnX546nhJ6M9F4xx49nX3R2cYzLv3tnkrJZ9ddkib14h4fMz8
mQSEeerwJcD9m+HBxSKxSeWId7z/Vyx0hDFihALwy3SL4SmDOt5kFpDUjce93K6WSvqB6gXbr03C
VuMHGc5IHJvQ4FWkHUgtTRUyKV5vq7qr6G0OaQoKuYtE3AvzK31i/BXmpuZjhsP52He4EWZc9e6x
5QYTE2yLTaKN6Y3oHB9PtgmIUA4Dv6lxojySEiXDu03SV8lrJw5DobioP2kl11ND20E/3eClcrTu
IY/w8uZc3aV5D/hV4wMtim/XeXLB+dV4GIrycWIt6GVvbf3Ritlvbb7Z0/uYHFscVRW9cCwb+GnU
Hy5ycgWSE8TZL+9cN2n2VCkvdy6mFoN3dzs1vhqxNo/jSkJNYyW71j2gUwSyYtVuKzjEnWLbR4aU
NkdCejO1P2K/1KAEWrlNcJlz1ecqBYrALU+pW+2q5j9H57HcurFF0S9CFXKYkgSYkxgUJijpikJo
5Ax8vRc8ei4/21cige4T9l7bXPsY9mVNPiKEvHNLAJCT2BOP6L6ibd9qrhD+si2ZtoTVMsORNa+u
8JSs6EPR8x6t1rhG8LgV1D+2MWxSXvCcE2iCdTdJKokx+g7D2gb4ygGB4Vb2KbsK8cR/dIvICgTc
uxymblWODkQYBr+wskJitMKqWZC16kYJZgzetkJlgmlibOW1z7tfmXKXywV9Ue1vYdavGsQ/8YS3
QCgbkMbbLnWusvNlxNE5JD0h6KVNYQAZryhxNcgF3PCjntJ7yqBm5VWKv1CLI+BSPobEcVUG9i22
OBsjwCx+vMY0fsCfujXxWy8t5FfnyWcbrGSoWii7zCj+6EyLEYdFt1CORGSwrgoWjZ0AKEzEq4RH
m7WgDrvoKNThMSGsElZG8GZ5VrFbpm2y1lvtW4rx+2TPypjuSfKqsgCxVv8+9AQUK9opwCBeavFe
DoNz39fbxnD+gsF5D9nRVoXMdzJfHxeIam4g3uqU49KQf9mfvBqlW9mm4rZjT+JfsQOyD7GoRHpY
IgN4ZjnyQmeejtoUbfUE/dua1pVoXRQYK1tP913XnvKmfFZjxdjpIHRox0gGHKBZhulBoJekDm5L
trOZK4X5eAuZpGm6srYs+dqSFDpRuNZyx9xXe8NVs4bCxgj7o0gvncna39lxYKN3GhUXgrln9r2r
D92O8+RHRPyMHLzA417gDM4ixI6JvV7XeNKZPcT8HDYlStJlm9bWj0KZjYVHpXc6XE4qNTKoO+kn
xBXFe2V9TkjaG/WbCighisFKf0cEt0ksrcIheTQcJqESf8Lo5BDEUyIH1iICL2fyn4zVd+RCDDhe
jcHK2EpoJCN6McPctdMTpN7/Dc84YD9UxCn0XfS+r4CPvm/lpcElhsEdhAi1tWXE6wqfVQ5JJc8U
2PL/uuQ+kHPWmaWn4mjrfRPJIkkEOhst2zwOY36u8mQVlyZWQjy3ebWb6hpcpg6qkjSNoXl22Mcy
2T/1U+EqzFK5kw6wiFdWxXytCC8qIw07lV6MMp+GeMTOb1Q+YgneqW8QdgYQW+mpdeuVPp3HwsDH
1gAtgkmny9+Fxn0m0KobCu4B3vYJ0qfB+CBDnGGN1Sq3Mq+0CFZx4g03yKqfSBAU3SGK1J1ocNb1
V8QMWz18zEkexE7y0UbUZ8JFkHSOEgTlLbkz1UckAxVoB5LgGsgN8/AnOEhR65bCQcejXgNRblRG
8zOJyO/ojEaAFdiEVWnX21QPrbYzIhaxSQjqyqGjpkLTo5r4G0oBmn6Iv4ZC2ZTZnslNJxGfSJrc
H7R8XrLCTRKTXJMpwjy+Ey0Sd5KGyjxwjQCTDKi0Y5sYmOWF6xQaBM7AQzBTtwbcC2a2BFcP6RUX
2RUXF34B624m8yHEzpM/sUTAVhs7g7me6phrZZI/ZX/mzBhsAMG0SA1dfoyWT/AjNBJa5rRVrrKR
7OS2fYmphnDU/QhsfVTT0IzCAVnDkIIaFpowF107/oMneHWG9tTzUy7TKUG8ge9zVshT0EvTTI4A
h5OmhldZ1ciHIJI7irj6nI2jfw7L/GHr5HgrxBVZGVd9Wt4SWFikHzVfrQaCgaA6jojMR6ontPsY
Br/43p5SKF7wQJ6MIV7DFFJ7K5yeZQ8kJiKDzrVK6te4UH76dqAt0FgO5WPfulrZ41/upxq2uTDW
4NX2I4xsn6+6qFok0UZV0LnnydoxsB9Ew9kM4xpviPSraeJC8k20nqKB5Zb/ltK9rGo+2GWv5wUG
jwDiitAfas/hO/Z4V0F7KmtnJP7BmFXTWuYTnMPvTD40YY+K02Iw4oAoa/WvEHjagkRDvdL1Jwtj
PXNLC0uHbErLLlcc9OnFTWZiPU+FLiqMtiWsSR4Vw/gMonFtC//SZokXTPmuqeRNqHL6ZurdpqRU
Mm2tDtYJY7+1UhRQNqZAK66/VRrjewK6Fnpf/uUylPJAfQZQXnHUhwCnsY0asrQLq+xeU/QuUg1y
BH49re/f5VjA7xHjQ5OjR1rp5iprTa5y6IQR/AahtHu8ovBNG3SM1jqbE8eFFZwNG3WRY4G3ZWGa
y+wEjVRiKG7h+BCHjpjbaOwPZtXtWNhsYFzn6zid3qMcgzgcfJxv1qoLpCV6Q8+2u7c+YfToF+iP
jW+7Ly8Yylwtdi7ywNBoQBACX90XwyeKlEOR10xgEPMyktRCi0S36klgwjFpqquh0JDiucSGLlsH
dZhYOqreQJR2NZOlOOKYhzx6Ru44X95yvQGYICubsjI3vc62gRkF91lZ8Am36c0OgmsXITWpVHuf
18lPGDE4roloahkBhNMfu5AvvSRsuW9XjVa8dwY5WKHGLE0Yt1ybbuPAqgzkBvEUpjhIPicOMbmO
qSnUX/47YWVXTRkZSouzmabPLgmPfRN8z3QlrR8OFeNP0je2QT4Vnta2nq8yCijZ9mayWxMopkXK
qVCDP+auELmGrSHr2xrpKFbQdNUPWrGoG0qKlEInbCVGgfJJKDankLoBL4N1Ae1Zwf1K/G1V2duY
TW0qDTugVpsqrFcgVBAGNtSobBGQMB0kCSJAYj5Km+WDKjA1zW1MQROXjtZ5VAWtV7Su4QuQJ0ga
h8maNtv6o7IjssOziwT8OuwkB6Ijyx+2PrJ4m1TfywqgGN2/MiK4rt+gSXCHAs8ftx+JhIvETpaA
H7qK2hc1IvOLI1LzNdlJ29xWz6bR3ME/bYcuvRL1vDKoMoM29VpFuiTlK0Je1hmowPHmrGfCcOhn
V3tMzpxMGzVq94MMdIN1jJRbz1ZImyq/WdOHgVlEbu+yLHmkE3zZ0hxaaL316gVm8SnQYBJ08b5n
09fHuCtpCRDhL6fRupaacEMzha9HaqSJ7GFCIRTbxc4aR6S/+dJxDjPIiuToFb6fVWNhNqAOzJxo
rUoWhSHZEGXL/a4j4zMPQfSjzmM6qdxpmMcQ4dTOTzYSZtRAXGP5EIaaa40UWLyMGbTD2GFn5vDz
MCzR36aAPonNXu68y6yHK2YGDKF5nkkjl/Vd4/vHzNZI/gKOwi3amsVaVrE3+K+0dbwh0b1Sk9ZE
OG3It3AzC7O2rjI0wqbuMAcXTO7m3ijnlqTe50v704r8O5HQYbWjjQT3KFvkjOARBBnlT2IT+Mym
xciLXfxRO24r5aGm2YYQi0VtIn4I3TIRhwryuyy+RfYsamUpjfqnNhxGnJgBxieDgHaB6p+QpGXW
U0KXDCLRFnG1eMDrcNTcI5jhGXrZSCbnntVLU2NLiMGG5Bp9IGNjgIyFCq4rqdo3FXGVrEBAT4ad
M4a4J4alIqV0bRVCAgTPMJxs7WCnnzYTdcKAmIBmLuSFILkqU7KWaeu0GVg2J4kkPXOSnBoNDmIO
HWOgys1q1ZulNlXPAY6HYoS90vwzu4cyz3rN2zxqam0SHYmKCwzn4KTyRpOl5eSE+4q6P8dGEpD/
5bf/SmUvemNVI90zpn/EUy4DWflVCbBfxBMjQ7Zrpc9muQE0YqarUQl+FBG+KUbvZlF8iKbymE7w
8gbu+srfZk7q2gFG7+gPyVXcF1ezq/5JAalSvUM1ELPKxafCaIr4iL1tk3WMXwuf4NYutHWHcm+w
bjrAIfgFaCQtJOmD56PYcsj/QUbvWbzFloA8VHy34XtqE6bDfEVB1KuCiAjnqmWciQKMwTtKVB1/
HmAcVAAHSZd3QYgYr+NYHccvjrAVN/ihrIODzIq6nc6B9uHIrtS/wzxl1QfBVg68obaeZTx8Z6ZF
jGWB31p7KqP5x+m4A6QMwEE+9ilMJTZWanpV+j8TvUpAKwMnE3/1rG1w6qODccEabzKVVj5/rXm+
yUbfRQLqJsad/KVl/1ZKASFcx5RhuMnL1RQgbmHIIaJTlccgZU+/kn+UpsRIjQcGLSW/aYtPVFbe
MyAWfevA9+DDApuzGdTqr5fUf0A0xnhgNRUyTCXNgcOCqVosiHKadjWeaeYxiXS25uxYRMo92rCS
4WMt4UbhvE5lJFV1spmmeeMz7DOA9aMGCITNeINDO9bSo4zszEYk1ZUVFqRqRb4lumGFFFtIM7D0
/2LdQRVe7mx2ITzpDY9gStp0i8GJpBse9aeY8AXz1UYsufsyml1AT7JteC2ZbuPaI/ObbMsSmkOy
7oATOPqjTt7wwff9kdrQRrEs7YtgEzWHGL0v/IrJ2Qi6HDSwZMGX47FAdBfEbiNvGF3WzZaLugfT
cTa7Rel8qOXDnD7SDlEd2t1J/0i1l8FqxN6ZxsXKFZdpCedXlCwbZqH4vnrtAhNykuB2gfj6VvDc
mR42UpaEkEhAZyvc7BYYgITXDwkAihrKuXpO7Rq8ilNRw0No/KTjR8L0pH5BppniNXMA5SLag9aR
X+LyLs0g+vqfDqUdJCaru5Ge0BwfYASIHrhNBogrOLbJ3p/tbNSa65RtXWSG6z54Dh0lSHi0QHgZ
ML9vtvYzxCgcVopzQuq3qa0vlA4YcFUYaanTbgN1Mlwr+bCzR8OFSRSVGwEkY4NmYAMY1kGw19J1
K+0YnpMG7uZwueNyrUMH7OyReKk7lddSD5HMSWhjWHF/SdXVjP7y4VoagC7BsYGJO5XtQk8XZQKF
dFHUvxKW9vrdTNeWfKQsTKd/djLrKKEvAQvpCKc79BmDy+JO6n2cXlEIxBI2lv7ZF4iS3cz4jSJ6
ooMB0YUUOKR7Yh29A0CxbYhOs1yo3MPVr4wtCTSJvdI7Ty0/6V5lWI5+CWMRqgdx0VX+BLBg5W+W
FIPQpm/ZwjEFhYA4K0WlBkYMxrubYXAc/izFHS4FPZVVnhJAOcots79nMbtlHceK/e9HghpU7l01
91r7nKjPZg6ifIB2mTDzIMKZ+iMUxiL9luegjNGN2PCr8LexTAQ0CZCyZSz76ySyj2kXbE3p0qVe
rmBkCfQLY1TumqUPwntBFlPiXNoBTjMRiBg8Se+KqKzWmfk16IQbBjDb8l3IlCLhH2qYDUksdOLG
WDpaQCY1+4mrMnwgDmrqbRveiPXg1cKUV/1k/arDSNmt2xJPGygMkOvd2cwfGPa5LnOUy5goAlb8
ZPKixObtaRjZfxTvGeE9BifrP5oc7FOnEXWJj/pOI/sdNytTl3stLjwpFo4aRzszdI4LEGhzSIqX
0OgY1G09JD+ssjmxRAzQQ1et9nL6rvLTifAq8lcL9IBqQ7oYxSkD4TOGqReq27jfNvW1Hy7483Z4
ukp9zSKl4xIPOwT8v7A+I2ujASuG288M+oAD7A6fXp0Nj0O/1/jSHYp/Uc/uWvycEakESKlSmCtw
9GQ+qxgP1Ur7B1VICnYAdpTpNNgPqSP/YYXCKDxLKMAS+Oa8OLhmSxLiWuA0m16yCaU81uNVY/ql
0DNUYnoOkuvPxxq25yI94oNEhrk28Iw47ar7DqZfolKi8I/ViS11roy3gthFfOcBAUKXsd6kTHlh
qM9PFmqBVT+fe8XTQdtWKdSF6l+tBqtwRNyGZiSg1pcHtg53PAbd+KVJ7z1Kmlx/adMWKUcVeZnl
ZqSVj/bKpgqrg6PSbgHECNSAZN5qPCDCvijBXslvKWaoBmrT+C/ODpV6AIVHs3AEt1hY/0am7RYv
dHhLeg8XK396aJ5t5xkknoQBkzFp/yd4/4kQa28OBFR5Y7LQbg8pcigKLUc7IaKurX5GecDlh/lA
qYRidjyO1jMiBF3hJPSyDtwETJFdZnwn9adVeF1wFvGnoXmRT8MNZe6GgQz/YZV+jzyZ+pr/K59W
xExefVz29jbMWLSkK6Hv4vDQ4b6T9M2AXGFSPiAwNA6LXIhMZODYW0DvVovBmpmarI6eNCtfiVJU
MRChj5qeGfzCRv4nYwas96NxJHCdtNFx/O3Dn4ZkA+5OyAW5sx7VJcKzsKc6x6dJiMHsRv9iHm4S
4GPDQlzMExDOP+NsY7UgMYWm/9ZF+7LdEBuox3RFjDGYVhEtaHH8TcmFkVY3HVp9Fc4r5X9x0zBK
XU6fQ4m+bMPLGXTLVHMZWUFURWRtBizKkQa20jkNnmnxUYTMldnWdOl0wtZe1rhqmRlyQDvBV6j+
yM49S4AbzLfRXrAndR6Odp9gVFruzHqSQuiYkZekb9X0EbCUsqTuoEbhKoivc/pQlHPddD81rVmw
Esl2jI9msLGTNTB+r2s/sNKimP5MYM/Lv5H2nZboOejU6uC9KT7xJ2MsgZ+eZEx20f24Q7BV6/UQ
fMj1u6RGO1uVlzj/eOwcFv6D9hDIOCud36LjA8nv4S8L8votHvqd3eH1HBd1d0jzH0qglWF8T+JD
Z7GKuCj9F4f+ilEJeM9zBdxQBQxewhmBte4b58FUPTaJJvxwpKLNPYRwowyz3+0z6D6NrnOHaVg1
CQ6xkNEJMm8D+wFUpWa6ZxxceDLBK3IqE6RUor5iN9iTxGZRQKhuANQ/R8tp0URVGfpEAzz7CcjX
hG4lyTf9W2KqZ9YWuXTODE9SUF9pDzMaF5Z+ZGOhfVjyv5jnMMGNl2nwhFDfgmF+hLaLLXZhSz8W
EiDwL2p8N9NNLbZtcnHih+6f8RKhzEjA/ygPs17ZzR6lucNKqOO45FBkvy8jXHIDTt4I+FJleJnz
1raAbrQ/ha+GgQ7Y0L1a32SkjplxA9+I3nY9Dc6i7Ad90Rh/fHhhfNZJPdJNl0ABKqpP/tzo0BI+
ifjH8U9+evWdh6xdG2OrKKfevFTFe9pD9fWC9EOfjhVsfNUlF2LAJ4HlQBAENtGgF/lBAt1QESFA
jLDM5bxRx1VhPbLiU6HoDBx5ZYO3lJg3sj1WyXFGhtJwB0PRWoTWrmuIKa+2cfMndd9DcAVmgbhq
BdAbWn8La8ftDBe1j8AqiT+L1N8lf8yYXPXIlZ1DZLzrLZlIRJtHlEpkb6JL+6tZBsP+4nFCf1Xy
LVZbiUo6r62TGBnmAtDLl9IcXNU9ZOnK/sfJzrPI1WesPS8crhmos0g2jpqtA1zGCLSOFUqwl4x4
L/lqLfhP7OWmH6X/dth8h4a2Npu9XbybjFBkl8y8EmMZDRgFIf48RjA6wM14ABoprTPsODmuHKwo
FcLr+OzHRG6zgoZeA1dKX4fcGhOz5lsTfqjvMEd0k00FeReGCmsTG+S9qNnJN68pvYGnaJJdhTSO
eU9ITksMmb/ACfw7xuu+Odrmj8GlVF/68YeF+jIcP/Rxa/tu4lCGck+wQpXGZxSyyqHhXPYS4A7G
SjawMYIGN5a6bYe9jEI/1vaoEJzhL4NogLC+JmyCNZpPEFpErgaTakRkK3odwLSjA3FkUzL3j9iq
K+ju0WMG1UlC0DzK2MLGZas9UZNF4WZOqBiYT+ckeufzjqcq6A2wuPabUfF88xEonyn9KxqKFv1N
L/7S6mfC/qlYoGhAibDkZY7cSqCMOyZNR724KECUQ5NqgcdiYm6yatTfAUykkYKsib965iqlui45
nSApG2B5401c3u0WS1ixVwpuzZ4KRt9anE/9Ow6CkWCs6Z2xAHTVHc8eK89Mu4ZM68qNWX6ZwPgc
5rwghT4VBfPK/FfAT8SmiXeRzIuRMSwq1lX5LWIynk6j7k09dvbuE3/CLC3Dx+pCDw7Ig6qbA6EX
TLaHZQn4y6eKbzLopb85Ov02PrRMPysPkcZi5DGoYQYKccr9v5i6TxGJZ+meVVw0dFHAszk2TP5l
w+0DznY42tgA2aG/NzHg0QdBrGOLnFZ72tmnSlOLXC8s75bypxaX2oEFXyzm7Oq8xNmyrJGRq+8+
8w5sCGz4yHdJryaJLg5/xUI34z9TnHogxDOgC33yhE+TM/ST/Gk9ylesLiMZtCSGhoLDMonGZQJ0
nDyEytpk9pNIeeaFJh99VD204V8KXdL6QU+AAetqf8IzMwOvTE7V9ApKKgES6O1llH0lCFqL5hmE
XN/8FDT9ztRTPwYriSt8pYS3umO+geHF694KnoBqVSIAaQ3MkLvAQMYQAadbmfWfXpP0tVXUjxo/
seGgIKxPmbUaTtgSl7N6U4HEDzwz4KoHHNYa+4Gj0adFYGQRpPsIvMLU/yoTgdIraTzEpBvR4YC9
hJzfR6845JH9y7N/BRIWErq2Qn/Z01f4z0AdoUrbRPvCxuUZaUyM0brna6vmx/oduactvUkF3l6L
G4UlcnOLu68OMZHuoO7CLn0cxzN5WaQrG3iSLJ+EN09G6gxdmWNFkf9YnSTS0Zd2pUQy4o02pGNL
XU2nNsZxlpCRDtXXCDdtWaydOHJjKCQmvg66A0V5mQSB8c9gUGN3jWr3bGJNw9RsjyRp4gd7agyh
M0t3TY57/ijOUVBrzvSVYMuqil893HfKoW/9lUxVEiWrCF9yGnZHYsplfiEh9gKa3nQEsNf2e6e4
yMHeZ5nhP403lHNN/2FKzNseCVQ6Y/SykKaLLe23jiLKRhpnEkHViFv5S/wcDIuw+83xETLvAQF4
DBC4QkpVn/QjLdAEc2P7zEWX4A7TbmajLAb5SzFfcUEjzIpmaXRPq/itjLsWb4EHLs12V/BaqlAB
b8Z0AhTvxEx4jworAV+nDJm/Yo2792Z133H0TdRGiC1Y6zwj95CcgSHilWeJbA3PPoFPsJVDjnVX
sZeF5fXp0RiW7JJrBn3Glkt8MvGbQBtBCCg4THk6xnxLv4r/b3RWbf1m2OOiHL4m7ic+PZmDWhxB
RdeoYwXLWPNGi0fYimCwrnaM1XbEtHogHlHOLZzQE8UVYSoTXTPdT9HJl97D/FPqPCZpuriFKSap
7KtLWD/cZBmd45pwAniRFsrVSvd8/WLrp05xoTJFybUe31iJdRF+8uYlENd1mC/H2dfEARl3EaEq
GypxQz2J+jA2L6UQm4rbHbTXaiJpNP+eD0CRYqaPGOiVz3y2pjPC1Mp56Eljm35Z4U+hiJ1Z/NiM
WLG2sX6ilMitS0bzggmMSEU26lxQSDEqT7IPZcu8b5P2x7glOJwwB5LbCGZEZdx+Q19AVbaN09f/
RdtDse8hnkGd8fUqxZRZc+Y6HE0m6mkQXC0Xd5fTq8dPXcPIdJqZ8z1fTxjiqF2EczzGP+LBURUd
iQDW0o2TX2rp3HFME6rScdCMB5U0YTIEbIPjfqeaJMftImNHJmb/C7mnLV6TClQGVh7QDTSNUMJR
IqAAFs+RrUT4O42/FqKAlmIyLQ+qhiB1IJuJfWfLIpVXlqdyXecXiw4zNn4DZtVyjF3wOYqLqG99
tqkV5JAbX7tmDioITOO5tpBiSErcggKdKxgH9D/5qhtQmhKp2CBswGpWYbR8tQH+1psRdPz0oAjm
Fo+phgTlilxtohmCI7yViPE7LjBn6o7Kk+2S4OVrdzN9FgULnQ/uVBPFLkuFLPX017yv0OzIm3ma
3YQWCBTKXZgYJJe62LNI6AGVczq3H0Z9hGcfTluy7Ar7mbQ7MNeol4BUlXTK6QBHXVvIF5xfPBf2
hT1l2xxAUI2EZGntqZP+LO0UPSUfRw02pwpZDKvQGJBCwsq8qLlrTvC5iEpwcZ/RWNk1191ixifa
GtDDRX6vGZY3cbQUCrucucMj5RSFQcOGZ0EJZlcbFqm4MxGozP9ArT6L9JbLs6sPd4PbSJ/mQHrQ
OrTpM0DGjzw004pIsAxxAfckdDcpQLj9Kg03GPZBHaLEHbhnXMUk6QPz980XNg4kqNrfunYrhvXI
ngBToM7gGrsSyilUgjJRFTnvBaqkxXiM7TuhJdQQK3JX9fKBeodojzr5yrFEwROqQfULb0roQMCU
rzUHVbdGh3BqaVlPgfCa7goihGrmSJJswQuUvbGnkwYD3DZtCDtpxYvCbcHrE46H0PqKte9Qf6+n
f4P05vQ/arFhjtuixmar6bTgx3WLPStnRPWlqLew8RkwLVkDMPBDeOvV5d40DFwYkOrOOlsyI9pl
OHkx+hgkCNv4li315rD/jootAwxyVyHE8Df+UV7JczQAmmWs/GsR7eRJu7WoIxVlBrlXCww2C1XZ
p/Bskt8cQ67sUWoraMd31s1C+NPr4yb8J3fHsjnlbAD98qVh/e0YkNKEy2yPNUTC60B/9v6CsjXV
f/m41i2vk2n/gzkRT1iA+wLl+JVLBOv+pOz79hG3uOL5AtD1QRppPutvUV2i9DSIczZBqbhAJ2MJ
gV1lFzJcsfZGeR0dzKLcxjE7IZQu3b5Go8LoQ8NieCn0N9umNKs2qrErateHIdKwze02QXHpwp8O
WHA5AbdsOxd61toGwJ71v4bY4NrobNK65UOMHgseGFleTDDAYWfRvSHCN0n/9GFfyocw4dNyPstx
20Q2eno8/We5+KjzwgXAgYJetrkxthHvXN5vSHiHrHIR8XpANJIo4C2I/+RHcJKTBFaQzkff2t2W
mVmSvI0K5hnjrP/GSo568yp3u24iPzHdp4R5+QVv3EGwoZC36UQSDtfRoF575UI/V4hLhIuLMfrS
pINSTxpaBOFaQiM8ql9Kzh0zNzYtqHg5VTh38uRKHIkFxg5CCqmYQiAhafPMOWWQZabln9q7CNNU
OvCRQ76ta1fmfxvcPzHhPnq4REHdELqV8rvRIRCIXqAJFu8UTTJ7W///W97l/Ws1Nn0K1wW3WD1P
/wvWZLVxTY1VI9v7cPhO4T10gIdzaskWlV+NsvvRDXeQHZ5DvosuL4XhAksFe/grdz+GcU+tq4lq
Fdkb9RKzseodcKVWXliRdDMbbck+uiWXlLSNyYxWhMCvU8GgAq1F7cOgDI/4mTaCsGAzSr/96mAk
twT0FGPmivOPavET7QpW8ggSDRYym7A66qF6w7S7AzLNdRH8mTgvnRA3dMD47EhWDcEq1vRTM6xI
/L3S/em/1nhWTM9U3TrFv8Cn8oJ9OwKyTMQ6RnE8Xin+NIYt+t2sDrXgaV+bHWv8s1ltFK3HMe02
mboFRELL6QUxhj4k3HklNg6MyHqq7miSQBaMkbbiRhzIAoxrrr8qwk3LWT4u4+y7ifdzIRKm1Ou9
ssjUXR9/xdk6pg3k9CH/ZtSfxGkas9Jtx49XU7YZ+lZGBbclhbOGAqDZh+GDiCBDWzrGgf2Q3/3Y
yQWAjWGBfYpvwj4rxZPlHUJZ3Tz3MvAu9GL0GHwFeye9VN2bmpN257E+KhLNtbsLA27N3vMR+9Gb
bbxViF5DjK9Ts7PkiySfOm59hD/sbmymdar41yuYKVCKoRwPimMfANSOga62Z7M+CYbsSn2O2uMI
4Ktj0EAElTyfSUS3MkSb79hFE20ZM5s21QyCD9h1CjlkxqdqFAzdgHiw96jEuwICVZj/WFSiFyOe
cEvkoYedgsUhwVWk4u5zG87Gs2mP+O3hWLGE+SjgaEOeWugGX+1V0i6OhS+NEVSuX8zuaiTXgCpB
VW/6R2k8pv6bmCOVbEp6mPwtTO7zYtbHlqn/6sHab9ww/4kUf5MZAJCL93J4htlbT14eQYcmDeS2
KW+jzxPuFg7RdD125MUUYmwg6pdmmCW1hHoYBVR/8RloZ+7UsshEW5Bsfaav9lUoe2k89g4H2qPW
dW8GU1ZAIROK/t/YZuyieEn2SmTt2BjMvRj/o4Y/xNqcXNO7ygSrH4elr9M62zkayNyrKQ9LHQrk
3zxWUccNe2EsTwmfA2dHcrH6t1hZjfIl0s+FcgAVRjEXk+LLciXVkDOSDNEsY+0TVbSvrcoOwM8r
tb2UoS8lTYsyXGekU/DoK8U7CZ0QWbd1eMiorUOwBVUdLXT/bhquPS1rNJB19OFw6ozj1ch+8acb
vTchdWM7iqJeLc6s/cs8RFj+THMCh9Y+NRLnc821MTt3TpnyA58B32XQQiI6dr+TMi4cc9rpBdnk
s+/3yd/Z1FAQasgPJrqJDLUEfm/87zaT7OgTfQrPP6BO23+Ezl7mC+K2CGFwxH/FfETxllfxK82/
+FDZC2fBV8MYDrKKPWsJCgCF6UF9jTkbWW4itKMauk6ZZfPDpBv1VbZdrBhwLTF52Fm8YTrTtCsE
UWvkuMILJX3zZIphTU6Jhc+43Djmm8TAslL3ZbmWeelqPKu5usHDJzA/xuRliHkUepj8F4UIKGmG
REst35QCTeMKJfYocfsxeA4AJLRdudF62qeHVfzTapNAgV+Z+cbAKKL/5m2DaKHpf+wcynRvZ0gd
EGnwpu4ZXDkxWNdPdCP0a3ByM+Z+OUkRO4d1CL40oaLUZrhKegzh3fKbxS8CMFhxzm3LcLojhYub
sHPZPajPsG72jvOlJI+ZbJYooH7teDmewvBc0G9LqcOsrAS13LqVfI6qdjUUrxbBgLLSrG0MA3lC
yYCqkJDjpTQ9Y/MZDxeILk7lZWBk6mcTUz7m17BhCCt2kQ6AtfiSWU9kRHKYTXNosBvGxqGydkUR
sVa6VYIsXY2GRb5Z7I7jpxbe8VHbMkv2Uy2JlSWfiwn91BvSAKfC8XrxDa+d+wz1AlWUivcgR/eB
o8k26T8GVy/GNTtBG75YTleE7JaW9z2ynirTuBFwIkEDY+9a8bscnBwsN2X5qsiF4RNgTuDvYQvw
b5k2Bw8My5b6kyFcvoSAv4nitxCPXNp9WOxnfOQu5tNGp4iEGCslF6yg2BFfUnBVy5NePu3hKkav
sLf9KU6PNDDgQfrIm7if8r8MLVUutngZmXL26UqdrmlDWd66Mu4dUMpix3orqTfqA92ZZm4mc93k
b/rgpgrNvjtorApqBs/ILPPuO0WREmQ3YlJxtF8z88yailFlx4pjlw3AcFfBcIWmoA5bvb337ZcK
pDz8VsXJTzYak+ugfPSGw7R4WnJRuIZeb039Mph3GQiE7HznAlPCm0gpJgbXGBlf43dZ6mSHUq5V
fyPFbWE/kuIkCH0Yttrwm/qb2ZhijOZKiTbjfxyd127jyBZFv4gAQzG9WhKVsyWHF6Kdijnnr5/F
Ae7DALfbbctk1Ql7rz38uvjuUsSg/At4bcxTNoA742wmVkfHJx3LL5QXxC8MFgKjNeWv4iL67m9G
gtydzEmcP0a9zYIvVLChfYvn9mYNrMAXp4HCmg84iv6q7gt9VZxt5zmnTI8DcBGmRoHtFQP9N/5S
vKJdcs6cV7W/+ny2KSJ+gRR/hY6V7Q4bnm4rew//i09yrXlsWM1FzJQryPeY4D8bWtMA20NHcq0C
CiRILiEqf8iqIn93oBinKxB/Tr9Gbd9GN1vusf2FxZdif5sssREMsuoXHNd1uA5IoQ8XItro4j5O
FI4N+oFXEWL39dqPgugG/TKgIW5QlqjzzdaSi+T18lrC0MYkZ/wYMf4qlKwMwNGP0CC2yb0Ojl3L
EeIuVf/ODEPYJRGqtxR1ToH1y0vDDU7Hob50jb90s9NoGdj2/9BCreu+QMVVL1rhbmCwLztG/VN8
c2aJev0pZq/Up1HOY1vy42LG177gDv+p2mfhAIZ2+P5pZVnWvIwU4AYFTEwVlfLdNKp6J7Z2OGQV
MYMMyz5k/NFTcpThRbHZohL3mAMMZPAY0DsX2kd10yVL4Wd9TyL0yGRH8JLSc3L5idZT1EM7fCpK
vuEKoJhXOVSaNU0zhJHK/9WZItmLxjhZE8/3prLgUXjjVzht9IASf/qEp6Kwt++HL2E9AtBKxBaQ
4PXi2GdFOTjDcw5LGddht1JMb4TJjVNE3Kd8z4x0FJuaH8T4DvvvDlzJnAKe9PtefKTRVhvffdgj
tThKjaDvC42QgkeqxxKEcsx55ggpy/Nswk7/6o8yGxYVCjAWWHp7N1CHFDyCNF1JuJqso7BOo7GL
7feUaOd8g54buYLxYEbrZ1C8lzg3KGIBN73YaMon3ktnjlt9ZmxJbW77yVlNPK9WBv2KnRX8E8XG
WMBU4C2uXoXNEO7flIB/8P+M9KCae4EwATt0h4oweOAJM4anbuyzhFqUR4DwBprpqoLZfTR5MWLL
c+Zf54+RH+p5HlfvcVEmwc3ABqZTuAxUODGLxVHehvJexCYF7D8nPWs5QbbzmHUdtzskJph/U/jI
rdwNxqfWwzNMl9aXiqgZxkozniPMi3nyHmRfkXs18514l83ChVfJBBk+m8BJyzhAS5GSIzLU+Twp
LKsheAGZIK2b2szULHRaCRc0nbGv7/su2HWg5CLOWoJpNASJs7J+9is2sl226mY0PAWiWf7M0VuO
4mriCYhQ/OvZKs32Cu4sqA1ioX/p+kajjUv8c4z8N1PO9I0pKm1lBpV9l+2SnfeYURcg4mPVcHZB
kPUknpKfSiT4O/wl+7MJrsmkkgQGcBMdF4gl4qfaPvWcsVvIaT+pB637KZUbgcShfuBjRYHdjmsc
Hy/VP2Xef3RoZxn8MdpseRAcLGtmuHTK79RfWT0VjvxVhlUvfhgeJ75nAnAwNHouOpxA+y5K98VC
ctMygBDvsb4oA+YKj4QrAum5h4FAO4oMINhjNNDQFE9beetALCTy5tQXbGIMIs3uFT5xLZ+xbTPg
pIFoNwPKBq2H0oALTrpLyVdGJjifgSsFJ3dn/LPre9byrSfHLj6CButxjif+zij/cHRa6pczLgVh
uji89NbTFHK4J5/f5M/QnkE1dt2zA0s7uK8DZZmif4Z6sbaS64jRrkGVG/CtEBSxiBltaTOBb5Yr
ssd0I9w8S1Wu8yhbqfqj8TczG8peiel9ZJZZo1tsqV7zQzZ4rom9Iz3rMGXsjah2hJ5xgu/teB+I
E3sjPHxfJTFik8GamJiXSbvQAVrimLfHntzsdBcXS8VaSby/6h6vocg/awaZsfMIzLvT/gF1KOzL
kN+RJ3IYlOmBK7mKeI1XY0X5fGlL/g6bVug+RN7Cfl3W5SYLDiXveZ2my0C/CbTlMAbni6gINmNz
z5o7enUgnYey3Db/uFY5hwrSi5KHDOhqXhINAvMSbUhq37rhyhDfmQDX31L9yBXVf1g6qr03EFSL
8s6KmZUGK8yQOywnL4PThtAE7ObNBtGTIJBFv3X5XftM41vTdovmLWPTqfKpkgTyoTncrS3Bh2q8
0ojs4jhGZR+GdxREOT8voxz24+h7nbtJbzbnPdQItWPcrDrq8gTqUeYae6x3PNgf1kF111l5bpHN
h/Lut1tfW2b2PmmaC8iyZcjEKJTwEGEKkwHWouPWWQyvsWqXgoHU5M26/PFZ2RKp9Q0vs5pQ9nhx
teJCKtpV+Oic7g43dcloJpvYrkUnELhw5/zuF+5DXZGMEqIbJF/LOCrT1WyBi6U3tb0OcDf9vZl8
xQBPkuE3Ny9xwR3NKKnyHAQ0AHnJNK1YiHaXOPjwx/cGCTsH0nsY/FYCkamzB2xXEFjsDsuycNcK
pZ/yQYngzFclFl+IqSmFi8pih1IQP32OxAYzLBvvtHuV/TZ5BiGaWCEAlF1RH9EcK0hm0YcNMF9R
21Tm2wi3o0PZ67q/Q7ab2GI4/k+vvuv6uJLQ4a32g0Z5LEBsOshLoEMFaDEEQ6gk5FyNdoq56h4W
TFJ83MEOhxBD2yJZcrkXEOxQ/GpM8x1Sd1f99MW43ux+NBQVA/HbTFoPsbbLrENJeTiYjz7ej8pm
4Bekj5DBNDYgubnlmJnM+BpnjMG1Be8eqHiDny5o3nrS/pqGgtaGAnUXxrFgXVVdlekIzmhBU42x
hFMwCzwLdAs8JdK+fXXV8RnMYmmxikAV18WRRy5jb8jYJ7d/U8ospgiQjWqLK6T/qu3zkJwEQV1t
VHB0k54D4Fj/N9owUBi/Nyjm0qNevNhUXiNqWKQJ5ZoHXEQnU91Ken+iKWnKoSeUL8x8autTe4TR
N7puRV1F5kKV70b1UUa/AhiySiztNC8A9eZZlDsXnmvxqnMjY+5v9mK48EuGqCDc00w66dnXEzhO
w18ygkuZDlc/hQGrc68jGAFk7m6sGj0nYsFNBwoL5qG6901y9lCj4UVBDcVpz3xhllyg++d8KXgP
kgHpQffEorKs4ntsTZ7VkRQyNA/d+sLI5k0mbiSwsHKhiJtABy3y5mVUAPIPSNn4s5ku2P7zzzEv
D1MfUXX+biNmIDvpUjrFIodh3RGPTupNa6prod/T6j1Sqq3ZPPFmV+GHn5ncWahN7Wtnf7QhDk5m
UkZ3H5nHJpTRra+tJ+QCWnRq6z+CDVc1ojqdwgCV4CDHjREJtNjBpSS/vOLjdxkcgiYN6oUCpKJA
mCgoz2LzM063bX6pqqPEehBCJjai7JFg/Xcx35Wap/iXBP2jka5CCnAXxs5IWHeiW8yVZnkzoxbx
HMCrk3K56AHKkXi/DBr9RcBVaTtSEL2SvZtKXiw60g4SEpYwb/L/RrLVgn8uNDhWhWxs60NDqFZS
31PiJSSnomN6g/QiZrbAgF961o04HuAlEaGDfsVhDz1FFnssFkMY/3oCcYF60j9siJTadhMJVf7K
IUihZIIRNZxh9Dh4mxaiR0fBmMUgC8st4/UofkLLouzQ0b+gWxy9amRVYk04X5i4LHFWZmz5xBii
WsThj3WKEeoAQ8HCA+tS/eiQSAGv8wgdsZGtIuRd2fBGaMxmim5DyF6ViyNG/4PBAHE11jHdXOga
tnzy0ITdvsIGPSMz2wnDRYCZoG+tvzQf3kFVxy+sK6JomxKAMrpePZvyH3L8bZ0rBivclVe/4hxk
cwubTGRXV/lQ/H+pc4CzuBjGR+dfE+1DlB8V0Dy6g+mUZacg+tT1a0F4peSFq7j1xoEVJMsVyhEI
BSN8rIDzh5lhqadcuW94pheR9qomd9F8TtG75h5r1mij81RR67DyjFh1m6W/kCA+X3Tm1DrnY8C9
RV4k+0NGLtPknNKhXAdMvcL6OPvvCxUVV/UbR859nFWyAamMafjtFtSM8AkzumpoCS+VdlYJn3Gu
fdK+9P18g4H1AM8ZN+fAKfZEjrrBe4RYXjfQHSrEMwV8BWqDLo02CTPDDp8YeXCLlEGjjrrPwn5R
mAZgkfkX2j9VPP1uxz2j56tBUVbsFUB0s4q2GiaY9C2l2BDowIWhIRf/7ipWZHUjObGNQ96XLG7L
vwbInM1TAaaMixqguhGCrypXZVttIHivQoSKQ0dRE/pIMzdmdewjQWhbfNeq74hUx4Q0oqp6KxtJ
DNCNqBCz2fTDzs+KcyhivDrOi8pyqjRoXrtxRRY145zPfP7W5w+jbleja3EXZOzCLRfF6txWAW0J
GWDou0I3+UU0AGGb7i81olNtar8Kaqag/1+gsmiZXSrOq2GdyS4ARcMFAy/ENBqEpwM+6naZoEZg
amq52Og8rr2gwX3H4iMCGqWHPzgjgGpSMwXo07fC3OtsDpCk+uLq2+9OdxARx22/FnWyL991apuJ
RXKO6bWxzYWMP+3uf7MWad4K2J4jqd0lEsKuNoAYk9QSR15I5dYrwYtP0zMBBnBrTIn9PY25IDYp
0zTLYV84EYEkKP5Yax5qbe4Nr8K6hL3LzhgwHhS9fu2ioenSRSq+8/xnUmOc/xP8Qa9is1wXX6gZ
T0r0HqA+Vz4cSjrqs8rxWjS+6D9DibCIpehWq3jM9kUDDsjYqQ25SfpRlf9U9tUFKhV1wZDuUhjm
eTTTZ8aqjkZEZLsW9H2CHG/SyBGND2Yg5kyEhYom0MG2Y+ffdjF67fAHYibGHFEhUGMcw15/hswb
J0WsO3XnWMY+zmwMVz2Vu8EveyaDAQ2gJnMqaJXDTbO+iWibkPfAs8f/UjdfBrobgm1Z1e+AthiM
Dof+HukzgvWlMRi+mWT6biSLuwDvz5KXgICf4NseLxTIuvIWORiJGIE4qGKS7lGUkB7URx5HgMao
teDkzulOTAD89JD2r64eY8yjNEeIoi9znqaaX4IWvpcO1wmB532GUNaBFOpFyRfiZ9neuuIqSsB9
/MzJwkEOgEXupbGxwqPVFmzMmUcuDQ3M/rJ335ETRJmxNNiIrqX/cBSAgfpS5fxWnM6Ds/0SMdyC
oRKwrODIip1lBoUq2MbaNjAtkMfPwUd8BqGTrRXrmB/Bs17iR8jt2jOxSJLQyb80AvBn8jfEd9ei
++z5tO6oXyv+q/Q3Qr2o4z6tdsNfCq7PGZVFiVxk7mXZsmn1hfxK1B9EXx3yDA36ZZqQdLBX85HU
nGiaom6jYRjqGPwNIVOD5hT3P8IsARFjHNjbOhnSGt/td16wl56ZZQkVa+9VDLVEOoCIW4KPxAxl
m/aLxDyVqNPKdrp1rFFPESOcwhhETVmvRtD6PvaAmSLSmRvkbynSQKnmW1t/hEj3hyRfzl8lZZiS
N/iYonsDIVCuy+Y4tjvFYZ60TR+Z8tbKr9ljwP9KBF3GqvJ3KbysGizM9KqEHlJOye7H4BG44tNx
ipsdop2EaV4R6ajNK0CQWgaQKx0rx4gciRy+K+bOo49aJWf/MTKOjul4M1mepnhe6MIyrUfVQw3l
BVjuE7wHxNn9G2kCmq7dNm6CS51Zk1ac0iDZBhiKRsSImLouMm/XiC4THg1JvN6eKe4o1nM+AfA4
Uql6ADpnTEuB4WVkd6ge4V5uvE2GlZVcEhIU5YEGgpCHWYiMUVwS7tkxb8fdSAirgyaTGeawNBnc
N0A1X9tiDe/FjNfQmrCNjCxgis2oe7qBbuOp4HK/6+U51xcF3p6MRBk/imH23LlC2wlVxBf/TldH
HyrbV6l6A4sWdsD4XlBmuCRA18ZXjou0aM5Wu62ye4MmYPitqbWrksuofiPM7YVukeiBxJzTM747
JuxDNXFbkNrR5MeERX7Nga3a/6NFR+NjUs91zZ5CX+vSPdBNM6ETnBVTsBYiXJbVtEavjrvBGBQU
Mk+dFiiO3sao8/LqKhO2SHJbkLEVs52F1Juq/nowqRzOUsey33OVDEx18Lo2N5W1syCymA9Q5wMT
5HayGU8ZFz+K7m8Cb1vDB8fxTkTOqRtWjXkvEfk3ztNRK8rvSywPTXi0qQN1xaXAPgTG2W0ups16
Rd272XOwk+VIJ20VH4YGYVUlcBtzK07IMgetmEhvhq4MyTE1rpXxF7CWULRnMaPs+52L5dFM/4k2
ZQaXIeA+EtlM/HVk0InxJ2pSsIp/aUFoG0wGyqWTo14TEtqwb4dvebwhyYgpDELezRgVO6Z0mn/J
0UMk2KkU+8flkBhpJqv6XrWeAVYYBwggcxQ3UMXAN75GttfWcpkF8T0nx027DOExmD4QDYTuPFFv
zIpsMrGUNqml7ns7XqV5KqnCYch7U7aBxYKZyTBx6CFVnRV6Pr71lFz5t4kZR8uLx0wdL7UkWzVe
KVbjod7sIBGETMH9jOIY7xYqM01H8gHHWv/TQNNEvYN7c60V2zBgOy/lTg0vQf8do/rXC52SIlo7
JhsE5a3hINewtFpy9nIiBZj502w+2uisJhS+Hk6zbReeJv/mVHebOAgrQ/UzeFp+ZmAGNRmFJ+1s
w4r7S4p5jgQzHYnHb6gvE2KS/DerP3YZ0iEEQaYLUAyleiRuyrvrWktXfkTEeJa8K0JZoNMins0S
2DYXJQu/jC1FsEntnQ11N9f0vVRYYJs0Frzb0dXRXmOQDVB0vEaZCHpuvKQG2lVpzJABTCLAsxnM
aka1LqOKFduPQyOES//FRrTA7zpu8KDygVe4SjAzcCehuV0B2rHQqFofAnxPOGx9a1f6b8OwF6Xy
y/78ntUZq2gLnz2XCLEPKrmokqOAcLWN5ficL9C/cmTwCj+0jl9b3QbxjxZ+tKzQBnvctv0uq3qa
0M4jbHPd6ewlqOVDfBc9g8GCxIk8hcjdpvVnpISYn9xlEl4K14E2aNpI05lQaVa3cXR3Oz+9xWfN
bIDUcrTKBdOx6aE6NN5qR2R1+jaxG9bjfy3CmgILT4oKRmTUG0gxEh/FW+H+Ot0xGlq2hJjYtIAV
jrtC3PkvZAzna8GhMdCVSQZ8PuTfqjtOzYiyBCA/E/EWY4U0yS8DTOO73FTGUO976/9ulSxAejHp
W0ubfrAlU0vJKsT1+GjqoV6X6E8sHZ86N2/HnpeyKxb1ewYzCX/AsHWIRdM1AZYAR8fAtzFZL4mo
1sX0tJjzUi7L1wlZjEs6kKbDuaZERN4YMcc3dFxwPGmJUe8QwCzt2tqEEzwkyHZlY6OXnmcjj3AC
0x3YK2kSJ4r/W++WlXo3h2BFQCGt/HPg8deZDnbExBGG1li/EBiAdYTHLCYPPWJbk2b9HyY4xmm1
z3KL3Ghhe2OeYD+xR09axqeJozVhE+XclZyZbLLusZqmHB4xintfwsbE6dMMzB/BGxsI/kOHV9ve
0o5RnbN2xbji8zFjhlvYDUdRXb0raNIqrOGtv7PbL+4tifglx8CQZKS32eozZP8FFA1Xhb2aCIFH
a+6TY6uI4ppNBsHS5RvO2nRsvksLsv+QQzPIsSeRMYgoMg79pdL8G1VAG8I4SN7OzJnVw3KbcNDk
ZkpniOmBR7Ysey9omM+zq4gokTsemrzCIy63DTP0vvmXtheCg86kii+IxH6xMX27yKzMajxl1nOG
LKjuIUFH0E8+pt124SQI3ZoY1pNLuIRA6iHd4GSx3bDLb/7gtc2NrTp9djmGTuZTVeo1JNO5+fjA
aMBaJ5tJxqsQoZGvMbLEiRxX7t5J9yr4Mqt0120SnsuOWVuqfDrVqL90AGvtfwHrUYkXM2WAFRkL
A2StEiGqz3IvxpTudhsrO3QoKoZ0a0Tt0uFVVqeNRLc95kcF6YjL8E4H45z13wWd+4jGRutwegMH
5zLnZxerVj/D3vOmCoMvKQw2tOcqAX2d3xs47/788Q78EzHKdHNEwDG2yMdPBYJ0YsxfIlfdRWpK
iky0yPR0l0xMV9CKop/K2wcfw5asOxhXXCaoCwxNrpX0QOgN4zU45kU5YYmZiZztMky0Q1kF52rE
/YNNpoXSaVnNRuuZ/poZJW91ISByo892Xj25pfawKTCICESNOYtbvblZXI+uRrPb0d2XQUHcmEJK
/V86JuNL1XbnMCANE4acq7q0cGuYRUu3Tpd0FmvFoEqiE/XZF1FbdS3rsYBK0nz4WAv9mlM0dLql
VhoH+v/XOGBa70B2OLaQqSmili7ih6wtFgZtqoKlICX7Zmwh18J0swyQsI2zVAyY7RiugC618K0N
Q9kqdL4tB8jT6Net7n71NKk+z3IktL+J3Rh3B9tWsXB0c8nOHPPNQsXCnRu0B0b8HpnFM6DJ1Fjs
NqnOzKLzGqw4KC9fuu7Xht83lRTOQQktgrm+tM5aHy0HZN8JQh0Izt7szGaO5xmyZ/dJ/aCtm3TX
5tbKjF5txvoKCYzJ+GOGkHmN77FE9/HPdMDRtBCvjejoompW7OQxWMPHqBwR9g062kcnIdkNgmS3
ztTiSaIIsva+x8ko5Hc+xvtOurM+dpkVxatlvza5CRmnBoydS0gYMH6aq1s9bOdoGznyrU+3Ig5r
wHMo4XQ3zrVo+quJ2Nvnyq65hw20du2zRmNFGEoM6zp99La9D6W7SY0aWQCnWjqeA8X9GcsQch7S
5AFJTBXgXLy3LmbNnLoXuBPBwLqJXFKfrVT3vFOYbZu7sLE3feSzSUfZUIKOI+UB8y7K/AanXkjb
I35gtS7yiNZ1FjVwPcKhFmZEh/uuG+8x0yk9/mptRu2R+Uu2LN2TBtiGZafE1BfWm3gkS68JiGON
6B/OGs992wJfwN2Ry38TYl5ftiMbmgp/OWikoLjpGZYbxVyiGMHPn2XfzMqHkqzI9KdynW83nCVc
BLZo/VKwTGRVwL7WXeUM10YsbH2NohoHmtUqhIycW7vid71RUPsavDwGY4q8z27JnPXpU66Rs9f1
z4Kjsuw4g8+sMVXWb4FxBylfuofCpHKpHi7uoIjuJdgbLcIYwgBywfz5I8Iebkif+BH6YLbfYStZ
hx1de95qz/qiHtXz71h+VQKkqrykMWLgHisw5/Uci5GPYKpb8CAEAWlM6gbbg3NPux/R+QLRKENn
1evGXYGPMSGggtG97NjWpvjVLO5lPwXp6YebiW12MC9/eTBqfmcVSD81VB8+poBWV6Gq9wh7xSYi
dkwp7cMURjt4hYSKzS832d5gX89pTfCHz1EZoakXOPakC+KMq8SVnafNEltEOezZjd/aaF9wjJZu
tZpy56OLh5Rxlr2m8iMILmbJCrmTCDQLzjQaVde8DgHDAga/k40qiIdRxyg7BLea7Tp/kefyi+Sp
bdjAAee5ZiKLYX7nQCCqGgDn6rugL6z1ZY/a2yzJzs5g59wrckhqrIYFRqSy6eBe2i9F9jWZuFoZ
79aGi9uNVLSi9iy8C3YKXd/ZRTgQNdZDQ1p6FZ5oNa22oxnRsoYrhcV2oe+T8erLZl8Tp5xW6tHA
niHyZJGaRz9JNyER6ZD5Po2u2aWOAQSjJRp1F885dOatUHVWgehSGdDoXfqnsFWMVYWbBxp6OicL
72ves9JE5IUcSccR0zN2DGOx6WW2rTr088a4TpFMkhmziqn3LCSNuhOuixqyVlV+jp39llgjIq3v
nAmkBrjW9vVF1HykuXGMTNbPHFaJ29yIK18abL3bSmftOZ0Aur2EDChKFRZCn59mVXwMYC9n4ACu
7gbxgxCcV8ekSW7YJjbaksuU0GBjrzutB1agyi+D3s6ZIz9zdvJAPVuptyFqLxo1TzbZFHXNunKt
LWncLyIpH03Q01e84d0DvZqsbKqWvCxXmui2I8WJ2/iQ056z1EyhKnSIW9Sp7jpsa3Eht7017oXq
rIsuW5dz1wOzjnKehBjyAxzeDnbkpBNHINazWH2n20KVonoRwkK1D19D+ZSpdjZdZMDM9JqRhKVr
ghagpD5Mx5uvEpODhwqf69ZVwJ1xdo0caBGuv8zXnzo2W/YTYUv2J/synShYwv28LM49/39eqLmi
6OVF79aiQGHhE5875eeIwZaoVg6vWKH8a9OLsCKg0WypyDftQ8AgOANH9VTWjAOr9G+IJ6+gWWo0
f+8G4dpJsnNfZbsSOIPDxy05IAowR1n1juKUbqC58eFHaKQEormunW4iP3SCEsQJ2V1TVClQyJya
WjFzT430j74dn+3WWSYDfRuJiCVmV7Y9UVyth9LwIhILEz3yBKJVN1Y9XbN3MgSjRhusMhDQuEkw
wduqfgQ2m9evgkLCfUQh9lHfQkJEjkNB01Pxbf6wzHH0cNHjw6+RbbFCXAxlfu5xakqAPJlPWgNb
Q1+wGqAottlubC2WB0UxoBXEv0+7rtoqcSX5Oqt3DnrWBJNVATPLxO0O5APK8dqHS2PZ8Fiyt4AG
NaxirnpGRdxPWRHvHVKp7EoeKSRR1PmnELOL6LJVELKvUuRGG+1N3RSrgroc0D5y3frW+Mqjwn3b
sBUYMEBPjErGlLPYb1cs+vuOWYgawJnTVj78FDXreYfZyq4M/h8iwRa2kWwCwVyl93cFWUeWBamJ
b8oSWMmeVkN+A9JPPoNY4x3Bd1egI3cwo4pvv/wkP9CP3jQmDplUly4ohgy4lJtvqIzWoT+9uRbZ
VkHP3UkfhNXbNL4qQGEB2/xefU2zZayi84NP2Ily0U8Uh751mUyFEQGxNCbwHxQcs1bEHhlyZeC4
DEDEbu+1DF79Tn40JG3GKbrGtOJVQOoMG8IH/lEhrEBusBETQvaEUgy/joiSvWm5P4b4inOqaqnc
XcM69tqw7o0Bc7q2Gin9h0B5VVxCKZrm2Ph/7fiThsuGyzGSc32k7W1XgYH2WZuPaHJXUv3trV/F
9G8q/cU8r6/LP8PqFxKZxJCozGONXenQ5yTVCgTf0sBpojInSPlRdeOqwyUfUjbHtJMxRwQ2XoUd
LlQ3IHsturga+jD7Pqw/ogSqiTSpmjY0Q69W4GIIw7rLlLh2Ezp5fxnXQCucfnq3kTt1mEZbLTyO
OGGKYFgHCoPNUuw0o9kWSbA32asO1UPUp3Zg86MyBvR9gSObNSp2BwvSEB6rEw68jaYqSDfcK6xA
GNuYKynFUTRsUtEdJLtjJ8azEGKc1R3MRBn5KP7WRuuhqUhG24y/lNSrKqn+TeOwtZmsOF25tiY0
aXbLdcGnPZKrAAgBGPph7Mqn7SS7yJmuUmeGZodbgQ08h8Dcqcwrp3DfoZtWR6JWLZAMVryGw7we
hjfpjK8UfUxI1VXsQqs1kEKIHA5EaGboFxIc6M7OhTWjYn6XWDBbn+yMvAKzODAIkqhSWc4iSNZj
Deh9fRutU0vPnJDSq/rZXw01/SWPjKtkydcSXFIz6Uymcp0V6iVG4tC6OpGo36F8sCVf2wp2CciO
dVmh/p13D7BmOguanLGv+NNKjXUUnBhrzn3DykVwRvSIfPsBykqgISmPT3URvvLSn8YpeHPMmHtC
t7LFoD01pvJ6+WTYtLFzwKsIogp2VCliLaX8yQn8Icx5A7j3dyzW8Le9AJFf0HzQCVK9yhcKfYxF
yEzPfUCpbVgoYjJQRnhqcRkl0O4je59r36XcVtyNPHN7c3ReNdLYK+DQ6cAnMEcZ0iX407Tv3OGn
iRnYY2+LyWYJyKTUJKck+N6RusUxP5siXOdshsccZ+vAYkl7meNwapvbCD1fEJU/2UB2p0XTldSJ
N+I7UBlSdwH1CMePA0xOs/56xkfKKI8+XIQK0kERandVmymetNRA40xxR5aLpzRe6GDmm5buFC2B
iT44Un9MBF9SVbFallg74K8K4zKo1Xqewma61a7Ju53dWGDrJOyL16F5U/HWhvCA/HGnldS7Kpd9
AbuFzeYh4E0tS/NJMsgDEefVb/DmWOl8aIfQ9MIDjc7FjmDhsfhrjKVNoaoQ2sOK7EVTmVvpjAwy
hpt+YKxVRTsOnMfhCCayt//CbF7h8sVMLBCCtTOwjA/JTGBA2FeZ6Nsh74yKN6T5rXSZLwXjNmL9
6mLiTaNsJwWbuaZi15wuGqLBahwHilVuU41kPjymY09vHdjfetY/K46bVNEpuAT6N8N+JiUCR+rr
PJYz64UFWLk35C2Dc5LJ7pJMYuXUwbsE6ujkyX5I61vHxkAdk61S8bTN+Q8lehkjfvBl7rX9r5yG
Y1DZDISKBYD9Vd7zqjZETsHj04dx1bP912eDkO28iYDGdSh2GaCIMkGeYri/TWKGaFZbYDv2jQjC
EE+b5qfPiuOGKAIE5eF0EDFYPz7DXKoEf2WronePLV4xdepeAwrvacQ3FYP/KYDk5R6vzNYeJL6F
ZloTXU/BzvRbs1RPNZ6NoILTJP6DhAfCqtHL6ZX6FlVXjGZubG2LPkevTkmYaMmZFIeL6L+K5Nl3
074UnI+leXANlbvnaw5zMYHyFWKpDVj+wDqrjbufhnFrFyUwOVdb9Q1jpQDLvuxcsgLQKaoNVKL0
1EBZcBMX2wNlc1ne9QxBSxauVSL26hhphMP8tGn3hm1xhUiSTFoKNZoGE8Uqeb+v1WhtLBXBrwWA
qDR3QfpUfaQoc4oIUQit7d5zcEllP+IhmBd9FRZEJlIouKRherF+7CfrKatmUxvGqQudtcHO0cyC
haYWu9IePFE1+7TJkQEhMWNk+Vf66b4veQ7nS7Cv8Q4nniDUyhhZiNiW1xfVs4//yfRraoCblLkH
4JtjiC1T1nnGJHep2m/DeLr4RbFy0T2zBWLyHS/EhO0LZ7MxHQxmYH5rr7iY0TelsI2IudQ+G5ds
dXfpQCctVfuk1+xJYnXTIldJk2Poc5nIjvzeHx4KDD2k50ExHiZaKOiMpLtzB5snGYGphOTeSXPb
u7AUWcLkEENKzUabw9hwjHXO2P7msPPvyWYJwnCtk7WEWULYc9cwu1xhTWfnNChYibAADEizVfMe
d5l7BEnTdPnVRzzIXXsf63bZZ9gJTMluhNK3Ahg0KV8pXamODFPI8pAEzjqKrG/Zo9lQ6432H0dn
stwoEkXRLyICEpJha82SJdmS5w1hV7mYSSCZv74PveuOjna5JMh8w73nOjMH4sZP70sPkpr6g36L
NULOsq1DSfJVoYwbEXvP5nCskgaJ8W/Uosj38GouUoQW7YtV9dfCxJ5imVfb83eyqXByjcdRgtzP
YpIg2H4bnnVugvAQ2t5G9vpmWC7GOcgdTFS9KcKQdnFJBp/9XWeBtfssrX6TVxymKBVzJoa9haVW
7SONEpaSW9bNTzF8NUiky+BbMtru1PwSzKy3PbUjPI4U5zz/yriR42TClDPGp3hgQJu2P64b3yvW
7+vc7bD4hCzgHWtYbEgZBmhTvnn91a/KcxRkq7G4e4ulHlOinzyadX4scAj3bICAIDBh410bBs5H
976QTko4f1m6V/VHPqcnr312IMgk2XTG7LGr8TQE7njN0xlLJ04AROO2M2D61qt0pPxbwAKD/1kh
GbC74WWaipM3iLsgZsuMqjcnZkY2upsWPdDDZMITBOrqDqghKSxDWSyO//kWxzMwjeJmeTVaxurX
qEOWfQNzovSPpRXl38BD13USbE46fqCyIw0pYi6kE59hh9OExFCFuzQhSIk0Sw94haqynYkWZa4v
9VQ+2xYZV6hPyrR4CgQcAu+cRQn4Kl0Qf5cZFCPOY5X8jUqPbhZRX8yWppb5lgneccQh2StALrX1
HhdMMSe9qI2BYEC8dbKCEAyk/OPfzmGaDq1uY4bd0Zxcpj/VLpsiDPGAwFtxrjV+oUCtwyES6Gio
0ubgHJf9zUECnHK0GWZ7iXz3ucqSi2dOW5HJ/VB23J8dDguP+JqrVK9z+GRMlDOjd219C+s/LoKi
ek6VfZpiffBxb81ojLUwngzfwyrJYJioS7vvrhnE6SaGyR/MwWGKkDXagK2XmTPZC5mBBZNuymi6
cwRZOVlogUDyIEZzURenbDRXTf8R5O0uklyR0OMGr1m1pCImHEP8eSyZEHHH+WkxoteVCdlX7KjP
UThQYXG87bKuOEhDXgwu6yGKeOqJOgcjlRQAJckIkiOd4aJX55JPbfS8JoNJtBLjTIEXy5UuFi05
2jk7ZbzYYmbnALeiQ23+nQiNEOzV8tQ8BFBQMoDF8GdI77YPnZj2tcGPLAQmC/RnEv5F6AHsnWLQ
XwNYXBU/z1PzDxHeXifyNa4TzXSBXgxTLvrUAYUj1N5OqDd/ifVOEWt2yKjSpQ/GvdQGw5XKD60F
5jIZcHbxsX7n9Gl6cbsY7DVyy/kSRvvYh+GLofQvR8l1auRlStU/x0MVVKLNNOkV3RmCVMbeVJER
3/uBYNAjGFZ29I0FNwQoVdC23sy97Sc2L3T3oxYBti6wP4rQPXVZBWDXx7kY1/Erg+R1pCK8WcCC
H7jTHroK41Dy1VsfzXSvq3nXhxl7OoJSB3VYopvoKR9sO9563vTbRg2nHqVq3dREekJFt0qqY+6T
HhI6JHI0MJoecE4Im0mLg1XlL433LmyemIbiwXY8gMrwkUKoTB4SkVGTUDvQuRo+2/Ck8W+ZAShP
pMees2qC7eAN0cnJ7UtB4A6YJgc1O795Aoivj+rPqRJvTkAcNu2+UXiHvHVAkMCuDC25K3xjzwBz
RY29l1CpUt/cGRTCjPe2gxhe0lIs6z0cDBi6OHGNXB+TdGKB4TJsKtdtxD4zb++aBd825s0vh2E7
cZRGSA8m7Vw0QPzWU99dOxwtl1a7kOs5r84F3Dyb5W9p/AvVS0YUHuNZfNqYdERJzO+MwIfYI5ov
Boa4+R3UnkYLthE3Z5ni6KzSl44cH6kUYa3lMYuHvV//DNT5nZ5XfX93qW3oVnCWI3xrs1uFfwtP
KiCaN1+NH2pGCzQQeS7vdL2fCk9fYomdjTXZyCumPRruMe6eCK4k97WxABXosPrkMWqRkqWL8GM9
AOoMHfLA3PZRR9UtS4e7W1o3o4Q6PNtAScA9mu7LmA/fMur21bT3sUfWjbGuOmpASfqGEX5W2l3N
7GZ9Bg7mgNmTMVU6WcgSJr7p1mLakP9NDJ9YpMUnYCZ/CSK/9RP+887yX4eq/9Jwyx5ivQDSrRMs
TlqlCK7RXNo3hLM3L0USb4w4+iQlioVerbJd8FU+7i3zq8YhnfMBFvhhlTXCfJvx4NTVk3azo0W6
kfDCPxDgH1nEw/2NbgHmkM7h2yyH59r2nmqbuBUyjQSiahQiz1wMI5MsJloGytekuBZS3Szmeumk
DSbl4c5p1EmWpH1WtIcKaTQyE2kEX42Ntto0X4zWOvs2DrYhagk4SnY2mpjZdi5O6e+iON3pACkR
ch05UGml4gWIPyQj2GRMbC6jyWSzdDkcupjdh5lQQ8C8Ebq5p7WztUz/VdU0Nm02bpsuokZ0CGog
a6WQXwGKALxdvwnlCfEjz24Xu5hoJ9zPMNeL1JLUCkhYIoOw9xBAdbTkDnWJuSRvQxtxUrYWTdS8
Wjp6coL+PtCEMtAEvSgAw40KGTvkND77nQbS1DK4oxe+FghBzCxmiqkfA77qyijmhzEgEM+PFN1h
vrPaduNS0+rUeGZqQURgD1sYK+A0vCtNz4wxvKfBT0QPZImyL5Mcim0a07MM7/Sav3So+IRQmNUV
w7EaYj4KeSaPzOg9561mXZHju8xH/Vf07D4FOSr1vBpzlOTR+CjYdRrwi/lwaJaLwxSPW7cMNqYj
8Rh6mzjwCaYGVgFl1qJdQSS9niEAGJ1Yu3h/PCivDlIVl3FXl3j3oc/7deEvsWBoVargQ9ngAik7
XK3ZPzXf3LDuqoj9Q2fV9Bc4xZMxSPGvL0hq2uIFpK0j897naHYr94ITj/DbED+ZAozxT3cwssqP
sq0o2ezHxplOunJPlZ4vVZE/F322Cwu4Y6JxDon9EsMCsluEsC6DCyToDtvY1dQIBAqecPdMRp50
bK/UMmcMqjML79+8AoPrgd1SCclwxdydUXKisS/SSx2DUC8JAMgNnz0VwlfF2bmZtXP3OGfjUCGr
rPCMYknGcFekEKoUaujUa05G0z73Sl8IuttWlBJAo+yPKkcuUaUdG3ojW6nGx4/rwtcQG9XX9Kl2
eXcHpq1DdWUqdsHvglHAemtEZ6LJ4lj3Ononlbr0ksV3a7sVGRc++1qzPkqjf1dT+ROkw3ou3VNr
JzdG3MyUwLOQMAncN9rifv/TB6zt25owRs1riFmbf/AgIkhPfYhqPkZd9ltGBWFmxilDmy4rl0ch
eXZ6pP/8R5YXTKRaHW4tj1FREZ0kJVHqI0usDRYQMcN3jS+RA5KYEQHVbSYrWGcsnEwsaVFMSetT
iilc2VYd/nRF+Yi+f9+QYxDZyGFF/Gtmw1MlAP8qY95ZGQrmYHJeYl989xJ8Zoqca6JMi3sPlSKV
NKjxqWEeQ46UN7vBw9gx6SxhxZSyS9e+OR8GeyCCGlOZ1CwaAvjE+HlCrGp1W15EWJ3dsfiXeT1Z
3+BjVVRtMtES7CfrbTkQL2akx4JYYq4bdaROxdWA9MPyDyU9jdt85mgD9RxdGxO+tQcJi/mWlZNa
nwcrx0tf6szcEfRLgQ/t2SGtu9bNC6vDjYDhTbgSrqTYfCrYJc5OtzYs5EGWexEm9aWasJSI+sCH
h4jM2AyLMyrr9Jbx0mmYxSVMkMtQsDZlfxamfVcJB35RnuMs2Bal+S8z0PXUqIF8l5B1oSNc4dU2
gGaI5AavqMVujRpl8NEReWhUmWYJRGz5s0RY9jCxDy08Fm1M8xAg4r2f55fRgxyoIwMjvulvZ6rr
EaGUlSYnz2MdlbH5M60aQfF4T5r2kgZ3S+SHyOxPSeL8IS9so9z0VJlcyLV5Fi2rb5sgKw99HHDK
qApXo199xkH8UkcTqjT5mAXs6ScW6sTeojkBUIA43Ck/Cm9+WT4qNQB/M9WW1wB7LNYe1lYZo8so
GjHaRv+aENBCZahrZ/TXGJOlEXBFpPZZQnFO+3mXxgEdjMD0Ev/rFbht4dg2Br+Rmg0tTqwuoyFf
NHsso2NZInAWjj7kETQUDyrPmXX79Em9QI9AoQV6TZwmy9zZHYqhiQA4h5skbuVzN2VcU8BSRvNG
SO9D2cs1e/O9m5PSRp38UBLVWVodwHSqGBTkfWe9hwECffbJRFQHeO1wK0EaLtzmYkoGGwqzWyjp
b0fqdEzXRCm2ch1XmFGmpHjUJkboVqLOa3uMkOUigNXxcfa91yIl0A6L5uJxQqRy0Dh8GtP6qK3x
pXMX5YoKd2Ywb/qh//Jcgz873nlefMnh7aJbtNYNri54PTejY/muXedehvW+neFvWdHR7fTzzOeu
JKqUAhh07MRINP74EvRVMt2l7VN3iZLFXv7aVYxc3YCSbbjmgeYELJ87ejUXMJwdlvcuSl9MNz5O
3fxazAaLKPw3VXYvwCYoB/gFq2u2MIyUwdaZAO+Jm8POCYAB68gQHQgmpMGFJYM+q79J7P50XVs/
Wqjuau+ncmMP+VkSGi0CoHlmF3z59CAGh3zcyQACHCrNcfij/XfOjA8r7O6Wz4CYgBBp3Z3ZXSWK
Lnwwbh1QpInSVLrNs4+DyS3FhzsFTzEjt4JQ8JouBQXAQTTPYGaxTzQb23nNwKdw9cCpYl2ENlBM
xmUeEVP0PDFV4b0mLI9crCmuU/8i0XqPvRTf5qscxDMunV+bk1gld7bVlzqVBznC9U8+Zc77iRxE
SW7eGnKwMzxaBfqXpNQnyx7PhBjiLn11rJwNZ4K+LHO7x9RbYl5QiUcJeQKklwUmw3YHEaiafuqQ
DRDeVhtai4EpkA3w0zjxUHnualRvhtS47nJ6aXBxtTj0IjxExl8FH7Bt1X5ygaKLTlOsQoGYNd9u
C6ut919r9TFmfETR9Jb0qKOZklqAWFROgjLm0tFhsKVickYIbpq4xbsZR11QQCeCF5KVgDBARS+7
hvkzSZF7hO6vtDgrSwBWGahAAgUBo/sObjDzu6EbHvC4Z8NE7HT3qDJQ421wxvB4CQf3y+ZaqAbx
4dflQwPHYfDT18lySGv/MzTq1YsAXA8trEzkwOyKrLLfGficvOTRmnscSFjJ7AAFRJYrZqb5UVkG
I6pgoYttKoKx/JxAEJdwmDE9pybICKMx94bbgVpklZEQFDqGkKBmKlW41Ne0QY0m/eR5iPRFRkhI
rU6SjtwRzckOnh0MqpadSPQpwV3rOX/mZdniuld8G9RnP/Xo/s389jqrZUyNwiCPZUBHhNepZp4y
DH8mxM2zR8R5YjjPld+wTZ/WIWQImzUJjGnN7tXGG9TWyV9dlUgl+cqDbrqQurEdkasx7T9MSK/b
hOQEHhGz9d9BxX8YDblY+MIU8s5CBqugB6laau6LYnIf5x6tbVuyp2/LHeopc91MrE5SNtElIu6H
xlYl/g0w01mRcB6WIG9gtxvGTx5NSA+DcO9N3d5M2lNgcjALg/ToYh6vxpiDO9JUasUfw3fNx7Ji
Y+YOmIFViV40i8gP7ANN5mCFdcPU80dr2rcm14eqw0ErKHAb/Q/Txi2uWLMycyfoKUDLkzc9MQwq
QM7S77CE4pnKxa8zYVibPOOrQRFPCegWD8vD4dPnoHhAtjACEyl7hpuWzfyAY/I2l5rYQO8RUQn+
gzi5NgtSzKrZgJnDxemrm90xamcsANqhPQ0j5JChEEduG/qUCRH14LJnGER2ATrmAZAA3T4X84+h
qqso/VuVMpiva35n1H/PaVE9iqjcOxXh1p5+dmR8NMhSl232pkEyDFiJCqLWkAYEn5JpWEPJrgcD
4FdCn+w7kIFz18VqhvOebL8lqsGC+Wa3fO5pDR1gMqvDnCNCNzyFLN8+J2ZxD6L6O0AlP3gmpggb
Tx0YLheAF3Fark12cJ7QZFj5XzDE6zn752u+UsM/Aii7jUP5zfTgiSCIfZpzOffpH5hI9rbzHORm
gP3YITHa5j4JWFQkuTykXN4PQ/DtAGmWkAoaTFqerP66jvXRZfORSeSzHKtd1MYvlT9vAzGSqGow
74p6H3tadMxyk4rIwKkOooowkVWYti+y1ndbFtdaAaGkWkWVQmgxyrF0JoodU8CI3iPg+syE85X2
0brO5T1tUD5PVAoTWKg0G1DWoUwdLbLzfLIPLSyivqhfRBK85gI6tV8FL45pvxLx8Dsw6hi1DzkV
WoQXH4B4PLpTD8fM746NNA8jL3+UF49R1ZxZTW18E5+rZ1yG0F/5Fu5zs92HCdy7lPObwhpLKm20
63zkDrCTdsLmOg3rMKGZ6yVGbjR3lptAxEuxTdsQEMOKPHYj3GcqPgkzu07Ces9K4uG0tSX+ACLV
gkME42p7TIFdZAZV31yCDqMq+MDESteDd7XgIY7Mf6RYghjM5rkL1I4rfxuP7qGxj4OUFqCR3Dm7
FsS2Mn4iOnpa9WRVtWW3FWNOphZTTZSp1oQGTaLAHcaGTIkp3U62JIBGb8a8frQz1t78NUlojZ+6
HJZlaJsbzJ8ZEV4wLsVI5xANILTnbsF2EYJWMGOeBzAwtcngk3plQnA+KePFRuEzWeljo8EWlxFi
C4NasCIbWdIBrsUEvS8z5mPfWDeZzofSInlnslDb6KwhJlP+6Tv/0jbdy2iBYNWl+Sm0/eEX9IH1
AgkfUJa6Cs9XoDOO1ArF95iovS7nbaNY2Iqk2IeYCccicrZD487rIo5fW1/geOOYF3AawvE1nfJX
W5Mnwq6eQ8g3FtoMp5RW3UHG9teQ0pOB/L0mVOVbawi2MweRazhUARCdmEuojcJf8KCt7EdF7p//
p/xi/khsMmOj2fgXBe5LZQZ6owyspcRgHvx8PBHTd86S+ds3Q0Qus//qF3jV2yY+kq+6GyGTcvNh
ghqhnKnYe+/86auao2dmfLuc1Mh66PYxvRrCyu4O6SgEYxquu7IcYdHDPDIxLSu7ujlu8WoUvYUa
sf9imlvsl6T5vhlMVFfDIWo4TAd/6a1TpB3tyEwLcjGbF0a5RVZgUjQrNHMLva6cV5UIN60zvKgi
xTyeworoW/ZOTomhMC7sGzXxkjNX3QtXsrdFzqTtUzL47/2ExTHMsmGJVuNsa617o1u+wBiWWBWV
ZzfzL04+yBUFBVEd48CyYsInA1rTNNnQej1dRLqYYGvbusVB2TwOPpBx/uQ/g81ut/bdN7dnP2kN
1K8tnf6DEai3AgZFMEAU0CMfwsjmfesOFrqWnDDkof0bzstEORO8uCnJ0X5X/8xO/SJTx1kbNVg9
0d/QrzIazNCAWfTbThTvoyFjmFSemhjZRYLKfSajsLh2Yf3HcShhMoHzO1DDWVvykwf1hypXs/ip
QSPxq9FS8LWO/oQDQQIZrBKmf5AQXhKn8y4SKTz+qdzg+s/BoXlpiKosAeokcg+Cc2f25nAtrJja
fQxjdoeM0ZMCXEpZ7kqmvUmS/etBzRnkeRVdRxYDuUGAMs2KBZMH8dkni/scqTeSHzfSD466/2mY
XoQMbrHTJiH1X/oFxJ5tU8qS8gvEzHNELndQ0r/OHL0G3XvXaZY4JY9JFG3Lqn80C3rnXH17JKBl
XgVgvmNPdw0s8zLqYWt26mqkuFfQH0V8Yfyce6DbJ7OWD5DyKz2tdG89T1N/cr0ByvQ35Ky1uUg3
WGLPwvt2ouKR+OBdhSm+J1tgQHi7lqRNHHVsFbsaLd066Iwfs7BJm1vS2WwyWXr8ZJsugVWpY10e
x9plPQqQyQ+6+jTi5nzqLQQmjgZPxkwJAQRw8aZyp6PX5umtdusKA7FCk5WTXxo9ZTN4XHD+bcW0
llACl/DYboF3jBwwLa4Vl4YzNoObWYZ4gJX4V8zsvDLYHg1kFCBXeI6mm43kDKUWq1U+0seRbsa/
VIvk/ovTxyx2BcCZ5sMd1l19aeeL1S7yE5oIuU8JPs9QKa3A6vXpzsuNDSTTVdrfQfrHbNIF25T6
dfYOUn/Y/qFWxC4UauM35TpU3yqCP2psBQDtkSQoL9oDm1xbWbEJNXyAgI9wNWAFJuGn8558llyo
FPQXrkx2JWx9HqrhDVMqA8ik3cJHq7ozSCtbgXjfz6zjluiMhf3PM4TgdS/wCLA6jcu7PbFARaW6
pCRcin5H047nN0MVUkbvETTs0EWPfRv1xu/goMHumQEtwPNROZ5ZZJzJhYIxp9+35XmqvhO8VXEY
0G7+M4BPEijAOOg3wkvU98UqRV/n2smV0SavLF0/p6nHni/g8bWjdJU2rMkNromWd9doLzmyPxfH
YcKfmWATAImCmo2hL9jN757dFumE7aPdQCtWhzrg84A+/RXbx9Z4Z1NPJJgRnuxnjKNrttfM38le
ZXW/Et6ugHjqxFCBMQVGBwXSHAZO8j657n5sEKI9iC++HqsmANnfKASXtHBo4U8jk3GHS5QVH52W
Sq7L8r+u3yqSA2I202wZFZG9ivqQsAxA7+zaDnm5SRzUSdQrNN64W7h0+mXwvCpR+ZrFG0xni3eB
yDK/+YzjI49x1+6YnJB8Jvvj2G/R/ODdXQH6NaiVyup3+Wz1qSofpbXAtFT1WaYHu33SUEI67BsJ
E65VPbIeqVZeee7zp9gaV2iwrN+GgS7oA2FfCbkwu59xRvNx0cNzZm8dsZORSULZjibjwfrr0cS7
DIUtb6+abY+OJ122PEiUs4tX3vC5BQAFaWljuK8lgReaH/2eoWdok+Oyp8e8iny2lG91e5vq3yrD
TDL+VqQe+DQWAfMeosUavsKsOrTphc6swZYQBggPQOmDvizLB4f5C/0OspPilE7DzYLDqBLj6NIU
4JDhGsSccPL5jeZ7nZ/KACkpLQPwoJq/B3wCD7+w+46ZfnZujQ/j4E1jgzQ2VXAwukPT/uny66xv
s33C/oE8lLcionq7AXsiTqFg5mbUa2viDA5hj84wE/MXQQAFqA8WiEyPMP54wC2+MTfo+I2KeJmD
z/vB2STRelQIvvdzuxsj7rUedfbDUJkPmFToUtG77xZhFluP3OVu4OkrE+bKyBfFWmhm+TcYEDb0
8v47TO+udyosgV/R2ZcLMsMpccF0G5/Npb706aeR57t5gfJb3QNBHWhlhP7f1rrE8tJ9F8a5ggNV
B+dmefyYp7hrS/2zzedE3czxE49kgWMVJQIwth2HOiEfWfyd1fvafmUuKDlIRodnCURA9sS/rV0P
/4tC6EgDh7UjO5sJhNjmsQjJX1+brJUqOmW397eBRo2ysVCYGt+yD++F2HWSH4DFb3IAXFN14Lpj
8fSQTJeJpRRt2EbHiOh6cOnVHb/tujZxYDgskRKypjwyHHdy/IREsgUYsPJxv0WSAsall3xq5LNK
NlGwS4EwzOLZHg89U495SWrTryEq2XZuuD/3rrEsPT65eOPsO/a39QhfsHrTzptC4GW8FNlCk8Dj
sCr86qGOXNrgH2hoSb9NAX+67cnljlmIZsTKonew9xA+yK8RxkbABxNAIugdpwTMCnx+f9+qSyLe
E+YJArZMll9Yi6EwORozLFPz2nEhjx1JV866b/+AC3Xa0xifWWBnCpXSphsQwCcsZ1YtT2jxHKO7
5noUwd9mfIynv9r+Bplao81VTFqy8TFXt2EQKGv36eKEHY/1BGwvvoxd8xxVj9Uwr0h022UpMH1Y
jOG5Td6j+G+Ap2FMPyNeK46tHtiEWT12YgdsoI9f0fM411Q+kXIT8DcHAhSorYW/MOLzaex32/pn
UsnM68D+oIV1oGaLkzleIUuiOSjG7ZTjkXkaUAQOHEe8YkRbTtm7iBgXkvw2PnklNS2fSHaoaatI
Fck1BJv3ZrkwmPwyG33IeL5VuKXGO0iihuJ9hURnutTDq8U4Xv4YGLTijtzSOwT8B7tZ4AU5wIYq
eI70UzltJRV7CLgOfrD9oYlvYkHeCJSeiMjlEZdL0Tw2KAANAIDASLt2n2NNLuaAY/0YW6dW/mmM
L8849MRhpOTbSYfNy8b60jhjTNSN+mAlfy0wMl3xbOi32bBxPwGukVweuF3YvZa8FQ7BmXF70OTD
Gkbwnk2EbQDLTOe954KNZkhL6RxHa8t5SxUcgmPj681gv+WGQFx2KN2PVj9VZJWYHyUSm5D2vCF8
DU1aT5TOtPAgHkdEkLjlS0GCy00m2dqGbumGR4OXF1YQjdra5oLJu0so0EQx7OJoKbYiaHa6BGTP
E5fcFmkFj6eIbIwJ+4Ul1cFxZAyIPb0akDTjdQB0XBxrenIRfxKvpvKjB5AzTW9p8FpZqLjMV9Ev
Iyumt3FA5MqzCeKBNXpaEws8LAGVX9LMgWnZqPjPTfIyFh9e8NY1rIX2Nks5n4NMDty7w5dkkl6A
3sfaQbdTUVSe3bxCgNStCYXbtn6zQozIyQDVcnrspp5tTLVrM7ahWzOIDtqethOTW7pSWv0PxXPY
jHuQ7btZF7uhvDgO5mH74pdyrw0g4Pa+dRDuAJtP9473sfD2U+h16Mca78PKkg3yxZVGDYsbdyZM
0VfsLLs/ln+RWGCQpzNwQjWPxZf7D4dUA/QADFrn343ouxU4tjBiBgkEjhEHcAOgEOf1IoZyhzcP
jtMQe3uh6puy4q+QxBy/Fjw8i9EMbRM6AgvJuO8TgsQuOFQKf7x40F1wZstJvMV4NGrj3vYMygPc
HPni10jc5AD3YheTPGclKIuBpEDk/USxS+tXwAc1S/C2KpSc3XIt2W2YxMDHXD35kG8adzGlEX01
umZ1Vo0S0ClD9CxB9oI+BBAvMKjCFKvEC/btIi8q4/iOZpm9KVoPO8EBG3i7CU4DvnN9MiVQunHh
HhgsjFd1aO9k6O1yPyTQLEx/Y48BoOIB8ts8OnSyfplqpG4BU+GnTurwIGK4wFMUEGhfjcXaSLrq
PW1rDFsTdHbErRO1VtAlP2Pw/wQE+kg9BY9D4B1Gu1r4hzMGa8kbYDu80RX5EVrOMTT4Th6i0njy
vCjbh0VXHzsP0dqkS4Sk0jyr2n33LWsEWcQjNxQVI7bItTjF4ZdDHNAXn1/3IRvcd6KSWTJ6g7N1
Rxm+IXNgsWC3IFRHdrIQEJnfeMe5gOqPTpJ6bh4vgYFhp6hsb/k0nwbldCfTiOqV5xA/5Q3Y6F1h
XRjy0k/N5xyvQ2A3VBvDdEoo9PJCYJbxr3bAIDGmtFqJBj81i8V9hZW4Tc1v28ZF2XF/IBygQ61W
ZiPcdVGzqFFsPwqHV1Yk3cAgH7pIB/TPJTwFzECmpmPpg+mc5B/fQKcOLJNrtsUrrmt7Nwpp75Gd
7MdkiSZKj1J6gIiCEWuFw9+nLvrLaGfvCcMTvL7+YabZmRDoT1bNDg9n2LRQD7lqNRty5QOebLol
yyBjSVVBaTRdlxwLcgkwSPmYViag8WGc/kONSyowKa6dvAmSOI0UEnPSgjArSVmbEJTLjuGJ+kwc
/9aj/YuxIKx13+/ayvst5+xPVLMf4XdjozNCP9HG9xhj73NYEpSt+d22iz3c+CvS6De2jVclwaEE
lPa2cc7J/erQCmjRALxT59RJDm3MN24Ul8KP19UYk0bJGTfbh5bCPnf8N8Q7SB+D8sx+S7Bhx9HT
Fgcch9veoy33o30KHjhJ8VOTzOa4GlOnPtqe3tmm+VYMaCWR/yA+S9ZpA9ixxUAxu3hL3PJCcwwR
zk2fi4YE86x9STT9kg5grEAcNDQNjPjKQ6MFjWLhRm9DzyYx2PKgFYhd70+D+QuTZsSgIXUphx/T
Thz3O8qQpf61+q7u2K2B/rdNkrFyk+DHAUMDJE/byDNWEaXqS4ou5aoyE9uocRQ3SWvUM5glrmdW
s7Fd5Sy4dABKiWEGQSvkJXqUj3j9orgyxDVWvgQK3BYh6MKVXZaBQ76khqzBfeo1FVpY8uYbxllc
aSpn+DUXiwi7EXxtD/5sNEQeY5dtHFaaM7vpnymh0flnorwkxMGbtSBAyjH6sP8I+X+X0UBgRZ13
q3uvgNVVpDk7K7S/YUfRYBRT5X/GoYuQgSGYF9dXet0ejqjydcbZ4AGhWpY8HV+Vs84co6XhBy5K
09Cyk6h/UR1YjIOYKgnuFdWzoDwNWdGX+br2CjlQekQU+mdtE/0Nqs3r7Wql3YiUiiEOnKPMhrTg
FhrYUay1bxew6HDQxWQWI64taUkz5Iz5lw4YMU+r0owV47EM+VL4E0r2EcUGM53DLD8ha5ibqeiS
vPPWUT6GmjAiGSLPBfYRERag4nCWNULBfrD3YCcV/YAXVuRrrDyfrWDBg4e8E6ZCGwCCraZR/Ztr
YYkvZUP5QC9npnE2oaZseijdTj4HnvWIwGxMPn3wYUQnGqOKMQKWQRxFBgDjyGElaIbxmP82Xe3C
7NcmM8GzmfWZuDpTFy5Nd1r7FJ45PwnxcjbLJaQkGt2m+spShHyoU9wIaXU5eUj61WwMrL3JeGBi
+uAIy5fs3IYiXSTtiZfeMxsnHd4JH0xEt8HfFkx08clUTPBULN8BIhiJOgWWS5ETX7ygCkFG94GZ
sQIdOTyY/vlJ829005wcVKNRE3C5OLImRKqynWziMvyM02/YQJz33RfPFriQ2A34iUMwrD35gb1q
+7agWCiD3DFmlAZFNV49j/oS2YFlScz16F/zfJvH08y3hw/eC8cXp6zyZe4rRz/8aPs0wXAHwW1K
/iaen2JF1dys/zF2XruVLFe2/RXhPHeqI33kRUvALW7vaYtVLwkWyUoT6X3k19+RPFKjJfTDlYB9
yKLbJnfEirXmHLN/91BUYjRj7ej2ejD04mVtg8ZkoNZG1IZrP8bOEY+E3TOc9PFL0iO0hkG1yDWY
libWriuwk48H3zJKUrR0nPpMk3vDSwAw5tBYlAU93g5scmFEa5nGpg+qcnpxsXNgpU2dVHnokOzK
9yltJpSnBgrwgBg2tEAJq7w1N+EUR7u6yMIB/FDUDainW4Y06BO9yozX3MVG7qx6rhm3dJ6xaHly
TKjRANJkwfFHCKwA8/RFw6EU409J2dh1zQBZr0GLT3vZtwL9kss2ao1j0fZpMa1bY4xkexa2m+Xe
qo+jpsWuk9kLFjTUmVO9DbKP5gTgU1s7Pyw1tEhdTSFyQYcYxKByVrzjIhohiAu6Qa6tpEmsx9YK
w6xf12FbCvs+gyyOhtPAHtD/Nunu9/lj4TFxLD6d1ojQ26ZcITNQfZEU9BS6OJHZmxM6yjxHKnZq
+rylW6APG2tc0DBwzNLB6q8NPw+WRN/W619CNSpLb1UzWsGEXKSOUR9TNgz0zCpMfw4rs1F51zBo
HOsg8rogSdHipXyabIDswO3HgAftI71llhi1ERdDnqRR/YpKiCvtrkYgOJxD1C/ozzq1AfXiP0XC
JSJpcpiD3sciJshCz34BdX+woCSzhqJcCnSwlJhxT/8P9Vh+LHqJ6h2ZnRw+LSdzyfr0SZudvut2
qkjqDTptcUjq57oxfzNOj+Yzj41LIZ0jldxDeSydk+2aS9cA+ggbeCrSWW3jLDHtkzs1bOs1yzg+
w9TjPFR3nLHW9BdlejYcuXQCmyYwTgNT2XkP4riDZsgP68e5S7IHXuIkPSZB4w6/fNOa5r0okwxC
V2xiWIJ07oX3msaCjx6iM4udPfd5AFikK4J+60SZgJqWGRxw/TlPIC5WXezRb51SWT9gJjOgHMqy
EAnNsLmphx3CyKCDTZtiHMIqX6R0I7qixVdqoHsM1jRMnXjldM0sBRtJpb2fwVzRPeUStukxWDZq
bzoSek5/+26ejzigkihpHtEF53QSdWiQHhVZStavY+skVNO8Rga9kCaaR/ySWRiiYomKaEyYG6FT
2OUT+eZYyMuZa4c+5qKv87uSgoY4NzdL+QvhXGbDQUGnCU0yXQc6ZMCdozZkRp8Jbzr7Ab3sA2+K
ymN2MTS4eCmx0fVRXWlXvxv1QAp8FBgvDco9RHpp2s/+0XAK5TB9UEWWgk4KpghN8zRpQPcwGeC3
raMkrJmQVjCAuKT12mGCB80yAvEns5lTYxnoKolRjcgoADZSE0tRTr4TtiSrOwbQ1rxJ+gSRSDlk
4IgyL1bbyZTMv3OXxWxjk8TlbyV2DuPX1KuILtzI6HzbFaQEnoy4xIpv55roEXYiFJyyqABZ+kAs
wpMROMzNhZB9/B7gEu8Zv8RDuK2NyNJHRFlD+0yUiMLc1agCsh5WxgmdlG2FLB4G2/NNq9wBvWQS
BErzqlQFq1xlKcKu4+7D5oI+W21dmh9x0TZUWo1r5TRvbLcXPdAmWeab2hGYwYwUlQljOY5h5zkA
O3Brh1aax2o0RtYLrtl6X9h17RzraA4ruhyR2enPMGz8bJfYs6YlU7A5rixp8I5qwq5FZag6pyEm
pKOWNZy5SJ/jJi+6Z96qZXo3tgaJbTIx+/HCiq3TA0KKkLV6cqf51HW8x83Jr6JV2/nYXrGp9E9F
40D2UVJNFoE8EiDZJL2EAEImQOTi9nHJtWcAd3WrwziNhL/mzKPiE8PRvsMwWEIvR7WIOMdTbjIe
bJdK8dvkOn58FkXNmGakZTmsm4Gp/sYJhfgwHW9e9rZBOjczDBXa+mpAywNPzYs47FUmAUVjQUez
E3njv82JpXB9FP443NOEzYJt7vg+Slbf71ibGiVRtZVGMGZ7CG69s3Z5szh3yq1YFsfJLl0uwxJw
Ym01Ftx7rRSFW9BZ77HXDB9DUHbcndgmE8DUQwDTpRjNCw8mvTqWE9fEQbHIr4xuZG6ifbR2RLA1
Roo+Y1Q00xXsIfqFs0F7zulgEGuE+8QFxQHpvRaqrW/+OGORzYSPGBCddITS04OzdOAlqbGYldUo
lwapl14cP5/cuwooNFGendf9Uq3jMOoDELVkc8g8oxlkpsFW1j2aNIPZuPlgJdaETsFTgfMwJzNT
VtNEOnVVQFiuVhWmP/CLAFexuzSCTF/nGkWHRYyMi3b8Z+01+t4PJaYrs1XRwQ99ut0RCwqSNbT5
9HntuiRVKfJJXa9LcNwh3tpfZWup7G6yyoJbPegPpPEUGC3Se7VJMeb9EFbovgXmhHGfwTJ5u6oe
E6wlEQsVWAKr/wWUTALSyGMEpZpG0qtmrPoAHbF+T7KKkB23KmI8dU1SIjOjtASw76Q9XB0UnwT2
Ol5M0iZi2WRnmw5cTiPwLViTkBQeG+HNRNd1uOqgIkGcW2p2rgLDtZ2M7qQEyGg0o6FXmlWGX9yO
OagcW3WIBNqgpNHIOq7XU28ST9JhZi8w+vjkCUeNsNiQDImDkT9eROvCNOEYgL10Ac1jphBr/J0w
VnWcMJdpx5RAeg8iBE5HXxQDfbyme5oMJFPrPPfhUuPycY0Nq7knTyn17XiXulER7OPI7T4A9g8F
sd94zbAdapejEdeVwU7toEc1YlQLgKqKQ5VLH0g0cF24caPy4geKFweWTTbY8IFLi8jlyHEBtaB4
8omqVDEcQpyJ1DauoEe60UMm6mf4SkW36TiGqVcuyKK94jEqklXgGAL1bzzlzU4ao9G8eeVIhqrU
7Rj/bPoe46wJSDz5yKKKeXnZm+h24J1pqyAvA1yXugWA07jmZ3S7jqRcGXCymMqr5Q7mqs5eAkRY
in2r8oZTx+hq3E+hKNN3ts+Mi2TWYGqQvg0xA1MqAiM8DYmHkoADj18OlIUN6DS6Ouj+BrpkC5rb
1PNtcgjgJadw1hMo3DYtN4PnWtW9bHzfJmYgmDgJwevyFYfgBKfbUPveb2uu0pkS24cozXUet7sQ
Xk/yUZltQX1QJwbZAXFF2FfgJMjnVS5R/nfFzKk0HYzsYRwqA12ZLk10a5ac3CsBE/60hX6WP6jB
s/wHx+4QyIK8jt6oB+dmPTDZcHbZ4HjRcwQtlFybToiK2U5cFywL0xSmIWAxpxyT7YC4DjJk33gQ
G4JsPLvl0Cdrp4rL/IKylcZogkly32STWfEu92mau70LU3eoc6WO9dj43TZBlDLuxFSoGNFvlGNL
i5Z1a+7LAqTZ7C9hCdmkyuAua+wxXFfscfF3H11ggI3PyZnPKiOo+me0KC1le4S/gzHM1OgORanj
Az6GJwMu17EZcP5HmCQYLivWfNxbKxZQprvvtf/otAtBsr8b8LdEUBidCj+Wwl7VLCW+izgjztAq
dB3d/Kb2vzWMxUU5QYSmcTOrl5q3cY+GK4vRzKF4CJzp7o+//Off/+t9+j/RZ3krMx2VxV+KPr9h
1enav/3h/PGX6s9/3X/87Q9pe8LmfzIQpk3xyX/4+vvbQ1JEfLP5H4EXNy6tB6xxZtoBAhbmU0BV
sfv6K//5L3+m/fqz72WlG/INun/79O/n5L0p2/J391/Lj/33t/3rD/39Wn3C/24+P7vzW/Xv3/kv
P8jv/8ffX711b//yybpAUKvv+89GP3y2fdb98wlZvvP/94t/+fz6LU+6+vzbH+9lX3DUffiMWJj/
+MeXlmeQ5/O/n+7lt//jS5e3nJ/6v030mSVv//b9n29tx3Nr/jXwAzj6juA/MpD8pvFz+Yoh/+oB
IfCp6jzPCwLLDP74S1E2Xfy3P2z/r0LS4BS0GGigSJcvIV1bvmTKvwaeEBY3Fh1jX5p//PNh/+M6
+PMV+d+vCxYH618uDd9a7pYr+VNOYDqu9P7t0qgr/j9XMZr26MN2IbX0Ba4XrB1GjrgIfWF26RDp
MkOYTuwWoCXHptuE5L5verDEzJ28/G7WqV7N2rwbnSw8RerRs7CbYq8tL1GFZjV2MyB7Mx5B9IkM
0sqLySkfsKEuLoQx+WsNrhTcepdcZIsFh9CclaD4gP9Sr1PpokmxqF117W3lMpkWIa3iuCl/prib
z2nDOJV8gZw6j1m3yC6mFZJab7OVoU4o8FHF6sK5Cg1e9iukPNsMZjUe8wBLsyAmNdL2PosC8xCl
tTr3wXc6eBQUc3tIXT3DLaYlpQu3vsRNYmzMAU9H3OfRRYwAUopxb1sA8eyuon7NF5Jm5fmcE4jf
q/vnaEqz/TCZF7p3S14zc7ec7JV56dd/3cg+mC6eR3Xl2dKEMGWdczkYe6cusR72pdtADsMtn3vD
7zhC+DMsT2sOreHy9RGdpnYzJwODHovzTkwhtU07CwDO11MB3MDjy4RjDQKMS1yVxCFA1rs0/nMY
DcnZzhykHctTH/bE7Zg1iOlMkd+S2Q2gq27wzlaV/ePm69MK/DHSNoV2TPknO37OORmea8uh24eL
Ol1VLoPYr39Uy1ecEH90nZinrgT1MmloTfQvsfO1aBiQhO0Tv/MREdn++esjc/moIvdxmogQDQQG
VU7nxlkX0oBowEdfN+CqqEhJ+3aqNlp3INRIsqqq8Bz02UdqUJTbom/29VqZ0f3XAwRNZMES0XQC
zSA8p8vN10cT14biXHz8ur8YdfEf1DDewsZCu4KlnChmT7XrPz+PeHy7xoBqaWeotJsgQ+pfcJxM
pume7C2HjEJoJTokQKRrQvPQ9Um4LW27u0oTf5LIYnNh6WHDguyEu6lL3ujFXwfglQzUGwbieUu1
oNA6RRRlmKLjAwMMG5hUFzzSeXDWkxjzs5dExSGRVbi14wH+Seg816HOV3nh5N9BVX161COfhvMB
xp9hv+2rLT3Bb0R6Fr9iSi1wXcm4DpopRJMbTHfj5A5IPIgeAXvvnAtvItIqw/2ZOem4N32kgtiF
iWX0guiR/bwAPxVOP4rkAcnRhX4v8wxsmilzWcocwrpSRnw/zRyrbpIHFScu9HQRqO511pvqrFNF
W0j3A/kCYFqHXl+TiYTOtorq+9GwzpGX01dFNw3VhmTj6bF3i5SRSdixtRl4C/324Cz+I1WH/tVm
+oqrU0K+U+HOC3Lv3Iy5t9Ypgts2cA0UZKA1E6KZfgWiWrO+Fb+7srhJlGz0Q8N7yyM7dvJFda/D
skbGJTgHLv+GxVMCV0FToAz1u7KJcLcX/wI6VDrzpvJ3OscbbFXFYxS4wePQw1dQ809stvJ3EenH
iaP4UwA3h84EVHMbXIeQ4q6tMcUwWpwvDPgrpuvjOyWGxpyM0wzZbsbcrCyebSOnwug0wHUXxi/d
NDR5XvPbyuKnge7ma5QEoOx1+iuzeaFo+sHc1QyM3NfCM6dtn7uHLGFsUeXot80s+R2nsKM014L0
u/eEzvEBA96tgZO7L+KG4LwiPPaGxhkC3G5dSd87YexXRXgCcy1Wvbb0Tz1VqybtspchbZ/cnMQe
z568ezPoyj0egxuNt3IF3X569gV5QylaeHSO3Ul7w6Nd6vxmAzVB6uASDLEsN2YjaSjH/d6onro5
/EF51BzDuLsN6F3upTucNawHIgTGH3N9X4xKoA5Qal9NmfuapkgnfyWGcJ/bEChV7iJdNWEUxbZ+
FamYVsGMnGNo9lLm5qXpWRABD0b2a5mgVOp0+bOcTK503jS0yx5nkjhnRtGUlFV6LIpBv4iAzwZe
k8AG2Me6HoPcSmMkphECEvpXXKGjd5a0Y5/N0eXVbLN9XUFKEUnZEngEnvDr7gQOSsmIMlJrW56n
wYu2UAbkqrPSnY8BkHmLQxvWQiVFUgfkmBSyQUJxygFMyFczaz5yEHF3wrBq1BcyvM/z4vHrwfQu
ZOiiSm8QjOUm9bvp1VH6xR6D8j7BILdr2gXOY5TPaqrMV+FX7mash3g7VLb5CkLqIciK2+ga8kS2
gHH1ItI3lMXbMEGXfqIkPLP7kSU6YNiyEaTf5S25Gh4yoiqBwukMGdutbocTByokM5aMnqXrbkxF
Dj1PDDwwz9ffRXChj1tu6yEwN2PQh/si9cRqxHWwifxk3EYN7gE/Lt3zbHnW1WrjB9GwXnrYg+Ti
cNXMhPYq5t4Zk/x0q0q/upHusYgbausUDb1ZzyifSMrYDSr2Xhs04MyYDSA/OERoH3evTsBmHGYl
dnOBZ2yU1bBK6IbXgSCuAwUPAS0lWOfhuV4uIoTh75IIsFvdoSRpU7no8OdzmUTDfZvaT16D8mng
I1y7vxxTZq9Vn3/aWOyOg57OMrKch0S415Sl69XCb31ni4I+emhs7OXuTzYhRsg57nnH7Oh722e/
SJ41CQiv9tgW28otx00ogE2PCxO8T9w35o/jjelV9WCG+lYH6rdOWIvQ3wAzjz5I8OqALWfZAjP4
1Hk/3jtEbrfGz84f851hGT0uvXq+V8NwhPF493Wvw6mFF4wMKpD0A6Mks16bMH5rvMK+BeTqKJkE
lyBpbl4bNa+MysKtmdNW7WhWYD+y/O80VO1v0HOjc53lr+Uk3WtYfoiOO0uZ9zPWfKPJgBjlHbEu
AUc1+inla2eKmPZEZm/C1kZZzrsnDgiVrUp5VrlAX13w4HzdZPf12L2gmoGMUX9H/dIsz3u96ZO8
JHAqIkPGxiFXobejzmQ/zSuV7YPwgC05fsWzXZzmfGBoWSYkfyF3WU06f5mYDCHNgVyqJddJ2gbP
8KqVXZQvgxECeNIlKtXCenRyNOdFr5yDLY2Qd44GrLr8Zlq2AklT+hGbsFjKsDKeLS7akHHkayZU
sJ+qee/NCEgcr3aQ0VAD2cl07CaUZIVhDcsqVoghg4RhHGbmzfuSARY7YJy9hmnKEIn7KVpBuEfp
5KcyBhDua3mavKp4aCia75RD9TGF+jdw8v4UMuO54wxirOxZDbjH820S0CH3+uZRRvZAPiMKS3tg
u6Ade+oGs/8+CiFWBjsvWn4xrsayHe7MSLvHsOWyd4GyHnNCg8punr7bckuGg/tijMdi7lJG0Mi/
U0KGMTHmx8nh5CsaKVe5SI6ZQwpIrbv62bZn+lg2TKPae2Qc2N7G1P6R2rPcu3kJ9tRjAVBBoTZm
VeevDf57lnH2SDbF4OhPlALOAMEuHnhWvB6fV4CSdOoa/26oWhMehIu2w8jrgwhTb2ullEvsjVtX
heHjZJiIo7GrbGbR/UQqkb4OCewFgABQSSNzQ4cmeRIG1g635T1If7X77pP6ibvtGGjKujnPkzMD
X5tZ5oQjml1sPStfbHXwGAaxfolZn50pnbGuiuI5KIa7wQ1e/Dy0byNF49F2UQ/by6uFR3fJokCI
bOakYpmJnR8QvqGFlIk+DXl5SDNtP7BPsy6TsRclLDq1SVnpOoWLyZxNwLOC4TvveJ5Ojh7YUhct
6fLaGDgzvUZdkQspKKqt9QR6VHxnlWTe2AX7QAiIscsWEsTkJumM6iZPJ8ix9LY3ltBPRYV127UQ
JA0OkDICLQ1Zf9cMU3o5ntoaxVzHpokI30dzM5jZJchYCOZyrrairUKyiZbBXFH7q5wKkqEnOmXD
bMi/Q+rAJJ5EjCRVp8ZHUh2zY4Z4jhQCKyp98WlEVX5nTfc1jbN69qZL1xrvbVyqq1vXv8we5gDO
6p4MuN6nKljIqcIljDn02rU50+vrtSsZ/3jIkqI+WGtrsPbwIMmgTyX2RoeQbEs9x6l5St0hBg3h
fJqmZ+9cw4ZBPvfjVtsOVNKYIIQ268IjZwEAfT+n3m7WTRUkGKsAyCjGJtv2zJC1eog1antRj5ip
SYyp8fszlPte5DVJWCSo2nPSI2WKfsYts1MM2Om2qrDElORZggap7Z0AQllWhCZNgZkDq+OFxurl
cyBeB6UDgIgggmlqf2JOyAm5VfaxqKbXhADQ8TNqcuPx6yb2p58eMs9T3jNKRW8hiAiDqClsmK7M
KeA0haXEr22+WUZoPJacvwjXIj7PN5Jt3C6JFZFZrdME57LplsfASEifHepVliKRtXm9Vn2I6y2t
/Ivond+pAfWDk0d4qFu+qbXmbcE571vcsRM6I8TZ9mjFCIkdO7uryjx5Y/v6mZrCekg0etNMDdfZ
a1AAtVX8VphgvBmNPwvUPlslBIoHe1yPVV//dKuZ4pQAVmY/P63CIB3GhULfKXSEdte+qgHaLBHF
msAKmJOTmupr6gRbpqL1ltGds/V6Y7y3Vf2cI+pMJzSprkMyLBFqhhM1x7qsN6UmKxp+TU5EGlBv
wUvQxeYpCTCxVp3LGhdXx8JPdqk6e4xFiRhziNNYYCvJ9NDFRotoTj+kbnArDFDmFUHgFkeR29fN
kEfoo0zy5ZKmWHAEaXAdJwliLYQSngkr2rqF4RGBm6kHUU/qwXWwujOvGXkZQQDMiHg2RmPKW8N7
HRQCeLtUOydJk+++Msxd4YqPyQ1I86GICf2etdxLFpHnzMJTK9LlJd6YrjbxxGgIrA3WJzkT6TXa
RwKPrftmcDgfebQKyMyeO+u5oMOPWK+f92hlv495V52KBCSfhdt+VTZtdrJxU8k6lLQYu/COhti6
wdMKPzYBiGdcmPuUtyqpXzqgSzuaXrwhl9ezL/210P4E1awlOAIlzB2NduOu0XDZjHo8IjrATtLA
269NkjnQCUy3YKh+bLqxGO6tpIaDb5DTpCeDhF2PDSklmSux0UczvVzh9jVQtf7zpkKvyYl83AoP
QJWhwyuPYtFMop23DIBW6Gbwfw4NgNNRP9mDB2LL3YZOHIDLHb+pQadnexQfWeMRgTkQZy+qI3pO
M+oeAoFvY0D4O5dJuuV8h+J7SOL6UPcOgoLlpl1uVNQsdq+WrJOy7fddtav8c1gkjwPpJgBgm0uC
dNHtnlBKlweLHDXGl4ZZHlDhVAcx2i4RAd66pUkX+lCuwhFwjjGSrjNjX+owGCH4sI+NS/4BeQv1
5AdrAKMH2aLfb4g3SgcOQC0Or7KWP5itpwSkcSioXu0lt2fOw3Gd+pWDozzBksKYdysICAPmkjxK
0X36IZohelXiZPnONcmjpXvG1GtUqtkniaE2nW8BEkgq8zTOw7aPVfYxd5AYYd2Yj3Wh3a2wpKbX
1RJxZa/mwbSfKAsweUTiPW9dZmFtNd5P0vz0JrUEcU3POBo4u4KofnCz/r5HCRHWFkRNjWYeZNy3
yC/tJ0OTNWEboz5UkrUp432DxAJlt2/9RBsQP2UAoghdLF8Dm32iT73gSDWdXCIT5WpSFQPnX9Jr
fHJc7bAjoS+OSfPF1uXI9LtMlwRsUzTnLDSbEwMG9F651bxmcAItQSRSh8b6nqnTDzSBzrOBgmEl
pbt1nMVTDY153TiohCKXKABeBMdwn5Up0SLHnwMMgrBvUF75+i0I2unJGyAMNUwhR8U8SRXkkSJt
IPgoRPtiKlB0IKazi8ZnOC7HAqdHDVRlc34HpQLzkoY1QAOipsVi+hu7c3DNBM24C2o6ASKxmKKk
5qYM4oeR4rVPceFONRBw6oItK7yEYWmY2K3H71WFXFcI+5QNUPEMR4gHTHILnHJfkZdOAmgcHdCp
vXdOAF+SilDOhXxMGRpt7cxMVn4bbCaS2pyloTOWeJ1CUeziebAvpSLiwG0a5jXu4sPOrFvpkiWI
5O+e936CV5lSKx7lp2ErSg8aDc9K7aasOA4p3Z2qQN/poZkiLMLjzFLb57QUx1EjQpeVCRmgRfyA
eGTdNZz5zYJmpOs9dOSWPFSeffTb/NeQVrDYW4mvUGn7iF3hNIzWRxT7wwMW+heiDvxd1/lixXQ8
wtpFjzM0+scJMp0f7iFQTBsO7x04e0kvNnJ3TuPqbzJPIJQGjOnHACGrckuasijK/b2o3JvOjPym
QvUclVm6GkLbYuxO/jGHMlfVMOtddhtzRDE75RttjeGVsvWTMjTdcF4wVkWN6ScvUF+HZbBVCYHf
i26R0FF/eo6Lag3AepcAXCKDdAZfN2OLzrytmVj5hfHYU9l4GXtq8SObvE0cV82tjgyXAe6UrnoZ
7Z2uhcs9oMa3JiZhlR7vjKAukDuy9tS+enAaG/irl+1hk+KATKmshDJe2Ez9S9KMj5Yqz40ccVzo
Tt+lLf1fs0OGkn2HnYualAsvRJ2zS0LnldX7pbRnQaAKicIopEZcQv0LezBhyIl/SNvKvlUA3qho
imNPp5ye3AQIAzu106JXFVmAPaI++5LLgR373Z8GMnQdQCRFOOTnsPoofOYY2BCgjseqW4sc7HlR
4w8T3XuKVfWOPrGxSi3aOgaCEeXaBB5EdNpFfszCW1KXqCmYnSL5I4dlQaKRTAW10SEP822qJW1+
+lK5Q554bdWPSerhD1DsqtAuDsFMQWIX6c61TwbV/a5tzOpOWR4dQednzzRzmNBr9xmUHplOPrCL
hvAVa/70KDOiEY3FEG2g1n8mqo42eUL6D4TEimZnGq0nm7tkO6zxfh/h480nZzsFob4wqw+/4aw7
OK1F/GYYE1lSPkqp9Wmfmi71JwvJyi56676d9sFoY5AywfUiitW3OLu6o9SnypLPQpF7l+mEo1uW
B9fK/tX5YXdtq7lfobRH6VfPFxcl0mNt2fZVAja1l2DCXnX1XcKKfM1C/O9fH4FhsVaGUtcAg+M3
psL6zGuYo9NPewrPIDjMAYLFaeGR556c1/XFimr/OgUIfoup3cGiLb+ZUzkckUL2f95IDzKkXGLO
eJS44mESbt2+JooxfE2I2Wms95Yj36YWjnG02iY6WSNZggyDk5XFE0mQkot5EyBtZI2/hYrk1UoR
LCf1iHhlHpNj4LovEc/lVvXlknT3xI8ecy43MyDSFsmqzbY4uv4LT6m7lrP8NjeMJLwiI2B6KO6T
RId3hDJLxI0kLqJGecwJ6Cgwm+/zJjqY9EuxNHHyTk2P+Ft/mA69KqZDLP/5EZ0EjTHZPYdodS4T
yWOXglBIgAY1QCj+KSspU7tKH8qWEF96bfcDWYvmwAHcq+y9xdzuUnU906g6SFhES0ycy6cypmCa
QduSO+7w6XLz9YU4xSVkZ3La+CB9VF9dKsB0yNqpihqVCurfBdMZi/QlHBOJ+faFPgFS9zhWL44B
t2ouYaXFYCYTsmVSXR9GXuWKE/jT3CprO2OQWeeQ/G6mV1wbZ+529AXWRr9chWmUvBAFPu4cg5zA
ePnU8sZm243kY83DQt8zUuspJAtunyefs0HZgcbSerF5f25Lw63XDTvZDV3GAWHOYze78i6MP9ss
fOh7+1dLFsV32wKzmRlEUxrRpkPxuclqQKCAdnow2ME6NUx6/m50Mk2q07ouOFEA0m+NF6T1NCLN
4ml2bLqXCA5vQzGPm85N6nMTVs6OTM6FlpTt0cXkR5toSBOFxGmcnJ3vgHQeva7apPr3SOWD8lo/
cxzDPJqavxgfYgbx4AKHbJCUbj8isUDdF6cgb0qcoZX7Ofro1Iem+G2WJUXO3JEsHGG3XcQQOCad
fBeD9Bl6mHi4u7Z9GMxUNKSjSf9HUieXmIAl0HQYFpVf/mpfLAf8oxZztkc2Qo+7isxtXYkl/LeL
Ly1yZ9d2xcYptfzmzzMVb9odRDpF+9EkyMN5sXjA18lX7xXZKYTDgJgymWd1RHB5aVheO19mlzLC
aJ1uJxT/B9F7z33q2HhauTH9hANheWMb3uezhos/2da1LJ15g7EL5dS2cWtxS1DogaKFVmIFeY7t
iRafEAPwPJtcV2fYtmk7bZtgAfNFeryUJbkskzHQ3ocZOkxDv4/8+hE3hnWlD2b+eRPTG8dLZxGZ
ldXEhLkcAgF9WszlamDzXgH71fqRomj9BraX9C6RF5sxjOnvGJ7AU44qBuISrfOEN9cxJNP5mqIV
bRCL7XyYAw62yY7CZ9U2ZISwPqStL6+ppYrb100dhyEvlCNWjm3KI4eek0AHvG094BKRDea4JNcj
qntj//XZ1001WeI6Yz9CfmWcFuQ+PhlxjOLgynKOLUu08WZqZxqS/EVEzQWmN3O6pmM9XeWQeueS
OFKOfzl8Ck5HYS+am1xuDFHBVErosDsExrglBl0Ip/RkWvKp/Umc3TFvt5VT3LJpuiRRhf6xQzyo
MZ59a3rpcnLS1jExyo3Aa3iza+oQV8pqPRShe6vIWGPi6BMeizzlgmKbrEF4sBrVZDX4rwjrumOj
uv958/VvKGCRF4O7PlhdStWgs3slzfghU+EtFFTj/SjvmfJOKyboQGWQF6+YhEgOpF7x2n+Rqfyi
u0x+Pj77i4lKFASfQhqyM3XABBGtpG/Svv9/XJ3ZdpxK1nWfiDFoA7jNvm8kWZJ9w7DlYyDogyaA
p/8mqv/qv8khnTpVZWeSEHvtteYKYnw8ElCJxUnzM2hdwAXS+JGafXOQRv0nDuGqUUoqP2PHNbZe
WJGb7wx+9ccPYlTug3OtfEX5WbZvZ99U4kVMKc11Pl0MIWyrTyOgX7zndnD+/nX2fnmcjjGfg6Vs
lgR2EPD/0TtT/Bm29P5mNVVMKPrxpzK9L6zy3l3HjEu0rIsTV8Y2bZPoox9p2MJeDaSL3coHtZD1
pmpz0CKhqx+TAwXcK7NT0A8nf1ABng4cJ9fAjmzMrwSGY5XbazMU7OMmvE0OCkfVpmDK2f+wmFp+
zI2mPEXFfPZZr7yqAdz3RKP1IQHI8sOwy3tdGPnOsoV7xCxKd4XtDg9vHu2z5Li8JNug1ywvDZrB
uhgxAIfkM7g+m0cdMVtbvLF/CplcDdou39O6mva6s4qDR23GdvQ4fVlSwwETbn+iqhfIO3HvXVAq
+xaM9scYFOYPtmXdee7c45gmP4aim39ECAx3Ld3n929mOyRHvHS4tBpOHdBZk6OFyxK3HHVxkYdt
QbuACQUihepCg7Ngm+xtepeu/mCpg+zD7tzBz9iYQOm2McComWWm655GWbqniAckHFGGN9hR9+8p
GN7wp68q/mhpxF2uEguIDxb+5JUPp/UXVyj54Dpq3lUFYDKoycNzZGieTlr8Tip1GGY3emP1iRF9
sE5U2tFZ4OV6wxzmc5f2OyqeeCziNOcNFW95kIwX6XqvtcrdXVe1/0irJiseICOlr5RqFUJcDU+g
vAzvGeWnMAsvHCkQLqb6q4py78Ki3VgNc/uq1Akpsebhkb+xlqQWYcacmlkPplJjW6Vwbsax+Iv3
UPMBcWtsZbyfQMFsHFvKZ0k4reV/HoaLCawdaxNoKWVtIlP8wGYNlVurfDtl3d8QIRxxuwzOiU0Q
prZvM8zCi08qj/h8wGZKGUcCStZRiCDj4nHmQxSYu4nVjZOYT5CBtBkuoKIotzf07VKwNaicfLtu
12nqAjbOtcWGnLAV9yNKdzmKBwl7fgwM8VUsL1MDqMPsAbPJuj/3VUWJzwDHW3BTGl33nUX7sNVs
PA3T+uMH3MpsH4oW9mRQrPmfprKtk7IN51Hq8iMOneMsBvfS4d69a3xNme+ah9qIv0DI+E3YXCtB
o3VQwpyxwmxm5sGdgWX91rkGpH/SgyzyUuaJxazT1zQSF3TtXTIfpyhBx6sal5V/rn8NuV+sh6jA
3DJila08H+J4LVizbfvck78jisMJizivePt+Vh4oN7v23+MP3zSOAQ+/TRW60EsNHKUVJlIxlfVB
dPEJnxU39mFD9BlGnkkd0sD7H9vd35KAxWP4JIiakRHgvzp8uRM9ChXfTxLRFAxr2PYFECdfIcgV
TtICNwD1Zhb6Fazti0nP1Mpjwl9hJ73oxHkbG2/c6Ij5rouoz45NTQw1Xx7MmOQ2pJmzE/MC0Fbu
dx4oddVwzrey8mAKb0RsmUEOFNlnp9z00Bizt82jKd6mecbc1tDlQT8eM25IkLZKBpsLT9x8iWgL
Wzp9sanWQ77kHhXDDc8ICnNELh4py5D10JOfNSmS983E2TZN/o8gXGvYKzPmb4W8jjyUpxtMruCJ
ag1fwWJXxxczGa9xGSxtExOXYMfA2lrTTzB2NDMX7Bcajn85xHXeB8wiY/XJuS14HVOINtYzxd/0
UsV2vu6shLWQ+urSuDniG2KFJAsTZg2tpKg6pLg3urfSXTa8NEVPP2y+CP88gobYuIrSRCiaV0j0
SxmxKi9BYj3bls1qoEV/bOvu4Q0BypScBL7ZdpkX/Dc/K3/gFQLNEQnUvTJ6Cudt8tldqjJgHYyb
dts4LHTY2xmQIXIiB1j8kcb8usai0QWXrqFteIwjFHTSGZL7M8EwuQ5NH9iep8wjtqaLAWHxLpwa
fkazthvHflrOrG6eR1cQ2IYI5CmFzU3S5KeUKQtgJmJzXFbOySmbnzlr/V1QK+8MvQletYUJwJnR
yiCXjt9dhfpgpdG/WpfmETU5RN0KiqNI8nFLlpYocdHvG4XhxGh2LlvXtaUkhyrKnPcpHpqdlbR/
amP6zKt+JgMliblnMRvongKa0DlnNc2ddcnwPYeq2vgjF6rHp45umm/7GLo9JeOFZWNpdOBy1m01
vWs6UtjDAI41ZPQocIovBhkKdhSDVJGm1AOCf8dQtzNtDYyXmvS+HDDdAHCgmpHGFocMj7Bq80Ds
fOs2ECjsIr05PCRO9pz+VH1o7nLdgk6YfqbkxO85zMlWYqgw0blq+dty3eTC+l+tSd7Ym0jEA4Cs
Vp0s8V86ee6Fq3Zj4wvaNy0gm07iaWqXpklFv5PFbW/jGYIoTUpvZwSpOZ7b9qRK7x23JCMK4y+F
VvsIfHmIqodHEtR3Y/wMSPus9VB+FXyH8KLPL15Hkwl/Y1HUb9zer8UIgaaw78QaqxfFnWCqHzHF
HGuKvOLd6ID2d0cIkpXJ5VuRHGoUKZU0S6xdOWQgsz/S2rZYDlIea7n/6sYOT0VPr1mImxA+fbKq
NOVpJLy7lYDjgauF5neTSs/c6bF3sqPa40htyvEczHj2uuoqiOyuKiutjqndvhPe5s7Y+HKXNMPO
bfSeWYRus7Lv155vWGT+wm7b2hDgDO83REAbps404RYdzVauZ57udlRE5yHWNy+AuqV4FpYqufXc
8RH3FAm6RQD0vb/KNC8J8O188iOUH8I7kT6lIkRnDzvuo1LTPLEAPliGsxRtfqnB2BjkUTcibp8d
ueRtEbho6hM8Hm05K5WFUDZHxqYSOLbsJP+L+eLhtxdowXwLkz7hxlNLOn2RbHhjzSxrtsSqNqQH
1c6x+wkdqJt+CMJmgR4PFeiknMdAhK2Wtox708E2M9lT7eXorXTbHUKL6AMKo/urYgVSGSa4O9qo
V44DojGzeR44PGH5M/rvnc82ouWzbgB70mHIlpsjK1HH/Ow75U3hZcTHINdu2ASnosoPEanceij+
ytC/qLk8hXCRa7ySGwk6c0NtozEP6a4RJIrS4qXNmpPQSzTA4ZwTlxwlC66bqxeaX1DJIWaHd0c0
lyTO2cLk+7LRF0zF7HKXyvEpv0zBuxMPYBk8+d+8W17joR/QhwBYG0Rtdnkd7yXVggAHwLQ44anv
i3Hr0vq2EpUHTxHrgHmJm+KWRPqol3wV8RPsern8JSLANKpXL/MMbCeyva1HSueCIKkJra3IsmRb
02SFPKNvxmOKnbRiuW/Gu9iiVcCTTnRsIkzWtaTHswGbNttL9imjwwL7AeWy3HQds+2vI7AsUMUD
lQq4gZkEMRBjHUYO2XmQJjgk5sYZVg2n1+hqFxrp2ONjNwink1BAd55gcckieTfBbbCiD3aWw853
pN7iOdmVQCx1rW0flsazXV7Gvi7xH+fpKUytXwWGL4zZLpgLt6ZmgjvtknrsD7OVOeuS2tnyGDGH
XIxKGXvdGsM+Rtmhj3z0znitZ0DiUbH3PVW/ETMbjzPIHap43frNoiTlYbHSchRg3K5h9DQt7/H9
kxuKXeXV0/X7N03gH0QVt/EAWpo93zDMiksiR65EmWPUgb1i7aQu04erfd5hnlPJ8luRvo+qSk46
GOXe0irdEWT+L3cSY28lhFaBO6mL3Vc/M9ubDvmEHTQHxrCaZe8dAEDrfUVI7xnDJqrmwYTvRox3
mhA8AxmBuavTg7Gs1OKSCXbAgfBWB/ZpmAuoroVVn8j2iYPXQtbMvV0MSs4OY+eHqcfulf3beuas
UPioFYMPr6UKEoqjRuADCYjaXZfY9l2NpEEiGLyHifDvpqNza+0PXrCNNOOQqkcYUQFkPyyw1Qm3
IfbC4A6az3uwGnPXuomSvdsDRFOM3AvVIeTyQIYX+jwy5Jzxrm3cYQSlgSkW4mme36fOojNKjrsg
UC+BQd5y9p9FUIZ7xnTWvpzO71NTo2t3hGCmKNHP2UI8yGwIbZ6ap58jCWuhqK+a5CcEks+u8S9S
KE07Tvyh0y324OqttJp8I2XKEYj7B33HWIpYYWYn5N4N1DrcMjbMLlqc2XBRFGWN5dXXFzfKmHVI
Xg89DjSNZArAy4ju7fKi28lYuyn+tMbo2L233K78JeLQdEEJ5bP/zwwWSKQjAErayZPk97CVodUe
Ug2cuhky/S6W02EJvHmDN4g63JH2gH2AZ+GMn6I9Qxpoz5PTfug+y8DARSwFjOpVyAnMny+vZa2o
KjSsZ56J8JKy/VMs3zdYGuZDX0fQtqrqx4QVfp03XDgSMM7Bkaj6ZXDxsLyxE2+jMyKaDE7YVEEm
tW7Mp0eRq0zx/8agorGc618NZSLvRhvZZzwq0Dz6fRQOP6NOfIiiDd+Mwf0Ef21d0yl9USXQD6eP
WYxZMIOiKPrAkxLfSej1b3Zh73KhFr5MkOwZxeJ7sLwwhgWbyimyjayxPsWaZ5A9ufotjmbQ437/
+P6NrzK9JZ7g2UKLrefE/c1ZXr5/+n7RtbxlIs1PtcJ31pl0U4F7w6nM7hePmN1T+pQbC4hy3s1Z
H96tdpqPToUpyQ3N4q1zyA1E+L3JRzAFhFb0QZnK1vZ4LI01LfJW4FhX6lmI2TU/rSk+OmPi/vAX
HzDFMSt7ANrUzh6A8+45YFNwDFd9VMhlcO/pr5ns/GkhSb8VGqtVIvL6iCsre4NJ+8AHULHmqB4d
AeFjVA3JLTFG3GpG+5l7/nRKUMtOExrZSWV2sAXAknIA1rwJIQC2OqQs3sYhhtXRb49xEPwOdVm+
8X+Ub8Lcd+kum71b0TWvtMgV2wYmz7EVyrwObhcRLy3xEe+mYsaE6VHPWcIkvulAdpcknzeDgoXv
z6az4htUbzBtLyXlIHZYnpQ028kz2ALxisL9PHa2rX/XHg6ZuG+gNIScQDoQqItZQ7iz+RBxd8cR
TJtKg+XZtXRyD5siOXiKm1nCxE1pHGVYw82f9CUulHmG+k0x5ZQFKF+TkWDCMeU5iBSd3QaQhe+f
fBwGUD1HBIh4PH+/4Kcaz0na5uAxNZiEyl6zuI+eVsGBRIcuBROyfZZeq55ZL39JxTekJFF+pTIT
XeLcpIpoDNtTBsJOsxrkjpI0PcXfiUHjRERCV/R994iDeY9eahybopgRJKj5Mho7XwxAF0gm7dUy
pp8UKeZngFb5+fun7xfmz2HZP/EWMlf/4EFaXauQ205YwVrXWAhQLaGHjrC7h9W2LzD8ikDClKtp
QT0HqXfRuf7iANxctJeNrzbQY0xaIMgYqehJnrr3Lu6ecRiTbcbtc2xLVz0LOQAflaE8FOUwJJTA
8XtscJFnbYLWmnU5eS3VU8KMQ2v5rQ8SyrGnulrnH2VL41gbJfMNmARCV7dEwpd/9v0fDGE8bUpr
DjYhCKydARpo0wIXO9uZ8Ry6Sl9Ga7gJZamn67gcpWhtzLiBPcum+jLNvH+YVv+I69E5cRNyKET0
+l1vLxgLWzkvlvChIMRocHzU0xKKZVYcsACyZfBK8ypDNAQS5HDGbAfruC7psVFjfjV4euyzOP5C
DMiuJFBhxbV42AKf1KgX30Pzng7DeBY0lDxxyeaUjkCzDXInuNRTbIMFcXlQpY11tDB3EoUfzZPX
56wYfV+/LNeczjF0+tP9+5GCEd25RsV4sC3n7mRz+D4wbh846FibLsFIjxn2VvtNdS8aELZFIE7/
+0234Q0E5dBp8+Sn4QhIH3zHZsT7RXtkqJ6m9AsORutmKeMeicqzo3HW2cBb1CZDfM2sNLnWZK13
nIl4ZkGavX+/UB7mAIjmpUf9Xnv4aGHLmOGCHqj3QpPtKbvl9OUUtLm0nC09c1J7g/HvlkVte/Px
jQGLj+HAtiOO9+5bZEiP339Ws/DMExTBdEtC2Vqhi82odGBeZKJvPf3DLGtK5t9peensBGS1fA1N
IoA2yiLgGLrHKM44Tx1kOIbrAMydoi428rxz0RvtMQNB1hCj4OnY3Rk3WbsG9aywUoTUt9U4dhaq
UDX2r+E4pMBnFvc+zzSkyqZgAz8izQXofbOq679URLGcgDOZdxo76aB/xAM05ViYV9MQLtGhxt5x
vYd0rHoQ5+mgMy8uTZkju+pPr07Sg98R9XH66kr7nn0ql5fvnyjFNHp/fAIcHV+aKMfxXLGHWK6S
wWVR4UxGuJNMv7SCiq/K6KnkocN6y5U7rmaT9JuVA05P8zCmetyvTob36Vth82YRKaP+94Nm8Uz4
yakwakzhVBUPBNx/IJGrA7SqjlUsAcuOdMYqSYN5LRldN4CX/Cufun+1bcGAbUxffptjUTYkiHh8
dpWnXwMc22lqyhdBimpqmifEqvoQ1QnWORFNm262nMPQNeQXSqzfwpcVGoOmV7LI9AvfogzDdxPf
giljq8iu9mjEWr+YupNbBIcbFiHjGgXyFuQs5EnIlT9IkbLhqkS998f6d+0GE2Ysc34mTM4yMp2r
2Y/QiMh3eUlKM4T9HHwx/aR365qnDQxxM/otxupOasn6GAvfXI0JWlrpo4p0jX5N59LGhAypbsiC
ZBeXyv+IpldXqoeOq+lXjdgGcy7ZzmICYZrq9DH2BoVjB8OAammCDAHDVeqfgw0gbmzeWznVr2ZC
8E2yApJjVbx9Hx185iOrrgMysCiCIyejy7K4OsS5uoaivyMkkjwcVXwDpBPf5gjEGCe4ed9MDBRD
a9fMbgO0z8Ew17ibu0Nn2HI14mGComJCa+yBf+X6b4Ote09VBe2CHVMllqzfFreJVTpSORcF1I2q
0OQgXXqvjAqXGh58miQPFBMi7hzgKVvW+T2Ap76zC6xaLZ+uxDenzbTdRVNwA3jDJkirE5ZybFED
ta0BTmZOjrwXc/fSmUPxG5sMvEZqAcs6GrcJUv49MGmS7hxNncJ74grrYw6qH13f0ZfkJRGLBD2+
NhKocDSKcCPcykdTF/ih/JACrRwUAHtCJGc5X8JEWTcEcYuBL8UjTHXNKLzfjmJEEdgfzym7na3t
pNiutaKahs3ciWkY5PBAyzYe5/93EMftQgTA1i+FmlFAcPseGAY4YGTOM+wm86eqkHsGS9DSl5rz
hm2mJFOkqit1sJi/xjx4JGN4x+hb7UF4eYAeyWbStIfbtDLegyJ0AfnXQBHQk5vZAUCv+v/6zkWg
kdGKB9j/PgnH9M+kqv7TIUJTD7P1FKS+enrmoJ7/3z/j66qv7mA8C2+rzShA0DObKxm9ARh6H8IA
z56mM8hLSunBRssuOWWoMWz9Ublb6VFrwZsAourTmqBaoy4eEdQbjh0cx/qh73aeCx7Uymzgy9FM
AizhJgp37oManXXVO/qeSHcti7TFMlj7+L6i8hBFkBvGNnlx29r/mB1CeoHHdxdHbooLkRYsmzTo
qg7d8Aaea/ydlSV8+IxiYZvPak6s4dST2wn4sl9KrwP47Af1LnUqZ/19iHP78QODkn+mD4gBGUQk
Tyj2G13KiZEKpuUx9zPrWvfMpVy8RIb9CZs2AbNtLs/IgR5i06VVY/T1uSmWMHdOqsjPoO9/T2Gy
keXJHP3flrbLQx7MjPGpv2FZUvNv8deBVIQar+JH2ltwevVos/WVu4L6gJXrY/QIu55IXuHQzYX5
PIbaCgA23bSYmnhkaQy8pg8frNiOoaDRRJiHyqBpo3D5HiscXjzIPUFV7MzaeFeP/vx0XUCjsYNH
hXn5T6Di8Mghm3rN3BEcn/8adWltWD1GrF2I66XokIhYaErpLwl7bhuJjWkfRO8feJ6dI6o+TpSj
oSGj4m34t4F+e1BncqW2noTI2vrW3gin9CGVFq92VL9LMzkbyGi4Y66UoRZ33AYYBigOtEDnLrby
GMW4p/6wDEFekUK7GgmYXActdWl64/rqloytH641ProyGv9C4EsxxWTWS+XPCee6kjGFXXs40ejZ
+ts04CtAYJquwKQ+mgOwyDkPmm3v13LHsh0GWiz+yxJ73E+Bp564hkkKFqL7FWb1eSCc+I+H2c6O
+r1plHdbvXD3dJjWamy16S6dAoCtbOk/Lcfcgx+ov1RUciCpgOM3sy12RkypAv7ldWL8I9LeAQwB
gIadAQOx8q+AdadLEyTROctZEssHJ8kdKHDtXCCBgbuM+DqmbZ/+Bj0LPo8Kb6aSsMXKxN/CRN3g
3JMZByb5NU8Eaj7Zu02sAErQy0kxw2CONhHzD4Fo4x/NF+Y2arRYNYwex5x7GgGyvNw4tLm+Rvgn
nw0WFS7a+TW3TDqLsrhdpV1grNhQt8eG9cUqrxo2zLkY9yaX5qZfLFCY+ZsTuTVy1/TmpfXOWnYx
yj+jdWOCtp0ZAcP4EXfs8LIkdTmTpfGaUG26sx3hEi0X0d+h8swDvL/wxkBdrwU2qO2oOvPiSWix
dd1tACTWZM+b9tHNktZFb/yPNd8nSB4GyTYpfgi6fiwxbdLRzA6Agnk4egU9HDFEhb7tL37pkCOG
QGxMw2Vcno0kXSDnZOIpZ9h7HJbPTALUqk0LZq2c/ysKs3rJUHbraFg8e80W4fk321a1NtmY+JP8
ofKIavY43PgZONQ4X1rQU4smmTaR6zGhQGPwIXgKsWmK/BLkeBpmkMW7ulYh3zUezYnqj7ngmY9k
uR6LcK8HE8/3rH5ETfSa2ApCqGFHa94ELM/6ZtTK2IE9SiATiF1TVxKtSvyikFGuVbwArichdsIw
eozMlAmGlz6N+72OUtbLQ0tKibX45AwbSGEPbIKPcmChouhE35VOQV+PxX69bTi7ZZpieWuYP2XG
jgfl6s2InfFgqVZv7VC/+gOGuST4U2eE+HBwAOOMbw3lYyfCPncCtnSaj/3w7ngxrcOD1ueBf2vT
lBoKA5/byjSl+JV1w1/lNlxbAuUKT/efkrbiDEfjLm7acE0CdR1yuC4MI9qRw6sPHIxINrZyi8KI
eJfpi5VgWwUhCc5q0JTgpcFhGLBED5w4Klybus9PbYSd0Oz5Fk/Li/pXivRVti5XaF63l05fndog
ajZZCWWF7bC0Z+1n81M1efVT972xaYK0Ow3ZUP8Y/Ah/pLvDkaXfcc08bNvl0QBS5ZaYEW3gfRFR
XNXLZ8zRdW1PL73d2CcBBhUBHJM2Zm12HTNtXCqfWDKasAGFsHZoViM+vekaUBpEuVr0aoE8wWVg
Pibi7o6bxGeUuGk90xj5wfCKFk4S7GBPo/uh/OR1GERGEEeB+U/NYNt53h6Guvchx0Rztw98RN9S
fLDMBjQt6qXsVG1FVtT3nknPIbwB0or5jDqpL4169VJ0uiNVwjs70aNlDsYSrJ/z6+yyf1fV3wkG
xB0QAAtbwq3AfdMNFTv4FFIqhRdToA7ZxFCMvepRHdciQHzjfLDRpKKHNFUbN+7dI9bDV+BhhD6T
/hUyotyCK8Homre4MQJoEf58N0YXVXDSmEc7+ZoHAcuKOVhkENvfYisE6Q0L/jhWlcSwwe0TWyCn
LOo+B3yi8Nx+ztP4Bg9d3obWcC6pr/dpxm2LZNmxwQp3ChP7Pe39hhgHLYFgFsJTbO4CTJgH7Tek
mDC64W0h3SqL8WOcflFo+0dXmgBPHKz6AmQ1XU4zcxh9H+Vc/wUBN6wDF+Ds2nXlkw2OdzF7czUU
Gqcxb8pFLJ5LJ6/OdSfDCz5/7ghDouHqZc1tnGdmIeCPK9c176Wac+7MvyXwPjPp+P5XIcxTDBM0
sAb1NZmvceqOF8dKpksgemercZKs4H5052ROwUPMNgL3ZJ8IssKmDSvk4CxuVlYxbDn8lBQxKHEZ
aZi68PSy8MoB962BobLPmfadx0TLbHP+fuEpyU8QpXy8V+e8y9wt7kT2gH+tvAxvGeHRrdWT5ivM
xrlYOTNibxfB1uk8AzNqYZzN/ilpajulVVOeiZ8BgZe4M5LtmE/dybMcueej+uJRHJyB5QVnPEXK
FvpoODsRu96pywfvZBdhtIKmiNC+/NmcGFeOgIy9SVDGSyv39h0ZpqOwhveC4+ez8EP94E4E90E9
bbc0jvRa/JPCHu7+zH07a0aKhMhlF9ZG6Fxd0ql1//dSMmsgWSramnWbnuE5/Urw4u0SR0rEMv8r
MV3WXbr3nXWh6gZpj7E51RO+hzprUdCBomEBxICOBs4WENOHU/7tfJ93aor/jk1xzLENoz7KD5/F
YxKE+76EiBrVOfwiA8zLIHFMcC5jA2Szv42XRQolD4D/XusqEg89+FR4zNBR3YzoMkWZKwPf0r42
rR/4J2jTEl1/ajiDr+yPpLbwnvfGecjKmRp4H3M10/Paz/4jP0JWYZqObtHGa87meg2S9wjPrtpy
JKC42sEAl1BiZIX0Zg0BPIO2eVoDFNYqY6CZewypGXd+FiDOm8xmDfiTosvGeALDRDQbqmtIZBel
rLdPYSGL7TTRzZjlwsaQKU9+WSdni1HxJmmfcz3SVB6BrrRM7asPG3sGZ85SYAcbgEHK9VA0lq9M
68r01nz1PR9dGwU3mKn9Hta3ta9qChT9mWRiMcyYH6AJ4o43LT/batgjYYXFma+Ku6U+DwlfUDoj
3BGnLlkN4dKG1wkn2iPHtysv7aY7GcVkGycUuLOu3rORjG7MC7RlWu1T1Ny1kxYUjfBaj3x0/3uy
QDdBFv/qBDhte8FCWa3Kbt8/mY38NTXzcEgVneSRe64se0XgKrqUweTsspnwtzRJXeXc03zeVrx9
Ft3EfttuKBRduehEp46Ge9IY7kVgDXabezYbcDhk8MHfc1vH0j9x0bxrM8brMWKWTZkdT4NtQtTa
5QB0lzBDdy6j/Ji1NFC54cRRhWS2KuP0QOjtkgGXwlCBLJ4K3PtFO33aqfHh5Zk8xj11ys0AQWeC
ljhqu9h3efMvZI+6GqfuS2SKUgWGkIFJYYXjA4OoF9zLeHiN6Xpfazyb+8Aq9ySsXzKPBfNihZNB
fwQ84oFiZEXdpDAv+dYTakcJrvh0Vjzdn70dlbeo2bhuZe2CZrqAPItW2JX9nCP+og5t++CvUYZq
OyWG3Mnc2JcVceTUaM1DspWaZqgJ/jyN0LRiZmp1C7FXHruUhUJjf4HoytYs4LCE03870M2Llcsb
DxF1yY2XtHunXrRs8G4r10T7MEb70U0xo03rGMTUg2eeuhTaID1mZkGuLw/xgaTzm1dSj+PU7c+k
j18cL/nby9bcCDh/5IaHZBNHgkAtLYTxfcCejuzMLC3qJ4YJzgj9pmKzaJSN8UeR5S/a+WDVynrG
HNdi+wiAY2d1uQfoqaq3tpVNp8hsaTlOX+JMit+WgSQLRypjP7BaRm12tepRabqEmhEJY8JevlLn
vh+H+2QyuBuGR18vO/vZ6O17hrqul7pYpitpDw5PBRvf8AASkwgw+2S6K3zZx/fIlx4NrSDbKG6C
JuvuSv9nx2lv7k62TrB8olY/TFiW5ywNnlMJvTFUtt7MRnuBrcGGlrA0Tj/2tQgDcF7nV1t/WHnS
3bXTbTVX7inIi/8Sj5aqSi0HEdc5D+YCrWcNS/2vk1BiJDhzTxO9x4V8NVIydab8mQL7PXJPHdaR
orIb7Nn0C9F21/gT1mg2SxdgwKQeXZbmIqpIDR5AtcpXHCZsRX3jjbgCLJzZgpTrNl9t2OhdxhKH
JyFjY6//ZmLO9z0tRbAyTJZ1dfKwjPYxKayCXdoizQzYZrAlw/w0SMfalo9O9S0jl3IxLIFDXavl
OTd3InN5JPAP6zHAflHeyQKxjRW0iVi1tWzjFnMnZMkDAMytq1q1duMGtTcL4Kv7rk1tqhPeouUu
O5RxBZUg+RMNI/GECnMIcHaMd+zegYRTXuFHcpsrfzj6YfyMDKxZ0ingK4Nxra3uZ9NTqOvaHTHo
5SUwWHdLSENYND3aZDDHeAKMzhgrfCEVx72gLBekt/3SFiaqj/nJei/fdpQcWUVuXaowqml/ajg0
sOSndU2w9gKL9yxzEoo6rxRlIFTSu0n9Rp5sx0ccXHjv1krzHdfLsDMFH6QZ81Wfh9bD9i3IG6pA
CJjwxk5WNJwstw3PTh2+ZrplbTU0x9Tg2QFtvD9KD9gJIsmNfmiC9gClfNuuT1QkqzddDE9YpQT5
dTAwoxbUhds9SUIC0B4WOSy6rNUIOa5bt2efYpkcJwEobhEs/vVVJs4ku9tX/pCXMmNPYqU4FsVr
53jcigC/0aM7XiPU9C4KT6YxfmJ03cMmI/AO0sNrgYzRKdzvaPWw75GkWoJU1j8HpYQ9OBHJiGyi
3fF3IoJJf0XqPEdXdGipVraJyngN7CK7GyFtO3GNK9PugGT1I5cHNstVa3bmw0Ob37DqZAIMhhOW
ZrfqxdodhmpL00F2bNHoaXckuSrlEabM11gDAsHSRqJl4DmfpEa/6QM4iG3VjtuR5+k6FtxWauuj
jD6cSPi7OprjaysoGYSX6G5zczh0blztK6IFVQ12Vk11vxmMXl0SA9hFk7fhxiVgfspEdRgXzr4u
RsB8CsRFSYm7bZpvM/P6ZjY1JTo4edaT7rz9/zF3HlmOK8uWHRHegnAAji61CDK0YHawIhUcWjnk
rP4YamK1wVvq/Uat+r3qxA3yRmYGScDd3OycfWyc46zS/HyaofhIJL3isLOAgzkWvaXGPodDsdU9
uUVTH78rI34dHbAvlCAhGC2k2HnVhAdqHpi2nmPvBkEFZy37cOyu+8WBYKIMPQmruNIvzbBcjU9h
n+WPi2ppx+umhdUy0WNgKzdjm1uncg6YWBH2uquU+hp7hx1pTnF/sw6OUrJqmWKHTm6th8YikwxD
VR5oJsrCfsNvtQY4j2MdEebFJP8SPxAqBs70pA8l4txN57CfpgNv8mUe1BvF+gvDwzeRUdZ3o2SB
C8TONQzCmAKlOHnX5to0CL8DZii5aj3EDkXahlfRYm/wUZWW7k+XY9hkdscZ6p8VJSN9W+QMoQu/
d5w6b+sCtd2p3H6/18JZzu8tR00q4kDNP/Yh/YKazJpaQ7FaOuKo79KPEfteRvd87fVbD0vkwSw5
+NYhIm+XPnZXOhnCUufzF7rk6prlqjzhAjl1Q8PLHLxTyUW8D3A4Lr8HNLU/fj2B8uzth2IoYbnl
Ff0nqdiLjy2ZKgSZEZSQa1BhvSR1nTib954YGTTWNVZXr/MIVZFYL61oPkXAlRmToPUXw4bDk3qS
g35VIIz3U21+lHmwlMCpd62ct3minBU1jKco9jNui+hzYgdZLMHi1IjxiHnNPWBD4nCKBcqhi/9q
pJRuUY8aa1BMiuiXOCuiA9o3Z3CpjEZ5UoJlFkqVBigEwSZjudwibZmOQAfPpKtYj01CGKQfZwdu
0wuEgvpHTVAM0vCFqSOnX7A1vZ1GbodRRr9Kq1NHHUw+EWb5ti06sl6FQbZaM9r72ARTPxJwsqIX
SzODN0RHmTyr3O8PXQQRHR2yoQxxGiAb7a26QztoRD+76tYY3Z9qFumbKN2925OEjf3ozOFOHVrI
Byv4R/O5zmJ8PLTln0w6zBOdgrMWcbCCtr5VWe788BvaitOqbJRC5orGKa/kIctqCH8lS7OGXkVx
6b2ZeIQY/8sPVKYBUlt8hYD1GwgFPwrsanFJxrA9lH9i1T8Ec7kH1NQ/aSycjyy2P93ZuSa5616N
DrZUm9qkkOOTtzrWYaOt/86GIJlUZ28QAsXkui8dTe129DDKwo7c3E+JA6ILY47lxc3/uEPpv2tj
IcEXI5QewVrTdF5+SStqMNoB3WcDGZGekzp5GTTDwXwiy8HCMhpWD5Etyx3Ai5IzSAk+yEf3pBaq
QFs0KIkAIEEqqCGboK3GQOruDDlmb+Rf7zi6v8vJoAKw04g6rzYeGXqd/ST5RU+xf9aSH+oiqhS2
myFgvCqV+sNM7MNHGPHOYNE6uAnz62ImgBeSZXuoulG/ZLTK72lF9G27lwyx1m5gTmmxfxRlbXIY
oV3Qi0FvQ7PjnEkjgOC3tIIrrSeaNAXIe7PI29P9S9S6dNzu35boyU6yEdUuJ0zVgvBtryOMFKid
c9qY6HCNdtHA1l5fne6PS8amB+wwO6eaQ7S1ZrTtS07k93+z9Se4Gsu/PoWI4NsSPByeVEQbCMbv
3+ErQh16fzy4OjVxDfK//nm2qQZ0VxFS/sSODERtfHFDFRL5NjNnt72TIpx1Zu89Cqm9U6N6bIbR
GK0bpNYnO/JRX7RDw3W3PL5/VzW22LcuM+N6HE60u8bT/bv7F6CdCYFTwsI15Asgb5Do6IAe68YM
PwJDF2SsMg0SU+t+Cpz4uzhCiuAQ54x7Ehk+1OQWvD/iV5GH+Sd9URdj9qcqhuhi+NWybcf+p90L
PMw63jRotfZ+3shPrwRiEtbOYzvo6KEeocIkfUizvTY/U8l4oW6870JVS0rZbH2ars2oRcR0SZaH
tZB/fTp/j3Xc52++jZSp+B6x7Hy6NCYfMMCzWC4PCWmLdo0KG9YR3/6kp5OskK4e25G4HEeF7UeS
fNx7klkvbODN2GzuHctmjgLsRJG1Kqtx/ucNCBPnr+zoQAL2TR4cnwK67f9MRD19sp9Z17nAB5Ph
G2o6p38SiaAg0bQvVZ0nny74m20du+WBcszDbzaaWPEVzevA0cuBDUgNXruPZHi7v9txik199jHG
3B86GJS26IrMPZ6B2Kz6T1rSv+2sHB8B+5fv1ULNWhqmxggvCSBZsAV/ptfS44SSMmHDP+IQRlDk
9hGHQfIlGlKhFAq1gRT1J0rHn0HXh5fW4CzZTFBwe4nM1F1MnoIsq5Xv5fEjwZ7yzQ/Q7S3P2zQB
BndkKEWnYCOcMP+anRHTnMrb8/1hTCvTnJ0P1ep6S4RgRAQJr6ivDP8LQw6EEJ24J+aT4itjxsOz
cWsj8umjfevjrhiakj2a9A+aUOqKqRDvMNKsG2f/01zHEBRVfNPSAtJhetM60qAkRhzn607pM14u
87VzSLLtauhUXqLlVzpzcLUMsuMxUMovvP9FK8xPT+XDOR6IU2QIH3wZ6BTWdRGTeQTacI2MwKb0
KQ/pkjEaZnIVzJ19VP7gHsY00ltaHMGa8zjrTlfNO3Dix3qGzRT5XvVEENO3vZhjB0noqmjiH7L3
AOcGRfQjJrSPrnD8dc8Cs/0nqqZpi26GT1318S2mJb7uyH4A8k2LM9JnYHDZWmKThQ5D5hRDYyKX
8FcEU3Gg0UBzRcNLKPs/rZG0m7KcZ0KlCpBLqCauNK8xtQ31KewL56vOJW2ihIlJ4rj2l1XLX5qQ
tScEmvFL4rUvUTcY71CxNl2WUO1ZtEZtO0NM4KRk2qjY5ECNKJkx9ZYr5rVloHol/omBbWiCREJj
lU6wntPt/b2OZtFuSNRgFV3e+jzcNLrKXtqheKSWbh6kNgOauK54C029aZgmQmYKvGPtceP6SI19
Iw1u2CTa9RSPC/Y1oAVbRy+yGBl4usv9RGzLFctK8YJl6B0rwnQjwwM0HgpB5Gk94lRDG1/sZut2
xlxErFXywErA6H95vq4NuCD22D6YZZR/hKP453llK3PfzOA7HRaFNG3rrzmO77MeH+bHBxKm/ME1
ypZ0F16Z1VCyJ+Q0PFjC8T9oayMuQs6dj+qzMl5isw23Buv4wYF0fxvQGHpN7Z9kQOStLYJX7ac4
ZKchoEMbejfbbEGJT9ybsVlXL6EpP+7Pa9sQVBVWcVJOU3zmOMIitIA305zXZGhYu0gQKxzNE6kK
Td5wzpmGXZ93x9itoveOvvXZzcZgHS9/iGEA48S28s59m14Spy9eSFq7+PD111Htmme75/gzyKg/
YJUcbyVOcMPZYpkP39vcFQfCnmz8Z2q+OWX6xD1SIDRygZZUzks89b9nTts2ZfdEXuW1V0QLSsmB
vZtfphY4E3MBkmSmofpCsNwBmESBxvpDFFJX043wmvf2s4H4/5Wh8EBrT+O4Llg8Q243F98F1Gaz
2zdO91pmjJF9WvOMrqbypYAxal5VMr9aHgp9DyLmpjBrfZIey5WVXMmPAvPmJN1zqlnopbKf04ZF
ux/b3xCH3VtKz8xp+eyMlo70WBQmO3E3YaPmfBDjkmQF35k1CgLicV5otGhgeSB3uuXD65excTcH
7dWLI+8Zl9itBU21N5e91Km4xh2xqHMgcbDryVti/I10mX3lbPjHzrQK8pt42lTdU5HV3SuoEwkb
p4DnX37TZI1v4ZQR/zMyW4yS3n/P+PXsala3QLlbaCzBNpIjjqg+oGMUHUTWwYhnoMOy4c/HpJus
jQWV6wvFN06O5b23bcQZ1mKDqtk2R8HBvIwEkJrI+Brp7h1CPRlb+Ckh/vruSyU0+ubOG5+Uo36T
E/pII5thNaIWWGtAIrD5wW4hog+QQWfvCMAhHhMnBeaf8kYyFsEEKQPAXIzljdSx19xy6xc9DOoU
erBlOMkcUBpTnNhcdQp0lCObg2lYxW1wsdwYD3SDacfXtcB4VL7WLZy4qfSI1lTYzdtgvpFv+Rg6
af2qu6a/1Mzg10HdzzfaF9AN+wLxJfaVVwfK6v3ny0FfjXhQGxazDbGeiCzxSbP+fQ0rWt0WHAT8
ZYRNmdvRLug/SNP8wgZer0OGWn1snW3fkYey4PoNAknuyiknyw7ED3dyV7fzxhmJCq9c57vAMgYE
eBljcucYCstwV37Uw0fvgzMomY+eEM6N3OeuvgUdak5KLJA031XkIhswiSnCA/DW9jnnIzL5tg18
A1qE9s0oYqpsyB/3n5x69zXKaijU8i3vzZ9JAbhlQptexoRjj0Z65jSAGCCefk+J2sy+lz70PbNu
Q1Nkq+xc2iGC/6H8dFxS51XS6m1MZMTKox1GuQaxsnfqm5xm2gmJ8A8gEn7FMWqFKLNemaNzJ7c6
OTcuWwPRsx0j+80I7ZKxrncYJ6PfRuxl7mzxyhOsGTG3c1br5oCczNlWUM7oKFGG+xkjUhVwXA7a
ElsW4p91DBeVZFtGRVWD8cKQEqsY27jGTdj1vLmyDOQZFKvz5jnz6X5H+Sl+LCnDn1UfoKHN030e
FsnRaMVMD3proZ3G+XCd3RGj4ywbcNjhmxvD3YqVXLONxHS9Hf8cp/V7VbT6RWbLuNbilG6OlnUL
g+o5iQquscAn3wbV7ILIGjgcH6zW+/A6tIgM4alYMowHTXMUVLfoGiKPfKBgOyzTA2GrfhtP/ss0
iXXRDOgY6TRw6ovb7dCM48oN03MkfCbAcCBGjQGaXrXUY/oA8/eDe32Pru0TW+cnyIoZ/RUirKCY
22sIZmWlOyqfvBmXuMsQvIXTrOMqpQU/sUQz7XkPS4PsD+MvJR5kIlmzTUq67oMLTBT3G+iKun13
1JKYG5mvWpTcmyYDhC4N1xnmVMAyTrOfTDPdJ7XZbhHmsAPres8JemA6SJ5jPgFtbamMOWpjxRdE
XQc6DX9wkLtipSOfwxsnTBnVVaRufkwtxLvLeyzbOLs1WfxTYRfA+56dEP1chMbUwV19SmaMyH6K
MsKVGxqQ+LsAVsMC9NDgL39cPDQ5/tCwX/p3zAxj+93SBqW34Z6iEF15KjtxGcha2uLATkH1cph1
Ovfd5zMPl1ZG0I6f1RCW25BU3mMOuvxTkfed8lGl1L4EuzfpKh76TzDi6JoLCHARfkVu2GXIUhL5
iW4TkETLauQuDoXxUc3cBoKYCppuhcGWyrJoM8f9IVwLD85i2ibffUUSNYHgExSE1npnQO/sohYa
KN0j7yYNcBrSfyaiKnlCTFZclEdFnphF8ENb1keUpgWpFJxcTJbxLaSEfFmMD6TV9SwBctwUXvXV
WGbLTuZkF5vPx0gQHaqZ3pjbUSphACYbxBBq1QYlngYWI9nmf11tcDCxs+aQJX2DX9jE4CDSdFN0
JYBCk7qQLvCVz/qBwRG8UXfGDHUNOB8ifpCk5ygtd7NR4CgGrnslkOdvDkz5ZGjvLcKv/FzxJq/8
sLjUFmuRP7TOWdalOMN8b6Gj96cazPGPIJfJtjGn+GTFaXtkiyo2uuC6J2NrFedj/ZT3HvFk7oUm
TH8ATdW8Lj5/lm5vUNXV7g3uCABUh0bkNbU82e0w2M8YINqdmbzlBUJXT52rgFR0z/1BD2SCwcG/
EnXXMARMG9Ir34dzTCbQh86GnkuzwSRblvalXExmPn/iYg3sAENk/ApCtckKe9pz/U0rijGiGVUS
b03+ArT5r7D2DqHK44fJwXhHPAr5SGyerQLHQWo00ZaiWXWy64+J6P4ych3gfPgegIKWqW95CKji
1wOYh5XqiP2oQ4s1y/zFFrE2XMZoWYuSuCO51aS2DRgfrKo+V/TMs28co/oRvSEc4958WwRp8VJL
dIj19JxhHON8OYei+DF35rrwmf/nHlvC1AP1GlV7qohf5c6i+wQbySjpc4qGg1jXs0CBFvXIDTnR
nOJ9CIzfCUf1HVN7cBYdYsqxCNZNTeBta8j0G0DVgdE2ZGwgwKDfipR6ocsO7CIni1gesGchxH7j
Bcx2f21k260MTgdgNVEhTPOLR1zipe4jG2UZ3w0iBJ21IScuwVEN7WY2cGE6RewyXWebZ2zOJMYr
Dj0pdxsLyRKdPwM3vvLym1QoYbCUlgcj1p9tZgc73+YXipkkl6I9CsNq38i10ZvY0M8U/e1uoOmG
pwZGbIcKt42Hb3seFlnEyUgjBxbY9KcMNxNT5ZsVAtilWaOYMhBxwr/HZYsNgpNxbQ2sYElJsCpN
YouZ6aXGr4iZGJlmBfrqUqih2DtuX2xB0CJfo1A3GLjs8TciKR7Sl/urC9AKLgukU/TD2SBd8DHw
mNE4vqmhG9foVzLrpQpSWJtVhLN5WWpp3wEDbtZkUPVn2Rdc1JLGwv2fwAn1rB1nLQ1DP6Xz5D1N
lfmLyMvy5hC8QWNpRRR3chyzgQAKytIS/zWHPIOicjmY24CzV/dz9/8+Iqaow85mModrypS8ro5w
U+JtkFD8d2U7bHwYdLexTllyZOVem2YhA0co1ZbLyrQQSA45FbZpDdl+tKvo5kbGGebX/DowPMVZ
Exb7IsYqfS+sIJ4fcgOJeecStO1a0GEU0LhInrivw4ubPU0FXnbi+axN0m9MIz/TqfO3Qe89UOWj
rtblBkOcdRC6KPdV4z9ols/zKHnAr3Xsu19xwZSDVZP4OyW4Rh0DNxLCSdjvHQKR0r87S9G0ZCYv
SnckQoEZKTueN3wiozmAdYwqTlExcUFYtHtKhew1VPVV+8lfKH3Mwyv6EEZkvcz9IPBZ/AlpPhzI
JdpNk9ZrbcO27sjEcFOGWlHQANnqaRCzL8VNuMZ6H6+7BiVsEJZ/046DI02K1YRAaa+UUewZquFi
joZ1A6VQLrKsgpZAr3mr+oAQ09zhIS0uPnHEwdC2860YyXc2CJuQjtilRXrz0hjTEWO5lSZ7jKrN
e64HP1oDx7rhKDdOISKeJn+dk5brj6EWnSzeMqNCH+R6rHl65C9KKOp85beHxsgIzQVJcSg8jJ6p
YeldzJt8AKSQWBM3AS43YCAN0nnT9xh1sd16eKM2gHL5HTIUPuxSDjLoWT40gFkYhpQE/fgFx6y5
PBZ62pc6ZhVIJKS18GWsxGbsQN902RCc2Q3e4V1jr7EmitmCpBg35kgKamkb0aW6OWDIiprF2s4m
FBxgptegfDbSfTSGdNwmdVTtKmPEpuJ9IeN4GUlDNVOoG649pBt1jFIPIQgD8DlVjJTs7jIvkyAz
b+C7yapCMKzXyQ+pQ3AohSiWoyzSWBtVVLJMzJDkKeqMdUaMz+pHj74RB6DNvFVV77hbBqendS5P
Q+B+9yDnKF79A0P/efBfRTSjMFimYKVTLgZTdxVU7WHMk6c+nZ9x431QeG9MsMGuLn8IgY25jMJL
P6XHprvQWdrWBKNICw6lyDjbjOkvrJAQPuIIYka+l502SO5NLBp3+ONz7lwTPGiAHHNlZxke0fop
bH6SVlDsO3OkJek6J1nqA9q5fOuM7rRrFcOJgPP0ECLUJBknMGETu3WzGzLscr3+JQu0h8XofKMF
/z2y+1ZOgk4JOyRTlKciOYPlL48q0Z8OUvw9HyE8TPZr9MykdeX12UjmHl1XgChG04hrPT2eao7Z
3BhQgC3iqh+KYjzGFu+WGw7OUY10rRPschA8TWeDQI2cM5tyndcwrirtb13ZnUs4t7NjNRfidNHy
G5gSrCzbiax/yS3GTeSPras4BvJMG3NVDcG2d9TyaxG4XvdICWeIVXBa3DpY+hf+1yiyn2L2HjA2
05Izvqggu760kfFO3yyU7UqjcdpAVBhXzE6/BNJGpFPRFuDczMVcxmyXztofaBaa2HGY95SEZ817
uxV7mxh6RNBcTLD2KDDbcRMNE71xL7QYnuGSRl1L3tdchbvGzi89WUYnB54nyyViZtZXNOj89l5V
IRFdPuQInXjDYaLzPNTg3nwcyQMkKO05Yp03xuRv7gLLRwl5Qnj84cRWSFOOUUzErt7d8A0063r6
OcQGQO605RIlUyB17W2ro786Luh0q8lfA0+ixJPqLQ8jxJ2oYXYe0dsrlOET4qz5uYrTt2Eodj1o
6L1oaR/3RCkznLWMtamNmuJ3Dzj2tQrGeCdosG5KjRVspoxLLlFv0WDDszl62anPiAsbpH7gLAZm
VJq09RCebWIN5SmsfdZQGxl8iGsxmKTJMNiF9U727qtLu9gy+iefHsG+res/jW806zQCSUOckq5M
JKNkUq8SqtjZCxDt6gsAkQ1BXQwUvGJVeOIXAV3NKmn+MNME52SBQpJj/RGE7t7xnDUV6Js0i+/W
J9xEOD9BmnXmg0dBUJMX24rR3bmmSdUKt3BjtmSXaXW0G/TxcfXLR3uCuBRXajhhcQiNY1Cbz2UA
PCRiwC6oOP3ceW/AyDAEP1dyektxCLhcRVzB7Cl9DkQ4afOAwZGZwPHKQReK6QOQm8ySr8qlMrQG
C0xbjBBf6u98aEtOq0TXB6P44xoK8qm7qizT2Nl0EdZg+M+1Mx+jWW1j/nIaqKi42NirNSRGORNS
7L5m4/Qb92SzygomVmitsZnCr6e1/8shX2p1qHxJaQqBgFmld+0Ab8oiU7yJmEtqaEMrFPdTQl+U
zhfFAIl5LB4K4/vMXHD+OTnuLQu67xTknQijP0af8zdZ6I9jh5fSv7sjXgl0HM4GvDEW5/mH47Hs
i2W4CX+CmU+5FwzbHwLPJwQIsaw22grAfhltzegnapEawACOWrhbYuV26gdQNzazxOLqZlrb2R3G
1jnf0A1pd84g4Qt80H5axyKo0ATjOLVUwGVYt3vT7pL97OWnyvagqPnBC0kR65yowHUHfcm1Gncz
zeFj5C49Vxm8mDntZ8nknV1ycOq1RkKTP9kp1nWimCEz7cguPKle/mLC9FjJor3QspuOWW6duemQ
zNOEd6vf/ATcORj0yt7NLTaoSiYQzKkwWel+Elw9Hlrwdb3tdauYu5KDLcHPKt3KCMH7JKN8I1Jw
TFLSMigH4yHJMDzliIiZthTktm54h/CgGSTIYaTJDTkdHI9kggSKsY6KX2nqZJtnJYld/K8n+b7h
ZS3z/xzO+2+hvv9vYb/7P+USlNv+57/q/8OcX6R9/7ek3y0h0P/tP/4t6ff+J/7J+hX/cmxL4q+3
bTqfpvBI7f0fWb+k9lq+uTzpOuTs2hYpu5xll0Bf4fzL933T9T2x/Mf05f/K+rX9f3mmMFGtux56
Ndfy/itZv8KWzr9l/bqe7wAO9oXwLdv2pWkv////iIGuJrPlENz/jTl8wmbFpgtJD0O5memXIvju
hggLtbsDGVi82xOKJ+gRbQz9rHRivaWUm68pWTTWZo7zX+S1IwTo8uLIvGVEx6VKfDfmI+3XZBcA
Stwp8epIyznVUEe8Du9JzDiia0b/gu2sfgdrtXYzw/nsDITWPn3+TeqNcpPGmfltM6xum6G4Zb1h
wLYBFKgRJjamtN+FRXp7n7gUTY3EK0uDnlxwMqiiEUEMAg1rO4tfY1NPTwjzrceovHa5MT71Ov9I
pWxPep6DxzoyqauyCt1eYsenrCZCzTHThykL0wfUZ+mDRC9W6mgL0jbFpCWdLaeRnAkJWV5LCKlD
sOvND930uU+d+RKObtggmMRHt/z9nlUGjyqG19FBeGlbTNtF3GsCdob4YIq8Q3jpJ0fwLwxkWrPa
GKXVH1TSJ3vhmtDFlj/PIOY35Wx3vP/KVZKeW9WMB0ODLTWdvDrC5UyvTFzKLcXFYzUbEwOhyD4E
EzLqeEJBHcVjme6SSjD79n3jRASocbp/h/DIOI22IOPIackGLhqZoPgFZ1m30G9Y+KarV03TVTty
uprac8+AxclbMFid6+4p1Wgm0KR/DSTH75N8dvYdrcoXkCqOzk1gbvPkPEVh4L5O2FPXY1dr8g86
9cqBdLzkbvCUJdratwyWrY2wouZggLc937/opGDZDsUpG55NounR+6fiUyaD3peso1tbviUGsB9b
IgGJK/driG+CfXxq8l/aopPyz6/pYBSqpSjWhumVD6aYgp0CY7x1w0Cti4Cs5GmhwtixF7JF24yU
SEvbegYuifun6ASFfPzn1TDEVMfMaosn3fjj1quh1HgtzXwadyGpKp1xSMMZH+nypUrw+f/zKwiM
A5s6QcWVjFO0mRDovwziWHgokKIoJloT/0pBa+UnKbHI/uDlqFFc0kRwYhT4ilPActAAwWPRcGof
fQTwdpdxDUpR41aMQURxOUGkDDBolMVgPbn1hSOZ+N20S+48J7ChTt69elD7HLwI6Z0ZSpE5/yWI
lSzZgE1ca+cZD/dT4ENs1b0weMPp0W+lanmB1m+XKSDulI4oA7qFp3/eEdTSOBmBlMxl7e/AUmIN
cFJmV5n8MHr8hgZ7aEFH/PrPI5FYBznQ+CDMyNgIaJOXgi7A2o+t99Rtimalass9wyIhhYHz3Na3
G2o2dzZfh4HQRU6m9wfB8nRvEixj5B2BB4Bb6sB6s0r3jVxhDhjkhT6xVFc32Xk/RvoWzzLO/soR
PWq/PHJxPlL+psPhn5cqs+ijHbv28f4lqPwnv5leLdpGJwKTPcT+3e8gMaBPVqKA6oKXP6t0vUK+
iT/w4OR18VS2Ccb3Ps03RhMkaATKfn3/SSyTLkpRQDl2WhPaHZIlSat88n39RxZkei/ZzKBTroAk
hx/TQJhb61khEcfct142Og+YcT/5iLI96mM8SJgJfrK0uEX/k8GWu/FrSH6lB9vfXpghhvZ/q8Su
tyBrOdv2nv3eZeFvLyevqxLT+OSL+kxrNbjSdivPU4a1Iw/c4bPTwzUc1JPHqe4yWqP7mkbD34nU
hdVg9/0Z+jwnNWv2H5eke1IAUU/YBAagyhkvZrUwuO4XjsZ0Su+fO8ofG3UcGg8Dtiqe/KEhfAI4
EAvlhwGbkcQW72gQIXhqWrPcYKlQODMa7xUhyteYpinJFv8z99vrVIipr5LwgF3vkAQcCRj0rful
80byEf3lOAkOrrLbx7map/NcmPj5ouaUpfqvudzkjStZ7+6rN9Oa9iDG6SCGPH/q4NO+xYRkrxBp
55Md76du4kwk4uozwIi2xlveHmxXbBCSNA/3LyRfy31gfjKT7oR3ndpoUGvHDZNT2Tt7FhDSdqr2
MQnmFtgea6pPkjvW+m68pBUsrzp1gTgs6IqhKzpEEKG9HiDSvOJae8cy3Z/INYaaQ3YZTT9++0ib
qD00Mxgm8MSGZ85QH/1xfuY8hiGydFpq/EahM+Vc3Ivy8X7xyWI7lyzJVtT+TLuO9AC7IjCToJ95
EM1DMTcttzUGh8XqDjlFvziDeZZgg1gZWRox0pf5D6xqF7qYKOk1aQ7er9w36BvY5KpUiAJ3OF7Q
eglfbx050vZgJPpeSbxGAxnXXRI3T9qxWF8lMbc0dN/CeIZwlXXDRQ3xeEitvtw43LzCt/1TWxOF
7tLCOhpWdBsZ44KIujrL5zr2mcFg0Gv2uOh4B0ry1hNGgSvTb8rrtHxxZwNAp8NJBSHAx6jib6ua
6y9T9OeKZsrK4fx9SivfItrDwZc5pskmmuvpdVDmNQ2mmf58MjW/TftkqtLcKSh2+zZFvJrPyamd
sKk56tOVZXLOQzVynoBCbPQEHsusCjf+EDgHzL0QNLy8vo0dsuhokL/KuMq//+2baPEN+tpu9iST
05yin8ehtCeMk9jBZFnn1fKl5xJ5sOwFRI1K1FPhQuhU3UMzJs5Gj7DXFLbzsjxHQ+l9BSMDnt5u
nRc74SfjbEiOTtOLDYQcpFWQ4SngGHg2aVPfEAzna3BPK5MM4iO+LufdytDNj950nIzG3tumTF7u
X5anFt7BEd/7c9AwJhKR9yU7Iv3KeqWcuH/rIHi+NdJ7dIIQg0uY2nhm/OoEXvXsMz97FZiNHsfc
wTUI4PjkK0I1TFXNT3juWJVj/WIX4pt7KyDJYMbGUtroZalPA2oeaOmCwxxhmzONsXCA85KHgrhw
378EcS/Og1u9AcxVeLJY7xQe/I1Ko/19ZabTxZ59nNvukqi8+DTMFKg/2UpAm6Z4D+tTSHLEFdnF
7zE8RmGEzTd21pCGiWk/zOE8PIR2uyW7HcWu7zfguZz5KTaNH3OvsF8QD/y7qfu1CR5/5QwjSmS3
IFhD2xWhi1X1Ka3k1gtuCHdwrN1ICs4tIaRj6e+fvTwFKJNXf2q/dz7jLnf3FnDLre3V4tNyLGNF
ZFl2bl2GC14jOT4r68WQLXMMjSvHkemTQwb1Pu4mRZDxQLWMWR6zlale56GzLspIj11SXf00cYlZ
JCap7nw6BgtmySuIEEb8mn5j5jmCfjoMrd9+I1ndORE+dxb+Zie8HjJRZv3uebrsevU8oFegS9ek
p57MhFU65u1zTMN/r6EabYfy7MQBWF2+MWM10e6HlMQD9/4sjfD7duLjRaZrPHtbwMzI0QowxFHV
uA81zQsUGnBDwJ7gXwJbd8EqU57SsnUwSvEW1nK8ZT48G4ijaXzCSfVw3yqMHn4riXwe5GKDyomY
90e2hZqTvQ0OOantYxYE/Xom2/aQL2l1RRCMT2NQ+1uDAvMqpk5cfU8NuFeIdEpR7BwmkrAv2h14
8e2cPIM+J+N07Mr3TrNl1NirzlqZ0AYtDNFq9k73ovn+BbzZ4s5e8AEMwjNycFbd4KL0LOGsuLoQ
18B1qp22JAtPGREGFA0twpEp/L18M2JG/PJc47URzkeIHOkowqx9xOtcrmNYgyRVFJqigxBdzUEr
tfR/Z+rMlhpnmi36RIrQPNza8myMgWa8UdA0aJaqNJWkpz9L5os4/42jDd20saWqrMy9187+zW33
A6Gn++OytyG1bBdk7EguvSnKHdKF//60fLBq9tH9L1///79hjCe78f1DYxn9Y2KDpUVxLC4UfSJU
er2pWSzhcNHAy40Ef7Sl9/vb/mSaYNSZYlUrr8LsV4tEcEoCqkbJMGCPU2j42rQ9OxhKfusEhpb1
B3UGjAU5fbUgWn7LSmcOHAiuzbOWDezayyk0G8k4mnHvhIlFpeDhOZb0rmk3asMfU592uktwILLk
deea2vn2USKL9zeqwovOuq/SLjnfHjpio87N8vA/X+tcsU/z8g03NjpWLsWj0pqD58r6bl7OkVgX
8UEa+bmYCAB0gKJs3YX/envw4yzZLCGxSSEJX1z2r99NbNmzUuIxQy1jEwtZAEmkG+NjpiJogS28
MznX9t3tacINtiFiboUS0NwFwqY+SYL4TxoFX2QxeQeX/3WbNslHbXDKbUS3FEF5uiv0pnxFSHSU
sTT+wrQAZKWiTwHl5Z7RVbtpk8Lb9FE1PE0FqdSO2ewpQ3GCGn+0YiofycHb/haOyzMPl6jfJh5W
bVheDv6paz/GKZqS6dxMrQt+pTY3oJ8PWCLFCTGGl60HgmiHsX7IowENne/Ap4fHeMlHZ/NbeS2f
YdV0v1+6dRNKYgt3oBvdE5YXA2GNFT/GcfkxjN0HH5w6I0NqniIr6PaIZDtEwn3zBGOF5HK4VRmg
yRVlUP2o67Dp/FZq2zHIAzgPvIzOY9gA/eiP8HqDI4EeluPQnwdYsRCd4eFLshcfk6zEVU8JCrJ/
FO/M+Kd7BGwYt8Ey73pPO5HIEG31MZXvjP/AY5jwMYKSzdrJ6/iq1STRZF4c476Yh+ZSWMwLOtP5
igrgEEHudc9VxTQu1n4wfUxvg4RXZQZLilIyHvyoeqkRJpx6o+eyhq6Yr4JBJJskLas3xAIXWzcZ
QlpeaEOpXt8qaKtAFx4IrK63mjsh84E+NTncZBzK3ay5+nEyNWT7cbHTmZVvJ6Pl0Nxj3PRUdp8N
nX9sxqgE8m7SjrTmcRuPY7u2MkbQ8CSD7iiVxC1ryR5ONAqluH0wcm3Ad1SyGLoCaWweiumxcodP
18weyMnuma5SqAZetNZBGa1948mHXNzGxrNuTiiLKaNXzg9WjjBL4tfEzp5Kgu6FE/2NfXNjLQL7
eZZnSeAx0yKO+zb6bLrCLaQs0/ZOsO0R4ulod5PmEaQPgAtFpAtGEi2/dOlMB3UAzWyT+iHkse3g
HDYZ7aXFoGc17r6c/Y8M3ECQ+c967Tz6ja6tU0ryKGr+1ENqnrRoPkceamU0HIyppYkzIkC2rU9t
qAdtwxk622nGyF7MO3MKhhzvYh29Fy6bSjX/cJJgehLQ5m6M6W9UumZYtsQ85Gmw+AE5zTLFAgSX
0EWPh/SukF9GWpZ3Ov6uyZ4+PA3clKvPTFmyc5/o5WoWl8BMgk3lt2ExOeYuMmaombllr0CVPRA6
f0ldOFgJ0SaE/2yrknZUVRprDf3lfSAQyAexm4VI3BHPd/LiZg7tch/OuSkxoKY9Pu4sMh5pq3B1
RO5rguKWZnnbHbxKaU+tnX+kM1rfZJpf8PGxqlT5NiIj79j7WryHaCzLSL9nomncQzH8bOEBHALh
oqZFjB4tai69zvo7mt3Yc+Jd3tbJGXB8cpa020ZpiIPiBhRV04ZlruNfHXBMfxWIabZZCznTZbfr
pvZiuX/axif10yQdzNNJIyG5d+6DhwD0xL+2vi9mbeX1k3tf4f1bYSKez5rpIDHsCX3LoGxVNFKa
mL457XSml+MDsBnGd90YcmjVmRGFzMPNR0LEEsAvDIV7gQnJ4XRJEViGlq+OwxJ9GtUQG/KCEOB0
WIACjCj9itiZCRUco/FHoBvRqoyiLJTNwYFQFZpaAXiEPCpy6pw/OfE/W4izCLwDG8XjIuuUUxnc
IVQIUkGAlwsUWljGJhgL5MGNkezpXVGGWNWDNo0/nDF+smxMN4SMMHYXxDX4NsE5EWuQofptoElx
SuL4JDOgwWm0sWJmYJZhGyRcYX1TU30BFXkcBMG+RcSZVkQ7yuEUqvgRKE910Mk8WmGvrdcJLZCV
yi2fQ6eyd40YqHBqvb6bjLM+8HmA3ZuPvsE7MvcGLA+z2CM33DcmQpO8H9N1G2hqPWVTfRhQW+u+
92PFdA7TzMh2nqGDdBwTUta6H/M5mutrgx3y0Z+ydeFQkACjBmJCuyOj0edZL/hP4w354DmmGaTq
DsAkF3p169HqM3Vr3xr2qVCYSDp0zToAeSuiymddoJ9cGU9jqoFESluUqelHnSTFIWiZQnt877XB
LhS0ORYzZGz9IO71WL96nvlPF7j/SGlAYaLWVg7arKrKR4BJMIo18s/mmCDvUmuTkKYbLWSPVpZV
EqrmKdSvxTm3IuegBT5zSlMdYUHu4P9TBvnDF1sU2XHKvHfG9slX6KpJZdrYidfBpP5IgSjteU+M
9WNaT0dEP9oHg0PeX6SVY4I+wmyRLDST6x0HXb3RsS9CfAnvmu7Jk3CwuQXF1jLIIoeJYFNU1jk/
/Iin4VI381tQdM9Rnv4s70EYePnrZE4/UreSrUwYFpO9fh9P2o+F3vCusvDtCRpbd2jMHhyOHvRB
NCyfmxtkSLAon1FehjQ7iwPdWADrqDnbwCbb01Js6p0fP9rXqWWykKYi2aESwGU0Ofd+TgiQqn1t
Z4sGT4TBjNOdJ2c9zvd+awZH9GVP4HtnLEAviWFemplzQomvHa0+mj0CPxD2W3XWriqTywDpDokW
y6zeRytGcwBxVsGl6bUp5WKt455HyDpPr03nk0ldBaeYRN4Vw92fuceq0NR0pTvZLOx4Msz6vCc3
WRIQ1U4+YCRVaMdaiT356P0G2PhPTeIS/cB0M3lkIFraJZsiYzeOCkY5IkcK12PKmqXNA1NuiYRC
yUX1GokPq8EvZAzlY5Ehm4fH5rOscDpVPrygWk5vE3DNxIbXZS18shGhI77m5loW2YSMwyae2r3v
da0/Gg6zbKKfzd7AjtAi7ugkKgityf/Rr0dJnoHlFjNwlwytMMmZw4Va92+J7oMKzV61AQgLyqJU
K2BMtwORRo4at3M04AGdq5BtvcaUSUqS2wTkWNX2eUrzpS3ihY2B5x/hvnY/eH/ULIqNVZjP/LjX
qqiaA2pySvsRELPQQcmnwqXnT+W8RrZXrCYHvl/qVX9ZUj7lJHdUXXWIwZ/BLwvKuvOH79mW3zC/
oBfWpDN3mcc13CHaMOsPOQdnlAcb0wvy+/uiyenm58W2yOWwwvXyMBeMGkpEMzRdPpiy1SRG2t/x
iKUhSQ2yhl0HkDsBO1NqvrtsYvR2UGVpMXNtrfRfszqwiD59lqCSX3TRfVv0xrZNJHeW3fT3NbHj
W96zbznTxamjN10ZwYGb5Nk1ZH0Uc8phhuH0msKaxFnmW7mLwxub99bqhc0ygeDVqZw8tAdETuTB
G9ug20YuI3nPQFlsmc4/HwIWPNdv1zG+eqxbm5FWziaf0ucIykoHdw2mSwTzux3eE/ANYRnn5OWo
5m7i+AcC+z4oLRKPowJdUp9/sDT98z1snz3qiLYem81MrBK+iyomwLyZenjhkF2e27jbjcJ9UJXH
gQf5Thi72JuiIU635ToB9113AOt6H3GVgxRjxZ5BB7MXKQToGnVqPTymyXcmQk4O/h6VNoaKpmSy
7r8PCZ0DAXhqWZYLijiw3bOEkEkI6AEpiH5Y0j2Hbih2nNHujVwFB9Kltn6T9Du6CuRzVJgpAuLI
t7yq6Gp77c7W3HbHsCsMEpfKDrbis7Ku6DP6YyUcguaNlgFaBiQSWdPa8+CUuJb9YeM+WaWx9ZV5
uYCDr1/SchspAJ92m0XEgkFWM/QOmkkpP9yFJYn4JAu9lF9ZOEDiHL/VtmJcVHsG1o+eZKgEZliG
5V/ZCIC6srqfGFatywEIXxfU/YY5L/0iKzgvJwinlijNI187zP137jVuWCfEOQ+9c04mNl4XXCM2
LHF2hTyPJPFgOqpZN2AyudFfK6OBWcRd+aCTgZE4DZZRtNYqLtG9tbRlmJ6Iu8hhvpMK9T7PXYHR
Ef1ZbE/1ypPxp5d5LCUIWCKjJfIeKYLuFEi2RYkSqcEx2ghMFyKzITjh7hrraLjn0zwHjUS6pQom
Zs7On0vylMYIwFBdHgI9Dw6Th8gvqq9RPBTbQa/vLWeUF9vTQw0BObd2AIKir+FzZ//8rJVXPI9b
kU8+rQKQA6WGD3RypmRds3VEmv9lxqQewZcb1gUljxdh1xgRIGvgCFYNDDAUOA26vyYwF+UbAQ6O
xjc81JVC0YTo1PS21ErloizXVIfU0pbXyo8x7wcTZEUTi7vuGGv8BDZ5A4jFTZpyqH1C6lT74HGm
bqDf7eP8b+KC2md6QMc2jxDAWRfdZoSljWSdVVA8ubmyd2sGhIguDTtTsSlxVmKHBkMVaXoD32+x
PJbZ0UyQLfpmgUei0XJehI6MpcyZELr4Aa2fIovXeWNfh6IGxB9llwQeYp/SnxBY/yF1M3505FMG
CHilF/PBaMSrRoG0sqLMDqHtgZudRhhzLYhQBxQBOeftP2OSLcKiKD3qEPatQJ/OzJFp2owkvozW
MJ6VqSExXzbG2bHYc3moplidYgj1ECfqQ62Vr7cvQy60D/k8PKdDYF2tZgI2HfmcQSrmvrev1f7O
FcDUFsUd2je9c074XrFRTwa6wcy7Y9ZPvTInnFt5JvSEVJiczKJbOMbtgeSWd722/Z0em2JX+3jE
gVXqj6Vrw6VEpf371DPH+Wox4qpTdYUwbL66M7m19C/oYOlRTdXlDTgOE6INzZqBOilORVZypqLK
PEY+5+xSDPTpNFYcO0N+UNT46OdZMWhNdD8+lcuEZyC2GC1s1B8EPEX26Lk5C7gAPAUGn9lVaEAj
w5RQiNU819YmWibaTT0wEhbx5vfHBR2qgnyEZz7NIy6aCQZyxsDZSGx0DX55tXNgRoFmmWsfX+qd
EQ/euoEJsEqj73KZQJM2VV3JtvgwywkPVuBMG+Z/zhYynnin3a1x6LGAqbakOseQtCuVPuZlMJyk
gm0lAyd7pL354DYQBTyyJh79uWO98pSdAyPPpitc83cxNs5TAOMPv+z3Is9wSWa7F2pqUDLu3Qwf
Lnt6tPWUkO/NNB2cGilgnNwGPz3hzsyk8L+Z8ZWiepMYIiUuXQtOKHexyXNeuz1g3TghQCPUgR5R
jITrqBP5sK6n7i3W4/KvskmrLEz7Oer6jRj9aNFw4CmsbCh/S9u06pftiigfimfvN/XAh/1+Qn68
l6PwTuaspys/d+wnbdFqqDTaDwviaFomYEGMa8mQqFpVKv83OKGAOmoMnIFiLsiLqmOU3rM/EltI
TecEjcckirCKJfysoZrx1TqiZom2ZiCBDbWxPN0ecpTGQCbGHnWZTAhYQzdCS4cW9Xm0UEQQ0YHY
0EDKQNeFAXqdZ9W+RGFyuWXyTBKPjuTwtS4WWcE0SfQRbv/PSjW1hbaB/4fomcKLrIvhzvYlHXel
M7GIJ87IUaJdVI2eCMLbT7w9aLQ9QxHhJ16jk4sYGgb6OdDKnEsmOxG7mJWmg93M7Le1W1qkGpNQ
mfhYibK0g8t0++kd4nnpII6t88h4iqOI3oBOVEFI5QG0XwTR6fZ6Az3CBnzrLmGqw3uwvO/68r63
236y5nViixMR5dTmiy5kpu/oevp4BI4d33HQYeuC7aymSt6LlgAi26uW1nTO720K4nmcfTpN6klW
ZCEHCh9lYJDcluPp7aYK/FM7QLotlfoCZ+6QbO9yt+KDPdkjPeHelxirmuIr7huxx2pdX2Cy0i6W
kwtAr20ecARgCa6cu5awl9Xvrw6kJVonnPtPQnffbndD3jkp8FbEGHHQGycLiSirJX8SBK5tiUTC
59CSYZHbX7f/xeZEfRd7h2pRGclFdMShJj/XQ/P4u1piHzyXU5nzYokFuj3EENgzMnVP2kQ2SZnn
lCoxtMOxj+u7tqFR/funLLaOGJw2t8/gdrncPogazcQarAaeaB0y4QPpPqsKo/aOUpIFZCA5xK1S
f3u7CzvHmdmPjY6cuKT8caWwL/7yMEiKKIADHRMz60FzArXHFtXjGqRLNZvWq68gB44W/sKytb9N
HbcPEwLIlVnpMdDLtTvqdaI7LRpLc+pqOxq50xsesjPs8uJpaH03FFkNOpueNYklzM9QzuxuFwfd
PKb7RzzZf/uide+LhXTbMdHhPSKArNPdPUyecVtl5Y6VqvqsPB9kBsKtFcoUYqtwNW+RttVH3Dz7
38Yt5SjQaWY0t2WXA11+/P2G34zfuZaUO6eMu7CA4fg0QT5Ogtq+ki5oOVn7MAyz2COKC7g382Id
12V/FoaLqFRm+h50kbnxuSBXAaFkVG1cvgK522Ew0+QgO4Lj+mX8j6CbRBsHk2PXip1mp/4zsovH
JbryS8z15neRGyL5pgybYxjhy4f2prP43UxaIrSOhgzGNZQXm62mNzHlojZrkKj9y6CXt1G3ByMN
cUk36oNec8LuhiSm2Fo6z9PS/B4dMYW+7SYPNVAKvb/TAMGeA5lOvzq2mxZKDKMdDo0MB4VazE0Y
5txEBMLTo7XKWZ6ZRn5DJ9def295fyRyMMv+3bJXdLdi7kbyQPg75QlMsMw3VZO1zLQGyyJIfDjr
fKBZkWuv5k1C5ibVP2A7Wwc25eMt5HB5FitK8wzLxN5i8PYcxQ1YhQXoqc8kgnXjnQPSeVtURIgj
TgwHezCflevd33ZLZCzb2z8TZQZCf6QxeEspuu2Yt9AiWdKJzbGXYa4g78IeLfMDIfPi9Nn9vul4
S2i6L0vE7YYxFKojX5P9qtATmwKfVe72MKN0D4eebcO9USalLnazkRjPo1mCABXDV+zgIx/pxJlz
xWwMz7vR5duSZNffnz8HpcaZkwAlA5DXLrJrIL5LTTa1NMG73J12vIl/7ZapBvFKa6PInEPf2M0L
AEDQ2gwLl94+dtyrCwL+24I5OEeN8UT78u72Kyexq/ZmP33+rmWGMx3YLKvV71JQ9AvLklGsHRHx
64vivU6HB8iI6otj89ay+/H5pioaN50vjh1TtK8GNywbLk0jPpFhOrCUBQeFeZmJcPRjkBz74nga
hUrJ0NlpJqSHA6cAPxhatuEh2aBPQcPZLbyeoC0nlpxhOhoWh+NRaumf1FK7joPzxvCPFQPrcw/a
igjb5kkzCUFdgUo1aNGy9nZ2lezUfJexKYF+3nqd1Rw1I+PIPXJkY/FnASYLiagwuTWWDM10REqU
ecHBKC3oFQnprZ2t6l2Uo4iR8axtYstBRen4wD8VznPIbSRPS50QT6B9nSQpfrmjltTzEGfeZiR3
itlhBNOAdprY+0PuPTVW9rfVGvmUF4Jo7GZJnERv5SjxmaeudbaM4cksUmbE+kBc3ZRgi7Vx1ZVa
9yYx3u5JvhNMpt5K1RHIwyWzr5anRaKeJrovd7fXkLvuWz7hNqx89/026LYNX9xZA0l7Q51+wt+d
3jARj5s8iz5vkzqXGj0cBLR3iz7SVTVErwcuTYZUevJSkb0H4dJi3hAbzmVAasCw06dnvjI8lBBO
7fynoTMYRNLKMvdaOf3lJG6hQeu7g2Up1klQm/4wA7ns9GA7O67i8+n/ulo870EipodGWv5GWHbB
Q8wSFcUTCXlLSZD6BdHzmcrXnUwwLidCMXm6/C6WCRJfVfyhI0EXbalSa3gATO/5NHxVJlslhvoS
/eVVG8eJ8LT7m+Ixy0Av5kx6dtkSpRZkJUI9m5gjzYP569b2F9zS+JWeiX1olK+x9xPoC23okJr6
i7L9R2Pus39aGT+DyCleyqrqt54PrEw3vOJsmcFezyrxXxUErrW56tNrpLL0zWFOZCyaQNOAiacm
8+AN9tIAU/b2NvZmNSHUwoOZppQBrT0tLrfB3+0hXd5HfvyxiRYPX11cwYqnJLRErPnp9JzM5fyp
o71Z9ZpuryZEDsSoiOrR7dUfwI/i3RDFpc0o7H1FN/4WODb2kLirHIxAkqZPNk6sME66eEcvkqBQ
320BNHni2qj321ED8TP0FtPWr36MiyJBm3LODWmcS03/UjepXVDWO0jM/h1yOO/O7EzvTnoUkm5v
enhu++GIZYuM9BG2PmdhK2LATqWMfQrq+RIcglXTN0AYl/B7o584tlA1aL557SPykHSSw5q6YzKC
9CbSS7xdXvLS2oa553hNTzjoH0hF2eseM3qyXHu0l8M3Y3ZNl9VliLHCDBGYWE0eLAhzQKoeXSOg
MctsJ/LV1SBT+2kstqA7UUl3YKc8zbtvC5ZWRDRbRcNuUxK9uo1pv2Rp3e6gFzCVYZSpbIdDNtNy
pJ5FCvRdpqGKgk+U0djUAvdUEgWxdxmJagJ7M22BDm58oEz6Wfldleorxx3fqD/0be4T20fJtYu9
rqMORUePvo7VECorcZKS0IRrkWLSGn0EXJxRPwnVAb9vm99t3/zImqhZPYvO0PRCDaXdOonQFTE5
+OvO2m4YPG8P4YcebeK/Q8CyD2Oan0ww0xV60RViWbGvrGGTxB4dSXLI1p0Asju76DwYnIVplD7J
IjlSPd9PHqxCtIh4/Mlkbj7bMrUX/tPOKPx2F+kFgmQ6zysjL88FpRniv287kj4KeRi7MhDDRm74
3b59+L6r2DCuXTBdPMXZ37EJgYabla5jtHK2vGufbNMkeJxsEOmAPreHJjv4Qh36wdEehRYv+uzX
0sm0syOMfUC8L0S5FdCHec1M5+BF/Wc50mofXAO7gVTNoUFtT6vbX5ZpuiBi/ibSDSq5WRIlja2R
2UsTNpLeNXi27ZTr5Ix4MF1K62nas6AP+J/a6KBZ7VczZPE+A+SxijL6D/gGL7VSJZIZDoAC6Zay
9C1qTzAd2BS2o6eB/0z0YgEucV+7Sw4DuAYi1PoBbrWNwGSgX3Ma+vFzBh+byixZ+gOkhHN1r3R/
OjUNxOXM5wPOBG0/1lG6jciaydaDAK/3ZEhZ4jrMTcFHgxlCXy7ambcokQSkZPI8JcGTW9lyXfXa
hlMRmqVk/uhga47KgJGCFMnU3B1myP3oyeuk7+hjTXqE9ZNBY1ygxQyYYlw4cyT7spQOzcZnhflh
Xbb8X9DNUSqTcgghxb17E9g+aff0H4hWonWLKQEuKq5bzfUPVZQcFVAWGe0dkTJBs8sHjumQ/2Cd
kpUwbZKAlrQqtrnKUc24aN/n1HlJJ/GZEg3CQCVedW2LX849M6iIUJ7ntKqJCTymRXkNumAzZvFb
TtttjUz+B0X0Q1cxOIzjnmG3xlrAxkYVlP2VjnyDre6+Z3wn8dN6ZXlZsDGrlPzC9sF2Nl3rTnvR
VNvMcnbT4KIihkLTqv55mPE46kgxjJn1LpA41xosGHApnW9FxYQhpnh0PCfeKc+UIPh7SI72c497
GrA720ZeIrWNXblHZUq2M2e33o/XEmALDSYL2bPjfhKjFdLeYdpiqJVhYc9NVOzuhvpTkTmYY35F
Ie+TipUXNv7NacMdkO8jYwr5/MWgh3SCaWL4RbOLY6yzlbHrmkY7TrXzDbB3a9bMlVl05oRMG3ue
Jk4YqbWpUScwIi/+BPQGN7bIX3oupI1EK+45hRVyRb/YguUpr0uPv6hzP9jeDuHYJe+gQ2lONG69
BCF9ozvh7Rly7HspmbCbdYtOKrcZYJr03J1+T6lxqKb2U9eZ9VVY+RlY4mtZQTn9M7d/3JgBViX9
LZ3pblHW4kyeXby3drCFKpL/VXF3FyFiOAFWvQtU81gPxK08dMWcXhljP4kkoqaSyZlyBmz2HP3V
selmBuD4SQHuRtbQr1RHc7KBsWNVnKB9uxw3yjVfkskJ+xkYLW4uZgP9wK55r7X5B6NpLnYC1MNG
G7dg8D4QvrJ0tqAvsqkHJNc0q9wMrnZjfBPxnW+DIMWDDnTDE/VbkqD2Q6p1xJ2d9WQtkoIE106m
5Q/XzgQYhz5jhnvG6Xsg3BUJp8l8rY3S3c7yHl4ckCUOZCumojNTpu6kCdgXvsYIilEWX7TPczPl
K/YD9+D3AMdS0kokx5u1P8YztkV2rxqQNAO/d36tMiwiJjkYZJ+mSK8RwZH3qAJvU2ZEedO8105u
9YJE09vIktvSzOKtK7U5hKTvbaqE8Knyve0RcIJOtIYc5AA2cMukkdOaFXxyIqKR/OBpiJhudZcM
9SzJo2xN0oomHpy9KDXYWAlOTSBuLWgdsRyKgXhzIz2jRMC3XsePJP7B2vcJeQQDw8us1rUkT0Ma
5KB5NNW9EYFEQLsOEVi/FjM6FCK7S5Kp1wwyH7y4+BwH/dOCBR5G9tmRMSZMJMcHCKHHTt/UTkAQ
g6/TTCUvk/YOctdU1t0qKjvSAuoUZRzBpehBDESBu3ZgF/bTrRgXFpGvmJL+dA6z0NFg9J8NUL1G
mNnRmB85ZLbrPJ3/eSLO71ug+zrr9cqYUkIdgxQHXXSpzfhP7sicgbp/0c19pzs/rUrUhhj1TVDP
JVow86kdvPMiaNuXHCszCx1JFeMZFsQ8ojOyQosEwo1fc96xCA/zfHQjRAgD8rjO8BI2XcbUNaoT
rpcOS0OkaStqVYvLpF90WTYLmWW0W1jlYmVck7yCLDfgf22bQ2WP0L/V8GXHUbkDMmeTP2qZ2Xfu
m3im6Z+vWfsvHm8RFO3VTMRjOGkIbKu0AsHRZQeOARrFk1mH3eOUGCBV1GtX4g7UuYNDG73CqlP8
DRtns539qaxWHUoPjkFvPjHvMcK2pR5Eh7ZyVY8cCIu0NpVvmOH+YbzvYAH4Ya8h2KKdhJOAU8q6
jTI0F6+FUXNCXrRepcVMx/D8HVFGx07k3haaC2W9xYWukKGUxw5dRtcnLYwe8ti7gGZP3MxpaJrG
Z+2UL02FZn1C5NVkwc53Ru9Q9oiRg65Y63UyrRBRtxYMsKZOtpO8c0dnz+eMgEREZ7TCMzWscZ1b
3M/kPIaqreZ/ESYtFKDPuWuxSLfnOnOGtVW7ROOgLMIQbURbbdF3Vy+kdpvrLH+NG3tJgHVCuuh7
13KetYl2E664jwEzdasl72DHHrzEItbCEcAdk3Aoio6bJR3Yh3kZvoft0dfSPabwTQJqbFNSPiWZ
/snC3tAFeg6sAHPAqB4J5CkRA/HLuTmGQMXokWyr0npkjJJP2sNCHaI2fSBwKVk4dYbs4F0YBROf
8bl12/jquxb5uftudJIXbDXrwiLcSE8JtyiY+m8n0guytv7Xm2eVGTN9V76dyl6F1VBAbJ21O8xw
QBczoh3MMT3p8XxuTXMLSgVKcTZ+embNcNB3+VcaMjPixIPpvQjse3hHLYp3GGAlssCdl8oPVjum
opoqFur0x8IcCevGWGexpBsygUOpkwKsu3wuMcISp9idi54Vjc6uHaI3hHDb05TxS/cB9N0Zan9o
6va7pQt/F8OvdaWD6A7JPYtS0m2aoAWXaLobUbdEJ6PPcDWASmVyoiVtrEzh+4sQdGPhZzlgaLy3
Ym065tPwoHSmq+irKUVpb5CNw1JU2kAeJFN4XV7FwhZ0cqNCCT0wuojntTFK8y7NOTtOhqeva82+
iKpU54aJL5vSnGR5OHr1P83n866gsG/zmKZz3rrHciAcDoUgRv/Wq9eWqD8Jh2p525gkxmBRRz35
iiLoXXrezXti8kpaPwdhI6mbHYInYczzSjSL2dxQfwSG7LGo5M5al86OJQvPrY3L0C7J1TTjhlRG
8Pf2ooueNYLn+2Y/SdSf5usoRi5tRRBAG6QcyawpLOANbwBSMTcN9kk0nNNZvhIYY2y8wQPPblNT
Lz0eJndXi0Qz2+gD5C/WvQ/bBKzKhAjV+xkDwrR83jR8Um66TnB2rbKE6OYZuTOQVWqtoMaF6mRq
Hzy0cMTpqxZr8E/cIFDHi5EINAtVkxlDmpeMO2PiEQ82B7ZgBLGmLQ+KOqmjUnXyQ/ovnTvGlcbY
hK3unpCL2NsJ8vEKUeO8RjaDHDBTOxflwjopIdfNfkhtSek5wVvoWPlkj/PRRvCRdpIdGpQzWR4F
7TlEQ1Ad2nSlMTJue0A643xUut8cYO6wJLI7lCw4gM2/jCBbFp1j1pGhWs5MynGCEoTKmYizAAFI
ZC4bYxFangb4w47xNQY/4wjUceROBXK7dgPrWbfMMZy69I8z1X8iGCu0GPdFi4cSPgmY5IPsg9Oo
nAyxyqy2IJO2FkqIVAFpcMm2aOKPmRNzL8o7mfAX0noxugCDcqM3NoJ8XQjoqYkmjkZtr0c3Gghm
JIkFLR3CHrZArucdrasirE3f3TcvPWccv9J0RkMA3opqQLyKLHlTRQarEYNHxr69i0lE/c16hv3A
pNyVRf6DuQjoo8oCEqg9eQY+YkKIs82oXTXOmMBIYv1ICB/OxxZmg+lwsbsG9Sy5wxzPVpjS3VNP
NJJVs9hn7lsTGLQeIWPxWslnWuLhA7GdLKzwnBziTUZaXhinxaF042xl+t1H1XXPXukt/T3VbAdr
eItE9+alBFljS5mx+kVMlz4XyATKMAZm3prIuDbMJpMVfMD1LehNbquhRxBiO/42stBSm0RYjP6P
SeGwqgu7PC1r8WksE0pM8ZQsh/MOI7o04/lqWGNxVrpGvmWvn3pErL8PYjRPCI6QVZSmuY7Kz6jF
28np8VS5yllF/8fcmS23zWRb+lVO1D2qkUgkhoiucyHOpChS83CDsGQb8zzjjfo5+sX6A1XdZatO
+I+Ovukblqjyb1kgkLlz77W+hZF+1QWZs40n64zX492XRDokfnWq+oDwND2BnMEOEMNk6ir6dsK5
c83pSLs12KnGBwKZmDh0yZdfjF06HqlpVhn4MnbJrotd0pAoYvIshokceOs8TNMrLaDBmJCsDnmW
zArOfwaywJpuZ02IIVqBkvbeVW10W3T7H91cS1da8QLRVDuENlhf36W7ZAIKMVQG4oVcpw5U8JJ5
50LUdUt7CmokeGoKwHo6dg6jXMmpVOX1U0i4zsKV98DBbusoe7RHx75KISXYsaHWxF6SLozxs2v0
cWmqFKI2xxLRWGCJq+AHhL50RUusv0GtcMuoas5RcOmT2vLI4GWkETDxI7L2oSYmI/Gz+pS5w3vc
JfbGyYEW5WX3wVyUKJts3bYhyUdC0UMQOQqfMN35OJYI0CEjNAi/Cy1YNkDONylwthUwwJidYZXX
6GqkFsdH6PXhSGtjdJPbsEMAppslSvfqoW5K5+RKoq841VZuRWalFHeCATqigjUk4EU8AjF3eM5o
CSAab4zhoDyfe5OnAtt/iNKABBIDRs62KB7ioWLemgBIaZgXuvZAzqI1+CdCsHpKuAoTbpz8aI2p
3uRRBGxOdWurMa/dIryviiFcloV4INIna/pbDeA1pjkK1fLOjZPHqD7DOE3PRctnyl2ygqscvyiN
1pJpU12nODHckYzQwK8QBSYl/HvWFrZuwfQ8Hwgn6J+1sQZ5liZ8BtiemPBMCNUzuQoD5a+D0fqp
ApLIjmDzfpiGIo0A9VgdOIq+XvU4+Yk+P6VswZGVLCgG11Tbzc6rnRcs2ewoSEPBDK9b0Vf7SN80
EdkyYyNalEbZNzl1VNaj2x4LI4f9ioDfh2bre1N7yzklLK0JTQF/TSYo/zyV/ZxgxHtR6FwbXf4C
+gIBqq+hEuQPg5ZGq2lu3SbHNdf74qng4Lomj3dagLfdVan3psmJB5Sgw0VG79y77/rM2PeS0bdc
lIp4oyEIrIVVsl6Cc/M8b9pUKstWIiqhiWqI/IIfobWaKoERW+PfBNTDWLUmcq8Or30fDPmKnOX9
WFjnsEiebKnKbexmb0kbwMCT+D1jPySzrvVZsLqD3nJ6oD3/HkK9Qw2fLfOJsSshSyvAiThdWe9W
eRyYSEbi71PlIwLtce4aLc8DE1EChmdlCWfa7TRk42OaD/jv9OGnFWriGDtmt9Y8hzBwPzepdzjC
DVHvLlU8QTKO3W8DszlKEzqqOlD3ZAyx+hqVfkr2Xt7Zt90A4iBBBRSBGHtthx9aIfZBz+lK1+p2
6duv4dB+1PItZ/Tbhf1yAPrK/mlv+sJ9bdwCc8VjT6jVfmjwnafuaWBjvAprE+HCU9T2jLfFdmD4
Jti/7GkkhQPWGxSTZioTIgkxPkm5SQc8dvngnsHTHBmFXllIfls35qg80R0YU1SJTXgFiXuDGPJ9
yO5FbXhntIdzwxepR5HJZRjq6jBPpxliB6fCcA6eMn9yP5YPQd40GyU5e0VyOjJWzd1+GdjqW6Xi
p6gi/W0aVjKDtNtHySrhX4Opoc22RU8AX2EZFZ1Veod6xZmSS/vE4U1gtSZ6qEQHbNYI42Kg81dM
l8+kkhPEIOXeyjIg8YNLhAR2P6cA1AB5t7Y3ZUvi2EDekzFnaZVWsHalrx8YM/4cEIwaNnKBihG4
ZrDWkribX/W1BjJWhpyeM/+aSNQcj8a8oZNk2qHGL6llRZsX9NUbtHN+sDc7WEx5sDEs40ogs97m
JYz/Yo5GdpXdbIKRX4eidteY1DAJke6pMaxqz7Af8QIAE0Qw4+G0bvk/PJ7aWQx6Y+CeW/vnQHPd
nVFYRDwneUQUDKT6oXbwsQB1dN/rmlOwwzzrqvLkNitz9pYU9nLYGevSxO5XASFXo7OoFVYIldTJ
VvejcWtbI8DM0Btp1/BxamXyjGRzw/FFu4JTlq6B/FGaa33OKClY6i6NQMJZNrpGj1Ebi9swc49J
QC3RJo/6yO/dTfdl1G3Maa1ho1vIdHiEnp3MzAKs/ABuiNDK6JxzJyLexZDTPqPin5XL5VvI6APv
p23ulFXel9oDbIYXzfSeQEPgBFGsg3l8n5SlYEn16Zm4mIVxOcIDmOagqvLW9LRvmdRqiDLOjSFT
Ei2jKVlm0P4WONsws5dkV9ul3NRF+K3jWml2jQo6OQeZtxIlkOUmQ6HrTW/2ruidU5GQ4R4kPMyk
NNHUssxNL5N6oRlOtKA/uykppBZ2031r/YY0rbzHUgNabdHL4NGPx7cekTH3KN9pOIqB7v3Z/CB7
glxc6b4wB33FJZ1Kav9sst7QCK8clxZExW67zeIbzeeqIM670sPyu+VCfVF58YCZ9olpEK0LWrbc
lAPc437j1SNY/sLhkyuQS1zsoTZNqCxyTcJXcvPINgRQuWyHYBtH9hOBHyR4IBGNtwHcYdHY9cGv
vHT/iSTS2IPTHO5YilsYZ8bIBO7yUjGNcLG1bdkSOJ33o3UoVas90T4HJkxWNrI4TgYoxtGS6NiF
gdleKAsycNWelNBrjVPjvVIR28UQ30glFZtGr686yyP5uqd/mveUF2Bh413Tlc6CuBHj8fLWZCBE
XyTW7n0AeC2k3JVea+lR5PpwqFMzXtvK8FmzuZUq9N47JpI8eqjKU1mYb/lE5E9oiO7IDNjfRB62
vMmo76aGtRy8Hi0kh5x7hSOczouN3tIzo3nItM6qdrwd6vAdWV14bqOmAhyf2tcD2YtLyGpaU417
B6TD6XN0bBbRjUcNdSDjAAvj1I9vrdHckJxFzqgr7gITt8m8bpWXYXWj+IlxEaLlqUacjfP42Q+7
J7BMyLyn4CQDbCqsR8WKtQweDOHfIXDVGh1fmXTjW26CYZVhxBw+jEB+TClvZfyT3l76cKlN86I2
gFgB61el6rb6mEVLEMYmgkDaRlb6YXiMA0iCCTwXpDjY1918kbi7q90FkBTsRZTGV+NsL89I7WX/
w20/f6Xl07U91DR70/AVx2q/Z+SEYDieTp7jjW8eAq+l1f9UVqquFSrUXdAO6a4cfPto2wQM0IPo
lgbhrVeTE7Em5aRm7j6hK9SzJOtKhkGw+8JTORuwuoiT7aR5+R05kIxyEaJ9S3TqQTNyxvPk77t5
0k6zXHVRexSOxpRvlpu2glvZLhC/fv7dxG5G9BKvQ2G8tR2cZlfvrL0XNILOLr/AL9i3M9k5fp79
R9am5zzMmvoffzOs/4KkpkyllGXqBnmwYON+JamBZodBId0fwjVZIUdSEQPB2DZThz4yrV03zVhp
FIJGQO42kp2VQk4FXMSnLPlU3VykN3O4ItbD4TpyGJ/ZNSTpssyDW550ksdMJFneLX6HnpzEzF6G
LTEBf/GLAJ4rPn+/3fd//G1GwlmOa0hLucKCPQdi7rdfxLE6Nud8QitXWgAJKn1jpOVd0GirAmQd
VGqn3M1yfVKDHpyy9WcM2E/otCHGGaAvFIQcMhE8ZIry2Oso8iEUsK1ZxkkLtcMQ+NonmxCwoP8j
/y+uvW1+/SdbtimV7uiuidbA1r9Q7GBBUuiVUC5VMktvIW6mm7hMs02d0M+PsQC9Vo2xI6lP4iiP
/V02ifgISJ8+6VQYeGxp12xyqxiQTCbe3rfpd2RK3Nd2tE9nSQySP9SQjnFwZ/X15aUoAhCufrkk
WMrbs/V1N7gG6IoKh1aQTU8AtkS1DKcJALId3wf6ZKxc04pxIKBEMSNmL7oLaqghY7OeXy5fWY18
k0AuYO+YNJ1Ahx1pRbeLusmJHiMxlbTafjvRnz4zUcUV4ZAC4asJ/YJpOy9ZSzyABkO0tLXqeV6D
grrI75taO3hEMdx0FgHUzH6JfMQIfhMH/bCF9M0/qkAPhqCGJ9F4oqsNQHyGvXSW0ZxzyqBYyuov
nhn3354Zx3YkN5sp+R8T3OHvtxoVY0DXC/JlzxYf5sRLFpN/PzZWdQyL8YTR4sqAP59uDK0IF7Li
iFPoDNkuADkwEaS8ECOLGLvGdzIVm36mNjUqQwvESHB3edtaBe7AYoY56M1d2SbxTgs0jDH0Q+9K
Ul0WkW04G9CpbA2m6FedS9+3rLHXlUNwX1fTvTXa8bEKFcrWifPrLNFMB8zK0mWIR6iZurYsOMJY
2U+X5Xq0h25pTSI5mCBwrphUhgdlEnA6ei4dX6dOD4gytnGik5cFOW9bOSS1XqUdvqAg0ejqJjCQ
YJx0wed7VcrrqGyZCGB7u6+ssNxOnfM8pO7tRYd6eUFefAt+DdWO6dkrL6XU9Magfcw1tO7S0ofH
phJnQgg5tg8pqg3ToCczejEG6YxhR4yb4tqPJrUMMlUAuJ6WReaqD2dW6XUtDDKrw4bWWRpbAs50
TBOJe5zC7J2SOt7+83u5bx3/vCBZ/7YguTMJU7lEZDH1hlvx+12iBRYHIgGkBm+qu67RWENktOq1
pujydmagb5sJ0Y5v67QZ+to9ujJu7+XIYjRyh5HnKgj8NbsC962D4M+GFk4o3mPXhs1tq43BaVIv
tqXquzKiKed7IdVXxbEnErd63aSAc7TkZ9EnP91iOqLM1A6q5Sg7VExEiqnXdgX861URoLG+wFim
GiVnL+QmCjuy+vxkJFdCgGdxcsI3eMnbFmQI6qcHo5hjCofBQUVK+JgEXbZq5rVgkBW6qSlKd70S
P8IkrF+1PEChnTfPPoA/GAypooGoJ09gIcm5H3Vz8+cLbxpfl1WX5d/VlXRdtjSu/e8XXsqxVTir
iCFyXNwmVkGyjJ/m6daWKz3t3yI9nmDpBfoiynLr2is8EBpZ/a0y4+qm0lF0RQjsEHDljG3QWtDj
tP1jrewzUffDXRSJmLWac61ZYfacqYEsrvbe9obXi/j68uK1NNVD4b87o4FryOpc4xES0JoBPJmm
dTuQFD5xcmnTCjUSYrPe7KdrwSmXOph+TJDf+FJPl3++NkLOa9Ov2yRiI25FxUZpKN00dP33iwPN
cUrcoIyv8KCZBNHi6SlnTw+qu2kRFrXDTMDuD7lqaUybeZOBTjY//Dx465SqbmnYe3jpGxhV6eQu
ZYPajUd/2FSV3h6GprP3E/jEbdEgGReNedtbTUwsb+lfB6VM6aHPetjWyZmLvF6+Y/OcHkitzUEm
8gfGMKpOGnFw727cLvs4Kta1WfTX4SDE3lGh2MhR1fPuQyddYIt1LMvFZN/syDrOPureujML+4Y1
l2SbGSLY6TYrU+TC0Sv7aet6HfBVDZZenAdMu9s9Y4TiPTRpVQT0QZ7wsuZXoT6dUMp712bnPnw6
GTRUZy22AVACAhEUjHwNjFoWj8ueJuVez8rsXrfEe9Da5ADAXQnHYcPIZ3yh2Z6tZC2sLVOaZVLb
zM4CvTcI9smyRdA2OkPUEUTeUEcAOkoshwlcKgY7mnPzucaGOXq80hblyUXrNxurejQ9i7EEmHGh
q10e4L5u6wMl7wzeGM50muvFlLQEeMxvuxkcy6j9Vjrp9UWrSdhafqPP8ZPZUWaFyxU0MRqFbnMC
rjkuMSXmT64SzGJgLeIF5WRmzUGU88GhLq3FmGgj4KJk2UUDV9TQmByzUD9HtCWXKMu8TeZo3Pxt
pNcbJijTYqr76TVJhpMle/Mn1KSFYJX6i7pK6F9XAFi8iiGao7jbTct15sLrFzxwDX6x8Eri3/Cq
BBtt9PUttCXOlEGxvWDVHEyxFn0l+tn2QpGq9cgCBlh+zhCYmbiFICaOAdN9SpY7OhxVHaZ28IiT
7Z+V5TNBhHNGgtx8BdvG+kGXQIDmrfdGKupHLdOb/YATD5yfv4tqb1yJOJcQU3rS6dHrMiIJX7D3
BeDMjHZJHz09Gr3DkMjM02PYejTzJ4Y+7ugGuzrIfCY9TrrSKMKfOFy7S7BaBNHG/bFLZEPjx7Vu
Ga4jGWPZoFQwrp2yv/q8W6fOm5YKkfTycqMkCgQrfhi8CRnsrbgQtPc7QcAxlbCEUXciD65YxEnZ
r8X89vI9h+HmVitDOKZ4i/wyAnisrGnVNgDIxWC+A5Fe0ZIhRGIQasV41UeWM4jxUFrk/mVO0O/H
iN6HaizzoZLVDUsNqNjWfkNw9TPzouJW1zi65zF69wuJlxQWziIGsx5rOmMXju+IHY3uEPh+h0Aa
Hi7vfMIZ/2L7EOa8BP6+RJo2e7Opuza1qqW+lHeTP4jULgnZpg0Rwxosk2XET3saAHleeUT+fQda
g8G5JfXFBhXJLL3Gq22Utwap6oMhosd2PDVA/E6FHm0zcghypvkEb5S+JTdxjk4DUjsm7hlCwkAX
cSSM94yJBah8omWMQxNB4J907IG23UGRCUMqTYYVkVGrc6fs9rHIyZibiXyJcNWx6Vm0JOqgKHso
GM3e2YP4XE+bYGjOn6cFghIXftjjmNaluW9LGdxbAunnQFy46BtCZqwwSq+zV7sJguPl5cLhVA1V
EguyTtcMLwMBsEHWFs8jPfV1arMCmbZfPMeN9WC52MECE14fgRLaFbm4wUyfQ+A2m4T4dxVLJTXs
J7NS/vLS+8qmBIrl5/d8MRBEK5HeKfh1e6Y2yVIvpXuskayi0nHiPV0IopNnM4Gb1Cirqg4Oj2Lm
OmOA7Qaf+Zh1NtGQI/Mi8GHMY28/2xNi7I6p9m0w1bhVeuyg6De8U5Va9iJxSsLCUK4tciGSjQOi
Es5BNANPEZ3axKS2vQ5+SeabnmqbWpaBRj2PvLlXqz3FunkHpGSJMM14NKTt31QWAri4+nR+Ip17
cYYhOXgebDR91F9DUHI33az3DEcB9TTr3XbrpCQHsJ1Zt+ipme2pctN6xiQ2Bs37DoU7GrsbBOHa
9s9VgQGZ/Zc73jZ0y2AmaZlzYaCbAGt+Xy+DXhBeGHsoi3CAJIba2jGqg3y6C3gcC1Ct24LeMN1N
LLKDsxPEw24b/ywl008veApQTkfw1EaRHey+lQ9ekt24vrP6XEUEeitRQ2cYsJiCKQCPV1BztvRw
d1aTrf/8y7i/s+H5ZXhqLUV1I11LcbHmX/aXxX9iqkobqY6u3FBDMor25NksGIxdbCBGwWbrzzCw
UJYTpIp2Y/Ylhpb50KQXJaLGuietbExwGHDC9lMXTcLFnYtPN9xNwG2RGI7PnQ07gSCKIpfWd9wK
TJ+j8u3zT1pdozHgI6eYAdg6EV4FgaQ0IBt20+riNhgHnpyWQiSc5U5hKK5lmSAJu9gabdSOh0qJ
jdJdogeJlyYHGxWXEcKQ9Jl2PtBRsVckSJrXznCfjAxzoow7R2vIq/RFfxQXqHaZ/MS1iZ+rT3Mw
AyUODB51VtVx2qOiyW+0ftMFDXDbHHaF8Je14cbHsUYbwHmzWWU9US2BSVu88b4HMTHsSKC6rUYS
ygT6m8RtsttdUHQL1NzZvk+zxWXpjh59Ina2A+kqPO6YYctE/wC75h4wD4VQTuPzxShXGXTMo8pX
28vbAn7aX9zYzu8ndRuPlJTCcQQDYokOSs6Fwi/3ggos2PhW8z2f2ZjjNDvgjcu1KeRMmmZ5uSp0
XztHMx3Kc4yjjc2a0AsydqKuo36YH39tpIs7U9cye0AG3mLUGKTmLXB9xkcZANPu22ZT0g9cRxmF
KCYFojUjIltJyxuvYHZ057GdRapMpQSl+Y6dELyO18p9HqMpvNwSiMf+ZcOrCKnfdCO+BcMxi9dZ
qKdY44xe71c8YNPecFM62nwTkj9AV922EEoYRjmbkK4RU2cc9eUyK4Z6kwxpfRtNwJTjqYRzfDFM
W8XJYrQMv7QECh32gHYiryZF4NYbyenxpH516dWg1R+vCc176HG/7LUuZ+Y5f+X3pOxYbZvfTQ5b
TnZtWLUD3smH/OJPh8abFk4I6yMRP4NatRwKIprxqLxc71uYVA9/fuYlgRS/LWB8zo7OkcYGrCyU
43w51YBas8n6S74PxlMv7e6zyOPwTYIYw7FtmATVKZ2oudo4eLKNYAvycXwTHVyFJjp/3hJ9iLck
ajpOHnNArklUfd7J8rX0aBOkCfnt/WgXr0gjYcvfVinZi+hvPibLie+1pIv3xaDkCkbGwmeRevf9
fljEkqKRk12x6LKlNkn/eHlx5g0W6PifrwK16b9dBgc0vpAIiwXMPPtLD5SWX8jRmP5lX6Wo5gTn
jqgzpm8qgcbu+W/EYk/rNEqex4rPBjOYSSoiDlg40cUWtWQOu4DSRZeowkhdL7+VBPCl4iidunpV
AbtTkphASYPipQjYkMc0HM+XFwcl6N4MJsBc3otIc0yBfKHXnN4ay3+Z30z/+7ucFWos08/kHcXo
asBc4Z4sF5eCJJzrE8vUHhjO5TegSlImdBOiLfqF68n3NzxRJPvOHOQMOSVqH2BaQdSiWIQqnH8b
50RbPJDV0bfcK3Me4zRd+NIOKsb4UXz0ZdaebKndMayPr7PBe+kmYkESPt+jGWrEGTfs7JhG66tL
dypM3fxQx/K7NOZsNgvjNmpKevFRvsV+az6XnoSUZ+FYqqoKyr3XqscuMAH/RVDRcZhuDeuZhsP3
aqZCFLIp2EMynNXk6CwM1IX7TmIO4SF3i8WlT9Y1kiyv+Tvm2BjbZG7ZMfj//EMKP/jeb2dTWJSd
m/GfeGTiJRAuwe3cigHxyNB7P4Ym3dYJjtSqAreBK7o+yPmFg0t9wIGjej0+0Ho1tp/nW8PL7U2a
WeNjaKVLL+rWn35bv4r7u4uncxrUyR3kjRfG2bGrCJEjRYQ+ZMKQ+vPviAf7pKdRBRP/uUDr/oxe
5ohcUFsjMC1WUDSCd4gXhVvTZB5LFFF+RgHWPhj0ax/TIMBa3zrbwsSr7JJ8eS5yawTilpj7wrLa
nWH2zFk4/eYkuG+yNvAXWmU/kPGe30qZNOuc+fw2zY17Qsa1W9XYiI3K5jjPqKD/xu5ekzqTm0E2
N7mNJHGa2mYFitRcqhE+K5SfZNlUrY32O8z3BMtQEFoEH4azgVdTmn4sslJ/Ak/Rb1VnJx9WhoT8
Mhnz9I8WuCaMxLjZpuW0NaQaj940ejc+WX4LU/lyk5FcvTd1jYjQLv9oWLYwJoxPJvXxTQ3bbIvc
ZZP5I+aj0pXPCSzzVVmXzDUtiBkjpwoxPI+jV0FYpP6QnRaBJKQDVcrqZ2ZwObQMOIgvTXiO+Rp9
6bs/RTdgcJvrWunNJsazu/Zav9/WKmq23aij+ynrnW/Fw7EPYdM0IrmTEP7Ac9l3lWn3ywuwNVLp
uP+kHZuOzsLg9MfM0+/8iDRLeXG4GypZYCfNH3IP3mTcJyu/d6enms4+7Wi4hoIDE44WLyEFewYQ
3uud2dxeFsE5YulfU5X6P//7r/FNX97+58P/Q+DT/4dZTsJiHf9vl1+ZS7D81nz7jx8ZGPlxDqP6
x9+O//N/DOFH/rd/fnOehl3+i88sJ82x/s6eSKKq4xhsDIb4JcyJNCdpKz4vwGsskPMgI8svYU7S
+DtbiK0chgi6YUuTI0Gdt3POkzD/rqSkrULzUEjTsO3/mzAn9eW0rdsSFYyl65Yl8DjqX3s1lexE
mGVBeczTAkZLD5hhTnFK26G5i2sEW5V9DmxzOJp2OH6+WP/nK0ldvUBhqS16NDBjfAMdN/xg9jIu
DMttT1Mi9T2ymnKt02XD4+w9+gkJpI2DPKk2QuOosHsfEOugrkmr5t5RWX9OTbWkDnSv0qTTV3L+
aV5RVUyvcEVObXyTxGj8omTYAY0vkEiAb8rKg24HVcpCAq2gtXuCbubEDKvT0YgMIbXx/JYZ890v
H/b5sy/x6wQXtMVvu77S+QT5gGymDYqIXkt+2fXDnvKGjiz6cCucaMsneXnKtIp46GBwto1R01fy
CvwAEgKh1BsmcHE83aQpKrDOj9rlUIVBvLcufS3nu+EF7xcqkzcauAuZBe1joFXx3KQurHBcuvpQ
LsL5bQgp7qqwo+wwmp19iEMOV+3cAcT4CQbEnjie58kLeU6X0inDZ4jsw6lWGCqBHquUo22jaHLE
hrjtOq3fJg0iCaimOITKqLiuc+hvcOC3LSC06+lSbgRyOOtumC29wZhWBmRWwKywEmUcEy1C09WJ
824fyIKuJv/9KiQB1m8N/aiZA8npbdXfXb4KC9nfZeOmSz1C6JjzkgNuYtczfPejZ/2z3YT1SiJm
rYBo7qG32choI3Wy9XQ9Rdp0AEqEXbrDTh7b6cPlpW8FVJ/IPeVmG1/RDgfnx8U/gNtvkIGH41vn
0xIsHzWvcH6Y0CzzagjRd3nkgxu9QPhYnxn4NqjjWDfLbhRPYFohiVroSP985/z7owcLzFCODnIE
Mfu/3Tg4+lRD9jKHz8s0GeEknqy5LdRZTXQiPXwNqSpCkGm44eHSAoKIgnXTT9s97DO0LnNUhpC+
OHeRsbm8IzSuXJpRR/ZokKEzArBrPSad8Sqw9o5XeoINm1BB5oZ5ig8Mj3QYWT+gJ4JbrITx0Ewn
PSQeseoL+SitqtvhoxcQYQCfRKXTMR1lJtU3qx7vSxcQIC9KF4MAacaHUFHg2VLYi0njr0gdO19a
MMfxt0Aa8pxUXAv76c8X0f769IEkU8ogL0+SbWcIi4Xy1yNmLBOTaZgq/vn0Cc9Sd5no0UdgGzlO
kH+ORpDi/spNAzlyA9eqkbRZ+tDW71oN3TbH/3Rje6m4u3zPfkfS09w1WICMaMpOeunzCQEbsCtR
3Sqjz88ilrSgiUz9BsA73V2qp1gF5EpFJDpkGaSBPm3UQ2XqL6EEkt3wCXKU19xzb3Iws6tbb34h
kBv3TDPxl+GldUlUXVywJ9MUs6IKxugy1A+5kZurpO+iM00zlGOlNZwHaEQocCBu0+wqntsoYf4K
gXQbwyXtISXhGJvQ94Xhu2YS9DopP73m+LZlXNsdOa+NOy1qflxKC3deZy5f5aBScQSOu7wv/mIc
a375nBgSkFrosHO5Qli8flklGTYKU6M5e/BEVR7Ganw1+yb9aWMwc/C3fo8IxrxynFTdaw0xfIZP
8RiT0bnm05+7rAXgEg+bdBI5+XNTaTs8zgYq7tMl62iacOo1dW6vFYFFnz29sgkO5AtlN42DtAwJ
HhrCK9gH3mvp57QbwnIECV4M+8A3UQiIreUo78YS/QSqiBfGL9G1q4stdh++FbfWX7RHzN/7fmo+
NdMiIJXTnncRvvj93s3CwBsSftYhTL5nrQyPtEvgs1GkLksnt/Avog1HNqjue2xkq6ETRG2YSlsh
tMk3rB7yUeXBc1DViNMtlFIussTjhZ+Fshn+2/fGdYbthX4Ykgc3XDmQS45O25u7ybCmx8RCQel2
qsb/kpbnnHtuwWDG+hjdV9svk3dlaRGGutBHg4ZFNdTd/khaEiUnRf97ysljKMlaKArLWFVVD4kF
bdYtGfcFalk1vBvp9EjH+S9Wzq8j5vnC2dxCCI100CaO8aXfkE25ZmXR2BxohSYngJMshvWQZEs/
acT7mJS0byVpp/ncVqxis0NzO2IRRAd6NxqSPDEz9zclZqg71zafexwdKOOq8maMQ9JJ7N59hDaB
lxY2Ej6zuVueSAgZJTZykp44oTpyekjLMSDhNfavsV0GK9WqaJ0wFlqVfsOEEuzetZvq7JNVxEze
kM9d61zBQOkerRHfmI9ieTWZJPm1ZIC9/3ldNH5vw873lssMjp4b1Z00kZf9fm/NMeddnfXlwYIw
ty4ap79zbOuaiF+IWH2S75omMZZGTwO0HFLycXO2FnjJ3ke4l6Yef6f1Xiy8Sg/Plh9gkBL+sIbA
+WgZ9cappJ9cMbDP9yPVCOwin8DaP/8GF4HGL3Og+Tdgb6R1KJD6CNeZm06/NA/lWCQUIgWqF526
L8X2rQ9deddgEgLz7mIvjsq7RDV7jPnNTeI6D/E8GXWYaOFWw8BXWdzOFcFAt6WOQFwk3fTN9GFG
iKbKbt0sSa5txy7ABscL0ZK0kWINMzAVhkacnf/1Qsni0OwrMJoKlbL6Y3jWtZvPgtKuH0Xtejt3
DKA+xmCl45mhiKpDw+6RIgCeeXd+0z7++fJ86blxXTgDsOGhg2L5mI8Dv1+e0vMtxzcNEIcgfbaD
NtS3cpTBBn0NhgYLFByLxlJMFuErSuuPdSuLZeBjqnZ0NL9NU9lPVQwFts2j5oHkMEwR2hwV3Nfp
KVYR/ZVIfjeIKomScvymAfO5wkCqv2RhwrEZ8vsmUxKLnMdzVkXmy2S345qflO5Q7sPYwEeJDen6
AsPKUjat+d1Ftus5yNn+fDmMWVXy692CEmrulpjc6gaXxvyiOtEsM5HuWEMQxraKHiIL/RuyNNJe
U3cFKUy1g/sb1lwcr3OHpAMxh7xNU/XTsIVz1evghJFPVRsYCc1dAgr0LiXRyuhw+TtO8ZzPc4Z0
Igcb/9tHNGKgvUIE9NghIviLG3+OCv76q1g2RzuLgB76iNaX1U3TRz4lFAF7r+3FLar0XpfTK7OD
k6yZt1YzTRX/uXYwM5i0cdkQkzBPfHFNZ9hiyWHaWSxXuHXsozV6yl62GZXuny+4EIypvvxDOdMK
IVx65jxiOv2D32/BOiwGL9eKbqM8YtppeEfKfUSUR019NkaxDZpjm9/TiF6jmNtWtlhWU7bwQrSW
cXLTGdY+GIc97vB1QxYToVVAV/2tdBL8TA1os2KF0a6vjQP/6XWD2SMY2puwQh9Qt295IB9PNPe/
xWZ5MnxvFxh0mnrnmDJKaZtro5quLExRr33R4u2xbhKD8XHpMyRwXhqy15n7gEn2iW3zNgGDica7
zkpxROSh2E4qjRispl8XtoYPNl8ZXb8P7EcoKouRvvYkuofJKLnzUy42j8ZYhFtOYrCMpmUl7ROR
PxvEj6u48pHR/HCj18h5TcdHSWAAkgwJ1nSniq0/rMphMdxD3o8+4GcAeNTTm//F1Hlst61EWfSL
sBZyAVMRiWBUtOQJlsMzcs74+t6gX/frCS1RMkmRQOHWvefsg3CfOu9W3Gv+WFiuqfzWGX9m0r0T
CnXilneMddI/d9Jt0T8k21dsv7N/ytJrBMwJDq424bwtnT6hc3XIabDqQQ/nonEEnG1avNGCwDC2
Pc0aHIbn9RpkCx9WwqZqUb1lk75NbX6UEfnIuYzdmmfoTwgYmMHKz6bMMCUt8CpqLxH9psnQLspa
+s0uttOPcS6AqcJwRMeGAtAKUgygsuif0YWEGPDYp+rHOhVvesp4GtHBhn+pKeangoT2ZoLFhrMV
YYIk3RNQHqL8bEi5KpTNt7PxOUbEDkjc7QVL+lhYr/ICiGIhDlgNulw7oLoqqSjV65hqHqZ00uUw
SCorNolPG2UFlCeM27HyncsbeQRokNQ75M0nBRpAE9/77iNXK/CcPRgE9AXYMKx0/oxXwta3W5El
gT7icIZIHn/Em3aOk5QgnXz+U4x0OmzzZxpPx9jSCQCw3cIio8BdxkhCyiV4ts0xu4iiYKSbyOES
n6KPPv5mlSRNGOGivxsN0ZQHygj1HUmtpv8o8VemjDSk9fe4YjcyhWfH9RMBfC7p1kzLP8cKZ/n4
yqQE+6MFFtlFcFvqb0P3lS/vBJk28ffevE/D24Rf9wNZISMBrkzPKRTDNQ2HgUYACKRQAk8zJFcV
L277jlzC0UismW1iEsSpJWY2I5YAgyGBi7yZBduc6Mv8quNQ1+6F8sX1AsFa/X3KDz1D+h4+KvNZ
xT6AtqRuQuu1j/15LWBNnIHkjX2sqhFbQ0S9kyaIRnObB4dxaXRPndyQetHjWuvvUqr6zfwh59FV
0Ou1/lExGy35Hma8gmWA+bJvxSLbzdDCxFoawNAN+Zc/cXQmJjAJgca8DSvOx0ofXHpabr/xW6mr
akgBJXrPxXikWDrQx6FBq/sDheSMEFjj8M8j2lW4Uto2RLHnY4UF9FG5C1IlaLZebY9HqZAhAtiO
hEI97wipzOSnVblQbRx70hKtSrmbkXlsoZAl3YRmG64ZKDZ90F8Zsvhrqfv7ph2woF8UjLw5tWOJ
cRXUdrMqnsiMVNCQEY+zwDMDrizdyuS5G+EpH5oajU6Ad2nDF9sidfI3GX/euZGfcJ+pnBXbObG/
z91yKNYPNf+VouIzhxEKf+PaSYEbTwJqqu89vMuytrjNiFzpqHDIDRFuw0l3WgqLN5v5YSmsyemV
KPqqyNVJlVp1tHntL4xJ/sFmK71Rxioey0wxM4hT25LKO0FLsQdbqzmwdVIlfLuccm9rbpkFsakr
qFdmqcCMBEIW9Ub3Mwd+cE8Vc361cTOhrM3OWWKwPkx6dFRsiRRnqww1udNf4PzDWotkGHObOEoV
okYtQ9YrNrAjdKjeC6GPCNptFNfCVya5/SwtsL7gWXK/q+382HS9xYRy+qIVpdCzu9myjJxm7ZsD
lBA/gSGh4jP7HKiVj7aS2k5XdP2nbOLYX1tB7BZo3o/CwLC//1qDxzpElog5af82Xkr5UKY9XZYB
7yyKBS4w6ylTk2GfvannsqbWFNn8oS1m+Vwv7QRYpbCPJKlPnzpV9Yyc8n2xtg3TgQ5cJpfnz9nG
P7moRETQ07susrK89D261oRA3W2cFo9ZSx2Sv/LvjQYTyFvK7PK4v95sEgLkOE44sHoVx/dqUA/1
4GtXxlyT3oRYBlfOTiNFHP+/j4RB86lVCRVvIFFFCGhc/DPwjKwdgIK80IV3/KNWl3+f8/EfHzeP
+/779vGy/rtvNUHixJzg+IYxBOIjp5tMNtwhllDnuhpBRGFMRF64liX7DbKH0DCKTtsvk5VFfDM/
Sv/vJqlKXsnj+2rY9yd1b0LXGUeQ7JZW0UEsJOxV2tWUMOmNslcwfKphC8C6OGbds8mDlwjlkKrT
7jMZ+SdPzHs8amx2HyD3o8EBMeBOTQbYj3M/Hq54d7iwMvuvGKCq66GqNQ+XzlGu1KOkfo0yNZFy
mYXwR0m5lhgmGFA+WaM/riSxJd8zlUbEoHsMvjzUFJ7R6p6erG91qxFqxkcAPWNjONzENkErW4h6
0W8h0WokAc226shrR4p9Htb63qMFukYLqG+pBXp/X652nUpL+l8JzNxsIH+l+UXtdvHvqbCSMwHV
3qRlLrZiFkGk8YPuCynz+wl2BP13nJIXkDUBQw6HBpRbJ6avc/4WK+hgqIZbRcSsnvtI3n0p0v2m
sd31QLTDMW7M740xnMo5xeHdOs00HJQsu2ybdKxbUtYSyUlS897o2c1c9NtqAiCHPE3ti1luDPH/
hKVUXXRZe4Uy+KNl29V134qR61REjJzYfhrF+4iFlur8LPrenyxeh6rcEmm4EJJ8T5lXxnDYCSEk
Iuvx4Y2T5UgsfFMJTRaUI6J/NyOTr1PtPUTdU9e3CUJnaRB5t/WuUc7gk1V3nVRXiSOiPLDuNtIh
mnKsF1vIuX8DaUooaP5pZ+trXQ2BUvW+LIMpMXzb5orMxAHNafEPJpJQcM7mxIIkPRm7uCDzkciE
TvUStCbyAg12CGkuHtOiCQULmpFDfLKAI2iWJ/XoexIm7NQVhu0XWG3horpQvKC6nDeYq73Wuqr6
VcMKQWLusa93dNIaa4gisia74zT5KOKf4jWUcPUaquSsiKEt+UiWTKgSKAb7xBeljCRLC2EWeN0n
hvJ7a+JZ5xOOZTI2ORcKbfHkOXtVeIEzNJBiQHRD+vMy+hCSPAmrGrSKsyIV4PgYVTQsDUrt02zC
UMRLWDa3sj5kKgwFQ7I9Vq5AuSp3CiOJ1DEHXO17tWohfrX6k6ktpxrjSJVjahVL0I33zWow8NrO
YLM+UH8b+OPVIgejwAAe42LDnm+W2PeynbVjyYsmDmu85VHnd2Xsim3m3cuPJkyQOPIxo4V2K/uS
up5tMol5A15aNT1BwT9PaUEkI0t7avs1xT0V6lH/noORNLfmAo8bBAgRjwbhlIpyNMvhFMmKNxLY
xTrtbrMcbsvimepzg0Jxhi03qJPTjt9t4JRskAlnwXEeiSuM6Vd2FJ9yPdyaOsGneqD9ejOjyp/0
jrO9fq+TzqHZFJA+dYknXvKk+mJ+rVt4+Lsvpyj9UsKtzrQsTtdA1WtKeMVbB3r5+NMRx80dhiey
P8CvM3N6lgAe6r1xLPdrbCL7BJCGBoQ+4FfutOZgZuKXemjOxvANi8I5m6+9Wnr7vEffhFfGHGua
QeFjhcqYhdu0UvSYB1vWAy72Pkl9Z1pPb61OKvLWhFP9YYJxm7LtJd6WX4UJLwhvE4y8O5/QJEpv
jAz4K9qRKM+jxgiJT/OUdKh8Ejfy53yHwsW+ulOi+Bx1Lb+AtnJK6E6TkrmyTeei+rnX+araBHR8
wS6PcLalYKO9Lqdey/ob25IngU9nu0pAs+6W6ExLCqRy8aamcjurPxYsgZl4ZhSA71v60dpRQJLo
yZQilA89SQKc/zWfI2vziuFb9gYgHgUiRBWBBKEnUfuDsclX2+lhPa4XtKPHNaq4loSFCaa4RnxI
qq+5nixpZkXsfdEh81qiJ6n41DhAEPD1vXDmOfM6sRIRp92q9ZZs8D3nV73K7uxWwRxUcOyMY2pB
pMS0vt1x85/x8Rw7ffYAlzpC/ikTVrr2y5HMNSippUsDwTUGiFik98lW70jWxNr0grTilldjWEK6
Zc7sGOb4Ygg8MOo5g0WaBKnK5EFncuCB6PCibqYm9jp9CvBy+zEkbJsBCVKZ7x38Q2hZfOqHwkRp
QgrZMtcO6AEY9snBlEu/qoS7E4NFNOAaJ1JDbtiqtsXFJslzkOUQv9+ZNI2DzvCD9vc3fGzv+aK9
JjrFCrjZAPWJml2JxnOwW+wY9qAtszfqwWe91V9ynSY92NjafmHmfTMA1ZbLNY5Ca+Z66KnDdznW
oE+dTciG0oFXvOQ3q3u3f0Yz+jz4iobfZW+EF9UokOX+Iqeml5vpWU7rd0mUL73SHCoBtq/YTizI
x1S2Qn0oPwtF/J5E/EVgsAu9MUy6xIMkTJrPcFraEeq7cih2rxUKF2HyYhL9gm3qBc8lbpHXhpVD
IlyncptaOigwUyaoBGkByPJVl0ivNw0Hkz7u4OFozMWLwOdstqCJE5LGreTN7L+UbHMk8PjqQCqD
vNIBgd3V586GOj4yptBohmNZunLE3pJMoTVKb0NSfazqdKW37kkT8wbMjF20QV5+jvspKJevmmwx
ZcN2EBVEmsSBAlA4wcmbF0XQUmwSpVm8dRvXdsLnsLhWxV66wMuN4/p9083bHl/YGOllQbtTWoYP
XjeYEKBminXNeepuW64Km5y0TN3JIO1ZdaaEyyfALlGpAW0aIi3iF0awxy6ZXhr8M82QhJacBOIF
Fp5e5RcpEhjbwR/LMLZo/IbA6yngU448229a6AN4BuZcepOk6JJICiSTIUD1RIwV2LgoepMU64Mo
5TsznpdhMW9pm191LaOBbD5NKfo90sEAqlxKLQk2bQjrxnQkJQ6sLPMxXt2bfb/cyV5kbPdCHQL8
6tdYqd7XaHvOs41ILJiQw11k+hsagHNhUMMV2lGf2QW1nGA0qiwSbGzzOIv4ZZxXyPT12VLR+HZn
C+f5Ilm+UiuBHLXvdjl8WNGvIp6fYjAfZdzfFNOZoMWWoA6KKg5IMT21HAXzIh/0yTgoU851f/2m
bRHG0R0qWn3hQftGxv1zKUfvvVK/9KA8l32lTOVLyZ5xreUvVsoPm6oOwpizBzWbDBLsqP8yt+gO
1vioDHXAVl+FrYsH51kelJOV/Cmq+UeKCmRrxntf1X46UVckzUVRM7dpA3muHNC3QWwnryPjT8zv
IVh2FgKd3BHxgk6GR+k+BgHIHkcqs/inIoONYgZzKxOKFT9bpeXka3HtJDvsU+W5y4BWEw6OA/PM
uI7UjOolrpLvVSJCk1J/P8TlLP5emNMxh1qtzOJlbHXyyY7SxORgW06mPZ+Korhbwjz1bAqX5V3m
0khIHBBRjVjo9BekubBp6UWoEflsZJkP4Apzx24VTxORl6rdGSPRkXlXMX40qjhaevwyG30wRuJE
B7mf0zOXAKp0bEF0UwlnkjTiUr86S/OGtTkzww4nXT2Na0F3nohEMuamIvk29emnnmuvIha+BEeE
adGtEW+FZZzEmF5qQlJ7rTgz4rngSjnLehRGthREiPZwtYpFOoyW7MiKP2mQFxVs+O3ii19LrWKE
1NxBgBPKMrcDyjDG8j3jNCYDhwMdfYSGcpBxa0TKYt34hdkfmVe9jrI4xUAmYGJcCDZx02r1YvMb
Kr2wSRbfHtjif1P07RQtrQ8T5qJaoITlLZTU5trZy/PIRpY93iHL6NeZ2clelyvi79rO/FSmaN3o
fpAQwDTuQ+J8m8FxQnbhvKIElFTqnAHTQsFUQQkRkM4rcA8zoIdTFQeNSyjZsMocuevQctYkR/a+
klDu+FIObUpOlTVeSD27lTmHcB+fyDc/1pr2GzTCidHNS06boifER8NmUKfyvbdl1Krae1EorNPz
PxPkRVm20eEUAfkGxvJRyMRCl9uNiRmK4ok+XAS/I2kDCM0uwv9n8IrvwAdIr0U3MKPEVPKXgun+
pCFqvi4LOZRDHkrZzMadbnOpIAoc9k7mWa9mN2/g8JF4NPd6aBrLaSq3F9CKN/bi1yJOzoSmHOXu
x5Im5ynSv9ZyfTNGFR+OGpiA0aCVn/NKD7RpROougikdT/NqhJnyDezgwSpZxPgDGo25x4iAC9KZ
yIbTsbGbkwDmJ1SU06PlCKn1dWSZRVGds4JrgsxcmkgB23herOprq6TPdCTIHqAcvdXVR1vg0u5a
FuqtxW3+jAYpI+tN0HTTIE22FBMty15KVobQM39QTfZu49UmxgKdmhO1UtBPiVdr/0jlH3KJQCEB
y6Jy6zn0zB1XzD6IVock/CVukfITSYQhXuArjGTL7ymCFUk95c8Y+n60SXy0pJqjEHQuAU91+sE5
eGKBQnneB2mtvKQzm58cAvJasXm8IvOiHyl5SmS4ApZYHC+ButBDqrgUgRSpt+mc2UpgKD+WNrqJ
vLxEEHTzmWJl3diTsanvaKBU5Jtg+zQPUpzwyog7HuObhFvj/7VWHt0Q2xjpV/zXMXn0Sf5rmzxa
N/99O/ZN4SjFsDwJoiT+r0nz+E/gEf9/9we4If5qIIUyXeNZTfY4+YQuhFhLhUKTSUBNRjdtBW6a
qIYBUZWTA6zr3/seX8FytTER77+T5jp9yDS2aKlPiFfydavCFjRc/gRIhR2LtYQU4W04pEkbtiP9
JLnvuDQrggMVMU4Il/TfmyYT+D/+fk/PYC+s/vfniLoPiBKX4HGXbhNpPopmT0L5v1953Pn4z/8+
zn8PsfUQCru+6J3HW/Jo/jzepnJesRpVGSvy/jbVYvimVXbqyZKmhI+brEZODqeHMpXYrTDOopL5
qlL+/apA4cdbB22TTv83QKhVOOxv1eOrcX8rJIJAjkVEqbl32B4f2eOp8MS1pD6pvws9ypicFwsd
lAkoNU0G3tvHA1Tq/o7+faz9oS0j+xUJ+vNJ3PKRtdiZCt0+dvszboZR/n3ax1eP+1oFXgjjDkZh
GVC3/SEeD/bf7z7uyxBPEEy///jxE5TyxAnI+Wuf8/YPMx9PpO/v9dA1nSetyPUmCe5Htl6npveb
tfXGtfEEfaNIHfx5AFuHaHD+M7BPKsHp2tN0kEaD/QEkm751S6N0M2UBwDW6MmSqfFnf2tX+SVhJ
pLgKyPL41mWrBx7XKac/KL3umtqzK5vdmp44aUSelK/X9c8QMQHctqM89qcyG72Y/EFD0AHKQ6Kg
HDFl7toYJ0Zgx60Uz0pX35jO+uTrMAhNewI2IpDXm3pq5ORk1NWl6GQ3GSpfwgKgHSbI3+NqwiGy
vUqqg3iMQ+JZXfh5DizLa32amzgoJI5KQgubWnZGoZ6ibLnmon2jnfLHkLw5qk/Tgphg7KA2qHk4
NnxuY+OlEOc7v8hSZyCsPE/XQzKhaef9KNLaZxB/6rrtXFM8oOAP1N4OdekrmsxnEu6e5un3/jZs
kema5BByRKJmoEe3tW40qE4u41FtLX+2Rgrjf3q5A291or9GSsLm4cB0x/FsTFSNMvExkI8iwHKa
EoMrkw4rhnVywYMGlHdD6UFoKp7D3MEiy4jD/a1IrQfJMTAAOhHp4iTwgueYSm61/FYRnPeZrw+5
iz7qSbfJh5hqr6GVOQgCxSDEWd3bAwqW9d6OQkt4ikkyjqtl3jKN2XzzoonlTS63ACrdG2lctOoL
Z93Y2ybKc9am533nOBQabxJv+aQf8p6gSxUsS5xAIq0jFwY/BSSjk42R1o6VmuZAJ3phsHektuLn
tNJAK/DchpNRAeUMWuVWOpDrepD32E46lHlVeQl/3lSTWYJwkpFNYErfeswClUbHDPRGnrxBllXY
o0yV7cya7SYQW8pLdqSL/CQTGURaLHkwBMNUoKpf9BkYpDY4afk7NT7N4o82gIMlmZ3wcicSTp9X
ngnKc5LVAGfKQSoAkaFzi1qaz81Esd668ly6qVbj454dNESOaJ/rsUDbDKma8akJ2ErVs8NSt0+b
QLCK4cTiL9sDJ+q4Oam43cRiuuAYOIZhYxumO0dXpoSJoJOZD3dYXV8g+/yeJ8siUh7IYNBz48dW
M/zYFeEWiBoiSESUkx+QOymXFFiw/rj9aGk3CWZfuIxzUoC0wUJNS6Ze9kYPQUpSJyeBSTIZQMf2
0x5Fhf2WPnPnxIQKjjCf0WYgNC3pMILHH4dDuSwIVtdQJOInmzekaBJJac2HSAUh4XGIjR7DoIq+
szjYg3SQWKwVdIDSuOxSWbrHkIoFZtgYgKqf/V7JtRHdRcUKS46M2yQwc8qLBcAuk/mwjI6eHOof
AxlAfU7hBM+A3jBn+NVKnJgZ3ZnHudrA6WNR2Mz8EdkZRWZgSbEPuM4pEGbmqF8Hdkjj9EvjQdeO
+Fg6oFrTATyzwwRnUm6RODX0vs2YRUyGs440rqACIIfNM1dkrWd3arAQU12SCWTMHG3IJHKQHBIT
in42cL5FB/pyzlTiFtz+kcefpTI+WTz1xNs2QnnWQ/AujrJmDEBkIjTJLSW1NsUfJPIx2NLh2DXU
IfAX4+jPCt25VGQ6ZwbEOD5TOGYIHrbbtpZBDRgx0kkNYaK8KMnZzkEz0CvGQHO0WI/JQi+L4s8Y
NS8Lw0erHYKE/cQY9eHUU3BrJ7VAgEIbMymLEBbQNRaf2pI4NaQJM2qCKPowCCLr6bg3DPUSFLkF
lwxod08RbDlTAj+HZqUWla8TE4WTHNQgIRsgw22J5OWhPEZsXgBc+OywQyLdfKv5Vc6o3TX7aSRP
ShEwQU94Pt11pnFSngZDfktIhjFUOWxJdtEZpY4LaZf9QK17izLjGTbbvWmb197EsTu2eLSwJa8W
w+JTSfcq32w/jlo3J+AjTT9q2fAkgjuajN43i2dk54EytoepQZHe3vWlOzTgP6a0ZHS/HhS7OKj2
7NKkYc2tDxav3dwoUkrJNQ3rtJrTgViXg0JDUIy9X7LwFonGMQDhBzVsuocPzjJIzhi8/W1kHwrL
4ADb77llpcfnT9tAdibVuraZ5tqgYVBKsQ1oggLlDwSkg1jrg7mhGd8RVWpMB1N5lkhdT0b1uAwR
NtFjsr5qzbQdIKQwgDLCMdE+DG0gvz4myHoj7QgWJUaGUr3EWnxUWEEgE342Y/q+DNVd0+vPHVSj
DSCIRXWscuuT8eyhLlkRZXYf+47YzGO6dRqqf0KE+MN09QqfyKu5pJuDcZoQOzUkVSzSUanGS1q+
qvZ0ydL1NbGnLzU1fm8du6DaeO9iNuIN2WbbRsi9Kr8AZ8VnAaBYXw4duzvtOVeKqz5mFDaUOtPC
Dk8CsxH5Ta1cYjt9jRTj1kXxVy1JMMO5tuxM7Co7j6kI1HQEaUxEioFTfHXEMNKggr7EGroiQEB5
+QrOOVLvM8EQbb05NICIMarhLeYe6A2XLacDPMCtOy6XWeJb0ZkwRKfSJaerae4q9mnN5HB/G9T1
mMj0K2Z+zIefqhljZ/Ti3bO1acdJHOORCiFOkDw052TlYjFlF1vXL7sdmNPe22NZpvVOH+ygMVKJ
FxLERnEDPXqM0xx1lnTM1SFsa5om5oVe53unqufKFqcK0PA8g1jNrGuWkC8uMw4jUsweI7+F0hTZ
RDdlBBTi8LRoLsZc7YhU7GiHzzS+88ymkjxn0vcZx/KCt6AY4NaaVBfsekbwCpX+CzfQ00RQW9z8
Gq3Xtb4L5aOkQq9IxsM6raNE6j5N5U3Z7iDVESegu1k3p6DBkp0i8VxPfzb93gZSch/Hf0r2X+w1
iWjL+N03bfZ7NbBVjvvnSnxoEpKm4/pBhhsXzO6N2IXCOMr/lIfoVn+mC1ojB1OsLR/sn/oP+xtr
SknS6VNxba7GoT3qT8sbmgCKDKzaJLssryNLpf40kMnO7OMpGQ/zH+BsGv3znOsTm2gz67jezcM9
F+AFxinXT5tlxddaAteNKF55w4v3ms4dU225Yo0BIEeruA2NpUSKaiowKGLVZJKD3I4nwsy5JjFc
CjFitsANooCnCwaIs38tusTzrUFX8aL0Qj7H4yhA/sqvxPstV0lM7a82Gam8Ilg57rp01ZOu1FK4
kHzKyTC4swGhvp3jS2nPI+l/qjo4ukRay1Clwsvw5SJiySuGEhYs/HzS6sOy+36qhYH6DiIyhC65
U1W0fgZbnFVPyj7sTT0TMSnCGZaoa01Qom3WtPd8XQF5rrVythOsSrUMWT/bnUsP5NbjRlrNQC0V
9izRWl9SwndJZ94ExVZTXx73EWHfB9G4db5ibi3uZwwmdauu39W8OfYbnFw8um913eXPD12Naitv
j7typXHWoYo4jRhUyybRdN0OSk3RxXIllP7ygx4QIT3JU/pSSIWUs9nE9Rmf3nrtsngjUlOBlw02
N4Bg8f1xF1Nh9rFlep2IDLttEg3c/YN6fFrsJ9m75pz88bZ67W6jkalNHWxgcbAM0vKarVB/S+Zp
KVRK5/E/HzdN9gPoqPYc5QZo5pVEU6W1unMkiv78+MqQurO5FNfWzJXw8ciIUOgyKGPnmnLzj5TJ
BplFpEQB6R2ckroRUzVl9m7fI7F+uSRAFQ4qH+401lGo25s4zZgQADPX2XMjA1VoZsbsQmsgQ4DJ
dSa75Lf/QrDkAQpOsmeB5skP7PnSFznBmydXth5kzRy9o3Y4QTtwk7JsXmStiy6drnUA/xbtW1ky
IJ/Tf1CzPMWkx6VPG1/Vc3ehI2/qdKrsZxl2EXGJdf/KJoug4J0oM1vRCzx8ijhLkZxen0KpK8Ea
TvTsW4wx91zjzJJ6Jjz9/q29VsdmkvV7RLxKYgz9taD380RVSHy7DpKTXAf61nM7n8WYZN+k4rvd
5eqFyNAJXUxhEqxUEC07x7Mb1yI7YSlUlNH8PbaGysQ3Qvr54Fh0nV4d8z3odTCf183Iz7Es3eUB
VLMqTc1JEVl2JQeAIIV+Sd1hllHPpMsdYb72RxvFk84Y5veSQLblry3g50ihItdN6YjezEBzSiSU
Mu41Wu13PeeXmnCsuRtpagHS2/kFDzbQ1spPTVkw8Md5VDrZmN+kzjb8dEjnk2G2At5Zl/5smtvG
Xo8hv5q7j8MESKu9ZMWrPu6o0wWIek529YUGQ3zJZWIm0hd6/rVrI9w+d3Tjz3kCLgDW+3dT78aj
JvClP9nzjBiNJlpeE07mWHbGYF7J7ubCSgbp7X2ei/V1n3j3Wjn6i94w0KUdZeq1/idRVJ9Wkvhh
DuSYVGupwTiemJHv5wwBf3B736de1d7pkc/l/BJrtVtuhfpa0yde0sj46DCoXWPbBhUlZuMjUVXE
UxOBbrbeKsRjaxYX64oxt97haxmV6S2uIuOm1nQ37WR+G5gAkYtQNYeWAIU3Ksw7GiPjaq/S9IYF
eIZBCEEsGXPAnOkSneKXnAUE6kxWXUSczD8WhfwwuRzbd+zyCH8rvPYaAU2HUde5xsQcwb0cyHuu
b70fkf0oz3eTSDFqF7DrpAhmiAvy+E0n2peCaDJ/6+wW6HwnP7uOy1TZE3HWSbnF9G5OaeQqRSjF
VXqpltZ2t17uX0FZoV5GoDEIA8/lnpyMjcO44Jb9C1Cp43y4jSUY+6Got6NuktNso3ij10qAChlz
ArXMbl0d1xUBBgpjmHzMTnZYrKnEFpO7lcSb3RTxuJFjOIm9OYCItxCGaUQaPj6nzM7q13g/ezZh
AbUoACmKAmD2hrrZasvkggsN4+FOG4tRusTNWJyzxzMLddKdWlbr70RaHoQ6G7hwWuYVOzc319b4
Ms8LIt1txWlq9/W1H5LpyVIrDXAryo/KxmC43+gyLHlg4o1XpoSoRbtFcc2G7Hne1G/1MsfBlvW9
Sw7DxCaZ4V264AtUeyqKh58DIy2xjAPbalbzzxba1DfwWrXTpEK5GXE/B1bh/V0B1CHCJ7mRoJ5M
SX2i2YN2YdSv2UZ2vNrRwnwYrwol3th0lJ61e68edz1uJksJCqLEzsKI8hAW26+eIAW6fUy0rDgN
q4p1kM7JSUPHT6bm2kanVWITGGnjeJisAmCY2JbaYcJCVaKSEyVLaRsmZlScuo04Fg6p4VuRxqiU
yux3Nupf02j++OszLlVCbTvdTF4tyVwummHczZ0V9LhhIQfom2tSMCA3DBI4tcAG87ss62hOM4uB
wM49pVnll2uuX7UiQUmYKZlXwygD9YC0gypw092/YfXRatqBrWdnTPAscLY5MzR7WDGVlfeqtar1
+rhRZo02kIHvrFn/vWsZFQxVM3U4FR90trX7bujN5kw9WbIFEtAzz7ujkg2bIWykBOhIpWz6rnTN
6DPHAREa14DWQYkjHh2BP7gcYmoVGmABAagPfoaixgDScZGZ7l/iuSouj28fXzE9kVBaqqSG8BuP
u0asJg4mH313ECjnRR//ZTA/QMykItfQrEXlAVYGJCH6Xf+6KO0a9nnmEBdXnZv9RpF6yzck6/lx
l4kz4u/9j6/+vU/1LTsvw0LJuE7CJEIUY0GtN9oLCqUe4bsxtYym+R6WBe6WIkIY1rXO0Hb9Ld+Y
Dz9ubJulnSxSOkj/e9fjN8R+P3DQv/drXdUf5xp++xRV02uD+T9PjZmYFL6DUY5EpxaTN49F+mKZ
Pwlram8WO8gHNeVxw9VPP9idpPy9L99/I+I3JmzlDr6sOigaSo5GJcQVPoX4SlUaOqgXqrs5Veat
tYkZSfcfxOOkHMqp/MfsJN0HoNmep7VDk7ckxS0mKRBhjgg6lXaXQj350ueK/DLvBbXVDFO47fdp
SV3tTvcYNFAS0z5DGMc2aaP/aRotgeo5sLxK0e56rxAT3E4gAyZk5jFRMzHEnOdBo3YcrWw6ioRp
1uO+xCqac2Ovl0fxmistuN1O4ySW199YrUcoMkusSl5lNsslU7MPnAS61+qRS31PTwTZuzMvOnG3
uv4xLUv/Nm+kolv5oOBNzXPXpjdyEmkn3Q2ZeG8l0sf/oetMliMFtiD7RZgxQ2zJUTlqnjaYVFIR
zBDMfH0fsl6/Z73oTZoyS6UqSWQQ4df9+DdsvQcV6e2LmO18b/8xU0ft3T4zr2ryCoRvZb/pif/u
cQ86wAoq13ZbFdup4yyKI8l6EWH836fx2i7H/OJRR9jSTni55dyEITaOEVn/ArN6XPwmVDSz0IVE
qWT+DFqajYpP7yLLjdmtkrljiecgjZvaT7HDm2bAcRrphM3Oa2QPnJd0U+56fHjsYPOQBih18+s0
Zw/22RbJrEHJZMOQWcX8QnW2SYovGJxC/Gkh1HE4tP/GjnVN7WH8wD89r6gjZZM6dEyZu6Q/ZFVX
nEMqgeAwJo9p7pZvpYUM6WdFeIyXp2kDAZXWvANmDBX8YwPO90U1zM+3yLY531Ns/mp5GT1ZeYjD
scjLfY1/B5Jncs4WJSgsO+8Qx3ryiPWxCUaLEzmja7wP/hMjaK+wpn9fTIT3U2X4O0529VaOhUOr
c1FdtFpRZxO7IfGOnIGzDgaVrHx1yXCnbxo6eh/nAuFUdtTUylJoZ7+qnrTeN+8tSNUvlUqD2/eW
lv65NSfzruvYz6qxqN7autB287D0H7sN3276idXW3KYTsqun62zc3SI1r8Z8xoMVr6hEV/CmAIje
cJC3j6JoZoQjsDgmLeQty4SJ5sDt3Sfc76h4EuMRPx1dfVFXH+uqMNd1hCVZFymEiOU1JaoKLm1P
4EglT2UT1cf/PfhECv49NcCQB1qeY2FdPqXqFHDxCv7VkBtDuasSw4INTUamuJF3y9jc+tIfjre7
QlRqw6Fu1KlcbhR63Va08kzGdRijfO+EjnOsjYG5T4ny2dhkbL3lNaNS5FR0O332wqdbrL4tlEGx
vUG1FSD2Y0otNTuxvem4xa5zUv+t86jhtBZIkr3Rah3GK0DXnaHAGFdmn2+WChKkGdd8yRgDr6SG
tdrVkS0XjLNaMM63B9fPwqOj8o3N1ECjXaLB49dU0YSrIapqIi8dcr1DixC6PMLaqyhbLXmuTD2n
rhb8n+PFyaW3nO2NSDcbSfNQ63Z8af+fl2ah7ryKK6J3y4s9D+FDoqXhg+XN0d4eo2x1e+32wA/+
2ZzZe4EnyjbxcnhKlwdP1tR/prhNtGKy7im50Y+10P8VS8RQOE/Kv9CnM545HIz/Xp5SPONdh9cw
Qd+Z3DJUm0ivxh0xZCTNEm4dQR6HTOVQ0Digt/2GQEn9xOTu0fcZLBk+0s6tNUEJFOyhsuV5bLzf
TNI1xBQqX6dU8N1r1hK/8MIYcTD+nfGp7KHPxQ+wMUhVGXH5VYlnPSWANIr0Snc0dGsN8h8RhQSD
mlU8mIvT0Rjsc1MV+3/0hsoDfdVooAIJXYkj1r2SSVdqVcHoMAiSi1dWF5H1wuFQHekdZTbLXsZr
TPenYVIJCQBwfSvgdRPGc8O5PjC9id+9Hmm0qOdn1uMBE5n+FzR18s7fI1qsRY69dzO68EZpPfIV
3L3u5g53JBerYdgUvxK/IO1OrK9H17Ue+hZjxO0Zmx8qmDP36waDAW6MzEqqZke1F12itKbc316r
PXJzhYofjehDVxE8ddn1TyCjh7U+zv729nQWhY9NSD5wGhCQSd6qOpp2DLB7DP1W9EGl+4Pdet2j
K/36mjhWEWSe3x7JWzRMSeDo2Aky/u0HeXuYJqh6wvYhvjUI0LcjYAgPhBCa5jMFabMIdXaBPgoL
qckcR+/NGcO7aIQD/Y8GiYIEHUaWZAuorLi/fZTUlX4/ypjX6uhduqW79zhdHcqaeBEtufbZV/Ev
dvJnejqmzzp15XpuDd5yYc4xBT7C2i+p1fAo/oC5SCScm0DM/LzW1KasHulC0++bOOF0qjen27PR
MfC6dZG3svrB2EAngh9i9cW9SWic9Az573ru1N6ferXCS8WNnC7Ck5m26uT4apUPpnfv2NK/H5W3
s6eqOd9euj3AIcErXkHRCcPCOal6fkFdJoIkp/Qk51Ieon7w92NSD2fPV/lW6vqASJ5yp07z5LUr
xCJN0C/KlvaqyqZ5sHMGBZABaTWToKhV1MhLaVPm6uiV85AJC5hoHWovlo2iaojB/CyQhpLJ9X4H
E/z1CEvHmCr56CR4w6s8/Rv1i3elHD6H3oTXDlftxc3YGYZNz43NdwZiCiZlgqQck64qdmPb22yH
KSwqCQf++2heXpPLn0ajY5//v59H81WjzcaeuIn1Zqj5EcWteJgUw7aoIuofpXbMAb+aSZ7TgR1V
xvxEm9x/PpL/fe32p//7vNJtnEPpkty8fcq8fIF/H0198mj3E3FA+bfxqPxc6abe06eNyl6pMn2k
mpClIq7bbVfYX3FtO8cbEIapgXNifPg0GBXjcDxLaxr6jKAk67O/LTmVhaG0gzWOo8utnsiEzaVS
Z+EggYLWsV5uT73labuAC7A7sGVN43Hdh+QmJCeYd41W2XWiMMkN3DHfI+dJLU1L9RLU09hE0J7c
l8NRGyO9W4dGjb3tv+DHicpbBKwR25KWHYo5/nvTEokI117a4HVEl0xpIiEG5GQbQALbf5JeZjID
tIr2rCAUfUKgEdhdE+spH5t5I/3coj6m6wDBDB5WNr+7ZCVAOacb9Oeq7vRAL/3wS2HNDUP5xMim
fGkNcrVV7IRPyoDEqEqGpZ2fOsdGL7FnsS4+yZEOeNtp+1dzcl+zq5Y70YfWFuVhBmW1vj0dar7r
XrXGZSSH+WQ6DkVeRFXHMk737ZTM297op12VqvrDMMMN9/QJerxbnJRAlQcYXH3kSgpY+d3MQEgY
61qnERtCjnsavXHezsZSINH2gFoRS/vA1sko6BHVwS2UH2d5qAGGBW2ZEhGoGu+cVVq37TKzklub
+o1rlI5MBZ2S+mGXhY2VGjt6pZfs+kls/BM0lUcHrImobFEffbAXUdoOybwUSuO+vijWzhRxWqVe
caVkNu0Gg4nCf5Q9G+rTaDHlix3BirvIfcNs0YLbTDirV2bbmOtyaOsjrJf6yLchqNtcPlSlTdtg
o4GVDVwzJseAgsyJqDnh2Xkphk7f3V66PfxPWTYt2VF4BBawYr9NjZiV6sdk8IiDh61+7H8skXRH
xKO+ptyLV26fcHvAWTxRc5wyJqRf7AR0MWTAaMXUZTUtkLAs17rAzZeodL58SF+Ldbo9HyLOFTlu
bsCLzl7o4tKy6+ddOmTmmVXODxDpnU2UWvES+rAB9HjqKW1eQxl2chUlRnHPs38iliPr27N0oe1O
ft5uhzK21xotDFsfQts/JR48QL5ViZ9um+VY1ElU+NufKt2Hb7X86b+nVHURp476nVg4TeStVp7X
Vtd8+eq3lxro0naWVNfbsxt9Y/kseuKXipH5obTT5CINpmJD1MmPlD6UNaNXmxOD6N7zEax639yP
qfmdRaaDO1jvGVtrOqPxNqWhzi/WkznpoCl7EmliMHgHLX+K8B14BAoIhA6UTWnxezi7nMk0/xls
X3mlCADl/Pa6y1/C0YdwHW3+/ZC0poT7vTy//Yepx/Gw9qMj1Dpx/iTS/u8n3p43erwB9aexddXd
0+3BicL/fPS/15RFCyTEpe2M6Q1bAa2YnEfZOBrEm5rPusu3RjStxng00WMa3i4TEkPJ/Er3TEma
GvFTFDvdQE8u6BwiCfwq0nnnxwaFkp2gvmC+GxXb74gC064dsGg0HJYNd+HWAYlC/9022h/2l0w/
W9gvoTqWdrLNG/DjndtsZmXcd1oXB7YiBiVGSlZcv750lfWQVX4SOLI4WV209OLUb3DssJ6F+0VQ
x2LDEQ+Pk6DVnVs/iVN27yzCRlZ9Ea1qTrppMlSqzZcuAd6mVR1DxBKhBPuuCEOG1/LBt1lu4Dox
oSJCo2PCLakR9or0i6TMI4NkSOczRRzoCp5KFv0D5zue21EMp9wkF5n7xaMjsLpEsXN28BTy62I+
E5ct562k34cuOoxEpc/9Fx18F+82/0nm40kmqBbhQCVmgz84ZqkJVC0+wlLdgdB9WdaSnR6Kdd6W
b+4Iy6lPiweHy8+xKHJPv5siuh+j7nv5lSYWJceyJByu4ypiAhgF763L+3lw0TKm2bskg0b2ozNP
ky8YshKATYnsiSR8nXvjOSvElRkbsZEUcCrZt2+z7t9Zz4rA0MYHstHlLreMdcf8urbNX0u6P1r5
XkbTBBye5nOzflRhQt6Kps2k/xnK7qfWslOlOFiKmUSE37Zb/qWtC6XY19K7pk+4mLJom6I8BYqt
dmA6prW2GHHb2Buptll8zRuzUe5hyJLVEnkOmYdnat7R7YHhmXqb3M0eaYh8opn0gmZGmxXaVb20
N7dj/Fwr8y0WY0R51nToPWzU7XJxe7l7bxZaUEdZvrVAEiZDt40H/eon41UI65qVDa6qoaalMztO
pAsw65C18F+ZwPlT+9X04reyHQcjDklzUl/00HsraTE+JbzQRda3r5GFjIptbU0a6eTUxYdX+YEZ
qolNYLuvx/KKZPTlSFyVuCu5zdGoEY3ZT2SCO6qX+gAJlh4BcSOT/r1y/DdTaChsTnZklJwG0k/u
jKo9aKysG8rO8TEhaY2LH60KRVB1XUTTF3uhCg+1X+2i2o3WXsSNctaNY6lf64ombHvKdmLM4YiM
gnhLnO/AWLdB75QP7DdOcYjOp1qavr0U6HejnDOZyIiRc4eNa81WtF28K72JpFndw8Z9FlS9bKYG
ugQS28opbf8YzQMkI5d0p5uS6jH4rRUmvioX6p/DtV7W2PnG6LdytiG26TV3jwqFjEJbePgBTK8D
7+WKxYNDS1M/6n5cb6u0ZH9PKSO+k9WQE9rGGUPsPUtAH3gxymh24r/G8rNMAFMMmVUbYdFX8kBW
/SFR3h/Kt2J6/MTZGPnKBZJaMf8IPGw4LEgkS2gIDYL6tsMrHLhqY6UcKSnd/TaJMI/GfnIIm421
bqyoK7Dq/BpWkbUqveZNk+rXZ+C6YB4G/IxFXxar2dB+NVd7LzChlBGeKFcdJsSyTh260aVRqrgD
l5Kty5ayaYxHbgAS+8NJWQ0zc/qO/NAimKg7ARmDekOxJjqKbeFG1DW+uZkbroh2MdoVu1+EyTnt
d1ZCCZ/ttiyqU0PNQPvG5umX4OGjJ8Mfdr4Uyi+95QTj7dFsOQQpsXa/yUc9pm3yopHmUv1f5EvO
WJpjYDUhWJLItVVitaHOqFxRu1iv0oSZslUu447ms1Nduh0qfil6bQaKQqpOyZmUYvpNKdjXJCCE
EKp2OgrQYXZ9EsblWugz3CK2cQfUc1eqH8fLjVWRxw+hLbctq6/n4uhMpT9tTbdeW3bbnhhdfXUe
mFpfHouaQoopxWrYF8/9nP5EFdW+HDjerNTqkAisX8AQzqogkDtOpCWF2kfzbJz7fHySfUOQGCrM
YO1F2uSU57nWJvESGEGgBXRPcccmegrvTltl4VgEcSiPIsUGCL/CcuE1Fs6vNk4UOy3JNIPP8IHb
1dTDB9QLXfOioxCWzWrEOL3Hz6EN8yZEeErtdXYRpf/RWVBVGPZd2XIeLM/BZQixIUD4ezZCvmYp
DGCjWbjSQRP4ifljGJiyJGF3c5HL62R8CUtcS0PEfLxISHFEODzBebXCtFa+ZeCd6BV73dn747gj
phrVvmhCbnzV+kFmt8fJ7547d9WkTBJHq3qpiykiGpXsDK+dNlSL6oEFZtl3hbPRZAAZpl/Zodh7
nfnjN/h1fRYgIsrjaoLXFHD/ftX89qoM/2+Uh3bQFTlkJ8fqIbZYBiHR/r7Phr8DQrlvs2zKLH9n
q/HK1dNtTUs9TPj9jBkauai6XxMVc1UZA2m7tFr5eoYVM8PJx7TpgKEeMnd4KfBeZgqnqUERg9vD
eVPTmlD4r5lpNDeUObd/bSvZb2T0xK5CCxAU+4HrEG3iEUhRXRccyppPm6l8kHbGK+TBfFXyxgjG
tvvWG5qXqao6qSG5Rh2BYcrKKRTGHhBvOwFQEa+WuhjFTK61QPTP3EdPk92l6MJiM6HABmDdyCIT
mYUANeKH9zEBO6C72Pfg1sH2AUIkgqk7Uw9jugTVk3Scke265x5DxB1mrYFKvGap+q2anCS4QiaQ
MeYyWrppGiGIKq29aZreqq2QlpJYf0u7OFljx2QMWw2cG/SJfJ6csVeDiWipjyoonwpayvlwzjf+
M2rNml4TefGy+o9ckMyFJvC+NfMluQGalweGOfMOQ0YbJKlqLtCUfPa8F30s/gzNqJ4j5wKaSk+A
3OzbFtEiybU/gK7yqOwQ32aIQiU387iGw27pgmNUKxNODunWmKufQiTVvdkaikxDibUGokBTFmsG
8jEzZH54fYwlFvyWK7svMdpMapTLkHITt8NwMWuuUMudWHArccR0BAaDRTXN2Ac2gkq60LrPPdZj
v8r2KUbv2Mppn3SynevIBK4Mdv4ubB8V7hYCWGW6JfobBmOZfWes3KYDPqlwwdvbnr7T1fzdyPrX
p28TxgzJ30rQFdvzSUEqTYR3SVEu9FcuZ6BajfSmIy2nGN2HL45zBL9DCHFt47zYfutuKpMC1w4M
8BBpz3XiZ6jhNXuA7ifD4hBI/awyCXTNaT7GRvtRmMYjmlpWtg9RzEvia38XC427N90yAfRWRTBh
fEti2lSFMKe11cf3bWP9haaWef1HKhZVkKJskcYmPkEaF7wBu3Ifu+jtLBA2JBxPmPuCk0045e62
8dmoZ/o2r+KnqNZ2fgSJohxHBQHNW8U62cG+L+bDhBkcVxEgxlK3V0bNFITmWzlzrQOs4zvG2b4S
/cwMcfb/gPbyN7PWltDoMNFWeuhvmlF+avGwuK/XYzgHnjb0lzyZL1NVNRuNFmg2+c+VbbrbinbZ
AIjzl8/f6+dRP2ReeT9WpJbpl59L80dnh9bO3pdTGT+urV8rskhEorfVyC7YmThWK+2EZW5RjCNM
GYUt4XQfGOTsJfLFukxyzD1R0W9y2ft0JPqv3jDTFjZm91bL1nR2qx85IXCbQsEmQeeQW9/vDqID
m2Tk4ZeTU/M2aH/peQg3etNeAXeXS3CBHWlIz1zde/0LtQ6nIZneCmQTQMowjrv6q5KyX4f92ZZO
sR3bwML7sTM0jMnOiBieRrh1dC5uy2RyYCL0B3aNRmdW01Zzw6vdKAYKvLUCbRlyuiX7edo/GWU9
iKodj3pK26GMuAX7/Ru8hO0UuTCXUsBWyqG3vXHxcxbj6yCKaeF8zMgINDV2rpEHrp28Sac+gX60
NnamHCBW9Uh6gqCvwb9dNux4HevOHSo4nxW4c12sirEJVx3HxRWNTq/xpmjRI0hGRPg8jo7kn6w6
RhKdnRFk8wAo9wYaqafIeTiNLjamzX0OrhEZXXcmoxkDr0gbEhX9nVPiUC4dFlmWSPIAkKBaiz4q
jZx4T21JDZ57SfFgp/WWPvG6iE+lbqlVY/XbKnGPBFzzQ17yHWtxkxwWN2RUzuhELNcbP3phmgha
NiVV6pfVfpROICO7OWJL47hncvr10mKj14nHGRqasd7V27CyLTA/+jWZ4/Psmd6+8HK6Bwd9qzoC
3WiZ2BF7TsI9235Pr6s7kzxb0DqIdXgTTgNWdVTuszuU2OQbVrFcxOuJde2BezUOXdgjocVeNWoQ
D5n7Up5bEwr20KypxuZKdlq840LCbMMZSuHrfa9DJOS0WzKX5LDHpdc9sOJgT2kOvjIx3JrsrvJ2
D8dChzkSfgIAHE3n20AhWuntqO7nGT6v68KVd0vzgwMKMPeMPG9Zh1tcQlrQdYrjPvWojT6Pmyll
49/lKIeWfWdmjiCIBkuqEUygsqS+H53qxx4ASFUi0OVI+iVnskM10XPmusYGFCyXhYZqPrZjFbSa
ScIJEIO27M+olKIEDy6j4btf9HG02z6yj+mYrQxHpTtdcy9WpdUHCyPvYPK3ICq5/I9o6IJ9F6Se
vo/x87LPdoOk8/QVtJCdkRMcGIzoPWKQs25zH21Wz99ARD97vX1xOg5DcGjQeZ2di9oYiBSkcCZo
jIx14y3LRrIRDgY8kYycGZZdEfQqShLwElu0fPgY4zWs6NzSX5ktPtWxX2zgs5AwmHEv0w9/DKO/
yeSdQ4iushUWBxQb4Yh9HeTZinCagX8b0l48N2fNyv/6Y0JAOGeTi+bwjhP9iitLbdimeoHpsWby
jiTQQDM4/m3JOrwPdS6Ysrd/4W7cTYoRQjW1zCp4C/c9zJYeJlLJ237TKsukUjAaVvrI0A3hmbGN
CaDMyR4c0hTNSElh4/k/mcmNMvKuTWWDcvPvykiQtapwGI4ecan5Wtj+o1dkJ7JqBQBmPEeehCvl
v7La2y6TqaTpGEdaXJWGLc4h1owwvXTCfPMH3WVgGp8YId6lE215Q2NjCTP/+KH3h1onfonaMfao
qW39Ght9cRE96RqEGd5MGNaJccDdt7tVEYbfHp40gHRwpgfjt1r+uYhUN01z2UeqQ3bUG5bQjvE9
ewfjy6cBFCXgr2P0gutpuEtczqV9C86RY/xXFrdPg5p2DY44hqps0jlr7OzGfW1ygz1EZ/OeAA8o
SCz7VqftTZoe0SDICPreZ+Xl6UqJ6c7zRoj2OZFkYccYX8b3XKIyeXnJlLWFn11U5tnPYoYjTRay
jf4bafl+Mqz88faQME/YRTgOV7enDSctsjo+Rt5J1HdsLne5D0pIpoTqwIJE2yjvjcPM//FQT6Bn
EodG3YmVlPD8wtkZ4Qtk8iDz9FrreXvX9vJaylzsodg9V4u5NNX+4HXnqMQ9Ao2ciUSY7LO5mldt
OwoOgdaAp0Dka51oOoi4mdIi/a3yKu1STNxwYz066RPhPU0nmC6gflGLmW4ag0xWJBjxG5E6kVPW
A0i+HY2B3odbnUDSvNvFHK79Kg9GVKU7JinPWZz/GRGk+nZ8glxd7aVuKnb6gwyGIn4SqLAbAZNq
HqodlBLuZSObEQTmj9zOnzKrPjqNSSYe3HYnmQqUXn7VvPbiD/N77/k7N0sutgAAkyiyk5ZPmDCl
Qahl/8s6Vb/HWXkPiGttZ680qhbnmei7pVmSrnJuDrUlsGSpQ0ZXEX0GDG5H0GCeB8nF771mbUji
Cj1Zo86zVgo6I61x7LC7/ID94OJrBYdhPdrQLLWqG8IqYbGAptDqTA9WTvbmMkRPQoIf0hyvdVl+
Vmb6pSnnqGGP2jYzvUugRz0Ms1EV7ZiV0Wk229ZaHzxsIkm/sry+WLWl/1abhBupTov2JaZQ2Ito
cflTjlX/6I0eGA0ub7gHXn301Nxul2+q83JnayKYhUb+kJtJyMA++VaUTWBSzxRk0iF+HwtQN4bB
Xhb8ok1W3yLqFnOSoZ6C4c5wAnr9ESatzWpJQQRWuqzBmeQUMRNw+RlZ9GWD7EryfAHVlXIdaTAR
O5M1ySQk0latTZRQkjvUgYr3FYKjsPvPnhhyWjU4xwz3qwujLw7HT3HTndOyuzRDsSotRdKwADE9
G/2bL7PPjgKEoCrQEAYV3ZlO9NRHzV1iT39mKnjW9WBeIm6mLKW9ufJgktHd0fvRswUeUi+059zh
bqIt6cfBekzSKwUCMlAhR+RUdCerBKwsryRYj03sbOKwYNxvfeO4h2yBdrbpGcGlKdKQYX5x1YMB
Ff2hqbM77E7jCuj6ZYp3kddFW9Tyah37JDqb1vypY7mFrXhgDIEymv1R5cxBoLaMDUSy3ylBkNAV
J4KIX3SXKyewc7ch6GYfsYs/icRZk0tBM7H7h6FW33goD9hJ9aAvSrE30f2KsDkbOknyJcvqY9PH
sc0yXA/ildHANhqaP03FTj1WNT3QEZp8dNIUc9WmNT7kHGak5UTgc6Wq7mKY/Z0/xyT4En7ayhgw
CxNA1YcYOC935r51vvVqeq/9cT9YGbZ19UbBVgboEzV5wpMdnUNWFle6T45jvrY6INeueY3c8Kv6
mSbraQzdNdupkx2Cf+Q9wrvXgv/q9adZxvdTYmdbwD/PtZ9DrG6IDtTTO9RVKGLkOqEooOlG7YM9
G6eOH1Ztb+rfUEYPoN3uu5L1oFiOhzZDC59bzqi4O4UQHJiArWWFU3GJzUSO/Vw6Mz+G1p83znKB
JAQlx9p4Tzhwr73OeAD6QglbrECa1xo/COsV4vin/aGUu41HiTuW7Vtglv2HU4NUS0mEGtRHcv8R
yLcLL45DKnH2Iuqe48F4G9O3Tv5AvXhwzDQM7hNl75pohOYoxhfwyHfFjC5MjChoMJfY1cSpk/UA
A2zCoVBrXx2du5iMp2+Jp2zrMD/dGNNwmie4pJNDJADdDWMguyNlf1WWon/Fq1Yz6VTe3+OxS53X
inQkDs4zZ84+6FRxCbXmL6ambTKlX64JKkB0n/59I8W+tcarjuBf+xrv2oiz9+RrcHNKcCtT99VP
8Q9qpgPXsPqZRc41Q26NpMk+sqbPkYV2N/MzNjkTj/MPM2KPcwRCZGHV+95azt8N49s0h7JYhNlJ
xj8p3U5rTYP0bIeKYY4NmshFzCwQeM2Cdhja47Sg0nOwnlukeC6btgiczGIDmnnxJqQqlbDEUG6n
YgDPVP8xKnaqVCxu5ST22TB/S60nueTE2ybiFJgXlxrFHOfkn7HyD0aB6RVlALY1aMqS3y4SEgTJ
idMywbL4BW3h0ng7OLmpGDDu+1DVmslEaUIXED7aiY5Fjtxe9+4kMAWBJqom5U4I1xEJYmfD+tj0
GVzAbroL+45W7YaotmiYHXbam57Ln5xVYSUs8e6VNvv5BsBjSbg36qmqIxu4gq5UoTTurba7Gj1B
d/QyjyNYlO2MTV2bhDcVceP6T7RYTQt0PPJeuLtLVmRZmAQ7koPtj++ZCRgAbcBeGDMDtdQqqjDa
3SUSUZIMXk58YIrZ6bF/ritpbSAxspyzlWtNceAXS0ThTEU9CnK3c2SMMGsdCqdYx5qvcRXc1pbk
yC1hXJV4lqlC16zAE4+gnd+7PgkBSjAIGZwHoev9Ogr7R70ri22Xi5fQHl6wjZInKQasRPJomc41
NpgI6Pjl2Lq0QerYJ2ptzoYXrkmJkmyf2bqHOGt2efxYa/qzZVUSv734iHo2KdAdznNCPz0KYuDF
zkOTmk9+FzRNU6xyMvtbKlvI3VFbUEphg4WcP2naWsFW5WJt/6BqfxB0eBgkSqORk3WbNPePKH+w
nL0XCHAchXkt1LZ2My87VmAnekl5kCLIKKRzKFp+XCJ/USXekSQTV4uYtJZXd5xz3nWRN0HJFmnV
O4pjeTbsLQfhX+jJDu0AQ6nTrn0ajXWVMkzBqmmwI1zFWJTWiWk8AsQVKxPC/NAWd24CRkNQTEVj
6hdEKzjPtDIHBkuUmyGYhsb8EFM5tGKrC0HGB1noqF8mEXA5UutvF0tSWKBeJDynVjETrrRJbFwi
COyvgAJMHvZIPGO0ek7hJp/aJ95QEEik9W3L5sPkLHisQX4UM2YbX9uSO2Phwken1SzCNmFWBk/E
DbQnj/oTfB5bqzmWcfteJkyYozFctanz5tTdWY3Ulk4k1QI55mdnsC+dgUk5rGrAKB6ntLBuXvTx
kLjjJ5OvXd8wjkMyz0gQiin+m9kxwpasBopM8gsDqVM0Ds8DFBM2BgtdKYF/p5tfChFDa8n9xh6U
RLLuKyoiWbySI5OsOFBshf22YPZQhS+17dGFA2rUUExXla0B0u+rT1rSD4hrj5NKWEbqD1DocMf7
6H4h0c5k8Bj1TetkhLdBAk+YhzBvfrXco3bFOYdDwvfsr3QnglWaM/8IJeprUXHmrMnESCCHrjUG
SZne0Qb7xQjNV+IcG9Rbu2ldA77o65Uno2/TL1443HDv1YgBy36HYW5Yebm4JuCZdv4wfHso6G6U
3EfjWN153T2zlHk1LyMth7AhksGwMcfhJXTgybrlst1aGr03iFq/HpRCTtlUdbkZCyLzGRaemWEl
4Eqz5vJx67dIJtRsOfbDgORC4P3L9Me1EN0q8/vxMjtFG+jm+MeNDEqpXQ7LoVu8si17TdnGuIIT
gSD+i/nbpUe1x+4cesU5991tjYEMNwWmDOnNKC/FN5L4JbNeiM1EK58pfcAZ729vq5OZ57u2K8HP
mq23ljXWzhSHwpx0V0crd2USn9yEHGsx8etu0zP600/FPShA1icb8VbMvX/X5RAXdT3HShJRGYj8
rJCiVqWu7asE4bPxWTgkI3AB1GOAmoXm5R77DEvC0H1yS45xKavA5HY6D1h/Gls9o7c7e8dpsPCl
3Sn8CefBf8iRM932mbO1S9zwkU6iBboIAybnHlg8DcmQEwwk3tybTNQKAw0b3N7M+3CIYTFZ4FpA
E4jIA7aSwvHvmzdbw1eUEehHms3iE2+rjqDc2uai8Zv+7OX1lluQueVAtl4kJLthbFRG/XGWeDl9
a0Tl1sVjI/W7xOmyvRLdCwXdvKtM9gOcQX/x4z/7MwYEt4tgjyTcJdoIB03mc020CDD92//h6ryW
HFW2LfpFRCQeXuV9SaWy/UJ0V3XjvUv4+jtA++w+97wQAklVMijJXGvOMUFWMx2w+JkGkN/xlRHN
gV4E1NO+Gpoty03EVXJdMcFkIhu8E49lLYTF5NdA89nADVxkYdyxurIAoQbRZ+cGGRKCzJ868D+c
FncNVXjdba4WX/qYFO+sfAnsGbtDHzm//UGQT08IRgp5Z5Hk+X1wT2o9WAScIGR23GTX4SUIBz5G
aTvhj6hT5IJRql3GJdPKps82lNlyj1wNuTNCgo2LllqFf+la+8RYxcAZd4SGKEd1SN6iIqYwUrwz
M2v3ieg/RI96DEe5HR+rgqKf6bUU9nDreoAMq6SFrw1mLQzDjQ1JcqH28ZRCw5wjdCjBjRnrn0VT
KnvTdbfa2JvrxJ+wrG1xa730VGWCxC6qWPBkWBEjdeiamDdCHinN2nqkGmf/zh0ylIrMitZB294a
p+aPscxC20NKfLsqRnTCJsX9LTlpd1DB0GRCBZkEsqNUEI+ObHHZGemL6MJ97+vUQcGplONvowRx
GiWvTRp/taH22Tj82JxEeQ1qyrJjI38YvvnD1QC3Rr0F7WBAOVbn/UI3k92XUSmAtpVqlRQaZHLS
99KBeifVd5bXzOhZkrnqWG/IKViyjv+kSrSLRf9GmWhhF/xu/OQlHKsfw09R9RTZlFVkbUVuq/Tc
6z3TfJtALqqHIK6QeTsYFEvEbPAmaDGvbR/DHoiQTQ8CJB9uaIjeVV/7yof2ZRypVmZm8la50UtT
17hmnQVrhlRGh57L9CDsy1gmnyJBhGSqCZA9CYq8KF4xCtAEMLZOkxpbk7SVkU5ba4X21hz6oxHq
axULzBbo5UnRlS/fyiTZCeSY0YVknOjxTU6VT+ykKKh71surtgL07gDU7z3QsV4DCUll8g+ZF8FI
kq5ofV6bsFhXpfUz0+295pZ/yiQnLtmWizql3eTuVRbVy6IkzJsIHyhatFkLontKX+7xZV6ZXMP7
JiFHiOKJ6Qw8qIa6DKplindclXtCzYwaTJ6b6nR5x1OYAjqNyosc+C1hMKPKGsJa8D9cZMWLSKXm
7oLpZ+ZMmBVo6m3HFY12NtiyBq+9pxtfhRJ/x5bxPYC0CxvcPRal5ua9l3ge7Ei7NQo1mikooEbH
vSBxg768Oq5SiaDbaoZV0ln6sqnTd2YmcKyQGVLUbIGNJ0S1ZtMLJsXJlvjOR/cVAgdzlmCEA5Sa
3g25SFjnuLRs51QZAcySbWio5bKUhBX4WBWJu1UZezsVXUv0k+B48mpCA9JV1a+0rF1XXUa824jV
QQFzDTgGsyJdGab6K7UZrlqbQezS+x9jnL+E5Ir8wpwX7Ahio2pDWCtDLhmlgGxH4udNG9yQIfhK
CNw8Yxvyl33invJEvutCv7TC+swTsbI97U9M7DEW1tZe1v6yRQ+zUq3O/emBiZ7mTSqEozo7umXw
2qCRDgOuD0nwJbS4Z1X/gTT8W9MpLiDG+Zkmw7vsmUPWAZcNR/WJLyiA5QEHSxNW3ZWBKBBxA8jd
t75Un0mzF6zLA2iNrLo8PwfVpUrBYFWqS/g0/AwoeS1zz9SX5IO+iQH2nEFrXmvwEKAm9ugKNRXD
SBOXr12FkUXlOlfS+ejEz6wa9v5IoLqlj0+yoW0oAvJskXLkENeyTU2U2MqKkOaHSLnhdr2NQVJs
RCnblXDtdoO3+yvpuCIpBn1PhZVWCGB0VAGXBt0L8qmVaPiDXiRuBm8A5o8e7h2X0rHGbMbYeeUg
sFaMH4WEa+Vr1M2ZgnyDdWJ4YN0hVR0xUbdqkYwsxw6FgvB/lgnFflE6v0aVxSyQu1tXMsttzXMn
4W/lzdhReqIPhBPE+DFSSvayEE6LRbk9jDXmE827lWoV10ka4UREYTYyYgUMcbox61quaouFUVwD
zqOoZ4rIIOOHZfwwEKqr9RNAhdr0sgI3vCy09qtVbO9SGT/ymiq6pdkJ05LxN6NJc6Z3taklMHXK
u6Hyp+VOvucWn6lPE7rzVX1hBDYLy2KjZggUHGAnw9Q9cGtVnIaQmWji3ILMHXa6kbEaHvpibTYJ
6HK132JLqzalYsUcd9Jdw/V57Xjxj07zCQNJPWqsgDkNGE7PebwFsS1DbVx4HqBFJ7ymTf3dlCLH
sA12erCHN1dCTJcGNbbIACLnY/FttWDS6xTNjhYtoAhwzoJJWIz6eon6aayC91RH7613IiAsRJxY
vEusiBHVyITRf4gjmo/uSVEideF27mdjAzFLOvmncQaKsZxUCr4EUVCrhD66hNsCFLzRd7I0StYE
RrhREfpzbqvThRafQwQ+L6vinBJBe2K1pQZ5jvhpkk34+EqKpj1ZUKI0GvXrgjyeTdWXh6g2PhPA
HhTiq7NhJHsiUl+ViFaNpm8I/JwKnGDlTE21loEaPRUNAG2NYoiPem47QstY4NtiQPI3cmrCoDOl
w1Q1+FLtd8Nihi16lo2Ope2oiYvbIGihIrTcm3Hj3TS8L4jZIZNZGYB2tzRXmYqOUA6U17DskYnG
mBnxweRjEZzwXNP9BlaxCGIulZxCo+rxZkRmLtKeTphN1UErXFBNiXzJVPGda8Lbqg7xGcDQBq6X
fHZtziRyJMML9BEJukpEO7u2O4JLWAHUCrO3o8YpGYdRtjbqoTxUBuTTeTPvWkVVTLl4zw51ZHjT
Ok1vc4rYedzEuVWhUs+R8XQYCLDZoUqtuoHt6Dv4NT2TxXvd5MgT6xMCOWUT+Rpu1unQvEE6zpLN
MI9Wi+zfmOJy/m6CKRgnmtNxyF/eYXtdthM6FAc0YND51sQA/bubT6ArHU4zV0CZHgp+ofHjppho
o8O08VKP7jfGS1apoFHnjRL+59a860zgVGJEGyB2eyXnelOkwAOZPHNz3hAGQb6HkV+NiV0bT9k8
ERe3BUVLMn2nXuq8abysetxKHbdT1/NBTHY1Qt7pQYmqlbyg4Uc6/eiqwOphkct/NoYRsqjuT3oa
KBh9tC83AXBo8wpZZqhLm6IYEwQXaKSniIoXYXV8VYkkbYrOiJHmVFtrRI9eTxOrskBSaf1IcMD0
ycxveL7FVIcPoYmehGKCNcASOvoJULhDjG37gKJ1Y5nymE7fbme8VjWiscBHiTdYS1vPCxj+sQ4W
wDdo0xCOCB3/2Ct86iIk+eLvNzN/W/Omnr43ryHSAfERET4/5vMgHAx33arGj6hGh58dld+GTy1C
8iFZ6n1AyrpK85L+HGtxXf2mIPqb7DoFrzlG14a/MiptfQA/ha+rnKjP0f98LgbtM1J1d/Nn9bib
/jYXLdNlElg2kl78BOmthAk/br7Zxxqg2zLta6ITra/HsQ6dzuPudr7pl1Z+mDd9OrGfSwthwUwT
Du3GifmRTSfsdJqa2mgT8Ra/azULz8fJ9L/n1XxyeXHqbSDYnbhGeuXHfEo2nQryNof4osooQnAV
7H0EDtv5I3VmAu/8Yct/fxqP38e/u1mdIlVFhGHxtaagAg7zrdwfKdtV9BkRRlASLevq8NgI959b
8ydGN4F2b0UHPyib8ZAwcToMMkbHNG1iU2mQCDIlydDFsOIGStiVZXhrpg1thXbpQMjZGLbHunEw
iCIsM66T4JqCmztEfLlaGdHIpqwblpRGDDnaWCld60oPyTz14XBoUl1ftm7QoGYC91LNG+r7Ae3o
y9/Hq+jUFloT1fv56fMdWuAQD5FRJpifNd9RDGGzi0YSp9VQ1Y+m7l494bvX0tZo01IYTjMOkYSG
qsYG+qrbafc0PyLwKvdq6O0PZOBThNJ/npm2sML9gtF60JJVQdn5ZiqOf7PKXqwpCTWPY70q/Zvi
ZMS8lLmG1pvdeUMcrjzq8GfmZ83Px3pUPw1cJNp/H/V4KB6jrEjbS5CGV0fk1jEqW+NKsiXGBGzR
rJMj4xpMx4aMgNuUpvdqNJIANg4zcQbC6nN+yN/HWeERAqTyNP+hfmRxzAkwrtF8oN+V17Awtcc/
mR+AC8cgJXFkAYdPklGQfyfMwtkqiU94KoJJdAEBmniRe9TaQ2udCPKqFokZm1dDaQ/l6OmnYXou
47t5VcgAWKaYcbfzsXnD5ddkikMh4O8xdYiS0zQfHMLS28tS/qEWGd4KOx6uRbGW1L1uDsRNC/nd
BZytdrWs4R7FIjs2TaBf50PtQFfQJiVqpSD1mA/Nd0Yo1/eWxmJgPjZvXH2o+bL/+4hSsubzWVIZ
GvE4fx+a9TV0p0LSw58eMt8RmWRRNZbx/ve/z8cliM+4sgkx+fdVuUy+KEnTl58fMUwvPm2aatNa
Cnigwi6vUJczx/SeimlTOfBqDZLnuhEDkOP35lXNbfMqGJGXuTWUSA85Bv7JvMI4lxOplE7YdGze
uJAijlM2OOiIv6dXpJjJxTJcGm7HnsLUIi5be62MQErLjnRI5PKv0oqio0Q9T1cY8UBr0x+WzERh
e/fXprwbwXivGubroy1XmP5+1k2sXMtpk1Uy2ASaF0ylc+863yFy8pY1G9mOiY4WR4NM4rOU3X5+
yONY5R1L1vzXx16kqDdyLo69Zmhb4tKDXaEQtIHdeLwgC1iMOfEzU6crzPuTX5k/uWK91TURWx7L
rEiGKO9r2unxxUSLsZCKGq7cuifmvVqPofoSdZq7yEt6sVJ1XgvN29UAU2uPF8yosTAra2HZKElq
99zjTxpwujXS/y5cWI1hYYerOrcWJRk7deq5mzBpvr2+3UcqhrEy9KpFq8XVws2TLxkTMoqrN9Pk
b6tMBCDwvZ/pVL2sjnR1r/hpuKq+0/2Q6A/E2/yizwzV5mFksl7wZ86pHH/5Cnmk/PaPAxqOEpMu
N+eN1TiC+V1vK8v5pjHtz/eYSQ5aCPJzEz+NtWTYmB/gJpH3z2Pn/UJNVKCmPKv695aXjcNhTL/J
JyFubL7zfx77uGd+hhPVhMenYl8qCtT1v49+/NMWCjVqmulv827ekqLxNvPz/uuPz/c+XtgIuMFu
IuKKp5dEYVNfVINmrAbH+8/Lnh/9X3/28cRIb4pVVYR4n6Zn/n296t/3/viXf9+xG0QVll336++h
/3pj//tJmWJwdgZpYWi1+Q7+PkdCB1tivgOkOch7aZrRFpS7WRjylhdF96yE0t35g2cvSCOYGLsG
klV4btFej9Tu2RB9ceuoxkw785HIruS2cALy5EOMlPSq93bSoUuoGUHOQ9cOxyLvr/qwbQnreJOW
Ul0Q0xMIHEn72Ug6ihCTT/ZojtVAFygeTJqhIVVTnWX4ULlIj3j8SjHG7nm+5Wfod+k+R0f07RVV
drfdCF2pny1WeJS3AM+w0FBZdmVWd3dRkU7x3lWiYsMqiDJWnd5djkhJt/Oz5o2SZqu4NvZOCSHV
Iv7upBl0Z1zbPJhxF59MfsuLUnVIgjFN6tsZerDAIFCoc+W4L4FOzHukJ4w0ENCaZDVGNR/4wFMI
o3uTDRkm5+mWkvvRvqdf5NHbc1zaS+1zQljXHbynSuTThCsULaY8LBhcOocfhdd/Bilv3slY4AuB
XLQwa++IJIQoQK2y39LM3uJeJa0ulIQ79fqZlqu/hK5jfzo6fWL6wOnFiC3lpmTuR09n4bMsnEuq
JW+e4w0/jAgZEO2Nu8uy4JiYWkGlsXAv6B8wKuXKGyVd+1aOQ/nEk/GpJBRxWA9QZjPHD81PsQF5
pf5uMwINihE+u0pGInbWTlBbFbSDM/mtFZqx5zwh6o4AmZLySRMDr2yP5nwOJCGte05DiolY3p9M
ZqW7grIeUJ9gM79KiDjLUdOIxmnHnSIV6viUvFDL1lg6MuG9FKAKpiZdf/YJJj1Yg/CXRqp+x2Y2
XKn5ysemjKnMEZm+7WX9BxpWpaNXl/bOFpRgMkKzvXFoAZfjvrCVYVsKSR/ftiPwvXWDPwEhkILe
3iVa6vJ3o0y7VV9f0zxZthPGrAFYghslpLUw7VaNMDijXHkFgklRoXhNUt/4g9vpFSZF/UETFH57
VjQbLyQRIbe2UBrsehlIBxM5YbQnDfv+ohlo0xLcg+1eZSV29CzdOzZd6z1uxcavKOuVUxAPhb4q
kbERcaQWz+aEokPm/Vp5insr6bHwE0LSp7QWZM9SqtgcIuaWnueYUGsQ1HaRkx601OvPFCBqvHTe
Bs1As0cpVLzzgcG9JkhRM7huFrEBcw35d68k5a3Wiy9niIN3qIpyhSw6emo9hHZmQRtML+RXiMaB
SAIAK4GlbYy+KCmeA1ztAyqJWk1/wFAxw4Q1dZAhbt2nXmedFY9M28S0Ox8De3Jwi5KojIlHEnLd
MOrms3cB3CdM8DYxMyrGlCCgalYRlIQJrSd46Ppfm6R68p3CORoutclUGhBtp2GkDPmFZaO4JlZU
nLvSfyZCgGBIQZvrOOhAxXXSYJ8IRrYPNInDTQfV6U0J81scIkaG9uiBGmo/VEO13lujyFZFqelP
VWMSPuDHsB00QLSF156qSLIKpgW0IdaZ2Gg9MO9OkPtnHDt4boZ95gafupdMlp5koJlTGnI+1gr9
rDYwJjbMOZ2bryA2NjEgS7wNJ1enbmWYjnbwHWLBkwlxE3i/6bs4l8ZgigIiKWAmZNsN/DGK9YbS
mHfPrKq1gxR/w9rOPhVB+IXWOz9gwgPNogT8oEEj/nSkhxyT0sdNr1Dcsqj3f4geoEPu6RQqrfQY
FFwVhSV+kuCL80sJmltn3IvR4bQ1khixiV33rO741rCMYPpVrX2kx800KDKvbbpXNfYGJv7O10C6
BpGmaou4hl+vlZMozyUr3s+/6KHTqh3ms24hJ66mlsIrSOHR5vTqV0M4TeBEV92ciTeQpx1l0s5D
jzTt4vwwL6wKntzEI8hE8YtXhmmuMR2TWNsXe0DQvM7MvNejbdx1r/xDUFFmxOqpnrgGpgkrWy26
7FxOu/a0G4hQLjFYEEuUW+EFTBKmrjBOv8xsGzdD9WuY0KgBertStdxP1N+XmVwLqXqpAIm9K3z4
lKgEQ1qb5X/Qr0ziP4T4i9CMqCFgWTt5bhtugq5W7+4Y68QF++3SqyXhY3oe3AuphxTq3ZzTlN0Q
zeFRkMUGxpyft6IuVVEtHdOciJHCDreekN+6Y2G8rGr6vIY1pcBy1YbIkRAp3xvx2frkklZWa8FL
WKp2lV+ATMiNHSI4hl8v++4eNiBdCuECA2cvqGl/Kj7+557TKKzi+2N8j4Cx72Gs+YA8reazNIuz
bcRQ6GP6v1nW8a4585f8HtHaziNwOm/dnuiJnsroYzTEtIFaO9Fv40D/QydUbV1jdbz5un0qsai+
kVOGtSrFkTvv4uxRFqgroWJF/HLnYbA0gHQmrraPwty5kKib7oIhSPFWdCe8aOITXIbLfzGspzEx
6QXotRmjphzNlwzPAz3rqdw7uR8s7Z9bij/IJeY/EKwTQsqBmbSrLNoT0VDQpJ8Pklb1HopgG5Ou
15t1u1FFwKxXSnUZ+Fisg8zO1rXepi8ZMmHowNZ375ALpPqFukZR0VwL9EooUbTXeU+ULj3kjSJV
8dqnVXqyTCqS+YRxaRR8PL2G+7lHCvg0WsMSzdfw0VQoNRFJF/vQEME9EjYBrEO0iaTYGl2NDHy+
oiosWbuc+sR8zKgLwIL9UN26OHA31UAmiAKmsC/TL7WzXnKjTw4G0RSbTGCkKSsLgqVl6dd5AzmG
KBGKTaimOBZIjAwOWc3zpEwYur3T1KBaDlGLU14lFy/oEiIzMGav5fSSeytHYpgwkcLfqF51H9M9
54z1bQ2gKDv/q4lfkxYwQa46wa9WJwJVHcP8WRuleYD4gjdwvmJ69B1IdHOrG/RSdzO/s3lXFTBE
G9sFUYqoVLCGvOuB/m4auHsy2MtbBUjtzVYdCk7olZchP5UXsoCbprfuYWV2L/zTb62pvFOvELUc
xqHTPfdxSCaK79TnwsWFlhWK/eJqRD00YVY+EWaLptdun7PM7Z80VuWvqlE/d+Ygn+YvuPH651wd
q2OZlFeQteG19WOmOp2dfHkBlVEjUz81K8Df5obZ0Rc8olIA0BI2DvKppZGgMJqRjde1R19P1F+N
zdo9UJwOSYeVfXgFHHnp5PFOqerso+aqbxvMDGI3FTc7UZ8N3Us/uIi427RMNrqFKixE4kigXb3O
DYbZMCuOo5lvesUjeDHvvjoLXVDTwbnKsp6UtNI3LgL7IzUZfIhhWT8PIvvhuhT4EDNAg/Ty+ALD
+I3Sh/oCuDJ4Ab2kTDsW3qsniEbwgZMjasPm3pVZ+4TGJ0KHcO2rKvldJjcP09FvjT/DdFtzXqGY
riyjnyxLYfHuh4JwkdSl4zTt1swCwEc09LxKbLBmU4IKK934ZNkjsYcJPs/HsBMarkXvBlZ+oZLP
XUSsRebdeTPz88m/xHzpVBaoT7DQTSXts1K4zmFklugjVodlMR0jG5SrCxfac1dpeJXiWIGaVJEf
iQd95QyQcBeKcofLYj/hf2VPb4fXxLCTo01p4dri/Dio6viLUiZemqKCTz1d6ubrHc3AFJJggQOF
C19RRfVRL/1XIbL2lPaTQne6NGn/f/fvvUpwZo7zp5ORfK5Hp9qrIx2eAk0d1XToevNpaEtBoz9S
CfcNQ/tkKSNJZqF20QraVvl8Sa+DgkulNeRr3aAGllZD9OZFpEPD/IgaG0moqAPqcEggOjPKL/pY
aMxfW405KXXvRZyDdXqg60SO5L5yREflgHFKpdH2EXdDt0JpK/b6tNv55o7s7vE5i5+IF7KfMpNV
COvD4SPt4yuXvoLerDTvhqa/S8RoOPj83yj0SwShYMnqsMqRJEM9qWZqWRPDoajpFXaDXXyGIoZv
onfvpqk5hzSgaZ7KrFxLu+mY/ObKmfL5FshDdbMiAu/rbOOT4HYJSxsClTXWzClYGKJHRbduAP5U
c18924KOupL50UvAMEUgj7MBMSqWsibMi3YI+3VUiKUF5eumpJx38webtwEiWVInlhYW2ZWfV/Js
K0SXUGH6hXAAPbH9Q4m83//eUBT5qzRL4zT/pUEV75mQ+XEev2rUV9h+E3GOY8PHcY9nimCNBjZB
0f9Ap8wo/ByDdVyhxAbg5VSM61H1UhXxCwt1InynQ71Nqaw0dbwm052yLlp4NNhI53sjx/lJkkKy
KXxkqvFEQEwFYotede3TCJPklTSv9XzcnAb5sBvdx67vm++CsgGV55YMSQSn86Oc0cjXOaBMyppN
ualCk1jnzvjwgax+pyPLfnW6AJPcVWUmcg3M3bvQSs2vvI2/olSNP+lYUzvsq2CVRIOxl1GFfsR3
caG33SXR+CjoDG0McudxtQFQd2Xr/urIK40M+x47gfPV9e46VewMKRxoZE+L2t+uAgQjaswPkhwK
AsMQtFLWYELc+9vGUiKsjG1/muBP0KJoXCdoE0AHlcR9wLsBmQZokY29AiLrs470ipf+XQt1Cm+2
Uz+5SosWvjIcKo55fc4LcBuBWjok0NraZiLKJaAog1hVX1yr/yRDXj0PJIK8DBAPlqzZvZ2wi83I
uQ3NF7eVJTk941pabyJWWIYb0d2LMRilY4ze3jRY3po68UvzQ8ghv9Di9NE01tohKWVwx23MFNQa
bvMe2BH8Kw7VzI6smvmQUbrB3ZB//OlBTizGaz1qCKL/szzlLYBuVVXgv9NqdUT+vClMFMVJXJBL
pVtMsnLP+kkBla7ExPgTtmOtlcrC4TjtDiV6IAcWapxm8Wdg5y8tORD+wgdOwwTvj5v7H/hDTqPn
ylMa5/GrnCssiVZXzLdaCw8/UN/HDyvpnLMsCZRjFPY+6vZXELbqO1NBFt58xW5chr+aVnnq0qx5
9TRd7Mqifek7C0ddmaFZHBPxlKWBWDZSX8VNYt4hBJh8I7wcX0iFVUyqLUfy7654pyD+c9qBY9k4
foMjDMzCT6v8ikoWAQDB1E3BJQ+Hehy+GUG/VBr1PDJzRyVIrA3Cf/3s6PQmCNIlvwhZAqy1YEIq
kGEyEnkWdn6GaNmHoSX8cNeliMLhhNpE6RTy7OVkXjVt4W4SqdiXQnGo5Wjaa1FZ2AAMxnrFnjRP
adVecT8hOLR92r84++kHoHSKS23LvFdeFebqV+l28U5mpPaIQjfWnu8w2TDbjsu7ssP5NpH8xq4R
Ozl2X4VlsZD2Rw1k9PyfyJNbG55PqkXYeMFO53QDF4VXXnoBwdF6ln/AP8k7HaF03WxShgJOUTO/
qE2v0zFu7kItmj0UMHPj5JF1oDJkII6r61snJsaFOdlAxzu+1noNhUyBQWPWz48NwHdMtRo4oN4o
q00erYyQ2ImuCZvneSOTggDJuBm3QZb88uO0evbjBOqSXvwGE/W4MR3xY4iloxZ6yOnzYcMiMd8J
nKTveb/LHZf1lwOfwy9oTqgVtyTnVF42T3Vl509dnDZQuDzxq+d97MhKJVQt8k8zeJYADehiljZC
OGjDC+iQM3l9wZS0R0FK4aMC6V2pTyHyMqvzlMujetoUIlnBcUEL0UEjY90a9BvUclsioSawtV5T
V5Q5Ho3e3z++CrzPwzr0YY80MVMXJ1VPnLfJvmc2AvWQ2a/fXqkVDLc6zfLn6Z3hvPB7YX1NN3Jn
sL/8uKeeBqlQtt2LZYmp/tgYW72w3bdAH/aizr67MdKvqtqk29qFBJTUqbN80DIVn+uPnRVPZY2S
YYZ26oULNSw1j8EX4kp5QQmI0n/yiz9On0wk5zJUFFIFiksbqDE5n218hALsHkMfl+GcRlN44Bzb
xA2OkOPRcWTob+K+Awii5mRpyiomZNMbhqv4nZTMCGhXkU9bCnU3nwbDAEwBgVGwRmRD3YPKyLxR
4d6g5cbZpWfwhOnvbHxdxs/6NHf3/AqfcMO1TTM1AqSGlT9BM7W0crYhVKVNQujJGVQf0my03W5S
BvxfPhqJKIUuyC2ITe930//BmBV8ZwoyrKJGhvXIEInQ7VY4gtNVG0f5jtSjm1S59++L01OK9wS8
PoYByIFCLPuQmlNcd/URxCTrejMMfznqUVdQ5lUxHNBGhM94cNVneuQr1+zTi+PIlzbtupdAD7uX
mOgh+Mt3z9WrQ56zGiKEImEGqmv1SyW48qkWBpUwaNFITj8j2uUqHTHgTUY9CcONQ5dLogBLjAZt
nTJUCOS9vtOKy+ON6a0ebHE32qi9XLktkblsExfBXxRj2sgTy9ka09SdakhJAnhqnBsCfJDb5VZ8
Fv2usqGigvwzd1piKu+txDTF0mU/lBP9uE0Awfy/O+Pc/amPwrnMGNmK6ce5RDE8Ay6TnioqiqST
3TXVMgfrBRIpQcs5iIQ8Al+7zt90BIK1EXFA063ShmOQl/1BjVicyrD/Pf9yMp0eUxRl+9p33HNp
RA4EGidGkNV+NGmu7IjcwmvuKdcWNMBnwqCEqzZwr3iwtK2h6NeiDcaVPi3zS0HUp+vRBtYmgnZJ
0XWGyjOJhbwyD12QTEk0sN1DrVAxdqWJFyprx3JPeTyr24nJQMWi6yecCEf8+BakNmcsxvKVYhvD
Ufo+zsMY1zkF+fGnQ6Vq0Y6o1hUnwXjcaMrRaIpx7bhaeQVqyVeI3yLEkgOQOM9VxkMn/v33RrwO
PI1OY1x8RF7srwtjxDjuim+ZhcM6Qiawp35fMsSl7Y4SUf08r96jKVRp1GoIRC11NIiWyLWArC8S
DBq/ND/cuHpv/OEcO7hWkm8tIHlr002HM74rf1GrifOTyTaRN/iOjoFTGDtmFDndaJcWI1c81UCX
6Tbt9jH+gAIk2CA12zebZM9IxOMPzyISwZAxVVVPejTtBX58w9QpArrERWQaBifdvTcV5ol+KiRQ
f21RUw77YiqOkJCxqkowEHE1Ap7UOI/tML3Ng30Z+re8Vs0LoV2TJbhKvyL5WwhR/yzQka/gQi87
6Q0QC5lJ9Srnb0E8DIikejX/tgCSNc99Qkqqaoctwht0eBPomOWGtkr6aCTvUCE4kiB0wwypJgwi
oLkOH8s21c08UtjTWNaPIwZ35LePsJhRyj+CcfFmCPlVJrC/gQL2Sy8YtmD+me8oefLeum9d6ow7
eBmQPzVPHnINW1uTDdoZ4AHuQ6V/Ta1RfUdspK4Mxy8vEDZbaFbluUWzhG8EfB6O9bICfuV7S9lb
I/a2/MUCEf+nUn9RrzM38EzztQSBe6aovjKn1CVZDOlZ79CY9qQWzZt6sN0jlV8yfc0liILwqTbT
r8enHJTaeZ4P1Dr61b4BEEEF6Jt5ubLMWzmxyDv1NFgJ6Xk+gSNw0Q+hxjVommN29N3PNbJ4IQDI
FIUirh15Coe4M47W0FG9zouwv8PBN1GqptU5xV66IEJnuNoCFGBK4HZuJ/a3E+iIswoJGT31IFj4
xd0j5RB3FEjJAS0Vii6YvGrVLXFf+0TuQLrRsNVsZYbJdewTgg0zHMIOhvl2aMShCSSMXlBNWO0k
I2bZbOdRNfIhhWnmeHbDWgWPYyP+9nU4O87o3kcCV9Ck93fFcsPtfBZVRisPsd0jh6QDfHlcV3NG
yrOMaUIAlnIvo1J8u8zLmSz34CKzmvJ9ah5sArTuca7d5+wfM8frmLjxrXKTW6TTrAns2r0+/mAV
Uh3xw2qjEk26Ci2qZxQ39LVpVRRlm4gGTvEjCv2j46vtPrMN/0zlSkely2QFk9gitqL6qXUsuWha
D5MQeUD2k+OOI8XSt6ItSSQYc8tegfCgjzZNppye8YsZDKmAVgqUxAsKlSqujS24LN+DLifAJgyH
FagT8cla9Ssy6KXmCaQorH7Pjle7LNogESdteJCq2SP2wmuXl2GLd41bkd79cyv499aI2ESK/P8Y
O6/eyLEtS/+VQj4Pb5Pn0A66+kHhrSJCCimVL4SUqUvvPX/9fKTydnX1GAxQIIJUpEoK0eyz91rf
0u//9/d2oOjxjuHSKrkh9WMGLWAKN2CKpGANpt88hxrQSoaJaD9Vqdz0TSJ2ePmztdDV6C0gRAwf
b/uRNgJxfasrp8KW5I9UINjoy0hXi37UcbQLe1am6MavqYy976aFntfHH3giD89d0yg8uRjXd4jn
mJ0mzXg2aujjURXWz7qfTUIQcFaDQtQpDYR1Omml5rp/3gBeZFxCdxQay0+3yPjLxiT9GCHsB10B
OYxuhcVthd9l0FVSvSYdjq/G3YqearmKyA4iDJpNMebdziykXWz80CiAO8NpT6Y1ZtLAh6rLEdd9
ksODDWiwDIImEXNg8eCzlgSSimtIA1m7j5MURxdWlJd2QP2MdcXbzLswoBAy8XcPWL0SouVCjLYY
G6tyCD4ij/LXVn59xRZggiq3ViY62v54CAeMSgejs91D7k5DfzTqM99MtWV2ml/NG5cmKeHmZIb5
hR6shASKJ0dd3QsssfOvOG+G5IWxWfY91MaDNT23JILmFI7xhw5GavAAOaxT0elLtZU8Qd14pxJc
hrfeE4d22szHq+R3ilzqS3NNRPFIw5XBLWdQz+KD02oOaJvLdzdvvvcVwc8GHA0j0uML7i0DnHGD
ey3ycCAIuBE+U7TMddDnZGa2TWkWH/sCHXmkYDUAs0XuwvSgmW8Wve+8fP2ksiTmiZxAG2ID4tym
DA+DkfC87OmCl7GA0MUGd512qPJcXcWw9IHuRsZVwYLHfF158T3CQYF3QyCfdvFSukvG2caqd0WP
gSuQ2OJGlGnbr6kPkPxdgK4cwEoFC8iaZ1YEVwXEJScAk2pYnxndgb8UHDqPBH7QH7MQQYDPxlAC
NMvv8+Ta6xEyioGyk+zsMLKSZ8U2/KU/xCjUaxLeAkevlmllX5Uu7n/+/YVH6TQqvnvUybRg4Ivx
cm5OCYH7YFJ0ny2TSYCnJoe2NCcFvwbLzFBxlijzXL3xq2AjvXL4XuItOHzdJAsRf51WlirRf4Uq
50fq+v3XWZeOXb+oS+xZfRIf+iJP7ikfFCte3SK6wL4S4TH1L5hWW0URbr0cy4Tv6yw+iAp9CPBg
rlO7zx/nHqWSBdpZyxjaRdVOR9OxmoUlFHkrWdrKi8sSehcCdl+AzssgVWm02ekHujvwSqyjitRc
hpb1qo3U9PMUR1KMX4LKhPXmdP3KmHYjX92rVWbs41FWK/tnakETllP5ZDmKuIXE4RWp3I0Khwdf
K58YF277MJevTpUOe5/OIuqpn4SWuAdRTQF9ZB3xEr8hOOaArgZJknSQ4oxMiQa136z0KCazBJc3
sfQ2SKJUtb21mQb1yc3pU1f0k7ypTgJ92OyUglEiixAgJWJCqwof1z9IrT3Tv+ysBvg3mPB2tHMD
QQyuMqzpMdKgT+2V0jGixXRKq+wr/0wG3AYV5jn5mMpHgSeJemu6j0xz5691uZ8nFu6NMH32mqhf
143KEqiQCRE7qbdEXc/fqK4Y6w+q9Le96RyNoqIeIRQyn5JSDM6tEzeNQ1qFGYRmGbj4j+HXSPBd
ECnaYU3orbjPu6VviVUMxsAti9xdAPY4pszltygLi01aVeqJ7uDvV5zkv1+lp15Co3SUiLmuiuoE
q8Sbbij4FqdN6hQQpuJJohUU6ZFYk/wxLqJnVY0mNFs94H733W7VTU9MbLlg41TScb8+oYI3LSwN
fQTQFWWpO75/TDtPZzWSBSU/Zxid9KnImx/3sU/vPc+x9zYAUiJda55wAGeTcivksrgZmr2hxxZN
n87XR5T6+lFvu0Obx9+HcFAeY1upXiJjN497UI81Z3EY3eqX1gQutgGEREzwM22BV3VJkiWEDyVT
YUwkwbudRE9mu7Zyzf8wShb/iMeTQ9dH8oojeYN+nGkURbsq9XMOtpflRzBKmltR9KwIpmtGUuN/
a6w221ia1Hfkabt4MwNzUU8rhaJJ7W3lJngu54qPcf8JCkWxqQ1BcdGGyr3J6wV2S7q7Y8nAyTH5
pHkumr2v71FGIBfr6azAJusK3KiR+jGRrXxv5VlC/Qib9G1WcdSyk09EK9iGcvpaDGZOR0PeTZWj
gy3WwSlbQTpyWl/eHMest9Ti4ZZ1XUrjhwFQqxBs6Tb9UksX89SaZMfkMr9KIeTZ2qoeTertiOdK
XrLEpv1nnL0gv+OoN16EqoMvSnT0WQ5dcZAGDbfxdUvW1N2ztU90qjtP8iyIywtEUXp4MuXsmle1
jR3Uey8Oq1VN1bHDGFNgN4w2s1REo+u6oI+9ob6IbxqRA4vAjIe3cIxuteXRCw4HaoqoWTF6d3ao
GKJNLzDihg4zTqeb1gM0edbzdTJfNvOubdNcH/R0bfSp8ohv039sOh8pCtQiKKW0I6elXTmNvO3M
jTdf8/FywCzo6Y9uWojt3HrvrF5fY2KKVvOu7RfWvgbCQbw5z4Zm+EV+ExHZk27OCUMU3V6gP4au
qK6q6rzlMULdpFTeeQIcupKh5vRiGO3hQshCtBhV3Z1m4ISbTIv+eRMtQeJuQ3TYH15p38100F76
0hQr8vvMQyTz7lSno8B6Chld5oyqFM1ylopQgpNrdOkRmNMtUXGHR3ShnxWSAWlqpGQHu/mur/yp
u44KokTzQ9hEicaro5EZRRbJZmFbXYVoEWoImpXgu+jA8l02IIKTfV3r1/khHGUodSpZayxQsWOm
WdYC0eeCrpTqgDY7ftQZsUHfNpyliApSxIlzOaPEhF8/Fv6KKzPd6X6JxEvlslXhWz9qFXlkaq/W
r0NKR1Oox6JV7J2hZxYpiJPsFP0HTSG1IVVK9w+2LPzz/JwcE6RRmFVeqx4q63xBGQWExwp7w4tn
SVKGsLr6IzDNaL48pwu1nNopXzdA2v/BzRCNtmE52S/mv4HdC2eZTpK+ESjgimjAFJGRKe6I2I0j
BfmjVpPW3Nu9PHUGJTK2BfWFkabDGeboiLOn3ZG1r6chvOLXCghyrpslmXIjnUOLLvW0ahfc9jel
bHB6T322Wpevg6r7u3jS+Gllmext2VTLSHDLLCxlfCSNNX4MVc6/+eKZvwBUGyboAEFSMDw51Qq0
iFF3aPlwMrRdaN1rhQdGksAXsUt+WMvT6fZPGgwC4g5aA9HQtxuM+xYyOjlZLHLEig0Gy1NDWcxw
LNk55JI+2FpZELfNwADZ33AxGhg0oxWTbCHA2CE14KuTSsYd2QwpI/KsefOcSIUM3imX2jImDQfi
1V550ZTsNn8GaWYaTw2A+dANi91gutDB8bjuXFV3jp6FsrYOterW5LRHAnqq36vQeCU8YdJpNRaY
cJNmsj4U9glZj1kWoEimm2rZYy6gTI0vmAPltg0GuVW10j/3frbqwkZ9MHxKJEn83mbqB0JTyr1X
KZ1qyWM72Klhqy/JkAlXJTnWZ8XDN+bY3e6rYoVniUksjn4Njayxg+O4lVrnP/61cXIm2oPS/Prr
ECardRG0xdGOQafOpVrWMcZUYyioHuXMMrWDdhPMXt7plTe/GlImKWGIl43To8tKkBJNBTmva645
HWkM03r7rNFOdzRh3Sq7inZBa5dLxcTH29nIpwkAP1kGdOFpjwwyAjxazHZNeQKcN75XBqZsC9Tc
Po1KsudT5dUgHvfkYi1aGJ2V85v2YomcAssCTstD11AQ4V3XnvXOsSELlMSYKfZDzup30RPk+PBV
v1g0/qFp/fNLZzV0WrCKtH/FwHait3etrLZymi6lFP5b4NYZPHt2NYPJYUHbh4VUPrBqYjP856tR
H7nzN+o2rB0URpb2nQqQbB6iQsC2yjDchEigvw+xic1C9T8quiso9OylrJ3mVTO1lxo+3idirEUf
D+SYail6bZvZmMQffaJHk7/aNB9Hml9306KxbhhOgT1C2XyJeGpPXL3S2yacrae45t4zqeuKaeMO
0iQXpd3Mt67IEOpSuATlhH6JfKPEMGI7U3vAw/PMcA/tFzpHZi/6uZ32AgIuL7EA+UD+FqOcaXf+
ghc6D+T9dis/InZs/jFsRtXreVebusgT0YMuafiYlBMkY1oNQa6KT0ktfsx7BvdXFtDol1La12vF
G9vHv14p4dRXJxt3mVchhMDccvFMjd8z+oE3r/Vfh7oOF1x3BVI8XtF75jE+vQqmY0rX//5q0PKr
pV3+9d75+PyO+b1pAKU66q3PitbF1rDHaKU5sf4qQ50eYgxltsvMy6xsCDsD8efw0kmw9BrR3+u5
cCrIq12rTCPiyB6njChAuVOD03WGx0Yh8NGygmw3v7WumoKmeRNxTRFY6IrWPwRDHh0sAf4iVlgN
DSwA7m2dKcsEr/AZiAfPvQSujK9WH0ZQVa+95AY86fWHdgoKz/VoR4BoQCrw+OTUAC+T1o8vfjm0
R7tIifNRreSlzLS9gu7YUOviluth9cKIyood5R4H0nuyaYfMR70WFK89NHdTE+VL3EXjEclL+zC0
Y3Mf9bNHC2KdjZM622ytm2ZzByVOzv6A+XCvwiC+A69RNlCdlM2829fhfX5D7UySKsOyyOThn8/f
qCu6EZH9BGNr7Y/exm/m2aW3dmwfuaCmuUelz5GlkLfyHjjOpR+D+jn1s2rf18goc+Cl72gLALh4
/ncHC+LWUnBbkulXvBg+3agQzVLdvUno9jtiSxkLT7tKVD8TpVLf0rpvzg2ZkhAvOe671QCtoUiO
A/3Vu5bQJEO6S+PVOxXT9LcZhbLb47qlIs6ZegnUGrsmDZptCZDsqJvJJs4Enw1KvOV8e+wb6sFS
ITFRR17E2q6+DbEBZEhTo18tESFCrT/5bCcSQFs/m0FP2pCf1Ys+VEFV1fQ34sZx184e4SdjlcYr
6yeAhOoxTSjVvvYVD8+DC0c8b/q7UuS08qn+L6o/WKw0lPKYRq6y45c1tiQBmKdhpBgreu8w1xZx
VoYXj8bLvIeDDPdX3VoH8kvRjVCkdwKvgpkN5a2ySm3LmW9vupE7WM66cUM5Zm0qu7V3QtfTc5/B
vIo7RXtJZf+zgcjxz5BIFxbvnwOalgcYJH7c+fdObxHZFzx8BH/nQ2n1RGWkMYnMGc+iUW/UT+et
V/Vx1UaFcqQKoJZt1PLacDs+pqRnLUspy/dE03YdESAvAQa0LX1UGNFQLpCkeizuOS000oIngVBg
G8hyRM5DtI79N4bzJGOxPapByKjMIEeswgCCmDF8xsc4hVLp/i+4rPDWg4o0Enn3DBqeRoGlBLxp
/6DXTPgC5ho1erEGTsyByX4Fe4RdWgH90kXktiOpq0a7QbBt48J3w9TTb82p1tIMelyFiWxnLjvm
Y8XwYjsQHfzMiNeaaoe3rlfHnY73lOhhhsjzsbIofuRBjM4vxQ/fMkjxV9A3NIZe7MMZnSRtk2a/
SfPvs6uoEbW/sztlq/ga3qcymeRgYkrMoYhpALllizqPD0VhDmeCiBSmU06xB9uD4a5JXvJWhYQe
FnJtQZJ/k0CDsirvH7PQmUTLFGdRYeubWREMB24Ftsa9m+aUvWAx3fUA12dVek2sSLmahWiOSEtu
5QTFmTeNXuIdj91zD3bqhRPolDIc/khtlqyBF+fYbHXr4BsKKJLUSY5KMhD50mXOg0AYNWWRqjfp
hxkuS9h5RaTdGCJrtyhCdYSoFw+eU/yInuYKlfqZzOpTfBtzb1yLJJKvqYTE6Ea2SkJWXW/q3mf2
gVVz2BAO6WvIcHL7SEYxCqAkJTo5DCbF4JZ0xOLIqcQ8pC6Vao9Y+04NglxxyIdzVFPzeb1tbXW8
FJcwEqAPPR6tXSbiPVn12dnL5Xe/DdyHVkbWy/wP0B9aL6zE3AdGcPaDzHv90Z8oQl6Y/JT0sBZW
K+tHO6rpsVb+uhw98wikWV0xN0sWpuPcGyvsT0Q7t8+18lRCq7yHVH77LEjbY+zpV5nb5YEfBwcM
jKR2WaKqWCZzdDeT0QXVaHctxHsiXXhXvafs5/pHB9ZRGyiTA8EDKSL/bGnFvg5/w96ITqINtdRq
o3nuLSipzoVNUmKYIRga2ymLW3YgKFE4LrU+KN6aHJCC24rkMZ6epF6knfIEmcW1COJJfxK3HW4u
tJVGl79HgSmPRkXeB0GM/rbtTKibmXWPqKW3WUUq2fwqoAeCm8EqNi2uto2P6+UHgpas6RbOqPvQ
N9XfX2oU7hYlAj+qxPn+BjAvgvQlm0ubef5eEZoAFzZEzxDh/GhvpLdEjMNjrMQpqooebPOo/rDQ
E590JJLb0TFuBGcmWxv98AMyGu2emcWnV0TNpyGYUBmV/BhTxpcEs+fXCD7j1qIaqYjU2nBN51c1
Q3Gtkr79S4zLLJPmr15B1ia8wUZgix49grCVwWNeqeBL38tPIFH5O5GC3lqMXbcTzYRebt10H0i4
mFaepO+NDkV5Gghkob5GjfmDIfNwS/SWqDVwNITBOMN3H5VkVnXKszAQU5rD+IK+tjqGlYbwfmoh
5CW1M4+q5uRASiPNy2AtaKG5tLANroMOnPGCyJm7rXVb+mzqWRWOfcoHkA0YkIKPIka9mqnXWjTy
KS2aYIXdT98202hKtPVZ5+Z1022U4EliXnls+gusj9l+Xr3HCr1KzGSRTsHbSvxEkdFF2EJoZE7u
rAQJBi4AWFgpYdPAcccXxes8MgZL9SX1UBYq2TufOVphcySdRKICbzU81rljhDfNmLpa4mqOMbdV
Wbr7uKdRUAQUkqlNizUWC/riE7fQjL+zjvMOkZu/OGpsHBEGUA9Pc8K0Img5RExBioh3L+iynUqX
JGugD0tdtY5zR8CBeEazsTznfVnf8pHbmjmKbkm1Tk3fO9x96T6AjzAGmjn5qG7TxEXq2mvO9Ch1
vz6vkktdQQx4czwzv2q5fMoUR72GXXQzRcXdl9CIddAEOBli61PtE+9S2qlxc133hA/yzUumqrjA
xMXy4y0qaAtEkSEvDXP+h0IgJkmQFuHkY9mZB6SVQOR1YOtOi1I4EriyU+VQxdemK+Vj3dhoj/ir
3pHUgbm3df2jiS3alWX6Y+4Ugq28an5F9gYpT49u6cpNGyT+IYmRXXdDXG0ad/AvugC437ckExVA
1NYi7JNn6goakx4eyHmXlho/qoQaYwLym1dyQvLev3bVaVcvqwTKju5smrFWAM27RMVi8lvNJ1NA
l5j2qgMOq9Z2Xx+6Jqj3xmxQNrNRpxrxrXlEPs7enZJnSe5lUOinVK98ynGxWpXoaMVocJZMB1Vc
8YwScjIkp12hmOEjreFTKXP3d6cIiifZ6mI/L8X0vIuOFQluOWEJF6UI73ywygvpN2LfuuTiFQa+
Iq8hcdKO2w+6XdhERrV8qvNKPddjfNSpQvNFK8gkq0w13dMGLp88aqm9KKFDqiTLC5TT54I+gQVx
KkhgrUfD9mufjDCEMURVLXKDWJ+wQY4ugHno6zKFtwOkRO5dHrI67iukHHm8UjJFfxK5rZw9QrQc
oKLzAvBrEyksBa3kzVSsabDFwnBeP9pZ764TB6fj2MNRIHQpXgfYwoKmhjXWOI6F4ormXmQRKCuD
wH5jMLi1ggAK/6QiFBZXtdNaGB/blZ8yxecOSufAIgq0iitz58dquZxvIV5GlyH2g/xQTXcUrVW5
/4bpDYknvV63QNMUms3W1it3OTfre4uhWkcS9a51rP5i1fJX5g+LxqyMVya29jZEwb3+6oTw5PAL
3z641ZiiWEBTTAaQvp0l70HyPHBKLyGyGC+FTlpIajrabt6tmMSA8Zs6OyIwX0rfWJVqc8iNPthr
lOknwU2xR4S6ykueB0FNEJUecKuwOcFR0ip6hj2jTOP93P9yBtQr0EIP8542dcNs+MZLF5cqMEV9
P5c/8wao7b7N8/I87xEcV+9HVkVg6OOapyelUqjJjEatqj5miduTCV8Wu6LSlF1ZyiddnQaek3yv
SyuuLtt9jdwqQShQAKiaZjNFqEB8Zj58NaGs7ZlM4DubducN8iydOECAcfpAYLAjmPPNl1JcDaeQ
/O/z12XWOfyfTTP9+uL8joaBvsVs5DzveRGLi6EhUSEYmcmqIsVa1/vEbnQsikpmk80Kid3B7RlT
iOL3yTefgRk2J+axY4oC41/dC7JwMZIQ3BGpmNyMJHUWfm17t5hskaOVA59EoHubD3lt1WwYT/Gn
n94xf0FXUhWF05ht5mPzBnXERcc4C+U2j4F/itrZJsDw+kIwwQROthzxZkqi1BL3TCZYeuD02ysY
p1iy2cSHtKTNdAx47oDGMcoBd7unKlaUeYDWDvpp7nVPCjMxhOXBgCeMY7B4NxwB3HaykKC+ipdB
Gbr7tveb15TnR1OQlxCk9m0W/idpd3BLhgdcSu2zUxqUkVLWK5iKT1YLcJiaF0kgdJoM2gzKa/DM
+8Q1x21hlkjmaWNDq5w2Ydv8flUBTdsB5Mc46W5KV3TIxXkSz2Zph8iO/Wh0L0GVFFubdJGHIuv6
09f0dDLLz69EkdxUjymVQUH4dSiICZkdWaytar0Q5+mngorrXtKZRGTU7kXN21UtnOA8H583iqIF
rECpYHPNBQgSMIJQtcChuS9e/ChTdgwq1Q8l69sN4enIDMM+fptfEVeRfL36Oia489KoeVDTsroa
AV3uimJvjXMr+I4VeVdIrdwy4lHROrYbZUibtzFw3EkKPRxTUbYnadnNMtIrdWlEBcoFd/whUxwW
8w29DdHAwO5mTRdfgxwJZ2ftE821911jyFMzbeZXmHiSk5lvvnb6UD+BByKIKEDiJmb3bKDnDmEc
uCznbl45RD+ssstOhp3VG9jc7Yo0QMYzo2YsafzlzOul+jKYjvXgZrVxCHtbOSZ5qdFaIERiiJuX
MezkTgYVd4ipqeSnBv0dico+o9HvokrctibTLb/yXVwEH2Vr08jHQoOfxnN2evDIjTl/NRC8O0xP
vmz6ZmxexzH2bl3ZrInD0w4dpVqxFgNPhUp9ZyVAVIjDAimCHvCg1Rbi4Wmjs4A+zLvATDnLegvm
xTSv7dPohxfq0dpxClTrAnso2FlCi6dvrjItPDRt0+1aJjx/HZIOoYzzQlgtTAx2U9mHzFzuuoCO
4Fz4zce6yCYjFXAFYhzyxjAMNV4md0mQh+c2JjKVzpEK2M/U966BWb4nTfvha0A373PjolOr8qdK
fd/Yao4cj4blhTRzmWlYMc+cZOiqvZ7F3dmAlF2uKreOFp6B+rCouwsMsPiE0PliD7E86a2++C8F
LlPGcD1eyp6kNT9wYKhMM6i5wTu/Sm05YJNAdSOmzUBy9dJQnUn7lU/qn6TwWMS4gfWEh1bcbWty
JxrOk5Gq8j7mv/eyaaSkq21/NLNfTK4gL1iWd9a8MQVMxC5VymMyaNZNnZZwSWYccAO4TzIrvH2U
IixM3QkYWYT2Bl1KuYjKTqzceMRC0oopAE0NjLUWKxgpzEyj0EvwpOmN+Xvfpm5ZG7nRLrQmsi92
woIvUdxm2dPTvMzH4H12O5VWCrFg07HM66npgUeqYYZmnUcmH+lNHwsszbrqbSPF+f2q65RPmwHF
lmlQtaQl6Lz5DKO1lAADCof20QvzQ97p2fuQWDbPy2B8CuwRPszQtGsFqSx9iFZ9RPCKVKAQqFd1
eM+xY16iJEKNidabECUzNAgNKlBlN+Ea+SB8mzYnDQl5ycGZNvPuvBmDCjr+6F6A2nZHp3ZbuNK8
IjUTclMu+4ObYlflsK/23VFxLUQlMztDIQQjqgjSVgs0/ZlbkYnyn5s6ksopAIx2rJk2ESYJLXLC
36V5D3geOTPAb235dec1/ew40mv7KriwBvGMVbGJzSVXTX7udpgEhdT32gIFmbmfJTSFRkGgsZrT
Cfa7VuTTzYejNmW1xirDaYb3oWBdoliZds05vxaZbWMiNHr1On/BnEh5elFbu7+O9eZ40W2voVNJ
kBsCI7HIeqt8lJDpHoJQc/coIKpFlBGpSL6cfPVdJsxR0j3zMKovZkKa7XS4JA0Zlw+OcITVa8nT
9BUC706ACPioDRpGg7S9CzWUhdwntZaof6KPqkI9xCPUD1FA9XBh7AkuYrO63RRZY+9Lc7rN21OD
kvTXJ0UW3E3NwX7Xa49IXVxhJsNKOyEaye96htuGzug5Iji8L1gCejoucFlEF82aBkEyVcDwUNlX
OGB/ZdGzX9fikwEjGs/EL1EH5+bKrGlCQ87JjwVLtBUJX92d6ebkIXTE59i+AU/xfgnNxraSV9/d
hFV3zCQTm1M0XiWhxStfZznbM13ZcBU5R3c0xbaGxLhnOtvvgbMoW8JEe0TKZrEJXYIeWIrZDD/6
+Gq1rO78apieZtqV6TWAT79S30opmGpH9acTkp0JIsd/0AHFo6cTn0lcvBAHYL+pgUtHjEnwc2DX
Ypm6jn+he4ZKguL1aEHQ22O4FlurPaWZ4h6UEEngMOT6cX5FGS6PHqFBm/nVX8eCvx/zIsPc08wk
B7dPdy0drK0Rmv156C3ibEYtuftMuBEDuNFP4OsMSnookCNwGS/qtQ8Wvf2DUPrssZDmY4gfb4mm
rH2UIQNxaeFm4aJx9vTLvS14EZsMaSDxg+/4jwWG48HAEW9Xdb+n1QVg2KJO7RC3cP6ruIVwGtW5
493UglMXOkPyNfdj1dMpgXL99se//ce//+z/p/eZXbJ4YJX5R9okF3p0dfXnN0N++yP/Orz7xa4B
RxKbsG3phi4IQtF1vv7z/RZAf/7zm/Y/DADJpdniw9KtGiyAEvdXCJ5EFxAz/kOa+smhNf9PIcgH
akT107QJ2nAML382OhYndk74lF909TJpU3YDK31uSx8SkZFUPxkKLJu+iJd+4+UnkwE0YVYNXY5Y
tR4zZZxg3HX1XhVYN6us4AGrY4aiI9Ut5LTAg9hTv2eZgKbquZ/IEi99EIaMhr1qRHgGZtvGP/9l
IQ+R76HV/tcugHp56JHofH3VsCrMm7NjOck6OPSTQmuWabUByH6Udg/z5/pvf/tgq/mD/kn8CWpx
WhV/3/2P5yzhv3+f/s1/vue/veUUEJhWZf+s/5/v2nxm5/fks/rvb/rbd+b//vunW77X73/bIew2
qIdr81kOt8+qiet/nSDTO/9/v/jH5/xdnof8889veJPTevpuXpCl335/aTqhNN38Lyfg9P1/f3H6
Bf78dvyssjr73/7BJzTDP78J5x+6aVgsQyxLwtQwvv3Rfc5fsP6hCkOVqiZNhhTSsb/9kUKO9//8
xhPrH4YJ9t5RLYvhES++/VFlzfw1qf7DZHlr2DA7HB1Mx7d//eK/r4yvv9j/+UrRNEv927Via7au
mapDGJ2BXMORUvz9WgnKemDWRcqxETCP9JJcLPuRvoZpmth0gPc+FDXZLPTf8qVZ9wzGwrew9swd
NuKFay2FT8bjWFjvoxaAa09gr0PYfxIF7OWYwmwNJXhbYhdkXa2eR+I1bSGyFcmi2gqqFWFcHYN8
FujHSmEo2dIyqjLHXMscTTTDVVKyq53vJxr6/e5VxeK5dDwfveNgngTFxUKjY7IOSmsiAvggABG/
A8X3ll7bVJdBhBNMjuvbrZ1+gWdG34uo3VkARkUJA8p+wyVoL7wQsRee0L0qgCkDrJOLQDo3J9We
apJotgwLWB40tSCL5I5QgRyHWGtpa3buCrgSzyNgQJ0Gpl70lHLbbqhvhR/oD7694/GeL+qM/B4U
sxPcnChbN9X1BxcfN1mfrblM1B9DXpsXEgohGUYkaFvAq9eKIC7FVpJ9Ykct6Z6Q3VuL6lKpP0Yl
qzaDdo2ZNK6aEFW8Od7MNEt2PFMhcUTXUihvXQkWxVUpH3PQSXVDTkmmXEVC+WabS6VEbiBG/+wU
2qvF3w1fzYJebwUDT2uodvLXzlrmMZ99wU+JwKnrWaH4OVSlhyypV4YKsLNUC+/BcFr+z0F5Vxov
XnQ+zVzkCg96mWdbWZf+Q5w43gKZWLIW+c+8aonX1iH/1UvTfrIBOC7FNBfJlGiLvKBhrCBstHO0
2kN1DegCFgbjUZ5OhNfXCikEKjSjnLwo13C7jZXK8pAYBnfiQNl3bXzumw47EfHsvLeE2rQYXP1d
eEJZklzhLoo2/HBiddUbQ/RiPJgESJ3yAFmTnj0EMleeK9mr+9wqt2HSH0LGDl4ydpc8NAgAyOJj
WyaM+UkVDUe3PnVAZx/MZgwXkZXrF9+BRAKWypDwVhIg5otc1AdTNisVyRvIA6S22qAxyDWrT78e
qmWV2hFjEXPL2nwkULB6lePZc8gMxfZJzATkHhIJ0n3Rmv+MGBHtbOzPaqX+E0fWsi2J+IiY/i1S
5DQW2v6HUlPoxGAi1DuIpIbm/VRkR74vMQirKFUcAlqas6IOzcaERPdgt57YZFgemmovB2w/OlSk
jT6oCy2FGA9XF/n0YPr8jgo0dMdZVookQQGX8DKPjDd83ghZIIs1jFGHgHWTl4MZUPoaxBEqa+k3
NuuznMvSGNdRnezIHFhnUfgGm2Y4RAnaO1s3l4gZyEFvd5JUg77sfqHQJXVzzO/4dUL8b4g+GsSL
9L8gVRGa91byfUgdHpKFG40EDCf+D1q6txHZRFiPL2GcEeZkM5JRBEjdpNIYKYw2hh39B6Uek62h
2RsgiL3XUYvJBkSEwvS2Mzem1J8yOTx7OWVP5pxZyDCoZN2ytmFPkFKypWh8yHzTXNoglBdS1+81
Lj4cv7W3qK32p/BaWrfFrtcTfgfLyDcThwbtL+xEP+7J+iFnkiugX1EfvJI35Mva2palsy91ezvy
L0hyyd7wZXSbshBPpnryo+RlQJI40pHgwpU1E4Q+GSte4Sy0fZPqNCe6KctXHnP9/8XemS3HjaRJ
94lQhkBEIIDLyT2ZJEWKFCnyBkaREvZ9x9PPyaquHomtUv3dZv/FmM1VrWIysUb4536cAqj4kiYg
qF/dY4baZCaPhtSYNHXjjYh0NpmFZqgPCUQJh57rY+Mwdmui5LMYc/tCu/GzooHgzL1/c4XZ2YQQ
raSjBNd6NRX4nqE82Ys6FXNNSA1RgtfWVxpt7eHgN7i1ZwjtKXgrEVs49BfNk6jC42kv4XNfwT+Z
Ec/obUfo5TqaptjZ8I1oVPCm27wdH8dOFRu3hEjliH6dIPEeJ6qovdD74itq3mSJ095P+lv20XIV
qAJXxSInUpsLdoEANENAVaQj35SUUH11lq47CN2/s4kDGmSSGqN4S5iI9NB8aEJEPK9KmvO75qZv
KWspaPXcJrytaDR1dgIDKM80szdTDrWj6x/SgpRI63S7LI73bTnFm6Kcvzq9dwvIHoeydyuHJP9M
ORNe18mP0J7GbW9SkB5hT9cbZ43c0HWp6JZ1S6ZzBjbuNidfLd8anwigsKJ2Jx35kZwRhq0WW9U4
p1d0Cfd7uFlnb80xxGAIZhGOI+0qQz0TCeg3gyyGD51OvwRcFJCM8i+Ytlko7uOGmjbcxEz6/JCX
dTdehOkrdZIIMHNcnU/QU1b5ctPWOOad1n+xWBevCnZm2OnByWLDY3u8KjrrM+OMPKquc8M9pKtm
rTyLtslkXw4l+Eu3FTs/t656QhIprKW6bvYVqUSSQORgKbik/Cd71fjYNyJ3L9i5fQAsWrPapkNr
WaYe2FBOXSHA+GSp61UupruOwoMyccYdSckF+KhBlNbVtp3u1Fx+NjlNm63ygzvuxLVKS3fb9/1n
3J13JW+ngx/f2xXsDLK5N15GRZtscVqPJWj+Tlywpw9VgvVwPvLwhNYvYpDsUo277EvQCJZHgQEi
OTr70Dtak+dcat1v8QtgzSXgALLcfiB39zGC+bnKU9yY7cRJ7jz9tWzTcpsmwFgJduKSSRhCld7Z
E9scDYLeVsoEmG6VHZkRARzN3HJTkBhaAS3BQYAyRwrlBM/msm6Z3YwT3y7og83glV8VD6WVntKC
wTdQSCKH6yHuTgI+rTe7K8y5+XoqH9DYab1yqSzWac9EM3nuuvn+fCsxi/zKMuytRKxkNFYe9Ui1
bqYLjBUeqRzTJ+u6Jyyd1nLbO+Ylsp8qH1xPNKitnJMnM5V0TMh8oyFZ4ZHYxMRhRirrpyx5sxY3
3pdFotbkjkkLusMaco3pRHqsaEK1MRaCQRmb0yiwyrcQBVmGKMcX28IW3zwtMIQazGiNeKPEi/Ck
hqF3bkX0GiSEortUC7NidjJwGgKeJqipHvZ+5NCW40D8kBnhi21XB4to38o05rrxzjZuwu5NQtAS
29Kdbv0nnQBPjWR2YABqVgv+KdpbgkutmpRh26vTA1w36chT2uSX/oQ9RnlNwuGltTIb67Wb+8/h
QD2Y53JuMd/kED5tpB6bStuoseLD3M3fMDTgIx9KIpmj+BT0w7RrEtpqmLiUmOPgTHYPZ6dBncsD
/G2eO+M9Et9wAK/8koCogxLq8oT3WrribPtGdeqjn41XUmHEUO5sNm6jHsLYW0fMi4dEHf19Xcf+
psmZIGbNNzkBfrUCf53GMJjq9NMMgood+JkcYZXeOsjNDsqDIdKLkeQ2qTDrGuTF1q4IUPvp0W4a
BpsNQ+dIY/iHP+HH8r6qg8vQzxkurjs/Qbfr7quZ1rjOrSi8qHaOVemDzWEpBppR8oqsb/Q59i44
iwKXcn01xf4Nb7vPQcP1YKCP8Gp11mqEFqcW56We01f0MWhvPVDkOdlMeD8RZjybZJp91QXVAaTG
DrpFMrY0KYdqx7ztq5MR+Ic/iSZYXC5tcJkoJGGPaLoj6kc4ybeVzJ81Wsjeyj1/O1fNTR/1q7Ap
v7nTYxNQO73Aa9nVlPWmhKZWLaDWNO1bqPH8kxFFyluIJ/MqB+6x1nEk1lnhwXqaXj1btBciSL8N
nQTEPvCcZxizYTvItVM3b36YeyeYuafcm6gtS+jwCXejl71EHShlR1evyzC/ZeWXGpzIGhU8vXZD
ex97pQ1nP7AP/dA9G1MUG+jRJzmompx9m+5VnX8NWnrmh23QmS8dDVjxOFGt0sQ7mbZPE/Pbirxr
rl+cFnE5JoDPc1IyKHaTa1uMNktWytajPAm3s/8xPCc/yyFoNiXSSGaNt2U7L6uhnN+SMObJJM9T
HxJXRe5xaq2ns+nFINzbNWWDcQrPjx4+qrcEo7yGWUeRYPNNvN15S7MpJpZRDrMoX1Wsm0r5FNo1
B1ylNAQXZqVNARrX7q8cyFYgHlidYyGnVqK6011ucJb79zBWqrVyBmBilL4NE9HW0ilOqK0Ht72g
3J6it5YtDXUXMAqhxeJc2M9JZEAc3cnWvgv73CItVFIbLUW1ChIWGBnoZYGk7IQfgmm8Bzb4NGof
p2vnrGTgPc5OlK+kx7qty+0vwdLwYkuYNVGskDvUcGIPK1a4lpHOePmsswevCF/Ric5RRd7VeEqP
sKifjcaIJYdvxPqYHjIGeQKpfgG3mTLE3r7idi7XrD0/hQH5RtpXV7k/DDu7cK5B7PCqKLtXP6cp
kxrNTfahdxBbPZYtGGzH67Gs7oCdwBkzJ8/+KIbwcz6X4VH3iPEOnbQzW7qezbJlF1+SJFM3xLHF
nmDBrlsMpytV7LRDXK2+5ulh+V/pTeGJKmClquhJ1Mh/eR4yOGeqFJA361TpoLVjcKBjPD4zyqM0
W668KR+3XmLzHOgtyrgM4qZh3tXEBsqUC+kvwjW/rmcrvYefcmmaAnAmVsK8rSH3mvJKiXzGn9ys
WoP2CwKSmVZpHxfkuZt4cXfV2J7ckdsIIhkexQ5VQvr4bSN8m/bwFa8I56JcLlmqdJdxMeFBVdF8
HGAVbMDP4TzjRca+85CPcblt2iD+UK1rux9udEOLU4ousR+utJXheplP5MnUkUhSTY0uTYKAIbaT
kwDc5xHS5d3LCGsJqdBbdwnm49S6WCydXNA4N8/1sayLe6DBmGbCLyi59bpo/GPI6qRIWsD/Yf9R
lhiM/WXeQ066dqMJWcIxzMFVtk/5/TdGk4Fi5nNpK5eJC+9KjEI83t3IfPa/Oia5KaQbc3I1+NBm
m0jzGGaevdpE/iXrvRfc7W+gYMWK6krsJoXaB5V7W0dOvwUbxgAK4VYCrt4OkfsIklWuQZt4O3xi
8dWkiIWHPeWSPZYrErfwMirsJlys4qMnD4vdvtk12xJsCd6OfoLrLh0OQeieuggy/5Sn9M2l0UUW
1Xe9zcCvDVjSOX276uPsa5p6GVlbY52a8UqUJy8qgAt7nwpnuCbAoE55OKw6oh8rmgpeO6EqLk3r
Fd+Whot/phxF2AM17W1MBY/T0n0QCvYYC7ftUCpOR3U/uuV6xGJ+Ycaz6QFSBqNvqKWe8k9J1QR3
rJmZLYd5m1wmWA43WTk/wul5ZoX12nmDe8GOdTOj69J5U25gW9XrUUA3ZqB317gM7OmOXuXNNBGB
HFGMKX67HOeyPEqEJ2qTnR3b+tfGWfj58/jJxiW9IjK+bX1YrldkE9ONDPXHpiH+UIbWJpZQFikC
O9mMNS7z0r9A1oIC7h6XjgTaJK8xM4g96gzLxYQbOuuBzRI4PnayZ6fQtHtyqRC4wllvrL7cWO3c
HIMKADXKEB2n08btCfHQMHJupMxfqiqHDaT40DNaNwcV4lfgz6Mz30eGav1/ivL/k6KMoPvPica/
CMqrktzLS/Hyg6TMn/inooxirISPQvyjpCz83zCL+a7nGmlsF0n3fyRlYX5DUHYchAMfPcZ1+G9/
SsqO+xtKsy19Fzar5G5W/46mLAXK9XfjF4/olzE+aERHGdYzrhY/SsotK/oeLYj7lKqxdG3149LT
R2uq5smWgxyXVT7XiNzUCqN93wwdedFN5slIbCKnGTMKoXsqeaT0JsHrChzCpkwCwRbGjUb3pEbI
rWxKSpF+8gqbRV0FjHw4mDppnFORRvm3OWNg8ygmh/b5yHT3dptR1wPr3ilpiMC7RgnE2QNU9dpc
5a3XAGcXkoXz0MM/PhQBJoH16GnEP6ct2HU4mTHNTnmDYg8+gEQiKgE5aeV34HfWkaaCgBEehWOg
E3k/LipcppXnswTj0Qa7ces6KfB2jM2gFQ0NSm8D0dLXnmnt5wZhvl2JdDznJ0sb/UUSOCo/BKUq
7e3SdCrYVlrNbN9punyzRo30nSyEG9dsWRrIkXApNQutghjCMsb+smU0zp50SMIpXyEOJ3dOrK14
rxxbm71nQVlATkga/iO+1QfeWNP4WNp+e6mdFEmtINHjr9zWl8O5TnkOVyzBiyfskzVmAEhsC9tV
DuMpGVENnr0lNNlL3OVtdjnqIaxeiDFm7QWwP6/4quuKlzNtmX0NOJCfT6Yj9TG81hjRkzm7LzyF
Ij9FWbis5BhI7MkF68F5J3tsmiTJQofAq1CjeKI+wThPWOF9DYQirKNdMWpan6jnrkEojElhPgSW
bBLclEvRdQS22vLV9oKYU9W7zIszDPpmbXQdPcQi6g4BozymoNXEQkml56CRxkDUb3z0Xs5madvi
Ku2KNNz3WtQApNzwbvTVmREVmfAxbJX7Zpkl/7qEtUgOnIiYHJY7ltmHYGhbC/8lfgr23Y65dlSa
mPWYjzSEG1UAW/Mc3gKrpj33QFbKVPc4bvL2yp2EwxdkhppvS1F33rWdCQWOiAGut/Nm5d/bIVnm
z1MtaHhwCp8uUJ/d+/yYK0UD53qy3Hxe19TCqrVLngP2QjLNzY5OO2/YBwHLrose+qv3ENPUCKan
LrL8lIY6+lwQsjKvsh10dIH/qkg+ZTRoT/ClYSmccFHPX0nWC14qLeRLYsVzaKUBDu2xqb6B3IoT
4B+y1BvHh9XI9KPK0TP0rD8ts0PDazmp+sWay/ZJgASEa9bPsmb31HWd/TZrgX9wnidewFY7NM3e
YUDOLCLrp/ZEASP2yyTrM3tdNX3pURZddWO/T33BqmN2B6W3PqhxYpNw3sc7F4RddqgX5cYngIwM
IzzDsoS7rZ2xdidBUEm2OqQcj4TKouFZZTy4jjYjgJn7H5UIenHZvvlDFWWvrC1y+wbztQ3jn2Vq
ntwi99bNKZjBLFww0qqWJ6vBpUOHeAzXaIMFK0G5JoxNKKGIz2aAMCuI0CR5hJt8pUIrt27DYmjm
S5vJi2FR61bP1QgU8iIJC5tNdF2Nzqa2h7akKzjND8GcxoUgbU+DCkqak3vZMXNmQyy6nKSDvWwI
3RUZ25puWK8Ygwu7jQO4tTgcoBiOI/V4aQDK8a626XdGeG6GO7+ga/hmSAGnoetPAzu7NM5hdwR2
AbIOef7RJRCKoBqVYGXH1imty6aPQLOMHvcqk5TADGsfkHhODmzO6dn2ZrK3yngNtmmoYemB7GbZ
73q/xzHXdjP1ShcafH0dvJqMW9YQYHOK1PbAdVWWN5N2wfgp2OjPS7dY67gNeljsGGqajwLnC7T7
MxSRep9x7HYxyD2+AZn8z4GFNWJdj9Rsb0VLnHa1WCk3AhFhds9xBWKWlVnWo/hjmWEw4HhYUFDS
7nBjwW0sopmVcDjHyOHZLImsjMKt8quobWbmT4uZnoa8hkUbW3ZMM0jZ6Ee7FereVmF1azGVqNYZ
dn8fgjwy0cZRlEuxWrYGmtN/98YFuFgS+C6Wwywq5al64Dwqwom2ZuO0wjwgM8BFLj2h/Wh4ZrfB
PBZ7suV2dDWieeGIqWtGOv9flmP/m0b3Gu/HX6+0rkpiL1n840rr/Ef+WGqJ84rKsY3QLGZsyUP3
z+m9x3LKdQQwbHr3+KvPn/nH9F47vwnlKdv1ieOhW59H/v9YaSlxnuu7kmm/cYRrfPPvLLT+8LH8
j8+F3JUy6rzOMj8usNggE2yjqfhqlprmk4OPjipgxxG8HaYPMphjvNpNqUO5CWudWQM7pg6JdrDi
mAdbi7kL6r2CSuKQ2EFRpm+yY5z5tY/bGfgAWh6Yh5UuLbeo19y8mSk3mBuH3mCWVxTAOqGF6rwe
FlE7A70OXt1A0/GWQLzIIKYqgbAPFJmXNGU8/DEZJvQZpIlRA8JDoic3h0dnbt66AVE3gh8siAID
HRQ1VT2sjGaLTFOEyNFBswf2TGyC2sh52I8ZQDMwW6RAaXbEnJhKKOZNX7nIwL0sjpM9BxkJ+wQ4
/0EiVtpyAyg+BCVAGEkyAoS/QeSF/W85yB0dxxrEeZxEY49+XlCiBoJSzt5YI3vadn3lDUaGn1LD
oaBb2DkHoALiNumDCtWsyPYMgbgJl0AX5MSd0s82tYOHskMd1lrciqqcwnu/8LMIjZNE03WSMzEr
zs/gql7nXhtZr6mXW292MM4RRT0gea6FzQPwlmHRNO97eufLSyWdLN7VDqvek0xHj5eI6w2L85Ew
5hLdev0Cn4+0+KiSq2Xy2Nyv/aIsAkxMfgTXyPYaC0fVwqb9SxyHLWvKpkkpeRpyjBEBHB/mlW1R
iPtl0arLz0tevG6cCclzknTtjOToo4lYITvpA6DgqrkcgEYjwyVgKSx7V8kiAVzT9nqh5z2gj6Tu
NkEflYKYLy2CYFoX3jjFvOl7a6ZjQVh+OQCqoJxq+qLmaEH+FVRI43BCr0wtZ1vT4it3lT1p8Yyr
lYSnS33KHJN2lfBCtLu05VVJunYByZ3SEUvzelnEkEZU1TrXs8gUq6HWsOjK1uXIfbPFojKaO3b3
QJeoZaJv6rKPO9t6Dae+Ddjd19LKx0NEcXTN3BB7zOidSire3ceqjT0il/zSQ3yfGN7udyIe4jja
dO1ASm7DScLmyryXFijW/0mZ+ja8Xk/UMLczimqQepvMEl9Iac/FQ9szJNUHqcPCfItYsndkugs/
0CeSfDMIn9wVZFbnxEL59EBzO+sak8Wz7dbegqeh7dUEykO0U/hAglh3l4t0rZK+NTto43uVkzYH
P0fMysHf5lfuuSVmKqsjPwv8/YKBQnxUsAVwFNjeGBxTa8wjxgZe1jcnWn1l/OIvjBcf+lFX3KfV
xF3rQBLEzXm+XaWVfsFpQYOa5nhhpE6rpMzrTYi+Kvc5lH+S8gUxMHOXcbLrXSp9nV6HrR1Wl7Gy
gWchPMnknriok37N7LTynnpbkxuCCD/M83PRqBhHTkNUxT7poB7bXVMN03jN/9VSjTNxSU79ymNf
gf4nziZGXBz+ucIxzWJIo47qbbTrqGnuTVdIUl4wIMwtNE4VfaEuwHin2SjpX01GLzUMqyZXpzKB
NdKj7fmUP/EDo2y4KvuwM6dpoFuBcepQti9DoJP5VBtYSoeoxs63Ar5C/tYSQEvjPUHE+hxGbYup
37emdVzCALVu3hJ6NcJr5vTR+CzHIUbtknNjI97EbSNPrdUxmnJV7xlQv5nbXIPuDR0u2bGfGY0k
+ezpFZWdTcQoP2V6cx2OaUSWE6jyfO1VcGaHVYysBoDdtYQ9nWYhVPEy4z5oLusIGDbZW7sY+pjm
LDfSVzyxEpvcuM7O21PMK5ga8dISyvVrV2EjCAfMF9M5v3WnqHvheRxYeMF3U1GSkOVuZF4aY/m3
ywjuJ+s3JrEVJZuUzJxVeUWKrLoOBtdebsfW8sdqFerRHR/QoUGk91We1htZgAPbMkb0Gbom/ehd
Ql1YKLpY/KBgtdQGctr6CXae21rW/UCPj0pDktGgiHO1DqMm9b8hMPg9Ii9NHWz20rPngfE9F0e/
wl/GLMsOltkmeOVl8oFhkOd9lRYGzGlVJJN4bqOFIcrSGMBcBNXc8Kb2pw7bfwQchxgLG4pLabtp
cpJtMngXvt1jFGpTu6ofeSzqeUV9wVhvY8pGqQatCqG+EcFlQcwbdtbTLfq+mq/Y0olvIf784Bvw
o6K7YsdI0KMposS+m8OmH6FCVHOUryMfNF5Mbgq5Y19kokcRoKQ1vHEXXo6f2tZX0WdsvrVoyTmX
ZbBZPOcpzu1vcJCzL5lyU1VtrVGI4ibpHKfe1oOarXWah1RXbaqaeA8Kd2WSiwjT7sAOVzExrNia
UeCloOBUX/K4pUM1yLoBjvJijU18ioLOXe4J/URsrDIolDd+n8vo0m5de+ZFotrEPJYzbqLTaCW6
P3QB08KNiwtXnnriSdbnBKQtdbJjVUf+52BMk/RgswBItiTAOjZnaAR19zgkmWm3qhkKxtlRmIem
YpggCnOg2InwHdMOWX6UXF7lhT0D8vzAS7s1Hz3YYCHyPhtd0l2kiwXtAJgq9nopQcLUZD3mq2Bp
625YsfLDdiWXrGL2DQ6MBfkqI++sKHcYm2F5NpV21VObe51+zsaYhI1S4Lx3UxqanEK6Hk/1fVkF
3Xjyi8Sz7yMndWqoAAzE/DXPBNiOCT0h8XEqA+NcuCJ3hleGW5V/VdWtxZnNB6DAI5VR5TFtYlF8
wN7ihMnKD1H3n9pglM1TNtBJBHuG92S17IrJDRnMOHMXkU70s9aq1A5Bt19u0KYjegSTFmLfJVg/
29XMtsJqAO9kZmc5xY6W9UOBstTdTh2b5K1PmyPkXZ/5YUFrccKlTjfB1Ng+Q4LE8zuwv2RKA3vF
XZ0XXxbEjeLcS4rnXaxGu5yy/guLMTYu10PqqyHf9kHaAO5beIIUclUSdRnpeSkSupvzNvVDwJoC
K/hwbJ08BtYBuMaCFVR2BjrdumtjmnHWtP0A/NxwCMeYJ1QvfE2+qagK/Y3RDXCVjVUmi/jDQf4P
L/EPRtl/upj/A6fz/6aNECLsX++D/qsJz07od5Izf+SPfZCl5W8u/mDjSZfYlmG/8+dGyDKSPY2t
hSu1+XO7808fs/gNIdh3qLACj8tw7jsfs9a/ITZ6+PPxMlPsxo/8N4zMGLK/k5z/2AlpYSR7re+d
/lUIcqYuVYT+4Aw9yioL360nM30zE6QLyfKQ5Ptjl/yDC/77eIHgt/7ph72LFSSytqoiCd1dYk35
VzNg/EsXFxRDXXr4jgOAWkN4yyg1hbi1fF0q+Ptl62ha4Jtxz4rrPFtvmYOREloNFNvSWEvEFYPt
tI0H2AbfncJ/XMPf/57n7/5+d8gxcTiN3x8Tlo4NbGGPuSi65NYOPPhbXbisR4cU+68/4vyNf/IR
v08AvgtYoPzHDcuyZAvHOX0wmCTo7ICHc/frH//jIOGfZ1W8+wZjEfMo5bmxczKnv24YDB55rYKL
EMuMftR+7ZlJXuG6df/u1P78E13v/O+/+0JWm3awNZXeDa5haFyxW2RpDnAzlrg2W/Mq0u6psvCH
5gJrCgtqAo5dQC4RNXc7RjS3FarDV+ZiEa3VU7jYkGQWJzv8J0eEOfyPv5+XVjX8YdvdLamRt5NM
PqSp/wlBahd1Y3VgqcCc2Bb3v/40cTb//+v5dc27K13OVk0pg6vxYnnxLYnsgSW9hdPQOPUuctMv
2FCyDeTL7hiN4dnVGM27OewC2kQJGv36t/j5dczM6sfvnOFdKNKeua7uSKLteeUSaI0m32aqvZiu
uf71x5xFk598V/Xu1NtYCRJWwfRW233HspiYLQ4m6tOr0L8qMP4ebMbHf3Mef37juKQ3frjOQAhT
QAB3dVc35XjBSCG9Mpaz/Ee3JTrTjz8dxlZVMQ1PtyUWpJsxioNnmcT29Dd3yV+cEPnuIgwSaYEl
ogMsDBJ3r+zEwQxaLZfllIv9r0+G82Ms5c9b330vbdHJ4iW5Sbj1+7E49Q30iQHpf+N7Hm66qNds
iagph5VDw4iWw6ll+rA960/rpClxIQJX3ZcizKlRmQgZUAx7YOPp7cbYk+t5aapjWA7+3/y6f3FE
nHenE4gRBlQGlFs3Uip9EpaamRoB3yvGB+pAcsB2vz4uP79utH8+XN89n0LDlCu1eCLmWGdoNNGB
Nnjz4Jtsf/0BP/8m2nv3AS4ma1yZs0sYUM33eeM7zyRTqmOTutPHX3/Eu/nwn+dWv79+2FbOsBbg
j3ktAXWzmy0zvC3s/C36cBX71tXSJfRcMVYo73Ne3M1Dm0Zw5LDLZkkNCLoudLD3/bP716rY82Nh
ZpKzy8uliz8s8yw+jf2oDhR79vL069/6Lw6M8+6ewoOaaT217s7XbnA6i5enOmQNgNRab379ET9f
xNB/8uPJ1XkNazdR4dGluCo9t/1C2iSWvvXdxn/EHh6+/PqDfv5dlH73XToTOdoCxHKcA7c/kvfF
Xm67cl8pOR5//RHi5zewku9fHbRRj7GmH76Acf44TGnP39GkbkWEErUZg31b1c+5gByxjudxOpkI
19qvP/zn30++P5CW9NqCwdZ4ZAsZXTS4pB5BguInL+GM/ycf4Zh3L6WZTZdbW1yFfW2AJAyWXsuq
Cp69hpDQf/YR7x4qxB6YsTat2VlBi4UYy7EHEb7u3I99gfr8N1/k5xedo97d8KG0c5EwRDyE6G9Y
8GAmxHnR3MKyPQcLyID/+tv8xQXhvH8pGb+FC7j0Ibh2q1ujUCQ3UYtQm/l9umkMu8dmCNWFHZp4
R0uAeyPLCh30158uzwftX9/u4pyk/P7BmQVkPQl9tsc09FN4uexIqG6yLIAXm0ZkEzmtsYsDaCp5
z9htjUI4LJdtYJ9dnO4o8pa0rbIEle3pootdI1rKUdbDDPmt2LHNdeL4gNt79MtTNbmFK6+KZoqb
z54dLXhSParTR5AlEZhvDRyfFpN6QyxkSurV5EwjztDFnwxkaWolSQdUOCVrcoN+6lepuy1wZsSG
WAWOkPyK+1TuBS6Osr6xFhPXwd8cpp+/XgBt/niUBEAb3dRNvLWZ5R47BKILG6E9/Zsf//P7Urxf
yYGESFoXjWZbiKUhp4ZEpvDFUPd6QplnFvPrky3+6nOcH79GYlw4pePEKlHGIlvhS6ZhMk3j5TFn
BnsvTYXKWXUKvME8bqCGMcHtwwsE9hqMqqGmRineQhqkEGx692/utL/4rX5fZH/37l6SkiqcaLIO
ZsmeHCQ46r/gMcmss59+/cV/fi/b7x9K6JGtZEtaHYu8Cj7kZG+2WMTrQ2G6+chQKvqbA/zzy8Q2
745vQE9LLxqw6bpt42OsUvWBO3n6mzctc8af3qy2+26BiXunLTpooccJsmj9oQB5madHqTOAKZxT
r4+huQLsGG5wWvseFJR4njAcjwsTyCOzFg97WNAOabap5iFmXDIFaTBAxkPcDXOe1CZKnC25anCE
BzNALPxkI5RX3+zQKZ2XMAEFRv1Ut/jivhoLI/39qEQa97u2nzpcylGZJzSiF0OkKesIAuIHlMgt
8RfbX3IwdVA/oFhtdT+N1rIFG089ySHTaVuQPMV+awdrJ4GHC2G7Ny5O26anrmrVD046f0qCkjEe
ykAcRJQApIUBaVvVji6/kOjMsWslfetNb8E0MEJdOT5ZPe+mwLRDeDLGIB3DnZWRinmmJYKO5Fxu
nCl2d0UP4GehvcFzoKwGOk1h0Mi4a/HUh722V40L666+hHky2NUGVXMgR6Fo/LpeGjW0B4Yh50JM
1xtTyWyN+iX6GNUbV/ZWZgurifUgAmu5pA1vExmMrTRAEgUNSEqfcJQmkgIGS+vhrqaOjtCkbZu6
mdZYimIKEYhoKlmdeCTy9IXVNRk53NSmmvSHLs/oEN93NjWs1dZxqkBjG8yyvCsOXUfZLIu/iuY9
Z+WVWaFvZWH8KYeYGoZje1kHnaXhfxet1V95dlO46dY3yOuvYSfd333LNYr+hW2RN7b20uGhH5+G
Muvp2uRN1qrLOB674sOSEvh9mr2+yBmP0oFe305lTMhlXXH+muTYZioSXAVug06x4YhMw7gmR5OP
X6XMmWCvciuVjHVwBhr9wLCMcjjE2JLZ7Eo4rkchErp+5zubOJUZYctaR6SQPD0Udk+gjOqGaOVQ
ypLsq0GnYX/nkofI9a2fufSdz5S3DarD6pItzWKDmY2i0GMmP5OzCOieapvJF2uPF3ta7ol3D356
5YQsYnJKwS0G3h/DXgyF2NPjvTTfkIqsPENpRtnIbxK3oY7q4Ahiv946FYY1ydvQZRnZc43KF32z
+ikK7c1iGdMPq3wcG7jBdLdO0baCtueQgItDQj2PeclcylrP/swL8tRHMfwtiDxKvVVWH2FgrEim
L+ld0ZJfumFUV1pil9S86j8Oftg1rxlYPCFWZWr7NtY56kvmS+p6GtIkfltTV8pVGrkNnuXA0mUF
iDwzy3zKO5YhDq7AuB6PktaKlJZEelJIcDBILpOO4YPV1uGRWVvOCmWpSKBtqpwAebZv4kqmwA2M
qiS+bNePwGqxzmRMc7CCxW+clcMN3VdbNvSuHa+gS1uVeEooJMhssIBlTKQTqx8rkDquuQS2zdx5
U78tSbkETPHqTIJhHkaDAek4U8TtpLsuSJr5rlFTg7I5wd8N+1v8nhOOD8pFoOsxFgr7Zgw+LjE5
A+DP8ML7BIBRKxm9XLaVcWEUOovUvsd6lVLaK3JLTSOYF9ozngBWORa/ewBpNKQIEQp++KBYsNXT
1gNKTyvLRHdCet3UkwcNKYA5qrNvtE86c70ziQ6ie0yLsohWXrzgvttljj53ckGbsLxNwFiJjXyl
O4ZJa8phyOlyaEpwcWSnM3sCmb3CLRoIGBPLNCPUykS53X0WQkrMVhN+uWXa8HDDOreyjWy9/6bu
zLba1tpt+0RzN9XFrWy5kA0ECIRwo5aERHU1Vevpd5ez2sla/CTsf92di7iBIciWpVl83xh9KL6Z
YtjCZjXEDWJ/7MirOLenSmNvlh7BbHNSYrNTI29GioiwY+51g8EUd4lRYtboAMOBBbAW+bXgPqr3
DJZOC7sHMlm+WrpQdtwrsT53a8BioycKYPsUO6OnaXoXrWvVSVbf47RWjK941CuJmJkiBYLgJqqR
deOdxFY6492kA97g9MUs+ExqoFZWWxeWTotQN4pAFRPfHEGy3tqAp7sHmzxS/kZY6Gx4d0CcC6QC
rPl6iD2jgyYXZITLuvgB0jSaY49uTioOSGMKPuGsjQz91hZ5qilEmuFhTb0WhbgzeoaR9ONJt9x5
tBGFNoRe0qxR1mYb6ubW2oRuBoCdPw6TlwZ6o6T696gtphsGoBAXK56rWGKlG0pUrKWRmiqI9kRl
MR9NCj6U1CSgCQhCj6WSCqWRsXTq3I6tubsIyf1cqO44voRM6+1X0QAJrTzUHNQqeYmWmnwx1BXy
QzBtYheVZ6bhUAFhhZMCjYrPsW746LWOkRf4nVWqL1rjRP11is2dorlWi+VxDUezE2/NQVoy1K7Q
iVxvcdMq/4CcuiXFOpSSthk2nHx5SUs6rliaG+LsHui7g/cmY6KnUeCVmTVGTyOaBfXBGW3uZy+d
Faf7jCoqCj8ienAb10u1cpkKMm/CxibAJteU3PHHYui7o2Wpbkp/ToisaXCkdvPy0Jr0DExknIME
87XY6JKhOSB+LDirChb0QYgCzihq5BT0fSKb2n7EBY26Dz8ui8edHodF+NRCo+bimeLC1rcO4gXa
22QhG3srm5LsULBp7FpCl+H6HO02NUCCZCFpjL3HMmEab+CJlxlSGGWR7jpwqHC1PawCTQoVXEOV
+BRnSJ1uW6uMbYilA+E9jkfXJ1ECWox4tHBsWcl8Y7AD6g5EXCrzQ07HtT6qlSDAMVVni6jyMq9y
93YqUrfD3aSXaIw9+v4DnUNEU5IIF7LNGxXFh2uHLzRyS+sONaRFJi/X5eL2Ww4JZ6YvDHeQ/jwt
JOq6GTodw+c6GHV86yJ2Gy57xEQ5DBo3q4XOTbCEw72DxWZYyVNdpl7XQ5bmLxPVyhEvmt1HigSL
hO/3panNsnc/oCsqagLOiyhur2hhqk7sNaoZljozJQ3rD4XpyjbGyEfgmg3Oyezl3lVwLd5gGy9w
DHaytrvv6NxN4zybyWSYLS5vaFvitkBJ7Lq3Tdqo2juFot+sv1eh4t83swtr2pazY+1Iy6gfRMG0
vGnZPbrvrO9/s494bdxwYJpnU2RSZXSlc9Z7Q6uPmACmz2krQyJ74j55Z63/9p5IeV19aAjmyM0a
hA29ZIkUL2G4Q137A3+j+eNfbYqUV5sJtRB84hXVahRohp+5oYWSjgwCxR51DzaJ8k6B4823oiCj
+ueHMsQLa4sup3Iq5686jHLfEorzwIjwbuH0zZoah3j1uRtLOdvwb61d5Vjd99KUd06NNoDsv0/G
FJXnbiYgIepwgdO/vWLnbn/4F+eQA78qEsl67CcwQNaO23P0IZJCVrVYOY0SKwWwnPdaPW9e2Iqr
v6qApitSuldLsZNRLh/FmNV3HYrUd6r0l77hfxSB+PPr9f63HXg55sacuSXnr9T0GzcyQ0xEauQ3
gsoagt3ugMuISGB8RVslRsaG9PdTpcPN+fNp/M0lcqlX/O346uKOZlnPgoWsHe1YxlA+dhyxjyC8
X/35EL97j+paAPvbMQzw1bjYDQE4yyTUvHGkL6m7+obTWfuJHZMn+j730qZO4XmSe23W0W0TYph/
5wWsRYA3TrLyqjjQTgjulVSGAFZvRoOpatacz+zdtU1ule2BiGGUx+5CcHtLfDDbH7EfXYxIoteW
8Z0B7O0T7ayq7L+fhEnJ4P6phbsz9M4C8WAlR2NMJexKEIx/fp+/O8SrYUXrlVHgMxK7xJAtrQr6
UClStjMSzuLfXa/O66LlVFeGm8AB2eEkra91Qy39qW2s7Wyv/l1b3YIowLgxE1qfgFz0wtki3m4S
8XtF/DerpqBaX933MQ3fauhjeqJWChwNlamvFdLcNsJCw6CDsRByJFKgp1lK6STHAJzgRm1VsZtE
haW4av+CD/5WdfFmTUhxXte2uslCAJRNYtdKbci2+NDEVhuLpUZtWCFyRn9nr6vzrv83UxMHfHUj
dSWavjGNon2hhf0SpMARNBpQAu4MabvDO62YN6daxbFeXalhnIwpdSE2+qv2TNqtdTdWo+KVyjTs
q8jIN3++XN8WrSiO+eq2zBQrceich7tUpQaPOFrFLzh8yXQgGUgpvMaBlWIJto+zQqE6IbNr02WO
fcpJ2d7wf6yNuaYmD6tXqC7cBoHhhEyTweZLCEvk259f528+ZmO93f42fDmCNhfmVRfCEZJPB4vh
uQGPQTGMpi7JiwQ/JHMR/Plgb/ckgC+ur+JvR+tt0DeTNaHkiSlXhLaqgm7Lsp1KFizZxBMGsUGy
9XNFtheunH2L0/jOwdea+n+Ok9gl/nlshP1xKfAR7hDqmGct11Nk1fLR1GDxu7muepXdOqACa/HO
JfD25Oq87mCm06JBVLW4g+x2UQM3mTvqdyyp2+2fT+dvhkTt1Tui/Y96dVDcXYvjc6f2xmMadvkh
nZA0//kI61rqjXP2us/OZN3kigNUGFHrfZjjY1z6jb26scw+tNBsUmBjGEMGlmLL+vMx375DWQX8
83PKDAoNmYUkqCrkaiNuMkDs7sJLaPsTGwfrnevhN3eotfqF/n4xNuYwqaolzJ3ZinBfsBMl2xDZ
uduIcWsa0mbYhVKXWIVFzTc8OYjmk2WnTDFbDu3OcjCXoXZNPCyi7o6tFrsXMM0+xtn+nZbk2+cf
9Oc/X6IlImeu2FbvRqMxPta1M56lHK0NtgxI+DW40NElyC6kkHqQbiwOf/4I3h4UrNeDZEfzy4jd
xd0p0SRjwl5F+hk8n/uZuhdIyFKx0nAjKUDe/vl4b+ueCC959T6XRaSjMenubjYVa99QGdy2aJX9
fF6TPGwRHu01XtJI8oS+CknhNquLbT24VLDKpXxvKfX2et96fbm3lcgRr2jUzqid3mPy+epQyfDz
sIIw7lRkX2qEChmLtdGEDqmxzqt3brS3xwqWuf/8oKt5sGkxqO5uksyovtE6dbGDJRIP7xzg7bGC
esg/D1AiChbhzFujeVRjq7FHn3bkfILW3Ph//hR/8x5er7a7SAKkQma1iygL4lVdkPF78Cub93Z8
v7kbXi+1e1PXQmrlbCdSwWwqQmpT+mxvtDoDm1ZVciclxqvSiZ7VcJD7P7+tt+cNKA7/PHMLCUUL
Md1sHQyrIaWslgeqduByaBIljQRGKwmeKmOCK/7VAa1XB7QTrVPMVLd2WLK7p4H84wNxtYxQpaVu
LbOKdkO7pMcx6513hsK3T6z5H23oeanUJWG7WSjAl7oI7ikF1o+ummI1pABN7wYs0USCF0a/f/Um
X6v/ZARHQS3YkCEwggOgqvMev16MWLY292CE7QNshylwAFW9M6+8fQdAKP/n52j049SN6IZ3YxP2
vmYSgzpFFFa0EY7Mn9/U2+Om+Xp5Q5ZfnJsKn5wxJOLUF90cCNPOd5CeYDqpPTHsZlvd/JuDEZ7+
z/czVM7QqYTK7cLGqUkIUms/xmOxLdRFXBW5vsZeJ9X23x3s9clTnFktdHRwzjKEH6vU/DqUVHda
EAdwyFpy1YkRf2eoensBQH7FP99YR3Ak6Yws1NaqtRcXcXWkbtvs3S6LgqFXp3fe09vjlfG6gAQr
UGdyLWOfeMj6i6Zg41PI5ereeRtvX2/G6yvcnhdVC8ve9hOaJFtTRspG0yf7CCAi3f35U/nNO3h9
SQ818c6xQzxamBZYsGJTu0ls8ddn/l+ZMv5vbPmb+nt538nv37urL/X/D4B5i+v49+6Mqy89rfsv
5Suf+vqf/vJnGP9DHIxlK4qLBQJX+voJ/MTMC8A/tObNlaSjmxaAdy7vv/wZmv0/pE9iVMcSReAB
TKH/51RXjf/B9U6QggG0l04/P/ov3BmXC+DXut20dWhFlqqbCpZ3uEWvy72RMRalHStPnZz0TZXl
5q3UDVJEi3Or2TGUsB5iR6PSGBGh/BKr0UuUqtGhQJyxUjDTFuqaGV4XLhCzrFs2trBh+NnhvbYm
+Ji1fR0vVkZaUCh2dlRlO7qo7KYfEyfUAse14W304Qml+nKVUpHypKnVQdMHVZyon3F9zVvcrwZG
ctcJFL1wAyeZv1guDanQvCmHYs05zd7bLmH+/edcznmxANgDgdAV2EtApV8NMZVGiDX20WurrD9M
mv2i6TMlF8M8mqJ/oKM+bybdAvDarFIREF9FX+Ngc4abXh8TNjs8HaraCXzBqp3N9W0VySeg1Vep
nSXXpTM8WA2baFWo3ygdH3HXTgG9OZQJ4wtMlMbT0k+NphPnJoFdpi2EIrOsrrWwvbUIPvwQF5wC
GrfxBtB0fGWVy0yGGWxpqwaUyZU4YA5Dv2LZE16bCbd+WSejZ4ubRU0/2q0OtRp4mVpSMVriUNlA
sNkVAu2G5TRXixLu43TBIhhW5SYuhtajiQSA0xxizMn9cw+8zpYVq50p+RqOlu074QS6dd6UI6S0
eMi+gA16nKDXeeGHPp2STRHVhP2u4B/V8Mu4BLsX0mQtU1+JKnoM4N89e3pZLOeROKs7bXFvB6cs
vMyQjg/fAMIcocL8OD9asboL67knUHEKaFTxV9oBkL261dK620daDP1RHw9krMUbW8UXrY3EWU35
5JE3NiESavcjOcigAtVdo+ea3xOf6/X0LzdaiSRmRP24rZZk2cyD9iPvk+XgzPEzjh2sx3RfER1x
XmonJNJ3dqG2Wl4pe3kzp/l007lOsTOQ2CA9QKxShVdOvXxSW/xP6TBqh15ryfiV4AtJYdnVmkVp
J8Q2nOYBaBoXquYCxH9cvmYpgS5LEkSu06KcX3BLKzN2dcs89NBaxirz5FJviimnE0m0J3cDQHXD
JjCsju9avdhH5C9b4VXdU1Wepmtwhe3eWUWMBDIgSJnr9JBb515Zt6iKC3A2Wb7K0bmjLHawcvI7
0R/gK9QLGpKEQDVpsVsmO/c6Q1/9jf5MzNklaQrJAJarUlcPrao9aIOMtrgbQrzt+nPfzTGY3/IM
FEetrOqEawDkMKIoTzdHJygotu8rI7x2hkgeGEg3hRVRFFMfC3AxR8UCCzXEnM4hbGp/sd1iY0zz
tM8nolitFLA45UewwImbs9ofQpDdmdiqQA2YTuvVLqSdEyxnD6rlYnacCz9OyfEBMvnNHZMz/NaK
+vjTnNUwXZTihzpFnd/W7S4lUOHg2uSt90tve8B6nvsij3dRrEjk/qFDDz4FGNV032F+st8oUvuG
QWrPvhFUYWlFV05LiVIkRX9q03ZXSeoEulGiDHO/SL2h2MdW13MhbFwj5rCbqg0WNyaCbu4PSDEj
H81LAL5KHMERHhXRyaAlDU9q8rZL3IOWS2Vn9VhwkFHp297u7WOkFfNVCtqJFEFx6hyj8LshrAAt
irshc069W+JUH8rApRp/Mvvuo6YVwg/7D0AaV5N0P69d9w1Z2vzFWicasbEfZ6UOoCUCHUvILcBP
KxgLoJcsAHsQdxNQzDanymHdZkpMoKZp3VaJ+dQ6pfFRlcws5GDOU4gtLaEgxOHRcmJTZ2h0jsMU
jidSKB4bqgongn0wwrcJUM5suYFz+FDHyk2ozPPOiMwADsboIbtGPoVkpcvGu6ZQ6Boq2akps62C
psivXWqF3dK628JYgqJOjxhyYIawJeycOTpXEgD+SARxQVpJb4D3bIbmeTLk1pzjH+wCaOBrcedF
rr4RwrppTYVAj/oGr4F+bLsdawLkwCSse/ManUGnfqOyP/J7NerQ6sinItbHbdWKnZuBDs0dex/p
cEWgEIMYHp+bSibsYOQ2lJOzjWpCPAyqi1aEtxrwUL5juOyoA3qK/Eb23E1jz+kxbq5kEjPIj466
qztl2pNz+ylWGnFggr8V9rRPhfwCIkrdujy9GYoJGFz2VBtNHCwU6faN3Z6ShapcFIbS78IXDd89
0sshwNenQbv2WS0SUao/E3iobFXsZMg0wcPkUJKPS21du6lOfSkaxEEfim9ZUd7MrvNjZhYl49CA
ZEX0IAQuALqGNyJKvW+Gft4PNMU3jqvjYLH7a9MU2jUS/a2ewsBI2lzdO2F+FbYEOilNG5TN0gZp
DSMtbSRh1EofaNNNEi/SN2xkJDU+6s0EcgRrimQPVep+U4jAnDWiPhSqQV2XzoTbqd1uCuUHQd7W
EZ3oXknr6QD7U24BZTTkUszxdlQweDog8oG4orGBhXao1PqLaVglm03FPiA330CDAEZvK14UU+fW
ioVkNMXyzaX8uDQfRxvliWOPP7SFwA40XkrXrgNpnnsOAevBUphKoJrTUni5Qpxu31T7ttEtgiyf
oakRbd8XoOfV6Nmdp5igWCs+tQoFcDGFHzVhroudhEpnrgEYJVGFfRsqim7+qoWpynqAh9A2VBIh
Z38RpBHkoN98tUm16ypxnXN7Cb71ZyJ+EtGis+s6QgAZHpqVkUzuYLU3CYfftAhdT5qsvxe6dL4M
LFBgLcZPcTScG9ETy2OOP6KhOeSSJmas2wUqoT4LRl0ArQX6x25STyLzqrBj8jzQ0dmExm9mBpdr
jaTt66rJSJ0QriBr2chOwA2qjeYqTGdZuKWXoR8dQOob7pYy6GwtX8iczKoASRowli4GVW4DcdQU
+7M02CgRIf4xXycf6ALtEFWBvn5V4Csp5trxL09RLtCOiTzNFTLhRo+vGog1rmh6Xrs2LcHygtQt
Rt3qzL7sKDIk6xEvD0PbEe0u0q3iDv1hQTq2bC4/mNYfOMmBnAzjePlGyYqPuRF9H3UF9lyobsEW
LgGBnkuQVZGzjgoR07n+qe7zZqev7+/y1y9fKb36VLZh6Bv6fkEy6qw6WAeF/OTqT7Ew9zFIcR/e
j0OGIP3EDDV0kKwPP19IHTGr2NNj6ZifMm2qtq0yEqon8uqQpF16kIt51R/GbKi2jDqEt0uzPPRl
eiQv4XHK4m7XiYYTvj6MRf9AhCipgBjNPcNazpYIpz1zwBBcHtpaf4hyK9/hKifstHxE0DUEl4fQ
nYcg1N3Jxx71VUN7FNjkCgfNMHMj6HackOYNTTgB6Vh34BZsAPNljpuEZyqCfqW5E6V5dTkpKopI
TNHzUgY5wVg+SNKnXx/NrzN4eY7MKHMrMRiiIzLRE+oeWW5VEMVWxToOJdPGambDAw/K91F7Lfta
bpuExOPO7lkqznsK9Mrhcjq7oialsDDFxsqdVvEvZ5s6EH+oL2zkgZz3vNWYbvXqNHcZC47Lu08y
84kYdED1Y/zXCUGuCBJFlt9jvCs7mTvfC2t6nKNh2Ql1sgOnb6dNKVTKksWItezyCRB3u2yrnnzf
0VCO5EM2RHQEkerKnw95U7Q/v9KMjpgL48F15a2mQO9U7aEOtMGog0h/BgFibgvdaTww9KQ3Enre
rA9ptRDakrC6uXxHAlcAGgTCZXV5zBWVV1ckZ2GQuMzVx22UkaWAPGvP+u5ck8QdSPi3KPpCsbEZ
poLLQyjJ+uUGZz43bxWY/atIdCEjJUj1GjgiWUMkeYwy6BtTEujBV7TE24CutEZ+2Qz3n6jGE84f
AsxY+83p2AdWYRrkVPXsMRp6VpfR4PKJ/7xxGBdCxQw3LHCv6nXKUDvjwe7LZhVGni4HL7/BFqch
Xs9PIJ8fiKaxr3MzLfbSIVzBiqBetUzO2yp09OsZhx/sVd3sriFnJriCPC1cAJiuP7w86OAwr201
3Deqk27yQtmXHRIp2C6IESvt+vKQkTX586s68edBLX9+EyLjhQk9yy0TmXYdi2nwLQJUN5dvaaRc
N6HMAqPQx+vYasfrPM+ehdKbB/iM7KEuP3BTzbgy8/Ov37r8qrrE03UaW+peA5r481cvP3D6cPKk
kksW5a29F8bE2lVNGHG67CU3svqDSVb43eLkt5enGyMv9mZnKD9/i2iJRxcYwq2Bt+JWlsqny2/J
mIirCl73ngTT/EmP0229a0RVgnuU9Xl0lfpsk/zwt28vz83rDy5fsWJ6AVSg7y7/4fK7l+df/f/L
c8rsvkxqqe5sUFihQ5JI3FikV8XKtnY79OIQGq3RzPdWZ3xxzZBozjWiMYZAjsIQpesRDfIZufcB
gxlY9csfZb5C/qosBaaMGgBr8Th0zbjJpa6cS9FEBz1zbkIWwnnXpwGk7onItG1SRKB0kb7bNdNq
kfjkCdzNrWn4wg2boJvEhrbDg05Eu6+xS12yPvSbRASAwa5I6fORnFtH8okqvw4z1QOXn+6MZAC8
moV3+ppTHqZpcS5VPuNfD80iHlNaJHvYVeSVmS5hqJOvhsWdA3R1E85k4hS1AXtvcki/03QyAVcR
c9K9mJao90tU3QwZ4VbsU3ZF8aGZSnYRfYQshTm7GzoiHJLzPI4foCTrHaGCsOdszdizyfveFcWu
MMznPp9TsHQBWbIk8w3GAIT+nC9jFrBq2WqN3XvzxDpljqkcddPiHkmpJmyGfX+cRvfoVNASYowp
u3qrmkUNhsM9hKnxJZ8XzGeKKLyiiEefYBhTTi8UHDLM2jTvZJX7NZfOQS+bU53q/VmuD5z6OLAN
Mrosd9kijCcnwg4PqwriCOxQ2zMkfZxEju4/Yz9srJfnMorinA5zeY4EZpgwmoOG1SU7BYBULZpW
r7bHQ1K5R4KAngrNJpYK1fWhHZZrOzb0M0JWj7UOoOC8zckHSG5jW0yHRQgybeBUwMKO2/Ploe6q
5JwQKLw+o+vVIVsiww/n6U4fyWchV6/x1QUpDhVs018AQgYSRf04ah9LbXH2WdxLYhet5rwUS7oL
DWJawfnxKmlHMHNMME2bhSSotCRrmxjFLWxv9/jzlumz+qQU30pVfCMluYYRWPpKkiEHtsDJ5eC9
s5LXxp6AULl0ZieAwNyygKki/w6S9dDprMMjW1+8oxGehwkJGqpBhoe4X/9lyK4xzU3XI0IVJHog
/GyIct5Qk/oxTt7lG7me16WU343pak4GIjKIEt8R+WGfl4oAmQVLzkZO3ZWd60GJI+Fos74/W/gR
zikDpv/zr0CW1VRWoXack+5cZr7AkeHZNh/5VKrlVrjPs1NEO4Ub3RtNqBRlbWgehA/rrK4PEPe2
fTVVgbmOSlgfWvq1YmW6lazeyc1Ia7lzVYKREvJHwaelPwanYKM+J76D0hmh/PxiIjsCWCt3dQrh
3BjAjMWZgrZMAxoFO7pJbkFsGrzfKfKdlVPFWpKii06omNtuW6ljGV3PszLOX8HE75a+l54VVp8i
qbMb7IcfbkZSZWiRRzhGAd5UHBXDg1N0L+vl6KblR1MbMUooLO+rGC6zniofF53Yup7sRShR+dZl
BciuAxCZMtKWgxpOx7wF/RVDTtOSx8wybxE2MnpEziGFGbTP1pFHSZCnRjrhgV1yj5AeJyYFtFgX
n+J1QyGa7F6LrBvWO75axC/tiP00EsvX8JE+5Bba18GdKkKTqwqsVzpgiIAP4lnTQW3G6YDg4TMU
+JvWMMJNuPIrRTk81FNt7QtndFdom3vuuyz8+VUEs3wr5iaEmsIPzIrddVTmX5x6/obKYzj/elCi
khhya/nrOaJS/bzUxfHXb1DeOGlxkh0bPMRkPzqfgAi6qNQIYx6fjanrfD2FK7zURIPpHR4oAOAs
kjIPQJY/NGSc6VapECmd7Je5N/aJkT4WGclDk5KXlKAlFagZPrKtfy1o6flT3lx3Tvuk4YI5aPV8
WlR73vSgxKishHeCALNzLVcWNpYzqhFNEDtC3xucuaEnPQXDdbOpDUYA00o+QGNLz6w6kRXA2dvS
90ew3+cnqNQUeSOLZNRFtfTtvJ4IdRnHM3Q8Tyz8aUB/DA6DuLdwshjIgM6plU5n0yn6ICPkmWyj
kwQlBj1muhsliFe9bqXPsGAq4jy5sjpMuf7cJn29k6RaVYM2bPqxNTdZtlCfDJek9EhR6neaMSgB
//hLUH/aDllpPcb5Qa+je8P+lGqiPl1m9sIh5L3g5eAMg/wKUQ3PQ3WKqybxS2N5tPPcn4ZhCqyo
jHYyNAgfssaOsmH5Q82kvoNz3Z11TCUbw0QiVRjYY9qSy/kyOtt5qmyNKXkh2HNf1ESQhblCMkeb
6TuAORSUGNmBAt4YRif8VmenhqyYwrZpw8yPjiMXytEoOmub1yozkHtQNZd4DsVg2VpBiQZO6gOi
J5yDQF3Wf1QMuskZN7y2s2yUNWvS/h4xnUMkum81ZpaBWqwPy3uFxT13FuXyaUH8Go706zuFPEN9
OifSKHpPRHx5+T4rWKWoLteCmZZkUBEik1Aed+fO3VwmL5W1XDAr4LJn5Tm3c5eSEITNMBRk92Lb
wcO1NzC6g8aOF4wZfB5ln98XKt0VFxoqmW3Vsk3VwS8GMzqbdhKfNVN1/MhoZq8dqMs06XEa2p3R
UqOy4MtulpmTrrvc7WWvJ1eiBSkpUj4Sikw9YUIT1GvYtDAELIL1HKpgSSo26rqo0uY56C0Vn83A
nWyV/ZchH8QOl02zTanqbfqum86X90/qerytK6CK0kmeZ9pg7A5jEmNZp9S2KHxNme7YuR2Kiemn
NcfrOut/xDqpZAoxjRvQq/MZ9ywQgByOF0TCjwnSeQ9X5H4cawkO0N4bRN0drMS6Ei43dt3zUY6i
uZ+GNTYNd6Df2ZDT60gEMzVNWmJdug2XgrAr3TixO/mQ9ZAllAQXqctmI6e2ioVIkjjYRwUJ4+En
ALAZM6G+NdzsLiHI/hA2U7VxyF6Lxa6sFRMbqnnOjMk9RDnVKyN8GXRO8LiEQS6JTUzaZpvkUF31
5QUhr7Z1G+zJ5jrh9KnyhGGmOLQyu8X1oZCvifsZv/EVTPzoSB0D+LI0ggFb9T4umm/r1Ghaz9iN
X6iWaIwM3VVmNHvBpUHJWhv9YxGGD1o9TX4TDqc81gwPi/Xi74xGMOR0bhRyjtx2o+gh14PcIF//
bFdskEciFDy9saGnt9EWRnq7he4Mf4pBtlbRRcf22JOmHPmamKygAk15NqlIBTmBpxPep7mf5F60
lt+pyDgAx5CU55x0mLUeAGH6G7XCBKR/HZr4i6uvXb+OjsfgJnfKnGkHNZXpVUeq7I6r61vZpE8K
cTp+k4fbkfb6dozjwBrszw2lGe7s5YzddbPwGQH+pxzGidMctYRXFC4kZmCAiyPt+0iHAcI27vXa
rk6QSKdNS0lnGy3LN0NvQSuOI0wtq/5xuWoJugt9t49aT+HgOD6AgHt9HQXweTGtruvNMbTpIawP
l2/tMipAwFGsuDw3gDHfp1r8kAg9PNesqHZLgdld1QUE3KR2T7nNntN2T5chnsap6gPVxBx3GfbX
OfHn+v8y7/388vIjHGkH+Kfj8fL/yhRtnvdzblynit5d+ydu3uuUMhkWLrMpbo94G6UEo9mEJ53C
lNugmO1DOuRW58lucrEhu+XuVznmVy3r1XO/9uqXX/n101cFnN/+3uUHv7b9v/7Aq+d+/fnLX778
3n//3P/1aL/+/K+jvfXcn1/B5X/89kRMQN7JPigX+nRyT1soLT2GOl9I5bEnD9cvrYng0oKeZpZe
61I0wRhVMpBrZaVQtc/T2LDSpCszDy9mrd+lizlfCUqP90aVfRB1vHyOCksDrWIah27RwodS6H69
gOysJ5IIo4ECP2GSsJOVk4PwZaOH4VWmD+Xd2GZXWVuzTLVJpU9h6X+28sndDKaqn1KsK/ir+mNs
zSN9kgJcEt44LzZqBsh6UVG2K5t4/U8UzjaJLstPaaWWQa8JYzuhGP6MQ+sR0Ap6pXkIr3Sldb3L
88U8uh7Y9eWgG9gO3YIth2zsgBWXZ1Sy+xwlbXtIFfDpjbgrp/jTKBx556oUl+hWPiJqZJ7DsL1p
Qst5AsbdbsykKc6OkqmPYWsgY2dWz9rmqdcj12/xMSRarFBU6cSTmAjcJHPlUdOmltle1Ag8eX7m
zW7gR6bnbqnmR4d6trE+74wDY7HlpADxMWF3SDI+k+P5MKVZeec2OSGA5kSsaznJu7mJ7pbUjf3Z
7moPcDix1CJzPzvDin+wtU+EcFrHtu0TXyjdtsGF9pGp2F0vDnnOlJyVuZrfoWu8vDOljOqAsNv2
57cEbPgym2/nxbkhBUDZE2h27MBjXxOoeg8Ow8+IumECSVjK65nrQbMnF13VcYDnqQrpKtnG/Sge
Mqu9i0yZ3PXVLD9ojfMt003taU5b4cvCCfdg1qlZj01Az0y/H7vQukazALK2WhYqzGmLHPd733HC
asuISSudy4MiZboTOIKEQp+t6ORBlGVOevDJnGBZDAW93xQkEJPfkHwuc404vUiZ17zbD/SsDrap
JU+pS3SAW9JBYYmx5yU+T47NcmzNeCaB9UtsW/UHueTdveOax6YH0YtVjkI0+oAN5v3OT+zRPIRL
rx3rMEdSntQUO6rDnCbs7vSy2kgiYs4R3J2NbVTuUzraGuSgYiT811A+2TZ+LS4qNL/OMV9aZWun
nfM0NEx+JLnN1wOiv/uBdzWbGaiSLsNWreC66in1+02cfIYsBIg3zAOnSIfP/0vZmey4zaxp+lYa
tecBZwYXVQuRmqVUzpn2hrAzbc7zFOSl9bZvrB/SPr9P/1UFVAMGQVKyhhQZ8cX3TsYEKixNJbqb
MB8+LjOT1zn2DwDyfUJleRorxXnP4dmM5ruC0vukmrTh1rOTiB1CjYbQQ4BELrI6G68JObpGkL9r
Ud6eVUNKbz2cbayIpSXl3oibg3Do5glX8au6Ec/CzuObZWFbYS/nR1HhtDI56b5TXGb0nntT5sN3
WZfxfRO59hP0tQOFdfI+F7l+lB0I+MKbOLq2Dle+sDqPFC6XtHpuh2Yu7LeaUK0xU8sXIyvlDQ3l
Z6JWwxsrqj4f1WVJBMZGe+1NdfhGSUo473qYjs+k6A2vOtlcWFWBmbohUynllIqCtLUvTWyVB7tB
RcjtnbyRXtRRS0MOb3tjuKfF/6QWwBDqGGl3c2jFb93ww3QcuSG+J7ngll3dlMT4ub5ZVcl5yaVB
Ez8zKKixYr7Rg2B0Hkz9YkzSfEuTVzMK2tdOjvk5TuSxtyg+Ezx63tooaPb45Ie7MakAgApp0Wdp
jAvpvsZbWH4TOkYZ8ZA/i1hmt8YUP/t81t5ImrH2mqWr2/WwjKrEm0zjW6wBorpWrb6l0BwaKetN
N3bhhbBD44Zb5odAEPEGk2beq05Hpu1AF0+NyZkUABtxMYZXmxH7TcUcJA/yN+JDgqstMFWKMPAm
mRtTmCSkvWul8MDXP0Ci1wSvKl1x1zQqC/7hSJYROJdjKr4x44kzkzTJWko51G7J8m4y2lNDtNJu
rvVX7JWMk+HQVFLy0jgNpD+COMahX5mNSqBC66ogvRJuQoPFuENdSFwYYIhc+AldWgZ7+JG7BDIc
lWCGMwiLtWV/fXx9/rr3Xx1Oy6v97Sm5Qt/113/+2/9bn/0vD5NniXxfK/ZBvQDiiCdP6x4BJTR6
l83w114Q5REmGstxWI8NkEVq0RtXh3tl+RqBlhenMKx5Z9arV3cA2mWVX566ZZMKPua6t57DDtMl
GIHJyF7gzIZ+zgl2heMrGihNtABBgaIy0dNMOBiqswlVjSqeEbw5rRuaP7/3Ypm+NwYxRfHyoN3y
PboF9XEkC3lyPzKPVLv6JAio8UOKVFKQOCTAi5aEodenP4dxm+an8d6usBFBCPZQFRilq7EEAu5r
8ybwPdjpYzSdRBgDsQ0s5+1wnk5GWXOOGIi9GwQXuI75pgvbakvwV30y54aZpw2/r+/4523/HK4f
j9V4AUh+XD9/Y1Z8LocQ+c26i0cRDdm8zv0gieoT/vjVv2zWc+2QyV03y3uYOrjmJPlRDMI8Wq0E
DVw/yKgLwpN7csD/+v791O5EGSsknC2g2rJx1CL3FiMZLwpx8dkaC8LpDvW8b1LmiQVxJMoGuHrZ
wyUFy3vaQQz+9NKnFQgboms8uFBCFo7DupnI8uFDQFlimavWPrm8wtNr1drIUaj5wepK44B7B6E/
Mj8RUJOf1r0/G4WkoRNz72sRu852vdKihFNOSIXnaVWFHpXV/iavu9JTG+7UoY0X+JlN99de6TrK
0Wg3ATMHzhbLm0V9LyYcWiIGsm4O/PWl7fXe/PMuvQbEaYTpt/UiXjfFjC5v8+cY4deGwLbsWC1X
8npNI2VHtFkNkS+dXv6+qJUx+Ajm4b6ycpTQ88R1Ts//90aJSGnF5YnF2QILVkV/svA1+bWHLQ8o
oR1dyshRj8LKAsMEwLZZXsbKp21j0rQFZoUaQA6hpvhZp+MJRZsXeLr79TqYK/zeW8/R94cBuJ78
23PE8tayorerMV1jGpMNp3WDG8zvvfVQtHFHJAcr8TIBINdaQOEl7eT33noOM8G9agpm3RRPuF/D
DELto5v8NLKsBrXNHfsE6mxDHgHRGVv9MEc23lw7My9puGG9cqqy+DAvpK7Abqgcp+YNf+5hYyFR
PlF3IJZy8/vJlvPlz6Z2CUhXFTISQrfXznkAYuK2JVqfNDxLXQ/Pxtw+lFpowhRsqwtmlNBa8Hry
83fM3obzuqkqPSCWMS/f5VgKhOWKfW4hyZxnWzq/9tZDmG3qViyfzigb+i5KctaWZ8Skdp7DZbPu
rQ8acXatharvW3K/WKjGWzpl2kYZwm0eLq3Vh9L4oUHI3xezajxQU9/HXfg5dmO+j1Ur80c3GQ8K
qKk/E+LHhyaLGZOU4BDHLSjcEJJchb0VH+VTDoZ2AVkRxxiDxX06hMq9Se+cO8UzW2pYWSXK1mwe
3II86FBTbX+cmvHMUqx5mC2d9r42AkpCfz0kLSzccojT64gDzs7ITYEw4WyPdXMgcCX3ZSwbwlny
T4yr4guNuAGKmq77Ha2oW2wqYhOShrJbD9fNZPV3c0dAdVvAVWm6BEFRMQy3dYOny3wHhRQWNVPo
bDLXkJTk63ZOMg99T7yYp8SXrk5HguoGGwXNIRG7L1/6KRoPIiDBgpb+wdYGpd6MFYkx9iSRhtRu
elGqf25qM88umtJ+QMKmgbqcVxERnPQq8v88lXbM6IVhnkKlqtsLnlrtZd3DaqnfN7TUiwVEMlv5
BCV53C+iUEiHbIRZOGdDUscsalH8n/HUXLKXNnAa7XYjul56ZkHOE0lJ+eXXSYIMrbOOynzpWWZL
95Ker+GlQGqeYsU7pQfnjGsQxdy5hRgnHWs39rSm/eJmMN7os5z0panitDqRtZFKnwvLwi05Z/wh
o8XeC84UfcA4G7jNAkIywX606NIQb3WJO+2z7TThwxomQhHkYlBp1kVaB5dAg9yUlOHXMq2/WE1v
XH5tshiQA7QDxjY58THGJ343SXdDEDoo5NIaCrv4QVKaqyJjxkxd+WuDEIgAgeRk9/TWDKj3G9Zu
5WmYxY4maI/xUml4ed8rJ9JX9X1lixPxnv2vDTGhIUZcUi1o8zshTMvuCzw6/r400E+gx9Rpy54o
dbItzWi/FhZmY0L1pSvlryWGojII/6k41nNIrwTOQUTnrsUGplX/Wnash4le9kSWWB/FSilZS45f
u8RyNvs5TWGQMI0TthPM3jqtg8TCJoruq+X8OomHKdP5On+ve+smMnXk7s18YCaGwYqm4ktjMcSS
j/m8voy5lDhS6+6d3pK7KMWScrv+z9zsio3JnUKzVtNn1oXUCeusPhBGicg/PxpQbH0amtAlKpyx
ZmkBRWdwXrWqSYlgVYC30+ZMfoM8kfyV5xu7/CoLmDSh0/6Y3FiekuWxda/oRuCbeN5Dg2ZCJQya
u2bdbVFAHKzG9GdDohlYp+9y1HIY3svUq4Q7gQfk8c8U6y4V5Dqlr+fGAstmEmf2mZnkXPLLo2vd
CDjzNcr6GaovRSWEMxZEgdUTG6MnUt842Fn5atKiz1gn4rWu1CH5e/hE0PiYTTz0wtqGNrVs1vlD
X2Z3q5u/6bLhz7VstOUvsj6Y1mTQBBGZnbWayT3WlsduofYMyyYuFvrPWvVQwdjH2D6s9Y661EHl
QtVZ99Zz66GWodRVqvGg402JPfXQPbZR0+2KpusA+XXcYNddw9HqDb7VO2AOaO/RMgMuT8kMpvJ1
bz1X5xoSdOpnLlUeWDct6fSnetmsh0ogaFBP8LdIGaqNrYmbHpQ+x4eRRH5PWN/+Vpgn0N3TOL1k
mv6IDYX0oj6q7rVKvZtAU+gC6OV9yeouDJPhzp6N99GV2llfPBlH2DytIh57QHfP7FvHo9nlUuEX
jkpeoVt4mTI9VwK3A8MIvpAtdCRUod2MQGVHTEWBysJOAEpF2XXdaG5+cUxstujn4bQW1sZ9VTU0
/lhyRAtpLl84husewdGLGb2hgxO25t1Yw90SJCvtUM4kAA/jYTbMd8LMuWeNeDiIOo+uMKvfJtfJ
Dm0/l5dEDWhT18abgK3Rz+6WjO9LgO/jbkwbcUohlm4Mc5AeEdQjePl0UCBtU8dazl0osTMVxPGS
4T0WkGJ/FvZ4IFZtvMCnju71BD4vzBX3lDJZEhIXbFVit3HP0g4iqfO9pmrtBvpnfBvGLn0szfQl
zRhiIYTp2yGbnjRBKmXXp6L2oaOKC7Gxvze6kX817XIbArthWEjuWqTOl0Hrp4eUWaaFWI39XM8A
VgBruYX+3ORW895MlbL4SDaeJBrNU1uF9mU/BtM+luPwJFuXsLaEHLPlKB37YN/lYG0iDD07nZ13
vXVjP9Mc82TUmfPucTGOD7o74qyqLCZ6MUNfpakHfbwXrQM9OJvesjBQXguMt0DVA+eyHiJG2OuJ
6zxyoSXPxFX5OMErr2Y7+66iNEAlpr6v9a7Yx/0kHzoXIAgztEMtUOLi5B15oSnENS807SElF0+J
rK+hmndPWU3Sc5I6w4tFONiWwse5Zr3tHkv1kXKzuv2SduUqQH1pV/LK6zzMaI5YysUe/shu5eEQ
Bldh0g5JFiTnbMrTy1R0d10UPxKhyKo2g/BNGLMkhU6VNycDqB2rePqaqDr4+jS/psSHHKxR1q+Z
m11wwMsfkIjVr/iIIkfS+2cp4uPQWP21qOZwV0aMVaXS6feaGev3et8ll2lSr6Xy3GgmHWs7I4xE
k9opTlOUIZU1E4DzzJRovAxwsaiObNXLTDp/lV3o53p2xdnlitmlPUmFdvFayynbzUPvvvJZMcnX
7qdRHK26Ua7rJpgh5SYEZO+DbiBbRk9vo+XO1MgYWWPuiTqDWLJtxyj8OITRIyxsAt9kIzw0N+ad
SSCioHl0rIdh8qFLyndsicA3q5wgTmwKWLMMWLwHJYsg/RqDreXt8IiBMd9mtso71DTjURImq2/6
yCC1rZHOVbCkuU7PZVY+h3ZTP83kuO+kaPOzpdQ56CiM9Lwqd6WWZN9d/RQnc/7BEhyada4Wd+0o
7IsMyMPp9G58JlQZlz5IbI5JU5qQtpdQs54HV53u1iOmUJhLZgv1dXmwy4vYb3vY20aXP9Fwr+Cx
dcFF10wa+9O+h0zmmcOk7YfBQrti3CW6Xj7+urxm1EvbsFGkr9bCOo/d3FHdPwzYnXoVKoyrnO5T
WoXXzHTDXxt3Dn8Qmeee6uQbAgllM8RafAyqJnpqsiw5Zo6yLyIYj+TIR9+1Nnwb7eIxMDr1xZzs
JxEnzZOwW+Vs0gfzgUcRYkClb4hv9g21nzwDKpbcZC4zSqujlUOf8loEfLBhEtDuR3nnEESzUYJQ
vI9OrPlzg9mUrlDV2vzqRq8qPjGZexXH1ycnCDdd1MkXvQUSsRB2UCm/EHosX4ZhK5w+f1aTGy62
+pHnJ5diRLjWF1N80+2p8PIg2seZUB7WTTKzwKEh10/WvTVp44uT2lg8teOj3cbyRSuKA/BI/7A+
lqfape3H/qwUmDdkVXwLpyC66dIGGXFK4OHlMLTm3w/kSmTSvFCv63k6weg9egRnw2Tk13XTOKGy
ELmWu6VZGtoaaiWK+SABtMa8LX+UzQt8ju7JXDbdzHwTOTMSq9Fpn8pOWlAbhvf1iDaeviWrofMi
s8ch1rX74JQEtl0gnKgJIAF9702Dc+2E6iaVV2cqx9I3F/Abc7T5Iu2Z39A9OGE6nhVjlqwglt0S
E+/zuqc69nDWRv2nUcDiiQIHGxZGUEhxc+Ic25I85OUIHKM6r3uRJWM/tdXJS5IeEsQk2umqU5Ze
ZWO8ZknUHVhPTdewlJ9dZ5THCebGvR13hV92NUPNcjjn8XQfDaV+MoP4bT2VaXYREKLbH+wkVy60
Xjlc/xsm1L//m24P0tdKPdxlqtGwPIgj1EJd96SrbniXoXINdI7WU+aih3QgS57Xcxq34JErKPTW
R9dzsEWppYLhfp6i7mnWqRCioqPDsLzIQBvrPtXN7frgEIevYUQJE5tLPCRL9NwSV9V0nacWP1a/
dRSFFGaD1Nk+WTQurXo2alpW61PKRhdPi/H6LIbxYT1VuRYxuPjjHtyoFk+YqO65DW3a02Ij7MS9
gjyQchkU0CXJ9Oo2aTL5ppaNR+SDAwA86ouByBF1iCcPh7wKk2OSkSUKpl0UN0jqJMK0QnecI4C+
/qIqwQaV9bwzVDKhS80Wd04yijvW/Cypy3zY6jmyw9ApzmVghifcy6O7oPIjXINKSVd06OatayHw
QDdhsP4qZK5vcdz+dALsigcqjWpzin8SurqpDeax90wjHEdP6szX2uI1cYwHS07vnVaITTFAge+Q
1PTZj4Qi3bPm+dElItOfreQRFaCZTWdqQQV1S3qaR+vVxQrW6xUIhmMDdXHib1lG87Otk9MYwFwN
crhEhrI4EasNdC/T1s7hY57MH1AUF1vaWvf7k0id17GuTS+DCThn+IZV5qeV67sqh/uu9n38lFam
187oKAouTrJlPqw5mg+NkGS9CvmBUaV7gJXS+lNW7sVoDTcSN5mxO4SiMUhsAIcQqtiZoNWeVqBd
+l0lPwVF58KyDHaViSRUobbZOGPWI0NMd4K8Blr9i2cX63VG3f6sBfZCmi0bXwjUeHl1R+AxeJqd
y706hviLi8V0dt5kpkG67TA/pLjKg7vkW2kY0SaxC0+o/ZtR0BzJFwPpetxZdnRU2iD20iHBaHMe
r2BrH1PNLOAqziFU7L0lsqd0stx93Fi3Ko5oYs8HungBpDrzZTQqWOS1vlXK8YMIgifSonW/CjNg
JXcZtguA8yXV1y6hlscWspEaYm/wZg1WgnbPOFczfBeUOkajzkSfFt+VLq6OMJtK30aUTeR2tO9T
5WM8RyH+0Kww9rklj6Y7NjubhNtDmxjWRmgL5wLpRTf9LDE7X5A3bSRqATbbN+mQJqVo2sfs1PHF
CKiAuoTWrDsYd2Zn3coAuR5deVxve1NsGtKb/Eovd3KGs1ehyw6n9mc8lASGYvW+DwrrnOYuwuE5
YXgEbRjpK9g2qshYJdyI5NCbNba5tzgnoZV5jjO32o99/U3GDm02yx69FBJKGpTOXZ/nd4W9OHSH
5qMUrJRlFN3yonvFpzm+onk0z9KZEPZXNZTjAYuAKnmA0QLf8jbwVfdlVn2vQrEfhIYajKthFYMM
ITHaheGy3p88KL/7ok2vqHLw8W4TCo9KPI9A3ZsC5tGht9qHylafk7KPd50eEURrw0KkhZ2od6OR
7WVSHPkVE8/R1e9BzfIxUbXST8rxMRnrq93YRCBNYjgpreOThuxuipL7xDFRatdwkvj9dZnjwg2s
CaJ5lzXhe451wNGQlAS96Z6VTBI2Hg80LNt6X1opAnxnG1lGvo0JMpiLgm8g9V2kRBDIRfqG6rfd
uUF47tXiYMjoRvCtsnUrlgm98AKZhU+pkC8JXlK1nVF+6ze1BavtLRtNTkcTSCZYPxttofqIzfdo
ig+jhYG7JhFDYaBKd1AJ7ir951BVxkNo6vNGr7Ji31kAJlr3KhzS2m3UjxtiZoXfU+A6jRKCG0yn
CZmgX4df4mJEodrRVEbT2mxQikNw6AREKdpTXhq9j1rlmfOzSLfC4tKn+NgUk/ajypyvYSk+FIht
9F6Sl2ZEetgi0XAy+Ahz9zOW3PJo0t6LnKgjfPxHxv3pXA42WmcdJvdcWZu5UQ3fajLXN8rHzHCn
J5lqS/y5r99pSqF5A5UrvcLupXbvylxpqU7U8j4b4m9U6YOYmT2D+GzyS9FGHUERB4YkE4SKN7xN
Ob4+WkoB5ch080mFFm2cQU5MVhgsDgLP7IbpdZs1UMAw5PCN1n0kpPtLjtD9ghfAt7K1bnpn/JwV
HUMIpXioRPMRUE+OKp0OGHOV3cmtPRFFLJL5zbH5XCy/olwh/0PJs7sE2bYbK/G+7onknmP1mMzG
fa5Z27430q1e2iinOneTZ/PVYQ1rDaqnBHHwOZPoCHUYj/Imf59nuSvG5IpbzS6szX1NCgwmwD5W
tqWPLfBjJZ0XYQDGTPYx16gvm9ZkaFLlcYTSBTLcMiHaV71Mv4WxGpF0kXwnsXWDYcybyEso7Lr5
FeusZzVA6Ttl5s2cy2UVFO6hW0D31OdvZmEKjwIbXoq+bTXrraComoaSrI/5ZtHHnuuKi6fVIU+3
2S2bySRgbqvsPvHq3lE2qa1h6B3k0neX5KFMcY6BzrId///NoKrKQlPbhXHO3R02MEISur56nD00
yQVXKq5yYgRtMh+2rgLml/ha0nPP6+cRtjQuIVzQbg50SGLImY45vMXEORcpkUS2fqAd8WaVkqF5
Mt8aAygAYuBPF00A2iyIqm1Mn4DfIpuHchuF9qs+Xkan2WeZxmQygayZqMtbG3501zWgP5lKv8NR
y0PUB1/yktCXsHFGz4gOsYyfDUdHPQNFnKz2Z7KcMQN2yDR1NOdOVwM0OPTmqLg9Nen3hYutvBPV
E919Ip/jaXYvr7VGwQk1l0VLmfmqnlebWZ0EGm6cSdqaIb2FdOjTFsJfHb01faCdO4Vnog1Y+6Qi
90I3R+Yuw490QAsJLYNJzHikzzZ6wRgsPJfoTMvhCdIlnL+stiBjz99D13oO8cSCd32Mx3B4Dpun
WBex51Yk55TMRa6ysahElLkkPiWF2t7XdB3T8RNHKLMebg5m9xv6TKQ4zEg42oZZHdZRP1rE2Adz
ucFGV/cU1TyXNdRaMRo/ARrLzVQQHylNYteSklSgmtKUzJtjXMLtx79gDj81d7qzZh1BjgmXIiUo
ht5ucy8NuAmKRfu9hX7gNlRI2AHsDLg0FCPmjtYsViT9YG9aIigY7IaPqWuSjZrRMGfBuTHQQJL+
wBDuerAqDlKp9zjwn1mCEyTEGqJxfcgutHGjepmQklbuR93+VLL8kGmmvWtVhjKyH350xIeji7eG
xafEE23zfZCmdpE50DSpCYChIj0n8N23OKTbGKqFDSB1fFRdAgrI2S0wCeE6wLv/NTDjr2rEsCXo
qAV0LL0M0muDPowIgupjgvWFMPGmQk3biCy6N2f5ktvGq1nZXlbk1qbt3J+GHn2dsZClDCQkwuy5
8rqgHrA0GKGgVwY/SPE64brvt1F+JaSAy8+K78ZhNP2kN08ldlJh5fTHAb3SNlOdT6b7e7xGP+OQ
TJumRN+rtp1COBNNgdBewHDYMRtR6MKzgm96xMquRUPjEXAwbxcDB8PVtd0wJw819omKOxmQ9NIH
Ygj8UIe8XGt2TmmPHW9rwLpoUuPVsJPvjd2+zhPtR7DgOIQRmCdx99A1jLVyMBcRBjMieRjY9Bhy
p/PfaPym21Dtie4hL96DveWPZf2jqYuzlYwfMJk0cELi90iW2LkxZW1JRgZTebcXXTzCBOoO8Asb
ryfMBs0NrhY1VOF9nscgj0qxbaboW2yi+5hBTntuMTrr8zXseOuwKm4jfcG9pZVvkIn8QK1Jyuz9
riEhc9SBrDI4Bmlx6+vBudS2ccKWH4O9TEM+qHVIMFoIYVLnqjGjL8Abu16BdKwn6mXCkflWW5Mv
p+DLOG2isgWuxj640ZKfjbRpGiYwd5Lha9k+KfbQw5YsVBYrmnxQnrGhm7bWMKIgqimWSMdONkXI
vENWiG8NtjwXXbCTif4iLI0vAluNlVF4brh1TmbKQrSVSDEVu90GZnFTzPQxx7Dp3QjpHg7GHlYY
MVtU/F5um+jWBgSxpENNG/2ASCmnqqsKfxhAUnsiUowZeQZrixepR8Updn7UDSIIJynhvprcDFmM
NTx4jSAnAqPT0BHJVYG9vCHWfqsp4qGOR0wG+uKn6ImemMdvgTM+Z3P4pmr4wgyd8aG4ssMHp5jv
YQ7Ye9tUUDTa8HT6Ou+2XBEFHzKNvT4qnuPgqA0ONL02sPwsDd9mx764ozri59B91UKWeAlyjbRB
ViDqW0jy7KmRVxn9DBARPKnLdVm5WbnTlspH4stgzWp+p1n1F+DzxMvnJiA5hMZzbL/yFyUpqtOO
YQEDbZ6K/GVOIlQLcXCHsfZ1wC8QTdk+mK3XhP5PhChgIwG6yioGinST2mf01OJ4ulbtdCuI4xJj
33oUeLUPSfZYc/UYEz0pWy7U9GCv5ipBk4Hz0ldJemRVT8ClaVkAPvbZVY2vEZSNaumop5RPg10m
57hpvw6B8FSoT7VinFFrtgQiBarxaGDT5FdzzECe27tepUlqZQnccUxzSmgUWDn3UD1j5PFATyS4
nfU8oHFdLYUk2rQis/eADQxdlrOJ0yAANEGpoRMnu43UystCXqe2BCVVdqpNUXqJp3YLMzFOP7Le
FR6zU7x3ybPcmuNAgoCA5j/ERb2TSyh9mz0nTFEwDKzCS9roQc9jdZuEeFe57aPWuvz4kB4AzRzX
TxNq8tGFBzGJo5FQWzE4HRXW5Fj7/zRL+HtUUDtnFN9VaToHXFSSfZneQqXMCQRWPztiDlChMHQ3
7fSuDbghN/AV1tOx/KAVMtPVTZXNmI3fwrZQvMTCup2UsOno6twxLdbf4TTHm7Q6MbuPqCyK7zCU
KpaM6aaIxbQrpDQPLJg/+sDHm6jbp3qn+3PE70DxGG9IOUDbJaw95Vi5V1V3n4jgi6Mtxqh59jTO
9nUal6ZqI7DvMkBVQKZIQ+q8DKDvEJpqACeM6VDJ6nDrSiZDVymYpEqi6OLAIFzdLo9Qm5E2DMpE
kc1ywWVoHcYBhZbqoH/PCv0qzK+RKjM/wgIpbVsXkN/empNF20q1ucKuPWYt95JMMnjiSMSsKjmV
ZT2gq0X367CcgNvxHclt9zhhk1XxiYbArJ4yN4o2sQJQ0tYFCWKN+E6044RolzHL1TbWaDi7dkxM
n0GO6XocfUfa2m5uhHKrUvqJBkF8UUx0tt63T5M1NQ94BHlDCFdU5uH9oJqFrxrG1SmwsJNjwn0s
rmGgCQi9FIDBgrfrGUnloVsUHq62GG3r3VYZ6i+9AwYWzgY2K/XboNnPOGCNb5C8r20x7/LUlm/w
8PrzmPQVSzKEtK7+fTUm/P/yaHwuc/793XYRo/+PkvChOIy6//if2Tjuf5R33/If7d9favk0f71W
+x/rw+GP0v/Wfft/DrZFF3fTQ/+jmR5/tH3W/dPCcHnm//TB//VjfZXnqfrx7//2UfZLWuzjDyS6
Be6L60PHz3//N03gvfrfOzje/2j+z//+T8//bd5oi3/gz+gyl9nCtBzVwAXwt3mj0P5h6Cgf0ACS
p0hiNr6Ov80bFfUfKmWK47pU5mRGkzD0l3ujool/YLaoacI2iPkyXZI0//nd73/5MvJn+2+jFwyx
+BD+8W+0GUcNeJ467U4+g6abf3Nt7norVC3ywLepAnaYbVWDtvY1MkdDf6IegAOz0RUloWMsi3r8
bN1cSz/GRuJTvWlNTeQnc2pJf4IuUEj1rjdTm1Wa0rWUI2k1T7i5a5GmwKSJ7YFluTUBBmxFY432
ZzQrJk5Yg2G2lNDqHNK71aNpeFOC0sW/p4gwW4omXuVOS2dM2c4Omqsu8jTCkpgDsb/SAnrxSRXu
eh0gRvVGKOnO59iqsXhFg1rW11yLEWX4pVb2FkLVMnFfRzNPLUr5sKjTb3lRRaQTWWUu3sWElSM9
U4It1WhjhrbZfseCrKH/XyVVWaubYWyT9CGclKHP7y2SCnPjFVMJ4qa2rhYp1TtSGyX6iGIHYRwp
X5GoO+gT5Hy9aCPhbI9hhP/lVYoKqSPQNT1F5zpjp9Lfkes1Bk8BVtN0dNG3i/SYlsTYuGDNVZuB
dI2EOr9bLG0mbHRGw37DIFfLS8bdOqt+lu3QFfcq36Z/6jTZgahHtem+BDSp2vAGqXRmfFShFEHg
I0RSNxpKKVdON5X8zIa+L57e6KHNdG6+EgQXoBCxIBQl7zjVJD3u+HGhvgBVGdaXWEYlnK0oKBvn
nCBAcO9musTtHkvawcRiwzGXftnY9j816JDloznGpXW2cc5ybn0jomxGsWGFdbvLcpClayISPMXg
SIBV2puOmsV6TOMYj7W0qFXpbBTF+FHQbBJwzZUQBV4sp4QYzb6DwHLp3DZa4jYroelQZ7oqqUG7
SnKI92EgLe3MujRQvhT4bjbb2ays6JIQrsb85raivw4WvEvCi9FIwdxEJaLTt030h0qpYb+kBJOQ
19kVcb+NDb3svBiRfvRKbIYjgbS0xMR9gvg7/TpDeqtOHfLT6Wh3CtisKxxzQnPjjgiq7AHPCIZx
iBytGxnJJS46y3pW+iHSDpZZ9+63FuuK+E2gphxfknCsbN9OZSTuIUu0AcubMpyhT5nZiIU+Fjk0
OC62o4bjVQshbGGKhO9pNp/d0FDmfVQ5HeinjYbqYht0jg5cfFZ0qPWqEXcuGEqRbCqEDDSF1DQy
dxZCZzrBBOLi3KYWI3aWLAsjjLvMxt0RzzBmN2nNxoDiI41pEGvUTntkxaF2mY3ajPd5T8lz+r/U
ncmSpEiarV/lSq8vJYACCoveGNjs5m4+e8QG8SmYQZmHp++PqJYrlSFyq7qWvQmRzPQMMzcD5R/O
+U5H4jbKBiGtkRUoCQxUZFreMOS0cuoVWy3tvgz1rr9x3UQncMqeeyzB6EUQC/O5puIecRKWEzxE
VmP64+BEzFSsrBkxXHEwstkommoqL7kWhsMOGUxsBo1bScOf2QrDjGAmX1xmontKMAGxlwUJ0gNe
SumVA5vHZZJH5zwqMi/pQ+xJ7KaITGHf7h3nswFrmvlm08E7wJZeC+Rb/ThdVdXPIHv4RafxXYlq
ARThoLPOMcbXXXeIh9CW+wwpY71biJfNf8ZJHVefYzIk9g3ERkgfUc0Q+qrjwuyPzmipCnENOzV4
mmZoguKaRmN8l2PSmqdqLJi1bEtXpxTmUgdMVzBYQW4J5MsxYbOYDgcBVhQCKUmiQZG7yYRZegF4
nTT74VaNEX455B7a3/MorDS+dKaVsmR3Ioop8EUxNqLsajlT02DmTJZGsibT+qrNla8ZSqojKEBC
nerMa+0H6XUjo/OisxF2z7Huxb/ohXk+bKh9hjW/z4HmQGaPZN3jN06UQK1bhiXTd0ndJRWthFT6
A4M1V79pFNORrUNaTna/buEY2aGuoSjncOoNGlQZkuoLLcaVHDebTHqUwzueJRpwL7t2ZHGz4JUS
6wtp0r1VWMLFs12gmbgLJ6NwbxvLsRyItjZBoU+g0h1WJFyMA9pA0IyeSy0pVfM4Iqhu20s58Bxp
tnntRRgBm4QHw0UmZV9di4XtOPJPNbkOg72OZupn6BaEYTB+k/EjmpkVXuLObmWdwzzFMITWo+1T
0KLN6jQ09pEyZxvpTUn+aO03I7kLQWflmdRRE7lJDWHWspjTjaad5cAlJ+ijd5zn/HqbpCG94gcH
ZOxuJ0/V3nZiKRT6arJKvAP4LIvvfFL5nIAT1nq99SUrMATMMIbKbCEQ01F8uMKlY+HTKIfRsf0e
1mskNlhtJtSQU6vSdoVTHOIxaoHRAndfl5ZLUSF50ap8qs9arBkgM4UUSbjPVkngs97r4OD5yrLM
DdrWrO0zH1skX/ORaEoNQaJSbs8bYB/mHglgb/uf8KgsNwaGFw+k4qiW4SysTOU8YB6azYPGHHM+
hnPpindNi7OF2W49Djcin/oRiVUfz/Qjs0VBQpFUR4yY0kG9JHY5zkTD8h6NEEYWHMdvHsjJ8JRn
HeJr+IfrjWvqWIrG/ZqA3BUBZKys3euzXCBs2ia2DWPLIEYOUHmZnyGSQip7Mcj2xYEwdymsQtqO
KI8/14tEqiCiwmjs7cwRYDmbXphzp29ytLnpl7lWdzdGrRbyUG2HJOduCwuQ1M8t77sxzH8RCPBH
xoxDlNjqfJAmh6njAeX+s5CLR0qqytO3cSavRjU8iCLiYl0dqB4qa99IZYLIlPwPxtounZ8KnXZn
YKHZhCn7PiuHw6IqC5gFtJwz2p9Dkqvr1DAX+IcC+b+L0P+DsPxa8fhq//M//krd//1OHVs6OCBc
h1BF8cc79RzGVJZW60gP9fZsuERQQUXLf2hRDmVjtIvo/p+/4F/DEngh3SAd1NFty7B41T/D5+PW
LKkLU3xik+EdjWZEajTSfLJN6AsP1sfS3Sah4lb756/7Vy4/hiT0Ciw26CBAuFOsr//98/0hKSM+
FeP/KiO2wItE7bYECUM1NqUPc2/UNwqb1v6fv9Qfv+LfX8rhF3TZHhqo0f76UkXexiVdRr1NRdzc
F0lSAnwkQ/auqmPtWqcR8/KpklX8ry478df+4e8vTPPgua4wgJ3Txvzj72ji1+vLDHE8Zr4MKld7
NHTsqzOqZmd6Eg0N+DL7tK+BBkXSd+Lhg4BVCtBZ/qsgtD+uK4/2RYCqBVhj6rpNY/XHW+ntgSln
qwU2TNgtWqjmCqN0ueoTvDONDPZ/77L68/XEH7/6MilPc+1OC7QuNh8I8WUMKVsqKi+e8xuF1n+n
+ln/F4lJ/+K3tP541brSmtqJnWYLJijZUesZOwRS1g4S6QxtJiu3v6+sf6vv/5819f/bshnW8MX/
f2O/j9/L939s7Ncf/3tfb/yNfpk0D9pzgUWda+7/tfXibybYTMPj/CXkRhpr0M1/t/WG8bdVKc3/
RXolPkeD/4suuIv/8z+sv1G0ccF6692L80pY/05Tb3K2/eWu5HAVumlzV9prSy/knymPrdsN1qC9
l1PdPBF1c6pDSL6DG5X7uDbsc1mA+O5RyEZOP+1jDnJtPk6RqHzDnMN9LVSQLyBj+6ywjgb15A28
lT2bYpTQdjqRb8eWTgk9u6nc7m4kuIoFoY2dazua0XxNDHBHbpy0N0Ns7qSHJYvt9MVR84yGswK8
EI6K84BZXNMiTSdBWu2NbGArBtomK8urRFlfIMoGV3PISRw3NJTw9NfFFgVrezLR2CXt5+93ZkZW
dD+iQfJdM142jhoSipACCpZ7wF7VomspYdNiJ94N4E/9ohlM35sgVzXxrAGWy1l7R9mpLsv2KDTn
o3Iwz2hNh56+ctuvamLjkyKVW017+YHBRLJbzGzCu1pmO7n+OrNUwxGABvJ908AMZhKR2mNthouW
7RKgpC19DVopifCC5xBjDLfX+LF53zZpt23gFt+PS89yihJ6SfXhEd9DdxIeEjfsoacMT+ZtjMcB
zdljEdXaJre18ZYMs2zaJeZinKKxyM/T4LH96/IfgjwzfyRVwwlt+xyl8UPmzQsTltnp6H6nCLRm
iXQsVbf9UmZvZTTcixrFZhUXd1qIiqaQbutrso32fTpaOwi70mgO9IvtfZsibhGa5e04hj10Rs2L
pljjTHUZnugS5R2fGDF2DdkfrhmMg1gOcUYlghbnlrR6sQlHqOa66nv2B1Fy12pGfJcTEYB/nGF6
ZOpwdxKzuuCsPRc2WakMz/a/LxS1lnrsCPIgPxYe35cXURFHCy1hX/vxbA/k1o/LE2GPPnbafmtU
JcHqZTxdlEIZjNdg2DlIb0/aVDxrOBxZEeJvbWdiXn//kcc6AsM0PoVJs89Ctvw9prlHvTMU0h4N
6UWl3YG51fCG5/YdL34mAKU+RiP929KXT7wH6Vd2Xd90SEqWDLU2kX0APR0DHH7Ty12SMOig6H/V
c7Qxo6W1X0jPXBNXO2jXexuNFlsW7ZLp2XNhiPbNkQoxfhlgvOovxZirI+BleHDs1S4i0zfxPL1b
LPgujowFqCHdOnh3xVR9aaWbMq7n1i/NlH6DmdWNRp4rQEEeyUZtX7O2o9gezYLhT1JeWIxQwgIV
TQfIaOuHIpRDvsOqexosYHZnRontWcKeOyNDEAEJF+ZmcLP5HKoiPsbutPv9T2O2wjcYbgbsWw9Y
XdQxV15zQ7Jdc1Np7O5/K9GLJRn8IprY2uPks1l0V8+WiBREFv00iHLcOi4QpyrsmrMigHb9InNt
tM+KTxThZ3hvF80LKYkVFIS5fmr0+pgtqtjjz3EPE2AYn5tiJh/DY4nZiRIG05CwAZibjuJ9Mu/6
fHxjZgRgkZDQszCXNPDmnjVg0XzKMZv3mhizbeaG0Us4pJDJ8wbRUKFl52JqV96/PQWOlPAlrMh8
PuObfrPrKr94VsZow1ru9DIhXFfqKfMOlZ1RkqtH5D/HaK7vsSPO28r2vpsK4FcWkvlbRl8Il49S
k/MBXsGFCsMLSq+ACN/qNWB8WO9jC2WM65MlYMsCs65Fyaq/q/et0Td8hu1LjuYuH7JPzxHZrsbd
Bv0hGLrhSSz83WuUQDuxxLJKkGtjg4i1YxZgmZ1zX7fOfAY0w4Ckhc6c2E69CeuCQG2Rl+dcmfoh
b8dvkukvc1qUH4w4+abrri+v/SxPYaGhY3IEHna7B5SPm5d5TOHbVjQFaDqnfZ1133pt++TNsIiv
MUD2PfSfSbqgmCsNvcyQfaiEVfCgQV7RaoSbcQ9WuHTYXEnrCjDuWC8VoyTE3um51mvh6yNBwWp2
6LSyVecDUV9FE/iyrEAHRPtMK+yEKCBMYHM63inW1rYFC2Z0umzfKpjPBafePI4uNJU+mPSuw/Y0
AXZ5xoXv2nWGCTwoy/iXtHKkBCn31eIAFg173BHIHqZxKlGjRfepjSUb5UMrRpTbKX+4JQyCCAZk
Ez7GJXIVmGZEUKy7TdcRrH2qZzPxXsnxnrdmJPARZL7jcUnaVNTbtiHSo4HjzMT7ituJcSpDdFls
nQ7Hl120tNJTf26a+UlTkACI9QG812QPRty+dcMyBirLQVF7RF2GGKKqtxIueN/1D4A0OBCXx7xY
HizTefDQBuoAPdjXFc81IJwRKu/e6NyLrfIPF5rSoeChukoESu8801WBOkfeGfLA19VPjdwlgL5v
1koJK2rWb3osKhBwNX76Yul8VKHLhmAHWMDOt8ZmjVtOO6TJsC/gDwbVOmWrjNYXndUFciC6xoBi
0zkevoYQ5ZmMy80i0gUZg6fvG49WMW1+WqB0N3lUvgvBhNKOtYRpmkBlG/f6tl0VI6VsUalaE+Ky
wt0teXzHF/CRNnMLx3N6aFdyKHkZj1PFhWHYJsYJE5xnbhHuoVlcpUQXW5U24eLlGVprISgAYheq
ThWBadSQq1JrIYApRq88tVu+VA9yVd0djVpCIrTd4ZJ5za6C/HhqNGWfBisF6s+0pncn++Tm9Ryk
DnpplApsCrPWPIxqeS+drtr14fjLJasC+IIHl7bCWyz1sfNDvNJADLvAbcjtUWdWx8ulH/JPkacO
pzKJKQOA17kJidEdDDjsq6y6umkZQ+F20DXeF2TWccnQI678iES9R6n5wimCaKeJzlFcEQmy8q7d
vfmt673iebMIPwmzn7CO+KfBPSVWzWXIk7dxuMX0kOdUJWv3to5w5mru56TGZ9GXcOrZj93aLnFV
CGZOwzjHaAdtdCvt0iBmRtRU0tBMefyh176I5gjXnecFLmqdTTcv11rNexGy2qz7aA4iCSe6MJ1T
OisdW0Fp792sUKd5KE75miJlglzlDQD3cDrio9rwYkl2KoBv32ejeyJS+Fm6i8VjgLGVbPnaW2oF
qhgeQyVWD1CRbKmnc54MqAmE+PRCkPqKYRKGJtRDJgeaqD8cs7K3mYwCC/WUVyOoZcyQbmXhaYde
699ybnqXme5lGJt3+CF+qY0G9kfYsaDCwFEINvYkq7u3Wet5F9rVbg0y4WQI6pFQGXOeon1WOMFk
mDog2/Akq/bB9mrrSBTD8+IMX7WBzAM+0IGdsMEgQ0q+XTVveBrv83H5ZZf6cLB1dkhaI6499Ezf
6yy0YCA+WeHds4LxO214nQjF0ZzxaazyV/zECIyVxZAvpdQISyo2ll6BVhYs47V7XUTHqiPpyrNJ
i1qze/J0gsLaUQ03KbP8haEvXj/8cUhem5LJA3AmPRhxyqLDHFnbgW5zmjzZxtzS8nHIJKv+zCb3
iEMxSfL6OFvWfV+s31lnIwDgUsVjjCC6W66j05xUNr0RjgJ9gO8AyzW3cl3PkvQApJFGfDTt8AVE
vj+p4YxTzyLERL3N1qpNtjnUa2vWA6z5ETqS2ovVTd8OF5YCVLtz+qJ1EJsl4zqNmQfLJu6hxQiP
kdJQl5ZoJ4aZjYEn+7skSt/xQuGPz1K/G4cgt6xhJ+O2PrV5ddtmdb71HoQ7wuGLl8dktBEC1RNl
kvohQ+8+vGvVQnDXKG6qqId4nL1UFUZQbXTucIb60Ky/gCIhWcrjdyLYyM3qSEKQPVzzckINaoAq
G2lX+LoY83aL8eKShMFkPYOyJH8sRfEOnBwVMh/IVmrdAelTR/PDpC/JihVCYx6zHAB67bpEe/Sj
b0FvDmwXDVpW1G8xjwt4Hx9DR8BLIJL+HJIwReoaP3WH2ZoHoERitW4NNkklnqI03BYF+kwtChAb
ef5cUcuBl73Jaaf0ZZpoolislK3xoenUsH2IBm9JOyqFge2ge/W0ewpBLtBZvtQie0248mceqJy0
sNC0tdQfC4UPRi6Mutwb4WVHJ2yTPVKwB0zNDgqX8lFOFrAGy9gvIOHxKm3TsolBDhc/jcZ8NMzs
EQSMkTxHdKCLR8xcIvylztNdprvLRvUbz2iGvWUvF6O4VEt7A7sOQc8svvIxPilH/egRw161kkTD
UHMZ8peY3kaeW1XPr6fNyXSTwtpeDC0OStvDezqLvaigQjRL8g7haLnhXAgHRRYQDwpUgT5C4F0n
XvTJeWDvTQtkUtZpeWLdUkL6+Wi/6F1Wb0fNODt50FvJY+q0xbEHi1UqSZGm3fbEhO+TaACMmE3N
jc26HbrcrrYieXD7mAfDKqxzIia6ntaqDfiZGqAgA/zbWbWCaJ/8WsLqe+xz/d2GuTLFzkiq7Jwj
UeZwDDGczwubZmHS1rv08XyGPUUMloFVG89a1JfQadknLzfdMN4paVN/Zui2YiX2VG6hn9bG+hB5
U5AIs5rhtJOrG09Os98VpA7Qcx5MXFubWckvZMZEdGnkBppO9qw71tvQG4+wvi6l2fAj2Cp7NpIb
fn2vSM+sPEffrkyWLuKugjEZOEdZ8c14LpK6AqmoSNl8sePr7YqK37FfLUgcqNCYUUaBqXPaj6XG
c1MCFowpKceOmjscdOoe8CA+m8yDrowQz2Z3GhI4RDABV9HursD3jgKX+Hp38Z4TY3wye0T3tNE+
eyv8M+H6dEB88FxSg0iH2h0azBe6rXBTsIjCAHztK/GRGhj3CfA91K3+GLv2I5/rqdOqZJv1qKZa
dN07h5uzMeUn0oM3QEUfs6mtPoboOnVh5ecL0it2noMFybtqXElp6jzineIKS9KrsLgRB4Jf5uE5
hbstTFr31mCflQ0/dRsSQET02Kj1LC6rYDINFpWNfUj5UHpKgSIc7uMw/BhMWAVk6ySBVfP01ufu
GjXRKz3YAYjt86CH88Z2u59zFp/MfgHXCziyG63nphywkrXxtcjynVFnWLPbke6T1Tbb12Y7FvqH
l3vyYmk3wDdyhII99kab9RPXY6J5n8kwXY2EZ1hs2o9lUn9GBSiCHgRp1ZU/7ELcLcCFF/ctMlgI
9dHwnXYGm0kPo2ED5I5HMHT6iGGV/tNKvhTKs8qdH+Ne67aqi1+MOG+5oSFXRvNThICD/HdxEEZt
gCZb3uDsvgILUkHoRlDRqvqYa/mhH+cvQznXtDMfLStCBzvtxqEACLPc6A6MvgbxoeFSk8V6uhVG
yC3jPQujaHkVVwNAzjWsCe62xrNvjfJ+lNG1YmN5GKulPEIDvilBQ9zo48ckqLVijIuZrbAnLR81
K8ZgzeIKoQWyLaWAcdIdCKhLRQHDpcdYTsV14DhwPcm4D3esp7e2TfHBMJ0wc8zvAfHj2iYs7K0B
12d1sCRETjjZa+/oj8ZU0NZbBtptx9zZ+NRJneCajusPqKvnOZsf8tkOgKjiny4f2DO7O7Pu822S
II9en9eW3n5pbYu5ZJE7XVQgKaaE8eIcFdu+IoGesehdxgMVHXu8LBAuLDFsy6s5K+dYaf1rzq3l
W2TtILnG47bOYXAp4YkhAad3+mB26FuYKRR+PowbDHh1NgRzyVxFy0oDRTKP0JkAtKSZgyXHZsOU
MxZoO3ov+YxqpESyhvok1XM5I++vRkZgrfmQjxogpKrcDUkvDq2G0ADMamLRhFNj34mRigZFX+v3
WUUUymQGiUiJMruHShtzATOh8Xs+rn4y/JTdMtOPe72wruutQareatF0d5rWvVFBHjxCJzP0lebI
Jt4a1cEy5p/6osjgauoNLnAEjV786sZowunZ7iwuMsTVAE65Cm6kjF87MRQ3g5UFRtML4P3WTYlF
K3AhuI+jNDEpBGVdE0nQ1Qf+7p7RBvOy2R/R9fSNpGmNxZdWaO9aB8R0LGLuVe1XGCJ31do98Js7
ZcW3dtrs8Zkyo1mR23Oa3+HP/VGMCi+t+4jd7aPSo/hgGB03WcfoanqCkh6Tw5toviqLz0bpB3Bm
b3o1MqLFgqyX9rYSl9RE5GTEHnpk+YbBFY4dmSYA8rgzwz7DBwWhZpNdLJM0wcFWH1bVPpMDrO8m
JMjuSHjAwnm9GAyX87lzN86g7toyXCuetH5IKZYs7P0zDi08Dqm9RQJFEV5R7a6nMthbOjgkRWaT
4uOJp2Nth0+JF9WbCN/PtuJvHNCQYryaPnTYpAESoW9t5ixZtPLNSIEzCRpUYiydY5lJ66gm1l+G
DSSo7qpnjwemZe/yUT0OTmawNfLQA0yPem/TgFRxS0GNyQ2l1MQTclVXh6BeDYBBk/HWeubzrNNs
WsJ+Y3L8Chfju5JczaWbYW5nYr1wnaZTcTCy56UNTd9F8bURAx8jybkPVQ6FK3Pqu5jnfOgNDOXq
B1lq5a1yP2US7cshPOdhqbYlJTHUGYCOjPN8bTJGeqkh37kqw42RwefrNJos0q5e3LAnzpew5ojV
l1NdO897ETopJlUpfZQdN0M5zAeqHd8dQcqH6x8NViODDXkQVWSQeAYnuQFBotJnEpIc4K6E5OIu
cZNTR13EqHLadv0od/ag7bHyz8E4FTgLRPwCkXc85V2CypiD1ZKEBbgqfUhGnnwmkcw7O+9weLS/
wKZtQze9l7g3fGNS5zliLuVppMIJd4I+03wlqsTyBWgJ2NejKxyiDgYQ2E6P917T2ZqLGSQK7QXu
o3gvaP/A1ic5FRXnbjZRJdUF/dv8wAwfmJuN1tvJ834zIm3YqNjaZ2rC/7xnNHZjxx1BB+47s/JH
HcOJsmmfmvbL7rD3auBTA9uggY/i5lo6ROdJzzg0mbGFxok/nVlnNiN6WeMjBglipmjEm3CRseCQ
QbNNhhyH8yT1HSKxI5q2Z8vlYmvtq4fdQC+6fR4V71ggtX2E97KkT8bqZ1E8jhQlY0q3R/lJl2u8
xE3/gxRJrC+NiRQ+vInr/BaQKJYSEmEuHb6eqIfoNTOq2xo9oBg+qCFv3S0uox2N7ogB8c0xXMJe
iW2LjJ3Fc20XpwWiliH+lHWz7DuP8AlmIDSZ07wdMjQ+OWO6xfKKwJb0EkRR1kHMhcG05Edfa/g8
1UbKJGgqryJ91PhpxBwe5FceZDZdu7wT28IkV8Npyn3d1IzK+spmSlv9JHnM2BOJ+1LLX1aexwEb
lMq3I0bCdhdDg+jdx3CpP0U/F2eThnEjFdkFBe7sKJxve809WLmJrc7dYjo+IdbHAmctZ8vlKHbb
5dgbjLdTxFFTW8kt/otjYrb4VGJmaJjaRka39HBbs29+Zrn7VGcmWQMz5047/USkcNR1jmQ8gdtq
PPeuuC6CzMrYHO7cmqNYvTrIYmWXop+vO+HDTFk7A+Ih4zineiHLccrJVhlmPkBDNXfgvdIVK5ab
B0uzHXZC9itJ6cTptmJPPKu1L3uScq3VuttMWbkXvTotbXoyycWlMAPTCiixauJvCi0Y2Zx0bojv
20IPv5AD7jsCPWDj6IdxEp9GirxOmPBospEoiNQxENMVLjwuwmmgK9AhkVqVuCi86Oaig+H8EJ7d
76dhOUmWHOe+Lb/7kan/TPPAIxmr/0JY0LFsKL70rvrFru/kOro8KjqQTR3bCdGWT7OI7CPwlKNG
qKFpo2VOJLVSUYbPyiq73W+wXU97e6o8Dp9Rpb883jOBLM2NXhXzHm8fQChkxehS8dzfJz5R99o2
GaJvU0eCXGaltx3UUN8gjxw4jsqf6LIM6CK95Uu2euCpiGoLXfnZouzaegQMbGppvxpcdEFW2Zff
yLrflLlKtnflPL/M0fxuEHmKBnITCcghQKE+2kqEfp2TxgW64ant2q/ZxJUg2krf8zPBZBErPtgA
Z5rZ7q6pZV0JfpUb9KPZDszIXnLvH+NcvRZcJTjWUJkNZHrXkepg/jJ2iUNGQAqO47Zv+JttrXjL
W9JyfqNsXdtVhIOupjsbTqHWZONJ4Htki3Uuw3nBr81Jx/LCIhz5BDXdPZk2AdyiHm86J7qHNMUr
5M4lS7vx1IY5WTFmgZ5w5dlGN7//7aTE7SDm9jB0NdD78mqnkAiM3MN81wLLz2JqPA8LXO+9QjPC
XhY270Mc7RL2toHI8qcknqiKY9NvFHq+ocMqbY3hFS0cIA/cFkD+vSbQG3awjjLJBGbaWCN6hBqO
79uQpG1MsXzpVf0jG9gWsL42Tr//IAWwleGAXxsbRFKd61B77Viy7yKFT7lrb2FRdvs4VIwxHBTf
JP/4IzzfncrN5zRsBTviyI2xTzfXCDHinv7prsIGg0B0xxg6CsrFIoCwzJqDl7Q7trzsyV3GhKPG
t7RY9WsSp2KvyiQ+RfoZ8TzHf7ETcf1e1ASZRnP8DTTvhlThV3juuPPwhcEuCIN5Qr1ELUYzV8bP
Q5GXgZXiC2uKH5ZFA40WSQciaG4TFr9exfpLEDu0N9aAHsN4Yn3IqNdIHzzGmTMjBB9uSwpoo/Kr
3mFHh+dqV5kiIFZ+WtknyS4dH/I+67ZVw+yoZzWz76uG5UVq/kLfuSMcUN1JoA1bvchPqZMV5JFm
7xZMJzx8DW8IcFZCVBQtyGuX0mwjv312xTrIit1PkkKxohX5jxRZnz9H6s3NwEs6JCIhrwm3oz5d
EpnG99jOYS7lB63JgWpmL5gIVgwBY1Gb2tzqgVhbGf17Rv57HbcI4Bfl7CaTBi0Kn1iftKe5caD1
mz+KHiPuXOLsm5yCMB+WvqxoFJB4jOGeorgfvV8lJe0uDhG5Y6fNfa1FrYmucgUQDtdptXyBY+eL
GfX5AIfko5v1ZO9I8USTrQhYK26cxvwKC88+WCmbEfwXDIfoB/MOcL2lHUPHuISO+WEiKNo07ghg
g0m5yA6jGJaAWwy6+xzfjjHpGaiD51NePoa99gj18GC7s74bIp5tyjnAJ8Z15gr3kBdEhPMRf2O8
pvzox2GfEE+vO6UMSJzlXM44f9zV2z5dWh3T0uTGbEek+zBwVS2a/VWXgMKGtYksXSCcdJuZQ1Z8
RZ4LUds7zSU0qjHqfdGOPxLZMbOtnEvLkKAbp/Hc5QJYGGMsOwTP76VaFkxKO1csNxE4hAV+VWrB
PkYCDrvHeF7dvnb20mdOfmThThO5NPZt4vY7owwfYE2pC1nWA/um5dJR01oQMrglB6JPxUcS5i8Y
sd/FACmq1+NXOZ/UMgICyaW7iyn8JnvaFx1jmXwdETT9R2Zbrb+wzN8YqJIPycAIeBSGP9kxF9dD
roMwG9Q5kVV4zjRnDYdPdqWbtMT29Qyp85hcPWw72FyTp7GmIg8lWhlHcgVV5nLuGVU0UUn2dT1g
ipeHCRm+D2H+q9ataG9iMNuMQ/wsGTRfi4FKofJyh6U/NOGqa1/DcDQC1bIKh90oj13DpKg3Tk7D
Q9+bsrM7II+BK0bUiaQ8SVzaXEsUgBWz5MOw2q8mAQ44kGbIN2ydXQcr6tINFxxzB9mvnOmxHJAv
kIseoxYSffatyZq+WXsBahje65yTm8JZM45QGKR1R6YMlh815OipTYv9TsUv4bL2KGywXp9FxjJ3
ahgvdjxw4b5RsBGutKkROvuNNJ6B1ezSlFGzO/RZoNhDBX0L/oElPOHi2puEHo6W7gjykrSonDU1
tCJGMyiGOcX9lr33Whbx5bwQCc7uItXHoAVqACsOSOaypsnRpfuY9Qn8CBPua9HfFhbXjFXT5zSm
YPnARHBW0wp/SUHhESR8wrSTrRRhuXVqIDlMzY0ZBF9Ow8RUhb9vbJmAJMwmOhQFjp4PBy/WvhrT
3VvwaTd2mQoWAExaw9LivrIfrBYawdhpFFh41kE3x6d8UHS1HBfSI0Z+0L90x+0Q9EMPJcDF12ra
ANr0kd0DuhxjZ9f6T5g4J8rQH4NpfabrmKROrXEHz9Ld6Ub7lqbRwkNEnZEH/5RDl551BK0br2e0
IfQUUTK2rs3kpEetCsVpSiVDwqnnoRZ7pJaFB3vJrkkhdZ+B2YM7cl+Si/eMrjb2CxAuNLDAoivt
ggG64PmkvjWs63NUww9wM6bCA0Nv/XEU3PEOE2RU5tUnRvpmn8bR56DHd90EFgDxIiEG6RBos6QT
b41S7caSm6fMIUtA4xIRwV/I2faAUQAzEQFLflWzQ0rKam5APtVZTbQt12FQljAkXP8oMRVcACy/
lDS0EZVN3mjnNEFx2ojBDZw6Pei17C7NcjJoUC+z7iKUBG4XNP10XCjYLhNy+103VsamZ3+skXBC
2i0EBK2uyVYlO7SF8L/rozQQpHbFOGBPUZj7Cf64E89v6dsaa5ts6e8dPYPMkroPeRdV52Tpr5oH
g6Rr23NoM03iMeXPRvnQSICBdFKYVuyyesmqu4qEA7RkDOhANdndnaU6cyta4+jw4RqNs9HNzicb
ZfZV3+WnSI2feuqC83C/HWskpKifHdIzvxjCp5vBYT1BujQWd1ldM8PamyAbCNFlUpgxIG7ru7Ag
U70jiUT2EB6j7OekARvscmitGas8LdW+7bBLr6R+7dJFQVBb/ou981qSG8m27K/cH0AbhDsceA0t
MiJ1MskXGCW01vj6uwDWTJPJ6krr5xkrM1qxisyIQADux8/Ze21IXNOPsTa3IoZJ6/fZGbgET+48
D4b6Mi0WpodxbjHXbkUzf/LKc9jq/aFqO3iapr01K/0TExw8w4HJecRAnmfjlemRgnMwIz+q1l3W
L2lwcdz8JidnYZvxYMPd8Fam5XiHDl3KJqqK7zIMnrKQBdz1mAiocDpxLC9QWzF1T8UNzwYRwDm1
OdSs29n4PxWziDHkxuvG9oNbx/K+hN/K5yfHeWoZZhbD/ehBXDMRPtKLU0gA+9A6tWJKuFQhHQWI
WU9D7LUHq2wOSsjPnZNoAIU67bz8mxQdwzldpF/wfXlHpFxFS51mjo+xSNy9qn6Q+2KfYPcErNUN
w1l4gQxMOECbeuwcnbB4lXVHxI3fhHs/jQjwNSSpsxg/DlE/XfWWCEL8WdjCiIPsA74SJkVXPE1k
2uJaOPo1kxpfDN8H0j8/aznbu2sZD3QGSFDuQdiHky0euzq5Y4kJT1MMzZtabxtNXLQgJuR9pCAf
CGslEbcebl17Q4cSimhDLFDVBKexQVFleUX7AZhQBffMIMoXdQOgLScF6kurJv/h6errlEf5WUTW
HYKN4DxqNv6UIrReKTrHLdtTe/AH3XwN1LgnTbR7knEtUYipr0nA8LVIY0Il8gIvCOOQ0kY6lT+m
LTlI8Twdwxm70e4CnTyuKMxftIEOQikIHa3Vi8p9NsHJuDExZ3pEZti2tY/bDnIb5oyz8zgIGrcK
9P6gipmFBQxG6COxEhpUbA+dWhkHXzSQzL2eXurcvneZGm19x+SFI+eWo7R/btXgQ3/s8AciwCWM
OS33TtWO6AS89DYQeXobNlN6a+JwOyF2eozn3y3/iahgDwmOzclywA/f2fT+pajWdUGOMSfAupM5
2e/xN8bRdNvAmG6EDnthKkf7FOjUQ5aj61tRiWzNoe6EngiFiNmgiLHskeMTyiZrhqI05n0/Gu1z
1HCM6/oQCx+BmEw3Y/ulz/GEFgQ9cDwAEhQgPe3pDVxsxsgrd2jTrVTdekDQy8EMSZLMQwO3etwc
ykZjnlLXHAFYXDyiLLeGaPDejqBqYIxup07le+mZV3KzfowCogcSyQiPZ/M5i7scV4D+CY+m2sVa
CWi6/pFWZnkOokuf03pEdx1suPjD2YxrRECEI9Ro7df+nKKTSv1BM3k7uWO9WPCPWtbRUpjlupHh
vnJo1uYmHs+IGTqwK8M/4hlMLoNvJJcaiFeNpJvVb9oMmkV3R/XdDhnvYxOfZUNH1wpYmqycIUZU
W2vFUte5Ube1Y+tjIn3I1MERTfUq7pE/xIyDTnjEIMl9MNzwQxRxhM25n4YsBzsSCejc60ltB4jC
J2WJcI2CxdoVHeQtnMpJOHykF7wuSsEHHHlOA7YCejGAKRJO30asUbr05SlzS2RHTrH1E+1zDCJh
4DiilRXwCX2oD7B0P2PU/ILiseB4ENxUpv+qu2V2RKben8io5Gwu24uvuvaiDU5FwISerNmRtn6N
aNAPBrRZSpF25ZMrTGMTns7rQDr1ngBrd8uE4UeFwGVEB7vS4eJR0lvXDByDqpHwesBWTJo2nHV1
RKKfNI8wzhIGUKwKPmfCeS3wJnx+EHQMHAp8JdMRIomN2IdsC272MXx2dcgRjD3xdMUbfcio7Fu+
L4xfq1wKeO1VvQ2bFNkyKL3O6zcits62R/uvH8w7z+d+ULUALRv2j37A4txC3KM3N4b1PvI9oCf5
sPFG8y7XoGoQjWtbnLxj6aFUc8ZN26mXpk2OVUewb1xtfb9mLH0RQXvvFjEAs8zaVNxc7kMo6S/o
WkhTrq3OfoVPihiv5VyJcu5xYORn6QFIQOsispYkTEH7zEKwYmcHZ8wuyCuzld+PhJFXLno0HLFV
Y6A+NEG4YgQ1yuChzBks6+h8aXpuwty55KbzeaQjt9Y6Ds5Z+zL40ascbmv17Ka41HzU3KfaTr4o
AqQp7dcY1YlWShoNlhSdK4AbFKY8SzpTCx4PGtDF98b1aFbRGbDlEK+tJHlhKOHvS5QTUdtpNLmm
G9ctH5NoRpJ6zVmVXgl3OFqx1Gq7zkSpK+fBeP4h95mmR41ErlaRAhkj/Ngy2i9XGv1+ChTbngO9
47XrR4fJ74m169pdLukOZZKY9AhuxcwypBxEMA0fqWz3Pf78W5SqLEqlwR4e4WAmac5BRNvfRGBW
d3E6NNflFyW94Jhb1otkQ/35n9I2AjjcTA4qz1xdIncccESbm+V3tTuqy/Jv2Nb/+jfhorFDjExP
Z6RhL4u82ctIE2qTwjdpTUfdxMqzronwUZJ33J+2OV3TwB52oxUwCp9/++9fMLte4YwT4RqX+mry
23EXjEF+FU7NrBBG0bZvpQWkiF861O+YKQuUjrS+JDyAe8+YojvJmm6H04PGonjP7kZ8j+lpa0xF
AVsPS1JkIeml4ZZGYEY5F4pL1HR0AKMPOVEz9/Xoc9QP0mPn6DDjA/KRguwO2fAWTvdWkhV1mdyh
+Bi08VM5jc21WDwimm0dO5VdQ7Ovb21T/HQv/Vduoqf/BykipsSi85/NRh8+J0lY/8/4P7uW7vFv
tqPlb/7FEzGU/S90SzryX8NybDWbQP/iiRjK+ZfhWFIoXEk44GbQx//hiRgW/ws0D5M3S1g4DXAP
/uU80gzxL1rV2CJNrJjSxWP831iPcDf9QhORijfAZI23PL9BJdTsS/rF8ShU2nB3N/VzRagnpGtv
E+zoBDFjq+VHF7NK1dabXy7U37hJf3c+/nxJhfDARq+9OC3fvOSA7dq09frZz8Uh9rRNCs/UwuFs
4iPSner1n1/urbNq/oS/vtx8BX75hIVwsTQLs342BnkAkXBTslg6pYY4N7/755cyjN8NpH99NkoD
gXHVQBALB+bXF0P/MhZuNDXPHON2tg/INVY6akqapYG4j938rlPBt0B5Ty7izFWSOxgsxVqjNdd5
gBTq+tlu5RXO/M3UPOLHOKbA5E3HP+Mpe0LADOSkCr/k1fS17Wi0NO5V5fmjhpekzpzdoJPgxMcE
wPPJze1doMlDDAucKftOSykpQusyGSWN2AwBlnMcOsSgNKfu8wQ1WSQI1hHMV6OyftV770nK5iS9
cNP19NnS6lDOw1eSZj4JsNBwL16BTuiazokj3k4FN0qikTRoVR98tJVrs5fUcoSc6wqBgwJ2V4tD
dzXzlr3O9bZoeExNfZ7bWh5uhEwZLy3E+ha0k9+i9jGuTt1eYgcBvBN+I8zupnQIyEUKQ6omkR16
f56a4Tbv/PPUZVSE9g5PAKF9OhdCRtsOJWqVNq+p8M8BCn9GYc3FpUMRdcld18s1k5gXp/lBe+OS
MK+oU/Mujj5mAkxB430NzOTG7N1jTdjVOx7c+S74N8JnuUssnmvHkDz7ri3fOEIztH5xT+ja80BT
OfOGFxmGX965FX+3+S6vgUXRRiuLPdEw375GM0KRUbglnlubRO/avupjfhcSBFFY2aeoFXt/ql9R
Nr8KXV692CMlyv9C1N6nd97H3zwRCiSSreumkLAv9d+fCOoADekxT8SM9cao9WXsbxmWbwaOOhHO
2Fnm9wrI76n2ikfNt48xDR2HHm3Yhj86uuL//H7sPxc83IsOwjghUV78ce2raFIcXfvghYmBC6ay
5h24xr0dZZ96IOk7sVce8ZaFJdY5ybErBOSX4TAG5IylNV3PPok+9UG4CzqHqSVBqlU7oQiYcvr5
6uiAV4efQUjPQPksNXHw49klgSVg1ZraDyMlRKJoOO1YtFiYSnLtaHeKY+eWH2y7OKSdH63zLkc6
PQm5kgFeYfUUmOOLH/OMj8kXL8HxyKAm/OYQPrVOe1pFORl+/fAywr7vYYesNCf4pmtztg0SlsSy
+NILUCdgy53itbE5EjhM1qFKYg9t9RdSe1Eqh84xiBuJDOnpn6+5+PNedJk/KpvpqeVYunizKtaq
y4mQrYKXOOpJUfaNZgu1CQCkcYhzkL7lxCA7nYGklryN8dVF4NwTt6KBWZAkYNX+jyR6Qjr+tbfE
KaYBj0fsJe34emKRoslhhG7W5HtWFWIITTB6RcUcVliS/ORDV4gDKcFH/G8/vKw6yPg6z+wyoW3z
9HveeQ8gUb5Ii+DqxCwfoWa/wNDblqyfy3X4/6XUO0A2RWXznyspwNtN9f23Cmr+Cz8LKEEhZAkb
7porHdYyi8f5Z/1k2f/id0rppjszFEAl/N/yCeIalDbbRljg2gaCJH7cX9WTYQJjcyWrkUHBNd+N
/03xZP6+uM3ecFtwU5uUaaaCP/MGYIDPzaK508lVF0QZUhjfvBkZKgXMCfalstR9LCRtmZH9L+u+
Jdkc+T4r80c7pIXq0FaHHUSqF2PxEXvgSU41sxB339oA9+3CrY+oG58Ty4czmA7FxkrzO5nVP4EB
/5EpZ/7+fC4fAzOrCyoNHoQyzTdrdKX7aQ9yhv6LF4+3SNFXpU1mgpkfRe2xakNgOgZ11p9Nqe8h
0ZIGUxb7KoH1QkAxM+ZQIpxyOV/2+RHZs7NKRiI73PJbH/PWhU1f1oXmuOZHhu9wNIy/e/NcSvQj
SvLr243ObQgcNm2QvMOoG1dVmGIHDPVTaNQmM4dzJOJilVmcVkdg2+iZ6s9c3HDfpSCudDc7/3Lv
/k1xuzAk/r23L9fS0RVBrrrNP7r1pqAOMKSDaguASJeMzoasOPSdN55IpP1KRPzRMbCTWAxyypqW
Cl2c+wQDopHa/FJCxwad7MeqfiTrilQqpV172aWbRmvNtQdc8MDVZToFvHrbhXzAYgj9uajtkWyk
+naY9lNLdNSY6iffzG46qblnmknv3DDG7zX1zw/Jk4elCymbq/5gEMJLiYBki5UicuTce92nInDb
dai0H5Peo+NI2mJXuRMzotxC9NY8yGHqV8XQmQ+oOzYVU4KjBrho3cfle5XPfLe+/QZczkWSqt8x
2Ox/rzgU1Hq/G9AsiSKJNrqGH2m+VMsNEYcWITRMFewa05Eb3bZd2Lx3R87l25s34OqE5liWQUaA
Ox/efj0E0A4KPFP0ElGOfYNy3dlYaO4KB8q3XQwm3Z6xX0VkbK8YAwOFnb/cDuvB1mrfI6wYv5ea
yzflsvXqiF5ceBVvDySUMAVjMhoegBJJUqU5glwUPwX9LQxqB+aY+TFKR7UuXbY8rygA4Eb5bnnk
aVt6O6x/712fP59YxaLuWDA3WHIM/c2qWVR8YLSYWEXVlOw7evFZYFwDW/uc6nhU/cKSZyf0zm0M
IR9tdUOxSFBDOJEakRny5678H1e/n6/3+/fFOZRa2eDEzal0KRl/OSHSAkbu1DNu81XTb5UO4AGy
H9qOob9Wt3XdMLblDcKdJm7Fo6pgXyjOSWkVOx5nDwcoi1xlpSwqDjeaRt+eQNk4oMPf70PPU7ux
TMSOKeKn0r+QH0QUFqDIozWW694qqxP+CnTdADOPjG7zo2kyqZY6MmBCRrvIuR+InDyqiWEjTTso
QcwY6MzK86BsRih9yvsl5MjDnbhHvfJBJ8BQUUGCdRBnoyalrRya5+XWK6fIOED/DDcERfGxHJsO
bv0gEtQXIbrdPjxkaaSfi3nJB3+JHIQZ5NrLGVa5+NGwCWjhxiX7dllEx6C66vLHBFDsXIS2S/TO
VVnj18yo5LnNSvLei2KvcgDkeWwfmyTxt0ZsYLMYww+WKkjByGlvBQnz1QGNqcZwDfk5JsM4cr7a
Hpd0eWwtMTFH5KzsBs6GoBVtPVoOwoQGqwWoAuce77a5g3thdxity6ZkG6pNHrJMnOMgRapvFp9U
7lq7RtKSSzLYDKn98s9L/9/sRPR3aKVQDOCpcN/ihcKpxmiKNP7nTtRX9c1Me9xQsOdk49UEBzvp
NujVSRJ0htysuqtj8tTIRrsnNOX2nXfz5xrNu2Fm6eoKMK2Ub1YhbL0dfCWf8f4ADN7qnQe+gh8R
kZerYQLv4VoSfTbPWw51bj8GpbZGer9unzh7izw7MrRGoZDYzrvP2x/LI/RaGOKUdZYuTWcuqn55
3Fwvt7oR/8mqjpVzjJCn5hbHAh0pLUch95PhjQ+Za6czcX8nibA6/vOVmZeXN4+7yfrsuJy+50P4
vDz98vqNpnc/C4Zorqs83zxLHDq72I8eDWaYMPrJ7nDAImIr4w795xf/u5vEsuZ+lDDhaplvmVcB
weYM5FlsBgPx7VTNM1bb+yFGN8ZrYaCMYfzRCtQtsZrPoaV6sUl/jroveWRG71QrpJD+eTEssG7c
r7ri+1BvWhEu83ptLOF7LOVKaNkYMysG2XHlfSHactiZAeNxlGyYqYg/vs3TLxOBDMtT2c1mEY/4
4HrezvUkvmrGoG2BC1ILzwWx39c3uekSK5q7zbVG9BuDGTkU8wsQo2SRjMEJeflZbZd5Z8MCV0j/
xyVYxJPnRBH1SrsI3YYWuNtCs2b3hIsDaQzGtRrJSaJCKj46QRzSRo9fQhY9LETpnYv4BR2mOxJc
TvQNZe/WCbAUdkGAoCxDjM/hANUy1dQNE6INM6Wn1EVR2GXxXun6dF4WYoJqfrielqzzCKi6sENS
oGuH8Iw2H0/AIlddTs5BrOSeFObwUvvupeqx/jUqtNEYnp20CO6Xd8ygnIKoZCDpsRcPXll8JIgP
g7v+waSUuvc6KLls37uuRITaDu2myC06sfPOMnk2llwH/bTuTy8DpPp14B8gn+RYgQesatxnN6E9
ghFnM9fME1648uCnO8BJBjGizM0j5v92SQif8UTtCYtETM7al+HswO83NqL9reNZyX5Z9sPK1a8/
g0dFEDTPQ4ji3sB1ZDVkyyw/1HGoYJwCrguQ3kdDz/J1iFQtypvmOedlEINuTWsIdmSErvuysvbR
0XzwCdVZ9yq6ydvauHpN8pKHHGrsQVwni9U6TqdLLuxgpxHlhg0u75mSEAoPqRSDWYJGVRsAuUcl
E9fCjD7hmj6buo8zmO17FRSuuQZth2krJoCm8fwSUFP9PGVRe8n7b8sNntum3E7a98LMxn3vJdk2
gWV1ip3ohmB491S0zHCtOY/FbNoXXVX5tc0oO0rTuL6zEPxZJSpBf18ZtKKg4L3tvCeD12tlbSKL
iyfiONqUebHGcyRTm+8J0D0SIjATwE36OUVuqRLjKLVWmSeN99ZkTsRv10R6K45lwKOkfa3ebBZu
a0LsmGZdl5g2eHqy2xZl6sFvmpA5Zwrwdnnu5j01L2yF3qb9XJmmfG89+ruL4rgo8HUO7uqPw5yO
ZbVlKIYjbz49VWbD/u5OlFnRBq/PqkgHlHokHs3Ht/vlkkwMYW0NB8k7X8/fbJ9sndSnbOjz0f7N
KaKktVyVQK0RmFGeF7j6t6k7DXTT5hOtYSN1oWHlDTQRu9SZDnOMe68FI+wXktgbWV1BXO3LbJS7
Ktu88+b+vEwOTQ9A9aDY2ErnUdWvW5hIpd+3c39wKT0z0h72yxeEARfDqgP7AmkhlVTFEwjlZamF
9GBmDHAx//m9zHfG77spXRldCiZIjgAp+ebOsQLgxCMkS0KeBwfvZejufQag+6pLrBUCcxNcBRfw
n1/0b441dIMUDR5UAXMf580erhqrsdygmbMZx/iguTK5UOIXHyORWjshnQddqm9RCmbAdvWvponG
DzwLO3rpXaMEE0Dei/eGP3/eMS4Xgs4SWQCutNw3X0ophwjArwsRv/80WKmEttKioWOXihFQVqFr
HfPQRCMWETtRQ2or+m9eS4Cb8CbItCWSwB6x/bKs/vPl+pumhCuo5U3BSMCiU/KmwTOUuguHW1hA
u+r6BoDwQ60fDcNIaQ4ouekVbslwbM2tPrgXmlA0TudHXWTmqtGnEpBEBwY7JSKuDbNt7uFLNQZx
k9iM+9vZt45YmPiysC92UWmSypw8Oo0bviqfYVLUhCChyLHNYvKxRg17GiS2HHhU9t5tMX/tv9+M
fE44va7BYsbw481tEXCrcVx0aLgXxQeDXAGVovygSSHPekHMd+H5/apuU8SKpIOsCRV4QeAd7Gui
PAgLV+88G3973amq6ETObUIalb8/pyjYWoE4nOveQXMEMjpjZmgAdF3E1fK0fZUaLxOHMODR7EvF
dIRQ264Rbpmc8CZzjbAOCpZDF3+upeCuZYfKCPb9hCM7kcUx9xz9jFLwPFbq1vLozCFgxEqoHXI/
fsXP+KXRcOsvT0LrSdpwiFffWSr/rKfpHNr0OZZmi/X2oGEbTQ1AR6HSmoAX2ko9iazaqzAvtnHj
75azYDpF3XHU5dM/39i/D3Pm7gbNDcCcDixOm07wm+87d1XlRXNEjZpbeu58cy7HiOU1FfrPjW6H
6J+oXN+r49++NOxckKGWaynUzYzo3zQxmFhy6sKQhzyHmQkohHXvpcjj0/C7ByHsuBy39Xied8xH
iQj35zEpjfsikmJlzrvbGHRgaRTxhYDiPjsdCm+oMOqdN2q+3StoQplwt5gCuoCVuVK/34MG2Uu1
x8SapRJjC1l79b5SIzV9P8j9NA71pakNfZWNlGzL2wKqtqpRHZ69+rYwgdT1ihijZLj16D7cVjJ+
LNSI6MfRwy3isD0ZBwSVvFMeIQV428ezDFDTjqnbrPNsdW/bRPUIDdGpSE8LTDNFU3yJtcQ5V4RJ
U6V02s6qICTGnb8bX+JWy24w8u+HeTQHPRyf6rA2J8dAnp2R26OP2pr9AUmSHj3lZkkCqlvprHLy
URjVWbSkwZHd6GzmGj2O4QXVqUVWVA0hb9p3wsEIP4daOnAEXfnNG/i+myD4XlbsJS4i5jQan9sZ
ueBI9dRRpCXUxKMzHKuA4wEprs8QURGIVUQz9KBPx/pBEgcQRP1HmjuXUfNRL2Yyn0Oz6kuKMbSu
u2PdlfJY4UBOzPrD2FjiZmjxBNsOUCG7oocyRaxlI/LTdds3H31WDGGcKirKTU6y1q6T8fA49sVn
fQzHG3sS/WPXFcDtvUgjrE881PRID7KxYCs2t07kFzdjgsHAqaiMc5t0kDIMSekjAgxH3W0EYe1r
MWvreLbWpq3EXUt5vE4q9eArNP5LfzG2kfJa+dWYuXsoVLcj9oq6dKtzRCgyYk+gY/gQNmru1RRx
VhFvWLpHxNQgMhuGo1rUIkEunzu3kOelrsllzo9R/uPPbhDg+fs9eWLYkJr2O+TFl+WpN8nI2gLM
CQh1Gi7LX1Smi/ut1J/N3CCaQrnWPs+5TybTBiqnf8uRNJxS7rJVVKU/mqh7Dm10yf18eqV/EB+a
0rsRsutXg16G+wQ+/aZOOOkQ7q4RuXgI5jFDiu2SiMZ2N3k6KyCoH4D2iX4wnRupgnyLyj15nd8m
8ttsS7oqril7Jm3MvxUh0aYkyWCSoIyra+gHUyq7PXYEsLd9JGHFdowKrEeYmM2zLyuxzevJ3Piy
qFl4fO65sGtPTd9ceI6xt3UfQHcSeF7Eu66avKsvzOHUTV8LL6huNJ+Zu2/gYPYC/ZHzf8Xs2d8t
J8kBXCRqXvNg1UN2v6xgywW3TT1ZCZA02zHq9nDYh/PSGika6yrHDslpxJ6LqqGZvSccS3VmVHbG
qbMAS3scPZTBGfkxQXNTOVO3CQzreVL3rNL6YaAfu81JtE/6FrD9mKY7DlvTSnjGcDaGaVdGAV2E
+ZfSIDQd84q2J0XCX1d16+xyg/G6CJpgR9iVAemw9DdOkaLm6LGDpAShRizT24ae/M2AHpwKkKCU
qFDb2J28LSycYVPPkuXVWFvtcTC/oMTFX+8a8oXggLVfDOupb4mt69yzDzVBDFZ972RhekPgyFeR
4vugd3PFW/jRRs6/Tkbv3nVpcIQ6QaQ+Qgf7bISWcQijLtxn1WijPLdul2oU+k61TuiQkRQCz235
EzCyPoYJLARO9T2WRu4iomGeTZ1uHGOMhP3GHo++7GwsIFp1zUvub879ZDmMYJKSbwBTqdV8Kq/c
zumfmRlENXCcxQaFjnG1MHfjTK8FRjTG/6Ejbt24xsLvkaobEnYAKsVSXDKBA29n2dlrlrO3NlP5
GdgE6hoxHJbHfFLjkVauv+PHfJWO3pzaCdWCpuyNEn57oyfZ16zy4BfrcGSWT2MD5zkHLu3pqSHg
FTzWtCc2PURtPg8ORwJEs97AmCazDaiSGuiIvODmCQ71UK9JGxV7tp+PqWc1+9EhbzcuXHdnt8ne
E/ad5wTHMNSjh07kLzVusi0BUD/MYGbXz6fXQSRrwooUoDF84ZGV7R2K0uV/4f/W97jbAnJrXH8T
d9GL8qryaFUhaHytL+kXQTqtMWes03TC8qZIdaSLYlJ5nPqmCq8kgfpDkV38ILj0huFv4QjC0eF9
R8bkHeFVQlW+tVUF4R85Mpr1aYehW1wVFDM21PRsD0cOC9o6JlzqhmCrs+mG3Z0mQd46cLv1YVrn
OumG+ZikV7wiP38XZXp9F4gQBio08F5mYMaKgx6Pw0ZMbY/K2+NZsp29XVTcT8x5GQk8YhLAddel
LYeQpN8R1NqvMznBqR7GaWv4c+rNEHOy/h6WbnxTufOiIYnedbCaNKAod2ZYTjv4INNRlCLZQ8pK
9mGLmiNsOR2UcZzjdFc7LbRQa+T48iANpusUAfyNcNpP9G3WeVaEj3gcWFuiVHDaRxOmI0THKZ/f
WBN9t3RM3DPBYGACOUTJ5BTEVFxTFJOzHRE+GPoEFw1bcxBiR9PLuE5lgB3GcO6KJM3lOkgJCvYh
OHEJ+vFiZa/kA4d7EDAmBTVjmqkkFKP2svOyzs2ThyNWFB6dgCTpyABFPY3ttiYyILQ62DkFmBCE
njugHgdwI/KwHG5LI8YGE/WbUUPBXFl9irmumG4sT78zDB77RGJ3d2FTw9rAeRV1HbQHgcZFsOAu
xWoZ5hectP0JiTk94AH3W9XhtcoJT4+y6V6f8G0J06Id18SPvteSE2p6M2Q4340iqB9BqUU8zYx8
s/rLZD1307C1oqJ9mmDbYxJ0gVKpAlOGhYgp9AuxscH8GtrI+UjSdh6aAqFyo5m7Vsnvy9rvVyH4
2moyHn1STrPoIxO6oiEFeJr3iTzES9gZ8Y/lCaq9YNbrz8oAflgfnZefINiGen36kqAd32JOcx45
zIOZ1L/qtVY8aVFm3gSGTO/afreUA1VpGDxwenDStJn6rsmz9EhwtJ1gW81jnZDKNZ78+tZgAx7A
yy8dkGX0v7yPXnGYGlKaoP7FyWsyeu06Pua68cGrG4ZUc+u5g4QqE6GtuySHqTKAEppXy0JuOS1I
mtUDwUa+xVpfR3Cc2kzuAp23wCprdBrfMuGz4LfHHW0s9xAWGgzPuSGaEE+zpTOznvJvdqWrezQt
BdC76ssEwRBbuNtuo4F2emrX2c6bwhtGivHBiBxQdPPEzOdwxvgTZOnyPmOu0UEWjbevovauSaEu
GqmgFzyM2pUwOLKvHyqO0z+nyqag20Fg8Lhq6yHalqpzN03fH5ZO/FJMjHjS1gg9sX5Si7BXMNhz
puPyB6bIBMtILRYTts0ryOnnT/WL6GVohfr5fQZwK86Uodcq6IYDqmZ/LlH3tPix6E2NcV3qMFoy
jI8EcIc56Lcg59Nu8Aly+ZddgADPfgXo+Djl3S5NxbDj68mOiP/jlS3Gc6Ws6ODQDVm+2jqqjzqK
tY3gxt8g4dROsh7gXxoJtOCm35PRYG/SQHweknYfy7EGzhojr63LvZeBSYJrAENIH9NTpGlX4h12
eT7mR/byaRPIES6K+KuPPl9K0EDHSDBocZmo4j8y1iJwtBdVDRuVl98wNhubZhjibWEZCWKL6QUj
UHn2R3ZjtC1ByKa9dO07iv818OBXYQzV0YerBLmUU19bCQokR3yKavVQTx1BW/bwefkrsSkPYwxZ
MlyG0S5LdGKBWCR6qj5YWpeelqqLE+O0woyldlTAX+DVMpUufAMIcpzddfHEUXIOYJtHB4bTpOdM
+Ufef3PxRghyepDHe+iMnIyCCKRqalVgaJlzLV+LE+nJMcJjS9lDMvRwNJDKrUYSau+byMOD9eKa
YXAVgXXuA+xJ0NPuBpcGfmXccnCJLwQfcpDpvBtnbros84ShB5nk0o0hDzHAxzTXteUE3N/USEUD
ToYSSgvWThZf6j4+DESfXwNLEd1dlfuuMPuTTtY2FQPkuyb8JAY3PamI9AhIg6toaOCrlibUUGSd
lJluuxol2C1n9D/0ZYSGepYhI8f8q8zTWr8/xAGIWCwiiwCH7DI4bVN9qz97HOA8yHWnSZbdnuqm
xaKZUCqSEVt6nqDgqOa9rkyOWd09QJjJr50A+F96pHf7xUNaDsEjYYbFFV7E3tPht7ElXJej9+QN
Pem9jLErQ8NKK+p0PWtGkYz2yKy9m2UP4lBBnl+SAvOGjVrgIjhqAUT6ZUpbGBMGpKA6jFn3WjSO
s/NKs1opTycLbGZC2HlB5T2LTLpmCPfCa0oKUJPJjFfu6nGee3c2ePuBaGc3bnYMSJpdaj6RbovY
MiqTDTxPfO4Nxa4cvvKQdLvlzcPwD47MoZZbJR7EiTN0A8fTNg/LyzFCpbM5QuZk1AUFbczORWcQ
0lybd13DaHOuPQnjI+PbE8QQ2nQ7kD18GaQE0ly4F39wt0ESZXdTIGe0pLsdal9dgM+yv2smt7KJ
vnuuEw3HKtbDENpnaZMCIk3j3GGURFWjIxQxnBUGg37tUbVvl7fuQIo8BsQvrtIGG2cTAYuWVq+9
pD0fwYyqTVum8S5u9TvK8+TUK02extG9eFqcX+MY/I2ryIjUNp1RFqdKVrd5UvLnQv8I8rh7Mmd7
dKd/HfVPwM/K3bKgLls76tVgDXrnpyLAIR0knFxaezWIpnkjytt7YO8zURIYy7ww+BLDvTTB9C1n
7Zpe8SVM3ONyIAcf+9q7EVIKo4MGxB9f9iS/ov7CfUaikxf720rj1mUi+7C0Pems/LUgob++7bXx
K4erjGKQW8ThNMWjsy84Mds1fUkNPgzU94QkDFpFlK37rtUkJjFeiqer5shexzujizQInCC4agF4
KoFRFtnuuc+94EBw49eYlW/T14HDbBhoiQl5abucdPOONxpY7cdan7NChXFdroIVmt9bnYIG/ww0
YGhyazvlcKHzJDDGND/mTflKazE8amq4SWd4AFZh4hMJDkMVkwFp+V/2zmO5cWjLsr9SUXO8uPDA
oCYk6D1F2QlCSmXCXnj/9b2gfB1lujoqet6TjCTl6AAcs/fa0tpHOaAL+JSgWUOWzllwD2hbl/Bb
2HRSZwL/169VwqnajPD8GQZodLLfV/P58FSXKVXDtMXabiJ8MPB2za/AOMsVI43hYfJsVPXzaKNM
MvMQNoQmgw+YJe7WpyAmQREOQF4GG1p0pp65it8Otymrzzl8I4EwFavKsAjj8UoEKo7uoY22ZJdG
C9XoxwNOScRiXcxmFFsCepH4EY/VZTLC6JB16udUjcklbYSPnXMEk9KodFGBdQaztYSBNy2kwrmp
76LYk2VVP/ziMwWkz5N31COyFJYKqtT3E6GMBpr1g0optU7N8p6TwrJ1ihRPbV/3xEsoG9jMBKhH
rf2ejGIWVFcra0BYVGoh6nS1WzqWiPeNj0YiMac3LaJrdpTAAbrHOyF0SlstiPs9/dt7WdjtDbwP
YGbtFeSfcwsnG2+1iXOadnMbySFa/pQ6lJKNNNa0ruXfGiInxuMY1w6jSJWi6G+pZw2szEvjkwIs
3/FmTPu2b88kwxAew6DhQUkmXGICsckGN6yCcj1ltnUSoi62riGDg82cYi9c5vCVvi/wpnsNfLmy
C058xpMzUkuVTBakSegXH9IICzLji4WelsPdGAv9KtTSg/cdHzXPF9mB4EHBBCwanxOkGiQ6LKo6
Ce91bX91uC9ZSUdM78tHSGrLucfrowxDeqw5iotYX1HpazBN/F1P+iwOlJQ2LH5YIufgDyOVXB0N
VQPYPOImAdCr459YjS5KmfaLSUMC1WqviX2c0C2cMFPuMZbO4MjM35lgaL0iC5jaArjW1W7cuNAu
WkX+4rjKFzbCLrb/KxL1Qo4buK525MLibEkuNaqYLmWiHB+16Kj2X5bOowQnkNO7jemmHfvfJs+S
t8U9i0n+0iIi4XHNDst8IPCVF7xe+FkeHrJCwW5f1uamENMLVs35cPCfpbaQWhXu0tR+LmgiF3nU
0fe7pF+mHPaEf3AiNYpt6wTbeM4BwVRynazKoRzQxYPck5ulkqTb7kJqf87UXJgWsZArw2AAkkJu
XIeScABN869xxSbZpNfZFJhrl9hcsYtGO63q9FUcV3S7uZWhqdPZGYYE1FoGs08GIZDyO3OWeVS7
Em7lQeycep5ulsJmpyrzI8qkt5x3DPxN6awdCKyrOC/fHL8UjCKihxs301obOpd3Kj3BeYToXe3I
w1g6LDVY3/hPlVInK4Oo6MDRV0NhfMdCeYyBYv/FtIUzq+3nJqFK/TJXCIgaRj6PU6Ud9EmKO7qY
FbG6+uXnVtwyrMTqH0WEJ4BROYykgDi8qKKaKWw0oLQ03VsfQiUI7Cz3LFmTw0oCyZL8emsiU8ls
rGaBwlx6rOCNha9r4yKOuN4RidIm9UMS+MwLfHB0kIfZwCW3KflxM/nSgne9qm8VV8lgbhXDJm83
DfQM8lxbSLYuTjcdPnAiGuAPybSXZS29rip2qqW9UJt9KwBzSOpZGw0zA7OKFxiTOX81FJOR1cu1
mMg4qskVI2LnuY/aFlhq6qz8Zjg4oMBXGUOmJYFku9qM7zA2DQSUrDtbV8zd4L0TAQWubZAIYxRn
oqvGBaFlyUX0BDv42caAFMNFB3qC32h3VY1ImBK41eJ8pF3o4ZgppC8cycHGg941ngj0q1s3xUpi
yuF7YEpbLOHa4Qy/STmIKntEhNFAIErTdTx+910crXSkx2XiR+umEt9dHLwWhv6qc6JJ0knhgolp
WgeVpKs2p+l2iEG67kifBV5pYNgpLZKEwd+BhgSWbLdg2se+2hGMHnB2FM5hcmJs+bI4RdR9g6t7
dsmSgvpuEUzCwHDDNDOiYUhjlE/TZ68CrUoMZNJ2wYkeCryzcPxwOBpGdHKsTS/gMbhovgAxlxS+
09PgB9fJr3EkTWDDyn3rWyPZF+VLMC8p3RwckskpsAzgN9cGKxvFeYt4jsD0HEqPwmYxlgC8isZH
UyrqHO7z1LvqL9cmMazX4di4Tv5bU8rcQ9S/hpOj7aTuHqoyfonrmepW5y+aEXz7MXaDgIB5CPDm
SKQXG+cwU86NcJxNhRcQAiljfx7RYRjIBYoNMIKaqV96y2FtOseWZ+E2YFd8ykP1lxN+ISlNjuN0
sMIkvLJOtbfg90AluMwIAtHu99YYVwdrwnGoT9UFaMU7nFl7Z+YGnySyZYreuRA5A/HDLEDETCl8
786AJKl8uX7rn8qqe1UeBriLZZ/A53Vb9qWJQ9idBPbisb7LL66oT5jyxMYZy7VmZ6yR3M9hRBae
579NWETbNmLiTSY9LWF1rhjSen3bEBzDpIuMJPYbJXCdkcg8ZdqNqdl8CB+NYRWWj1TSQpaxqBa6
yJnTFXwWimza9RlibzmMSwUmSGeFym4EZ47ryj5Q35c3yxiYuYYxGT1u1sLWUIi+yVT92oIWP4im
v4TzrSgo9atBhXJoTEpCet2+eu+1dm/jyVgamV/Tq3N510z8+VZF5jU8K0/IUl077iZ01eIZYFng
9U3CXi/uGiATfM2HJ8E1t2OlV/p/aoULHFilyA3bZ0bUu0ZBSZyYdealnWa8VCJxV741KOsxLZVb
UVYbDmt9z8X2Zvd1uoWPrSPMLsNHV9e1hw7p1Fq/C7y8C3LqrKs6pfbV0frq1AfO5ueuRCDyJsIX
fBXRXEsCb3hnlWqljWZ0gCOLfv+qgHu+DryQ8CoLba3KyFNCo1kWFtpmveUcrJOddnSLwHoqgrWS
poQo1cAuQLDQdAVpzVlTtk+ys9Kl5TvuNumr3FMQGK0wUrRLn/9uAGWhsSPTpYOilYf4YIfxIx7T
ZFP4r7WvEuzTAiUkfIEPq3ixJu1TRyh2iitelayK6kMqQUQjEcl3elFH51Y0UL0L45nrdLe31d5L
G2s6Tm3dtzwT3i5mn19BCYKMRHlPylojoE1/JSNwOpRrx2i0/c8/qTKEOzSHHvK+am3WNijbqKxP
NvbTjZt3b8Lq2VQlxL+TCvPz/xj574pMt2IRIu08Qj2DvwJJYmVRJh+sMo8W9egqXlMwOUi14dAj
3gzIqKZuTAKvKfkcJZhbl9j63Krl/G/F9iJPgvqkz3+66wBx1AyfAr+xmNqWOy2Qys44Gh0yZ4d9
HGsuoN8dMzi3c5wnOD8Tw8RIF8bSNZKTaGA16UNE7Ep6zxThJZO1wZjVKaQQ4mvJ4ugGD0nzXKvc
NX11Vy+hZh3CKGNawGacHi67AaJ77aD0en4QvsFuInorJh8jBZLoJTzhlqG2S52ZdxORacnDJppt
0fkfY+wHjKacpdZrBCUcEjcQXpjmNsC/5OIkJtqBgDQVrQmXhnT6dcdAGUymfi4N1COGNYfPTQkU
R5kpC5LJU2+UIbhSCX63oIYGUk2VLrW7JYt3l3E7MyhWNy6xW4OmX6wYwrSvl0fHje3NCPYzSzQE
QoIMz5TpIY71dyNMibFVEHtmioOspOHRmb5DIY4nauH2AxqcQfn2y+ndRbxnoSBaZe0sIkWomtXh
uHYd7JvME6MFLHcmyYb+0ephsGfr8eSK7hrregstSD/aUvoL/Gv+BnbUZzyn5poT1zErri/0r6th
1CDQWjODz3S+GLQ9G9g/N4CpKZAQXbGc1DzBcv1JDOk1tI1hWdbr3oztl6jkc9DdGUb6SAf8Rz9E
yqrLS9oqo/mwZ1Kp0JtvI2mOVtz8EikQ4pa1oa201ZLN7+vguB+i8e/YyrploIh11cQwVwzPbk1o
2BVWj9hPWVr22RIANapWNWFPSFB5zWVCIbuKxRm7/CaJ12bc4hdr8AvyHzeiNnQEhS4V/dXpiRBT
tGg34aIwFAPOqOpUq5aueFHq3a6xOq9n6FfXr0bVf9YMUpa5O97zuKLH09R16prL2KZvC/OtFgTv
DQ4xwHLOcx5FDyR89zSHzEqyqCxgk9Dm/k709NumLrasm64QkaxPrvKc28VhmkLWa7bFOEV4LYkM
UYINORIZAzvHmUNK9zoPJwyYQEzum5Gl76S6MWMxkkuE5nnqgR2qYHr4UOYeBHWQAVL5EmoMr9Wy
ieFJPkbUWIhWWMPwuhHV867I5DU007tLEYeQY6bgRFAkM2xYmzrLG4YB5A4qmr1XfKaCNWv3GcWK
DLgY8Ul7EJEXYZpcc999kjYxXLH1Xcq0XBoN5/FAopMEB7wYETlS0nD6C6ZbqY0Qczvf2ApzdvlM
OEmWma0jI+/HZoeQob/T96jXkFCzCHuXpA8SwWZoKBuwfwPknr8ljLVfaDk73DrcBSA5OZdudPj5
7T93IZqHxzU4+Wr6+ROR8I+SvNbTz1cBFnChVdWPv3/BzMAM5a1rrP/ebkHT27Iurn9/u5vouzJl
Bv3vvz4b5kpaSfrtz30qnda9drw4Cq3dMA5IkABVA1ZleNC2V40x0jDU36UOZtbUh63TcSIaKNg5
Ef9qOe6kT5qEU3wH+K4hbQZO8tudSAgIMAE66bSFvX8wsmw3olxp+jfNFl+IIDcw4Su2i/37FAW3
rCfCKsGjnVu8677PbK1S4teyUY6lzgQ3VTX08BHDrGQa0c+SE1Dlf4CPvcrQnOO7wUp0U3qxQ+Q3
QAa3hV2HC3beH45pKStOkHbvJvBwLVCrZ6JWkOJM0Rkaw9UezOGcae5MEPcXqqae1KGB+9Tc/Vib
sybGNV48uL3tS30uBVfvYbK/DXm1lNyldfKHZaf7L7Gfo3U0/AO6GtViVuHbCZUYQVF49vkkMU9g
N6yzSmzhgi2MLmcWFWwtZfiY4orQpyd9RJGiYAxs0hzFSWUrABtJfYFIC/jiUIJjXQB3j6butbQT
Dd+tdTVZ5ILuxCeawR9KNXsd5qg2SRfnHBOnAF4n8Se1gqUfVygvodSjjgjDEvNWrmPxF9MxjUBy
NelXHqbuIkjolCCKspD3jY3ixBw6Trdj5SE3rZkFC3MWIgqU1zpFIonAJAtK1AAV8rdl1cqnMoFO
N8UWThbsVcg3QGND1FwYenSixt/2hnvto1xu8yrfJHPmjZTNe1hzjBZWewLVea2N3lhUEtUNsa5Q
KCSpnc5yIhBvFdUF51odLJYpyauxo3SvO+54M/VkZ5asYgPKmqRpP30agqLGC8FckA2D2l7NCTRx
GudU9b22SowID5iYcI0oeCzAVM+XNdqsLv9CDBd7kKjiVUHeYkq4z6YoA661esPrGCgfXRd8xQrA
GNjdsyeIdhzi2QLiVLUwXDqeJJB3LkIrhTQCdEQR4HLd9PdBwvAndm+QS0BpZbzbmLX2QS6HVV+R
T+pmFy7szhPxByHSJIo/3DGAvaieCUu8K13CVTjWCPVisWe2YpOJCS1jOjws0huXpa8TDFWGIFgy
8hb6uloO2CI68zYo+Ztf4LNojpS9Yo43sZeJ0zwLF4AvIzxitX8JpZtWQaRuqgyZX+P2y1RRvLoy
cw/8/rLzGThgg+yXge/c+jgJ1wxYPUwrqBWnh8LIMC4sypTWbRZKRmEpmeiH7UgciTrD30m5Xhik
QammtkojZeNm414Xk1jQkr1PvMhlwlUlaUOMJAOfXK4Z+LYxPcZw6ShaGHmloM20cLCRXBCy1cbB
ZeqH8taFw7vfwe5ty+bUu1JdswdEt9JPNlX6tJJR4zB4Yn03zeqNEKh0qI/GDmvOoRAKZ44iIc4W
wuxX0dqL5G3ydX8VtO4f1z3W5VguMpIkuMzyxQp0Yzi5DPaG4Bu4WFWYO6bUiP9MqKMCfcLCjvwX
BWs/74Wyc0O78bSqP8dKm9KGQqkWKZqIFMGv0E0ukUI0C3TrrE8UDHAoS+IYkO+YfjoupxbcReRf
8nkZbYV2PIfJs4yp67eGrleeJAyEeVn6VpbsiDEPIiPIbui9aZ0l11zNHJ67qt1iq/mj6SSVdZKu
oeqZTiCrAFE40+WTMnpRdeU3Ti3NDAhIFuVvgkvH5GaQBngXktlgLsUNPMGnGtvoPuyqB4/dUPoQ
Ub7stGpb4Men97SXjkJUEZEI8pjByVfnlGulsk1oQVDnw0D5GurDaLKqNWXTv1skgZAYNFGFOoqy
Z8+76pMp/rDT+jfWNOzQMbmXRQqoz7DUsxm450EY2f7nVsff3GHQpY6lZvSJ6Vi2E4F52bDhFIug
k5nJKlKS39Dwzk7bNLseljh7IACb0iAfIM+tRSDybNNTKo6m3Gk5eB8tdQgmaQUlW5qv7IpNDNPO
gLQdzo9ppAEmjgh2085NKnb5ZAKljzSd5ZZ5t/TuE0eqwcV2uBHb6NV1dIVuMi00N3PXVfIikd7S
kqkqli/GUTV+Whotrkaqn25jGscFRxhTpChkrCz7QxqwAalyBMWDVt+hsFI+chkY0+Y5mtF60u+v
+MWmVUX8j6Q1ZKABTjfh95r0+gsZTu++g1K2LD57CpVsKFjSqSrHtOK/K8h+1Hn5rIxrmf+J2RwS
LdIshRW86qHCGK9kftg/VawQhthlIID5bZ3o44MiedVGsGONoqoBOmrqViGmZNawF8QsKaysJfGr
Bn7uBShHpw79Jyew/KdGny8b0zDi0Wp8UofsaTMbmT17vonsLrnGwtkIppcLIJ9AKeePUAam+6C3
5HDJQrOOo+q+qnpQP/38A9Tjm5yH4KhNonqK20HfhhGv6c8XNbuun6o08FgBW9ef7whrpVuJLmOF
OP+OQKm6q+H43s+tab7L8llQ4gVTtj/3wX3TD3x/sPj5bT/3NWZPV9Elp78/NbjWxjJR3f7c/PlH
U58DcI33f34D3q2wdeYFqyW9mqiLQyCsz4ZBycNFHoEqo3I2fjXZDyUo3wCgyl/zN+R9XT5Ukge2
AQKC//kbVEP+h9/gSvezm/+Epjjyv/0TKHgM4O7/3Tc0k/X3Mfw8yP/mN/znb/j3B9lmxAY1BHYR
bCSLC4jFV2g/Jc1V2B5TdElIR7Xqxak7Z4fXAcD+/FXeGyQLlpGsuqmoXrpilrU6sb/++arjBtLj
QIbe2psUq06fsuojW8CoyBVq27PRReQxWw7TEWus/xAcT8ajQhplo/3OQ37VhBKciNOdVVls6Bg1
LeIJchBjE38bjLL9Vvv42Yyt8jOZI3u03GrerAy9UoDX/7k1TZP9qBM+FchzPEl027U0/HiNdKw5
w7VMSbbAdKYLIpTbtOueGzj8h65lDJEqdvesojo9EtVERMT8VRfF9IlLIvbW+SZT2eJc6sa7W0Xd
c+VP3cWsxO3nlrABMA9RdMhJPMAgLJpdmhvDGTjBcE5sFj9oJ3AGGlYKK2G+8+efAteslO27SnPw
wimV/KV30y7cnbTQYQP/L9+tYV5q9Hl1ZcZsXNntf//cz5NVPHx30y6fv017FSgh3wV14a4pSWVR
Urf4+8PqOFXXIacIbaUde0PoIaF07zxr4mmE2p+Lhjwzx/cZL7izcC7TnpNuPGgoTepi8JQJVqdS
Zx1/LnqT6ZQ+TcTFeLGNWmtuQ3yNyiqI0lXacXIczV4e4t+1JkCCDWH3yPJkrZG65RXkC+4RyKw6
ya8O0PS6Itlm+TjeBxulbGx6mlUWvHJInlDAZRyN+WtAQito1D5dgUNckmlmIYAK9E1QFe9T4P+1
MPx/3NP/gHsy8Zj/33FPJFU1n/9yj359wnhCr9OMu+9/+9f5Z/6JzHS0f5iWMIVjg2nTbDbx/xv5
pDj2P4SrIVnQIWk6NuCAfwIzVfUfmmo5+CHhiQB8dPmZfxKfzH8gMqQrgDmAHgCc2v8T8Ok/e/xM
rKDsCUxT100YP6b6X71OipxakWLVXyt17h6VBOCEVA/YSI8swDysYOOqSB2k3JkTHiPdJN2nsh6h
UgfHbuxP/hAYO80ur5yrxq0eta9jifnXcgrHS+SN88roZWO54YwqDplwLgGC4Df7+z+84Ne/frh/
yVqUqxHkzn/7V9VW/4/ngSrOxApo8irz8vxXb42FgqkOS/IKil4gzAxoImp19MgA9bcQxK+ZFhlM
pclea3znBHfSQCqPqpB+4i0W3Wx4p5sv8mBvSheMv83hNKiuVw9WstS09E/CHod0QmthVYlYRmFN
+2a4BwJo35Q4Uj2RkbY2Bt2JkuUY53WCmhCTXkBNIB26VYDlXDmzC2kt5rLsBIvT2aSBFHoJ0BD1
aUN+jcOqJ3O7ryip/pRm8yvU1WBpplTqtfnWWi0tWx8Q7zgkxR1kwMVJ1ZutB8olM7HojE7+ZeSo
txhgPptvrqVYn8qkwCOglI2DwFgEGuW/ZvSrsnWYhhrFsrK+9MTS12GUqt6phAG6NoORrkydgmNP
5nFU6i95mPCXY0FGF2vLwCJxFUT9SrbEVSAmXIJPIStN2WDlH2lNe+RSvb1x2dvlmZlsy3J6DFZG
Sj1rdFRu3TYBnWjV7oCMl4hDF34Lnn2xAiEyLZx8jBgAU7WzanhtGHN4hQwbAp6tzwpnpp5roVcM
WBWUjlDpXctqd+DhnOzeUVeYTl9D4DN01cldP2oNfb9fZIsIa3eroOa2leCiu/7VH9ggqwXEmsEd
Ky+Ig9TrJ3eH0RL/icIeX2sJWCnC4mJObbOwx77ZtGHlMZ4n/Sp5rm15TKaVb2vd0eqZqOv969Qr
JEUbOVYAaZDPNJJgVbRMkjtZgMZvQASlDruAwgjjlasSUejroYr0gKdg0J3ThbpL31dT1G4wFKb8
PWn8CRi0k56s2NgSJXsN1dZdgv9C61SwC0Sgg4i2bXeR9LHQzOKBsAMWQbpuuXC5ILCg3dexMR1V
lxCLSpXdBc0xaDQqiAz8/rWGZV0rQMcZZjakmOtcWBsxL4kYI2Q+kaJhR6KIrNZhIrM1a42Yj3L+
u9fkc6Lk5UvzxwzDB0bhq55j3pqDQ1sZxOuoASmvjYIuJEPxj6vHJ91SldmesRDNushJB2xbOWex
MtHvoVsgVfbZ2w+EDFZpX6/0yvwTqX54KCmuTFs9OrzL3qjuR8zbcO/1+lxVgY14EfUJiSJ9lGzG
UT/mU/QOy+pUqtZLVKvPGCw+LO2MrmEZdwRrZPrDqtLTaC1tfdz13aGiB8NtwhgnjI1ToU0lJksz
Qufmru22eiFM57MwxHNdZN9ognEJF7c67rZRo75pWnGtW/C/dFSLIm0y0np2IHlI3BW1tdVT/vAc
xlSF/XNf9luc7hwGbkdwsHRWIyPi3vc6RgaYrW8i5U2KMPy1dGbM6U8JYIAhSko2ourGZmTe5OOx
URUfuVd+EK5MOVNpr/AGiTvRayS45BGoWfbLxtzT5MxGspdKKrd++CjRdYGz13G41PvcVgEVw8fR
QTCkOtIyrIT2kt7qziiNpkbdMkfGW5T56i4PK4wtLWtZBE9LX74FOgduqDm/AvkRFj0DtCJcxto7
4gOoHtTPqoZJwWyy7cSM0pLIUrSKgELkWUOqHiSROHVifHR9cZFza1Fjk0NBtVGwR04+eN6arL4t
Q/nHQPW5YJEw2Ju8FfkSCDFiiLE/Zu2wLjhjrNlDfFVWeAw1RB/sl7/6wWf/gmayLxCAa47xJar+
w7YtQt3ig834irRbDb0XvPlVZlYKrB7tZIXmVfHbsx6RCZSXNr4GvX5HIkP6aAv/IwhZlMSchfJR
0Q9B0pXbqm6I94k3k1EED63O7op0XPJ6cHr8XBmZFem7FM8MwFQrYcAEm22YDHL2GiIxGSN6nULT
2lnNsP1RCOdOyQQ6UQglL9JDnjdsxYa+e7JzLiL2WAOSQQiOSS7kmsoopJjNLR0qoyhv7VVRFHIX
hKgfMOSEH1pvvNGrV095QvaWlXMiqZTpOwEwT8pYEj5Fg29tYO0p28k28huAfwXvFXHkFozgndGq
exmnyY1dGZkuxbBzRCrXNs+GOLfwkk1csGdGwljA7FNd/Zm37FE46pWDST8mPoJ4c9SvjGy2sizU
WwEFFymOTJivdfo+qExlpfi6/mpbwRGDa7TXdUTudkMKjK802LPYO87VyQPxEFqMqEvQ2JD4zqCo
n9OJWLs7efIRVDExeJMcT21X6B7J7CAsAvZzQVaMF7NADcVnGCZy2qVbu4mmg9qSWR2jgl6ojp/c
gyTg7IRC4qsx2LoYuejuRSqQ9Yi6WTHCkB6AKWVPJvK5ReV2x9yQcaQqeFFqtOU+onl/woyVCuc8
GIrj1QE8SQJuFLNqrlGvMxAGOEHeaFyeLBldmo5BcRwRN+ZL9W6rnGWHflJWfvw9Obm4RVMJWNCg
GKhYYSqouwnUqy8MlZmTtuG06kviuJDZ3fE9hXRtEWEYlVrd7LnyKjICs215M9LJOGRTAjCNHMWL
nCRrf11susqoXkQRzCFYO6MoDWI9nYZ5Ykiilo82J7ZRtSX1Le0jL3SqQ1U+Z0Uf7WTJ4V1nJEzH
ERm7zUAAWOL4XF0ZDU8yWWl291BwOphVceaD6pD8AHyanmQx5YTsMnCYkKfV6bpxMJIX3bEJFeLc
mpZD0GDS2jp0YCpisjHbMqbcxjLGXZLSddpnq6yPViAwxOJSJV1cYLddjkYkPccBlhEBIZ4oO8b8
HYrquseFyQqN7LJ23PCcmKfr7m5O0+M9swmSNa/wLXYl6r7KzdtlNme5jYiOuf7aX7XWHuNiOgWa
+uUUVJNu8Z1lZTg7Adh1l/leHfSKrqxZM9uhuuro9TKNqW7YfjcG6cVdWGAgcthjhEhRFkkSlkur
BLhEnSMcE3VWo50aI31pWV1PPqiuJCMrWqMUaZse14oRLF1/MjC/sAxmc9Sq1VktjGNVEv/SdeKr
KPU/kIFgNdtMqi0j3fEZfZRhR+no9F41dI8mircGu6yB0RYZuqT2ROHGiecdN/mwoxLKRTKPqAWx
wkHj3hsjepJFjLweDOeyYLQc9PpeC5HsG1gldSG+/a7+TnQi/jCt5XOU2mlU7c/CYhWsaOCznCRR
D2X9MbGemeLLkP1GvHir4DMSu2c/S7zfTpxAc6gcDzX+ujXJ5SAWjijmOlh0qv1AVPMGj4rsw4aN
cJG/pAaEDSni10Exb2rdb6uxfB3rQpLrYu7VMfi076WaExc+E/uixv/MuuFpYM5QVi9aEf9iyZ/y
RIcH7c6lzscLRy1DoU2cGCezbq9xzyUQXBpTv8lGshJxggi2boL8iWxDYrLAfC664lXUmMcBgCJC
9GPAB5dOlC+TDd425eFmJZAj1gTqQo+nrQq3A2IzQeHMa0EXMphGT7ShS6T0SiiWk1jcihpzVRbK
F8x/1AekJlMkjnfLMG/xyIPs3DXzirWpVAQ+qtNeN+pZHhp5GnAYPjU8EhUZ+B7XKFlJyR/fr42l
5ic4EpkHyB3CQSbzk/zEocnwlIVllI3FjhOgivlgmD9OhsMdkR3+AulIqnGghZwTH/o4TFdSOrDS
KDQnVRdPS1Ey8RlJj8Orp6yxPQooK7cePdlarbAs1b6vH5qOSzQkQOe10btgVUOz8Ixc3069XKl2
kbM3cstjIkR7U/P0FOJ5Hf3CeEuD3NqNusmesm71N6hqGymz1yidilNPsOi1MPXX/GjDUXtNExXq
pLB0vCzc9HtfXWk0JrYMd2GHJrXJGjzBpAt6o82gSZJ/W7HxvvmZ3+5dSUqVlSjuDb80I/cEcJYA
qgBlQZReRQ9wC5yMfyiH6f0jc9Nr42/L8ruNSaBJYGuEGPXGmZg2D19G+VR1v9MWV7irYpMM22tv
M4IV/pQ93PtQJd9CtZPzmKA2sB0mmTbBLkXivCJEyveVNvCPjH+DV/C3GDjje6BRnE8+URImITL3
n/s6NlWsohcDIYqLyDDitR41wnNZ5buxXpwNGnOsMhg02Vd3o/tq5WYDwWmSeAadiz3Vt85wf9UI
tBel7N+LjIy7DgVQMGG2spVJvFssMwnAjduzRslbjSRTOiGhBvitaVCj7FhYKELsQU135dT1nl6v
JUD2vC+tU18hFdB65bVMWhyBHU5RYCNb8h4VSxyrrBnwWNj4tRVE9j/VETJZTsQygWapxVydWWGP
uJnHsMXy59fsCgU/HHOIJ42tP1Hx/uA5MeDqfEaXmTRQxoYqSUFZ+IgZ2csEGWogMR83w3UkEmqR
trnvlSMm1p8fzbIiYwD7RyvDgOvY/cd+JGxF3wktO8203/VPtQbjqNvxptu+9ovjDkdtgZqzbsMO
Q1x2wk+2YNydXUcNKaWaDDfOnRn2r6RGpcdceGFPknRAWIcPPXpJgmHTZbE8+ZlK8SgrH/Sogxqh
yEhcq0fyPPG6HhJohBmfnow1FS8Gwdf1HL0YDrh4UGou206TSLUsgnF6zPV6oOrnyhAXoWoXdx7B
IGeng8JiIfn0ndQ2RWFU6izZa0PBdIU0ctv6bOUdRSdYlMB2r4vVN8dBkc9Is1piZXA3TomcsB/l
V1ZUgCTMQ6hwKM79qsSMsKw7dzo3vIoDLoBjHQWX/8Xcme3IjWRp+lUafTUDFBMkjcYF6O4Ld9L3
iPBYJKXihggpJe77znfqp5gXm88ic6qUkWppaoAZDFBZWZVL0MNpNB475/+/H8iY8WQUBVdJdwNM
09MyROMuXK555F1HcxzPoRXOu7Xhzvbt/vXWTwsm9VGCLnGb9rdyTepdEWcegxKj8JMeEqARYmlO
2AFWizy3oUclndX87r/fR0ExUMwOIGw5wUvJoTSbyD9UJRwNGuNdF3ll1DrX17/s2kwss1W7NzD1
bT3B+nK9bGRoDK04JUfbT3I57euFME2jRXhcAIxAWLSD5/91Ged8W6628o7jdgmL+dZcc9rSZfO5
S6zJR+HeyidJBb6NGo9jSa7bgYia+Pc1R56sPPZU51JYZGJBPPApDvOgHtwZU9vaH6ZcRWXGNb0n
ZbSb2oQX60JfqojH95qoKRGa/FerMKkG6XonCDTIgk/6c7pYA8rqxrlBI3uKNRTMg2BEKNcxvDrq
aDAX5WfakcZFz2rSCCiddfg3yPvyjaQdoO7XkRwDuE05R2qyvd/XVeycJiM/0PXnFwoRL2SR++uS
twe8rsbT4lUTTeZ2g6lH24cwPTbGoIvbV1YRMsyMcR2WnqJNrePrllDE+E7bEG5b3+ePdvG1UQFP
rw+5IeUFwnB2SWmMSYSUTCO8D3VL24zsl0cUSKhPJVoAMLpyR0T0eDOvM7IkgRDKs1TXPcUtpWnl
l9fPL0M8aFqCCLP4Fbtz+5g4CbJNa3h0Yk+7DOrZKVb2srhkW6KJbiGNj/mcWHfIj+TojCPnXIfo
Ors2M9DkogkYJ+3UVhKah9BvUoGzVevTy2w/Rg2xwUIc28FdCc1bBW0gvsRC9z7l3XzKZtWul613
xxaO1CQdrHOlPWaRjKAxd4QS4+cYHas7TG7Oabu+F2E8nPVw+a3vLf1SRwEHDwjbeebe6lZV73sD
orXZRQ+vNi652o+2bhWHWW287uoXWm4cyRv5/Prds84+dIsp7vO1UaezcMPMOLmaDfCElfjVcHH9
HL8hzMHlNvKMr7HlVjtdLQNrKMRB10qdj9c5x4apG0K06ibX8j2muOEesGxQlubO5UUbvDrvZL72
t+GcPb0SaSqoaz6M5DRImmJvDF251aI+2q/GDP69NVc86tkFgZ535QDNSaQ6gGCj3aD2bSuuzq4b
c1yTfeQjzyd02UOYqKehJA7eIdiiI0g4XMOzMLveT4uQ4S+1aD8hAKmtoytuRRymF09vjc1SM0mp
c3Z40Uh0kSlNsib/5JI7cAdyYr/kmOTrGbsa0fMYOmqUoGUl6fCpXeKVvpeN1lkuEtIA6rxLvn7N
W6FfMhn92uT9hPAwSRmcE/GLC6na6lWfbON8LLflxPwW7XfIaVkgW867u4i5cd+a0UWAoezpV94z
j3Vrbb6+7utkmwYtyoo9L5naJx+IgHSBRvL1hr4+MRp1NVLCB70Nvf0yQqcQevpO6PQno7ZkGku2
msF7yH9NUZODd4kQ/gZeQUFK39U6rsl8J7OOdTAO9yW09m2DC1iiRtzrIR5aI4YIMlCbwhFF0yFG
LQXfHQFvSJBquEU8BDK3W9KVk+4yDRL5kI78sTMEJ99Ed4MG3pL/+jQWUOj3pT0vPkSEAz3CcSvS
kpGAgb8biV5g5ENDCtxUf0DhGOowEKy+Sx+nT6BF4wAUWfwUihejx8NBUHl3nGzrozPVHT69kjIl
Xg4h/S42dhZ4Mgv2r8Fp92NUf8rW0bhxVXk8MgSlKXnM1X5krog4gH+uv3+j2jAxF+hx1L6WFACa
Jsy+ZE7PbuyyKGQHE4LnAVNOvOfhvDPssfsY9zP9VM9sA95MiPvzyjghj6LxwtDg3Gg03hJLjx8b
1j/Lr6pP8xSVR41vcqM7oFcJ4W52AKKJXBXacU5X91w4uaFMYjbMpInjYSjNr7Is5pumdKebypvy
3VoQMTva1nDIooHgzUzsAVRldxp7xYNWtzcZrcYRSseljdQJn+P9Nm1188Ay4v4kpLdn3fzkHUO1
Z0WWccWRMsZueBs7CLFoyNwlpuPgzlofBPHnr8ULGKOPHNQHApZX4et1PAbVtLT3bAlHENPDNZ6w
OQv9PS0zmwedJ0jmGKvyLl0+Z9MXDFjIX8HuX0vbgAHtae+zOl03KL316iFeiIA25BAeyB18jiYI
Hto4X8204eRs02DuinU9vb7wjarZ4xOMb5JPKCnL27UDXYyaKN9oVlOcSp3ujDfU6Ta0tHKX04o/
eWg9fRJYGIaGy3MNCjGUdbuPQ/r/trHkOwNGi782UwnmKMiMxrhIWf6Wew4WDWSPwK5Cd9MTaPH6
bApFzXawM+aMcPO2E9x0EFf2uFa+RQhQ25p+hvUmMer7HgoIk2RMKtmkH/WldjZ1ZnCRSWLqhC9V
0WunuYy794zCqD303XD3WnguqdedGaBQCazUebb23PXlbUVPGa0+y7yMI++CBaj7TbPS9qgRRks5
V79P3ZWhC76AY5KlB21ems9pzmvdMYnZpGHzrqoLxthx8aBVHN7gGZFEn4W/0nyno5/jpRtb+1br
pvuSnlRBex9F9Pw5xkx5THSP47BReXfsqtQbkUmrFqnWmfduu2nWIj500qKB6drrMbF65z6tM5qJ
lX07ig/kUPf3YZX9Fk2MZzoDxMFriWEo/pNsuBgNgOtrD7XXyiOk1XGvTQjPZGZgHy9q38lW+sZ4
cAMnLB8Kb7poElRPMcx3xqjSXZrow+vWjHGPnomIiktE429Tyy7iTgYNgpcbzcSgXMA4a8c5uQPu
M1/nuZj2DQHsQYG+wcTOcsM8YaQvnuo+uJ1q29Tp6fWT1TKy3nsTOpspuqKAJAIkxazh4nUcJrCi
qlTKPHefW1500+8stVasZ2Zvl7lbvXNeoySu4wXPA8OQFWDNtRgzwjtFcZ0y5l698gso4BDOq/na
JzWFtmTyUjSN3BcIBXiR1nvaysi4+98yeyVkW7EhyTQMHK1JbstCYKdMOLp25ZmTntjlGuty7MJ9
IYYMJDm5E22xkxbdfQm8hinggoDX8DB35Xig3em9rdeIRx3PDCBZV7sJdf2hc8ifyiRe/n3eGO3l
tXh3GHTvZjdAHxHtpYQ4YobFue1iVNpr9xUGlHkArvKQWMCmGrLRfSuR4x71x7YM2/DsmHqA29Hd
4cVHKCy6dx0wCJ/tgzGoqtE0o4p9ppQh7QY7wqtOac8QT6eDUpMHu9j9cGxTJPaSvHIbMeZ7wXnZ
n4u+PQzymW6OfFep2USbKUvI6DTHkcPQPjei/OhS7GHDnY+esjlaemNtpXoIumx85LQvjkYz3VvV
cv8qEJkkx/gxzjdT42CbIeM74F0fH4YUmw+np9cSN+5pyI7LrajHZgvdi8dF3Z1qSsNzuWXZCLvp
Nz8ed5t/BkmSfGBI9CyIAiyFvuUQ8WcC5hp5yIxGF/DXSgLkbMzXlrGBtJP72EZW/FqLRsK7y3QH
e9qEHaxUL+RRFTGvn1FXxzRTQ3QHX+JXupHiZK/npe6Lh4mx1OvH/X8mG1EX+lzVSwvwru/+49/+
uLD/0r/86f8Er+KL++FLuzx8IRCy/49/+z0zRf2T/7t/8w8Jx9NSf/n3f/1cDWWvflqUVOW36g5T
AiX9ryUhxy5/6f7l/f/4zzb6Un7p/uW/BcG/vHv33//yE/4QiNgWAhHyvhxupYDM/Y1AxJa/0Az+
R6Kq+Y1ExP3FootisApcYl7gM/9dImI4vyAMQR+i0lSRl9jmP6MRQWryDYNYkiHjgn1CJGIhvuTT
vAFiazQJqGLMEL4KiyZZINWFPyHuqh/xD8zxXy/xhk1um5Lx0cQl5tiiYxWTNOqDocK5xOQ+nn4C
Zf8z6fZ/Xc1GG85X45nmG4BsjxA96nU99GEXbsvyrrKKCwglP8M1UaVPcDiP39z97+lTvndFw/YM
yzZ0VCFv46U8WbUNYv2QU+N4hiyuM9tzof0Zut+EC1D1bJuI8VwtADfi7JRwLusX67BE4qC+7IUj
BdkAtOntxx9/su9+MDZtgwBJySd8wxs2UsvIq3UOfRggD7XID+hLKIgGNd7cma37Lsrnn4BwjT/z
e3//+slO/Ps11Xr7Jq7EMtGX6KSx8n2PwSqZC+QvTiQB9jK4Wvc1hyhSEbblkG41Cik5e5cf/9Lf
W9DffoA322fvZrZkihIiusOiDpottrLDjy/xJhXl918SbxUhtrrjCvvtGkudZazcqOeOh9V11cvn
0rUgisSnLL31xuVoF9YNuKdz16dQAaprRGPUKX+CSn6b3vv66DpK1oXwzEaO/+bRZeY4mBnJJyic
n/sJhxInshWeyIJ5OCu9S93EFJLgsJJTKj0WwOAPy/umcN/FXf+T/B6hHqu3D7kDrh3pGsN/5y/J
LLQdIjEWIUKZcxlauCGKg0eae1ahsbfHoG0IVHOYaOgu00aAvwlzlmHCmmydPPJ9+walfTTfumZy
crEtD3RUy2YA/MFd5JnV0/wy1D2VFjOFkeBTGrT1RLMLUeWw+D+5wd9bRDzKLmkKLklkb0noTVuX
0DVoMfcETJCHveX8iuMkCixz2BYQi+q48rOspJU/BKQ93lBlHhbvI8Kx39+vv7+7vrO7KDD32+/V
1ZEQSnjhlm2/YeEXocMDPAGCchpfn5ddMoFHaYtrXY0AEwtfmMku/sn6tr73ELu6qwJ2LIPX0JuV
JaBihFhDeYj1J3RtvnR5lqfk1JSQHaCtFPTEsvhXo0np3khSv6xTE0V4/bWL2tHSKg68Rbswa7gM
THCTIdqph38ln0JLVn92onsQnkHo3VXrbYuxeBE2DjNGNcvMBBPXeZUfvLq5qyPyPdYFp33hmw0g
AU52CLZAczwt8mdJb+K1tPrLl01gjkukiG7qb5/rNXbdTOsdz7dDQIdktdYenQK6ZOIZPAqW9B4P
9tXuQrAMtj/IZdv3SEcW0rmXYQcm6TgCCcQpd+mzl6GL6M+kpxR9gFYlH+d5gqAZ0k7ot9N817Cw
Z81C5DESqUAHrPEujkF/PSXUrS0OpTPuaEixZ9sHRFkPC91TGmqbFbWekw2gTWAKDwjZnPwwm2Mw
ixWSkDJa4K7gfqkvXMca1XG0W8iW5u9tJq0h7RN9DEwkB4ISsYOHFvsGiLPK1Q6xN9Fh025tSmuk
IndjNN3q7nywP0ZPbVyfmYrsUPIddYafXqwFCvQxL+IklT0yRWMjcH+PkEA4qXnOGIQ8DfBydrlY
9rOLGIePZkMK4Wi1nzye5wXMT3nhJX5KMYezZ/d2/rFZ+rNo131q0hkS2g442L4hoWiJU5hQJpbZ
chO6pE8sV13QBuGb78FZ4hj0l2jamVZymtsoyOXimwJUVG+dNH4Um9KG5o6PKwKb4I3LyQeCxN7t
x03vuQDr8v1URE/gzV94gYFzI8BIc1DztcwFJn4xy32P2fHByfo7h14toOrKempAhhW2synW+NTV
425N4/u2zDlLcpIDVOZZUaBFNL0igOWudrTZr+wZ1STohjKH6LPu4WsHea1wM+IQap7vme+YKBwI
jH2fqjek5HMvXmBTP2G9HtJA7qW4yYC7jOyRar+s7K8xd1e9hNQdb3LG4IMvgHU3z4sMn/K4PdRk
FCVlqpbBHmzIibkSGlY+XMtoLGc/XudDCupzRYnDE6w/6QmPIhsxyWvM6SgatAnHT6Lhb9Uu6nJw
AFQqNzzm+OTEYYBx0LewAOUuvXAtKJzyqi7myGW/wlPNbXz7fBNjxDfFywDl4tZ1YQ0N5THx1DK+
2LI/zsBAGAcY7XAkiJvuvU6XEeyWN++xwV7S0j7Uc78dnXmv9mQm3/uM8K0Wzy3NPJPfqEklMdbw
Kob4Ie8InCoLmt40qVXS59eim3awtu+RaJopqjSDQqzQdqk77rJxX2qP6q/IkfvNLZm74YicdOfS
hUdt/a7L4wDdAvRQzTnDsNu50K1iStm0qPgNKrpKKexAGhI4DAo6m11jb3XehiWLc16TrdazQMcV
ddzWZlxAh8uIoGPyb4kKy1u3+HSJcZzxsoEFlSyLjyci4L3A2d5g0MTvn9Jjm4nEUhfKQePGgcsa
o7/giyUnlwVD6kStFY2Bm/O6FPRE+aPGr2jZy74kcyyDnqzoxZOebg1z2BFNz4CED8cfQ8frmJ8X
84slNvQUXt25XPfa2B8npMVGkx10UHERUL15pKCNZgCCjrvpvAhVIGtL38+6A8/2K6ehU0YPYeq4
1Bzv1WLu7eQk2YymorjSw9zBUG/4JHnMW9aMHu0YkHdOYWCx/s0n1yBcxEhP0piCiLuragjEXIzy
ko8dNYMFOUIFeeFrDtkUMEIzZOci2bI3+ckaWaqt/Pjj0kCVj29fER4Jz4j+bagtb4uutW3s3O1N
zxdue+e4/Rb+8n6Q5k9eweJtF0Cdy5C6E7jFQcY17DdlbBoiCWtcz/ObQiLUi+lvlpsW53KUV1e1
t1UmL188XaTnHkZz8Q0EmFWYKVG8X/W+S+kZ8vit3br35jAYMZzoMvwAF/o5Mp56hmJh3d6FbCxu
/8EB9EYYAPa9n5ZS3ytgYNqS6+i6HMnEm0NIL9K4LMDE+IxTPobTnWzioKO7b8zeE3XETWYhzZbA
q0xxmvmzlkW7qPxo2MMnYtZuLMmDjzjaNfoz57efVFfG9wo9YoHN1yKa3BFVCX1zXKGlMyEfsj0E
yuwWWn/sKlTX5fpp7td9XyANhIIsTAkyGV3V1LwkTr9tHOug8tj/D1bWNx/lzRc1j4VWAKrwfDgG
5OLgBIir+gXu7tOPr2OqH/RmCTu6YQmCuFSyrfOmuhvzJkHMJTx/nfKPtW7BECRbvrUOoVH6k5vx
XXNAG/GyOwuCnXSLjWSbmUDa2jvLg3jEJuuFNKn1kdRkJlHVHTMg+rZsEQw6f/xpv3fKoRZDseSQ
scb/ePO12FBac8SPnj9UPNLLGDCR9TuNF8w7JfyCJo7oGds/y59eoO8MrJU1u1ebYkG98eNPo76a
v3x1AiMNb11dCuPNV6eljoibWffAHjzPXRxUOoNdTjE0/IO8/Fln4Tvnd0cn5Y6GIAHdrnh7tVqN
3fPG801mdYMIFH0iDVFDmMte1JQ1/fOPfz2hf6fy55LYbRz6S4503nzbTABptgLR92uLioSX4sCj
6rY45LOADvI2pZlODGbgABhQ/4hqapB0vBtMmvO1PIUgkdWS6TJw+CerkadFkIVC972geSxBWdp2
fgGxh4jG24i4PyqF1qyHAQPMXV3pTAZGfB4jGthqu8Kw4l8vZkYE7GVthO/OLi4jQsAV1hOvuUJ7
RMMXAG68M5DSjK53STJx48by1LfjNonkKeuwSIA8hBV5X6TTxhnlwazQaYbZsXWGMx4Fdsv4gf1H
z5sLU5TKG1CBBq5iUMzU8ymJHLVgmGOd3AqBjjtgBI8JfmFB8kJXz4SqwAf+WtkNZ7XDYRQ4jmV0
g2Z/Y9dbWuB3FpFFI2eAZbVOhr7uXU5y6skbPF7DXXuH6wo3OWxbolW93Dqompf3XoconppZX3Og
/cBEKs7FfXqK4uzryLMqaONgJX/QPmE+uwMkx9wfeH2yIkEcdzYDG+LECU8bA1U/0wLfhvquH8Eb
IZcOKeJjXXtwM/r9ZCP1U3TSpjDoHfNkQQi0Q4Du6Vm9bpbWOoXmc9KED7kVB0y3M42BVubnOl83
7rKu5xVCbphIo2M+38xd7ucrOGZAY+gt9yHFRU5LqKYjpoNTTLqnxUG/ilRj4S2mKsUQlriqoePx
RcsebZgNEWcUnFJbp0Js2HsXBH+M6OLTpILnuBNj39zpRfTgIbWK8l1dc1rgByTrsCuLs+ozCe9R
DrQIZnEzdc9CEh/EwbNwoj2j85OWxUqxf4rHTylhcIX7hEqT1oTEeMOpAh9nQt1jZoufOx3I0s92
+cx/4JhxCo32A0CknvzEtl8QieYMOvJAc47IiyFDnjEA7RP2K083PrekmNqhuOm02fci513I6Tj0
OEiUy636mMh0txaEQCdlGXH/Ihgn3koB2qZ0/udbWdx19pMYqkuqvPTds23gM5uKq+qjwkHcm8ic
jBp6XDEe6yU+CQKLVe8CYv/9uiQwEmjL0HKpZHYPYR0T/riT/YmD5U2J1qPV5UHDuhbxowZo55tE
C5ONtWQfqftB3neA9FSzUK1bBv9YUFd/nMadeuZUAVIgZ10coIRUG5ZeHBp7oi3SA59Y/B65es/E
3uRMl7jUGCCByFQPsI1sy8g56+BZkU0eTY3blXCDOB4ZLYX29LTEt6veX3+8yf21e8cYCzMhWWjo
ZD0OrH9+53uGTmLTIjlpRdqjOrUU1uyb1nBeOQiopabqjSSLHh3s/4m1kLcHyU94Dz/+HG9NjTQP
JYwYm6a7MNnfVWnyTelR6Y3e6mLGhUjMeMdZB0UMAgH6SEW//fGlhPmXF5fqVJIMagKVtF129z9f
zCCitizhHvsWxENNIULiBSBM0sUP0EVzWuWD2byojlpnZfeajJmuLtCvl9tY+23i4DnI/q5p4oel
cp/wSO9tYYImfpoHNph42jU5rZ0Z/q5FM8eDdmsXLVLj6TwjD0y5XDG8E1X6vIyj0o1qlzRLTtPS
HSUB3yBJDz32E0Ay3AAaB3XNw5XIgwG4ijzfDZTD/QSbVXWLV9uF10h+jbOs+2mywg3y0EMYDmeP
A0fliJsqoyVBK6JzkgfOKA8djycxJbeevRLWQ6e9mmY/7qeN2YFAzxx/yh61mAzCPILDR6psVzjr
doijD0zf4w34mtvSWG6nng06KcZzbV/mLCNJ3ntEMHgAgnZnrcXFau2bbMqfOrkrRXIPjf3at0UJ
LwadbW98toUkBobnBR9uV5z6jiWPg28xw4cZjJA6wc31s57Br5s03BcjZknttMIPpLsB7oE0MfcR
a8mzWcTs2PHJRohus6Even6wrP6T1sZfSGdXpE7aRstjr3kn16YnxQai0aLrIu1B9t1LQSlXT8VB
G8PHylZUiAZAaaNdgLMqYXeQeDQSsgMhVoR+NSFYvDFgdzpN76ea03OSnkK3vJJND5meN7xqJ5hl
dZ3ofQk+h2rcYTF6aPAZ8g4SGWVC714003tEcnWiZ31vhD2Q3PzS6JwR22a3LPPGpVuUaxisWASd
0AJRWocZly+L+kQURCBwhrgwJefo4yB5sdTxqU6nXdZGD+oN4tTOOwNkpNMPWyMvLzEG1J7cCItE
j9dLeSl49vaYlNYpp+Xo9PRWGjCbvEu8GNegnHF0RBsbvyq2DN7BFAGLdq96ILbjvQ8nDuUZv36X
X5zpNz3Wj1ma4JXhfamtD8XkftJ4eOEhfRoi7f3Ga0CSTZb9hF/sAgkA6erXcKow/RACgrS7q1lb
VkjvxCGjJXnXC/hNhCsJd/HVEbmVT7lrPab6xeiju6TFupbn96+9IxIl4s5XbSXYo0d14JNte1fr
/SeLxkU8De8su/HHMvnVBhCIBBmOlVe8JBm0K1L86iW/73vnPRJiEN/JoTPdB0tGHyHdBckUflxM
E/F97zzZbnG1+pwsWqCN7q3qL6newMQiDjv3t9mhZ6DaR7zOTUICse7weo9QIA/bAcjrME0BtHa/
qOiP1rwXbUx+hjh5wzOz6kCdrpbqrtX6TwnMUysLTwJjkiql1T/FxPCkTvX0PWGQY1yI7fYm+qzK
lKRpX1yjvWsH7b1rzZQuxikursJNaQt0tARMMpMAR6n+eFSWL6vZ7oiixgkjqV6t+KQOb9iJfnKA
+84e6+oQAIjlMyif384BexrYxdLpyEe8icJYblV5pHqiAFUuqp304039TeIkUyjbZOTIiVAIpOcc
sf+8p+uJHc+iLz3U3jy/RPaogjPmBhFAQ2GlkbYxBnZFhu1PA43/+u6Cga8E4JzsGZPYb4asaOlc
27Ymx6/dZbNis85p9NB9OKguDgHhe7qk28TInoX+Esv0wqnyksTFIekGvpUoiFi7r9/GP6VDuEk+
oyWuvvavKoK/qwpelQL/+H9PFfSk4of/yH/5g/4/VCsAY/xm3Sg1xB8qh9uXApXD9aV9iYaX5Vt5
wuu/8oc8QVq/mKwkFi2ICsCManA3fen6f/9XzTZ/sS3dtm1yg/gv2vB/J1hohveLiZmJGF2EAzbC
AVbIHwgLsJW/qOYYp0iPRFTUKv8UxILf5psjt1JO8KNYbDgoGYMJQy3Fb8qkJat4+9tRFkAEfyzp
V27MRCemW6ae/80Xc/39GP8taOInVzLVcfybK9WTlswcdVHV5vFdqtBmmiEfBDkQP76O9WZYytvC
QNihK2AILQ3HettEDIuu0TxQ/WpsxPnaE3OubScb2V2Q4InkhlbCYE4QRi9ugjDbH4uk5ii0NLie
0hm4xMuS5ZzKB70mwTunY8T5ws7p+xWDx9iyJLcHnHBdS7o1MszvWuoweRBER85nUHqoJCVuU2za
c2XUt3FayS5oQ2fUH8hR6qZ9HzNJ3gFUL3S0wtVYb6KxhtmHDQRRmZb1pbFbQmICDl44ms7FQG1B
MOCc2TbictzxONaGerm08yAJrLJroz80zFycw2SOk03ClYZqDakjH7buq254XLthbragkufs4poF
+8ncRIQMrkm7rDu8WAKox6BHTHIQxH9dJgtLEaLhpAfzZ47DMSN9vvsym4m7YBibotpP865xHvKl
qNfAnLykhPKF2e6a8/phZ+7slKDCTG8BGuelXmJ91mgxl6c4FTNKlbmuR59sAKjoZYuJNTCrhaIY
hqIdHdYCWudmKHCSPMC0da0rm/VqbKIl13+zS+htO7yf44KqTGA1i4uSBHLbQFC4sdxCDqcYqTcu
SKTLzq7MaJ75Wghd42Qn0EE3duRe4dSRUNMqqGQVwZhtIkajjIosLd6Hs+dRAtf1AM8CX5/tu84y
PCVjZeEFcWP0cyXZGA9MLrqC+p5W+SmWU4i1NentZy+P0OfHkRiGG2ae3rBtW4Puamm76fROEGAR
vasTkmHIT8mIeB1znIsQPIQ+HFmluvacdi7BgnPqxKdQ4jVFwVdhxLFxqfcPGhqX5qyjtSQEUjSN
hXRx0csjUXjMTClvbXpDTlxY53zRivIq89CbbtpRcqSM3KSafLx88Ay9xMS0xI3K3qMtZIAHHLlF
xt1VIJHboW2+Oqul0gxH/nQYsgJUIc0/m5y9CAgHKu21n4kUURBLhasWYDALoW+7NZd42oTbHCQu
DJiyKOyMvFasTTxoaZlz2LCrrKwOk00+zL5z8vyJdvRKNZfZv45ktIxoD5YEaXuWtA4czbkr9m7X
EBYncFfAsAW+9yvNCruH/gdYIZAVAGTMATY8EGED8ApMt/HqXdl7zVcjCQV0DbFk0dGoV1gnBcQb
SCfMg+JTnuWO/uRNvNTPVuZG+aGabQ7HIqt14zG16gJFZdV1C6jODAC2gP1PtnInOeI5FLvpCTsE
IV4eouZoqy9kbBiyDXVaL91KFHiVTDdkrdTRUW8TyZCXrkYHC0XrbFTes17jXerHwg8NvYoJZqyg
WC4GxxPqxxaRh93Cq97QT4wXMJZ2DzBntdL5qvWRVgcR03v88qnZkOdVWRMzwhb/buW8Tx1CPNdr
riMrXy56YQrL/Vp2i4AujHBOk1cnNpdluNGtJgH5LmLbao9DTEN+ajY6uUmL77HYSeDymgFKiDNB
js70jNK6a2VoXXtnnpge1nVyp9fcZcDdFT6bMjSvnTlbONwdo4+DrLDc1NcFB3Jy7yaI1bFjVF/K
uvOS24akov4W9TDJlJgjtVtjXV2CyqY5Gy94PD3UrUWwlvl4lItB+JTTDtOXnkQaxPTYaQzOF7P3
mR1kKP1Bt+lQjY4glQR+SfJE02jOcRcWDZKxEefXbu2TISCYzvy1nOrs1mjl8KDpWO0ACvXZWTIT
jQG/6AaYIfI7EB5b1hpdEwKDiZHwyL39UGkYmdG7FUlDsm/eDkE5z01CBgAEjQ0HCpIlrBECiJJN
M2lwtdWumZw6ENhLflhzYjlmv5kFkbStOYA+tXNcMDeOdEtxxY2td8udHhlacnZJ9sb8bgzs0nY5
wkFItR5xsTtNdQJHm8r/hEdYz1nLHap9kaa9C3YR+xN++lmoYEQvGnGZwDU/kKXrfUi9tMXSWBf1
clMka+pBc9CKJ+5FfsyLaEZ/7hrx+Ah0bdE5L6I7R1XOiJKOg6XOzbJL4m3Zm2uNdrjD+Z1ZhRp4
kSvhIgovPQJ7MyQcJyMcavjNeV6+RG0cXVo9tvYyEfGn0KvH5y6ec0wbQzFHgASgZYidZsYRKqZ2
ad97mpsxhyd2XTULyFqyrDai2+EyWPOdEsQkIe3D4m0QnJhEFK3YzkDPk6lGBmqqtbtxSeRVtwxE
5sOo0lr6OMS46CJNJwyzspdD5pQmwAZJataL0QzI4OPJ5KcXoJw+IEbHCQsliqBhC+YFLq9IQFop
wn4C+Eg0E9qaJjP9ekIE7Wehw/ooiAoC2gmdo+J06lqAxitnTgDjtF2DHTYCBJ8QPW+ip06golK1
k7UHxjfhYfc6m7SzCBXxpk8SkWwQlhQLsnLFKh68YZ33IibOAiJ2yvC1Zje8aRtaj0ackJITFSGy
f9Tuk9zrQ8dYel1H/IfJGKI14hcm32CK4xxIvjOt+hnLBhYXIfENH0a986CDzhXc3HvTALJ5rNti
QqwN+MLtAB55Hjq8Sq+1G433BsoYUJrpr0LEpfTJn3bnm78tmiUhGBkx0wUTlRLZtvAL/R6XExZo
imD8Z4PWli8y1SBFpzpPq0/Rgab/b2E2cS/rIg1Izayn2yGtvbtZZkb6oexMxiB/y4os7Qig4lju
GcCzpr6NEh+SV0isAZ9fYXRTug0/rib/fOq0XR0ug2daSISlzvbovqlaSeaxEitlPAM3UL8bk7Xd
SKvOboRVU1hUC28GIts3P77om6ncH1cV1OSGhc2Ks8Gfa2XPk01XgVhhbCO201IPB6Ai7kc2Q4/A
rPomx2puWPmZRGDJr03neVSlzxJPe7vSIJPps7MJAQ7/czW8+jYMLPc6wSAegyzzTVPVGjMyOaw0
CzJnWW7rQZfXIjPmAMlR+/t38H/hxHlXfykf/ydz57EcORJl2S9Cm0M5gG0AoRlBLTewJJmEFg4N
fP0csKatutusbbazoRVFZhZJhPsT957bNX//dpc/9f9sPP9/bCltmqz/XQB/+ZP/GZP/1lCuf+Cf
htK0/wNwoWsI25A6zlmL5/WfftKknXRYOkPUZ3P6X7TumvcfEBKRuLNSRW6+/te/zSRq9/Vr/1Pt
/3/bOIwC/6uCcv3T/6WDdGkaJfpJF+qFh5ACNcV/f1ZpOnoH6lLJyLuI2QhV1RM+7YFuaDL9eXTL
J3Bcwy2+5/PvJxPwzObUzJyyiXb59w3oAu2S2LLcZrbW+P9+Al67dondXJ7wbC8HpxXXOUXdnQKi
YIBbXVmp7LvKHt9EY8lDq0ju/X2X4J+OtBJdXXXFfkfGGO3BLL/F2ZgdnZ6crabN/h8K7VWq8j9/
IOjBWT7wMmFwZLEF+e8/kEozlGlqHO6Z0p7jKU3OKdnSm6YlOCdvZXfiGOtOOb4fYq2ye2U1wLSH
uA9GsxpPjAlvl8wOg3RIjmM6vFZmzZ3rpH/xXAURlyyrHwthIrClpvOSI0PxDyvTnlOZwKEtxePc
tTeVQ2BIU/7AhUnZ6ZGJwel6T+2Kg9gIMHURDrQsRy/N+80UIUiYdbAppvmm4Zm/GevVg2fKXU5s
CiyQrYKklDSUHYZYAk/T954A6zcNkwbLjZylGZYuthgCX6RJLBzOR4Rm7JqIY4L+U7Tb1CKYKcF/
NBkxQlXYVEVGxTWr/qmJEFe3yQX1IIesO/t2bmY3HHkgldZQsi7fhgxtAT4hmLOOQ8g33iH01Gkc
nU60G5bMjW6AxgHXv/ptkTK6LCF7C0kedAHibp19XpcpXc+40gTxiE0NBlw3C3Qt+u4bhFdFhRN1
rm9wDBFSUiBLBHRC0Dax3zj/Noj2bmWofSWFSTxe9SclLS4lQzplt2TacJmm/Bak+LW352sazid4
FCTytHdzV07s9smirfSgR21ZZvmLKfFfAvaJDxUUwRLthUwb0jwT2OZA3xiLlFz9GK6dInysWY1u
pr45uD1DPq5KXNlhSV6XpxNxh+IX/A/LQnfZOanzpUPdo9ZMt3IgvRdYPyhA3X6mziUPpwFiNiw2
C+6xzAJkBmdhkC3k1v6Ys4KrUWqjd8TBa3YYqOvwErVLuU01sIq1V/mamojgcGNnw3mw1caEPOiQ
f6+0stJfk/KcWbu1BawePVnBEmE9H5CPXE1KmKS2/L6TDyxtSXNI9RdwM0Ef5uS7kMdt8CRMfe0c
SkgL8BwePFrho8fsdZNHiL+RFG/7kN07bn72X4Zd+bERoRKxzjVkdjLpBh6/gZF0o5r3JHaOWdYe
LXPedeS8aa7I7p1RXbhRV4wKmM1whVbVY7pFhj68q5UKTMiRNbtgpjG3peNM5iDJagHqwVKnSGEE
7jfl0pGfehsuNqj7Gtm03pqsprj+hir/zk3m9NSdtd9W4d2S6Mcx8h6Ay7DV6uBSuM0BxlVE1KD6
5jJPNmpMFkz36mmghtlY4FAxFeg1ZSLUgD4QHY/Rwgud7SYdRDuCOITJGMf3468y3k6e88k5ux4P
0wD4L7cZuoiqvpes2jH+xaRSgnHw9Tg/z0KX/oQwg3HR4Gdd9hytEVC9ITAp8hfbNiLZCvSWnytx
guIZbi17aX1jFSCKk0FUem9mn5pDSwpsYaAIr1jItdBBnIWw11686JDvEaAnF0ZJj/2U3kbQ1Ha2
RP9LJN9KOAXcPz9lIPsCjW3XZqxXGBisoc2Me8NubtgxbqeMELRJGV9FX5+NUPyMRVJu7F5cmqR/
HAd3x98VnfJVySbIBNyMRJH+Mi7bLKKEN71TY4xfQ13AsjJtomUiDt6xTPzK1RGQprVZIAuNcOjb
dXhu+yg8s2ooD/pQUlSRL1hNtKn8QP7zs7I0jWDRNCSY6xd7ZYlld0pwghYLgxRrzdLk8cNum6vq
pjCi6sZe/0taqbWNbJbvwmzfK3sujw0p7D4yPW9HHgdZ4tYnRppl55GdOWhPddRxT0WIBuc1VfD3
v6J0BhFACDQLCn37+6F/3ziMotxOk/glCfrTs+jqJkl3AQDpR9IwnkTLcd+TQX76fdcgv3i7hLGA
QctnFSOoCh47iLrSXOOKjSeoPs2lT+rP3/ea1NEeLJiXhuEhaGSSgVonFIilCPQYEvGJhdv1cRyX
23llkUIXKk+///Xvu7+80qQ1yD7U8LhTP2Chls25zg08u5p6bFoeQUE03WmpSlQUrf2XmNKPrBis
F8cl74yxT3dBaSADmcEeEbnXHPJJ0avDGgrGeLmiuyGrvJJ+ATj5Ney8N2Zq1U/bB3Z+P+OP+DYS
gnfianDBmtkVLjwlz3MpyxtRAVGMR33cm7xSAqiVaw5b5n3b/XXq9OKnG8VXG1fjS1Ehna3CqD6l
E3hSrP0nIn9q8LiQcsvYC6za/FraxrlhF0AGjCvEwSpwos+cK6NDFryeRH9xQGs3dgc4o1fPBWOi
pzhEnRSmdfWIPMTcWmhKLhFCgl3mGFcAm/HRzbXk6mHVwfJhOI+d13rcaonxEfOvToSyuvX0zGmo
PqZPJGcbnSC6b6Q/r2W1PExRnR0FmRb0n9rXOLRfzeTl91iLnV03Oto5xyl3MpyIfjYn7bbSRb+f
nFb6Vl7wkwoJlisTeZd1/Va1afVnmGEowBDRd6zoI3+KjPAkcXBttcmx3zTV750kar/4ZYr1mW3v
a8wpGwY22pri2eLhKCDTRdbVta6VXYPhKI/YoWd+/fygdAZawUTvfLLM1j7ly6jxZKJL7CehXwrN
rnddweR27EH0pWGR7TvQuwEqLEIWc4Mt8Yrnjz5cWS53IC3jnW3EBhoXapUxqX/iDLqkYH8exK95
VI+sVdetM2k9xYY5rn7S5hx+v5MflxQwXBGCvc6rpvazfnwtWu29ZeVJpsVg1Ux7k0OWZem+zvWb
loLwITZ8pUyJPqJ6HseyhvAwHQG6iFJrroxtr4pQOeCAP+QFPGsmJVDVawQ3e8BECo4yzKjjOf4i
rlq7rSSsQXMEgOA5LLPlUL+AkOxuqsbnEEFFBoRyWeMPr3GZT4y/E4qEpF7Ok1cB7p8aWBonHDjp
HuK2uwEDsVIviaFslvF2BL65xz2Zh8NyIRkJG7xVPSZAjw99/u0ubrsfrPaN5CiXogJHIcmDyyMR
c/thwtHd27nYtcbSX2dy2NxBgTq31W2pCNwO4R7zvF+XcTZvm9z909WyOVQkGc0jm5+cVdgmReG/
LaOE/c9EyqK6nwweD92q+6doxLjJWveBJcudxzTjLi9yzoYCEnguotsC3DTiBZ7UWSr3Ol7c3inO
S06WCF0pt429HonjHXDy4lS51lsmpwE1RZzcM5N8NWxEB7/Fc8Qo8vb3zYDi0msYzebWZ60vLhPn
2XjqhEuCWIpxQoABgUQSvtZkIW8YIxNno9zmhrSZ/NiP6U3W8fuqXbScDEQcH8s6BqC47cllNpih
2aDB29F9j+ZVcFmHbGLWNwlSO9dNzuPQeagYC+uaj8ajOcjX1NDMO8ZELo6Gottbaz5ONnV3hWOp
xzy2na2YGOE0rBwelhnCjtbdx7PO5KlKb6KCHAwAfu1VpvWnFYMXz/mzoRAQZ9hd4SMaKVs1qGCF
qZx7tgfOvanKhbQlbMNy5iahDUvRsksA9dqQU0oAkmv7VOERGM4YIq655XTPLsAfNiDxW8RP6GxL
Es0oFaK3WB8auAWCvLf1s1q/HBLSHx6JdZru9GZ6+/0qWRfWvteouSOMYlguKns31EN1DdH1XBO1
y6LS4t/nHSsUILB5nAfEWxdYrflFIwLqUmz7Kk4vxvqB3482YaWPJGbyVcrS7Z2+OoD+/Xqpu3z6
9/1/vqaa12hK3dj+fuyfT//+zf/+mSTUNzo4rfPvh5xwNkAskYGUUng1nXTO9frm913LzIHgZ2UD
7addMmglfOb3a+J06Zt//ozFtvOfL28YS1NRsz75/SbF4qLEiOYbjwg1ffP7sWKxq6sL6u73E92j
rRO5zC6svMuHLDzHRnmTGjDNf99oHcKryWR9MCL4TSPyvYrSTh+TpPJ/3xsyw3xC1qUkKTy+V1xM
QtifFFuTZ0e3/JjURj12gE8k0n2MROTPtmvd/76nFxWRwEM4kgfEJ2GtW0dZkkgZre+uW7hH4h6z
hPaJGXlHJZp3F14pCSim0CVI6ORCPST/kbl6Wh4jXajN5Bg+YNW3qtaIk/Y6YMJe8dHMwEMakIW9
dR/HnDxM31oKYBSTtd7vpkh8DtiK6KJ93RZXR28/hB1daPgPdWy8TeTUBkMXX9ORQDAw2EMfdK78
O1sjJFmVq8BpS07cMDx1huVXFTxCQGPt0Q3RbFoiRI3GgmmgaDj18dhuEOr6wsnC/ZKleA89win7
nKSuGT6HphOErs1yq3cFCEHD3HbkWOK81hzgoJa9ictraGrzXghwz8kT0GJy5lfPHlwfoLeLePPS
9qdfcTNjH56cHrSnPXQcudaEuS06O9QM6J+8R7D3MbmoHAlRNx7DUbkHzmgiPpet03WS/Cf9zk5w
NA2jeOzKk+ha9szasbfHV6cQ30wkPq1EbdM+8WifiMrrpug4Ve627vvdbBIxKVRO0hXERiAp8zae
s1Ns/iIFk5uZDnAXIQBUNhGdjUNMCnE62MaM8NyYrIczgHyJSP/8lj5QNWKoM+1zlucfrsq6zYAo
PCk0eNNSw+0EcJopvQTsYr8uhPT6QJhu+x6fkaqzfhtmy9WZvvNJextC+p2ZEVG4fIST2Apkk+Ma
XO7p72YpvpeBCNq7WWdunbr1yYubDx3M974pIO5ny19G0H/BB3/LunnW2wnVbXVr6/1fg3DFjvUV
xsTqOUya96iOz0tlTrvZ6Nk74vHCXf5gszU5eJTfQOrMq4xxRBUuL1hku8fCVRyU5Yh/cULNn61Z
GDzVZj99hFnyHUXAwFGRHlJh7TNQ4LriFdLFc7obGvWXih+jNlt94TwsEZMV2/aOvejflqV9y2IQ
wJFAcgT4pss61pY2WK1IT+yjTUUvQOmo0rrztKTbDyJ5yA0k3CKE5NZ05e2SEpheis+oqz4WSaKf
UAwJ9BDF8CKRXHqwhPEl8MPoMQ08DRatZq0pd4cLjWd3OI+0NeeeacPqOHFh8oZE1xFCtiWJ/qfQ
8IeTDEt2PC9DUIzQJNVfpl1ik6ZEPiZdqbZ16rwLmVygjJHcbDkQ9WcyB82s33n9A8DU8rVQAUnh
REfq4XeUZ2+A7+5YkEwBJzs7KCf27egpZmpVzyMuxanJ+VZVuLMbSOG91p6z2ZU+yshbo3e6lQuI
itXllVS04tPoKG/riVTdGQ9HJe/EvByUhaksY7q9iTPjwlP6o6vmpNXkKxprNDcba1DcLVM4iBbA
dci2HLcj2wpGU2RANtkXaYGKgdVODs6yy8pgoRjZ5mkeDIu4JU0WDH63i4t36twfxQA/sCvvgQQV
4uKse8yE2y5N7W0YUxrPmDzhGObPsVoeLddxt8lqv6EdRKYeEeisITBws57M8rl5AsGWnzWzu13K
2mACoF3yLkIbGBrq1eHnbS6g7NhEBHWF0NjKY3ldDV3ZxFxHfgNxJVGYn5ZilIauPj4YpYrOmAeI
gDYPPbEqc0v3MzuogrVK3tiVdoY/WGxEw6Y5cclgcnpxp3eesydC7seN+pb7gnorbw0KdxarTmS+
jHxfOlvUbZEbGq9l1vDe6N1yRkMmsBu+s4KVVVLIfe04LxlE7ccRRGEF78k29NNIRs59lli3Ttfy
VCVwYT1C/bAqVvcNYSmbRWsfsnIpKVJgeGuBVUCYFg0c7borFz8fT3XI2Hgy8hsaNWNnlU22K9Mm
3k3je2EXD7leVq/e0N70E9eGO8oXqKCPg8f0cY2S8LrF2MSMawFojPDOSJiinkdXapnGsYoitTO8
O5tB9kCIZMBGK6eURMuaN/WPQu3o54u5gxGMPZcwEkO3n+xao0FOq4d5NJIg7xlkFmP52qXTxlQZ
L9PKCf156U8OstEXAzFmlrjhqRZocReCcbQzzj42kLaatt7Uj6CZkyujh4+Wj2w0Raw5HX/Cdrm1
9h1LaHMsoYS1OZfnmpyMu4N9erdru8HZtCiS6yXzDmS/8qNtOUaLIsMOE+cw8pEKDBH4UthZmjbe
Cls9kW9MTHuUSUZvywswpmwyMF07XrnTa2PTCOidsuX6UPqxjFz7Ykl6hhmTTh9htp3FrG+7jPJD
UuEvsRVodWIc+4JkeLaDgT5wXwmd0RaVPyNqrT2F9cB0rRYPqZTPgKyDgkd5N5UEg8yCGYnl4Zy3
EBtNQl4mQp2vom6flsR6ZYLr7JuenqZpU+oz0yM7xa643XskK4uOaJoOBXb9c+XlTYC0wuLERDmy
EkC7/qB5igyJEqqMhv9+Bu2Iy7X50LLl01wKvM+xfQTnW+xJTqkA4BEEPjKzi7BkcqzF7B/Z2AJ/
vWslunADGVEmDXBuCQ9TqoszEmTZAxdTaWnRPhTeQZPOU1HgfeqG+64yzlMvHsXoRoc8PTppOvha
LLJdpbe7WPJb6i18eF4TXwvIchsLua4w63i7uFN10y3Rq1doL12aMAiRpJWL6dVxgJmPi3otNe+D
IZvmV1nyNOVtuUt6aSFEebUQraNkcybW95QFmfxk4rqBt6jOgEiCwkyzUziMD0g8FOwCe3Ow+6a5
5utfzPQQRRKPwaxT1cCaDhzdjndmZ23SnBeNpBMi/VjsRZ+CNC/dZz0F+FbM1rtN6CcO28dQYREh
zbTwWX/ucjUc0lrc52S8bwvTmQlkqj97w2aWiBM3R3xgAWKjnZFvUhnfA1RG8ju7oyiseC/XLr9S
8aVv2gc1iC0zUBR/E8GNcP/iIv0eBSdq3ej3chbPnlESo1EhChw4k3077J2druEAbyTbA+keG28i
NwYfGl5wHp2ItHbvpUho9Emq3FX9fJd4H9oapBuaUzAOVr8JhyRHR6FzBS07hZ4p4A6/g2MTgGs3
/TJhPVuSSLHReHQO0vSeu5ikAwJfbNYq3dR9e26DGMIzGN+RaZuVrbgsmfNHyvjLnAkP1s9s8D+0
Ur9vZ9LdZZK+OgNNZb3ohLvEt2Kh+k9sHvgZu1vZYY3rY/lFZ5D48gzENNlqHkYj5cqNM5nftaal
QQyYATKEy6XulhwidbUJLfHejh6jFv2jGXBUmZUAtZ05R7iY/cnqpdzgQ8SjO6QXc3bELozMJ0ba
zKE56vPY2KJB+EKU+Gdwm3uTBZTnuH5Wz/cU1gcr1zAa1JQGOcEYE1WVtjC9Sytmi+3k/TA7LnaJ
blD8QIlkbGyj7j9Z5UfjNbofKkkucUR8wByF+3rgrhB0qIG10Hg4U4zqorOYWWbZrasFPREim74U
t2gUFRd2YKrJfGXFyDZJW8vliOteOmxjdgaikE0utZ8lkkSQMCLMmAEFi8sZrRtCgMs3TeyCiIvq
0OZagyWPzHFncIG1DRAOqOO8TBvhW1p60fWpBG6bHCxqsm1pOP1OEWyVfEvkPBc1xH9Ht+ruRYRT
xHK3bavzW0/W3xDRqfSFN8RL4hFK1u/sc/JeGowDGxZKDQcHrrWGIpe1+6Yx+s+4EoBUTDvxLVqB
bu2n4nVBUJXGFdAnPsuK+HRDnUSGmWXKkq1JVlBA2kvpx8wO0cf9YVyBvixnhG+Jhza1eF7z0cTL
Ad9IUBxl9APsztQ+UzNQnrlbzuQAXdKhgcUANpeLq493hRbeoKQsfVnHWWDOnF1wdYPEqKLdmM3Q
OhobognzGyr41vAHisiNSyYsXeEN0SnxnqJCMWxLPkK9PxaVCXsjx07Aaa6FXX9q6oQUDhdjg1g4
PJyaLGWt5+Gv2JxVwxDEpVNsGxJsvCa/5u6A5pHnF20jG0NmvRsVo7LMuWBq/UfU725iP88VFaA2
u+VWM4Xa53b33DHy2XgiOhqe82mM4VPtKHcbodysCKvduGXRBuFkPSTRqF8guKNJMo5mBRKiWVjE
EH5DYnMsHhbMgLm1hIfGilAOl85nNHvPeaoxml7j1LO9lZjdvlyxPlhoOIKRBmVPc+bojPZaJwiX
9C0d2eHxM0r8wkVPlpCCRJ4yZNE4sf8UYfO3SOyrVnefrV2ZdwSX4ultlAgmwsD8nCnqMPQgHmUQ
eslT4o4u/pIBbJj0DqP9YgozvyYjA1FT/Xgl905KEFo8FPsI1Al6L27cJFqO+qjuHXGjFBEJtauS
nU3st1IdrwZ4AoRxf2u2VNd4RFvkmV9107U+nVx91D+xs/ypu+VzGSQM+UUlfjOk7zSVhG0MZMRJ
2e9QKfEDMrWK25QKazWRLVr3So/9aSqU2kk+B5I8a7xvwtw31fAHsQADTYnaV8kE32SPKkeYR0PX
k6Cz+P2hmlW+RZS2TypFhc85v5QJIdiofFg2isE7/b4ZuMNC6Ua+Hs2kvagTiMEOzMwLVz5u4HGV
oRb641gyni7ZeDpuL8GHChz7fXRbx+JtkQ7L+CbbO9by2ZMcIEl1iQQgurz7IJD5rEZXnECmoo1a
/bPRezpkO0erQ6KY+AZYu36hCb+kxawdm8Wgi0zRwfXtfVSiI4/tFb7DuelNYD4Tx4QVy/puIb1B
I7y20qegb2ZeFiGPSBp5TBa86G1G+YcPuNYODlkshWNAl48TsB28GYfq0TOdnRvq2b53xTdjAtLK
iGUrje45Ig9tx6wVwfNEYlm3/po6LeDYvSUliNe2xvjA1peL0O0apom8cVv0T7m1BzBA8+i6B4+A
QipRdRTa+JqxjvIsvoexsD5Mkq59Ny2JgbVeLPYOJEoW1jFs5LtZtc1pHPBUm22Cr2kdfVvxWzM9
a4x1btsyje+SmG2el+dIkVkj21EhN6M5PgxAtijaQ1JWjoUcHpZl/ClZuvX05NsxGr8bZ7gmCaql
qF74C2hPyor1eeZY475q6PsKNNHb3pB3paTWcDgpRoJyicJOCVqgw2jp33c9vAjWER77Rp6sMCTE
eSBV27G5xrXCObpGyGxXB0mnDzjr6i9pL+KQDR4Z5eaIih6IPXnEjaeigEVBQLNmHwrkVpvIbpJg
atVHbyIetKcuCVy+50XPcZzn2halG0Jch1WM0+wYLBqbXoXHdNL4/0QWyPyMIwXafdymOC8n8m0b
T78sKXwGfViyLfEZlEShA9xKEcBNusqfFeSS3I5j1byZqw6Fy1QyUKCQhW0ltP5QV/DIzQWYfa7G
R51ZaZ4dlUAg22g5SXcKNrPm8tMcGj0IGZQFbOSZZJW5AhNwC5++3tS+OfbG1i5TzHFcKo961L4k
dKZH9qQzWl2GCViixU2p/wzcFWi45VteSER9w3M8UOlmuL8bOT0oApY2Kiu3SeQyMOq5/+yF3Bvb
8olaTk8dywU5IZvA6nIWev8lR1j0kfE5WtF4yBXBjm5iRfuiX7gZx/aPalVyyFv9zGHyYYf281IL
ogfr8ky2pQpyReYV5wY3W0GrzpX47LrF2ek+xkVn8Ik8OpLF5DOeClIEDhgr3GyHKuUmi9eUrTFW
wJ6YHpJK7IP/xoI+Oe5NwfBlmhAlESsR+gbI5soRUIYynTJ/ALA1EJdSi7nHuWhePcOLSYFTYPGr
B6OM8hvoKe8e8XW+WXjyJCLKWBE128kw4GMUWcb1UPUbNvKD3lZnLRtanxlXASIhit+qlvNwTTeq
EQ2A+3Fs2AFqqPFiW9GpTJme2AR12AmrzpZ6w3fK/kRnCwkJFdfGFNjxGfLe5c2Y3KTU67QW1iYR
Y38wM2r+dDaJWbCGp9bJVpS91uyzTmNE6dJT4/u4GBHp33GaPs6t3m2JpN1K9mmHuSHqpU2Lvazz
z6QArANp3Z/mme16n1zohYkTIt6NS4/WEwu2L3rFhm1XgSoLBlsnAxtBZuY5N1iB/MFuXxWtSE0l
XzmMaQxJ0lmLl7dSz6ZH2g3W6dpkjGmyiFupRiDJq+kZEhvfPELWAPvdTFEBiWVwB6ZNlKqzBx5J
S39SzXvQtGx+NOtsR7AqlHTHHALJGr+A+7IFMLZwxnfVFocrUjNz1TtRkzLx84diFc0WQ3eJ6vKj
oAvbCI/+eMFkzPk54BzwwngHF8KNwvkQDeLSz8NrX6r7UHnhXsOCsG27v/mo1zwpmFgmlp+e9iAz
l+eXxeREE4cKG8tKZpRnkFYdVOXMopiQW08z1xgHy/Gdgcl2rru3VSI/hzxmUJUW7q5n00ht0xoE
18FYJ9O13VqudjbMRTs0Dvm9sBByoQofjd4Tlipr504ZiwHp+ZHD3zJiaKCwSXcjkmrCvM8y1Y/2
tNR7WgGGrXrskxnAMmChONBY+CSIgD9x5t/MRLi09MZXlDVnEke0Q0SKDLVqf5kzKqJqstCIsKgP
sKqxdM/SMzzuB5xt41aI9DGtORJJDez92G534GWsW15pH6ibx00I4npTR2VLZBNTPhhNsFdYPL+4
ocyxLXWsauhWz3xwQb/PFrZ30YW7e6Nm3G87Bb843Jh7r7ScjVm915V9bFPyikVu/JBc61eUoQHj
E9JWehtpNqa+XeZaxYURi3nIRh3RcIkDITMZJPeKwCZsWX7Bis4uou9pgUO4ZO5hBCi9UVOVIJWI
XmPd+shoNLYk64og0VgkG0ZQ1OjMnYQRhNZZP+VcjrtltiRK7JoJsD6TBzUUYHp0ng3T/gbbvkNX
fi5ZKArS5g9Fdt+4rXmDEHJrybDbm4WOGm4hsiU2vezKq+y7N5dTumQs46eINqAG1x6SgOk35Czu
keJb7Hopw2R2Jif6dkyZia4hMyUx3Ft91JjLafpfk4koE0Qy4R232eoTFIGIraxU3FddtXMTUhUN
y0YaVHAWuiakcwIGCWPp6nMvHpA/ofuziPtr2lM9cMs0NSttNFd3k8QFr2MH4KVW79UI+VaCvy0S
Yhs61F6bGEAuai6uRrxvLNaVlCdb0+5yczf30PNiXNrdHMq7wRIHZxIZHgrmmqnQAsp9DA0jsBOz
yV4rFShrYHok+KdN3DIb5g+EzrTN/Tj4bQKmjigrQI4gXPDdOPy1JeNgRtfmkL5Uo7iU7lbXoIyQ
w+bu+UUl97ZWH3RtYIcdqsa357h+DLVxx75sT4ohY65wHohmNN7CqHqY0A6ZIaCc3HCe+iXDH+R9
tEuEGD/xmKD0RGwWu8pSxy4bJhj6Ja9t0NYwXaM/6UQAZmI8ZxKKvSNkyLyjPWJH3+GYzE7L0MKn
t1DOK4Pq3+q1Syq9IZgXYkKrhchVsso2BHEvu66Hsxy7Ea2R97ZMwGfSH0KpX6RX4mNESQAkKONe
pjOSZZpvwsxDwp9WdETpYxyqimDKSTsWWnducTv27aAfFqAoBHHlD1q6hnb3Ybs3YdcFcWy9R6ZL
8WkYuyIjXVvH99w2d6ZJXdw7OdYuQntxXFRYHO0zfsKnsV/zHdo/ZK29W/2brFIe7g5BoMnOmv4d
vCI92oOacbVGBnsCLaVuDAd18ZaPlvIqKAbh7XVUczqzr0M4Od+1Md3PBp41mcDvM/PHwaz/lCjm
NFUfOX46pji62jUO0bCNLsygm7O7PnbYPiKO2DpDyfjDw0NH3ZcNGFXSzkFjOFTj0TDLnenUqAty
/cXUbnCZjPtEMiBx7e5Hp/T08E4c28neN4hC5i6sNnbN5KHRv8JFEJpMT7AuoV34WDx/6cGhifP1
QfwpJhy8o5cdjIlhtWAWB0PR3VLZTD7r2iMv5VHp2lbGPMCN2Kde0T7GivTtfDIVDSq/8sioQpJb
e8KVcDBW/clljs7zMbBEQUPSJ+7AQvOuzQtkDSEDFVeGkKYTXsXDd2MhZeEHg4L7NqxySP44VrJK
+WPHqDHOrsVqGTI4o6tq+ZiwhvmN9dhxc+XIKYLSpsxwEJEHGoGiG68g3xBHiQjkNnbaV5Qs1FI2
iTttyVXm5tmuZymcU/hsikhhMl2Wj35kGjLzHQZEzqMvtjHB9KW7i4py3iBVuccFSXIDcuN8Mm7I
dtg2YH9OM55ELj9l8woG/dNh23FYYY7E4KhseNDt8tmQimQVdzw53Q2UP81PVJafXLN7a9okvypH
PqaAEGKdgi4avWoHGOIh+2qXsd2Rb7XAURnHA23pjZ6n7P8umh12wcJm3E9bznbQB4dQFg9iIkxC
RPvZJhB18NANk5L+oUq1i+t03tkTfqs6ji84eIkI2xqK0qbm+tm0J802ebHHjcGcuj7OXhhtvMku
zp7N/cgE96bVBAEvtd4wNKwCDRvUXOp/yz5wJ4oY1+n3tVbeJ0g/91q92EcDvVQRInCN8/ohThTd
DAMuDJg9QUbl0cmItR27hZw/QmRQys6nqkpWgSFGTIO5mV48pi41H2KHEzqKH+QPps+uTu5AO477
eQ2GW7KxfJBAT/uBAbvuEoTosuAh/azzp54eBIPyRvs/3J3JdtvKlm3/Jfu4AwjUjddIAqxVy5Il
dTAsyQ7UdRHA1+cEdfPZ54yb+bKTndewBk2ChSgSsWPvtebKpn7LnC1girJsuxwpmVMLClaWy06z
tz0aeQYw/PMRLxGWcWogB6etrI4+Xr1N2ZL2LcQb6YNpOFtaFmQKcdnkT49x3d0RKvMoDMkAy7Q+
OmYNouiS0K/ns1Gph8LGBWUmzPa9gaXAH96GmU1mZG7ZlyMO6+0PTGrfXNN6nv0RRlXEnkeMDLzY
crGHRwpYhwtbb0pA0UBmPMSa3hyrllXQA5OCV/V+iZcracwVkrQcixkRUiVjlGNueu8RbU+8+1if
a+IpFK0HJ0quLcWKFyu+QomHP1bGLvbWKSS/8ltmtMY205p9b2bHOSetmakmlQ9KQ5oqVtmw7iGb
0mpDP0yxBUCsJQ5H+WRtLKYvQqcUa2leH50aFRTRHWOI392nXQpeTZpZioczbZn+Tt/S4cWshAwy
w+730qx+KtPrttqQHCXm3yVrxY3VBkvb9gR7T0XYxTMsC1pJ/KkKDwWnCV0NaBX+t0NqNfglU/az
g7xjmDFyKqHAd/sFWa3dnYnT/tR8jxQeue4tjZgQXsZjUrY7VMXv3XiUPQ4I4mVZkLNJqH2h7HBu
2vdZTN8RcA7ntd9LXCtRrzjE+7H/mJHCbdpo6FfYMqeLPpk2zSxeTGfc50JO26xij+P0NDF0w2gJ
MUJlc5kKahn5trFJGo0ursY1znSZ0lAUJjQ6DTa0XzIKEK3aa7H92dr+PT3R+zxNmcTZBqEF6c6D
Y2YkeD/QJ2tfPq3/BfPU/2e4Drw2/7Wz6t9LqpAffzqrOPzLVyUsskLoDkJWweTmGjq3fPmqDOMf
DhAzlymUbf/zFlh/ffx//k2z/gHC3fZ1wKs6njjcPn84q7x/6MSI/Hm/v7mq/juXleWuaMjfbEz4
lJbOc7iAzCzLxcO1GhX/wGfMpWUNc4oi0yZXs5stIlN9dKvkFTHfx0KLxYZppFNjMpn9/C3HXQij
wNuUtYlKsOjw1VDbB/0cF+duaQqsE72NydOgHOaqyw+lLzQ5uoVzAoFgAlEtQv0yY3fRTV12qswu
PrPU/uTcCXtIAxGxcZaoP8mEjqvb+Wuf8Btnp+H0+0cxyDiELU3m+CqltGosMHS8ajKlvi6PU/uf
VzcTO0G/VUbYl+Z8ImtvPk0UdoxF8g/GEvbJ8gaIWL5LYJh+ZwOT39Bq2QJFdxta1fkQxin7k9Fl
6QPeBNxAjyFwgcYjiZ30vcVcduzSk04Luut+ZBI/ZcWtQ7W7g5E9mwwYGT2aZM4hLShuZ52TXWT6
d7MiYLYyRxoz6ERFkj3TcaoYNVR2WOHE92L9xzQUt81EFmA6XMtePLfpsqAEbaYwMYsj6EkmuEb1
ltke2p7IR7IfjbQPHVw9tkI+MFVv5BFPO3M4UZbn5Qy0mjGqtPIbVDo7OZVhl+ov5jiDrfQ6QF1X
PYK9rkaA8T4zf9vUfvxEENCDXyhvQ3wFQ06BCK22qfUV+ieiUIgImZ33kigVfKtI7nVn0ZESyIBp
5Ub1+RRqnpkQ+eZikCHeOag1+V4UzB9FFSMhgZbOabsPhOp00hnI16sY8YwGPQrpVMAIO2LhnWqD
KQld5dhvs8W8iePySXOaE2ovKlUUqotl7FC3/aJz6zInZQGrJO+0x1QlWLzi2er0H8kUf1u04qmx
x5dBsuGTPn8dU107mn705/RuVPMdcmN8zzmEkcmkjGRXc1vI4hZp+M9UlT+Y21yzYpI6aj3rLlOg
id/S8YnCisoY57HJOqJOY9z5W9xnPzWPelx12lnLq1PVsuO0cDdUWbPmAdu7LO+uqe+ZxvcrWj4T
O8SeiMvYLoIKKBhOkuvWr5rCjjCcwr0R7UA9jOenkMlbH/URlnAyHUrde3N0t7x3ciQ7YgvK7B3s
9f1cLv42J7wdKjLy4Dn3z/rEtmHK672stvEieLOWpdpq4z5NY9Sm3vKyEEmbzRxQSoLfFz7ope7u
RWXnpww/fohjjqlZCLVDPY3QC6/54DklIGutJW7Wg1sddmW3fKtFxyY9PmjztNyzFzVDmod26loA
zxQngQLNAb+T+Z4SKZDqzoSEn65qVA/EZwKZP7dOjhGDaPJIeFssTdopzo2clqNnhXKU7w49oR27
HXlECv1o+t+GOO1/Jbn2HCEX3Lqy6M6OsaMPwAbHYeil2ow5rqfvbH3AdmTR3jRRuB6lTh85jQM5
D9l29t7sxBKPfgaiZSbl12IoopvU/+lAr3sa9e+OJd9ns6HDvrZYkmQa95ZK1anr9L09gJw3Uz4/
GdXYXpkO1apPsGbO32a0RbUrnITWOK99E+nWgox9YKbAFg3qAMhPi4mZL8Q1pvz8hnIFGmqaH4V3
i1Do0Yhm7gCVh34cADnyiTMqmWWnR2VyEMChexT5R+nmn/WQHlP6ICe/dWkIuo2iocImBK00lAqf
5n+C7XMcjP0MHCAUcFpek0YjhmbKnhYGEGdoflpgxz1pt1SGzHbyXcKbwAcZVL+XxgcSDZ9cb7Ff
YsYDHaL80YTrYa+tt2hW8XmsjF9JRllm6OqXH7vEPlrsAOJ4bu7YRNebJh1PPcmVgHdiTRxUDV7H
Yw9zg7eRIvMG6Y92o/ezeaP90rS5Jtn4nNQCEwlbTuUCqOvHuCKvaNRvu2RNRq7SXRFNaifdpv02
L7AcUfKjjhTfbPRzH8Us6LTLWrt3y4hNkp09GAaGCbdNWbdq+W1sXfWAixFhfvfD7whN6eFLHA3l
x1dGTNsvtsXVUnbtW2cxzMu0rMQdpufPSU9vVxPDMW10bzNMzrT3TMY8lV93N1HLhhWwg/OjT8fr
bC5oAbWqRHUPz8+11Osyo8YldrqjGjSP6EbL+zbr93CRxa2rSVxzlWgP2dCnj3CPk5tcZDc+YkOg
1gRQjywy16R6FNfzwJroLdG8NYZJQYjstfPkoLmaRvNa9BhoGqPGrURIRhlPJCFOlXEexHAzWC4l
fN3v68aOEPHZgP4h6GwYOLKxY+FEnbkwXh8HEUQJ9BRp99DjlmgHpoOVU0/e2CqJrTUvr3aWn8Ws
ZgY0NE958ZVAVvpHkfUvwF+rJ/0vpYtPVYVF3AJnpvsGDPa/li6CNRmvtnnbRbET4oqRR70Xrzoh
hoPo0tD1oBqW3kfcTbcDz261ERMpv8OEWdHZJS2j3Nl1+exnXnqOclpHk2ij3SCWD49uGiGNdAs6
u31TZrSH8fI8Ou6HP6yR2jL5afUAbiZvzciJx7BD0cNnmJYeVQqCHMbqDU5SOcsU2C/tipH4U7Ym
bn0c0xSTNGSlB4mM+yGyBh1riwFGBPnd3kgq/nCG2f4/eBNrlNdf3y5Dt3xygWA/8FZZFj7yv75d
ZMJWpeWN775kvGgv5bGQ/n3H9mnDysH3ciCXgS6zsRE92txaafcLnntZ5HeaVvxYurIPldVWoYnQ
r0EpNAtgTE2f0sYx+hDoTjj4HU0/LJu7GFAx/UhZ9KHhGtkt1t2TN0ENI4VpDrwS5YVbmvvUbj98
n+AYW5oIRZxkI1va7WPSbc1cPCKjglw71WGj/+BkAyanaemeUCIMS/JoHvGuyGvfnUyKqfmjMomo
d9VwM8n4TmUsUv2g3smiyut64yBrBHXUsqLHhKFwsnBFjOZKxNfeZN4wLCE5nD2gTq8Fyj5SJk19
Erytn4ameao8uMrjGk9WWG63G9qzBh8Z42FzL7HS1yM1BAlAP2eajT7pqmEr9bt4zBH45y17wKnh
7Y2vxZAjUO88WLZp/VoNv3RzYMOrNLCf2V3p+g94SxSz8CA11Edk2zgGWzdAVvKkJj86daJ4QGx/
FWfmh6heKvos9kS7zp/OZm4lNxUU1CAdIKmNEQAjRohpctNNZQGSG9JTEata33RRz5XrD4aotJ20
6OgSLvDPG76OAcAV8BD4qNdHmKvaoHQeBqam2tzvB13kaq8UU2yRmZw550Y3CM3jIZ0qh1zZVe+X
J7i8qK8Xsd6YC1Fep+XtH6/j66Ij87vZ7Wbi0jns6+lq2nQIliGgXx7l6zl6g1NX07bm12/x+6Ev
x/i2jSJCq47V5Re9vKCvi+jugkZ35Nfvc3kWJzdEOPqQcVI9r2/MqHnuDQeccONWN6NU1c3l+q//
dv1jLgd6K+uNl+svR1z+WwgL2R7F4+/jfx/W+8XN7OKsu1x1+UFmesp3zNDOOGfRJrjiVRgFwtHe
KBlXYTyOG8YuhY9PSZNYq5H5ZWPyszNGH+Wm34W5fY3Tcq8/4gPWyRstdwxdSLFZsauQVI6RUxos
S+qwBviQFjwyjbRPNJmScCQ/CDHE0FIxy9p4QMfe7sHzolFcgIIT3P5STMgORSb1HY17rcsocpg4
FHVcb3ITvwmgnc1gnG1Lorsp1mZ91B9sg6UcUBpDXUPhwR3HNsCS8QMA1CFdeTGdFllhyrQ6NCoe
oLSOFd320MiJto0m5j9ZkoZ2+z1PxyfbKsDP0jFcuuZKNKT/tA4++e+9ZvS73LrNqKW3XidV4DED
ua576znHUAMu7m7QMJxEOqm6k870M28JCdDEtszj4a5j5Jywh8GO6naHRA3vfcuONHUJOoruYinu
dZMEbNmgedNHD22tpf2iczr7xYj3gZ5VZILnyhHhbUVSPCoHLFI9RcvWm5QiOZFJd2vvISGVRCRE
xZVXr6eFAlyEVry6bZlRXixWYPacQtwom+80pq0pjSxh1y9JnBi4RU7EtOMaZVZjl+V1DzOBzwTI
iHJ6ItbqeihwDljAJBJs4ltXY9aV+ajFtW7cakUl36rG4i0WOf3DEraV0BjTR6P5biz+jRjlzgK9
vVsUwU+2+a7HTBFjvlB05whXY57g1O9NVvubXqywirS8Z6F/dEAePibNUyS64hUtyKsFiLdx8Spo
qMMotjKxenHRE6Hp3bTIl3cdZc0GevmDw1D61al6pAwkGlIA0bF3AGUiAQdrZRemRF+/Qluu+2U9
S0Z9u1NRlAVji0UlIZQNjd5QEw3B18SamegDY2bC8GsRfXtqh+jYGmAiTagXPeCms8lZ20zMjWqd
6lvNThRRdS4n98mwIKZrXn+Yiq5/Vbm7J+6K5uqqK8ydOCx6BXXamH/WHdnk2YicC9JmHhgLJgbb
vmZGiqIZ9NetA6MiANjoHGlSPAHrTatuDOtyAlhmLG2oN8krS5256xSMa4IgSf9jxBWJW6kzeliy
gZYvohMw/J0KRkwCQYWyrk+w7EATZC3RnxI/3uHcCSV8hFOkWEqREt2ZRvk24j9EMuWEZem+ueK2
bixr09HVpiuoV/RtznZ1W9JWOZouUynqdETjURfipbd3Qh4tgQBvaSc0OR2OFJgd97jrxEHWQaWx
ySTD951t0hggep320BshBcOD2WSxNSC8nM76sDxWefkZo7Heql5HFbRiMAkCqui/LKsIeCRd3KQk
Iy0yQMYGzXBMTvPClxSPqhc0af3LWvnfSGiGWV3XkCUDqXk/MEJegfdD5lRURBbmFdYFf7xyUiaB
kVWqsO6iU5575clu++rr0uW/nS3MowZ5fnLHU5xo9Mc98wW1zasTm9WZdhPB21N3StyMUeJgqOok
1q4RvpTq5C8L/d245uLX7ZeLl5suR14uXQ7/OvLy/9/HfF15uf334dnliX4/xtfd5fQOhXRAYteU
uGX5MUDEA7bZwWj5ukj01l9uuhzFfEMuwR93+G+uLZHyZ5u/H/A/u+8fz1NIEx8yJPkLa8FLouKk
rziGoReUL5f/10vJM11uny7XXi7+Pv7r9r8f+vuh/uvDL7dcnu7vj/Yv///Hs18e/V/d/fd1qsNI
idh0x9AIaOz6I8nhjWyj9ff746LRdVq2uVy7RHW+BNayavibsDem9qS0uDtdLg2N3Z66yw87wa98
uXi58nKzkYMDx8T5l/tQiHPk74Mu96kvV14u/n7gy6W/3/zHY/7xHP/yiS9XknxL8WYpIou2v1/u
5dLfr/x6aLVoQevv1Gwch7J4HOhtB0blvrhz2YW2MYuNmbUPiu1TqMMqQcHCwGidfHoJ2wnpmdf5
mJsB4NM8rl2Clqw4cBNSloHVt7rJvuojr2nGkJSUYvtwt3Grv/dKbSuHLp+xsB1KXWSqcngrFuPJ
FZSWE54rYCYmE88Vc1OY+8VFObKkwEYoofe5vAMr1ZxoBbxOXqt2vTAF++flm5daeDkwJZlJF+Q9
82itc8GtREzGO9GdBi0mMAMVe4+UFo3jTncpLhAoIgQntsJCmjr7dn02ye9jisRpc1wbkkZUvUXQ
X8yoQCPauGxhIN/unDnteCpkoa2iQtfWSMq12dLFOWZ2JNt9z/y3lNNDhd5ym3oflt5wgkUHH4/I
P6zG/TWO5kuFQmDdFB6T6QcsDAhFkijAOnLh8QDookssWmx5h6jBCuevjCF6uWRT598XozzzsOUq
IYNhMcl7K7E/s3F6y1cpZzeBolHmc6ktBh3StkLACiqp8FFbYVu6xXIx73yfngGuoNNQsUr1rvGz
0perrNXOsaN/VJ0Pbsb3fzK2/IB/eQfucQNj88rE+bHRYsfeErQBPIW9WW/1XGX3BUxTSI1gtDep
AWC2SZhakTf95vgABcTgktO0sITZ+ng0dDRoXk++zmB0TOUZV9MmJ3DHxWNU6czxrHaPE71gd9C1
mEQ98ofVeJgqdG6tRIWQsdEQnm+fywVFx0xEmtCdPRXlDceaexcR1dwReWVNMapA8Ksn6WKXbmfU
8A0Jrlsauwz5swlRe41LqkNXsjdGtEYqXjCAFfU+520UbSUO8Dvw5yBAMfxhCuurZCiuinKV4uM8
wXGER7qTdEwihWCZFqDaOIXAsCayT+QPHlr4eo2appVDOblZWMqT7PswVBGdcX3eZabOGCRvv2VJ
/6Sq0TyBfNvVOVT+dlEMyGMPVtV8nxXopLQZ7/icxG+pNb0vDCcx/N25hauuSrRIXq13AaN9Z5d0
TIcFjjrFpn1Ti5p4R/jI8FwH5KN86tMoLe7B1qx+qOv8M9OSJMCQi8QgjwgkLT6ryv5Ztw6hJZ28
ZTb/oDI54tDEozxVVrKBs8HnMwPs4ER2aJQx3La5CR293+sx9pfUbWmikjhQ+cw8/VvhWvXWFfV2
mrNiK3AAMTFhBSrwegy403T0wSbpMcqdqjsx97dDlAp0T85tHunTbWPPlMDXXrLUK/5aJ9m7YxBd
iddRWHtjwKsk6Vjw7WxDhWHu5FFyb/Q67uiAmhZxN2RUQnsdtvaoEZHSD+x5Yz0K7IyshoYuDSWI
gMzkvTvQnekBL4+jso+WjFapHCpC36xe4jw+J+brwO4kZEOPSc1bGRpsKRYXqFtG1O1iJf3RaG5x
qqWhAYJ1IokXzC4IXH3w+n0nlpk3mbMqylSeFUN0NVPF8xUdSUNxzCLZ9g36HXOJjjMCk5E8xI2o
W2uHDsMJMipf890f2jVRhUfB544CIeaT26n0GHMCZbiX8n52wNOkv21jHdFqa33PWzDftnVfwHW9
QS6OSrn0ya/GroC2RYxXqCCCvvFOosCiXNrNvHWQhWxb0E2buu6vUH+bO2EaYQ4iETF5ghNxivIt
RTtzo8WBREhsZFdZkERzQQ5cTl6w68Fzc7Ci905KOEs83a+Wjs0otXKXWoMVDkwF4ZiB7rYWSwXG
SddH/cBOlgV0OkdOBCxHgw8zlMl3gtvw8fuKFKOHIVHpnhp7hIXBvs5cg8Gg2tEsmnv3lOD6i2Is
t40kxrnQMJDZb2qWw52Xk/pcsnOse00hGIYlTDMoQLCdP+oZY5fK6ptDip2TeVtW7F2J3KSsRASS
h50QBDBERk363tdVUAFEA5YVV7cUhOPJzuo7/Cv8IT3pP+rCfu30uyHJu11mTyiVe/O0WNj1rUdD
dzBkcKqfdMsIRN0UL271mSK5Mm3SipDBPDROj2VCNiv9L9E2hhPD2+2z9NovtrZEd1ZlxvWoI7W3
NoOjBsR3ObHXPVayfGmPEVZsc7DfTTdrIT72GiKYhDmueFpkYe4iRbYbCP56P2a8iobPQKRJJsEK
VjdxvKErmmwnGdaEk9ulZzBZn1FizAePRKDNkEB9abTuuLjIDbE31bvBKvdWAa7Lyid5kE+6rMAg
zfIqEn65RzHZ4t33vpUdrE3HcpDwE+yJlJnhl11ZacgCfgC9MDI6FM+JTcdSVcDffNYwQTxAsJQM
EaVhrRh7THZVG8YlSj13JonKt9CYp/1E+YqMVsXmw6LX9rFkvmDgIceo3ZIGKfRbrTUel05dGXaF
VMovXuO8Ta8WkqI1Q0E+miUogWl+Gb8ThNAROdVFjzRWrhnD1mj9onfUQMeRMNzzuIKIJLEujVSc
njNY753Pi7ZJMR7i+Dazf8bKdcMhQ53WGfb3ysBgqJeRc4zrZhtBhSF5O/rIBoHo3C4OQ8NQsyKy
alNqfMIa+GpXJTDXTUHUndncatZ4mssRPkGbO6jixuJs5cDNFQ3VBNvRrkjMl7EhhGCwr8zBIVBM
1/nFjBIbqmYceMujXSbaK57NA+LsPRYTz1gSJ1xwLtwUNIm6iFlszN5s9tvl7DT+p8NXXxWiumtN
+MwjwPOgQfzrgHkBq+49yYT1jYYh+3/lkSBHyiITh2Vl9md7Z5WxAoDZMegd9wzfEOItHbKfNjHD
wXmdGGdfVV3zbclGGWo2srepfIXU+bMtodKbTXSn14bHQNs1CZKGtOWWxCFYHQrdvPVPDIq7/Zwj
nRzUvUrhaQqvwDNBAct63u+0tPmEJ6LtNca2VjJS8/ZLg/GJLgGAhyMCZOTJ2i73x2fZEt5kJpF6
lBVMSnRu5dAADVxUeoZwx0ikxbDd1/ltMoohdCcUQKObbvTFfXYjvj12PzlHPs1PwySYumiTDLF2
3wyiddHm5iSVkwOCgrMIYmtKeEn6Nz+f69BIzObQWYycJuorw/30DIxn0TiWgW0ocithL4UrqXdD
2tAL7A+q8QHA6JDlaktV6sN6QWnfzHeQ03J64KvuDjEGjhE81Kqg2xET8GH6hGFL7LdpnD+2OrFu
jv7m2fwG5dJ0+8Ql9Tmtt6zVVogSM8lJHHPWNGxWvxRV/87U8cipKPmuazcuavtDbGkfOYI82Ens
ddYmCbvy2dvrk0qCqeSPnXtTjVrv3nKqJEBsPmx0x7BD05d46FtiB3rjkTR3iKUaCno0EEHRxv22
BL2AL2J8q8xsutI8gYFPtiHWuIJqIqaBtyGNgAGOlBkwFhO2hc8qWVP9nM1YoH1wrLO0Km0Dl+UE
elRs0nK+43TcnIdVR1CaS70ZV/ubSkjwKNDMo/CaDIwt/gRnxlQYMxZ/oppt1OeUUedks2R/YTjo
sJi9oeIvTr58Q+P2aOZAgAAxnZJlJQ4IfeeQeUA61JNXKhQRai/ZdO4cMbJsWAB1gdKWVYHjnU4i
s39Dw7Zc37LoVPt4oRAoa0oNNhMboqbP1tSgFW/GF4/vILI9moLrCXTq61s7Ffeg5PKzpbuPQOCv
ytm5YrRcs12a9sMCWv8ib2WJCMVYrp1Q90nK5FekVySUG+kucxKy6wttDpwpoGPN0qn3OHqVzU7O
qX5AF/mRewUoKQJztg6/Gya14qG1kttZtA+dQj1JsE1+aiDhChlt2mLJd7lEZGJiDqBA/FV31jO8
CuqXZ8cerS06/nqDNyuYTPc7HIV3EC/7ZKgfW3+xt1qd/5CeezdABglM/NgdddGsXqXyZSjM5Ge1
jDdmt4KOkhWKkw97R3bLNp9upJo/G8G423Y1+G3Gc4Shh3IcUeLMHDnH8O1hmEmYoIUAS1M14OAw
6HGT8PZcQUrkU+4+QmvfjZ52r/nC2WEN+dka3xlKuDT0RjOkHX+d9NSG86BwXaCTDI2rlBKIzw4y
FzVjG9fy6ype5H0y2cGIhH1HWrAAqYtDkeb0aZr7+zIfXoYlXRMR8OF7+Sfe14cBLWjYGjPjIN//
jqgyKMvJ/oWqaUOAWWDWbIPKHi+kBZyJlJKGuOhNe9fnlr+1krLgtLxcGxryxXQcCYGAyTQ1Zn0i
hoatJ9AM5z4bwPVaZEVsBhsJVqUTJewSElde7n2YWs/dJYjIB6tjy1QW48GYkadkWotsFinBFuMZ
mQCbZHLng1Ef0YmQOO1PkPLyo5pGUGAQs8g2m+5JeRiutHdDaNN1mu3sds0p9CVZQd3wwWb1Y0pM
bS8y7PCR9O8AIjM3WOStmeqnPkbfFFuMMZr8WOXDzw5n8q7VioZYjAEG4MLSE6fxWbmw+wpfx4ME
UckqbcoJp3vqYQwxC3OPysNUFOkvXawY22km1jwUIsy4UF9FPdbZnO67sO/nAoKQZnmwlFdsGmrP
VWtTH3DF9Jwy5+QQG/aw8QbDpSw9w7RqcKexSqYmSl2RrMlObnnFxMEOC+phnBT4LTW4QI01b3s0
/xuLFWwzOY7Y2/2h1BmI5B3ODDs2vvWWq+/lWL2WMeJhl8TXUbu2ZPKJPOjddtG1jlr5UK89zHFU
O8+BOZFCE1EQTVxJ9YQfEhtTirebstpelvmYOMtnHDf7rsH0kGh6HUQMJDcWn5uNqhH+GT2qncWM
tk7tMjstqm3jIS63/OE77Ws+2V6xGa6Ftja5XXx9ADVIRI4NUFe99VKtAYu0Dn4RFI+GXCMa0+yt
AJTYyvJjZ91H7KBZWYZlRGtNaiD8ZYtqCbwz2pYrYELHdB40EvJ6vEd+AyzNoiFUHmeg6+E0MWZK
qhzteYR6qF91fmblXZG4RfRuh1u0qvQMXAzD1rVfUXrLq9RT86BsI2Akw/lbjE8LiDtYpm/Coa5p
OvgV8heN4PYKa1gcWPY6ojZ8JM58YsUMkLOrmQxjYjxUOti3JjOPNuP80NYLMOA2M61umqKDmX+z
qvw8EJERmG7rP0j9BdNNm2pIOWjiULeZny4KLrb2tBKbqN0sxQgAnE3MLOJ7zpkd4JzhhkKA2Buh
3trBBAmk9O+ZrH+o7AF92k0yVx+LGBB1jLhu8hlOsoP7G7vwY9sgyqfuQyxFrNSNRJvkoR7ZjhkA
EZ6titTRelZ19tJFIzDImZ7nMu5xYPZM/5MuXBqG2u0P25hEaBKyFRjsX1BM9PcFczAqXj5HZvSD
eQ/M8Fo8ut1xVO59MdVHVYCiX/SbiK0jwk/5gOpj59moIkabQNm2yG7b0kFREiHJRj+BdLDJWEHc
cROPL0vv8J4tPa6t0uPPsRbvBG/gxOqLzWi6n3QzYMKQTkqsxslttYOqlrti6j9I/DhobnOcDdQ5
fuKe4qoIGLgAFuUsbg9+sseducMmfus5ODH7XHwwx6+Dufo1ExS7G8fqKpr5NhO1le1AzVx3Ci4y
VFH8e88YMdB2uNcxG15vjF6SBiQ48pmu6YGDoETb6l67Y2/UpNW9Gy3fweaaeMuMYJq04YQ3ZSEK
fSnFvgXfNFkoLnCg0hAV1QHNEPFYYJ50REhBMi2Puqx3VNfIjBpRcM9fFknQO42zcrFo1U6q7mNI
5u8mBqFN0VPRuXm6bMRqMSfwp6hQ/qcIzjeeNABL+HC31x8Aj42vS7Tv9FM8+I+GZ1Y7U/p4WbzZ
mA4pqa2lgi1VgysL6j5rDzQBDjKLm1McM9nfqJJNbsWYiLMeV/Le0G11JmJ300L4h6givdpmsnWo
0gnCsN2iiCu8ZZtcmuyyQVafLwrVReM+NivmeU79GyaE+Em02DgNSclQrnH2/KtOps+AptVtPoH1
NDPR01DXpuQ5Qcpdb3KYzK0vyTuTgBfv4XAMUOkFo51oHeUUWITbrOR+lY3XBTPrpo0z/q6VOjjr
lN2JI4Dm3cysxCsPZcMMGmPHVVMJiAy8xpFxfJK4jJLq+IC+1x5zsYt7K6XYTDIw63CvaxBEGwjH
GlWCE2gJ5m+N5h9qk5KeUFmyoWud7kic0JN0huXOWZAX9lf9XAPOSOYYkL086Qpmpb82RQEBaA3y
JFFqOKlwbdOy1xk2a1a3jclbZMU2GNNNudr5wOlPTe6TSIc4mKbaDC1CH64obRn6qZ7WYUvvR0tZ
QY2kfpVC8bUwvAGNwBoGYORug0AM2ULV4KfH1kHBD4DylPcE5PU6/CI9R7bj+QE70W9AT16SlGVG
pmno4esICddKN+OsK+DwiBA842kBv+ViFhwH48XD/adhLe35E+xtJU6Xx778wKHT/vO5Lv+nogCY
N017OXX2fljnJJcfEi8jbTsouRKZhPM1wfAMWhSV9cmO7OZy/eVQMDftSfhJgtebSa1w1Tnmk4d4
1/C35WFcZ2ooA8qT+r+XLtcVhn1swI/tPaums5HkZUCDk1fTAI2INP2fly7X2XVvEo8ACpsEJTDH
icUnHDxXihkbSF4Z+qn1o0v0B8W3AuroMmEsbKpwSRof3NxUB/3w3lRxFXrSpdncG4DsCGPeexOU
ryKyb8YaM7vy/DW3CWlw2umPZCMS4eij20jJdKBVcWZN4ayviiwQ4GyHqXjXW/HTVnUctvWZHi1y
WhgJYZ+ZEt3tG2/gU0eqtMS+Rfki6YO4P22JrMaq7GfpVo9BBUHCWm6K1rybwOoCYn8WS3Vr+CPp
OM4VBv1PFHzcOUGS6QNandl7gJGCdwZ4rathgVQLPTb1uNrD43ZC78qnzq/Uq784/nbUu4EKziCI
fLjKkwXUQ8TQWetg1fvtXS2TmzGL2bmiP1sG+2GQybeY/GLl/gdRZ7bcKJMG0SciAijWW0loly3L
u2+I9sYORbHz9HPwTMRcjMPd89ttS0BVfZl5UtvMDKaDlmnCzkCLR5KA+kDzAUPMW6P319RG7m2A
S4Y13aK8bLTWhfE6vlMDwU6mbeBDSmr6OnHnNclRN0q58Yv4kpGVWyf93K+SKfoeoBTFfVkGs6He
EqSmUUuPNFLBRqlR+328JbPDzr2GxOC+N12IZSVq9OPfh7gnjk5hy63J9ft4D6kPd2nofFV6H51J
CP1k0jPXcQWUXYu/BmE/lvg/1m3aAmdwITJn3zPyWiCF2GuwCFZR+Wb0y0lKA69iLL2H9exd4rSO
WU6gVAygI3HgtVr92FoFnS4x8fgc1/ZSiuLOkFcVyGWLLoM1TKN7EmOP2mBelv/NIntWlvkyWb8F
uvNelvFO4rlm0Czo8ICGQViBoLFLnB8BncdSNzw0BN0Y3ELNGPF+5R4R67DtYZPSvNJl9oUXi00Y
PgIe4noQS0ZBNFQy+Le2U9mefG3093Jy35luhUpiSFaldm0y09ixM0Z3LxVmp3kasl0GFiHpkvte
H8eDs5RaMPFYGmOsoLK4WuDNnIUBzLgvby2BaNDs+x76HzJLTaYxZz0Z5QHcQMpuMFf8gyrH4G66
PRvEBa4uylKCpeeP//07HHZAEZe/THLmmEbt/ETUna7N5lEPc+pJOvaRbt3/0go7B36SHUusRbux
E4Aqil0dgnis3DQ56/tiqqKDhrOBpEe6jtvoCFXzWimK3dqYzXRdpP9mlfCJV7+kEi9K1sze1suN
o6WSR2XUtwKrsO0064bgAJmT+CuOydhR1sroCP6Kzfwky/UrQbOL7Okpm9hExWX/LfHx4zPVQfZT
HxHV6SVy/V/bV1SKWsmjywLap9o3vnx+ONt6pdBvMzh9tcb256yczt34VBHSshElC96TngmQP5lg
/jJ7lnHy05FtUMX2HzeVe+4guzLHcRPua0IHScWdYZbhuiCqToJg9jdlP73DcumftQi/JIN0GCKo
WBRC9sf/L1teWyS7tjbZN+eLT1fwsnWcwUDaoZHN/aazY/OhdxW2Wd9+ZnDYIaG0/Xrox0/8S+UW
5Kl/TON77J7oJXhFtxRMJDueUzuR5XcOTQjgDSbGCWW07XXGdwiwBg8Hnpo+YQp2n/DFYScbJBLC
9hrTsnIYhHawsR3TDjMfoFYU3I8pQSME2XPnIpvNnnOkQfRkM+HX2OscjOzIoUc/mNKs1sye5k2+
IB5qUTvb0OgfmN/7u9kwfiYv7I5u6kkYAyhxEVSBtuwWro+GHKtTulorzmS6jmOp9YnBSHYS7VRN
kK+9Hyk9lE9wr0OGQFgogEAcr94dOA+VQy4nHgrvIZ6tnVpgP0Kr60M62J+tL581GuARhti1CXvt
DVBygBfaBGmIqW+mST5TLhuuk1j/Hu2S7Wq9ah9VZl7x3xxHyZlw5qb3yPdjc+7eep2z8nDEEbJm
q8+dQUNXlx0cV2K7Zqgwz5vYnX9IXT8qhwd2HZIeNobvon+nSfDHGbSXWEwM+yVElrL4Du3o4BcQ
VMK5+CiCaYbWGIFFrJFCfZQRq/xnUga3qQZmNh5ppyz5cYR71AEjtr5iQBDeTarSdp6ijCimM2jJ
HDVOsado8kwLFuIMChXcBnFO2upQOqQFar4fpgAT6QO0LzRWO/0stfKeR0OVzo9a6l4QS1ZTshx9
3E8LA5weabs0dk6h350Agp/TnlqyUUVMHWgqwINPbib+tiLxWRX6pq/KFrj5ZK1U0mzrzsEembgO
0vhW1lRydNH02jjcMeHwmPrDW6Ucpkz9lvkPR3j/AT2m2nTJ8FjZ7X2/sNq4tyiD8V98a7wuEABW
1IA+gwfdyW4coBTzFYZL9B+abnWEg95yUWsAOIvoptBVFKMK3zwr7yOsxwceXLm5FCyAymM2RXLP
ZA+rbNC30cOAiha4hd1s+pZzrYo0YkfWEWRAYHX1ToAzm1HDSRSUn6mTPzu1f4Yd+og0xMt6YX96
T1PvqR9S9v/9qu2dVeFA+YlcTBdWMT8CuWU3Q9J+3Tencuy2iS3+FRl7l65rCWR7Pl+IqK3hGuAH
Yq9cc+SmVxSgFCksipUC1aI1I24QCydLe6DcbgvTul373TSsXRXtPWdG47R6FIIWomyKAzizwQBi
xueCtcu3wX5s5v6jTvhuxMtXdhEjiKXq0810l7KliLi09tMLA8Ev54oibHQtveyz2oXLdwSdyq0L
u2US+ANLZzFyDGgD1f2Uz1duOeYuA/NdRcqb3+ojGVLW06jbWWb31mbOVzmWTiAorgrIlFNfokDu
+oqpVk458zSJXZ629c5uJFspOIishbcy0lnXDJwXk/clMwRiyjt2WAQ/EonzMoa7UWaMsabKwbgq
zxG2wG1mmaiprGqS6UUgUkw3kfsLGx/bP+Tstr9PmELVjTCOMeLYlJDoo8cKMJA1fljYaI8E/fbV
aJ1KxqYrIk/pXkR4jcNx/CJGcB9Cnwjdx8ktv8GtI2a0xVtLszkKBcFrsyMBGZObbIimsc260jeq
1hFMQuXNFKW5zFqNeW+wi41n6Gx6ylqua/GGXp6ZEBRUVYakU+/sI+Ztq2TEq8l6MnPXvSe6elve
pIqo89oDhjz6VlBMNoVEnnnGFhQa73bDmwUh+6DRDmYZXwMS7QANE9AWlA1iHyVdrCcBgRw0zVDT
LbsA3HmsqBTtv83CV6aA3YZk/WdU2j+z+ZVq0S9r9z/HPqc+E2RjSu+5quHBcnPnYB28/OqYuFun
rNGQScngONHRicxf3X6wR/wASkUgXq/+7N5SNF48MdqDXnlcT9S6gWbZa2Z6LejqtUwqhoTCEsF0
h54+XAcRcy9cLGkg+2hvmMa2pWPXk9oub7R/MLHClfQRZzvnNpYVr59Hmp0qI4xTO/o+3qo5+4A6
9Y2mzojAPzdLC+8n+VyoqC/9cuCA6+TcAUREDaLsjeEEu5eczafl1zU7T0RYbR8adRSMOq3H+hDe
pTZXS2GhahE4Ig3LLHrbtzyJyrZelyqUq6EV89mLll2dvteL9EUT0jpRhrwj2cfbU/PgcavwETj0
fZvgJUN90JetEvQM6D+r2bDmjddTm5bLFFyTYV+cBAzdmGvnTNgMJO/bmFWa440zEkWTTxqJuPXc
sAekAn03opRAJ4JWI71om6j4KTX1o8rUnd32D0QzdqpzODsYx5F7JFJkdXwYi/t+KJ5oC1oMrMUv
c4SXAVgXW54faiG4TKzx36S5wUCNEykp/erkAp0kQwQaYxpwZ54MxcSPSdk1RcTZeAqnjyl1PhKn
fhsK9dEPtF+NEy9QFhIniYW7p7HvoWbKF6fuTx7TLNmimDOv+hA4SwAJVM9jw/G993fgbfMtU599
7PDdMTHcxuEudutXV+XbTkPBorL5BHaSriG+Qugde7zvpB/DrVvQlaXSG33hR4v2PbdCouoj1tZO
SpA2C2lZGBwVShAjvQrCsPy0ynahylG5WJtXWrvzFWm7p4rzeA0YK0jC7HnQKDzLpw9u0X5Pkmqa
9AdVJjX7Ov/LT5DL3I6ky3yXC35iWbbhXotaKmKKXzfG7JduHUvel6Cdlq5ZCO0YIixiNFuCSnt4
7zgYDCYodhh+GTz8Gt37UmBQXUkKr2EsBBCWNAdNSABgnylfx7RlShi9ySe6w7WgXAv05RuxxoAp
I6MjN3nuedChbA93OgOb5bWKYnHGEfJT+g7m/lNM4HTDvg3mTbbzJ29YmRQRqrF+NjNS23U37ToM
gfDv828TcRqfgNwvWGWr8d9EGH8AV/20DeN+kOy7YlLOI0OhpZSsdeLd8lIaanqcooYW9NA/jJJm
EWsRIqbo2fJZPNmEVkDaVM1vw6D7JDBxMXF7QW2nmklgx46q53kAzNvhxuOd2zZMOiscezUSrhGx
XSF9Lnr3QVI91dJjzG5jLWtzq+MNCMf2nDJ/Xlte/fh3F/YzV7uZMvXXzdcWw2XWNaeh6oLWNt4W
auS9wjRZQ5fKMwe8SPzcpP6F/jQ9UD2TIxt+pYUkh2+2zUhxMyhryjwAWcm01Z5+CX+cpnTqkWkj
jvvtiC2LoPlY0v6n1x+qsQX6LwwV3b6bR2wmzai9O9aINctO6YHJ4AvZ7sTAv56OuKInIIqgQRSo
x7mkUotzkwm3T8jT34ekpPBP65hi4SICFNeWqN0mQkQ70k9Z0uUENwSmSlqDLbbAimABhVc9NMnJ
6Y0E1nKYnOqiItfq1CQItfrInouL5+/TvwkU6asVG2nSYI4F4qdJj4IhIxVBbXnIzVqHzZNE1LPZ
2ily+KxP2YlQt3dgE6nt7Gk8iFLnOeXXvn9kw2lzdzM1mXkmH5ihE3Vy8bL8Tclabm/kLz78/dGM
PDSfIUwCp0s9rIuOeyRwwxo9pOVmarDIp3bGhz4ccdvNqO7L35kqR/3/+/Tvv7FS4W5Smw0de5C1
PpbLhdUVgbb4of8+yIK4yio0iv/9ObEhxwB3oNlwPHmL0yVuOUQ17hhMvZ+dkjhl+fj7FArTjeWZ
NKCNix/vD+b9vylcFO77vCiuaUjQiHrQC/tJNVob2ugEsbZe3nwTqNYYa4HbRv8KSkvv/j7Idgwh
F9j1LpyGFxkNazXqvFQYyghEWzehkDNoOS3bvDpxk7K5VV55+vsj+8lz3OTmoWkH7aQ0MECRl975
CgzDbE9p4KfgjEbDwX9Yq7M7D1fZtp8T0rzpwXMiuwR8TObb2ozJJjRTtcXNnOC1UN9Fp7/oFqZB
/x8uzgarIvIRYICd3ur+0V3e3VzXniaKJwtoUneT9d2V3XKVT9tZmeU7wM8d1hv3w4+lSX+A9yW8
McYd6TKUsgpy/NW27utNKAloUVBqbMbYjDiTuC+GMeu4BDnFu1SccpSjVyUpmxR4hnvn1WJdR5kX
UA9ibTvJ+2uOi2aW6/I4zD57ob9PHZu2G0vmQadTfPT//4SKNIncIhg5sCHn7py/dL+Ntu74EYUF
ObLGMzCuDPu2k8alavAwxJ0Swd/bHM5yKcjhoSkoHl+5XPxUBkWHaUTxTR3MYTLEySKwrKxseS2i
WTE5YXLMLAz8rxaA20IpIdqzHZoa536ilv1TdlQiiR9NeBCkpN/svhuoasq+IlpO4kn1G9vD+0E0
Zjl6wNaZmjxAWhvujOle5FACQgWDL3RT/xixvQRLysE5TW5kPIFSwel0EhiUbgm7NSY/NzIkXtmC
45Repr+zl+xFUpcLz/HCW67vS26cWNL8J8y83ZqjPWx89rlHUqCub/GiKF4AFzsi+acTs7IB6w4H
vUFPmmsuQ7aOTngeIiCyMLDUXWXS5NR5Bdw3k5ka3YsEZ+YI9K5oTy71NYDymmNDr5fi0HzQIgoT
ClSUeXZckqTRq5tV4eswVW+6iZAVtVNLtEmb90jjNUYY8pNRqgBOe7sorwT8YCxsBRsA2LvO3uXV
frAL3AJ6XV+1cHyX6etQ1NVxoFvhgUjat9/I7Kixk6kkh00MvbIfqwcjYhZQ6yra4d3UjzbTBt1h
MFuMdDnbGoM+pFi11f2M4J5o7hkXXzzsBjzHx70aDEzOlo5RjEzGTpjJ65iUD9nofCwh7WREBBTp
iO09N29syTWKORN7q4+UCg8SyJKBodyPDgZ8v46z+WZ0dGKL7ZK6l7a8JBpldhNTwP0coRKGiqNc
PScfohhvc2hbl64dvINh8UVTUbgny6Wnqpu+3diqXzuKWQ9NDegzw7tEdK195qxinkwPqwkzuPbZ
Z4EG1/A0eeaHWsAXmBfbW+HzX1vW/FQsH/DlHSgFChkWjsCfYz19wW92ripCl5GoL8IbtCNSs7bJ
SzUQqfOTe0Y+V+gt4c13rrTgTBRgk0rPhzzZ2hA8sMRicp5aB15ilPKoEdNnNuNHlUXo7BqLdOUg
xzdoeiTNuWrw4cv9SH6Y8kvYcX2hS1ByI6iYnSpi49dqmrcoqfgKzYGKxhDgzBQBEnDT7jXY6SB/
sdwMXLhPhbDugJB4Bw6tRw/kstSF9dWm4mtCRiJnMF5TkI/nrJse6zzzTxR5cyPyGlAV/sI5JFo3
pQm/3E+nB/IhrxDxgIpMlc2zly4IMQFftgeCGIbupTefLdIfoYC18s0vyKbS+xVv3EY8hbP2UNUo
xdGUtTweEX3C1jrrMVYAek31J/TEbxOrL9cJWcqlFxfG/ruexGficc1lTI4FHFUGn5o61bi9VWGH
D6FmzKfG4Skx90+tN05vc+NfBlmkJ54Uq3GG7e878BdGvW6uhsOZwVaWFWhlgnarK/2l0s0ASqJH
sn1md2pgJeP8sTRp4/Rj25jcYQZYeaYQ57xaLERxfOwUWMC2+umaVJ0rj3ScVk7gmE+E29NN7xVp
4FGpsZYUn5MGnrTHpKTdxuXemoz4xtnagJ9jkTLVSZ6zlla0nHrJwVpiEl5NkyycvJrWFg5ZdcV1
PvTOlz052aUnYSlA/QJN67qr1/Qcm1pS6Sr80KSZXecIM2VmopkImiLBmeAHqRlmatOSmy+weeI1
QF+veqrdxL0aQT+Upl7vfOnvUemzF9NxP1LFQXlMnMuAdsnP3CG59Va2L5PvNIIDQpcsp40osLEj
bmOKxSoF+ahNEG+ApD3Vc3oibc6EwgW+XvP27Dkf6juUjpnVn3RHZh9mrwpfSsdhjY0w/lqUhb5W
HSJ5LZpqjUeW0EOXjTcrAXLNAZhyIsxgsLG116ljQoWfGXVMuIxh84SIMjb9mF9nIzsqaoTsziNm
rrLowi1oJ0KzHKnufRquCrrt1prpmmSsRvPsKbL8rUd0xYvJy7d2ZK2kwnmveQg6tot03zb86oQM
oOLk34nt6ifTtsRWDd03CLDkTrVjcmczEIkHxR41mu5wOEI55Gi5ZSxyLLjNsZcLl2nAiAQCoAIv
eBuks8Oaol+ySosof498uHZVsc9sDeIFoItea72zg2Vx1S+V8lIvzg35GMbXItm3MvUDd5ncKfxD
6yxlaywoNacprguafjCuQ7mjTJ7C7eWDmsx7Xa/irY7jeqjA6fDw9b462RmvTgTgMgPZ59rdV5NO
x3xGKmybNg6m8kI6ojrMRud89051CWkPIR5RnP/eX5M+XUigEFEL32JeOzDnciF2TUzMN1zk3Er2
C6aeZxW9264XBwWZjnWRaq9FGWoQhZNdUglc55FMVm6o91tsbDBoM18Ebh5+1s0T4EMFERpTSQPP
Z1Mb1q/OHOcoTDruMeGK6UOOYkvQ79L0dnw266kJig4KII7JfTeDL1OAG7Mmz9g3Sn9T2wiveIE1
HHzl3spMqFoSAUUxDBiE6T4Sf3mMSwMqkD34u9JNUx68ZDc6s38tjcp8dhmWkw+xBmhEm79lxPLh
FQtL09bM5kkZj0LeMEDhLlSZfdQ7vJuQ50xKK3Rja8dS7KqkjWFpM2HS8sHZzsmEE7ccnrKQsDjk
WPvNT/OHwk3tbTqUwCbrqt4nCmU0JfCR2s4/NMwuUIm3cSBRSGFqG8HhfyKGu3GrRO2hSHb0cz+a
OSGUjlatp447lxk+ztLCmIJkRoPyOwx0o5h3GjsCJFzj3oecdoS4uZuWt89M6bzBp4wWyMm2c1YJ
xJJ/qEWPJSyvaP5nobQEECHbvcUvxAA9vmVhS6M9SsOGNLc40nwBhUSMzTErO/9q8zDoPKc5xXr/
MWTJQ09lHjwHVZznlqiZxnCWRIuGL7SxIpjsWHFFSG9aN5JM44SZTj442vCAel3T3iHtPSWxCHWD
ofYeBlnC5XhZAZ0QeyGQ5IYsxLTf8a0G/Pij59K9Nze7xjNPbedJ7KbFbR6g1APfiyi6sXB8K8VB
mTh52obRDYg5ZrU0XJNHZdDBdGLvE+anG4+9Z1hH72FoIgeaK5puadB1GLy7LSNtt/EBE6XyEDNX
Y3et7w2GrVDMO5OrJsPgBBhqY4V0ktlJOx7QrLWHjMqYrQaKojE+K6nLX9OU71lYv2L41h6H2nqK
MYr9iKHYFlZLbwrj/Is1ZF9+mDovmU5w3y6m7i6n4wiCF8NT8uPGzmCmc4vplViBcqCIKH+I6qz7
6WeS+8OyJjcNbPuG/cpQK++kp9IBcMySwVf/ctOqsy9SgBAlXUbxSFZ8rtL4AE/1SlpsKzrXvYrW
e3cYMhGvtAXckSi72ujCaU43oWL3dGILYV9ASg2ga1FJ63qwrsK5pixK70NdZijNTCjZvSJI+BZO
W3aPPa2qKLKYatMsX/e8+Nt+4F1gF2hdbURfdKTG4HoxfxzEv03bY7zg5CzWLf1AkWnMx0qLX+ce
dFilWn/ftMV3wYQcvoQ2b2pRRGvqDv01XoqRTVQHl2II7TfdYL2JfBilmltNJ+XJ3yxr7KBywal5
qH9oUeY1pi1GJ9u1XTq5gr9VV45ZoHnGr5O2PH28I0OKd5w8GUHyBBdLqx3ZwEMMMMvXIsKbQ+v0
tCrrQg/KabiqqXSPhohpsPQRj8dpvKVEkjZ/D2Sn0u+9xk628wCNooeFuMFGyU6p5NEmq585B8EP
oJ7iOfHct3RfzzqJHFl392HIw0dGLBbxnL5wIOrPyid2VRIahQIiNuPcPpkS4h9uOaY5GSYdxgY4
Xm2sv+Y4Q2iIUwKt/ZaxGeFX2nACw8KWpYcunH9dnDlSeS8wyjMat47sbeMDTn3GZFwrTdOmqKIs
E4kPFxq8TnmJb96AVEdMRx0q/7mhgPPAFGGg3KkybmFsJ6dpsfYbhlld2n/FAAAjTP21bQtrRVwC
YJA9PDWFzcZTq9RzRYurp1cuNlg8w5o3WkyrjPJK7RyB0VXesypZ/s7JBvcaVvO9NiGhVbhJUtXl
j8nUe6if8S3xVXsBXUQ3WQ/s0uxuaFdLrzRWmSjT5h0psFcv08orrwzNBwsqcmr7levSJxeZyBPI
CYeusSnq8g54wCtyepLYV4u1KCSdt7yiay1y7DsjMroNq3Z69gx0qNaRy6zCsR6doVkiXckuNcgz
SNsf110cOsesykJoDY52MJlTrvoRvtrQRO+TNoVErsfTFIuREhvrMSP0idEoNg5RpR1ma+oCX5rN
e23fQlhED0mJvNGM6tulqefUUBm+YzgQ16zL0jRxJ3gKVD0FA2aus5Hssi+VpeEpTGImOCkb57LA
dthg+6O2ilpfvSsGMqH6b53q+i1rAQX3ZOksjdKTauI9IfcLQ6Ig/Fvd5q7+SVuuCDIcxU8pI2aU
ENEdaxJc7AxHimzGfq7To2OQddxi/z3qwqx2pq6Qeqo7Ss6mmwWfKTDTcZ8ynIS8+VhV6GqRq5Jz
mWEisA1588zFY94WhP1R6okno2o12V0pjN+unp0gFLSGIXyQMCm5j+SIn6uPR/1gp/oPccHuMvrD
w4DzLGxkuBXFtE/dCOanzzIs3dHd65iBV44y1EPr4UeuoJ+v52iW6xqS+n7QCdfjaoLFPzZsN9Ni
Bm7e8s6wJ0jD5AYB7FHqVMBZGU7MuQcHk43aFlbkrmktyGPwquMQ2REUeQcVSJIex/C2mTr6iTjZ
hXwR8/rCTUoeEQs0Or1HZiBzijkdz3NyqlhTITk/ZLWkDLhycVfQlHjy5uYnZyi3sQRlLGF27umf
21ZJlgW1aV2q1AZURJ382kEzq/ES4ktdx/pASp0HbdVWe5HxWglyLiSzQKx05pc/jhKn5PwiNOoW
Gp8pYafhCCDVUCOBWtCYew6MWWxC/is/8qrhlgu1g1MVV71obOZW7k4ahxbukhhcGUQa1uNqPnfF
bD30jaJFI+bs704b2HzxObLDR5q364Pf5XdjBsV0mAn+V60XH5i3kHggYb7qpjq8n2Vk4/RNIH51
2LzYmK0rbwFBdxR/dwg3d45jGRupdahhmX5mcmAGrWc4KysZ6aDo5NYuUcAmxzO3hhDeOpcZCTSN
OYjlGczFxmJLATWnmTrwx/0wTOdBkkMtFKOpGmP/UjPFNuE4Luc4lu2hCfMzlDU9aHFAGl1DpYUr
PupRq+gg4r0UAH0PllH+s+yqv5DN7i6ZrMQamYtMm2715wQLzplGvzsxqmn/9ye/2pUY306hy4Ef
ZhwpJwZaDYp1hwd4bJvDMKce7xaZdL8Jp22b1Wr50jBwnRDIOOjAzSQtJqx+DK8UdOu58JKrCYBq
a3mg3m1wqHciiaINVRtqD/btPja91wQy96Uz/TviSvLsgFNjpmRYgelYnL7q/GLG/wZulod2sB7x
69yP4/QMcC29q8CXhW26TExeZDFnTxTixVetHAPHzLOzjJvHOc/Hh35ZTbOY6ue/SGEKEs3hfDtO
ftCUvnWz+uHkwUofpnQ+1CVogRBJeQ8Yl4NITO1hw5KZkcKi55xcylB/VJrvnhzl0mFOcIGnn5+d
s9Qlr06nbZpJmlmMGLQwRP9ZeNmeChfieq0WTBOnE9NwvpTO7JsMV7oVLNCUAfXFNhd4PH1nEidn
Mi6ZPnon0Z3L2IADhpUmTgicG7GOCc3hUJ7HS0lXwymUTrOtJ9UP+ifI4KpxA6NPGtKWAtUztLf+
UBEepUjZQamUrWSqxfm/r0FTSEngOxk84yHWEJh5Ny9+L7dk+0GCqlueD7sspH8WpE0hSrlzJg5T
pYtbqDWg+HX5dKbEg+86OHI72vLW1oOxNR0/DDoexfhA9UPiM3pLIH9ObUrhjZff3GoO4p7on52G
n/GsN3dCdVAO8p5mSM5jaRJdElG9RUwr+HcTFfQiHWCumuRSwVkltjlss9loKGdkhaXdLLnqVqVf
NBdZZNbhyiL12ED42pgmmxw3ZhcO04lTOmUgpYW/qUfVzZEzg7x0z+jO+k7LiEu75UiOCp/yQ66T
+BzDATUJtBjERMRkQGXglf/FtbETRVufaJji8GBTLGr5bIQqT4DEIi0X0LdcrypBKQ0j9zu4APrO
0IjixmFD+7tH5D5PFhM2B5RTNYFj7Wv7qAace84MHXRKUgxIDsl51R0UUKxznfTTeWb3h7a1CPAm
7mWzcNaT8mgg1ZX1lt4S1dFFScsqoQHY8+DtzaCaOMzGTIuwS6EYlLzqx4lJSFYNVE2mPudovKTs
rcgCNgZBzQbCJO0lVLNxIn6WmZavIWj52yR9Hr22uW8MSpHsCERw3yGcQ+9mOMrAQ2XPZY2L0GnJ
neOd3qhRYCEv8yaYbXcgKVzqu3nKX7rQ+gKPhxZLQsczkFcKG9laL4ozhaLoTMoQhw4DMs6hJH/o
dPUyG+17Ljj0oI54aXEcU+dAn0b47g+2h+CgkjtfFitfRsa9iRMM051tfTgFOWO34v8An1IgA01i
AUzfxwgR9xaufi9x1YPphRA9Cxq4SmtqWWwMKkrpF5lPWVKnB9v0CH037xmL+N6bM/0OhuV85yJQ
mT3VdwkuKblqZhaDcZ55kCdafHaK4rknvwdStErOwhf5qbcfUBXB9C4f0EOs/36GJhrhX1hYFYPu
dtSBJSzJMoR74HV7z2XNi6kKZBCOVzmu3Y4Sl/rBLyJ+s1b+6lEfb6hrHQBaAIKNbY3MZAMJJbSz
8UKweYNqWz3pEgmlyn8Lf54g6yqPNEzBZcb+kRuoBrgFhxU/lEbPrGKfOqrx4GeNcTVdiHjLtwqL
LWPfnCav6MNJ6i81JeG2VgZb0jD0Anttm5p26Ts3gR0qaHulGaQPaeYuZtAsWUMJkG3MryBSonMx
l3cF48b93BDGMJYPLtbnDcpTtW5iOz39fXB1/3uoqcSL6FA4ItDPe8UrFHn9eOTHOJTUmEQWm7q4
wDWQyVeZUEDaa5S8NJq1lWPigjVBBxssjp5FhAVW3bLp3ht9NJ6QGVPYgLCIOnJpmJxPeUL+zHCa
ndNVn6mefuAKYfbBMK9P7JFW1HBYUYK6mR0mnwkaVlzW9doZbVRxe5O3Qm21GcAL7Og0IbtZRxqx
XZwPq2UT51jWvxjk5pDnL3Kw/I3u4da0BoLpNU4n+iIpkGpt5nc8fiDpCwKQ7TDUW9sKhrn7ShtF
fKna1RF5UbsrXhi+4xqpsAEU8MpXysdBpc8YdbRzmLtgMMAHrmW0kyOYFM4We9OgVNCLnGMTs8mX
Ga9OpX/lIaezdFjpSEKcJ7szFfXZRpKDmZE/Yx2HJLVGH8qCYEcZFjnTdy3Ti12nO9taeIpnCKa2
RPgV1795J5P+0oQCUnD+YgnFfW0O77VHOlYuDWnYVNjEppTIuc3n5GFzz3LmCPxLQ2S913jHV3je
5Gr2jUeFRwaKq3tsJ+Odq8gO+PF2dub9JI1CAHXqj7DHvMtzAK60PGHxkUFufdlR8pyn3hi4Bwqa
l7403pDYebIGOg+LpU83tB02HzSgVu5H6FuklGX8pLn6E3MnItIN9IwIJ0pXuzfawLjT9JBszwjI
+n7GZMRxBezJ4v+0g5iZBhalu3IJF7WugjVRR6tJDewwecQlOcAgq/M4xJQIulp8TBICZQCj1jXG
fC+0l3Yti/QsumMRDac2vmbgVTv/dfIJMEXEiFedw65z1G4pNPSbxbl2PVvEWKI5AxvkvvizBhgi
ecGuPq+syboCMrsSIdkBu3nzp/LUZFhj9bx9rqX78R/Szqy5cSTL0n9lrJ4HbXDAsbVN9YO476Sk
kELxAlMoFNhXx/7r5wMzqyIzrbt62ibTjEZREoMiAYffe8/5Dkj6RdVoZEY5DKpNl7qsRX8rsEIq
3LtxhNEZBAljOhzHKKvfhdayDEz9sk+qCREM/vlI3AK9RskDvGpwCd80vXAVGz8wjKEGjCABMYk4
sj5d0tTnkND7RS6SemHLZiOl8aXO2GXmh8mIJPY8kyv8DHAP6k01ljdrDjUvsnKntSip4BE8TDCD
Qf4QXjzReTYUCnv2Oc+5vYW48T6IAb9OQ6fard7aQqAqQgRvtr2/Kmr0arqRPjea/2qn5avhR291
Hj/6OjZ9bHlMJQNQAA0T1dhKlykwCuoSQAfa156MvlmNItIPJ230dd87izIOTiPAyW2DJN0cJMBZ
FawKZZ8MOym2cYEHrw8+0sR8VxnmoCSIj1oTn/PefsIQiyIl618RzWwZGL90wfiUwKd18fy7Cfsp
p3QoqSq4Hm74xR2AifQ1Rj9jnp3aUIXit6Fx46VS+JMHys469/WHYXbWUWy/qsYJADCIfZW4XzIS
PGMdv4iYFPldaF1DBO/rYaremJ4/1gXZWomHmdBFlBc4FmEBbGTlLE/3MF0ogEgMsNGYVj+JdX8f
vX5jV1QEo9BfHTosaMv0qdlClfK3ActiGqIdCUWwaCbYSBlkHun9dJqYBp4Axd8O6KAGxgRRrI4m
CZuWBaomkO4Vmxv5yRlM7AZuih/WAZqW5EtSK3dRh0xPyNs6jhZVjmcaOhLfSx4bpzBicJ9ExtaN
wZ8VAeI6JBpy5QX4SSKMRogJy2+NPWwrZQzLIq0vGUA4r4iYu9AgW/mPgd2M26yMnnPYTlT+KAm9
auSDgKWEHc+io+4kIBucuq83moXeIaPvvGqs4t0JLTppC9IHSsdhbhHDuZosij/n5maIStMW63MG
yISKkurMild5ifIvMFhFtfGzH4gJIbgaEl63zDyVbdwqW3YRsrvOZWhNk4B9qbcaiti5YcldDY1B
DESXpEfpz1i6qXhWKVeJIfxUozbspeLCr4d4A/HVYqXnzQi8hj80vQR+jW2FJDDeuXSNEHZVZtmT
YbrVTekRvRDCldyQobmWvzfWVS9IXRYcPKlFvxG74WcLey7u6VS05ryl+OwqzoQKDKwZFKzA6FgU
Q2GgnxUr7oas4+pBr2xUk2Z7MAPjORXeI7QwPhBag6DTrKOvK3ctyjElOnQ1wBjWh2J3n1cKIV5i
FWKiY4bNwMAQIEdtsj9xUItPoO5MoYtxHgk/0HqdXMrx5LnX0U73tfultK5uKd9o1/mrbOK9DAx2
/xNBBWJMLoODJXnU8MdPAuZ0TCORslVNHPEJeeDUmwbggjMS5qoly5UrxUdS8TnRLzsneVJR6Ocx
OONVZ7Phoh/xRffY4MeZ/1KQ7YGwsr65vvGIcwZxtw2PxeovjCPfkjod4cSDBquCH11Aw9EdOVgb
PAlV+zl5D3UFkUlT+rSymIISLFEu9BCFddll35EicVIM4ka+FWbVchdMOJxol8m9mm/u9yYUPzg6
tTcCWq2VMzsa49luyZ633hdVgpDtfhcQIHd/fet+z727IO837MKGctZ1xHBA/RkGer+X9+L3e/fH
/vLlf/Yjvx67/zAai3z/69f+8hjpPzB0plwsrMnH0zCL137dRGQK/uHL+zfujyV//savn0uienYM
z09DsCd3f33rXz/tX/75v/za//Bp7y/vD7/z64XHjhX+/vp+/Yu/PfiXf/LX7/z6Y//LH/ntGe4/
+F/+zF/+/l/Pev+GG1lqlYbqB/a0z8Eb/NVoRaseSei2zgamgRn8d1JAFrFZv7ppXazbcawXjWEb
y1Ff3Q+x+41VAyeY5ob/mP2gJzZsmzn71Cz6fZO+c3oV2DNBrRiJN+z9Fu9xJapVNZgvKRXqPldk
ivet9giR47N0p3CtCjZJ7UTXaGAevogUMkSvzln8PDh+xFbvf91EadcvJjfEcKAnmxLN1lbRnmG3
WyC8hXzSeukmNdO1q0NvAX/os8VyzrWRPGmDSURiX3OtyXJ709a13KRfB+nIrRXqy7AzUpLZhlMX
tdW+75ObhxsdBAcqOzl71fU8y7dRBihgEF+5BGTrPNaQfKoAgOV9rbPnZioIkDpjoIERcy+xHu3o
A1G44mbX5hsr9FuGlDbxs6bf7H0CrLXQBOSGPk//dj95Jsv6/QSF00TPRdfwLdXApdgqYHOcZu8j
yg5Csu53TQHFwMIF7bbN96j0sQg7ZPaBb+IyFBsdWUbYHEfSihjnvzAOptmZILsAx0KKIZL8Ek2Z
DqW+z4C5DG+R2SBxSuK1n1v1Q0T3qhSrsNJeJowhC5r117aFvdWUuCO6eAPXhk+vzWYqE1tZ4Cxc
ErtjJvp9yKpLfUD4ijbF7xXKmrkKOUbUcqTfkiNcn/q2bTdd2mQYe3aJ7m99oo0emmiSx/5glxGW
EC+gPsoO5IQSWzRv/RyQK0tUwIxNBPUZ1+A8Q6oKKIzxaTg8NxmphJZm9AsiKU7ize+CdwsfMvJ8
98MJ0kUqS4JyyRhalr7lLksjzFBadhcOxm4pweUmdW8dpWhfgmE2edKn3rnm8HPATcWb89NFpMwY
Md77VkzxoIXf005+EUP8jZbvN3wsFN1MGsilpBkPTfRh1CtWXLgzDBiiRdCgGFJCXIl7pYaItqXe
PdpifJ3s4UeoF68xWM+44+I6b0tAhL5UULqNdNpm0kXUmXevSRYf4yQ/F1P1TN/dPAIxOAVtt0R1
FS8zg+m+HhN5r6EpBiADZITGFcmxhzQPwpWNW3WRk9ETWx4Dztz6MHrgXJ1LaUwFd3DyNaquETzA
wGzK6t19nyTUWMFYrEzXO/uAMh+qgtIrNl5tzU+XCZKQhWYOaLi7G4UFVhWj3OmJ8aXXBEoVlV8t
fJFV6Hz6NB+TMh0fSvxRq4jc0ymGDovcEnxLZj3V5DlsCNndou5dpXZ2q3v2rl2L14kR/Ba3G25O
v1lptfmuAdej4/Zox/VF9F34FH8SpPNqaDFuwE49uRLUqZ+gpcG0lrAF6Nwv1hg1fPjeZ2FCuaq+
IObZJ7p4LQz2v7hO3sGxkoBQdW+xzultI/gE94Ao3cMMSAwMYnzIXw6IJLpM55htyzwfslc22IqF
7gYvY2PoK6WHG2WhjAVJROa0RXa7UgzRUl5w4Ms9jZxj0hQ/THYbIR1eSy4N9iJ4ZvaNbtGlbFmc
Mb5urJJPHJvqBG1+EREWV3QRALfgaicNoJnxEJQfGQsQ6XNjeWC4ts8GVO5BNJztiJa8y55qRR9j
KeshpEk+RDRMTJIXwISN0yku2VE7oIrKgVdCSucixQUCFSV5G/lIFilyC1foZ1F6x7ImUpqsk9Gj
QuGkCDaGptB8JhdlE6xNjXP2LOIq0YjIhY/ojglNz9il+667Mt2JznlNxvAWhu+2HV1owDyo2aIF
Bbkn4UeEOXCdYVe0cudHxi32Q5ONg3tJc9IGQhJNB1Ve2G3tPfzblNr5l2ocvg1wcNF1y32CCB+y
FpGFInoNNH8hGxrAulLnpo5Xhd581CGTk4YDhF0fIGklUmgzLom94/CqqszeNx44E2a8KcBEOq/g
i7BsZsY7ea75NkMd+GDM7m+Zik89h5rNfnu6FZn3Ns3b3Y5SfkkM0dELUXCkQFh191gbP3zpvZag
7C6GXp4SxCMPeig2HmlxfOTpAvvJFhZqspvG8KWJAGYN5Ztr4brqyeXiypGtJyv5hq5RA/Qz3rN9
WzasmJIOrWe+RdM0LUDdqu6tDAgi5DKOBCn4aA0Qc1RXr21kIwjZdA2xBhKK9oObT0x1zmOChBhM
HxdFeXXC5l3N/fR6zD4YpXx3C/OnbpfYd+f+ZZg4ewyQ2zC3X6tufPGUdbRnZXWpMA4URvkxTQTg
1PgG8ChsRZG3626sIHGk4iG15+WyIHAhp3MQBxHhFraT4X+YVgggKPKq/DYQqIDO/JBZ5qvtI9QT
smKSX72KoiFjQq9A2vj+wXJf2lg+m6MMgQ62jxbDWODZ9g+PyHZNx8Dr9QnVi4jfwYtmWyZ6zPz1
E3lGy6FCkS0maeJ/ZHNQBnvkIMdEcTJx2bxFtXfYqq7MbySaM/0Y6Bh3E9ObPCXJZIovOHADzAzO
3uyCc+Mmm6CNlk3JVL/2wKLa4yXTQ8IgKhkh4/mZhCE+Lw65IfchKMxBRbTJqswHgGTl6Syzegys
xgAeR1li1OG+QieMtTrd1MoHy9pCdcRcDzOydx5k4HwWIYEQBlaVkdzjjao+VERxxMXyXLhOigc4
XIfZ8AUDPrjVFERH7P9sB2ltGU9uqzo6yM79CVXW3bai29V+uB6ZBzEvunejzezhnu31Pwqa/f+J
kP0Y/v2jKEdSKcPmPzafxfk9+1T/Z/7nfz385y9JTf391S3fm/c/fbHKm6gZb+1nPT5+qjZt/hG4
Ov/k/+s3/9fn/Vmex/Lz73/7KNq8mZ8NLXX+x+BYIfQ/hKDNz//7781/wN//tlPpe/4j+lPW7P1X
fkub1YT5b5IcNEPXmRvYDv//I25WI4nWgndveDRzPM/TDYJgf8+bte1/Y0HhW47nmLZpuOKfcbM2
T6gLU4f27uhS6ML+2z/++N8T2v5V2qzBH/OHxDZL0k3S0VdwQlmWJ23T+nMEWSxhJVFL1CvMEtAK
pHvyRpmglJ32XRijp7bax7JMfqR24mCWbPJzPaHSQwLByDiajn0OLLdJU+do6RlDlaR6qlxgkXFW
1kz2Umv9h3f3P4mYm4N2//yChcC2pQvLE5aLcnf+/sf7Y5QH6u9/E//bsxOuN4NMVklj9nu0sxjq
7Qi6EMQ1OtKIt4mKgU3reD6A0MhCm+vZ54TdDs0aS24dQgr/9UuaP6e/vCRD6rYnDE+aJsD7v8S4
oRn0kh4uOrANQVT31Eis9LvKFZfZjI1Ks3vTOmdnMgCOsqAjIbUW2F5Y/JS7GWL3Oo0baRrtm2e3
B7o846rry2mNz+WgMpu9xAh8qmOH9N+87jmN71fQMJ+9cHjBjjRs/jPI6/vLW8kkGM3s7IgejA08
nfxC7jAXtCGq3iQi5N4GnacR7UqfHb48pMgbKs8HdLH5xu6xxviI36G8tM/S07Pn1viJTe5oD9AF
2YEe+lp9HSPGuP/6ZUvk9n994UzcMZ44nB2uzXv/14O2rbiQpoaN5AyXH1Qt8/jrJshls0N+svv1
0OhEmA/mG9tACPJw/5qmlL8M7ZQIpH8+gTYoeXRtC4O8WREs5aG0ymZLHSmU42/37o/dv0QMMC69
EB3a/Ufu32jTZS+j6VJpZnQtSZa9CLXX/Ci+evPN/WGsXeT6dsX3odPfWK2nm2KejVxC5Yi8M/A+
NZJ/s2O85CE0MutaHazM9tYZB/vNS3IK6qmIvpEmhSe63bjMt7+OmAGWnjGIM2VqtI8GX21cr/sq
osk4JmhcNshekf8jtUeL/M+vdRGrG4EjPyu2Ulvqqvasoslb5JNvLxVJURZjLg/wMFuGodbKo4o5
QmSTOCQTF9Xx/lhA3VFGlb3H79AdfVvHbzDfY7HrjsVAb8roeHF6Dh82J2kXdQqlpOuJYckJrg5D
nPUkxzZIZ2zD2LO1N/ZGMVTOqoYYSYE/P9DVeb7GrPhaKQABeD6KlcgcNrQx8oPD/YaBl1zVMNHp
X4ZoUBNYOb9uOkuDBDpeMA1hdGrKYEGI4iuuMXyVelx/043nKBTa1yaf+q3ZdAXsfh6exaGN21Wv
o27q29hEz5boy3Zqcubcjr4mkxg3jm7nL1oFWJ/AtXEzzV96RFcuhOrqXW3Z4urXeEqCAVkS+Ezg
jpp6CljfT6WKH7usbp7uD+FzIoca4QLjbH4Cilq8Qx9FRGFG/sM4EYMKgOCxj4mWtt0K2eH9sSyz
LkFPnNv8VTjfxCF/QE/m6PL+CzX6BaabE3PYJPpSy7Q9dsyYHodqkqds6H/7qsHFtUf0+VozJsIC
H0w0l/2yOJThiMgQLasd8A9bbB6RcSET0fSJalFaZ0LE3UXWtiEx0HwZ6A1r7nxP03jyEK6m5rED
02IKdmcYq0OKco4hynw3YKpq+GOwjVMNK5NgJ7lPjL7JoObhCxYBQ1MnLrsDkv7u4Psab07dkG3p
1Jx6IfnDXSzJCQFkvk+jb00R2we9i+Cs1iK4GG2gNnIE1QC+HjEYDDuTrTqgQS8SR9UkZLtBVjxM
vfeQAwmBs9xaj5nlAe4L1E0wMxU92B20F+aJD4WRh9f7kBb9gglTDm0LBoGInLOZSBu4Z6fv3Kz4
aNwm3nQxvpkeFPcX4KWIEkO9oQhu3IO2zWNfsj22IMHTw6HvQbDyGBtz73++K0YT/sIQkhPpKgMn
YPooNZ1An7I4ZwWefZUlyaYSob/OwUmhEmQ2jk1mhPzZrXpLfNEsgDStGt9GhlWdnQaL1NXU0bcq
61jTo2DSximQkJNyrrniL0I6P+ccHSFiQNc5oHm4ZLl0jqRBrGLkv9cmc7StbsLqIdPceqIJZlyq
HFVOIvMzgkbQ5piCVkPv9qc5WK50/KWBi+6xRK70OBgAIRVVhcCduxsK0Z3CUh4Ty3uMOdfQKRNe
F3TdOdACLMisqPjM98l0VYY1w5rDRUzbAvwoLYDJ8Rg+oT1JsQXj/UuWlONYd5i+hOSPhFEJd6QI
O0ru7uhqolxGfTbPEsphk4rsw4zkZxGn+t6MyqOpEXFq9OpSOxWoEhnytuE0oCIz2mvhEyHBeGTn
gxZa6RZKRcLUk503DR9eVolr1ZdvHiGfW7jXdCXsptuFMIK2pBnH+DoHpz9YGKryMI7G5RgZ+F00
O785UbceZSafsbfIZ06CBYdqSleChZDEGh/OtgSgMFnPNStSlSK+HkL9Qi9qfNHH5LUieXCFzId5
Pv2GEypaJMOdWA/KVqDIMnXCecXxHOP/1qTxnYYhJZJbQwRNUThQ03+XWt8ihTSvnBrR8/0mD4yt
T/PO88ejRh5iGZ1AaKUnp1HpqZp6E5GhIV8p1KfnGOiWi/7dggLxlA7DiTTOeBUC1IZo1lYHf7KG
axYx9dNG7VGbAEci2LnZ/UZzM3H0c08/Sq0FlWHI/qHEJkkaUxec4GnheWlPXlyJs2/AgCvk4J4y
qEYrx2N2pvmdtS18pZ1ET5HohN+ngGPPVymco9zfRXHdf/hktNamnhxF7r8RiAMVBe0mCRAbzJLT
tejH+tZ5A5SSzt+HdufQNZkKazGNI2L4VgcHm/annmSmCpgaHQPrYAT3nM+iX7S0g86MfsLziMEZ
znc0rZEpX8bCsVkph/MU6dqugtOxjk1Jzp+nVzAe03Hr24qBowxDPOe49wMkKEPr3DxvCselGLB1
+k2IRpxDUtK3wKNRnDp6jg/NVECwL+sRW2LzkVoGKRg0PUY7l1A/4Kr6SJS2srTpbJlXM6VtWEri
NJh2lUtg4Cjwrfb7YNDwKktzPIybvCqjI/vW+lC4T3qZ2qdYOe9QFgpYE2RfFQYypr5p1TbLW7nU
M5SFodNem5beqzSTGBgB/wpqWARXUXsU1fTiD23Atb0kvrP3k1WOMe3RZzPRNgliAxGdOtdagjaC
0JOwY0a2NQvQNAfEf3OzRJMvPNT2i7gb5bGYXLAuWnP1sWoAMG+j8WuIw3AxuATTpHEL3peCV5K2
4ZgDlxcxjoekR+JAlCYJmAwM9hlL8GTnI8O7aFqNYecQdpzCrq4a4CfBLON9leF0ruLeWwrThtOt
i6NdfuiMvsFhoGoOZRMcGOwdw9zgzCprB7lsQEY4fjNhsTJlZg/n0i3kseGEoIPJEsRh5lVFiWEt
NI6NtF5IANMO0E6/kLsKvdZHW1oNC/D7wHgEOYIaKrEVMpeHyXSiWzqSWhEqlgq3hOzcKG/tKnXp
9ZBs2pTEUGdInxNzdPdtCOBuBIm/mVxTnRgD/QwAiG8G5bQHcASvuU1KhDW2j1HJvqKU4kxxAhF0
SNEbuoG/Di3UhJABfUQcVYmKO0dAo+UMl0zH0GgoteaKgY9iYvS9T/BSdiUqD2UdzLjwEFwjVAyR
/T/4BhN1N3byZ/Dy+zGc3SdCGQukKD8RVtG90GRyKAuGtFHSeUv2mCZXcZQLpmPvGOr0G6EA3dzP
2ZCR81C0u6Zr6ZmUXs5QmJOA1pWx4vBG7j9zVTUu4WP1YddTzqU6AnNtL1M2DPjdNWOfz3tGrP15
z841i3Ei4rJENTwhC80wX2Ylx19xcrum2U+wnBYei+IyGXy6fJqzw+SebO/bCnLN/D2CeZfgJv3o
V+2cdeFHe5glpHFH7hnClf1QVpp7CcC7+3nyPoThd3eTEW1/KXvVbhzPrGiQx/m+DAmakBVQnA6M
8rEjCwluQfs81oSBNJlPnlNXbwtiDA4YaZNFpWXt8r5WCtwsq6pgrXT7SRxIUsfVVKdi5WotEVv/
vCERA7reEONOHDE3BPTndeHDQmhgIRg+Yc1WQzPX7jiBcF5OwKQzWAZ1OLId7t/V2ONTDa1n0zNA
KjDp3yGAuA5art3quVPu9I/5WCx1gBDQCnocvDFmbCIZodYBt3WLAZOOUxdnImj0VSp9Uk0c07z2
jvwW+e62ckp3Az26vvXtAJKDHJBo7WXjKZBTfYySk1VSzelu0qwjhuGwJx+4dpt4eEjWILf5uU6s
2RgavEgt+lCFsDZukOeECjnjopPqa+lp1SoedZ/dHOklgKco2bNnrEK4wHBKdJlQT4hQSBwTIS73
9uAaHPhRo9Sm1eq3sm6iDWuGSME+iFDLdmUcv94vRwQBm6ehypy5nWjuTdO66HWEA72a47hUbNPq
46ICOX45ZNOXAJzctZWv0jCbL7+fY0jWbr7CqRX0QM6rriODW5EOpab8NNYIIdIc3mPjGPssezMw
L2xCU76bgXXwohYWUpzIs+MFMWVHxdZnCtRFc4Jv+G3AbHpJdQi5UvDRm9gOwj4nJXHgkGlMYBxW
QZ4TndNgretZ8ViJ8utoBPj/fGw6JY6iWOZHZPPxyk+J5AmJ9b1Y49HpP22ppm8WYI7YCI7wgPU3
302idaMStUWcJs92HmK5lDK8Rg2fxVRm6pXp8Aey++LDccFsBeSGHemDtsfCkoSUD2xdAIeHwwPX
jOJkMIGqLHSEM56vS/F0sUdwmupVs0iKM4PaPTLv24PV7Oa54lNFmAhwWqujW1GiafFAO6wIF4sO
2mCH9JUZ67kKUPWEI7SfXMUJg18b2ibGZ6ABuwijT+67S1PZaxuX5QuQ8BIYIAtuBf3D5Q25Wh2i
47DotE0R2gFKkC7nI7E3jWNj1yiaJ2reiP5N+uxmMLecOmNBBmrezkE8RjGlR9dHSZzhRmiTyD1F
TuOc1IQmFcdOgy0ZhFtQYV+cLNbkAI3uos7DahHXNJBGLH8vKJlKEKv2Nahz+xRYCFM6v6XmdImD
7NJcrHCZ0RpCu4MhrHwPEpE/E2VBtEqgFkMRDUeQXAPoYY3ce2leU4+zx6isEqI+RLjOrn+D8rQG
tkiCqvMVWuhg2TnwBSOU51A5H5XlsadOXZREJjIfLu033DvIdvIenyXxVcewJbNCobzSvX6CRm87
K5kRYZiXdXI0v/126AfI369Zg+4rN8Nkmag6vECMQQEXICAfWo+s4OQLJj/yUNE+twSB7+7nYpPm
HtdhazFMtdpjgsRNyApYJE2EeYKBl21MzMvEROJIA9o2CN0XYtGALmiOOjRusDU10zlNEfo7gBas
h7UxrtLR/VYY3T7ukb/6SjdPJnJPcjuCs5f3zYOp2n1peM1Jwd65oKqvKnxFKTma164p9X1V/gAX
6d58Bve93f6sw7p8JGUgfaghkC6qOii3UTJYG1Mr2r0xMhpjDvbALHPYjXY5rE04jiud0dwKyMTz
CCofq0TiHu43IgSkkvgFyLqCpnXsoyQUVeTiAw7kOmrIRMEe3RxS0yZ8gUihh3sjp+bN9WW+N5L0
mdnwRMinTZCBNWYMi+ohPelxmp0Alp04LJ4iYn+2diCSJ2DddBKwZ67rovN5a4kbkmS6zzzbaQXT
jOPRAMAKDmSNYCU6EJ6inQKFpDmzxjRc2tqoligscmjKY/7SVU8a0WvrJqASmKQR8EHhzVee728I
a3myCUTblfl0So0guGVKaFdRq2mdVYznRPNhaJb+XUzNJreS/JYl5q0YHH8rAg3mAcm/T/iJd2UT
2IzrgSiQZRA+NxjAEgdpwX1D4DteyVWAVYWRFSGs6cma/35spkBP41BuWGC8fRI0l/vFStIW21fe
eDU62/jimz8GP3Up9BnemRWzrdGsjzrGARfD/KFuxvRYlPbrWKr3vkgdntshn8bq/G1YyG5TOl4P
UViiavfbxx6mFmkzyBR7nD+HmiF/rexqp5UEYjU4qZEDYh6+3s+WKSbdk1xJRHZJt1UlIgw9jAAa
+ri77kul4xSfaGzOZZpRsCTyuYA6/Ww5YtF4TEA1dpK/nZkl5JRAq07+cyLIEsqz4ZRYjUs6sA00
XA7GrQ89bC6sxGyno33JkPA2lOYCvyTWS9jpjRXujcCga5YUCy7CNs88A121kgXGYf8gcxaRrMNd
aTRsxMf8vaXVxfVfFtsA6+ZTqpX9Hov2erTaqx4dtcqIT7ZmzoEKXb7xQsdYtw3yIjOhBe11hX4Y
v8DJizbdEgD6uDCNcDzEEeRvGdIraZNutoVqVCaOugSenQPpmym1CBzI6vJcf+H6kfiKLH8ZDwU9
afS8nY7cJidH8lhGWBQjzzkVZbWJ8hGx+tSEB48sxFTE9QngcnbQyfigZQGfLSgMlNkv92t/kyjA
DYKhse6t88rz13WqgVRWFJL+te7ppUxIBGgllhMS6J5zW8PGSIOroAvS6JjffOrZ5Om+ubNtNE8a
0P/FALOQAdIS+WtzRpFOxF2dYHh2lHboPTjXbp8NcCPyca3Tb4Zv4IA3iDTfvvWlMBZ54MMjmfRt
YiCCrIEu2KN3KAoQWpWIp7UTcxbpqPbIaqL1ltTuZsq0A731b77mlHtgrclCgpTCcKB/AIx4KyJ6
X15dN/s4hoVTlJItoB+sy34Ynx3G9wbzzkUcxnD/KrV3y352jOC9sMEWPntgvR+yqDv2ps6xydUt
slKT0bVhElIn61uocykklnYNTYsSAEoJHbzuXGOwWPjRzOrucjSdBTX3LrHao9lkxH+EBXqTMhov
9xsQCkDDvFfeLx2/I2lOlgjHozEXyPcquZ18eq+t2yGaDjpOuo4Drfen3eQlwQpLNvQeLTN2dm6t
K9U729wNzI0WJk8yNug7VI3BAZeAeiCqhTBI086AvRL9Z0tCZbIQsF0wuvKSxAiV0fIYSOM0Yk50
/xrPV/k2C2IU3xablAnZedeZhDl04hxgXdyOzK3KUi92rO3uLhDsDyInQOVx39y59hfHMAO4zji+
XEMFV91R66iv+5NG5zNM4dJ7CTpqOJ6PxZC9qAI/+33dGsPxXBpTva042jmqnQAZV/oiYhlt6MoF
x5Z9voKd7FlL25MbTZmvvzZNwJdy1FPWR8M2gk3s2L/qNWTo7pzmrXFrJZSmwXfI6hOi3QUmAZSD
ZYMGET6NOunlTLxrOpnt6l6wmMAkWxl01yRunUMVfeSWuFJXo05w4GGGzJxI9zY4MTgua2sThFn8
w02bV43pvSsGdZzGKmaddkichuZ+JPuyXJuqx7w2t4BtBywGpFZcvQaZGJm01EYUI7NyLB6NVPoj
SoWf00hnTJuqnCbCdjbwwyFFEIGcxg5okFYGXfQwejIzood6r4daalvWnrbqilFDgXoHtbhONDyG
GJUeEOmfpV9nD6pomFNEnb+xZ190iW1+EwBkW3KQ9IuREcwecka6cTor50q/oN+unSZZlJvJQMTt
024QvXvTGwTfkEiaXc7FrtWbJ9MpqT6Cn6icHzWqmDXPImAWhVlIl0TgILGnzShj8wA0V1/GTuw+
TTiyiTekCQKwoD456b5pS/xVof+d1+lubbs+urqLx9VNxDnSq2EGY17iASBWjTzxYPX0GBFELQcw
/Ctpx/HGD9BdpCaUx9THwB7o31DNuKdKm3Zh/jzB1zp6Pe6jyJfHVkP578WyWSoyDamh9Vs2WcV5
0tC0GIO/NZzaZaKEcD0QIQdRlPjrNL/e9xrtiG16tP3p6uAYQ0A2rHDU6EtjJoz13aUPJQImTeaf
j0HgZlSamosUaZ6DNXBt3Oh9bMNuk9vaizOZ9q5EacUynh78JIf0rtntZqCw2tiERNdRdi21aA3Z
Td/Bp8lW5FUj0cfKz+baLpb0oBX9/wnX+UytQQULM4AScakn5G+IMmm2E7PtqMfQEDNV30SyTJay
abVNt9CgXO5HQqf1ktZaCrDHJAbqYk7I7jrNjfd46emRdDA3A5Sk56YtLihf1oGoJaC+Pl7Y4CEL
gkeUciGjmdYmrFwOMwNsulHNGQp9hW3F86uHdMRRANBNX6aO0FfROHD1ZUFCEobujU35zh7rZNf1
zYvXdtNj5QzLYEzdoxrfW6N9HiCcweAf292QgBw3UhhCIQk2A5J9dGlqyfgn+qp75ATEkY0Gd54E
mXJoV31C90toowslMqH6C9JDn1ibyXH+L0/ntRyp0jbdK6oITEHBaTvaO0mjmTkhxm2891z9t2i9
/3+wO6TtRuqGoiqfzJViC4GZIRVbde9fXdBP07BP30BDnXchOT/YMzmA+GVLSKZx3pZZB1XaZnZI
lQkRYFk/pZwI/WsQqec6wVcGRragTm2Ldgh4lGrdi40Ms6kzUi+EYZ/0apMfoiGMiCtFBwuencSe
K88wY/EAL6q+bWjAqB3oIrFoAQdjB7y5CWo4pTVEjefc92ImuHEfOw8n1k8lIZ2srT9ovINS5YaJ
B9OjOEWEdrY1hbb1qm8xoVXMEINY99c2wXau2BnRraKrMZkzOs4qYgGwNv37SC36sqMci6tOGn81
lXp9wiN30KgvWSe1rj/KqiYgTs9XPGH9Z99/zrqawW90BpJ6nrMAv5RSxqqfgk8RAaEqgx4ws0I9
jZKDlbbrtKfpS7P7HwNhGfA4/qNlW/wmTcikkeO8G+M36M0lCILMWTdj/9fI0xoadEOdAZCMDVrQ
eKSUohN9sK25IHa2Td1tgr/jFjeS6gXrn2am1nH2u0NYBCZ3WgD3k5ogjEw6O52hdTcUk4874rvM
mcoOEZ1N6NL9MBwiu9EPumn9hUGRnAMAKqbKYmpCqn/aaP7ri/BhlFF6LHLn2XJI9OpgQTAGxkbv
LFpC3do8NW3t9WSjcV4xLOxKec9mD2oIOeL0GyRV/NdzNNDblc8wcOrhOGoJufurbBs8uLl+7HvC
NiBngmdu03RIJRqdPDoxBorF9pHjewot96U66B0zOGkLVmlrOAHX0g61oVZNvxBlBuDvKhhTDy8H
ZpcaBqqo5cEQBH+jChiqrE2F9K/tDYZgEw5SE9hDlv6sx6HbmRbxJrOlVEalQ7mt4Ck+6s6kshif
AbGrpn12MUfPmM7Y2dTH8yjZCQn8t8rSfgnoOlFS1I8SNXjVIN1vjTbN9hlz9CNEWJdQdhTve6cl
kuz30514q7+yrblfWoUUknSor+ualHyd9aa5g+b9s1C42YJePKBIIJNPIfm/CU9+Lsd5ixiSXFow
NmY5Nae4RYy1K6NfdCrS2YQDZ3+s94wzkS00FD5KTHMmiUcxgIGhOnItpBsw/YMUQLrHYH9DzL91
E/WI8CDLTt3wE4EtDAN5stpGbG0LfIxW2hSS09RXpxRL53F2qSI8GlRRMQudi7M2TNHNMPKbMkvj
OSTuf6Ul6W6cImbDSRqwpjNqS0qjPxkusM+mKApUEB/AaqD6S2G338cmpB6jFp9wS6qNrVgGY50V
UPjNMS/K8UpCfROQFjqUsvjXyohZeNYuEnAjD6+9SOhw5vg6eVBjgRBP91RMyGi6IbrpP+waXHZn
+CPvjHsmwjiceffVVqFCeZVmVYv2/2mltJPmc1ms5t6iwCPr5NayIGYPtZ5tdYRAXKHJecp6zaON
7Y0/pNq08Nm2qjHgLjFSXdmigLfdJDtTcezPQnb2hAuIRKDN1AAl8PGWIckKcv8smskZi6pLq5SX
OQksJm3xvwJuJ7Uk+o0WQ/MPHAfSXECllRa+wSoqf9AzWHszmtbGiQs6MFqbw23SNU/YEzy61JlE
/VsUxUKtjDJ+mnjBjpFTif08NJgb0zh8JIxyZaPPDzKQu9eZqY4nUIPBwNPZMMDBDL1Fhab2Lc+K
/AOgyw7bOZcBujL2vf5Rq8zc19YcrxNOmPfXroU6rR291TZ9pGA8XSPR9kRXu9VMF+4Z/MAF0a55
4KxwV2B9DlhRaTPIOm9KHnEgP0mMDNekdR0CqGlzg5V1K9tMbI3eCK+0VcKttwEBhqFrH3pflWd/
NGtGOuIpjaw6d31h7ADpPNKm0rb4LNz1qNfUqXJo88wuMPkgwvNQjO4t1JeCCPbDHtNTeYuSHyTL
MODX3W+Dnu7NbLQE78HQ/kgi4tbYYLW+fiTtwbbKEnBDRH2PsA3sD6nPEUl9t5Dk7murrGl0CdjF
KGZyjGqK9u5W2y4r39vlz6Fg3jw2icsz158FXq24u0gpptVQOikutTy9mX5h8MxhnD7Bnj26Yxzv
UzLx5JxZZpDIaxW95UaPODCWBFbYXxIsoGdB64rslkYTVVElOyN8bLRfFOD56qbSb4GDIOeXNd7J
nlBwWJ5F8WmbfXbw4+Aup37ea8nOd6bhQFPZzyEopp/gv1eVqf81ikjsCNEYF5218+IY7rEHR32s
wklcaLCF+BB2+Npjx/rmVr2+Zmywm5nSehmy4kcPj4iiUviBvDExU04sOWBd5Vb2ubYrWg2BIWmS
9dzih2ntdrxlY7ZllBCyKub4Ruz5MlqUo7v+gD6PULMaiYNu9CQG8VGjmnPazYhCbMq6nDYU4Jzr
yuiu2qA2Y+NLKFIhUvEc72cp4idQz2Zd4+EkJKHFgM5pc2qi4T8c4sOzM919FKb5IemoxguU+8fB
YUUv4JxtgnDcSughZp6472Jm5BBYaj4q2SXAXqfhj/cS5Co/iDZI8MQhFyOVsKkFqPqIhOMyXmo0
1eOu0VAddXHIdT1nTbeng+xRcZJKLC3PDTgSNMCVmjWf5xjZDfLvNOvBLYApMVCRkOP/H1SR8/Mk
5YrO7/FOQ4cTvZej7hw11f2d/El/y13FuSjpnwz6XBLu1EKIGJjHkNniBN14PKusv9oj3kEdLYo2
gqk/OamBO2V0iUKmsyJrxJTqOmoaeoBZPQo+bb+uxU3x/GNHbYYbf7TrH7nOlU+7x6HsRnHnMXqv
fOaU+UB9Ubxs+lhcktUASwqZudCvU9q0Xzax4dGNtXs0baDwFdHoldaX6Es6h/qo7wy69JCboIqX
q9TlAhG6yj1cuPXOQXjaQY8jJFWn9vU10qH1Q+w6mnPXrWyPmZ/CG0B2xL0wm7QDOH9DhZ+l4bD9
RcknhuB9aeEY9v4bF7F3Xl4wMibEdovL6+Kav5xLMCJcYdB8AU5xrYeMouXyFK6KaHliifIHpGyT
8pasuJpD/zGOrthRSwsuAh0RuByjgtFsib8VHCwYnBeHtm7J/klmj7bZhW8B9cNXupk8RFOsnKNh
OUfak8FcpuAaetGBBJAyPRUN4q9qeoYchNgry0KswJXFwFBcCr9yPQeoDIPXoX9LmgYzDLuUPHYZ
HenIs4ai0HiZ8Fg5f6s2s32qA8J8yR9iiCnkikv4UkZqUXCDxc0uQhQdnpDXFGL71OI4rBgpnqNS
IjwJ0Ot+4XAW4CDbCM1ZJwaufQOq6oVTCDixSDs1Uv9tpu3GHGmQF36RH0BQ4vIYGnftdIBcBGm4
0J/T/eg656ESVLUQyj7AOTR35YxHcdT0EA0ltD/B7b4RFs92GpKKl0Yae9VJ7QrX+hhy4C1h71cU
Nhl/A4QNSHhQI156Mo1vxEYTjfg14AaIPBq9wYM5XbOl5a+LAkJMcXV3mlEeEDKaPVjjaZ12g0tU
uDk7Mp4vlVW8l7hk0qCSJwSZZZyecbIhcCgS/1HOen9GED+lLCYwowlrOFpFiVFuzZdmSmDYZsnD
N51Tjldyl8XdbojNhz46nwPOjc9QD4OjjX2Dcb/NIuKEJB9io97JeMzQw+CR0x+V77I2fxo5KWw+
GsHOokvvjC5az01H6Umu/hNWBX4Kgj5SNexbmi72AFgVWysBxEdHUct7FXzvbA5Kql2ilXCkTbv0
dGkdc9TMizViLmHYXyzAN4iPNjaW8lOMecyeICyucfWm9TTwDGrczwilIOWgevsqDXYGy5FH9ZHD
p0DLyeDu24nIikthzIY0Bnit5Vp0OyADpJl4Ui0bbNsfyo0JkeDYtoNHpg1W8bJhYkKWbSuX91nn
D4d9iuEsFyTdDPtMzY289qZ+7wo7Ofszu+8MjimeJHvD09ZC7+GZUNkXtTwz6P5ZOJv9zOWQnuTi
qjOMvvNETs3LFPIZCmm6Vzupv+Hy1r6OnyTQNAbW3EA1zo+vHwnmtrWvjIFZ2Z4LHzx603txoPBY
9zzCGJg31Oki0sACmXqA2E5QQHTF4fD6jSwL3SjryDC7oCUKXb++NFhqt/sNYx0b+8psH+blaotT
jBBx+WhJzG3t768jYCP5XakxH846dc10oTFKVEH5OfrjvTDD8D41iwGcgSU7OOutzdl7BMifRpzi
yRsQlUcBI1L55jWiGm9RimXMeDZd0LmRrXNSgptjik5/dBwhYyZ829hJgN5J0AGsY9XaWYxiNdsE
z4x4/EzUIuoJUL1SA3bB5QS/vWN0XgbGLi2SPZf2dJamtcRlknuJlH3rQyD5BXvBnd/9ZU8RXF8v
zDUAIQneILAgvvKm3BEX7FLVmSb43ARe2KbWGxuvnUV0+T4UtKPqVb9NYmxEL5uEbdFE0+SBuBcB
cEALd56niRwX89JzEnM9nwItGIHs4YGalu2ArfBlxGnPvVEudj88i3YSPkZ3Xts0n550ACyHiOfs
T2RlbHywCFTp36vC+GstHBWipmJdIbWunMavrlk88AbJ/peV9ggTmmlR5FIRT2qgeFBiwfUWneck
z++55X8STDYu7HypwnKqPz5e3R2x/JA4eIcuwvK/trQSv1JV9YjS0EFm0L5OmCzaMccGi7f/mGYK
lNqMSDYHQEVKI/calf9ZmnFO4/JSGSlbuaLDZ5l4ED3pWh8092DpGeAWDfRnSufXvgu18W4UeJud
hM768eHP0j8hNI3rHPjROhFK7pkKatcu4m58aU5GguoM3tzdxZX53yjKvwFK49bBcrENO90+pyNp
uNGvysXx2pIyL94aQ+lqyYf97UDmePh20M6mlrlD5ihInZocNpw/Atg2vESL10tU5VPniIkBf6Y7
14iCzwydANj0FX8eyNqI/MDsdPAUkV2Xwun5oeLt7BITDqR0Pic5hQy2imb3PW2UdSn9v3oe2BdZ
szgYywt8qQI0vhu+x0Hv7NuA0rWKiDY5N+7z14tIFEZsTbsFpQpvYWF37MjyYf8yLkZIoyspB/eA
c6TegZ5C/ljWUYpYEJUqBilp7+B3tjQCb6930JG0oAFYoAphwh8oi4fpoJCV4VtosTWPxBabrbxa
dhfu2w6qeYTYoItg/GajXqzd1gxPsu7oHdVN16MrlO4JpBGvKAesEyNsi1llXkBgdj/WFtqOU3ww
PRu9Sbf25kSEpEwr42fagtKuHX8/2gRhlVgKsftKfXbTJ0Y7ylsjC0eOIR8g2BhU1h2Rz7CfLmmL
c3kaS36umEMyj/mPxsShkTOS2TKBtr1eGp6BsQtLnyUfGRE7JOPRszKReb0h1TYb8+k4V2jfepkR
HHErRvPVgK7G6nhPLDafSY5rdAQmQp1wuZSSzMtC5OZnEgHIJe68NBLZw6XXrUcXpG/pHOiHVnQE
kduoAP4Hlt0Yab4t2kG/aaSqG59pzqysm21lJjMqwN+iANFZ1zWGsB7AKPnF4Bj9hM1UHAiJ0+hb
vbPLJFGaVInXRZmJXwsvAy0S6kC0buaehVavDM2/dtWATacOo5M1yR+Sy/MDSZcYYEJe3IfjFvpj
ciZumlL8A/KpG+PhT2k56tyzutMiwNtbqv7fEHU/IXG7VAna48KNGS/sJDZ01SFydPDSlnN35Qr/
Uk0TMLfG+lUmVBaAKbR/zPlMy19c4bKy/Duxaq+20l8qZ0up2wCJh8i4Me2cnin0lKnIi33T8Rz2
JUWqbWD9NwtlvkmMSDgJ5H9Z8uG7c0sJyMKDMuwF+oofdFGXYse4uRcAtLQBcoTb0QRhvaUhLT22
8c+BLxtp2pYLyL35MYfc2WFnUyRAhdRsB55WaybVw2m0Za0kZCnsd4eM6xrkPOlmus2PJGl6OJrg
uA0B2oWp4W+GBzOGCsGyMuLY0N3RoYsdi+PiTZZVuu/ZORhJVVxFCE7HFkjv9ZgfYgdObDKO4K99
pof1yDyDZ/i4Y+KpYRX0p0MTzPfRkOPNxr4EwgB9jrPPuC2rRH+CQpcVz1U6KlYG5t0foM1wb0IQ
vrWuEI+o6N7NzIK9iOruhUGuvCL1Cg7agLLz6SO0qppLdZ6Pc1gisDr+g1zXRzJD6AWunNEWnNrP
IUNh4cz0PrKbOIWGSe/u5G+BwWpX27GM9cuCk+KjusKGlR9MCq1THrETjdvpyl+ceZzhwx/GxVQn
+sPLuD619YnqPQcxsY22Lif29usw2tvNcLbfe1lk55BD+7lvGR4GI4hRYgP62Rx7uuKjvji8Fn4d
utbIKPvchVhyRqe4Ro47e2bhOBvETSwHTmpvXN7DVfK6UJuZ7AjT2WNgS2PVBUju2qD5NBWSdSiY
d5++zl4OS0YSzdaKCaYPaV7wmY66vLkDNgT+jJjDrrSJVPc3vx6AWutJ49GoYq+cJB22Ugs4nVvJ
RFcoJ+FogQ2J6YNPqDhlrbGv5QCTqo21HcUlFG/MJCTAUCLOJp17s02xz6YAT0ROSiKNEdzTkG6g
OuGstHRcv16w7KmdDV+EQoNCp26UzpETpjNsNuNwrDgczdLdQ0iobvgLyL6n7k9iyuKZJ8E7nMXh
KPqm2QuHtWBo8aKFmvGBj7xdG3b1S0MnAf/mCGBaiNtu1vErUB8fp9LJqGcaafSwKGU2m98W5TPQ
tzuTEt9c26hZgaTimjvWy0seOHRHhnN5yMpqzSY8ePt6/Ga3lwE5dbgWvkRSncGVgGjxZpCQpe2j
g/PUsbEOKN5ZNQ2G4MHSBKxUDu/aHFzNWvOPuVPpJ9zkBxh8IBcF1TC4nyy4NL11nLqk2xvBNgxo
Jl48aS0OsdexksITL4qwpAdU0OxfX0FbyPf5QJFUVxoYZcYKPYUewk+f3fwuSdoK/ZR97dwDrXLp
P7Cjb5MmHE+MqI+4vtp1aaGlQH9qL+3yYnKRnRbZrQzafxM1ETtz6jAV/P+XwDa1UxKY0U5FMN9e
OkOdzGX19eXre6wSAx1m0WMSZbqRmBbukR7UN/pLCGvk09Vuyw2nOIuynuanrf3uEz36Ndi1PBll
QXdnha5h2hUnf3/4LIMKm1BXMklnnkyb0+nrxAarNj9lJb9WObKasvpgq6lxRRu9so82OL1j34L/
h9RJvXTdEWF1rSxhscakISzO+qxaaqOGctw7adhfAneGF121CROShIGfibMl6tKPVAcMksa0THSM
JP6XeWGb4ANHfMePYle2v7coMQqN3jzFywtJnIZI4ADpNqvjfb7osy7bk8O0mFEj6Zg7zHh/dYE4
4dJJb/gGh+Cw+VHGyOYho026eMnp5eU5itnPvFwVizym2Z156l19505h98HmYpOxHflO+gkKWP2u
JvQoKGz5HS59czMlZrYFmaiSa5n52n1oSv3ex/rGmjAwUx+i2GeP8fXVTfj6SiQV6vtgOgenuyhT
VQ+getNF2r6XTAG3LkqN4rPGJyusY2cqRhFOwRNXuMxnyFieGyF0sp68EOLn+aMZC5YXK7m0kuOo
QABxk/KQ1StKxKfgypFccANbiE+p6zGDDtamGdaXfGg+Ag58UzwSNe2RwQWGEGpck99ABi9M93Z9
UDT3jgTzKTK7P53LfRUZJcN5X7/1s8Ky3FNhzfUXXru0Cq/GqM4wW599B1guRbN4G9IgOg1iABsa
2xlPMzzvzZKJbVKMfaVmB1tzWUVNEIgB4IhN5+AIDJfdq5zt7JgJ5/oqzEsy9N0v75qWk6SyXUCI
PCbK34rhhUNn3r4kMbeOlqUAUOXv2pxoYshw6yd9/sxircM23zwJ/YQHPYKjV1gmXoLRa5LCekRM
yQ5OzBigTIGo4rsd94SI3XsqqV+fMNxsaKY/VDqIPzu28jM2b28xs79FTvwQynEeekLk+qWxtn4M
IjIFGpTSM+CNooadHpr0kCxL/8KtuuMu5pZYWUFdM+MUzbPNw+w4wH+i6KNrdrroq/XreKL3VCIZ
Er8BIqN1SUsRnEOTi4LdxkUFAc+XkS0Cu679a2RsIZis7IrOkhE72Sfz3fkyZMG/iXgMR24nuzN/
hqnzym5YIK1WTeoT6ENbhT5OT/Vcr1zD7MwVvBbSDWoT6cq6EwzejkviK606860Bmt/BBt7Ydm+e
WxMfL43euHQ/QJVGnp5kzlk6vUM89GT2tTgxA9HPWsUKT+ZrrxSn8j4+65MxkMQE4ysY75I3mS6W
Yye3hGnongPTb5iDTMBdoEBqXCJdkU4IUzpsUaU1vDdxw9T/xIGh5DiPsvKKd5WOs/cDwTKHYEcX
wlB4I+FG/jPOvxUSMOOhxVPTvxGrwkkdjZe5LglFJsEuZip7ijElnHpZBqz9MIQzKiXcdWIb7anj
3EecUqcNkqrQqayab0Ga0Y7RUP3R4ySQVTs1TFExY+AdHWiCLdsLaK324i8vdYm72UoGZudD3Dub
sKUooqCBcTtJfyOtQh1fL8byFVRPQm8jU6aVVUQfqrdxFncghSHYUKsawGEJp38FQiYMBsrjZzfi
h1jYC2QYpzVzsO9RZqm7kqkNHxzPZqqHSKBF8C6bBbi3LJUthret/bpUl1pWJ6OIejZoKUNU2rTh
svELKK5NHVq7/UbXdhihxaWNbYvmZcOrYLJtJ119WNVA8VirvSFKj+tJ4eThyvGFM7GdEAeajCmE
0bMQMx4GNjdQ+mNsWG5oXZ/3bUTVCMQteoOjpcWK0nFZNwITJye+xTfi+vlHGydw4IJZe6AnngOj
pUWeW51sKCVcDNlBDDEk4QrgX+8K8TPVDBJ0xkwUgFWNTumKFNE9LQAe9+W9nUO41Ol0CpdNqU0V
ARvjdVbI+ACW5UOzmvaANFntSavTOwDw0iS/+bTC+ikGZnwvr2lew0jD/DA8a3PYC3M+6YRU8CGK
1YhLcPe1FoV/Cmm1d+IJ9DPSQIMoF6w1Se+3HxI5T6Pmh1+Kh8F8lG4m9YsHj7py4rw1S71dXmqH
PlLaE30gW0UziRdonWRmkC510U67lA3cJZrJNfP8mA9ZEi+bG0RFFPU/Y23sQtEcwqoRHg4guSV5
lOwL6T8V65pO3MqYapKto7bqvV7rYIRHLfG8xU720t3a2ARcaxUdAzPre97GGXaEjvWCkPsWYYSA
KR7WfTAUPNEt4oiv3f/rU0uSvt4k0Os8uhum5wRtpwdHtzFs4DYYAt7TsSDi2SV3rMhE44ox2FhG
bu59lrw1d938w7ZY7GxdfOOtAAq/XDtze9Jmx0fyTSTUuoBhY/4fnt1y15oKf2mFmDfb/XmOxN4p
+vmEsvcnMqEtl9bEFjtp/OvUy3zdDdhNtLSJDmwmPd50RdXI2O6CJnMeHR7vkT3mgATNYbuG32MW
4VsXUvcx4J1J3IJRUl/Xz2Io/sY+Hu92xGqVGRtbz/t3e0oGHG2IcLDdOuwTnBkh9lsrMFTtfVpW
4C9XEEbzP2luYtIsllIdTaFxh+o/nVr2bWuOFFIMw7ALCfIScil/MFjID7qfFVtpJOEuH+FlTQR+
ISHL6agNyW8h0oxwXdhiYnOHe0d81ZEcg2Bd56s2keJs1qT/ZN6x6g4uFdv+Uq/eFdjG6ozOYxNv
lJ2gf2UpIVSg3uG16oH7UXNRKW7sGrafQYf8qgzT9qwm7mwxEjhKGGR5QT+IfbOYA4F8CzYReXjU
SoZS5B4dJJz3xAqMK1OR7wk+3BTHm8c+F/Pgwlx40RfmgAcEHsRrQJ/gnbPz6vUAryk2WmuCDiwt
Ksl/2qRiiUlcTD2hvgyTyWYEnbGxgn1Nsdtg5E+Cz1QnqyaElcyK2znDKc6ckcgIYyV3jOLLdKcU
gBGEoIbBteNoP0bDySl7wrMJDbERGIf11HB6TLFSrA3HZaVQ2BX8EMo1shi70jbrtjD2+vVrBvd6
MTQ4EqaiGMkO/lUA0Z8uZSDPvEk+pNgxN7QZ5bf90wiHm6bzQIjyJNl/hZpgxXEvCfluWRqo/goF
bEUn1rixkMplbYj3zI+a94m59FwMuyGTEaNzBZ6Kbds5AbHMnmoKvGiCR9Kk2jeNMjBvUD3RM1Tx
q1Au2loh3pwyasBOop5qhsg3QPsA/er/uijdMhQbvgvMvhvTpwOiXkYmLBLbgHzjQlvUDC+BBacp
wnp6w46Ek+PFxRaL7ah/9KkgOITjg3IVX/sFCHAgcHSj9Sa7DZlly1XPYJPHxTbucN52C+DWqgp6
4wpGbtsyAXYokMwur5fCdv/3lW5xsxLpP6dtq5Gv5zNsUh1XCd/pFp1jY4b5JpZde0KTQhuOtf5N
AFq8dnXxg4gIj7W/BiVrq0byX8RsmUBVkoKzJ+OMEXgnCnIHjsO2vUstXCyN0s54bZtnKRptpdd/
Jyjgl5ynE7g87OkcUFYGtZZPi3HXZpRQSLiFyVAuC4xJmpFOzs1Ld9VmzbgpRnxTjUrQJnG1KajJ
/Mx4ps4F6SCCiGz3bRsnLlV97fn1ggj8v69QyQgScSPJRed97Y0jZuhrI1F4pjmQH/CHfFhlAWh1
Sv++JjWW0f7NzEzuXvPZfhnSRoaNbShmfoYw+AiB8RzMoSb2uhwlQMTZ69pPCq+r/KUJlCMqNLHf
pV19TwSlKHJhd0R0yuoFd+F+ie/fDMCS2N0x4wzu5fV7v5xgrxenVrSMB/xsc6tfXcx/QWZk23QR
q+i6M5hkIFBo0Me0cVCfblzvfYlabBatPA0WAQjgyRjKWRNH1V+LaTAhp8F/+1o2FT8OyJCAopKB
EWMArKadeM/dVt3hfv0JGdBsU93CSGTT5OmWQEMQgq+pT9dPQ06Wfd8yec0kTTZ4MvEj/r8VuXdn
opdYwy3DKPeEthhEZfa5C5SC0UnToJtummr0H5rhnF3O27u41eJDpoAfuY1GdQGWMHJkPDCRF1xJ
OorhLSObLnoq530edf0HEXdG2PAJkq7qvFoGf/wmBsmJ/2cTNEb1VrOv2wYMdgE8xLjYhGjYSDOL
+vr1G9l5mI5wVLTtn4zRQMlO1vTn4Q2qEiYE3VUP0vzJMXDKevc/88AyzNf6A8Grj1d00ZFsVAJn
6nZ2m0ui6ewtJ9utdmUA/D7vp8MrbwuMYj8Nrk+IlMW3mcKTnYrHtIyHBOQ5XI64d+2UeU8XhP0O
tAfFEmEOGQwLFAuIX3DWipNlC99zYgRG/402nNe4+zWlXabrVsLhTDGlXl76aYP3sjxGpAKwuPgP
wpY99SrpBeceWSz8m6uKOsvdXBJXNYdM8fSLdo6e2u9zkeYelw25lSUMTXBJ32d4xJYj88gGq44X
B/UQXsrq9+vfoKCzOuErXWkaEmJNeVI6Oizn/EgHk8HSEaw6zqCmRwuX6jY54vq6qQtoTaspscx9
POuMl+nj8vL2pyXM5JiAcveqfpSAVHraRQdnuPnm+L8XLpYc4vKEVRD4g9IqsCb01FP6N1lbOC3u
+ZUmTxKl0bK9fM8DcF1EkjNjWfqfBPt+9FlVfdMMzGUoEp6Fs5IklLSv3QKUGZaXznnzjTr7Qla0
WBSWsyaNShqlUWSgTi9XiKl9AxgG3hMbJ6LEhyitb/xAzp61BzmW/8Hp9ZVS+F4MGndX7jJWfb2o
5StOwVtTW3rf23Txbi3x24F1q4ojw0Ous4+vFy00MZiY0xNwHYL3khWHU/dr6BpUD8HGeaXrcoCk
TIBuiUzqDdV1k0YLHqY6rAtMwPvJB+k70SnsVvFREUr/+g5VcxeXEhkDpMeH1XeE/gvcrQp27S4n
8Lb2G828aIOlDtLWj4ZALhhs96/tziQbaKLcx5JSNdWbn74wqnXSAMTC3PjvNRKt8pZq72Y6tHoW
bBVtwBi0GZUm9oMQGwEmJCC7YyqQCpBJluncLLd1t/RFYfsZZLvD0g1hWQdfbOfxj7AElkcijfGz
H7g7XdJKx6d37vyDrImnRW7lbKj9CrcWa4YX4blfo4cTU4996rZEiqgU2cFGZPlbTBHKygjT32px
XftawbyVFa6R/i7hWoWTW71HGgOb12pQVC2Xt9bSd5KIhXMGWBMhZni+/in/P/36Gpd2kwMBTRYN
cIl+JiqHeZclZaOY52370kHfY/h7GUI9A1tMMCWgvP5Bdeq7heGnjCV0U7ofQMvScMRD1LgVyXlw
fpPtJuKprO/k0G7aiEMy6d3pZ7fnjiTuYeJsMMzx0CfcME5oVhttvKX4gC92Ajis1LQU6k5tH18O
Kowf7LcXqR6IhELBYftgpyEJLQtOubU8qhzNkxaRk1F1/HOY+pE7EZGb/H1tz+gDcmTepvUanJRU
uzg6k00QoOs8mRDg6WYIfPt7ijCzahxS1cQXF4u7HcNw0NObhTvkGDTOs7WRNHzXph/J1Lr9y6La
jNNP1TXu0RnGhvY809iLRvdkk02HZMh08l00VsYW4nBnOT8rpsFDazXfpozDg88Mel/6tAOAoV4j
kwYHZZQY/JfoEha0aFcmfAbZ4BNSVVm2RD2787xQtyi2DzfdmPRwRxjbpj2eATcoBu4f7FPM3OCv
mfofzZL1CVGp26WCAagoyn9osu5Gadx0MdhfD+jTT/Qjc6UanpoYTobtjK8SOMR6iCeO1wWBqGZm
c++DBKrGeTMq+a1xP1HsWszMCw24UFgiR3WalpfXt2bCvm+UqMQOOa6DC0EDzlCsP8Ak6A8w7B2I
ag2PkqWhNATum4vEwi7OOneDdVNh5D4So3UfBSc91+eY5LqUFoWzMB+ZA6FWmlguotkxtkHBAbvh
lI/fyqjh5nAVWQEZmWlKlJdi/ScIlKXUXSBeTjO8Jk/lZup1PZt+bTbhQSyhtynnE8ppsdqPOjWI
yZg3q2hJfePM+xwnBloVnoOVNo0n1bn92qq73bSsDXW2tFZAZFvg981Ky3yiOaWgw/Ac5xOQ/Rgy
L0BZpLeXXa7VixWthtnx5ZcvlcTAiPEnknbEzHjiTeu088s+PgZsMkN6J0yannevoySm4niNhoTm
1conid3/Y+9MluNm0iz7Lr3H3xgdwKI3iHlgBBkcRHEDI0USgGNyzMPT9wH/zMosK7Nq631taJIo
UWQEAHf/7r3nguFOAG6halFJPtZngjBrodT0qpfySdcd60S6ZqUrDMhYHLFWQNQLfXQNyOXbYgkb
as2Ub32F7N1ZajdJ19i0oV8/UDLKY4lQXdLeUF9XpEz9G6SgTVIRXorvf+L1qtGnLf7H3xEefCIC
fGBquzyUl21jPlAHWyfXqLP1m2aSM7DsGt6WvrTYYOChKgnZ0GDSqnB6sYYP5qlgALX6cW5HgpCw
Oxnm5e8dDbOy17jTl1SMTfJB7trI9V5NLd2MKc9t8Dt3WfiFxIAKFFJfDnrpiVrMwK2n4WRi52AM
48FlGqFtuRXpIZ4Apy61his+lpTBaknxW+Jm596Px6tWykPtIHn+WEV5fW/RHEc7lQ6X1vDMoMpJ
Xv9svn0HPooLG/rvBHmsTZuyrI2j3UcuR8PCBI5OZehgATx3BxO5XiMRhISydVzL3ocJT0Sec9qm
u+szRx5UFE3EJSm3GtOrmEtyfWbePOua3h5GhFA8qHPz7OESPjq4FQPhO/WzoYo3V2fVs5RDtX3H
O2d5Blgxin6ttInPaU4HLEZ9bOBNvfRYQ18gaL4efQaXjjNUG1K/xqrrm2IPbg0MKuYiJi/IhT5k
vEjXz61XLD103iFfcl620rFkptQDVEZy79dRvMsyH7lrbB0cp/KGtRrilYot9FeqcTimoTE2+b73
lXPK2Z9hgzAF3o9YXcyqIkWbpfJ+sgoiCaa1eJC1HXsEpqzEP0EfraSR5dAmbX2VtdyOOgVQAa26
pHwoa+m4EO7pPnUfRgGGFH5kt/mZMBBgxEtoVsQBymQvG/SWxl2eh2kYU9ZOgwxKBBZj8Y7KRNgk
x99c7UvXOBHZKA6+kTKX8Ci1Eji01+PyrPj5wPcXndmwMghXscZ+az5P6KPWEhMokGI46G2a5amc
e7IhhecpJo7zwGXe2uGm6DTieoi1UU4MoVWCzuCCQbeT+MfB/1UiFF9+PsSN/huCAiFRbuSTNQAL
r0GEppMj7vqFtmBKzr9VwqnVhG7GEIHpo56zsGVFudgKjKm+Zx5/KfO6ujTL7NeLAct6Pn2R5IUr
KFwY/hj695fwbXa88sHWne7AYh8AiHkzQ8/YeibuBkuk41lyfjsbvgR/F5cAnSxpXC31MOY2W2mI
tS8MiNZl1rxCBmOsTgYYzHVX4EWpFv5RmDxjDumQRjoa1iLrK5oUhepVXhJ94QMgxFSy0frZ7f18
sDR93Ncj3e8Cq9KCJ6h+RHEhuWMripZ8VeQP45BdZ6cuzwa/evj5o8QN/5jmYj8woxdVpC1tVZBf
KuBlp0hjq9vn0eFf0gWXxFH5OLCySf4CFQF8jtH9JWmonl8s1foC0hh9DJwWuB7PxBWIpWiN69Hl
vTfGm0/BPOeij97N9mGsjN+pZX2G1DkWdDZ0yojumhEjHibW6TUDB0KykD0LXepY/mgp61x2gRMu
Ga2iCbSLcgoB4VS95k2KLNvqu5jN/5pdg7wao76LrNq6Zbpl3QhB+WuNDSmjnNEHy8cssGHOpRdi
wRCh4RTLpNSp5vpgVhSotHM+rnU97vZDQoSBC8R/JMI9PFjOtFJ//y73H1ObDLWVk8rW6+W3qaLC
hRjT+ucfzIXvXYZJ3f18MjZQfnK9epdZFYIExD3r5zGu8bb0FmTYuJCN5hxMTmZe57R9H5XR95gd
EI7+8cvQg3LmM5H8+UMZTvnOTNTvMA29Iw1o3tGNC/8IE6INKj/VdwYJol2VsxWccAsNLsdmTyeO
NqCqBcKiK33OY2vPrN8ehvSi4VG9tI1bm5w22U1obg1tSOo6A95/fjrUjVeHHry9PXsVckKcUQGY
cJYqdQx0P1/h58+iREw6LddL64ZndmsWNaj3lJ2tSW6NOGFhuqPp5tP55/c/H2SmrlZsd/tUVx/T
D5AuMWvGvPUed5p969jOMYqC7fdz1Q/LybhbPtSe9wqxggonvc32OOvvfk4kjvI5loTzPz78fUrJ
jPZvjvb/4NzJg/13OHfL+zfa9H+huQcdnbufyb/z35d/8DfL3dL/8myitp5rUqrr6Tac7+Graf/P
/zK9v3y0VNsHViksCz35P0jumvmXZRjQylmXDBLLrv4vlLtm/2ULx9V9AcXa9U1f+P8/LHeDdf4/
gbE9wPMmX8qy+VJcfK4DbP7f4eh8A7XE1/JSeO9eKj90C5JjwdHWqeuHksgop7zodW6zR3NKw33v
sFVvbliip+esonsxFDdFKY5GscPkWtCDhvJsFfmqUyksCg3u8jSWH345YAWK7ua01NZ1Un+UXk68
DmWuH3NiVOnDlKtdYWrMKsgZBmU5Y/ImpC9mMQXN5L4wDblGLYeSvhiuc14fDdC3VFWNZoAd7uT7
If6+ZFAYUThnuAy4Nkwdngx/vjKkcAikdukp2usNmX2mVuQbcwhusl1Wl479Q4SnZ96xRlPdo4xs
2/UGg14fP7RFGxQethdztLapcJ8czkmpRXlJmCX+ShbzfYFPba13xqb3xKmN54deNx71gUlLDBET
iX6fue1qHAFpACj7TFPrxRi6fbt4/G0bYFOD09Nv4/VQhAkSA3yXFklyEEIjHuXhCTGHMw3VA0md
mT/muU4j/C/LsO/cMqO0K47UHTkqe9sNhXPt7XrDk+WGiZY+Jg5sJjism3Dx54FJyKnjmKyjyp0D
6u03jz3FdN37XYYerMPIRhLOnie64mYZ8QMzCCUGQct47ENGIVX0qT5rWpMIYZKcEt4t5ofed7of
E+euDNCOqbd1FCTirmEaKesJsGZ0wPukDsq0sBcKfW2TUNdJph+XzsCw1cdNJrNuPZG3VtOFSQ4I
2l47sNMK4iEcVkmizysdEw9COWXdRbEr8uYJo/YnGTacN1qyyazpm1rkjhDD+GpkDX+DElrpb5jE
fjG1PPp7yUaD41NzxjX+THzvI47kZViY0iFFRKGgkw9/brFmiPzGldQc56jMLnIGVdK15xkMXzxK
zEbYu/Dsy51vL75QfHph2NJ4CprBp7Gb0Q1vZaC0tY43VT0ncfq7LYY1fBWalkMwAlGU48HvMPWa
NVmSmOle2Hq4zyfoerO/jfqb302CiQFzTmrPB2mMJAqIFfkSKJFNX4vW3iWJ0xzc+TJoOSMOgQsB
hedCwcdvGRa3GGAXFiQGBcLcjPKPT+KV/sPhZaybYo3VFu+NCw9CWMU+HOWHL/tg2UomKaQnTcNk
BkfBJzuFRZjDUR7epXH2UEsaUQdKFVee8qnTke2ltO0g1LXmM2QsEKf6jSgO/ouw+M7aXt+kan7K
vAHZg71LQHbwLS2Ri3NvodpSTEvKAnxHnrdBQvcx+OoGUnJvywA0AkJbA0ASv+Uv5iPc+TXjGHYv
Hlb3jVsl4JBElAKYyX8pl+fAWEbgEupLwwkfuk39hgz5kH57I1pmmuFEJ0xvBXENhDq3rN0EnmYn
HTTlyPo9AwP3nO7Zj+JTvPQqp6XgnpwO09wkd3hDVrYkQeBwe5roVWP0q0noLUJOI9DeEidbjKmp
DVRENte2XyGiTwvgxGK7XONIdMJHgw1kjmlOdfWmqHT4Uxh1Kuu1bWiuDJNk5Qi/2yq4PhuvqDZ2
U5LOcuvnkYBQUp8qT78XU0VNhpR8F2OJ10Hx/PB8aEFDahyFkyJ3NKQmEnISvPLquQ/LYVMThVVM
oxGh0WUEFiPoxEhWQ97PlGRtEmyYATCkYtvVpH+zEHPCeKpIg64rChACNzLWOYbqvU22H9f1nT4q
avFs71uGWrCQbStnLGhpSo+Jhd4DVWHXlXRsMFRZw/1+8UeNvZp+j2azo1vpS8jyKywwDRVh9quz
0zcky7Oom/vYKLgfTUE1sZwhkjIrNVMP/Z0UE7eE+m1PUl9ZDrvVCKpuUtvxnTUVrw06GDrr2uUl
CDgSoTdSRS6eVEQJK6GfOCcja4il7ehIlbi3K8GFoRx7D8T22m08zL8L+13mEaAwk5ZT1HowEEke
WKcwLlcmJDbYeZy6rOpcWPIcNeVT1wtcOA09dqP/TWQUBO7SnwtYgAc+vWsgcDLCKLJmQelztu5L
9esYg7+zrLdRILuh5iMWyCCj32ngLa0cW7t0eSxWfZ6h+iHND0b4bnVHUemvll6/xFSD8wCrj0hQ
7wgo8LmVgyyXg31NBWgNyz4nff82xskA1x8xpSopF6k7c++b3wRJwgBaMRAKknRjiYmyyAMcTzCs
W28npvyGn+46kSvZTC1dHkn9Ymqu5CmfUE3ScToeaZMStvtkAuHbUw6zMkmb52HKxcQYSOrPUcpd
O5mCoic739veQWmGz1zwanh4LARA8L0zm6eqx2E0ODBgBgMrJvfOkptwSX9qPYG2bC6SVWlei5CK
9syv1iYpY+4bAgIQwhDdq/6xwoG3d0049vYM2XLGEXAwqL6w3bUliuw+h+VuDIV4iFpv26f4S+gG
a9eFUfyaKcU+m06q7SdULPgr9mNfhthc26Y4g35wAlALG+ZD2avI3gesz4XbMBmvsB2a9nTR8pke
wwLEDaM4UKHdQ6lDf53GaeOnaKx+XKzagrcPnuGeOTM+X7r0JozWiNtirenP7WhrFG0X11TQG0bd
O6ylK+HmlePaQG8a7WXwvHlTppjrvPkViOdr4SSfzsTqgXX8WyNonBT0WGElz+O5X6UxIhhO070+
x9+9afUB5o9uyWv0O9MrzN0YvWpQARgrf+nsNkyetndj57xOlVPDVzT3cOAGFjxvy8FR7Hh1Tn6H
HsMZTt+UM+AunznpuenISRgVtC1Xv4OBdyj9EDB38qsdDcS3ItoxC38yh2wzaYtV3oSeCwN5rRys
eKkQ4XpC6TYR17ch1xmDGvIETVje+wUXWluZzK4YcXvVdjbk48hlOhXNOU/GF8eMsvt533e0BY+1
lz4aNt+48NhXarq7yzO8A7nAIZWzaM4Q+U1Ej9jkJDjWmX6KPyLShxvGAvWhIwwCiCVfY8ICyjTS
nW7L5JD6MWsuk5hk1J/DRENaTFJqQzCB1URt+hpZ2U7zd1TTe+LfYI7GqmX5Rgg35pFhVEVXJchU
3hld21i2PW99K37r4vqUMFQEyI47E5jV7zhZ5SPzEr/i7RwNxJs+YLTZMYhL9E2XevVuJPZWJBxI
43KId+ZsEs6Ygy4Zq1PbJI9ZUjGQL0bMxomFyYUNlIOMHbg9YoDh6F96mhwoxQaKhqOzl+k64zWh
icNK2Zuy2CJedJDAjBZ3SajdEXLRA1IbZKmtBwdrZVPjqisV3jzdbB+10v9oLcUNZWo73a5vuOE3
Wu3hxspYfBTrSNpCj+0Y0IUAcfmhqCUrjeZPb4WbKKqswDCfQTN9ReY07A3ZPSmLYui0fsRv8Sib
8tmwELn4GRIKQsVjjtVia7CvMRgxSDbdayXpYWfNt1Yq37UdjRLC9JYFqj8nZnh0oFyoIfttGiwQ
jsK9qtX9qbSaLRBo8yypPeAnAZhHPueTxxBmHIDucZ+c+CobQB4NnL2UhF3GYE4v2KiDPtyn/rgh
jvnb9+0WSB1mEVT+II7yep90kD2gHtzTulBs2WgjiwiabHWbahhf1au6/EV3mB1oerakhI2zsr1H
W3p3gzNQ2MBZAwuHYHzf4nyxsAxo3QePiMsEZY5yIEwDum//KVJtbQzja+47iKfuBKsfO3qn9VvL
5tHnCf8BmuhbZKaX0LDaXSIEj9kwvobZR+ckW7MmJ2qAkr0zMa6uOp9sK8Rndhq/cRnDi2Ceb3q5
vXJCQh/WjEGdYxLkd+bMaYxq1HfXiOkQpsaYwqmZ3q5kfCRl8e51dGQIE+xJ/xTRGRVoVbbiSX5v
1XYehF1DPLZrPv22xS0rYoEbpf/q5PiulQM6hO6eyt4072uHM2Qf5ytu12iNcLIRTZMz7YpOpsCN
YsBh4VmLdilnHGQ6xXa6oABv/jbI4kD3aU8lqITARPcoNaowGs/w1qwf6zbrzG1jAT7rbmBqqfiy
vkqtYIDTZTHz2+TZJNwcFG65C2V8TTvemp4mYW2po+CGaUxQyfmEw1ZSj47Vc1tR14tokgV9eUvG
mMSQTf10NBcXY7RwtDCnTpsWpRg3SgGtLBPzEBTRxCZtpjGlrOfVpMZ27eW4L4H6zzONniOIk6nG
VOETkzNYpVVirkpx8+qx2ajJfaoc7rHBYYMAoAEuRwo1v8doAaHB/qoTy4ZhOgbAhUDrdcZZymfM
jc2qcOwXzSK0UrgLas/tTrOqk8vijXG67GGYQm7TtlyG5hiBCofnXge8Fw/W2pbVQc2Zu54T+zBI
epemjlpmItcn4kePjqzebLpVx2G+xlZ8CC0gISmSfcClvjYcbPJ6H2LWFOaplVjrKQBbiViZ9L0n
r3C1SZ9yJiVRj1vZu4ekTUhS6jArvaNt09FapzYN0tNRdE67AhvkbWoXI8YSqY6Ti8vQdu3iEk0a
VscZ2V4XyOw+7QVW+xqJdJ1QAl8pDzEkqaFPU+e8J7g6RMOBdNw9tWv3btzXgDKfczRCKc3v3NxM
XfkouLHbKT9oOUDdtimDEgBKQBfIYUS18yYuxcJpr47JfThhghSc56Y3SFM//7tiL4ci9axk8klw
aSA1woA/wu4VSObxlvsA9SgoSb2pqqcGCWE9zZ19hhja97oZWLNrb0bX/JOS6mCje0xVyU4RjPgs
y5jtISTDjARHU/XPkU9xjbCrO73x3pMwNrcif9WdOF7L5woH76aXyRWHBloz4xzYzhg1Kyu6R7Gl
wQTmUAirioNUcfAq8Yd9zx7Sy+/Sb/pt6YBGmnUPQlGH24YMJtwoP8/WM/ZDrqZxxeQyWKBrgOEZ
5ydbPUYcFjfDNc4GcMOgT4miAa3LBnxcVp3sajB+G88knzgS0N8aafXauvJB5u6Wb+POmutLZTaH
KpZkBNOHRrIxtJvPul+Y8pPY+6VxZYr9YNN4vDISJOq2/gTuPejvQqffRUUCQU5sVDg+5YV1jqZP
S/qfXa70YB6jTTNWH2FsnDUUJr2fv5m6U301V6s+UydkwKvrsfur06c8w8PSNlvfbp5Vm70Oojr1
dfqQ1fo39VGficWBOtT39GChNS9fIX5rUvPVs+ZvKxGgsK2cQE7zIpfeNH3Yzp3GE8CP1rSBIx8k
VDfNf1qsqDQvx5dCd0CyU0yh+0ASoQ4X2Rv1DmlgAyFaVY+NJt9c39niGWb8MK6alFGVKpNNI+R9
JKpVHpacaYz8laxwjgt52LraxdXGp0T4bD9N+7HonQeKZi/Kid96XOKrUsKNC2mGdY3m2YjUqUcj
kZhPkXRwv1gdFQ39Lm16cHnVOkunJ42Hb1x/2768eAPPHjWurJ5JiurfHDPk0TRHq9h3bmbVPy0/
hRYWXK1s7ghEMdLu75o2f8gTXCkgvYqQ+YrwXqr5j81xux2bZ7/1kM0yblWLt8JM0+tsloeooASZ
neGbjZers8I90NUHkkY8RKL3MBWbfuZl1Rrntvy8RAaIdiQXGq7eOAJbAc8FNk/Kf88S7JXROXJG
xcJo8h7p6T5X7M5d9hTw0+WRaRY3nKDwQtOvXav9qpyXKatOtkBQDTnIYGbkoVY576EDfK4jXCr7
MGW7Vi6ZFgzX0L9iEB42ULm6MV4i4sBUfpsNSQw7aEbrwR4q2FGDesky3ii3jjAiQiHT8w8zhiQy
JpfQbQzMjD3IDIB15gh2s/9oxoJ92dAatAzBTuCR3GXttC5dJ123Ialm7WTn+aXyM6qJms+cGAhK
Lw30k0N31cjT3cXdb3rsTGM10Lg34tuv8CWodNyFsGedlDuCYnOOZ7gc+ieMTUbgJMf5fYIkxt09
XwneEOXRv6Ew/QElKNGBI7EesIQhcSeXwuaFriz52MqlFcdhNeKV6FXM4ZBncTUw6QsZFFesFmU8
ICpP8dEuNSTg7N0Xxdfy9rl+8TFgwglUGh1t39/VDTsBd6zeWmaQYYIG7kYtxb81TDql/7Ikx1Wm
A7MaCaN1wGl7uH5ERsCnnFswN3vEt7dwmFat49xNQf3Ks2kcqUikx1uUU36coHZXnee++Wu4tWfS
h/h0fYfQ+vJ9dt2O6A/XWs5/WFndhUBbkI3Dt8pGNmajvhTePHrO9FrZ8lYZhQgwMqud2WC+0TT6
kxjBkH+3kbUzNkBKiZcKo1SgifHX5Ej1d53o/ygz/w9lxkbM+N//rLL9L8rMKn7//HdZZvnbf8sy
1OhCSxWO59kWm3dj+czfsoxh/WVjtEBZQWOxHN35lyxj8ilHt4RHFN80HdJo/1Gw6/5l2wb7TqGj
opDS5VP//K7+0U/73xXsCkYJ/0mUge0kXBuHhuCreo71t2jzb4215SwIIBniaBjtyR8ZHM+yQ7vW
nobBe+nt6b70nC/dnk4hYJi6qe5Cdk+EONZm29UXDfOKL1PzOi00tLBO168op3we2wft0iF8rF+i
0zuaLI6dC2181PFT1Wlx58KNY9ejDqkyyr1VZz0VSUyJ6hClgcqIIk4qcpYYAGgPe9UKf6OE+2eq
p+s0dc569rgRGL5z7sjZhTcoOTaxmTotz0nTQgyww3ty48k+Y+P84/+31bAHOEiEK2fJVOHejZsc
mGTbbbh7gmZekRGft6LjqCzYB+BV4oiQUFMxJV26EoV7axq0FBmpo54bu7a33B3fPF158Xw0Kon/
PNY3tea+5vEUBV7OEExqQ7vuMCnMy4KaGvXSvcMvZsnTcCzEIdGy7+IwFHBKh7HYt0786S7ON8tQ
O/AzJ5yzn9hYli25+gzVR2+zDKBiDWundF7yaf7ICLTl2YOXyT+NIRnQAE1aYVi7muVoBNOc3rJw
2swGaPlxWZoYyoZkMYOQQ6/nZG8sX49xmUKEKsx7ONjFyk6+YpiUnp+cUtc7sbUlruAwBY2c9Emy
kY09Xu6R6SDDbWg/y2vkynbXpmKtShBDkaa9F9KGLIcvx1fVyRMEtb06viVN9h2N/d6ftK1lJN9O
CBuKNAKVkRX+vGnGxe31Lsb8bFMJisnd9lrYmDmwtnyULQ0bNrUoHjgbWloJIhaTChKDsQqO0oQx
Cawg8rycE045SYpVM02CcnOmIZ5XrBn+vo7G+NIO08s8RL/0hiO4HLtf1jCyA8iLL3tKnkHziFXU
DvSQpdukaDnB6Uv8WpJtThHqKhJOA6vZJmusg2R7jJ9Gty8mzOowTZ8TAb3KGSK6zLJdSOw36LPx
4No5PFDPZXQ0emBpodGyUL94DYOgXvOZKcfVtpLlwcjmU4tSsXIbXugy2TaxUweeUC9tTdarZP8W
Uc0T1H6GODC8lT7Gd3orIFEQ0lXYOYUlnmtLfucZub9RL4ugT6o33oaPpdsvwLvzSkiO8PH4WvXE
GrNEe2kcSAPk59hJwaPatQ2Vc/YoPkc1X8CGkRSenZthelcvg1GjTPNcNG8O9cwrvXO/YkolVA/A
IVaAnpxCPw6FBX4uzJ+hnH4IQOCcw/AYlxe39p87O79GdACBNiWM5oqPLDbuCuU+5iloYU5SV9tV
gWzyrwjMHk13JzOWUBO7ey0mPTxgv/KAXkcRu9MiuSQW3orpRJtLvzPy7g0W3xi0bX7ftf576sFF
mMtr3UeXsqmrIyTaZ6dNrzBnWDC5H5E/OfGP8bk2WUidtLl2lTyA7ijJWIrfsC6qcUj3Iy7YvksZ
2I7iIGOmbjSSBinzHGrHAIxFZX0U1FuvZixoruIwZ5rZ3c9vINNTgUTwKRGEUtJrSxY3kAMR4WwS
f6Z20YF9zhbLxrjM463XVa+aW155/yPfvCvj+DAhWI2aeWi09kG4IdqKoz5ax0Ub4W+Y7LPzlLOR
IzmApyUo7JgZGC5kBv4cStcaCH4IR1+ezkWP4M00M2aiLdnaJvlep2UV8bOvdnGz/Mf6sWydr8HQ
7yXOPfat/SMem6uS/XNnsuNKJ+43K+Z5RhDqokfVcQq1XWqiC2Z+/FzX5HeysHyaYPmUczPSDdR8
RAmsQDlSJ+WDVOnjr3wgZmbGPuNECl2S8tbjwIPucoo+ZmoEeGlB0RMLvswekdTa+FNO1lmDpBnY
EA8CcCffqO5MPUDyMjmm58JkwG67v1HDYgMCVlUyMGirG8z6S7fpc2joxdgQU4NAPFeYmtz62s7R
H98A8lV687kq0JkdU9y7Ss+2WM9pvugvDgF44Z+qkSmKKu4MN3mTZfdWFcjQHM47ao+M4dDRNgNY
wq5WXZzfKn1+rRJ1lA4chzb59vX0EM7Yh5dePyYqDTBFb2dINp/ple8NVLGLiCqs8yijhoVTycAZ
W0o6qEMeJkqA5Ywknmnb3GweSCA/S87pq7GxHgcXu5RuF9PZialyUC5lS5E6FElpAveMjsAVjlBQ
X3zuFkd6+9nyNhNzArtvz4WsyZRVogo8J37tfX9YQbB4QbS4n4fhGQDzTYXkzf1mPuOMWk3OsM1H
k5istm7oWUrCR8mSsKM5wt7lPEJd29vX3pcRy4DKAxv2KwwtW+O8U2ZH1x1FkPsevcqZ8xKNjsbZ
H/F3oFdrQNjMIuoNCiAr8HvVs1y42J38zekcFq/A7O1eGWeyze+t59EhSQL05aMek7NHBn5lluIO
yP4vcN2XcXbWSmc+FfrWpvW+isEjgIw1H54PczFT0W40a7CSiItIFH/XJ1pkZ+ZbXgqKZScbm7DX
tQ3XDB19UffcDW647YeKYdqg/HNZMJxscIa+gqWhCmcFLAQ3YqTT7XtjKgtir6N5OupHZrtTVgYd
XsiN0GIDirYDsyGS9AoN7c2FwXOq9eyjYlgRxH6N+9X27eOsHBrW3OmESIJEkcf2xp17Z+vN9i9D
42AjLP+PRSoX8yYe49DMV0z8jBX5YBqkbfPJ0QywX6p9zGlUx9XXYhyXrvJW5B+Yi2NRz6+qiogG
2JO+MTL71EX6GS8IPyhbmbLaJlXHBN2JN1J7y3NSwo6W8ZhafP+OKp54EGN0W0L9U67vyxzsa69N
90Od0/6TDdveF386Ven0U4yP07PpuDQuM52ni6SB52NER11P9qYx/RZVrO1bujhS+rypwLMKgC7k
AXKgfrCCvq2y+QIkt8pMB8ZkPYtdmEXPWavfaJ7G9VExZm10QkFl0lDFNzZrb5BHO49vQiEjhk1M
4RHOOOgrM00PCRbo2GDQUatJ0gaxNoSzxtP3GA63GCTnXu+eezXrK3CWnOIVMGbZvDrAS5adYr34
DwJt5p/qg7XJRe5AoWD9KGHDBC5Gc3SvamAmSs5eA14R3zpg/txwHBv1W51y2Urbn+Bk52cSrLDV
GV5kdYL5hCW5FeiiQCaX8b1qLzS0Z9uoVH/IwyzGpXOJQszQ87C8c+X4jnD3q+ZV503m3GdWh6Sa
eLL45AJdtHi9wAA+P4UsegneFzu3LuSPcOsaVwJuzNOi2IDqYT82g8foOnlT+GL1yqbq935JYzQt
j3kF5VF2Or2oWbjFsrimPhrPoXUCovmrz8Dmc56eZudEVOeeRrg/etnuSz+6T6rsQUxzkFAVCMBF
3OBAv3VT7Zzb5DaRG/Vzar3reHiuS8aaFbjxmehZ6z6FRFd5HgOs8vUHAl/Zfp5RzWumyDJ0z1ko
NroDeXzC4KApj14+3oDWRq5S0zudx7vEaXepnn7BstEo1+VZ5HMbZZqDpDGUiNQkEHOb1RYMnRvU
83JUcfQQK4T27NRIU0air/i59E2Bszdvhm+tiQ0qw6CS+iiig4Bnnf/yQ8Nday5jFNcoboZxL53o
c/QPvSi+wwGPQz3IO1Cvn33MwLgbGZKykJFdVGwpQxra0UyhkzuuvCfl+6oZ0VmP5gu76WIfRy4V
T/LDsqNyU8JG3yTC2eU9NwLQp2IbtlO4ZtuROrF7VhacdG2en3o6jCYTLUU5/dF262Gb9V8wvuTB
agkbe2a891IGVoLrxXf8eS/07Jq0KQa85DSFsKZaualssDdjQymF7v8qRqY/hsdsNGwecVJfIL3H
3JwsBvHQ4aT1+6dkZvXtDPkwF94mdZ1fsJ8xxWCaI/caH9Na33ptdUnozkwvfTpzsEr6fR+LTSLL
nZUlB1ABEX6v/gUmyJPlD59DZB49Yd+PBfYcVh2+qeVOW86AywQmnZ/HiAkwWAhtag/1EH0Z3ovo
AQD7Vb3obFhn5mrP+zuviRtjIFuHUn5GRlRyI2FGKlJqiJR/62vrEzP30xhlx7iCxDBuI5W+hP38
MUG7CEIOMxxBP/pE8TOGoM+9SJ5gkQVaH7L3aNmo+NJ8Zwiz4iJ7NSsAK6lHMzwreN6A0Kj66XcR
c4WS1f2uMkA92IWX2ehhdKnlAK3F5rrWj5MS28lQFzufn1RafFmzV+4N39/qtRks/Rwb3BMH5mYw
teEhp8nN93sS6njz+z6CFFifpy4/Wy6WvbY5dgIUxNhbx4j5wqpv0nhteu2TBLSIssiS5LOziTz6
oFtMXnaTbPCOB44mfiNL/1+ezmypcabZok+kCM0q3eLZxjYY2ww3CrppNKskleanP0v+/jg3BIZu
MLZUVZm599o7bWCpKKBCVPq8W7e/OudsRAd4fPr67DZGArHggPcOWDMdppjUIhZijrxA/Tw3+kdC
I4m5aK9gVj1FFUiZtOzXLQxFKMz9208TFfIp9eoSTjNuIh08IqGL9Ip7kh3Nc1cDeASfz6UajXss
dRerQRkmURVq4qa3AOb0refbX1kR/0sGurcj3l0KOMQIWdh8pGqgIAGxhWkeiKIWrVEPLmw1bmvf
v5PmQtYqHDD6oHvVWO9OyhkHqDpaAz0hZnnS0wtkom80XhEPogUaaWIDB1+t0n5ezaD6Dak4DkWN
fiivfxhqXF9xM/wbin42tD858NIPnGAOimCFVRWS+0VZOCzyWfqU5tnJBVm4yIoBjRg67zrprx0n
LXzz8bM0a2vFvoO8KNMvfe0hNy+Tt2jQoCZHsyxhrJaAS30ygJ3PcqpO6eRdDanNK1u1Ltz0TciE
9LOWy0JgIBUQcFXuP2FBJNQiGM4woAgXF84RJQOQDQgEWl190qWkvibfilYuEQwIzZiBEMSAPH7G
9/o6PvbKGi6DiUXQMdDN9gZbl1muO8tci6IlWb6zPsYxeFYMT4hoL94cl+3NH/o/GfbE3mwdltzg
q8G3u+HIxCF0wpNByyJzjHGPEj/Hodu7gDXwLVk9EgZJhkMdrH2zeLGnmXAXv2MMZc46Ce43/5c+
y49GOCLbOTkE2Y+MpnsPiQ0r/rpqJ2Ot96Jc4ECFYQKntKNaCwrijDAYZvO6ugvXvVH9m2VXC0NQ
HXMwhGXpTi/uNHdpLZR8HiPjDAFlSJltPbWssYwjUa5ZpvmU4ppc9n28rqAocF5+LlADk3DV/Oim
DWbMsEiEmCzsvnB5nWgylrZXdWszMd4miR2i9dxfi4TxeiCSDdMo54y1Q9wKBzsw26QZ5nl2NZQE
o80f5ch/tUkwaEUGAZml7M4V20ndUrCF9SbMJm9b1xH7glbtaTcksgel6HaftineM4+WEdyilV6g
axU9jT2UnyTEJQWlae2zyGgR1YtCsgOjyr9CfMen+WmW1rDtCoCrhbbMemMO185XkV5+5GOigdez
5iNH9I2IYdmYNcbfxt9o9rDOWAx4icn7Nh31CTif6seDOI9kc9TS39ELu62O2swu7tQ8FJQhAkCE
wKepbvdZ3rAaZrcIUk4dB2zJNETCCtSZYZbECuvFrCb7eESgq0nefDjwtDnMjyJD9qn54PqLW67J
S19NWNnveGHeY5aPlJKewhwVTG5p/xym6uhsmIHqECvwdrawTZWR4R2vfpHTOehU42BFmDwWeTs6
xPnwbBRcXtPAKJQYQjskd0Y5wwWPos4gnuEz/DhWwrekD64+OOMnzZJf6l4yqQXZjcOmkwR40lnk
IA6AYEz6paUArqOsQqtc2H8AUX2MjdHgjUP1FzgaFCgPEBsbrPeExgV5HQbevke+kmT9RXRTs5Z9
B24sbt97Fezmcafjsxy6U/Vrq+EG/YJ9DfHPMiw5DOv6UbfyZ3Meytvpj69fPPolZaAtgt4/V0nf
b1yWbjfrT2ZTx8jDycrw8RKNoMR6n+YoZ639OMSf/QilwNWmZWVOz5nlvPt2HtAMG0hO9v/Rn/rU
0dw8YcxkqGTCJw5tddRS7rJE18oNKjAqxKDcM9S/jGXyTyQfXjyB+ZBsnlbVU8akZ7LB9nlDysQc
eJQyJFlGkflhhuWFY/xNtZgOuUXykTlf5aEKJj4rrt5KU3xNYjuOxhcFxK9v1XDUY39b6O65bqMz
GXRn/TewVQawJHSgpYmRuvnXJ+GM0lXNfc8cMhiQQt/8UsCc4SSs3R55r0vgXGNqI7au8cNmtX5y
1PiK/SzckolQIK/9xTaEIQilyk561UURZ+b7sVgCt/trMhfTArDyIV7SoShekXjt4taPnrXSXUSR
ccq9iSxdod9hM50kp+rQZ4iOw0pfjtMl1qRYNqr9oNSxN4Rz7gfmRt2Yv+pjtzN97RR7nGzjOluE
5ucYJDQeXBKqtSacNVMEucQNNtfGXSjhQ6R1xaERvo1Ysa62TmX+GASZPQ1KFecEVnpJFvyUVrw/
9fTH1wRdL6ItgopeB3h06bFD0Kdk9herrdZPr2P7lYTYxeuuXtMn/8rn+Sz+e+Qy1JrBt5pcRG+2
dydvdMAd0F1Kh2LGG+J39HPaU6Q6cj18nGQkmSfOsw2meEmC3h8uX9RSDQdd9gWEhkCrljKsXnz7
pQ0OedjdZiLsAK0UFdAvwEim3AExO2b4jXrx2idIksJpWCpsxmVVnkEa/rW9rFzUlExuBx5U45bB
amswcY7+6S4ICCGQZVjyp7BobfZlcTZ4vk1V71ke4gWqbwX1ofw3dYIwuLpsQPXNHRuMayQD6hZH
gQwBiGWCUHa56eBUr3wn/LTLAACBx8bQcnaV4rtLRv4skn4zf+96JWKSJCeOGttL8K8FmUpgrb0Z
Ona8sOtWzWw0djlCZDHuUX/GBHV0X72/eolyFS2gpExnt88JQ6LLRKcd7mLXdhcVy1ezIuk7MYpn
EQI7D6sA0mP30olknWH7X42UkotkokQXfXvu3H+t/sUFob9JK9kPsI5XY2V8hcKTT6IbvhhNc6zq
xQmbx0J6OSv7ZJjbsLOXUeDcO5N3P+jjWWzJPmpDdsZsuoxmULJjMRglRUhIcR81EuNycInwEU6p
q2M1oBPVYmdatz6tWF4zK8x/4FovXan2qUCr0QKUl5qF2DB6n7/Z4i9lBg+N35u+3eTdiq0XrWoM
lIfToS7GN47e33MX3Qln/rgRWTzh8lq5H3oY/LVSo9uak/FLTjPn9jSmF5cDkpyNiObP2OMvSmwC
WmKPiEIkwAZiICSo1slVdP+qocOp0G8zcrbwWZJmbiTOsR8IZ217N6O74e+NcrL25oBGeoyTHYkO
6xnHhIgryRapp41LLHWAm53XjrPFIszGjYkmb+RtrrxP/AnJ0subfFvK8Bw/SVv334SXIFZOvkuJ
pDZP4pNE9bmxkuFPgCzN7jS40gW8U8s1LNrFyxHHxFM3uNYqls1PNTmMjgXHs9L+U04CkawTvtOb
wNMPSRYCKfBK4uAyX/wEl/ldwtFNGy8IcP7rPnwHHX+lCmfuwN/SVfXCsRw2oerXGbGQWtX4i7Qd
iFkSHaekWUMFfCOi+13zs4Q/b4d8L0CykLEbS3lL+sx/Sl0LJroEAjq/HnUEGlI3v3TX+ixr6yPK
KAXTYppzvibolNp0YUchV9ZYJygfKOhmlzeOK9S9lFXevRXs5q1NedJkOexaO1v7bewvQexyGNkS
13RKW6aaiqlmD8ol6MvroPMm6fV6dPV0ASMKpZ2Ii02TVyjZesWRLFx2jvzV8uEQT+VS+G21gl+3
odXImE8v1l5o7fAxzSV4zamgEAvc0cPCbVwybtBym5U6UfYP6xxOTWASlt3E3l8n9yHPr+wiuoCX
Q0mEVYqGdr+mrtyZXmXAig/tRVEdvb6O4QcBA5e0+sOSBMYaefNmmh/2cm9N8rcdCLkuRpSDhfYd
1pa7bQx1UaDJUSwvWvejz2qc6jEUKGWIl5zZ6T63zaVwKrFyS/9Vz4hhnPBZ0U6mKeN6+F6JG5Ph
e8fGsIDa9jeiVH/qWmqC1kjtnVGaqHQpE0TCjmFN+qep0ZAc4vqlbgIkNvqRhO99VTacaQKWOJBu
OufFnAgsjp6iZKaWRmgdIpW+2MjHGTJ8CQ5+G0xFyaLjNWlBdixay6HAArrDZYN+V7oR0mEif9BR
L3FgmDncZaeM2tUYGkzD/N++A/5j9UxXiLreNaCiOUlx89t2vABJ6SMtjLSFqhHL24F2anxY3yN6
Da0+AqJ6TsSEq8afnuQQXAbdDfchVXRUoY7RIREPPRWAwkVdDc7GR4ptZ2O0i0u63r2Cr2tV9soy
1ipE4FG4DZdeE4j5aSdrJ6D6ZwHecdFiPOqcixXoYh1a4bOLN511k/rIx+yxpLMHTY60oSkDTFal
tlgEjY9FJPM/APgvTeI0l1alV09pWVNEx2W8HmB9RXXWPrmFkS0tziuoDPNiB8WZo2yUwP3WkxOj
nlVsw+eY1KtJutNrlTviNUJhvrECm1cFHjiRh7+EmEwXnS7jvsdpSGogTndn0w2jeyzLJjyipwVZ
p73To/xIol48Gan3XeNY35fzh8Jv7Vmhi+HH+dcaU04GRA3o2GD9zMRLGlUrSDn+06S0o15JyrvC
QKUmQeHKQbb8Qj7rM7K6FBZuDg9h3pp7sgyyLSF01E0j3S4sRArh8D5pYxxlmQ1Q07D6F63cESUL
Qzxi5xHZcNbTkdOoZX6NhLu/tH2LxjklcVDKvFrrtLgTScpDnr54qfac2gERI465Sn3MZZgdsCcN
5nvd1B1xm2TQW1iGOCmysAZMUtt8So6EF1hb7t1iVfTG25gQM2DSdekQXgFxfs9hADDrHvOPLv0c
xhyxqM3oAoDEkXqqPkRzhm6jvWAU34rIqEFRdMUOpMcbwES2NwqulWegHLIDVlDJyrWq/Nw5FW0x
Z7l2DVogHorELVdixOGTs+GdyTRyd5GOYGB+5Fltc358lhXFuDOq/JOmPXoqp+soPymlJMcC7nt1
gbhwIPMpObewbXPXnE5dPFOw2jmhCahXAD8yLXgR8xaNgkC8tqgE5T3CTbzogb8PEcZjBHpjvq1x
s2Tt1k1pKuZsekvTWjKF/lu5ZrezM89bW2bZI3bEA9X1uVrFRXlssgaAiO7g2wzFpVSMx6yAJu+k
F99i6u11EQfxznDnaAiBdXC08fKZcbJszREzHTNxy4c0GFCMNpW9ZjJjbyQ9aboyspuV26z8Zcaf
DbmTTb7/LrIk3w8CKVXdR4tEJ8MCG+LJmpVhQwNew+nWyK5LqmTxxtWMGdVnShAYcxKeahHRzZeT
aaqfruyrQ0lCxoIj7ZtgPG3HlvZ4WWtqemT+0Ya381WvS+9cOBBwW/hL5E1YL0Xe1wQvcp4Ey/VE
ogDoaTfwQWg0/Y5TsPeq2FCGOYuAgVIsg/i15HmfXcgb49zVZl54doTFaNhjN2zBbZCfytGr6XZt
Z75bwi0utbHyzNo4OXr1HLgUgFSMxA3HbXT1w890pr1UTisZaw/nCktZnPofSo1HwfTiKpX8zon5
oatRawz/vPS9DcGHQoVgHS6RxAVJe8ijCqdCUxDvlL1rpc8RsLXRGYlSY1TCHpu7Hm4n3HqhDpgM
H0n4YkAB0VRSkgbLIy0x0RLPtNPY0Kp1GznE+cwfMqHCZdZlmHT7CAhI1aFDRODNkdBO14x6k1Vr
pzpqa12hri8hdRUeYUxU+znzbktASqdlbD2zEh6UnE5NSZQpf4NE69cjeMkrXNYdUy9BQ4Y8+Yyu
u/9dNuq3MiCrNJw6iODYMFYjdEBad4XTYqVX/d7IgmQzltW1SJ3fPq6slenKn64Xx5pexh1Kwx+G
1Rp4CSaGXe0/V7RlolApELrJn6BMo5U/Efxi4o1dY3I+xBKwQ5c6N5r8/WKdGviIdbhDT3YPxnh0
vuIiO4a9easBNHk2ho7yUVaq/DlFsQ5YVi2GEfqWi3Z0m6ILXfgaNahItohQWA6dPF50NeemKdZD
XLA0u7M2woPSXEQMY88HT8Rubd8K4f6xA/01S2jxB9mIIMCUKyus/1Z3rdQ/w8b7MpVA5uVUL7x4
tBdApSkDHqtJBSpHj1efHOh1geIIPY6z4vjNsMBv2q0WS4Vqu4CeWZ3MtLDWZlD1zzS01UKH+ZPl
2d6eovpjRnYBlNwja0JC4cWQ3E+Vi7S/l2zg0HRxyK50v4+3LRWGUqSntg1eVYJI4PD7Lk3XFCEH
NzEN2yZ4KoDdHxLiwUk9Hgty8lLxrKKoQoN87d3ZrWCwA0OUXyiW2zX3OLdlRWtYS6cFHvCzHTWX
MBnOg4M60ziwTse0wWKG1vYNQA5LvBj2Y50dNGg0O5uJcqyZwTGc8h0yHgUjpUsx7clbZEqiXUbC
7ovkTK/6bcqty1CALzUn6w2XA9L4cqWi4SZR2qGCJ6G+M3eRg5LdUe9xZH6GqXmkF7/QKyYlbh7n
OyRs4BGytl6nTvIuO6yo/PWNsoydXQ+vRqOuUyC0xZBon3lNuEfdi4+hMb4LfAp9038w9L2FIem4
qbYRjbyQyohY2QKhmxjVntEZZDOQz4s+/NB1hWUrV+9tHYcsAcytLOt9JonHvbbqLVJ7Iwbpe6Xx
ntrWsLZrx3tm1MBkaki653Yisxt/TrIah4CqytAH0PDm8NLq/p80YFPSdKd+Dju0IRjXRnhOhN5B
6h/zytv5lsYQVNLEzjvquJI3GACet3eN9Be9xl8JyXaEskSAUb1STlBdu1GiPBuiC7+oQB2YOkto
jh/zLLtou+HQmdxMpFjTXDKiD60ePzwTTcqT97eV05+6y+qDrLGx6yMNZ6NA02sU4gMUZLVJpElC
i+d8VjkhC4UhvS0m2Dd9rNvn2p2tBExhMeCbBLdrhBG12eznKtIfZ0rrJyD4FAsE4Q42Jhw5W7GK
WUrfxhxUe6hhgT3YwAdYnsZANRd+P+dxBN41+5vpRh3pG71aRNmIy8kFgMaBzXVktelbgRtRj45t
1W/GTh2mfhjnMx38hmrcdBFD6UESt9e66UtLaS3pfNdvnjH7OmR9safpfQgddQQxVbE6OeiWTH0N
5NU6uGhgMdXRKK58whWN9s5YYt2nhb8oJg6pwosIq24vljbV+56Y6qmOIK9XsHU6Z76w9XYHigbb
eaagvvr4O+y/ne0eioHKOm+571tHHlngOVwJDLRkXC6rySC/ioQfgBroB2b4q9dh8IudO+7WuY9C
grgbTM8uBgEysdQ6YoRZpy6gDkEqix3B93580Dg4HTlzcfhm4dmOwUuU9vFrrvXxJUJncCjT8QMW
qzoR6vhuUv95dXT3LZ/BSV+c0iqxt8Xspbaxqx6rJgSMiVzK6KoQz2uhvaDt+OflaXGQeGcR7TjF
Wnnal8MRW1kOx7W6JWMkILQDojGi4X5huWS6AzQhI+6TxDexTnTk/uTJevmnVpBIW1NbACJIqSpK
C/pvGK07N1T7wpj2WQh6yMGK5KoPNE7BSuOVaFs8wKh2ipWnAyskK/rJKkrmsMCeVvSmGTuPnG1a
q3pNfCZNClYp1/qpr5l8dZKsHiyzq6YO2BfLuxi831lqtCl8d09eQ7PGrH4cSbpfdINUm0hr12Ee
b0cikpIG30Ut7lgQHdR9nCKF3Dk6Dr1aemeVvms4r/CxscRpnyJgwenGc0/IW+VPcq0yzLG9rg4G
SZVtOCEZyAVeeuzdsKLuqQOI0SnLNz/Tzqbb5ovKoW7yfBd5A+2bePRs3OuEBOeMFTVBqWpCtZj5
BSRITpz0IOH8NJW1b7uAst+o041lasFCte01HyjYRUJVj3qFLccXuBK40xlPJscUHcqGrj3lOerV
pYqTGlOgxJyjnPcsxFhsUdxaDqFjne38TXrqUp2QSbMQz2ng7Ezw1JsE403PzeE2DYzDYQe970WE
ylnYtUCnaOWrwqBtzQ2yYNIRoJQGn98L48snzYzJMK2ZpGZVD6KYJJi4IwkV54PBe0s+FStfVmJc
7DnkM50sPpkscEwv6Nz7NhoiROvbgfDOVeHOh47xUPbREqz7uNS9DomNm89g/RyD3mwgxNi77Ezv
h9oFygAGuyfRwCAsCqS7Netm1BjMW8uu38c2+uG8xxzL2oX1Xzr0Db2yRX432MhyzenKiHPZliAo
8ghp7ahwWwgt+4iBpOFPc26pQVZcPAwUyPi6OtWHHFG86hz31s2uwnQ7oVt8TvLvXhsYD6Bgyqo6
3AQw+fI5GyrSyDcmXPPpQf5PpV+v68jAWCuH/EXj5EFGiLnjagjx+bnB3TOJeutRQRCcScNYF29F
Ujj7QDrGeZwS4+zh7HC6TAEyo1C1OiM+qJnsFnBE2hZjt1ZE02wz33ol1Kg9xuZ4bjJNrofEvULC
BKzrjXB1ZlK6x9ZDSCGJEk13Rz7Ouyf9ZjU9sHgFkg+6hawUGW4rYwhfdZIAnjuGZhmNgqOBUXUZ
UqjrBs5fUqIbEsNLmA50AEZdM9ZlUN0ejag4za8GcNYMAGfc7nFwVpuO65yz5KyMNwa5h6AMdDJG
BjN5416mzbR/fObU6f8+i/gPondEVqDGcWjXOnq90fvEfiFFtbvWgc7CX9YaXpWUS7HR2nta0eJm
rhofaRp097IJqDu98cXThuRO3TAx4yJAp796gejOKGz2dMuXKmGoRP4Uy6MyiCUdhr/FlPc3v88v
BI/ZG7+fDrZff8osknfJkXsbJvTeaG4Wd4wHLrY0ZLaJb4VbMAL6UjUw/Lps5Ghu6c2iGQhAQoyT
rlsyiNaWN/V39PLJkkxHfTMMLBLzl5TBguVSQeQDx+8xiI9IMd492yDx0/pTK9AMaddV9zRDn1DF
zyWwxaOqjfLunwYAlgMbziIueg+gI44vM2B6oyVTvWBK0ADlucd5JSjtR8Kc59hibczu6GbdF7uu
jzVAjrtWDyMjHEhZBKoiFzmMYvhRpKo/Mb/tN1Obk8jeFgQ5Oc1WNBqOtbqDAcGfZ9Xvo4HJII6a
/O7bdr6zhzFcmiUj7CyT4thJF/7USOL14xdPaUbjsqTv+fjNmdVoS6abhFVUjMsDO727nhVwoCB3
z0HEc499h1XfWWJTaRb0IAlb8cf4xe/7be5W4O7Jcj2Go9u9gWlfmX688VQGkZq+4G0EX0pWWLeR
rW0v0pm5ovNE2VaQ/MbsNmIM8x0e4eLicIU0mJgbbqIKvfYJv0R5q8L9RIDOa4UcZtKna2NxX4AB
3bbS6T8mV1Cdm3tmXe0aycQMxGN+GeBZIzwq+dUCQhPBpLGs0Wm9FwTqHtBpshk1mbX3i9aCZJn8
SrdE+wCwYEnCYc+z4JcZtPjDnGWUanutLI/hhZX3d0ApxCS2g0eAC/DpiQi4WI7lLqNqW2q1wVDE
o3dCL3iVjVb4STjv0UVTPIFyT1wCLNqqDG4B99ECuGGza0sb9IuJ5C7hEMgpgYtv5DIjsYQOjRjo
9U7OXy4o58Qbat+7ihVOtP4ZUy/yrsbY+QpLCMkqaY8DNutsfU0Imb3yS3HtwEQx/06WHQnQY3Dq
ggJFYk/vqhL2sKsb84ld2rl5gS3XCUA3jOfcqhqUI9u2wZV6UwJisS6Jv/gaqtFg3U9gilDloGdq
n3yfOMoQ0duTY2XfARbeuz5L8zIviajT+feyLPKDS4QI519sI+BMMEik/T9jdu/rWZ+d8jFL96at
VwtrToY0Oi7pRCd8C3Twk0MibGmD+HRqoJiORwZ3iJwY6/X4rzYGe9VqRrlq9ewZCzodpLmJYTaj
ttH6CPvE/JD8gnzXC2TiaZauZS3Hc8rMvPHHaUeYAMDV+W6MCCLZuG6E5Gl+aIiOl2bCXRhHGfeN
mNprbfrvehhhJTQjzk8tbYbKNW6zS2UDeLpcDQgV9kat4gUxfuSDNR4UYzCUuzh2QYtIK8BEVR8C
jDGrMXO3QCnkayHtcK1bTb3WWyIgwkK7yMnx+WEJyKaRqFONLvaKDnW/LkvwPXXZXWWiJozY17ZF
gzeORX4bPBlulcFlX2VtRhmaJPvWG9jbte+Jv/XCHbUynKTY2zQMF4amultXBdnBdHg5Hw9bFaJS
5SUjvHaA1M4Uat/UlTiMRUjmb2yFd+b1014NYBQeDyPLM9e5EHC1NNoKampvWjqbLjB1L5pIq/cJ
02i0taOz4/jgLMZ5a3AYSxDlXRord76hVJUHCC1ZwDGQNGe9VHeHOfvCakq5Y27ZAG6J27mlF2+1
ImxuWjvP0hNPW/vzQ0/W+RpmDpi9+e0mLD3fcPRh+Dp/V2ZaudUAfvx3MVRl0e9cA8fz4ydbeQLd
uAa09vjJYddkz4yPSF+ef5RGMvjRrqyfxyNn8LKZG/T2eBRHhfsSB3L/31PSs/HSmmr5eGTnpSJG
7hSSDzhg89rrftBfH9/C97Osc928PB7lgbkLyjZ4efxIz6gumeGV58cjIcy/NYCA4+NR6CHz9A1D
Pj/+YzNwvExAgf7364us7Ik2qCaORDzviQMayDxPsSXyEnRVHq16VBabx3ftkatLtaNkJMmLm5XS
X9d+AHbl8eIKhxDfgZvn8d06k9kucxhGPf4vfotm7wHPWzx+cl8N9qEjd/e/1yv29fwYI3elMcxP
zlM6/kEX3B4/2NaG+qUBJfH4QaKr40sCwhwjBlElLWxZOGXdW4mrqizC4Ta1+MOtYXbpnLXOcs8o
aM1nj7XsKUXWAFLWf21L9nVm59Sl0fg66eWxpPY+6Khpt2ocoHpXIQ1LjzVfRkK/8t4fjFYgIOdg
ucWmaN+G+S9FrJFDKQiDpUGhwaoUQr6YhoGm3mgQN2cgQJ9w9qqG4bYiDQPzS0dCEx4chPNpDBgQ
tZebgZInxzYb2uRC5PSSvSa8+fMHR3xaKtTf4njYJZXUX4pCYPQmKawiDmeBEY+8yyjqUA1Gb6OM
/2Xs8kd9vq9pbIK46RvolVT5y8fXnBnhyChg17izxcict7hm+vCGrt/pltKhfDXTbSqnTeDKZmPZ
gfrvSxyDGYxh5l/mTSngNvDckpgTgrC1z9Tw3U3kKGBBsjRefdxCTYRp5/Ehtk9hlGpvj79QhOTN
h8jlB+WeXZVoV29eKUvOMMu8L/5oIeMjckeuxNQg/2Bgjtcm7jaeHunLKRIeDXIxbv08d64WutE1
XrpmNc7/o8HFtOsaB3Wn4pw7L2W05+xn6KMJgns3u3nO0KJVyV8e37Q8SN/c4sgYxpSMhii7ofbf
N1WOq8xlaltIVmNZ/prwNNg6rOE6xcZb0Ut10goU0UHYvbgj8PNCkoYsuYW9xJhoWYDRMm1nQ+SC
sXQzRnYq7K469iumwN0rVkvG8fOuIKQW7oivRLPTFO1VBXl4rmqbi+Xs9dN4sy3Lf+HS3tPP947K
6T91t29PZjaRaYIVIuvyK/XtqccEjoCQAWBIRCQrI5pEIPSRW8XkKHU/rV+YM1fL2tL+hoKmT6TR
BBEFZUsrKAnd8BjjwwHVszarWfOQgizzQwYUNYj1a5h0/jqhI7C0K9r58TB+D8mcNFyhBnOic6Kp
YyMgoA9OqV5F1awpY8GG6fHfgEPZ26DH2VIUZbYZwL4s1LABj7+PzNBca92dxFmqY0862yaVy1EY
RC6kc271PEdz8FKtLbK8Vo3yx6tZfOdSUP1N7a9m0eIMhjK76jUHvtC/493AOWQlO1NSXkSVVJdW
+0Ga473VrYvMkDRAZBQp5ykq9qI3D5K0x6Pl+G+ZVBP4I/TsWYtj0pifk6U5iu4gJbdbinA5v5tv
CC68AOa2XlVv2FH16+ODthqtJoarHifQmXjaepmwCiU0euZHocOLIeYXUautNWkx7lIvr0wmruBf
G6ip1rPLvB78tIUvg+Wkzc15q73RcXaxb3hby6eRGIZhs8PqthN6J6AcKA7rGpiWsfAlbS+/ugaY
yNndep8tv6yvRUgSKFdd/+SO/bsRG/IoKs/fZilydYv2jGPfKtFZp6gVDH4NhbvlEff00ZWavnQE
VqZozLx93tI+8mQOliTKKzwPlfbW6IW+TTGaLkjoJBh6vNFr958qzC5LMXafosQCk1txfnj8c6eY
RUS6flfgztra3/gy7N8GLSfmzCWzRWs5eY9oQzRjGNeJlbJBl/7ZcDQ8xZN9nXwy6OZjE1rYK7ex
fmYwvNfH5KM13NVARAJin8C9mkBjl5Ho0w26Mu/KTUk8SOi8GlnyKQl1UqQVQHRUJ9o2CNGd5HnI
aAkj+31ihPHlV34C08Nr3+Bq0YRQV4756aUgntmdZQTCNtEjYOCphXnygVFuJ0/nV1fai9LfJQOt
GQlB39Udu1MHb/L0+Kwo0NALWb+X0DciGjcop1k1WqZQ6RyMGmOLsEoVnx4fEm6j1di1L3lZvyee
l5/ScchP0f9/Jql5S8rTnRryoy1bBDaPf5HP/6ztsFcDv7ukfbOqOUJzSubLheXYzEpj+uKJqWtE
PaEPdSp7X7TZgSzWejG09I8GOoKnKotoIkn/kKK7IuM45LQOKKUXzO9jrNIJYUKQPiwWTriTVrwX
6MSOtKkYqtJq2URxTIhg3isqZ1Ahj2/46EH/+ydEIQZoO7NFMEwpwzK+3jTs2kWLfrXuPjItpSjL
hLFnzfnfZ4+vITWGuD6Gx2iS/f7xAYRmBnQs+IrAQUeWUa2Fb5AN56U0MczHR28CkPX4qt9NKF8e
jzukYG76zXkvJOmXU4s7ZjsvqF+b1rhBocu/ulI2S0ZcMX2VQt66SN+NZZe+WhLrZJcTKeKb4wYA
Wo/E0yyXwwhkq216gK+1T14A2qwVqUDwAbDk/OkBjLaqIeen9eHJ2oGx6yp6uhBF5Sdv1lLIvPnD
wdBBmY9NV3I+Wzc0GlAVcj4zKYywPNTqNSKNByIOor1YHMC61qBgUYtm2drpcXONtPMqdzTeSuEd
aJRgc60Nn6QxIFFuP0XMSLPwOWlKi4ad6P+kZ03r4v9j70yWY1euLPsrZRqXyxyNw4Eyy0n0wSCD
fTuBMch70fc9vr4W+LJK0lOaZDnPgWj3iV0QAbgfP2fvtT8qun15StSDGQvjxIihvxtn+XsCyMug
6mCk5DUElvMCW4lUAPI+Hjya650OCKEm3WLrjRYougniXn3GjmaR04Z4kwMJOqgmTEjjCC5mvS9a
l7kNY9qnqmeM1bp1DPqaQHWPOexhLhUJlWnzWWVvUSaWwZ22X4zaoevyNrdV91WnTbtOE7e4zZBc
b3VsYxkgKfmQwKe/jk1aHIwAu7Uh4ZzqIXgI0dsfw8qONnbWmxfLf4E+bb66kd5UNXl2UUr/G9NJ
uSPS4F2Wy7sH0oYV2nlCHvVp0LrjDDyKO9eynGunZeDQdz4+kcq8tcZgPwVceStMaS1xVW5N7E8N
gxbMFEb3znT8le6r/0sg0plUzxrO5Ho7mHb/xu0piEyi5+PB5xRV/9ZxK6AN6Z1zgk3qScHNm5av
TJ0BIVKZLfAC9ORVPquTJfANWnGFt8iNipuxMu0XR3xOqSrf6gR+YM3Mbu2G3WrO8Ut2OS3gNKk9
bv52RDhji0fNao6YsngP3FjtGjrue7AA6SmEZLQJUHG5xJsOLu+lnSvkzyabnMsIr/FfQy/v93E1
ddezHyNzagnvBkBHMFZNGF46XmYfbRWjYyBoGZqcYXJRtSHvLlz7oSGFpeeutNz9nAOh85nRRSmM
Wt3CZw+QoqRdEe91Mp+BLV9Y3VP8mCasKtO9iVM9HRqEZS3tZFrlM2dEer71vRV4MXBO2LN1i3qG
ojhkgVrgkuTqplDersDboCw1PQYQzuiihmICVxMPj1Dzd5RY6pozkHP9868xDH4PdRfsMd8j5w+z
cN0rtUi0nATb64BV1VDFepk62+FMwIrcxq7CwJcZ1q4x6OmhK4pv6L8BVMlPnNvWaaDLU9iP+dqv
Go18nnpRT/H1zweH88m2tic4Zi7p1WoQBLMMlYURzJXPyqoQrEjjZBjOs1tM3R4OrHOdI1EgpQ2g
cYzAct1UfoX6+TK1Lqa5Gl0gF/paBE8uerU1SeB0ku04PCF9Dk8//5JlWu1K1/9GQWrvHd29AzVl
yF5a+IgxcZ0i04A6Tb78SQ2g8foIF7bJfIGAVj4wsstOk5EReMGJzgryP/6fv32uiqZPOSIfmyy+
yEJucjXL/j//pRasnYcZZRQDfnk+TAYCvnhqDhivLfsgI+rAPjWaP3426jd90LG71ctv8j11mGNi
LezO/MoGI7sq6flU2vKOuhmKVWiix9DRTU2M0S7POUhwkGMtFF4CvVq0xalq8ac2MYPTtGRA44z1
UQcgVLzlA6zP/iR9MLcxYTSAlqGbQeIuPavTa3PIb1RZcT4aw5QmF/vPlFufP//VT1V6+vnX3z78
/H+pk54HT4Yg7deAPeSpKnpxUorVdAI/tQrrhOFsa8FiCie8Qo7KnjCBt2sggR4S19PPBwPp67a0
oaLYxXw1C0Gnj2IfwwbBZXVjwsM2h6Mamm2DlRVgC7FGc1tvMtVgJo3j08/F+3mH4ihorxIaAXYp
hrtekFQX0F99EHGJSGkYqXkLH9GqwsieTkX5ahstE8RO6vdee18uSW0X3rZb2mvGHZpbjALWtPOA
kQAFql5yD64MZMLHrims09R2V9qc1a88tw+R6zS/LYnqBWvJVZRbd4y6aYAjsqUVboi3uZutFSzr
eFdhWd91UUH4pejyp7iMr0O9aMWsonoYrCje0tnr7uIe9Elf41l2cKnsLQKIbsjh5HGw4w8zr4dT
Rq/tWCkd4EVpkxPzIeNQGhBYZwvZqGTQeyXL4trEnAslY87vmGKmW4N4sQeatPmmTFEnxvBaqBMZ
CqbtVzpYW3eJtR5D134uCeZKGK/TilsHsc06H0bzVW/hOKvqe8HuOWCbu58xJ5g2kGTF+WuI4Wqk
cxJvchr88Blq8RiUxCbgUeKaSNyI4D44OxTqJpZZcQCVkbCElOOVqQSOQIMivluk4lVrIhrv/fZQ
S8vd4dfCWgBdeOWKkSLLYERZwtOfueZRS1evrvtjTyZjkTIgJqnBPubxSP8AIsm2N/nr6S+qbW5j
x5pkmhwM7V38GdwSOW/+PVkLeKuZ/mWZcWODkD4WjnWblG69QWvgPsDraP74VzP3hGSU/qlsJ+c6
xT2OObDdGHKS58Icb5TGQRH61RIhfcvZt2GIxgQ5dL3XpVliT0VM2Y7Az1Ik6taMbe7MEv/eCP0n
UuON6UADzspbD+fcDrxeQY4EsUzA/5xDrHGMOTEociqLJ2Uz302xZ6RmvE8K98jTX3K0STzkzpWg
ez3Y53723/ogvY+yj9aq1C7siLRtKGVZHsxVFEfhUg5Xd4kbSjACQ7KuaL/eKsDjY1vIh9RdAgYA
JXlFlO504sSf3rTKu+HDIX+D87JYjYZHSPJYPpaTQOLAFq2CioZUhuGqgRIaY96aRNvvWwYO3E2e
/qTaYI2Q8UCzZNyTzbUZmvLAONPa2lb2KzWNj9o4xrmUBC/3+qqk7JsCc+OVmtl9Ve9Tjf7F87sR
E5LNOh/O8pVm7a4NG+Q7pms8GdbTkIWnjHbCgcl1s4+4jSVuezS2mbbDuwUzSjCi2FLxJxY8rtLx
xiNJKuKQ9IS09bWj16UpPtidkFU8CFuHD+g7Ng1gLrYzjkuWbx0lARBZZH7hIjdP5sKeJoeGt2Fu
3/3G4HaI0ltdGcVTiB+K2bX+KmP1NQzN3lguXjFodGQyY80yznjn4lWgZUk+SrC2iJ9YBVlF8oqJ
o0m10zdSJbG2F+caup1VEkcWIuR0vilZJnsNIbspit+KCXKr9pPXb/s0pVbjoFNVALB6mnJ17n8P
xIBl6FSNoHqY0bnume4caHXiiR9NwZxNl4ecEIgrZ+K0O01luq7FYkGfEJl4kP3dzEivCGLd6Tki
1YlzGzEc04Eu16/G/XZi78EdLHvXNkC2ytpvd7ZLYPyQ5xZ4let+LrobAFz1OseIvnwjjyeAF55m
CeaRTTK7kOxWrYfUAk9h193tgn4HHbaKIlzLRkDOfQSvE7YFEpQJseGqmmpv52dhtJkiH6LaVMhV
VHGMx0SOesjBr2630/U0t8a1I8cdXEkckDaIU3ztQKJwMKFNiy7oh3lwAH3KAOdC02evRanfhl5W
W+BJNk3eds8uEe1afBEIOKvnosw6xNXH1A5q/CQU5aWuXM62lQsf/SmqAves07OHbueMSUzfwPya
CPg+uBF6YdnS1LOpQJyGm7ftfHCSXU4ahqvyTd9DJHisNJjztnXiddgbTCxqlwwcB0miRSYyFsDz
zwe5antrH06zfaqDwV4HftRv4cJgkyiTdC9FijBeJyapo9pbN3Z8ynCPMeEz9PnnQ0IpAim5vXKy
e6/inINhkmX30rkfKbcee3ZSrCHA3Mu2V6eA6BB8dJ4DxCGrH8rAzQnerS4mlf9LCdu0IoUEMDpq
itOYKd6Cwa2P+AovMXbD7VAnKIuj6VV2ytoaEXUnIK47Fel1WE6vvG7WZskLAdMEpKrW12DZmH04
kH7V6K7KxnnRTUT323srC6FvZh7JwSvP44IXbRJsFfRfY/S80Mc8OXrAFXANDXm8CSOk7lrCxkZz
m7dR+Ypkc9yZAFzSNCLuxQWbU9tbv8lchBPm6xROtPrJDBYcWV1iyW4cL77lj/ZjqCWLl4xdr0DB
jz+JgBL5pSKjvRSCXzj5xCH4broKqwgFlHQHaESNvS21fWuJJN8I+Ju0hEgjEYf4ivk3oRYc1W4H
GKHAjhgDzQFybmhMMzud/UuEPoyxkNibMfTRX/N+Dnb57qRpzQFZXgwhHj0Rfss2tFjwcN2D1X/V
XXE0s+wGH6u47oh71miZzTQ+KdeTuyQwUTjnLtwJ5Hgm6pLdHDnnOet+01oAAZ7Fv4JSeXsWJw43
4Td/GrTulhlzRuMTXrH5XSJGWCslH4rUp1HF27vCr4MfDfNDK6GbSKd5H8FUcCNvZB+JYyRJdFtN
Wfc8EIsKkSa4zYnfdvgSKef4xaarMLkDS/bUzPs5aC8oxg+NV7E9e6Je0Q7Id5mTIuGMwpfRkMEp
nO1p1TfRZZLyIuhswLuhUrAA1sAY9xjNbNoyi7ctTH4vS/BOwXplQI5R04qu+0KvA+Xfx6S0DCwX
tY3RpoYWsMJVgZYRsUsYV+4q1C5kw0ksA0Ps5JDaYSmAOLfu4AigODNPLCEbEZBioLBuTrHRkcvX
G+gV2RwLMgLNiGZJ2drPgwjudGpdLDueVmbZa9qXIkFnVTx2InhOZnDSUzYzgFMgiwDpM2g0n32n
eg0hYteT+TssOa5h0l9Djv60mLygWk4+bJAEiZHUTx2MPkL3HiDwPAFkM0gOsT/xZhL14tKaKgV7
CC1xq/oOBbM14p+geuTjhkPCfeeBLyGg1tc1mRC1ecQfy8ueoGDTMRyiyN36cQFoV9johkFzDRw5
ghS+mAvA0gKTvXYy6vr5yHgaZnwDl8ty2k9hsl2ADZrZitRtGjhUFR4jcJkfDXdJH+G5SdCgk1lR
3jBFCY+Jnz0CIsenNx+r/NiZsd49JuCpKFMhkk/eR9Bh+IMbna497TxpZ6L95fIG073/QvODY6Gd
aEPVJ5sEF0Ab0coJOV2IxN84VnIVBhE9ukx369wbrhv1mZjhFUD0GMVD8JoW9dvoUJYqr0ZlPzR3
PDok0TASY8J+AV1fcIvIfuOp7ybARQ87/VCGBX1Y3vX6puhiWjl+fjuHBJSltHP3QYwjBC0M5h8g
jw3O62QITu7YwQDTlIYkpB5iVBuHLCIYh7Yju6w5YDseP1lz7B3BUxjA213TzBScae+TzYYPqqBR
lCjj2oTEYI2sh2hs8/wR0ZUDJ9B7YQJYrCLKwEPlFB+GgfN5sYs5YXdDgA0vPCbpkwZ8xVpC0UHg
wmRwczdO+06iFat33tzS0XvyEv/cWMy30BBszKgJcKVNuKry3oazb7wA0Vis3cOtnSJkKcUtuae/
qQsVg8orvtJaxVWT43AONl7Q7tXsfhuq5cXb5UfdNdf5ZBj0+vPbjvz5lRb02BGfIthrs+pAhsCO
ALZCfIlI59eheZN39BgaxfkAb9ndKOt1HDIuo5F5EkUDMab8HVQwwAhj4AQ2Pw/+e4vAGkEK+5Jy
pdoETY9pQtxNKsI57tSUUdlrQyeotEXHba7pGyLf5A0Fi1bAvJ/XOFAQ1zVIk6XwH910eJY9tElc
kM16rr2aG0Q3a1cR8eZXx046IzJYAyGUNwIZG8w9JmNKFBIPnPkbpeFzsjz/fprdl9LI1jp0bkSz
JJv2zVZ05g3viGbZyeYtsderwUw/QQ28We4xxEEpGek0jeRM4RKaFQRsl7Ef0npEYNDQ+LBTgnwi
2PZWg0mYxk9TpFsbMeiKyTCRsKG9juQw76QICdronF1FFDQIlFsViLfRQ4TpxR+cWUJMAA9ROR85
N/zm6eEiVziRc1YK12Gb7HL7I3Bg5k0uvMn6VAP5hjP723GqB3JPpz3OuDj3yAty3wZvOM4dmtG0
szYIUZ+CvP095vvOIy6qxh8GZ6DhHHI1m9FlpD5sfAyAeIdpgLd3QXvuFJGGlMg0UY0Pq0s/BmBL
MNDlslJtywiHE01ne1dxUpBWjiWkqNWmbpBghtIACzTSXhcImuYXrvTblPB7zYmoAye7M70MuRiA
E0Qe6rXCmlohq2oUE7sqFdW2n9QDgs4v75cSxF9MxKuuYjzvQ6MwNCQ7lKXmsfT0FeCK68C1PrC+
entIWdXWyzSMQ7MDTO5067Hy0BXYD4PX3QvAFesxAQdlc1zxx0ffkaBofwKn/OAS4wt3UQyErLxD
3dJyDpqLFyYMTUrqhijoG4jl/iPaJxBwOIQxT62bJuEN8sEU5qzeTH4IwXB23ClkZOKsss8J578c
UCI2J2zYqPHE+BTIX3D015n4DHG+M1qCjFG2vxOdPwQhwRVJRoxKRrOiFcBp5LEW7UNkqmsVFM92
2D+wKEFa31n4bKjUEmA9TxTGGHYeym588eLpyszajhJxumOVvc5bjWWVBXQgT8YM9Z2VTUSHsU2Y
dYUurOGZt45zre6DOgegEG4CnTNKue+kwPybwkZudnPAWUNOMz0l5vi+G59D2+SzeJzKMYN5mL+6
HgtAY3RXLCZUi84XIpyznJvbFh3FwLzPDLLfLerZLXyjJ9tD+I+Q42J39ZczWPdtwCMZl5vAIX3D
mLnvnBbGKAxCvKkPOfs9zoeLcuY36fNABJbAClpvimGk6DTLVTvNBJrxAFbwZXzYwjsL0e002h80
CgBIs8a1+GNzVqYErTLpu6XPRN2RVyqsEFG1S9LKLjf6fdjfWio6AmQ5eLZ+TD/KkNaorwZjm4fD
XRsLjGQeOJjSyA6zkb93pl+s4KL529nix1um48Jtpno1M2IrlKD8rjuc+Zy7Uwrwu5ScFkTMmGvI
4abVVAFxgZXhgYhKkWIRyPMY+flbXJMrZ1TFqZctMRYl14Y3RtolTLcsF7uO8VAVei9BV6s9pQsP
E5ShpnSKY+ftRq97q5oxObDRkssFIQ7h1arWYESU8dZ3/UEPkFJLDM/bxMyvHLSfm7xoOfG19rxh
hRvXZj28TJGo/ugHRIk8BH7LADFBht/Mw9azkruFMAxWA2dILDAfRqRJ61BtC7KEt+gOItj8x5SU
0puIfDTVvuu632d4RA7JkLUgt2eyBrRZHaY8QIyo5Zeu23DLUkeQOQwqCKMF2+lxGolJ8YEMrQK/
POUupNB5zL/daCk00AOuWxb49ZRkL4OJ5iSUVr3W/bFcXEqND5OD+Ne1ZiaXjWHCNICT8oCssgYF
SC+YJpPzNIwdVPBkwDwOuQO5wLwdBccZgiyjrYjiDK2ifa588ea7yUiBit5JMJuiDkEAEAYHo5Ec
wsKD44AHUcyU9viIrhONwA2Byb19nuD6XGtRXA1eSsyd5SPibz0sIkON6lG0xq52crlJbGPXTtW+
amxUp1ZqrceMdaxUyGFiUlyHLjwgeD/5pQV7qmWfCWVyZ6HfrQtARwi5mfQv2FayVIRTqQ1Ow+hG
Dpo7CI8VaVz9hznWQAQpiFAzbSNP+AykAsFshCF/Ubz5NJKhcHuU6Pa9HIA+ZS3qXG2Or5YNuxGl
iACU02ZbrT0mNlF80xVYuhdKt5o9Ov2ibWmltFtDUKcGjbfRKZTP2hUvFnX0KPvuES16aZcbm90F
ooV/DUwt2jQ9kSy+TA3iaCHWALcBIatMRpymzHapBfPUD6ZzRLhlmgADyaa7GAj1MUAPye0BhCgp
XjOU5UiRVcDxvHYAE6LHNWhV3RP9R7OlVxugB+nOHnvssip8Jx4+2njALLqcJiLeLp4CbPfsVe9o
J/beXN4YKiLZllnLZkmAX/gXA7UJD5obJ7teGaRxFJOBBzonQWh0gwPOOeom8TX4TnOwZYvo0djW
zJKnwpavhPxuygZ8oYvejXHeuztXEO8W46UEOS5GyAMRvNZ4AmEbZQgo6D18NMx/l9ENXaoaoNhs
32WzoTZWoj94nr0kZlfB32QNkkyXlWta6T7G98F25EOg0/arHPBTZSbvsss9D3a9cnPOfQ2i6TQh
x4mowYkibHj2A2pT4FGJawTrYMp9UnmCnFEghyan1XLfs53i6OrX3UjcLbyj4xQyxJL45Lh2W+FO
E4i8DENcVN+0djBtVTCDKywQHNU+JlgNagP1xckxvV+5PYX7vEy+51hc66ju2FWkuxponoHLIkGv
kN9DxV9cuFhFYLfSm0IGp4j1w0uV9kcrxdySuyNrDxBBKE3g2Yb7NMrNbRnX9srhKtoV0izopfDg
lf+icI9cd0SsmmQSnA2hThwgNjX9qGsS2QfOtKa1i0hnFZjUdoQIPkZDoFcDJMc1CKOnHyrA1JYE
l0QT2c7mTo2g2luGQVuJ4H2dFWG+ibmOa2iFaC2c7t7hCqruGfrMuR5bC0SSAZKsdGOkBsmVqgjr
4dzYEqlD6fvLCLCcWpVBOguD7zWq0WDDBKlbihb8tDbtq20mRMVGlFk0QvCVTQWDvNorX/EtQ50Q
9TYuMQe6NJCI+pjvfaYTR7gC97VHHgA9hgYhLHWnjgcYtD6sgSgm8N6Iz1hC6hd/FN2ekCmeC4bH
m2zKT6Wg8CyCi4j8L5hmJ6spxpdkeg1Qz2BkZE7hTdThaQbgJEhIaFJeyCQTXSDzGDc5BmZ8M2Xx
PcNi9dh2jBCs2dM7299L1fZX0TTvoiGLyblJv1toWE1ddGSqQC92HDISlnq6T6zHyJTowPs7e0bJ
iLKJc8wMMqHEPVUp8U1RcJo9zII51Q/M5zjYd6J6cE2IcQTafLVIvvuY/Kc59/0rYs9XZUiosDVP
2yqqum2hlvwCvMaZReqiD9q+nSJ6yEH1zj5zYwGN3TRDexZdtnPDTAD9ZK8ulvQwpzVHLAkj2X0h
Mx1Oif6mE/rDthx7E3hju81bFoFZQzitrOFAtfdB5hZsKMyy8IfULfKvdlMUHnGPCXF2ta2RPKMh
U3X+bZ9m2nlrjmP9HhHutUxBFMWoObJUzqfIA0NGeXKMaHBv5FzZBwQUYAFpEIHVxEE5m322Hv3w
IU2zTd+F1X1HoDAkvFXVqBrmxFNaeFCnfdkcqyLBEznQ4inqfVQVzj7hme4cha5hOORRcESB4Oxp
sfprl6O+kb9FwbVZtc3R7rLfqAkuTGseHb6JbHhcn2qZzk7OS8+8dNEYTOuyap9isiYIIqxufSX7
Q7bMSQbsGpZX3es8ENtaxs89TztvY/Y4jNezO5bLAe6Qj4t8rkaYHlnDTSRoakzIUlzbIVrZZ4+k
w1ftdGe/sR0QYuj770MRPsP2tXYqgbZjTtD15ii70iFyiFLIfcAFgdiJ7w5MtAvyPBX7ZhAhsFDk
k/iDMecJnC9QpLvbmsSBBteFg1P2fpwbk8ZCwyMGqwpveAuBpYCk3WUb6VXRlcETsrdxGECweewj
HyVvi5FLKs35MVkLGSAa6UNEDijeu7D4LmW9rQzrVXtRxyLW0w+nTi967CmJ2M414pul1bn1KihY
Nj3zyCqxSwxshfn4lhKgLCj4iRnY9KI42FZJppLPVkjlqhd2cHk7QrwiWjM9MrPfKj+9bQbCm+hU
E/dG+11I9kIy2W+G2XmMESauxhnyQ1bAsgkamp9lx4zLYRPmqCO3mIOXroDm9AGyuG/R7Oez59IC
bG4jUxDKVDbQQ+/msvow7YbGNib0VV6drDgZthGLy0rESCVyAx2UdSiQ6y1OCWj1dL+MJr8bXfNS
BtB0DIMZ3Qzzg2hu5FNWeYwzHingPDlcS8gPPTh0YdL61x2ABpkjAZSKv6VHx+/5vzI67kgqHJwM
Hh2J1NZ6b2T+2RNI991szrbEE77RG6ORF887XaM1i4LfRQf6VsT9adAq2yk1v6VDdCEpHsR7RcAL
ocFMfCf2zIxVqCJ9XVJxl4htWATdZA+bvTiPGdXQYKd3uHMYGsuVbcJMCkv6n77BFKdcWABDU39W
ZobTpu+OiHbDXaJp7FbzrUoq/+yYkg+hpa6isrs3etYxq3EOSRElB9MwjgB1wdxKWthFVlAey+Jz
iA2mhEPNz4Zsxd9t0djMUlT7UYxaoI7652n2TpNgQyXeZl1V2uTk0KaneXI0fQgbLDlg6iufrfhe
lQjDgwAFPfCzYmYAyZAEM5u4NE2ttiEo7HVRmXepyH+lcEfOTU2It720M6PqQ5pFS3VN/95+7nLL
uI9VZN53UZvdQFi+RkiRH5NZOKTNJfo5mIKDb9A6LK01sp75ULkj8cgDRA8XwatDFnrEzJrNbGT+
HI/PwqXJ7eJxMUurAyJTONsERdetLLS+6tr2inRtgieZmfPYb+dB3pV5/0kbc514bKscgp+B6uTr
fJHKROVbmyQtrC72dtv7cEYUJ/zBv6S3C+WU7HsJ9VMlvrEzEzz55qQxc/WHWiV3o1OHJ5zxZvJp
jzn65bKkjdEmO9a4K8zk8Ak9Rp5z8N101a62myvEzRfVRwgE+v6E8IYJEG6N/ZDD9A4Vc4wCmRVJ
4x+iY9iZB9XnFFlvronjFQJUSDRm2D8aSt91LvZAOEvkZFjFVdQA4ljEAaewbmmazPdxjV+hRwrF
mZqfOj4ZFVPgKrM3aWh+MlGSzBWIWTGdOd5zOrmt8UP3oTEi6NFgnGmszamEq6VqdUzD+dHrMPX4
8pMV5SP68nQC1cBm+/btdkdU3cwJxSR0FO2Z0eno0LDVqYXc53gAVf6yBGP9T4DYvwkQU/LnOn2N
/yf4VfxzgBiPev3Z/H2G2PINf2SI2fZf0fEqU3N20+r/5YfZ1l9N0/UcT6GB0rYj/5YfJgzjr5aj
DJMGiHRNhcXh/weICcP8q21Kx5HScD1Tup7730kQM239DwFirmHB5VO2rYgPcy2PMonPf30Clwua
//iL8b/7TM6FIxwMKSFZTn2NdCyLX9sUTuZQbMvZOxsmIQ2o9cmmMjnQl3NyQs357oX93QRSlSgn
oPuzk1xIFd2lEtFNn3pPswt/cVYBRPYSFfv01VGqroAIkZ4IF4XdPCEwODmEM5kqmjrJb6xmFYR8
SKeXyMLuEPlzz9B6uq8YDNvSvTh2CKOjw/ifB3SwNZQZSHLJJZHdwiXlqznYvAaOeR0i4CWHloM/
XMVHxGkckhKAvU6z4JSYDxOQtXxnH+1I8zapMvi9P59uBRYEpBecRVdFxo8cTdCRbUXDaUwYtcac
/LVwSD+BFN6h+TDL7MqLNZBjE5Jk7GaXNq/PDTb30QfREFX5bhyns+k7RyfV5+ULQMG1REZMZxff
JGxo/pbRacA+zslNM9JB//mDTOID1s30TknG513Vr+k0M+539ffyQ35+ekZEgAn8L4+ZYjm+Ua2x
H0zUnLzw2C5viqy540x1cXRFuV455AvhCvUzPD5oENsIP0lK9NZaxuGFc/i358SPVchgCOUw/dfW
pTvQUQUY4SXuBejMRB8bd7hVLZHQY3BxHC6mY9bupq4WblWUHmqzJghGlA+WC4PAozfKiYpiw2fB
HZa/slMIJDsmwygACVkmtLocUEQ1tffUxT2DCVpwM0J9zBu8KYKR5igUp9kYlW1luBONTL4PjxwN
rmxYutSkZu261hp2rIliBLFmL/dy06SUyHxpNQS3Qy2f4uU2sdvu2pVMMumNLL9SkEtr4lfoXW7l
gQ0I/J3zy/VIindaZrtpfCEw6VI1m7jM9oVnXWWx/ySWrDk9IW412BlQy3G1JMoL7oxzVarXjMoq
8rmwmavOoUCbsdx1y2eXmojxl7EpA77pj++khUUuFgAFMnF/LhhxXzcB08UVD5m7yTHLQrZOnnpa
3mULJ6S3BSdnjEJZ0l+c1kfB3A03tksucojERfXL7RgDU4xbxMoz95hXbRjOlxiNpm3etbufH/xz
ue3a+p0ON+QnXHslVyvJeEh+Xlfic683U34r7dufVysKHuXZwf3rIeJc/mifYsOuseq2fvOketqF
f7eM/mfi4f/Ku+yuIIqNBYekRMbtU1Dkx+//+MuyOikbKZgtTe2wh2rzH1cn7ZSVPwecO3vFIuNn
ztFUcolYcp9+fv+//m0suf/820hlNNCCG9Jz/7QWGhx7LToi9JImntyB5yagDWZq2p/DTmKsE71+
Wm6af/1rWc3/5a9dPv93S/CYTE1jxvA/elcfueYX+tMLOo517l//IsP6r36TtuiRK/4n//wHDllO
7d3mGK4tVqLef0pUxIPtP02FpoIPgcikM0+/x2Mw0I6FzLy2UOsxUTn+m5fyj8GVf7yzjmEr5Zpc
bkAx//hHDyViaMPmyBf5S+hKeyRM/MrrWbaX12OEvN1xlV/j4/ydJhCXG8L67Nfl1WV+dICo65Tc
5EyJX34CWP/Nq2Oz/qe35O9f3Z/uhDGBPThK7rssoarKBWpKMPY/Wxmoj2PHBgf/i1lwSdi9yWT6
3/x+6796AdgmFTei55rogv/x8nizBrQTQkhzG+fY1I2Fzb5l32omdsrlMY2X1YU38xsv1grN+XUD
67cRA0sWRgzoPKFLF8D6bSGOwTbGLey9YzFmiYoflWM+4WZ5Qm0GTWcqfdZ/mncWO3ZisJGM4p15
RbXtkvlaNvbJYqfMl21i2eVj8sCGrrwdwvksoDqtICnTigW7QlpPd8id4pQgwckRh3CmhjMr+y0H
At7oYLj72VIMDwo60hiUb2w1RuyGfPt7UfK1U8QiOueQExvagUFn3xI0nBPaTu4Tq+iwXIPlH13y
2dr1B7QeRuHLZucp52yEEz0W47O0zz9bR13+Sg3ngTHRvo8CMOfLZrWEF88qvU1t56kafzEnZS7U
sTF0nr8FfrzDo3WUNhCSTJw5O11kkMIANV4mxcr6s/XMOCF208x/4l3mJ6oTnLyvsHDOPgPPP37N
chP/VFQioGYJCgQHlc9Yliuplxs3XC49SJYnB6+wzTbsNf2hZWn5o7xRjEFz83Woieogn4UVgav/
s7ZHmBVXebN8d7ASlI7rP76LPcSpmGzxdf/6XjSNZZH90yLMQ8pC7GrPcwznT+uT61fzPCoNC2up
BLuelLDGCu5nl/8qsbYg4KjWZcBLKqV7dNz4ogd9H/rFW7XsXMulADTwy2/EXk/cMMtFyJvuzs6j
x8lCKdJHFJe1w1v/8+zfBo18A/C27r1kO/h073ztia2j8btM0aUVy9rQcqVbmWHm69diuezLty6F
55BNJ0mroSDPGzXbmV5ovy4i3uH/y96ZLDeuRNv1V/wDcCDRY0qwJyVSlESpNEGUOvRdokkAn/am
/jEvVNhhv4HD4bkHt+JWRV1dNonMk+fsvTZSd6dIIWvwrQ5F/tnNiB6MAvzPwAPVNawt2x4/kNwB
SgcVzV/Jl097+cmoOUg+a+urTgU0cvz8qxhlw1mZhMvSb1mE0eA9FWX+jrEJl5WiDkLQfcPIemIL
pEOwLO5pdDZ1HL+rkZmQWBhHyae3bHta1HxoFdFmGCwaKV/+rXW7/lEWKUU2yUNK927/apLRzyhq
nBuRiTzoCZVa5fsvk26/6MtXslQZ0mR10oSk6wh97vHf/97n8AJnwzsdQIS5/dmKllPO7EsAePwb
aLzPZbdQFWWb0z0pXsnKLKg5Jr5aTX3VJn3bf498LflYeuV9IHUI/v2mTtlaimF8AQZ4/Pcn4GtT
1ubOa8QJ86pkMGx8LrsOnt52tVSUmR99Y5aHT6H9xU+WeP4zlOJPnb+jTarc2fDfnKk9lPBLNIvJ
YeUblEyLzI5ZNlHw2NpWcoAFPfvxpSQWxMo10i6W7dFHaBXY4zsENRC3y2NaGUBZwE2uaqEhwYgs
mlQpOEw2r2zZ2zJr+QXaQaEkSXDLgwSKy1rF3aWTaEjhVPCQ8rdB47DfVRSHnhw2kS5+HFPjm+G4
RtrJ6IJPK1lYB9X808XqXBgSwFbHwu35qvw8hRVkPks3/syRV62c6ug1VUFJzG8AaLgNDSXBhejf
5zBiSp0yCHfL5SxlSw0luj8nxd0hXKjvKCj+7Qj/nvn/f8v/v93y2dr+zzHht5/6v/3HZ558/f0v
wU/Zyervr+Q35d//dO/nR/yP7HD3v1qOaXFNd+gzCy77//PuL6zlDq/7PqAwiy6AzY5bVkzeuXEL
Asdd2/FNYeoWv/6v7HCDhoFOF1/Xbd/W6fW6/y83fzoJ/7kadE0hDIOXoAuqDF045tIa+N/qTjU6
g2M2+a50jH2Kr7SrhuSa4U+C9EwEoQGxi8EancxE3YmGnJ8IRz0VqRjuhiBAy3UB86PU7pEAmBCp
NOOONSFQmQoPEN6AlEbjWz5G3xJO1KEiL3y2p3dn0kB02NAeGzOP7lqEnZGwUS6Iav6s/GZ8hEaM
B2YWuCnm73bgB3lmXd3j3ig2PbOf3b/fqqnxg1ok/eHfb7nRufQU1BhUDs15+mBPTZXPl3mSr4a8
j0rZj5Gqs7cP0AcgoezswukxHcheYUyrp9+8P7CornMYaz+/ZgkvDUlz0Pq4mzrybryMJl3mj+Fr
5yyJOK1rY7Ec0k3NxoEan+l/lpJPzHWwZfYLm2BMd1q1zoUPSkJ3d67gYi7Crc2F7Gii1jv9+0Vz
5nbbegwX6gxjy1irS7HA9mvUGju/a3w42mhYBgGHH4XdheNbrJA/3Ip0nO8ljcU43WRQR28mIVKC
5BZP4KsLQVtDFGXGPFvWjSQ9wpfm1DvL1EQIK90egEVGrePJozTIjJHGIvsJcVQng9rEDEQCG6ps
Drthg1UH1rOVOoGWjCbGSiIwSW7AIBOh36twqa1q2DdBtyDgZjhMtu8KguFlgeiv6jcdCsO1TW+M
+XWlgryorLUyiS1FWbwpmjw6DJX10Q2CtNkEZZ3edX8aM/trUzSFNGw/6S1vsKLIRx3EK2qfYQz6
X2m7EpRh9ixlDUbKBq86ueDKZ5MoGH3sboX0+lNl9xuNRMuAxYqlS7PXWryIQDwnp6OOlgwfVgwG
mDFBsRinqhD6hNEzItdqqg1wMhlCu3XCzbwdGJQiAoJFsXwZPUhvmjgQymW8RL5Fj2GK/1WvK3Jl
/MtDDzYnJbDW52e44tnGG8TNG04gvssamtFAKF2Lw67khwUKFSM1k2zlKeMRoMBornjIfjzFMqnU
oQrJ7Y2Ai0Kz+/KG9j1sRh4lgy4Gs5FkjMDvKMYmOT1w375PTXybufonY3oepu6ALcNYpYQgrVHF
5zsH3g5/z9IOtXGPU+2QDm21jl0EVw4eBzApUartR692SCBQyRpDZsQlaLhA6bhWkzpWhecwOowu
VgWM27UGeluOdsc/Oh0yQjSJNSeQ08e9Ekbmi4zQETT2Nc2pTpzU+vZTIhxYYUmJtAyfJW9jboyt
Y8v2OJlIkjWBTMUxw6+GewhK6aZGS0rWVi6dJ9B5/rbVig9jsC8YfQAzFh8u+R8nWNE0v4seTeyS
U6zmpto0lRDryhEXfmjTo17UvfhoCfzbYZ7/zovJqnCZANmEqMaZRe8ynIj3sHvKBBGePTd+6YuD
K7L+NHh3q2QaXaNbDFDJLi5zUsajgAm49gC4M/XQ5ytmFPVE1plW4w2eQYs1Htvo4OfbDJnTSQ2x
jW6GMCMMIUz8LbDeDCsI3sBoJ1Fwa4AadExFqB6AJvPMrpzEWEW2QjDrfStl7Ra5Hpy0IUCX/oEQ
Nt+DXCzXud8/+2BYVjAoA58kGkoElHmql5SOagaUjS+sya4p+z3+7oiyOSq3TirOetWdJv4pTdId
XJn8YXMcxWbWPMK+MU2RMz6g2XYfh2rcxiFKOl5zdTIVATQaGF8aWrazTiGIFJ1YxXmlH4B4y7Ub
IqvTW7xBI2CKJqZXXELt0Ixf9gyEUz6FUZTmG0POYP8IrXcsJiU606WubXZzAw+qnKhixbWds9cx
E+ROF+4i92H0kiTg2+ReAS1Zcd+YtiUwWTNGL4U5JdpoqgQw6OHu7mZjQ4bGuRJevWuqtVR9e/Im
74X4p34lDEQqArSboQ08y3X4gf5EBF435dsOfB/jwuHma4S1o5N4nPvubbQgEMg0pW4s4ARFDi1W
R4pznx07s1drJ0NG087uPR6sW1X4RFTk6rmzvJ9csdQNhUw5zZMrDg6kg2TJsWFjzVXRa5TMYld7
yW+HxB2jGcq2nPFzx2is7Op+G4J0KvP53Scr0c0TwLPaUS9Df03EhMUTQ+gOAiisAIWBHd9PY1qv
KAWDxq+vZtnlD/FDZPtU5d74hsRq5KmMH5OwuDRV86LDrQYxfmdGCvIH6GsGoyzv8dymjOumuIS6
gJ+yMfp7kxh7dF7Jym0pAXLLPKkYbsAgxbwdXYjehLVkMllzLDlBPjT6cUkMBb91j63uORutq2aF
L7qOv2nCFciAF2VvzSRbJaQEj2G1iT3oZ74kXomS2yD7SzsnqQVcKG8OYWWIHcl5rwQC6Ix7Iwgj
PU/I6D6UzNcDt7WQLKmyP/mCQE7JGQyijqfCijdZGvMwxs5TWodUzrNprHM7EKQZMrSYkCCfSvLQ
hkUNX9adTtoNUnQtG9A3uXpzmMvs0vvZS6fDv7cH48oAsUQ04lPGFzPuF2cezoQaLI6/lZ8UyCyF
xaY7Qbpu+yULotPDgz9/k0SMwHMgHMfRARAPvdzY8UqRLk4UhkTM3XBEE13g56s8RFqOndZqMZ23
eO1YrthTegvRXsIO3YZas2fYcolbMkbHyWw2TViV5A5qaCaq/KwlUB/5k2qPlnI/G6jKE+Hsp54Q
e13v7ons/ii79XelnJ9svLirNh5o5Azvgvjngw+ON4gKkgxRnw4n335VM1Y+tk40zlpv8wBApKSN
f/cNCzv3aya9EZ4POaTTTxZG3cYHhrKRApKH6hGM+vNTw1HAmLi7jGXT3uqlP2X2brPr1MyrSH1w
aJWB5K8/J9w3A12SumJ0PYHb+Us/D+I1bLAMuVjfaLQ/cTmiNRdBJnQlpoqQMqMlLBqfDok5dHK0
Rh0IuGYiMmIC5fS9RlB8iWnLAEYQ5Ib5gew4gZ/CUBczJTy1a/kKCleifHO/sfaP65xBQ6uPxy5O
zpY/RTsjtZ9KLB4734mTrcymR9/XXwqtc1YkfUbbemgvM6urtwkK8qxvj0LjEs3YQYT1wxDJIFyr
xfWd/gWNZ55HGf8Uzjb3JujgTbzHhlkExF8hRzNa8sFV7bLVlijcov69TY3hGJsKhL9TEQjrNqSg
PJpUDRcghwW+kOTJTATDJBQSAz2Z/DoIaWx61D6BGxHsYbp3LSYmPUdTb7LW1mDmGRBF7d/ob9yl
au8iognIp54pftHt2p04mjkOR9AnZKaBlXuMRS22AwU/6dRqrVQosbShN+veKdDQd0V9B49+Z1u9
ddLb6W5hdxUDGgB2LK7BSoMHMYIhMcqUoNdaf9ZaS24HPtKNU1ko92ayyNPvHk1kEGOWW8cFQRSZ
xOUArsTY5a0BpbV8deMNkJRs47RY0g1JGg/C2Ec9ytZZx1aLLZ2zvtsKBaW/8Dq8Z1H6Kl040yXB
Mal59uJmgOI44MXXzMe6iayr0h6b5CEJ8c3HkIX3SUv3p3ZQa00qDOqEbskUkl1iPYVEg7LXUU/o
hGR5I0IOwpwPpNYw7ExpXda6ecRkDFR7Qs3ogwTrtG6Vx9MzaX2EqDVu8RB5gBxq2soE7J3R/MXb
0b7RWGOHiJFdgy/YNMVPN+G5lehTaVUIIHJ/SyZ/sHnjb+YnMPhr3mB8aBJCI2NbfNYJ7B8kBvYm
g2kALWpcswOPG3fJuK2TR7uc8Mk4IxKdFn2PSVBPXHZqp8+et8qQk5cz+NSuzcYVE7txXU8tie2J
1Z9RTcY7K0to7yUzFO2+2fcQ/fYCwotfWh0WIVDZ/UzPyhGkzFqICvdy2/nmuDO9/BkDtoNsamBx
jvKxn+nJKKvIbkUsX0akJxrxA+zfxEvEwOzbckK7UaOaS3+xtJHGhrKaK1vGx9miQc4HWrsF15Md
aXwmF4ELkdEIdEPf39Fg2WgTqEBE7uAGCijCDYw05SffWERB8ZvFtgFuvMpTcMZg8zMsg9hb+tM0
lvHBiZyjZpXTUavFifkiBh++HdT5wwsKzmrvh1iwdSNFkho+tTqYzpj2Gl/cDeW9XNuavBiT9p4s
iHTD6aedXZAtkovq1qpJBXY62ft6FADKnSBLdJxA2vhZpcNXRNI0I98s3VQZF0O0sTtwOoiga6Ao
qqG/jfOSsUmVe8cF4L/OAzjEI6qW5KZz3m6Yz8VNBAUms2grE9EA9jz5QeS9c5NE36H/jADklR9p
zeditB18a4F423S9geExvpOIjum+c/pft3T8xYo/73D7QCOgscb3C63VIYy1zXA/QPFmt9W9V3YF
uqgjjaqij8lbp2+ZNnhQRzunAqvrRwdq3UqbHZLWBrmvkEUcKnwJpVH165mDtveNkacLmfo0zqvZ
FNBF7OuYh3jIPXUnW68JitOc0FRWrldeTNRS077wMu6TDosiihqSw5P0VaTNs3L1v65VjHsi0qMn
v6UuT6JmnYikOjt8Xwy7tkT8mEFv19jzUJimmc6X4oG0aRsKqyH7zQCcMJodYBMZxTlmGrVqCt8+
d2KiJ4t4e4l0SgNYc0GphadeA4o0u/GPTFClw2baFTpM5oiTakUCleSDqzbAfimt4UMx2qFT7mug
9k0i58bR3hs+lx/A8RisohF5/qDRZKzA2TT5FDhedo0QpQvLokjTV6nOCQzYjEaoBeq7MsLPtOSu
MZqI/dBYsXD6pMWZE0MrHuJvqZmQNCTucjrSW4KQH2ARxEc3x5vuZXWgK16rbSe4Z8wrMiYDh8Qu
nJtbc5KVPKWyVdu2sO4hDeKAYwXJFkuAsSimCWAwAQqTJnBz54waiccysjhnRHMmcoQYFMClVdVO
6zabb10Kl01ab7A2v/RS+zbUOSKIEkuC6e8m0RxTZKywBNEbQgFaVMbY/yvBJgMTp82QgGMM/5iL
3NgqrtsrZN0agriV5tTV2oYritIKFgOgWy1C5i+evaLHBAnom25GwxCLPzbbDztzQcfA+5EOrRr2
aB7mpaZNodKHC2oWV+KnGjP9OBFe16O5OKc+3rYois86aiyvfUzE66znF1VWn+gvaSsZ8yWLUlpA
tDU4f3TuR6A2yMzpYIAS2iagZAm9wQViZvvI7UbmZCwqneFLIBtjN85c5wuAsLsBSFAU9cFgej8q
BkvWm/Z2aHqC9rKiO2rVfCgG4kPJTvEW5+8Ak2dIi89mrt+ENF0UOePnEO3NyThjS653eF/evVl7
HUocIomD34IMiQ9FI4S1AL0ujYxDiYZhHXeWu4ZssfZNqw8qO3mcEZUKwFFsAcOuLoZ5r1nJLrJz
5jDghHZ6XjEx0NCvSGpobKq7nNh0akKCAivPQARh7gGR0IICNdnb7xVUSsAFJEoxE3owlPNekRa5
Hbz2xwlDMNOOep0F8iIn+a44aNcDUtdN7hXRxsd4WtCgWetp+96T9hOkxHvSqK9QHzKeMAZBX4Xq
mGet33reH2+BKeuyMzHB4Ikn5G9NmvWwSaexBgMyrgiWZhSwMZ2qeKXjxIlP4O60UOd9Ijyd1qWd
Jf9AxH7QxuVrlGxNvV1wyy9EtGF+0Kzmof0sB2Xvssw/5YWncUTikEo9Ipfn+iM2zfmUa/6JwOdk
b6bOY1xzJiFBBq1M2s+2JQKcYyEs+LbMk8EHPbrjO1lH+ibryaIeSC9z/OneSf6z0Y0Xda+1z7t4
S9rIagz/AlinrpTko3oJObs605KgPrvD2G7qbrlbyBFPU8WP118Rem+hgboQHpu16Ajj0e0n291j
vew2nkN7C1FquA4V0zKOiEOrOHO8fI97UgXR+JQWZOQ4I9MOJ+/vzNW+XBH+wo1DkdyT3Sn4Fe9w
EzIteRKTPOYD4TVWiu94TFaxwm1axDTKslmd67RwNnNmqG2F06IsmCZVty5RHmcCgYgqOxUW+4wr
2hkCLXofvKmQueZqR3v0h6DpROGp9bjpop6GWZgQrh6Z+QtBfbAdC7wyXo3/YjEPqnbaTSR8B9Wc
ftoaKjVeDaAUA+uP/o739C/K6hOamuchxTVX1fyf+GBcUTCZtpAcF6FLd7ZkwfT53VPjb4uGaUUK
Dxf0CaPqqJvrLiMLrpoBdpWR3a8nSMDBoAYap+b4oPV6vyUu88x5xMW/bdgA5FbZFLTegvecBHdo
13WtNamGBVf5QCt8ja+oyNcYrx8Ts4KMXg3dnsYJfb4IClVWvsoS+l3J9WbvOTSgB7AweewOHOg8
kMK5CVz1wZzCphnm4hXPfGBg7nYTHoTBAuKhL8sZBb8ShIgZUDCb7pRpxTsXLwo8jLUyyQjrtsnL
m/n4zHpAa0UYpJi+TXIZMd576iC+siYdAvrSCNfJa84nRu2dxPbdmX9R8Ur4JIK010T+mj5wvtqO
WEQCYTiyF7cmLi8Rw3vHX8Y3/FwCUd26o3icFjCfHAlMiTrJlLM9etlesSsQz0DRV5FakFT7tD63
emduTGn7N1owa6h/7cbvK1RTVr+mFsFG04BsiUbOikUHGDsvQHR+azd9A4GQBqVthiurT/yg16Bu
x8m3HdHPKMBrsILsXfMWRYbc0NBFfsDmrIX9tB6S3tiHXKcYLT6hZ8nWqQl9Myo3wtWgWTZdBg8d
mlJKBZXY6AxIifZIm8JPooGV4y5MfHVtkzczfoPISnnTdW43J6NP2b4y9jGNW5+TYf8eythnrbHZ
DQ9g8P7ETmttgRv/JHXL5VflDXCGfINj6mGAb4mquALXwM4oNCT9U2QV4LicG/wtuU2AtASWlx7o
SrhrHom1a1nLgUxiGyYtUFHXgmsoxILsl/MAM0DMqVADm4rS6Y+OJDBF+lxU2AA8b6Tsj9qzi91n
JUo8LYDR5sMwvqVjxMw10u2N1lJWcTQgcc7Mo8S4RYBPdYG0Ibf48Ojv9I+1DzV5RjdCIqA1bkL2
yTbLf4dhxDVWD9rOarmKeubCG+Ic0fSSu3uL8sWxhjKo7ZQYQ+s2dnO300XtL5dm7UbO0a7IJTkS
/syKt7NdFs9vyCn0q/BeTVVxf21wA/PEuNJVC/ujYBaM6K1SWrbmCbxFrqBGyHigx8TDkqODDjJA
xWWk0VNNOEfPqaIzJOtrbPfPtTDOUjjpnvZO4E54J4lhtEZGwBVwUEuXNPSSot+Dw/UaZNsihfkW
un/8YswPtmnm26FVa5qGKmU+M2PizTa4AUB+A6FzhjFea4Bzh17DGKolDyNQEJXnfwmRem6XYV3Z
WuyTukvzinh03OV1tiFamwJUPROMq9ajNtcrM7N3OFD8R9ipr1yeaq5IAE8m8YJaKzBzGrdZnsXo
f5EZWFn01rYaI6ewyukAQUtz3E5teio8g2AUnAbmuUun7URQqh3i3RwyptyWbG6+Rd+aMDVATa2x
qXJuvlaNydvULg2W2a3L8COxPFgxobMfoIz/gSOsEwMbNBP62iSlncWPOEctAiGempd2vFkOLV/f
8u+NPm3HnhR5iH4rTFzEPSXetU6KJ4YIVaDl9hzg5UaC3GhPISEIVtNY17lvTiEzpH2t8SHpCxNf
9rw3tpNtayWXJee1utMOMgXrObS0e+xiE+3n+JGktp3o62TvwmbpbYgvjttyAOUwE5iFAH+A4rfJ
04bbY89WKlODQynFxg/VOnL77hRSVsthWAsuxquqJYw0ijBvzeAk4NyZE7YbvXF20ss/qzG/2qaE
8awN+lYMNmUkUorKw1JHP0mXwzM85R9QUN7a6ePXODKzV/oYJR4rPizlfIx4fyFIOVQYPOpI+4Cj
4gI+sRPgQeYR5EWae2RS9A9ti06TSURoHu7qeskF6/NdnBlQ33GZzYVhXPXGpY2f5lxmOk7iGnsy
eEwY7Nzuy3oz4NlwpKM9+WdzTK2HpMqOkJ8XGxFPlDNS7lVfRvY0YZBkyMwMrDEEnhXzlsdAwDrf
+xobdU365jo3rtxjfAhCJhNYNdJyU/f+WuTqHBoelH+GwwsFg1+CxqjViuQ0DwtNSBk62ncxYQ3L
2QW68mMYjS/DNGwmEsOqifKB+YR2OSXs82zZmkG9CkI7t17IblUz7p3Zp9hIAflS+isch+60CJxQ
Z/tx+zIViJEdoFhRKleRqF65MOzNZBHumOc5U7hTm/ZoSuunsU96QdfMIF+aBg8ttkRjJED8cwst
jWY8A8E4+fXz/n3M9YbocjSGBVvoabr1XvNBXlDIWQE0OUyaXd3Zdyszz/aAkdvQuF63gwFfZDTA
lhevomKskhhHadJq7xi/qMxVvCu2AzwHERQk/tcK6LUSiftIx9RkfAphyXk3mcuuKHi3mo1XBGqq
G2Ra9Mst6oP7FXMPzuo2ZDBfzXufk3jn5FW4n1X2yM4ZFGafEZnAANi2xLkEP+9E9BLjtD9MoXvX
pfNDg9MMSrWExImDbcHbyP1wNXsdpPAk/kMul9hJne43ATlBZ1AR6Hl9UNH8QJJh4KfzeYri36Sg
nc7dN8NthElVDC+ykQ8T+eEr1WG11DqmXgagzonrov5eD8/Kmn9GBaMiUR9RVH0TM66dK8p21+QG
McPcWzm9SdQNnGEsu89c5qpDW2Z/ebfJVmiQ/pYvPfan4mRAXai54+NO7QE8oQ9wJ57AVnrYaiVF
EQ/nK5AORk8wUAOqnGEldHXqxh5ftag2oT1cmaTfSr17pNANV1ljtFurYzYqcnJKAfaMTC9J9mNW
Mg/MU7RqeNr2cfIwkAywtQoakb7RPaT4f1HaMXYndeCeJzM3MGaz8yjI4CS2yov054Yci5Xj56y/
9uChY6d2vAyl9tVV4VnM/U8RTufOH1kRnXpnKHkpaZInmn5lpLYWDvP7pmkuMPgZhCLRQ42uPc+c
QGBJW017IVIxopOIaZAMvUp3VdCO9lcxLJADc8/Ge8FpSVNiSvwHmnnE/K5pxXuLaRH3/YJ+Kell
j8Vr19mU9YPgmoJlnoRyqnRm0uAML/R/PslBo7luPMKL5upQte8F8jmizMTD6OoAI8EoFa38SBGW
Z4M4Dk5c7+zWeHcXE1jS3OvBf0WD8JwJ94ZqCs0BVwq4P1i7hmwjan1LH+KPx22CRhLI2MEwN42b
3DpQSbtMJ0EejBAuMZzI/arI8X438Lm6ptiKnq+QLON9NfnsH/6LrdvhyvBAQlVapjNEZ1Cc6eHW
MqajZJmvzFf6dxLGsHcfHJTNdv4ZR1wKFz7cnLRkrZ8p0zuuVMnWtGDqtrzELGJpWOZzVBmPrWiT
Nf6AnVa+xDxxaBDm51zQH4rm8BMqQb7sWAXRXJsUVprB0Rx2OdR981UWIXeDZSRtC8onlR9tohPS
fKQ9yyVApFm2RNFe+4FrOIb4TbIlOkxi8/hOgL1EZG87ydRvLI03Mjrqm2J5J1DqB9rzvxLexuMq
WvfBrwqDieEcLOs+j9tdNdZvQ1SLQ9lRYZmKU3HGucBVkfQMKpEiD49T47yh7cvpfXbbisvRqDtX
y1nHdZuTlEIPQ2jLcbgpmPolBb2ZEJJ/ZNAg2SRU/ASGxI8If07SRyw8gd8Ry7SSXig9ym7AJ8oO
CFIcPr/mOQ9zAV2v4sJntCyw7hrHCI0qcoms9tXPp+eWk+5YM3oT83OaUwRIb/59jiSU9L5JftUM
wiktaWMPT6FBZaT3MK9c5wcNyL1g1L2itNnQ3OFdypTpl8G/9eqMz5KyLmd+Mdt3nVIURaE6OSih
g0jLbq6tPTU0GqTL49Y06H0B2QSeTrensavXSTJzjbwtAzHzMIbuE92pa9STeOpFw6krI+CcCaw1
O62DLH+Dik2QNim0QWfpXEh8/Rdt5LcncwZs5SmxrCkIbagazH8UiC8t2+R500JvYAsGw/CtGMW5
RvSYqO/CcH4sh5yFCchHk76IVC5wa6Z+efpcecN7ljN3avw7Zd9zA2w5qMvwY+nb0Ab9dgf2ifha
uWPPS20uYiZcFMBNUGMhTof63Z7om0fvRbksLZ5RzLLNnnxDkuZIQmwb/wFx2t4kiaToDP4zyGl6
eWdCQWOhF/cq0Z/nidK9U81Dwk7GNYnymqk/VQCa8Yck44RwG3k0+/556MkmJB9hhPoHpmW6hpW6
K1XUu39fkyjSO6PlpRVwzbPzvDjYgZJW7MZT06BpG8u1VUiQTHX7xy3KvScCRAA0hkyoPvM5slvE
E7+NnU3IMX1npeLmLdSz1zD0n6qetTEhQnAlUWaZf4dUupcgmoKioSfMofBmJoC9CdZ27eGMF4B9
t8HnwIm50VPtb5dP3CLocqmaXpDDmzJxrbIlp6b9Tmv4ZxIhzDAuolA9/Nz7SkweIo1pnSaqD2dg
NLx8Qxwful68DGV6z8eFuEuF4wAkYfhNyFZ3gqTvNL5/1DBKi8x/AHP8ioB/bxfYnGqnvpg8q8Sk
DKe5YMlgkfjKCnbxBDIvGFBpeZATioPfdQdSavV5OHmyPdZu9G1NNbeW6oBFnp1oapk70h4w4wzb
ENuFVr5PjnUqw4Lm1PQ+EigYDKN4o1c9BRC6jz3Rktsqcn9qjxehvmVO15P277zK5UekQxLqWERT
Z7yPDiWPM5fMXdKLZenLELphL+GAxah9kZH/2vThVhPNDh2iC3Sr2ruSHUryQDRimzjp1Qn1s9nV
dUDsBNDHOECJx8aj9fiqgXXhrv9Y+uF+zYS0cfwHb4KFOkDQSsOvKu6PmcY8whhhyL5Mcvqo3um5
HA2JbR//DUs+frU8a+bzExuznPpVaWpAPjuUehHtFKh/R0Mj+2YMgXz2ZMEv21oxDadmkHRI9gWK
EUc3HszhJNvoVm1tv/3y7SXxlHscghL2WpyRa5ROf4GpR5t48KEvqhw7o4I3RwBIagCNKRlFOOK5
MrKgMuWZcIKP0s5ubayfBaPhBCYwAsL2FibaD0HMHJKAyVdgsfBhAdFMbYI5Kn9duEQYToiUvOyz
ToiMXmR+FmwWvdprrn4eOFrizjuYlr/MhPiYNDY6pxIbYjKWfSvIUQiZYQpQkOIFZeiVdvcD9UW+
IMUc7tSLrRAJngAvQgTOWouo0vW834Od4daqPWHU2VnleMZgjtCB/KIBVtLUiGuba9SUrr6x+/wH
Ae6dhNoMzY/CaobGio6Mbs/PaD2nFUzUhG3BrPNvRIYY4DIS03UTVVUZfSdGfOtsVFpm0p8ajat1
aIB6VqRfuP37VPtfzriJqLe2CP8vhLG/NjWHgw4ZK0NvaEOFJw8iQmXaFJxyDuweZd8qqb8h8PjT
GhWoy0NsyhJJ1mjiPtvZzUNUTX/sVoAKJuC8p8/bk0iaWf0+VOaTsqGqde2pCuWO/cjBwNNfilBt
uib88d2ZhJ8QnmxDEsdX22QExlHvhVpORYBuCabBu+tUf5HPnk1tH2sEz7fkvjPX/jRi7Tba1UXp
4IwBT0jRvwsGyOtugBBk9c+q7Sgfe2s3wAUfC/3qadXBQluHkhFqU2T9aeS02A/lcRiT1wTqospG
/mA85aaZYvafnhnqQ5RgYA/YTTvpUxBblDDKw+pelI9+pRilgCxe1b6frtPoM1k0xfbCscwKPomB
wCTI+CSbowVoONG1fnyIY4F8lsAoAhH5PsQv64fhEfrjRgvTTTNMezPSyD/OBI5KAzot8aTRONkP
6A7RI8bIosgkrVpxjixz55o5LIpifhh6mERgNtDB6ql1SIxkDS2ZbOcoiVYFjCq6gb/c89uzwXA5
qNOrSaq20LzoMoMQZshMGqLRTd2+SyFTsiaXyU8+b1I3dRhITEjVdkmliguTQK0N+6OmF1+y7SGI
8dSFnf6Vp9yzF9c/6X5Un/1U0vOc32vYMFtQnLdeLI4FaL0cpHG1Ep2WHLQEAoxpDvh0yfqYXKwS
nk69K+V4gS5VY+F8X46FEpUNJk/jmQfmT2tDm9Bs442BCVnXKBVp1Hi0ARSzi9ld50AyIqU/Ab/3
dtx85iBvo8U4nX3FOahiNRpviCCibTpIwrTT8U/aC3K5YVxrnvnfOTqv5WiNNYo+EVXQxL6dnDSS
Rlk3lPRLImcaaJ7eC1+c4ONjW5qB7i/svfYd255V7XvAknEBpaBw7j3VHSy/im9ROUKwHY1dZL7n
hc/nKNsQtIS5rytaP7Za1Hb1SYesNWdjkneEvnD/scZWy1RQ5s/YdsABUouSeRAv4sqntGPSYHr5
BBbc2TBukvumn6ttAmluG2mGGFivv0wS3x2LDPgsOaZucHdfsdU+1W68b/wc5lrhbLMZtoiJwimL
hbvT1d7SeXDtrq2FDXpcHsCKs7+wiQelpA52sCV2NsOZDakw8TYC3MuKwN9gPSt3A507sI/72B7I
AlGR4IabXNCfFYeOO9f7+zYOP0L25ggKv/OI7ZVhjw85y6RtJl9Si6MLweh7F9lcC4jTh1p4a9YG
3YKNobtqDbQG4PiY///ro+LLEr7LRNz7mQUChWZE9+CjtzORlqD/zj/ZRN7GCmhiS3m2tkTE58oF
2aUX6GTmOgSetYoJ+qw9e9hT5q1IhmbUl1VM1H28wZF5mRMlGRf3JBg+MW0KUK/RboCCP1gp3khM
Nz/8576KiaI3mC95IZrlrijXGduTTVjFd6N3NWyqkkggvLLDKVx1AVT2mB0e1A2Gk9WjWYwGYw/D
2Sc4X2ppqW2UgNnJ2TQhF7yhuDnKKvskxwjFZdQRVaZ4OjpAMmo+AJLnTMnkFnwLhk7GyWQDBOOm
9d1/osudfZS4W7CdqHZCq90kvdw1AYzPavDR8EE7zF0G9RVaD9SjP0nWnRpKNOjj5coK2hdif4FP
xsHaaghgRNimpz7k8LWcdT+bx0oZj9bU72McdIe2v/qcrluhecluQn3AuPM5WgNYQmy1wlx+x2Am
T8RffvVAqdnBV4ykF6AIK3aO2u5DeFACp7Y4jwjLyehc5aj70IvyeOkRrFmQbDsGqhtZvWHDzNE4
0qXPaCNzk3dao4eLtPlhM/ensFtwMmDosrpwiaMNOCdQz8WuZnviCsScDoI4S7i/DHLKVdBXR1mw
12mr3tj1bn/RqWLV2fm/80zd0zgW1s3uwYs9lmNsu9bQa4kUaaGcpeV3n5P9Swf15WJh2qAafkYx
I9faRIukWbnYzfCDACAhn2aVpj7/o+QfSsTDXRNFYCTUiNR/kHe0jd+a8Eu+h8WC5mVxCe+YoeF4
5hcOMJzS9CU5m7cGCSI9AmmB2BjfM3cZGKJEDJOT25fjDjQzZXCrUYWOzcyWCpm5ICBK0/VCpcFS
ZsacHbkRrh19TzwK02bo/ms5K3dva/rnqIQiJptrwT71vm5oqhRiCgw+zkpL514sNkQGAitU13+j
bWBlhpQ7OMvGJrMet7aIr3bMgD3qCLYqc4FGAyKu6yILiWMYygR7WRxL4N7awyDKDt5kfeq1Jvvj
YZaEbWUpEwdjaf/YbzHLIaIoQSniuC+FB5sqc6dq19hPEnk8AIbgZ55r82GcUQcZ3mSuUaSqo2fV
Ac0NFGX3EeUiua5F2SwOgCsLWz7fxEaqWCTPU8CVlHYfHiok5glwHdowefTaOWBo3FWMVbMXzPlq
5QxjfDKmS+iBrR002NMKiS/1hNPWVDvt3ivYaBVehrsvcleqDm6VXMU7d8hfPYk8NaeSKoL41mj+
IZrfMbfs7oQs2eEQ4Xl66VBRtAxtvVR86Dx6mUMD6ftMA29lI6Da2PRAvJFXMUmqVbS3EN24a6yL
rod33wqQelnBh8yp8+aKLUMmP6rW/2zT+l5Xxm+eMyZk/HI/NMlRhQznnCjcVpHyzo3TM3rDIZUS
RFrBHNrUFlxfEf6CKvhpSwYGSYluW/QeMxpbnaNtD/6SsgG5lkHblGDzzAfYeuPs0hCh+rebkg6q
z18wBhBViXexHShUdWad3YVRKNTg7pLYhm3G8K52MFDPhUfzGSpuIeNNoNBQBqtpf146rhc0KMba
61mQNcq7OpV8N+V0HnQUrEi5RbRnof7OGIrZRl1xrlXdxdTOe0uP5nNJaSKw1noxbcfYgvAd74Yh
qNdhVrIa4UaqDNM/9s6IsK5nYtYRn+qM6PdnXtDVkh5+tmb2hgUro7yEUT5XmkA7YWJw9LIH0VP9
DYH7W8Eq5LlnUUgd/uADvd3NQ4SYOB22rjUdE8eApM8vgREBidZMFgsxNnNEFpJoazie6CtUF9cg
OcDHs7CdprM9Je7F91Ai1eWv21PxDFr2W5cQ31WWef6WVPuWCjgVW3OMnvCNHJgRPw5qeObKYV4e
WxhNSEHUeBdIKCAKOjG/cYfZG12UCIfm3Du5XbCNF6IpJdrvWD1Js3snUTg7mHn3E1uVoKtHeBAu
c80uY2tuwJkPNeolD4hcmSItCFqxqnsuUaNpbil/HTkb27BC0c7q7jMc371FbjywR4NL/BIEOJfs
6s0xWNcHcI8zT5+90P0lc94FTwUAlDQRv2eeUSmIZ9DUJdNKpnLgroqIRtbc+oPAnFAp8lW6e1YF
Zyc4YyNBKZTLTa7JVB9yGmdWGkymfwMTMEqVMm1xJj3svPoiXITL5OUxLMK1UqfBRxkEDw6ENBwK
XCstWwEywoJNE5foljLmkHPXnMze2UVIL9cqYqZQjAXG9vEu8wi2o4+fVtFvlCQ/mWg/a+84DPFf
t9RvtpF/BinCZEN9N5zAWoyI2QeGsKV+cHLTo3apcXogj5zpsFZB0r7mM4qxkHNBOSkp4Eg8BNzG
fUCmiGshYoYD4Meoyoza+HV04ILKJi1A4IBjhx6WxbeqGONmDk+EGh/pgxFFv4YDYl8ml8JGbtIk
M6Kj7DGlkV0VVkngOPWNyRFfNXS2kj7DrfPvoGAbpFp74sdiMJFUM/xP56Alcn0nC3/JDGesPBsa
L9i4nx1xH2dw1CdcW+7JIMkUwVz+KRHOwQDBX9DxwFLatTCE6CJrxnVgfzfUm6wm7WbPdP29YpGz
NcKSZKt3mxg85s02oqwE3QOGZE6SnA+pwDgUhd3esZgWIFjCrgjOL7pLOKFXcRfekjbfkriGD73a
BEH6E0LF3BG9WzLocBnyvsGEwsbpqJ1WrLWWHr+oPYwnmmxQsBSfPa6qVSPSmyP9TRKVP2EzbvLF
g9JN0xOqVz79qvvkRcr2QSI2jXbupy76a/v0u53NS1VE77PWRw/uqZ/477BlnI2jww5BDiNe10xO
UXPpM7t9sn3/MBtUkkjlt7KnOwc1eFdEoOTKRl1RzW+LTNyGZMw30STQj0FIRqssVqbFa8lbRTyT
+xqkyzsalsixofPVpOtuwd2y9WJJSDS4QXwO0KWu73PET+l+tEuf/qV7K1WyH1xMhA2GwW4+jEua
YVaydpvwXbSdWaxpm8tVQYOYWuG5x6aKbep/3B+LBa87hjFj1Wl5EjwOBxCXGzua39MYDVNHSVVD
cNy1esA+Ejp3QVxs8na8x9uEcsmDoFckp0Fw/3FpfTh2G6xVZx59x6jWhePdGMN+ezI+CL4PUoN4
FZzwo25ZiLX5D0KYm8rEJp6ueWPCXF5ec9UlTBSNMIdVzCll1QtitvxXUapeqJD5Bhx/XZHdIhlU
1kl+tXXLhNns1Z5H/cnqmDuFATlXM9tRhtuB1ATy1S9JXJW7RLEXS4TL6E+Ti9VqFvIRNs6qZr7W
OfXeWfKsqSvddVEyZmrT+3n5Sr0KNSnXCZp5gtuytXZIxSn82jvbTSfXWDeOTZ3Wj3lpfdkV2fNB
6iIyd/Yio/WusM9dC8RbMoiSvSu4X4pOHtBFrKqpyjfGMqlDpficDq5xsmv/rqNdiMeCAOFYP/pG
cLLd0kOqpiix2wQ7IQ9LZtjhJS8U7sBBf5v4ZAqMSJugZs3tSuYpzti/oWOnYsTOShwFo+JawiJv
ThAb8FIB9sXh4KPM7Zz7EoEfGMXx5NRsVTLzgtiDP59z6tRycRwU7E1ZoPBbg9k2dEncnB8xBXBo
i40wAS/f0y2z9gcayfC0gXwcj9bv5JEJNDM/YXjdHYYu5Elx2ZEa0utQoTm/ZVIbOyMJMsQyXoIn
SDwZaACInmH+EWdXDvc924RHmXHkayDIhPuylMwcl2aEmwYvE21AVTZsS/PkO3ascx7a/+IpPg0D
b0A+ZY9xGcZbNtmbEWxubPbpzjHiX69AbBP5XE22Ed7hQfsRNTrs2Gyfkii6Wq1Mn8xA/9mJXaxb
9MmbdMAyPS2U7V6OW80ZtmoM+gvTYYkJGrarCxxG2NVmx71q1ElT445XN2W2SZtvHNhlnztsAWu7
rQS8ZF6wajqWLhc1E9/HkpSerZd5lNZwiKG+2Vsiv+AF872v6d1ITKvAa8r51gwjcfGZCpEBs8ou
WyjWPSbW2rr6XeWQOXJO/QT6bCbfUuI8OMg95DS1PtRibk/9zPr1ONZS/XCa9eWT3aEqGmX2oph5
RllzYn5cV9TLVkqwBbp/UPf5/FhSZxwZtBPQW4jdTPLUztbjcXD1USAJLTKEGWEE2sTLl80QF84a
8+SzUwRoF2CLOCBXtqWYjwpCV8lcfd10+oXoZqZDoo/uMeKo1WeZBF/1qNU+EdzflviMXMaztsWJ
6ro2XUDM62t305YsZkaSeOM9OJ8kqpQStM3g8//Ll4+UL/POCCqQ1gma606aN6nkWy58tHthzOJJ
BMtoMVvPZvtXZZNxzQHqVIlNXrBvPskqZ79nEEZQZN9N5TcPsjgSVuPuyefaazgf67w2Cdert8QB
TY9TN79G9uLVS3BS8JGYLdt7HVnF1uinHKpZwrbTe9QaXzWiyDY1Pot4OYX8xNs6cfLt2z0C6gRH
iTBL4t/6jVqonz6aqn3FlWgH4d0Q4pToMu2iKE8Ejqbx2x9ncw8K8R/i1V3A+uqUFPLSml9hqfsz
yvZobbUL+x/I6XMae8yRB8yFAg+sDEokZRyroFcjE0kKHZ9V8ImhBdkbDiqrzCn3/B5ASgnA2hGA
chiaXpAoASJVp6aFMVeJHY2NA6HbOqd2Mu81O4bE8G52S3EXot8Jh/pRjeLU5+KblaZEb5UJzBfO
ZhoLuapT8cSHnbECsVG419YjuSHhWfvenUqIS4iGSzwODyIi/Vkp+4O389UEmHRU7bwMX6hVPXrO
buZ9zGKZb9opODZBbR58pR8ap3DWA0k3+9g+lp1drqRdiFeEg9cgC1ilx056Z/2h19vWjT/tFbF7
chqIEYH5Mor0rZ4IXIsiPLiTn7/I0erBSyITFCVwZQdFdE0RtCw22F5VmLx9pjUsfcfBpHAKZgT8
SpBkVTGvLkCvM45w4y3fFSWtO6HJMY8NA5VznenNmAevLZO8/QCJhRkeTGJ0Ca3DliEABmBVo95g
y8Si7ZtiMw6U9A4qLlnK3VyM3qEa+1uHIYNvERo90i/AyNa+sgoUTuRDr1A3IbtK2vA+ntNPf0An
6lnhjeE6bkWTQ6fLKfDwM4Nn9g+9qd2zUZivUUpwz8CHO7HQmI33WpgfvY1Ep213//9lrgcnMJtu
NkSfvtvqoWJinKHH6EXz4DB5PrTthxqEcaqYMzh9cxCuD+1eKHImu+4ux+HdKehrhdIvXdYuz7EV
kD1GMTOUxR8TSx4OJucSwzoKKIqs3HzikDkOzanP8vDBnn/NKjmTK2KcRqv0+VzMYlPzc7QFjbMJ
7aPNJsCZ4hTN5XeOzGNdK35Wq5tMJCMbsw3CHfIGRYQ3oxqEClw3pcstVByESYJYqhPWpUNAQpb2
blGrX+pnulH3heUpb4OzEmnC0R2M8qIQYF/+/2/JMNGg5ubx/z8yg8IeVrbpyYu7/Bs3PDc4dVqk
QZ0PqGo+cAj3ZAq9UgXBGnBzmAmjwjqXCxIKu0f88vUNQl3WDOU1QfC4dLLqkZCcN152hfQX0rnA
Ovc+oNNrg+zdmPzsrEn1Ws9+46xtIEN4Ydwb8qNdNsxPAifloZWBfxPl+KhozD58D0Vi6YYTudos
XpXwOUxz4w6F/ENqdc1zLCvrhO4/RHnF/jiO1IR7vPtuav0zDM5zPQmCeBE3PSRW9dV6tOpJoqe1
H7BWl72x9mMm5m49EdKShpTFiCU6BNYXJP2pl2niOF0oaEG5t9n63qdFy/uSjisrZPCpYjrtXmRg
M7t040tr21Mzn1QID1Zg+Ksc9lBVXm/AOqQUKdq6NLq7YBl6x0MqV2w1zXsvDgHYVbdMR/VliEbU
lvqnRiOO34yXNgtOpE64lwCrLldzM0IM6IPdlM1MSGNI9gGODOaZ9jTRjlBxRv0QHVORdjSks3Hr
YauQPgo0TSUXYOPWxpFNu2FFtWPWEJ0t1bwI2dC/9M67MiYuWrpLyFwyuS8NKzzV2kl2WrbqMlBY
0diw3ojahKwqdJW+jTZ48qg8sKKh+PflE0t+Avm6IN94TNWINZnvGHqeep87PEcRSrOM3UdJ8hMN
Uu6CXL5Tw+T7NmNdbuYNORFOmV4b0RC6QXhH2JCN62s6ttiOLk5oBjws7s3uvG4bk7zE6NxbtGLp
rmSWxwKfHWkPnnpFqo1f2tupUx2/HLGwUU78YGgaEFYmrk7umg1zRcJgyeNoCFi3WkhcOjqNfXBD
CUtDKPQOl8QlKZu7CembkhKMtHHtW5D0emSgNLeFBGQC1TSSYl2HZAKZ0BDbiJHeRIm5byRyPZAo
hJ722yImSSRWOyeZ2IS06UNQCFAr5JxlNvZnwQxqNRgsRlMGUiX6V1oGQQJj+lkh1WJBkD3QiIHA
zTnAgRgt5rQcU+VsbkTM7eXpvD9U0Eui5s6oBHPptH5gz26t20x/ZNT+G059si1wkog6sI8sLUl7
mWGzpWbyr805xNE7vA5bT8t5LztMOCB54nU2IYdOKv8xmDIGTK61UWSxnkzLe+hMT2xgmaawN94H
DOR9wMVpdTewq0Rcl8ZXpaubMCdCA+bqb6pOZoW5lupb7AkUnVAF8UdtyexywDjcRnd1tpDISpBC
bG2PADd3ZsouPHIS6PW58biwk63qMHXOPwN//fJB3YKeA7UYmyuTJDD8vcf+vONGi+GNW6K+qb5o
oc/Yx8EsdxmxftQV3d6XCp0eiQUp0ozRrf6W541QWmBsGAWgn5V7p+oZIQuCtMXQ7CxkpaIpn7sx
Lw5hS/KON55DaRBa6M6Hrzjgd5/NbDcVi1wQs/q2iHBCRsFrtaw2sexVGz8jhJDEgVWmkFfAfCFG
5qaGXm66AkZCn7PzJ6TpPWvZPlafDQiLjR48vXGIXEdlD3VgzMmMqqqXqcgRXhKNso7kAXNWunYb
522wg6cBJwEeoDtb0V6LRv8hn6nW6EUc2wVDNVTt2hz9f9WArCIjhR3B+T/Ym3Q7Y4NHtgpe4bfJ
4Md0SJHgFrqz7fhaOpZxCFX4WnGq7yrnOw2wUXvKrDdx1f+oyeNtizOTp3IjPItus2t462K83Bzc
G39Q3wD2vL2qo2veV+JgifTL9wmXd0z5hAK8iu49rH6HmjHhxm38jym/hqX4Z2R6r5CEr0fbfixM
uTGXzyPF3Yx3v8y2bejvpiQ9Kj918GE29gl9xSmUOj84Fj6SqbHv+MbwD86LXawbD8BUgUcX/s4o
7KvJG7Bvc72LfT5chy5aM7lEejr/LAGMKNVo96M7NS9IQFf/pX1PcHvj/9Pde2TxNCzvPlpfBgFe
/arn+IsRy9OSVRA2YI3JFH7Q4pUj4Usy2VorTR3VpD/ZHL+VBhYpJ7rDSqlQY+Hmway2/MmpJehd
psdBeoRqpe6I62g+mn7BtxCyO+4gvfItEdG+TcsB3vas9zWLgE3KwYuXridADpWWYOiehO5rNGJu
dHpxqP0CuyDTJ3ck1Zo0Y7g406djOYBHXI2n0ScvokxOcY30oAAj1PxmZndvNNj9GWnhwa5yiTMm
2dVN/zAi+Ogi3JPGjE/fQunPSOBRqeEWa0Y4dewf/LnCgeyDXuWl5bX3kaS5zr+k7oaVn0vyTpOz
m1+5TBjjRsOwhQy2Xmz8ym4Rif0E9vDS2JCyXZ+RQSZPqW+c2l6J1WC5X1NEYZz5DYmD4XH5zDLs
d1uvuZuXgpRy+WG2R8wpfru1ybn2oCjEEXp/hIliQ047iuySBMQRCMPk1mhB+xuOtvuK0SbbjeKn
ES6hujwA+FJ+RiOgfR2pm/whf4E7y8+UA5Du5HfT1Pe9b21jisIpjTjBSwdpavTlBGLa6w5/l2n8
9jBCaRe/SSt/GcJz6DzUUfNg9/a0LAvYavFSUNOlEETa4juaUbkOw8VcvK8delhp9ReRhUQ8FNGb
7IJuXfPzCvyXq6Z3X9uZmG+VB1/FmFDlZJ8hpmN7KD5bwjt3CcXjpCi0p8cBFSEpqyEBQkaKqTM+
9mHDLjUxr6DUccGP36guiptZc2EY4oPc9vK+DlHyWfP809KUL4cvjuLCP5uOV5Bl3FPn1ITceXOz
ahGIh2UisRr66TGqPvTM0MGDF2ZL42rp4Zjq7JF4txVf6am1amevOvWeGssKZ75pWZibUZU47pP5
Qen0mmv9mvszE8rYuoaEtMWQ8y+AU495mT9GNipfpousYejDp/BfKJMA50bLs97cJt+xjw6RejBX
/mqsXehlp+jgdPrRrgRT5HR8j5Wj98mc7f0RXHoGsqdrhodOik8hoPv6cEcggJ+DGPHEHP05GQm/
Daxs6NtZfgr+Obq6H7RxLTB/14k8BPDP1qLq/nQ8f9KGy8z79JIGWxUpyQ1MHh284ol+DoDTy9Z/
sSiko1i8U1xSKhbhkcMRAJqqTlaakiWpnseatVCQzGov03dvin7bOb+xQDw1anQ20ELrPfgeYHFG
c8c0gIZtijHL5ezdwrz86Gz5K9CWuF6C2t523xi9XNjbzRtHyOs0JR+d0wBKxwGUjBjgmvyqSBen
WUbWlrTq2ix2kaAa98Xs31uJwViOSb55G53sR3VMeRNyVJo7/m7Yd/qxWtgF1YrByEvjlX/5wCvD
2cxcIjxGdvvGvwgPlh24gUTdKvS4q5hArI2yw0NvMbRxHdCCwvCCted6/YFIWAAhUYktyPrui8bc
8LAsPWg4UNCgkWCrqCpB8hGb95VsWZtnz3NZfE6Khxal1HNbWk9+YuwqBj02QuB1J4abG5HHlLIv
MafgK9YwRdJiumgnhhqxbJ5dX25LbeCIccq/ucUCRKQh42/E6itIikjzbM1IPQx+VdVjV2a5vogA
176TvVUhwcTjW25Ut0mWLzi3rkXefaoERSaiKCqe4sUn6vlkZO57wZCF5Ymo8VPCSROYCBIGCMnU
72YrfymKfjd4HcyN8I7pP5qAlFWaA0wtmN5nxKqHpkj+ouVg59mtY1bromk+oo5FbiaIlWwZ8+LW
30+swpgZ4xtpjU+jwQJI1i8Zmmb9zqdFpcw3l6B6UyU+6NqeDkkSfhAErMc5eCZE194soy+0CVSe
zZBQ8EZtuEcZpSkDTeAvAcbqyRg2FTp2o+k/DOhqWwWIzBUNM9BoU5Wtf4iYbtuBPlnCUzsPO6XO
mOmXAJdOCGJ+Z28juqqjdEqfDWfZdFWoOWgHyqnpdkl4iNupOLX6WMQOdsxi2tgpog+/YScX09/k
KMYwC9kM7NC9WAJ76+iwhSYtbcXyPbl46WXsINxZGQNvW+B3prZgdWE9tKjY+XnqP9+SLIyk3ZPz
Ju4bD4W5aXD7B8hh2HdwDVjNb7yr8YwObpxvSeikICG3E+svz1OOMqnEbtaq2UKYU+8mVKd1PL/O
cFaM4Kl1VbqTvvw3YbgpFDWdhvxVGsYrgIMzq66HJtyZFbshibybdLHhJKwlDcklOZkYTH2CL809
ptai5tOZ2iDeZ33wCS2UdPTGOsRh/y1BYNLO50+dEZWrxg8u4JXfZamm64jXx/WGelfNIGw0Enst
0HGaA1xMOoK0oEmwvIVhwgWRYzXeBItjrXOnrckNLEuUMualzHse0sC941tjsxqP93ODq24YWBQ5
Zf5PMmEEfEQ5iQ4vFclTXuD9jbCpBa37LJ3qGgtmCTxTCC2w3pfxfEgmPI54v59G/CWgWfQNQgKE
YtEygU6TS6qEONhB/5wk0JVLVhqc0c4im+LI8otd6pEjy/KXal9O0TarqrOXjhU5woxQqAQmy/q9
MRt/JrjsR5ft0pl5dx7p72YC4tCdbbK3Q+55G0JmlDATdZT9ZZrZjbMYKFL4GCGwyIDWZLH1xir+
NBLUatkRZl7tvzrRdMiWY4sMrb7iS5IuS4AOp5Wrm/fAngc2wB5otV4AKSkTYjWcT9MxD5a6puNL
N5ti7UBZS6W+Abs/uQtTfWyxxLniXhWQ27yRTia30LWH+S1zsnqvFpTcr+uPT8z6nKOZDjtrntQJ
GAP5kdmwYrR4R6D3r03SW9EwCsDQt5squpM+Md/m7uxz6K59YpfmCVGeVSZXFup/fAMUYGPaYrG8
5kYKlNb7MBiD8fJsmTdo0lGR2YtEXZEyUybJeAvZ+dlXRrQZkfCtLQnJB1k9XJ9TauFgS9zsIt36
4nAWoFM16Z2GhzZLbjZ+YLqcZ9N3j93EmAk410pIZomI1A8gl36jaHqerRryhreLPX2iIMOK7tP7
V/4B60u0brHo7iNP//mILha2/kdYW6iYTO7OUfPyNHLDe/oepRxc0/yVesjlU4JrV8awdGPxWQWk
5/mKfki14ptZCa/FQCXtj9+jEb8SBZGNnEVjyn68eB5b+0fV8sbo4WQb/HZVD1yR5cEPsj1bAFDR
w7yBmNWwEobY3rRnn8AxDpFXPq+fmQCHidOejcYFlO5LpeiF6a51h6AP4BBAVDrBzhcPwPBPfqF+
oN4+m/Hwmraa39aJjiAn+fbBucXDgWQCi6svu7KFqLpr2pq7krjXwlr8byY7T7MM3nQZbPmuH+O5
MdFiDc8ybjFTWy4eGA93bu14V1ZJT50VgEyccHyb8g3posUcv4BCm22bHNhZmJ7jPrtzAb0ErpwP
2sPE5meA1gX71R62gZrL9JgNv7bfjjurmU6TiDENccQCSHiuKL24KWP/slS1vYatMekSAdAywfPc
fRmkaktrj4U9/Y7YiwFnmMsDboBraEUXxPbvkLUe0pT9q6yJg6zYmS5zAjQbK0I+732E4K4p/5GZ
dIenkWMhzv9yCwlw+G9qHiC+3nAXoeLsKXfqMXtLCfy10vGvauEusVQ/KN3/zVZxqTwG1y7bIwtH
C0GG+MNdM2SNQpZMlmKXyh3+PpatUTQ7JKZZVg3lBHmronOcQ5w9uZn96rHbNwmhoLX+illmsrNA
zSe9QxDwrQVVdYqBJyehfyna/60x80c8tzksBf0Y1eUZ6gUlR+E+Y1XQdssOKEer5vQY6VgaeUbz
44pHgTr54vnBp26dm844zeB8YRdgmycjKNbtwajqfxVFNVS3M/7bb5XTZjnJ2xyLM4/o2h7HTcww
NlGA4StEFx1ZtSsbZaU5YUN2OBrM39j8MEsXImsnniwqchqW2FmpmElmybiIflqH/KPa5uRqHOpm
+Ri5iJem5hAz/FznVX0sgdqD1pseotF7c5IvTQ+GafBYcns0RXZpWMHG/Kw2m9+dW/fXkbNNN2iF
iltE9Q6AgzQ/AC9hgNgExsmFkw9td7V4bzt988gmjwHgqQ6ney/IXM7Cdq1Z4aFgGzP0jf9/AUrx
pgW92M7mQOdEY2WImsO1AJAwhG86B94wWqzGW0E2ZBC/SJkTAJ3fyDlmWO1uGC4ZAK9p+xFB9wUg
PFzBgFs7FrQojukSyPxA32I8mlECw4fZvqIVBbqgML2WNoUC9AE+lpsK5TMHmrefuLrQTBXreax/
Pbf/C/+XjKGUMAQZoSkDoDWoXzRwsXFAO/SRgUZkKnbMBzp0JLOLEwPJOpV3NT1x3CFcLJ1/2mDq
OOKnb/nUx1jWG88JgRbB4fCTJtlbaf48dTg15QL0YFrGim/8dIw53gKc+sVLx9BSzCfqgrDWFwGq
mhkfVDWJabIR2X06AKEAB+7XyC5CwBlKm9TiftY+eSS4oeYwn1FeADiyFVZpI+eLrkcQWrBIvNj/
J4wF0Ts7b6TXu7sw8u3tYDgs74TW59Kk15KmA02W3Mqk4gY0ovTbVkl2Fn17I6aZSVoPLFQXrnlS
TteSepsgvswgxhZg/zZQgGitxeNs6sPgZxZQKn5yPsvert+dhl1K7RjAwJsClsGMW5XkVt/x8XEt
m5lAg6oAIeEZWOnFZ+rLkGt1XNspwAsqQxiiNaYqTKR2BDKFVTkNTwDrU+J/lPOlN51NX4Z3Vhu9
qcG5kyMS4G5KLqQro9ql72oH+6UfkY8wb70vRhc0DdxyI/oYdMEEoHwpYvRergt/EVky4ZxV8mKa
jP8nwrkxBgOgxz88xAo9VXBkIJWskbLCIvcMrFcxF0nwGzjBQXABjTJ29oD1sr03PZFzdm4H1ics
12ZS7jMmZGE3X5qQGqc2oeeN4wti5AfENK8zYEsSIYw3GVNaUyViAnTbi+ZbKdFvS+EdwijZWr56
9RlKdb1xbGdpXU1dHnPGRISIjui6S32Zlrx43dlPWYqw0nTLF4JIH2sQLkObgsLmHbUD49mbMJqP
EQqf/9g7s+U4tjM7v4qir53He++cdna0OsKouQqFwkiCuMkAQDDnec638bP4xfwljzpEUq0jy+EL
h8M6OgqRIIhCITP3P6z1LS5etn4JQXYRXZA4d2s43BdO2Qxo65Dzw8y5npTkDi85e7zZ+Ijs8bqM
SsDx83NmxPf4LytUeMAe1XDAuL6t4HeUVrjuzfpFuNGLOaZnSoor1zs5NSyhHpxZVq8MF/Nwalq3
dY58wsJ7WEqopbbvven6wiCQ2ayNRCeKq2YX1yBz0HHLG+Qt97BdDpGkA2Lj2RT2FzxISAewAkAA
f6pRLOAjj74VzLs4W5ZSDzVuJd8nzUEWc8HoZelPADUW2TcyfE9zmR0YYN1bYE1SFXqbdDAeQfV8
Jd14PbbQBYaa27Nq3sq5Gdez5kTxi8emnlCASONRL6vXCpGuBg/We83NLDBMJIrHfKsaaqm4f1Jm
cXGqlhmyZSFfnm5Jd/+IGWodW/9z2xTVDsYBD4ko28O5dTZEx++TIERWWPqf8PJ/1OD81ByymCD4
tfL3hjKIeT4iSwbIkoiFjzqivvLUuVsg0nb5VmUu54jR3k2GOswT+9AwPASJPC+AWyO7uF31rIos
hCrLmc1uxYHHDmzDZANAdtcYIn2VY3QhdRb9Ag6SvnPOvQjvfT8+Y0KRbHnCe1rNCQ6LwclETK0o
WwxMHpij3vM2WWQfYHMQdIYmox6HZD8Sg907X8q+L3a+Dg9pUV3QXEFScY0TOFFA2dggIBnr9fKl
LTSpZcOp1/TBDdXgpSm6U9t6r01L1ptljVchgs7QyWBuFAim5Zqa9cbAaOaWxcnoDQSX4fiAt/xW
peElNY+FxM2Xi/hj4LsjpB6RXYtDsXQf8DSfjfrNIroZxe8QgJNLLmbkPlX+mY0LLNB5xuDiv6aI
z8fcNLlWpqNnIGereiabUQlpp3M/nG4uV4gPgSVce4vyVCl9UWxkpQ7a7VTON/boMOBBx9yGRrvr
GNwxvS2cbRYZn+oeIFifMILgSDZj95lFFgkLXvk2kLo7CWZteQo2ujHjb+DnnloNRi4McHipGPQ4
5uIgwmCJDp0SOUTLKjx4vERhMERvQ0ZXZbTVDTM6KjwolLY4VWN5YFhEeG1vHISNOtYeKp40/SWY
dL1neNkyq8ns7ZCOBwOZ8ZVoF7Z/cOMMdr/OvPDJNOnwHQEvlDhbMopMzNEJxLWeHbudmKsxtm9c
AXMozqkpI3jr373pETzSwUmeGr/8iPEMo78ePlOlQgdyo8+2Iz5NcvyETOM5IYeZbALwFWZNBmOG
zFeRcd9U6TEf/XVLsM5VtLC+0JLQXrVoRRMzgkfSIRawYyzR8VvMCAvnUE2ONVvNEWhWWLKqKIfq
KinnO4d7cO25ACBmbXzoCdEaHFJnir7pklKD8cdKOUF14lg4FbGF8dl4Tdm3Ec7prHXc7rxoxlpl
oj+R+JA9h3K152SPYDk94nHfVLam9mO6m5AoHBAMCswmm6d8NeTqNigSc62gA4gyfvGt/JBVnF/Y
ngd75BuSSbAZA7EZyd9QDO6u8khdtN/hysiNjk1i8A4i/Q4wJkKVt5QUB0MzxquLaCS56S2tyq/Y
h3hDpuGrlwynuS12xmIQ6ezw65Ble0AheuUCek+/6cSwDzrT9o7Mko6umPgLvO1XPteLieSHU5KA
CB8eLrMj+7lkPL2xBwDvw3hMZEfKMePOXcOqMwlY5DdDt3dz9x7zVrJ0HKiKR2cTlSnL85m8B1gE
05bGqGSV16Po3uiwyTY84IaIMUlTWt7KLod9nw3WMYuATHl5tE8tfVtFCfLMjm6iIdKQrGa6A/Qu
XmzULKAcRNSlDRpvuLSJ/T4vG9axfa6AwUJ8Zd5mFkxAcsEODnImD2KAtGwK9oUN5F5D5YGlcG4h
+nEgY+9J4HLD1QMr9hm1m3e9eJSaQerdtWJejY+LWIfSlhcX6ZgfJfUNKqUsF3oH6vJMPQK6dzwN
sflR28Mt0JhPqvMee4jDocJJHkaMC5YQZQzkEWFWI0YMApbrBdgD+HeL8WW+UgS44KRC1vDdovnu
k9JsIAJbQpuzJb0ZmtFBLIHODsnOQ4T3EvAvYc8VG0zGEL7TLMBHfz62S1E3dvOrx4hmrSr3iA76
0XCxYOoWaXof7/HneFTVRw3K/DQ5It4j6j5GSxh1v8RSI++59bHMPYQ1TxkzKT9qJfvt3IEjHjA/
ad2elIPxUrKBXN7AQBcMQr50CQGhHRZ3b1hM5Lq7FovXWWvmBcamU05OlIoDIyYq7wI/ubK8J7fG
X9xI7P2JmzAy4y7nsuogICO8uPWS8nbhF13FuvJo7B2map31DWzUtVUMJfZZB1zWJ1HIfOs6zKFc
KEya3t9fxgKsOso9WutDggyzLD7QTLynVgSWW78hi3XXpAVSN0dgpkytD2U6scnJ41vUB3tlwhdx
YAWhOk23xPBAGYCzmDR7+iBx6lN1osClZ5mrsz/H574anutpvq5deZFjCQ6sKUmqcPNb22HCUSyB
xmWCtCS90ItjctEsrCKcT7BQKpmlu5G9dGf5BFoQ+LJoU/w97TOC8ivTJVyms5LpAtrQ2LXTzNR+
UBvEss4+a72bWOldwDrJs7OL4glTaE5oMaI6ReS7n+hes6ZIN6Md7+xEf/LZLZEI8sXlcc8mDq2T
DxO8rVGda7N6kqq4LQeCkyCDn1M5hNcFSRl8cnAaRXUx5/hQ8QZFrQE0NyJ4ScJb9mze/NoBwwJg
6HOcobDj+qmWYXm1dpckCKegXfem5JOXpHexpulioWyuKmKhYCDeT8JszpOR31vxPXXjmhz5kPOK
FBYbo46BU3vbYm9ag67NCuNSK4RzMu+h8UrKdouDaWril7nt8fcX474o7BRDYsj4SgYPfNczS+7u
cfTEwaQsY33OrjODaZkoXaMem66RZhJl5BAFFcw0sSMkpa1pDGinSSQxVfoEtmhhngUPQxdnTwOz
YQrta39KvSOyrO4hEMrY9CW4DY4q4vlMZINGFj9AlejAJXKIZgFrMbZnYIzmUz+DX2etv2VFjmdN
GsGnLl+M0w2YiyhkzE4aFFIDwilpwBF6+rOipmgTwgdsqAhsf/nUrd1lzwjc0JskYEyY8l/mury1
Cr/aVrWR7ye7CV/o1OBi3HKbwG9gcFAhH133Hn2k5wp55G5lXtiimldlsvNhAN079pjdY5A7FJGx
WfwF+zaHCrjcNI3Xiq0r7fY2iq9pasB/sqVJzeqZSBlkRBVz5KRyKR3rjZPb15NZtquw5LsuB2cX
o/h3060hcb5V4fCpspwHor/vWjMEyxQbn+ObuIOHppYGJkyyFz/hph/AlmNnwJAa08QECqWQhqWk
dbfNRkIwZOPgGyfEAsW43e3ae1grN1lJ+9NQHe6XSj73otMYrHTJ+AOdoqIiL2Dj23m3NsSzHNEA
0C00u6EbsZMtviOmitdWBhgFmT9VEaevISxwaoCQRia0yElw6OporQqsWPTp9zJCHwpZl8loEJxw
bKUnVGzIlG3GQVbrXZZ/+4J9L20HnGiroYqCalg2NOtjPkKvCcwLTNfbCIPxMWf+dLXsexDFRoQ3
2Y/MsMatP193rt9eGle8Ix/FlskE4yipZZkjYqeOhcWMGMxJMsRw6SM2vJpHMnKTcpdXNfraivpb
UK2aLrutVvc7a8aw4krQoBEk7EEA1R/hcrE9SA9ibi5RvviQJc8wQoVJkZkjHtHiLq7Gp2zWGV0M
2Lv8LVRJvPMRA+ySPuNNaMDoRK5/XbE7DxZZ6+LD6Urz2RDxLv8Wah6XFiv+EvmvhWsFx8FdKnS6
y+zsjWcGKXBYXb0cN6IlPkZhwDKh0xvriLcUL26N4XRBNB0Y6lyVmb6lQYdZBNQfHR/lb+dV1EQ2
cSNmnlzVNo24TiOIVIjiK2Ybvl9cKsmciHsYpsf0gMQo4uJNTkFK0tPE47HUxM1GEMZUzubYYcbY
s2euYsaOlIi3mUv2cOyAPDSy8b7KMOjNUFsNotI4JP1qpc7wsvJtLJjN12Fxi77vDUko9VbsvAo7
/Tzox6nLbGZXGDCsfHg1uOmnq7l0Ud9njkYuhWnATCIW7IDOA/lmWDCZtN0IRMpouvLInY6zgLxe
uW+0vk9B32VbJtao+ZjOhNFzz4A61i9xztQgDbLLJMPtFKDhF63Nzx7B8rpjL46BCAGHN4NKG5+j
5k46VOUWcoKg2tEQ4ddMrJehA3Rmj6D0g8+zDamDQhHrq8PuEUrzQWjnFXCFOgAp7UIIbRXcI2Ux
ZgFke5pE9Dx2xecgLs1DjYgpQ2aYGcN4Y3FjcRKF+0ZXPE2HZ6Omfgu1uRsqP16FxCswyMAMw1Pf
BEdzwYYQMEF4HasbN/Hfxtl+abtmM7L0vJIBf8rxlhVG3J2jctxnoe+BtmieXWuwN/Hsf4ThEV80
10MEUNj1mk+KxOLOpIZCt/fkls0xrbh9wirdT4FD0ZQLY1feCTs0dlnivHfyXgS8Hu4g9kspAOU5
ezFhg8XmtOBH3qOtJRN43ngnGmIRt4VHeFbS8MqMMV5sUMO5QQ8LZoNfMWvIILM4K4nGHik3eFas
XGuGMHig/fIdRxRqaJ5zI2rcK1HY5joGvOJhKFJhi2wfSlZHxHpV2hel2KGG9iWoOtbi3vDAUhXi
Tgz/F97ekUc52SN6AHLeIk3qdPAtcpBBMPK4CoaWyyjFrRpUlGxNUl1VCypKhwX7KN3fjknz3vuY
ZKzu2XJoCIaYUal3xu67+MXHW823qwrxbGWKxBBjeHBCbwsH7w19Yn8MA+QucnqL6Rx4xon5EC9u
c0ezn6Li9Br/LGz3bPqkouW+2vI5PBHTd5o9BPBQisxwZFXrrjVspjKPIEXyRa8cepUU962foWOM
y1Zu/d54KyK1AFRyNqcu4MSOR3Nic9d2a7DOs43H1SuOJcBjSgLgGRODwmlTG6wxkuI+VAcfo6YR
PTeh86XR79CsYtoPN3S+Dc54TTeMV9sMnxrv5Xvxmi7UKRSoYjTeedhslaMudZvvGwkHUsTJfRr1
D9WM1jMeFPyWLD/w7a56encCk669gHTaZqmTbdv4yPrwYGfjUz4bIGeYwuWt8407M9yZpbx3jW9Y
kGEYx/JrBtMdZdO9gVkfj46N2lM5W0cNzGPAd2FhpSQ2vK1Ro/AkMNfNUW05KdSdKFsTjv0B4gK3
VvOJoW/GWveJEKHZMD8HBYwdBML4Ykt1XzDIhVX/aMidKdJ6KSJxYIZZdZzN/kxmAWNJi0swmiE1
2OOlC+6p1K0NvdWMajxYTXlBkZJipY+QVLZzsIEhF+DXvlNMTIB55u1ubBy9xn3/aZb5VxcuySXT
c7Qu+yXSoyuQ2VhMhRI3DbdqLvXaFvXJnhjGz0b5krrOJ0hKT/WAEh86BQzsXRJ7n2ISfG4Rn2RX
2K2ci5mmyV1VVm9ixoyLh628cdkH9gNPVCuM5Ror5FOQFMkXL373p3fLMsUN/fZ13CuJgY9OY2rN
l7CseXj6ebvKZzLAXfgyPJOhn3pMxNhMLeQ2DxtO84AKs7/LswWpkVjd2cktbz8IySSmxUIcGimY
dWJtmIQXB7TUWHQK7PKzSQY5QK57S7oRy3KITMaknROn9ykej3Uiqu2cGPVNXFp3dYLGz9XIyrqw
2CgIDyu4s/ZyHNC+49/6Zoa4ehPK+uvGGo6VYbSvwuxIsA5qxQ06WZtcjGQCSzfYEMvNBpPEx3UR
2uwS2UjsDFx9m6TOzinJwdxDUEIxOSJCJGVv6te+mrpvRdFfEuWB1wzcs1vWAMrBl0qcb9NnTzcd
yUDRcOyc1NqkwtRHWdqkGvnYgobkvVYGLM24EwzO+eymuHWHL1QQbxWizL3sl3OrWNl5DykXpROa
G1agDEX6ahx4ss3NVcr1B6jY/hBsNm3foidB3B6YCjlpeMQCgDZ8DHhyk0vNLbeQF2WSsAvPFDak
pFkPbMYaxdsWZaYDICDdO2z77ol6uouKns+CizN4O7M1yFMNM1wrmDLbnl91PEqdGL7gwEptTUzF
4CEyzMAua8b5g4vf0FE9OoNLjZLparQFrm4Pp0NpmRvmbQcgB1Cub5WviIvMgTvZMrhEnJekfBv7
3Iqfqsx4S/F/sLbHux61QN1rPOhbWF/70QGmkxvspyfZHopG4dXpID3X0trZZo79cOKHGfnxVgb+
BR9VfODLWnjiPa8k4YVQg8mHjdulW0Xo5QZ3HJ1lA6mCbKWH0cR1zwqsc/Fyh4tsIwdODA+tMM37
xsTlC5CvgAJgZ+VbNCN7CmaL/qd8GkgSsXwmXbXe2ERGBsaJvuKA0vs1yaCOeNk9e7Zk4CZyw2xY
R5VcTVPyderdM3JWd236Dx1shXXg1tcZ4Kwr1U16k5XRwSU7gVQHoKqumx7yCqI557LadiNgfBGh
qBD5jfINFy0vbslQQwlEeVjGHFLAh8NdmqWfE9sgjGwVJiXdFfEmKzXic5mgt6BXQHZergmF++Ys
vilpf5nGCWznTOWXKkAwlvsZ7PlbE2UazU/0hTiEpOABSnTQmvQX8zr1Akn5Zbz6hPgaE6Skweq/
Oi3jKUPH69RSzR1MlztN7G4HePSWJwGkuAQ8A+3SmhiDdynENlE50ivVPxYjfIywEVt0L3CH05Hs
VzF/dgEuFSYLaTnb0K06E35KLK6GwcJAJ3nmjsPpe1b1/8/0fpzKjz//y3vRwXOb7qFFFPmPgdyI
uL+/Ue/jvwYfxfq1ff0T4d1RO928ZnzeoUlf/4Q/j7i0r3/zab8HedPROr85UmBn9aSFw4OI7+Gj
af/8L79/RFnCNj1G8q6Wf03yFr9p6bmuR8q3hNaKNuevUd7iN9ezLD7kmSbbLhfx2z+T5W3yVcoi
nYIiP3z987/wFzmWZ4MU0nBr0Phri4+/v95HedAQKf5fuq52IoHG/Z7n/EqMLyRirZyjWnnNfOcO
/V1qvTk15xcw+rl5li0M3hE/XdXtAsR8w5Ndn8bmxpFkUiEHcoNnYV237gTjRGx6EV13HpZLtz7r
ZNxOYO5h+JDxm1/981foGeNN0RTf2n9bLuz3opzqKAjbf/+3n371d//UT5/U/Pv3v+QvP/WffrEs
xNvprvtYrpimS3//An/5k/+rH/zLdfQPr78/uvweXrPi9U//LSMS7NckeSn+I0nekI7+TTITJA8e
n5NpmfqHK5DEeE9C4NQu1+VfYuSNJUfe4j+e5nqVpskF9id2cEvEPOHJv9lcLzyGBB9ylPnPXHty
SYn/67Vnuy4vh3W79LTjKc9x+EI/Xnul45SjAwTmoQzTY+w/+bLEVSfNhQKXr+tITgyLvY9oCt4I
1r1pEtHjSnCv84LChUlBrjq1yVPs9HH59MNbefv7i/hTDuQbx1W7XOlC/vLiNMh37DS2XILubc9a
Pv7DjYFcZfDtGLZPmbnv7HQWHOfrjB5xFbEEO3QIRsFOym+BbHeZOWBsqZxhgwv7OQi8h7Yhn9KL
FdDnDON3YXibEDI8jFHIcVmdD6yIaE76wVl65hj/YvVkdTkCE1RhO6luYKeGJz0x0dAjPX+weIrN
02yhmbSmCO+Lcm4lvLIrhxUF8xiaTTunqAI+LRu0VQHrs8KaMNU27DBbKvt2LvEBklPNbN3chKb9
xXxwFjq6iE1eq28xg+sxE0DugPK5cGPSu9Tt5kNVTfijyuR2WuDJOFy3sakgUuQNtBVmJsSShc8e
eoKsyz6IKEw+e/gEvIFmHpFWf1B6iX3qJadrGd/7difWlNgPrWgpOMuOZmgKwx3aovHKVEl59F0O
7jmjow6DdSgdRncjh6qMaFE5HHf2I9NIFOTgEsjcDW5Q9uqNi9Ovy5B9pXZu7sJoPDR9jI0vpN02
8uD6H1wePz82bXe5OmylPG4ERym83j9fHQ64LhuwUPvY2vM9P316PvdbNbaXksLUV8YX1ym3PolA
kJwe+Sk+jSZ60j9+ESZ39U/3j3aYuFooX4XkjuVR/vOLICjNSdpqzB41GoGNp3tEMCzsAahhxxx3
uBfjFeLMDlZue/YSD51Kxsxo8hLcZgI1piYoIWq9aw8X0M5FkAxYUfjDcHBqhCmNIPiy74gOIOds
TQDBs9UY7dbzSANrXvzZYj862hviMaztH39n1t++vQjHLdeWi7Hadn59e8PRr6qGvvWRq+nSwnDd
6wVAMuQn4/vyh1ygTaO/GJbd7oURsXM2xlsLpIlEnVdUPksN19IkZOmdV46QLqNqoAd5E+TJrYii
f6385luCah8SbH4QpjHtmx6dWdWx+YszVhg0u4pojlWbefSRaOPWFrbBaRLnASjWxnPbD5GwmK5D
1Enp7PVXIykYtOroI0cGgX/8hiyX049PSk9xzbNfNjUmc0qCX37SXWtFrAIj40FM9AJw4Qo8lbC7
9n/8ZX59IC9fxgZkZ1sIa4Xt/FIMBASqkt4eGw9S5BsgbcfWRjduMyiySJj0m/+NuvLvnsc/ndqP
RcZ//5852E3e2P/6vTD5z+pKZIP/47//VIguf/73gtJTv2HEoGYT1vKjsh3unN8LSq1/c20t8Isq
EzPZj0e60r/hztCmUEJIlnJLqfmXE11Rnnp6+cfR0lkq1H/mRFfuz48kQ0kLsZ/HK/z5URT4OWEQ
ra0QOFVTdeWKsl+ya6oMB2kEzjkbBal/HXLwFZR6zRbYdoBZg+mR7VOU6uSTDgXhPD7ir29tNKpP
/pTR8s6J2aFY6wb7rc0zGmGPsSPcjpm/1l6HIvW+jLIMX2j6nPspDEhS7pL6bGE3j289mQaIPi3p
wZ9GTokhCMn9t6RWc3rVSoKcrg0LEgsR4C5LBVTRyDBoTBt8hXlElOWcxnDXKg0pZ28Sn4QkbCZ7
Bi9+MhC2SYCKf10bSMQQh4YR/rSYrWUNzWZjzFOcrxpnau11l3k8KDJipAX4yWqE1uWlzT7Ke2dn
zk5+DuWYvvROgI2Bx/y1GlS0z6YZ6Vw3zuzrEGsVb/S+3gWiIfyjMGUWIt2YtSjQpWZduZmJDwWr
BNoLmRUfqI6IIii8eu1aZZTs0giaZy5M5pa50XzkphOcUZm5N4z8vHtXpumT3wNVktVgcX6gUcJJ
okH0znbFBHvQUb8zHcNbQwWqPrepsI9VSnoSll+HzS3LrRfcMt19lljjowg8tKEcmS7PX6d6I2HF
+WrBQ9nqEsUKbiFShydCOO81gybopf0Q3yKYRKrMhVVdRiMFm4qF9MazIqbRbMRwJlqV0UA5KUAE
dGgO35UTWwUB1yFcagdeXeFiILSGItiHeEI2zSzlwXW6DvVbY+TxWmpZXSdkOx1dn9U6o81FMUh+
ETYmv9L+gOVqmaoE4D9wz5g93gRhpIxEvJHAnWy07G/JVH/PgR6E2oeJ8knAspz2cysMO9nPNkvC
VUDemrViJGpehHQZZfcZjsdNbZeCMAYev8x6AX6skR0MJ/I05dnLRbqEN9rj0WWLiyMI5yYMvSBK
yQkqXePLzNvyGJGSCmlAmJAw02JsjtKQwTejnl0rA3FIzM/WqGIJe9vOTEA9lQqjDRPC/Bq4Eyy7
ZAnPqOswRUTK+UKoCrYVckkVRZ4dufeRajSk8DRg9hHZ0joSjNYdKuWDewnaytrnoYgO1QQVEwdh
+EEOPOJlFE39e925w2cTqki/7gpYyAP1XLvBGUz4sdkBygA9YornRf7k7PoclhhGi6J9HcCASQo8
7K9kHRnsWyciXIkQ0qByC1b4pLCEpUp2htuN753B3MfRs8XMvDXSW53O3UHlCTleIYoQgoYwdn5R
JgD6WYH2t+ze3BtDRq0jx8DaKGCB55KCF2RsPBgZ/oCg23v5AOugt31A3vUg15EZyJdWx0W7GrKZ
EWhJA085UAlKZjAXsD0wBF2lcGjOWriQ7oghY8uZtdLboBkFlShhBayDnjGYyZjmtk3j6YydTi1A
08KUlPt+ck/9AN3NHQfrpLEtjltpwlCOETl5REriHalmaJVh3KZkoIiyePHGkHNYUaDcIbZwdsHs
8GKQR289gXpYGn1NEG+uo1Mzmu4NELToMllqCY3zQkroyJ/uGRQ+qeDM6N9/Lmy/eSo192efOcSd
tGMidyygho/vR9f/6dnR7qNYhirNr0f8/41duUWf+vdP7/Pr19fgtXl/rX+aCS2f9PsRbovfqNk9
Tyzd+NJ4/35+W+ZvzHOUxyBo6ShcYf7Uknu2R0ns0Hkw8Vn+sv9oyZX9m+3RkC/zJSEpDfQ/c4LL
pef+a6WplWkyLfAUL85G8EVo788H+dBLr0bOAbJyHtwVq+04ua5ji2gh/TGHLbD2jqElNoyP2Y5W
B2NxK2VoQtuGCfg4Vs/EzdzWiGWuVJ28OePbD+/lf9aXL4XEz6/Pcih7AITQmNum80vjRdpH0cw4
UknfEuRGLNFO0iNapYQyByDyqxPBki5FeuNY6uvcQpeOps8wxT4VOP0KiZSsnBGWxmQj/fErs//2
nbMcAutc/mFwx0Pq53fOrrSgSweRFcTmvKvBj1/NnTiFJmquMRJ7DWBxnc4z0nqS6JALQbaqIEDr
CqcyC+Fwz8kZEXS3cLUAs1tiaShy8QiL9FPEFqbX1QeuxKe0QkogpXUX4NMw8jBZz7RRK8vOT0Fo
MJYbhuRKWOl7Ls+215EPxAN+1ZY8x0iQvipomKCKudEqct6kDLoro2Itbw5gJHjqApgTakNnxjjG
4fQzY4z6ZUByzMge20Pt3Q3A1YThXhPmCiIUlRmUJPOcsxtbD+P8ySROE4XLtPrjN9jjBvjlR29T
2HLE2YreUIlffvTIsofAjbk0S7Q129lkbdsuprqm766xFDOUnIzLBGCOYxkJhdJvsozI/BtmtJeT
s0cvhBpokl88nzrP7GilLFib+2E4K697AOIp9mav+XZZU3lZoM5lfjcu2EeTqHMEUSx+TAElFfvN
fJTeAKu56eRWk4C1cWykGUZgjGwLbGD3trHtlFXfYPAjW6DNt0vgRCB0cqr1dO5g+MA/H/KVnP35
oPP8lMx9vJlcVkEipZywsulzaKlx67rztTZhskyGPQE16U5D3z9GZLGDRNQIgYDigYroTZjStAYs
GOcCicKEvXc20xu7mQCDJqXcxTkXohJVjGQPGRUV64BfBxI4G3RYjY3RnRzyeMdM3gdkgdzlTJiM
IYV9HVaYDqb0LR+w/xqk1SA8DFclAVPoqZznHE3fehGkmJhA17IfoE9Z+YU16Xj7x5cA88W/vQQo
5JZxpsDv7C4f/2Eol3rkuWHmJ/etD9KNbSEnLh15Y1aACwi6rQ0XlLFcFZkhD4wMWesaJ0Y1dzpt
yrVX12zia/z7ntECFodAYFRms6hbXxRM0Ztlr9Vo5IWhkf+Di1cxZv314pWax5WteHIx0V+eHj+8
8rxptQEsju4dOAmR0A7oy8LZGQqhkE2KEw43cxUTpnFg1oP0tTdoe8iEn+OKiTteIVoo3BkxqsLl
Q5GHiRifyI3Tw/WvqNuJ1wrXiT0/Qt9e9uZjcNW60JPcxDsn6UxMd0Jq0h//PORyy/38NMbb72pB
2amUY5m/tH2WIUeIbVxNeNTNCFJJPSf9eiCgZWUx2KMsu45E9SUv8DoeHYNdlZyRCjpee7Qsujna
1n9wQPwyFFsOME5DzlVXMyzRlPU/v9HUoVWlyjJbOdPAtpRYpPUwz5pxMsIYxGc9W1Eek1+NVmDJ
Ac2GshPQYGldjyHFrVHmTHBYqzMWZW8+Q9w0VNES3eqfZmUNK9BJeotf7arJ7HwXh4iUzMrxMadO
N21YPvJ+FOshwLoeec0/er//5ipi4wOvbBlNm8ymxS9XkdONYz0DsFoF0g23Oqoe2R42aR/u4yj2
qOwH4GYxiZAxRAM79/Amtz4SvOk9tPAAQ0/zUCA/BFSQG8jP/DWwYP74mvB+HgHwA+B6wB0CColX
yDn4SwWBXwA+F/gczsH4UgutnpIFIhUGOUqq2btuWzVsjXwYAM9N01aIZjoa4Vhtu4YcHW5+rJSD
fZeWVnOu2I0/FLFdw1TEsUfQi7xzsxctDXUn7aRm7lfUEF+9fUEZ/pAsUoIgrO5nENJIZmX3mfWW
fd1ImX1ibMesm1yG44QzcGvbXAiR67yNrKiuQ6uMkatBepm7Ids048QblNd4Fj2GqtYx76H2WBO+
u6DTnKOmS16Y6gre8hTWRtCJLeJIIuzMoy9K51Ib8ZHmObiWLOPzQtwAUnosKmvYdU50R7xQvE1q
gxieikh4XTQPR2M2g3PjGnc8p08zsiSNFx9r2GTRxaC9C2H+WtkSIpKK4TZ2EPY4TnejMDRsCXCP
b74vC+gxkZYTUrPTSXhqTUKEtNk+SLt2D4Tb7RRuo3XsVts//qErrdQvjwJNi0r5o7k+pWlr95dH
QSAGj4jXkDqhJj3QIH7mXNiIEnyC+pDYYDxw89Y9RonCgpCWr8RTEze0/H4aRAskewYcUHCSzUau
AKiX9UPTuLAG3GKhOZW3OiHwa6gXJg0s8S9ZZEl6e7e8CSJl3Teld/f99/0gcMgYd0YmNkH3Recf
bW9Zn3EPcEDFAyWYbKwVrhnof1M2buxREd5XBc2TFniS26gEULv80inhSVmjEOtxnOuneHKjA2lO
zIaWj4pS9Ec47DDIZVHesZnchbKyb53RIAjCc+5JPHTuS62bTVV3kKeX36vj0bl38gndbxPcff8T
NWZ9dh+2ufr+we//40X5LTOj/uybCbd6DUECPFZ8IxPg2oUR7DB6pieywJPff+v7B7//Mh0R9dcB
cIxZzC9EhRGjzqsnQn0g8It0a2/xq3rXAXkIGyKtY5RpvsnMbEkU+P5/hdPc1j4zDMtu4H0yNHpi
Q9fvUhJANrJ31A+/nEdf7smio2AllXed+mN3sMtyek48llw665/qWEynJvN4v30b2u/sfqHAoqlY
NleB781n1092MfftcwLdwAUpDxJTymvU4NAe5gkUgFnjsQcGgrE+2xvQIFCneOGWIOH/ydZ5LTeO
RFv2ixABb15F70mJKkn1gugyjYQHMuG/fhZQfW9NTMwLAoZSlUgCmXnO3mtjenQGmZCYHCQnzZQ/
Rahju5jcbO9TI7sQ4wZkW3OmG7PkdpM3KOt8q0crMs2P7a5CFtxFZbMnriBqjG9hbtcPVu8Xw9P0
b92QabgkJui78yG5LNUBCXC6zhLx5tFROBcTzAB3NhVUUqupsums6R2tsNcdqKANdaj4kbmxd9AJ
F32xkaqsGqIid6EN9m4oTeecNf6nMaEUGtu6w+JrfLp+7p2XI1SqOo2sSCM4hFfogBg3GQu2zdRg
jdCdt2VDfoJPeJphHZZD08FkPXhMUnWvcN6GJC3feD1uPfxOtvHK9FW+G8wkPAvHOWYS+a5BIYCC
TEzWfM3DihESZHFbjobG+q15RXdZjnA3bxypJwTWgHHxUqFdlk2kmThwcR5cGsnspgW4D3nXQw1N
w4Hs7PmFDgIqlmtJvVte/feHg/mqFUDW7NU/KEfp85a8PTEpYujveHuMSu3CIpq2WmxaSM/pR3mI
CcNKwB/0HGG9EMdkX/tgsK+N/iFkZl6WM7KcvldloO1H4XnXTlaYUgwixVMZzhOROYitiMFOpZO5
xX197QqnE4jpTPfIHIt4YKf9vw7V0KrbstFGjOB2ek6n3P6z6Sq+4qLno0JPZJ+r0SFQaLkcxhOO
Dtvh4YRufd/ISMARSUifUXByIPAykHmSGlWCzBXnb0w/lpCpg64sixLtfAhDijtLPZbXRsGIfLEv
du7yk4luPiIPdLyN0aEm9aHuK+sdl5dzNUr10SneMTUfWRwt12CRuMs1Nb9yuYYJ7s+1/8/PzdcI
EbOJEhXmTqNB/xDmMEdqZjUzbQ6XTQ3DG5NbMdEajqY/58wuhmyYe8xN/vccoms4FBV9rKYD7MSt
+gpDW1wJ6z4vR8sGJm+0Lqgh7Ooh6A92R6C0xDvysIbgSg4ZDoL5qJk3dYU0Ve8Y/uooAS+LFLz2
B/OWSNLAV4hs57euz/r+UeFqudUskJYjV6MSBtvoHHXucAMwTEOgwiHMAix99N0PFhrebUgs3CNl
GBzaVs8uOWLNR82/IB0dWC+O8C2sNLEibyK/ZYmBDdwikvZAl/37GLf5jUmSSRafRuLsBBzdzzTc
jQ7U+5GvdFjqW+gACGrItb9bHQxG+vjNPToVnaruf89OLBRXhYw7PP+8aLmgFQ1g7ix4W37k73nH
0t/hONjH5fzyUsfo9G1b53NmOKQJKenH+KL238o4vgxlGl6Xo9EPg3WdTuPWsAMPBJVfnvWw/rfE
+yfRPFgbl4H5XknTfwOYFq+FZ5o71ob/hIKQsRFA6BYC1bTBZTa+GyWfXkBQMMFE3fgexKW5y0uc
XcthqniU12PUwoDkxbYz7lUcawegKMU5jsmhIKQer1zVeRNFEu+cRbZ9lKwxb63vn2wrbE8mYPXb
YEJQg4J3Hirfvi6ndF93NvCjhnWgA9sNkt45WPyrz0Yv2i35L/XGC0T/tPuwPrUDhJHlahn5ziMk
KmW5mLeUaMyyOjn15NyWU8tvG0psdTnkAir1OSJB6QpIy7jlpnkP0gdO4HC6ZKXAKpdNN9pQ8s3M
zHyr5060qYnaeWukYz+w8zHd5Gh5hQ9UYhVSE9h3/I43khCcs6GVn8srllODGH65tEiw1fBD0WiZ
ezclLG65WDXqN/iTitKv83Bb5Nx5GRWvwFW9a9r62+Vo2aR9Ne0yiarE0yRK1/llWpvztRd5t/97
zjJBqDhZcsd8xHq5DsJNLFn3UKXy15Eo6mfrzuNUl/xajgJiWZ+OuU7Qkr0tZwaRZAj0s53e+tQ6
upo/Ou0a482mw/ciQcUflil7VVHGjxucXLxpxhuQC+OtSP7RWblaQd8j4yXjjDQ3PidMDD0pbwg9
VDPEV0IQq4sHIRc82HU545MpcKqs5uDUpveQA31HMIOX5YiUY/Meq2/LQRvi6xCGdvHDsLq0tnZ0
6gxSUJ7DIHcQz+6iQBCLhzvgBJLbHhz7K0ONFNdyOE5GHx+xpYBKcJyLpjLnYigrpe4ztBu975yL
OW+WPfwu+rnhJ8OSUL9i4o5TkWF8lHjSIOx9ekH9u0uwxK+MQkTndMjVw9ZrGIlREx1c/nax+nvs
JCke1YiPHeKyBykM2murp9GHxlNuGwVRu02QSH+gsetosxXmseGeOYymHFZp5YC7VzI95r3S3myr
DnfxPCNxvSl8Q0o73isiqmvDFjc8xOTT231Hil3ZPF0G2deM1hI1OY4MtDc1OiZu7yRfDTRBN32l
DRdZVyP0b/s9sIHopjWSQBo1w2sj5vonXRfP6s+GgSRJtr73PSqM19yqxgPqZ3y2uAdfzLx/JPwv
rj0YdQS9sQmKJmjPsoMEYbogmzVDbsz0SPB8cR/zeLw3aSMOdtBsDQV/KuO/v10mqaJ31mWd3CJE
ZKCgyhZkuiPcVR5UxCYNRT+BIJLIkgBOMnWp/pF4D0EBswJVUmGiQPp+jHLkD0GVJBc7n6atGEAu
l26gPf98ZKrp2/MiNumxe9683L6FdLNII/Yox0Z2QJasqh4ULPx9EqrmEtK2LVmVAEG3ug8XZiAp
fD7xLBH+hlpk1K5617o5/S8IX+N3ihgK5FoZ33ks90d9inbJVDVbHU3QAWWV89BAab4IV+5o//F2
WwbcwRndMg/7Mq+qdw7cfCTebsL3srxhVMSmKzXB2QTlPLPAzF7tOgL7w1HfWMbT2nv9sG5V44KE
4jhUM10oyOtzbGFpaFqKZ4eCdCuqEwmove5SoCl/IrsfCbOMmQa3kX0PhtTakEJPIZUZ+0UB4p1I
DcIbGvTfR/czaj3xA5amtY6JGzlRM2A9XYhkJsTw/QpbcJaTN6FE0mvmnKl1jOxJ0q6HEp4H8cUz
IoM8YfdRxYn1LsbnUFK/DEemZUWiCYzVDL0vZmdW19ws6o0eAyOpwzK5ejzo0kYZ7s4J63VTksfg
DX7+FBFaphbt507Pu9fl1zKDWGtaFL1B5UuWnHjpX0MA21tXw51k6j0GqCCOro1bfsAKFCAC4Oz0
JA54Rm/B7+S/HJR5SVxdg/Chw9qSwuQ6NmQF7HkyYxwFdHmpwiq+sMyhLa7abacg+1UlrpCkO+ih
ljx1FX04pdFDkWoAHo1GsiUKQuxUW1W4dtTch66ns8DGvhpy/r4gSXiolvQVHNewLz6D9zLpAUyN
tLwB/LVMltJp0o9FMvwiEVed3aoBvyWMV7iGxUY2oICXwxAK1zZS9bBOaE0gekNYMU/c8pFBPO1c
Kousm4oV0+d318iLnWG4H9Iyg5vpyIDYsZwCSazAe8yHy4UQkRHsJfWzKiqn2QE0ZkBKO20tVJTv
8gwRVaa10OIDiwAoozS+eunuq9Jyf8EJ+SpCEinxNQOYZFlxZoj2Xzp+5QczlWRnlRPJBSQHfxiq
wYqk2oGZUvlu1s7Es37QN6ke4apzyKCCE6punt5cdSWqt14n5G4S1VGXhJBoELKfRpd5r4H60Fs3
eTqkYb6R0FAH2klaszmsxhYfTvM3i01pi2kjRnIHCKJgotjxS2y9kyv6gBhDas1+EK3oPIxKr7ZJ
Df9kOVcZXnU0ySDGhO5E4ZHxUdwcL4lvhiI2ZjIZfC0tSA/UA3/6ovAOvXnqikJnpSyi3xm9t85V
H4LAmUxa+pnoiI+SXsmp9xwqPw1jQa95PFpMsW7CnMrKlAH8SHFK4h8zal+eiRdVUMnZSxloV6Ra
4sNL1VdZ2t0d+yRz6ioEYuZSea676OlWVrnnFoGAWg7Wpom78dy38J64I39HpFMBlknrCgIsXXET
VCgUHbDWOigLMowjO9kUhrsdRjCm1hjdK8Noz5o7p7IZBqQny64PWQI5IMQl8edNIkSPJHoWaKx1
C1LIuonADY9QGZa+BGg0YGob/MAjGMJ1Tr7Bt2TUf8QNozRQnFmN7lunnAphGfIgazTv+2iO+aEZ
++Zs5Hgnl3laajaXbKJcWJkERYHX4muZZOS7JZLhJJW0ZvSgp7Si7HUA03VtZS5qBJSUtyaqklua
R+TuyfZe0+x5sUHiUWFNSyw5xqHAon1WfYBYU4ZMxRPSZ9ImlcBNzQj7jnjLi3E4O64HWXl+K/8e
BlMJSC5G05um2m6KtUtZTv2v4X92oir4c2a+FDkxg2FmxJtY94e7apuJkbQrZorSU5q2dR91ZTCN
IqkupJMC385zV3qVMdR5fAaYg8BXWyHL0MApn50wZnFGox9zEDZrTZbuvgMyrVE3efpR+y8ZQuTS
+PrZasyZdW9K/OYBnvEWmQT+hpmqW4sHXImXoqZ8mspKwaIesap1JGnrOjd4Ss46bJu5nNdEJyey
jUOsmdzD0t7W6U8ls3gNbGQ8MbvBdJ6Y9Te3FmKPbbK/LJsSJflFC3JiCagnrzMt3zVOb55DJyvv
INTKe1Pl/xCYfOz9hNmiUU6b2rGmle3V2S0pouwWsNhYmwMSFa2EW8LapTkJ4YYXGk4ET+s5FnL0
8WsCFO0L3DHrTzB9i5O8pIDQEU+9He1k60QeQQqNXh7p2lxIpcyOqe57K2JjiKTK6/ZoJsRp9YN8
L42WVmHltd3vlC/Q2eh1tU/4MiPadtOdlMo/wg0lbB4eT9ka/skKyNsrQO5uEogoUuL0TEpq/T6+
b54C58qz/mU1BVy8psDoOMZ7EvjxXiBSPYw9sX70TsDg1RiVwhR/nFUEn6LKvnwiyk6ZOVyDPjTO
Zdv/rqkxftJHI+cpu1UdirQyYKCxZKk/VBqk17gcXkdPbh1FouXQdMcBjdadtgShjHbwKvRhU5EK
9WVXLXFWRKRs/dwwLnnGQ6cnhkhkdfA56vwGbRqGQ9qM4NMbMMIECBskwuKnzVnu17k9XBJjuhi9
r17zX+Bosld9yO8iLNKL0eiPXLCgNZzyF2SxYedZZrQDEVsePDNDnWMnEE+rQNsNaUJvlMf7YYSF
cLc9mKD5re2t5GViJTXbSqNjyMzgvmw6VZOqF3jfQ4DzFFx+hLUrT21KPrSJjGCn9WAUZB+OpzYu
IPgBz1rzBlof5Imr9Tjk44HJ/CFKVHoARxA/y2LYN6M3fGp9BVpRaxsEvPRvq86e9h79QD624kPj
e7ozAzHuR9+m7FvMq6jQtwjgosZVT/I4YEwLwvyQGBnMdi8knsDI1bRKjVhcogDYyDhEd2uQ0Ynu
CWEvmNWfZP9AHnTS/IOmPh8M7qMVnWuHpMaHOfX+XMV0T/RqDoK00g7+mSOb/F9ZWs/aXMvJIVQM
dkUbj5+ND5xIGAWTOrvozmOaPxxgDuu875ik8X/6DNqbHUtn52TdDKB0kVMvzQ2ZawxFbRtA9lDA
4MoMKlhal1eCi86e6aBqjocts2LxNOeNMsUHWieKjxDuuCHTdtMAuALuo/B3h820z2NchW4PM06r
W/WzT0AUDh1pUJpm7HGecOME0bOaN7zD34eh084xoqn9n+lhYEu1tV1osEYHHFFP6+BM4q2z813L
PSn7W41+9FL3TKtY+uRfg68hGSyCe0/O5C4CKf4wZV8fAFMSADxWp2VTj51NyIy3D4Hz35ZNnaU3
ZTMxwzFbUtvIg21W1eMaX/UcZ+nd7CEPdiZ5h4z+nbPxWhj7+hTqL3TBo9/U9CnWxaceEs3aNIzg
AtL2lbUc44vuhPfcIHLQpEy3FuHYHQnW7I6I07pjpoNyN1lAkhxq+NSxdfmW1EDlMy1d5WokGVD2
7qYLSBmrdLLIKI5/pcpMt5nMCPuFSriiCo4GU83u6hK0eenER9noN7skcKuEA40QFUpUrUxo0011
FYClrnoJRcGeE3UGgUgnoP2X1ICAi7HiaehCMAbjfrW8Hjq4o9yLrvDIaxDMzhP9tE+AeCU61Ir5
GhiJeD90ySy0R57hVP6pqGQKX4YVKSxwhDjWLsFqhEABD0OlWShZBMogRqICTAZJSYmm0fSMSKK2
bUiGeZC+5WNkHW2yKtb25HbHPndeMmPyju1k5y94oK3tGEbWi8g9EvmA0eGvrv/xYAS3LTwDwunU
yF1EGxS8gArsk4RNvYrDlIgAZg1uWF+sngggabX+WelZuXGbiJydjga9jpnOUTSjS/DzoAaFcexI
yZsGloAsxb1jGdMI8Uss/0yUjqNEn6g3w8qtYnkJfG5OVjrHrp1ekyJ+eDDnz11HPpyOrjGHIHQB
G/5Gr5WkcaGMnVaku47Epn03kEkPGmmbQes9GI5RbKxqQjosym/4MECp4E/JXAmruOHviBy6yKmr
5DaJBo2AwrJ/5CGke5KZvwhuBaYUBR/9REeG9MvXCOqbGSTBpa7b5Ka7LHQpf0ZUWyn3hlUO6cU3
WN2E2TmsHWK0wPYQr6mjkul6xZuBrXyKbO1EZJB2G3rZIF9OdkZq2IxG0j5jb8Md5AFQxNGsb/wG
NY09qeq1tZmN+FJBrynjahMFEwG3I4A12DPFPR4z3gMN7EkB23S0Pegc7PQ1YAwrSf0ValS8RlGl
v2Kz+RaI9un5s7a7cPt7rrOKbslWpxO0M8OuBQDWAoUx45S7TdXbAVbEUyp7PHlR81E0wxdPVyjs
Ad+1GsnXSzRN2SkjsYNGVUTFBLzNZxZ69BgS66k3vXPVfIwmLSkkVz3UeciOqqZJYEgdVic45rEz
dD7xyX7rEffuo8YwNhrf7ws0BnRbnqo2BSsTLMysm2oXl35OFMOAOTtGsgy7cI7wS8cm2OpNKU82
T9yk0/nlQykPnd2Z72DPyYvJM3ObmEBTtGTkJgcSuG2Lwt6GxEMQIk1IjtJ+Khv1PmVJ/W4rhEBl
GyYPisYA6keR3kIP7KzAYj741njvTPeqJvJ6dF+kFx1Q3jg236wk/Ik8imEZBv0BwYrxljlhdhxJ
1HwpNRCDdpLzCdcrj6/jpU7H32ZKSJAVwslpaMC9dGa2bkegDaiLAf5kqNM1pbnX0YGUDVEU2Ucu
Z+YqNOqpLOtt1cAim5oGaGXP1LFOy71ZHWzp40aTRAxDrzt5DQBz6nOOHIx7mzGo6XEBskwO6Gh7
Avwu6HK6H3yPfwx1aT8l7+8urcjfxVbbHbI+JrAjz3/2Iau01E3Ubdk0Hv1/x3AvcQ7wJve+omKw
d2XpzROUavw+w/+iwvwGf2SlMWCfbYMeGTCG4OnENAKI1WZeoYJnHpT2tkAFumpb72G2Wv6PHIIB
e3miLsXk0TPouOOySHefUUrYF0ly/S2iNbpNMAzcRPzlRpnzKDS3OFZNQfzxss4fsCcWfo8tUIuG
NyDML/o4j8Ih+Kosme7omb1/SB6FiV+m2keso+uXpZTPFMTm2vFc8Wh1vqW625yWJaQsqauNDonB
5CcXdwwJsOY6m1lAY9kQQjXnp2xq754DariodlwlwhDkvOQ7I7TbHwzd9SqrafNXmdgR+SSPjDIz
MzWdKK3NuYhdGsE85X5yQ2/4mRIAy0VxHFkYfAl/MCCEDLxrU/jaT4121pPmC8uFS/GMPmE2d2GW
jVUQazVQRgR40Moz0RbRWbU7ZfS/LA37psiCds8drO+coXlHipLvOtUk31rnN38TqBSvGc8uzxMm
xCEcx4g06h6jCf/7Or+aQawu4LXidZsM9g+jecX8qv7B7EnrmQxtDwD70w4ASQ6AmjoCS/m8UbJ1
kPTiyJ92bSSrs5b569zCeSLL+GdfdeXVbZuet8Dq96ESq3qAw/ui4LPkzBxJCDIoTcjaQpwbyov+
4Yd6/yiHTL6MTi5JLmIB3gQdLe3uF9FEsEER4qde7p6BRTASZCvskpkpzwPhlvxnpP0V4oh5QcRM
Rh46/kMbeHMM0Hoa3lsjcb7VkxtAz6OsJ4qkvareSl+SSbBaHUNSHfySSCcHYKOLohM9mFxVZhs9
gP3Xr8rdcuuou5UQVopCYdUQSfMVB/pNi1L90JihvXG9FE+iE0QnErXHT93f8BeRimaNA9Uyw7uU
ksqCzezVhFu/K8feOKcq9pgM8sEpD9I0ubvul9GBA4UAYBLRwxoggwJakhT6GYjVYE3azyGhgx90
JGxQpNcPUcf3MZQFNGgXOQLcNPsFfrN4dKF5mTLHx6rE/dgptz0g7levoQuruk4NdWwGIm7cTjBr
MHw6hGlVf2so4g52VX0OKnaPwnFQVTew1EOIWdibph+E+Fk7ukUgF1E1blOrM56mO2f50DZ+M1Kz
Ig3u5kuQFyRDmhgax/anrzEpnIy6PgtBZjEg2H9l7ze/Qwdfktm4P3LClVZCqxAOCZ/5TyPUMRHV
dipm/in4gQcoJhKjgNptcPqVu1Qbhgc85/daxrDCE/mtdlmBZPNLvRQXRxnCJIxkClgoTm2C6DQF
h6NGfWzI5s/MP0t+6ZpnnwgZyJjrDAA+/e49ymX+WaQTE3FzrU8yOFcQkq6xQo9Ytan4BiGLgYen
f0sGqsfo93A7MAKDFl+YWKgHAJNXPuYq3fjla2v608M07d8mad9HFiJ0zoaR3JBIjM2akOoZ3jhL
aQuvQYv0SeO2eQU4HByzAAR212nf27503v2iPIdw/2nqWPmTJUVyNvxZBCaGj7E3b1aRDxfKDHJV
UzHZu74Oi9Se/OM0CytUWLzGvnFpJsOlVjkGmySw4JKwmMPalth3Y2rfaVxrB8cEA7wUKRIw1QNW
5SltA+h6SXBztJz7cXmzCISRt6zJnLdaHlif+ScxV4/BmqmVVljNWmP5fB49s9+4VZMdcKAhuhS/
wR7lr14BSbwulLcvu4g0zJjkmuHmxKi5HWaWNKSjJ/lg5aMU8iMvEQEScMJn0RqXobONsxOk8T0Q
n9xxIeIAj4jEFge413ThtbbJekm6xH+ErOS+SmZpxAUU5S0SebktRyg+LVQZSue2fkYBP61bvdQg
Xvr5HIVB88V2T8NMpR0LMVw8EjWlT3TESwXgYq9K727DhrqNQ0ghs5yM8zRinU5DbE25pxVX0Taw
8gUKgLmZNDaD+ciyCwqB7plIp3uOwfhGSOK3uGMUyihJYWrCFNB0tbah+IYHz5s12f2Z6QMDDg9S
wELxkG3ysdTQ2fKHddVQkJODCV2VpXWqOl+c3MxCcyuyPWvA5iNv6zUCknyfNXpyUFb+jSnJ9GPe
IUZ2XHac+QyB7d+WnfmSH7gWEGB0ue6AZtmBlH1vrZR4BhfAJm0c+wNK6imZMuNnqNL0xTPGLVgQ
beMrfTg68KHd4ZcaBPXTvumfVNyDjZ8wfotShmeDOMaTppn/+tkA6pZF1G6MM+MNvBYlqbx9t/Ki
fA+uorPLjcEAuCpd6ir71LeKo4NHQJj03AXYxtOyIdKXKgGBvteg7knuckZGRnOQJ1n/a5KHdA9R
HRw7QtAhON+W2SPvt7GxMGGsRR2khKpM6RmG+9n0lLjiyySrKq0slsoeOKXcvUslgr3SSSbREfC+
pFFjXauZJCuIeBLRp603xkeXBXezDDyCSuqVH4XtNcxi6AQooOAgJRG6V08+6LAQ1tYB/KEcFeyn
ylRr6N/eWucfekxwFiDQt6l1cMGHUdrX4CAZ/RfCfHdj+MgDgVH1X5r1nBV/yNsyEyiPPp0nC8/I
WOb+B/PuAWYZExCzFsFHazWfqdU397SL46cB4jpLDW9ft0a2TQeXGmECgqjoBudIYt+0NQJLPknF
YUoXZ913vPyrkOxmCoFYC8VSvWnG5JzUPi0/3b24tNx+Vlr7O9ei6mmbBbRSryHeAZgpY/XUfDng
20Ir/GKyD3a/yUm9owDypU3xlrUiyjnMi1dEbvXerZtol9LU/vLBptb0kqJsG6fNd78jFVTXLG42
d94VbcrwOrjEhgoHY2vvRxdUG+IC0jC6LIe6cL098pMb2IlLTzbEPxlUrYiM5rVN+DMaHekwjRcn
u/Fe7aXmQ/CfsW+As+z7VvwQPctglMkjuDsX78Z26geBYSG9M4ltLjNT7c8mS9IZ8jqfrI6TcjKc
f5Wgo5O1Dn1zWR00Isu3thFPXyHVhYlYwR/wo5CzCIatdCRqKmV0ibQd+kriiJkg7F2rcV+BnNS3
iuac3vkM9mFl62v4crCdbeZHhVQt9CZSjLWSIGyjrJ1vYZ3JNcAB5LtOiJmQSvOyaUyoxC/mGIt1
5cqLCFi7m+br3xrd3LdowKrS28j86qBDoLiR5vpqVflwXI6WjQ/xbKUNPhUxZaQvU92Lp6db0XMc
/k1bu38lsCI8GnzxaIGb1zS2vDcZOQ3TVJOyNdkiX+EATs4Zgd0FNksIAn6j9Zh4w1bTNPtatPp/
e/18jsJEs0YEgeaIuf+Z+bmzKz3/fTnKLM/cZBGWoLrTHlVlTb9gahyiynb/VTV9jlbhUdX1e1S7
xsGghEZ723KOlt86x2hUBbzqZXc+GfTuOUKZv7fminSrsIPrPtK05TDrza8R38Kr4RrfLJr7H0VO
tC/Ml/TqWjY024owP92ITkmZ1fk6Hi15jtFMAbnK5W6cI5EtkNbLIyCcnwMoANJ1k04/UdiM23bK
M8xHUlvXrAHfNB25sEsL8JtPfxqhYKZ99W7zPcAHpZOk86zMzN07jV2vtVqpb3WFVir1YKW2pSa/
ybpz16SqkhNZNLB/51VTB7D5VploxFNDfy3IsWGV7c0MGHLChYhRY2O73KS1YtEteFZHsSe+/p+9
1DXjP+cwPJEVL6puW7S+cVs2tQtdXTB9ZnHPuakCfZYMPKBqP0B8OWItbU1z+FagC3wpCA09163f
f/OlQYI8K1qz+iFd+1fhGumbcCvvMNBt3xoO6tveBpxCW/5ddXCTAei8jEhZ7z0Kl0diuN4VAuFm
OapSVoyePaysvKkRG9fqQBPwGGrM35xGIif2WWmf8OqvMQAD5y2Dbo9Dtn/VPOE/arFbDnov71+l
FiEVqyHXV/MLKhqTp2nG8xIht1fbYcpCvijdf5vCs5KjkHFf7mGe7CfL77eNmuSOxYzzKTv3AoRZ
ew1KpW6j94M/ICehBvLNDNGb5gm0u8JWg4XDY/6xsSm1rpaHnTOM2nHZWx6Dy96yGZuV6SUhJFCU
aH2l158V/sBlkc5Dr9r+PW/TdhW2NX4nuoOoJzq+TE6IbcIvztCc6lgRNZ1qA087ReczqGjzQyql
dp180Pn/N7QV4BD7d9JWCrN+hHypF7MiQv9KSjNaOyPaXNICvEs3b5a9MC/+26POuOXr5NB7Tb0j
DBPvCEDpv72/52riio9F/Bb1Y3qxWLtflr1O+inlwdhGpO0e/l5czv99WTz/lChGuQkF5pG/FwoC
AjegZ/t1o9RwDlpg/tyu2jMSBHGa9nTKJxmBIvbKZ+7uEJYTuk4NYYvPnZTWJDGj0xxVW1mpgtVo
jjAFovyNqSiGFWk7v8L+N2Xr8IdbpOTPI33iMw12yhrzWyBb4hgKWuSUGX/Qm21WA/WBq09MJQ56
e4ceAt9OI4wf8BdehjDJvlssJzdN4ZOOkHoQdnvIphW6rvOyGQL9v726YbX95wJ/3aaQEUUl372y
3K2OVlapWxxM6hY4bXR1aJtTY1S3piQrOqh6h+CNrN5hKdlMbUbAx6iFa9ba4rsfTEe69DBlbesj
aXJ5HOnlr6KWQysowEYyGR+CusQG3v5IeaPomODay7u+W/uNYAzGwPXSZVa+89ohupp9+amjxXtC
x5GvfWivnCDwnxnJFvTvqlVLefQETee/TZTgw+LHfUwN3fgxCJOALIzv5zFptJ1Gf3A5tWwcBj78
T7wiQiq/qQyLznprWMf2fzdBQpzaS4Iw+ej1FThbE3kDCavWgSI0qZa9tIpTiAvpv92gaotTX2bF
adljer6SuKnWY0tJeukuEvDxXXMrda+sqnyz3f6YZ0NxrnQj3o016jS6TXTUtWNoZ/6qy/rxcxgw
LfVeSxumjKDS1dSJYqQTV61U8wNH/M+eDaK17Iq7UUTfrTIsLnJuvZelDNYQc1m9GwSzVOmhdlBL
2MI7KQI9ZV1265HftPYKHNqstn8VBdlRvkkkYqF34b2obXR/AP5/TfW7p+XTD00fXBqqiXFyAiie
c5X+72Yox58uJuTdcipG+k2gX/FOorB48RWlxQi/Ejc1yJPUe8EHjFRL6p+O5Itr1Q6OYDm2G0v3
rHUV1Noxsvx/kftgWY1cbTUFkfWu8djcZ0Go8fEH1g7RECEvvnmKDJn9Bix70hI//bujlePRPSW2
Q4+1nWtKgUYnRtA/LhJ9bfqdf2bJ7rO2yP/bo0jvIwsp7YOltag3kGLVrb0KikA/O5YNrHrZXTbe
fHLZ07FeHBWvW04BguN1tE3xqU7ymvd+/eaFr4Onuueymf4Pe2ey3LaybulXqbhzOJBAohvUhAR7
ieolSxOEGwl93+Pp7wfIe8t27bPj7KqanIg7sEMkQfRMZP651reM4K4F+Hlm3rC7p7UQ5McXDBl7
kPIy7OJjOGb+dUO8xjq0OvVbY2+GTMpvrU72Y/klNIm46BWDDDNlrpgHJIfXAUyMJGDieZhfpqA8
8UAa9TErPFAnPSfK6blrqO1StUXncLl4ov5/kw/+PQDSfxAfYTaB/ms8wgLN5NHZvTY/8xHmL/3A
I3wytBnJA/DKkAZgIthH74QE8ck2MNCCTlictHIGE/4BLTTkJ1UayG9MoeP+hLj5QUgwzE/4QVml
KfDdojn5R8RM2Jy/Ot10a4Yr6boB/1CzAR7Nn/9k5Z2IES5ETQpm7jHISB06FXIslWxVWYyolv+W
N0eDsdXy1/Le+zIfr5c3GbD++Iqq5ZMb4gZb/bSyj/V8rPb3lf20+McqBw0O7/sOfWziY9tOScV3
gCa0el/wYzsfy3y8977Mb4fz8fHyl7mcgWVbv2+7VBwy9+aNfXznt8P5y+8ty3wsuGz/fd1/dUi/
7V6bT5Qs0aVT/f6Ly/Dbapcd+8vD/OnsLgstX/xt+8sWCqcZXcIzfxzlXy23vPf7bfDb7n2cor/a
3F/t9m8bXtanV5GxKtvYODRz56aa/yvnro+HXElUhUJg1B9vCVOLwU7P3aH3P5cF6zxgQqwxY5Sg
LGmbRQIbf17F8t/76+WjsTe9LV7gLz8t87HBZb3LVz7eK8pyZTc+N/6fO/Gx2Mey7+ujcIDs6M8d
+djvLrcQMn4sTudPWfbj/Sh6MY3q9qf9nLea9Lp3/H0/fztFyxpRhGHmmbf6sYHlr/cvv29i+eJy
+Ebmf33/RMV6zWQjgy11u3xB49m6HOzy6qedXl5/HPdywj+2uHxgRszhIh7p9lVJUg99bbR9pe7f
LP+RdkQpq+nAlKP9eX+vUZRqX00mKQjzcssHNJndaXKmu4+vmgwNr9IQkPWfa1v+mlDoBIG0zrVP
/3B5q4/VB5/I5tNPi9rcG70/QgInj8Ffk/zWuFU9qZv3lczrjMNZMd8B+P74nspc28E2GeD/9F5g
oIvUY+SnfxxXmg/ddVpvPo5q+axkYgzn33j58b7St69aFCXUSf44WFlhAW1GJ98th7As6wFU2+g1
0dMfG2kxAe5Ckc0K2D823JZqfdSN8Nvyrffvt9K6dNI5m/uPLSx/DfUF3rnk+mNfimy6xMhdX7yf
k9Ejt5FIYLQWf64/M0jPburx37qIMkP+M/353V8v4rJZe76IRW39dDaX9+eLGPaNdV62vBzG317E
j2P4uJAf7+lc2J8u5PLBciERyf47FzIb3y+k4aj4AeeLSNjeePlxVv68iB/btE0C4gPu7N2y2HIW
/tFFREH7rR2rCG3CfAHroNt+rH1Z599cwOXzZfHlIkbqFB8+fg8fF/F9A8uvMB9Ihfs4pOVXuFzA
ZTXLl3+9gJmWRRv8nfkmEdAb1Mqgyibs7KHrdesQjmSvLC/H3LBOOsX81fIyTsronGTW8/IKNm1/
3TjecXmlMaa5s5ABvX/R67KHtNjXE6X3sCnyB5gsW7Oa8J7NH8nJuzE04mOWpUsmMskWSZ2L5UOj
pGnIW40K37xPdYmjIUXwsF8+RbqML1YqyW75VNglaVUDrLTl0z7Rg/0wej+Ox4+6H8ezfIqxBxXr
n8cDiSVcjseYt7Mcj9f5p2W9VlO8H8/y2fLWH8ezvJiPx56PZ3lFKfWGEt/Px2POx7N8uByPA4vx
uJyJGqzemsKVvV8+JZ0m2Kjz8UDEiv8vGKf3/w/00l8wqP9Bo4AFqP2vhwG7dvySffl5BLB84Qc1
nx47BFNHAsyRM4VsBpa+jwEUU3ySwNEATAjD1tSFZfpjEGB/wt3qSBXbnS0twOd/DgHEJ0SIoJpV
UkYEFVW4QX/QV6/fcTYA3znT0Fh/vP5fv7LBf2WcGChaLCE0oUGigsaiOjOn5achQCSjsrSI0lvr
atlcCtUgitvAb+cgQrgE+RhvG+7eC2Ql5p64D4nDoKybU4v0M11NY4DYOlXGTTcJ+VCNtom4usS5
RHk3pJRIfn3Se6mGSLzp7qQ9MnXfQ0RvA0Vu0BTgbfTb7IwXM7xuI0FKYaynwWqMJ/17gSzUNYrG
ufY18FLtOI4BNCBPu+sTH6U4k6j4+nLQXUST1DXlab3zb8N6KC9L1YgfIyKfiTrDs1xy8s/ONBL1
l03xjZIa8TmLmW3RLOmv9aFTcJAUZUWcRlhcO77fXTsm9elKWj0Y7CwnMjShQLa25Ai0kcky4u/q
yVexr4aUMNK4JrAj8j/Xatuc4aeGusuMW7HxvCH4XttGdFVUTrmVsZ2eS83svlrwQD5LL0054xbE
zgoPIU7jtrrWTM2m2wO7UhtU60sl0ZnYxexbabQeOiMEJToepK8TkuNfZ7KM9rXRwUwPRv9KQ2SE
zkOZhYSlblyLCDmYl/XNboxMh1JUZrzUoh6Zgp9FrL6teiekTM5z7fikwuYTOhq906aTRKx19Clo
bO0o6C4EUuIXau3WKYpH89azjHrDyoZHK6Zan2SeCRpdF7dFkpp0wMu++zJVbf4wZYI6ZxMnTyWo
nYPmDeXe7rJ2zaBZ2Zu98J+bmnnuHu0mpgRJDMikF8ltw9w/gWqt8y1pAQwIsmgJgAJLvx0NmDZT
hkPIDPr6aNTTuAMek5CQZalXYZc751Ehr5xp7vgkIsi35QjQfFVbTLcCnaRaSVye0h0cO1KuO88M
v9VF6bh+lWJ0yfQEcWkbKtY33xtxmOPs3pCcQ9BnMYFKxZmMXhtX07pLiePNMGdfEz9TemCSEDms
ImjHcOagwiY+wpImBcwkAXvMZL8xovdVjgh1BM9AJsmd4ODBKSB0rNV33BTBPSpdVLuTOhSfe9mN
L1UzASVEKZNZu7ZIDWsWJBTOl4b4rsOEQASrru9NTz658FSlCQeEXjb6nr+BWYNLSW+EdtUGIelb
sgiKVebh9CHNLeNINSwUKHVyfKljYmpkVRrBwcJUBj14VAIszV72NOBXJCDQN2SxGSwLv6kdJvlT
CVjxihQ05rhKoh3tDF0hnP2Z1ZrGV4HGFDUKxgCjhsJr4XXOdRAohHeiWKU7lEZGw8M6GFxrUvwv
BnDRy3GiLUi7iU5nVcboEid2Enkq+JXO8nmGT30QfFFFA/ElzP0vqK3US9GW/jltOMGoy2eZRz2m
xUH3vXSfpW1zJbuJwWNjWfaTNcgMUWA25Od8inNqyClHViLMfvLVgZ1StJB2aUQJeMAgnD9plQ0d
ciyZE4aRit1AKEn1pEYFRvdiDPs1882T4uqVOl6hfRzAlEwwTVaQCbqHwFFxdGejFfFzs2DO1RgW
FBfOlFU/kCgfhUcTYmW57nstqTaN4kTNtk3bTqwZrTTfezIRjMsUbRC4554ZzjVKWqED1YvC6cWP
vfmwlkusSbgqm4JWL1+Dh+ekFcoYX/WiTxKCl9Ea36mkdfqu4miwKvASwgyM9QLjRFU9+yi3mTPP
1OvMJ3NPG0lTFR4Bji7SYOMoa4U4RR+x7Cpqqw6B0VAO96jx0kMG2IttYcV6kuFQ38e+aI/MqqUX
StAAXcyAlagGhe1aEEKjpa16pxll8RT5CsVLxtnZjaE60z3CsBk/YtHE+k1dfR2SXG5EhL5cliH3
oqHEw/fQlA34nxCpzMqyhokchGKoHkGelYQP8vs4kTfMZ6CNEyCARTShHJ6mzGXu2nKllUavtTRK
4hnqTBIwq4W2K/uw7S985GbC7crYeARLVHxNmPDjd6IZjrYeWqOq10aJwfaEzUB/Lcncmu/eIlau
OX35tCaOR7Zb1Wun9luRK2azzXqYE9xnHXmMUyfH9jCl5Zd6JDm7teanlllW6BM1+rL6CiizRXwG
jlIUDxrzcBf4uyZ7vo+h/F2boI1URMEz4czOiHdqTF/JT1OiCAXnecQNnAfTzALHsncR5oQcxBVu
9dtaySd/XWWxFuIigQh9yby5Q6ai0PJ7MTYRikm9HpKjipCLUCilzRA7y8YRgJvTxH5Tp6LHJIni
chcCJzqUIo2cW1yhQl/lvqWn2wFognVHq1kRsuP3MdLvEpnNNqxTfbjOMQeQa2wXVefrW0XX7Se/
tb17h4o3kjDa7009tuoDsi9+MkY4KnvIq0rlVtQ94UQRZjWrobNBPeC1RwbpFKF63fu6L14TmE60
4bU+oWWSZHmlkIaVI1VLPBAWmpEZsIKPxtOS4YVHwYAMrB981xsiYq011RQwTMgFtWtjoBNhyPbV
tL36JcChS9glodjaGk1cdEMgaOm2flRu40iPsVP6JtBzXVeZaK5o7KeqZi4QDHmVriyKEo8t9hG0
+0mefG2DOtmmTllhXxLToxiwpbTkAXL9UVltg5TZ4qZT63LF06Xb2CWaJL9WgKqULWLPKEOb5aD+
2WtG4WyUusrjlYi8CoF/VLyUglFg1zEHOhmpABUU49wZu/IQW6r3nHVVeR4UjYlTM9f3kai6Z8Ov
vAccWB1PnsppiB9Lvc+FMZau0Prhe2A4+YOFaiGgihqouxRR8HWRNdnnrtTUrU4y8aMOriJexXA2
Dx6P3kMn7PqBU2CTBmpI9VlaRbQFnW/dJwag6I2owvAqQCf+kCemic9nVMgfJ0YzRqh2aYDDWVsA
/SHOpeSLVB5ZztkZuDhli7x58kWabgLsDFg5tN58LmSYHRDjWkyPkjyJYNRKP6tp355SREM7vy+q
vT1m2pVpWihyJkU7NWNs3jIzWZ8KCjXoowF0oMg3UA8Pmk9Pxy4MRPeNJZsWN6GnPGMxsHAxygSA
uxa1NYq9nrzYlsctoO8prBtutg5PYleWYKp6MSpuRXj1q3AgWBCLl3HTh07bH3sC2V+UZJAHTcy2
JOlTKipQ179Ufl69GX7uv9RaYT1pDAnd2qwUMPhjXb2Zodpf5r1jvDlZWp7B6XfHVLY8HYhy27T2
XB0j4v48koN1naHCOsPqGw5RI8KLrk6mDfqX5hDj6ELU4EzbzCzKXZN46i5qR4fWDJGnqGHbxKFh
ulkiSR8pReUm9KU3vU2At13Kce91IzPeSEJcz++7q8ZSlWNtCLFW/E5uFMsqno3Cs7cK7LptKcZ0
E/Xht2kCzVOlAqE3QqQ10uzarej0rZkX50HCs3KGLzEBanAnwZfQkGr3idvIFIlCUVnHrrGRsQaA
NdfRJCaWkbjxvW5CKFZ3Txqmru3kxdhHAOQcJaEMn/sgRZlYZ/Sk667cOwIsfN6Rf2doImLy2Uxv
oEZFr4Dc07UDnhYmbuy5paTTVzHL/xhEerilSxJe5ThCX3ojjxh+a9k1osbpeaBYcCGa1DijLHcA
HzTjfSBD5UxksLrJTTPvtw5ZIzu/1Zh9xGDHjBxAzylj+MM2eWCl1mRqtN3qgDywYcLozphG7BxZ
ZgNa86e9HhvpSdgt9Dx6Am9xno5vABcxYNdplaxrTdNxKlfqg50SQYjuyDtXesAoCbXwtvDG/LI2
je9KpuaPJNjE63zG76idDtTXlMNL1DfmlV6YtUBM4ExfWyk07B4JAcNmomLy8WrOv9f4zrdKpzOR
wpw/QPOoLizp0YvAgdiVLhQpoPJpnQsgDHmO78nDoNYxSnwVldCua98x78xuBlMFtncpBc7klS4j
n0zY0u+9HWoXlVQMBNjbVJooIqGnnZpCkh0dhMXJ64yeoMNI0+4xjXb3HY+zfMfIApxGbdf9nSh4
oM36ovpKol/YUZWs6PoHw6kbCQSIMvyb60jr20NbKzwsVAfHF4+CbQBe80AscHUI48DeDikNMM7c
bgNTsnpiBhsPsyG16VBFJd3vSqTWXYfjNUWlgZ17jBu5VoxB7DNsbxslDstNO00NNeU8uq5ZclNq
jnIGxYCTkufefijF9IT2GLT12McnSpEAD1s9WGd6leygCTVurTpYHEMQ+Z2jjF/snGgLq8Ru2sUU
vGnxvGIVOZ65gUlonk2gxwevRjlqlRWuKORh6prWJiNK1tLvwT8RWc5zeTt4eoNWpyn7dTIV+DCp
6/O8laD1CQZy7cCQkyvT0EC+6FTF93YCerC1ycsc4Rqo7WagkTjbjAdcwgIDtw6JNo653sdChN62
UErgAVPU0fk0n0L6XCB4dDLCE1RtZVUPR+pPNt6BNsFEWxMklI7ZfnJG+TmybBT7XMMNNN3kQMnD
2vLPPDIcje+k5gmyC1TNbRmRHRBmkboeYDXva1+cAkvR6M045ASZxN0b/OLxj+WQqitGczSehVsL
omgJB8gfjdTnwdFo+aWC0fQ68lNrjxIs3lO7GL9SSKDrC+V5Hxhtu8dUOR5Ze7wBAKm6dFuSV63A
3ILnz1PPeZEoWKpBHPXRoD7lzdCjtLC8VWWbkBIju3pltj64ARNRgKHqq81UyPowGBHqmSQt/W/m
qKtMQ1TDVydF9C+lJj6rhWVuRjWQ6zSMq4091Jg6GO80u1Jp6nuG7D2UjzDc6XCdFMoAcfdI7Sa9
LoaplCvPNNor0RaJi6GkuA3qNNwmsMRdC4fObRa34YlYHYDAXY5w0TeLTej53E6xnMq5fJDwg6/y
HUyfluqkZe2yDKSiX+ESFWbVbQXCZfJNw/QUDhbjBhQ0QAIUkkO0fKi+KGOU3kv0NRZZUvwUmtZv
qpU3aKAEQ0PZNJUubx2vrve+U8RfpDV0dyCRGPdWMMV0vOM5PEGJXjXFRM3V08evAbaJG1jHtFBF
3JNnbfn+uk7s8cVvneYq5wl9HkImq1fKlPiHNtT1boUuk0y1YcJKIfXiKa7JIE7tcaA3UvuIyUIH
6+24MennFytLTtaFVlrJLks0E/oFPa7TQLvUg4To2+upSusruvERWoxav6D/3e8LlKoklujKNg/1
8L4Mu7Kn/yOzXVpMJkLDNL7LUedOqwIvCQSWPDXWWULZpc2SGkefJcg6NQXHouVmtvHkWF/ptj+e
w4mIVrMuCO3VZ5Q3st3JuR0zIKF0r7HIdDbhXjqDizfVDEO5KrtmOOvoNXFEa8FTptDq2laUwBYs
yYFRS2cOTUcfQgck9zcx0JRTLNPghjoPpREQvteVSOwDCCm5mbxxvNUSzz/jmFShBU3dflCUDDdG
0n1vIlidjeWPp64OMyp8cJD6QslusCL1r33XKicbXuVZJ8bjKS7yAou3Vn0mCRfjRKfx+4ZUgVZL
Dad1Nw0Eilh2qOC2G4exX+uFryMPVHKEZRRh7Apby5Sx41TBiMCbj4shZXTqq3Ekb15vSvLf++DJ
wjBw10PLwc4v9e7azES80bLBfLOjiPdQHgKoULo7p7Ccwz9Xv/x70par4jW7a6rX1+byS/EfkP9B
RNbf6Fuew69Aon4ubM/Lv9e1ifiQglRNhFjUjm1HRfTyXtaW4pOFCAqZyp+SFqF9AhNmkw5rUrKm
ZsFq6nyJ4RTqJ0dFBUMdm8Z+DvT6J+XsX+Uslq5D0xe6rkuSIiWKrd9q2QIbrGIp9HtsfLRMWzOd
PPBHbgKECXqgisb+pxPyF/VzbUawf1Djf2zRkhT2NYr1TEn9Wj3XddOMkPpoK8Ilxk1YE57ZQftc
m230RjER6JbTr4TVgtxBtqkQtEk5oJx1d0Ru5v6trjHaHIvZYUwclC7G3eSPW4xA3hrl+BsGCH31
97v8K+d+3mNLlY4+i4cM3VF/h1vbqoLRLaeerDrWWU/l2XfkeWAP/n4zjvx9Q5JNqUiLbAuZEkWP
3wIOqG+GgVaRjBYTXb4msgy71w5c4UMjI7lWFbVfpT419U6LYJddpLVVbNBDUj+N8mMLhLjVRqI+
9eS7YhruaATe0XEmeosK7sHJ53EZEv+4dtT8CtMakd5Bnu69dAfrvN40fYUbrayJvGKMkpYrQrfL
Q9beIEg01mPH06vQ210pZ/OoM2fBaB3QoDwCeEVU+Bg9o5+N6LAB7czNZqdlU48JAw5QpgH877Ny
hwKUZ00SR5d+CUwjyEO0oD2sH55mFBCib/1YiU3sCMKxiogxXvkypkCrYBIoK1S19TbyINjoVf4U
VuiLiymHNTWFe7NoWJ1Nxjv20Wga7SOziQeeUMO6gvu/QQUJjzgT3jeAJG7pxTdpw7E4FIxNkWPF
y33C2jVwbcBHA6+/bkWDprLzQPMSxjenfHcrBQU09X96dhqBrniZKPFJfP7ZPGrKLJ50OI9vtC55
bJvshYplAuSTAFKVrrgbRGawC9KvTsQMRF35B2kbJ9Dl+7T3fDdKA5h85bdUC6KtGfaRy9MFVzku
kbiMsQKpqQevtgOoAqNyqDFs5HZTr4xsmtw+pdLvGcWZ7DCwhwrJ7q2hX1ZBfB2SiU7ZSH/0PeML
47zvKlCMtUyvG6XMjk6sGPt2RqrD+L1klJAd4FVfKoFxS2Vvp6Sq8hyUyh7dBZgN/GKuCq0Sr2gD
T1HJ9l7uU2wslBsKOhaOQExIOOD850Tp441O3jukDE35TJlzReXDe6TIYZ5Mh9A2Y17MUDCpMg9k
XGRJp4LxCzZ5MfrPYeo3+wZDBXvO16PEeeGR7t+oBv2EOGu/Lm8nQHlpPaphv2zT9HEiqFN7WUlY
TTKO+1UDhMgcEJKPTKivREz0SVl+H0N72DCxRWeU6Qhqxuc8LQA90rsh32+4b4zySWc6gM5/7kaK
Nmwm88roUglxAixJCRarGKdHeus4tXYVkKOVpiNP7xQYlohqTnXrU/WdmzWmifYI1t/8mBJgnt5V
ESGjZt26ERjhNXRQgoy7XAdVoD5qc6vGGdxWxNWmOj8/TwnfSP+lngH1KgxYziZZgaahWwuP4gGb
c0q7XdN7fzMa2AcdVlNbxJlbg++jbzOhk07qfkVn+c1Ps3I12hwodEtgKm49ou+ODTNdNyqF4lDU
2lqj2DBSpV6HVWfsR7O0XVxE4RQPK7Lu+YkbpUa6CithDHpnxJg5l8bYs8MvedZsg5ZziFem2Br4
7/DUyH1rrA1rSAnc898oeWnQiqzH5VzHIRr7mMpggYI9HDBHcLyOOBhzZq8RcspwLV/EkXWjg81x
5wZ/2XSPSXMVJ33tdpHYCRspczODBi1yMcbK4MyH0D10zllrIMKZ11oxvlk7Dbu0vB81X4tGeV32
9v2NotWYOlPGNZXQDC5kZrdvZWadAXKeI8HxyorLPKjjo4y9Rwl5ppyvO3N/ywOyLgZtz30N/4Xz
Vg2Y9+vOrZmjgYmhPtKpvZJm91BQmrUDW8IB42Lk5YNfeC8czVffaG2X8oflmk6WuLGnHKZBifc0
fd9gddjzT/lCw5Ln+tCtN4VBhJNJlK/TV7ZbgMxy7bTDY09+Gy+VLzQ/3Msmz8FsvliJLIotsyXa
msEKHwTNyR4hwNjzLa/Tg121wVYT1kvsV19icIwuPVtzrUidCkyQrkNZcQb6MKe1T6/VBFG2F7BR
rbUucTxFhHvkN73a226+y3tTO8UR9gavg5KBpXmV82sZMvN+oCXk+ZlwRgx7eDJj7aYH5pcWrD1x
6yCSGBc9oonM2zYF1ipC0TNniNdzUC78IrzC2LWhp3FB1p3uKslFjkhgH9e95YrJZzyV6s89EZX7
zB6VdWgSjq3A2MkIyiMyAJa+UdOiJ+SCQDKTQ/JWFJqPkp06To9fcUrojCR+5+ahc8c0u7H1C+NI
I1Bsh4qzsJzioNC+QxOHINJva2b6d77NbZdRLfYz/SIKKU6r/AxXQcXAkRLplPaa6xl6txuGXatw
m/m9kqy9B+nluLNr+2swU5aSPLzw25HHaRCmaww8WJYwGDFrcVgaEs+kNUGe/zlXPBqv4HZZy7K5
IFJvQ7O5lXML0MTGWQpuhbEGpA0jJjNDedR7rr9BVvRKMdTHOUgwLkzTneQQ7tq4/ZrFD0XWbWN0
8sAdYmdXwgAUBcnhE+yrLoeLBXn1IKrgNSqKZJ2K9CofB1DQfnaUMTgCqpabuglul3fbNnRlrqqb
cSImRcckzEjlczLRmgCJzQeQYjLgmvsF7sqIvKa5mcx9kjYaY7zpq9LZOQa/I5ilW/zap2EQuTuo
ENbipn+JKvW5Y+odjxdnXom6feq3OnKFttimmWrsZTSCs/J9ikFc0Sx1Eups7bfYh2NqoebYqOqL
GSv+ndJPB2brc2Z0cJTkmdC3oNNwFVVw0/JGlDtVo8pb1Y2NtZiuKiNfWEWadtFQSnWjTLNXCjwE
k1//Omp9ddXrODuytgt3njU+akPJL4uW0GXeGEiDaSPXS5yL9qX38ifUKuuGwIsdsa0bVF/TmuSn
1qWdoLEcS3XX4v4h7C66ErHj4kkH6h68SjPnrii7HR0sjZCHiLkuOlCrQS+Pwp6fAXV3a+pNddGn
wyqyGJKnHjkXhYdzSZ/P+tJwWfPvLBfJt8GR13NDTGoRE2FzMzgVxIaHD17pfPFy0kaZ49YPI6Sy
VTwvA39MWS9NvMC3Wne9s2+p5OYE7QBKGueGnsPXAuWege2cJqeEm6KotWMZ+IeKzNZBaOVlqtYa
06Mgx0APva8O9zRZGGBiGBpDoh+eJfDXiH3fjD27pUDRhtlvbJfH8qhBInU4vU6ruXEaJnsl1m79
UCH6LAnFDhxcf2czsYKgLf1iTbIHPB7aW52QVtenMwqrpQ2q56nujLXSBWKNdT6kT9mNK6ZFTWDH
jbxItfqJRvwCmABK6rqDVV1vm8yoLvWZQTMopLUREHfpYM4Wbb4z/du+axAdVsEbJq3ErYbhoQws
Y2c2/QEvVL6Gaw5kB3+cyrQajwTfGAu37E2sQ973VqthR5bfG1uLT0nAHLmlK8TN7RarX5XqPPPH
mD6lv6cszBOjNflPwCWsjTu9BIXhz3Qf0Qb3dhOPPArow2KPiratoos1kg9oULCTYuygkanvVE9k
F+W9Qed3a3W+a5m5Ao4xJmlXtS1KU2SFohxRfe8cVMWzYvtoLiyeDERAM8PQJ5tAI1AB1ucTwqzM
pVDmrHUargOxVKPVTHR6KJt4arwPSrCPaVSvPLLMSmb7mLEiRjDP4y01Eej8mhquY0IlYRqkHbdu
ECYb+l4Zg0SV4ZDlX6IYqZh8mZI7pw0/c6Sd66sNwQ00I15fsUx/Ur3pATZXu4mJoFo1JsgGLav6
s8ejBHqIad8Ke20mRrHOwi7Yqlow7eyo22U9jwWDAktW5UeK/rQ3oMPXFV7tc28l1iWoZBxahbqy
pV1eTrG5NQfnpW1Ef3BMLTvYLSdeX8egvXZtRfnd7BLOkzYxOgiG/hZTpbObqjB2Fa0Qc5IVuYBM
Vq46C/iEIMiYI4ax3AU0Skkjja2giLVOuUdrVQ+fnVA+2W34Nug5uMDpzKhJuDBkEHBJhlRWm1ob
PR+stdBD8G1t89aFwW1mxnsz0dp1XeuvvZ+11yLo72Ct7ItgVFaiwog7TqbvlrWur9IClIGix9be
z/ryqFifnblbr+l+wGyCsO9o8E6xJZ11rk76MZmiwxSP2pnmeRdO7ZlOiul2pie2aKuZQXdOXkkO
g9CaYlOWjCAcAx5NxkyXTNPhIvShAI2SRCUG9pdRrI/3Ufkt8jxkGtK56fLWuXQg8UC5D3oiaulw
bR3Ly6+lH/rbMKUOOkWey32084Te7C0RP/pTr+zKFKxtGtNvmP2/qZcbbugjrTAoMqzKsDmopRIc
09p7NMfYPqgz24JKHPm81oVK1jdJmzGzNCJ6VjyFSSZw0/Am7Xyj9f2VLPp6mzTDYYgUZh7m//Tc
do4gPs59zISlVdYaYyXPPCW56XpTTU6CWnRHKPV0qzoEH5psj3avVutBgb2bt/F6mLQYrEgyHkVB
Vxxn39G0h+EkINky2211yKaGDmjHmJ+6AaOh0zbdOlMLcXJqVT32YboaEg/5l24QtOxfVoaY1Xlw
sUfl3PfAk8v+Uff5EZLg1brYufc50WSZ7AAIYeWm2wTO2r8tUDBSSZ7EVTI44bms3+oKCm1dvyl5
74q49LZ5MlzWE7Eb7TQAG4XRvWo6njtO9rBUQ/7HQHc/Fq//+7++oXNpqvH2FelV9nPBUMyxl/9a
Ors46I6vVf06/h/f+qGf1T6pgqKV40gktGSlzmXFH/pZ7ZNmSCx0FA6JbERDglHuh35WOp80U9ji
5/Lkj4ojHwncbswOSBtuiW78Iwud+LXkaEiaCDZja5aDipbKGha/n+WzFoMQbJo00GMGtm569PdK
cRWlTHRCtOjMV7Syq1Y71BLOEoDs/JhkYmuqt7rq7yyGPj+dvr+oRxq/hR6zPzgHDY2Wm+ltYoM5
ul/2hzSrbFQiCUPKnO4q9cJvInaNSKcq2BYzUCr7ZtQ6VaMMCc2FcFJgWPEeGtl11WSPqeVdwvEC
Wd2uCtM+CAYU1qgfw8g4ZnF4UxrmGe/sqnLMq6Qyv45+djERcFHm2omAo5ugY+BePcbduBfdfd2+
CQ856lRuSp3BNrrPzCq2ukVG6KtexzxTqlXefaWQiJoO0BG0DOQeYYDk8rEFYOU1V6Ner1KdKHKQ
0xGcB4UYcLQh80T8igkNrW0ZsRFG1u/qiIwApurKaVr1mOWwNq7yhqfIzDngmyN87sReRSbaAjRT
CWmLLb96UFAwIdlWRFWO0GWKt4gCGf1SFBlbPN703Mhapry3Aia3sgVRfxyUYyirYviOaxIO0Vpr
G4Rpe4lYEWUu0HsCtsxoAt8JRxXUpBNe2US8AQRb40BYjeLRoLPBpaIWQhnOaFBfy5WD3JnCBq8Q
FTL5DIXS+R5OiJhpDluGWOXjBGV7Pn9+/t+kndd23EqWpl9lXgC14CIA3CYS6Zg0SSvxBosiKXjv
8fT9QVWzWkxpyD49l6ekUiTCbvOb67Z9juyJ9iTWmAxlzDT2ZODRXV13CLzGYJDJjD3BjNvJI65H
K1vdgGpxFfu5BLSTL9JSxSPf7Cc3CEpG3Hwt8Bc9eDd5EqbHNChWGp+ukCnIsXWdhhpdQ6ESbHKJ
ml6EcmbN7AFPxYrpGA1IzzZkVL7jYkLlBVskCPW+INR4nsRbaafrwjbW5qRiHtytl59ggvKiPceL
ZFA5mVeq3qIZ0GGYhdc7TtxgTVeOuaFntDaw8LNNZafb8Wn53HkRjaOylZBnQFWklYr2CBHvoLyl
87FoULU4Ov1tUp0QO6utxvUpmo4hJh30LP3qGko/1avczfO3HrTggkWxqMsCT105w7WhUAt5Fqxe
zjpNPspwzaMyP2tox/R4Q8da5WnBu8ayozfUxnfNwDZhXRqSa1IW19DYqjjFOGBuUoyxYjQ5lz8b
ajAK/L1lHaIWDbeKMmN32+TXyqJj5N+yJZCVBUrkL3zWVWygkhpgI5pVOEFpm2WbWKC7wXSuLGyY
6JR6eYS+BW7Mxbidq3nnlP5OAA0cB4rDmbLCt5Faxe3yhVr8HrLKjck0h77r90h3NcEWj/EdKTec
ERDBEA8LhC04s7XO9wTpWqQOwlS8j6QDJdI7Yfxes4mzBuVwZeXzlVH/TtwkqreRhVVDaHRsPp9t
w1RWeOYArcbxgMnEWNpXmInZ9wrsLtsk8VQi4dhMjxVqhNxoNCHnBzx4XrUamn2XLbohD4hMrrPE
vEQaalvp/NO6vhURWm6gYx24/uVuFsEagOtq+VMVKc2Sg1+jEVMi8M32LDGl7PV3vGfcJH2OAiqK
RNqGMQH9fNTwLCq7epMWb4CrVyjSow2GGodnckJQErTMO43lKvxFcIgfNbwDq3CtgZ5mBj0NxGnE
KoXUrcGdxwusfqq3gDZXI3gpPAz4FzOX39fJ5BQGBGkLk5ArpAd1g0sYrwS6O8xQ3tHoLdmLVrQq
K3RBq/ekZpnNW19/jpOXELudEh3YNLd/5LV5EL28mjuuIS48v0QAuHlOWxQCvqVFu4ozbkD+8eWg
cg5UA0tdtQXcornL66QV3HZ6xj5F0U/jAiO6rtnDSvw4qasG0YJZFyvBWUyrN8J6GvyP1fhYc4gi
7lI9e584gJa1j/mx5kBUjgTkco+raGmNPTcY7axq3Iej76UYuReJjv4ZTlygLxuMiOnorzqEXnW6
vErd4l59XXXBxqn0zbD0jLMQrA/kmY2dG5uGGLlOx9e6UYaVpesbvCoOA7LdsDKab1h5gNLE9wsQ
7WixKMi+R9OSLIkVnjOrKHtX+xoNF3Ywi2IwMZl1S/GJdxkbU6ZnuC6WNtUk1mVFHRIEFN+dsMYD
wuwgXfb6kKIHBKSjqdajAKPNA4QN56+VS7jD5KEDEFUKNnxSrAon2LZRvR/NcacqhkduvZpq53sJ
MU4lFQdaUlLUX7Z2sP38/V8anP/djvx3NKLa0I1QAVuc5c+ca7subIUzYGZS5O9aeh3RLaNw1vAq
+qmzWvbzPx9PM7Gpxjqbfp88i36SEevHavRxboqPs/42qNdz/zjpb2N2AZzr34P9oyD6f9aH//9h
qS0/55XWTB0h6gaX6j8/b/3Svnz4Dy6BqJ1O3fsS9yLn2f5f2tXyN/+nf/h/3n/9K19E0ZKg8/8d
RHtBRHPn9/h5+fv/Dp8N+S+MSanGqWhGOHiMsmH+HT3r5r9ot5tIUxgEwZoqiKv/Ezwb2r/ghOFN
z/9JcDGo7KL/BM+69i/HIWRerNId20Yz4p+068+CVUtngwpp2qZpIYMBO24Jrn/jnkmQar3v2Fxr
a/Lvzk31tfzpH6JdtLoeV+/myl518rVeHWgP7H+bo79Eyss//d8n5T9Dg621cRKzqOgs3evfhu6R
KA/Y0IG7CAbaowG1Jz2UFSAnCiqO02w/H245CJ8Nd3Ywyyy0KaNb9MFL/YKm0JZKpvv5ENoZFuHf
s+kYGomNyb0tz+ziUSrspjH3uQkRkG6uU4KqUAKsDB5gyQRm7SbNCQcE3OL6L64B7SOJ8D+z6aBo
otpAMCz9LOtIcAoh7WBoJb/u21OYG4dCw9IZ+4gRLTQ9FRhRPKf6fPr8mz/ed7/GtS12kbPwJFWh
nWEM1LGvrCLCFwW+Q6ytBk3/kfhd4/kjViXJsDYcevWW8vr5qH8sJpmozZFRF0Mhy7TPvrbSbAU9
dwgeqjkvwX+sFa/UEwJz8/k4f+xR2wQeZoCmkRbLeT6rAp6FRb8LRWfwZBPxI1SfVUpvhHil7Yvb
pssi6pIqth5f7KU/5pWRl/PNtHJp6ObZVgKiIJO4ArVlFzo6+BCOFHVN56jNt7WpqLyAVVihTSZM
vJzmJOh67/NPX87Dh/Nim/hdLKJfArkb+Kkfj+dcD83YVXRsWpu0GXzmCFauUPOLOku+2Lx/ruYy
FE+miU0aRN2z1USYV9NECfID8ao7luLW7+U/X0g2DMxNyW3DWp7dc5oPanBG698NcHSp881MCq07
t74RrijBfzF1f36PUDWD5o8F8MjAnO7j1GFKXxu+svih6yVoR0AgGeDGLwb5c32WQUCLgFxQlyP/
cRAwsT6SvGHiJgUtsNAILPp+s7zQe0xpkUTuvpjBv44Hjko3kD0CVHQ2HvqWXamOfJRBt/CyNRQA
vUPYNS+zgQDyBsHB5vbzHbg8AB93oKCaszxx1FQoFZ2N2KkwHdXOgMWVIg0PrJJ6gxyJeXVacp8P
9bcVM3GwArGms0HE2S0mY2RKSsA1lBGwho1ewvDn/2IAzpKuqSyXcT57MQbbGlV1dPmnQLmmOVt4
jl42+89H+csa6dJkS+jwGwy6Ph/3hOYApE9G7GN1a+m7QZoqiwNqdv1rY2nA32C/hdEX++Ivq8RT
ZxNEEJNIZLE+jmmlauMDncCGo089aFHUDGg36rZ//Pzb/rwQhaEbtu6wA1HmMs6WqKU83TZRm7hl
nTokEW2nQQuVivmCYGCAQ148in0FOR5IRBGtPx98ObFnW9HQTaFJk0ojfk1nJzqj5ahOHfWyBe81
qcWLZjvtPhumF5Kp4oQvG6LuVtz8L4YlzEMqddEnAMX3cW71JOkwGlMTV4hgOPLCD15WBv5P6O5I
mwMG8OI+NeFaGeS8YRdEp88/+/xYLBclyFIhLJ4hAlX94/gZXAUfdEjtthmymtT5D2An7z4f43zP
no9xtq6jbeKnqM3LGO3zUIhTJ8OLSgIS0pWvArTzsajJLoVsDoeq8pifX8xjCk6lsacEim+41bpA
2WgpvSA7z8DeYWr7+Zedz94yGrJzlrBZPPnH/RVPdUZSz2mcC/2bnJwNPPgvJu/88EkiLv5tiukY
tqggbz8uUNlBykNZFM+eGj4a/o9oD+Be8sX7/NUoy4f+FqkH7dAYfc8ofgir6GKuHvWvdsFXQyx/
/tsQmaIZ0K7xLZlJ4YGRrQyqvcCkvviS5cn4/Rz/mi/4oQ6aezQtzLNzLK3ATEnaGWa6U5J7RX6D
CHyajId/tvIMY5qq5LZwkBxZcrQPXwPJtBWKUXMPgwWi5mnjxFVPzhf76/xG/DUKSiTWckOQ+Z99
jC0GQ0BzphU+1yO9cGyhXVx4ICd03eCV/jgeJVzeS8Am0/PnH/iX5QLUYBDucz3o9Ic+fqCYTbIn
c+Bigtzzg759v8X2INuhxdO9fD7UX79S0k5hXTR0nc52hiozmAV0NAkOHfsYldVEw6I7NXLfJqgh
lLn5pmSR4n4+6l8/8LdRl5vkt/0IckwO9sCodZXRsQhCw/MVVDs6HXTQ50N99YFncxn1wgZzxFBN
Of0QsWGglxo+ROp4KoP0oXbwv2wyaOufj3p+Of3aPPT0NB5VEpvzFRxxuZhVlRZuAlAwWLWZP+Du
aPu3nw9zfuBoHP6KDiShHPGItaStv81jn6HXmOVDjYbC01hgYkbDzRfAIud7sEKfj3X+SC+Ps+6o
EBwQ1TQ53h/HcibZIiOj167Q6Vr4UfEEc5FivmkDQQivyzi577twO1ti//nAfyTfvGE6Mj6q7lgO
UhaLyujvXxlXTVqj3oCB4qg8DL11MY3FQzHq75hC3bNlHxoikrYNXeBjT5+P/cdGPRv67HjYhl+r
EJNrt3CeHFzTlPw1CtIvNov2x245G+VsaqOhS0wFmJ2b5LU7+9FG0fJtqNsvDv6E4P4Td8q0rYnI
Lp6yB6XxcQLBMj0QiYnjaPAFs+F8U/2aboSc6LDSkhbnqY8cxp76PwttIC5chf2h6adDHeVHI0oO
nZr8+OdTvFw9mPJwauR5oapqAqszJlYXUcZjVAXbyllwKOKrST4v4SyfRe2cr3JUuAXO2VmB5mb6
fcRSBnr8PojxJk6cQwmpwZ71bq0NLcLNqDGvhDPuC2otn3/l3ybVQu+K32BZpn4eayaRNdAO0PAI
D1HUuMdQ3Sw2RhZX801Ldc6/TU2D1gds+FLcfj70X3YXh8biFqKGxDV/FsXIWYvLou0rV4yIResZ
WjnZF2v4xyV7FsmevchFHGUFak40nnvnPlZpxUyJh84L4HbtkUvp1PrTF/f6+XW0XH3sT3SCdfBt
jnl2ZsBrtg7yN7Wbm01H3tfEcP/z5yQR97PWZ+sQ9H0Ax9ltYT1/Mfb5jP4aG71j6kZkmwicfbyQ
QmHD7U6nelHTrLd6GyRX2Hg0XwQgyxf8Hk0towgCW1wBgLr+cbkHrYKwfMrl3un4GIlgaYbaG7TU
i30UfhmF/u2bxHIO2Z5Ui88rYiVhXe7DWXE7iLDsTrfL5BfT9rcP4og7gpIiiBLtbNowF8yJP5k2
PYJQQwMFf114ndYYfzHQH5XiZeocDjonHZocsJqPC1SmupnpToPeWax6pjUipyBoDxbbALwLhurD
voLvY1myOSWg7+Nm8j4/c3/5VMHDz4nXNBK784w2HhVTt9O2dk1MSpwMpqgD5gMQsNZ+cbH85RwI
bk1oh0wr7+PZpIIqnvBr5ej13zD5gJ3yvUovhLpNx2hjiz2EqS8m9y+fZtNVoG5LYYxoYPlBv8Uc
UY18HGDU2k0bLI4Tu7eeIkwf3UnPadH2yj/N81hLah90TySMEw7c2QeW8xD188yuSbLqJ2q52KD4
0e7z5frL5mcMFMd1ihA6ukwfv0kgbeePEUfNAsiJUge3lx1DWft8lPNggi9Z+IjqUj6SS2LxcZQu
6LWIxkaNfTLUsOQ+0n+ipPfFIL9O0dm1wShciAYvKq2ns5ClVWvVLuOxcjuEdZM0/IbbxtPi56IN
8JGdFAE6G8EdzdNyHKvmQFvJsNkrxrD14cWrjbiNM6wXrQQrHTTmrj+fg7/sHg4l9SWKHngVn+du
aJQ0FVF+hb+Wlu3K3AJGOyH6kZcWXNICgZPPx/sjeKS5APJfWhZ7lQKhOHv2KY33al9xPri1vUG1
ae07F5ZGs3jSd+Cit0jTXMeW5kViDr5Yiz+3lUk9ku4k+5bzfo5Vm+fQnKRVE0kJ+9a0uhMA+i++
7889xRDUViGFS82hyv9xT9XIaXVyYk8Zub0qu5uGpcsH+4sPWc7Yxz3Fu0AhhLfOERor93GUDqxd
OSFX6eIzudLtuxJViTYrFs9UF4DgegLt8MW6GedDktAYULAJQoEycjo/DmkP0qgVi/e9oz+/ckJj
ZxnVuwV9tAPuUQnx2hTNroqBXsApKmblG1aNrwXmnF/8kvPIzYJsTe8f/VJaDfKPtySBi1OPCwLY
xOUuEN/pPQBuQJpdfAuK+Yvl/OM2XwYD4WjRqrFI7c52K6YypVoXeurSZLjBeGlVrQn+n9rt57NL
6vbHxmEkyr2aqkvKj39sHMRPzFGUGFePWoaKQ6XP2rqKVHjZsan21vWo0ryGRUs0t2nRmlO9tJSk
l8hpQdmzVY2eHGwbQzSrWascWC+BhIA7SpnMt6JSfnSVeajSrvJ03NHfCiORAOosbEkyzbqUvmGt
e6ZhbeZx5ZnOIAGSy+QCbzLS2Np4Q3NVroCtvORm+YDt7F1SqGuG/S57e1uab/58nwl0jKfBm8z8
EiAi1DdaQWXkKqV+Soajomxr54dsKrwZ0WRuggtoep6pA+iJE5iM9VYI+BwCm/Ci86wazH+8w6al
gvgkMrzYReWFVnHR9A2eespDBkyqz3eDXx9MQI1CA2WBP3i6F3EOHyg/5IZ2Cut63ZnKxm5htEn1
MlFgb+rZGh0fr4sw4RwNExh5WyCaMlyYFTxJO8QX5bHL5yN2zMdhalx0tK7kZMFuFkCoMBTCO074
66I3Gpdu8L3f4m4J9kmUtFNAheKb6fJ2bgPelanpr/Jmh6/xQfj32BRGSrhBtelBAcC+L5rx1RnF
q6DRA6PslNnjFisWVGf1HfdfytSjihQmWyOytrGM75KofdKkQNm0dNFMxebpuwHlM48iz2qLlUmu
Zg3VRhkhbw7GVqo9zIEIqZbElSoWZBItMnM4GuXPWFG8yCnpXeTpxnSy04CUzyRhyocYFwMmruYH
XKyA3HduZcdrpJ7Rv2yRR3exRcXRALmd0oZeHnncNrPzEAq0KG9xGc4GQv9LB5CSgR4M4nJTvNLA
edK5xROrS9CGvcp8V69eQmQl7cELp2MI233aFvjENqtU2WkL7cb0Gszl4J8Ced3i5AX8CX/A4CmP
3sb0Rom3M7/AXGtwvfBUvp8y9WBmpauCv7WtZBuKnh/0pCQ9ah6aW1b1qisC2J6hazvHGsGDZIWt
IcBHOBqWuR8DjBPv6xrum/QBPGI4dJzNezKLixKBnr75Vqgn0Fhr5lUzfw6gkHzCZaU5mOwFe52q
x7Tz90YcPmQtXCRxOSs3prNry1s/DNe6PAnAqaK+sbrbdL7uQF3Cg9ikEWBpTFrXUV+6A/bMUhx0
qewN/SEeCbA6qHgQsLUfc7lPfUygNBhi7bqaCzcbHktxl/Tf+mkjpGchWDRGD3FvIfx7aeoPM1J4
w74Zx3sQwuO8p5IhrbVhefN0XyPXGqrJWuqXWbBHG2fl1E8NmGG/5032u4MW9NealbLAstnbQYwJ
Wb7HLm6I41U27dPou09Kp877vN+r8cFub6IuXaH6N6oXof3DQjXZeFE09JLjlZ0sbQfzAtgLHaXG
eSq6DePjlT7a11qM73Z9lGBwQ5Aigv9Sj2EpNh0rY5PCQtsWe5Ft4m6bYctu3mvVStzDfUvDl16s
hXOZIdejHygIGxUUr5FmN6BAcTSbHPz2uzrAMK9wWQe86b9qiF5VYnrPSzhGqv0YkwK0aiHxHhzm
TYokI9V/T9hNf4PqueLVTZlvfRUodmu008qskLzjQI91dzXF7bYhLK3wT03n5K23caq1OLmRWa7G
fhqh02DmZoU77EQeu9l0zcA/iNBmRkb/5CjFNSpn13rKiStUnFf1eoNr5RX+gj1atA0SjPxgGcpt
1VqHIZ8OxmxiKCUfZAfnSfV3kPk1Vx/hCuIrqrbsSFhodV+/mOXoc10duFD2kUJKpT2jSe8B5dg3
ubOLmyvgpdcobeJxdjDijc7KF/Mh6q5NG2/NJRym5RdAl1E4E9otma7dHYdwZ0GXMX364rWn9pvU
eSijrTpc+OEmSzfiJRGb+jSOkTcWXh6iYHbSM67pBD76q4bCWZtclPllnkBMJMI72fVjDUC83SUv
RbyZsodGcTUKtPQeJ7ng9Q8Ug6BRStSt3Hjc4amIxkYeXM3DBVvNLnYo/inQ7YpNF8LjQSKggXeJ
tkCcTdvAaDe2/V1G6Y8gaO/E0F8FmCvxM0rKdX2AGWlTIbs5XOroeOA7eG20mMHVBJ5igEjZjGKj
YOlMkzX6VmbNBpWhu9ac1hMI2qhCLLZib4L27x86OObt5JlQahHNW6kVmorfjOQxSb772qkxL3Ej
Lon/JbIZuzba9stld9PPXsTlqPTX/fCAS7zIKuoniefzJg72UyN2iMw66VtGJxTLdSV565yT2b/6
4chDc1+Hh9HxouAiiZ4j7SIFyx1GAzjw74H9zYCOqq86RKiTAbnF+SfKEZP9Uybb2fR40RaNpw2G
xHnwBPAFrv2tOm9M40pp7krdXwmf4GoDpcG3UVT/CWjNl8W6qCvkyp8g429C6HnN/DhoV6ZTr4PF
oDCL1klsH7FO8xyTRxKDtfs8B8lfCrZ8byU/Uq3bNEO+RrkLSLpBf1cv1x0Qm6oyLoc48rT+MYii
dRc132GECn590FmXlp3usTTf2tV3M049bfCxLT3p8bSzVBgd86EYqm1awCbbJ/EhcBZ+6OQ2LeoG
xZ1AeESlRQQu8cEvlUddBFfDqN1K7QLnHVW7NszLqbXW7Sh22qLrUj5UNkDAvFwrcrp2hvDQVPED
wMqbWHcuYidD+/TUttzjd1qE7EHy4FjtVV1Y23LS7pBcRj1Bex6ych2hQjmBK3dquR9ni5tWIlTy
kuk7w17EEa/y6W6EE2gZ15XWuGaUeX1xwDvRHcAHpQHrB608S996Ma5npGfVCg5sjqHvd/RcgfWL
FD3GTaUgl9gRFWV3prK4NUYbq3puZmykHwbjUuYv/gIcl5hk6XJTojWgKtwjcXGFaO5O9hockB+W
OnuDgjKhH3mEQm32ze9+YCl3BEi4TavjbG9i5W7wvzv0pCbIeuhfw0GFXIL/xaSa19mso8M1BrvZ
1vZTUpzkNB1iDT0ci+gqG9ZFwyUElXEILxPEVtQexU+juYYUtwPRBX2v3MXhwH2Ox3qSbCOst9E6
uusaH2ItxHuAU+CZJ4Sba/+5lgPGs1m1xtseERdt36lyPSyxCjNWECI0eIXr+0k7mK26ToYXYxgR
E48uJl9swwqAfMkFAV9FM6tDOCV3xky0C64MXfZ9Nubf5Wwh44bJPN3o29B8tKs7ZdYgCCcbFLLX
ahcdIyu4re1hO0jzvQMGzz4sUUuGv6s4xzYzN1OkXyrktF2o7qHRF5HcCx+T9QEBohAlmuY5Lk7B
YD2l4UU3V3cpgDOsUXgEWg+9hg7gPuHEahDfjDBdBMBdA9mr1SzL09ggU29F3CsPYT9vCqV5mJA+
RjXqJR/e5xTOfNqgouCp+otubEKrug3tAM2XHiPO9gLY1CFVr8zyPrVQ/OjCfTKivIJCdgdrzFjp
Vb72HVpXuFI/26iprqiW3E7DS1+jd2keVd9D0dNVJlNb5wLMhJrMIzENCQX+4Z6ml86m7P3Jow8k
77uBV13I2UdhdM43iVk4LDOpYTDWNl6rSo/kXZ1fYjemrqQaV4h9pvikW1lx0BJ/2matdZHHxoVa
4JUyQ/71ZjRMYaRka1HVXE2EFU6t36mzemnHrUQkIUKZ3vQimWVbsoaNXgeP5ZS6iNZ7epY/JkyG
Fapo/UFNrxvoHspN06ZXBpRbr3Ck/WhHzrBLwHrqHYSWYnBz/ThqbBBLuWYbchBb/WCN9mVfQlod
g1WojDcV/g61HR9ru8FV+j7o3pzSBJpkriKMLaJHLATy8TJG9EAvNpFartt5j+cFceylo5MjoTI3
5nTp4+LCHHF5L80nX4OSPhWQWZJ1bdyMnX8x69Jtw4d54f/CGYtybTWXFvlccYsu5V3dvAjxXpQ7
P+2PwRh4ar5r4B45GHWGWgb7tHN762FRzSyT0vWzxoVkv1aRu1HsG1ux1z67rITtgtC3i6zx1nAm
SDUNVmc7Q/Y8OWSLpU7CHW/HAN/VSb/nyD5lab2hxIvUmOOcHCe/TrGXrQhLnKD4UaOAKgscqnN0
pfxtR8W38G1mLfBqu7ju0PAveXkV+ZwLBELiy0lb2H2+iwg9l6y9rrujPTxnIFMLNB0L5caw6rXl
lJexeIy5Rfue9huEZQndAdvslU9+gBxJoR78sj1mUu5K6EJZJQ9Q96eEZ+96hK8/1jcGtCUzTq5J
wFcKfT+lfq2HGn5wt48ievFt4IUFuQsyDKaJ7DviqVQoSWeABEh5p/TRos5ZIQSQHjo0Nl/GWfmB
SNmNUklkLNDizsxqW/CvjyLfcJl7WcIO8ItNOs43vmRNZDbfw8/7GahITD04UAmTC92+cbA1VXkj
BTpPWDJVzVtJHKsTirEjbBleoy+N8IlzcEqv4KpIknpTWpdTQA4RbZdnfgru8hQp9UX/ezUgr4Ky
/srMUfO11wP5K/y69FoG30z92zzsZHDTBycdvGgc9du5C159bCoiwr8MVlgaYOxewe28HAWxMslw
lW6tMlrn+T7AYsxAyCzd0e67NElRcrtyxw5ILXwUMVyOBZz84CqBqCI3anUiFzOzXdS6En5Qs4Di
n1L46FV4tB03qV04QQtRqTkKba+n94NF0X6vEaAalTsR5Iluj1Kz12q72J+3qTW+ZHOoeXOmlGSL
jZcoOipc38gaCmUt2kNvbpulJK9ihFrll5P1NrKzFhKkX5/60Pd0m2n6WdaoiUDtQduH6TY9hGzc
OpgQduvXMjyE3U2seLGy7yVZGWkr5HJSP7lxKI1ZuPjyrTAfhzWC+P70MPswtcK3yHYrDSDkle9/
m5U3rcf6YGWHW2tCgu2qzhyEUl8sLuBmdOPoTcHYOELx0kd/9GlRZCb/tAhtx4skj/ZOeLDrG9W/
amO4NsiGmP1t2z0pBMEAYC7QGLqgi3Ubl3jmIs1ExooJtmzRbageB6kelLFzfROJqehdye4GijGp
Mx2Sdld3L5CxygnNdnTi9PsajTAJUxVaf+NjtK3sqhqMO+UwoOKrsFneR0EdIEF0ZUMpN0AKuywW
7YjZjeYHCikzEtYorK4i5KEoxV/mWn1olUM0o0tY3aO1u4Iht8AZ8bC1AXa/CJJ32oRUhFaYTqxz
H1Nwk9yTDAn94JWp8dginbMRwymebgbOyWBfjFBsi9FrO+Ihop/1FBK7i8OIDZC+CJXCT8oy44pK
3kUOVawsbgs7VpH2wioYGFmH0EP2MDgqo9b3s1ohOjR5AjKTYsLwM+7RiBcFQm+TjWZc68ElWxtB
vo5s9Lkqc5NCZk2j4xigSqBt8RLwYnZ13PEaNyQ6cPXgYJjFdY3DjVFe6tpr4l8aVQP1kMCoL1c9
bQFEL7p9OWJSlPuvpdL+HJHzKuZsr6g5V0gtuBy/j5a9qpPowuxyj8YJN7dEVS66UgCtq2rnJhgM
UKehgIEvCIpYhgO71MYQ/CXBD8Jvrro6O/TVU6ufHGNaPNT3KV3uOHo3g8umbm4I1/jEyRsxxjGS
4K4uYhTcqgsIlZS3UrjUy2kRbmOnljfGyeiKWiGT85FS6zTif8epo00UymrT2TI+tgg28tHR7GVR
01mrTEXkx8xaamODD3iWTrv40TnEXp4+yQl3AxK1U4qK8Xf0LqgPNFE029gf9/69RmsLoQUdExPf
rp4HnUKawv+4wfxn0HEvb5FXj1xUEk0uiCpQb8tcgRQ2TwVaUmi1p1zYs/Jc02fBCTtZ3iW+Ob+Z
gmjg9R7RYcJnhd2YGr2KpESIlLYdz5KHXKnIgipEhPGNL6jQAU6wRnwTavSL6M2gdVvsmkinEinr
+Fk48XxhJ5aF3vFCnI3UoNoZmkwflGiU+b4JzfIuG2VxQ3UW/vYAo/a68WW36+mi3qrBVB66AV1B
1DSE4RVVM2yVoIbVjkTlo6kjbgx823hosk6/H2yte80yK3+Hw6t1d7TNMsf1A22yt8qcJz9s+FyH
OizDW5Drvr8OlDp90fIO4Z857IhrKoEgl9opDSxNcC0t7UOMaDKi1XU/Jhp22qziGiQQDIzUqavv
0oqa7dxQdxww3AESjG+DRE37qhF8U5AX/c7Hj+Cu7k3iHkGpFTsJdPaDWmiU98Qi0I/0yKkQkb7K
FQXhL8uI5PeYIuoxlDrFxzbKMGegZexQ8auClTqFPF108SS27nmMMRVdWPK6XOnXhmkOr3k9kRQP
neEnq6yNqIzjel48Rr3ZG546DXjFO3HdHVTbj4jYUuOU4rVzVU3ZeJMhxPds+/rYrO0Irco2dYz3
DDVTiqjt4HSXfTOLeEPrM2br50nTrEcI1cSd4dh5mVIQGemBBrm/i/P+aipsLjarbbXbKtGMy06z
UCZRTLtc6yMpf1lPyUkSOx06CQVcQzbmWlUSi6M/YTVTDFpAtXEwXJwlWtI+vXkOWk29U/WherEb
PzyGdWxR5y+wPkMAWh0eIfnXi0gbxEv8V9TtTA2LMqvJ1ZwNanfvW2NKt62un60BoGY8pNwYQ2KP
t+hW/noEw/pKKRPzbRQR0ohFNVwaeY7cqSIL2Ntlt4vxtddEAS4a9LCVp4ieT1A2EESsSCTQZKyi
bVyhb0rbwoIvbeqYE6xR+THbjdpiarZv01QL1/jcd0j3iKCHqZv0qIf1SCqW+wpA+HrKrBq7hrle
xrRiJz4QzGXl90zri+ZOIGOb4xI2R4dEL8FFULEzLhFRp/KnRkacICcmmpQUloRslDwTJOzZ0eqs
/nXuRvyD+jRHR2HW7QE/E9xHDhJp0Us7KaJvalIvPihIW2aLSkWXGSZqZ+hUrmTcK9yzcB1c0ZFE
Y+cgcZQlH3+0h6ra2lMJ5Tvn5bvopcbNqdV541A+rqr97OQF4UaZotYJcE1ttp2KtBaheGGfuiir
3nxSlLvaV4zLKIipwAiqIOwAuNdpj3i+ym5/qvqJslscZyp1p2A07pJGQ/3B4GJ1Q4diOWL582Yy
EhoQiC8ZvmsPwfyzBqRaufpkaRvMHu3rbAygBDdSobdr1Wn5qicSMfdGIzVu++iYNvWttPL+QWvl
N72rpxUw3prEI6+PfooAfGb2z1ODp0E8jt0mKLQSnl+oe9LusICy/VBedk7W2OSRGVlMNwOnRzKK
5gYghZLkpyWwV8sfCDFWryTY6abuEp43oY4/1JYq7dgao+a2MEZO7ayrlyKeje96QxVdhhHCSDlu
aVWW69NRoJ17T3xGd6BCyp54VatKDAQ6jRqlkMM3VIL+i7kzWW4cy9L0u+QeaZiHRW6IiaNEiaIo
aQOTXBLmGbgYnr4/RqdlV6eVVXXt2jI3ER7ucpLgvef8I41HztL3rzKfPRFNAgCxHYi3kFJo700u
WtIniC5knMLh+LAKuXsvugIJ+yIPSQD8AomQLMa2NQf6jxyGolS1Fp5vdq3GqebEpb3QsBgT22Y/
4df4WlYnozMhrZ7imRxMvOFCuWpaUew4Avpns6CuwE2iTNsjJSIw1JbK+AOebr4ldZIxPVMp4NXj
LD3mCKoJDJOS59bOWU+7rDmTzSh7WVMtXyg/W8Ryq3wWLfZ2gKos8ZympwOmc9JPJdLGoF7oU97E
irR8TJogbZbA+oyVnUJbZz9iotbcSB0qf+3j0qOaogIVRDqNfGqhiM6MJDrK0tg+yU0RMW07zVoE
eVl3P1WKg36nZnxyXodiIN9kw1oJqLdRe1aXlkj2zJwvpa5HNI9YsttR8uaquUWUcFr23C1NG79W
FrhT01IEqWQxp3zpqG9GntZbeuFk5+AU+nM23Qd0PcYSSEBlPU2tbzNqE/0i6XO3FW3sCH72DPNr
pEW+cdLUUjYpIjWK68ZZI3AW+UfHsJaAZKS1WRLWZ1AEe9CahPADm8i6e1XaaLT7NElWoNiBRpKH
HhVyfS4XK2ozHhM9aj95163KHwSyWFBpsRReRlq08UBCXCTvyFk2ukdF75toR0dM0RACk4n2lPbx
pG/MOB219zSfbKvbTDrJvR3THkWd5PC3GjryQaqEABe1ieEdmWjIE4BSJCUHXRixtG0qMdf7DEUq
6HSMWU0lKoGAyI+FYNtP0cv7fGHPUtZPWnk25r3vklYnkj/sOJ6/hJ6IxOU9yf/0baG80hY4nove
6d+QlFunjKyjXVaW59l0xl2XKBzAOUfJa6Q4/Xkekp/BEjTjynaIAkBi+U2KDVGAxNrSLbOlnUJ7
sEu9+4i1lpDgGGAElVIfLgmbCbfYTekYnqyq4cCQzS7MHOo3NXAOcJprNky/a9bDOk08qoxamgWV
YlpvslwFKeHGnV6eCOwKVGLHeGXNZ00Tm6/JvK3TwsrRiKbixrSpIzG8Ep48XeQHU2KIK9WOidBU
Q2MZq0DjBtqQjzaHjgxytlTUhhh6f52ilZwZ6jF6/ac2cceo5bC3eqmj1WTaqAbDm6FuiHzctL3i
Qe4ExfpetRxjjuFJXYnxIJzT5Tjo19kg3FGQ+dmntDPeE3jrRyJk/ahbN51ELE1HRDNaiXnoP3rt
BWdeWI7HgRFdnZrtWJLCRuJRzBYxFHFgchsShMN12Z3jZNsTA61Mv2NqPxHn4Y/LSxSpb1jRALTM
UHFS1xJlaMDaqK/rOB5URQtzXf50skd6z0ILBrWGnm9qjRwZ8d3PW1sDZZZL11qk5ynK93Eptnhf
NvrAVKQd7lmqyni4p2/35PLJzbx3hu6SJt1+Yh6zWsmjPSTQ0z+LHD/ieQ7QfLicAH4zLuEktC2p
yJ6RTUCmrGx4h9ieLc9Yzb2p3tl25g/JeDdN28+H8c0m8qYZO6IDFfLIb3BPc0NKXUOheA++TJOd
K9JmgwKVZJCUTEK0rOrgxXxyCUnNq0yhJv/V4JlzQqr73inHvVkTxDdHe9RZfm6fqujBjsZAWRg5
LPo8Vse+cFBtJdt46poM6M4rOSURt/qd0p6sSZwsNb+p2NDy9FtLAJdA1PrK71PtS6s6X4HWsfmx
ThZACl1Ff5tN4n/EkSMWlTiMPkneWc7waksvxT1Efrii5SGMD0NfcUocg5jI4d2w5Q3xAAH50k8x
XKNJnp1lNcdxrFzNAakb6IjWDNdpFL/oSHpcKb5wILR1w++S20rHR6kQZUhaIinz0niL7YnBeD2B
dhBRK7uRbPLPlxXOECXdbSQQqUJqDXM4JM492d6v4jE0Ou2Yrogjn7vkUVTeIL/mjXBz+YVJlYSk
c82CrMvBsPIFL/AUC8O3UtRq0+me+RKjRKoHem3yz65gsVpO1NgEMTo3/Ctuad6GCoJDK7yp+7OQ
pCK3bLHxhk43OEHmbuqJlunF6IlcXU+6BESYXoiU2sRIGduR9kuDSJVCbEcCWTtlCppCCRca+0hQ
0hegWftGdvWNym9PjjK/6Fe0nbfUuo3rra5uRfG0ViTiruPHqhhu1Ebv2jR1fLmTXzXVN0ME1wWC
My8pe6+fDO+O9TKxBtElORQ0BX2Sa0jKdOHL46mJhk2uqo8jD5Gi6qeVugGr9gZ6yhaZr1l/FpVM
QnDtpvwX+XROxneRv0rqiqz9NBb7HApB+53jAZIz8p2BgOaWKDPNb7kSVI0uOAIqQVfy6ZBNxPES
CgQqn4fOclu5AVaKrproMvFERuiOmUbJFY/A8wRDSgFue83JSYq1I6HoBRwYR2ptvQlNPiujGbRa
61lL/UqTTFjo486iAgaQOzVuNrUn8aUvH+6rILHc+16CKYXhGvVTN9ys+TjLe2UYXjPCZ5jiT70T
XeYh+8pN9cdM7+UyZKSah0bF1MZmpw0nwnlWGanJ+f53rtNA4ZfsCkkny4LKN0HNg9SEY3QOVvGR
SNui/tWGn5rYm6zSMZS/K0Uo1pPUXRzrDW9A5Ozkaa/aR1EeFueY530Y434ZRz2oYoVM0/O0Xobs
hqb6OyX+SkrcCAC59xPjMBp+LS5pcwO11duTGNu7CETEx5SVkU4zzX7vjQcy6X0t9ahM2vOUDVry
NIA6ctpRq3Ma8R3mxa/aM86QWi7wADfy6iLl2Un5IxEfIfP0VhVfC9Gm0+wKcwpoSSJH1GEQ22rT
3mQ/qmNgqNtUsjTgnP+ivIeOJRLQ7nIng5DPWPId7TfB85DUigf3eVLa/USG5EIIrkFxXwn8LWbd
FSonT/o4iL3cFaE9i03LjrNGu4FTSW6vFU3VQMSRfk0X60U0dMAlX5QhsKxuhb2Cs5pom0LNjFz6
UuEzwFsdZ7wHCGf6SZ0cGgfJdiUwmugySCnGo6zw7FqjtIeIcWoGZQ5cJyePtiFz9XEl7syJD+WS
7lDbPFpr+8niw4RWMbFxYBODZVG+zBIGkMftCtBoTYE2r/vWSvcV86E+6RCisL4WGb/AYoGlL39U
o9sXWu2tY+arqFdSmpb08rctzrliUmx8JWsBoSx2OVP/lZw6civTJ6J3lW9qSpS0VSOnvXcMkJDF
cJPZie+Ygy9J8baVtMAYx71jFw/GMngdfzUqhjZF23vx/Qxb+SurdE9Md10SsfiWrt8KpXsumFl6
DQSgT3aLBcsGBVMk1r5o812cIP9iENVovdWwQdHnzXhZnlpp/cmBz7OO87R867VnPCaE+/0sM8AZ
jzE5H545KJ9IYqHHpENUUpY1P6zdhQLsQB9hHNiOygR4y3xZB/0JDddrrn9mXF596muFjIZP8TQ7
8XKJEVFnWpn617X8FBnjIVO0GEFGh5YEO/koObobj1TNcWiJSWVlMUommATCP01ngw9XvGgLkrnG
fjIVmjqVwiTFL80vGDEedMPxC+ZKnVDouqcfrYi8pSV2v7rI4+eYoiigjpm0La1Kn3qJpbhdAzD1
g1iTWyYrQavEoa0m28Z+zjqKVFYOtnmiT3HYrzRcMDECMw/CI+J4X8olpB0+CONLjKhWtoLAwWVd
ADKuJnezwaal4oUiy4ygOI0XaZpSKEYuSmYt+bw2JtPGD5pkb1E/Y5215Cz3cAf9SqYbOc9p/aDF
houh+NgXl8WYDnRvBt2EyI53PBqKsCccr6KKSr6K6XWpjEO2FHEodTSxxHzzhg3Zv+BR2vLUiZXL
td8XYkGixY47LqS3KeWeWrlrkap7mcKWM45Sc8OGydbSpZ23ttkAGM16C5rQ+ovcta6tf9F/7N6D
B3vud1fYd7Q7tMB4d9W5Dts5mBJvvIyHCv4IV6OzUc4W11SyH576/ESh/Kj4sb6NmQ/6C2F+0oba
XnpQ5cy3pWd54jn3Dcg1ie/sXq4DBcfTfaR9qEcC5bzlkFnH4gotkUtb6WbZV/U3ejcXT77JaMJu
7DH2KwGNOYktVOIh3gwoN1E3i8+3fnqiU+TWX3m9zV4iaprEao8iYBIb5eE0Dh7f4p60NLR2okfZ
IJ4SnRpQF+aKUVc8rIF1rE9dUPrTOffoTxizzbpV99DHx+hP2e6KFwq2GfJHZF+BxpF/Xt+IGncp
fGVn4r9Em9C+yvSurB4O021duyMI4bZ/gDFgODvqITPTHTF+kt76C1MNmqp8swb2a6keiNFuD8Qz
tVvxWOm7OHsAF8tKwrEZ7PdqJiAMM6/OvjLawK4Ex6VBcki4F7Vfq7zwLGE2BeqNUR0SivrSnNN9
fHdFPlv7aj9+TZIHGkl3BDKYI0gtte8JZ1lQEWHM2225Wdh/Vh6b2a7y6D0j7z53k7DHoesPt6bx
4iuPCXTX/VKcg4auexBB0tEgd9FLdr/O/FkbP110sZYPxbn05Natp4ofgbKoCFRnR9GAQmAjxGu3
JWyeHcman6FpHNObjX0f/VS/bBcanZZ8yTWc6htrfJ1ND3DJ6DeQZDArDbejBsh2rwsIqcGVdRfo
bEZLs25hEeg/GaYjvbawWwHFIObGBisKegZB56UCyLV8KrNqD3VgmbkOunXyFfMz9L9FIh8ZrXlo
qAdmdiuDZeQrEMYHoidfaJZM/Yjl47nklXjYoQlLES/Gs3ZY86D9ujdf3s/6TXw1fi2fuZXUUClC
/LAxw9QTwXyE40ldx/pLaHZJ8p3Op9C8VMjK1+H+mWzy2B06P8f6yHcHXQv6mf1cbcWl5b4vv63+
2N7vZpfcxGLmENmWKWz9YwVxwNuTx4vfUNlKIt7riPpXBPyVZ1cj4r/7olMYMn6aw55JlM4n4csN
dM2WKf1Qoqtli2Z6jZ8R4sjCn5+NrbaeO1rD0xCJb0z/+S6m3ftihM1+3iPyZkKhbwLpY2KEKpc1
/6diVn41r3EQvfHAkIYdbRoqTG6zzeB7hJOgqAbh48T23FwG5OXDLvuT0MLAEnd3sSqb7kWKKbrx
qD3Kdi0yGuWpsz87zUXiH9P5+gUIt/woaaC9l+Vb/W5fcOnITxPx7eVJE6dickmBj6twUI5kgakl
xZObFdtXfygyP+N16hv9JzlzzHdQIEmAvhzoZfmwr/HqmkRMnprBX2OP38lvWBPERl5/Mx4dbaM9
0vge4gs9co4wcgM0SD7dizxIOQm18I1PUctIG/Slx6tQKU7KL1H/ZaLb0TYTPy+VApBpwlS5KTdk
YN7JtO+M1qp5Mz6nz6wUEU+t86C3gTl5UXTUUBYpL0O3k+X3JA6L3m85B2E/iw33qWOHDoG16Gtm
Jm/6DbTzIiiC3ejEqrson6lb4DJhgsrbMwhk3wfqyXpncUBePhie/dU9MIQ9L+s+BltkQK0INifn
88EqzwUaYJ5IylkN6n3L5A+LLzko47QTyYa+3N74NdYPZ/kY6gfDfnDaQB3eExNtfflZx6HjZYcV
+diyod0FyuYH2p7mIO1xPk2fyPx41Y1f7NevdSBJyYXWkLayvMnfpSf5kJ/L1/6J1K/lJzpzDg37
jodr2d8RC3mj3tLCFVyo/C6qETbcJeDFmBWxeLKJxV8WOzV/eLvp+u3kXJrmiVqpVATMNpVrXBR8
ttPGRnR2Ug8Fqy7/snYji4/IhQThVHqVDmu8VQ/aOzWTcNpb09ol0HDQLqMnkLjOj0P5Kwc6gNzz
sM9BQUH5192avQwNgNXzlPm8RumzPvHdeFfNq3PQLY9eq4ojmspoFRyJ4nkum/gCFil9W0eT+Wq/
akeEFl0ZyHuOK/E0ZE+CvhDs9gXaUmKZ7p8m1DVM3J6CVjM+reCpptdnOz29TY+rEXCOoULS6d7A
7vDQH6uAX6ffASRv0+/jxzRm2tv0X+tt+aR5bTzZk2t+l4o3Z7u5/Gl4A1WeSLZ3hyc0Gm8N54fI
K1eurzJXfi38RfiK42n1ntoLd0JnkY2/CZDTtpBP5GRlSDxepF0XEFK7t7YEH4MXZWFETnLjaZKv
JLRehEaIadbPjs47qj42TfFNKm2pvuinfte/xd/RZ47a7yh9QOkTvLPRPzKfnaWhnPtV7sG0NhyC
RBfP+QFBE66QP9Ofydkb6i5/yfYq/61Lk+5Ne+ViH+eHgeFWdhF7EEb94Uj7ltnpD6xu/155NpO1
B6p64O18E2DMLjQW/hC/PdT5Nr6lz1Yo+c3ZBDt75BeIR74vljTHooelx3u3jD6jAjmoHNlva7j4
bblb/5gP3Xf60R+lM9pNsGxui6PD1ZpNQbtNztyrT+hxH9hItZvzXL7KV/PNeSCZmz+f/6Ub7uI3
lW41V8iPzGNLdN+h0IUYgROdbe3ZlINW+JbGWvXCIqI6r6V8EMO1QsLpiA9h7I38iWL0rHrIclQd
1oXeYZZzoEX2CtyH9kM1NZ75pjSUpIVo++c1nHSquL0cUKw6syi0MUHVeuo2KgL9PIRjfJrTIxQw
mW5unWDUeFQYcOPxaJmH1dnW2gfVS75IDkbCu4YphoXlZ5yE7E0DX5Z4fKxLcHzT+e3vOjoLQ0MS
cwHZEuG9QxV922rTbVOqs5Cz6WdNFm9yYuxKKTs4DuSryUygZwqCgnobt1eNM7uvzIdU+lGW9a8g
WGFoQeSYweREN4i2TX+r7koRhLpmYCCeEznsqe1jpfuN+QN1IJSaNG9zoXaOri6cemvi98556Q7W
dEnZMrDsOuFACjq3UPd1F0aurCA8jHo4kaXTXaX5AS8MzE+HJELwHT2ohMUIfEW7ytgn9bm6pTI3
ODrx3xiEQFY37XRjt8jFBkkgI3YShSj9tCqYeQBUK3Ip+pKmbF+NCEyHXd/uowpajms2euzqx9h+
yFBPjvu899fhrw8z8tRL802CdTH7SRUi9WGtHMdwLVkImtFPGo+zZY19wfqceRrlvfJdXpY/a4jK
2RyV68DrFq5k74YR1GHTPjX6s6ZxbvndW/c0jHsuoBHjKDkdLq1BXolbKjrnhf2o8kax5uie/NW/
scIt3ZtQH5lvpuXctOcR6TSoRf9hkO+uHMyrQDCsnhobncfR+Vk0t7+h8YRDb5DWvnfwxLoW5BLH
s3lsgR4bKznY1fs0Uqrd0xxTaF+Yt7caRITyydE6pq4c/Wqc8SDYd+tC9axLD2XqLojR+uZWf+qj
TwvYSrcwYjUbRWBD6aCddid9bFwhsedc7+VXQ3lN+TjypmMZxtY0B3eBDZHhzXuL7MF8ytmLia9/
Nx1/+eFbLy34mLwVe4i3fnBl2RyH9i7jRlLNitz3cpfgdeg3o3NdeK0UfkINsaMJlFq0tBjOfQqQ
nMLnJejFT6/t4i50IM9rlk2TmQFcomtNt81Gd549vT/ow1/epcQlWFGzg0g6F5RyKqHTPiPemJy3
eg3vrHF1mpYrGz5gl4xa87ZW0Js0XUtuSbtzy1NNtACcjRdbPNmAzhJ9Ap0NCNperLpwZwBTo1Rh
MOrIa5vmcdboW64nPEGguI1GwbtRWZAv2hsiyEMnKA2whrE5LEmqBAmTyprkyVGyR+fNoJvZQTQI
kwZ9N0T73NEAjPghCIdS3WGQhJzHXIZWcrTs5aCiZxdzLx2sfqSilF5A66vLGAOI4v7Mh2wIHJq4
kgTT25xp9lM0tKmxHahl44MrW2DB1lYAMTVZ4iE3DTJa23lY33sRR+9zRh0o2BiSfdqrn4RIC/qw
jGmHMGh4i8qk2ReRWpwnxOPfSWOrARXy6bVcBUuHmMST0kxFiLMSRadsrHtjQVxSpGZ1Ws1o3ima
/JTF9wZwI2ve9DSPjnIOA4SM24LlJONoXg5mqRA6EPccAqVBVBrZd8ryaLQl0MZE+9NRMkooe9Kz
jTAidvUlmUAYnATvU4+Tk4UinhZGsLzX/LRCHuLPcBZoLjDKThLGw96kdhKxBIpBUgh4plORLk9q
zH2yioZqNrmwXlpLKt4KSpC8OM1QimZUz9dXq+thpxKgfBOTzzAl6/eYW9JRRpO0M3G0eJJSSwh0
M4MRs+qRk6HwxL7f/pazrUTgqBUS1LzBjjy2crsfJlnfZkZZnmYLWwZUR0aTpzK2hcWr0fnamNb6
nqcAydk6aYdal5QIdV3cbFFo85VaklVi5eE8rRW4PjWOFUSkfRGudqSw2EziNpr3FCmc2E9AYkwj
GaikaXQgGBFQa2pBlq2SSfVSpibV5KX9PHqdvbLJNYnl20OB72Es2Az7avmJJ3yRQo7NY5+ywsSN
0u9VihUqGP8hChsNhGWgvpADAlVWWgw2MvVFfu4ng8kopXKKU6frnPvCIQFjakqzMKal5ji/9WgZ
hsdY1YiBX9UyH1lTmt5CNq81GxM5jjsJVsDE1PpbLRT9qkgGcjdRWzMUVRq3XtFFKGbbxgxN8hDu
wLbefdsdvkIp0qevWqkkjoK5ID9I9PXDKIzhmGPtetWGzGZz16CtV1Gh71SHtTlKacOSOtaULqJ/
sWPHU+OC6uZSV3FbLLrJ0p1EjvRZzIvTfzQqnfDnseVZgXpbOvkQ1+Xo7KLKGJ3D3FE5+ZY4o2K+
muD40nMrG4TUCwcY8VXjbWdubJNenNR2aZx92zpj+sdaZqCf0rGEylRcREtLtlMFcRvZBSW+gVw1
NjV7qa5gsqNqkt6rFZlccswcm3uDj7jj3h3JNzT+RGOLNWCNKEp8h3eDT9/wV3Pus2uiZ3iIUFpJ
t4pYQpszqZONhyUSsI1TAQy6JwFFL8NCErQpkRmmj+EwmFLUcfdL4ga/3TdBVxpxdXDSaEGoo6Lo
aSC4qnoaVduP11lllq+JwJaHd7seATj/8HCtCe3AKhbYVrK7FTG2meZ4qcE3c6lEzpEpRBJJ1LUh
7tNKOVCszvhvsmT+MxM7X0LjniRKN7b1bwE9lemI3AQjd+WJ3gH0R4lnRcsz5aQvQ0FbGhon77+2
mCv/nrd0983/xx+p/t8G/qrS7BLXMLrqFEay/mWgEgUOIgCtobmQ68OddyUw8L+x6//7zyVwTSdW
ky87KTP3QI9/Cw6o19VcVJ22W5sDqqnx+ZjRg5I3iP5PFahyzXq3OoGc/DOK4X8U3///EMwf/tQP
n+VP/1fw/r+C+P939P6//vH/j1x+Qiv+w4d+z/3/Z57//QX842/H9OunSwkc/Pkr5H/3/Y+//fU7
/tlsZf0d6zCxmY4qG/dsOrIO/llspSh/10k0598aBokKhNv+K5vf/rtBwASph/QtqCQT3PNsevzw
yT/+pv9duwfdILm0yC1QSQz7n2Tzq/pfeaT/J9XCQIpjOQS6k4FgaqhfzH9LSimqEnpQrO7Y9Opz
b0EhxFNZHMRcTww+BBSgYXFoMaHocZLtP5Fh4vlAOwsJq4xgZr0J4dZMEM4fY2qeeEFwLysthWml
1hgoi+dZdACk1gz6kXUiiHOVENG6ORpd/EPpxKei1lhOYutCl9I+WUFJlFQtkJwv71JDzm+TWWGc
o0I6oyGcwbTT8SPTjlzYmdvHKT4XOT1TOYi+bzUQlqfiIzYeBk2TuYnakaIWVthUPmZWeRspGeGa
PlhMcKmBAqlnwNiIRkcPgrcmwCwlUzjvKoIGxRhGX9E/CItl0MT546gjjInzVI/Sz+y0mPcYJeX2
MUFYR900tP69IJoXj/qZsSYz5oesJW0sgxDtpXRXl0uyT9XlVUqmxcOQXHiamdyiupl2g/KHrzS2
w1bs4qEL58jjmrqqlYJ8ue5CW4FaWhtjuyrqpW7osZESLuyh+zBkdpdOUT8Fu4+2ClSykY8Mhj+c
VC2oRWhJ+jPflkLTN01fbu2Oaha8mCGjxGvsIGuWWwNxy3pMivJbI1GEsZ2JWwztYcirsKyXyYWF
QsiQW7LXa0uwau1BaUuMoNUukccPyfLNIcZUwHyvFFBEFtVYffykQ5SO9Xqh+JaYyxLclfALb/mI
FVxWK7yRrYBOd4cmz7ZqN4JaqFUQzzOChcH5rGIbszXDsJYvF/RXCVL7sQFn7zCBxHjlOLCPyt3w
khnaYZ7sDhJ1RmeBYQsqpQZazvsEI5HzmSnaW46wtSiOKIYyiCvA4CynGtihAr6seHgqMYeFU73o
dJa7KM7oRq7dOsfOlFDamM0y34yY+ddAlyU7HT4aRfqYB+TprfbU9k3DakqCAD7PxqpidHkzwspi
8YhqaFas92ZV/4x0fyn6rmwG+iwp3po1xVMThGVIardqFj9JajvjOcBiUjqCFp5sZkE9ZmttbdCS
5r6oqp8E0LNUgcIclHou9R5cXOOjhTXLmSBnUisqqKguHxQp30nl3e1mX80WCf498KewEyxxiD5O
UQtkm0j2CdGfJzrloA5oI6PV+qzRFiWJ9lqPxY+U0ueGfQ3VJHYjO82/Z50teLD13zptj20Rv2K1
fzPRYML7x7A1C8jN1OAmivPyQ7QMr/A7bYGnYtYtPwJEJJYDCKgSF93hN0wSfT8ZmNyINBrg2FTp
2Jl9Q0uuBS8zaHVoV9VX0bn1ovF7qw+mKf4uVxxt9ggmlBaFZ1X9AREB/bPF1uwYZXvSATqrQtRD
djhhJKzbMTK6fk45M1oYVWl8RQ6s7DsFpZNdnPlKghoVxms+aDhweuPCY7+Xy2RnSd1VdtCaLu22
JeHTM5BhuEshLlmn0kme3euibKwHd9ip1S3WjcTw1BDFysGoquswJniT5vxKFSish3Ym6efPyFjn
TiZc2ho/339R9GWxdWzmEiEOyxTfEqV/owrisc6Y1mndQPdTD66qShNdoeJi9OK+R3TXWCsfUX3i
CFDQ6kc6OisDqUZeeKIq6xC1+B/UoSFSVsOb7Kz2yqENqWkNZnm2wS+ad0fv6yAij2MYAD1s9mtW
UOESUuBrVBmTbrrGwah7tgYNNeavZiEdqG6gLjuzb+tCKAHK7g8rssmXWkYkaprzSEhb6GB4Dtvl
L2ZpPq0YZqvSkCF4sRow8B6MflcVU3nMpvJdbxQg+Hh6Hkfc95JqvzFznvp6DjrVOmqiv+hxs7po
IR3XkdJLJNvHpVOPqJLpMFzxi0bjeZYaFKeD+jN3+rY0u2MXgw8WQ8g9+m4X2VMeoXBQjynDuVdi
naYROdfcRugvsP9bEniR30TLZUCKvEkmB+nzcLAdgd7J2rJ/btnVLr1iUxIYaUE7L59yPbB1G+sf
unCxPk6Pnd19SLUC06y9WZEBdsnRRjv2vCmjufPN6LeLjH3DVI792wqsBW1QAp2xNugTekn+jIz2
MYv4Yote04JxrvsgqYeULkDxoKNuR2nbhGZrD+7cJ+e6femKJ6mdDqZ4bE3T2jhl9LlAg6hzzTV2
lysZOY7Anq7BtI7eh2U+NpXMtwa9RLVYW3k0IUsV7VxVOPIrKLROULul/UnoqvPE3IXCUu8yeOqv
J5EFRqKcRVzzyBfjh0O3eNDV9ZOaqtyv4iJW9ZRKDbEdvbWr61rlFoudULIAb9BaeWsDEMsx4RHl
KAidEJ90ECUXtu5d3kmbfK6+0dmqHv6rDwCCH6VFK2xM9kut4ZH+6w3tau3cGdmHpSL0k3DQsIOC
C8p9sNj1Q89z7hJGjNhFEMbQiPRjXdeDnHnAsgqmZGR6mdTuqlK6FAWS8ilPH7CX0iZL86+uLp9O
t4adqp4YM16nKAPS6Ej4sMGr5s64qEPhqUr8qBjisoroNOP0ALaF7b7fN1Oou1MP3k+ZPLlNgopE
vnSScazjElHQ0PupKrUHUOSfdF1/+n4BMb9n0GC2Mx12qVZGMZhzZym8w0pF9WJFZocuE+diad1+
bKCRUrXyFDl/pPn27NgDbfKYynLkLPi4fouU+sROolnbStfnsYYqKPWb6ZQJOi2ExBq6dXteBBjc
66rNYjuZBYLZ7tKRsoSAmiadZmvWOJZaXIl9liHmRG5QEXoj5ZIrjfJ3B3dsQpaPo0BSnaa4OXnm
xhWJEyAW0cucB4P8akk81nlNr1oe321AUAIGvFklgSaPKNIA4a65TprNZFdXZYKYdGrmlVrYT5wQ
j3MSgQr3mH5FQz5SV68kj6+GT9/2se/5bfZf1pIOMh8tMxpLoItqRjrexMyISLu+o9gmksFQX217
BeClKQ8qh0AGZBFtV7/ppGewfToHIvMErh+SgeLF/KJ7b6XvJH9uFUQWbf1FvrI3mYSn0CGaoGTB
oG0DlCIgfbu3VbOLMyba4yGNYSql/FbK2tni+96RbILHTX+WYIkcc36VBSOEmg68UOYAdY1k4KkZ
GYn0x8wmsNK7msiMbvd7YyxWKLj5Qj4Z7tHise0wW8RC3qLBt7wuV96qutyljXOaOjgYNevuBnho
1Ilj3OnK5/9F3ZntRo6l2/lVzgOY7U1yczKMc6GYJ0VoTKVuCKWk5OY8T/vRfOsX88fqxjndZaDh
BnxhA9WFzsxSKhRBcv/DWt9So4Osae7f6pFFZtqxEJuYjHUgoTCJPFmAD1ZY9q/Z6O0nsmGn1NaQ
peo9aeqIhPlIMEQcK5IoTOrBCHn8nbvcLqUb/7CS9isLgp1DaJE/8DQMiVG6HxQXgDFa33C2zmHl
nMrul1U539izUa1rNz9Z1olVBbhMe4s8Xq78OWcuglUT4Zl6cTv759ATDyjZkXSVs4tF8jME30ib
xATzIK2oeUGwOtooQJg4HcYmcXb45NdYENdF0xT7WsTHZBpO4KAfVZLNqyxsYPNBA2xbe+VpmawT
ZTx6gv1CMOORJPwcT0lFHHl3Jgf0WIGJRMmEwxLOtVh3AS7d1rLPtB0AihAoDVX9q5nb92mI+73q
kN/GyclvGFnHjfeDjmc1B8sKkbKK8SLEJA4Sp16SIQ1zJ3QXoGO9FJZ5jinGjVbg2E3hlszcUjZW
LzgqZkW1ECUR1xuZNNsuISeX4FrD4ZXVutsaBY/+1Aw+Iy+JSRe9VRYqvaW+AjnlHMHQrZIiT1d5
a0Ie8u68ogtYP7b7XHL3jQMJhQanSJfi4tW2d5wYxY9PpeNAWeJBaRoKS4V5Nvpj1/Chd+5EV1Hk
XzUiIAf1pajgTFjfntWf3HaZ1N50DwCmw4FWABCKqZDHPqblYAyamclj3L94cfBSJxOrMLfb9oWl
V1lF4afSAeAALl5tg2KY4h9Oc5gD75W7y7ubLKbqs8nQ3tklGU0LPKxUf5ojRQFnkl03mNQcFCfA
sYypvIoRSygEJ3SVexMzFFP0+m00Nm7e3YgNUys15L9EaY+r3hnvUt97tTMPupVkSpppChK6sJfl
GzWyfzPy9kVBwLgr5bNyqpcuTH/98Qwe5HyzZuull+kWUhzTXfYbrs23biwIXk7BSVFFbBGa8DVR
+ga/7qx/llN+1RzJST/esjy4tNy+iKEpQstl+1+Wjxgi37RnIUMz9EEgefWp8oh2Ixodqo937KpK
IcDlmMgLlGV1UbCUiuU6WqJFFIwCfh93VsI9PPH46qnw0oe0751LkNJLxIazC5j0OlX5uzHUoXZ4
ajYhvjXdNRQjyIbxdUcywKtSvaCuf/LNct5AQnOlozeTidInwZTskdq8HqT1BCAN/Fvxq5ujrxoD
LMMA/zuPxGVO9D4fS7GfppmJe40YfVH3pyiDDORFvjHQW2mQCdCJd9OEMsrq30wreRQ2x1BKlRbx
kEqmJ/x01Dw9qlCVaH+HP3Jc5byylR7FRVDXAJ7QMCtKzJJeZFyqiqdIR51bdtXLkKhT14zROskI
FyN55QsvP5d7RNiyN7nZ2gi8d5tFUvuYBevmw6/yXw6SgtSZnpNUgkqhNwM+NnKYSETwLfRpDfJK
mU+pY41IfaybcPqnTmFo6LGRVw4261Hio0rMX4bj3FTAs3E0uELp6Kw7GUf7yH0Wig+ot8d32XKR
4HLcecPWD7nN8syO7ka7CQ9JFWL3dHO0V3l4iXN9H7oU7U7LG2Bq3gp7kq+jo+o1Wcrs5YTaTjaf
8awlTpd6eslo1K6ZT5ZpPdVHmbq7rEMLoot22GIIImtt+qDZGDdWN1wiBxOY9dmM7nYIfeOtD8A0
xeUNr2ZybT2Oj64eVozx54j/ekyQA05ZZq8mAV7DgVB4sYZDGsbVm5Is3y1LfdVp9FxWznyKFUyG
2BEgAkbnoZeACBSkrjKfEPkw+r5rouwrGJAb2ZgXGyCxR7frKbZln/jHuUYkEwVY6o34aofLS/Xr
SyP2tgLh1dp6J8fRPZiA06qvPHDY287Vi0irco1v2pzkRxTq9GiZzjoiWm6vouI4gEC4xWlU3RmZ
9ZomsEVHfELl1FR8LME2GlggesaoDgqBXcQTcug9by1xHW+y7ChddFJG1L6TJ0R+77w2yiKH4plF
7IO6X42OgGwIqHDiKdX4tfoAb3Od9hFaqfIYueVvNIEknt+AhL4CT5/WtfCu3hBCxQI17Bjb2AkF
UnJt3wjPeBiH5hV8kHGoo+raJhH98sRRlWPMSFnS3S3GrnKk2uGduVoWNVFYU0rFIZ4so0V7N5xC
0y532eyjgikRmsUjO7G0Low1MnA+rkxCDRTn0Yoe56L53XNgVUKd8dMfNdnQytPTai7ok0q/PpDr
Paxl9NGiI/SAXKV1/NLYSJCaceXny3lW5o9yBCAoVPmWteJpZLGI3eB7WnKaW8btWHhbxhb1Bwul
cDuF2O5TIrYawwHew4bL6UycVpW4a1xC0qIQ1Jyvb3OGA7qAC7huRGbfYfhL8XBSMELE+TTMWa2l
5qHut87XaBLGO407qgtRBE/50J3LDvlBXa8iN9N7vXg3cOhu86S7ziaqw0mP8672b64/QZGqdq0B
qW0e6k/PRPxPD4yGT9fHwbHaZxVPFH4WSmMzZkLTomHvA44LXDa7Ym63utXeeuls7QD8mfwIrdI5
hGny4eOJTTl0df/qkvy+rwE7YHgOL2NtGjDxcNrYzXxnSuMV5fY6MSLGIWGADiXBWTZy4jd1sp2c
sL9rYl2uBRojUfqProffhcf8o9boaMvauZCc9zbQKFez810s+nkFH6yzRzbi1qc12zdg889GkSO1
c5rXbLCOsK3ivc5+WGYX7QtTrBvGNMtHKRyMPnVS7Dyn51wMumPXaRY1YcWUN3tZmkw7TREl9mWx
JQ8o2fcGAdj4hbalX44klk8eunmknDNe3HVaYn/L2mLdMmVG91BePbf4PSXDrfLqw6jd5FgpV/Po
UTwk9TK/0eI1WgybmKQmlZYbTBF61U7yF2Q5b1W1aOY7c7zZKrQPAUJNWQBPGzEe9ROMoNzwmPF6
GJJaUL1NQkeUTdvMZ3Nq2qgRTJZAY4lscOJ7b1JGwE1knkEt3oYyOGV5PKKCdBFDWbfJqcKjssv9
5Gq9aaBmswdtjso1+l2gCqg67vfkD3jOAUFvO3XfajM7tMzngNK4+6ZzTyZzsXVMBaCqAB10pc89
fW6E1QF144LLypdE9w7Z2UQ50UdVfjcXhncn0uR1cC6JZd6CbHoLzN7YhlbEThz+aO9a9yKM7EU4
sMN9ytE/tNzrJsyVwvxVFXiDnAhZFpMY9Hg8pTax+e4Z3ZPVtj/HFqanBzQIcXI67Egu5+wdNJdm
jCURfrkkyKa+LP8zDbocvy5hFdX2bs6EWidzfxMBrsSxu3alf29L/VqHmbUBR70nI+eHbRH3M3Ah
LJnbTT6OqxDPztKrHNxAffXKezZnAGMgqSBpVDssZMkd2r9WELfqxeFP7rYXN4QZkDL2xrKShN46
XaYonV9Ri5jBrlQmo2y982b9mLTo0/gYBtcGurA8s+TNrNt+HZZMT0v02kWJZAqcrPQKME5yOiVZ
X6EivTdDbpSqRvhWwHBDGW9sOlrA1aWxGOexfi4pfzy9Tid8QDU0z6R/aFmLtyHbCcc8l2FifeYL
yGR6ULl3GjNiyAs+S4tgxJXSwU+pB0b68bud1B2ssfrQNuUrd49xABpVgsJYoTnYDVHzYAzLY7It
f3RuenYWeUQIi9VTXMxt5o1oYUxU8NkhqBbhYe7UK1n3T6kSBB7o0t4nTQPCza72djDwNAuMm1dW
7jbqGFgXGh5CzjiICOFfIjkPDbM2v2Xmruv8rYe3cTenxQ93zF+TYW53qfPLAGyEc88KNgbWE6/E
HoXJSHAI3ek2flVh/p1LU+6F1d7HE84gWWWXkBgEFg+ND4sRkpeVdnfMnOAftXz2UT2Wq64FGbcg
tlq7Yl7jIcO0O4cWxl2pDCWpoBzqJCq7TMzWxiTxGLeh/GWA4lGyv1ZQXaLQlOvedx7Bb3O5Wyan
BnsuPNqcpjLNnJWJNnLUnH2iqY5uRZx7IJNy1UA1OJm+uYsXzxv7WMH2omU93qct+TsswbwvogVC
+rV2KzSSSCsn+p0fIVBr1b/PjBzjoUVxan5+DWXy4lTjratxgcSLHD0Tj0KJ1dAXNXMkTDKmkb2L
2r/UPaHTZTftrZZS3DbwWAfu75FMmtlDUVphNnYTdhMptvMiedOTba9SNWebzMS+oUttb6vSP1qz
AXM+7d4w/V+MgRFyrad5b1ZarwrS84SFI5Oa+Djif16LNDtGGV5Xisi7zKOhNaIcWHf/1fWPaAS+
8e1QaOssxNaYvxZFOB/cGiCKa2DM8LMHBl/vOQ92nFyhvxmZNvZ9857UND8j3Lfd2PFnBjbFyMmQ
Qs6amRxP7NE7kBwXrPEkSwBEoH6qwl2N/fSVjJJpvNuxUzLijcXhtmbTREHlTFfPQR2s6/jeyZIv
o0EsxPwrR14+gzTEH2j0B2RSPUsPWpZlAsIQZz50vN5VF2QnV+JeVnF7Mryk3sfwmJR2bnbLP9iP
q268mE5xJTgLCaVyL5A09snk15tx6u9xExGG4tqfyUihkqJuBHZYr2qPu2/OcyqjufrByPYQMy2E
+hL9Tjl7mDAb47nrCgZLIRxLrPXWITMRPiSMHLXjK4RO47UrKPyd4in0q3HTIX+cFkh505gHNjbU
9gZYBMZQ+3n+qs34XTlZgV7R27tuae3M7kwjXS3BXhNj//JnX81PvG088aOh3Doeguqg/whyp9oE
8KLveiv5UQwcydgCwpFDvBydcd27AxabMNwNuZXv4rC9imgvRSiYRZRwai+iVP5Z5L7BJYZ8nCnh
NlxMp3nIRelzGraeqs9D0rgLgQVdlCPfcjeddxb+hMCwhk3dAmmsMOlNKKaghmxdx8ZA2xckEcnC
O7gIQ6qMJFPuEr84qkLX2RWYEfeWBPMl2UjsZMVMpmso/5oQQevcd28VqxJis9YqR0mIF5B9F44P
KTrGmeUS0MEC+G5MMmvbCZgBVfcrd53iiEGMw6QUdw5rHFOh2uzxZwxgdtmn/RxglWV5X78ArUIC
X225AHAcomQ1JX12182vovEpfox5pzu04/2MRc3/jtsm2o31PsIZuOwpirsMU09sMleO8yHGl8Mt
3wBEN53XARLQWGC4xIAqwbdCyDAr1Nxh9DFDSdi5kWet59JBRk/y9br2GU1WUhyGon+e2uATo1uy
qeb4acTx7flYVHqIV0l5zJe5aWnhpskjm94pzn4LV8IS8YY3kp4wmNbZe1KoZxARRBYwhIUPySgC
FMCwnMPRfM8zIwfsymPJ5l7i5n4b3IiJjYC5Y/7KlNFsIwLSN3Zl4lg22CN5+Ewzu4WteyhS0L7G
bL4hyopXjuJJVh1nHYl9aERiS9nY+gce70Q4IOI9hw1Otqx/JOor26As2JRuw34cWRVhd2oXK1wa
ZtO95Hb3xuR738BNc3JKS2DdWBrpaBD5YxWW3PlVtY+i+akOx48057prKxRKbc7EkesmSZ1TsPgY
pUXnYSXeVwPoPZf+N3eIvktzvbTd5qUY5BMiLuAWbbX4huIXpBsML1FoqseirHs6AkQJkW/t0obP
OeGZEkXQrfBKai+9diMF/Gw/93H9PtjvhSuejNL4tHvKYuogzDw8wioD1zXw2tzib5iC9rPF4+NP
6A/5jF104eDtmTRsNipzv+2CY7lZJn1m1J5qjxbHxtc2qWtjQ9/y2+k+L+ASINN4Mw0YMNDyzhTe
mzlr2nuus9nr3lIvhRDb+z7XZM04tBKvWhT45bgEDZ8NN9wP3NiBbsetdryjkZ5Kz8Z3ZO57NHJH
e1ojmiSKnXd81yMEBAPzIWsfqm14Ej6FVjxFX67GJgm3liXifDFsnmpVjil+8FHaNsMjV80Jwbm9
DxW/HbVsd1XxpdjP8UJIbg4kaN68uQ2NQ2BLmIOiHNP+FBmLosxitlnUW1hwZ9vX/TPcz6IOWOnP
ENMb5IjQRqi3NKSnmjv5JUAFoD0m3MLOm2/WgoGRgVEf+qNhNeKaCvdBmqOH+s+oNtEsBbwDF2w5
WJhVbcXVLkgCWDtiosFAX9dXAho6aIGrctUTeYvFi5cRFN+BA0SQiNXTGdNnms30Gc3ch+aOhUCe
4rgoQ7wCgVFtrSwg1MitP+bAZKKQDl/eUDZPf/yrhCbYgvU9//GrzmibfRewByvwDDe+kC88YAcU
YWN6Me3GfTBT3rie71+VTr+v64YxgWMPt9Gu/VOWaWtthT6WSwuBRttpyZg9KRgIQ/MMA+QvQUEX
0TlGeMS+bJ77Yjjnc5Cdk7n7OY5FR4YC8h2s2c7eyjhnS6vzDrwZMCrmsX6KWhQdQhU39kmbKMjG
XRMQB5I4aL2jAOpjoYp5h2wJuQX7vEvchPtGtPxq+a1u+X9LakYZWe659+y//X5VQUAXeKq0p+AO
9cCWRFyqRzv097pJ8/s/fkXNM6/MmM1OiBoCQJf4YkFlXsToPMUW9ht35vj3izDYRbkdYj1ePNeR
8DeZVrgdiwNllPkjqdG/h04wXXsz+kBAY68B6/Wvg2udS67n5S63zPoEeuo4WF4OmBk6ceLqdzOq
cKPneXuytB2tQQzbOzzeT0GXhu+OGuSq64l2sDuCUnyfsochebnFfY8PwbwHOeXshyZ1Dz2K7FOm
6Jwyxv+sr7AdtrnfoPiJsoMdxWLnhPZHHhmsqWe/4kIsrS3Obw5/oU8dy/RdKEWzbbtu2Phmeygh
MO0WZuFiIDfvkmqwDlU8dlsvAiKOQ+b3nLuntgUyuwyortRS3p2qwpEBa3Uuen9ag9gU19mtDnli
M2epbPFKtEUO8RV3qudOkEKo3p6AIFiT07y3uXEOwulrChJ5m9uguXl++Jz7cM+Syv6h/PFlFhRr
WZvFuGLdetNeh2YOGVnrGCXHj8RaYCzh8NAbY34dszeM5w4bwKC5FOw2j6iqVii5EENDdLabpS0N
Z4NPZfg0p77jy05+Fhx9P6BQzNJNF0B3ZJziX5mUeGhGp2wL1RweTeXNZ9cHRBLYNtMHdNaAyUpa
/j5Fk6MNfOWDmtYOOLY973u2LTM2jL5RbmdiHVZMyun1vHTcZWEbbNyUnVq97H15vMsnlvu8MK0e
IwM5ROLHFux6BO1RnnzRmnUIwaixo+op4vGdySLYMRxeDy47/LkWrMeiaoLpDRjxeXSatUkKOWoC
81x0ZC14nWIXAl5zsgzrPgqb4NbaOd5nxyHyVETBzYjr8KBRb1MApek69Rzs9h64/4FecC/zZQnh
Yt4dVuUUdzszKVHXWJ2Bth0NVh6j5bM/YAO3EI2qZbqASLuIeELwoLtH+w2loQnzbe9bKGZErE9K
BQdpfxRWBK4PiOiD2/N4jR2JEiiMyE5owiOau+nm9GZ/yCGOsR8cn/iQghsjkeiCZCO7m7v7GaXN
c2AkxpPrHhU/Y1V60YeKoL1mbLqiKrKuRQhpHl5jBj6uS3cp0VrHoSubO5tjalDcO9KP7XXL/Pna
l6naJcKgaXG7Bz+T8Xmo9RuyBfca9gJvgxdZW2k1nEvZLI9mWDLINOsff30h5KGt1VBWO1bnYLci
cWb4EqGVc4P15GNC6lX83rQsD4lymjwCa4DH9IxP7sHlMXGZf7HHME7camhjUrbwy3ugCnvcIMWF
zcN6F0VD9ZAwxIqReV4nzz9EyMPgZnjNYbBKHi1ekO2lSWfsQGQbUKxXErN813NEeanehhvw/Gzg
KfuOs/+z0InxvCBDHNQIMgBZb2UWg5R8+LWEkt3Zetm5pT/ThD49DXV48mH9UlZPt7RN2vUfL7Ez
u+SvSuP/23rfS/zZlG35u/uz4Pdz+m+fRAk2caS6f///SBXsken3X//9v/Pyo+/yfxMF72A2fxQf
/7ZtPorP7/Yf1MHLV/5NHOyYf3FNybo5kK7nEdJHcN3f1MGO/IsrLPIelyRSNtzLHxVls0iAnb+Q
yemRj+bzJb6wFx17+1d1sPUXE62xHVA2O45tWZb3r6iDXbHIxP9THOwT+E6P7rG888jwRtn7Jxl5
DDwsaMdF1ME+9jstK0JEUPUcE88XF1Qk9XdGHQSs05vhRbcUHic346xSoWmd0DOEx9JUcMd6kCK1
LMR2CjQkX/bqv0Hh4rOrJ2dnM4Va2+1UXQbbUJ+dq+qDYslxATQ4bqZ55tE6Mo8jumEgewht7S3S
Upw6P3C2kxkGN+lH1UYWXcbmX+LM1DXg6DgrUf9J1z5FlmjOraN9PMFZdmryxv2sjb7dBg4zFWV3
5i6dIFv1kZnsKjWWJ86OdJu7EQsAxQQNrLF9KKYpfbbtsjjGgeH9kmFq/ww6jEotmpr7sWgUUNTO
WQ3K/1X0LBHaFn8xuWLzir9NPegRvajNc5OFJPOaXCcSenEQnOKh73AcZvlx6kwHX0druTwSO6Nf
oV7J7ovBYXVGWNW9XwQ5Cwp2MdDB0MSktlhVAf2GcDy9r90RwAsM0xPcXPmjZKf/XAcxCUEQGiee
Dio1QK43wEwoNshEMfvu7IsJEpdvpOYRU5X/ZQz2uJVNMr8GEIJ5zNvZZgpguylmkgejrIZjxzB5
33XU0gi5erbYSe989p5IrU3PBPA4khWHHYw545WWQfJJdIY4KI80lby1pmOdMCMf8qg49wP2xyEX
f1hpI025pfKnLqBjtBSOzaio/ScEttUB3a354NZdtwuHvny2+jm6p6rTG+UXVASJNU3VPkfsxdS3
dqLTkDhxe7BqPd97WT5tLVczLwMLsxZxJrZukLmMQQgVYW9lSE6GCqB1i6cpHNyQNeow+r9SuyEe
u5oC/KuKiZuGKRA38EwZBUj7NaUuP0tRW79laiQoAVyw4wRMwdtBU05zTOLUdgxlsSfB2DOOnAWu
HBDSe/Gz3ZumXlHYLO6xMqL11GMevBbKMF986O73wWjlL2HapBCodHiZw5GhTKsepxGwTNObnv9g
QylNVnNuo22d1TAhMU16o76geCZWrGtS2MRxJrOrr835oRss9peWX3/lQi1LVa3FsI9p05BFJQop
bdgWxS1siuI1Tqfpu7OTGeP50gOGqYNLuwnLF01cqUfGbYUzcly6wDD0AfbjS2vm1dy16YsjNL4B
pgPkvZBkAgnLrs0OTJjFoUyMNDy3pgWlkdkBi0BpjWs+fVTHiRfN6z6zyGeQVQmstA5ftRN6Fzij
TMCTduflMf/FWLTv3jCZb6qlEknpHHn5pXtsivi3ZwNYd6Pm0/CxBza8M7iDR5BKIyjyuK3cDdZX
eAnsMvH9h5h9QA7bV5/wzTtcbu6Bv3hT5WPHkCaVu14O5drlKnUD6JZGj4yGdn662oK4lKkpbtou
LkZmX/mQCUIoqu+qR+GoEgg4sY7SQxGUKIsj19kUudR3aqyvTotWuIO8dBcq9GaoBnqi1qzqRt4K
psJotHg5wWNaQsCYTM8hVkWzlLWayrDQ7TrIKFK8cgC5AnZfdfkiGRCIuvzWs+OsoKw+NJCi6tj/
EQYqPrY9ov2si4KjlwOogbDKdNYgk4AmFWvGNCLvtnHyMyzTfronBvfDFo5zEZjKcPSzemkyKnrZ
6Ryltw/UJcN0QI2N7bdQhASEGOmoxZOVpWvixAg3Gyov2oloFCfuApewPZcZydYk4vcycIahYxrk
DavAD0YM/UGahjg2UsxXNKNpBtKeBYCbtOfZSD7wk+pVKdvuTRXIK4gr6e/rduIuVI13EW7KlmC8
L9Q0HTIPVjBdLSpTQjV3Y4Q6fpydV4/cIbIiPAAbdUuaYoYaQIJ/J8wgSCC0EOgp6xpstgDV4k7t
d1kq7z0QorvJkPXJJPFUyN4BbREj0WIqs3VlBxplsKLfjNT5WMHCufcarWXWm8+M2j4jJR4KBvCr
sqHlwJ9/TZo23wbUrHf1PH6K1HgZytR5qvQw8tB2470p0wkr/TQ7P/N28NhJ2cMMptIXDx4xJ3tZ
Fw88l8CUxD1miRhyr98n0w62bYarK+QikpKfjNHkVygDF0w8pro7JhER91tC68bWpqoes1Kw2Cvq
po93RYVtD0VlbN9yPvN0VwecPDvXHDysHwPMyLafhkc8vySR8MAbtjzxaDKdeAEV+KlHhA7c7t+q
1Xyg9aKPHZjVPwytO5Lxg68S8jwg3JI5qbGJarfgAvTa7gOYsXpM+Q4/m9z1H0B2kp7n1ChOHotJ
zu91PY76OIrMjY5CBzBUG2uOI6Yrrv08+HPz2jUz/l4TgTKPsCbUzVp4HL+rWvrq0AODw2fNU+FH
Nwe9t6n73IfeERssWkSKT3I9UXjRug4SxUyaRFgflTCi+8rx1C5MAvvcsVaJVm6JchcXu6AlJDYJ
hf0EZngvvGV6XNeKNevgFCRzAF3pUx2QjFQ2i0CxzaK3xq6A9da93cOU4nq8cFOKL+EM+c0PhPmO
v1L+biJAUn2Qhi8dZuyn0cZBEMZx0dxVk6xPKs8SIicydk6+NZFBUPvOdq78FEm0yFA68NA5925M
SOlcFMdmxOaM6kPEwTYsAs6/Mcse61FWX3bYSpT6xXyqyogeQLV9w2TF86KLwc72qJEwLBTTPj65
wVihjEA8341zgOXCIDkE4S6iWeDRzOABMpSemb7NQdIdoFAEK/7K/ttqJndTwMXfWeCX1/UAVc1y
qfGoidq1wqCxcSWowtRGncBsb/oa58o9+30RnyUyb2SEgYE2NGRoaLi5uTemoXxOfVhWfR3426JD
3CkN7DhVjw43Jd97n7R+sMEeDbnFqM1fg/RcDNSZYT0I+PoHkyS4U67w87JADMuV4YGnYIrcrArO
V1g5fvvgjl18S3JCOe7mIY3RlehxhbDKukzpojhG9vdg5rV+QK4zH+ekDfedmuxn3zDz94johKMm
qeVUd2mPDh3nmFUIuXF1ChzAkR5DW/gyk2mGm4qVHyLckhDFymD4fDc6hV9SDDKQJBpoFI+mXQdA
nJjy5mNNO8oCCsQD/ObnfFLxhcGKBqY0pJeJuQ9bhLyqjvnQgFmIi9h4iEx7XKduE51n5LH7Dpv9
tXQSoMqmzD4GRiE/2e7ZlG6QqKQ5m/2KSlkCUECwYOZ99Bi0ElKMHsn/SnKwLnNrAjOdC/uMu439
KmIJ/ZvUDePW+P1i7sMwFNRTAYMysVdoLPRONeV8nxij+/RH//Qv9Zn/Z03ktfounrrm+7u7fFR/
bjeX7/cf/eb/G/5Sert/1ko+/8//UXzrv7eX/vEFf+0g8ZDiAAUWI13L8R0p/8Ne6v2FsoVoa6zO
OEwDx6ZJ/Fv/aPNnUnj0jQ5VF4szvuhv/aMt/mJJQR0ITNLhwSb/pf7R5Af5u/bRA3eNAdm2TCqV
wHWgh/6j+7lxDB9fDBnCU9IWkHX8+QSPYXE1xatoNqZN4Vy5oCMGe81jOUMCyGO8S8qwXp04tQ9t
hTD679682197138r+vxWxkXX4sX9syPbtPmBLUd4PLh9iRPkH1+T1cZaqIU04BcdZAHbuxiWAlcl
JhgYtSBYogJHBl1yemAPYKGKMcLVP38N/9hV87ZwGJNl57umkDa11J/eFqggxMB2xCBEKgYcKQm6
Y/t7SlXJXLepMYumrUcMs/f1z7+v+ccb/p/9/PKdFzM4397xlu27+acIexe/JhICKBN+aj+XVdke
Qjxs257oApKi4gEBZv2bOW1+KTvPJssbvU6H+AM3ojCPrRuVL0ZJ6FtYejmVk3uxGgXPb1zJub/i
98OBgb59slrm7Wl2T2pKsi3YBei5nlcax/Orahc5bIZ9x7Nw38qvtO3knmWz2tYGTzKpgFV4fkVm
sZ+315ROdd0KcUsbMJBj3Ac7yBsocMeu3rsDLFj0LjkRcGxbZx97Wo1O52C+NmNG7pHdV0ej4OMs
vK5cq0q8hwUHrhLTjdIAKlczkDLtTTdSL/e5CT7RAoccRu8mYtugr75CNEk7R0UniUTscYFr7Gd6
JSy8MFs8BgHyUSDZuENYrg/+dagBcsU9ka6d6rOtS6uASkZ/ko/RPpEWXoLv9ckFW3Kf1BBdLCMi
SkEEt65QKNS7cjPks7GX45CxD8Pfh6GB9xa99ENtUz4ampJ8CSp6Jk+mR+uPoyMI8uj6z68Txkz2
n+5cy/N8HOu+y/0LTMBhZlV9fjzGRbTcU/+ldDg8UOx+Ks96gGGRrvsIi5M7shAlayTk50jPuWnP
j1KaV9bJ7lXuurDXHJ2jyUVsgjo3LBhjdvfOm7h1JxFeBEOOra9QPLTcX7uyd67JZJ8y7eeHgdUt
rEvIqkOvMdFWmNK88UEGLUgtZdDxCOOEWeJ/UXceS3IzaZZ9lXkBtEGLzSxCa5E6uYGRSRLS4Q7l
EE/fJ7Jtuv/pGWubXo5ZWVQmWcWMjAjA3b9777n3MccIglfx9ww7ymax/+yh7RR9Pq/9ZHqUkWvY
2WlirwYtjW0zZa9m4lo7XQJpbUuKhuiRTmAnEbOx3knFM2+dCU6USLeB7TyHzIQWvfuZZXZ8dWyA
tDQZD2dOJvtZATwhVjccrb56d5L+GMzkCXOVD/ehXIyM+gh9MjmixWXZRDZBwjDryBjSEcEYmUJj
Y0nZZvoZJHgVfI+GVc2/WMv+xauEv3blm3ayO3KWfZyCB+OWsEw5lRFt38S0rVKP1yjwnyXGhHWB
Rrz1ulzvuxnuFCVSw5PRjEcaPZx16bsbIC8gyyrQo4Squ4NVelSsULSF+wTeBNkHm2nNFu1mKTrz
J3hGclx0rIVoTXvLNJOlME0a80b/r+u686Zt5p9V34GrVRg9x31MPzWNZ8ZBcwNocMZtBXYuzsXh
DaOVUXaIn6YHOH9sMcPIc2J1xn50wB+jNHd7NYVrWOK+8GBLerXJeaurz0IzhiqqvVsVFoAKmS69
uM3ubtuvrWDYivE+qF6ePIESm9u3kg6di2Nmxa6tCEPkjbkoea4vWszFBXv8a1u180uHDQO6X/3L
jumqjNz6gAMNG1jkJRtZyKWaEuyUdXEfUg0zMUgoIIUC5Vaq3ivq/GoPQyru4Wo/gXxKQ//oQQro
vS69EYhEQyHW7nn5LrP76syN4OLEJlmXAVaaplPQypg5KMwf6xH6qGopWZTeUC1rpvoUwhJV1lF3
qrW1q+MM6qFd0HfIeFNksProI/ulkCpeCb3g5cVbS8UhMx3Trhemt0lcohQ9hfZHaTVoDT1qW6mr
HcG06l3VHsHVuCo3VQhgsCppATdcyD8RqjC1eI1b4mSIZgts4rJ08nszS2tLtBk7bj2a5UXPOQyr
oaLjgzHeDWzVZzkx8JNmiOuXeQC0aeSZrHmbtIl46/6xpHSvj4Ad6Ot+X2tcVLFXULGDAXsTEn9T
ln7TLn6ivlNim1TePcsNcTGylqGJ8yLwjCziKRro0QGAMPaMbBlHbVWZ7yqcggd4Fr+l+1k6QG/c
3KTngKBZb+H64QlvbO10+7Sz92z6TxFK3CZR/bWw64xOIKgEUQeMeS7MlT3Y2T6N/2gYj4dwCm+s
vSMgX0oM3Ny4YByh8aKDGl5YPuNrh2C365cnarv+GoaPF6LMMLLgXzq0jWk+u+305szJl5Pb7s31
h1OGT2BJoOzdp3u64vQeBQRRxrn37kU0/8ShEaLggrZs+sA/NYP1nsbGGa9EsaW4geuriqLlCAnV
sGMD3zes8dzRb37TYGknxjVFCcA0pncLa4pmHGL+s0J6Ps0ePtagvgwOv46M2u4Sct+wMAHhSqFR
3cDE/PAYERdD7lbDxUOJotgPayfJ92qK7OXEu/OEEaO+EjXkejZWZHFbXmym9102itvAfPE2JyRX
IgVjmy4hA9jG7863u0vq6XUV+Nnej/1XNLL3VsMW8LIJjt+Aeg0Bfmuo7m/hcjSyxFVOrX98DAU1
v9oWkBmMyPGdowhdEhobfd8AOHCIzikyQRt/jtoDiV9gpRYG9q60gEXbnvjovD+zLLLXof2qMPie
VcvHqSMl9TFG3qfd5PEpLBBsc1XuS6yjfUyvdlkEWwqz4ZHz2T+OqYFrKObGLVmhFo5m/lz7ZBOk
dLZuKrxFo2EM5Elo7ZwC+jVlE74qfwSNGVMOkpLAEtZHX8UWAkA+LHyl4hP2v2VTOdWa4DxdZQGO
vsoFmOjm9lvFnXzrm7CJMbae9T53JrZTKHlt6A6H6KHLwp1q7r2ZT4t+MshOz/A/cecUGaFCw3fj
/Rg29t7OwezbJFpvlSR/NkdQRCLJzIK8AwWpumPsHqcbqjT0oknxRLo1tDYMMRQymUSPdGHUOMrD
zzIzadowaZpzFMufEX3MidhkeH6Zfh5ifP8bv8MAjAWJUM5obCK3TDcNcqlNy0ipjkQbTBSXEIsj
fqcc+nYa9tfJubhMdzc8J3psc7N6U5bz6nFLuobSDTbwQtTGzLfCzcsfMTdEpm5+uOGo/4NhD5UR
VhtyCdA909eNeY7c6JkJdHC2pfm3rnLjNWtc+4Qdcpmk1lNh9OomHg+pNn/TfksrxoTRPh1StVW1
fmHK8AkUKzobnINWQZ3+STq3XumypZXVggvbDDPZPtIEjicsDDwtLWQ4LMoQYoiRRtm+E8ASBrUJ
6pL6LUAtHds0/PjOO168bWwU8iJmRuZYfcFpzNGlUC6E+dzyf02ExXv6quCr+W+g6/7KIbJ2cxhM
x++HCcexMej2kYTIDn6P8X7qZzLZdES0WOrw/GD5G/xrq4Hv+Jn7WtZj+mwBKGGgRoleSXg0ngaG
fEMoXzGw7h1lP+K3SXtt6qa9evZYnnHHb/OL10CCbBrDXNddWF3wBIb9EG7I7ESbhv0K9Qro5Ijo
/ukxks8dEyZKrH6lvDvzFEAFN+JTXbu4aNBgtE2bVh1Xl8bQekcXIQEYBSWsaInXWsRNOc2Z+qBg
ftCeuEGn83YTNpupDo5zFruPUcsMEjH8jW5Y3kVltAen4O1jFXsER4J2FzTlW+Sy6fkZkjXd2aah
TjM1RzFJ87e8bs+FgBEztmwgGyOiUUV3e44w7AJoEmzCoiMmgYAFx3UadqHT30ske8KEtF71HiH6
kac2u2JaV7Gn+VVLeQyyfhs4qr5UfuCvwO2kVG4InwDQg0MBEOGjTWlRllzMR7IiPZPhAJ8JI+Zl
kPf61QbDt0xHpU5BAeg2cOr3nDKdjx4b66ag93Sbp67mR4gBN+iBsHX8x/AwJgIVtF6tmNotmcu1
l9TzNWw8EEquWfzmhr1gHgNsvqLBqcrinCsUI8/gDjGuv/HqWgS4sThTK5RHVMoXNhyKHktBPMlz
mSp57ntQ2Kkx7ezA7cHFNH8L3U1H11I3yKjG1vIBlmkCP8vAb76yShe7IU3aTZzyguuU3vIuhvQX
QEvE2feTpl7gKYkBjjyq7q4Gm0eYZgVZJL367nTErVi956k8UI3Tnung3o9ALQ6mT90pyUVnG3b1
B/SV7kCN6tAekZQAXZdeRj8OHz2sIa+QsoDXd6TWnH4+kultIfDMYkUII7+nfYuaw+hAQVo2Qjx1
eWRl9wJBMGky7+5TzCTHuzFTZqQNYJE2kLhlbLq/OjK6+7hM4w1taMkrKISvJBGKmmqyQsFuGq3q
mYt8RABU1kpwmZ1sr9uMgx/ufCsUx9qVx/HDTyLj7GZR/ux2Jf7P8skzAnsf16GPkbmlf8A0uAcT
tfKMydl2Y8ptlpzARo5q3pk1Obo5cVuCfb174cBAxr8J2PSSsRaWpL84Cm+OrrB10Ew9kyJmUk9g
oJqe7W50Tp5kfxmHQEgYDJOYzjOHs2RS8CvAOtbgC5auGC1YrO++iOujDsFG4JzNjdjeEBagLpD8
/hZ9/FecyuJgwstyUFCWSWw3q4wP9KpJkGlJHwFRj8IWKbTun0gnPLdVDxSkHoDFg3SyA8852B4g
eOaI5SrCE7lSiso15kNrFyv4Z85VxEL0SOcCfSAfW9hXpYjdtIG4puA4XonaYoZKz7HGGGCFJXJN
PyZ7bEhfg1mk+9mC9ITJ6A8qif+kgmBLjgOT7uSLTVgUyU5l2jmoKX8qlAFhsZ2mTTYHFzPs1At9
6IZZX7A8pGdRFm9C17QxjrN7Uk7Ax9tJNqZBtTX8hF096Oo5dZzzGLrvoUbr7ztTHeMaNH4rXHpX
egyH2sLsGwxwxIr61RikccRJmK862mpvCEg4JuLn0OjevDRmLs6dZu1kBWyZSH1KPZrIA8DGcZ8z
fJ4BrOh0Km5hyXnRy4d1Kzt/HdZ+dqvNEaO/05arLhdnxujhxUbDZpYvh22Y5+IEiwPrPbTOHTWt
I5FFIomFaLigLEpZ8j7w9kmCESxtD+As3YPRTbshC5NrPdvJSVTzRzN55cW2xJdlPvzDAZknpMsG
YogTXKcSCMYUm/XSt8Hht5X4ZRhAynMYW64v3H2m8/CeNN1pCFxxaiLnlV0fDRQt+xk240cSVgtm
VNapBVC7rkOC00XRHL4XJ5GabE+cMjnMTXrAvVXeGu1Od2kba6/wf5dBmt9FTaBOtYa9aIx+Wvcz
IZ46LZcO91Zi/Ezruo4/hyGLgS22vZU3eN62aohccSD9lbPaWejkotcvdiapicsyjL+AyafJze4I
pcEyyf/AWwbzHBFvZNmCut1ddGTbhBdyvcUyPK0FJ4qV1UJyIpaR7pOQnklk70MV4l9YcAJcENJS
RO97dcVFNq3hqVhLk6DIEFQp9rG0ex7c+bdODepfmRI9Mk35OQrkR2yI+N7Si2a7jth2rk6OfWV5
O4UOiZP0wWWoDbq9+8+ySkZI+IHHVOSsvDrfx8r6gbL65HptcfHTh2dMNCepuW32EyFZy835sJLd
O/tt/2d2x2zry3pHZJ8GyMFjC1HAgKNU9NinldoPj6cCMOtu1WClaZi8NNAeWDxn82CaprWM4lYf
ZGZW7wPnGqfSGRRvhiNOIatj40Kc77Xp/WTatbBae4+OpV5Ei1oFJSXbBrGrPvqH7/GDtcv8oljc
wvSvAyhHoXcMPBeHSl/vytyNL12hvb0eAhS8fPqUYaDe2lz4aD2DdSydnjakyog3zk2lUbizEmN+
8RlCLSP8lJcKWW9uG26NbZ8fIcJSjlV6mDc6HBwy/+srf0eOKL0oJsMoqb6x5L2uvwdYm8ECm5+x
dVmbLQjvGYM54INupaiDmEID1x5o06VvTNkhTMgYdlUSn2Wrp4WdDlcyDNkx5bfc8LmBhyDm6Gj4
KjrWnNA3qVecbWH7FzRlc+WGDot9precrTAwzkx87E7YF+hPn7Hp9CAkOmboPQAMRrILJ3LEh9PQ
O9BaLewpullXQwRzog0GjVOB4KDtT8a5wfW90S38RC/ChThnzJXgrTJxg6vlk9DeR61KlkOZUJwZ
0Eyjkfi1gT4Wzz3+0s4/e6Eyzjn9CCp3p1NN6ZF8BHUzw3aXdk1ZXFmj2CpvY7ZVuTYGEwu04b6F
vubDg/B2m8cfSZM/aRBkR7xtrxMH7HMedKj41L1HZm3uwmJwj50I9qSTuPRDfzpppLOFmAcieklx
zQZ6RuYY/IxfMVaa5BSu2rQsl2XEdEgXzY1wSbgrlDe9NHO1jCDhAYT+w+lyXrimuDYxtNXUdcN3
s1dLwyEp8cBZpIyZMH3G54Bt1yYti/q5MfGlOCEWnTQgN1bAyAEcyY8PYmqCysYyTwxiw31vUxla
JM609CPrtbVA9JhWgQlNhaCscGdtMNByTreAz0j78VT7EaO/pzD1juKHsAz/SaZkqJz4pIzyTcSk
QRz/qTNldEryeG3CGHCmJn1PAvnqzNKjequAy8Gn+TCMDvbeRw1hQUvm3oyfYMaodden9VMPVgUh
GMir/4hR1yp5H6LmHvGj9xEX93EaI+rZ2yV2muwNT8BfraYLlnVAemdlOBmOfx7GTH5pB750ZBjp
yQLgJAqQFOQg2MER2RitdEv4tN6J0aDQ3lYfTt8xQcs9bxccu4eTpHZz/6zmP3XVLaQh54PHZY5L
dpoW9MzfcrOOMGstK3YN5zkWa9nMDAPklO8a2wAm30Y2Ba1JdSWltMDK5eznVlgHYbfvtYY7X4w8
Z11ICW6q3qqKPKvDKPnInWx8kp5/kxNpQraiP5A41LF3mycb1MZTwNhaclC4NsH46vZ9d7Nn6rOC
umgXYyWpKvO+3BEvsvaz6BTMXc6dQKbrsj+xBE+HvjGfij4Id0xV/7Jhj56CYLyaxWy9+CVVcY0r
izt4rB6m/haLmSZcGmKojhAPynBl6ZnRm6HHkzW77UUwR15mjwk4NN8UWRtHWJvBLMicun52bPbl
hMafhoQWSyfPLob20gsompx5PB5/iiaE15m3AV92qymEsCbbWLnGMK29zMzY2GCA6h+TO3qjvYM7
tfIIUYZk6gC1Mo/dBsdPl+PuQf8PezO4t0T2GIdR1KM9xz1JZT8XVea/BjWlbCa7UCem3MZyhftS
TVMErBmui5jyFYY/68hpJYUuHxybCpiK2dcgOLCrcHxyCRu2YbvmOCCAdob43szy1YIxss9E+kZq
Al3Ope8q5Ui3UM48cXgB5dlCLfboeBnCmKuLBmKjGqgk67wt0H2P/pXi4vk+JFhKTW1u82c5A9jT
hrePigHSnl1Af6kbOj6xLAJLQ7Y2+3jvtrpfmQ3MKTN4TdKIMXoGMAqXyCegDHzpTR8xbll0oq1O
MZZOXeEJcBr1FMCtoaQq+RECBCEIyw05i4d9WouLNqgew+rTOFdZ0XtCtfe4DszDUNJUxNjFXAiV
bPHfFRuFfWuZMEY4Zln6R9OxmP6xEyrCQa4x9z8VE8HfHk/RnEyniNbNhEqLgBBHGUZXzGArrMNf
ZZFaZziftBw5DIi8wTUWuPAOZIGflJ9/5lJlG8R9HUfsx9kMrVTV7ahv50gSsT0Qv+NyYL+T77Di
hAe/hHgQ0LKHD55BaIZf1jvauiSKaeGj8ueMjSnM9bDy3uaHnFLaRQBaMPCWHthYlNNWkGqVB98c
3B/KJ8idpO2O3CYU2oHgKeb7pZH31z5Ww5FqkEEO+7JQI2XzC2wP0+vcqGmlraGBU5qs6OhQ6yzl
BTbsK9iRfDvy8aLt4tzTBQ62CbOlo8nmCc/aR6MBA7aIxC4b2OkhjFwZaZgYc1rBIbq9cxMAQKGJ
RISfXj+DRkphc8z5MJ3aqCMmQ7HmJhoOZcbbjp/U2Fhu/G7U9onb+W+o/+NS1A3RdIOy1DK/EMla
lQZbd+4jF1EP8XEC3zOYLdPeqRroMJ2wqpya5mePrwasQ9St3cCwNqXP9cdywqvDkm8V/SbjHLuB
IaF2qd2+VVYm9x79HItWns2cnm0+lcORQLwy0m3BjRYPEC3rvd0B2SlLZukMT2XLaN1TtDGlD9Zc
Y83rsuvQ4gLrb40MkSrbOnfJu9AFJNLU2qimo4tp7i/KBIDOZpWWcd9k66ByxJGK93qKr6LE3opN
6yltp+ugAQg2xnn0hXpJHuZAjwon7G81Zlatqy/GW+bSr/3PjpKFEAPKNsJHVOYdAzVYO16NKhja
b26UM8wVwat2WB4FlLINsgL/9kS5XVtaFS/g8GPqFaTpJqJKR4QEI7R7Sps/PhbKQ15zCVI8SuGS
1jREcYA9ReYP0SrnWAjzCopnlc2ZuNbp8OlVzbZybLDyc/Zp69k9xG1yAeTs7kYZr/0gBSwUsnr0
Tphs4EctRV6rlYRzMduw+UJrgr8ymssyo3IQZ94xeVDdyrps1rzm8S2SIQuR1rwFEjHAwVNaWjYi
AKP4VZc85xGtQKXSZx/bL6V8Qq6sOJCPU0G8HpXNDKw3cSwVybFO8pXHtmQnjekj7R8DN2vc9DrO
tmaT0/fb06caMbRVTXMked5vkXwWXkrvjTeabOwEQcVOQBLDt/c3n9ph58gyedWMfsEZLAjpwz7A
Ekf85uiZ/cz8tv4khe0cpiIGsDBgaFNpjS1MJTcgSCZtYq4HEMaZm4tVY7Mlo7n0YEzERdVddRed
DLcx9yFcPS6anIEXRl4nD80ljv1zX6fVZqAERNuEWxirrTkOrCIbh6Fkb+8DHuWSBO9CWFZvfIv8
eN28TF0Q3R/bfksG1tEIi9fe8V68ElsIy5m/6Byb5ru6uZlq6vfhQCDaTOZ7O6fVCZt2iiuNVo12
ukTKxkHdBtkzodZsZlrR5k8DZSAbv1m1BM4QIJKVwmcFNYqLcowctW9G+aWSBBLSSBfvnCRPdX2P
6hJkaYUnvRAfwu2eWdxNAtsJcqdZLrMJMFYhhs8p78nCleyvEjq1uWLp5cOGavm7VpE7LV04LVaZ
rWYHWC9sunbpP860OT122V+uPmddGHQic11wwWIpE5245RSfQm+0wJdH9P1YgcmBvs2eIEYwFRj8
i2wa9u1M3fFrg5IV4J7WdZ84C092NOR5nbce/SFjw5J+uF7XQ+Dxxm1OxJRgaX2bLKQIlXZrc4A+
UdXFQWLXXY2EjKiQbgK2yKT4k5QFMTJY+wfffIl8/9SVsLvmiHOc6Rr3MO15lRPeioZeb84gDaf/
6mCnARsgV6ykFWnKptRAPU73VQha/jDK5m/BYE03adS/hxIJIdfDBuruY3egucHRHxnF+2Cq1G4g
TKEeiGMXVgk3F2GvQtPYw1CP3bchcXDITvXnHIT2swjEKrbr/CdyOJM9f2lqM1jiBgFcIsozC7hA
3et+8L5DeyRGeG7pFrNHMZ44k3FDj7vsAqKpBfiU2+tRU2mCZfpipB3pyKiY90GFL2JgzVsa7Vyf
0V7RIX+FyWjuZKeXKlEeiUtB5SmKZFCUMBlM5+b3nXVQQ/bLKRl26pgWRG57VDTPv5LCJCwZ9ZST
Ay21uo5PpkSbMctfAya9YxEXh6yMH+qsbZzk48HELbEkcwfWLUCCNdBzJGfiZTaOuK5rSj/zNCtP
GJGmdYqdiT5M0om2YuRBs9Hdpz3Pnje9o2fkaxeDQAB+IA2j/RRbARcIvaQTJuJT2psX7Eb3uoiD
o0cs5TAW3W/W6HJda45akem/2k5prXosYXRCcc8p8OBibqdb3c7z+ziZbOyBmNEYVm0kLTfQZPLf
FBhDBbQZ8hTlfKsI2uoGiEps5y+ZE6qVMR+ivn6m/cxYVHHpnfpJfQnJPkcYTX4KazaA41tu0OmZ
4Ja3MnONRRjoERMwVk4ElqZ0N1gUaHRyh1MQ+S820qEAVLcILJMWJe4zC0OT9CkkbZPgBw+6MA2m
vW78kshmZ2fiZx2I+h4QjL7W5LzR9uKasAbwkjao2Fh71a2PWtCd0G6JscY3v5HmaxP0H11alL8D
6hKBPA570VFFSVM2s0mcCIfvr74fBnrX8ZamCI9qEPY6GLFS4HXqoDpbzc6a/OJMOXa6rbvIuNCK
FawdJgGcJyNG4gxI0CPEqpR+uleU0sO5w3ZClgM3tOhmcIguZz85Xb+/G7L0deoo12UcehxCYb7y
494xUBM6lW6yEaTAl6kYAlxiLv1weNnhzneW2KEbTKQ6Ev1W5nBmiEb+kjEI1LaY6lsQGVh5gIWq
mi5rVCn9Sz4eMhwx8NlG+6hsV9/senhUn/kubQgGMpBdXZN2CF5HlaQ7TBAgnHSRPsdA1FSbVYdB
N1Qvc0wFF2KFfNnVtOsFHK1mLHYroy5tqr5JRxDVDSbGi7F9tj3pnINeHwx8JIfRwWAMdOBWwU/a
q6hRK8xf8XvPKWrZjaVzSNuUPR6CL+4E/6ATZBZ0NO9am96XLDFz5xDgtmGL0ayjl++D2wsye28x
Meoi8gEyjw+T9yPsAeF3w+geY1JJDK/4Ngsg/HtTVu99s/Gfisw/uvC/3abJnx3yAzfDH9+dzsg/
3EiaWyYqxnrwx/wDaDD4B4PFn/MTESJ0zoDBlalz8RHnFsG6EDRlEFjlhw+BflXSaXQQ84r6Hsmf
0EsZiOF1DKru0jUBZx68RDybLly3CUB8JSE5Bvk0rrohvBNAbD6KIr7loQX/wpnKO0lRaios+5BX
bOpHPhNHbxgoSiy8DI+G1MFHNRUTZiJWDAIxwk+bix4Dey1HbmcI4R6xPDhddk3p2kwc6pYSsq69
yT7WUJsQUKS7INULcSNREwG88QJS4OYOghDCaJ6tlqLeJKND2JV04cWurJc6IwtkKuMS9GZzix4P
onA1m/lZsGihr2nGDdlQjygK1njlg4nsTu4PG429rcw23YSDAzE0ia6jNZo47KHvRqZxmkDQckMl
v/LwsS/4MBiw6amEe1AkmgdXfVYdjfR2hrnaYPenib+plDlzZhfV7d8eyOpewdjQT0HFMR4gWptt
BrEOibfQ3iGrIlqI6JoSyjs6Eqo9ZKQoeOoNn9rKOAVCbYpq4w7MBhy3oTrLnD9DH3GSg8UyZZ9U
rCUwaqthTU6aB84zcazr94MdpPbV8OtnLIH9fqwFtQqaBlDOftsmmYZLHaEPNnmLlwa9kfY5eSpN
/F0hByZiUOIySN/bpRXVCPXDjqW3TYzxoJJYv8zRsa+0enAYtzjjTvKGV/Spy13n+v0w9/7rkJuC
7Xy+rZJ3Xofy4uWxvMK6kNdSWc2qg6OzAKk2BMUXd+nuOrwkQfx3zhF2QjPvDoD1nqD5QAHCubpp
hL+yJb50pRBHDJlY24o77v6/NjpGj3Kbf/phbVTbkIKmEAsbqtV3Oc4/bI6lm6SSoB5Ou8y/qt6U
l8AIT3ltQVSu8ISY1anTuASN5p3k5nQnTHm3msdBK0Muh19Bp52MaXciL3O3KoNGVmH8oLstoypy
Qihx0vaoW5bnQqUtm0yRg6QnFmUmUKwN6vpOoZjLVdn2m6qkRJSAj781QdmhJYHYF4RgcMPihsiZ
VvrOfayKrzKvOQnol7DU8S6fMPjZcZQfA2mnewsonpM4f8fZwBcF4/+AhvErNOEQBxWAI8jhsI1a
/0GCl9muGr0NUiTe44Tx7HQfnJkxQGwDLOoQvysR7irdnoV1m2Oj/mzwqnIsk+UO0GN7dyy5L11G
jZ0lh7spi0+IWveMGdq25/A0tzomWZUfzOSbi0ZxZozATWDPi4/w4O5VGBcbThAOE8+eLjVXhZ9Z
0d8p38Aj0zOOCR3kRv9YTxXz2YRcFPu6xm3/zRP+38oWvEjBf/5zXOCfaYH/+f8WP/j/KMPuY/z/
rzLsWfXn5/9Yf/U/oSxkP8t/ZhAe/9d/jyA4jhfYpunjIyaEwN8Mf9rukVNH/wbF8ghQuuTVH+nx
/xVB+JeAP/UIH9hY2yMM+f8eQTCsfyER7/hRxHXOP0wl1X8nw26FD6vyP65x50EqiTzLJA9Pssr/
z9d4HSQ9yhr2czc8AUVnvBPgw3Wc6qnVnovKoJZMA0LJ4V8zGMqp2+ks9el1KKhm99wLM9jpJKXA
GcZVICVtqSmxrObWcnnuUcKGxTQG0b6PUjhmNBqQ+uICbTkkLuZwLwsfAJZVRGuvTWjsduW+rsq/
qS5dhrlaLki3YQ3tx11phmJjhbn3ZNtbQv7hjdWHcyQdOBxvrU1Almjrs+7kMX0fFKZAxW4KQCUj
O2s/uGJ/d55GEQMisx1ol1ZlrRu2yY/uhChku+vLfWpUVEeNsGJ9c51yDoee7FQciycqo5hQVJYF
Usqixom4MdEz6R0ZEWVbW0SvswPN2kiSQ+IJ4qwGSEIqGmynzvaPJtdS/DGGCuGlD5706F+rmtaS
7PEjdNq/Y9szlzytgZuaI/dBk6BKFuBrnFI8cND9vC0teZ/n4I0FKt1y35f4bbNh4VhTtTZaKpJJ
c1Sn0e1eg6F/xw1SPCCg8mjnMdbqPN15qgSDEhhQdd1Np3tmxSYb2Hl++f7XmPz5fckO1pvFkgpC
79hh2V3xigHSLDjx5iE0dfKAb5S4qvcR9EvDR/6YI1pu1RPvY3ttCEQ5TvFXD7jaorp79UGN0t2B
I+/7dcIc+ot4/LChI2Thi2TepRZjZ+E+NYXNwbu5z0XkEgY1+rVbnso4dC6qjm7+yNRK20zCwAVz
MCUcoMT8Unntqz33I6aAZzFWNGNE6yZKQzLg3o8ixEw91CV08ryAUGQrdweJCO+X54bbDEzlKlKD
d6xI7pOtdk9Y0ExAppwyhU8ZD71CCIVBTZlaUq1FOvzpRDTfwGjv4GvGKy5hbB6sZYtAkV+NR7mP
wjebOcPtH/eV/1sm5xF4+d8uUd45h0yK//hvyzYfOaJ/LMMzVpaKwRuN6zzdLGjSbWeGb9nDTsCA
BuxAER50rcwVSPPuFU0Ej0OOQ++/fhpkYP6P5xFYgWsDu/BsrDWPm9w/nweWxFJaQbGMFX2hnvxF
yjVfumP3RA/MG5EClIAerhwjMMjwqQ03EoPoqKMKodBYqnH80EUAD6g0v6Y5+5V7pEoeVpjCxTDT
sGeiSexQSmrrJNzlMkOCIhUpLrU9yoOhfHmIHg8dCyYFbeLqijCmN8f9k/g95suUdKFwcXHJ4C1U
mMo5cR96fCaPpVMsB46rh4Yz+aF7PJQGgjXDoD+UvznLoSH7WCLJligzEX9bi/bw/VWLvsnhRhxH
SZ+RpZ8hNXCM9Qp5cB6Uxuzx1X98OzD0OozX7z9l6Ybl+P3l9/9Uz9rkUlU/1PdffP8ZaFt2TvMy
H7JuGdBnfWDzuJEizHdOY9SH/vGsv7/6j29tpwMhkkVb5pxzSV+nd2c2zDcpU/m0Hb/G2n5g6zpj
iynlEHXMIbChsIeH/0Hg38RGbfZvzr+yd15LciNZtv0ijEG4A47XCCBkSqYkX2BJkdBa4+tnAexr
3cXp22XzPi8sikoyEsL9+Dl7rw0z9EBrHRFLxAAoUFBE0bAgoFTPaU1eThc2FRPj8eQmEaj8QVQX
JlnV5Z+/zKY7keri5DjYfsa8gHK4/rD9zJUr4n+KzhknxkuMg/MSlzZPMepuopWs9iKKsLtsP/vn
D6mwfLPK9dOYJr+KAd2UUn2LA44fStd9TFKyD6vGudJ2nnbkLNCtKO13oqRiBNcFxHEHMxZaV9fx
x2H4KGi2kCGxJtraHfFhTD4L4Pk1UPSW8KegWYxLYSeGh5pmjXB6L0OdBLq0Wy5dFQBWJC8OFhRN
CTKjt99GFwprz6VDzNJ7I8wZtTGkdViqpP+5ZTqv3iQevmg810FFz6IwYwE9pH2PcxYLO0k/mya7
2b6jar0MsnGxx2y/PoSFNvBvGqlHJq28tpnC6gKNw+Qoc0TWzd0sB9idS8G4griS/jOzmVqTG31E
A6yObdNnjHgpX6Ud3XXm1yoMbvr1eXdQ/cHcX386rc+U29ShByyXUDRK8QsQjvqy/czAFsETJaIQ
mmzHXZs1E1CL+S2BgMpztD7v2w9j2/3jZ5k0UFELoqTF+kr88w/CrENoP2JcxnBG7CKyh4B9P1oW
DvnGSG7gUpaIOfrKAH6bnHIxLUcwHWQRrPfJDWls77ZfC7qxLljzgzuxT4VCot8S2SmwgyPRh+3V
qWxo5XHgt0H8sn2FRtuCTmiU5qcW7HZCaR2ahvY6W7/cIhC+4bKDuW51B+lCq52dWhpkAOFOoGxS
0Ws+PtmZS8JkR8x8xzTb/FhS0rKUg/UnsZ8V2RuBlKxEgEQPTKwHDyMAgWZzdupr3cLU4UAABC4e
ThWhWvOHDMnRFhzZd0n3PRJB7Zspqol6IT+TiQFJVRPOY8yNvhwq8o5GqgEjjnuEbrlxNMJcktXI
74WzCoBVq0fQwLlKkXCq6S6MtSd6tqFXClhaOnLPnG5QLhgYS4BzdHqBYBXLS9Cro+ssPwoX7xHx
UcQQjg9uvGq9c43Vg9aI0xf3eZIHdFqwmuHR8aunoWFBVTaQUkLtkGaGrOyaZazpaTjMJheMLf1o
RHeenJi2zOFEZWT3tOyXyqMyYKOk0oFJ7jzaRAGyCoFmkfSswGoYrbhzUPiEztxeepfDzVaPoEaq
jlpITBFdXCAhRNUQkMdAMcWx4eNoWZqYP7fR2KgGHGZy7JxMXlehXEDMF5zE5obKb46MW5NJp09A
s+lZUS4emm8gpil8HHM+NQ0HaOlo1dcRSAu4fTJkRP1oCIoa9pkfo4nOgPm15kUzSHR3OZsyi48c
IF+0FunQ0pQ/t4/Lt2Zc29rhxBZ9VXHi8klsz1hMDoERwlkKBH9eEBnUbjEziXDoNyD7IOysS4g0
BXJRKVIfGUB1vbZ4dK5YwAR8mZBACY9mIF+DPkijBtMY4Jwcl/invHBuwzz9VmuIQ+ooXhCHrMyF
fLDf6bHNDJZjJHVtX7HVYc06piJNcT7kfDuIK4+tDm8ImedNkbtPJvJcZjyh5QVhzvSpsNwLLwuM
dsPvypZMro7YBmVoaIzeySs/5kBv6NdRaHZRs8C3KBykYWN8rA178nDOXrdrtf2WnhFa2Q7dp4g+
bMvkOQo75xQnN1k7JQScUr9Oah8yZcNEEvWkwtX9pcmiRxmBhnTH8ijHAqi1NJyTS+IOfWxsljyf
TT69GQVBFdYbjffuFPZv9YSguKXKCGbOKwpyTGnJK/LlwodT68bWY9D3pDa5EW16flOJ3CTmJyJS
qqLRLRueO9U8b3UfOA+6gzoCx1rjltmNelN8nNuoAYF5gq4iT9IlOSMN6x8Sai4qmAdgmf3SGVx2
xm8MSu9VWL9Ucu1YJjbBNETkkO3zZBCT4TXTmxPB1InCmUNR/xJJMmCUqt2dKK2v2H0TqNccARCu
3OpiOqPEvZVThS6R8yNhLILduyy7mwXuv9M2KfBk2dDdcrQDMRo5oeeubj07CXFjCdiszE79aiwY
UcsO75qFH0BE3/tEJ8GSTeU8pgzsk46WnU7mQj2hFjcKF/eK/VlK+IVaxHxX1lhFeYX2qrToPv10
WZbTMR3vdPqnvKzNhfy7X1nb3rR1d6nDxv/Plaj510KUOSnNKGHoOsZcByWy84dJPbUmsVT1z1Zq
7a00PuWkTQcR30atLq/D8BBXCqcBjOE4WKlGTvmpl5hy+uhjBO45on/ddVpv7lH/vKMEl0A3yhNC
2VWVQhcFKihzN44f26f+vzbK81wR9P2j7Iuumb/8gpZZ/KUXQl/j/99GOTfZR/Hz488v+AcB0P4v
GgQ2rRFHkGtp4cv4f90TzdBphHDKd9F8AXiwLBob/2ifSPlftCxhA8Iw4LxiKL6qZRy7wgFpn1gW
a7GO2V8Jy5H/q+7JeuL558kMjS1nMtAN278BxUGsNIV/OZlh9aZp2kKMKpRWPLExP4B2z47LlPan
sGLRwWSIfiausQaYNXuxXcV3QCd+scCCsjPkZYTBdISXSplgE5DSWiXxdi52l7j5m/Ob+9dj5Pph
ASLapjA436IiUn8cI1WW60VqwtFOpvSeeNcGi2Z20VvkxIOOY2Lq09kbkwkLI3QATiXKIztac93s
YQrq6uvQPQZOLDzYdt+274tTOtWCrpeeZpjgseyHsGIKV/Jf2VMJkBW204hYuiYc0jy66KiZWfox
E590WqtXhyiSWssNLxxBO/T2ScHBOKPBuXetTN9bhDxBX4k/W3OFLJkd3ZBkpEgxRwi4KkAVW0qO
bkn+yzYJc27ssSf+qrF2K3lhKiHcqCwkZytAgG80b+TCkamKehQcu+l+kZigTsjMVja0+c0lROFo
RdbjoNnWOeQvyWunvKsDn8Au9+jW6JNb4Ng3aEjWSLwauQ1npSxw5sPcI5KyJLvz1jax6/zWbJig
BvGMmyLEvj8SuFRWsHCmk5YK57Wdi2/6lAJwdSVChcW51CkKbC2Ifvduf3M1/03v4I+lcrvpSug2
HT4YJ5Yh/0BaNBNHbzflphtDu4JUmYj2TGm9Og7b6/aDWc3ttSv1S1DbSECH/n4sVlLE6Mq9iuzk
FAQ6iIi0edejkKYQ30q+1NGZzs59PM3mDTmMu8hx8HNSUP/LWvBvPv76fv/xgjlMUQ2XpoNhOrpY
JxT/8oLVKorSxaSHHqMrPZcZKElHIvG0SVDpEgIOeSCPc0KCyjzQDElcHPsp3kMNxUdeWaAPiahM
TaJmQPP6dYlDvRTF3wBL/u2nhAhBW3btxzIO/OunpDHVzGYZgn2vaRDVxW2Y1hgN7ZFu2IyVetI/
AImZFwgucT3158JANMjelN11dXqHbKzzsrB7Fs54lwHSQj4qutPfXMn/sVQRSMRKub74bJy6/OMz
OmRi1ZmWlcSKImxTLaa0Pg/wp+rpTeeQ7ZMaXK+JV1KDHnzA9YpPy7mhGGCstl7KOdU5aUQBSlwi
o8P6kTbEzi6It/7Pn/QPuAaPrLKlvUJ2uOOWsjbq6r/cc1IUYeQbRNoo4XzWY2W9ENsijf7OyEav
DHuvmIf3ATvsK41oXsM2/SznSbGKcO4POb1tZ41qKE2WZfuXsTSfEgUHy222R+Rldf29MOv9dhNG
AN5XZ2VKReuRIOkChL1OLXz6LtQPaK8OkQqf9awgf8lqj9Iu1Y5so8AjDE3trCBr73G1PGRpPx8K
Mb4seKEeUdXKh7y5xkzaT0YfXAz1KUOn/9JGqwRVJBxTVk51BjKNls1/vn7GXzv6/7h+vO0uBP11
z/zjlacaTBerHgqoM2TsEOjFiSuGorOt2frI0rb0+Qvzo11cZajToVRVqa0uqBvAt0kkTIsxgpOG
aaHNd3/z4f7NYyiMdcc0GXsgmvxzx3Q1zjQZqJei0ruTVZg6PQmhdiy2N6oY2HKm6QfunNGLmqeo
yi9zW+8X3Cq7KUDHjxLlSBw7XTWtjr3QqnN6+6l2PyRZefjPH9X8Kwppu45cPNfgpTGYtog/3pip
1ebEmgK27jbEdcs1Ixcjb4CGYNBNtemdXI3CE8Aij0k36N/bYEEdP5MPL9ZNiLBJjfDvaGelOM4T
wt/zAmZQo0v8xtkbY5fsb3b4Dc70l3KEN8fBccNWz0xJF3+QkywCUQIp8mKP0z06sgdnZ9o49BSM
+6GAM4rfaLgxdfOgZrTKi3CIS7LT7nZO2+HvNp6/zo7XqweUCVOOw/TKWrHLf10TwQaJMAh1QqV6
KEl13sT3C87isza7r9uvQHmbHGeTkw39g1aVEe01qb/KFI/E9vblMvscZ7zbaCKtE6xWYvEwROxA
6Vf02zVCMdR4DmNytHobOdZYayeoJNHfXFWWnP/5RrlCZwc1TZeVybXW88i/rEgydFtlJxnpYPAB
D7icixuVycuMGMyMrI4YPc3FQklzM+nMI8nVSMKZtjBPyTEcssJY3fKehWHnRyXaR9xk6Z6YhYpQ
UfS5awYzLtlLNjdX9Hf1BafKtdWxGo9Vfq7oh6jKNa8DVjX0OXUFap26K+vY5+IqnQ9aGnZnBH/8
M3H8IjFysyOKH1D3bxLabl+hoqzFVAGw4aNtVpksCBFEqOF3Ag/jvRE6ZyK+v7ikp97DMkV8XSYf
4C9/kFafnUxVUOFE/Q2UTYsWm2Wd4xTtX5uw5LbQ5PfZyKBEuglOWTBWiGic24BR3VaJ2WtnpXSx
tQ7YQ2qFoISu01M9kcqU5ZIeiPQDB0X1NtuYtT6+Uw5m7Ni8ZapBOzEAc21BcgHL6o1xPvnGCMav
KdOnrUAd5zC+SwhrQshgH40yfovmVpzc2HjTwwpw5kT4L95j/fcFipf82KihvE3hCpjkPO51Xdwg
fGGElBVqZ5t5Cas6/YjnoTpolXYviD0BTjLiS44oA3Pn0VLk9Tlu/YPvAbPtQl9Sn8KKyVT0knfF
e26MRIlBRj1ut1jZOF75dHsKHcTDZfF9u1XjaN9aLq54bjGkx8DvM3dG/1N8F4hiEXuSndeNcF3D
ouXftZ2WXql8bjFWXINJ9205+iQ8Szg4wc223kx0ouFD1s9Wl9MDq9xuOMCjMI+k+WZeuaT4VAuc
c4nZnID4EPUrGbUog78+isjh6QArHLaNNKnnJ70zBi/r8tfYjBe/jmvDE5P8jRibA8d66pfpxslG
IimCGRvtse8ZMuQmbXeYGrTMu8H1JwSSp5QrSU/i4Kg4vtvIEGmbh1iccd+FUpE9kRCSVLdtxYio
PrszSJcqT+TBaNQJvWS8I5KDm9H2x2lC5aRVbfg+ftYOtjwol+5xXA8vAwaPCBCJ12ulfnBwGoha
dLvGXqJ9oGREKTBXdKwScSZAJvbIxOTaEmM6oAhiTrF67TkJSOPHVkUmQ+6ztlleRRvSC4uREMhD
jbLyMGsVH2ZR340W2dP2kAdBUz7ZukK1a8jrUlHNry/3nAJCCOSxVePtEkIcYVM00DlhxoD0grbc
4YWCvI3qqrTy03aE1ACsmXR6j6Oa38x60En1Nu4b7M7nPHB/DgDQdnYJ87iJaOcQf0f9g7X00Nvv
nchfyqpB4NKqL0YyO/e0zmM8sQn53cft6ldojJcK4OAi4cm05Ck/EVr5kS7DXUlPfYdXHOc4En1e
x8b0VeN0vjPKU7g41iWpUEv3Fi98AfXGLPJnqzJeDUzCv/e7aime3RG6JxDNldud84YXbYveJjgk
aPOWNq4vYDeujDOr+yn084RWXep8cna4SYysOITY7goNCV7JkqgCaXuyCqlC28jGPMwBW5vs4YB9
Y95DQ+SpE+arOUXRfXaWUZIf0gin+fqaHiyZhXsGNaMX6A6jmdQd98Mol6v7o471XTfFyTk2cSyF
wTjvgN9txa9CyXHtdYwafcRYArrik6WgzBW59WVu1R1znekBEMq0o4uOcymAchI1Nb1vsMFNln/f
Lv+2kuHEPAxlbXxxsHvwpgUPfW73RPoOI0M4GxxEF5ApaNrJeDvE5Zjst8KMxE1/e4iQdN+4VVsd
fr/MRrnkd21FkBqiyDORpWADj2OZy9P2pAFTc7+QQLqtzjXvvUsLwE/a5FtbAzVJ2Fq79WzUhlA/
9FmA8mB6GJSpOOPWEbo77K3W0bx1x0W8zKmJ2ECQFKnnEASz4xDZn0uHDPuUZiid6Z0dxM05zqLi
UtdzzwB3CIDCpFC7wNYAvmV7UoTHLBpRytsrQj+cXjsmtH1NKoxGguxxe5GkFZ0iS+R+L6Kj0+Dq
r4DBzwNhnjOz7pEOqY1CwG/SZva3L+PwAaWMYLVjy9DFV2F/WPNjwqSCcpeJsyLsbU4MX9CRPHKW
2vbfbce0K0bB5CMSI+/mq+aW4a2i4wHMKta6DlGrkXgt310wJcFhVBKVm4qf3GYBWr+tqf30BQfB
cJ2CbPawfGNZ5VQZt+HwrLomf8rnHwkg3wCD5mssl+e0payWqeh9/DsM5VswlmEFW9/Wbvo8cYD4
5pxKQR/vSMLKr8EYtb6uHMbnTCmAcZwXVd4A/nTvk/gVcLB7O8Ad3NcyMB+dd2HC0tiqemMYdZLR
cpLt2rg8aLrhOY3G3h6UwYXjAHz4AquF69TcP2ZyD21MAHgE63+skYC4yTLdxlMhcJPQpEFc8yPW
cSEAO96bccNofcEObM2Ot621IXnt+6VbaUqqJJV3Dk8NMhv8aDqOnmygRt5u1UBgWh4Z5YFI7eCY
oM1UBmtiOBTilLss7BNEoV2NptsXbV6B7+EVcnLzNEUTsxCH5E30FeajPQlvquCMtuhfvo5pRRnU
H7UuTGj5c5NHAGbEaoS3iR7FnqZIaCPV2zU/wCnJJ7vJPgkK2s8R6aOFDoFrPc1uJ/TtiaCbfWQg
m91whShmAEOjV0kvKiz2SWlxULGx7GC9xn1q9fOZTGHG1zHQFwax2I6cxV/6GEBVNb+j1UFurZb7
OU6hV63P29YEKOcSlxYJypBNKQ2rqTzqI6ka9Pk5i+F/1LXZWe0t5PYu+tfScYYTARonC134Lu+n
7kuQtjrPLV2FingCzI+lL1idj1KdxzhJ9kbEer3tk1Vmxchlg6dskkipWvMG4IGPAGg8V2kSPS01
lps2RWeYC+ucNuE3fQQByijyrSfv95C1VNepXSCpNelFQip/lIERHbpMunvgasxKMYQn5MhDcVp8
V5Td3iSFnTWxOY9dYjEAizHEmUV6L5nqhk/OLK0zVx8Ml22/blu2ZnyY7ggiSMBKorvAhkpS3ViT
C9yHC6qEdXi64Uy31zdV4eKLGBpPMk2eDcfq9xHfakePSAWssNKNSBQ0dd+xYs9Iwvho5R15SXjh
abrylg8FslmmIri5LIOwdm1s7onavGJe2lt0ssqFjS3KVekRDMJStBYrUTDKA4YVBooW+Jrf6zbj
2s8SD9ROM9CNF50z7N15Tv1tIdbXXFx37O+altWSA4V1XtfU7XgoI/fTigbttswSGpkJvLetxcoY
2oe8j3fUrYadtONHOP1OwalyK8YQEb6tqX0h8YZXKTMODRYyL6IN21XvnRCMQDrt+LDVgFbbIonL
0XBvm5OcIXCp3jguLXmzVekeOtO3Uddfy/ghyPT8dvuIAwNAjlc7FOPz/dpwxTB+NQMnIz6yXbyq
I+lkGg/bu98mgXtwGaZD7RYYWdPueZwfTfqhdwqSxoSQZFtIttbM9riXiLHwi4Q+Z1Y6SWO08k92
TkQZhV++uSuW+DZYt4yuD+9Jb4B68LIVNrKM0wsZ8T91d9FpQMYPDv3Gs8QwBwbPhtwX4a0Oc7Pc
Z2Vo+X3b3JLt/qqprMaLzzDbGi5hoJESL4A88jzsOyHn20qBKUD+Vx22G1Cj464H7FCGnlrQhAYa
vXYU+sBLwL9A1B2bmt1qLo+I1nsPDTiNaprPHaBGzJc203v60LwEErz8wE05jy1ZBDVcHIf2T9Bm
5a1RRz8qcCw6tru4OAwrCMWZsuJdLPgo4vB5HpqrCOvghRRsoGbiWUzBNy10ogPe9MhA4xINu3AY
EMq58MPMtiei28XgSosu0K3q1smb+44MXlAk3LKRRv1OjIQ4CNU5fjcik7a/mTUVa18V4b1Uz3Vd
kDxfBUcwGPRS6/oTwEPoFcxj9rMNc8ka8NDi8ERRFOHFNZ29oTc/cApLpDTVmdNPizU2Aj3P2GPO
F+dg9QPEtBihRauA8nmNHNFd6FOJUuZr39k0+ks48KHb41gs8KQmleXHtYm+0CoqLyT3A4Mlzvf1
S9ao1Sm1l6cM+/CCLxWGA2IVpU9vU7fCrZT5Xi4GEj8L9TfxHa4ZUjriWAfb90tyMoKgvb5oT0UL
XwC/8ISs5busKSvrYLZ3A6F6sTkUfmoD07JtUjInq4Y0WUSXoeohFgYOOUOOdaTay/ZSNRfVwrxM
iN8hGhs3D97+fWvyxRqBlnugDlmikI4QuUgSHQd/gAX16g+dSYjK2zHy9TL8Zkr9U0xDe40Bk+7T
UiL2Gl1vjs1s1xjr/mxJdsAgPpmFobH6l8lBgE+DcJ4x0Cc/rcFv2pFcEQmoRCbUpTmz6Y1yTK+M
APIo3Et0j43wlwX2ipGgGkm/0Lj4TMoy3llzC7OV1q+v2URGc5jauyHRdrYdMKIxPpBI9ihtqKzE
oGFxdb9GyUw9F8fzvmnkabQanrqGIMPUsnbpSMFqjf3VLpRFkjmKLA7qhYJnIZL2a6qPYEoLba8I
eIXJEn+1B/3VWUc7HK0CihZ6/mdMuoQUCjo7ZWQBHk6hCnBdEAi4XrMokpyW6K3O56NODOeJUORD
mI3f4/hBNINFkVkbO0fwjMJwm04W5oD1j4siAfZW6ldCugCTtVH9YDXxtJ/WMGcjvQZU6E1S3NsZ
1k/CE35FtYZUKXP3fYr/b9KJbQExyvA/o70RkBNsSm6HMa/ZFAT3TmAD0SbssSnh45b8v0c+sDd0
6loY0W0G/pS+DW78pDjTjuUwD2WE72VOGACUgkjmPsaW3HHQEF8W6ACin2+buLrE42cwY/Jpmsch
AWdI4bDrzFJgl0mv0W0YJDeGAUSB3vKT7RZfZhds2UqwyJdPZ1oXbcJ7MBzJJ8cNLrJIs3OPisqu
0/6c1J2P3vEnSEb7RArWD9NoSN6WSAlESdOg0d3voxQvdavXe2dQb4D8kMHAf8++SomI0i3cjz4L
XkOrp2ulgnOQoxbOUudMrfRidyzD3TI968p8cNmUgjx5pMC8jcvw+4zJ7KhGgGN9uocTNnu1MdZ4
2Qm+chz9sCicvn1QiF2JFAHup3ydjCQ9UOAPDsemKc3ug6j6ZOu+T/MQuWYuUR8YSGRMJ/6FIQIH
KswxEClkeZWP0RIFu1J3NQTdqHrcgRTUVJdvjdm+dm4JaIbvscxE4OU5ocMjnFNyb2jKY5DaV5Li
vjDrD8xyts/IwPbYNp4QN5LA24yaD5oCum5IVRYJ9ToAFgwqx0u1eDrbPDlJoFbs400TpJ9Y+VEf
JsZTk0QH1mBi3ezhFi/Pz94mKyboOJmpofgMU0jyOK0GD754s+9MvLg8zQHYKCyHsa49MW27JNnS
XEMRAHitSKc1mwacrXkGe2yfspFqpnIq6cvCGI9aCzw8d7xOQAvR0nerNhtflhXlOghhN6FMyMv5
bSZW5ir6zKsWYZ8qNOrFZFQ7Rh8aUsV1KVMjApsI1K/b9eUdd5uWLIdXShSDyOJAZocE6O60HRWr
lJgiRfLGeEnoRMAJVjqCpMUL2uCFifzkd3VMwygz/LIjNiUiyqcIEvSqbcUNXKp3uxc9kh/z0zSf
TIRrLJA2NrrkWDrNt3I0L25MqtaS1me9RT1ccFZGT1rOh05MxyIdh4MVkjzUAH5PTSj0Juts76j3
eMDzneBDrghOcgmXby3rgXqDABLysXYUkhfXiWD8zNYtfWbfIquEomQesR8AToFkdVrK+gHqFqd3
Imr3zkwiijmx4TedsxctXQDHKj7F0N0X6tBV9GqCNsECa3iNz0304rzXTtmEl07O4xNZuilqWDIc
KrqGrTWcOYOXN0M5lbueUxSXpmJ5I36UAxRIEYBBx0H2LIOo0IjL1PfLMHxPdHCmoTNchpHJTd59
oY99V1ndCcwZOZspR+7UJuwzJJI3jpt3cCTnNDTLi9PFxUl37JNWPYIBXU5GUXw6g+GVc/UxJ9Uz
xobPxM2ll0RmdzE1sFLoMRDJmNDNQt1gK8pk5TfiF53N+BHECV71gUKDXll8ElVy6dMLvT5zX1lk
qaaJ/YGsOd6PpUmksZbvVfeJuuBbN+ISHYym22NP2Rdiaf3ctVl9V1P32NfzZSpeXCie14A0Lzeo
9vSJF3/CgUHK2belQ/UoOwv+fjD1e3vqjoXRk2FbkCc/pSb6SRvTB8wFduL5ipNhN6MCgEc/ctiW
4yN7JbBFIV9baVsQjQYKqVxearDPFMOsLoJ5OXK1m0oBM44cPjXkEU5wHJDD5Zqq+de4vENNVGep
qydyfRd0AEQZS413lNK9y+PaM6Ps2tMcGBEKHNJMl/vq6sz2QLaqSwUZ9reaoKyxwR3vEk0wWZWv
jDyQ/YU1Cyip2EIFl1oDrjanCX6dUKQ++XkZJdvik+xDWlVg7vHiGUhHK1ZRYmJ3jbscJst+HMS9
PZyaYvieRt2v0BSPczGYxEGotx5YlzeK4aO08UKwvpWY7Hb6mFsnc4a4hit+aug4qQqVvu3aTA51
DK1ql94Df67uXA1DvT5nkW+3YJzR//V780tpBAuvBI0IcmGRjnKgQoILjUreR+z+zI8jlqpAd1HS
4RCSUXRIYrf102KNTa5tHcZv87Mf4uVAo/ghryvEl6hHnSjOqcizl3TU4FfGclfV4rNHm4SWP7ym
BfhvMi4+KJvug8QknVHVb2Isgf8mHW79ofzVOO1Eya7r/jgi4hAziteR4kXLIIOSn047ZLQRbTpk
JDT6RwIO+6g59a1a9hrQxCZjsYMaNHJ8qT8qdQ6MfvSDzmHtBpKhE9jbWR8hUM9dp/D4kCSIZo6S
c5d2qj0xvDwZ1vhjqc0nEXWUMwH1UEgTAMACixXrtRO2r0NLmy96SiaE9xRgOxVXsF/o1vE3lbso
QnprVSu9uRxWhJml7zikG3uIR17KNGFOKVmDPB0uvZ3fT1mC/50XAQbV1wifaFWH+zqKwkfbfWAm
82LA4IVVSFFcZfbeMZdmp/qU6rnGG5Pq4F2T2m6OhhrJY8By/kw+tbwARMLdvv6SQal2F6n6cftD
RsvuU5fcWG3dDgiEirOTreS99f9s0KfuSAtr9wAWJqhopXho1x+aFCigW4rmlAyu9WC55KaNCeO2
2mj9iWyAs5llznMxAtdty8MYx5SKCcKqciZI+vc5dqWMxK4DKtI61C6YMTIfLyzO474cQJrb6aoT
CYLg1NIv3C8TEmdYscdBHeIkFGdzrt5J4nIPLFU9h8CQMHdiMdh/9XmXVPZ+O9X3szqmeTWSpCwx
MhcW/XsLfW0yFfmZ4K+mm/ycquTBHcYckMlMYOgqEygsBWdqVRUwoT+a+hXGhsmuuTTEjE/uPknL
+phqeuylbS3BgDAKZ1sC/8npsya+ujRdEFvrYZQ0NUgk/NZvtVP+EVsxOWoRS9tkLcNxrEkpNRYq
YotxTMpFzOwOdcoIT2sRnXNg3rcy0lNxWvJfXdM1SOZPm/ZsPf7nk0UpE2T1wa1QMKncJp3IWL4C
KBzvac1xSvvgGCV3jHwyug8jU/tyuqYDdlkAANNRhSPYV5uduv0JX9ikdnK6u2Ui+tCM5vPSAWcg
vJRszWCIb2BIKHm2R8CKyRD8Wkw8MVXftFjuKMRLjIM7kWJtw5zXo3gN8ktr8/FFrkd+rMNWMBsg
YzoJrIBKvzSZVMcQX8wRtNMLxVs81Bo8CBS8hZHcF9kcvyog+m3EBEzEC4Os5LYoy5+IjUMYbw1s
gX58tDqe7a2tVHG2T3G9ASdobjGJWJ4em5dwMV+qtHOxp0X10XaTX92ckhyfEWDrOr1zWaY3FdDm
3romqpUQvCM4wqlgQgMHNPSLqL/d+vCzHRo0XiOHOFnmOVvXp0CLDU+REEMh6tpDJJd7iabfla3F
8VLG5zASDADXDqORtzzCZmDg5885qMPVETU4isoIJz7FWP1+bEOIweEIlNcYNVKHqsqfzf496d3m
uUudO86Rzu3CJk4xGlNPH9z0VKLR98CytUcNRuIeeT9bQvDp0lq/Ai9RIXPuIPQjHPS3Q614CjDV
Hwa7w56Eiu8mI0fCD2GHUZJHlyqcvGx9mBnMkbptdu9xajwHpNGDAZwBrAj1SesbRf2UXrdBXWUx
VsjQDNRmkRyokNgn1xaoGng9rZnyBp3eT1RN1rmhMkepw0g86TBlxhj+aFQ55ww09y7rCc4p24mn
OHrCtEb+q4XE3OiBBUudNsb2XVM372rFVHCc58wvYcP5pH+onaxaXkL0fpVUPVcPb+f67xA6sfA/
pBwFY2I/PItuxj4p6nLfxsPNb6FiSev16ETurhaBOm1PQjWGr4GhJA4i+jJx/4Ui0j1tcmSX60Ee
UwjkxGCYNRFhbMmWJJxinLx2oRSYW7ywimUUgERTetipsn2SQ3RuerqXGoF57BEN9oeMyqaKk108
M+e19GbdvfEOIi5AOQHJI0qa5BAg0u4M/SFy9OEmkznNU7sQ9PzWR7xnG1rlOMKNRy9MQd4H841M
l4mcku6thZzANCHibEGcp2DWfM7gze1FVT90qBCveiPuRMeoZRndM1SWaE8vjHnBsKY3Dqn9ZW2L
mlGTnKOUZndv6s4xbq3PpiP6AwbYfIrBYAfI38F4VdENctWvDlR9kEPkdBjv8WKa9zP4+F3by/G3
/oY+VL2Dd1dw2qeHHcDvOroEoOycWRDoWRone5gBN2mYdjgunYC9V4daYxNNOPc/yNge7qrEY5LM
6uumySERu633x0SXUJCFDf2/2TuT5biBLMv+S+2RhhnwbcwTIziKFDcwkRQxzw44gH/qr+gfqwMw
zbKyrLvNel8bmSSOEQDcn79377lThhItsB+8gtSAdu7xeu8Ro9oz0X8RzBHv0tQozVIkVVK5Nst5
cSLhGntSC9CgYQwPRXktR5Vgrj1qPnx0jvbcHsK/BXF5ipMov3UTNGonh9pq5fhkWvfJVDRL/br5
al2AB7WrYWZuvpabpgPHuW7wF9C7fw37/JdQvUcKz/wkNIK8hUqrt00TWusqqk52512juEFCB7I/
emozYc0ai1e7capTN68hGG5ghCK4PQw0Ada1ZYN2CMsVWHaISYWsYLx0oH0HVEyJ/c+eOHQfhB/V
EG2jnM3WtW0KE5vpZemDpZPOB/Ri7Szc8KAHeQsUwd9mKTlphcuZm8O3s3d6EGBh7t0B5Y5XTRV8
lCmP3NLULlLED2bXhjeyMR8i1/xjUPtePSPuZoojXP95T6Rpauwt1RtrACCkrHBtSAZ7NmRf3LlF
82W18SH2s9+qZPRtC+PJjTviH0Zn2kF+N9cNgT2b1jbD+1iWX75xWqQK45QhIkDoc/EjsOz9pA7e
IG0MTtrfBJ4V4RTmAzoTwtXoT8YKzUiurUJFcwDzJIh8yTY5xp13t7yU0PbLXUgFExIHvrN94W/x
F5nrdEzcA1ERmEka+ZbxrD0Yjr8d66LZFjCdVlGsHX2LYX4/2kRvttoZEgf5Bu7Dcheg38KIDXbN
LJ1nRT1f2yliizT/CHvsOak8lU6n6HvWnwAiCLBNimnTCobYA+pJ3dKfJVeIdxPvVuTZSG1ww3QB
AgwVoHKOIX0Qv0z8b79KAZVYHrw52QeXwkIEVPtyi2s5PZvitKxBMo4JEg2gkzpeOW3SmYpmxsPf
SaXflYvbtkY9RtHN2DlCmrFlSAV2bx6WLBtaXsGsZDp0zPL6thQlcBubo0N2waorfbUyoVEjNUHL
6QNGPBBbtKp81g19Fl41MUlqYvwOVRD+1nmUFp3nUigty/yyXVRd/W34fn+vRkYlc+hW6UPztsn8
tAaeGi3pN23XOWcwxQRxF/Rm81ZuXZ++gjEF8cYJEsp7nK1bvzOJEq7Kt6EF2lqjjnY8W2wrJ/rd
Edg3v7+JBNhW9cCEZuFW7vvWIerCo10RLha2+cOyXE2zlCWyig2GQwOAStrR/GCqXzj5MWR0suqd
GnSmmbwu+8iPgB5llPaOR1A7aen0e0KgQEGnsYLOhYHn+BU9dmXfCCr5LUZ6arroDirXilXfxCT5
NeJCbz88JfC5YcZCWAr66CvuCF6KO/PCInMNKj+9dq7467vaEVLWs2Yq1Au2iS4yxY29EnWnbfWw
w3zt25gE5mfRkwFjqIYVFwwXM2YqM/KiSQVMWXEX5e6i2nN07TESBjGydGX2KiOQtUtm5S3t+q7l
xuoLSlDOzgntiE0QvGdagK2ItR0jqM822XwNMaZI5dP30JpLWHUxgTzufW/wHvyohigoyP4qzm5b
0Fo3jWEt+wZsdKGpY6mHVwFfcJdpuG453SPonZWb7DHh3qvErVSv5thaaMdM/AANMTgWs0pbMP0v
gNOckWkzApzF3LKTTDx6qKIyHbXtchE6i36TEvYL+carOlHNVlVmsQ7ddr98fN4CS3igIQ2wzgZJ
NeuYXEqTXQNJe4v6AxuSlUVXU50B7SehOdsmykMPu5J4Z1bbZZSfdZQ5CYAee/BOMkT1DIey3IGq
uS3fMUQMtSfjblN0Ad2ZmCFPWYcADnGeHHD8Rrscc36AfmIo05xzU4Q50KjIg6KqtmiCMRbljqTf
lF0J+d2rCcQ+Ko4rOvMXDO7iEJJ4a3fABrHBU96hirNVFu2XCw2sS168gdHMwiUYoupg1iOxb6bl
0chqjmlp9tsEmylFJhpIboTllLWU3lwb2EOq/OP4pdoIaGR0dklAmhwKSDBZ/MBYIv8Qb2WZP3V4
LqDZI0Or2yE7p4RaAjCjqa/zmCYsB5vMqds1ksBmVxFAJAOLwAnexsW6MdWUnpFOiyOrvTO+Ouea
JdyJHMuqncrFKQ7TkJw0NrTl6pWW5IN5MGF7rbPNok62p6eR7sZ9wS/a+Q3gj1aLN8GAhdSbc96W
MhL7cEvHpB9H7Zr20SnujaMeS8Y086NTaE6NUAbVYjUxyymnr0V8r1B6bks7vrQsmeztPoYhnejw
3fKuGllG5PzQ3zzUpanmE1aKws4nlW7dpJgHa8MeT45dYUwKjANSioeW3fNkVtVr0tu7WNbvUTzc
GTZJgMs+xeMdbTjXOVuEYMQV2jnW7nEZV73XjQvXfH5OBGdFDeTEj3IG3i80zZFBLoXXKnXVk0ht
7eeIk8/CiATDMMpedVtOwWFX7Gsn7ejfiAt9HHHzkwcHrMTakxUNW9GSg0lvdHkix1LyJJEZbznB
3bJjQlvXEne/rOZh0nScz0k/yxs/3gdDfrZhILuDKJ6W0+nABkaHMUAnBCJ7bWXlH6XxAn6EtMZG
t1J5XlauZR8heNvZ6yVTampafvDkHV295mgVTZB6iz/0ja1jV6uRPYIeuxWHB9OE9cuYQMGVYTlY
xLksX3u91re2gfW17p1PP6y2vdYd6wRw8CADeejskcFCqSCdZZiaI78FTxKpt2lqOzaawufQvCdq
pzxaWNnw5DAIj3K0T0lIEVKUIBvi0GfEGIdoP8Pw1RFwAjSfk3HjIsblXrf2qo+uiVWDTuBO1qvy
YBLku6WN9Rjjovw5aoWwuXSvQfwKM3cZbGv04Duzu1v8UMtFsBm20rfeitIzz2iogpWewp1OeMRQ
EZJB2pA72fjQCjSLTpsXVMe+jx69ur8SX2Jug5ZZpB8P74YRwTCeBctIsc3HMPC3nnQYKFgR6riM
+AengB0IeOHnzdQ1bSsr82FZXhKPoKrRBygySkY/UZLxzBdISZvyHbR5cdBa3SK6JtlUs8DFycov
b1b12oTerJzO9LcFVLMTsXm7Jd9KjEeQ+DNnI75mc8Xszaf25Ul1UzWsO5tOn+eBP8LUGlLWok0k
s5nadhazNXV8QB9hroZ4+CVCpPcZ2NlDIocU5QjlCJTrr6ysEUw69PkaQv2G0B33GQkH3/TluVXm
vxEteM8ckkVSUP4GbfEXku9KWcz2GIaNECE/yvnVtH71EiVyvJKgXqzgp/uUjh7k+PbP8oi5c9E9
7ysTYvVYWX8qVqA7EnZSmsN19ZtMGeOs31MTIxyuy+pQJDgt+qTUNo03iZXywVfANl17rAWgId03
UMGr1gn/os9l9jvwXe28vORIlzdWQ25cyeFMM6y11ofNXUwQfVUanyE4I7Ibme4sO/5EPwF3N0a/
eKQhqimNw6pW3A2B15ytQRIQbPTZxqqcB+S2z6nCVRyCW1nnyGCQ6yLwkU12P6XJJ0OY7FrWTbCD
LrViuMKKKaqXhid2p5pSMIoHEOBaJ1tq1Tb1jeSgc0Rdgc/4TNyEhhE6aCo+wm6z3AewmeJMdLXE
uapAIL6ysXKm7jeZlITwgvpt3YzdvAzoOc/y71mR+bNoOHp/IP2lWbuB8WZnjGxo5wHl8xh5tV1k
bMhQxWgz98aigblUrhtiHU6SGSO3PzKfYJbFDStFsxWoK9AhfAd0dmZd1uzDmgWa/tDs2p4xRJSm
6tBHm7R2y002a5hDmSPGD8hK6O3PfAjEjThhmjEoUmVnrHp45JtqyP09fVsiNjvOZz/HxbL5Z6FB
YsKXU2v2fZm8IwEZVn2UVgen+KqjzqNuIzeoLUNaKXm3EVMrH0Y5/dYsjc1a0JEyPfzTVhc9SXtj
l6UPo4+6TDPbnZUxxoxnBYFwC6ZJRv6YRcQPdpa0d7WdvQuFY2PSgyfbhDDa1HPaWrntQAEfyUGA
co8KlE56tZe52xAPoi7WMPqnqR7f2rKM7ihJ0jVKvbKOnuwTfhr/mBupsaJcRcemkl2LhPycj+66
nHDWWybdVou9qR44XzVTta/H9GEE/hJn3sNoQNvz3J5cGVM9mizI1zbnRRjxcbl4WkKOkNEgnKH7
2O7LRHJqRppqBjUnaeaqYzrJtUW1eEpgCLTJRmAHZBFiYWV1JRN127ndsYuc8B6vp+vcFdBSjzVK
NDIPNYJ6yVwlcCa6GZojTj8600Xzj5wK4SEJWOLoEH17KhlKkJSxLWLri86juW3YQjmxMmJhZoUc
cBTzIkOlNpCshItNIikyx5PO27hPSsM/BahrTkTKrQkpR7nr+cXFFOCj5j6ItIYnPZD6jbezYjJn
1mDP/YJgV4Wvo/ffY2FlR2Kzls7cpktj/64r2bT9ITwFU3QnW5GvYCoB03YLwpaI5WMAr/AczP6o
eetpigbYDWfxtSs1HFHzaTly/gw0Ne4IN093reESeqxQZRd5ArmBrxF0LY5NiEB4uWuG7qBPSCjr
3Hv/aZC1wZcfVPsYodJ5KYel35+QZ2ogDtBVTAqzv+sC1QdjGUOuCr9EcI9QMD8uEsLCD9U566f4
Ug/BQ6qPw77SXWBzRvAGWQ63BAIhYQYfBsFmfjwah9FzvhM/ts7LaXOYzFtTld59DnC+0Ts8FgkC
6lCEN/nLLqz6frmLrFagrNRL6naJftMLiuSUeRUmHpqVxS/Mte9IJbynPqVzMvT5kRZKe4hbugpD
9Vcrz4r4KDTwaX4saTPaPrJ4z7aRZ6JL2zWxdGh2CAcA6aopxu40IGcutcFCI1Ruf+7XJmcibCV3
qg3ooIbmF1xV+qZ9+Zb3Vr1B8GFuui7ZT3EJLCI1HzD/cIpA8LSsRbEMNroX2jtLVJBmTRBqGdUX
ZSv5KM1qEXMvlWqHE5hUqvCltetr7pjpdXmjo45AkXbofwugYdzwcX1RXbhOZtMp4BJxrihRCOWJ
n8ravbl0SaFyHA2HPJClDxkPTrNnYvS0WHtjnENCcphFt79fWte64RJcUhz9UtLPdbVhvdRzRYzy
F0UsjcGlnySQKjBM2sdxSDOZ2I5z6DCvNYgGWioAWU+gRB3yd4LI7SB8MSTQW2YJUFpX2OewutsJ
Jg5jPM6TEgua88rBxX0MHJRnyxK7vNxU6qeB+eB2tDT9IHRni9wr3WAwGA6h6PM72n6/ak2suUjq
DvWnQpFQlrspt5Jr0VYvU8ZcPugONr/uCaXQazTMJT3Noq0MwuhmWl9u3psgtbJPlU3ET+JDSwPj
AzVb/XPJcy8h0g2g74pWcnEpIDHC7kk3Gt24bdf9MXPk8kt5l3aEOQkjkjs0lCPmJRHeOWF5GpUo
Li5e3fXURhfshT6zjwqxyqTfgvbRKXnvACRRC03Ge2xghqO/0ZfSOvR+Ax9rbm3hVSQz2NHO0Sy4
SkltXAwSAbpIuGzID8hFK9lX1pggfi+Li5zXV1q/AF61ECH0fNQo07dojAiNTd+wcTznaipZ1HlY
2hyz8mLHN2MC/NK0hCMUgBBPftwYLTrBld4UYsOwstiAoRm3wkLd4WoWI3xSF+bHAEFBTDLN8kDo
aHZTzjs9qns3zvx7dPJPUBvTUzdGFy9Q9tkNR/e81AGcCMpzhfYI1jRnNkVezAnF7jlNU4Thy/1Q
99ZmqUCRPG4Msxs56MNcA6lbXia7vJp4vaCsoLgRjJqPwJmeiL0ur0YBbW0mWyV1ultmJssWG4Al
vg548hmmJM66GeQXj2RPPZSrYxr1l9JHShTxrnKGQ0UvKWlEhean8mKSNmgPiIxVpHVgITjYoE20
3tiam5SVmn5/QcrVTxmI9OEi4jaAdUTYpUyZKM4tuhbljzO9l4PYeHgAf5eqBmujj2vGZ8lBkQiw
ZuCbSAOKQhIzOqENsB46Izv6zvDXJ0t+6f0UYGnWwTB5D9UsbTfYIxNVR+eiZBsJ1DSeB2JPqyxu
19M0DeQc2c0FyftmKe8Bu0QHy2NWF3vTYekV9I1j3LC/3TP1J99j7rT1gcnotCcCXhfspFoSA4pE
SFP3o7Eb7A6E7yzznji2IRlBUTYUln0MlPV3qbG0Wi/23QC/uNIbokc9me7iqLhf2oiRUPHamarx
xsO9ImjQ/DnR1LL7xRCxPTBqeEdQUjG54aCT4qcnqJERQhIM6F1LlhOzkzoRaM45lA26qxJBkYk0
s+f1uN1+8XW4ZfhJn9N8SfuMTnHLTHBCT2P1MSctfRrpvyt6cVN7qgMXtgCTl1hL7pcGRd9p8n4I
+1s1SHMzSY0AhkEz1r5md2dvohBfvH/A3gvc1/WqrYVzRtFI8EYkfy97aU5f7KCSuN8EI3OHuFBb
KMox0ib6VmlmX32qKGeS5ovI9wYEqs5jw5oPGixh1nb5iJd/CwI3Ej1rd+Cy803cJtrJ73BvR806
VDo0fPvBSmSIZpu2XTnU/AfzEFOEhzZIGQ4ZAz4QGghFHHpEQenJox2SxNzO85c2b34JjXW5a9VH
aGj46CSrfYiQHEF13iOf0bKNrWae6zzjb1qDhiSl1g6S1nPUFl+MJJ2V1MeDR7aGVFyYclAFpRaK
96R8xSCezgh9cSmijyps9o3HU8O+qz+VTa6TFrEachpaetWKVSdCiq5WH66BK54d3VKnVFKcleSF
rpmqAEURtIuVhU2OEr25DEXyZ3EOVC1XYOaL1GbkbJb/CrFmI1uv9XOjmyFBhywaigGxPh8q+jp8
lNi9EbNhIR5JO4V4yMFu1qSTDKiB6IOQ3bTje6um5zjI7qQr3l2KVULU4n5dBtnb4PcRWqreoYDs
3uFjymNIdvHOidobDdbTxBsBpdUNt0Sa0CcfCKuyNA1Cgu5me1lBgl/8ZWqqSJxyGSCaYeNfyvn3
dnJC/Vx/A5V1z9SElKNqzDZQb9Q5loaHaJhU4iIRt/zD8vVyNYO3Y5vZhmW3u65zg3P8nDdE11TQ
ztZeiizCzkzGwSp/i+yq3OGW+Q5EQyZkpiOU4hLZPqzbXt+4IiyIPue8Sr/Yv2Aa2qiwemoKpfa1
Z69d0/OeLD0ndCA07pZ9tW4rDxquf89UKryjjQClwWskTz9QY9s1D+2kn1ojdh6Xm65QMHe5Cq85
M9tLA1z+5Aij2rhVS6izY8Qc4ooNi7iFQYhE+ln0HmX0F7Is2GfeeEXYyyvO9ROp9jDXqOS2dkga
VcN05sG5syeXWmFIXxFufi75rz0a/Sr0x5OXV+V66rSY8yCnz0jbokzDlGNUZC7oHU1cxcq3rGtt
xvfOkhGN/VxKGzUqXxCAf6bZK7ccTx2XEd9A+NEKrEZNBYJfwE6qE4y3vVPo1oudGe/ZWD0luCf2
eHviLW0rsQoSeGyhlRmIhU2MpG32yxjMi+EQJhjU5qce2clBmnLgu1S7VnO7e+bS5kPTm8woQSjb
ynuH7Xha+BlJZZ+J18A5ywqLwho9I5kRzcrorf48Te6pbJFehWNRsKhidddgqq2NkbgaE4UCTwIq
/PnJwULG1CZhIgW2YiKp+JZMxqchFUrGFHFDM3IjA2f+Fi5tq4gp91KJFA2SY687lDoHHFMXn6lD
KBmP/5M/ri0btfZSgDZR++rXXnPqbPJ3XGQefF3zADpMAQGFbI8kPh7zjPLJhBvKEMUCNuS1Zw5I
Dz2JL3u3yHPabvVwyK2IBiBGiYM3ISo3MHtvMemnZEhIuTYGV26JD24u0Osf46M9112Nl9cnditc
5RFZULRXkSeb/oPX/UGBVO7xrVjbRDPOrs+sMpWQPOZp2AJiKrLqpQqwnyZsrsQyEHopepamIPHo
9oCM83jdDBkRj+XPmfCH49TNADqkBJ6v4u2YOLiu+pbr1kt+U181By1MUTDGJHKi8sXoUNGpz0BT
37S+CjbK8f4so0DLSv56iD1PqdO/LAMBTfEYdkZbXVg1N6XkwdPxdm8srUAk4JrHzMuDawsEZiVa
MNBGzbUPcPLi0St5DsMP22vLw2Q1sO3mpl0RGzQhnf5bZfxaTBNWpOGEu7GwDHzAOxMi1klMiHQq
hxhJKnCxq+v8Vtimtyfu7nFx0RvYxJcDp1sHN5fu2WPCLH/ezhqr2qt5OmjFDE7zMbN2eEkIpgQC
spiSWSnROzBlNdhIDlWal1SrqjhJlNsMrFGvyuRNJGTQJS6O7EJ+Ll+Wm+MreRH6qaS8zdM2uBYW
hKYeRunOrfv+Dv2h/gE0IlpJyfy5LrhT8NkPkctx3m66XwrnwzrOCtJgmNaiYWbhyMhCIGwLUyDG
peUFDSb1uRvYxBAIb6MT5LVxOmzZhCc+ZZZjX10441slSTlGCXou0fDfBRHtZ+jNA6fXzT5gpn+H
vZULUlcwaVv/kjIMuWtsZa+jjvlcHrTOPtJBBi+7Mya37sHI9z443jbmAjulss6MDc+jVUZPtaZd
AoseTpPTkLM70kVHh5feBB44D+cxaOGWNGZjbWTSM51xh5ZGGjLNxhp5JBEbfPzscyisMf3Xqmc2
gLwC4tvPfkQKZQ8Ol2/J3t0xz+9gDDD2Ukh/tkMwCbKCjbU1K55snlorDRtGo3ly0CC+bCAiTdsF
BOHrDwt5A1iKe0SwStdqlIBjVZJs3AHFJpkUc0rbyqsxogFTpwoQTXokhB3xtsCTIfqkPmC5yN3y
tUIaVHiB/shl+1F89AOhSLYOVVmTz03vY+dg08KTbJ0yn3HV+Nb4crz5evO4VMoBfXuKWoEZUAur
PYGH3q4Dy7eNJlRLafQNwK1HJm6VQA9ZpOxxZQ/au23GQLCwNTHiZHr1H/+i9f2fCF0zBeffmTOo
OYkpMOHqcUcu7JT/wkYBaKGGhg1+bbZYOlry0A9V3Vh3eaFKfC5ULwQK0N2ec12VdBF3jDrx1nMQ
avnDuPofwuLz/5uwOIPa/++ERVRkZfW//9e/IRbnr/hBLNreP4QPHQeIiuHrnOVhBv3kU1jmP4Qg
9AVGE/ntvjNzpv4JWDTsf0DngipnGyZ2WXvGsrU/gEXrH7YOYlD4uBGIj7Es+/8HsOiY+r+zdzzL
9oQHL4qBgqu7vmf/N2DU0Di9skMiGaIuw4fvv9RNhFaLkWpTwpkfY+Jbs5BAhr6WR8dNrrbfDPfo
kN/SrmZCCxRwzwmICbHjXXPVJOu4CF8c58vCoEd14BOsWmrfNcERqRERshohJ3d7M1mxbaB+QCIj
XnSFhh/qQbDW0jR6CDNrAJJASqBpzFTibDCep16kR6NyyQyY0DXGQ63dmaJ6Xf4lkTJe6XjS4Kan
2RXiA4AE+jbyjIgSc45e8NIzC13nNO5xfIxQ7gbnN8uf/5KRv+1ytj0Xyv8LFN9/6VWZ3WkmNSr+
AP/Falr0hhlO+vlrli8WXeqe9ZJz9fIZDXbaFRkkATVgca6RxtQowEhCOxIm7p3YIbSVimJjVatC
3Edx/6Bn+Cr9jsZ5nm+UpQ13On6dwDDlrewRMzkiv4sz03gEyALjgvZUHwdMTVpycctQPek22ieN
gDn6+9km7n10Il2en+gNfWNIZqbq1ETFts1TVkjMPDKMv8FPa2fpeN2TW3fykEzQGmkMDbcylkzE
+f+8+FvHDeee5ZMEjW+TzX/nASRn2KiuAk2VQ2Gz13txCxpiPiuTqigV019rgoHBSc8+mIIfX2HN
wEhl7TOV+NeY8Ie+Cd6JXE1XsRriW+abiKaMcZfTLt9itwMN5yX61vKLCnzTgcgAOuEVNvPeip4q
w7lTfRNtWm8iDaI1YZb0cmtq+SOxpxg5dYe8s0pjUONGJ6WPtDoOxVTmqz6+UjHG59RRb2Am2m2S
FPpGSwYX4Y69KYSQCAmBiScFVmalf3ohEnbHIAGubrHjJ2djmGLKG/9GpZYdQxBGjupAWIfvXend
ZSkTyYKuC7NsK/lF5UResSgQC5ghshtTXMwoqnfTZN/yoNZosMZ3hRyg/vfmwxB36JPc+NGxGgBN
8BryTPuTpMa0qoziKxyjo9SgmRfDbkzHe1tDm0i3nIdySPP0Lo3w3gfyPo3lgEJxHoQInJp2Er3m
dv/Gk25sASpgriPZUxOEKkWy27UOLmA2lZmVipFPoTAKPFRpZob0ynaR6BhA1qux2UqvM9ZsPOE8
UPw2660LLXIV0JBP3OK+mASlVfvt2mx+ids+o5V9aR31BPz+REuRti590jzXp9mV9eX64mAk3r3Z
90/1lG+ED7g+KzWOukxSR+8poRNqucX3hP9kZ7jNKUnghdIgWQeTPIU5V9+ztCdoK6JoToOvcYip
6lM64EepMa+Q1o09KE6f6YWiKBRk/dqBBRAGSnfVvlM1/m66dQLX1PSf568sJqyrBSpVozgQWpy6
z2Qkii2Msr8hBAasrvhNHFrO3i88907widzrYDifzM3RfwQE4tSNxk1A/xusApDrXjwJ2AgEfq3S
GvWfBsOg8LNiXRFnukL++8IM4I2xKdNWjtQuRVFOMhskF/wutGY61BA+NHLjPezjdFM2UOIbtPEF
IT2eUek3RwX3NCGOeUZRhWzN2I4cRRsPBoGlXwyBBgOg4AoZH+EpDKfhugv6sCGMesZqW00PUZGP
yOri/k15pM4YJL01ffjYoblWQt2PmXcnh+SLUcHO19ZqxAnfxSlxEP7ferKfzKziOCPPBthD9Akf
oX7nyg66Lr2mrEhWBvnB60T5n3kdP2L5e5He+GRq/Xkcgs+eeXJPiZcPE8ZdF6pHxU+WAvIsaiMV
Nfss/GiH6cMNxX3vEhgQsoyDB+9B+bxU2rApKyTN+fhLtX27D6xxP7lRutPwuBZueNba9K7yonPK
QEv31XZkwN6UnksinD2tc919j5zvCsRXYvvd0ziouaFe5jVnU90O9+TEru08wt/WyGnX1mFwM6v5
05641baGroOVK8laDR01rklHbNZ+NpHf6Y/vVQc+V4M68tdXL4PSNl7G8yeGbJaAvRegBLDkackW
z6pNoD2QOo4wkYT9EngDZBUSX5YMk4SckoPdT+vKlhCe1MjTrIJAbqRrFefMbqpTVb9N+pSfu6nO
zz7V+RShyIDJxzdnGgCklTZ3kuFKsdx0QBfGqgxZgBm5BQNPd/ZuErxVU9NeaCtvHYmCS01JwAOc
bPuEFNaxNB1GXLm9gWdKR6atN4GNRDdw67fEFxGcWLyyety9WvT21r2MX8OqwsgUxeajVExPkqEd
tnH9KePIf6yiRya1mEsDwjAaXWLrjtgLbVCndJyeBne4duVn7Zfarh+umTnUm9oj8GOWVp7MjNJd
y6EPyJSGAkHVwYzDIzeoPYZljn+rQpzoOg2mJHRlDdHk2w6h4DppFYcRo6KrnZXFIRzB+HhVwgmw
RPcSgDsyk5x2DNLLbaviht+MSbDRTdlWNBQdoRMZR5tKwovzL5Erea4CzvWMJw91POBuMMULOHbm
93CcLQ2NVe5CV6sf3VabrkXnNmeCVzk/FKxzOIIn6y31I+Kg588PSAnpEeTyoxKT1lXZsfYyekPe
GJTTN9LebZJP1ompqw61oC63Osz6kyZ9HOUIOoAe0uW0Pf1tsIm612Ek4mfCJ2tZzSuxkzGeTKwu
jeO35wINF7/lxAgXmWOmleIlKLpXWswaFlb48cVc1pi99wzv273a9lS9lDXbAhm27mX5px+oh7zy
rsKtcgIr4k+aUP6DO6aQLtqpOsytmcHqrVuFFvhh6oAxi4ilbRxrwE1VfuWh0YB6Gdo9I/q/ruOT
GRSn6T0/nTh675ZriEGlytARCkvxXef/dHGSrgant/dozPxbZW8tJHNXk2P5zRmNy9j1PBExltiV
p0yIyqazc0gcuiz/skvWgSEdL2Kor1WFR6mWUBeTvHB5aj2gNPMfy9+WP6piDPn8NDqzFSIwyDUA
9rEZnbtI449ERrgJ+KfT+jy5o208NPmk7X4+Zf7o8nn/+ieZOD2n/f/2dcvHMWv985stH/75jv/6
yuVvdLWstS2hnv/rWyx/+/l1CFrVJAVn2On+jdhiDN9+kDzEATO4KSzkoyQXbdMahvUkG9NeV7mZ
vFCHYmPoPfUr82kr250bvvWxBWA4YsbUC3AJBZ6VP+g/3qvUND+KXnvIgSZ/DYE8l2THfA8Dcvs4
QKPlMlosqA4IEkkvvddgpRoiylh4hwCOsRvZdhet4JZvVVAa3yFjP+XVwVcsjFtsasVn3xT0KVP9
T2zW3zFmrXfMkIy5mOW/KS2fE3qT8HW+TdYRL/WFanZa65rKngm5YmtUuftYjfhHkWINDz7Z2Nj5
tPJ+qPpwlycxNjTbtXauHwZ3xVAr/AiZd6mxWBzchhZLX8n8mKUuITk9z1YLOO2YjXCdalJoD7Yq
kgu29fiQFlN21/Ii9nksyit3h9ol2CJufhu62zx19fugJQd+THrxEDgsOLoZ5E+qSzUCU5vxubPc
bk11qqFRdvEtxFX3yjR5XDHuF29xYiHpCKf+PUynTybw8Qc7Nh3CwaLasO88bve/ulMcRGXTQ54M
TirQZZg8yg86xjNYbPXz9rvaa004BaMJV4MW4TR0nAeXWC17/JulGDQAQX2WU/bsi7b4kIyxCyPQ
3yn6ENJqZfw7qfDstmUPFLEcg1U3tMmvJq3luipj6zn1YbmEulU/RapnWKUn0SPU9niLFsom2Ni3
trQrh9uoU2GOBHBeae8i6UrM8m4EFXjoZZ9jV2u9gzciHfZcAqBTGJAnrMDmaQLTekyEYZ4H2ncH
1JvWhY11nF0rHoc8uoyektqVISZO38lHqgbuZBupQj5o5Qi5I/dwRLsBdjOtjJ55/I21QGf1gng2
Qwo3eL8i1igawV3z5tqcDC0V+79pfMHtSdP+j68iNmxWt6Ro7ic3dMi+yE9G4vbfbW1snTCrmHKi
8Mdoi0siI+Rrue3jlAH/rL77T8bObDdSpc2iT4TEHHCb8+zM9FT2DfJQZp4hCHj6Xrha+tVSS903
1nE5j+2qBOIb9l47Ri8fmwOsIhFkG71vyx9f81FBOuq7jypq/cr7TLTszYdK+eEYWO3yRhpv3EXE
D7Zx9gcTEOAf8ldeIibBJMUbxbPVFzwJqkE8OjMVzMYCdMcNJ1ZGX5Q3O7TkunWi8GpURsbQVfII
B3O6AYBtMqoMza1lTdMp78SwC5gxH6c86vZRZowHoxjqA3pUfU+NWR2dOLBgFfiIRobe26qs6c5w
VFCrBBp9X9g0iG+F+TC0ocFjPfCvsYabUwInuTOj7mAOUfprFs45Q47eE2lG5D6Gdf2iYwxedJVj
w4sFE9QPRfUWKQriaSrEe9e0H1VXys8mzx6DrE++86aD/Tu5f4kqYMbosheVclwizWGh2sX3lNjt
ZFF+WJMzgoissaxEGnaViSYOBULwM08chBrzv2akXxz4k1+p0J7DoRcfyhDf2ATIhyvjQ2jmlM6P
keNuXMLuNgOct3sh2TMzP4xWfSn93TDAosykH1/BwzDxdbd9PbkLyl+r8DyoXIN345CjWGJYs/79
VKLzOXhN+9kCPl2kXrttzEBbJ6nOZCQwmfsCMQKBp0z3JgLY0OSEHURqvyHQ/VJdYa7zcRy49Awi
HTMGubk1nTxt70jdfKhkWcwoE3T3SNYwkxZbIxARd7z649gde9TENXZaTYfqpOeBnQ+eVQIhg2i2
MXn7RCCN7GBd3CB7LTGFiq2d4GAcGF+vmSLma4xp8poGf+lGl6XS64tMSwdPmOFvQBgE+NcVMqAU
ywEqprDCaD1Ewd/A0fappxe3eJJLFEHxA5HJ5awBxHLO6GQD1ezi6mTI8Kt7PgeyphrqwCKPVo2d
/nX8eqfihiQ1hSPGzYpT26Xa9fcDa0Iel4M57DqvH6ENJS+1MQZrvZip/vSnVAw2+7kU+1nRUYOh
9LizzV4Ydv0Ru1O7F9AsNBw56qRQbfDT7WPslcYtnD94zbDObd26jFXi7uGlfWl5uUur3D8n08DD
x1VnJd0HQarqyYH0e3NIEywrL7hEg6lfQKQsQ9kMm6rDyeTRbLNLB01UMfkg7IndCgEnlzof6lsq
VL9yMfkI7iHuupthpzXwvwFglsMb8PspK+HqoaYcFROShCGZtNXvayNW+wukZwMCPaouv2m32Kh5
zCOfutUsmlcKe/1GySo+jCUiDNFW7U0LEWoRgT5shWW4S2rlW+8N7tL//SdpqEUPuq2+R1MzL7ao
V80AxVhr55ug09nmVm66bK2K3OykVlt8vulNt+JmH1UWxEXWrTeNRpsZo3c2zDDdpSPdr9ypTI9u
RQqe3YUmMjGk3tjm4xTNgLxuspf6DPH//YA/pluh5saTU60NGVms2KviZlgmzAwwm+vfTzPLQqej
rGfhJ9V6mv/FnN5F6R2xi6Pa2OgBMW36AGNyEAB8B5dgWEKrlryCNThLslvRqJrnkHqvqV3XOHn/
+/Y1XYL+NLgompmKbWib8uoDGTwPnr9SIROqYn4aGMCyb6PATq15xQGEgodup7TUa18257YkGhNU
Z4buD9/uNg+ZZqWZvNEEyJsRSm9viuHOHn3FeJLbteEZeUCcffHtcwPpr4v78pqQmbionYpgjULu
Mul+OHHZ/IliuneVoDoo00sZuSGGnRsx7MTFAQGIc0zIodW5p4wnE2iY4QzCsNi4nFioAZllScqa
Py0TNNImg+klqsQckYtnRVgTynIPwUo2iOipT3tB2gp+Y/VHy+Pq0vVpAH0hLl/agYgAEoSjZwub
zmDj744Rtz7yD5OvAqeYrmpseUqHRydpN9QrjEvS5mMwY4nEmPdjns7inGpIRSFnnr4BFuPVK3vr
MUhxAEWiMneR5GE0mvIUeNojR2oDckgOe+WY4SHq7TfhVd9JU00PwtZgbYCDN23t1cjNK64GObs9
6JHktUYF+Jg3JtHDlo0evhTUkmZygGbEYdDBxMoKtYpmrSRU8QUtZDtjKLeKf+P58qCZMaJoBWtC
rMzUMKE4ZWuAUx/FAGhm7LWfVPj6FkcDdzh2izgdEb5MencZ28pcdX7uLceM+riaRAtSs7DP7vzh
978KPaabS+mw+xCB0ej5zbp0DGfJpfqBmwIkMs+rc8RqTzcd0hr71HjpBD4NsoVGUn5KQDUx+GTL
kZAtBpuIQazhq6hmLOob7Y1Y0++2tmeLvb1OQ+MZ08LOnjMNqWn/pooC0bVQNuuRklsTOguLWJQa
X0TrOfc0qJw7e8cflRmn2oCBrSt+t98/jkaC2bVJa5cyDOy7Nr++sqJXe/5d/Zx/OxLkgIVB9+Ax
fQuTtlsqD5hWMuUHRcHp2Sdw1POOvgsvISGi+DcYscb3MEa6ntm19hori2YjzrZSFVi0VPFOzMZ3
aogGqBeCawKI62OP/Q8sE1gcHlLhwo79YI+foV34odvdfz907rhvSgJXtBiXqY5Z70FjuIlGxe43
eYAVQ/ZVtdNi07wzkdtWFSlujR2/R/B1l1pTdQ/AfhgZsa4lUdA8RTJ4COtmP8Ii2co23Lm2lW3L
Br3N6F7MoOX5PUJtBK53wW0R3Hpgi/pEGiLHaoN2bZFiSdnhcY3dTN82viL3KSv2TZwZqzGI1GJC
s3tNmOAtDCfP32CU+KswyBDYCPzEafg06FSqQxNAKOxr5jI0LZZg1zcSLLdthslhOCaTHdcggSSB
YlGDlRp3G9WTF7DFdpU1nuDqYpdWi55uR9aYgpiODaCknO7IM0pbG53dP8gs+uwz88i1WryliOkW
VVD8WEmgHYI26s60nt1sQGMpwbCQ3oJ//sA6w/AB0K85u34OFyWjT0+DmPSV+DsKnI9utF6SuQxq
o/Qqe8c6VzW3k0OfqjkEhObgy12iGZmxoC4eeWvXCMzo84glQTMRnLM6NbdV3pbIqZivxZyt4ODi
jSc+qS+npTk6AClMe+egFYDLHe6DBKN5/hknmOkMbF8wfFg59SOzVtkV75Yk3WaaS6iaSHATMDXK
cH1BknsOeslb42Ine9Wk1g9HRG5WqjAIS2amuVNqXNrjcFUMX6325BN78/ArqIs0+c5Wtt/GQXzj
vVp5YR58WRWTH62zPFoGXOtp5uylWXnUiMBsJsTZ1UyVyaZ4V08lTAG8OXZTvqaBrjGVxjxLM6kx
HyY4x6vKdxHhcwSuxFvGxoin3lcRUXjE85TNCDEOlhDEgE7HbLAk2bAdq7to7IgJnPcLSGsWeTJ1
20aNGytCXT4lbySQlqBFCCtwY8kYoILbGWAgN9hPTTIXEDGJqir7G1np9Z6jqF5UzabvANArtzqV
NTQMMgWQm5OaCa91oez8oe7I4JBCg20CF24R+JOznJwoOITCWUVR8o2oIlnmiD8APxyGefNetAKV
eHnCg70qwoHHooakumIEDKTRfx43veHJtZ5DeEA3/dxLIlYKAAtyUuRMgBDkkazOZloHmxBrb9f+
0F54h6YFuOMTCycg/dd+OYJnC+/+kHs7oss2pS1PFfG6eO12ZCH2KzCxSCeGFzUQbd700cOgeQsN
3daCudkZjMEfIlQxYersUYhCPggxGkflK7kclM+YdRjLY6lYJ0lSDx3onPXCjYU6xkkeceqbCxiq
48EHJbqvIDWOmqAeG3T6JdPuDyGdCmI3wiP1Sh60qRUn8pfx+Afu0atbc8tcq2ATSTB06XEaJ1r/
MM4f8k5h4R/ajYmkIXVBXVPtoukIq2ImF7wJJqBcODHLJUR7toYJhRbziuALe48VvqaiiA84HfZu
n3DAg6nY9zj0V1YZEBKuy+bmxvmqjG1tK7X8xWw1toac8GmBHml05II7Jtw4SKGv6dBsspFk3p7R
8ZL05M72z5Wr3TQLBFbhfFl6Mj2JID/DGXKg4Y7upnSlOjWRvuNitRcEnCJOHqEL9IauVmzUgmNu
bnnkmuBwK3fldgOokmprwYfgYMfFRkbcITV9OE9NwGwvJm91wuwUZTW7O9JnhV3jQ2ACkVsi27iJ
sBax0sIVgtz+6IemxiTR2yE1fSRiur+mmfvXnZjeJFm+wxl3t4vhxzGBT6BGFGjDWrG2qQAXJtu7
hesbOLGCS6dPxEKU2U8l3VfqURT3Q/fmeHnMFkhzuL3tad+1oAoIB6NphWAAh40rCWkeFK9mjuBr
iAUYwhZ5kecNd622gOfCRKaMp+jQjYKmnIcVB4sTBMXeNHxysJPwo2jExqOnZdYDzFlSBHApibMk
7usCidpYjuz6VixeyoNrVsBnuGcQzaVaOW0JU402tfSrJbd7shpnYak5Ts2VjXeI1tev3vq6cVZG
F/l7w9ejN+uVDr9+8/tk2kvHwd44fxqN8tsm4v4a8fz89z///jkcEmfl4uHaexHpvem7Wfb+S5H3
b3XlnyLRqcvvh7y0UfZ2ibroWeiuMiGZo81f/f0CmJ1uX+UdlVMcHw2RWFdm+fLZbfQb2VCSlTSf
Ufe9pW1XXWQm5XPCxpUQcpGefz/FuNItuEgA3mhCPjPWZOAcGeHx96u2jmVIyM5aj4ypic0uu0tj
g8gpbE2/1kYy50x50SN/YWcZUfs8i4JYZgtN1x+kXsQ2ED/7gUPuORrZeTYq2KVTarNow+4gGpfT
JCn31YQWYFFF2LC8zvyL4Hde9240d2x/hAdEjtuWQV5/ie0GLKg3ZfTW7J7LwSEgopfR3scIu6qU
V78gnyBJoYJFjEa4eUlcmIXWpBsoMviqjjAFORf9h2OYzUtusTRNGIudfr8au+q1aPLqoVcJjqMC
5zGsUG9rtsCt+jisnwhY/ugnN/8Ko/qP1kziiTWdt7U07//xAnCf1VPkah/W2Pyv32GYf0SQ+/95
gWnn4uk/vwMPs3+/w//8Dv/nC35/yWBMi//8LTq7KI9t4qKO771uo6sGK6kVto+Rrmd3y3j+/eT3
g3CkQ4PKrOf3U3yo6bl3hn+vsIByPw4FlWcOTen4+wotK7SdCJi+6PN3/Pd/kSAeaY2kOeGPDMlY
J26xdvLeNMgvfPfaZuHq97v9viKOh3LJytkikoBXNIEWQgfxvn+/+PthMvzXojLZyvRcmojZ+iOC
84aZLXMyA/cMCzXeu5gCyzM7cmemMiNSW0xbd/7UmtR46PF5zoVy8OiT3f5o9ytH4P2tQ2844rDA
Zkme+XrKytkP0Bu7MsnbFaEF0GJEz6ZseBIYiTZGwtxRS+un2u8ejZBjM9I+dRm8DDlWTcl0tbf/
prkzknbUlXtx66T3ZqihpN0ghjpMWP7Z+Yfmtecimt66UGC6B86IT81gym1XcPXQldb+uGYrfh0F
gaDQBp9lgMssQ7Exmu29LTug36Hg0A9zcGlxtHLqAUuyxshuMoJs55ETteyQzo4Bk7geB9AChyk9
bfpi+UAIvRChRdfG137qV42pbnGOc09Y8gOWwJ1FjXVkXQxRIdP3MadMGrOw5A8JdSXlqVfhzms8
sfWIimh7nSF05sWclnB1JpAyquPs0RnXVSWNUWHnT9rkjpBu9Yj+u+v23MmXREv/6navgPmlDW0+
Sn6KVDoTPD48I7xuQLLbTNa+BFl26Rh4H2A0Xn4/E7lXQwmgNhEsTKyu+htqafIu0ZBngQmwBiMD
OcsOvR/60jflGIyTiOcOtc9orgwb1A1sa7iEJiiIAiXLqW0izMsIVbMS8XbS8M7qEFk1wuNp0pth
ZSb4WHA1fERlrqNATZdOmAT3Kb315abQ678U0ihZso0zxD/6lL4ETvlWxescwe2yHfZDHkYohKeA
qk79UBzuciWfHV+Xq8Rm7cAEsUkJaagw2iwKhuImwgU0lmOzKgAD7uhpfOick9AWGrKRDpvlwif4
fZmM2UeapFdcVPXSQphBkNIC1D7RfI3JkivD2ePN+fNECC4LH4RJQIhE5RrUWa6/Z5iJs90SLzo+
ICIGEXDHocnfnGAN3B+F8L+4bcZFq+Es13pBxzCCVa/HmsL2FPX+DwVKsG7eMjLVWJv0n9O8m84E
cOJ2KI+xxcs9BMfAu2N0cDUI97jzjo4/rQvwF8vO7cq18nNjg8rurLEfWwyRetMHVQMpDx8Y8rKn
LVvie3p2LTmeqciCEpvO5iib0CbUBhCB+mgAhMNMXMujnREObzgkAJcW4yGPNRCTDKlD/MNyXmTg
kF53NIxrlifBIiwLkDduR/lhhKwR+w2lzFMUVesqslYqwQRYei7bFoyUiLNYMjUxPjSiiZHoMPaw
AbXX9QMr423rV4g7DFgCzXLy4aV6U/OMrEWgnYAU4BxyTyWnbsz/dEnq3GbUMeotHGfkk0Tp0pVw
0kd4oss+U0+lzrzd7XUMotHWJGKMqRdTjDrR78IChqyXASwFBGHVQJKCYiz/WPmXYUqhuRQoiGWO
Lbsw8oXRcMG0kbjZ1A8WUpqDpQXonpPGA10O9c9P7gRz8XwMKuCsmHAE+usl3BjoYRqEy8aDzI5P
u7BANfJEcxdOjI2jJlfTVQJTq+iSFXK0z1Gx3IGYkW4Lx9mohO1Fm4hqV0taNNXlpw5/KLjk9qob
ZMDC0hkWGn5bz2Vm1tfHrAH4kdXJPmnHEWdDcujMFguRXWk0EkmAKjrN1wnXwgTul63Zoc1r4Lch
dTMBCNfa7c9xC8Ext+q31CQap0yKrS3pzpTtXxvN2DlWfBbAsVm90/OKGetQ4D1q0gwYRZ8/EjtI
Kmc+kPJSmH/tnGMjUviqfO436UBQdCIv3+IE3zdD2C803dr2kc8kL22Aes7Pxz77zGNw/b0+nYIS
NUsczYqeDrpki38AkAC2p2U96T8M2BCLRS4vKXu2H6bYlHoFybDlr0sbCvjAvVLAmdtkkq+yOjSe
YiqAuMEA9YrvAHqy0DaRno64TMCEj7zbyaOsiFkQmnoPwp0jyxlPk8JRsQpADI09i+F49wfJoFwT
KXBi1xqwg5xSOzhqHbnYgxW8RIJHS52l/pKBRubZ364T/Ogn2XPSAVwHArbJJ8gOZXR3pjJaET93
bsjmAyTbLiD4qYuHZ4z5RHzxGfP6F2Y26dEbfOAYI+osXVtHIRNp0c7Xg+XteETw/M0ewj7NlzhF
tVWm1a9t1vxYUBIKlyMVYzX0W7NdNJaP/6zTTq2WvGoBjn+ImuYqA/LOGTRhJA5vuRreYpe4qCmb
tpbQPyky/0zO3imKvWH4x5pNG3F48j2YQOB56d+gaLxlxBim+i6CBmdC9RlkX2NeM2CTjrd0LbVr
rCECq9t+WxkJ5/01N+IEfREI33EEvS4N29l7MK1LU2Nkng93xv4SgiYhhEVAQtrSnR1I5uiZez8U
8q6h2LrybFuOUEzz5Sx/3hg5stZ/n+vp9F5pjHV+X2xOBhNVzzv9+1ZAx8s1Vga5/v3q748bcbkG
YZqytuS7K5CFR5YOX8P8q/z+kT/YGrrLLtz++wmGjvxN5cb19yWiQueMSlRH0j//ti12GbBLzJZ+
v7uFNf2GB4ZjwzsTntoyQ86jTYigZPRCRNOJ+10I+V0F/mOcpdcENY0/rvpq/CancGJxJyLsBdye
oSUOPlvqRVeU0AR0G65bTHx4mpus78IQdoco7mGRvgZF/Ba6GL6V7sI8AXI7pO+JK8ip4B0HiPjZ
d8zAp7xcoYhOV6ipwZlF1SJgnPrQ4XVziuyNHf6fOFR3eoxV4O7ZgBCjoMP1TlI/hoNhcmCuOoF+
Q2dT81KJ6gjzQHu2NaR9JMvdPGujg2600EkXlUPQt57/qUqUJ0l3B5X95Kfecz/mpBGE4Ztqq51s
skOEqSecfGNTJc298sd7F2XILZvho2tfS2UwS6P6gs0vsfEuWmPWSwEHA32EJcSK9/4wdMuoCCiY
B3IBY9uny+qXY9Hl6/k/sLQlG19nR+hqLB4AYu8Ey4PISN9C5LRM9GajPBwRP8D65fUO2lPBvrCN
kXlNm5KUMaTD3p1h/LvZmq8eEoGlZPLbKqKTmbZ+2X1z8sLmWwvp9p2ieZ8gNy/twmM6PARPPS8m
P7S7w4odRtN9cbNNV+uKMLXk2k7CfhRsICBZmfT3MeBbFdfbvpDPleN9ag5lIv+XWOtuhYHWaR5I
nvnUNB81ht98xAVsOXSHJK7Zxim1rH4X6HQVTvgY4FfaN4XxnmQOd52kXiQWAid/G40b2yXCEWTe
krguia48IVVsequU9h0MiiJX10nGnKOAnFnIVWoem3mNW9CJWNaKyH5DQyi5Oka2TjDemVNQZyUC
8FR9EvMyKsMMDhM4Wc/T0Qjuzgbj5FvPscwgB5O1gpkFhGI9gjdeIh/KVn1eaAs1gTZ23JwyhQ3D
srWNy+TiKgxHY9hYOjbXOlBIaXXM5WP8wMUsFnwHfSWPEKbRMfMMivN51ju8ez6dcxqlT71Bxopn
Fk+2FS1RwnMuEw0Msg/P4Ayr1YPXpGnTVaw5r+Ta35gIETDBMbXuMIc7Z6er7k5b7c28R1GUxDeG
lcfJSp8Lc9tWaCbJZUktI4PuluFd9bNTb7Yf2BPqK2a7TW85xTkIp0Uu0vYKhrG6U8EkjhtfiVVj
t5g0VxmH5Ym6F4d9uZGWJh6EU+SPiDwyLv5um43+TMKyfxL6qZtgIKSTxlIUKfciPyXCPqkNJYxI
m3SCYcKH1efpk8dTnogSvWmoqOtHIM7gNiYsDTQavhtrSxGiLrQSLj+jYEMXVimWOrwJ/ug9Yk2G
OrojCxniYpy364zWZG/juOzI1VZj4TD49F+GSnwlVfKVQOA9Oh7Wj3YgwhHvSroP8Y1cbUOSM+eW
ciOTyF+mrHU3uenVZ05UMAgpIVIFhoBQ2+QOo0iCf2+aUuiVneyJtUd6cTytfmIhzSHiCn+r4hFc
aF0D923PRpo9J83Y7OIJF1x7DmLPv3VWEdwS4O3Hxgo+NFq4LTFSBCGYLDF4EnJWoXIEXoWkKXMN
a1cG6rEvPHz1AZ5Kf7TmmTUe1NQADid1jveM3J4oJCwwDT2olNQzJeInWoKgvOTpR9MnQIQHKwEd
EJhXY3Q+nC6LWX0U/a4a8veUmXTrI8LpskQxjIeEIBrHpsvIm0vKA6KUPGcaW9d2Q5G1T7gKeZZx
7rhjQY4AhecS0dnEG1FBKkjHY9zqNsKl2Mbq+cL+lMFAkr5VwNKAIM0f8BptgHjeBGOjJfm15cpp
Gn2VK3CC/KxVgnhsDy3CQu9hhLt8lPGScAnG+xb7NnekC3WKcZkymUaPDIW+DkENNOArlNIAI8Yp
bZhTc7CVdz9moYVAWzG0vOhxdjQL1PV0jrGcE44VR4flliBVGFBKzoyFOXMSGSJyOSUYoIlIYkOT
7rvOIMfPJ/pLRLwUrdMPZTAdiIOObpDMfiP/Njkx+Y9Eks9KYOrSJD26tTrn0O/2blM+IDcu7rWB
xNkMaW4GoLj9zLgaJo9mSwIyH10JgnMAA9rXY8XtYTcoZ/3zFCfEghOxAt9hOuK2d5d2QARY6qTb
3kwnzBRJxOkQXXQMLbk7nPqmeY1zMWeN9K9dbBEzPBwy32CFmLlkdLTsQZxAPfiteK55Aq2KXPP/
KOxKi1An6qhqZbWCIgNaIvJfdaUfh1qH1BUEJJA56MNUTjlHw8Z1G5fmljCZCTsUk+xQfw0ZLy/q
wI5OpV++z4uLG8bl8CHrsF0B1Ll4Aeor11HeWhYW6qdsfGil3z7VrnUMIMWiXXktM3YA7JEbFpsD
oQNhgq+ZCoC3WmtW0QTkfgxC2JG+Lzn8y28AtS3jCuchnYAn209AaUoEMjjCtSZc24XbbTBBqj/B
QJhQ3EwvNLPuaVrT1WOzbS3x3JIRsrV9avJ4iK8xJNhlbPU8+0vacXrB9mggHinVI/lxRJGYqbb2
0vFMRCM2CAe3WdOEFNdpqC1RO9KJZy5k5c55SSPPfCgw+i4p8V+MoUNTJNzPkHVnN5CTNED0fJHx
7PGYyj+xATmmVfVZRdy8CpgqEnPA7olE+IO20IYOTnZDuDHABa3DWuj0lyJd+zh2tkM7fDGiuAap
oe5Uygaq8yDZ1V37Nyffe+nUdbCNHNZcJhlZPDWCwxA+JzIjZcQCrKPC+SIujJFmTUTb3AoepKX/
tAM5R65FXKzrpd9uRMZXVI2vbcgddAA+ldJl4mI1RP8q0hGGYy7cg6nAGHPQq1VaaNqhnKHbhYqp
y4wTplqGQGRienGvHay0ieg17XbbGRkbbjIZVgHaJ9JjovpkF9Mt11IdGpbDVrEFhdfmdDBd9zOY
0cpyHGNdKLw5hDF158D2n+2NzcjxdaKw3Le9mIN2kgezrnaNRqIeFelSWczEtWqMXpAhMoIMnE9e
SN2PXCtXuka0h22vtc7ZpILNc4vurhkCYtgYc3mwr7ZaP7IHptl64DkWPPjUfyAY3EUn8gedWQhm
fQ4tfGMYA4LAWZmDnhNuJLcR1JzDkGV7qoznSDY6YywiHOPCWEKt+HTVdPM7xkXOZSzqGzGK095L
dRijTXOvwTxhlYFhp03VuXNYUol4fHZ6cgTNqAyoVbkto9wWSOW1K2/o387kLS4LtF4Rw5u6JzsA
1wjAy3LYTpMmV8JrPQpJkEO1AO2vvUaaE96CMt6WdCGEaduOxYWeA7U1+UErQH8kmFuIyybojo5o
tKvRcztnEwLBbP6LyBqfFg1+6JenJLh1qs93BjzcVdHmK47QnzwvvvpGNM+NrX7GwSTwXreCVZwe
rSCx//gluxstK1ddI+1rEtXPsMzuk/LAZFLY+aqyd6kdmWtvSjoCDbun2vRJ+usc90kWxqOXw3Ke
u5UcDA8RBWO7cTMigaMmI4q0jZCzXjXehUWrxuicKoO/XlZmXLTxwarLN8TnzjUzoktjpvxDTVP3
RhG7THN5I1NgumYW4yYWTO46NDRSHfrIPAUU8YtkGC5eFb/Y6KAfrNaeXszcW7Q6pm/4x+YjyQs/
We857zOJCfVGfMhJBMSD7x7JUbqEuu/+WbrjeIrdbu81vtzC+XSO9HUrDEP5TTdZV/VMMSLDYws+
16WwE69WWP3YbnVu8pHytPLqvWTN5NsIYSq7oCCFG9sa9bmckEADl1V7YibMJWc3cQIE12tVUiGy
wvfgAaPJHHZJDtG828ItwjvBHBEiOiC2mIUeiEd3EQyqu26Dg1jEZlpcuw6mJynX5U4vSeRUrhdR
KSqU7YPhL5wqPFgxFO200XZWQ5QiJ0qyRR5Lm2gm35BmO/AUHqmANCdSd6N1msKnG5JcHmMddprU
cWCGSj9A27sbshmPnd5xFBpn2TOuNh2BKT5LQF+JfqPXKDJI+jMw/JNxawGKOCawskJDUE699fzz
bXlr6ZtbuHntULzaYkB3bQHOgW2xsvxxg/pMXuJ80LZGbVTL38J48vIQVCdn4BgiqRUkVq55fBDz
UPNT87C5gGnpTmHAyZ52kbbFvfs4OZY8AcY17zng4sBxZ8BwfmZC1K7jaJhWNq6XRUbc5ra7t1ae
newuqE6YGqqT8KcQDx81UlEQBvHvQ6joEjS3FeU8Z6vXdQ3eeSyz4t/XkWC2m2nMXoMKqeTAAnBp
euZ0FEY3Ha0EC5KKpVhGFAPo64R9pN8VWxexw0HWzAVtpOYr3fPCpQkzh7wZbGOD7TYraebhSbZw
p/PQ4lGiZGMsyZOWh4FxQQZ9jgaGGShVNMLqo61l1VqMXFVKlv26aRijcRM4B8IMAE75iO6GvpcH
FLby8PttwCy3q7FRgpw/NYcdie1EIhcb3PigGulCyaG1yB3b585OWgBH8Q59/htMdG1dTCMaX+B+
fX12lCzexglHW32moM6PdRS9JYX1xEHrU6EYiB3QKi5bTrQlSI59a395sTlux6p4SnLjHc/lto39
kVxY/csKahtCBG9EczThNhyNMn4nfe5SAArNJbmrtlWDEWx4h3XlgtpAXtFDcLLGH67Wjqrbgeu+
9Nz8hfZl19f8hqL8Cl3+Ikbnf4x1f0t5/3FsDoQNEwoCY5g5HHYXm1w7nFXpabDsnxEUHGEL5iXx
rWJXYoxI4+ZWOP1eMzAiUpEv+zz7SsTAHj4K1uiSWoZyEWYbPC5dOa0RnzS8HdGdOYG7GfyS8VV+
M/mlneaOMOCpsp6q2MNdG3V4smPnNiTeJ4biGxgp5hc580cftj0SnZozA9n5CBnVqb6AQCD/81nF
TG7WrPLZJSomBtS18RiQf+YaAXHCmv5gj8Vn5cR4pXPGRubAPo1k2BYXAMEbF2XF3TZpyngtdOJh
fOuhLVHuSuR2YHcWRJOUS1dHIkTUgLGzzPaWyfCAZRZiVOhdEvfWZwNEpZaZleWwQ6kTbnLPwAXT
veO14ElkkvAWo1JahLjxeX/n7ZE56z/6ZDOEaldho1xrCJfAg8G86QnSsZoXE0aIFCkh1wVZX617
n5VFwJyTdIvU9ugFBRMEYwAUJmdg2fBf7J3JbuTKenVfxfCcB8EgGSQHnmTfqu9KE0IqlYJ93z/9
v6h7gXN/A7bhuYGDRElHpZIymcGI/e299guG073py5eJzR7s3tseZPQh6aLnnLkC7rRbeKNPTQXn
jG39tZ7KewFlcQXB/CGy+MFyN+VSl92jtk1Ox/ZcrPrMvgjqIQEKhNYWQ/Sbwd7Yw1AR29hQbPO3
N8t9pY17ctM7mNRHeoWePReubOP1S8eCusO2FJ3CymjXEHo2WY4wXxbPiT1dwK61V3Rxcz+aH/E8
PxmiPxSF+1vbbLWSLtk7TgUMOXN/FyIG/GWHRyuQ1QZSFmNTSxySdPhIYzZ6rMNswLwbnaT4XroV
ewf87Fyjq9jGJGzbLM5G9Jg6bDf6bltJ+2jrCH2eF4NNPQwyxbQKcsgxangpWI0AEzHLGM8JyjSB
kv5xYgvEDoOFMMgtysYn9yUgLZcYFhW6OOHqpXZjdsaHyG0fFUFoT6bPNVDpdHAePGdWy10u5kKJ
WY0plq0ddl9jbd+mJW8MaeNW7ygQMUL5YqT+MRJYv1k2KBPwIEwmYmNn8BgsSeM3Zp9HLNpQsdRr
Ndi47EPyB925E9wH/SbYha3xYkwINQpot1OJo5pQkOvsLlbRL8MW3i52m2eGlmt89i9pHubruE0Q
qf3EZDrgLL1J9ScVKjD8MbD7HE6ZpuCPtH4bMVwup6KTXMXDC6iIhOksAMEmrJNzH6ibEqxeQGDY
6G66RNNrCIVmVRvUmddyfox7cHZRW26jgXmQwWnTMPFzdt2AaaclllI3+Sal+HMJwbOdKgXBpoaZ
n/FHYuNvRtioPMdsuQaGnxjqBohzpKg5gLvxTS+ibeAT4YO4n5Oh2IWjfp7nLjpj2aZ1lLOrO3JQ
Riwv1qX5C8ItvUA4vEkXt0+Od+ms4VwLOEm9cdP37K5p88ipHSRJr27qKn6k72rVeS5LmjbvlIf9
SJjs7AuTNlpGtmE1faKBLH3AlbVjKmBupZ0eosnIrmlj7X3pvnK/Pw5Isz5T5pWoeIXNZ0Ktvwqd
HK28SGACFwdq/lgSg+ZQzBy+l8I5GxehYbi/WxrH1s54X0TMnkqdH7y4+vaD8EsCh3QCg0pkzQxI
B7Tn+k+VMG/92oED0jw5DvUyhvHS1TjWcWhsNqOa36ZaIKmxr+etkn5xh8chj5AlLxJrspW3RzgO
zkHUBnk7fJeud9UYw7hEr6SeGcNMJHQCz7oGfnnsIuOaFvEzbLnPwG7OOIhfOt87FcmVS0at25nQ
vs8kYM3EedeGUcVoNiYulnYnk6LirpUrQL7xSpnk+DWpvaggLuGNhPQNsvwDGVacIabkWo9yXjWV
PFjJFrI3MCDUFYN9Wd2QMOrZ9y1HgApJg/odjkrvfslxvJ/bWzFFD9GEZaP3vOtMR1gok3dgGZ+Z
Ub+1EBtKZb2BoyBZZV3qvr6SX0Qj7dJbYWB/c0qqb2oPxRKL0GokReW34rnHw5SX/pXo2k2TBysT
HrKOYxpt+ktNW4K9DFXC/pBbxkEl5p0vm/esfSfldmjD+tkBnhhJ9aevnJfJhwCfFCzNLPYPUFy5
91lo+oE3vTpMurCojTZl0zY/x2jqL2PKvxPTeHEqaFq5fDYnI973QQnNdAs2UhfFY+Vw1vbsK973
dy9tz0nKNMXpTi1EART7W7P7FWDAmUNeUB0aCD/5SdoREyVpc7zokhtrgrXtEgcWOdN8VVS3lRrv
svl3oWOwH5X5UskpX8OWYagnLm3Oly4KWl9HT0Ob3CUwYjaWzQ81JTLbWezEY79Y93b2rBHg11Md
+BsD/+g4LDZIrtBpCBlIBZu0pZGVt7GOzYV1e47TaWlbZ4sWf1lFcZy6xbVb8WbQsbNB4t447NIB
/r1qXPaQYnZtg0jEfeVqhSaihyTLIYL5tQUJQl4NICwnLFCFv+K+Occm9nXoKfnSChqJ6EEJdzNj
AwkKrtM51g+u3pSIKIYKP9HFKSL33e8+umYG4+E6kcuGyPglalDdNTGnlZz7I+Veh447MOQUsgjU
ghTA+O/CyWJE1z5Ms/OCCfirD7tTpGyeRGO8H7nkxqY6thKQkM4fWM+GjeuEGOK0+4sGHUCG7GIQ
LfPNZBr3Khwf09b+Y/rdez7keEhC5OuYYduQdNcKdJkt5geGzaLhbR2GpGBkG950HfDBniQ+xOyB
LRvMZfNiiHwNzNLGyS3fU9f6aPjVEGzLPQbJVTM5wR23k7VR9gcv6PYzZnHGChRxTbx5ml71BOrZ
eyUgFLjJEUiY155bUcRbkPGfgnu/L45YYfKNNvDJzLBs9hkbVrZH9hqjDXoPORaqPuxVuiR//IM7
tHioJhyM2txPoIr7vkl3/pzj9cfw6v7xuAuZMlGnsmCx5vRs755JVOc0GLMd9ZOvIikZAqYOPI+7
CQk2dpibRv5NkYH3wHIY7ZAMKRTDKshyIbFp1dxyd9CWfaL9WKAGPIEIbpe57d8tQAbLXslsYHpP
sGDrumtWy/uhc7xvi++2+Bdd4HSM5eMCowj+oq1jBeOlTxKxLpXeq5kK9nD035Jbz029FfHUr9Yo
3wvMxFy0hzRMATjYxts0Y3RRI+9/x3wdo+QG78aX9s14KyUp0pw3yk+Fhc8CzoYVxdL6yAJ3ILcv
DnMNbMCWFU4x5lPrrBRbb/RofPgaWiDIUGqP1khVEOGipPmeDdAwLiuRQ9PNQPZjaAHYORaheZA8
dMTAjciIuwnCX9kErKUl+bwZjeJp7Jm2S48dxBBP7Pi4zrwuPvfSe6dRHRiGvwlC908Qmo/S19+o
iUxK89vIz76LOnyuA31DyI5oIUJ6hSltP9n0xuty5kqNV0MmnJMg+S0aPdM6gHGwawjAOVM+3NuS
ugrXLihvX+rFjcmYtmWQMgrDYWIPYlsuPcW9r45FRX2G3Wcc2KvoTA0Lqe2qvu0p+hg7rj50EVrO
SKM1MCNhdq16f35rsY5yGkoRDz1mQtNbUFCzPMa3sfDfOjM5zY2YMeLHDujG7zigTFon9THgEIIw
thtC8Zx2DLGTF0+6DyEqKHey+a4bp/MQ2ds29z9saFGdHs86Ysfd2e6tUxEGkhHep0I/T7VcRmSX
LLxMBmIo2tFlYmFIm/EunMvbsh3ocBSvne7p7cFbPEim4t+1Gb90ieVQa4h2ai+RGf+b2/TOilgZ
KjCQqzg2Dehh8Qcz9U+gI1yYhjhnDNrLfqJHmPs5U+tr5xuML7AZJm1wCBjk15QlirY2z+lS6BnA
hF/hrEPyN1S9KwLi+7k3rYIRrIFrG5vRJQ1ZyMynAGhuNs4sIXwHCNvR6B11HpDURl2iLvjSKfUn
tFENPXPbFw8od9V34ZB5nqdrP5gG4RXB7+5wbdPLyFYVB5YLWduGaZHlX6aQsDPIjyB7Tb3gLhWi
t2j5BGa7OcGLTrflUtSBS5yzcdg1mz4EqJM1j0M/MPVzADXYnflo+vnGNY+z6ilWdbu3PGYTGA/A
JeYoJLNcnXBSvqTVpV9KUdsElpRgIom3M9n0Ees71JBVYS/HRhVsQ5+Iex33j04n3i0GgGs0EL8E
Kz7l1G+x/Wynk9d+qJTTXeGPd7gXS9p4rBUCYrqj2+zEsbDlHA3HyMN4xhFarrI8fBHkntdzOuLZ
kteqcp6tmlXZ44S0jmW2zpLiTStmEwNKGtNR59Ka6shJpuQobT8MQ0P9XssuEwTwb1+CFKEI4b6E
n9l4x2KRpKFBD/O8N23UWgI4H1Ynn1Ri3ZqRlSxpont3RNlVoG90RgMfHqidLKsdxPlDj+3kqJu8
3Tt2/mlFpNdL77eJn8/yCX51ojN4q+JZbAj2H/I8grhmWI968gGiwjQReqC+D8MeCRs17AfXgsLE
bLdmlQvnuN9r/HVmbEM8qP0ru9QdusS7RaREVfO5TdXFdJ1lmWfzNIr2z4hFeXbzr7otj8oMN21W
hDd96dxxuroafr8ru9ancKHa5P180bW5ManA8hi8H+VgHKA2uxA7XKyhb4GT3FJiMa6slzxSb3Nk
zvteU0lc0Q+xsj9ntZjnwhgHbclJu330tfVM70ZB+/n87soUtK3psQOJml+JwzbX8tMWi5SKtl6T
J3ueUGxYov6lDSvfZyoJCOvyta7Wx2mM5ZPXJOqCrXgZ3tGHVJUrMze4fwtm3sFsOJtMV7/S6BQN
rgYNar+lfWXflHQVNFPXvcvRZmg/dNZJWfxdQIfh2dHiPcYaD/JK1qdhrOq1KGz/4uEMOXKRPoQN
Dco1v1jbyejeK9SX78FayunPyZ7znNZEbeVs21rwr4G7jMtXIEhOo9W+zl4J6qQSB1vb0PSSkmyw
H+5hBrBujpK5b1k758qNYGItrPC0zx5bGfm7sCmtjVMnhzq+yz2pNqGBZTTw1EZgR51kcaOielgA
QyxYWGWdcdgbVEVt00yvjRlfGk0aJEV1sQnI6Tf1tA9qjsNlYT3OghZUIquQ3VsPZqlQD8pPH+o4
PA9pe8BXke/s2P7E/tRswpguMpYIouldgg5quPdWg1huL5dQcetRaUX0n3yQMcYgsaBJkxx66JVk
RoyLABJUw9QuAoftJ+8ESakTgHvm9faTbFh4JNWr9Nv0b8n8kIc1hjVHbHLnEVDKvYj4AqaWwTow
/C075WtUCnWA8LtRwciWavxELM9odBK3Sl+zBnmiZ2tABSOeFRXtLORGs6H6xu96zqhWb69bqmia
hRadzo+1KoCJxGwMWfwyk3t67x7nNseeFz+3Zv7bqdTRjzmLZMIftsm88VOO5kl+W2Xhg8tOjhaN
h6B3s4Ok0UFm9a2Vqpexx2kRjaZLAo8lCTqy0fI9GFRTBKuRFsVwcmg40vVgb8bGYAGfm2nJpTHV
h8rWenVDXbbxHGmKcB0Lq4MyJabbX8FYBrs6p7MpHRQoBb12S45gQlSnSEA2RI3p1ocMKLebMdTX
PZadEXtt06LZzDLjjptQGZHQ9NIwpdnWtnX0BFpqlln3MWFZAvHkT2D4cn0k1nMLgnGVmEUC9yG+
wdUmT1DS37Cg0+POxHRady0JyDrKyBCp7C1zcp8avBblOK82FPZAZ7QC0BGsjCf6PKpTBnuAd048
bFiirNPUGjmbo5LxRuxL4C/TvBVdbD0O9A2uJsythnyPx/oKWmfWeBOeu8EKv5WrPzgVJW8MsO01
TB8y9ecgDn9PZfkOziTHkEKKULRpelAmCkSOTW2McGj0+LMVdCGissYfwPrpmgTqA1Z8mrsdZ4XV
kDcX3pW3OCz0OoQT8SyKEpUs/CPYB9wjmUOXoIFhSKc7Cvbe5rr7RnAlkGq4zQkDDQc4JlXTpsXF
xBzZp4hDtqefB8Uxzk/P6fgGbaw6F0v/Vob7cTFXMAyk9IaokYtKWI/UnRUbkF/sAU2rOU1Gx0Ol
29PPh38/AIz9qolsbP/+lFi+7OdrGQIfmkYKkgcUzOXmQMPf8iccsckhlBxasjwBBzJoSn/76jey
73zKRNtkbKbd6aSrdj5BUJpP+VC/8trEu5+PohmQDdAUtpojkIJY3vsTCRmLGRO12OyRu5heyK6f
jhT3BgekWJSSyL6j9oBBQBQzc436r1Ceh3bkva7o2UoBQbjdfeo0D2NL27VL/AL9dzr0dveGLxcS
zB92iMGhlQG1H7biCQejVy7VHizIH0bxTNqU4mEc3mzW4uCVMQyGt4rywBDteFPHGOM4kTiu4x9H
9kUsIP1J+CHntYj2dW3FLArasnGuXkXWu8/ATrcx3of3yKAPAA9yfsw7r3sVZEe412A4wDQA4zy3
6clqMpiidZ8jornljRH7xmODYHOZFrdwQCnOe8wtGZV5mO68XKrdFJPzMBwiVn49he+BRSegiw1P
KQgGRLu3Jd/saCPKIpq61NCMB0NgEa50+gemH/THpHqRLpVFukFdr2wCXEmAwleY1ptdhdNR5v0X
jUC8PYGWr9OqTredHLduR71DngCSDbRQN4ON7NpFg3wPUlx4OtbdncO74CYZGiz7BlgP+BgVnHO2
u4ny0nvUyP6aTdwlf/6aYYVfbm5hsZpKb+WoqdjiPTP/8T9bVb71YUE+xlewvyL4nKqU5U06d3AD
PtCPMGKmoFOBQu3dkKxDA/ldJng++yRd6liWoQQECZaHdmeHHTVoElB6eUl8xgYk4m1wsf1tLMfw
VQ02W9IkoYkzUGQTg5hcthvcOpmnyfIMm3jBa0Y1rLgWOMeqRSWXmlvMOEYDIoDzx22s2463BHYT
tBf30uM0OasIjow9cOYUbfdBydw2bIoQWCLofXYNWKcWGZVwYcDU043L/vzzp78fZNE9k/cod07p
uCts6RfhOKdQ1LTgWueKQgK6kw2gwbVxW8dpuxH4MQgMuhQVWSGN4xPWQ9v7kwW63gCGZ31hLDPb
yzBHBhHOSVaJyAX1ymFjwzmWQPAA2Du2SGyQu6jFlrfMOG7QzPZwGstbilQep7D/SiQLvdkhB88h
wsNo44f0aHZmJqE5wbA4s7VucawM5kXNWX9ijg+8Ku8xlQvzwPLKQrWgCqu+e+LGCRMVbEqkdYCd
tTp5sp94VZV4dYyD3lUhNjYPI+eJrVi9Sb3GZ1BSDifL1/AaYCrk68wLrkXGIKvLogfhC/A4E4el
4ou71CaJxu5gVb75ODSjfZoct13lut4J3G9H0aXVURuvDDb2ji/vwkTRPxAA7tMcyDFbU+nA8INu
qN9VhrIzMxrhggKXKcC9zEuUg+wazRv9xonfheV/GeXs7bqccpzw6hnSPZkTgScxOX/qoL5tom6v
NHm4nh2y15mrODSy3TxGzpFAJu6wfOHgh09x7o5XNczT81ygtsTWRqrhUUdjuq/prFqlyGl5OuUH
3F9in9HHGgWA/5FbqoOfYMmaBueUhZo6s8Xi0VPGlTfMLqUqz1SNrwcHxnXWbZNq2oLspxLJ+VWE
4teQYpyL8fgVVETtaLgTJFt4gHhjQ+novHVD+RBwz/UUxEeETL2xGXOcLFgHK2HMya53qcurWJiN
jhwXrpt8Dci6X+XUm1FNTWzLiqZd6BT8EHP52y256JDmgEdcfwDp/weS/x9A8h7w9f8aJL//gEfx
/2Hkl6//B0aeite/XN91PfhwlgLXB/f9nxx5w1R/eaZli4UJT7MqppO/QfLWXxwluOE6jmt6gIug
zzcYv8P/+He+IacCX/I5iuNRFtz/DUjeX5D0/9pTwE/l8J+yTGlJaTse/1L5rz0FXko/aJ+SBiDj
ia/3DQsD/ld046DFo9Ce/Q5HRFvZL0GYnEL4wpxiubOL9SzS32PJhCauMIL7SDkpxvQRMB6Fh8/G
xFqeGuNHNQFCC7x1bzBsNsPyPQsJjhZ2CcvbS9kk1G8jFqB2YO8VVv5DLPNin5LNyIs5OwCbqU8+
B9HTcho9/f1h2A+k8bHgItj6//ySf3xdCs6krOAkwBHAQlQ8sXjfMlpn1LMzE8xIsBx8uMkpU/KM
reLy138elGSv6idluq28IT5IJs7/2IR1FKZuzJodsy1gQPw8+I01ncKx/lWN/mdMwKd8DcK0JOvh
3uVOCFdDF/WpA762rgAUMutFXUWyMt5yuLFrrGzhBiMmSo0zB8Up0bI4tdhu4M2Q0sO8QvShUqj/
drTNjc48US4oxsPPH38e6Bk7ijzGBOVP87lR3GBczKtbr/PHm7a8OkX61Q9ecVAM2O+RrClI5kae
WI/K5d8iF/4W69m9MZgHeaKhE4foDAGliXmrW2B1m0qtUHYmYolmfKNQ4q59Ub9YHdTS1KkPtD7O
hwZDhhs0uASoAFPLD2HNBenjxvgIrcY89t29Az1uZWZRcbAZXNElH+wbUXBvp7pscqFvtXZI6JId
p1cuOgR2la7P9jPJv1WLQr3zVPpWWWZ59NSEzVsIZz827q3lV/eRPal90uPCt7DOMGsgcdgPSDTg
mh4xcL8BR6gPtBHSHyKgJ3TqFf66vfdi8xgFGkwEs3HstUMGdqFH77TY6HC6e/bTUZ7cKaMNN+ZY
YNvuFgbNd9NVzK/kUgyGMlRk71WJ2jVpMmt+d3HSrH+hEww0e8MJZVBXctq0rdjLCKpFpS4rdvRF
ZR+rsQk2JpGyVVjTfhvWT/RKlOee2fseD/0TdtIGdYWZtZZ+/GnJ8DdEsQZLlAGeigXl5PrQbjv5
zIb0czBHfWsRshyaFrRkKD6noLtlkEQ9bPhbgc9Yh33KURL5mkA7kH/PEdnmng7N8AWh8Vqaek2R
LYeJoCe/nBsfrYqzXVeB6ZsVT7PloRVl4XOeMUyqoUipWBiXvIOWDwN4E2rlo//xytY9t2GKx58z
WS04fdd9jpAj98LGFd6V7U0pNW1Ppm8zk2BzCBSk2yUzQZs6ixj6y2gb1uF2noBkScgkKx95+Wjy
PeMiQQlqZqiJvGeysjtk3EJxVNPJQNqT2TKe9bjy9qSOjEOisJtkvvyufbkrlvy450l5I6YOs340
Qc1uwj0lZPHOyNvbvKXsz8mG4upZGOi5cMfDHHxpgolkrtLXuIFkPMr8SlNBuqMEi9SjNT14Oubq
o7WNzjGx84RH8eyo98Tx2wvIqM9K3P+c8yI7E4csZHcoY9aa5maIUXYQFc6zpxmyd9Qde3jYuXRX
MXeKNQYDdn9RvLNybHVz4VESmTQrU1nsW8HN4woMeLa6MroU4a1hYNhpMlPwZLGeaJm+TyLP12Fh
gLJvfGfXYIgiUsXpuDT9F0d02U7kyF/5ODmboafCKCpoZnNxIuERKdYw2jA8x+4Nuw//Tnjipu5Z
WlhHkv5ZhFN67czpiUbu6oVKkPUg9Maw8+A8GSSPcWvdjPhnhKLQkLQSw84+NNBzDPh7GKBMC+sr
BB1vrDymntYuiJyZDkZeoqzS226U5bYqXUY5vTduRVIHTACMiwrd8U5VhKPmot6y0bUIdITTJreP
Y8UgDZpecfVbW1AWGx7jCO8a/cHqQVrOfmr6UxnAMQ2ZfC/UKdLNHhymqIR8SoTFI4KMsaHqdH2S
LsC8hiojwOJ0Y5imPtWM0DPvAosGmj9dT7tkNO5ape/DoUkOs2Q22DD+tZUqb+ZpwNxjlPfM0GCG
kYpXtWEvYaQ/w3hWBcxdFfD8l7CNSHWIaWN0lErPubboEuPlCKIwvEs8Xl8zpwg8GeQfbnOYYR9m
BLs73ET7YurrvdVhGnYtSgAjk2mFrUYyebl3kBbACo4jSG8ZevUAK4IxpoaN6WFH0FzJHaPaXVYE
lLHjb93JuqnP6ewNHNcsa611fCp6S18sez5hk0w2asqsLblUtbcqCCoYDsO9L8i/JIHeKZ5xMARk
9xrjvhAjaPfYuNVsh47SojYqTbonf3Y0PGvDXDlm4HPraRddw4daDw5YBhA7a2uN8N+vmW8dRjV4
lwDfSSm+h6rur27OGBt2/7jpgnw/WLTpMcTdRZ73yTQF4mp5jmPvoZM0nve2k2xGs4/2HBAp97CP
lsNUCPc/eRWJ7JHkTbs1zao6ljgYV2TQflVVPu11k0BuVnhrZsrCxFgMmI3anVEkuLeWyI2eh+d+
nKeNcO0Xd6Dskhw923FDP5sc/Dptqqu3ZFKjoXkwQSBvaYyer41Rn2i4Xsc6jS7AftZN7n6YrAhI
K08O77zatbsXHWnjNg3FI4iXVyug7TDMQJcpd/p2VCUZAeOJIGRUXOygoQ8eFFKTDU9p72CXjLm/
1lHOfobJsrcUVriLjx8Nc03vAsOfcpv1+FRSmwQ2yTWSnP5WlE15MuLpJZmKAX1FaDxe2060nPGR
MO+pkOn2qceKiGa918LQV0mahJNfcezYDxgFQfDGgtg/4nc99EWYnzqfW+84oqMXsLUiuABb28RF
6+cBkULsryD46du2QXiVmDc7Trr7tvp0VFjSn004yynck7SCMwdeatJ62tO8udvbtYGIv2yn+uUB
QZdcKO72cOcWxrNfBPgyO3Oombv7pELjslzj48Nvi9n8VBpEknWdWytMyyVSGlpz3HogjTAjsCvZ
T/n4p4fNRSMJ1vHWM9eDmUdAzHxIFca9XVszPFL+XTX1KIlePl61NTwbHl6yEgYDcfyiz08/DxFB
9dMQNdDVVbBLlo9S7OWbOs/hPRRkKqXdPFCjDKnFbRc7Z4PHhSQcncYTdtoSRgy1c+zkOgvEKLkW
oO0dwDNUODrsOAIn3m0bM7tSQ3x28+KGg/NtZpJ3/nlIHP+X7qpPLWlHopHlCRsxfsElQLicVG0f
LkYJ7KWsZ6K2kllJV52qXtZb3kTWqp7rm2jAhqfk+IKzZd7lVfRp4M08j6m9iSvcALQDPfptzxA+
oTwTUKVcK8zTWex9hRprATdRoCABJY82vZTLRyaWvW4YWvo14u+BqwUlVrxUMXMqIybIn5SvBO+Y
epqAWHCxUzFOAyJ2J2BWzrtJdoA1sfp0JTPhoCB3H1BJgnbvbeylAjsb+mITyTpaMdfEIgenYCKP
XnXcmJoJCogfqE3HGx46xEL05bnqLH6IcYTLzg6H8UVKLTzqw1WgjvH9WPvZVW0J83NrKRAu4STv
HaKH27idj1S++uTO9KnJNT1D064Zqc+zC1byqhfWUc+3VRdsnN7geN+xSTct4ztt8+aWnN2zgJxG
KhLXP/vp/eBD1pTjnYw1LknZb6fFet1U45373eatvZGz81SVBUMdp+AXMKtyNxf88NGsb3LTxh2Q
ZUSGRbk1FkQKZdzJRLm412PFnsokWZW5fPC6HgpB0/KeoanLFPu49dG1IKOuY+qIczV9/vyFRAAr
l/Z4FZJZ7RaxiTWeNve+MN6ln31Y4OzXjnIPdWa+IE7LtYmpbFMKsr8/RcRoH46zRVh7hOP5HQOL
t0y/3TqQOTqzsAht4vWkgWifeV27Y9gmKEZERxtrxkpx1BGnt70jUBIYYtChcYNm7KhKz9glJ3co
OPxg7pJLsbqt0qfaMu0tORqWZlAJhAnhdpcL3LEllqkzYx+YDaBKMGRVBPt5tkwWrtE5xEnnYUdp
ANu3FSozT5Uj2YLpFEt+PG0xjzmMX6cmYe0lxQeznlhKS9l7PdLcGkLq470SiIKasOSG3W2xGYff
yxMFVZhgCb86+8bDNEceI2kwgoy61k7GgAR3hLdpLPKBYwb2hJWHoi2u3kHZlCauEqjqxch5a7aW
TxY/XydPuKo/W0vtzZnkQDkBE52TptlgQb7O2I22KnF3c2WMW+Xt245rsR0KQmpevakcehMTqNZT
7eCrHAC7LB3J+Fs+anwCzISgTtSZ8aeq6QquWCPLjM31UBOIpVcEj1OxcXG0V2bmMMQaGhR07wMk
OU+yJvZiz7D/8vg751f++eJgVveTuq34xNpoY3dDbp4c5oG+OGxcYXo2r7GI7W1kzMzyMB1iRp0a
KFQpL3S8vHgsi0dSPyjj+HDXDv0Vcc8kTJNymsNvDgTTNs1fZRojxccIXrkix9K/2KI5Zvhvtv8n
eNHz3U7/g+Blmv5/p3gRjmo//u3rz79dP+rvKEXs+vmmxy/kqeVv/lP7kn/Z9FMsZYme6dq25aE9
DX+a9j/+3fD+cnw0LPQw4dnARb2/pS/x16KUWb7vKkeYtvq7Q9H+C/cLbQbM0lzGQ8r7X3Uo2gQh
/5P2hWvSV67l+mQBLCXVf9K+XDzxrcn6GdccCFI1tpfaC6fT0NsbaAzxfZXTFCZGBolQvrduGPn3
MeeHkbaWw+zSuTqaLfDtglOQJY6Oa7DnpgwN2HB7xDfePmAx2/VkRjkajBE0NibggczHBy1Br8J5
uAUnuAIGHl38rL/LFbYBxIJuI7Qb72IxvCqb9JvfiOmM6fNqNtFwnIJhNWdOf7WzvmcrEnQUNGo2
mGMcnSNNm2EsCsQjDrgnbczmGgp4BenhV8AGaCU7J/5QyausUowLuvnMKwS7ynRue/zwpzGN65dK
XDtBqGgcOIhrF/+RvhtSWx1baZc+5jrwmsHkRJueXr2krJMLYdl/PhQ4+i4/n2uwR2hBDRlmcPK7
ld7ZSQ/yvc+crVmYJCjzcLy6WXYwVLn38yl7FHPDM+/118jC3E3hsbjI1sROYuIqnBx1JYhfkWsJ
M/Pc2uOmDjlIBQwy1zRFy70mJoOtIzxOduVtFcOAQ+45NbN07g8YT1PmjYRO/a66gdDmXejgWTU6
iu7CqrdulqqWn48sICO08xVLE50NU8Zpz23sR5fY7fZTlIhXD8hpwWV6Bsrw2xx0BbwSHIzD4Q3c
ldgSFRT3Euc9+z9e+rqWl4i2C2jEfXZt9YNhTXfxqIwDBh40qYz50Lx8l5k2AL4E4HPiXjjq9I/M
5ymxj7I32UOvKjEL3v08hE6qtm+Djqx1VFT9DZpSf+PXgb2vsXWujDpDSTBvW6ojQYKrC6bU/ljR
Tkkimwagq/AoLhnki9v17SYz4/padwK4U595wBd06H6nFi2CMFUeamim0aYq+gCMBLGWCf4coC17
vhjMcw+BEWcXraHQUVXFj1inFujBWWLARh+tzSDYE1kKGJyEBt4IF0XzXz7O535vZPENHivsfcuD
g9/iXGTWJTB1zVmWT3VpVh9F6O0aw6Tmqfl/TJ1Hk+NGmER/ESLgCuZKEvRk97RhmwuC7eAL3hR+
/T5oD7uXDkkhjWZIoMyXmS89LT53gxmfLa/2yUGnvxC/CcRF9jecw9rYRGQSrm45xNfoNrvOsBPj
/Jl3yjwmc4NjoIbIxQ4Ks0dxPw+gHZpQvCr/5A/R///Rc2Xd9dRe/t8/j3LLO7HlfTZWo+/0yWou
//3QhrgFYQybLcyI1hJQ7XatL78zG1fYcr6pzkx9yXtV3FD6jnprqSgAFCqijKf6wEh7mXvbOBQA
FQOiytYa1tlrR/gtQC3nMyO5AvxNa8QlT9vAM1Czi3qktSfvpm1Tgxhth9G/hESlmozrOmzoaJNU
ljmv+B/59JQuJvY5VJjdx6fBysKd3QntpIkkInfJX3mtA+y1hMFHnx15F+ljoAduv9ajNkckxNzc
1/xhHExBmu1kdAXxo4zz/Go6UQu7mXSyWZn5hdIJprtWle5cswqTnZli6S6Qxyk+xKTEbNYOpKxN
i1mzeBRNLA5W6ZoXS9s5nEiuhY+fMgqTkxLeLou5clcGbulh5tHGxCD8B2XspNfvGMNcqXfrVnjw
+lOBA6YSZLB7hkNb2Su6edK9r2H8jJXjIGqgP/Jbq1EIGVdyKrOCpBMQEHE0bcryzWIoup5DXudh
wuZJ6Smt55RhquFEPITElV8/9/18xmigBbTyYdtpop2Z5zchJjCivgG9xMfGKJrfKLqgj3BEklm7
J9vLBUn6PBww4mgJLABEhGs5poHXlV9a3YETVsAB2/JmeA9jlL4XPVRYbJNwFpZGe++uYnDq7Qb4
c47DVjdXok2f9JIDdVWAC2g6g5WkOQ2YjNdYlc9Vy6vmKgnsvSLO1h1HIf7ZOfpyMloX10yfOl8e
qjx8buI23tS2eS6t7pT0DVWMXLBS6Myr1vOf2p1utBZOy+xNxP0/N7/E2AxhiLVDB/+ix0mYiVsI
HT8XYc8GiH0rjrBugwLolf0YpeVEJnGJc7Q76rEWeys2nn7fSPXstNxhIDRlpGrtRzckjCEyi6I3
ckEa9iVlZeeyaQOKiLJtw20Ndre8GItlBEvQxmnLU6iPvM5O9ur3DSlRkX4hKbh08h1MAqDu0noR
zmAFY8yTxJnCtYKl4VJVFMjw0xgNeOmj3PngYjUB2KIRyEqNuM4e44qJRZgZUr2enfDPVokfKCvO
mDCbWDvIQNg8Ay7+xjieoF21HYQows1Me4ndKK/Zxu7QX3pH9JeoGM8C5jOWkloeWjPCjrH0eHjV
Js2mr2TU76Ru2r0LEiYIcccD86TySbsrvw5w9g8ouvWR+YiL18YgnTxwuC64wcN5wkld2/G6wByM
bP0x6et66KBg9tWyBTFIV2TKj7obcA1J6XPOfWbJXkUNJeiFYFLRm+eJt0Y7E2Wbj17iwVVg/kbR
J76haF8bhFJCvw84KgTRUm1F69OTzRexdjpynH3Gipg9e+44bBWOUNxh88ZTgLqz2V1RcseKEBk5
CUQ/OuDbclalaHl8wK6tepHssHXUawBonMMA9XjWrYHvtu4988kuEf90jxR6YxbLH7Dbu2BrTtjE
mH6X1Fr67aXAOEaX+l+mZnlMSrrf7Ub/LLOhpP+su7PQsLbaqPws8X9OiAYwuOWuE1TsTgDMTbuj
PQI0RZCNbvkIKHjbdBreO0qe9k6ZGBeUPnDvoxkFjjuQ6euLwO2I2E/ROF8ojwCriKOV8AjjpakE
+mlkzk1bcnF0U/l4sxlJTMroX/PO/LcQCWLydwycoT1RyoncMtISn0sM3RmRF1dz9CDRQU3qtXKO
zOrbda9kvIEoiX95yH66QVBkTxCda+gxcuxmHY0ONDDmhUNHXN2cZUg3z1yAnOGHzsEK+SZh6sXf
JXYJ/SQJC/J4Pev1XNA8YblegFveXIWCRtaZKuJTGYcPcFtm5I8wIwLg/Jv0gtNm+ais9ItuX+7F
DJGixoQ/17BcGg6s1sFjwY3mepWRyZTeKUvMYRsXCVCoIt6F2ZtTWWdryOS6s/xbY5d7uAswMJPy
tsAO1tE/UJdc/oEDyF7oz0KVz03tnDRV7hsalmBr9tlBJHR99iFGbkOc29gYXvJM39lVguEK9v2+
srDEGSxz73QU4r/JiuRUpuJxqJflouY/tAl8cJ4wE/APdhPvXRsdxkdDDZhE9281R5v1SOnWMUYa
mLHv4cMBb2ZND0bV+Ftt5N3xkaOHitzrSPZvcER3xJ+WHIkYPdZuIZ6NCoaxro0A30VqPpFBWnUY
de7jqKMEVNxw25RQlkFEQB9N6zrF2obK7joQlN8hPri7bJyvHlPJvZanNLyZLWZ/bYaWALhlBaz/
vQdGe/C6HJlPDIrt3eBA5lJ51+iaQ9PIXwZ1fReGz3QIKeDyqM4IMVlbfRljEiLklYN2wrOjnf77
K6vx7o3Z72nLGvb+4Fkvk483sp9EHhRgDI5erS1VcFWxUXlM/1Mz/9N1kFQSFM+21tqj0AZBhcb4
liISrbQ2pXEN0mumo8A7dJqObIeM9y5kE5MV6egKIUs/Vo6RXeilBrhepi8ybX9Ti1W4sDJtT40E
2zWunpK4cwDivDrXY2isXSmAIUCYGxuJW8dp6+1goFnFprN2R5Ymg0Vgyk06RPshqAtv3KeWbE66
iXvBAV8M3dHsn1RHuie0CP5L/GabMq1O42SOVy4EAUqoLz0SAilVxfQTbo3Qpu7Fj/9MeHjbsKmI
P5b6a6k+h3AotzFnjN4vkiAzHvSUjISYGn9jMazFHYehiNWl7BDDgH88ppJUYEZ0sFeUImQ6ZtZG
+9UFhvVQfXdIeEe2nQU2SpClIaOshrWJnG5V1AC5Jpngvk4CfP1sNFdPPViOXt68GQ3Jame1Tuzq
aU6LtdnDTMGydIqWyEw694+AEEpgGN4THFmLJ6b/52hRtPapQmf51f1jzHwpqcP5aLNckt3bdLkG
WAQ7FoGEOoASlAXIPdwVtISxLpFjNSEi6eMgLm0/HUxNKkowyN6YpJYu7Xw0are7uHWKV4DxV5bI
guQz580oHoOyfqra+FZWrXsRQM3+90eJQaLnbEVOylkE6Al2NFIdR8wiqGhOPHge73tU+OCeMUCU
+Ym7JOKCIastloZw4T3SIVTUFJX3pDFgDD8Mrf8Fha7eOSr/duOeNnZrWqZi5jP4iLaq9U0SMxNj
tsbYv/ntfYsmzOrqjJzWpBzpVTEwCJf59OpDPsBqMDylhUs0ZM4eZzPcO5QsrOTU77oEZX5OpX0E
q0NHBxlKW0/hOfOVwV1YlK0B0KfluJ/Y9U8ZLoyVYbTv9syaRBUiRMWUoVvTut+4wyCwJ0en1j9t
YwtI5l9T81uPGviTnUvVLJGQpbu8C7RB/+GPhwo3PBbU/XEuHeJjS3nQ1C2dPWhCbKDiSQ8lkZKY
pw6k3BaAkVzxL+0mEf/WuAf2qRkhEmUj2afZ3Fo8TEUIIthUEGYtEQZubT5KA827h70WFPKUjdCC
zfSiDLU38KhvqhGN014wTYMcj7Uar3yBvAg2pqKybDDXR4a+mRGTiGpOO8BF3EpR0FfTO0IaUf0M
Ah92emRodKHUqG9tLnCXS5J/oPf58hU1Xdq7l2GNa22wE3CjN/7QZ5sshVttEqRpXeO1SZiEa9wP
V5FnViv8H8AtS304mtBEzD+zi/iQZBYdUGl35uTaa59SeG2WzQqIIKsvyVHpzCcD4C/yugh5VW4R
vslgLuRvN/nRcQEUlyFcN+bZ9dqFArkh4UieSDKkycjQrHRFrr6RwUhgLlc1gL/WoIPMAKngFNiE
9UGZ205nokKnxbff1W9GwexCxd8Ujip21fpNaYMMcqMH7V5YmGez9TTb5T86PCgSqoBKRoKBrTax
XDFr3fphmJ/gihynjgij0WX6oQ2LGlMSwkuY1auxl/W2m4xsZ7laHeiloK0nq0yUSKN+Nb2QT795
SpIkSCHK7gqOTH5YcGCV76HaJaodn7pxfq2LysSwIt7GmWRaWbbYltwebl85Qi/wvZe6a7/VjF5l
cUuLe3WwneEVPIi3o4nC5CCffVij8W7TCLwqSim2TrXEjSN+J20fUV9fpPt5zH5cM8+4n1jfcokr
DD4m9JI09kROV/LkBbEmxI5GD5Sb2Nt3UEMmmpRXMJPI1uCHoTvlqTf8Y5kIf2uG8xNsgBWvJaJl
DOO7vCNor1qqYDZ23j3JQfDrg5plnZl2lYvNhzMn7QNFHdDU+No02dJuWN7mOH0unfGkGi53DS+N
4/VsjM3HBOp1V8/6S6nH9xjSa+GC0utg+XVCvHNwgesQYXSatJDRntWtYZw82F1Rw1mDu4AN6UC/
N+WFuHrW4bOTgn8fLWoCrEfA62/a8CfqBP41FXG5eHR8tyNqWS6NxKehSOlcqFHnLGvctnWx7ajN
PbK1ZYC7gfF6zTeG4jjggEAowukzTMR9vIemey1YcHb8wuQuiBfFbPqATUoY1J7zK2tyf8KgCVB4
LWVyQMzhqYM6MGwMGNx2hsQh2RwLa10iRtJWVzBXqcVyaiXakY5MWIRAetASfz2BsNvEnvXNlJO1
kBwffDD7NrRq2hkFPYfow5RwtWMwpswuw7z4VUAZey0CouM+2D1Li2qin7moUDYcwCcYTEaBEcd5
rmydBxCtM4tYbHPaB8EmCvcArYq2e51d7hDSDkGOqggmKF5BoWVnywE9HWuURLcGdjWk0HU2YUIK
c1Ouq2layhUIy9va/BcSuV5XFc503C3c4AUQONhmeLs1ZiQ2N9U0dWlIZXyMD4dCyYGZ28o0Iq5t
dhREnbudeKSJ8QemaLFoD86RLMJ57j/bGTddJPh0RXRIy/hCmEgjHwlXjRra4VBO3l5jjVUG82RJ
bJwbYXkjtk8Yn68iLSlL0+n0xY2GWdDuXBxtHvTYSuu5tXIqKqsD25y/pS243tjULa2nFD661r14
FlgW684Hi/IlFDIeSGnbRaXOLIKMespIk5URVs0JP/KvAbhcs+9IQIAY8NxT26w2UUXDt1/0Lu76
8mMozOJQGd3O6soPlmB4koIknDbn3Lxm0uzMEEe2R0yA3Z8pumdv1DhUJm+kENlfq68RzwRp/wfP
uGG3P+n2t4jsrRDzS5N2e2Ng5tMQWa3MYUcXjrXSrGFbR9GGLOHcj+yJdnoP5/h3HmvS2+N7Xc9Q
EKbxLekzRiBQdKaSjEk9kp0SrO8RRhf8qMaqkcNfqVvwulX7EfvORUPuWulVOBw95W9be9BJn8X6
sRnCc+doT1k7xpvYTJwPPfqV5GC1Epp7gXSaihudMwe7Tv5qu/makwl1NTtCdoxWGfDZnG9Adz5T
muDQsxk3WBnoP5YtmcC8R+oaV27rYy0R0SOjA/PsZ3HAWmIsS6AnceL1lvnGl9xz8avPVPL4Bmz7
XAdpOOZIuHENxyGqja94AKJdLc9MZY+Pc9yevKHikMqbW0pgEHWT6QitzIxj46cvgAemZkbwhxt2
CrR829tzypwUYHURh99OZehAKKhXsv7w2T8BPMEtWsg/rcnGI2HzEzhMA5xtdQqFeE7MUBJy5vus
LGNlNsODE5MzGEheetZZkpPcUwxV70YeJyPvPqbqFvW2R1wme261XwiZjHF8zVkBKGWww6085bor
o/pEd/yLW9S/VBU/G21xwXPMJpbsB0kRbM8amU7JVs7eyZjhKhGQudpjvB+maVrx8mISYsQfD3+w
Ig6MFM663j0X1O2CkqAkPrp2E7zcshvw/prTuurV3rWiWzb1GxW+pjE3X37ZU2yPZ8M0HsAPR+wB
Eicov9dm8P40mDGNvGneuPNJAq2k1RRn9ukXARqG+6Na4UiCjEcIiOFhdEmz+O7EpJRJhH0Ws3WP
jOGsBBtVWFj7Ijc+/MEfN0UpPrRBu5MDy/lMmK4JzuTWRFn4hq4rXKBwbMbqqUUqoRAeYvjUvYGk
OI6Nznzd2Dfxsi81JRkQW8PNSYxf1s/4K/dO28z7xiXsMQL4M7xAkw3eqenDFAunwHmTaepv0oRd
pjP8K0WgjBh50Ox6/vJSCm5NrrwQ1wx8o34VYnIgaBv6YK4GsXeQzoqEgoQImIGrh0ABIAPoJSAF
WY8nQ867mrJcd5aMg8LoVznjOutsEMIJ/2sPTwx9h5Nr5YGamiBif14m1e/A8KhzaaIQhwzEAjv/
qieLEHtVRVhW86Mr+vtEniLNq9e5NWhvU92rwvNEePFqF9E/qaWHRnPyIF7YMZVf/bgRpW5aY+5L
wMd6fe3hynJBg6zSCQJVFrdHMqRb2cDl0DLC4FIbnqAH48XSCLazdZIaAjqniAtnJmVgekKLoxVN
z86IRb6Yb7aW6tuaHXUV09pSMcvLYJ9FSmAbPGkOtYaxGh84rq0huV7bvD0m6fSaKfs5h2xa4oDI
6mKX+/BYmUB9W2StHbf74Htc5RPMFc3sNzkGopVW6RdV+2gBvd0x1NrwqbIg599ls49Ggk2X5uRP
2ReXG25EYXFKsvALcYOwiagPdPRYm2JglbCor2wyXDqtPOt0V62tur9TPP8uNIBjDpcDXUQPvRlz
6JrnC8Sse4qyNvj+I9TZVca1Ya352r2dNmFuvzGgzHdFXsLIMrhqdM4Dt/fAVvmPEWFadDpvRakv
tEC6hCy6B9RaU+pgeXSONDU+BOTUqyHdIOL/uq5N82g1xOKiyDmVkX4W8Yk0xQ1WGsnKQuncfJfj
S0VVFHCIcJSMyDP5Ezckc1pGWS1cRgqPL3m+xHMHh9EuxUimlfqrtpYbr34PIbge5zmk3op9Yhj8
N8vsXx0p96qZv5iPu0EqDNo4oTUgIwwr0B1iXdDsA+UiXffchDZUkL6XObdmqSGUaZ46OpGMAph9
lznDcWbSFbkOqQ3et4NGi7EJX5kmBGXkZ9hQMXUtZs/kkaEtykkDR8daripJ/A7Qf7GDlN8GJpMH
PEckxJm++iE3fBhFXPwTlW7bPL0nrXmdGTB7A9tt6uBWQp3fSdvfx2A9VsyiPuvke8SXvh6HbD8Z
X5Y1rZzeJdRZUn6XHms6xPzETi+lrY0MWSRCZZrtc3qt0wIekrBjWMYeVi2OV/sqHl6qvDo0Xf3i
U9WF8qbvoGH4yc3sAEOE/s0towVeSx9p1D5ZWHAcxOIIkGpknKdUv/q196GPzZ4/2s6NoC55ToFQ
AGCno/xqHeoTd3b8w9x2gRTC9WLcHOVigTQF3rLPNIMRbhixPpWdddfJrm473H5hyaGtCIE9liyX
q5pTbeh3yErUnRRLDK6kgx1iDp+7wV7mOuXjgBCxEjSvuAZZxZoHeu7D5zRi2S9G/yxnQsEt+37h
RhCMGoNsGZY+J96XRbfBwnpfHvXYhoLeqhnQOfeBtsT8PF/rEaBkIT78NCXshhXGthc+w/zDUAVX
dhQ9R2PS7Ji1QoHtePqhMURKX3C3EYUvbKwiCkTo/tgLr0136tskBvageaPckGmPeKvGJqYENC+2
CognYQnqZEgI+gDCkEKxfaX0U2VIanpGT3Dl/jeSGO7GkktMK93YOOz9lqKeasJBt/B82QESFoZq
KZptPO3KFOlkefojvuaHVHEQrg0Zbu2BTGPSyKewnflOEF/dr1x3xiBvUVWm+EUnK0qZ9kTjl58+
0muEvR++MEXp+KZGTW211II1wUkaJss1SW0XXYLacwkU0Cl4JWFlY0N462yPtnumvNvIqT9kzSRM
G+f7mEBcjYznTDagO0zBvtCUR9+jHoVBuQHJ0Wg/ivk5qXyuryaFvXkLB8ZFUpq8R0dm5pYrhbE2
c/XrmI+600GXg+vgzOYejPDCQ3hx+yhQtdzJ1DA3SGRot6RFOVhh8+BTKiQnU2/eA59g5qmQsFrH
+SYEIvhzy0AfYqpwzZ1Xdu7ecFaJLziv6xYWNRYMWCOKRSM1T5NmpRthT4fGtPEUVmjFFgEZwk4W
SoG4ktXtKcKV98jmBZ8kWifJ1nKLIx5cD8eSai6y3eyCqUnt6hBqsHcrVdJKlpmbekJARpvFYGoc
KNG2N1STH9A7mRhPt6Qfdr2R99uULmxrju6z8oKMSFc1uhJFR2ywQ1osadMYdL3Tb4qMUmTqq5m/
xusBEnDU3DKgYvhBAJ1ZcriMDMyEiPYFXAMaDHdJXoPq8kou0EbKDGKBsNYt3AjvlZKMvfLUhX/9
J1LtRYZscFiYN9yfDnAo2hNz0szj2BFx3whN9EuLN9oBtRJW7OfWSM4DmnAcx7dqSB7NZVdoOOJm
lCHte3q813Pr3FQ+P3VGx+Yr/2i4xAqoPfQuX+CU8qyZETIFiIsuMJcRGSerVBBL7mYC+zOCFoBq
mFV0pdU5jbJNl6EEd08xqRt6SssS+g38mbl+Aj/9kkk/2SoG3Lijdq7nfUxGOq1cs1lZOXO/OXa+
gSGubdzJmIHplXC19xhcnvDzTz3T4BR68sPGZlST2/UTzDpGS7+Xig/IMqwnBrIdLXlUs8E6sh4S
nqJZd4nd+6LbRiUy6JAikjlRQikbSCXq6e4gWN/yanwYlrk9zV7nHBBML/DNTIy6gMelaRduINFc
pMEQhYMHLsGt2zdncw4L3JrlZ29H5J3FwLxR3KSpGBwUJz82zjGNMFibriCBuIJHoCT1bKE/9fmp
EmDY04oWN+0QM2hYUdIWQuw2bqOjj5surdwVPhLKt9SyEdKuExUM2LHNnKyKvdqabl0p3pLhkJhS
PSi0snAsX7qyP2cxe1AOVA8VDkCMVBozx+4+C/ejzhZ3IhMyI+0+BI5DDiD+d1zFj7BgE/ysnrfT
gOgPiiBZCM2O2fGK3hMB5Hm42riOV+7AGK5p4Ulk2rYJTe9f1u+mdbtIzjibmZohPHUldmEsMPPR
6W0Ts0l+hbSDOGY56aafEQF779JWxavR2fVGGDPbsB8yRfPopBHji8esaGV+ay7TMkSDZItfi252
gQOtysctol++sZIK/qKlb+J6xtazs6ISLziuvK0vknSfLDucoHEMOeQygtMOBz3bcPDpIAR0HQyV
lTngV7XmF45s8uiUNDroJK2G0OOpT2rwVAN7O2mhw7wM27R+qIISj/iKJkAQUnCONwojwcxohpEG
rFOy8TJjvMzEcjVp01czGp8+03lHa16kWZ2BKuFdGQEbGk76McY9pjSf3+kQe5vCGQ9FWB1cv/nO
YFMm9eIQTqZjUcIoKVM6kfr2LTVw3VR5HshkPEYToUHuMChXcIkXryi2uH+O5PZHlymnsbT6Kt2n
pAS7TgrkMaQRrMmbw1zTAeJKLASuYKdEoJP5qQBjr7AvUxYfofJ5uzxyebt5+Mrc+Oz5dWSj/82y
OKaO1q5aoz6iwXEJ8uNDSTuGKOyjn4znFgm90d1wbUn03kmFZz8CrIPft+b2QdBbfDhVdsicp9p1
70gqdeBjS6DaCjNeIlk1K5s22wEfOSlcTA+2t80c7sTKq4sjl+VPF3XKmOmc7ansuMQa+6a0tnno
/PluNTEgwWgyljLfMokbLmYUfSfaZK44S5i70LkN0mUj7ZaQCq2OV6ve5swJMJpQhmjxdAQ6gSS0
BMJCsfGE30GuLMOq/6FgrkusFvUwH6yuo2i+9T64U2Z0wmVfYDoXsru57ZcqhNCcyXHBAhbqBeeW
sxvqae0ZuJWVdLQNh9UD3ZT0IrozQ5bwbllGv6lsbIMGPaiEgfDZuTs9d/wP/hmMF9KC3DrxrBDR
BL+xtjALEFMuiDN2E+9dAtk5xyK+xXvwE8fWRGYH7KEdFvHG1Z+iiCpsm+4Mvm6Pvu3h4BDJP4aE
FSOnuFZh2G3GCanRVRkDNKqv28W0Tg/PH6YumJEzrXxWwjcbtwwJimo3+x/gQzk3j3EWYOD5ci2I
umGMK1EzmmxtGdo7cVbrpMvyH5LgykWsd/HJ0Xhuv7JPs822/RU70l3W+o+qC21b69pB1vXb4DGy
6cluRYMhECuzox5RDJjsHa9sn/VI43uY6wtCIuQE4ZlrWxFWZNqfBCY1m2tUGh9zIW5Ljpn0i0Qz
86M5gUutc2woLXeb5ZB1tQW+RUxja0biN++88frfD7fvOdDC0WzKN0NxG5OQl+A/ZC+O3XH568hy
C1P8tGkzwvghW5D61LI5A9JKO0c/Xq69Ed3trjOTwlW7HV3tqw6tmTKt/NXQ1AeXXisw3eZl8qAx
5CMjZxV13wVtZUFYdW+jqp9t0mgQcd9iFDWy0uqdPr6lGJjs9loO40z7y6ShnjK102wCjnGBCb4p
ealrRkmqgWGoevsaj0gjlqRRA8/uyS6jS+zO14KjZmVpx3ae2kPjhufYMs+6Nf/qwFML+05m6Vdz
IsiXlCTYnPPt+U6M+IIYsSPpGmQ4oMCCXZOajXHK/WfJfBXx8DDH3V4Ay4eAH5KhpM6sMXaAAz9F
CTScqweOmHc/hQCn+CSn0X5Gv/oruum9hRuD9wfHTTjucnx21AZg/MGDw208BqWPuQmLZv2gccVS
JlPgXPs1LA4cRK4vEaismiCLS5b97DFzdPzmaaJrAzsofHuJSsqIHSawfiCicKHuo9jrS3OwyIaG
AfRdTBQSD0RdYgY8D5Rl00pl0zQ/l+/xzEXW8uy7Hus8/wMWL5UycYGYA7y/pTvTLGMGhMamCisW
PfqvmrLBeNS43xZa0MH0UvjkJrgUwAYt59Q9hXbEFIH76zkIQFLmTDJoPaJkiGLiQtD/ghPZUoaF
2sxOMhZWg8LPJo5UuOVgd29jK/tmqfooK20/D9gH++5WFHQ12g0UA49GqS5Drxn7h9oon6Pwn+WR
kSyG6J5TfxBQv7aBdENJofnm8VwvbwJQfSqMautdBzKUmB1jVgIoERDaPHEJfvSAZfSONSHvv4ql
qzr21c7IyHm47OJA4Yg4v5Cy+8E/EHP71W4SorjVS2JXP868TzQwCWOCQyPC642oZF/8Sf9VG8cB
but3xVaGVbsq8DhVzkh+aS6+tAZuPkcOr/Hx3KAj19CaK+h4QUQlyVj0Ouf47L126KPnpIdzcnSs
VdKbNzueyRs5W7zG11FxTZzKr669hWPLxHQ80xOx7aBQggHrTnHDERg9sprClziKuTUlFJpgkY2N
8Y/I2EaqmfpGxHrg2/lhNKHFDq7+AFYCYOHUBiMm1PXIokdNMy9AUR1it4acl4lHoGdPg52+GXb+
ovLJQk4BOCjiYmNn9qfdeNVBr50j4svRnPXTaPaPE8wJgt/RNglfnGq8Z7r/WaVztTZI0HfVX8/s
vLT6x0S/oo1sNE6DK68FiFt9UCBwrdL+KbEYTIbIcYrPZCBMSsy/9Fb4fnkZNka9RMvfNftadoig
WU9LDpN+Dm8+w3jMtmS3xodyYMaBkX3dND5e8v8m5d47a8+5rwXoI/07waiPy3/tz2sBzJ2qmF2u
LXfXZB/F6TUfmBqmA4bcYmy+IqMomUl/jC5kXBW3exYwkmr+uIvb9tuimc1zjDv+NC6UI7OpCjdQ
2Ds/TZ1dbfacLtJeHXvpYHISQUodah+GoAcY9Y+u8B5oMllQEfY69kJxzCYfBd4+T1ovg8lU/5x8
CI8D9bb4X2o9mNgaMTAMa2Nsfxw3LRh1MytqNb3c5/ngrVIjfU81UtK6nahzN2Wfmd+pnel2ODFR
jDR28gHsvJWLv8pxoPjFED+Yba/m8NdFUqBO0gNyodMC1CXq0NcfUdQ9kJXiNi+l/zwazj+r6r+w
rJy9sXkF/cAtDaRxWBmMJaj6wc8jf0HQrQw8UTsXhZUeAT6tiHA/eIWZkbqza/gqp/w2akSWpb3p
J43OV+ke4Wf6VCssNeO1damg7pk2dRZeF/2Eecklr/K4pDs8jsgN3BfTLSipZidVW63dqHC2DGkp
D2DFxr34OxcjpUNJepz75tDZ2ZPblQzx5XzuOmi5Tax2oU1WOObhgTA/oYma6tNLvfEgAQqtUIku
aMA5msf4y/kd3pbvLFJSdUQQg3/hLE8KYKOAss9h/jcavLDSxfvt8vHz0rsb8ExXlPGlOA+2mzH8
C03lrmmw+sUovcFTOlJ4nAY03KrdoCBzMhrec53Eb6Kso6V0/huOfb5AK8s7AMl0vtaO/yvs5k9n
ck9R0QVmgLHWzZippzZmG+i8tC/5+QcOmHKHYJKsq8Ul0rPdOli7nhQM3ViS7J50aex1s0MHVzCc
pOK7ohYvAYYp1tiP5Km1zB3sRetmEzdQzSdNVvlJOnb8kFrJdoqn9NGYi88Kk0EWq3qLTbK7KN6m
DaK0Qcr02Ey8VkU/U6M920d6tvWN6854nqiyWdN89pgWRHCiId0hOOMz55lxIqIICaG4WvPkhu5E
LBeOfLdSd+2DajBcSh5bsz5XjCvaLwhVZ2eECutVZPKHibtJtdQ9O+09Uf43XEuqKTlzVI68Nqzs
GmkOBx80DdrTx5xRCJ/TFpcmnKnMH1sON/hkzdSQyyOf0zNC0DqqVHzyysrICEVMCW7TjGGbZaiL
2z8UkavhjgDgqfvNTomx+tf7gv7mKNk1s38HMQGkH6R26+SvSVf/k5OLYFyRj8h6LmJGL7YMjZN1
ag//w96ZNcdtZdn6r3TUOxxnwHijqh9y5pgpJklRfEFQJIV5nvHr+4PsiBZlt9x14z7eh3LYJZtI
IoFz9tl7rW+hpXcfPWPSh6kpzuHISHdy1LEUDE+qscWx6VporNPPNismk/yabPfkkbKMoyHr+FYz
SAdLnmn+dEDcgx3ePdLRCbAoFWpX7ztPkhzR9VjN6Wgzcc8Otdu8Jq3znkx0wazIfPXy+KtcEj6K
Nn6qHBSnA/kh9IGsb3334vbutQs5Ly8hokgy/Tpf3FUib/amttt1qwyb+EIyNDSR5QRTd9elzp9F
VaqHhPmLSqqnMpyayzDqH8vI56vH+ku2m73VScOA2UP7o+YO/ZY5EVkgmJdKwpUPpjkiQ0C4v9L1
APbBOPqDXpZa0r5btA638+yuqlSfTKzIB8yRD4ZnvswgaLfgtvKlfxEjHlafiJ6AzsPeYQbWteyn
+8Iw40NBz5M3iDST/lRN9II1pnJDzo9lDu6cIMRrCVw5l8WLkWEbSwS+CBrXSXsuvLLdE4m+9Ags
FARAWkGd71sSANIi0OQpeJ97UMBrZVUn0M3BdoT0A4j2Ijfmd6sFc9L05B32PWg9MR28iUaNIvi5
0uMb/xvXNEDFTGonsZlBW1PSBOmVbRpYVqqZzqSKPxmqvAjGzgEk1DyEbbZpg+oBDg9kX8Z+unws
E80Qz3O+mLH/3ElmWMvfVCohmeKYkjOKsBanxsA0aR/FbNk+/JgIMrAwTgwingNgq4M6Zh3TulR5
p36kr0736KgyDiVUfnlcPeTk51qddU0W0aUhpmOdWhykJaTAAil3Y49XVel/6YfolpBXFKgt2znq
Qrgx+PFtIjprY8lV49vpoY33wYVpjMRHoarIzJ7aY9103s6KZgQSEjI8lVdtm/ezRoqXeuDd2npt
2+HaZAg2LFuxtr0j0fOE7oXXseYEKvNKrx+SFBfP6PIfiO7Nn7E9QPECoG0En1qm0BvZksity3cZ
0WCpCnkLDCLDUDh2Y3kIkRog1SNxchi/CKe6dALa7W3MMdiK0L1Wk7lNNIq4uFuQ35i7ZZMCSDTH
k2gw0kRWzQ6pzBczmLD4GcY2Td1krxrnvXVA3/oZ8wUj4MNywuOnwMfewt2qLskqOhjVc0rT+8IK
hlPilG9dgEDCdbiXyZKvYSlmKzZVRJXidC9jxk/2qyZddVsUFKZYyaYLyUENAVuw5fR144nhofFA
ktjUBhtCSPDLeWjR2Qa6lqRGo73sVHpXlPrB7iAWyytpO2ennZhPF9RlKuUr1ddJ0kQXOcAY6IXi
ixVWoIt0xb1wrS+T3fYMBdInh1MnKGAW4CGCzB9yQl4XfOv4LbJXOTbYnC2CfFw8/wap95tWQNkU
odqTs9hetG68uNDhIWl0CTVd0pROTcfWy+knP+tyuGllfaUkiizVi/sRV1qDsC0hCWCXeeIeDAIc
T4fIxpnPYYv+Ebf1BjkJ0IK4xuFZnRnnojFMmEao5KKEObHB4g2SrGcHX0YRVttvRAydE+z5yisI
mxfWYNGQiq5SVnE6D/N8EeLzCPpqOMUujEo5QR0y04wnJXQvaaBxKAoadRE2PK85RwpqJHiAHZgh
Xzpv/kJoc5Gw16m5j4iqojLJst0Yv5bNUJCwYatXapY0Gk55UnrAFdHdeelJFZwusZMwsPCiYJff
ckq1t3XbvREUVu2baeg3XsBHZFGjNgHFwcjcAqRvWekGv2R+IcgK7MiQv64c5WxcUNP0wvQte/rW
shQJBMxvXGRiq9SzjF1QEwzlIvEIebQdX4i9bKxyk+JrvLQt+7LPkZlqQhl1BHDATYL7aFwbpE7e
mB6MtMnsvsmppIUQ2uZF2aUPzJDakxEMCGTxwK3IC6cVFUUYaKR+UiNFGyTqvQvgaz9DuSfkZ1Dn
QlQXtT9f9zYYIkyzbPHCORSio2aYkF/jVd4Pg/U8pcWjATGNkJh9ORjJph78YLN4cD1nJiMpGeg3
dPYz/VLBt+0I8nENvGTI+1A2tv2N267KtuKOON0TI/cY221xainsOt81nqrBZvF8NUwPIEd/0zUZ
E8Oqf4EHsJ4oIzGTYCXTib13JPcncdHouXl+zKvxAVFoiE4wpus6BDvyLy2UZGG1UaP5KNjQ9mZT
DSR+x4jvsvkWIJF/M0F5j0oKzV5DWWL8jTDDZ2ZhUyDifdQkXayIV38WHX79ob0nVHEPuooXxSCS
O/CYr6DwOUXya2/CdyssgN9Th/OlCXumst3ZDdQJLPBAU0yeW0Xygje2fAhzPY/Im2IzKFZRYu5i
a7xfVqbGww73ig4NiMOduvI955nWCQlAAQhzDhjlis77mxHGMXocVj8GdZcEQD7YbVXvC0K9YrXw
hCRJXLM/PM905rDuiBvFGk3UCjcgiLkVRluUtFQQZTTxeHYIhM0S78us0+MowjtPdU/DSN83XVYM
TpHNUA/QH0IEM6i0AvMbjbot3yKwVBWQbwIdOg/EDdOPd4opuSpd77XNv052h65uFmc7BVUcofkb
ZEF1ZTKujsZvfIXT1gnqM/iXhyByXo3sJEm2ptFSXlY+z7Ttck1jDMhJTr8xloA9DxEn4SuOu866
iWnHVntafmtPsT8rj8yAnD3aSNhhignAzZBH+UbZ6gC+I141ZRleuhB2crHNfP2E92AgHw67tqab
S/OnSpMnK83usmJut17lwwxT01OWeTcchk9i6mGWsct/cSYH9+94YvD66JU8Iy2Dd8Oq3ZWjx3yl
BO1gzZwpEzGtGvFQW8MpWNSQjZ98DazywYR3NyLJ4lt9aABL53Zy8IP8IZmRo2sXEG+sRQZZhRB1
C7t7QdiNdOKv+RLHGhX1qQDp1BVPJWfLjTMdUPPu5cClZ5kdnbrMdlFirR2rvGzHeq+G+iadXz27
uVguZHgazeD8WRbyiVwrEjom61HGFwjRPqO6AjoYVyvptxxJPGRquaIXIBtwU4vqxbIfqvAhnMO7
hqNv31HXhIu4HPXUWrREX4FHGrrwUzRxZzuw9PN7PRdbp5GHqeUAE79Ru2QMcEAY1RmVKxZ3IzwS
s3tVLEOzOjlPWG61g5YgWEpTFD1j731RCmGu1tXBzluC7+GPwH7a4qVYGi7sTaqAdwTAD1ctw/z2
FDpxtE7Ysx0bhTENnJ1vhbQRabM1McWE5Vu7orbjLWxE3M+8/IvSo5eQd2J2owBTnA2bYDbm61Rg
7Ii9G4Kr92YVEFmEXWVOHTZX372h1nQ2mSrWYe18dtBB0z68ClqGvUMfdYeKzLOurL6q3kLixRaY
NEpfN0ykXKdBq98RXFL4fLI2Da96TWZ6CUhN8DHD1LkEL7WEw4RnPXvxxs3oIbLpjN0wriMSuBBw
4KZPaJYJwoTrOj80dbZpJhJQ6pgE3yhtL3rG5i6hXyqoH6yLGbrUypf5HgPTF8vQJHg0R7AMwa7y
xRdbhA/O8gI7E66dzgxB0Gg4/zb9InUVz3Z2pXnucRKr98FnaKqviokTnsmXHEds5FJYt07vMudn
ZUw8by/j5o20689YS0CYOSytzPAAOteoiafL3s0f8KYiG3Org9S8w22ZHfAhHiIUUb6pq3VX52d6
t6vBBJDSmtOqHJhr0td+olbknFpndx1fKPURM2SM/DTMmYSHZMDFCk76pJ98c3RgzIlDySa+6u30
2EbicUKM1tFmlBVpY537uUAUjoMrRy9lvI6CP5h9djA8FT44b3yHNCLKVDz6TBqMcDDvKm862hXH
YaFPVpV/jsB2UuxdBeynCwn2IGmjLh7qUTGN8GxmMD16CvrmFf7lr6VsbDTLyV1rk2gxZJhzOLzi
24EaK1KPbF5G73AcnuyQt9Hpaapwe6hqeSOxG2ctcETPHt8K5n/0S6sYCw0yll6hly4QCDQte5mb
Y64jZAV9pr3thSbuMoDKlDYl6aUhHoFqqI957y5RIkQoDgDjlq9EMC4HlpY/zMSMrDKDatFBqmzR
E+aQykm+sC8Y/2GPNtVj5zQQeGy0xYQqhXbwldIdbRIF0CqGzLPmQ/mdeCPihjz3cSKt032EJ4jf
W3BSZUSgh/LA5DVvarF2qva8fEMTEsODmh5h+xN6k88bgzkKc1xuIuK5thBcM5rvWB3EOolM41AH
30r0DEjegwnSZXtwi+k0mtERMuKmLzNBIxvy5LIGA7sbOLwiMiqQSUzIoRd1yzm3LQPZJ9vEDDGE
B5U80vemmKD9q+qqApu3Rf9w7A0OuqS75MCucyH4IRxpg3W/r4vyfkSItZEWeTl5GRBwNZ4V9ASJ
nXGorbNH9bue7LpfFSq9GZvhse/NG7ee91pNLxGRa9oM3ANLzG1YpYwnA+9sDBxGiX4kNpuA1jne
TMtC2UfPutfAgsY5R1tJCnkV5bcJgX6qYTa4xPqQXZxsqYoJv5Un27c4seoZO/7g3uOrlVjy8ndf
5M+2stQmHvM3QLA8fR1YOCc8C6d/qa2gB4bIyKbkDR1CwqF9p1sPOvD2Ob77TUMcQEgK9gpqCQNM
3ieLla0oSI9XisJ/eK5bSn0ya0/UyoBGObzGhoWogz0pMBZRNKYWnV1WmT3ipDJvZqlPwqQNnE3O
IQw5q+eCE/00kvISPA9gYFZmsijXU5Nqv6CHwZa8PHO0Xx0OeUcfHW2VfjLVvazQ3JtBtyYGYs8U
msU6728DIspX7Vg0u67RmuY6/cPOKwCFiBdR1txegwfdxhY9Ws6u6DAxVrSSLf9b6tM2Qr1EAEQS
H77f0JQSoi70iWL82R9osKDDJc3ktUklAOZxevF9Fk+gbqtEqHOLnVrjcLBYY5aBQwD7jAZeywB3
OkMAGC8ZCB+K3rynrMb9ns3UI4YNuu22mU3EQVn6SYO3IziShX2gn95epyY0r1a9Sx/vsfKGU2GD
7MzYRsdaXWcNQ70kPVcGLSZS4meAos25Us51QkxwrTElFvZTx5Rh1XrtXdGNKGPC5Eutsuyaibbh
91csEMuSaInd1DPeBFgzVWzLZWmae2O2adE5x2DieYNzymh36J/ho9TbMXY/I1MVRIoaV6SuAUXA
rm2i+Fl4m/T20TrNWw7p/brkbLBtaJt6FJquyYl98ssvgxgRHxDDk1Lh4aouNvlMrmSFTJ6H5LXL
s2LP6on8w7nGuUTNIgl9Nk02ZzsBZ0uJ1fTu1sr6s2qo8uyoILrTD7Z5jBIV2uQxwHE4pf4jHvkr
5phYVjIOE1X0IOeA1CCPDRlRAXTyV0x9p97OzssfWppqwTOSh2XfIGircc0NHVKHthNT2ICwdXIr
kEorRg5pfzajmCew9ONNkZcHEnguXaMGlxlelNNAA9ciLVITjueoR2RvyBPSUyVT5hu45i4zo3us
g6pZETIXEV2DHrOlT0/rY1M5eYIQjhy3GiQhOpgDjznzj/YK9N/GZV686mJyEU3SOUWAfXUA40FP
c1Lb0rTvw7pHAKXDB4SH2xn5MF0FhngRwsPeQK1Mo53vGP5OV9JmzEDY1RXylqW+QjAzVMRYYIh4
pnXjrckYYMJrI7uPiDRYm53xGZvpw9AU12WkvhFvUyPSSt68PL/wUI9wAMk7Di/pu6ytx2KIjn7m
v9C7F0zPJHED5iYy3JvOQfbBgLm7L3tGTNobvRWUl+exf5ijvtyAp4KKm93iM4b/P8cI0QvvxMZw
XF4Wd+DFXmJ/UFO2KJqTd/CyydbQCWJN56riZ3cVY9di5ixBv2IpHYJP/awPMmQQ4C2QiGUyqLz6
YErzgkw5Ky/e0yDqdowaZBRMG38cVmkWYWrSm5Fxw8WUgiG260+eM5LAl3jP0MiDzVIJmuYEwIkJ
AXUyEOxkJqUzKtbSFtdDy4Yfamh+2bDPtDesS4TGhp+kjPgLbNyU/WvLgU4TXea5fEKp9ZIlRLUu
+w3Gt1qiOCUBpK10vdGJuio9qiakn+iMkG6TKIqYG1AymzFGdcfoz00xXjmBIA6HH2UMBE+C0djJ
ulNbYjsP6PCuSsk9XETcAjDws4GiscqIsUk8BMekyZ91Gx15KfKpop3eEVMtSmysjF8CF3RD92xk
2QWejAONlSsxMmXVGF7xqGMBIUUCTG+6j+3iihhWew0BnvFWF7+1cPJpQ1hblOFwFYbHohD8flhQ
2jA9jClupYaHKwQggqGMesVoCjZW5RMG2G+WPoyOBHC+pcXtFs8JEd60hRiaD+JszqWFbNmiEVLU
e5nLh0GnD4PPAJZgV5B7cTYxQZKvXlEOF8oOcRXF6cZRFaNpPkqeTTSSjOjCCp0QKb59nfv9ba8o
PNsZmUho3+JYY/QM0xnBXnHMyTzzKPMKSVzKRKAfM2HVhvSRySGcpfk8BcwOegcozOShh9rJvkQ2
VJLzy6ZJ5ZeM1SVy4nUdl1cIKbZAIz5P9cQB139Eloa8UiN6Y3yLCvnZnbGTCTy3a1dEpzqg2cP+
ujDXr/HgP0+KGnHjnKCNbovY2ftlJfZFPdBe7NO958/M1KfxMnbMMzYZjPaefMF9/p4W5bURo8uE
2t3vWqaDnGlqwibt+C6iibbNa3va55oHq41QRvbPHbPqNZoeGqhKdlvAMphyLYKme+G+xnXur/8/
n/B/xSdUv+QTXr3nHwM55PLv/04lNOVvLh4CBxSzbbvkYeh//AEl1Po3T0qybFxLuIQ6Ov8NJbR+
E1qbSvBHnmB+qkjxwEGy5HEY5m+OMh1H8P9LpbQkYeM///k6/p/gHZ5DOgVF3vz0z/+Rd9mpiPK2
+dc/+EE/xnHYtqfRb5suH8A1Paau/PkPcRzCb6NG+GyBRsVkGl7EXZ0kX3+ANf5xzR+voRS/yQ9X
cbRpWZ5rO57C1qPZs7kHP14lGLNRZRiYkWCqvt/SEU+ANqBpfXJaf5CbUMc9oNncfDFKv55WWVcB
+hktAZYq9EwG8nnrzA81gzTI81FX+qB8ygBuHdsL4Aok6UkVkMDWE+ShmPfl00S3zCBvOdqZjjlZ
lIoUURggvcpkSt/gBd6Uo06nYz9wtLzo+GEMkRL88/23ycobfU3gQWz0675rXCoEOk3gjqjuOVNM
hW0/gbqe5A23dtKIj7zoMw2whZ7XIO67LPACuMUSygHIg/Z2cfBG52hK3v9ILp62vvecjMFZ2TYA
ur53ObLZj/s1OjD/fcK+gJlB9w2hUklSVviHWPDpYbvIdIJhE7IwGKc+M/0ZiVYcTPYzTum+f+oR
EXQVvhMDEP9r09t2RfYrLXuMcFGLIgaIboSf5KuwNI6zTWLHJSeqNIaeuoMdPTmnIbBL0OcofQiA
9cwcmWjJzGytEW9YV2FoVd6WLAvc8gwy4ECNGR3mkyzzeWg2nGk9ua16nIuXVaEb63PGBkv1SgIq
cKVO03rAdRRUcysx8Vv1REUua7YEEU3IvHqvMKGDjdydS0b6HuSyNA6omItZwAuKle3sOQw5wVs6
FdGnCsB+ecxxlNBHG3O2gm2XmfmbiZFmA7hFqEOXokvdNKAcj9KbaO0k9piTmFTLJQbBQvwS0eHp
mvy267286HZZG4aVArFTj3YJ3SGcgj2HHjv+NEoM0T5U9cGanhhT9MFinZyePc9CymOiah4+9WSy
6zVRhL0iiUxy6g5bOPmkLrgpFnF7Mi3Cb3zSUs6W4Vg0jDIfAkJPFCRtSI06lHKiQuXuo61G1Dwc
EBj2sXcliOJIjhxn4CZGg+djPwLgi+NqGrIBegqK6JvKKrVzo1oXsFPO8+7tbCvHcjNOMSjxqJ+E
uwVphPAeTV3FxBtXuaTxhC34WChBr8Um27PfiV73SA7rfCCOeayYa0Vu1eEPCPAt5ojVG3qTKehQ
55OpLWRAiJp1cyDGvevJpfAxtNaTRrBWx30SnLrUYqBQtg6voVJTVyMuzhJiqyZesYOwiLV6Y+CJ
jl9HAOg2k5KWfUi7iZ9TeNItKMMNQHl33qhNdz9ryoJtmNRW+YreggWF9bKcb3q/SPzrSEWJXEUQ
bBgyR0UR3ahatsP9pKfBvbDHXkaHRNKDWsuZQeEqiLzpG2GlRXWrlGB9oYevgEd0NmY4etnUW1Fk
o0/qAiOsqSs7Tg6fdNrbzhWnqiZ77duWT4Q1ptDBS+BNk6kpMVz1BQtv7+yz3KqpKTlnIPwuJNCm
R9wUirErRrls7pAwZEj+SiZGad+4OGtKWgarxgsiou8olFFc1YmsN4h8sIbUHrRSBCB0yC5Jp7b9
ux7ebIWjEETgbLzHpDjgG5l9Vocvv17IiZX6YRl3qX1tWzlKki6lhZQ/bxZEFhhgbalI3IpiPfaR
lg9iep8K30G8kTurX19Oftycfr8eMm9T4We2pWX+xMsNhAA+M3K9boi/whu4HdBY+ylTSuR4Nd3S
gJRDsB8EESH+KsWjTSgOb96lCKP7X38W5y9+dbZkGuHC8qALs7//uINNVhiDVshpdXpOE2yEMTwr
jolAtadZ3zqO6hinwDr6veD6sF1/2DrFX13Xgkqs2JwlqV4fr2sRKNmWDu0G0ZDuw3xjrgEuakZQ
ETBcXtA1fJQVCQLweI9zfarcb/ToN/AIqYvrVdvTqOgyXAY5wfDDwBQ1/vTrO/OnL8mVyyncpZwX
UrBtfPyEtZBN2/GsrlqyiXZ+qN5gL3l/8yj81UVMAMy28hTPwc+3n6hRr7dcxL9kymwnulzQufa/
/j2WSuf3emnhSPOw8XtYprCpUByqFeenOy1TwGbz5HNcwF2792M6lkPkOIdBWXr760v9xW/DryFN
h5fIc7T86VKJT3NJD5zjuwGqCp10tB+IV359kb/4fbgIvEUlbMf80/fipZxwEU0vUII22FtjKe8N
OxLEAYnk/+ZStqTIFaZE1PjTe0pvtOmqcOlLWMx2WgA0XxPR/M0j8Fe/jxa2aVrLbVNi+fMfKtXA
GRjRp3AKTTyPj9kcs5z62rC3Hkijf/95U1JrbTtCYXPRP690lUs2NjgPYIlRqFHUMNIdHOZov/6K
lu/54yOnWFOWF8fDbMKT8PFXys3EKRiHL7Lh8ZiVyCSEQ1BVPZZ3SdAjLPL98OLfv6SplGMq9mWb
M8THS/pGqwJ4N1wSrKR2iCjIIXYrYBRo6LB6G3+zbv75W0NTr7mHS2PbYyH7eD3dGi3+WY9ORMn5
V3dflFU/5k3+NzvTX13GsjXPoOIYI+2f7iSUxri1LR72hDorBoQm3R5Q3ITyOmNfln9zF/+0EXIJ
05K0UWHNexyiPv5WnshpLjl4wq3KwY7dmeSWkFcLXCOLvP5mhGl6/vX3Jpff4OdnxaYC49czTZ6C
nx7/tqQMEiGPvwKisevDlF57YVpkh5TWALi3IzzUIqAQ9DoK3oGmUA3w5pCkgevde9VIkQ+eZSId
sJP97zmd/+Mu9Vd333aZsPMNeIo98uPtKCQWVxXyUOmp1vW1FVPjrHXN3rVt8T5Em1/fi4+nSVZq
T1qSYoTFBqHBnzYDxHyWxH7ArZADjpaCQGUG9Z+tcb6yk/6T7OQjUrbrX1/0T2v28pU7PMyey6v6
p+2hL/pKVmD+VtUMWElOtnM3QEi4+36V/9eJp/v34vYle2/+ufzg16IkzTcI2//8+I+0Af647ual
ffnwD9vvTY9P3Xs93b03Xcp/+vuXvfyb/9s//COF4X4q3//1j9eiy9vlpwVRkf8Y0MA6+sONXn7+
H//d8gv86x/n6L2uX/7j+r3IX/70n/2R6yDFbzz2SpPQ4Hqu9DTfzR+5DqSTamEKVwjhmbYwl8Ig
L+rvwaWUUn/0TOzfPEp3yTGMt8dmsXX/nZaJ/Pj2WxR/XE9bLNi0YHgdl+fzh52ICVVYUyRfqMbL
zn2BvhgVyr3tTwlVt73xY3ApmY9OvPGhn3bZYWy/OinAx76RcCSdu5osp8vDD7ft9PtK8GOl+NMC
8f1T0TAS/A3JRJJt8uOn4o1pErb8C2dssgvkB7hpw3TrGu0xHSOongJ+A+ZLuWn9CQusLAzIXRWA
TH96cgD2rX/9eb5v+v+9YFmOxUexKJfZaCwOgdZPK7+ETeLPsDg6BhyTFdSnQMCJClA82mOwM7PW
WM+DATQbxAicHH9nqOvW0d7WDOLxhsHcndkNgJAtwBdMf4C3m/m3xJuPpB2MD5GSf/eBP5baywe2
TSp8Fg/H4sBB0O2Hr9WXItTubB4SYbTrzLZuorRDpN3Sk5ZpcFM5IZFU6fjS2kW6VuTZITQdd3Sj
xK5FLL+DvX/p9fNNxADn97SqqExeoxzvEU6Z069v77LDfLy7tulZSOapHUjlFerjh20Lo8BEqA5u
sqQq4XlMAB2SvLW61FIBZInA74/j068vKpef+qer2hzGOP5ZtvtzDSbngdfTkge3c6yrIC32FcD6
dbEA0UKiN1ZB1b58j2fyrJiWx+AeHUU8SOr9zQ5ALfanT7J8SWw23vda/ecSep60IlE2PzC4xxUU
zbhevMXK34NrNkIPUbJ1yrH9Xn//S29aGwH+mADELtw0gej3TVjesspvk3GUe0iNIzr4mIkg5kF3
xAcAW5NQ9HDFkdjeCxDbm8Zg2J8G2H8LM4/2bru43MbiNuMAVmNJNyZ4KwYkYfrwtdqjoLhLLHXd
NNPii9CPjZSPYNSHvRnCYKF9l3mdvYZE2ew8GJyuzC5hq1OJueFbr/BHRGVG17L3cZgDyHFnGxXJ
4D77lq7R3Qa3g1l3iJxzoh9c95ljTb+XXoyAyW13oq12kms5vXjtYZPv6za4SMWI3HpGYDIJ/KKk
LgTRVGwFza/1oJhLF0LtJyfOtxbHirUg6JGCxnJJvhAae3Q/fiq0G14aqn1LnNfGS4c7OxPRDr0L
xDiyk+rqqGV5Z2AHxE3W4aLAjkC/EenwcOcn6MhcOLrroA0TTHTqiRDG6aDpuBzdCPdt5od0fFh9
bzqjWGVB4sOk6vgLAukFOF4c7BIJfYSN5sBQxjxNSUCik3IhGMC/P6HL9hK/uBsQoe6MuaWHHGdI
xKuw2fVBMn/qknpb6q5elxISoqqNbIO1IVxlVSmvS8ZiWIPHY2/7gL1ajzkNL/bl37xEfNyfH17O
ybxDDpuHQ8Vk/7RUmz6nHBOzkGTCS5RMfmUNScfYKQOEzwgUjlN7qhJwsQHqM0lXeNOqN2PhWvkW
+IXCwmQTau+KMdEdOWAlp+6KY4Nbnn1rBn6f7K25JoUnR/2XmjMkeuMKevG66F/8pmfMGlf+vqLf
jOyR9JSouxxxbpUwnHBnsKxfku02wGDuz3E5f3NCcEY0q3r84/asHpOuyg+q456z4fhkmg5PxDDO
ad3cMkHl4V8khnmKDKh5wnbXAc0fb/OFUBuO4RFNWOkQkVGK9ioni2VJrCCx0XPfb2Lbg3rOCEuS
bY9vDTqusEw4Fs2rEjiJMb/JlU2YSmpG+KCxQCr0135hvGa2OHf6uQVUENX3I/syg/Xo2MGoQz2N
26m9EvjlIdWRjFq1PeaokbTJez6IhcKNAXaePFgNVljsQnQAhH1GhnXD6zujbp7IDhuNdyKkYC15
b4WJkce1wMhp075SxaIdjIprC5nFXgTm2qb3H6Ti7IrqYLpmB73nphmYxYEPzMHMoNzs8xhzSXEg
bOMpFP1DVYmSpLsk2vcS3bDC/TxP5bZGHbN1iuEuA9GJRC8mkBggAvP+CzglyGp3E9qsg9XVlxKP
GwNTcpLk05wIaHPzBc0jDCQJ2xaNqkM8q/1gkMQZwhzauaX51ZpBxyhYBW34JWrR4yZwDPWsM4RH
8y0aHWzv4Za0dgcg2GBfKKvZwli/r6r0uXdYu7xiekqkn3OQzL/hRnZ5NAlHYmFxmKQgKu6Kg+W4
oBzRW6rk7MRpsmWY/xZ3w30LqjJKENvp0cEyV/nppuqZ7UfIgdDzv4QDS8CUOM5mwu2ERpNHcKaX
3SACRmKaJ36HGEJGEJvRa5VVvIldcBqD4nsuJpYH2vbTZLw3CKJ1OKNXEKzZcbGnt/lItxrRnFdO
t6lJbC409wqOWOnbpCL59iWN3i9NZ/srO+ACrmuH2/YaCDgXV8RUt1FxmbpfUUXySDm12ikHaXed
K64sAGEErLoXNQO3ldTicrSoueD4gfB70sOS7mmOeCmW52awnJFoW+WuABIVq7Trm/TYmAnIqFrz
uwIRXUdmDkQWBQ7eST/Z15z+kAu8MewpgIKFJ8tw+22GVDWLmmlfkvz5BCVhVVem/egiR7h2A9j2
EQr1rsP4FE7mtPPnaoG9wTkNanKpvJtQF9+08MX1HBywHR3jwsvg5aHJV8n0WNg+0G3JypHRiWU7
2rUq/hwS4byyIqPcQjx4kRj1I/TmOzOlyO06cZZO9cWPpvEc+nkJ++A6Sge1p51/iKyUCYyMnufp
bamw4UBSwYw5fHU1y4umSQS2Trho/bD15vOIr3Nlx1DnTQz7IrY48ybDl6Qd1EXsg9sf55o85rkY
r5vAGEgHi77Fphnsge9cZA4To8QYjpq99WbUfH7Cjh+ZSPDmucTyOOOFkwyschFZyBNyOadfpI+O
vw9yPC+JAyIlz/WNXYstOIJyX48L0KmQPXmuwFnH2b6Ju3lxMbpXRtLoNbkw7lbO3WeoGTNpF7oB
pw0LNNaf5ICjkwCEbg+C0lmDxr6KZHsGV9ERTNVSH+dYhjlh4kzzHRJjhf8FjD5Jmnn0bAu0K0Rl
wj+MgLIF1MVT8tVDYhc7yAh0MT6lgSX2pIvcMFDgS4fvL2ODDE8CES5T4jXTqraOEfvv+LlJC/Sp
Doa5LKOlDFCYOt3h9xsIVkZSeO5ioKUNuUws0Ra6Vn2T5twwr8juACKhSnZYHaE1wEhC44aEhn7V
7J0g8JIuR/BAzwYNZkq9uR1Zv+mUA3QsGmavobmv3PFYAkDgqM38L8CjH80QjgAKpPX0tMhMVRRf
Ran7zWYbIEz20spltDbDb5pnicwa1kV6a6ukcnE5ifTWUdYGY7YC9FbD9Eu/KlHsR7/b66G7NuX0
0PT+pq9KLK/VQ1fJkwWgZF1aL7bobDy2Otw7pj2uqHDxiygsVvK/qDuPLleBLUv/IqrxAdOUt6lU
2nsnrGvxLoAg4NfXh96rfvVq9epRT3rCEpLSKBPCnLP3t/ufxFh+NV1J2LB8Ly0X+I9LV3mYv5tU
4Fv0gn5xF7V0tu4G6+5fw7Nv0OCA/bGcmxQoUiyay0IiYPJMcEFmhG2lvsMbPD46KUhyCt8LF/0g
HAhSSluU0Fi9Zm908K3U+H0tBM8CGKFsfqIw/ZNJn1gqxuRSnT1D7gMzLtDLVzgpSQkPJCQ6p1nR
GWhWLkzUw6LDbJhl0ZSGSPUmVmXxQBc86T5toCJcf22x9mxxUQ2MbC9o+TeicPXUtWi8fm3pVm/E
RE8saG0N5taJd13ZQLMyDUwKSOldbryc8GNQmPRCfMATxOJ8yXnJskjhvjTafo1iD4wZ5hltO1+U
AVMiEab8aUoym1KE3FR5SAD7oKsV6rph1as4XdNcf6vVhK2kFsim+/o9TFNc5ml9t2KEzEksnnQL
aICGv7PDn7P0ONFiYfEY3NcyLO6kOQ2bRj4TT/JzShm68oagiDH0dvikj74/Wnf0o4QYWitG6nVo
CuSvmb0eoFKsHRYXWymaF4JCG5K7gpNvT+5lEj7x6hNahbJkrRAv7AyfUHhyRsqvvAoAOqHH4XI0
Vj0ZiQtXGUWZUN8qs4cb4NyAVo/XOM/h1DJCu9xDvQ4BEtlftelBoc1wLqmx+JbGDiouMRxVt9GS
lMayBmY5Dm8uu/Wtg0HON5EuVxqDEQayolE1maeYSf3U7c7M9C8Qf/+mGQ7VMphbiGF46DrGotHN
uYGB6Qw+sn4GqosxbkmeaFYkXwS7SQucw6X9peSIzbI01Frp/uhZE+xnMEKxiW18NJmKZER31YAf
MhMDP6SXrI//VqgO1j3IoalgCAUCjxQczWg3iltIku8wPFstl1ec5H9bywCtHxBw2JQHUcnf7sAa
QTYBq7x4/IEFoH9y4z80fep9KrO/4EePVHci2qgIZHtELU/wBX+TMxNsYgYVgvteGXWJf+h/V32y
DxSXOiVJdxvwS5akPa00P696Jj7+q2faxqlWXoiQ27pe3F5jrPmosDD7hvPCaGw/qnVNGZ2Fg7u1
2Dis8DIQviTC7WDIj5Z0wc2E7auFGdqGIYlfgVojRa5KfUE1cIKjhEzUxBzQK9wMDqEJZFgFq0Ia
wXoy8wt+X+oZC9AhHtodIwArGMA0+7zLtzUUmy3+6jclUWNPndPc+c3JKm4ZRozmtxYKpatAm9+R
MH4IUah7hBEe5SRI7iB+bs2ScfGzGs3bPPZXbBLFXszCvadAEi9kZ/0quvxodBbVqb4lhaY2Tq6N
rSvBLkaqxLBnwZMeBAuxNdjSfIVUv944RPzBE4cCNmF1JhV+Z0deuiFw4DUihyvpjgSKSZQv0OpC
E8TKmExHo03DfUA9BOYUSm+3kUvSyOK88z2k9l73p28c+rXToI5cgb/QO2yLGa76YFbmsVsOkWF+
4i5Qq86Ub+UY3YYwMbaib3AtTzGDMBXIY76kz7GuCtF/WuNRLoe26MJ1mEt2ECgRO0n0uGWiE9Tt
glwFO/DIQTc9rzyqED+rDU148zgt2jI7uOmARYrgr3gi+gdA9HxxZYqcA+UEGsZ51yNIXxnAL1XK
fqMw5x9YKnkQwENrvcxiLojcUxeq5245K8egZZmLgBmjFXOl5el9Sv3aKNu/LvykNUX/W6j6XW/X
7o1BZIZ7OP4u+WujESa6JgvweCliGR3sAPzvrQLdd0eJgEC5k1cl8zqzyjejQ4fJ92XWHTfSMXFl
LSbgIeFv4aEueBziKXwD8LRuHoiIXu+0UZfXx2G201eFEnzNcjd+AvLkw0C9DCFuMJ+IpNIBWmdM
e1WQbmIgRHC6yKIIdhcuQxaQqt+DhSDUgKHX5HsAU8YLW/fcKi+JDvDPwzIxnBuJBncnc2+M6ZdA
EBA/G9NvLNJ8F+hcaZuyvp/9NTCxbjuL5BppPFYay/Da0Icog/2JMW8js+SKv+EZlEq4LhPswOS4
eQVGGUQF+3RCBgIDG44t/l7kLDKuzhYFikKhY+dy6XX3nTTVU9OICTu22jY5uN/ZD7EGQloVU7EJ
I8CYQSXtJzeF7WGqTVe2EF/FwWUZYobWZ5yydolUtxY+qR7Lt3cqBjEA1WdiCm4sE7eGsl7y1r5p
Xb7OQfCM1BOzuNP+bKbke2Ii4en7X6ZRE9SJgIoM0IUJEFzjkDoNqrF9b/jYaWw4WAE6krK2id8m
YY8QcRi5UxlfiHADgN2ccSVuKx9oRtXS8VkNTUJZRI4/C11h3SsGjEH1ubXMd9GaK1as5OQE4ZNT
44PqFv4007PTz1wnDK3YR93uuZ/899D+CsCuDunYP0FS1MK/EFsfo55hexsvlmiDFc3YtIchgoaS
tvqVJspXSAiCmVnkS9ZsueUxmNV2bAK9CTHTeabGg827xaIuLik+uBMzBRWXV4q06LxNa8uWfGCD
yNWTebA5YfB8I/b2zfWzcDWU+FrTzPodme3PxDH+GK75ZYUYhQmxb1dpSDGnwVOluxeXGNqVnBZp
t2uyq4a+Oi9gs8s0wwnyWvNsBdhXY7IpWDAHYEHJywlq66JUcw/yABh/JL83/ldthN7a6cV9ATxt
1IByPBe7KSBH0Avxg1E1vpAc3yviWvgeh6E0fLbX0b2LxEsd6K3pYkkIoug0TpLbkDCANGdpb3VQ
5OxUnSNqQJPAz4OJ4clxCSOjv08hILEJu5U1WFnC0G2UwQ3ObgI1CHjpRstl7ks2Bvnko1+pUywo
LZR499esqmKWnQACg3EILmXvkW9BoaZu5U+KQOC0XG9a1bP7XRmSCyzCzEeIwbEs5++6S61DokDm
xT3gpch9iRN4aGEf96wDSHr1ajINIsP9PqM5x8Beu+91i0mjMI9itGESSO4gt0YIR9wdVbQYpbdw
3xcIhsjdlelDCaKb6a5JKAE2bV/7Dp2Vw754qL5lRVJfYDK+9zkDqyE7FIwzuGXsJKJJ0atJQEbt
XN0LGROB3C1Lf2btUTabsPE2LZE6ZKxJSRQ9O/2CZV/XGCGGDLdmhAKWRclptYzQq1qw7J1D7hO4
xwCp/PYuhZHdGpW9zxUXD/ZL5PoFK+7eHs/lqURIufMyyWJ5JCNmdgS1q6rq9t3g/ZFmR9RmjkZS
lOkujGW6g4GhCfqjHWqPLrzOaIr3TlMdEwmCiPKj4Hch1biu5EuHfenJ6aHHpTLc1HH+u+uuXfZe
Y4DxWrWx/DrajLiG1qL1G4KFoPtmzY6P7+x8/lL4YJX1lNQM6WVSY/nA0byhRYUIKPDzA/UkfZtr
ugUWsoONy/KUXD8qeibmDNJ3foHqJIPOAMMXG221XdD+jovFWadYmfN5kwEDOYazqteb0F6CZ0YK
57mZ660Dl7sah+es1/eimIE+yOYct4rNQDat0Yull7TzN0Pf16dgvA2sVq8G2wU9GqSIrPuR7ME6
dAGtjS3XbbGQ1OH1P2VsLvHJRuBFZ6wloy9wX9X1Zm4yd68k4U1OHmeXMKv/5IhOHa/u1/bI0AHs
gGjeNr+HPXuFcSQeSYLEEARmO7XzMs7xtCG58bMSqkNDFjKB+dE61ooGeg/NCO3cW2wFxBx29leJ
8flCTMylbLtfDQhTvoIGX8WGnNLMgi/JwYghgWKj57pPoBG8fTBGe6Ox7lNnFq99VP7MVZdjgpzw
opqgNWe7eJ2MQB9lpz8ThambUjBqSRtCVDYdcp2fJpduxFxa9Wnwg+92IT/g6kAerVyNMFNMG5Lb
sL/g0dsKpT/7EXO/GWSkjbF/ehrM4EYCCml6UfEtxvyyI3qLHCgm563RNfz6aJJXRh3siENyjqNd
v8Q2BKCOG3szFSPpO0P+w3Ac4mjzXMDttEkEEgLqR1xupkAMV8+tPuwor16SyKBqKEGqzd7eG48h
BIwrrvutiZOv57sz3UzbgbWz7eC0RabBHhqS4YWiSHeaqvAq8/mbavTZzeBwNOZu9L362VmsKKzX
KCQ4uj7Ydt1sHWb5p3pZXDuZAy0na4+B38t9YSbAIQf7o3VlwCIJgNnoJ+tJ89Mrz44v4V/VXnUa
cCra+ZjlG29YrhYDvgLfvtoqAyA40MAdyan7snHbG1Xnxb+00XRQg5iqQIcIdKtMScSTJz4M1ti7
MItYbFS2jfSVG7Ptpdrl0t+asQ6PjZb9vVVUDWURdfgmF7d9uTQT8bRVFNiJdIGkEsx/4m6IdlWD
FDoa2YJmbDh2umGDpuIG/Z4NESwpaSPqRecYpkm71UjlXhKLjaYRNS+obFGHluTvVBr7K24xwKJb
sC3toc3wrfoi+Z27dvx9zgri9zRRImYWwZqWMOgAV6EOto/UFAfVVqc/UdsBORjItsiVQTFqwOkk
S+uGzP7gu1G4hVLSw1npKA0zPwVONm+1IgNsgRLsSFmbEsPBCs7Q4SjBZGyUNAWGFCDIagx9g78a
2JGE1GQ9DpC6lGzpktev6VSRFyNrKARzcFVTygS+NH/SHkJTP5OXG81bwqhM2px4BHSmncO+dHfa
lw3sBJq2XUrfINMEMjQRzLZkaLbQIlYUz44EUHBInasZ6nIvCF7kRu3fXeMGYsVdUT9L7qas022p
BYTC2tiQ7U4yY9DIfegal7af2G/9UFXtwGJUJ0w443PX3dMxurdZ9R1CIjaAnrV9zbRcJjftgFJ1
XSb5LqdPGviHuGwJZFKWvyfJ9xsxjdO6TkxnZ06srJDK5AT5glvAZpBZSwwnsd/rKF588wsSoklK
8lDN4N41xZ+Y0eFgsmjYIHzvt35H1FNoJP5+SNp+nZsmG4nBWGXN32yc+zvL+fhJGh2MhYZM5MLo
NkOgp2MQiH3TaVzFuoZpIPS1J6t5x2BXr0e3+OGrMr4lBGG9xeSomFIFq74rGImLkdp0O8ensjIJ
gJj5BxT6HHrJfBDO9Gv0aZkYPY2glmSRiWH+gJSeShNGyZNhj0TnJbVxRTpPWbHDYIeT7FW986GT
oGhw0Dus1EJh7QYU6fgGbmTtdt96flRAt4EqbdWs/RFgiW5jsR+MsH9FQn3yjGinA9E9u50+C91T
HVq8CjjXAUJSpeJmfGdzVKvdD7Ol4Be703g2VXvxsMt5PuCmQfm/gatDVPGGlnTWcQSXpmmruu2T
SbeDKkqP5xpmIkhbvBOieGaiPhcFtE6jxUGraEpUcxlfS/Wns8vuPfbIfSiz4jy3s7cdAPyVtfE7
cOf0Uuv5aI45t4HvpVd/VzIJnS2zFiz/ZfsyhO5vLWFCDRZuUmMWVG70qFbFzMQgMzN7M8SORtKd
dQ95kc68wRnSMhk4r7KLDn2np5UqJGsKM+73qvyMQ+fE9QEjWAIsxN9L/g6k8aqYwXgiJu+HoNlQ
IDMOFCsZPAclFqt4T6ASHu2aFDhQEszgON1ZpTkAKvbVLPikdrDTciKYr8TUyo0ZtfDKibMGgt2T
mGPWpwwL/ZYckAiR4Woqg/6cT96SGhlgwJUiPk4ZKdtFBDSIBQjka7JHy7nf2XH16bC9e2r6Kqdl
bm7cNGLeinKxcsgo7SLlvEtqhyyj2r9pXtK0Dpx8bVOGmzWYYAXqD7eojFhxdb/SzlUw/2Djh7Ox
cyMzPCRB3mwH37J3hq7odrgE1Qh3qZPayl9RRUsBws/lrYdCtJqrwb4YMb1Wlpjt2evHn1lk/U49
0W2n3MEkCPtMyZ5ZpEnZoEzOgVD059xGhtjVHuwFQEJPbW6Srkz3cgkvP6Slt2uy0r+3tfkRNHH+
DKhxKA8wSgAiyfpezHZ/thULMJC6Zx+A4PM0zgHuySUtu4h9kr0wReQL+bZGoH+1u3FVNpQDrE5W
26CO1F1n7XifxmjThBAoGumMcOro/HuJER9HVyzFpdy6t8sBvgnxdmXK3LGc0iSzn7lkNl44m1Av
42nedAnDa8Jq55LM8pp25fja7TEyUIMLcuvVWnpBBEXM/3husMWETN4lLrV2+G19h0wKYnlv5ojN
opWQmFAMHiLLblbhuogd9Qn2BrunIGonnhv1aXmhv9Mzv/XjVQwV/SqQNYuk1Ddw2aT2Pg7DVzJG
MmiYjNOt+enC+CBlleJoW5cvACkyqF2vEmOwMxXuC9oJdg5uxshW753aSF+zrmWkNefTo93//1rR
d0l/ybqr//b/ruF76PL+JfD7/0j3Zy2yuP/133WF/6b7O6c//4dlcnn/PwR/tvcfUMTR4tshyxjU
nv9b7xf+ByJTgOioP7mPeZVX/in3w01p+SEOBCyEWAy9RbX3T/mfFf6Hh0TQCV2BHU84yJb+6/f6
p7Du/+aYdJAV/pt+A8E+YjqUaMxA/DzP/58yqMDN8yzy6bshR+tIdoupiSbm69zYfWHT4PPzP3nd
90cjtEhpd8KL3YjweYwPXeupfRAhiolDr3wlewcBIazRXqfUGTTjrz+E+WcGK3ByLe+qdf06+bF+
8dL2ShhvyCSsiV0gcOoYWNynvfc85VPxbOFQeipRAp9HL/hp0mZ+JSjg7HZKbkez+UMXt3jziWen
O5EvaU3VXjrlfPyKVB6sAru4QgFF8FS6LJphMc0EKr55SloX6Q/faqr9bxndCQQ6UbxTTrQhRQ/C
VMV0Al0hwOpsnTE1VWc7H35gh7WOHWzQuklsol3nmaHetfaLofXoT+G0bRapdBO6PdvoNNgMw6xe
5hBWIjxdOlaSMB3bB/pqhJF6Qco0vpiehYFx1ubOnKmJ5S7sd/yLrB8yu/6CUcHmGqARsM/iWVQ2
oAJlUbFTgAMtPyeyMIq7A4WD/pCXyl87cbmNWyP+IEqeLJOwtFYtpLcnrxuHNTHRxVZJ37+V7sKe
lMG+kMq7GkHZseeQ5s++NDeWVX+fsrL9clWKbh/5wtQIAMNdmB9Ye/xgufp7zM3qljN4s8yxYbBZ
0a9a+wuNnV6sMxnW0akzKpJkvMWe277k0lwyPoNtRSobOz2PgnHerHxUXZvFj7mOnGxHbENzt8OY
GTug81YW+EFnXI7r1hJslXPnR1XY+T5wjT9eVKu3kToQ+QjhvXdrGvvpsDEGPFWhitqXsQxgftSa
tWIm/2BGmI4JSG3kmch74JOjtSEvChBL5xI4Z/hIc6ozy3f1w48PbR1/D0YP9AHltaeyt8t9Fgz9
YUrzT7OgGmMm1gS/03funWlmEIyDa/Xce/b0GUy7gbyHZ+15r4PFXVBSyLZQt1zCAV6qdu2UTtLi
0ZUGICrotOdcxP7Zrad0n6noBr8bIvPokFC3pK5QOS22pDD7G8h7u6QY7LU7BOG6cZtg303xm+6T
8ZA05n50iJGxoOHvLbsctqw3rP2gpurTgNkkg1J8jzFfNAkIq7qiYFLdaguhDWhiH9ft2H5jWQe1
UBfDLUuEdYvK5o9R1e16pprwRKy5iek3fK31D2FMPRsmp750xlWZ2t1FZmzjFWZPbQf3nlbdvgbA
twvhuTSleR/aPLkHXfJdBYDzxoGQZHow6molQ8aFYl2H2P3tOxTbZxwpyF0icdWi6w55o9q9STLp
jQC/HaqJH6pP+7vtWiZLgj92mRgnVYdvlOjlDhdNd8xj80UJmcFEidVbVUkSRCZLb1ghnayoFPvA
6QltXQ6OsLsThJeKquusNhS8++ch+Ei8fLpFs6dvhssjmdMibPOphn3ikxRQAWVbDghXspPJmnfV
6SEjyiFKT5ApyvU4eFQHE7t7zue4e05hpBznmg9GDFCCa9sv+vBM7JBLBmId9yeSYp8ez3lRcavh
k5x9Z0heqyikYT2F3vFxKr28eqpL+j0yE9YeNHt1MzwkXXXKn8JM3Le6pe+dJGG6ou1p7IO2ca9d
TELjZFbv9Ditp1HXJGtaXpWfnK58Gx6nkascCKD1eoCKtU2H4PegHbaqKDOTLfFB1rxX6UhKFKip
gE3S5fHIWk4fjzq2pxnr3npOyQtIxBSh2uiitD/VNegtVVTnkK0I8L28yLZZVKY/6sn5XQ8lxuvB
z3aG70QUFjmQ5ocuj+q8FVvjKlXQg9Bc+mvNTpYtt7TObT8XB+XCkO2XBXLcLgba7AP6TPiWpzk6
cG36P5fFsHSGd3CUErlUmCOATMMDJc0rYiu2kfPg3eO8rdk1susxiX+m0d0WK99HICAHRZUnHsvD
PMcfjzNX1LQOhYifHheH0QfTHqAxzF7GxLVIUUsHSClei1nGbPv50keiUDgm80mCwSLVnn2fxfft
SP67DcvBmcLPsXeLI02MAGczWKO89l6UWaPt9AHLAy5yXx6HUdErKHo9HVJM9ASHmtGuTFBel7Li
vzqE7X4g4vzl8ZyXOgMC6X7aWA5F7VlN5XE0xfQKMvFJh2N8f5yZXlrzh7AberTlvG6MgUlqtu1j
GYSsZQV3qLTkC+RHEFb0X6g/zsG2jxAHBtGSOjamzlcbBBtAys2dCN5wjaV1AuGc+fupcf/2rfzn
HZBXejgQ7PMWFCI5u8RFj9sgq2rwLRk6fj+qCDQpIsKyHQWOcZjElV5fdJiG+j6VGdF5jx9IuLu3
ItATSl2lVLIKCsvYEDANK9eizJXk4hbrnNQRW+ZvYcp/1y0yB5weaLNcu9MPZ2lj+btQBOHtcQAv
Ht2S+mYCYX1+PGM3F/BU1dlZ1GOtVsOO9tOPUXuaRcgYqXPr+0l3G8EEsVhwxBWNk00ygPtrKHtx
DW1nQAg8Wj8dRWBDxSW5JmnJ+Ih9TOGWm467xymuUvpJNLnPj9PCnk7h5MH/CcKzKBlkJ9jmUBrV
vHuc1lzJRzEgx07K2pKrwT6nvmvcXSZL+oK+Pka195ai2qcHaOQfoR3u47nwXx5nEv+b1/rVG11U
9U6w4+PZoswoWaTT3Ryzex/H3s+0Zk/eidp46YqScKwOajE+iPxboYiwy7T70y2I+7YBAj6zpZnP
DO8DUHO+tD2bfjz9VMqkV6vIRTcIR5RNfI4zoL19r4sbIDt7neSGfjOBr1PrNMdvhe19zay1/viB
XtO95k5JCb2H+6f3VLDHA/WYu0tsxRtRP4RcycHcEM+mflgFio1Zfa9HnLmx7KkPRfN4ThkUcPLr
tUsdDSpw0x8sUjDXsgkJBUKy+BQEMXu71urfkdSsmznfuAAYjvT2ynPtjgIJ9vLwcSjrvDpLMpaO
CbU2IqztdOPX0l15FtzZf5zPFoiOXutql0cmMSd5Sd11LMgvdyVdxZrcEQyw8Rfqq5feG6YXoOn6
Plf+2es841MqXRzKMHfXiTbjr4wkxpUttH2aaZN/iORvgBjCMEPjFnENQiCrxToMDbXNup5upGbt
Qcf05vDPblexLv6IoWG0I0n54dcD5DtyjUIZaaNwuD0OMm3UDSwhyibtQLhfXnBKz91lRjKjf3LJ
QC7mZy8ahnfuaqjFufPp21F6joOSbs9ySobltKmcLtwVtnY+52b+Zfrq//hFAooj8wOkcSjziE7f
RGUav9wmOrW03v+akNmT1O2xmwt4H8lAj5IFQFugZpx8RJ0hfNEny5bbtkoIQ9HO2aBjBzVaiYsM
mP0px3z0SUgyhACrarQKFtgAA88daE406P/TzvOvxH6NF78HE/V4IVT5hhFffjbxxcObcyQmg486
IqHLQrLCMyDM/zitETRdiUL8erwYjo68NXl2fpylYz7eEZoQ00kMkpzNfp2ksBdQTS9HP0o4NnRs
uHLy02BH3Vnk1j8P/3jPfzu3Kn30KZ483mcU/Xs2eXQ+rOq97qem2KA7Rrk0pf0aWaL37EbSf348
Ksr8d9lmhG+lif/cLAdr8gD9zaG1/PsqxuiF5WHThxnb+ANNCgGTQL02lohJVkmq/ahD450iMs93
VEAKFU7fUezsnTTjM7Vwjz2EwIdZFtW2EW37Q+/9QRY/jL6S295zkMJYov5AOHd4vMxOsCCwewb/
11jWS0Ua5JNcvo5m5PQUzVVyE24/X/Dc3Foj+oDLPwFMnuxVT2z4idse/fW7LVP12jjxOaBPsifk
BL5FgwFVNx49PqwTv6zYuLhkAX12RsRCjz7qPMp4y33M7gAB224C17dGI8JtaOH+gFqZ3OrAHbfJ
mMjV4zSDLXV7PDJVfQ+jKDg+zh4HKUmR8/L0+7+eSsxkR7EKjJeFzlMoy/vwbaZ8STzpum1q7yO1
LOj+Y5ZhUuFVkwl6ZbeJOLJZvtmRqi+h3aARKtDJFQ5YolXndLB/E8vazGmd3KtEd89tWa2nujWf
6L8n+75i2qL7RRaFayjYrIS4y41JVJTPbNAZljyCcjVoFoX0H5zRSvb/ODcsZLIgYV3CotAtWuS3
HcqpYRdk5ZcpLbtnPlBFT40DgMJqkxsTObeVjE5FFRGAitwGJJHOLioX2aUiQEb2YXF6PPWv5x+P
DDaaYyyba4j63TaN5uq4dSuAdZbOYfJd+oqJePaXK3eJZirrtu6+jfxKW5P55BQiFj09HvXhNJ+y
iHpkqGk//I8XHm95HDyEaoRmCFp7OsgndAey21Mh/JBVMF7ch2pteeQvjx6nBTjDvS2tf7zj8X7Z
ksZepI5+jTuHHoeRWvtqObVrrzyxl0IEQvQhuFBQi+Ug8ueOMN9XE958nOsJtHdMjhhg20+zNmtk
D9K/eCorPxUpRn7K0tSwkukFiOj18S6n6wqidpeFjbdyqy74zFvo6gnVvjd7Xq5XKfIXMcl8m1Zj
dLHYGMHsZXUvCmwLE3lOXzoEEE/jIzpLz+o/x2SP0ab66r3ZP2kHxeXj1CeJGItE5B/wVlZfbZpu
GSDzdcOSdTeTafXW9d9xj5Uf1DTzewfQ/XFm5Qml0SZ+e5wpOpHkDFUoUWOCoEihtbfsgNhjFQpR
pQboREIe+4QOVbsdR/NnP4lmPaIdvGbDItjP61Xls9h6EkmUPUvG+MyrppvH/ufmV3c1DM66sd3i
J3LOuSn8nxSYESKwH4U37+nr5BORHlcs7VtLwSTE3DP3GcWOqBXOpqph/9gjF/JycKOie3acbkKj
RTLz4zRZvFVQEJ0NusrQ3YOjiY5mESNInrMboGbvbqAGQ/Azd4eGPue9ikd1nV0brRdnTSrpocZL
2K+R55fRdvML6r4fYKPmHXdiDtL7v55PhoI6cjVH5EFDkoVq+dTEGEWAvv8ZjOR1DILmB2SBhoVK
O7+5ZrwifcrZyMQUu8GZ4i+ArZ/oesxbBRXmtbXMPTB14zMn+fyAkYROe1HEX91IMpNVZ9TUB+Iv
Eqx3WxlO4lJ3JEkCi6Va59biwq3ETLkcHo8ez6HDPI5NUx4t4f9pE90c+R9Zd+WS59sn/QQx2czO
pT+/PD7X4xN67Cn2gsTMx6f/1/OPR2VQ8J+nh31GpaD3Os3TlUWQ6b5ivspwPCWvdhUNx7zUIKr1
dJ/6Jr1C6z25ytP3x6GpRbEZI7mkUbb2ziWfi7TOmAJ31Qh/07QC6W1nJtfHobAl8WZYabYll/vl
cTCcZBHM6GFVAPC+kIoxrOhp6I2FdxokbbSZLHbkLTboZ2HV4fNQD8auKwhDmR/vECHwR3uq3I3L
nuXiXYjaaC6EevSXvq6GC4pjQt8eD+3YO1SOjo+PdzaWzVje9rtYUFgQeROc8PHDB10Oj1OzzNCP
stf5Mc6Jg1bo397yeB+JZIopiZkAiXvynLo6PRL0eH+c6VKU8D+XF0i8IQwBKNbjjBLCuMtsWgwU
tUi2Ewmy5kDNn4nfnMRgj3fbRhLuw4GlVT1/RhGj2DySZvo4tRFB4oCZ0F3l4VfvDOWb0Drapspw
14/TOjHUJUjjrzQXJf0NDv0YPc3DkN3tDoFbKYxnw5zjVdkG5oH0svgNiHNGMzgQRHfQp5q0H6K3
JkMLiRPlBjX9ZPwj8G38RaRy+aaTzj80UmOOiKLsQxV2u5cymbjBZf4xdaS5mgPpThg44kOVSgNJ
n3zy+hrJ1Ow0W/j/UxeZ1yrIWSfq8EuIr0BjJ2nAwwKE9r/x96KDOKGgZM/bwlb3NNg3m5jJIFd0
4xM28D06B9n5hBlR2zVaOJ7Sx1lbNnF9K8VMlIHO8OV0Y3TIbTrbs0/EMaNiT7uLZJxsevLCRr4E
0L2f8mIcjxG/pAFS75Lt+xy0dUs04Dya/s7J7I/S9WiZikbsbQcpSFs51SYsCGXQRnhGicwPnvFW
De70ZbrRX0w6aMSb4jtRc5SiySyKA2uPFIk6FhIKeKjOrvGpE9iqGTYVizqQa9hBx8RgeVE42Unn
tdrw79v1ETv53Cf3LGsKLEKk7ciMYOXe+dZA2PqyvHomeTDEcBn+rGbovl7zp6UZ9kXKWgu2L51W
AjDdCtJ/d+zdAEdl71o7YZVi1ZSlPpXU/bL8s3dY/0obbrYkUBhfmH9Kgut/sndey3ErWZT9ouyA
T+C1vCeLZSTqBSELJLx3Xz8LVHdMX3VH35j3eWGIRqxiFZB58py9146zVl4oRH/VFoPQCc3Bmmi9
4VDjDYni9hMIgIe0R0WQQouYpW4uYf5DuYZ/CT2SfLta6zY0UJNX3uD0NWgCbTOVMehXNg8Jobmo
0aoqpUVvMP6IunKMZ4/hGrMDMaWF6C5QFJJDQytykRiHinEhXdmxWtftkjuuuZD1PKBep3ZJ+aVl
WZ6K3LrZhTFtU8X5UiUMrI2GFIkyK26ibiAuW+q1sk2x8UrJ8mR5M78r2tHJjUkV8c9ZPNGFHZzT
VNR0AVvd3WolzrIgsq+2RQSLLEDncUsmqfeJ4Pue7bs7VW5pvUbC+9ar/qnFuUZzzB8PceNy2NAG
n55B/KsoB4wyyqAVRXREGyHb81PTXQS5hyLEitZuHw9c9M5rTyTaQfk/zd5QpNxpBGKbgigF5Inu
xMkur9lBpRZswH0fPU/b653Z7HstYYVN/Vl5c8ynblgWJUrmvHy3pPMjNYuC2Jho56t42PZD65Jw
h2TZNwBm1UQMjOW96rmclKOllz4xr2mt0u1EAhqWgeYZR9nCwbS7MRzy4p1aJouJamPP9gBd0DNf
RP6zHGp3h3z6SRcRNa4lYccyVhgyPH+wJt/TptEIUMHkNuX+sHJgKV04q2AXMotQ36ZmxIxl2XqT
jgExiV867aCcFE0epn98SuoYUX8sRB8mG4ZcSB87M6WCybKd04So6dJ6ZSSOfwzcgEbeuKlrloIu
jl6aLOho0szOr0Llj97qv/lYAxZeNB0ZMwRMhPxZO0TIoDc1p2mO+2Gu+x6MnEp14t2XetZv9bbW
10PoxAswlPmyZkzPFJvISZe6h6bvme7LLkb7amWwtFtHha96pG+azD6qHCwlgTR7lfk8LDbSLEmI
X+JNKklA23Uhr5hXxldmfWKTUYWVnh1swDHlS9fCNOB3hItEJapZisIqq6c7eM8H3fD4EqPwuQuF
frYiCtSAgbCLCYa5gBJ4tVJyYAsk18lwpXlKulG7tvxaXfUJJqiZMUCz4mxPdXggJqw8u4iRX22i
iF8GkndHxmJ2w5XFWJN+QyP2xIaco6F+F5OtuBVSbwOm3FOufE1RsWZ6IbatR8PMcQT2USb3w14r
IvIrm3xTVRPVlIV+anB+JZrWvWgaJRXcsGoPEH7VVTlCM4ebDYuhH5ckSAebWiMWlXAnonFDnYCj
QNSHlKKY271GOj2ZG+Zj5prsxyMZVN2bHYGcb1JJqEGKjzCvE5cgWOs21DFsOs8alyGQij3W0lXp
ICch/9Cg8RtcLfkgpBxTU1jfq5C+BUPCjcgxFiTFGLwTQ7t0DHoS1Itfw0FQpJrleEsNtLe9Hm+a
fJDbXi062+yuJjzZRUR5UUTJJ0QI/VE4uIpBkO8dJbtzxBCUtJ7Kf2nLdwyVBHJNpXkbrDuKSASL
GVogLGj6J4ImdlO8q/HaLWQMldJNen1nlsGjD0KUIpOjr3q9HJdOVmgYULwRUdWEP8jw3ymLyH0s
f4wRCAJnVFcDc/axbySD07HaaU57zae0IlQnneBGBKupxOJsdxrkFlc/8qq+QL0Ztu5s28DVnGzY
Uvyz33ibKKu+JNO8Y7S1d7CKQt8WdUmkyaYlSO+ll9MLiK3xrUgoTZWC95QibmlJ1IKq6sQrYGRX
ZyDBsfWcfB3ftSz9prPv4lRiZY5K6s3GfidKfZVW2G4bpHTbec/B0b4mZS7d9RAwcIrrJMFOCI+4
MmZtRfwLLJf3O6mmJ6CUEG4HqnhQkcEUvHt+Xa2GttsBL1V7hPvffJ9hopv3jw53Nz7uX52DqNb0
yOEIEnOndZZzMrDYKjtIj7ab7AkC99akVFm7mmH4melhv+mGYXyFtokJN9MzzHGAOGrxZKjiBrDS
hzhG4G4HJyX0+FeE065B2nOMSw+YRxIOG0ewjCdkieKl/1wNVvCpac1vqDXfvBDfOEGocTHc6sI5
EHPkvmbCLteGj0A1iqXxHAWZhcbwEzQvGUwiMu5jZ8zhXaTA6U5P5gb0vSe2qYY4lbzfqflTv8WV
MpbOumRb50LIAFyo9BXjrVqPdWxs8152944YAzWWZDLpxzL0TPhWub4C2Eu8XBg/q0KHyDo+PYbn
iKi06GnTO2P8FmlnP63sbV4GFB9xW1zQxxCdPWwC2mSMaFv9UoDMYIUFzbOWoUn2/PxFUGHzbe2p
XT5/CnNCv9iFudc6TR1bVkth2VciY9pNiGr8EOf6iQare+FUhIQb6gPx6poJAtU+q2AY2c5p0wVu
Nxw+/uUjUT4oBvHrwTLTRV8PGVjb8JCauUEOFoiIRN3cMW0PpUxdFGLMeYw2urpNkRLqzoBXouHT
4tpmp7GfEVpXyO2wYRAzoiqNveiY5DcGicaOIAR3W3Tmk9G7OmIPTjZGkKfg2nX5krvNLyRKE7JJ
mwmfURydEucVk1aKApg5pzLvBKb4ljAuffo+GgTzup+ttnw1yL3b4pCH+z4iigVNhmeEhNjjxwe7
Fu0xMqMcSElR77xQLGFHOy/jyTANhHlBwpvuJf4hQ6d0yGveXrMeMNngMjq7+OEWUJ5fqBLo/Zt4
1T+65B//IsaErhi5MwSboQ5xavPFKpLwVpTTpWzZvatiIr5R+s1Lbn4Tceq9xKOaVlM8j94N90FH
bjwFyYuaWwk5rSsGL2TFV8PeQM125Sv1Sul2tN1JcsVPrpPf6Mh+sqyu24yec6gwxKIV0Ea6MoW1
zVI3B73qIPMmZHmRVx6hUAMlDOVauxntKNjEpkTRjJ416KNLKbeDMf3M6Xkya63l0hC6tSZFQ238
sd7ilvlS1/Y2VrPsNUa/kLQnOw2ina1ZK820fSbURKMaBo3itCxvaRIf5ZhfmcmTCv+5kNkKF2xH
xWMCdAgZjCnsziEds9VAmHHlpUdIPpfINl8nEcNANsK9G5ClKWBiLDX/WxTb7dYV5D2VmBrx4gpC
nluSOQznO3je9Fy6DK+7sBqWsAy/m71WI4Irz3Egb/nct/HxQ0t9oOsYTO7SZ784Nkm36v3ReEXD
TOUvvH1gVM/Q7xHmkSOxIhpI2wyD4EvW51Rrg52S4kpeEEKGMPpU683ZVGSThXiLSrcv1nqcn8u0
vZmpJi9TLJ6jqlFuhjqRK06yNyszORYyfkNK7ax9j571nPugD1LfDAyjWVJVilBTQF4YgCcEgjDF
sKhe48HZdEX2no9aso46827bVXoxE2fbtXARmIoSAThm7ChyF2QFozc5PEbR26dIyXiZ+Lm37Tk4
rtKyOfa2zXnGsKJN2sufg9H7L/qQogfARIytYEn2w/TSz6BsAwGpzyJk5UG0Aj75GGMtfWWw+YqG
x9nXOcUJCUhENxQ5nUvcNDnp5S5x1iSGAEmsN7XBBgV2GFeVs4d//ckT7U1LxmgVhAz7hsDQVoDZ
5M4mAqtPu+6NReQHB7gT1695dHrqY6kTHdzZ0TcvMY52bulvXvvGE8CK6wFjrjtrNgkUZ46+Jn1q
sChiGo+QwM0z+rMNCWOIM+UEfdgV9roZQee429y3x8dk+MM6Me2f0nANKDkcG2wGzzld86VKHf0V
7+N3fczsRc9yvdKjxLz489ZK53sXBDFt+0oxvHE3MoWeKFQvOQlJeZOG8Rw6jlhTan2vfUvsvaYm
Mg0hQ1zkB+AP2ts8Itu6OOD0tvRoI9WfYrDl68xhBXUJV902TnAwcpAPViY+5Vx4YCK0Td1qx6HR
gxW2/X4XjXMnyGzlBjM7fa8QzVTsUBt6fgtIQHGuz03q26GZLmRlJhfWZkJzoa4vohC5cJSV1aqL
835f9nMcsOZuXDBAd1uOX722ar+3ZXMewp+aMYgXtMUP1V2ExZyxhDePpTfEbwz6+iRdewvhA60m
KsHHkGfvtVINlfrg0jyIT4IG1+cRfN2snq9Ouq5VZxmRAgfn+JPe2OURq/bJ4AyHJROqW6jBvyFp
Zw/cJl3h0VcXOqQeShenXjd+nmPjd45pEoX3VBpfygbg9sxJyt1CXgzRjwd/rLSNcHLzPkYQL0ka
qJ9eaZwbPCdW0l411x/fDBqaazsYHvaAUhlo2s+pLvprUtsaLuVA+24g1x473bw7pYknoAHrYSCL
y0aWQnPUb7xPdExIk/rRTd1WU4V+qiXlRqhEvOniuNrHwVAuwzQw99CqX9CsayfwMCTkas3PIVI3
AgzdVT/5xVZ1tLEVi/d+TLFWoYlFOC+Kz7iXFBzxBcmu7nvZknHDm+BVpAVBCzlps4N3kDgdVfDs
8Bs5ZmIea9UtS0FWCsbyHqZPNQfR1qsKk3vP0qPFvb3lPJcfqPw4+idCzw/Z/KEJ7yXeEzsrLlUG
QMDL1I22qwx3piObPZJ+fYl7OphdNsUBtViKT7y1/vVPepuKIjZeuBqJL6UeNG89wx6tOBZ0ayoy
fzB+/Yi6MTojEyZQKPQ2pb1Fw409TfbjXYxdtdWgu+gilKuk0MddqFNR+qP/whY7LaCC9dvc6ohz
LAUam399aGRQ4YKX2hK1MM5ThMj4pNe2CIK9jp2bei/rrnMD7x3/5fBa6Em7rSsi3KYUK95HQtqY
NLeg7AHHVTl1Wc74ehrl8Gxy7EVFW37Rbdtb105GIJkqn0Ub5a+9EBfSmhaYGggT53BU6RRF0LEY
wJKSyLGeWPdJksRTING36GxCT/RpZxrTnpAm5ladYzyIrMTEQ3CMX6yR9BlXF3sihpd6KYK10zsN
S5yX7y0CWBfALYarK8xxyb2BRH420QF02fa2F22a3vzhjdpOVra8etFonULe8oSm196vdPd1BNfF
XgN8ICLxa8dRkxegHOI3l3HaGyuNsySVjaBmH39uh+94E2aR9xJWGUBntMTLNiWhR+9TQHLzhzzt
7ohBUTrY3ivZlW91KOplp4Y3B0nD3kudU20zhlPxOZVq12nlEfESxQ1nzWUdokbVSD3TaBlmTZ3i
0URKgj1r46N5ONa0CSw65hQdPS60gOTs8mEDqrxmHYQwsB7lVln85aQCvbhlfEOIyZ8bodvY0eVH
psAoQdEAXemZ0A6RG3/xM626WAUqsPn9DE206pGmEVVQJNsOgT78GKZidRF+FZi16BY0L+GYGdB/
NAMpoP0lz2fJl2XizwwLmlok1nmiR4bzLYoAxIS6NwHLqMjlYCiTBbTr3Vz+MmPv0vlVSK8mJBmt
cPHtc9QKVTEh0C+P3UhaRBbobN11RVSdTCOmsgTbykZudeGLmzbpXyc/d0+5PorbRJNgjXrVXCvT
1SjGAszamS9OgRy+dL5B6Fz3M5ywGBfD59iJzWNCzbnssdIrpAmrEg+rE3PMtSxe/op2pqenpLPL
EZmY8zTc0oRaktIZKwiRiwCUb4OaCJQiDb4YE5hSYfn2Mk3Lq6yb7FNTmmSYpCtLK/tzMGYnGHXF
W3WOtPlmNTJOhAVKvr4lAy/5oifEAldJ49Prxbc/mJQi4cRPWoKceE13zF1nWT+V3YXHIMIibhjx
QxCAJpS7GupckB3acR4JWgJODGQVzQhASeOgjm6G/UHT7HjtpAVJI20rl+C727PWsppaZfmNuTYT
z1p8LyZnuHBMW+jD1Q84v9DQf2cG3u6MtIe6GIcMb92NMxXNcTLz6iIKFpUM1sUio8PBjV/Ss2GJ
rOpuKzLnbs+D4Kjq13T0H4mbGhvHLMpLprTyoouk3OTHjtbVQqsCKDMESX8OzZYBwBTol9hk/iNt
WOKMFB2ig7PxhbWAgbVt7z2hU5fI5jI4aUOc5dBcRFrBqksoJRQu7jhoSd3UI4tT5Y6OJVV+mMM+
UqwFZTueJW5Gr42wlbkVNKxkRvcN4l2ZsHSUW5gX7Bl4HYfYwCVpBw7+p+fA9lkPU7usW93DNrxE
e/tNFUzNBtCGpIYYp4Q17OLoabVp0fUvZok9Jw1f+6pIjt51RqUhIZu+dKxwvz+rep6MVtxKrbCW
eSLUep4C90Z4nDBwEuRlqPFCZLV1mUrfushZ8zm0HBG0OOxXCTf+osfGuE3t6MZxig53X3GPQig5
CF9eATBQzqXY1ugb0hNwmnrdNRLR6ui1e820Pul5Gl9kPRSnjMXGSEDNmR2iQ8adm5QhLXo/wo/8
sn0PwvqXlhbdNjShw8RgZfbI71iXK/K7UOT0awvvpGBwXliwKjkCBGxbBWHALCZx/UjQU+5QfzZP
Fxst9UL52fZRv1Yjz6ysGfnSG2sObYF/uq3L7CqMxDwQbkI2oYqRrBDpS/g5OpsyAdRSMW6lKLVq
0k7dmXMTCgVgsFHkucXlzWRFlGE1R5jAZ5FyOFNbZWuO5e6jcOesBBuPYc80RUCcYtfbeHjQVqST
/ZJVWT3bBt4N+FfIA1A/Ix1SATm37jpPjWujmc2WMq1lFDRcal18He02/ZLoBj1g5GJWgySGpe9r
aFJCBlk8XspyKMCkRO0ZeN7GrDRrG/ocAOw6mi456gE4mcL6JHCMN5Sp2KLgefqtPDruyPCy0Fax
WMZ9rta8tdZBAFoVI50ws6r2vUfK0FR1xRELJX5sM+vr5crK/OhuKiNbeRYLMEpi4iHdNDsKOUT3
wfaGTegK/qqCCAICQqrFhAR7lbZ6cZg69y0uk9eJxcnipPQSqSoAWIctDevGCgWqdS1kq98tEpsX
eT+CXbWaLz6HDOV7A3SOcRcUrbVOR6iNdWs2+JOwaUKz920mSrb5RS+vWluMN7uJ9Guo6StDJcMd
IQyJfjU91CJ2F5nvvBp0d0x8aZfGUvKmU1GviAeItpwE1UHxWjB8d3AHppSDA3+nTIX/WhB7eg0C
pEyGOyLVlpecxvCKrKptqfXE3jUWU8ZFR1rWouizdWSq9ChqQ9woTrhqkb8t7QBNzoQnOy2TYCvp
5q6HLksJiYDnrFVqMUV0D5MoeQvyvLmjZHBCsKOoVOIdMUVfxmxm7jpMxCwVn6RTb7DGXgD45a+M
HE6FlrwPSl77+cUzlSXvDfY/rAUu/riukndPiv5gWHKtieTzqNeHuQR/sYWGrhttXl/b99ET1t1u
w9OQaB6Cm2QjqxmRiFNuiUUT9FMdltskzjcF0tKb6Y7elnug9w3qN3gaIdfcLbWq9FijqiJocnwv
I8NcheTL4qxuxgeyPM3tIHW1nbb7+HHatji/54stdTlqJmwn4K2U2ExGrK8s+zPzQcQbmlOvKFJX
TuWYl1TJh+yPRU8rxC0if0dlmJ+hjqOP5sw6+W1wHKnI703NGA+SLm0WUVR3p0iLo1VR4BGhle5Z
ezk6MZHvYajsKyuC+hvtJfrrZhlogjNWZ9Cqy3Z26pp7FdRnO7FPkwHIzsjlPTY4w+VoRUdrI9Gw
boQFmikCGXMf2yi7wGZAG8hnSCGZbZNcufLB6Cjt/vFhooXDMaW/EESA81dnYOgGq6RDqm0I8KKa
BJ8XEyZCs8+K9/ACp5Vhe7fMG/uzQRzVcUziLYsQbNZwXJct9b2kELo14gcy9/pNzyuGBdKM9mNX
coc/Jxh7F28okjsdhwRaY/sryV2TodLXmp793YBls7bKQW7C+Wmr2MKfzWlqiW17BY7F3hnzc/K7
Z8AZDZIioC1meDDbljKjuOs1lay8Zmhuk/pu9BmvhiybTW8X9bV2De2iRH22whcDhQVTJLDMIVHF
Jnlsd85yNrUHL2Lp68ndDWb5e0yiml7GqCM9mq3sGipwgrPegprL8ITuU20SKEAHh6rHNncN0Jvz
mHQ/AA+qq62pvY2v61WIdNfogFq6ZOgRH08XxI3pvZNipyfTaXL69sL+9s7eIc+h6g4mURevkGvH
R9VgEOWPRI/70jdZe49LqgD0zpx33Km9Z4MesQhj2LI8Y6Vm/4idcHjm3VwRVsj7aBFPHOnTW0Zg
bpqbYmePtH9wYHWvfjbt0j6vL6PSb1gahruO0mIZ5sWvMMMgbKJ1qcu0eqG3e7DakOk75KdY4D4x
JCTGImn5UpK+okxoXxzJeF5jD1nksWvhFuGbVW0t2gbCXe2O/n6wR/uumyYAQtiNG5do5btDZN9u
DFFdOPA8Vyxz7MZ6OZwQPJJGPv8PYF9vSZ99y0XFqHRCwMgWI+72UDsvNfsugtBNZLjiLoJY3EIc
JEhs7h8fEPavRVbo18Cu21WEpmYrLWoilbtnvyyCR8LmyYCKtyXIB+Kt02Z6GMwFyazPG0r8afvx
pcmc7foDYyu9mT5bwD9OxKQ5rFnJ3moYgqMITx+WE3YrrWc1tTPsgB9fi7HHnodc/Qyd8EaWHc3R
zGAvcCU7eweHIc1c8Mkop0JFFxga+s1y3zHCBI+PJ+iQ/x5j1nn7+AstJ7kmWQtbIma1TmONP7xr
11Wrq23V9ODFJqwTlJLBYygw5bnTMGynJLAWWjCphaYDoicOhfpxoNayW45CVd0HO611zUWe9ccs
dLW7RU1GL54jYDUO+nKC77jjCFgeR604B7MsMOXOaYqB7ofKvWtklkzEDVxshWWc0LM7L8QqvxjD
iYB50JEZvZccPijUyO5WUmmu4Gy0W+Wba9lV6i3qpvpRh+3JFEPFVRk0D/xwjyTWzYsMmuYRFoit
Q09Lzx8/2qYwhjtSVI7oVpqHg3BsGeGbPnx8NwaRsCyTHJnI/H+D+S/1XfzbH7+49PxyTXsO9NH8
XRrq+caEKUfDlSfR9XmxbSEKQr7mN0eZrHfM9TMMAnw3GctpnybY2T9+ldIb91APibv4+NTFg3gS
Tggia/7hkm3iLF3j++8npcvixdHL33+rV7T+a+Ib+99PKeXUOXjh6uMznJf9nQGNSCJtIAEXSUdR
3z++1XALw0Ab3z4+C2nshGHmvH48ABHFN2sAgfDxmVmaP/w21H6/Xlgj6oVom+T08R+tSpsl8pF9
+HgJMO8ikCiyfv/xX309pSdOn3H38RJ0KonWqemk24/voh0KNhgKUohgvEB9JMXGb618/fGbS39S
O61Q7erjNxtNQTfDyvHqF/UTeUnz0ntmsKtKMPCsjD1ugUKf5Qrxdujr7jkwLltm7mjv0X9mdA5E
dUArkDAEr0rkUlP7cDvOScRT7+l+G5sG+fezImNjCVdiOnx8OnDCXqCncY8+SJVDqA3MCHhHcH0G
6UkTdffQ2UUXLZDr48enAEZnuHmUHYphXI9oDt/yXnwFRnwM6yg6/F7KdA/lgsyD3TDf6w1lDQaT
exbVDLCK7p4XafJSCHSMvqlJWv6Z9eiTCAjcxNUF7k684QtdTSZ9jzS3CN2wgvw6JM7Oc6twrTfV
sc85GYc0D1YhWYJ7JtQJqJk632oVato+MTQgIV0Bp1VE27h09AdCXxD9RriFwEdEuOF9IjSjvYch
bxqSD2ggbmfQtRqTp+3QaguCSmw/PuXnLXjC49yfiq4ZrbCXKOF+dumcehPS8N8XQ8/NoyMW24bz
NZ1Xir1FS06NoIlR6oO11rvxJzGUIMHnrEyrArVD30QeLdn91AY2TDTPS62Dl2KEmvEA+1YuE8qG
wwS25KI1+LbbuP8J8oJx3Sx5tfWUJkmRpcegHzEEyAgGb2OVRy+jSUdL5qtwSzy0Xlxve9kuJJG5
e7IAscOV/HxXfnEB9B6lBKlB/8Q7joLuZQPHDok7qD9AaBu6L/ajbMCWutawVz2Qv5YLeEEmp39p
jzo4Ea5JACeFe89s01rHncVS20NwoBPvsnszz230vTHJXUouKuoF2olsak8v1ezLONnfXXcgvSEY
7MWQjIfJ8hXYLR4/NbQR1pdVnmAtNXuC4exlUxb+QzmcU8eEY01lnxE4nePRDN5VmK0HSO2EkvGf
QUflqzAfi30xGeRGQOmKW4qlIiihsc03FJXjsO5yH9F0wpi17nf1IFF96uS1BzZqs8yZcf9j9MvN
WviBDefRFkT/IhWs+QAr1FO3HCagPltc2EW/vI7LfuocNA3CazF4gzVMR+MwOjjrcrv/7FYBsozK
P43adC94rBGtxrWgpOWhHtxQ3qU2xpd6oC+qw5EVUfYmkcjuI1QUiMeQ7amwOUakdy6y1oKc7prd
doi7nclg7uGgW7nqntoWmVyLweluiarUOXHKntlpvyNFVr2KfCDBmMzSOSADA7n9C6dJ/ARNkO8x
gZBG7lvx03XKiKBS/RibjViVIkmeTqFVwEJwiJjzPVKNfbRuc2faxpSlZwyjhMAOKEJcOpT7MGzS
J5PodmFUnyauaABT/k42IrzCg9oVbYZ2DBjiOQWRuK0mBUzGHX5guZVKc5dCd78SLccQcX5kTrnn
shqd148HBiSwSiOsJCF61G0dBOkTpqIfQZzHAKytMgl2Jcx6AhBJwlv2zLvdS1XpxTNP3QhzmDpF
XGZR15XPsrbGC3rdb46lrzXP+xRibz03KW0GO5ob14C85NQ/+8GC299rs3gmWsFQ7Z+NZUybpmVf
rxEqHiYTdEibwBipGjBVboa2Q80LOMI3kv4g8W8CBvtPobwGyVM87TJggU/Tq97Bjx0j4i62bp++
pVPaP8xh+E6yELxKRWZ8FY3iEjOM9Ovw4ADsffGAxd9HrhAmBg5S3KdjSmbkjU8mNFtDiibjHJUA
CVQj2qePT5FdheMFgk7I45XdgdcFYoqGajva9T/zDv8/OOT+N4Fh2v8Eh9x+jt/Dn0nys/5LXNj8
n37TQ2znH3BDqPot1yCbh7buv9LCLL5DHJXmOrbF4FC3+c4/6SHC/AcwDyLGXFca5H9aLr/vn/gQ
oWv/MBxbEh9m8BNoOo3/F37IH6GPhk7cuz4/D8uRUmNjAi7yb+lhERdjT/nlLzKn8Za1Sw6HDfO/
4xSuF6WxMUOYTf+GVvknwuQv2WBz1tb/zW1yPx7TMh02HwZVGrFJf31MVnJh6R1c2sr9iqGsXrI4
9DB49rrWCwyP9LFToqGJQ3cZhBUcGMyO6SijtqbOf0wV7QxPo9avUv/yv5/aH9GBPDNJbUKcgg1P
mJfjjyicEZqAj9EHz0LgirVKMSoL232OMp42//uReAP/eA3mxzB13Okaflztj5BSSVZGS3sEcG3k
VEdAbr+8eih3Ppuaf2eZONKZjv7mr/trStf8uhPO5ZkW15ar83bPKVb/9l7nQ+xV8DMCLPzmtIfZ
pqpY3AcXFCBDEvqmauMV9boWlvF3CVn/+eci2+ZidUls1jiPzBlE//bQGI20Vim0EGYSUxwrB+2Y
8oAmoL9SQNr3QRB8yQMruMEqXBOLoaPZL98CL4U7zVF7oSUtZzYY4SOQADaG4ZZNZfI3V+Z/eYEc
6UrH1EFeWI7+xwsEn8SXIaGujH2Hcq1X7yqfjJU0/GlNtUbQM+1sH7eCUtXyf18O+vx+//We8Mie
sUyDACYOSvYf9yEChKIqCyiS9NpCckzCY+vxiFkUREuTXhRndOtClbdEK7alO2Iw0C/rv3mbvP+8
/j3HsLkibXPOHf7zCsn8rI3AbSqmRP4uhFawotvvbQPCdTxTB1sD6i4wzG+WllNXNunetnucgl4Q
bbW8eGunwDlwWeMijcXBHOy94YXRfmbGcPqndeG94e0gLMhS2YrORrb3sc8CkLlXSBgWBnHKm1aL
brpE3qY1/Y8aR/ZVc1DK547K9kFZ9Hur015F7ER7Y2i+zswFV0IHM6RbMvgJ4AwUzZrYrbcoye1N
1sc/rcJM124rbDTLnzDWJQsGNB2DEx/BsmHobzK0f7isdSXwgiVR8xmMYby7doeznLvzWlr658i0
SFeIUpgh3UKX5isVcY31BPMV4sVlrRfuKnGDYJeL8J6Mhblo831qDMbRZ34IZ1X7pc2XEMkOy7Rr
aMmp8Kn5SH0anW6Eg6hQZy2m92d8w5UybJJ6wjVntvZ+wqwc1wF/TD3la7cug20YsDTOXJB8aoe/
WSX+c0eY9xRYUlyMBvreP1Zn0v2KSPiQ2nMArOXYbFjDp6P0jKVf0joXVu3/TQaZ/dcEso+FiSYo
G5p0ZiqW88diONg8E7oF2ClTs96aNiY/y0hOQeF9hr/hLnUdfdAwBVgQo2I3mvDrJK2eeJpeky67
txEATQ+T/nLy7G86NAktSG+RZzeLlNSkDOAIFyANQUlIzNKs9FuyyhQoGzPDu1CIEo6KEceHLC02
JCyRlUAzG4CFT8/ADpYdV+gL7L9FK9UbGbBMM0h/WTPgURsmMD3DRPtTMUouKSu8xroLctszf1hG
W608tOcrszujFjR3f7Nk/Leb1dV07tP5fdLcPzarInOCzg5YreyqaEEcWo/S8WjhIU1bKQFgGz7V
J6zZ3UuJVap0quBAG/5F4ltbuxEDb2kMd9RWzt+sIv9lrZ/fTLIJHTZS+WcgaY0tz5EdBIHEYsx3
K6UNbbQocGQw793jEc7U9f+wdx5JkiNblt1Lz1ECpqrAoCfGqbs5DTKBBAXnRKHYTa2lN9bH4pdI
/YjszpSe98QlM4iHOYjq0/fuPfcfLsWfC7drk3osVUgoQfhr7f59e6EpLaaIKgvhpU1agz99jubl
e2CNhIyhy9jzquvTNCwgTgUhHD1jHrkgPvPx766FUO0WRcZbGNO7VZMCmtkPamPhT0GY4vn/sMv8
CtT797XetT0XvxJOHompXP75hs26m4dUIVIiJhooi2CGnrpPzVyIjzot2WbUkHHk9M5iHIebnS3f
Z1AgpxbB35UohKZU4rAM9NGzd9fqiWtvC7nJJCTzOUTPqf0JnZS1S5XNMT3Mh32Xdt3ObWmnFfcu
Q5Dp80RO7JDaPWetO9NFWQ/UAv6uy5gLhHBi26nsr9gUkxVArHqf1f14TXSOyTLsMXiXbnaNLQ9x
i9DzBpppc+4tVMuDb9O4zl9wtpJl52QAg6eWSWeFWm8LVmCvCPlZD1phx4+Uf2QaebZKBdZ5qR5j
/HLbbpYhSLBg5OgGmDKt58d28vf/8MD8+e64GAtCGhcBT6l/L8J/f2AKVI2YALSFowAaKwS7dWbS
Lyzg49XM2PjycA7XgIsC6Mrj166nGsxN49LLD/B5uT0BmKn8ZgV02v7+k/1ZG/PB2HJYTSVUSfaR
P1ZfwKnDHLShBReyA39Kf4dklHLTe6hZYnaVv//X/lzr7/9aQGqhUqitOJ/8sfBqPkCi8iRe4wvN
COVtQmTsGAqS7BudgAfZ+9U/Xfk/VwfXphDkinu+CGh2uX9UgqTaLo1nkP93gQHC7LXzbpoavSKt
J9wx71zFqdMdE2Ne89JnwTf4uQTi3/vmSRpFf1D4SVZ9UryUgqCLukxOwxJF27+/ML8q/d/fUTYi
G6Bi4LMlC/ePxbXoU0jjLDmrFIP0zjhZ/4TDJaXlUui98AgutgKoPHFc9IR9Llc/1j6y3CaDNtPE
m0RMR1Pp6asyqPSM2jldGb6ESG6KSTanOHOvVYw9w0ladeFUSIhVJ8xh8ORxQbF4TsUFU1m9osMR
PnYuEO1AercORO6u9ap+zRr+iMJp11fEdjldsK9mhMdJd85H4eP/kxDgDC00e1mOXCtyCbrF+od1
3vnr08Nzw+HFVTxGVIx/3EqK0NL3ppgNyI0McUQEEvb91UqXn1FESY/n1tokpDvWWQ/BlkTKkzdS
8Am46wdMY1GWyIfUYHhJVWRt/RyN09/fRfcv+4KjOCj/WmRtzt5/nrLiWC0ehqhkHeuUuWtIUCFZ
cRvFqexk0IMsW+6uPBF6cMPG6K4mKQQ2QbjIzEX8J0JysLhw+kgqwPWF/ZWK2HDPW7W2sW/uwBGH
62QW6kSINBEog9fArJPIUWV/VAtlNOC7nW3Nt7//uX4dRH57Oh16S+yiHmeFe8l0X0X+7TiVQ14f
8iXFqkTQD/qOOXpJio75zIIbO2HDi8Ki33hkbqyriayzNpLNASajtaAAp0Af/uF1+cuqxVsNetSX
nOqJqv5zy7dTUQfE6XEJZHdxS28mBsinylgAkTleePn7H/+vt5XGpS99Ck9eUoRyf/z4LE86bwk9
W2uPVcGO8RTgPmlhPC28dmJghE5KwJxydqh0Sg+2o7EYtVeSioA29YoxKxOwzaCXZymBJDdo/Onm
Y5iVztKdIgWTRtfdE6o7yOFllaIxghoeB/fCNJjeCWdcDl5MJGBuy3+4lH95qdx7OSckrR9eq+DP
FgRi6sqeUhs3SBviUpiyY9kPu6opJSvOnZh0P7v8/fUM/D8On64rQNFy8FSSMpIP8PvjVJL+24SR
l677xuuOqkQmGC2kF2NqRo7oFxMNU6c8FjPjCInCn6NbB7Aq9/ahxMmHABAFTySTQ78M08HS51FN
/X5uu5Ndu6joq6nadXjkgf24t6QqTggGyqcoI8u8IiWe2Vm1k9VA/MhCRlzYejPrwifHb6bL4E9f
kY02z4uXPswIaGviFH9QnjfQlq6u7zaMliaOlPUd/pqzRXukL2wwTuYnjoNEYNfV0anhtNshU7J0
IZqEwFSk28yir8b2nlLGAmAoVXmEzL9FYjCR60EQrsJkkBrTkRiXl09dIMoD8h8GEVE2wmiw520r
BaK1uRaXGoLsinFqh//EPnADE5y7kbtlRta+Te4ebgW4TWVfsHG/EXcVHrzFQf5RFOmG+IrhCgpl
G3dOssl9hul/f3vFX2+vooYNZUirj77Wn6+LuuOZHAUEEIGB2fySY/dWh3w/mLors6LbVLpHwiyW
W2oFcOi7+NEWBD+4tyUZrIPbRAW2N6i8w8VSKfpaPS/PzEWPgeA9qKvhueqt4gBgEUZglGw9C+V/
bvpmldVRf5pC4ntdHylbNQ7UfuW2EnUOkvfgOPhJMkYt+8pKvHU/oQRDrQBcpW8RcGbe1g++uq1X
P6bsXvg5+pOrw3q9eG3xXI/Lc+mTk9Pa33pRZKDgrfQ2hQPExAXWjhX/6zr+/xb4P7XAPWq4/zs7
+3UkJ+RHlfbD//rP6rcu+P3v/asLLuV/SOrsUNDrRsIUKMop/aMf/uf/EO5/+CjqiTOk1RB4IuTh
/a8uuO/+hwoFxalPkXHvj7Ms/VcT3IPJDS42tL3Q4+jn2/L/pQfu/F4mKDYTJ+D06Au+lUMT7o/9
pNUM0sh2Cbemk5hxTYtw0uVBZ/RqPUZZtXOiGb2XYx3MPdS5mIEkOh0augKd20Yba0csIsk3HYc3
m1EhQ86E0d6YfEcGYh3+7er+H9rn7u8V9L8+LecDGpS0kG3CJX9frZsA8H+e6XArBREFVuWzZPbu
XnYOAqfWdfYgmD5NhLiviBAkMTzNSJqzq7OMRI58ECGzG6B4YEaXH0ApvLWmIEKCkEE8WqS3Gw10
MmzkW+ajpSf5cgGx0pp77mx4y8IcagVBHNe//6F+VQj/XdHwQ0ma4QwibM9xqSDuY5LfKprANgES
S7HV48jBUQ+4tmtdfGaAXOwz43UXiPlIszzPWTdu6p8mYBrlSsTph5lx9S71Jhp7Te/q44yGsdNR
f/aj/EvmLcTogtx7oLHLroFwd3XHbB0CxKmoAww6s9T6INOOFgojZT3PMz05oIohDvCQcyzG2smB
EKZ992CLeWfQJJ5hFJLSV6Xlxlnm8GCX8hQS46Pwrr52i8FjGBGvMmNSPQf92lFmfHDd8JMq/Pof
qnCBq+637ZsiUDFC4EURjiuocj3v92sHrHlyutAlnHAu7hGIqILxLllwjajIbSqhiZC0h1LDrPAI
oH2JOgJIDdbmj27lfSrIavqRCbmKyefYJ5YYsd2ee5w1F6ckpq9gPKCduiEB1ZRbG3BM7NAdVOhM
CXF11tEWsgcxfV6VAobpD/Rg/dF/7ykqNmqCp9cSU0KiTHQeXEjKwhjQJsAM2av6k6enNyb4W9x7
ZsOPR1fTnmuesOZTGtz/7UMNW5sZLL2dOGHrIOWWFO37r4nxLgQZNJbc072Im8dK3yxFLtNUiWID
PNlGxRqvZEA9SHofyWOtfkfBtE2FYfOOkmpXE4adwf46Qy9K10ErwSoVP8lcIyu4LtyNEDPdwCnu
D9Z4f46GMQM8/kMmeUdbkX6kSFS3IYZWIMeP2/RMDJrdKKxDKbyR3Kt/NB7fOB5VskvDxd5Kl16g
FP3zmOjP7b1uMgHXkFhVdcpKlN5WWu8GIqNWiDzwg9owRXqBKm386Sf9E33JTR3WITlN/h6+x2NY
8Q4HCw22Sj0vQ5evfJbgLY6TelMDxsBL5DdbXyztgWy9dkN4j72r6PGUIoLOnzhrz2nHU9T1BGUl
u2VyZ3K4opuwAdNUU9CvgtYO1yGHuw14zX0UjS/CtDjwY6rCIX8Ns9iAOaZytIkRGDgNGxDmHUeT
DGKc6FrSHHMMPEPafoqzBK1oHm09ie9W271PbiC92QTC1zrv1PykUrr0jQhPAZJgOHHpE4ME8m8c
ow+U4NNDnuBUBNq5KucRUxjZ4tvJFi8isO62YpzIs/HWsRM3a6GWDz1H8AOr8i01/jnT9+g2X7Y7
JJbPXR2fVcMMnRWku1gk5Q0aB4RG6mqLSe8TpeWKQYl16pPs5CEknbvukgazhwXHfe57hUQuCKrd
UILYnB2CWUNvX3oDuZm98WGTWfJUgEdAKWr4EUu4Ks1sBdtwHD9HOGNxrPf2iUZYdigGzhZqUNfK
jj+VSzMf2iEFEluX0bkrss2kungfzXO/Iq2tfRjSuHGgrGV39BUx5TOCiDGIIQu0BKSRgZUCjFq5
QKB2/kTUGgGObAmECJR8//2I0dxb0KB3IpIbyv5jHcRk4iCPOOWYiazUHy/MWZxjZ3eHIYOf03ZF
fTdcxySxoEh+AHACeaJVryhLPjSdFzxowfqwTKrc5UtQrfwymtZo0VI0EjweDrm7R7AH35ZkwVvR
yOk46uBlBEFzwAv7AUDrcnar9xY85qYYABwVrZToiWjHuroR2CwZPnmTFdP7h5jXN+nNJY11XZf9
zsf5TBZ4ibciQebvymvp9CSdep/HQb6R/FpA6UsKkOJ8xEz446acsnTdeMHHYrSJ/oFkYuWXtK+y
/ThhC4hNrja9Y84qipCLJ5irB8tY69LCadsI+GY16XplGHIo7LDwOwy0bKwEDB8WgIdj2BF7GiIC
JsJyz+AYV651rsZ7JLNyPhm3gB1Qp4cmdvyd7SMMpUmAGZB0akUmU7i034LQxmtuQaQqLbyBSplP
VpV+UQZEFNYdc4BftKxqPo/tZ8NtdCL/ZHe4Nljd9VkV5kK91e2chuOqZ/U/XTsc9gkkCBNVUDKj
DuO04rs7DNUe/CprGSOV6YZOCTQ2ZORgfO7DjrL5Mk8QwhP+gIt2690i0bEORyqkzjFXTFI/c/pk
KyupZrYKofdNXqN1azXV/zAUJ24GIxRdNnvidrZZGr3JKdJHdAHEDNMBtOa4owGzLJueQ/Yav2yF
5IovfQLgPc09kha1vsz0Hk7SbTZDEH+jox5dvT5ey8kTGEJ1d47wSGGEJN80Ve5bPnfLU81R9eYV
yVe1yBgIUG5OMSzXnUWUOcwaK/2YAk9BtHG1PU+QjsYRg/E5kUnhvcfXLfXT1Gl7BctpeZxZtB/i
oSXhL87Nxa4I8O3XMgLw7Pckpgp0vr2JA2KJ72ne8XwQmm9ZV4///cVUjEmrlqA51NKbyMGMQrTE
z19uD2cRgES6BHsgxLvXRXXkY955UFauJWEsPAODiacHnYknTpzNa4ExD7yyAMccz8iF2CRwEDl7
U53TkjDWxSJrs3DC6Jr7gu6pxXPZB2pGVMZrMhewtoKgNSdfMnenPLzS374gEv8We5jlYxO/C7eq
rq3jH+psQLVvS+zP8Rees+pM0pvFm0SDPFkz6v+GUZH4hLb/THI4vS/vinr1GzZ9ucshtZygu7Sn
X//168uUVsmOZfBNiKA5KaA+9paGFYu4nRGjwnjbT9LDnAXhoRkEK3yQpNR2bb71wtT7EMTDkwan
/AGK0FtYY+wmLvVUNADFkyJ9D/3ok4CvcAgoUEQwyNOvL796fHUyCY7/Rm1HsuKYw/YR5/yk/jC1
/Y/AGuLHKpv6Nyc8qRaiX5GMoMan0jtjTYZdPF6miJKUInQ7jyLZ1Bq1Z0yrbbu0ZbBL8GIA6rWr
NrsOPpq+nv4hnm/drru5SS7TtM3qEc1laV/VrPOzxv+xIc8s21hkMUDtKC6h3C6TCc7z/UsZztW6
aWd74xRxee17c6SIiM7TMhKren8vEfNeB2JhEdBZH6hazWUol0vW119sfwGvqGnm54M8L5Lua+lA
61m00Ls5Tj8lKZOtLE3MrlOZgrwgEIgSJIySmbuaoE3bKNHe5iEH2+HkglF4wTgsBF1Q5GuU7MEh
BTe7spiQHywcsj6Zy40bgcqyGXr2BEZmKYsZunRwiYW8x4UThpb1XD1lMUHBARmuNNPkenag0S5i
xcRg3lL2vfrOeOzGuDygIiHhtvWINyk+ib4xVPf6K4Nwj+SuaESgvhCJlkTfl9z8jLXKUGFO5cpM
5vuc2s3WqxMFyIZsaHCtp5GT5bXqaKlHVDXryU+67ajqcwS75AFgioE67XWruiiCs9IJKytWL8a8
eoXDj5EPsldXQl5DCjzsCZVAA0rAiYyseleIqXzARuzsCeGtMG415dHq0+HEEmbt6d/u4SXZa4OW
4xAP4C/dGceCeyc3o5W3W6A6q8VG+EJaaenA4iHF5ijAPJVFhIk3+9Fl9DIGnyA1w7lnFi7YsAAx
IMQxcPAtYTn6rab/u3OduVsjvL2znKP1FKgv0Df8pyXtPvn9rijm4O0z1Pn40Fr1u6Ip+EBrH83m
QHMG1fg3spOsbRmT+1EgUFpzWL/LsadVRCF1NEWId+Jus2yCuv8+BE+LV6wSJxPXBvvhLo3eu1Gu
mm7pb0kbHxw7/4qIOAfsLXhX226t1H3pTuWaPOZrqOzkkEuYRdUsWQBmPZHgLrAb1WgONI6NsE+D
a0AqBeieflOF4+PQo+hOBLtZlTp4TOQT/a7iqUcZ03BvsKcUe1fqN1bGSfmw4EIsTS2AMNy3HC/Q
du+Hg+/s7J6JkkaIfrCRoMdm2iPe5oSPcJYEhOFq9Ghjj7+7CGsbMG0EWDnohm2bTdYqCt3v9jIg
xuV9WgX5NG8htwbbJBoL+EdUIxBuySGnNXUZ8+UCNI6LGnYPelbuKgeNwGhmEy9wY/n0PuuDvtb4
BFomuOuk2SYCnB3qcg02YtUAwj5BOYwBmfivTdgV+ypObiTA5qTtSlQRY4cByyf+cNAjU6aRNWru
POK9wHRm4kMvcCGZyLultOBW7JTdRqbYxCyODIo2PTUWy1zlr8OMExlYQiwHBGpjfY1N8zG8W8fa
rwYtsKjbaOPqjFWpvxH1AnOXywvWtAwuQnLk6Yao2mnf868w0PzrAp2QQxNwNreGldiEagN6Kd2q
klYEETwfYlASB52Dl1WFbm+/vtDBA0bQOI/3IqmcnUvmNeeFk/hTXFvtFf/DGaNCJIfXqqAHAWv/
BwdVGNikACU4zIn9zt60XaaPxV33n9SDOOe2/wj1aLhh9K/fESVvvPTRJH7wOurUOYcd6B8AyztA
cs7XmcMOFsLl06CTAB+t/aGWvOJBUAcPHgfJjQ6r8HPbEfRES/V7NpQ/GdYnbwROcC42HotpcT/E
Tq1zs3NHrCQIpW9+KrbudPCx7OwJw8kRirB4dx3C6GCa2OnCbI0pSkH5Wch0gMm8HWK0xv7c2hfe
nHOrSnOagulLhG/8Sd1zxZMhb3FALe9BO2GzqzDloIBBLExSarTp8Lqvo6EbL9l4w84DaBim+TGo
VHp2SPpdWQB4NpOAgYFVzrx6dj/iDypXBdXMhjSV6FDc3WaIkOiJe663m40vX3Mc1ocsLn4MgfMx
pmX0obQzcpo0K74wYw/iFzOVVY17kYngg55wE2rNPmNSs0/qaHjxHYxbsEWmbZ+5MF0aDaOuj8zj
rIjQGVV7ZDxFkIiHQWkMOQr4UZJtamaiHz0QTtyVmbQPe6EJp7heQoYHEHcfzUImDJZdyPPhQ+tx
gCzHeIe1/E01MUWOmx6wtu7lXHRrA2pmY2n9oqcF7G0yrtsk79/ldEBtQHB5kBPedZeaj5JQykV8
xj4oPxQToW6Bs3B8rGbEWp4Or2UU/rD77jqgb3wG4mTdGmd8Nxib8xaYUUC7wzdhcgAZ5fDGA1qW
MQftoW9eTJtPO1QpyYZrd7Fy1kivs2ZeeAxFfojBAxuBDUClBXxQwlSYensjFVk2wbCLFljbeQy+
ZyCb+hhPzFFbz4VMAn6bqI4vOdhKEjZxXI2AhfC1jCAb6y+WTRXg2Pfk1PRd+fqEQoYcqyVyP4vI
oueZN9/KwK3WYdMs9BbGfD0Io9Zz2Qy7jLbfqz8hQM+LNl8DCvc3ujH5uvSwYA5ZW61BO5F0GnXu
O2Hpbwsimkd0Be+RVvlD0ttf2VCsTQyZAbgODr0FGMq6Z2c/JlAAt8YSxIGnuDIqQL/HMpfLmz2f
zKwgMMdSwwE09XMZ28cxg1ARhG/SD6wXeFSrcpz4Pw0SfgoZ/hGriXm8ehvaYQQLgfnLWZbsA5Sv
HOhtkG1pSeUf0oKluFWmJfiJ3/Vs+3uyBNbDr9806iITK3uHU/8w+t5w8S2Bdyqe36cWQ6Mmn4vj
FpaBiPf51ChnocvH/86tbPd2YWMTIqfEMaC7HUNUkhtQiwL4LiHDt3AyXjybzAgGINdff8qLmvTU
snlsfgG+8wINVw/64vjrL/Ve/VpYSrCklPr1Lin79afCEY9XDjMMiZp/D9Px3nUwf63a5ZBMTfPu
6/6dQA2Ozwr0Vja528osB4xu2TobBhj89oSduTEnZtke2O32DfwGAXA+WcZmoqptYMGRp5auU/eR
KpOmX2KpdT4B2B5te97YkhmXqhwi5CJKBeXSN6NFFh1NkBySmi5tphglbaI5ZZZ0x98MBuSfcIdw
xfguWkWx9LFcrQbhkfwUtdYuKMStq9BZppy6AJJhcRP3fFUUneuRRLZ1MPqnurepMhWW1BRP6maU
AHCEo5ddwzMNGxG0CC5am3S+VZ8q5zwsITCFPH9oghZAj3zPYL3tJ2JoqLw7azvKyzBgoOrR5WwG
i4BYrMvejZkXQRVwN+PEJwAQteBBthQ0ZFVdRyATK84/za0w/ecFM9Zax/VbUlEe5txSYoQQHFKz
Fcd68ZZrH2vGWvXFzvpPiU8ystvbn0fFox1UFiTyriNsbY6Im+bNM8YjRccS086jzTx1o7WL+zua
Y2EAe3I07CHVudFZJj+sQX6323Zad+MSrWPf+7J00VM+yhLvaw3fIcbwPnYHk8U2IJq8PFlY8etJ
ZocGJNQmYySXVJTp4dhHT12YmM0OP166o+nz5M6IOJxy3wyyXZn0mgSguuPR8lfxmMdnC8crsqlu
bS8hW4WLbMdyvpSNIpdyLM6gzKgPwt5biwyiZYCFfJV57LZRUuC3xBRtLctrNpLoOHbxO32QJ5F0
9cEUZAZBLwH2S/uRJ52907JWJD6g56zByo92imq8uPOOHToSSyc3xmFdMgImRPx5aJJPfaHXDXcd
oTDp9oF8rJjQrKmY8VhVQX9Z8vKhRmRcD9ohMT1F5hVlRKnHw9bIdHhNXesWDIByUu9MXMh2mGrU
IUnmnQEHZWRLk8NWFiXZavIjIl8Mo1FGB0hO0Bjczt82Yh62DH8PjSW+0OjUOyt2NnVDdBuKJYLx
UEtQMeWQkGT6Iy4aWIUUngntn60xe4YWMC4W9qm6gscMWw5+EH1iVhxgjMmyywbTnYveje7k9HhN
Qo+9stx+OALF1YC97ka9YdO1ckVslXNBq5TtGpvTPVOwU4FHeuNW2SYVlruLB/dlSkOUvZl37fKB
2yVA18K8Bw9Mp2kFMHnTxcHCjCgBf1FCvc6d0lmBgXutA2Im6XM/DomeiYwBEZ7JZqEl7p39Yf5B
t+rBqtx25yBdaGjJovx/rj27w4LXy/NEoMLd1bqyVfE1VOotdpxmH4fL54HCjI6WKLNo5zhvmUs2
zlzpAbpqZWHBN2wkGjiMHflEg7KDEU5G2FXVruyBHm0dWeFBV6rbcfJYM9/yomhD85QNLUN2lafN
Rdc43wu09WvEdavCL+B08kHbtLsWKd8vcJP0ZHHsy7yjY7mnDDB1YPHWG1qx6yaKP4bARrazh2/S
VzOFCyEaHpT+hViJA/JSnmoLUrBnPTQR4QSoPk8BeqCV7206VtXzKrdnfQkKSmq2j2lTONMBKwRY
ASOZBiiP8bcBlVL1ariMVQ8WXHPt6Ee4Ciqd7vS0c3T+BHQaxE6XP4owzCGFDfEZ45w50aFsvaI6
K2upjoIVs+gruSNI/c0i9HsvpPVe0EiEphHwOpnM5rQTvBM1ZG1tkxws71HQcTjWxGSwGJn0taO1
S9TU4526+BDiaxvKQNxUMxBDq7zPDcvDVqOHOE7dy2wDb2ji8WaVyLpqJ8b0K9wdsDjS4O6/JDL4
EogMwd/vSdaLnn/VQE7FHUIQ8DJyoXg6pqcsz5hWMF041ZQZOm2K53mQBolueMbcJzm6cQwSjfPF
UVMBH2rAqe0PJ8zowyr2hl0SMQ+LiZRZ2dL76tCqXXcJRA2oidGxRaQlu4UDsyvLVZUHCCHy7jZX
ZJtPDG3mZmyOspU0gj1wKunQE3lPebzC6vKjpHLRU663XUhFqN8CIsfWc7a419FwAiRDDh2tydJt
46vPQL+ISJz4ye0KOnIzv1M8dY+yDO1NoKgmdC6sK0T7D9PoX3wdIqlxyCWes2bV4o4h5B5Wd+eX
P2bLeYi9+tOQp/Yuregr10qcMHNzduq8L0G1iRSx7BG2TwMDb+Pp9lvStXvtk5bTNnSbA5bhdavT
69TXeKmq7rrI5eb5NjbyoQTXArjJqar2TcEeAyn2TYi4XilFgoXdM4YYh9E7GeFdhS3LUw8Qv2rJ
XyDiJtqqluaJNT+nwge8OSz7OF9emCGxGdaNPJuSPXWW+iV1kuBMm1pvJzh1YvSPaYfRtGPjPYP7
pQgINBB6Jjmc1fBF+IyBmEn9Eky64ZyzAZQvM2E526n8OOFneNRVQfoVSCBkQvty9DF9xGbfNxWh
y07vrMvZblcxRo09OEf0kREZWw4eS2hO9R3eAu/TyqfpZfHp2qX4pedkAPEG3lBn9GCX4MEti3pt
ucKhc8lOshAc62S65bg80zur7Rck8XdUSXYgG5c4iVFt1Lw89uVEmWbn1CGz3JYdk6sauDs9KBp0
QH4ZudtQmtwqOPYpDdpmnuD2y4c4RH49O2O8iaMCAZO2b0XpAoQdXJZZDonEgVIaCfjOeRdHxKr4
P8q2+j7J4NWaaPq6Tv1tmMKHxiVyJ5aABw3jylAPCoMfTXpvMPvSt147L3knPLXB9Uqfy4L5kpYw
TrJCAobCKGD82trUMew66T/Izmo3gUQHEAo6RfK1vcMfqYCcXYPWm4Z/W6NenswZvh5VU7IH92s+
hW2P5wWTjPHGFwDED9EdPKlV9cPHqX6SDkceKgaCkJf+aFk0a3mDu33mBK9Cd2YbnogekC+txceR
DfM5Ya2yZa4xovef0yGUfDBs08zK1mBcwWMs1jOf/90O0ncrzz4ltIsQ0U5PHAibPeSP8VSCoUT1
6RxCkR+sJHmeZNWtge/EzABFiagTfGjXWgftfRv9puB7moOmgl+bDOX45NfHzgwHY5r2wGCpOley
vmHRpTFqmiemFXsftqNqwnI7BIxU/FD3O0ESZl57aqcn7NJh6vZr5Fni4BvSNdIFGihc5hbl+j6u
QZ9EmSByLd91ZPLuqgBrgij0lo2/o3Tv04NlZS+ZwuouiwZIVeDyl8fszUwkmLUqZBwM0KPTY7zS
yvHWI7PBfRgRrh7mLAEZpVw3iPRSeG9O7WBamuovaEXiJ2rYj3oJ42f8gpLQsmYX6Cq8WjPNLBHs
HHFNLLo5vurDrVs6J8si980TFnaGrIdILBOO7wYvehDchsm6r3FVu7FCeyfcHFN1TBAPPn6ch+OT
EeW4GV2J5H+EfdAzGSGmnai/ZKGvnFldcY5S+dZD7ZwKLoFbjIr2bw3N34syRAf0TZN0TVue6Z21
fK7pvLx7HDRYII/1SAw3xSIR8zOJZdYM83RqCLLL/SGjv+wzZVecvvExfJ79eb6OCZE7JJik5Ta8
D4hlE+QP9KIVSWNesbdhwxHs1vf7ZUnMMatVc3N8yn9SFvqt4hR5TJT7mLZZ9xP00npBhAPGXtdn
ntO2pWbsFDPMUUdE+MzAFGrntWc4uR/j6hUr2zNKqydKsVVK2b4Z+xHkyTjS2/8mZ9yhs9fU1EDl
VwvZT0fe9o5xQ76qXf8dah4bHWl9m5mJSh3YlyxBZFcVC8Qp2K1zTWORSuULkUbz0ejgY507CVYg
MufBsa1wOjwSK9Ycy7i+dezYhym8IXCfL3oiMNewkvk+Yxrh2ZdCgxMKQP/uBs+7hpGSR9rL7aqh
4XAQrn6Ja9z/VhdWGwz79rWoDhMkiysterG1Zeeuii42xzxURzENyQ4dbLlCOTbewNPs0bosj1nM
DkjXuBxT/bQUKDXQmg8bU0U/U4cGvDsAq5b2O1UbBWFnl/xz4/d01JBSJcyMDrwMe2q5prtJPFkh
t1CjJvjDyUSNv6yoWQAxHJl4tFe/X8491GWYDYeu9M+jBH0i/BuLxjUoABaHOZTdHn0p44zGOgMP
2c3jQvFW2icgobTfrU3RxuRL5nW4tgrlnp2mJl0rKLgB2nx2xT4YcAPWS6FozMKWgtPXmjo5eG5z
azw9bLNSqS3UQgPjObnqEYywVpZGZQ5pOK1lfV16BFLka54awxIeNDN1SBmp69izqZf5TLeJDWF2
iuYwAVyU3+jTfvViT/Br9yfKpYRMOuchS9n/vTvVU9q7WC/i0qp7SV7KlLIgQz5E+PrSuOg4KpI3
EvVcpwSLFzJB/tqnLzqQ76NEXDuiUKPV4o+7rukOAYiVfYHtc5Vm7cfwfxN1ZsttI1kQ/SJEoFBY
X8F9p0jtLwjJsrDvQGH5+jn0TMS8sLvdDtmiCKBu3syTIuBnONgrI04sVsOc9tPEhgDM3vqRiNDF
JLbpQ5VuC3BipdPSuxTPzVl/YEhzu/w1xggWls2bVctELTsOVgRy62NGbdiNWNXWTIc/PAz5bCXB
lxvQ+DHpKCVRNqJgsdO3yWXSZPnvT7JVevI0jL9jOG6IeGu7Hv7Icmrd78F66Iyt0a/blqF08K4t
dcqm129GrT0WBQ1ZY5MABZ6Y4ua3xgk/w2H8a6qs93MZ0WJTs04zSm8pGUwOiTY9z3NV+t2QnUaY
ln7ZPf4k7mYUC9nHXkp4ozxpMVmbLyNNjgv4zFHfx5eubndzaKktjzGbmHSMpjtmaxtM467vjSer
X5oTtRxm1yvfJnA42M2qG9iEe3Z6jWy33UTCuFHJE20qt+u5idD31FT6QgXRuzZn2iOOShMKbWBU
yyD/kISrNbvmoQG8GfvOPfXCGEsV7xZ5s1WSymNLGHlCV4VTHYw4Aah9yYoJQvMY/w2myXgI1nA1
wEVT+jRyTIw4JGFEMmNzkXEz9yeZsU3RwOHqoEV2VZKz7CB0WaeU1hSl46zVHCcLo6K+hpLV5zio
DXafzJKka7KdEhIdwzA32Ee2aQtb1uVi2KgHDY48Y8hjgb7CcT+g4u0ZN9Y1AuDBsfHeJTRjVQp8
YJN4zsoxYCHz1vhpZN3sFv0Jj/HZcWIKBnRMyHoQXznJXYrG7jaBwRY+D8OrVasDLYfq5Fhhc2nb
aIX1BrItjYRIVpl6fXSQRcs+oKg+Ktdmhc0Q4f7DYPMC9HQQh+nfLyXHlCL3l7KIuXQN+y4KqW1K
1h+haS/cspJXOG67kAHHt7upXQ3ixy26AtpOr/kth1ee7s1qnJLd0Bk7Z0BXCaRwlg399ctUibfQ
qtI7B+InO2B2GkW5a40El0XURteNMwH+s6hltilWYCB1N60qgr024Zhwy2Ft1X/U5IV+2rqnEd2b
5GaccqZtnyfDI3+s3I40clCebRxOrHtg2gMpoVA7uaQDm0lh4N0x41jiqkh+wkrRG5ok2OnaDX3a
dLBj0cKPuii7k5kRq+syLVvMM+4mZnHUjYzoDAq36L0fO5rgiRr2azWH5nGwoo2Hku2EDq4DblUJ
KuzCbt2KjCMdvabGZyUv8s1oty+S4Piqn/Wb5uU6AN36O+TBmFbkwwqXJi83xhmBS806dYxc2wTG
Al0uMVaQ2f2D/IrUl15SEgqvJkdRHyJ2GufpM5zEOwTJVQigakvYS49DsYtn9a4FjXmw2M2IEQmy
iZNdJ7vniWXipkU5KUY6wVw9WU/m2K6lVNvQMgF+uoazZ1n/7YiATikXS0zbcXsZQEwX1cGjc5VR
2/AJKzBFzBRKhlm8ifOSvFcbb6TFTDRPdCQGuVpMSk7s/bKXNAaemI2QX2qOvE6BZiQK7KtOTmpz
JiOzTAci1vkwjYd6rDP2+EG99CyB8+DxUnma5Xe6SFaalzRLCl4IDKTwoWlBCg9gc48jvSibspjC
wzBUEJLDftPVYMpmet4XcW0c6zZntxiw7TL76pO/qvu49A3Vu9ugzpZuOpiganm+UlPz1vHkWie2
1GmO1n6diiS/LZA08Jn9VjhnDsMcVgeQAlhoy3w9PRwiVLY5O1Vt/n+FzwYuG+QSDemiCOJgnVS1
OBgwZFvRp7vBxNcbzPnPVOtsIQEnTeIn0Uu246N3VRhADv9/mUY6ftw+3PAu2zuvI1rAEZWf4qMk
G2oQC4r4wJIhPig7MpYTtFMMAyYuhTj5JdSor1QwIWpI6awys11p1F9hEns8OClu00NcnSrJnGXp
mONiFiONBKpaRkkK0h+s68ph+dh5hrXqvUCtAqpoyd4aO9GG+5rP1krVkcZ61BmO3MSuRQ8vBOwB
B/5mNJeu4AQVygK9cgo+Oqv8oU4aFVnEyTog6EiUEK5BGq7jvrvryb9+ZCTnPOkYmF3yrzhyqAHC
RFw56cEFRwYOO4a70P62KvxDvkpbzY5xEww5y0Kv9nU0WQu9wgsDYp6/f74o6wjtJ5lfrKl5mEND
lMhE3BrTrneVkWOhi9tqqU1RfHI6ozoPLAXRI4gYl4onYlKUlxFoWbKG91J9g4QEWKl9Oblj/U2A
Y+Fcof+wzZxdiaF55xohqWdl3ZumH28pPautvAvBqWxqAW4XUdv4dmXnf3oWVYW2mPRx/AsM+6zi
D69UF7RW5GUph63JLmPdeAEQ55wCaAj2kKnETaPyBMppab+ZcXSqswlTsNK149SIxxvXq1XPsnwp
HPj8dKxXlHcl+7meb5oeNmcpi8vMSvpaL5zaoTliQqSvatKOTZTT9eulGZ6mDlSmTjwT+Z++xdCi
LGISMWXFNhz3Fvh8XMpNUzBCZGxIjCBatpawT6J7bM6KUC4mDFOHmApLvx9K7t74y0vhfVmdffXa
yN5hGTgabhptWWFvQiEpjsvHwNcl8+gsMALboh3WUC+zFRUeyNEUviwTt8lPYZA8NYNJQ/ucl3ut
ZSfQB5BTk6GJgIUOHgx72umzlgiOMqGcl4qBCmH4azQg42pxfa08GdzNiA8n7k6kbXmugYXtXJFg
nlcrYSL0zcjtdCX3BcpAfHbjJLlZEwDCyMLTgJX+UlNxW3s1vgZwOdwuBVnhAULXyNJwJWI41tlw
hoX/6Ual/QL5NDqrQv8jHxnqMZevQVYaS974hdF1Kazk3jsGtsQ+8agDoi6ZLhHlYZW1wLIiUXpA
AUyHED3/l8SKzoODpWWV0IDSG6whepvf0oSUC9EVZ207L2TTIsySjtNEx4btRsfmQW5FAcw300yQ
326orCoxmjjpu2vf8bGOzPYvjT5dWlcMW+LP+2Zo44PrONreXKJjhEtZUZBgteERpKTBxgPhXYTh
UtORCWQIdMIZMZB5wK6DIQ/2QLtpLPEm2BTcO6kblfOCsxYXoIY4zBzPoquWp4pCVD8Ka21pdemb
DES94RKxj02UOkdT3RsTUb7YppRU/TeNJcPGxYRBHCvrXUgDdjoec2i/rTFDr3ZEdUweL9PkbKIG
VkYzSxqS6HHT+IQcPWN8mbl4dqUc0uXoltMyUFmtg2+1NwTqgn2umUfQxv0+4l059eJVFZRQwq9+
C4zEWBNeoDw2J0BbN9yOezzj+4JjKGabgccx0i4TFhS33inWGm2BMEuabm119UQuBsY0rvzYUNE5
6txlWmXxDer6cDawYcSGI9Ekhhayj1jR9a4RD9bmfZQaN3o2Fp6S4+Xfi/P4t8HZwSUoVi33Z65J
Dqr4A711W+IHDkdHbZzOec2beLhYk9mcJkU9NV4mo26izyrFDU2rZ85Ci3PxyL3SN7Q+/JyFt8Nl
GmDxcx/lzbY81vQcKBfALeUd8tvrA3KVKl/hc9iz23/cYspsPZYkv/UgvDjd0LyOyU7FNhz4JPmQ
ONax5g208z56fftG2gf8SlcyIfG2MAdOprFb7ltWZKvYo75Bj54ptT6VpeIDUtkfzpAVSKbUvSZD
FC5HVtoHIBmLWGDMFxkKkmEwgbVaRY+yCRyQ6GXS99MbYCTlK+j+ZzqkpmuV0abQqQOMH9wuLA+W
7C7TK8ccz29yWEDcP+YVQbGXoGii84D8i8lC3dFz4qXRlPYDqrops6550SMcAdFAi5KFV/tMlGeD
3bs6YSRZd2z9+vkta5L+HLtu/oJGSgda1IIDnKviJTQh+uTY0f3GBEaUtSPybPACNQNpgCQRy39u
thE018xry2VY2SZlO/0AX8BWK0s25tp8YICDzpifO34lsb39yKp46TBsLU0do2VgzMjTTfQq3OG1
B3lwb5z8zzzg2ar7IrvQlfKeM7M5LINvbYPFHp3bOqOXh7bdfXBjrZdQHzpcNEm1gTL9St4HKbby
4F02vbwJzewXYrK0FUSopxRuwIKu3mndKi05hw1lRpzm65At2jyyVnJ5FG14FKX4DIPhZGcBOxS2
YZHg2dqk/SItkWO7EJ9EPx16tuRLqZOPaPWOaJUVDh8OAm87O8VBqJb+C8hUqwCD0Uq0NU1ymD6P
ZhdUyzgOjS0Unta8lVpi3UL8jutikpxCDJo481k/xXjsFmIGBsC9DTOMcqMdyQ18CmG4KR1BikeF
NAM2Bu+GtGYGS9YlZolFUMdW3MSWtVatm5/gIfQsv5M0jL/YUMxcWYO46JGK9zmEcRizK6sq8ZwY
KVunuf9Dze9XkM3js1XGzqbCL+oNVLmWsw1sinN9z5u2pWrYrfwwAaXJALisYr5ThpPu+u9FmHW+
jWZMBNpIwlxLetrsmloeQlnxoxkflaEJJ3C9M+P3kiZNgrGvAVmfnVsNL4C02lOb1BtFwcE+FJzE
WzCefOSq8BIH7WcOx3E/Y4U4ebWx5/Se3fLHCw6spU4XzGfFIXTmWcnVpr6RxoL9AB5DMKrg5p7s
c9GJ17IvOD+LaRcrlvlTmAo6iFDtS6Pm6hgr4wJTtliqBwY1rs4lAvOihFK9m72YCMjkcnIZI2qQ
sQlQZ/SapeMDyg8gG3pM9KSlFRGihmhJNnoHzwyN1zq9hF6rb2eF70XEwXm2h+wSENt7GvJpYIIR
0OJHHINdrQP4CBLCV/b4Zg3tnS+GVSq+R7r+FlNEsnRx0l01gpl+GVrcvgqy2ggDjGnaOQoC9dT3
s3qqyveSwWRrS7JlOCKmPaVxv5xD41Wm6WKT5eSemsiZlqTgEsrYA/eYZ7F2SNi0HaM8PlG1zOQL
ruVJiTF8Cl2Ji2nuBnDMlPmJ2cV4U8+OOnXyyaJKzg9xL+vc5jFbRNMe8addpZrzXMEP4qqAP2fL
fS/7aj0YNSEVFnDXfy+pyRgDua3ybXAXU2aVzyDV0iet7FdT1bFBruuATFVdrqYhdJ+CjEsqCKqj
aaFpefoY+QFH77OudPO1px8tqYZk7zwAuKID/y1btQmtdKKeUENnJAQJTQnIcAQ5hw2uvbVNI6fk
ll2gExRPlUHHCV+GJJbUDfpHwSUAHWhXDXbAdReOPDeCqjxUyGRsVIW1LEwHNEm5Thv3bD9O3il3
k44p4suKaXWcchhKgqocc2bFiLWTwlY6wnKq7Q168+zHuYhTakE20hhXXLmPAiPHxszpfehpaF6o
J7exuLKN1VJNbdlTUFZNKmOj2+F4cOr5VdKAc0qmxvTdnnLeDpbrIKfzZLhf7STk3kAo36UTJrJh
5sIFJd35tGwOF7bR6lLMpouuoIkNbcr5iUKWT0l6kexfanN3kcMpadZOXVkHmU7ulVTAhoL0chWD
dqZVB+kqA9O8S5lk6TFiU0fD37y127jf9I44c1stPmvdORn63F/aoXZ2CaFMv59qa13bZr6kQ9yD
ZERaMOqqQ1MxSiu7H1Eux58Amisd1FpBSIZsKhLgWwwrD9klxCK6dItJOxCaXY+Pojw4L4xWJWHW
uS+jjZmFb4RX+Q41cZKFxT4wh3/WRtTkBKbUabwKtuhr6ivPaFOa3HpV4THkQre5GoK+WqTLutRY
Bj5aTyRG74SE/iLtrTe7TLbeVC7HdnhWypvOhuja69S7L/1UoInX+bgCSG3tQUwN2Ie9emc2UAqB
+donXHf8STYYXauFrcVqNtpCJdEJdDEYWJPe3ihKXOpIwX8wIdwlx0AC+lQqhmFJ9w5KmCl7Tm5D
1x4NMOe7OOZWGkz9GnA6e68iv1bVOenT3yHUnP2Y2SfT6Jd1nEj44ipeNf1XGyIvG0V9JuPqUkGW
lCTXgnZjPry9grQV1EeHhSLs8M6kYQMlT/i6wTnJ9YjMZowXn24RobwzM1+k1usXAJGwtd3hzUMn
/g4J1Pq1rVV3SafbLuqpnCT08CpZD/slsbaLa+hwiiwMo9mMJcbo7MvDelIMbnrvhvS3p435WMEW
Bq39+NeOop7jGJessziXYC/I1tSgdfuYIAsdA7y0sn+yLGwfvdm0S+qLT6U76+doktSXTQ+7glow
PM43I7WSE4Zo0pWaibGmcZ8aicJr9qlajBa/0y4m7xiW3YuHQr2cBqJLqUe9MNJEVH4kemefHQVW
yc4zbx9UFHTKWr/njTBAYabe07+XUJGYo/02j8t3SxnlesjNYMddQ3sS0djgeEu07w6KjrDhemgs
o4fK2DGOuE+5F0BcI25lF7bxIXLKTPnOzW0eBc+qiKpjFAW32p0pdDGDu6GX9JRpI3Qx0lkrp+27
JzXiqnZ5ztI/dlVk2ENSCDuSNngxHjXX7OlMne9xyGOMF0n6go4tVraVNPSA8vZVVKWcOgZKv+uC
K4Xh/Q6prF+mnjVucMmtU7tpL3rTmE9m9zJGSVOCBA8+4QZyFYdx8tLHPNiMBBgXHM/Cb6SeHjEi
imViGe+Z118n0N63TDXpLdSyzyK1zA2S3EXm5Sqx39hJtiRq7GJDJWf5zLWpL3kXxbp+oAWVqYyX
npvjlhuJ9Wwzjjxuo+tQNuwYaqN4KdsnsDAcRaPgVFp6D3UFEXISevTOgW6Hlbi/R1jn106WtWfZ
W18NVKVTTgvkxR7ZFAlPQTqiyvVEjwx3Fr0JPjXvQvjjbhcVDcekcy2jVec5qbVXHKU4/tCikYMo
WhsBf1rAcMjol/RBWUTeozl+TZiBskhDisxyGJxtlZ/jEfUvr2pf0+UxDNC2y8LID3pbHmeS81fT
kwg+yc111y0hmA8PK1YtxV9vdtwj38QR1SM7VUJjl8uLL41AP+uABs92beEPNWsc6Axhwk7Ke4VC
09WDvjWaOaThO62OSrPlDjsE3EpL867/XnQAJ7igd0SWTTKJx1ZHk+j1KCJHgjFuQmU7YQ2dlwIH
CqNtfq5ab6smmZ8s8r3roUntrU7F+YQ3ZwNsJFzVTKUcVLmfV7HBcqaur2TMt33lmKfoITDPJsuy
2GAeE7npbQSgPD/lJ7VSfRfvJ2c+cvbwNhbX4j7TCja3pbtOAvHSM1PtNGXkz3SkbJyK1uN0YFFc
DaWzb0yJFVQ+hM2iPXvpDCq2VxuPbMCmMaYZGnhLeVPyOyth7aTAgQISkVSFbRjwLyEc+u1g16tS
MjbqtcPeidPyJggLKlxquAXTaI/fNX2YNdsq2c7G3nWkvc3NAfcKdFecN90CmBkBqJJtouVewma4
UCPY7tgClTfTSTfcQ6lyjWV1maBl0mVQk5oxsDdWIM+eVZgfevyaC1ZH0ZqUvXGUmdktSj5bTLIE
Gi2zu0+l1bPcLKlQjJULnFDUt9K271bRR9dEn167UbcvRa34DS6LlOIhXQYAVReNVea3NsnpS09d
niFmsm16hQqN5wSvCA2Hdf1O7k1uK1mlZ1SDixs9Ot1R49a6PXTPXWdGqwgG0zIytPqQW2VzaBIU
ABY5G2q7tb0b99refrzUXsVJ7hERxxJOk1EmjgHiZBcb9l6Hz1oqhyL6KdXOVqeCM/8PlrEJPXCc
N1ngyvPspDUNGN1Ha4zd4d+LYC6kKxCHil5xcadlvCanlPHAwWZUsZk4jeyMToOyYpIpKJ+129kc
t+dya4Gf9SnI6W5d0hKQHvJy0850prC8BFdip/PZYiFJxLR7Nlqa2YUmq0dmqnvO8UTjP5pY4gtv
FSoaGxbSmrIlq0FaHWdXIo5bcjca05Uap3Y1RjwxROlMh8bG1W7Vzn0uteyYiIGuE9FssoiPViGs
F5217NGJm/+9GI//bLR+O9e9ti1zh4fHv9CjFqEvukVxaVn/g0tY5O3kfnpuvymBFLl0Xid8L9Rk
VG+6JbYBtCfVsPRD9fEWBPPYbGp96Xth+JNZZkmxBluoXFHDnqMNoZggItMS0jnPBXJ7asZ8r5Mp
Fi3Fn7OA7BI3iiIP44FN6+K3zjC2zDWLMQ1+Z74yHWFFumQ4X/37LahUmDPr/G/6Ws/BeyGjmh1O
1fMAuaXS7U9azQaQoM2wiCKr8uUj0DpWz8mQQxQn2B0a7oJEROWXAOdGkua+W2CTnQx7G4TuutaC
Pw8/mpmmxyIPPtwyvNiPmI425qvYJH9Z2t5bLOYV4UnyS7CqwCLMH31PtwaWcOrS4HwkQ7bKIi63
kaW/r/jQnGOkgoKHFd6URdtF74QAL9KoPzhJc9AJOUnWq66jaiy2P1XtvfQNpQUzvY1DtUzQbzkL
bqYGFQsq2G/kdneCVR8FWxYUjQfuQXsOnOo26sY2UJXGxBr0m0xgyh6EtVJsk7CTvjjcIri3EpiX
r2YgTtE0PKPXIiE6wJiDcRdaRkUT68CsX8XkJLEfrswCcLiuaMZxzM9ePTmD/SUVWkhTh8o32Pzj
biPEFk/2cjSPIu2Rc6xbLrJdlz4Wbygg3njUwuhbzVxRc0HCsCnK7YAI4Fu1gUvlvW3a7yzN1Gqw
iF+LYMcVGvqBTaEaiCBzrN6myhs3INU4WEXOi4g4eY1ueJGhdhkGCu2MoMLoYHwlzvARoV0zEnEX
4Cmyn1zzLVYs3vFi8Ac81LYGzWhdBtOfYnQllU3QjW2zSFk7tZz1R3UdEKnX3LovdtZjPU8rfa/S
yQQnkLx3CSl1nSaRJbdhMMYJKySLnStpP3FL0+qvZydsBQrvKmwnYqHNqSZlVEn0uLzP8MD8djWR
sX1iYGRBxd71QwAlWMqxDxbFrL+yE4VpXRLATudHG3ufPZQ5PlJxzghdWz1MBPeYjcTVVdOWrK7D
VVyIz6rbOyYn6DCseHNQv9n7CGT4wvUtFbEBj/s3LeyXOk8HH8AYQzjIkt4xr3kRrj2R/aD1ECq2
p18ZtV+EBnkc8KvM16yxigdtQV2SiMPf4xfo1sTaaWKNCriwsn9jtMLtAo/gbx7n7xZMBFInBz6F
FD97GGUNjmoNDqhyehnT7D4hDdQsY/rapkZ0vhpx+GZMiENNRmRY+sQ6dmld3gFq3IErLELMqYOO
4QlX5BsPdfYXCBLTr97LI/yIF5NaHaxaGwt76b8vEVXM2nGR3RLs8xP/rDU2MISufyOroUzGXroy
fMbp/TxJ9ZsZzoZtKRN4yYamJ56Zpy2roa5cVBFx/5aCpTQOmOtKusYtHoLzD8y0GzsWWi7tNvKL
d1FPn/GMcdiQzochtENmatRcD7uxDj6qmt5GvQCG4OVXg2yxD93jLzCEN6OjedYVBPenb5tzJkdT
A+Z6vkltFky5GCmz6uQSL9x3khlfWj/8VLF54zTMxFo/uwzziGmKO6jmbqXVf2bueJBNem4tWuUy
S/sYWmdHiYq7gERPviaMn0kkMWZRJ60X2boNxRdfr/f+Mu/9BW5zk8jt6PUrr37copMwpovee4EM
cOWpvHIH/VyHDrdNd509mpHAMSDc36E/Qf4wgX6n1EJbL7bQfoKq+OyN8gwyCtlPQDtK9yPWLLuy
vouyeJbRJ4GCAwbSl6Ayf4JIvZmRts7yjsxnew6R2BFBdwysu0ZmzLGGDivEGT/SwP6NgBUw8DZb
eli2yNv6MoomKvxEd7BG79XsHglnBs2yAYaRMdfNvVssIo5kceZduKx/4tAkxWIOGzW4F/cM8hBD
O8k+P+IKXri0f7KxIYU4wtd7jKemk12tkT7ouTq6nBj9f182SoydLmu82jYNT/gkf+bqSeUlLNu0
/qUp6E8Z77xMNKDCCTwHTnvqAbzAFAsXU+gwPhd70713jeVHelc/bKu/RI0vHHVuAbU1+LD1j65Z
JpSQjnlxBiX0DnUDT0K/StwJwSdir99seuGsx9hh3NRxznL+LnYJLdN5qZG176jNDA+zpeMMkVfN
2hd1cWTggtOBIBa9N82HFtC2SQWxzkyW2PalIbwWuNmuSd2jmallwt6wMtj1Ty9Gxx3Ek+V7+6oN
/dnW2bMk1MlPTnZgwRUt3EYh07EmqUpjV7o8lUqr7XzLzT66IH6ac7YD9fxDog7BwEqiFdSfP+5s
vKBSfjdl0CzGx2yddbQoNx46QUsaAJAI5ibvSm2866d5NOIvjp4LEfn0rEdk7DYau1l3ymBTBfva
gb1SEdB0W3LzNiznoc/3wsy/kpzbepetZkN/thrzhDAA2z/0vRqkBD78W4yNiXep0LUtAKJX8kbU
Jnvu16y2okm6hTTprW9YioP0nr+SFQ8vmmAHef9J9WHvjGBOkukj1OUZ1gx9reyfx4EtoamT/RpJ
zIHp7jApVoJb+T+Iw6K0CNlndK5b3acsmpeYmnZ7wrIgcWq1RnzXEj7+XvsbON6XPuO8bxy6lbsX
9gZXL68uTVK+OfEZctsyKVP+mb1LPMmvGL8ujUP8t3TOnd7d6VD/7JqA22DyGVUK2kN0yGJQbiK9
0UuF7Y3pxezau0tmZmlVL1Y0XG3cnGQKn0eK1vRcXQyTYGvYyRvHnm8DuEre1VzY071Klo2MML2N
nwQoIQ3XmzorPuc8bxYxHjxaU5tdAjKgzugZcGfvzpnpBZ2M54v0ePw4zLyBfu/MiTyZeG4x2gTa
/MeK0muazxvYNJ9eIl4MAREMBchuGak8WEm+1NXTNDMmWeNHY1h8NrLgfXhKPPO59qwfiZnLj5Xk
/kr3H8XytnWRUbKTYfFHD7FnDm3TMJxNe8z7hGRKNPKp4JyseyYUpg5kN0qHZhh/XWsEfoa+5nvF
+AU4ttLVBzIJBkHX/Cnr1zmEZKs7z1YuTp3FhehQmTA6rzMtskg1n2LS962YthUqt2/aaJZ0cag2
/rVkzqEqyp6Um3NgeVxBjfwIW58ay6+cE4kv5/ErMqytpwDL0P/2FIWgTXT+hql2EX33OWngI3St
/gy0o5K40QIDvJ8TV5ec9YHdae/kpxXQCN6xLE792bELZgE+yY5hHoSebao8/kNAgDOh9odV+FO3
Mdz2c4w80knUifBp0XjAzHpIJKLBc4w7p3eyN4EgOWg8cSwHc2mowos3tlcb0HYzVjtHdz+M3EGz
8tRzJG2qCaajDQOKtZXx2tq89Q1sgcr28G4iaLX4KwbAOWg9XJKhPq/Qh1laEOgHMZIQIzFYdtPh
WeVfmtV9NTXhfal/z5jIaCH87TWO2gON6QtWHxsMldytmhRIRFz58Zi/FZ75JymsH6HZJ52byTgN
54Zxmg8NhUiJRcm9SUQzrU4EIKkgqQ5kQ2ikrV+GevwOrXrdJ+Tr3BlbQ1fyA+o48NNf4ucmagtO
gVtWqBOC8S2GmjvYYGyLGZIH0o45AxfPTZymYf7b1C4RQYmpkuGi5Uke5sW7jrcUcziZSz3tj5nK
Ng2dJb49jNyatXGBjAo8UCzqAt0/b1wOpLKiRqrY1LMufQYQfuLpo9McOlyNGZtVRgWRu/qTwmwa
ACv5E7ovGBJGms5Rf4Sz6VvJIU3zfjPsNX5AG5XUHfhC/V+vosiahpJLMohlVLhcwiAWfL3/iXRM
IvSxfrHtg+Ti1eCIq3PRE3ESRohz23ZIfpFQ1wQ/ebv/EQ8fOjqOBkokvU0F3wZB7okcvP48ueo3
Mvh9inQQhAqXgs6OXsYkoo8K8rY/ZNSAZ99hjYdmftwmHn/y6PXEarX7EBEXDWbrpwt+XcW9acbg
QV6cmFfTW+wAiSiG5rDHIPE8pqQt85HMdZXLH63NUCHHlYYPzZdN+e6VE5UN/4ybM+XkZmvyhaOn
oK9vGOpH3nD+qAFvEmp72tGtyE/7O5DVeQ7cL895Zafw0ZUe1wB8LyTwwZdaFmHV1MmiJ3Au47M1
P1zo+iUjU7Q0QoftzVano2Zp0vS4tLQeHZ//wPkRUEUalayjXRfDD54hul0Ocad/iyK8BVODY45J
oY7yHRaCxC8iXT14Uk8lt4TIHm5a1b4aLg/IcXSwdLxJzcNstLKT8B7UI97h3DtqPJlI/uyNcnoF
UbceONUXCZgHgJSm1b/UM3+0mNRrh/NDtwZiHqKz/UTPP+iQXXcKzIMq3iutTBbMMjS7i25Lgpsr
1agO+De+I4sUZ94H8NA4Taku+8wi52Q7f6tkPPZe/luP8kZM/L3v1XOa1tfQInceeJtZ2yoN6xCc
21eAM9cmzp+nAS9OURHtm/hQTNZrgSYXdK9JFZ0NTvihvSGUWof21cZXS8THRDTJzb/FjIs1Vc/Y
Sv7qNsRAaonPbk9djUX+kDhL5bFoZLNJolUzcPkWiS+05JDM8ZPh4A2s3iUl1ZxjkkeFFpgkL/IN
jFs+yXLI8xiA6Rbzsb0yHrXzaxpkr+SVp/BZ42/fGd4NLFaCf53taEi1Al5RfNXLfuJ2MLkdu/We
Zd1PDLzFSdRaN7gg8wnrcFleCiv6D3vntVw5km7nVzmhe3QgYRKAQtLF9pZ2k5vkDYIWQMJ78056
Cr2YPlSPzky3zvTR3Cuio6LYrCqS22T+Zq1vQXhoD9a4hwWIEhx4Hh5NamjnuXbd18GIH/EcoR60
271jyDtXsfRBRwb0qfc+Io6dzm7Q3MMTANuXvTtW89Z1PS8YolWd4Tz13k3rjDsC4QCgmfc8mMcY
9gyTtOYlDsuLTJq7IN7X5oVx7y0lwqfh5eECRy73iG+d4uRHTnQjYf1mu36+KHhleASnjyxqSRx9
APtwa7f5e54gjES2uPDNaivINuEoUCOqSbzmiWmfa9vkSJLM4I16D9AwZno0+IgFceJ2JkDBwIl2
Vf6E4eRa5SqbHUxHy+BZqBvYQ6nSNqMNHMduqmLVmdEWQc2DkcmzV2BAKPttUtXLMcYJg0Sm1dsr
BMpnX9i3quoXOMiOLCpOw1DiuPPjb6SjeiTWXu4yynD2EsxphLZoDIs7LLFvyAdPNlbGulMnvdUf
S3fcWrMdSe30wTxN8NJ8kW9xBi3imZvCl4zIu4+a6aTDQIICcWcYGzfOnwbsmlQoO2fI9gOucYi2
J6b7r3HJhVe3nFXuQ1Tw2y49ulQzjpmRc86mCLSIRtgoRkvCS0F2h/IgB+KQXQS3Plb8PrUfh2r4
QNxytA1MCA25nmCmRqJmoxuPE2qUlcl0y0QiEq6SGAlqM7+EgwaGXY8XU0fuvpzmkyp28cWMziVx
omY5mpyFg8wPee/+6IiwOLO5mnSFinvUYcbUtk3waJUDithIE2hSZTLsZ5rL0qwjICJ8ZXOuLX/9
37znlpX+Majw1QBWeDFHolXbhm1igetUm621iARxvMr4xdDrvYcmZ5TJe+VxkZIY/zON4pnxEBiA
jz52CfrMDrZT3cNG2PbJJUzGnVHOi2SoIcI/mI164iEMeYNZl9bhEE9Ccx+52k0zvvR6cjVT9wFh
38kSwTPYp40K8huVNe9pwGJH69o34eM+9EtSqyTTg31YjCfhQ+1rTfUdVtq9lfRvke5v8m5eiFVm
ufIjFMIdUpOIcUhkUhGEkfvZ5juZNegl6geBb0x6m1m6PGktqvTmas56q14TL3EL993w11Uaveq5
dXFT7cM2rG+V6XcyL++bYqZWsT+tBeFxo7tmT7fRDGdDibud3KFZEGi8CEOiz9yoxmpeH6Jfo6Fi
GcbWp8mz6k79hyXchzATd760bwYZ3lXxV14Ht6CfJuZ4vEUny3pBStgHyBcQMfVQDfpF2QXBZgDi
tiyS7Zh6K0ZVm8IduA5KBuHYU1imV5eETAw2vw0lUIvzR1e3bd8+VXiOaOzqu4xY+YzSfSSzW2GP
HcpDGiRraG3krjJ0xScEKKBorhLlNM5xICkDwjHYkiZjiJMYYoB3qbZlOxUyC9HuGr3+QhCyHOkF
ajIQvMzdSCd4VNZ4WVPpXuI2P0WBvknN4B1e6KIj5Nt3X6u2fo5DdpyEHMdLzfGfFZymItF/ipmD
YaZsRu22fPTEEfPKaya579Psw5o8Loc8PPTAJ5AowX+WKGkCGu3hLr+DvnIOJ3EPcuRa1fqN11h3
bfzqa8RO181xyHPmhmybIzHcK24kKbkyG5bd44SOnI74yWOAn2TDZ8wahQD4+WAgz94FC5AqYnt1
Pf4Z+mInnXIX+5S2un+FzX/uav+Ysl7XFKMRBmiGaX16oXY3YlkykuTMW5cy2nyKcCMoWztNSv04
fc889YOlxbfeQPpN54eDCTZHpH2XaRwhbVw+R8Z6TLjSQGdhUa+Gn3zHvX6FO3ONIKSOrdh2dceo
eFx3RA8q+YBg5pAY33UY7u20OnpC3ZtsWAeojpY/3GUDvjC6Jpu56tIi4W2Z5xx9dT78zBsV000/
S3glIK8oqpKw2thV3YAKwZ8LT/Jkqs9Wc56Uyt9byyQ9q5ufg/cSU2gO7KpH4SCk5nO+cZKgXmUG
muTHuutWjgIJGOjVj+1o1zncKCmGzQB2CNDFI4OGB7DJr4Cq9TI9NbG4kn+G51gzX7zwBu7wta/k
rdG0T4Ca8kUidTiR/sExWrltiWxDiMsr3xuq5C6Lvooa3zBwqPEUCaXwE8/RFYkPM6PE066bP5ld
Ygobh61XOdUTcrjv1ke7rmHoOhVds8nLPH9TzsSO/Zv7gC1faSEwJwuXAXLXHzW2QxuK9RpWQUHc
hRbH1O22ukwdBvCkh4Mmwge2B8VGSz/CNtB2quvYajsOfRAIoTxOL4Prl7uB6NIiR3epV6K6EUzK
lwFoTNr+rgorUs7AHCVpa6x9c6csXjaeQBbAC/bw65c0TYzffycaL1mTEc42QPTVgdugPPQBNWfD
t7LUvYqE6ZR3OxXj4GBVQko+EEihhdrRmH9B2+Afa+7CpTnGcokkrT1WQ9wdf/2O+SaYOmPC1TQk
XDF54xysNwtYzbEu5glfYKhxgzHlXRgcQ7qnbbxhLPFcOOUx6Iry6CcJRvq/f1xCJ1q5IXSgWgx3
crTvwggQeNKd3Da+7YV/1UHtIOdedKzbEB7XkJ3zySFWbZvXeB8mRdSZMXFQSWRZukJgJWL0wY7z
1WvBSUXDq2mlLeBfJ16O7Yh+e2pubSjm+GRQCXlotRhZNeGtD+nHJhrryIARc7NEtJgM5jJPYn8z
B7bFg34NgvAdryyT2Ep/bg3v2WmARXn2IxqsBOkQVl1Dz64pSEeWzhglDW/WeofirOoPH8DEyqui
mL5OfhfWAa2kvkOJO+cVgkyFZ+bG8sPWnGGZI0tcqPIHP42+7lPzPnOnR+JfjpGA89TCQcnE0mqs
fUx+12pU1hrEer90NHszTk2J3YM3rTVpX0jqPnjh1JQu+QbNSLtrwmIOwROMjLq5bC9gtznsHjNT
3kxcJVR2H2jgH6HMv/Qm1EXoVm8yhSgzthd81wi0ex3qVMZFmHgIpBDfWgOtmhLI51k9Mj6K9qwA
P+uyvXMbVkhmP7TLdSPdo44UIQS7CimE8NGc/Qt2XoXlF7L5a1Hzvp3ZNVENqI5vycsMRkmZ/oCs
OcVJtDfM4AMCd7KSGiPQCf0P/nL/6A/eSmLS3vx6XoXe4rl1k5Mossc8nhgrHGBmuBBCYJQ04Vfo
6TMaVNuV6PQns9r4Gp0oDFEUrwbjVe4CaxxP5J7W7GaqobwyRb+xyrPm2w4OeXEi3r3BV0Rtg90T
feW8IHTcte0Hl6Ee5hhV/6DbwzPgxXKhaoaEkfec1fJS9P2rSPwngC3J2tDybdjw8E0tNaA5APlm
msugivV0yERE89u3Kvh2J6iGwlPXss6clRyQ2vZUhouolbCpQB+xctrjW2UyFxqviWlRwUCrjq1s
6cN+WGlV9ZLo/HAFpuH2NYlHMKDqGOYFs4K6+cm1Xq1Ep28ao6SITKcCK11wLnLsI8bCgWe37j2v
p1DVVsw2m5VTfCs4gHTaGE6KlMeSqX3ki7XF4JxmjWuxLKNdy2hkSbqxixExwHzUUEfr2tknjUdm
TyoEPzcNG79DcBYnBUZ2HoUVF3y60uHjoN/rNk3ToylNYAwVfvVZBPG6L4MjMCR5iMs1jetV9R3t
L1hfREDxHhnfRSBkWvbRZlDsVmMs27B/dirB6GXh88glyxTdTzeWodSKELVxAT6bkSqq4H0ehmQ8
qiOu58c6hZEOSQE+tE7/5iRs5iKH5SuaIRegZeblr8g3Z+++v6JA+yy85tMtWgaMZQbxaTiyEtRg
NjH6cR1rp4x83+PLAtPJHp65eMNGe94CcHDjhUHKgIfK/MRqP7DqA3oVajUSl8GbNl2jbxiYEONg
ezgw6qxiFnDWxgwGDKLKV+QXS2mK6MlsX7F017tpruCRQW3VAOcxTKBtMQNaAxeOD4Y3fTq50jdq
yKalldIqWagyukU9msHGre8A57CdVkSc5pQaBKtBLfR5+9ntnCpMdMoSoVO9GRDyLuKMcGHUCcEN
sz0kWU5AbIKXI+4OIBua7bQ1okntHS18IuHXOidKx/upm0cEapyfqdym+EzWQ0nwgzUzQAaGbOux
/TW8cIEy6vFKBOOHFsbd65jvqjqDzMZa1swldwD5CzstHofZt/IsIJ8tVWaNR+j34phn2dvIivco
W/tTqRJFrEZP1zmoroPd5OT1sjUMnKSuH2w9sy3hH3CpcuuZq0K3WM5EbULVLbI5Hyc7F8pImYim
CEHnDyVB3ivZyN/zXv9/EtN/ksQkbKJd/nkS075O3v/t/A7jofn+xyCmX3/t9yAmy/7N1HUm40gz
dMsi3vr/BDHxGZ0AJsuVHtx7R9ok8PwtiEkTxm9SGDNNyyIKk3gevg142U343/+LJszfdFJ7CHeH
HyMIl3f+lSgmkyCoP+Sgm4Z0JJGAkpADWxfiTzlAwtGoJ/HW4JgzNnZ5ZTJLX4/M2s3jXdPF7Aow
BwJ6huFI94BDkjMWGmwKGs54Rf2ZLhYGcwbSN1qIQ5DdTCBQIxwwoxu3pL8fwhQ6oyjJZciePIF4
XMbpD4vae2HYJ4A9bOyKe1z0kWw//+HZ+A+Sm+b8qz/9cK4UPIYev3iu9+eYRJaUwlV+DzKDdQsx
5jrQTEtPT2Gk7n2W8cHEcp1FKbRr1hl99TYG02OolZc0Lg5WpZ5wFO/YJYLkSLYQsUAzLFCzspMH
zI0HP1bbyn70DJBvgrJ1E6Eg5bbD35PcmmCb6zY/jA2RDszUnfwHpsjyr3/CPwZpuYZJcpRwbF4p
ZFlYuv2naKqy0oJg8lDAACJfKyO6C0fGVA6huiB5s8jaFkl+hxg1XPz11zX+nCA+f2GbMDBhEOgr
dPmnIFu/s0QBMtJDbPScB4zymuxY0Wn2Q78yu+cJt0Bk1fRv48adMCvgmtEBSKdaCO8X+jxdgDE7
KNub3upWcfn419+f/A+/P9f0XN3izedac0TfPwR2Dp6DzjIGe5qjYrLr4aXkWoId0zchHe94Ghzz
iPLyRh/Ac0TwcBz7PANR9OrL6Eh26II1fMyDal8SM9hFY7JtcwnCvH2Jm/KFDJt7fiqIZqwMdX9X
MMNV5l6H9+YU5qUcvRsD+NckSKsomlejRcY2tgMWbu0qOnWsSWkyasJaGe9XNYx5wzkOJBI6p8kZ
NvpNXpgPpmA1lLPal7p8JxztWqXprbLdrcDG36SoE7WeAR7bi+j1rx88y/lzgOH87OKhFZxaHAoc
C3989HTGS1MWY+ZE34KO0rl3Qt73Ia7/uD0DOTs21kerW/daFz0ZXvapQv/NG62XoO9ucbKaeXFJ
9fDJBj5lT/sJzcYUCjpn46MJwp3RRMCC7JXOzV5J6y1maBXVkGgtFIbTnATBcgFntEsQzEiBJ8ej
NWAWwQ/YsO9HAZ6aGqk/NAWQOApvuoS4MFQcPnWCYbC9qgcnWxC/tTNYdwTk0rM8mi64LvawmRaJ
rr26rbsJ8g+P5qYSzhlXyhmK2lqnUalVcTOkyaGW0WPMS9VvtC0k4gAWrV6cPCu71xNMdcGrRqaD
XRs3sV/c+XyNB5HLL7uSS9ubqMfw7Cp7I7A2N7640ft2X+bd3mvlktK41e1bV8/RHLGUVd1eNu4B
AMYHBBs+xhMzDjsnI1tW17ZFfe779jaq5S6cObEvTtUda8gnuQrPnai3GDkgtetLE9qPQ7o8I162
J/kpj8ZjpnnbJiBFfMo3aI9ITSJ/QJITEsKugs+H4xRLUeTtypzJcjTeAgmntJ0OAUZOrxH776kv
zqaqbiJLbXtKfqsBmNSUqC0j990o/XcPi1gG3yO610LjNBjptTXdo2LSWbstSPj8MAi51HoBWd09
JoMGGzTGUtqTfED2a9+vEdDvNJ/QSXAtZRWvvOQ0dODiwpiBfolWMFgD2t18I3tEimxvpgaKVT89
q9mV1jo7P3mwCnuzEL17Mbr8zrerRzVYW38qHh0Zr0PT2jrdxOTZ1u99Ou4Y4Rwgty+nk/uQ84fQ
9rUU3qWR1rUST0Fh3ae2voUgvo2H8ItabTuOAqAI8eROeppKN1s4lnMpS/tGVazRuuFUTPGX5pQv
0+AjLHEv43zqQuZ1Jgga9bW15I3lt2dbZG81BKp8TE/eENxATojRAasX7J54JEqNXh2Ql2cflYeN
TDXs0Vre8U7JEyq0dYUoTvYLkmsYtcobBePZmtKT0J4KlyyHxr2gkv0gGuCxBI3qVDYO/PEZci1L
6j7YWK2589HPaRpNGv1hiOSwGcmdKSGcOfqMBOONyACKRjBoww/DKu/TkEzS2L/Q4n2oXy05pLZG
fehK3uCUQPXnvwe+e4FFdjZxzdqjuK9KZIaejYQrTDetrHadyzkcow9AqYPeLX9ERX7TB3S6Mn7q
3vuW12PWF8usdNYDOQctG1htLG90bL2T9yPL8js18scy65+xuugLtGq8cLlXmTPzvr0UWvzQH2Ws
feDxQTNk3TMMOrWMu+rQubGrktbJeq6+pXQQVFUGwGg6thvLa65u5N3HYDkifAQLZiXdZEAKycqX
PKIrz6luMj9+YijbbhA379DaHnvbvQRm9IOQJCYgjj7bd3a6xZi3hk5KygFprW9EhJxkbt+gG6lj
e4/s9dFsMX0Ehv4MM+SSesZWTwAUO8Uey7G7cixck5iByB6hzoJrCr/E0H/cuIo3KNI+iPGIV5Qt
0VTCHJUjIctzeorrITAvMZiVGd0goTDC8XC4ONYW7EhJfNrEAFCsdTd5rOoKMweb69qwZo3KTW6o
H1uXG72QzAiMRcNSUas73NrGXmMAYkwZioJYO5AwdDAGThjXJRA2WolaPZvS3rZuTyItiPu8J07k
YSK8kNnkJtTJrWFVZlbFY2Jda0edhqk6D7Dc+jxZ6Y48+OA4u6h5tlhK2EG3N0R0zbXptmsRulgM
nGNUkuHgXmcCHdLxFcuQ+8oT55q0aHWGt/TAhH5t6Kji03cZEYjbIYLB64OzYK3J6qiZSGgwm6x6
N7qpzHg9TbBWO0ZfpCpEfckxNm6jMLrXI3xbCZMemMcN7zGDtLh+ZMOhHiLgYMTfrtj93RuddxRY
kfApLstanOw0PBeRu4Nrvo+MrZ94W4LI9m0xbTV/uBiJvIPce2i4B/76hv6/kuB/XdCSspa5gLRM
dy58/6G8SQvFcjbpvAWtK+G9z7PP1MeqyNxgqub+nekHTS3MONTb5tJt1n1zb+kfvXaxavY0Af0M
fc+/1CCeo88qr/Of5tdf+8zxvUVB2PyP//Y5/Ne/f3TJU/77yz/yT/+h+dv593+p/vdvb/XevP/h
gzVmgWa8b7+r8eG7bpPfv4fgO5//5P/rJ//t+9e/8p92iOSJ//MO8fye/K//+cfWkD//t9bwN4OG
UM7FqStcIebi/feM3rn/MzBGUdY7DkNWIXl+/9YbGjRwf2sFhf6bsD2Kf2m77r/cCTq0RLxq/p4J
azu2NDzX4CtT2OOp+3Msr5aFCrsMtp4uTpbNPIp1PQ9rFD6LjozQIvdf41xztmxRCwQCicRuwUK+
xSUSfihd4OmS/tpIvT0QdG3lMfLeoJdaBkYnt3K8VLCQwflOa6hMLP3CHj41Bs5CTz+S1Iv3neu/
qklvUPmZEyEiT2GSMkpX1b1XAV7BFf0AyJt3McecKvVmjXhIrUK9BQU2bEgqUTdj05E/qMCIj+FV
KzNjWwq0x62IPtGc4ug0aNOKTrBgAE+0GyzvZ2gsIqXmQxeelz7p1aMEHBVG5dvglillGcDzwHJn
vCokHAW3IJnkUuaoXIPY5oiaClLPnbJcl63/HqePxFzuy9Z9LQOzQRPcDtuhffGK4Fy5lYFBNdDm
iecSB+FJpoQroGvu+gArFsvvRpSHLlGzVjw95JX+0+XAIPXxzULnmM7O7mBwtzLXgo1sm8cMgTa7
zaNpWA9jygYPMM5KL6tNnVR7zbB2mTLuSF9nLZE9VmbF4zw7r+b8gbQf7rEQIR4f3GUpyneuQhYM
03AQcKXXsajOhmyvU666dZbP+OmSbBCu/8So31yv+sz8Yu/n475EFIZvOtkNIQqUokhfU0F9VBu6
SQJZdSrTFt2ohOZvIU8cPmCzMQmPSQ8MoJ55ICwC21kTOb8vwlli5hegUXucBn6LfXhsdWM9Zd6e
DxDnRmUN+Q9Bhafn8Sy+ONeFnh2kOV1orH7COY8VIVVQsSHwQEADDUKXXeln6JKL0G9Q+NkRCaCW
621IyIQEGe+8SJyhEq8cidark06y6ouk3wAeAzxLEzv6WBKnkTTO9qfWgDmlVTpcCpxNwtKQPDmw
PiZMJ02RPnXumfLBQctCaoG0UXNPXnLjtBbGduFPhzZvpr1PZHoU0Qojv6eWXtH/dIzi7+NY27Dl
OczNFxrjsFoUYQdqiSW23tUsN3zr2+yQnhFZg3jTw3IfqxUIj7tJBV9NGFJijd3rxGsNwyMpJYX/
mrnvlRYDAy9aCzcCm2wVIq/hiDl5fX4ZQIyHOMdvw24PXOdqDM9VOOXLXmTHvguiNZNHFs2uT6M/
xkeOE2dh9V2/Uub4jG/Lp0kInIXjaftRFevc7rcFURRTHGHrCIgPMeAKLZSBiIDNmUsXOM4pc8YI
idl89lpBfGuu7W0veTMnP11pVnEiWTXtbAMhCDPxwD7DJPApVrt9Yn4bUcn4XEYQhqtTpeBjFnV7
2xYDpYP3ns9LMLYCFN40j3lt8Z2VU7NhRKe2EeItzRW3NaGwlVHfGIh69x6fbccQ2xHFDxiMM0ZU
4nKzrahKlBYEGSRt/hYkDUhK7aXBlmpSryxmXcMYyk9FKAVaBHStAmq+nKVYEe4Gc1ypzIs2XkMV
MJUPAOw/iD5kmwNbeaGHD2ZAkyvNDtXP0LPmxkENhBasQTMBCkJ4h10J2Wa3QyTarEVQjgsufOKH
HAMz1+wN6PLDFCY/rB6PGOAf9BpCLByMZeySO0pwBOsAxMR5F90FYfjcdJiJgEJtRxwZS5Q5CurD
wjOqYw9YWefkXMhmWSKOOgo/33t5RMfehQvLLs9C+Z+DO57x3O2M3n1yGfMJl3cSjNunWqp03hFS
To/1tu0Jfe607WD4OwsBbKgTBZREWJtNI3+u4kdPjSFHp1MuDXcbEr63yjUcB40BWQ1XPZQiB6GA
7+JVddfGFLxHlOJGXrebENetUw7PHgjKYor2bOetld7sG7/ODsVgz3EaxioxW3PtaYI1lFXsRwcR
N1Gr8Ra8IzhgC9eWXuGjz4BdaOaQrzmo3g387rs4pUkwPKyj5hwrWYh9ye29F9m0bwjzWOVNbRxr
W38JGpR1IMvZ2xHmtJ7Rbqlwdo63rdOEHAzJfVZa9rruPWQ18DKsHCHfmItdwTpjk7N3xGBgmNC2
rRDQEoR6yIZjvtVayCFZ8MRRuQycCWccmc5xgaswuk99/bsBRLeUGpsNMBq1w345kwNcsTmaNYmC
VauR9VW/miLk5lyh4n4OSPy0O58AIb3FNxGIxy4yVpMykP/hOgiYTOUR3rTCC5IlcJSrFrp8vkK1
RifYdeoifTQB3hSgkEU9oir7wrgMS+yImWbovQYyvL6sPHWX2UiMpp4IgB7AVW2RZagHA2uxT/IB
fCYwp7EpHqyZpR2Nrb8x2XKvE8p15Rp3fhBAStFu8g7mdx0RKgF5DWVyUrDRHsn3i3jTmIYtVhAk
bOjC3btocGLHAznYuLa2Wm+t9a6DYyPQEKD3QeWSvtAgRLh5AIDnM0EPNOt1cIhwnVa9jfJYj5tn
1o/HMtYwcTcJjZMneZehvnMqDNoTo93+q/E4MYesOtT2hIQYAHzluetuMhuMpuPbMOpnTeHat0t9
7WtxeIBcq2M6bavbMjyXZeYTgEKJ3usUGDHA5CQ24yXqj2tGPiZp7f1SB5GKEAWLAPxqtOdv/nAw
CXPkfKh3dXAdk/GAISVYOvNSk1Hjq1TUZxXaliUetuz4+y92OGzhdFyl6aWrQZZn3WDTSCzBirGz
ti4S+wRwnBlIREcelIRS+N4HOkws80Rp0ygFU32m5dRRyTLnqAdz5r2ddTPZugnGwUGxI5biChX6
USgr3Moo2kjPunW17IyCRW3coJhYYMJ4yEmIZ2r8lHRpjMLPaNYaFrfVQIAlNJsXVqDRzoCo5MWX
voCroQ3NLredR4hBR/7/W6scyF0W95+pi00ztM0qUe4b07EPm9cH0lS7ZeONI9Zu5VUM4PaA1adr
5k/sIuezD/WCUEgPfJhXtzrZJYcmUXepjRPINZovI22SrZkz1PDKe6m8rdY0xaECL7yOJqwAAVMS
irVVqGWKOa5MEHsMOW4JG0s7TH0yPRWvkZpjCJJ2E1Y4tElX7XPHWfFQoHzr1TyzQo7GtxMJoW/j
3rrOQjyyy/297Mf8SKYFnFZSZ/BPQ6ONrJRXM6bFUNmrTvHEGaAicTMWoCCI/iMCuDv0uUxIyM2C
lTUiCO8G9s0TAgtgOoJoywg3BxyMbwLt2CAn/R3aH0WWTljQTwOweCgUcZGpeR16ez8MbrSh1vsi
7W895HF1Ssmfdcqq2ii7Gxe+Wz9XHfIT3ziGntVtnBibr5eerZSCCA3BnaONexQyz32MOKTqvisN
Ia7sAW9aKnp0aRAWI0oqcNoaI1z94o7jd2U4Yl1G7t1Q2DzBhoYPJMJ/PVqQTvjJbQZeXue+2FNm
3LggWJfUKfUsV0BxrUCQoKB1FPUULgmEK/C4Re/cuz8OIbbLqgKt7WT1kqs1XGeVvhsGcjHHbwci
5pzLh/cbAiLcpmCyvJXTFudRIzCQRIhjaaW3XRoeDZuMYCyn7TRnK6XbUpfPQcd4ww7Tcw+LdDnr
x1CEf4Wxn65VdfXYGEk1QYZEQc5QBME7duxGJ6cTsJ26b4v6KT/XAyJWp312Qv+eYbPEH4/XfetJ
FtspBCGv1b69biLcCx0IuVovNTv5KChOJJc+S2ZqXuZ8jvmnK3I+L41mmentzjHjxxpRKkwEPC6j
923mgbXIR7NbDXa5cCv7O8ybn44ggRkqBrtABIgPeNg8jZV/Fx5UiW4UGV6L1dgR4tLULKG5/D7t
RpzBHTiL0BI3SdvsnZR5AtSe7TDo91UeEinCQU+eHS/K60AmhsHbq67FeyUx12UyWQYde5Cxu9XK
apd6GCOFO6PttjrkgaXVFVwl4QliJUFjIcuSKiEF17AxCqrEJwRYWHfqrrJxrRDudiDVJFyB6yfL
wBzv+ka8zcMtEogTur82ZESnmKeO0RwZhijLxJqa9ZxGUr+ztMHjjRLsRy97bBLxYDtouFpErDYa
mywNm6Wd+cfK5bGYUgxBkYMZ0vbjRwOxONvL7DqO74rRkU0ZSzTl0ndz4IfRQ4DimtQnuD0+DtC4
kg85JgzUZmJPaDLnKO9EkCX6Ss/Ffop0akBRvJUZMy5Fe2i6HBtRbz/qOb6FjtanNLsDVq90IWg/
tNhnrBYh9jZbNBkmmXYuSFEEuBjZ7EfGu+WiHrAsRGH+NdryVHtk3XYa/a1WwCDWvWOTwEr15sZN
OOmuh5eKGYTdlelz3mEjAPicrMewvNXjkKa/crZ84ZU74gawZH8jKtJES9OkhCRxoXoa66teYAxk
G7Wo/DN5gPu+cZq1rzONdGGnNJJ22IkINx/VK+DLfFPyil2g6Y9AreUm0qzkUNoKIAyAzKXzyQqj
2moThWZY6cu6IpkhiABGMzrb55nNizkeb4XXm9AphI2Af1WXlQvtvP+aDNvk1AgxagQ7KG2g5YIM
pWGIPWWs5cEoPvoejxnGC5TYDPM95J/OGPx0lflDDb9ybBSSnSNQHg6YR6CVrodAtPclMbKbimcU
ZduwDDHZU3TG/SokgWdtjuphyntMxRn4E6VgKKBOWgEFISzYDD4rvQm2Bilh2FedAFMy7qgJiL+E
Gr4o+DkbboMcPmHBmotaEodBqJPLZHoh0hpXftvZxDvcRjBURpjW9cK/KaoHOIblLjUIGeuSF90H
49xBTD4yWKfIZH+9qcM+ZYDLYsV48k3KYy9NtVUk6uzkIYUKkuAZTBandsXshmUtQGObtAg1fbrU
BUkUpbdtPVd+Geo3bLTb1KyOVlLCnWhmHLRbs9saOHTRtDOc72kaNM9jpk38XOF6K9bQJl3DLms8
iyuJCoaB6rIOIFRVkia9SIOjaTtvUkDqNdy1CtHPw5UjyNJNntuY3Z8RsA6SAetUJF39pkFoTn3U
8bJAQDOo+pIEOc0+OxNyn/KMaoCjw3B0gMNJBR/XeRnlJRwNZ5nkxKRVJdGjWZcdh5FMs9SSa1HO
L0MWk4Fj+eu25bJB07Yi4J0kF0OSh4flBKlUsdCjCxE7UJIn7DR1UIOyrDa5Ew5Li1i+lZKq35Uq
3DoMY1exgjLoOF7OfdPDCrIe/ZyoTjNtslU5C8Ssds48HDV7hXMdtpCoiRgKEn9hez14OAtMJKOG
ncaOkQBtNhiBplZWhrlF5D3yqQj/vGBYEGVVuiPB7qHLkbU3aso2URm8BG+i8kcsdeRmDsjjvMHq
Ph2CJ5sG0BBTPwxucCnZXjXTDoQF8+vCYANb4HUPYnrvfPQOHs7IZfA2Gtw7k+ZgKUq624qyQsaK
TZHeQ5T/33yd13LjSpelnwgRiYS/JUBPylC+bhAypxLe+6fvD5qYOR0Tf/eNQqWSSIkAM3fuvda3
Bvr7Kb+sm75F1FZUutYU5Egq19zyhdOsSUyiFz92gIbPC2EkumBJFQNIfCydVkT2Xj8ua9qhjqSe
pTzlBOnTzsYKaKxDsw6LkGx3ANmfbbKTo4wxHGlgz8aC+aZNRXXQs+KtCnXg9AKCRU6Aox5rh1C0
2Z5b/C1K1rTaJhK+tcjPAU+LIxnUau4/RoPUe8naT4/DkUQ6NtT6Hm6i2s31zDF+jtqjOnPwt4PW
nvx0aOCz8n6uiYs8VKXzAy1ip1JBSOza1zGcTwd0h08UK99MSN22ML1XfA0nZRv5obG/xoGDa+6y
a7n2O1seh7R4Ba1wF9F3Mu/CMa2PO4M5qlNOcCQMPMW/vpq2zA1gH8NN81w/6kL0f7SqYs/cIQ5r
fQ00FVljGMF6Dui7TM0HV+Y3VoLVYMEAt9B5YnddlKjWX6PmZozIxExICsh/8wP7JG7smG5pw7q4
YHycY8GNqloiWXV5367QLZtEsBKJLpMDM4hQKOwrZKd5PpY4e0GsRSnU2hIMzMHOEROOY8mG7UHE
WiZuayMpXMyKxIfUp1q0+W3y3ONQZPEulxYnrHwedtzmcG+0Wn2UcmtaMLuE3h1L1YJUiXDtKVwy
R44sR7e2d8bSFOc4kQc9xnEVgp3kHM3D2XUyPmRq6QLDe9WtOnxO8nQX45VdhP7a2Y5B2CNYB3I9
g0kNV4ulANyR8UJf+bNvINBoBZsyaF+yTry5BXoafqV4eeDpW7vIlt+dXX9FktqIzGIK1HZbRQ8o
cMnRs+rHMS7W9k3cQkLi4IcIafbzbO189k+DLMJrCkBB5Lx/SBJsDlit7DBCq2lQhAH3fOWtfNdl
M6kI2YCXKOjEYO2aKrroiP+2Nli1TVh5JQ7BKt1WDUReMwWOVVgqGHEb+L8aeZXvI4B+e0qQ9xSw
HdqI7qHlTQWml447XjmCVxx9x/sZcSQxjYUraX9STbCbbsORd2BSIWg3XUx33vLPlOv5KRcs5wnW
3pXBh34W7BwPRzidmwqijAGAV5ZrXAdKwoiwzEAxFQvMKLkHfbkjcfTomjED2bY9OlZUBlVFsds0
0RPdkWhf6dj7HeaQSV8lO7OtQIBA0wKOsINz4AQW8NdjZ2a+loXU7W3LITGuP7o5/KtqRFjo9dMN
un96Q9TBCigWFg9FX88ZX/GEfiVYD6k4jCcs0Fu01OLIrQ4yfjhEsw4CUGMHdRAaEygg1tifl9ag
k4MEIGOWYfgYc8egmZO3wcPzklPVphLo/ZLUpPkVxpfjIXuj0eaeDfLyiD6YZ4CH5ac56u/Arwc/
wT6xB8ZUbSK0QttRGy+YGelEh669qeNx7wn8bZkHI8aDjTMJ6g+bcBA14jnpSkYwDH0DVbAMoMVt
fGpQtThFUCkkseVUo5LpBxzgtnwtWSppYJjIblhOe0LQIZOdliS10T11S2B6KfYVRR5wisoPzZ12
oLjBFFZC808z5LvxOrIF4sc8z2auOwLKMIwPW2fmQT7vadCxUunNS9G19dMyR7yeKfhf9ptNaxPU
GfVkRitCHnsrYv79WDKacJAXGEsbb3OanNuh4f4wW73ys8yC6W5ZJNq63F4tjGpjtoag5ubIZmKD
gQo/WAt4VNvUjp4WLzezQ+wjW+jquj3cckTLEBBzIyiW+pyAXb7vSvOG1B4Zbw3dJISbAVnd2LZQ
bLbC3IXNQMq5KgzfpNNylKG7Jlz6+N1TgAXDOuLOxU3EYqAhQJHZiVWpobn7YajpDeitSyTo+E22
tbdBzug9pI4p/TCExNSOPLSVgWLSXfzGrWjaU1Kon4WUj0MPXbVCqNDyj32y5qwC9YXwbFbjXUbY
aAlU5tgC9mN3rMeDtUxPQ0MdJhdh7QtPUocltUS7snr9WXntcin28QJqUqPhnkbjydKBgtuu5Z7L
ufuoZLEtNKd/mXVpPAmqWQ60lyYnjnJkufWjybMP02C9LtQ8YyaHVf14kzPnxzmkBybsoghMtTwD
dMwfFXwBHNbVbcnmzEfN0PuxhqSjIkj5aTG0eyYk44k0tr1dz/q+KDUEW2AFjyKbHgjRxX7etWTJ
gb0CgFjBS5Bi8OlLX/QYwqatleE2JbbFsWtx7jBLTQQ8qy5//P3AYlP73Rxru+l7yrnlJUDm41xr
4x6ESeSbSLmyRqTXuA2DQekDzm+ZPeaJCtlfMuHXq26qcdtz74xU9PTFTcG1cix+2MrKcg8clOiQ
/m4xsewkvdx7GoFsvVIOpYfbPfLc9BxkWxyxw//YLW1XkVrn1JPmRZPppRsnDjCG+0DYMoMZd0ye
fj90y8MCInRXoo7ytd7DSZA7f9IqPpSsclsvmwlGibN4W4wOQciZ2o2z+wT3ojg4Uq+3fR6ttQF5
RUV95OgGA/gayVleEkpSoslsdj0P50Nhw/mZOVxn0MwI8UIUTpEuOWdg87ZL921csvASR6RJNMGc
O9E1rL3vOfVK3PHTzkEhT4kva5x24w62xmFKPegq0UuTDsueuALhd7KfgkYMPedgcJllVKLpjM3h
flQzR2BHncj+IHls6g8eJYo/5B65L2bZHkiQ/ygmlnJTdW/FChvOJge/VNxGsM4JWZO2l72FUPGw
62C882wGqKgx0b7Q1m0awyWtvuLl4XCwF2PQV2F3QFkEgMnKJY7x4o1EKKKKNeo5Wfzt2yi7jz0Y
rbASEiYR6DWMFYbWt94aK9QEtXQp6I3sWBEf1/VFfEBLlp7Cf5LW7k62sDgBqqmCXaRgiOlTcaC8
3yW5WZyciKRv4udOUZZ9Ny1GtrgjDhhc0LRa31q8OQj98zcP0hGxmbo41mEBKWYx0KCtqceLh8+G
YOFBrfkh9IpLd/C2KKFRUrpAehRHfJXN1rWrpvlAz2yBaU1whGKYlILULuvQumTkhYH7IIAzIog0
gYchjRQ+zBhzYWkg1RZzjSGf5lvrqPiK7MYfW+LmHEzjKmP7lKlB6uTc/3WWx66cwy0nkGeF24C9
dW+QrOSHfm0Z8S4shrdYkAMKD8Bl5xBvRNxifCtxV03GYByZSqf71kWDCsiDXT1wTZucsYmSaSi0
vy2qGX9Il/fYsv8hoqYNsEIcF1LRTtFsfxEnXnLy6T1/cRqyIruCYlEyEUZr+TiPM3mw4AsD7Pok
2wr15UnSMLLCPeiK5mQ+ZHRIyEolzilHtM1v4CxhefJSHPppBpCsKjYFuCPWd34NOvUNip8EcD3S
TjJwyArZhIQ27ifvbynbdDvp48wUI28vAh4YqZfxYdD/csqq70kqDMIiSY60zp9Hr6GpWVP1DJpj
HTjc4SSJ/qQ5k26XPML70MYjRdwCt+4ikEcNORtOV7qc5tZAjvWgWHNk17QfjjfNwRi0DyF0LMCE
NkE6pmMM+0Tk6WpZ1pARnbt4IIAlxl9tK8nwYG2uuyQ6+vCv1fwBysc7NXbzmVdNetGEvZHMCLa2
O/84SnsE3hEFs8Sd53QcEcPim7Mn9vkwP/QjCALdsILKYt4VMyQ/Q74EGIR/kczikZdDP5Ttou8x
nLYSHI+UJUMToM0MAfQQh9nMcN5qjKC1omw7lFn8amACR3Jm6O+Egj12YEhBQdy7tlpnFIKWE1p6
zc2A7UV3hmWAQ25pZHeddC9O7c3A/mljS7yIR5USel9FjdzSjZ4ukEkrx1HHPM28XTPBNRx6crCS
SBI3HVWPLM/JSlSsCcKyxf0IqcvJZQRnyxvPYde/eQut88xNER0a7Fidbe9LvFFaCME8Z4/xTcke
RUyN3P3W1vEyu4fWBjhXi1erPU2RepgGCC4N838WSuAn2U4NSG9Deur4AiUStFqes6Qn68SsD1jc
JwLfCNKNVH+EV0oKJSytjVYCuS16Sl18ZecxB1InvBPR3xMEKAXUNaNodlzK8Gku9qY+vbBBfigt
NXatNfwJB1o8uGI5a0B8tBpyz1xQsL8fCtOF59Pn1ZtcaJtkxnfKlPaURC8yMZiXDzNhZo33rFIn
3EW0SThX80FlYLsR3NDaWTjKz+LZRPqzh3nxM3L43sb6DMJ+CM9GVdsNg8ASpgbDVT9dpiPDOvsw
WMvIMY8WEdzQT4/SadfYLAlTigy8aIcXhA/aLtbcR9Usw74uAatNRIVuKoY3F6yoPVZD7zktSRfC
3ddvCNgxSdCh6Vkt8wmMg7r0ItT3xlI/Dnnu7Jg0fETMbjEm69+Y6F8m8jRwczs/dsHeAN7S83MG
fv7vI5UyQo86lsyDaZifwT+ViI+gjmBoMbbaTMwDpXx+dmzZ+MnARM2yyLKcCKHrnYGoOjT4xpKI
basYqY+wZzDWye8pmhQcTtvZT1123w+0vi1GzJQs0f3v42V9DCLZDY8lxex+Ef3VSarhbNPypU1W
uhvXRkXqNPdoYGpOQ+4xbw3tVK4f2rw4xXYWHdbK98Qgq6cuPRXAxnyNVjAbrk1bOcPs59FBO5mD
iVclbWZsg/BZMQVaGjpZZ5zXu5RwKDqVgcUffoIVCACkBtMTAmDG/a44xquu/8T3t0JZJk7r5j4y
iseiGPq9QQY6bWfNgRhkFPz0//3QVxTAECmSfb98GGNLDF/F4rX0HiKLunU3RWc5+7ALv3H/7vkG
FOkvxtL3ewRWGR7Ri6uyW6RC4WcLHW8t/LTz7sNOK/SzFq1WUyPCyqtow5vWcicbdn8loWZ0MSeK
mdeP3ghAWG7dKBjqJT1BgUZJgMJMyLD+J0IR7EzqR69d59DGrQE5kZaBPo03PN1oUt0BQHymbaSt
05njKezQfslzrzvow7lZ70DEJFPAGN+DazBYJx3igSMJLgiRf2Khd1aOMN2vtrZveKHlzrTwOi1/
ciS5w1Q8c/nnM9atgbGMQXzq4k+RyA5tPvoqXioiIcz2amqkNJTdadJCEHYxKjOsx/l14Rekj5Y0
pxwkLugJGnNefa0MU923ek6UROicSbhCxZWXtDW07mCu+FrmvwNjx6ggwiRhuhvHZHWlJtJ5J75X
yeBcOyzOOFZThsI2raiwtAjsPuipcb/kXEQzGZ7sWnvWVu0edO/V2pKlAXXjTF3FSKTyHibWFb8g
Wx2MSX2rdOzgLjyNLXeWuHpjei5GWT2GNnTKwWuZa4EIYJ2aywuHw1sx6uvUlWRTadIskYqe6CI0
LnPecZRXBrMCkmCZxr8mXTIjbBlfCIlziYaljzgi+pa6WHutDKsTrODJRD8YBlABLKbMvWxnWNN7
rsuadJ/upWux25Zj9sjEla0z148OFJw9EQtmFVmBUTGsa2Z0S3wZyiLVKLSOPZbfcJ9rDTEDCcMV
h6bXyS5p6NBEAqDkogGsMcMG/NZWPUPs7LmMU6f+SQmT2A7zEO4bjZPG788tIVTe9bOYhuVeOgYd
YzJuMpfqp2fsn2TubWmMaZ3c4YhCAa/1kGBjjX4YA+cttBwUHGtUDsdbUUXAbCKQxKaLZXiBNnjI
HE8eSJ8hYp3O66Fb5yFWasXP1uwwn5hbE5NS9Orcc5uEB8tpEYNoJmFRXcj50aDbacJfq50ekwEd
M0dLTuPNW9AfukX2aVJDQUWwDxSr7JpmYu9wTxMvH4aEuLi7eF6KU6T0l7xmb+rHdTDP1IO8STi+
DrFBoVbrWxAPX0bTsf542RJ0HCMBwNDGt/qkJ3C4IJxFp4lSecxR5sWksu0ihgC+bIwcyRfKpCix
D7r2u6RXp9F1H7EtIdsiRhn6ENc3jIG4qGUHJNLzC2PVgK3/R3JBxhsdHauus6b+frZYDW8hZDV+
mK8wt6n0u8U64vlDJUb3qe70e69jzSsWLojNgSSouHWgjVb1kWpn04BKIiashjOhIsKOZfwaCd6s
gPQJPhPyYFQr3AK9fRtnFlGSu8lE/5ApYDSzx0O2g+YXpqIRRwUQowPVa+Kp81T82JbzEhW4PzoX
y7kopzWkO4oOrdYwQs+fMwwKO80ol9Mk2jcNLipxTHVxmobGSTeh1/RBl6IwKKL0zkIyvOu0x57T
M3RurlNvpuWp6g8WKl9Ct/KfLDeIaYN0F3QPTeXkR5sXwzLjCQ1Lv9aa0ePAyyW2HRMllaZ0L0ve
G0YS7qtKQ7IDlInRHkD5Oq+3tEJQGJRtczJzLD6VY71yFORf64e4T0IGzx65cutG9Hv5qUxipvqD
2BopeKtptv0xgsSUrH/S7weAiIBxgSzucq4KfcvupNpk/eluzwiQX75nJ1Qi0w+z6ZIFnpMZKWVV
n7DPMl5BjilodpwEfKItMlJ8eEbQyIX0Oyc9ztHLXETTlValE3jTolNTasNdUnVY7Mz+SGY18i/s
41NCsKHXUTnF4GrvqGlnlosWA3xFv6eaq1MItbhQ6XXKhX4yYzJYaqe8Y43bJaBqzj1WdNpEyVdB
xoblyuSODkKxdxAobZKwptODjw3wsOhXZfShGLT2qtvZn7ay6oNYlHfVs8TeW9r8U9BoOBMGvG3T
GOXQTD65mHU/NRLIrx0ymIUEx+3ayrmLErTbuZffuY5iflbgYmW6lp35/XaLRlAqouabqTneBW0A
SJUQ0ZikoZCTV73JRV/uFi/tdpNuEVMTZxicoD1CZknvmJKDiIw7zI5Ndlu6mVwB7zteUdA35E1Z
QGDUd2q5vmk3iBQ0dybLAwCBprZCx+ZSkmJBXdnwNh3zp5SUq1G7eBhqN1aqM3rCpU8nlCiSON12
sxZekqadg1GiJulw/DtDPx1MQF+w5G61CzNAtFjx+LOy3N7Gg1s/aFb1MxY3NyQVO8/18zRG6JTd
or16trznW75jyMcC9kg3ADqK8iB7sOmYKepGugebkgV4xjbsKPUUWatKbwnvGd9agWT1giQL1XSF
3gJEhSwCwcbOT63UEwCciNdrBfIrKRf0oLhWnDzxrfcmpHsR6XO7SypCq0rXRsCkPRhUywHXMwpI
w/3TaxVTDZ6Q4aqswcp9sRVy62qk+Op0rpgc4jTi8S+qaghrrKcArnzoN6Zzb0WfsV6zayHcCjwi
rza6+xLZNJlQMtCKzqXf9UQniGYHqvAT+NdHF8svqYljAcxItSnHVPKc4X0j2IWqFpPBtWF6COWS
YfVmWFvJEsPZXBHIWTfT/ojGB2D8nH6bMz5KcyVY5QViAQ4jbKX6T6pQKCzyh21zgWkTk0CxjVuo
GeTGbxsU/otWnUniTpCfC203JNByNIg3k/lPSUIO4g3mUb3b4e0ho3LU4clZLlTWLHlXGTHO+ms9
1iZLmJn4RcmA3aFSRmVXxL4eLR3tI0knX3/Ws/6skW5oDNaLRfxwWFsURSjgwlo8pqF2NEJwE2yW
IUz4xHeM5jsPtVO+IKV0J2ALUxx4s6P2U4s/1OWsSVl3G8RFiRPmnK/OEW9uXn9CCnmuELJWuonx
vX0NQ24pnpgGh/2PDfAQNCtyh1bBCevrraA5sDTdVQC9TSnuRaOhxqjwZFbjNzM9UkjRdfkdzjeX
6nkvteHB9qxjTqL9kzdQwIezK45ksj/HMrJ3Gtv4Hql0vnWI8eAWE5QvvY4LiO7GuBqFIOadgBM+
RYxqtunVW+DHVl16UpYwg6Yy41081U+KQBmmcts81jV/BJW3sVpAuiOoov00Frs6Tp9Ha3mUvCt9
pywYwMcGGdKhAnnoRs9QZrBMYUSnr1GwJXXqb59acltNtznlR6aYJL1m/ioLgwZx/8G0P9rq7Aqx
vr7Vs1eGtyekimmAguRvBHzUCafHmYZnay9HKUkcTBsIg/SFLIGuwWG0tGHIigaqKbaG3lubJheI
xDSnPWHNuppLBUHSZF8w27k+6a2+oxGik3E66xuvhZTEmrzRIWtsDAfmvsEpyMiWfWyVf4VZoQsf
MTnmZLEOGZ0ke4GQYtGERaBBM9fp3y1JS50M8QZ1UgfSWcyfqFEly8jB6rV3wmN80zUvsNK+qsp6
70KLxEYunwPLKq9Zo9Bgbkfoopt69LZhZiH0JsELRSrJdQUFGjOGW6Jn7Ce5lm/XG3ywmuYaTunB
dvtz3TnbATsLIF0+FLFe+lDwjCA1AH7FU5XAVhyNY6KTnloW01HmOOAXjklBk62icrubaIy4JASt
QE6VcgSJ9bw+x7K5axsEKCDJcBC3zr4z6jeEA+WxTGDJg/ZcUtxlFZd/BkVsTz9TKD61elU82/W3
CU2WwQcrjpLnsc7aXTW5OI49nA/GxaFC3JkxYVatB8O/QKUoEmYyIer73PuMgGxilCCZipYfclhs
d7nNMBwxCQNJ3+s7bZcY+R428D3qwTlgIbIyaGqeXpL5ncn3OWm3LSfvNCG3jMzdhBkQILI/gjQ0
b2Sonc+vTTLRDo0eQlTzBF9xPmIJIdlj9i3FqyVGB3XdXp+cwzjQqZw86xPA08ls+sMMDMrKXyD9
kFFDl2d3N7l04Gk0NL5jcjMB0khkrDMmIL+2KDAO0id3z+mfoe3QSlXVSc9p24h8dZnL/ooAa9in
MvoqaTns9H0n8UILhCD+TKBfbbe3tPHea206k49S7dSUTlvPuqeRFaS8qL7BHHlb1lHlk134HhVh
9mGHgGsmK152XMNdqc8VPGlia4pieRmy0TvrCL2CpcQzn4Y3mbhnLFqQzrp5r2j3HMfQKS6DaxFh
LDOYuAuMGzM1Aty5tDdTtkpQtDSF6MD7NqZOJoINTE+N3PRUn2EyoXJD5n7INB1wnU2/oRCioaLN
Gt+NnBYpi7J5WSZzp2wbGCVtH/Ko8OrYBhOXBFPGUjUQQH2MXdpp1PWPZnQU+T72Y68Zpq9muP5O
ioQqK9IPAW+Frge5gNmyJbIl39oVQoIxsrHN0iUfPZdA3Y5j/UoT8kDYBsgVz+3gEhjNWSdG77tf
ItqX6L43WU9yUxiWqMUWMMH6quAhF8jP9MeCS8gppj5mXTsciLr6jHhdEeIjOkL2t+vRph9G/QdG
kwkLGd9aFXs+fybrhJP81aL6rooU5z097mlVkgGVxyfRT/12QZG2UfWaRkBjdcvvctUm1OZMlWjR
04MluMiswdGu5OIKs97YxeNdPZdAE4qcHGrvGw/YctTTek9AhkEf2btYXVHSiOn0A+ewADAsrdHB
vrTV6Gx1CJTpmkMW6sFSoGy0s4e88rwrMR5jxEuF7yAn4waWncyHKxr+Q0JYAdYBR0IXD4v9ZAJG
Yoa9PNlKO8+4gj7AXmf7KZe8/1H1nUPDprpXy7qaxE+JC7dsrkEuopiLPoayHfEIWNkpG1nsl7wm
luwMKptXerDTsyhUdYoWzBuOWXrvBkNhFFojRZLQzF2VGCHxfRYoynF+9zwDrhMWJc/FMgRJ4QNJ
33dGeuODp2ndQw/onyb9Y1NU08fkyjHwULudlj4akGND0UyTb4+D2weDoOxYeylUcapMN4vcs8Vf
TQkGylFlU3GPv2U8pwsAPVHewlI33qc5vy0Tz6CMbuTkx1Mw5g9MayiQJI7g2REiXOeSO7JhcLmR
dJKvKnc56ylWiKSGFV6Mk/NOTNYS2flHs74UHCJJJuRN6urFhzSDTOj/oHMy7iPzGEIP4gKPn0M1
npOYEFOOtmpfTBF1ptZxMqbfCBe6ew4rYhdkvkcGTVGdIf9QSffmkJd7AAZqb6b1+bwF77mcJ5OE
4ykMFt1mDobA7vevM4vYOgptArS/lPP9aNMTK5ZgIpLSwQx9bZhvXX8/QwR0y/WYaUJIrofbohqK
nOGu124xQvA/MuziIBvrU2H22SFlg9gqpOgAFXBlRPN4wHCTfrYMnYKmRQtUjExW6GlyYCYefPK0
n3IaAW7jIF9vq4H192JBv96oiuqwhCEQayzZEe8sMnNPy1Bhg7TX9C5ntfb0AhWGWfwxKi5nv2QX
uhl0OIFM41CjXhjEs2dhTESrfz842WeNJhx4L9xiIZS3baceufiYtXB2H0SC/jMV31UdgmUHKYdt
DgshfWKo7Yc0IfRMcx1766aUnanZ/0WiNRwNjSmUhxFrm7Ys1mXZZKhI76mi1UYjPfnCHnDwxvZJ
X+K7OiKgO9Hx2chOw+heyHkfsrxOSvuWI6+DuwzzFXl/ga+qlFe8KozusnE49d6rxgNoAGywo0u1
j8hsB0WDMGOYz471pymm8r7qkjO7wU5PoF/07S7yWgjTEgmcCcV3GUwcb4OG3n2MYK5PFxtBuplU
zRMBXMPBTO6g+K9A+bx+MFYhck8l2wqeRcZpe2zFHJ/C3KXen/v+Dy1GmmkjyUp1aZ7dsTXOcwvi
2JPEy9cWrZ/ZTh9Vbz8XUnNPnBP/oiKI7gTWZKIEOoAWucv9KLi5tLveomfnhLZ2xqt8Seb4DgKk
dix7fD/sUuzKrVjOnGcpvGXWHBiZcZBv879hVn52QL0DRIrRpp55FVfltx+TYxyotOk2xjogxa1y
bXXR3kq7em+JVWInr4dzHhcHDMRIZL1i3urrixOlafHU6/prKgrvD5roybejqrimyMoePOeRUzOl
fTPaH1E7ar7VVQYHa+Olm9ngbZSe8++1n2ry2S2yYJXV/FEIsDAaFdSQRjRgS9FA5cXTvQ0Fh93W
kU1yoT0Fsj7GCLcAxhOVuunF0YX5TeOBKa5JTHdGI/GQYa5YO7GFq+SbZiTMqMewhJ/YTm8amdKu
4Zyl0VsveqtQUq6FfkVgcOb2JonOWYp80jpx/43PiXypdSId1MTb2jBorjCAnihghAKBOrtYCuyK
4ONlPeI7lDpa9RW3+gmIkLmfCoElEMRNTGh3m8Vfv0ttqvPjmb6sjcv8iHz8LrGn+ShjymBr7O7C
LoUuZEKDxMvVb8IW8mPB9fE6wdm1om1gdvW+YVR0TJEaovtjPg2TuNnnzMPZpdPQFwYnnN7kvO8q
8WRGVcDM6sXOaNFQHclAuhwokvUe4Nqt7Q/tr1ZqOwOmkDGXCV2hFHOr4MCCMJaNF+YL2mHxppkh
O0SBKqe0kYzqoEn8Rnpvtjm9WVm/1+z+leomhQ7TQQJTN9OeviITBInN9gqYHQ3vFFOmEoS9Kak7
/YVLlczOzZJcdKZLAzNvj/hQZR8QRcaMQJvmGHUAgQGTYCy2niTWz8lhZtuI/BxaMAs7oMMb0tw+
NK961CeKpnF9jb3MS+7qou1uSVq/RCEX3dRYi2Ucub4dVwHBUs/x4jZbsdr5sJ9hp+juDZ0hkYm6
lWH4sdFxU9arfsENv9yUEXXmSvfDMZZT0wrj2Ss99zwMFHV9PQfeumFPGlKvujHflccJZzSFxb4O
PS5sy4H3UAzCJYN0ogG0wFeb1/eEsxjbvO6aQxqLfj86Sb3iTV8jUifmmbeBmEZ60k3BzF6vA2hH
RJ0hEwbae2b5p8mY6U9JvJQ3+jjfQ2I6pG3DuKwHo/7w8KjQEiFYUWdLiBMA0ohKpt08lpxsQpyD
UXZWbBLjUBOsAj4IIjaj9Hj+aclu3oBTPhOPOOyIDH/UGuoGJpJfjgtjvoYdPVhPtbIoSfP8TpWx
Igw0kR/oo4ES4LLqBiyOQ2E+z4I37O93zixGYtiSL0I7dC2sUCPQiqu05jRiVXhvxldr6MtXlJ7A
MZePpuHFLeGMotb4NNedcADTiR+75f1Nn4A7+BQitmXsQKCsY7gHcwBIw9KtISLxLVeI95lEBD+f
U7EtcWpT4oT6O7zStYhpmqc8Mk3OZCyFyRjRjOjuImwlH2bcPqAWKp7SoZiunU2eRlgP/EKK5ahn
TnYlqgOFYB/e/35/rEeSEWtpH5rWuRZz+UTgoen3FtktRq5dJuuqa9Q0Ag8MIS6ULK6pyY9+RG9u
o4THStaPI60AVL03MHdPBTxfQu1ZFhulc3MAqv0ouJpcNTSoqJl2RQUW3p16eXQWwoPQnSIrH9jW
Rd7dx0b0I3p7eogTu3pkj3rvqzl812gxbonHRfiRKu0dYPRuppvrp8RY7+Vs3uecxtAoVWs++kD6
nxQTPH7CFUXj0MMinI/zea9dhaJ1681/4FCEnAwtTvKUpQZ/2UdekE3HCO7FRNFz0easgkAbxR9p
U34qr7iCdXcv9PP6Jz3qH37fUYMAik7naeHNXmbvqfb3/3xZVQISIb3Vqsfyl1Jhd2Ea7Y3G+3Bi
ZdOy99q7kbbUZuhD+8M2I2CiCyFEaTuEN72OH9BRJGlDCkTBKXc2+5mzO78fbx8CRtopesuiGTB1
bn2MU/uTNeAUhBKPsYLBz1G2fwQ6SM8nAT4X5u+lqJlxaRFaI4x/T3GyPFUhBLs9J8vy5k4kL1QZ
xW5r9E8dw+Y9t8sYcMzbNYSPUO8upCGlFP8Iqbz37i2t7OZFDfWeFxzhhB2hHamSfseAjE2Y+IzN
gqr1blhuaK3V4xgxz6zVktzJTHwMK1PcbBjAJAZTQK+OOHH0rM1YvYcGfTBtqdc67bcuU3B8QQNX
OEFyNtuzjUTaZfBgMSX5/TC2jKz+09d+//ff//j9vn+/9u8//8ev/f5H9P+e6Pef/+lr/z7U//hs
vz/2v3/ff3rk//Frvw/177P9+/D/+9f+/Q1+f+L3m/+/r+EUonXYTd4eA6/dIZ6bWZYTUp11Ghpa
7A0+kTtRsKhivNBrGtgV8PKLzhsuWWUqTCTrpznIZD5dxvGCeQqrTZQfpvVH/tv3/LdPf/9LVZg3
nVCCwFp/rtIdj0V7PzHQPgsDy/GcC1R5vUf1qxmoJmX00uuSBsza/WAER3pgoTBND3Nx+f0apvri
8vtPd6nUsYO38V90nddu40qURb+IAMlifJWoHJxD+4Ww2zZzKJLF9PWzqB7gAgPMi9B2O8gSWVXn
nL3Xbmk+omfUowlGPJX9OOjhhpboeB6d+rcckGMI0YbbwR/+erYzBdwf43qq3epEb5moaYfWfmT+
JENTrYZwpjNj0Fol630AQGJdpyF8MzLIgCy85xptvt273KDaoXenGfcT5Vo02Wyb6XvbO39bhK30
T5r0Mk+ZuVd+8uh3ILTHiZAzJePPUHzJWsdAPbfZyrQB+03zqQNsELSGlrE5O5tRjYA9dYUou9pY
LfKPcvnlvF/EkieLsICii5OIE4D8CTApAkDX7TbI2yiYQ2NGK8S+zkxQ31BJ/7ETej7Cx0dlt9gi
QYcIqXVqta6Gct6AcrFWk1Qnox7HTR6GL/u6QG4TAuyhhyR3w9xdrIRurDEm321lfYR08Qv5V43Y
H+gnWUfZSZRJdgSRJr34JLCgGA8XPSklhauKfZfq7yyH+tmTOrb8mJQnc/6eUtJoqMdlkDU1B+7w
qERNGk3kfSO92qTW6O/ZRs+upWyyqLVtRoEoGZXSipz3AnW9qgXaG15GnffIUVg3mU7SYO/JQfJK
GcxJP+AH0ex10jn3pL2d0KQ1mzIjZACdRw+nJUL2QwdvZPTNJBVET6/Jpwpq0Tr06dDaiXPhBNij
WnXJKsW4oLuAVHWok3nkPs85OctKoA1iWEpnl0Jw6UGg8JHNLy7jaz5O0T52xN7Qx0dAJmAaFBKq
OI+vo2vYK+klH7mcEurXhGJ3uWq7rhvPiY5iqAoLZMLAGrZkwX9ycSHNdvgmgwG/3smBFy+FaORR
mJUwUu3Zpi2XjQ5aZmSdYdqIbdguwCGe4cXk1E61wwtsJ6gWRGs0ATaprYmo49D0gYZqH+crNmHL
TWKalXZETka/ATQ+Bx7NNioF/IR89RPdE9Q2THr4z5E4PZXt5jT69EMNBMfg0i9wc5+Ggv4x6pzk
jNY9Jssd7DEoXdfJQmPxiMNNy5PuR8SiFfSZo5g//fb3xw35DP8+zrtF0zvQ0IPQ0hK3s/GiD8xn
vOaW224aE7I/NIknTZGObLk/UiIl17HTtyOQYAgx3HEzbyXVhB2Mkp5bJ7Fws6kSktKAhOj9fVYb
37gFnaA34+TABXFoa3o+IbVyQ84Ecma4dLMa78bKPxDPgwWmRRjo53rL0ld2Z0qZneDOcBj0BE5s
iXNT5txIVjnSUNVbBmjLi47c+cxTE9sqLn89Z+jOWEdI4oYosB1opSClyjeFNb9GlUw2jV6dbL1E
o5BJEVA+BLkHn4ijec0quUzv3DfafU8V5nNai7wf2jLHF70eGFavM2HN2LlnxoTsskzRu6G16QNO
SJxAOjQJTiF0eB+Ia6u9pWtnuiFm3Tbs1YtechwfZRw6Ad6AE73NjeUVKGkcMuNE4ZC8xdPpa/9p
mNEThjODF0cnVHtZ4m/L/mTATNdsgi0K4koQg4MrOxksOBGFTJBGpo1uPkvPBBvcVxaoTySsBMor
rgWB0DHyNIHMWR49wY+uGpguoRZl57QIH7uaCThnxmlt1NPJAJC2p8/1PuTymnPa3jjiy55SZAU2
vYRBR0eXZ8zSYyt9nSbMdTAHd6bDjT17k1rTM9iUUGpWGBMMvO0deeekpJHDshLjIir6QKQM0qBh
lQXR8lYXBI7T38oOlupOt23x9pCVYlEzhf82TdeZe9ABbI3/fcXtX25NILGRfFoVd7LJ9PEcThhx
NeIQgtuHHQX3+fav3Bv8cwXLdocq/MW3OkIrLCtcE/1wN4T2H10O494e96ZbLEHRhOAOZDwEHjCJ
nWrw6nGz2y+aPn01t8REV/sbx4RTpdZdKLOnSAMPZLJo4i1YedLXuYaSJ3RgPk+E1SxlJpFYbMR6
5O3tnMu5sa0Hb4xf5zZmUiT89qyWh0nHSK7pKFFHflCGGaKrnABj38A5VX8uY5mucTjOG8scHBRr
JfBO7c0tum86Ui+1MWyYC0dHvw2dk5etZ9X/LkOsnR1Wb56NEs513O08TKR88AuaRjgbEuLYa6MV
qhoOFxkt26kcaUyQKLZKxL2dumutMM2juWw4tQX0uSLumbiEZmvY9BoNdNo+nakw6pKN8oqVrzHs
xPiOnByjLhTiZksqwDpLymdm1BjayXLcWF1Yn7tqBP4UtoEOYfI8LQ8FkkzotkUKelal6HmLaBv6
HwOZAAGjaI0ST7irpdXqUByvDSPqzxIUsePAj03CnGFmJ7MzsZoZodB1enBycZRjd+nh0DF+IiUj
ZP535iSPJCTpiZsbL8Tj/sjFPXr7KWqgJ1L7z7cPLMRg654T1Z5p6TVt2X7cxodX4D/VGVAHmO10
sBbjb9yeEzKLz4tL/tyPtjjaDjSX5XU2p3Sira/jqUrqtZtjX9OdEIhCVh8k3dM5jupNYWiQ/f7O
2MdPvQ+huUHSwtzKCLSExlW93FeDYT0bLYQSy09OuYt2k6JhKhiyNejEzunyq8kPwvI1mM9yHoOp
siOUPZww9Hl599MUzigz7xWxTI/pDE/ZFBVsPZ780sDtquR8++D2oNqsI3VJwxKKDW5fNMlDn7ew
MICSr9MWWchtde6ZhkgdFJ0JkHi5HGNWdkzve54lsRfL64p9bFmtyCQmWDe4bV7ToBVnoVXl2crc
Fp1bjqmoqZ8TsrN3aCDlIXLDvePzljcOHGoaUZvcnOKjTIU6V8sDxN4Tdm8d5HO+eKMaNiAOL9hn
vptmnReI7+h/IfuYYJH5qfUZK3+v20VNe6urA3SqA9U+CszoqZ/ZeH1wwu04+4cRTT7ZibBhDKQI
jOTHIJuH7KjiczZMTOUmqjcKNPyuKNAs+yNO8q2t6T+OCaienLeNYbP6cXQe7pnGn9u+u5gj5xTI
LkG9QJjyAvIVSj2V4VKIqjvL0epdnHTfMccRUTHb87yI7KClXPAnMjuzHJYJuSqPBTFMlWnzh6RL
VSn1HbGxrwW/8Pzfgw/L4Wxy9tyVrDwi6SFCpCgbCSjhoNCpaqOFuXMoXAs3fQ36VTtOmaJTjMcX
EwHAmVR7aUeNQ1tIdktrk39E/CShfejhiAeJyXybdG5LLc0D2e6yTqVHxLJM7py7AiP0np1ZP6vl
UNUXrykS1XUO4YSigQ3/dnUnrscxBWP0HkHtGQANk/j8u9bxFEP48GyiOAGjfdqDne/MCL6Qr9qD
n8xBhLJ2jdCBA7kdHphTGCAN/e/bD3WWVeX2r9vO/t/nbh+aJqVE5jr/vnZc7rHbV/z3Df/n+0mC
pWzamjEp676Rv5eDU+3I/Jy2GmmakPj1NwFn9MHrc/kw187r7dPERunb2gINcftw8vIH3IgVAqus
vi864NrLN+O1B8zBWW4HvqPZez6vXrdMQCOnHa7o2jEKCwyJdiGG6+0//vvfzjuNUWtdbl8K44Ka
h0OevY+N+OO/r3LaNDvWlntNpsq8Tng/153W0IBfPjTGDvuV5/RBmUJ1l0VTXg3v3wfgR8zr7dO3
Bw0LVYpqchX75GGMaJTo0aANLsXVVOS63h4Ug/O9E6OxweY5N313vX3B7YHOjLi2wCQDmYIRKTus
ObHlQTnoXeeKx+Gl8fr3NIJj7H/2GMCOSVaetBrNmZ2ZL76OA0RvrEthU+3gIH39r4a/NR/Q83Gk
7UBsOpRuK9mhUy4TDBoJ6EOzc9sTJv0lvB5AXbf8eMw3zVEtAW7//iUUQsg5Y6C8/K/LPAj6z7bM
HyMbiaTW1H7gtfp4vD0MbGJr4QDN9KXvHxclAnWyviNihHO0y+lqRnwWlckZESWIORG3dIduj5mJ
vpb0AXmsk26TAfTbN8tHt08tWaVKodTWOscOYvEhFj+E6fb1EXYYhazfPPiD+cIB+hwbCHALWeBE
W/51e2iI6zkSWjHU86FWtITLGoCyWkSoXjH4mK3oUaI2YfuICKc7AmMipq/vX/vW/qFqjDEYlz+j
QdE6D3HP+dRSx4w2+CYxzffbp2hPeTjIeXMKVBS7PDJB4qvCDYAPwV1ZPnQ5VyOELUD+4OIhQnlp
PoVjou+jbtzZU4fNFmEwSbBNENPfQ2wHREFy1mBTASsVO3zM0bw6sjjgt+eNaCqyKrPeDv7fJs4s
nfeCiflmXPTBppJL8tLSBIsq+2JrDVMkcCubNJHLTaVzhajkkBi/VICInNyY+qAnABJ7Aw48MgDq
Y+K5X6Ypxk1RSqbqy+vx7xVwXuoO8Gkk5nzL8Oulr6Ec3R5cSNk7CD84HPGfFSlCUXyVL7c34PYw
Zaies0J/DW1SI+EAI0MmVTaKJRceieP2xRnzdI+kNav4UD3kHAIRiYq3aOxfQaG229uryYG/Ot5e
bGie48qucg+5tBFuCL7cTb54Dz1MoGOGJYRL2Ba7qiUI0lA4+pfX5L/OmFS5BANivIUOcekVXUXL
R5PdAKE4epw7RkF3ZozCb4McxduvZgJNJJ62+/c8lsaf3uQtUbR+r/YFMqz/0ytrOxradM8BRxlV
fNK/O3OcFzG9AiNhi62jEdNZJWqbwu8sLOOQLd4cjqPAteLkjUl8dbx9qlv+BSq41sSzyLGhhJn9
B2IK2sEsLePtzKpwWwsU7hb8d8sf6qeAPxjgCBjwIVANPVr70Eap7BiMJB6kyYF8hPUS2nmd8NVf
hdHhnJ4Ld2M2pPcW0r4AREmQSuEX1b47Qf89EShX7dRE+p/WewEx+ZfaE49Pd3YbJ3pP9e4ljH33
EzP+T9Z3GS0SDuIYOdk5zAlE1wwnMO2ooTQ0QdM4XUviOiisysT3zrpMyeEgOWwzLSUF99XGd4GW
GWH6vw99N33lTMIhJUFBHVoPnNgUQR/Q7M8IFr9nwxgJpzE+xTovuZWHfwb6F6tE70K6en9agjsO
6Bl3cRom+7qM4I713UCJy/J6jDjJkMZKJcBYGO20hrFG/dI4YSQTLo2KZ9y3Dvf3DKhjAuzMPHLF
KkkuAIMmDtZ7A9D+jp70Z6UwAbvTYpsfwXvMUDTDosMCUk0Se0/T0KbCqZUnahcNxXCYwua+5i3Y
Khwza1cHtONHM5Lt2T+amQkcL9FOvu2XeAUALFWix66cdWA/oN1xvjw2QC0OVP5877JhLD7dsOaH
hDnpkLmxsxDGXhvXCxxbM69x5qora8Z2sAzQn70CBoc44qkGyUdHoyZFF20V04cZ2ycKcu83L9DK
9MXfNuqh9KSCerRm+yr6hOcOaBvpKlEBg60zwvooegSaHGnHkqGsVfdHofWoNMJvi5H4BkmQg7Gk
Bezfeju0mPFxzN6HJbEujHW4fN3Isb+tPyNv3DERfeh0yEAcnt7QEI67yQL9UY7+yJp7AWdNHEyt
7nTvC4uWyPH7F9qCeaFzFiTQzMnO1jcKX19g0KSSjJZ2Q/JBPYOQW8hyw92Cyw08Xt1CRokFKYFW
806CJcORuTKwHZrMLTG15DOzBuWGA3vpdmi5s0ajvmsIGKGuu9M8sUbwsTRHRi7PKf4drCaoe/kB
MI8VkXnnMMdbS+8sFKt1dPYW7pKD0dh040Npzcc6Kn1kQWmzagsNBXxDdyMhVquH5DHG6hHXZcLo
H4B6iZvYUuKIv2nakrjIoZOCzbKnO+DNCVAmca7bEVlTQYZoY5Al6zuHXLXQR3qYH9JHVu7YVroZ
sLTUIy5A6YpnhEHvtLQfMumQPu3Oci0ELL/IsiEl0liXXr/IXbgpNCCMVhj32FkIxtKsV7YAxOY5
DdRZgwBScKKgQcDhQd0L0sE3DpLq0Cj8U92Xx95nQky6N0FT8ZOiu0rdjMQvyrRTlrE8UH5Ml95V
kGM0nB6uSmmJgYnYKvJtWrN56Dr0aFqHWWcwDjE6Bti65DM3C4GLGNG97scnJkPtMctgM2nWNddB
F7eIPj6ryP8Uwirv6wYyUNoinyrI6G6FuYpLJ7q4yCcCAzkqXkr3LqyxV3iy+2ngw6xKN/SgwKG8
74s83hpt8tHPykX/a5fnLIvrfVfTAR0jWj06UeZZ7dLANGlWL08jOQ9h/Dchg2Oh5hQb2AnA7ero
RUKFQNRoAjCJ0INUmRYUpD4yyQdhy21eU7cK4FwjqpeFerTTXZ8IylDWQHqJrjUcFL/EZ8+ktRqv
/BFbguiwMmBhpoy6Fowpdymh2cepxz9buDkiUvDGJ8wAoSjP1Jrx3q6Mj8lgiYTTGxH4o7+0bW/s
vYKMzXyG80WFu4UhZXts7mXPMbP0PIq+iuYNbBunSHRcEmW99np7L1rncVDDl50RcKNMQG0FnY2p
TvdRDx87Q82GTrZsd3l5lcoaVn7mEKp91/GyO6X24AJ45qZFKoTAg1bMmG9bRh79QCOtJ7uls/YW
ZTWK6lnHv+e1uzSNj56Fmc0bvrwKFAXzBaJDpvQo6bGuOtwTqHMzfIWFXBehJA+6MkG1qHzj+cNb
Ae3dgNODWsiARGsWgMSc4a7hVrxjl8qE5TOC4Nm1ZVYSz2SNW5I/qYwT7Y+tO9N+MuZf3gvcew12
fYNh9oqfyYK38MAlarxN3KTGdlAcr4tm5zM/O9D4Y1RvKDgwCr9z4i8sm2GvGfTQDNxLu6wwAgfv
NbJtYLTxeEQyhSqAUBZBLt2h5vDkkoyyyoacgaidkR85ug95Uj9OjveKhptkZdaCiAa5U6YQrpGJ
z2lPIjO6aWyKrxgQLl26VP73g6SIovn76kflJxKcLNAWEiatcR8H+TK//nKahfJFoxjV24fV1fFW
w13Mawu9dxC8Ll0ioRhKfwdknBRhvdj3utiWykaoV+akN7MgOeAcLqKPnzX9rnEwv4oM9vMUAR2Y
0XuzsgHwo67gHSSOAT09+NqurSEwo5gFJ83QSyIBIqdLPpBrVl77YtjSjh9Z6Wd9rczXCDMKu7f6
jtFb084YmYXjC5Tz32QA4+rO3Ys2O/HVGuSFsvRdCxkfOULgpjXME1AoxGsRFF5f6+4w+WP6pisN
KJSDXCEA7sTRtLY09aJ3kHdD4Ci5Zn3TxboffBP5SAkhQdXrMLfUqQS5/9ahyYtyn1zVeXgbDOe5
k28xirR1j+8Xq1r1p0frxBg730cmVL3QQnqMOrMET4K4mgEMlsrSudTjkG69sjkYQlzohozYd1He
TpV2Mb3hWBXOtz47mIxA+6FM6feq7+8k2o+h/Z3NztgYXbadQEy0i8BkICAcioRGwK7/F2FkeRgT
dQRu+Wo58s2txjt5mAb7uYg8bos8sTC6m+ilCuw8ifpx3Kg4Rp73Sys0Uu07WzgSIBd9OBlTFJnG
wzCk9y4X9arT1WcKSHFVp32gnOyOMsBF89WhkdWl3ILyvJONDikZ3gbCbo1hFbr8ujfxl2kXX5uO
Fj1RS7TjymrGfIMZOXPi+0KK+zBHvIbVRUFuwPhunDJe/0SPM9JVwycEcbgxei5H8WRIw7i4jQc9
0k2mfRcxA61BPqvJfO8tvVibmNp6ih3AmP0urB0yzOpPjHzPIVcg7ZjxOKbar/RPS6fuNGZiB111
02ev7kR9iznzbLnHsfT3cvxthuxOUOKu3G78aklhdtAnTGShq84CdzThmK5rSGFdoeEXxwgFbxCZ
MehsVf4kBXcogfPIJr5oNalc3WeMZ62h+yZHvgpozxJRi36w8yVEcLvfOG3dPtwe9O5eWka6ST1v
H5uptW9KcUhiulATXuf92MX+o6OLRzT0JFXroRn0FIf0gq/o5e0z8uQdwQUpzi/9NIfNfG667Cft
ZkRSTDxajyuAhRMmqJN+TSW7mi7s5uSUVDmYcAneqGygRx4TtkbSXzUHtRHY8OAU0i8jQ5cLjrAp
/N+JB1A6pRc2I1xej3aI5RTIXMz8YUWQnb9yLO29RHsIHUdPUUWyvTSmbYImJ1BQYLddG6EedIM/
btwuf2PqOGwcN36LAeb11h9HJAMgVNe4E25nA09sCRBp2nrHu0djwIG/iXAVjSyBcm0TuG6/Zz4f
vjSWu1EOTL5wcL9Zz6qNaYA/gbqGxAwAGanPE7QEMgGTaHxqYiakVUcWaT+K7F62kXdw8TvrA5kZ
2LX3ke+n8H98jkYl6B5R093rmGsGtoFzJI+RSXS2eWbWC+5qOe9Ax9I3MbAAogSiJt3VDnGmRWfR
xJ0DA7gUbRZyTLKOv3+RSHqaik+O+aJ82zj6kRDAzpqLFeNcGPqk30B/PqthuvdDXM0cNb21Dnmk
ZOy97WegCzP2Q+nMhAAoWrhZmj1B2Eob/zE0D1Mr4MSEOAhb37UDKVGmMw3vHRSYHBWCLuKWAvio
GflBi5Ydz4A5T4jJThbRT6GP09rzXAXFG0mmIVjG2gVXWcZfGiHPk9vSv004kUI0zPbQ/QiQuJvJ
Jxk6nYOLTL9zDGpHz6k/HczUCA+5hNwzI1Bmjar660oTT7zbAoi2/AKFp4tEDMRxN2Ar84wfWzBm
MRQxGzUNgVVW++6B9B/KlKK/l+qzaSECeh4HaeCU8M/elW3Mm3/3JChkhBs+1zQtlPLO6RBRFAUO
uD+9ZR/KCv/zyG5C7Fj2UFjZEULEG+pzi+kg55RmsPh7wUlGmnx0Mg8gWk7fOaoOxmKY5btBzodo
F6muGpdwwQGkI4IzKMZQ1vYYZDYaHetSMiA2m/MYttldT+1v1UXgKY52NYcDJ7VYq3RunDJvz8Cz
at569SvAJsEI/kOQJ+XM5DHmLptAGyM0iY0e7Xo9JWMM0WmUP6jc+TZsN+NNpP6STKiJ5Ua5zs/s
5948NKC9FVEHKP2ScAvu8Uda/pNS87ANQ5LYF6ciuAcDwUGAmuXclWDPOpLlOmQtW7dFs9t0dAsS
B2712ByKXpHOxqwLCCN/8By90fVf/O7RH2wFKWOv9mXSx3NhR7wztcJSmksOTtOR5sVjXMIoS2Z3
YymG91n/15LJs2GMbyJqiVaI14M1/Kai1Dbhq06xpHBulwrfj2fBBE+mrZF/wUQ7hnR3NzPHNAge
6PRJhM149mTxDL7+hWXuo03qvdt+URHZlxBPdjplP7PBploPMUJw/ThWA9MOjltkp2xjA/eMi4zd
9hCRYyjZFmH5Gw0JXPbEadbhxCJP54QpjOT3Y2AaMxMU8kDDJ7puEuQ8bmocjYhjWMlQCt7LD27B
axTlV1HGZ3xRGqp3QdSE9gZKGnfAHO2LjCGXY9vsi+qtyIAPSER02KW8LWy9p6JQWgBAhy5MTt+6
pLNsJMfaaJgqD4x+F5F0mXc73/KQDGS4eG2z8dcVqDa2jfJAZS207I0CBxJWrp1Mkx831W/EhlIB
5mxUerRwG/oX2SBISOOvfOAp4uB77liph9R9HQek1XoGft9BCEpK0W5q4uaK3apYQ5QWlIeiwF43
LtJBCFU0qA0KTKKRFvOsrLy9l1/kKF/sGAJEYYy7oml3LPj3k1mpLVzXM8dydzXaPichZoPuYH/4
8KoHHEhIevwzbZQv25HOZh7b/T7pyruwwbBqm/41zUFl1kn8x4qGnW73P7izfusk+ZPUzT7WRm3V
5/c99byYMUDYdQliyAo/Kz+eSCBDRZAlHMtT+mzcrrPxQUbN7zRNLbsjDKN+siDmmds6dNmg5bfQ
BnqrJYh2RlJHz/61aDSsbJ1z/nINWGy4+sKOm/xugyb+r9NXcAcn8Z4POLH7GXlZnvenJK5lYHKY
t8p4z4AZ/2g440suio2yUmam4DVbl6VWOYhVYNquEl6FerYCe0aGMOnRZazl9yASsCGQUvLc3KEX
22RW95Q79RRQ6USeBUJrUp9sSy92h3J34HCGt0JbgkXUyNFaF99ofV7iItwSccV3Wx4HC+qmlGk2
+GReWV2zr/FGOrhnPJxSa9ftXvSi+EbJRZXYFa8T3gezbeMVITfPra83HB8qtNYp+/pYElEnVPqz
0KX8ebQoQ1R9FiFJiPRhGl1C+mqYHcZwByIffIu3JLdCIvpiT95OUdceJtvstnpd78oEnYqFmz5S
BkC3CscBiAEU9FmDeL1DbO5l7bz3DKxoYwrWTSz43L5toICdhLIwkKCfJSdyjI8OFysqhIalqx92
URMfHJXSWMSr8mA5R01o898wHd81O/uIu1Y7OM7QvkJTXvKZ/DYw4qUaAymjd91yhXrrzNXavRji
ltJC6VtphuCtljBlu5bk5b1Xbn0m1uOIghppgfCodEYNUU14GeiBb9DgHaZ+ol7xvbdUIlyucKK2
JLaHrfkb28nL7FgXJD4MoUHhOWZC8AfVtoqnl6lR33NavJScIpa19qu2uWBEL0/abFxd0qVAk209
x1pAYX3gVRKqsnCveTqjg3MaaiCX7HRXMNjv6y+DSrJaKKXR+GYwb91yMPK4wkHr4AqySTl1Ih/1
ka+2ZkdzOZzno02RAxzf5ixm/EnMAkSqG/929UXIVNsag9yqglY2++fKGbPtnHmL8V3RUjNRCCkz
GEDOBI4RP1gunpJxZN83+8PA8IcugY9T3qm4B7UnQ/wUWZutVQ2kLGZzrjLKBQbiMUIg/S/SnsfR
gouvTxgpoV44Xv7p501zquDo8G5l32qIR9SQ6cs4Vdne8u0H6ELepnYE8QzKwFED7rvczpXMidAA
1D4ghaMHoe97V4pNjKyOXFok8+FuLqKzzIkOqogXGfTkClKOi8iDgsiyDPpZcZXZchFKlX/GxiEI
hwCxykvwHFRuEkBmE2t4J2FAbO11Hgy6AqQzTqb+7fmCP6LyXqUEhEGlLwlU1v4SjwX9SuMdaQb5
t5AOfzZC1V7L/7Q1lLs0+ssAjTUhJRgmbHAegRkB1fXbF/TVyBwGIxuYOZV3WhpLcm75Yiy9FGMh
ewK231/mqnoThYFbIfkjexeMQKptaMscdWdED2N4H0XOnY027V5v3GeTSaxtf0NN4ZejWYOidN8W
xArry2rgVbvZoU/OfobU3ixpPYI4jBriZ1y32XcWaN8MsiLj1DbtcNUU0ymp20Mfm9DoXY7eGueP
VVjEz2KEGEqw2iOtQlpQnG3S0SUYPG7clSyOuU5TU0vpV07WckSJV6Z09FXd1GBZwvBs5xiOCLBg
f7fo28Y+CpGBk/PsaGvEYydZ59cRG+nVwT0Dl+nJHKKPhqnLdpA+6P7yzoiZasMIQp3rcINk/VfG
uHoN1MgkA+Nexz9BXDardr+isXJXtegphhAWre9B8oAS1ca9v5uUhI6pA24kdqJz1YK0Icqhqi5d
QpOn6XdGga9/Jo1cmaRpRZQLNKkfm0nuNJ9FpyrfQ92KjikqrmTJRaDPdY+w98s+FbpJ8GYyfoHG
+qE35k/OFxatZkPKHU3nXiM0IHUfkVsdB+Sjq6auXugQAIBwL4qNUMIc2OG7YeCmTWe/77ehMPSN
8+JH3RvahddWg6EqOBhUZCoRTKd/2YDfr6LJ9gX+9DoMJhiEAyr/bd8gpnBxrNup/tptOyNU64FQ
WKLE4Pix767aLn5xyTaIdT05xpywMz1oOl7IwbxDspQERZmezKuvA1STGk7OsrgmPXJlal00R3I+
odHZRPT4d2mMKpR5Ou7t+0JLCV/vzQ89FJsuakitq6F56onzt7RDxtP+t16j3HLtCr5u5TxBFAwZ
DO3zvnpuE+ejSr2EIxSu1LigAEBL+FW4F5owFzAPyWeN6K8XaQBPBGVqP21djVXJo8OxkEtVU2bQ
H4fpQIDLE21IWhpW9uMyCaEJoImNFf+JZvKLVGJSxCXhmS7HRD8zCy8hsrvO7U6MfBffsQvDtate
RUUjt0w5/I4u5xFBkWzF8/dA57IgwEV4xIcLLLZ0BY/gUGxQlIAeHK+yiOvpUeC2FueFEphNS5Wx
8pUooMjTpzMxfXH1sq5HsUVOZiAG7yfDt2Xr/WNUTxWNPuN3SLWr6ePIrivSTqsfU7qAO23t3PmL
NxDcuWanMD/G+CmyOWsN/vzWExvTWOUz2IE2CMOmONWGDT9XgNdRRgRPExu3l79lkXoctRKUd+k/
Mna9c5BzrGEepBtAGz9VSyN4HkuOoh6hO5O7JAHlG9+BEI+RX59CtRlcegCujoUzldh+koGe/BvM
lNe2B3qDt/jKJtvj0yf2SPXGpmqm/VDD8KoJ1NxH0r9Xhv2BqSW5FGH71x3n3zb0nix3vPNQJzbE
2ZtdzxGrf0gSbgyULcc2oZ8vW/NkaMexts+g+L6slhO+zW2k/HdFt4lTFHXvQkvulbHqeVuYJx4m
Ju0coTkIJh3nq2LDHbf37O6zpgDlRqC4iT04yzPoPNuvN17X3bUEM/Xuc0Ti5boj5s+qacSUCJeC
wel+8ibN2HDax2b07puIkLmu7uBnWzvINsgDjfKpqNw94HTTEHiD2CtNSVB3CSwwdAC0GRWGQIKU
MIBdpUsXYcysD8JD12XklnhaBdu+WT5MWR8Frf5IzkUzu29Ewn7NWX/Pfn6J8PhuyKmBWNf3h0zV
F/BH7ktI5K1Bj983pyuQ6rdcI3BbDqi1oAyeTftkdT9qnNldQf3mC7TV0hdHH5GGrSF2vjLBsgn5
3KfVJ3Bw7Ax9fZFuyInBWKvOrHnhHoDyMbgM70aorStLkvDdgvqBUDsjPwFFkiFAoGZ9FXrzYKMf
kKRw1SMrPAbAaN2zjkNt7gOBppVACroPhrTu0omASGYs7VY34IvWeTagoK13XqhrgLX8S10S0KKD
mkhK8kFGAhtqhtakX7/J3tl65OTRGyakRKNpUnZ9kPo4m0P9d6hkivuSUZE5PZHD/idVmXW2cib1
OVNyofEy5iy8YYO6znFhI5nIXSGL+yy6ybpzBUcGmytZG+pfNzboHluBRnzkprAzN+iaIEcKhbTJ
+GpqjZNdXa8FOcqaiXKt1U/2EBUrZlSeqN8YAvcryxrYrNruLmzJMByKD0Nke+nJxxpgt+tzaf0P
c2e23DiSbdlfScvnRl7AAcfQdqsexFmkKFKUFKF4gSkkhWOe56/vBUaOUXWzq9/aLIwmDGJQIAb3
c/Zeu00k8GlQlQZWdqRFXOAStp3mcB4b/a0/kfbknh0hC6g1/URB9pWxiLZJGS5Jl4gLJbl82mDY
93b9SCsL78Rk0iaW9oNbG3cRGgdm9dq0Up75kq0CaKUQ+cUN8cMbD24N7ASbFNHGuI07CNpO9wSx
LNrkFPBuPG7urv1ojeD/u5MXt9wP0xgFLLmRPcqBsTkBojBuUMj41F6hfVNGXVsUcCi8FqTQat4O
6ycPJgV/UKl6G/kmHC0CnCBEGdxmYnKtNJIM6eF6+67ST0jPOaGGWqx9lcoRXieJTdEoGno6Iaqu
+cU2iHxQTj2u9TFx0ZNmsL98Lk0oW667RArbAi1UwORjxAGUqDW+g37JU2mtGCkvZJXRuKoJ22v4
GrR6XCUy3jPOoetiZoquuKA35WJQH0KzPDWl/42gRG/JRKxcjOAZUUkH2Bwe8GvN5DCPWJoQmazr
vfGNvJdNXW5pfiuwEzR1vbq+Ha1yuEGvA/MuZYZDUiSuH8qSYJz7PaaiZEVLRSKXJJNadMvQZ8Ta
Fahf2/oiTYqK2gR0PYhPxFphCOkQFZZ+SDIZ7enEKvddBjU2cOsPvgNYghFekVY2WEq477dO8w4a
Y62l5qnLGE3SRHSOfdPthQ1OVXUpkV/pSz8xASUVTCOOswU8Y1G4kkH4pmV9tlDYi+E6PIzt8Fm4
gugRcp59pCk4YVZuXbhw6i8curNVI2fEvMTuVfxijp2+V1q49cQFqUN/0/jDkRbbeNOtG0tBpjFB
cZuMGfWSGl4T9ZCDiwcGIeVNM9mnnHlBY5EsjEFrrfshgPQSAB3zMskItb3laqo2zcTlSiq5Vz7T
Kfe2hPhSjllXU32yYcmJdNp6siN7DPHVjW/P7rcxo2FHLnKaWXc+9WZhjOa9TMQ9/KpFyPNxWcJ6
RnSUQ8wG6JV3L2CaObhM67Mu3YCa+obq4jGO6ca7Liw+dzSg5BHUyvwbV0GuKGfXWDBN21zzICfY
XJhLSnsmrk3nlY55BS4CwRghnEDBAGZIdCV6rADn+5/rglyBNKq+5mP2QRpGsSD87iJHvcObjGFu
qltvI5r8Mddx8BWunBsjtFsj8pkMb9yXyi+XektQSgzVSAbdhRjRlFsHs/rCz+N1JL17m5jPQHNW
lUEXqA2rJ1EFb9JVw1LvCEnOMthCvfw8icqFuAbRIzA+Z5Z1TictgkBlbuPYO2gRRo5BbyMKlPlG
1oW1cerSX3IpdsFzWKOyI/Hhm8VdZSjSz13iExlJJTA7yeBuqpNPXoB8jew6Hr4oBoruA2fsmxYU
6xBiT0FEZVTrXwxUXwu0fkThyeIxCghgHnzmL9eUNHoNhkYvOzZAvvBYKmjmlTxHaKKlPM9BgTn+
t75nat4HzL9bzEahP35l5EER0+GWkLsJ2rKEE7qhHcdxr3dxBIvfpnISdWDgB3rIXiXyk77yCgLT
VJ9/VjJ+nf0VSxMGaQNHYeEwg17x3HJWlFaZqkRDwiR4ojUMD8rx07Xoqd4ZNrNfsJCPfk4lDqj5
LnZ6fWG0Oyd4izhtoECUSwwMLW514iG5AtEUqRJFO77gpvC/mGTKIRNYOViV7oeXnsCpMa/kxuXu
hPgihpHke2hnyUkjCso5ptkZXQgUYDd6EdBlUAHVxFSGJG5K276N09Y/2Ca3ip7CdGHXBLCIcQ1+
9wE0jlWAkK5R1y1D581xdG+ho9zVBpHvHCRvMG+reGNzs66i/lISalrVxr2WjDRe3HOEbGcVSI2s
Rh3vnivj9/l+iuHeIWmFhnfqOfciRljUFztTL2qe6Az3cQklzEegdIYEUhAEw2Sbxhf/M0HQRu9t
CiJQF8oFN+XY0Io6vG1WcZeSAcv39cmXTY7mvtLRw6nhBt+UuSqpWG3asnwzdO+OhBDKRR7Xa+6b
T2MT7KCvSLJBmoe6bs9EMKsYj1LmCG+DwPAL/dwlCt5wJ3XYUgS8N7LrT0XKfMShN0xHg+CHrMSh
oU3fjIIquc5cfyVw6KZjs+htrsgo6s6VSTJfY4RLnyn30tXGlXQYmgVOse214YuF/g/qF6c+329l
hvY6QPDkO4yp06Izbx3wKTz0IGE1DJ02AH1BEtEUY5ZIZK6rpn2dwNML/N7jjEc5UVTAS7tk4416
Qb+Q/tZAJuGiZ96NMKUsmKqWa1Jswm1aOBYuMp7auaUEzaZqZfkUASyzsNaeaaZo26JjS0fxRvd0
pAv1II55q++Bmd/7sAHDihipEgAyZUHFTx2YsSkg62nquNl1zKpqVX1uLYJsSEKH01lH904UbI05
jyXzXgEtV4dYAeuMJUFtqk3uAm8XVXRQ4b8n+2ryHo0GFdbIhCaOk2+d9CnWCqQrVvekqfauSBxj
WfnBN5Sx8U2EVCCq70PSsqbCyxac+/LG7RBLAOCHk+gTnj2oLYYvbZU1w+eyFN88w+YW22SLYAR5
XAYvVIttgpZIhLe+MKCiSkR0ZYXcKBnKfda0W21sdpUAhlZpl6hs/KVdxceEaDFETCvy1DcYVSnP
idfeV4/wnz8pR332M/8js151VKmx1n+EJmqmUd3pUmJYKIJ9CvIoEcYxV+Fd1/s0ERH8Ji1SNiOU
1rEsvHuKRihniIRosmRcRbFLYcHWsGr4NB6mQTDUwz3Sprm8gf/ezeHtDBXaKvhkzhywsbwgQP2E
rdHhjGje4p7uVO9CUkvD9pFANuzn2vhCM+Sp8M3pQEjBm77pLA5hyTDoqI/BZ72I3vlrkbZPSl83
PqduRe702hLyXXB90GXkSDogM9OUABV9bFz8Y/mndKJ13baHuHH74/XFUPIDnWS/FlpZMKHOtpnp
rBNORgTWob/XkHvVwJAWlI3kIvVAwp6MMgLtG+vhimQXClvAhRemVsH8Ald9FyeIwYCxXgQZ6rVx
csf4lhvgrGuadlXBJZmW4Bx1bTeUqbZOS/09DOzXUhPt0WqLZazZT52Bt9224N5EDmk9+dlFBLAX
hva5slGStr2erm0T6xeRMl9pYMer0GMqNnovY1pwqhAZGphhsxim/gXvDFC42PpWGTkIQSuhgsBH
6gbmrUkaQ/DX86PnZE8S6fWt7HYlLJo7s0aGq2klO+sPJvW5JUwRUL04dReDY77H2kgUXajAPTW0
DksfKKcoABH9/NN//fO//+tt+N/qIz/lCX6hrP7nf7P8lhdEnSmK7X9d/Odd+Fbldf6tuf7a77v9
sNdjnvLvb3f5H99o/ji/vy///a8fb/navP5lgYsxbMZz+1GNDx81xazrZ+APmff8Tzf+9HF9l8ex
+PjHz2+IRJr53bAYZj//umn3/o+fDeldj9T3AzW//68bj68pv3f3WlXtx1te/8vvfLzWzT9+1vRf
PM/VLQ/BtWUZUrim+Pmn/uO6zXB+MdgkaRg6PGd0k/8qy6sm+MfPpvzFwypguboQlq17pvvzT7T7
5k1C/8VxDN4ReRWBa7otfv7tz//L9/jH9/oT9eRTHmZNzRs7/P/F9+97/vuk7Qo+g26j/xIEuPGO
bH97fQgzxe7G/yIv0OproV4JSo+JIqhGY58yxVQHaaT0tKZ8qstX3waotEx7Pi3jRiZV4DFPPsFB
lbsbRiN2vrauz4iZSwJY1DbPVCbea8pqFdf5JBA78vEwNapY+UjJhTYY1FsHnQx2vDckVlFK62li
WrhYqgK5Rb8PB/wUDbrWLmqr4UU30w7DTMrs2eue/VY4k7fsEofgss3IPa6zblLVdZVFeENbxojB
Dea9x6ksTO9V1xtn3Nmj54tbGrBacxu3MLyeWmWq4TnpW4yHSC1rwVRGdEZ57s0oyd8TGrbk4rgI
o29lQHrNIpROhmrbgw2WH2O97WMkStQMt7YVJeQF1vmwrmEJD8sh6Zth7eoeRU4vskN3Q/nVt5b0
oNx6rdlJH6eEgffe1xIHpb6dcIHQLWjitEaT4fWDGdEMz2MXmQZy8JBkgKRIDf0+Gct6Zp7xjfYL
LY8iANIocZ8penL7dO24BYLmuSjDByXtLX5WvDWD1aDF45mQX2InksHWUcI84/pBgWKnzI/QEEqK
mL1Z9eg5Okc7RbJFVIVvpzkAws8eURlFr3FfJF9LjgQKhRRhOAAZULxoK3RSTxVJZThCtfzJNRoE
Vbi+6jsyv0ExjENiq02Lsp+F1OnE4F2Kwi+zrYmTIjnmknE4zNIkVFu3jwggJKsR7eU6omFDehye
DXyx9GeFcUk06g6kCxPbZ6y8ToQ8zxtZG9ORgM6B82fqk3DHCWKhgh7q0rm1fA9XQ4Mls1vlqIu0
dxcCo/sWIYnmzhra3tB5NEMtF3a2HoU2N+SBvLrK1IJhNcBttI9O4fjGPWE6jnbb1OgkPndjirPQ
NKu2PJCYbTNIsYfGIopk5lgMpVcxgw4k6tUAUjxNcF9llfXAOL+r0FKErXbKLVM5jxXlR2dVmhDF
mQwpz2UwKaMJN79l4cTMerKdPmlxT/2iJ7mH4j/KJf3kZNGaC7LHiUHzjyScZo4ndZNMkEhnxuMJ
utkktiWkDbE2GYhYB87J0aWTIXXdvvN7hX/a8Ukd0Ix++iSZAnS3rg4X8QZRePmJ2C5Gzkw9ViMV
94hzw6OcZdIJDoOaFIK8EMq6Jy1hHl9VVWHuJHh0zoys0gFBCuC2CE0Skyk9NZ+pXrqZ1mHtB24/
Yf0uJQVzGfR0gOMosMnitO3UlI+50lvAZbhOjXNJAOOe++Ot9JEMQh2AfkTUotEX8Nq8CE2DHUdt
ssBoWcR7qmz6uOyQeMbbPquMEutPpqHKG8cwRJRGNO9aoHHGF2dXLSEtNAco53lh2SAKnma4opuJ
ma49+HmHnBbBSEUhBbMsGdU33F2YTdLuT1PFV+tHKU4zbzCpmRIt21T4SyZErvya7pSULEziW2lJ
ugMgmUak8RPN2w7iYIjoHVXDZPh7GrwOVBFUkS6BwTrjhHsy31NgC8JNxpNNDTblnhorXO1ZWsdb
ve5KMhLNOodwsMh1RlP9InMQt0ExLdoi3sVoZvQlJKvSXMsK+O8GwmkQbSukGtM90G09x8bTWtPE
BNhwtXeVoeDceF6QOChnM9W5DGktSZ/KHDTrW1v0TbvyKHU1j6YFtuqmM5ssZqul7GzvuqMe3gMz
NaMH0y4KJH8lLgEKJBlvOXc5SywREQSz1lgJONCChKOuHmYWYjkbhwxGMASXtDIbMFBQ1K3JtSkK
117rrg16JwpmIFucV+H4qCyFCt5DTMqsvFF9VqNFsk1gLdR+ugDUCK78AkcYpShslBLcKexow+hF
d8yLZAq2DX0Ra5kPgRmdmfTQMaxc2fYIr2xL3FoiNrNxKT2/Tb+4eRO/Ij7Kv1KwQxNM0tEsks8B
K1QHzTQ0dAyRqgfM7dSGIYrcRH2FsID+raZ2yCC74Bb9iMWhh/9BWo1qJ3ubcXsv97UIixZ4v/IM
Y1GlCI6+itCdIUCQXiI6rC0GsPadAlFHK9KB8Ktuu4462oPdd+NLUvrUvFHIyPIjR5bSPbhE8WXn
UGs1jANy4CD4lOebIv+IgXujwfXJWyYHUfW9tgzNkfH75PXVJ4ySfoK7QFjRUw2/yKQA0DLCdgNN
zl/lXIGvUbMPOAmsMKZ+R1yqc5MEGhgCN/Md/Q4mjq4enSI3itcEQeEMm3BEsZoyZNLEIjWGsWo8
2ccG7bdJ6I89BZphF+WjCk4TqST5oQgi7jAFFkztuUdHMdGQtadw02Vem5c0HJoEk0/ojhaV7r6J
KvV1dIXrfvYAmb5rmFXa1Z+Gcb+Ok/48LjLkX4ZFrmEQDmHyFq6FT4GRlvPXYRFzC1mhmHk1Cuam
aTlsAnpUjc4zHbTVOx4za+kk0dFxg0tti62rUZuJ6biRllB1FiaMyTv9v4/B/4PR9eYjn8em9Y9D
8P8fB9c2w1qmIf/T4DqfXtOvYdl+/GV0Pf/S99G1pf/imo6cgbwm83LdsH8bW5v6LyTAmwZDa1cK
ydbfh9aaof9iUaIyPJ4b8F1cYf0+ttaE/Ytrc1vxUIQwgHIZ/f/28f6DwbUxnyR/jK1dQ3DeGA6D
Vk9YLploP5xEygpVDSG+v6mwSBA8Vh1EHk33uEA/aAAEYGxGbqeIMI4MAcmQZebHiV+d3TqjKdKW
xdrjPFwGPZgovQ9vQScc/3RE/815LjgQP35E10KKzAHBE2hIDuGfh/+l8ADDCrxK9tg2UEwl0eiA
l5a6GUyXqFrCybYKGB2anpgLLQht3Nr5G+lM9YGO0XShiUaFOLFmPagR7ZVtU4bALbCamN0uo86e
MEFPX/4vn3qelPxwYPnWHV2Xni5pGP7wqQM/iJXbA7+lVY/hLikxnBtu/qWmaGaOVv6V5O1yOTS3
NeEem1pYxPiZtjzrRoqTvXEYWaS1t3bRS5WEm0OPCC6akv3RGCswSaNErYA8X0ITyshKmHhCrx2R
fxN2kS06nkhbiyREjllVfZ9pfz/F/80X8uNfZlKlMAwqXZbQ+cN+/Mt0DucQEoh5Qx1XhziOqwrn
5jHta5hqThUQHNZHO9WA2iUp++8Pq2H+cFj5z21Xl5y4UlBq0n+YCxYNt7SQ2sgNOvO9tBgqKimQ
rmjWbeC25lqj4zGH2Ey7VK1MB7Ld3KqNonihl+Qj/f2nEX+dmbqEsKJSMunDE6HLRWz9+GmUI0bZ
IXWrFTqmmojNHobUHfcBc03yAPIe2TUIn+nXeQpyGyEPWO6q2j5gvXkEOOt+krb3NeyJURDmO+V+
6xyKghSxsYuWzqiDltMA8OrESS3+/rMb/+azc81Lwlw9y5qD0f96WcE9Sgpmd9MNYY7pxkG8Z0fG
Bpkbkva+PuQxrblREDGNbRMT5ZBB1XaUtWsMzuC//yzyXz4LcgObj+G4pkGl4VoB+NMMfwIBHdck
nqKKZXrSh9gb+pg2KST2ZasXMcfDIkTXk0w/8cpUFoPiSI+jng4FluOgsKE7aE1+d33hwtr2GIa3
feTOYqHbtuvD/XWhIXdk79hhtkIv1boLXyNjTS+eBpIsPmM6Xxha2cOediv8kz0D5dyobrUkme6n
mi6CCplnK4PwIT4eKG2tkRc6GZec4NFbp+n8Y1tFEkEMjONOEcAroW15WtA/MUqnXgZgeQWlK1lB
2pnHoSh9V7YXRfu/P542cQk/XCeu8AzaIrpugee1pc0T5M83zUySGSOlZEaaRR9UQ9pdg5QhTEjp
iRlzUb4G+8tQ8g5ax603Bl+Z8DZ7s84MrCzzjwrIH7HVY97QfbWb/fWnH7eokcqilzDhu26ureRO
1xzc743RH2ql/fpSGkQJco2wDKDLw9rD3OO6T37d0v6+53Wf6xY55cOhRQHvE7pK+s1vb3hd/8Nu
10UE0GqJaAo5pu0cJxB/A9WfQzo/NQA+qk1sp9NtKpsLUW/2Xe62L15jF3slivFcxN4lE3eGAv6P
c0dLI+QRImnIvTAfh37ERe/AtKkVInobIwWYJ3E7hR7A68bQnouCgE8GhRtnpGhBMURutZAWfMCM
9xLNL+WjQb4GpsIRsjOmzHqjggrGARiypi/TtxgLjeerlZ8r4+AHw3M9YnpJaxf5jBl9gusZv0fB
eAobUu7LQb24nfII4bDNGzeX7s6sHQFWCm27r8MQMmTbbsKxR1EOo5zw3zHfKWWR3RlXwA4CjYd6
0OXvY4fKg1J2UKTJs1ppQp9li0F9mYgnNLzIvFWw0JU1VQe9n6p175v1qk0y+Mld+iQCldwBw8bd
YaGt07vHtCNlxYR/91TGJW+FYPJUS+7EIwkAXU2CDKKRcT01sNcT3xG7xHnz5vCmAtCCHmn2M10a
1BJWW60VAeEJ3e8DLbZyZ/XakVD36c51uEKbLsCynZjEGNQ0PXNCiJZ6THvP6lFAubV6KqyMkImE
zNUst7Qvqek8hxilL8rS632H1JsWYiY2hLPXK1/XAT4PVn1sXKMjfhDtWYhN7TWy5/qc3T4xuQfV
lCG60kzXeBGky1x3wL5H3buxmj1SU+eMC5d62tcscuWz01I7r1qdNpXbyufM9/CQaFG1vi4GdeUs
UNS4u+si6SzInty+OF4XSeAgSyCcLnVgzrAP0WyVxVO/8MZjiDjqwkOe23HuEN9HSBiflq2KkNc/
beWZRzVw3vn6EiQktQgLN2fsHDyhtIeRNPWtSQLCAuut/yDNHJqfNl0cfEF311W4cd1dlOGUvC5e
fytMp3duE+b+ukrra1Ag6Ygben4PvhA83eQpLodsqIjIBHAR1YZ2SuaXfoi9tSG4pvOw1E6xUOps
SzcBQOa/X/e4rg/rIj2OY7m6Ll3XX9/DrvBVNSq9/2N9F2SfepNQQPCyBrRzJzxHIo3OVHRQgsP9
3JbBGH1fRy3IXYgBQep1F55q0dnK2n6FB5IAXd2hGCb8qdvoFWST78tpm9lM1T3isko9ZrrfZ8vR
0qIHzSXqOsuZwiZdFT9c15EZh8HRsLCNz7tcN4QN4jwKNveCnsoqbzkepN4Z2zZsoX3FuXmp0LFe
Jg9ztCMu1zWZnycL0yMC87outmpvR7LP7G5g/+u6Mf2Wp0b2cF0YHPVBJX5HhEwM5LyLTujLQeER
2fBK8g9ZeYn9gOTauwW9EXDzNe293dDjpZwLn712UYKH0YozsrlzYfrtW0pYa91L5UXTNAQWph5/
mNVyLtN/0CyFceM38tGmV40rqX316t5fFa3hnJu5Vq6HtFIRbYOjGDvvXMmw5GGSkqWHlvBVkP3l
Szv4osHcW5tTk+6qrPYeiT07f//NAkP4aJnRfVZk4R1sBQVYFEJcXCmxVMHEqCC0IPvWhDmvEhRc
QGjdnZCVd1+Zwrsv5pdcDdhnigQcXs59GEcHeYEJRtOudDWiCfzpUaRLMAYJYDFkVIVzCgpTP6pZ
Fui1U3jhhruzizlWHdZIu1Wxj+hIcELprniy03E4N2XzpyXKhNuuLgG5NT4PCWsSYGCRYiVJXL7g
Df5oKK6cjHTSj1qujxuqIaND6vFkHrjF8sgRijl6rR+dvjAP3vwSupaxbRJyhub/U9VAyECVXCig
4DQr9umQ1ud4fimnzLx36K56oVOdkd3GvUxPSKno+GbjnZlGxpKLAbl9WhhHAfVn2baxi3gZEvz1
hdBqncinAEahEbQ3X3y3D87Xlylzg3PTaGj6jYL0Gpau6xvT/wZ++MXoB/qUhI8RcYKVmwxHXmtX
MrCp0ZBiWcaN0mUnIlj6++vS1IAyydtOO1wXsRaigqQxdduOkkvJBOpoI4z0iPu46yF8PBaq29BP
D15qskUIULP6g+p1kyFdiAkEPvj1xfz9J1taxWYyg6fren3GiP+xmwdwIRzGcNuPYA2u0KQqziZo
llXN4z6ua4Q1xq51FAGketMdmUp1x+tPviqig0COpClW/bH+uhHLU7TxZHEBU7xhikqwfHPpe6e+
lAx50Ec7UCvVcxm630ynQkeqcATdRZkM9wFIX8nY8JINTrScJFgUyjkgVCJUKegfXjUiEoplYIfD
gukMOOxsqPe6NA4MPopXy9PWReq+CMR6THm0BI6mHVw8t2TW0WFSKEsDN0DuDuEhAhVymAqHDKN+
QgSMqDFiDHDjNL12d32pcxP+iKIWjEW/PMUjPqlRBM4WLXwL3GCaVteYuXIGJl5/0jOfxGNYFlqx
FYQUcPK66o6iPH/k9UeUmBPD72ThF/AyIyfLYWHx9xkA82p9xOQrY39NQdp8idt25UPBeGZ4E+99
i9zS63qDocyNqPPpFJuVuGcXJHlpPe1nqPoNYQ/hCU3Ccx117a2XFCjBbJswzSIzDrMEU09FiyK1
qJ07sxHOndK8alWJFMFYgbdHpXy2TMp9XUmaKZnxiQjjdJF4TnHK470hxviJ1hV8O11slA8cyy2N
TUZG7FPqNM/VHPQeGVpxe71Qy46Rj8GF5U2rwKQpGc38VKY9n12iEc5Ag0BypzBp+q60ji0m5rwk
kTQoEAdcj4sskuDi+sWWdmB6fz0zAKG9a7gBiICR7k1caXMoK7lUK6hT0Ogs9TC0iX+6vmTpY+j5
z7FXTI9lzP/I6b66LmkQ0R8T2vE6gcdaHkx7WB3OyR4m55R7+bcixbOkKF1sg8TytqqQCILmn3BF
81NjIuubx0eOKh5yL3V2FXjrG6wGxUNm5+0RY9wKcK5vQZjuXQJagdPUQY/bsC2tTRZV/un64hH0
tbIxiC9HQXPQRri2Sc3SObexiUxAZkR5dE15qrwvsQqMA1qAX18i6sY36Qi6fwQGtnCIxlnaE7pE
1ElWuxyjkQbBfGFhi0M+nMtvBgCVpWEGtGAcbEBr188xwwX5fe6O3UZZZbeNMHYavR1iHtLA69Kz
uZvBykv0qPR8gxYJpOflZK/aZ7KSMbcxONj00JmxQnDOow8aF+GcTd2Go7cuqvo+yyPkeEBlvhgi
fQY5Un0ESbtUtmesUXfKnfBokYxV5N7BpJBnSmivkeHGX7JSC8EapNM+xm92U3dmT4W+P3iEZn1p
yeRbtZ7m77Ips579PqX9ynozzBP6SAorX1cHL4F+6psHNfUavonkFHUOTtYId3U4Fc1j1qtw5aaW
doS/nWyHwGkJ73OTA7xOlFxCgKqsXYabU7Wxat/bo9xNbhFq20SZ9t1dJrqcTKaqPJsySpeRCATM
lENf0ipzW5xeA/rwVdgjvKrbvt7mw5DdFlraHsY419d1ntRn5kbeArRV8imx6Bslqn+G3Ui2kRXu
47qFQsvIsNNDHIV5G2JRjuyPvhYP8CTSV2Dh+K66wH/OLVwkYgR8Y9rP8SynUray3poaqpqukU+N
a3eZODkkZ8P6Fib68CmsPBvuAd9wZDZUzkRyrvTZ5qeN2tZwyuR8fWkQUS5oSpabloISnbQEuY02
Ipns/JnnU1Htge5RHQkmro9UF/rd5E0P7rx0XfXHS+rm5iruxTIuuRCGOdH8+lL5XbIfZqdK1WS7
sGraddVY3ctgIhCOy/Brpbkll5uoD0VfFidd9gZjOh1n9NTu2hmpen0MRTNXlSn9M/HWAf3dot5c
70JhrUcQdcN6UzOWYPTAYjkvqrQkAo++6TEs3XUwVBR4h+azqHLnmz0gpkQz9KVwlYnTgPuK5hNr
1lvRMsbGfrH69tefrussR/aX60+EBodMvDG+2mY3rYzIINg8L6ZtapTxbamG6mBpplxjuXBOXltn
y8nQwuc4TwGr+fy5EpVe2JuYh1GuChtpP19fe9TS5GKamM5KQDpYqypkWdqpaAwuV5cyYNnkjChH
cduMA8bSNPrgEfJY8rT5BD8Gih4VioNEIn6w3apeQZEOP1mm80gdChZnBecnqvSHRBrmU4ngYsMw
lgDq2b/cGtbXOmqDt8KRL5Zo+kd9MrOtlWZyw3iheKIV93TdwZp7ilJMxaUrarWT9hhuDBtGYokY
80YjCZTSrtnw0LPrp9Cub3OQiV/UoGOUo0LwfX1Std/Xx6gO/rT/7+sD71/eR3G/2jRd2q5By+Pk
o8FGybXzn0qNymxAVXbBdNV/KsxabonPZpA2b61ToW3yBp03xUv/aaIBsGkiAs2vW8kZ7dde6lJY
nrc2vm+vsA8i7rAhnPZYOx4ZyXrbiWHyAorLRDkBoA+ktefvS6NXgpy7uS5cd89Fd8kzRGvt/MuE
LtRYpJNZScsvozLoIJQoDzgS8R6wVx7yopEPobpLmH6eGSFJrGFo2adh1JAT/rYDZqaj4k+8u+7e
hJhRxpBbw3Uxnd+iEBZewHLyADsFzHzRtV4csntvbWLgvy9e15m5vtcopRwNhDyXLHe6dUddd3nd
WMdBsEnxoy9ak849s4ljSEH3NHiNc6pyYi+roYp3BuPp7+s8mxGi5Axfha3bUjyJ2wYkKjv22TE1
ouqOrLnqbuQR3i2tFpApd9nX64brS2j1p05zw0NtK5NEFQIQFFM9w1L5g3Tww5CuZq2kX0V71LPR
PtZgCRpZ2m+F5BZo9ca2Rz33ZfJDtSa6W9/6PoBMSqca2PAXZorZVphmudbDVHtRibHWYJw8IWVd
+D24gOvJaQBs6QI9/lxWQmwH3UnX1/U5Yel/rCd6NV1Th52+/HX/RpcvQ4p5golk84Tjl1jQziUX
UU9ZLFK5kRYq+CFV7ROINXc7TS3pu/NWMHrhbWlRobz+rugE1JTA/WzwQZctN8avOcx+IypfpUu/
gZsZguN+8M+mXaM2n3doW+2Lz4zpIoOp20mzrNZa5Xs3EwGehzSQr27TgQ6szfoZ1tdWIpt+UKVI
7i0ftGZgfbI9reCXdVijIOaXZqulr37KYM4HcNMAnNkaxKw9Wk7yYA/13Shqdxdn8XTpfQ9R9BCj
rWl68tDCvOIOzrlGNsy1lSMOIKDLXRMoe1fmdnSoIcIhJrcx5mb5t+v0rZfWBR5IwWgiObuja7+h
530dNZ6P7bOto5IPesxOZhTcD9pQn7MxrY7eMGz654Be/Av0XXUrYmUsqWUnL0bcEBDeR919C/J1
leTANSg1eKvODxnAE+IBt7EGmGCk4lTp+Hr8yq0+00P/BCY0BLMjbgZh6d9spb9asrhNQCs8dlUb
LJlwkOFlNuozt0FkLm72mLSNOsk6/XpdDdi92wT/h6jzam5bSbfoL0JVIwOvBJiDJCraLyjLPkZO
jdBA//q76LpV8zCa8fHxWCKJ7i/svTYGMEIU7SIqpj49uXDwmDUhkV7Cyf3OOuuVF6x/x6oGCG5d
fjEUq14DqytQxOcNrh79wm0/RoUzpgA+F/laJLyb/YQ53E1K+dqF0IUbCrR0Mac4ARjysRqF3rYs
P7e4abcD7dBP/NsbkJTzt5P0kH0Lm+nqQ8dD84BJjbMVEbXKRwxKGF16F5Ls3LEyXGqy4BxDzwfX
MfIzsqWL7ZWfSR/an8Vjht8myn1OxwzGvs7yEyaVD8wZYZyc/r2btr1AUmmKNP43RH0sOiLEf+XZ
Cln/GazKrpXjbQziVy4YVwlIUtz4leFLaAGdc7OKFekHhWzszWt2oAC6hGWVmRvGG5WxqfzEvsHJ
s86ZSWqQdA9BNomrWcDrxl4NiJAQ8GcbKcchWdRVyPTo9SPlMh7OxQtBww0VdOJyS6oi0ZkPAlA4
/cwGcAmI4pab8ORtUrmPX4NvZjRRyIQVc4uwLIjjs5sfPC/ZNlP5cw8ZZ/A08gxIpnRTnksCY4og
P8clbJqDc8CW7z4pe3LwbrMPGb1zU3evGB6syyxrTofJGAg+8BIg7BkFpTWc6eFsAhOWyMndtozx
1FUXNdofKsdXxNlSvJG2G/q+TfpdcV6mmRdG63zFFQoCMrc9hm8NK6vH1kcuhX/khIyrrGuv/74k
7nCRqgbBjVrrDoPX24ULvYw7yBc5LuL0+Gs3Nhf4sc69KQaCpN7dqXuvewxaD5By6aHed2eLF08Y
cvfvl4/fxN06XzWJSZCenvLSHp4m/E4bSttvKkBO6a4J4u6BjbfodB/XqoXZyU8f1TAW4Uio0D7p
ST0Ras2fHcRl8Jvp3NUw38Q0FDuQAu4TUpWJXBgjPSjw5tJPERtJLJGT4T6Lav1YfQ0kPlMDAE1O
IaNZ1wPICbRKyeTvBm4gtmjce/YwHn0xv7vgHs8Oa8tekdrUiDbcIV73wJPqj4m4wnMlZwOOBi1n
OUGsGYPOgm6rGMGJ/i0r6v7WM+Vx5eTeZbmAMFXJpTV8+80gNWqYeYI2y5CP9/W/hFPznppFchGJ
cIkFRR0LW23+LgISuVXjH8XqHfJMkg7EevvfCNsVIBR9EtLpc0jICqviAnn3mq4oWkZ35NUOCV7G
KBl6RnbnaPWf+256w3/kntDFTHhjYT04wdzsEJSdg77OyLsCfdSt93qSyWlgXySbQF2XNdz7jqo+
uCn4ng0ZpgczvQVWut6C+Z7VbR/x3Xp0HFm3QF/yPlzXUFeCiJerMWoeT07lLb5oQQp6gI3FyPNz
sr7gB+QjOndze+sm+YZ0GWyJEv4ldftg3/bEjPey/C9Tvn99zPmYEj2opV2zm6HjvWEK8Zkp/PVM
F5yCEQKCaDg92Chb+xL3E8VmbV7oHirormhvSfaFYEVWUvZY64162Rssnm9ha/6pnUUcF9dYby4Z
YtWUOlg2/Wg1E+vcG1VwRq4K4noankJVaXA4vJ2jFp+DpjJRYf2Wshc5oEaDEISF9yJ981eXAX+d
K1KOIAn7vE4Ls5ecaF5wl4LO2Jb+uRnsL2bt61mkrhs7DbwBAkRdnDl1ztM6ffh2xxjR5+mnh+NA
8GH6MoU6meUUPtWF2+38Ngn2hmmCwyCSmHEUk5u2rtbYqnsGjfLZMam22nxQn2lZAwg2/ac61fbW
9ElrRrO9XLVGb+9R2LlpeSyMzr8tALpKl4Q5NbvsC43OOqeaLJp1Hd9zFWZ7K+zQyVbJeks1bMHQ
5rGFQCf3bhcm5wUh3HYoEnfTTZUmq578O+SjrHgFvfiafkLz7W5WOkbj1NnPfMrYQBom7qpheq9G
P91VBLgMVWK9al5pDeaP/aKut1l9TUsHY5fom73IWFGvFWG/umr9bQAeeYdaN9swRlaHVpG2S0GZ
YJVEAl4MzcTJWkFTRvmQiKnbd26/CRZEKdg6e5qMAU54YTb4aZrylHHBxjO+x2GuYqCosAI0cr9E
Zt3JY34/tpnCTJc/z3NyWFZ7ih3pujtbpjfS15n1IeCLEOYjydb2vRqb/wwDqmNQ91kUmP4bmKh6
m6/ND8oKkxAZ5ooSnF3bls2WOJukzcprFoRE0oEujNJarwACwI6mhY9lyGWglGYh9NqKVyN7/BAe
kv/L1HVvRtD2h17Ln/+uXIm2E2NRceL2aI8knFh7B6MLt8c67kiM76+DsTTM+X5630mw6JeGtXAF
4zGZcNMlg9/ftbBuL3Ot5NuMUGijHqPh0HDavWOH2U+xDJCvFz5/qjaIgykhJBlElgUzb38ihuLe
1w351+kj5tHqbyk5cotPShabmridOnqPcnTOJb6bDRM0ccYD+NFPi7chMggA8IQ5tSadgri8MHxt
M5eh8KDHSLQJo3VTqNimqd7XlEx7K+PtG8yFGjoZftbksGOsJVrb8ZN32DDp0Uz8XwHJBPdyCH4Y
jw2GS04y0whGUSsJ3nUOr4Al8d5KqvFiaRtqlfCNPU0R0XaS6i+RFZlYQG0J7XPRqczBuzFskVBo
A2k7a2+YH8P6ZSz5E4NlPsTUIweTqO1boV1S4oglmAt2vKMqC+hr393KYjLpsOGaOvtdVuYvRGp/
uRDtNzEAb8zR+KAngMs+mN4tDx+RkoD5MeszV1QhyfJ97SC6JbvPqBsegko+52uBid1Zt3IiYmnU
gJissiZFb6G+FiMMsoSCb+JPb0FbmBHirGbTOxDQcul2L57nvrNZ2vthecDBlCPlOS8WKQzU6N1X
mk1YVH3rKVsyKE+BauPWGoa4mEgIJ36KqSn5TfB7hrHz3huzBEyRIttqHt5c7jNAV6jZN65bD1uL
tfgtl2rc1jl5SIEsxzdtVAjtOrhoadO9922yWeQ03/991iYAD7u0XoN4MS1ja86Bdc+s0rqPIypl
HZJl1w7vBEQPz5ljboESMKQpv+lSwKXxaBEIkKsYO1X+wyjLSzCWz61asyjrneSYkHD5kTfhfgFJ
b4dF9sxdmd8XtDE7tjLbpg04HbnS43QJw69aDxjjJ3u8weYo9yz3wamkwtz1teLY5cjJyuE+ocN+
TYYdTvjstg4NSZ7Gdclle85Gy3jtsfhtrbleti7RXLCAZkV5wecKnSqpxv2ZD0SwzaD5HzCHlLdR
N91BVMwAJPtC9BP3yUmXl0Gkd883MAbYXRFPHdy0tGiSX8wkamK7f6r2RoWiMU67w3vmJOm1l7QU
7jLJK1Gz38QNeDPo7qwR0UxA41lDRU5QDx4GN/iclLcVI6J+xqbw+AYHeQP8Wz6V1XRMahl8+hW4
EQjPrCVFdodPlrghq7WMwTSZEEdea/NlVoiZZsds/yhYDSSnlByUWBhTDkLy9ULzLMrsmIiKR0Zu
Olw2d8hxu9GRKnaVx5jOXsJPNAi/OiQA1xUS+oYBeXIYHFQBQbVIPigFA9qF/+N+uFgOnCNJgEWc
GZhbfOzHMRJhookIwHpbMY0I7VK/O5phngm3NU/uJi0X2ViYecdiar9ty2wvXuWi6hTLhcPlPbBg
+jDh+TkR8BWT9KgmJmfLoonjYG2BPQKW1tidsCDlcB+yPUL7/9gYG5EblCH2bdRbWVid0cCFm6TJ
gClS9u1DuyTgoIcMW+8WP9FRYy93btdiC5mSu2ssGIvIZUsE6gBntUi2yps/GsUOH9SWd3drtddQ
crlu/eFX7wF7D7FNO4xt8B+QbTW8KSH/q3rStJ0wDU5ZvSYbokfRBaTo3MahAPrKOj5c4dBI035B
7QfwCPfEkKbLaULxEfX5/IK3twSa3OkYhADTJfiQ7kwoesUS0+P8CJukhlpAJ4gdw4jQYhvU9P81
zRIPY1E82xT2JL8QOOqBNzJ4xahuo7BBtCCXDsx2du/NIL+LwSEyfQbMJfi+4CBVz6Ma1tMAoL9h
8rjL5o4QpVUcDXN9Y2JTXisLj8Hclh/eysLRxuO2yR8q3mXJ4HA09F2oMMwjdMw5mgY9v3djusWl
a1yT9J4Z3RSX9OHkEmOnngu9TydrP/rLvdHkvZlNZnBPMSgYNXXKYLfGNgP6klf2FwpMIxYQHSNV
hfYhcbHw+0Qn3IT7227+ExaBAaEc9XOYV3/dMn0vuk5dTDWD+1rydocjw8D95sMkC18zu61ps/1m
JymOt0bn7Ymtm6Jy4t8sHd4w34ZNkxreABjBrDBcqS8STvbcnP7BbgR7MqN+IfWv/VmhFojmpScg
ZqAPMOdK7KdH89z0/m3IkgD+ZoC5YgC2MrUJS/hkX3RQoequgegB2HNOefRtl1AhQsjDdN4Y7jid
BRQpw0+fVktzEwbGNVBmtgc9BU9rda4GfjDC4yb4ABDTD4WKs7Z1jiJpeCad7KA9dWsfsVZoCPfs
k0A7tmo7gpmKioWN1aqxyGNzKCMVOsys+268uurhUwpBedmd2qnUL85G1fBN5XdzSD8H0/xsQw/R
a6sPmKY+jJnlUDman7OY25hbY33tBmKYyhpOJAtKDkpHEYPB1JfenNBWb/qDyraN84EcOKuv9hjE
8iMJ7u3Z6JP7NIbBzijGA9yc4UuXDhRGugCPDBRP9BHeR7YzYfnZ8CmFZ+3KqLDTn2NFxF9d8HOE
hEQuUKctXmudhWE0F6xF57kPmeR43LsJ8x2CPdMALPeqGlSZxrvdUGf5Uh3WEsfW5JEdFrrJtyPD
lpyDcms2+gNBxxQF2ntbUE/uvGr4kTDLZtja/TQl0WAljcAyY9H2ViDbpg/nHjborcJ6xkefctKj
gU+WAlWCoomrKOrEskR1/rNdvOrSeTN+cMIOgdvCfEN2JQgtgqE6C+OP2UPnQaUNYN5ixT1b6bHx
kdA2KHtODpGORdnDmO36XTiYTMw0XgygnaRWU9bOjfu6esZBZ+NywtyRgG3pzrSUY9QvQMtXvyO4
NrsHYf+hbOFDFPqL2PmNaJwLJjxrR7P7GmrTOlwITuYGH9RbzXWSB/NTvmbWicJ3o2u7vqx2yv3C
KK+dKPjL0Xgi4OIsocO8qt6vo6bopihUqGRDTH9hlV6Uv4BDFC5MjmDc+nn25ov+QBwLS3LoKiLE
CW69zPIXacQ/ZlNY8aCmEx1sOkej9RBLNoT0EEPqRBxN67nDgRKk9e9+yf+m4XdipsOxgqZGCmN+
bYR1l75LPkXV2xFRwjjj2UrGS5B+ZWyFNyFPT7QOaRT0oosRNGbYFMn0K1KRHod2jvIZ6IMiW+VY
Jgw+CM/bCFGT1Zkbw2tH23uxT+CPKE8wLByDGR+q9tvvHouqDh/5QplT3pVXEZ0FAmCBVrJ3J8LZ
HfnGWPEdGika+jDfTfZQ7ucJPpFOf9BG9VinTEb61ESbMkR+70GgKCGiQYoI58+1uLjDqD6WBNNq
g2gbR9byizpCRzrwkmgyxQk3sMUOmBtz/ovVGBtOagMgGQmH5D+GZ9zqSlungZPkSac2eCSZEHkN
tbtjrjFP557VNsEdLfkle6Pg/Xdan/wKZ6ta4yXgtrrV00QOHtzEzSTYl1V4lHZZVpP2KAssjkDn
npfRWmM5BE6Ec4I8Qg+wVVg/V4QeRG4T0G7e5PjXzLtmYwZ6Yky0T6Yfw4CHCJpOduFTWEYEs3/S
ugoOvCV+aBuAP+kDmXuAlEP13rZSn6ZeXywm84lkAtSmhnsKXZmeTdo/2AdQgPxBQD+mwKIt2TQT
elaTWQGswm7TSnAr4L1OWAJxmIlXxphfq0MTtXT+W+PxgiA2YC09nTjuWV/x+FNLLsw6wj49zhVq
Brx0H81E2pA0eibKE9DQNb/Zj+7TVQlKzRmsHoBgnaZkypOTZxaHRtufFThmJmkMS6dtZ4JcC1H2
I6WDYoX4Le410WF6Lot4WJvPRF6ThLW65YfZqamh+oaB2RyHAgSSoQ3Id62+SrfoLhmly6zMp9lU
fuS59IY5CHhMHMmw9vFqI6AY1yOjFy7CgPqOyU51QRlA5Tt5cM9zokL8l7py1FOLwH1pA2IW2lEf
ROlHEGx+zRpfI8/mAZcITR4DAXy6xO3p/NnU5ISmRPYEuAwRnCSqekon1dLLHwtOhDONmw9HmxOe
4+BGjAN6ydZmGhgy4nWetJ7Dszcnb8J0j11b8rOZA/AagZ5dQVTaWBa+XX89MR6sHH8517U8zxkj
yMla/2qcc2hmZ95f+W1ChcVybMdJOEIfbDjfsnfwtrBozWp+tAF/hVo53XPyHvqWpBwnjAdp6ygf
n/oS4itC/H3mmUcXpfbeGxhGBgsLxaV94nRFeF0xAkjy7qltXv0FPLUvTKxv4THAJB0NPCq4Osev
JNcPRCf8/UYhIcn5DISiOI99yPERuNj6vJb0nRHlXQ2SapLSjWsS4Db5+owLpo1adv+YgsMYxMjO
6WsAebkDFsY++H5Ku0qu6KdwG7Dg6NuKYkxos2ENsQBomL+X2yXMxgMK5ucyK+cdJI0ldvhKEBWG
dzk/UJXi0aWEALdmjdEAufKmXpgVzpodaxNMUSb5a/PwKkdhxkUyHCxwKfz3dexz94TBPWZxO549
mgeYDc8GA6mTNkCcwQwDOJCS7ZQHX03PcogHmn1PUD/RxrcfaZUdaqQgWUJBsWTBfJwQ9OWW+Z03
T7XX50eoBOewuCKfaiJ4vIQpEOdWI+yMM/A4Mc7od6O/WFwnl2XfsOzL1mqNUOsDrMLqEjNveQJS
RbkgkCjlYX1lCIF9coDZ6xAkU6cuoSvuS9gg/ZzKX46z8nzAlU0HE0/V8CrEfJcukt4xo/XryFI2
KBE3evprZtZLZgNW7TvxVz4Qd3Pvnh4/Eos0AH9ezPXwp02rCyPOa92Hl7kMT4zdkX3p+q225HfG
7UhFFVwo76AZg7VVHvkbWtaxUu7fbO75kIwSexbJ5K1EEKtLoDW4y5Tpn2sVAM9FBhEPSf6GkvrU
E5BX5mAfwXJjLSGmE9rKNMIeEhzGilO2L8luBw0AmfPx6avRZm8c8+ImsJxS3y026Hp/dC4BIkZQ
3fZtrUzi2vxvZ+r7bZKcqPSC4hDif9lMxQfP/Bf5yggmEjzb439ulRyrMRz3Co/LppjynywXH8S2
EGs1viS0My5BkPPWWYyVmjWh+vr3z/59mUyYhAY2vzXIftj9DBxKyFMXIMLSLwXiq2Nn+xPY7MHl
3KndkzGFzgkmgNyUCfkifpiz8gOKDtB1I6cJc0ewYH4xbMSffGKKDM59Uq0zRC2IFYS0+tWcnKis
k5PMimCTp2SrEsZU7CaW6wAIiE7LEN7IUXrbpXP/M5eakRwA9o7bdiUkipNEhudxHIklqSZuGDja
A5Pyseb/zofXtDGn1j7l3WKfCseSbOFmqiSyxCVLakb4HWJ2V6nr5NvFYbXx29mGmcZa4ORwMCu8
WI8vyB9LNqzNw0fThrFF2i3DxXp8ZlkeIfr5LvJquKUt8xErM3LcQfSg8Ahf5u5sc6XfhWl028Vd
Cei0B5hHKX+WWu/fQmzv1DgdjEkwMy6cz0yKV9kGNu1EEV5LGh2vYkxQrtPrvy9pjxRRpN4PObAA
1lM/vwboNtH5YVAxVw/PAWoMwKS58VT72cUCxMwWYJWoswTgoaJiqKmSTx3k3YmdBbhLgQPdXq23
lkU976XzHcguPU4VbQ8ggqd/XwLncZW74RQz7/mEco0O31vmUxM4X2IparxR6hkLHYy5xCl2a5Xg
MvDr83xdvD64STsjt2AJMX4ANHkiqu61RK1NWmvdPQdtghCwvBvkLxyEw0JHWcRgdC/JwsazxpLF
xJBJQRl6xC46zH6dlomkXuVhXt1fDaltT7N/w6HL8yM0PMqwffIRudF0lp/S0tNtdCtCCBlUbkQg
96aCYegVYx6VXhrsJmf48jVhdGP1J2N/eKid9hVaQ34rk1lfhYhnwQZ5tqYniMeQlFC7br05RVsq
ZkJz5hMvDjHhqT6GDKzO5AETzt5UgF0T8gOxcOtoLtP0lDaMw5zhktfNx2JYzkGb1MJp4Kd7h6HZ
EwkSlqfOFekvY1hSxU8GT4wdgLsNqvd8+UuUGOP0B/S3MeRtmWKjXY6zarq3pmzfO1RyV6BpZHJ5
97YyL4RfF/vUzQ/W7HQnCUSasOPB+FF66ycyLcLOHOmcmiR3TpSM9TFZK4pyePAla516QwnHvKSb
GA7C3CDDgpzHIJ5zIjMEjisHYeBtrdds53uNfjZ+VGYRxEll6bvLcC8eDIL58qR+1NdM1gYSyZ4r
g+0Oe1c0PQ9VV4mEMbLRLp2UdI2TMNhPkItGmAI4upPVHBuUsuzpQISmzi0DIB6MkGs8yceD9F2e
VtRzL8CoSKfA5vw76ac9UXrul2tTQpO1wPFScrHSR5q7aQVb2A0ghovHpjD3nk3cRtDR6naHitsj
lVBMe7fik2r6qUc2/OpQpfvGuc5ZiHN9Vi/zPPxOC+O3rqBwk8JbHutW3xF1f8IGot12/Y36TpkN
//S75V0hXWSjET8gtz+HEEJfsFr+a9CQe8Z4Mb8xOcmOhW8hgiMj2B4dfU2kawPr6fAxgQONOC55
MKf+3RlhcBUJM8k8/Q+bZncH0IsGq7aPRSDEwfcc/LqD9C92Z/9mcxCPyVrew5YwDZyXE5J4VKUI
3E9cGBlDxFZ9DEr8Bo1Q/3XIMpzK8E/nd3DJfeCmqTIZv7UkpS2N11zMvPfOSrhIMNo5YKXP0bpM
+SMZ5EVOjBpKtC1j+FWxA/tsitaLlowElEzfqJaYQi0wZ3UVyoPLWpm/IWBvP9Tj1WP4uC3q2fnw
s/Sn0ZDozbsZaTtxT1C3QR8a/etYztVeUiyfH/FhhUExn2GnjoVZNyfhE7y8tIST/vvyv1/SEzVb
d9bIunLxjc8n3QHzMWOXecqmrhYTzHazmYvZuJtYLd/AbXy3E46Ef78y68IGV72wDC+SNwAi1hvz
Nr2zbKjW/36ZADo+UdN77Lf43aZSUYmT55rJ5IqGOkVxb3h7D4UJobzy6X9f+MyadLQUqAabp3//
fLH1//8bbTr2t8l4C/Jw1/cLbrTuO+we125W8E+gsESNuzZHtjg/DGfAk6gBm1ZW2l4gXDWX5vG/
ukfcnF25yabSrYrNmQFGtwibw72ww7OdB8FmdRcUq49fjlOaYG7L+G0WhOEZuRT3DrzLf78rH7+b
P6wnJBTXW8ctfLKgpyKPCoACm5W5qiZddQ/58PcyTuEpWMOflJDZGR8gNHfOMhI3nYNx7PSjkd3Z
oXx1ULDMrCQ3ZMH9TSC4hEL/rni+NzVROnOv5IVV2aNDZLNfxbrOgHFAFAGaoujfk5NJc2wOyDAQ
kXS7eSmewlW9Gg7Y6GUg+rhcP4JAInJOW6SIQXsxMiKsfDIjsMSU37Zh3JymFSdk6DhVI1QZCaio
9cT5rqKx8LOteAwgIPkzy38Muqr83TTEo3Hh1AYCESGnOT/8EqbovwKLGRujzLZ5QYBQxqoEEAMh
hjrex4CSvqsUMkufGc+jvoLGlZvCNgtWutypelxPxJ5P1N9Mf5MmvLjhma0prluA6FIRDhvULOGq
pv/TWvRFYg3koYAZD1OUQBTjbi/WceQKddlyRx1rPOwI+R9Xm8u2m80nkYzszT3BsLulKyXv2/RF
VJQzjyC0bhFCK4PutLHlcFXKrmPBsSIxtEivn3+Ec76F/TNFOJ7Br5YGHyynvTLYLl9YVT8hzdgF
JpGTi3uc/faHReR7ZPfIVFhQlVHl4L5Nw5hVWxvZbZdHlmUte2Sb4EEbmxko1qDONNEAdfJe4w1Q
U4f6jh8fqTCU2aS6eAAH+cx/uIrkHYKxIT+TWFVSWibGNSe26NCZKdMulgBIMcInqxd3uXDXioSc
QuJ7lyMKpC16co/F85KC32JMWRKb5SxjQwpOACAGGVvAhT6atrl1JMmz7GxK3NWx6gBfqhyKuKaJ
53Emb6groYia7ruSjsZ5VlWPBBj8dSwMjNH5rYHWIjcDYSuRpHkCkS75cY/vB9D6FJQX0mQPbeUT
hlMnrwtrRdD9/FE4lYSNVae1ahJ40GbIUJthxJQdLO/xYSqrDyuhVPBovlYBWaJZdoaYngt23fYs
TqO7ksne3uj6LbLBopxQuC1ZQaccEq9uf630q7mZ/3Hy5Mk2wOL1BWnPwAC5Rhque+F8Ld2F+ba/
HaWjKLkTpPa8J5JHbytzIJqjTx4fi/C89feZCVufqpumP7PUNsntyH+ULniR2DBNOBDZL4vW+B6c
ZDsl0PXFah1Rs9AhszoxQC2jQiLVqD+Y9oj5XzprtJhMeZzLjKg3zpEh1pogllVTAikr2zOBP84m
4UHLkA5b83FVAGHA47AMZ9ezk4imFVaVbf77+G2rmVFe8KhVEGLsMebF3kASiyfLbUU5WeLC7Evb
29HraYNGsenMr1zYLyrFwdrhKNks5Xo0OyRvU1UC2cXyofyXUrYPcfEjvKDq/zZ+yHxxuHj5+mo7
jILs0ngvVPWTnVN+nJBV/6udHZiy25UkBuKm/2s7JpcLhGA499RvOuHNLJ4Wu1UQljJcLhgpyE7K
X2rswbty8JCQP74MyEdiAkpbkF9edg7S8H1QDeuoXNJxWBgM4LGNLj9rUZCUk5UvjW9g0PT/WBgS
l4aNSdfOek/VwP5GE76k2IjUwsKQbqMPMUoyKvseRRa5bKZpyp0XYkkL0oxeFW7T1vHmvSR5dQVe
t3HEI24uEOPW0x0DkFL9nsx8PmGk/duyGXeqfjqvuf7sk/GbhWtM7tWyR5lWxDzmVcX4A2WO9Q1a
dOfNJOSYIOR182ALJ0HFDLv601jucA5GfTHNpIm5ddhzyWdDsbZpfMCMrl8cVJ15kfNOJ0KIitAE
C60vI4Yd0TL2YWI4blldiFJaN6x2BFnnR6yIwzY1qv/EvI77BwQKB/YXM+Y3GYKb4aUo6JEWWug5
CImMY42PFy5jTdUdfb6lrbBDcj5DRDc0SCzhMsLX0t4Uh2Ch5wFge6iF/KwFASvUUhSLTN264ojm
FYlIZW4LwpRQ5j8wcV5UBGz1FpMTfZEktCb5lXyth4N6dmNYdmjTzKi2A4oTgigboijspRq3GZ/+
WGSadQaOs5GpjixJ+DVEf7QWXhMS18TElpApTbtWBDTUib/xrDlKDVIUw7naNqP1gd+S7YP7u8vR
JgnivbfzencQiAJPkKQSkXFEh8Yya7mj/TlPFUK8wU92y+j/5injdhQ9Q9sBYbx6rRaqec0jwOnM
GWFa1s8WUQA79xZDG9+8HFnyJsjw6nDgceS9tLs5YvXvbr2cl9gqNmNFfV9Po94qTZgVgSxbJ5dU
tlPKYIprjzqw31iB8ZmMCjlHQ0FcquauUUoDHhzV3hxaj94dToKVdX9zvuUTi31GEPXrZCWRU/uH
lCXxrjXXkwinjocXzGFQqhzueXN0ZootFBWCjNP+kFeIRRNuUqyncdpr91i4etj3RvMCx3QitWJG
7xPrxvxPTgioLEIHExa/QzYYpzx0Lzih0dcsbn3WwB/YTUAsyyQeQ4/canE0PUo4rkt9aDLeFh0D
1rt6Cz9n3hUrj3O/M3zrp0LPh220IvGNKFAy7Vgj1PeGYvcAEiHmsOR99ZIxRuuH2mMzKXHpaqUO
gSIebdRq2FW/ucXvaVrSf6F7iRufPioNX21Bms1QqS+CZaqTL7tHhXSBiXyyPebpltu8E755L9e1
oisb3slowz3rst/uXS6XptoM9tSeuE+39WJdRDXk0NgIUuuHl6xuKHCnJthpFyeJ8WgCvEzFM8zi
uNb6Z8NLSi3OYTMTUEZ8G6qUpkec3eR7LLR5xN/4yaxzoAdPaqg0KbMNmigqgha52KaeNGNDutrB
eV19HqHWNX8mybizPCD7eXlbkHfGFVpOvID7pBnyffVkmn2DYpz+miSnP+kj288xkkgEayxW+RDs
PdddofYBPIwtbdezSFADpvapTe1+nxjzQeklOTGMZPxnYeEiFM6MG8bgr7a/X0FrRg76KoK4tkVr
HBvPYffoyIANwAKR0pI7mVfVYSKup8vtX/boUs44VnEoYUIwBpao5naWDOaDg9cNXfVWj0m7eWTC
lr63d4ekOIJ253FVf3uBrcZWHb1ah9vU/iicRzgjkXbsiNWxHP0wGtye69ZWTInDYYc29jfxXoJ6
yGc+u5bP6M1sHmpm3uQC97tkxrBVuP2RmL1Id8Ovxq5ehZdPO37YqLWWFwrwP9Zs9Acu6x2xtrDp
F+QCXf6rbodrgd9x4/hkQfaNi429ru9rALdd65YJQgeckDkfaWnBFwvHH+3wa5l6glLW4a3r/PPY
dqyZuSYn3T3YhB45KHJ89pWnSRj5ZrtNwk2A1j5zfvgDVkqpcWOnJXxPJ63uTYnXrW5s8xB4KP3W
mcfONTDr07WhvHvN86I9ogvY9uBQICe2kH+xWD2U9kjDGrWXvf6ol+KvWI6U8l+02P9H3XksSY6k
3fVVaLMmxgA44A4s5l+EVhmRWtQGVpmVBeHQGnh6HtRP0ppttCG55KLTKru7UkQAjk/cey4qgM7c
lI2emQzzlpdzw+/S642Wfo8NyLir7YGlGZw1hAk8xlwKtVPCFBM30lHMAV2Y5K5J7Bf2884KjOJP
ARZ3HY0NG52Gchif89Fudi5t4MmKly4hRETj/8isEuGE7z8ryfjX8lmYJ9Wj1dvvM78aIWiEuEh+
fQNZv5yi8gmfXb22maPtJLZVc3KY0qUEztrYG7YFuYeDeef0yWuUGtG6bLekNjNbchbHn0Uz1QLP
50RfF237kNZZc3BcqjsmoggY+lkgYEIQqt+mAWMu+AqeLIlpbPpKcQGYlO6OeeimQN5nkTYZ0UMN
IM3CMO7zinSHpiDrAMEv5WI4SfT7VFV5zBMvmTVVcipXWVHvozSD1NgRR6dL6743+dbWovXF2ndK
idGggmfPbj4yhyvPbil8bmJcWxPXrHDY9PoxT0Fm7gVHQLWKhnt7ZC0yKY8CFu/gxpnNm2tY3/aA
UKAQrr+dMpdwcJIhjFDfZvIcqCTdam00YHKsYG/oblwXpas2rM2Ikpk5L3rep2Q2fsXCX+RrREQ7
DKbXLifwXkUJGr1GXHL9YOFFPBSGuJ9i45yn6U4J9xcFLWUx4+etSVJSa2iWqsJk/emH+EBm67cx
WcUuKHK9kcLaVMPARWSQtLNIpGLL+ZEa4Vs9Ei0z6JIJmJCHls50RxzFl21W17k1EG90VULwpiAk
yQzTnTfNN7RaCyKyy+5cf0RMlNrEhtqo74eeiHIwDGuznn9rL1Rb3xFHJd+BNjPO8j2mGCrz15yp
/Vpj5PbszjuQMYSJa8YBaaizGJjA+4FMt/f8S/Z2Ic5HorVw6cbQFjpQu6ShDatAiB+uPzg3H9KQ
x8ie/RlFNbzjJweG/ZbhwiMr1zPPfyJgTeJfMeZMwEJq/Zw2zV1h2FRUvmEcTJezokry61zWK8Ab
lwSJ5WdYomub2wZcbReeRjgjngIKbXUEyEtzPvYaIoTDNwRsEuKF30ClrchGI6aCSn9tjykqDVc+
o+DJ1pB6t0ZenglXMw5OzowkxcXlLpnM5IWhlWDOi8Il83ZDylcpY/nJCvHm9QONXeKQ9k261hpB
93ZoStIYB55PvrZzVD6LqIiNt8kZpLTnvgTGIz9AvZmhZrHyKTdt+x1awB6Myg8gkFYP/dS/Rb15
54fBdBDt2cIIscucnseAZNdj+XHBuFhyvJT5jzjr27sh60iH92N/DdyB8jQfxZF3qS3JJDEMf97l
xLRvCcGjwsD2n0ctDTFSPvKrpydt+I+NkfyekcX3Bm20g7tvXXbGbvb8CWElOV0WUOGVLhhzZpk4
OWB+VpVQcl2yFV45MMCKCufpfEBDzOI9pTSqe4bTEe1W8+a6LCp8RaCbvhtcC1mdQYE/DjuLWact
bHOd+0Coong2aDowiHXxHUHNw2aZCiQZcAQFBbxpqyUBSb9OVZ0RrawwGah2m+bpk03fz2K5vPM8
8mVTWIVbhvg18jcdMsLonzVm77WDCmmdmGzTC8N3VhpWQMbMBXjfdO+Y+YJHo8yQRpeshd2cvKwO
CMihn6hrG+XgFJ6sNiX7AXngOhJUury+emJox6MSjTsLJ1s7x4SRlLtYPGvHOLeL6fPPZ7NvjHdZ
7F6QcRePCmzwthTzsEnQKFdMxnepe0ZT+ZV4Ty1V4H3nt9Ejm5DkyOOMhnia6JR02JL20kYPdmki
KXCK1zplZ29ao3gcGmOjlZXdnAYJkhwzCLKGDh6sERO1IaiC2uHTKi363KZzdrmcr6JqhwffdXH1
RPnVDkgIKmL/ocZQ+NRmKFxMGTj7KcoqIlnjBE4Jp43nx6x4Wv8W2Gb7HFtt98zEG9c+lCNrNs8U
YP3VEzGiqWQ2UWzUHmATTPn9pBzMHsjqdKM2ksUa0OjdDGEbHBNFTR027fXPBxN6w44VXM/e5y5X
vXefDZCLIKgXB1SFIAJCnR5Jz21D8azd+QH3p7FjpmvxlpCiMXylYZbdzTCx+QFrsufgaTFwRxeX
oEjETF2B67lGCeimOjK//cGa7vP5aOXBRTkamVRc8W6Ofvg6O/QjNcidy59Pix5LV58hvaM9zfae
TAAqwvMmbxvhc4XjiKvMkVfTz/Or4790hXEgnNSHTEjiLptO/2oODgEr3oTPlchpwrWe3HaOjkie
qXPp1Bx/CF9BPisaUs5TV6Ou6xrjlqaF8TrI8JMpaHbLu4p5TJw6x8KEFBcx401s8KIxWAV8TQgQ
6ETtx8APqmMkegR6wFR7N7ra7Ob3mmRgjq1eXEfvqorYu/vzSWtqAZUtAcwVmjE5BE5219Uo1/LR
O/H+OhNbscnPvVuXTOoGp/GR2k+vyyQASW31p3CkHGS4ki9FWvOguuwmh4khpJU0Dw0E8p2k5Gff
1e4S6ftE3KzbEQhXXN2RlFMy95TOVuEW82rKB3ec7yR17i1LVXhwYpwWf/6E7A/fi5uCfC/SNDt5
AnoFRpU9St7l4qqjW7x8KCdmnsgXgOK4qBt7pZOnPx/I+mIeW30MuLFOvleFj38+DKzkjcC/qwde
8hyAy26qq+ke8+6uLLrkgKafhz9G54on8FirfMMiSM6PYrkAohnAh2o56XjIN/epFWHb9IJdl1Lj
+51aN0DMn/3R6R+zxFyLkREtRv2haep7y8mc59nKD2ahjAMGc+ZzjZ89tT19DQ9+9iH10XLENpDN
t11k0FDVQcchgMKM0XJISF6IGfZOVNZ0yWr8ymWPinOomUw7wj51AVGYIzdjlo/dLvExUnYADlgu
hMyawWtvEuuHjkc27aN7DvEScHtuS1yAh9xp3wzqbYSZ4tZqkHogZypjgo1THFv+SdDiB3XPSmTq
MZXH3ApV+pkHoj/2U7rBZLKFOzNstIviL7LsNSkXGZE12r1Vsh8OZq33ydhbL6Pe2w0YwcyPP/JY
Weu5Yy9XL+R7m3M77BpASdlnG+jyLivnVzWCNtUYzhjM+Zii6uC4dIn2IqRJM+deRAjXuh79cdYz
+ZwI7z644RHTQ3w2+9PAQ/WQ5gXaX9mfZGBST6ClVap8EFnxgiLMWuEdUhsv8hmK9+Omh57LVyiT
0xTbhBWHLbjhrN8sT/4VjlSSKd4cPLXvangQvnHAC3Qf0BrdB7H97XKbsgGtTjFa1Z1Tyl91RtEw
9RQ0WUvR5lvtKXAnWFEMVBWF8clWjJixxTfbXH8bZYmNomD008UR5KKOHa/RwOdDMc8f/3ygwq13
QZq/qtwk9ogNzgZPz8qZ0MH9+ZAsf79mDcPIdzr3uiywnoFAaM9RI341ltNsCuyzZeL56GrpepbN
omowIMjFEB3GNaFMr7ZZt8DJm2JVSm9aF7IJt2lofxGJTc9OShNUK84DCLnEEbug52zkk3ZAOTD0
TLfARLTrHiFrL3AC16pxzt08PVdpF+z8IkMNdwY+NED9naaHvMy+vWSYd3q03kkPNDGcd5u4k78K
Mf6oiYbBmPbpDcFIvtgNmSKFMG5LLPEmQ6XWXpeapicIzgr8Jmnbv3M3YkZVE1hLkLNVTuxbsisq
8t/jwFCjzqIel6tN22rMjOcWNm6BWmXfs+CMJ0FOSgduXrMUWMWFHvfjXJFbV3ZAT9SI3kPYRyaT
rxjgE5wuiExUtqdW3BRt/8uDjUHMosc+z9rNDSN5p2hI2AgXzVb4SUfLpdyh+qIpPxEMniMiW2dt
mZMPOK8CX6pd24QYDpQoTuZCtytokdpFrtaQVgK0W1f7xLLoFTOzvyObb9paQ2OB9iekRpdqQgQJ
/CEiuzgT/ZrIkecaRwWPYPvLRIFy8RUdbWQ0/rZo8x9hBSRhJOjkRNAOAfHMmta9hRcVvyyKryqB
YbYs6Z1inY5h8kTE4BeU3BMYpIOVO5uoguJdm/6l8ANOX5xLG9N/QCb3SK9QC1pQdJFsTmMuUY+7
g3GM4Nfpr6wZ7kN7sla2mT5njGC6hpwUEuTNtQyz31wp92VZ3Nszjw+T9IGO9C+kd69pPSyjBpeB
7A77F1nTDUsJQgfOyeR8u9jvFg3HF87EJxlG0SoB73+M0pr2p3KZwanoFrgqWgMewFnYaBJLxThD
WETwh2zHZw43PNIg86YECLS4y9YVOaztXH8nnZ9uk0Un9edDQO7jGoYJWbqVj/hw72WpfTLS1kQc
WjxhcpInB+MHqRvNfZ55vEwAaCWd637MxMGrGCGggb1mfcPVztB9lQx1c5g/1EgEn7YGPGhspq3y
q3ST8YTZhCWAaV5o2hACucMu9Mbgiq9uXLVTd4YMqXZ4QtHqdQod3RMpe822Gt2vRLm/SebBAQB7
4cxcN7nV0rR3mT1GLMsa3tTxLbfSS8OIYJeHortj2PBaIIHag+yOtnMdzi/aISu18Bh5UvN+mKqy
DuQrfBgcu72LlSbo2RCn7UvvIXeMQ/LPEf3f9baDeowMnBUy2yrqDs0cEn4ua+ahRpMwRuPr+FxU
tsyds3BYFTCJR4OxLJRIoUOT6xzdhBIptZ8kG+/VJGo0nIVzQI7vrVERcVE1WEyLQxL1UEULdlga
+Pd2gb9pQ/aXyLWQcdVrJ7JA7QagbEYUvEjswofZZ/uHq/mkiuaLvBuXgJGuX/pwnvMi33eLo4tk
IGL9ysbbdjZSeNtiz+7Gdrjxc1rdNuqnI/KmQyucpzhg0EXCCD2BevVtVPV2AFUzqRBKx/6jCZBS
+xShaWf1z1BExx1o18NQ2J+FtD4VSLGhhNCFqWHT1XQEDhFFmzoJ3pMM39FkYpUizHQbjdbN6OWw
KlX4AI/4p5jIvrPcCiu0pFk2x9cMQ/h5zPoTQ3W0dWwQSJd6D3uyAAZLtu+uKg8+6X4HPShvlxYC
Zya1AQvw7GDoatuSULzqKeRPJcEvbd++IWRqnwv8/g8BKXMMmY2jgTSM8RfPcVlk8YHnX7dKTYVL
1LRORR65Ow8/NLh3ZZ49d5j2FGVPMft5hMHI9QeVOsA+I8rwWD36XTmTf8PIp8IUoa2XriM/DHH+
w+iOBIdrYy9jLJLBOKljMb8huow3bs6uxQzsGGdWelW2aT4hbd104SQ2SdyelFuRXzuin1OF/Rvb
wxpsWLaCYtFvUpbUpEl9DloOG7r1V0aC+tiydVmTgv2IB4MiOvIOQwPNwMExRStoiE2Wl+Y6TLOf
EQY+KGRITqwixD5Ew0Pi+K+gjDvIA6hB+jFmuVujDZpk+gLokN3L0CEyC7sr46AQBTLUVl9C++7L
e4Y74hAm468si2hZarPdmQ1YAgGgTCkizrHQ53TbLPNDaTzVJADCSbr6s/yWs/9jqho6/U4Qp2kP
rOdnezVgtUpeZzQ+7TTcDzRJWekCqi9x63mu+UaGIaZhGBiCvR0zWMzDjaWpGxqW4EXzy86SHzgI
7YvLV2wT+ivHE4+V2VZMgmkki8bdBwXDQjyY6PezDJ03CnCXEskKbjwJj02jP0YDmAwScTQSrvcR
1dNrGpd3bmHdl3YaHLKCE7ac5ZYu/c7E+r2K7PbLQQ29nat7MRbdVjgZjWHiBod8nFheTCu7nJ2t
B9GGtX/8ZJssp1LtEfdJZLrhhGu2X2TiLnzOJpcnD+svR1Li8/5cZWT5W0MRh+ZSx04jVwN8s13T
x2j+YzTKkGQXs5LNRNn60DjmoMk2n06OWx5f1cqMgngPshcnDNHj0pNbnFTEZbkMyUQV7B2PxDst
NrPwIvrbIFkTb7Q2J76O13suK88QcxV99GK1kGQP7RKjg2fhXVIZtztCjAuU1u5nilJrbr2vAIjO
hnig21wgv5hRe2Kp2toOo4JRBg1GMQGwmTORRZxT3aJI3mxsbaQJ289yFCMj3Zq0opTM2ASvUeWW
245c4a1iYKd6tttJl+hzxmChnK17sDDdQZU809GxVdh07Xf85fZdi8ph7Zdf5BI+JMlCosL1WAXW
k432tf/Vz+UvF1pyrx1sf6X6WTBpCSqzXhHVgerBfYpDIS5GMV8np+enYTEGcBuo5rVTv0SV5fug
lr/c2HmIxofeXUayugRa0dm8Z9WjjCNSgGSF3P3JjHN8KHn/BS5j+qFLNqsZ2s88vhhSy6M7cwih
M3Bb8uGrnpTXvkRaQBCBxus8+/j9UibcKTwUdxDbKDbWcUgmSgSXaq2roCZsGV2AIG4YnV5i0yMl
kc20ZzXgk4xilq5F5NBtMmbwq2VHSYrUyoI1ugrwjzvTrklGvUGmtQvqFuaMntNtzymMYZG5Qp7L
kZKRGLC8bM54YVg3gkdFdrVJy+KXBzvm3o5xtAIVXBAzeJ7xG7DSjO4woerHEIotG8NMze1hbtWH
E/rpVSBsx1c83QJNwGpuzz8TP5zXMA4/xp9eAyfWXOg/EfAfDyIl3jcswGmbvkNNr9Am/rJaffCC
haY9WXIXxuXeH04WPc0uSrur3ZCIQB3mo73D3MP+nsSMk+vpUxPQRcwuJ0eRHKSs3615ADpplHdl
q3HyQ59oVPFEWQfzBgqqVIu8f1Tf/QSgaApCsB2f1YgsoSns+z7rq+1UDzfi+wgbyzBxmsR8xWo2
1lU7tht78PTG0mz0cysB0kNY3qEL6egnWPUrEXi4L0uDp1XIZ23HIQf6VmUQK0xXi+1IpjcbkYVv
IN6h7B5rmZ4hwly6Bv2onFKElVW4Bvp/H0MR+vCgnmmVvRCh+RsoibckFVtIsCjPuwjRcPFdO6Qr
FtaTSAZOGcbVxhLzZ87ZLvUJVO2Jit1ZjromOCxhrhjF1po5KS0oZT3gomy01i6LvyjrrVMUsF4x
UYLMiTBW8IAoWrrsV9nZy1Hl9OweMQm0EWnIEbEmqIwxLo5Ne2ME4a/TuDj0dlNdkrYklcz93QGd
RHuAEgJG9yurbQ2ArNupjg0UhzZQ8eVPWH7LPfPpJzMbu9VUDt8j1KiNN+DENSoe4rYH63N8bRzD
5nX1LpmO8HJVg9joDD5QwPUbhiraFcU9QZVsOKR913UpK4ck/5kMw0dVc+uUNjJnP6BawAFfbim5
d2kVPbRzL19qbj5ntPcl/C/ChH+26GVZCwO9YtzHmbWtmCnum143h8kLWCyWbIFL54yxoeSeGVBA
A1g9EsrnbcP4IzatBEeQhSGH+jcfpk0DfP4ejgySfF1sckOAyPJfzItPVvcmdKGiGXFX3DrbX4oE
eUIMNByiiOVvmWkkOQi1siTfkBW9dlyXsXAl/Stmn+LQtSQqebjA8C5hMs+yY8+yK20Gfhn3AQVy
ug+YMASQu1wVPJbYobiTi71JgiJ0emdV8naynEPKF2AcZP/iyhUN/EMcs6TP8p3KEKNggzNX2rZi
6jqq7WwuHKgGOe2Zmf/GzM0LMJk4ZcnGI6rB5JK9N2L9NCf1Nx6CXdzbXyIcTgtUomkwzOshuRvb
sQEkOyb3ug7oGUt90xN9bN6SDYTw/Tmc/BNkAOTR534+joJMUq6jaSWaeFfKfl5FPoZPECzPUteP
0BET1j8bws6LfUGz6Dv2myIziVE8QZpDa1C8iYDg7gmXhgzjai/kkrbnExYJDUlwyF8cVQF20PPX
EEc3T8KsiDz1bBgl+hXTWhw6nzxePkVfXqeabOoSZ2nvsZcCGn+Sc3KVhRJwlMt9kpZnuL3io3F+
M8JHOVRKsXYNpoQUI4IpsoMhKNA3VZrxm18b2VmzH+pxpq5UOOWn2oWeWnX1icCvELQWbH7kzN2u
cuLXiTfKy9qfrSiq3ZQYim2Xf49PuWNuKM/awY+A+6ff92b5OGX81QTZN4kMLrsef74gjRec7Zi/
f7c5y/4wnLx1JD1wFuIyFBmT4ABQiMuCah2o8gnesnuJdHWybUiwMdtIN0KGH5cmkxPGD2lbHfww
py/k0ZQG3DxcQSjLUiehNHH0qiSQcZv1wVuV8iaPQF5j8xTPM95bpZ8J2qVNxGC9biZelNnh4ZLj
nkuNrNj4gfWDJe5DzN36LMm3vBaZcd9F9bUcDHXLZwJ/+pLDejY9XK1NpFbM5tV9YFGqBO4unatg
pQyCLxqie+EEcPm6Kn9NSeFZm5n4bnVB8Cfoje24zJeDjtKK80BU9F1dnwGOdovikk8meiHsBYSD
cLGm07gvx/ToeezriBfl6QyZFolO8mOasOdWI6zatC6vLRyiDajvE9mhzj7GPkUEcbuFLLDt0Ixu
rMUpboj67KUPNrr5tdVTQTTOTJBFiJtvDOOMjaFhPckYSCP4QSulnjPxKQxG85b6qOjixjfRs+Tv
AytNXSOgrmgEDM/1VyY0Kz0EH1VBD9hlaPXQ9my9XBR77B4jIjtuKOlZ5RsS7M8+QTMweBJjQEsK
SBGLZzOTyCwC4ywJknxyGbpuRIjTJlic1Z1Ay1x3ZnLse+ychGybR2Q436IBlkZmDvcZ2rI9BGhn
7zXxi0t1C4DIaQ5B56UXawyWhBKvQL+dfKeRGk+VPX7rhKsxUFl8J6PWxEBDcG8H4sWyg3qX1YWz
c8EzswABB+47ZfIIlpG7yiJ5wgIH6phrVCHd0WTAAOump9nJrEWRXjfUFmhSnXnKf1TC+T0EUhBI
745gsvQLm47uMBhlfXBoQFkl9KcxQVuIRDL3TTaQ7hCv4AO4OvnhzeqnFt/58BMPzkseJ+MHoxWm
drzdsL+Jl8lNmPFhimEiPQMz5jSCb0zkhHXtknwF0ZabLGNhmpHzsW8NuzzanfnS9sVXQhv3FNf5
W9YZkskaZ19dB0CFOGKooS52KopbqCjfxrkzLi0bNJ7B1GtSevFLUv1C2dMzXyjMbTxmcmunQNv5
NwV4avQZOjmajkO0QG49mFWZ3jUxfsC6nuJHDy131aCgC+Oj73NSKRh5xNzAowG+9UbsLrJNl4MB
jdNTqC2GoL91xYB2lEl1mJ3yLYBlumq7JmM6BIfD9KPqFhTQN8i6724B9BCiocn95ACFwZwnh8ZG
bpC6CGhhwY6bCskDyat7PXJh5ZaMrrClu+NQ5iH6SHAkXMU9s6hd8GmL+TWKobK7Lrbg1PcDZo91
vRZxGe911+wUlNmWaSATXmhLdhjPwO9DyoQbYfTjjr4Xo7/G98k0JMRcljKEdEZ8ebpd8VQqyVFp
xofl8fjQJ9NXNFbOCdaDcWKP+1XkXsmaL4t2vqjvJMSdsw9HCtOAdUW8LR6iqHyEtmhs8p4MAQaE
Buuovjp0vv2josY6TyD3uHV+DET37EXvdQ+IeKzTPOe/cA8ecBV77B/6R8sfOq6CTyG9L5U48w6b
cYjIUxxrpYk9CJaqqpFno2ZNLtyIIfAkrHtwUhMDrXsdYr40LcfcdPBmGhez5HJ1o/SJpuc619bZ
TQn1HiVm8FrtMBcgO83NgPH1ma/IFAYaPPM29vsnq+umE1wxFv993G3tYuq38GIoAb2o281q+vCA
m54NN9uWJu5zpm8X1SbRVSPLLrtiOpsOMM0hsU9Th+E1QIm8bofRY0ItWJ/W4XttIhTvofleVaCa
A7yhGQVx+Z6k7PKadoTrkKAUJtMAD5HtbmbvQtHWr/tYviRxnOGUocZfmOat4TmnOv+K0iojK4MP
ltL2yZ8xsgI3SmLaBsItRvZItMqNQxNuWHjcogIVSd2rW9tMdNEZbEtO0uwp6kR3DOVtTqintFv6
176YiJ5T1gdx2eUO5Ka3B0MRbr3laLbto8nk8INPWrPJULwWzll9wLaVp9JHJl/M/tFvp33XB/dD
ABcBWDYSshT9a8MiDcoZ8iDpcqqE4QsS5GA34GZQje2dM9NBmZYwRKAcyi/GfNKFswic6MLH8LkJ
XALVgOpfyJFYdyBDblLSMsbg8kpVmO9zw5RysvUmjpw7XWMMzqg+r02ZvTGZIIhDl6h/y9/0sqcW
0hPKF2GBWjLZgjhEPqhqV6jAuRAd7yKhXDazqj6PZu1hZfHkqhTUx0lTvPhZuFSarDk83z2K4eYm
jgP7ZBc5VbU3Cf10IgZtyrZAVwkPBhMzWz0Sq+LQyMxNsvVIVGH8lD07ncBVmqe8JWnSHg1egWrh
s4YL9FWTRSz66UZmWLgDXEquNzYvAW13nbnOERou8I6Jl4fNEMnvfXbwQVeBHwzOVlola4Z3OUCE
BFqcIY8ysHaZQNbIWPXTkuIpNpx6X3f4tPF34qFhzjIF1lGOihIwKx+Ngk7XN3NCJeIhvNgkeFQt
z+4C3+OGeVDdMXA3onnflg5lU4YdqIE0EKGRp0aotr0IvjGKHIyunncj0rCSH2Ez0D2teiohNHNF
qd6xNJLOjIWEStVY5WFxCAPFT5EOi4+ZqLOLUSLzB4MoEebkr3FsxvtBF8v0h97Bw7W3Dgv/1SQZ
PjcXXcB4HMHQHK1wB105PlmRXBdVoA4E3e1cyLjgIGkMJV2kraNLnprv0+Q2a5Tnv4fRvyaEaZxk
HDzD++HXCr1bYhYfiW8vST5YFDSK9u3ovaeEQiGmXVsR+KZCD/sOwHTSIlu0oJ+idA23MjFhKHgl
5HlMgmCGIWYUgnVO4vLb1LaikUURfImit0aENt2/7g6unO7mjruc5EeIIV29D8f0qUkyi8YwVJsR
L5CGD/LAc2tZBI27CQsDTh25RarYnRwz+G1bxBt17gXPWrALE15ugLk71UY/wil+LVkhRn5b3XRH
l1UEtX20rEjtBmeQmEM78lUZYqOfh4hotnXMsoVZWkSKEmv1VdCB0JhKbmjXa3+GSCSYEZEdR0De
XQ0tXoGm8vHuPixKwY0yjpP24r00TJNYkgKXP/uSVaGeydiuV3ndfpOUzk8Rio09U3AOg37KFigx
qevFXVPBhYAZQfVbWtV+gVACW6mOjRudGClaF/T9YHBLakKkEZc6VOpq0LZxGaFwj0646CC7WDcr
tPWRJUOJ70ZSPDD4vEEVIGooTY213bN4aHHnM3hr1Mm0qvJgxwGrIk4b/VWaHJk0GFud8X52I+sK
TGkP2nqMWZwwuefZP8qpv7QGxXKetZzwvEBYj9AqwpBDvRYN/dHMYNLqPMb4q2P8GEHcndLa7E61
TNSeWuDI/xWQ0DcOpC7Nwd70kzM8lmkzU/mysmpxs/c9CmiGxpEov40CsB106ukEIh9y+fKB+bze
Il9nsz06P0PDPAXm8O4NvCjuxLIn5CnWJuVJFAWi9jh+Ht2JoW5AXQwkByfPwsgZQo/hJpwhDzy+
V37bHbRAugierjNeh9wdzYfQZNgy2eGr147bqnGskyt1tndwyvDc0+luNJETKpRuJAOLY9jb3gGp
4IZOZkFFMC40Q0xWXbNEkk5zjugVu73VkhEnxsBHLz51/ek//9iFAvlWnjAc5KbblWBXsCU+ZD6T
/FpA40oitLKm9sdTPXWUwiOMJpZw7QnoYL2B5D8zTAy8k1uZ1va/hhN+ewzasEIbffW6mYh1Pehj
b2TjO6JU5tuNfC7Q+V5Z9rSrDgH9e1sFzIcJkzr8+bSvZhqq4mqIFveCkYuDkdvXup/mQ+ilEoRC
bAAz/x8fEteoQdLIfAvn7K//4c//YjNh3EyYNeYBbDwb6rO0uv42LWB9OHu841jbDn/+o08L/5/h
t0uAePhd/PcM4+ZPLvZXUUK3DKP2b5/+x/9FUPld/FXT6vxu/55Uzvf5n1/3P/6/ijM3/5Iku/nZ
/vwv33kbt9OSx/6vf9z97Or4Ky7+1zBz/sr3z6b91z+k+KeLTEDCypESyI8kxnf4Xv6LK//peiQV
K6LETVT2krTrHGtg9K9/GISZE07P2AJhtBIOs5a/hJmb/1xikwkfp2xwTeVZ/y9h5s7fQm9t23ct
17JsF9QDrlD5t9DbYqiEO6aIRKyheo1BTgilwKiibx0bFlozFelU0cLlRAas+rg6CrSziOfTfVHj
tLGRtPrImTvBMM3+VNzmax9snIUjvg0Q9udIPMycnbBdercw+GlNOMay8U628WmCZhQpJMVexmyO
6qTk1F93OvqZREu9gQYYXAfndB/gFgXsgxfO23Sto3dlxMSikYfGYgEkKqS/nU2nHDChLRh1/uUd
/d+kd4vlRfhLMPmfFwlXKW+kT5EuTN7evyYDMzd2xyRKMFOiVrMwvYIEZ+uYr/MKTAxL5Ugmzyxf
N53bbaI5PHdQeK0Z4fw8AJPskrOYUNu6dnF1vYAtW82Qo8RTVj3F8yg3Mi/3vNSUznp8CtBkM0cK
TlgrCH5U+QVxy56q+OrN+itL4+cianb//jf8e7K17fDOYyy0pStsn4vrb9Hr9KUjQwGyHzEKvrHl
XVa5DK4lFhcFrooEgLoDpxB8ghvcl1H2NIxf/4cf4W+Z9cuP4CpHKQ82AKW9/NuLnPOdYQUvHoho
vAd/emC5cXBL+fPbxnIOxfQgMNsxDdvaXnP377+5/beA9j/f3Jc0JcuvLzz1t98/tyqkBYK2NglI
9GLra7IMnX/YKdFXqlnL6SVbVu05+WU82MOwJvmhgo3C4gRtTxY98zhnPGBAYrB3LrRKVdIVDY9q
QbhhTOus4slUeO5XY4Hyp4hO//4XEMur89dLdHn1fI+jgpvZsp0/ceF/iQPHAIKnqwkrhAFftQWp
WU/DNXQYWqieRYQOq4MLPEPV836ic+uaL6/EmWRTXLWA68VIgBTEc8YQuZ2v5gK2yhdN3asJSPO/
sXdmuZEradJdEQtO5/wa86xQKCSl9EJISonOeR739K/i31gfZgONqnuBKvR7P5RQwEVmhiKCPthn
dkzrD7BQr7nDgx3pPRIbGNBJPoWD9VJ62n942vS//SqOtEnwWnwYPGzS/cuSlPlWEZJkoNMgs8/S
0Z4zChK10HptAv1jNCRXBfHB1vyDKLf792/j358Dx4AW4XqOY3oM062/fA8kljEd1ES78hIyNFIY
bxzPljnA5EVFT6+X7gl/nBzVb5vM4+5fat1/KJlHbvrrR8lrMHkJlsnjgEPX+dfVZlLaYLKisZqE
GE+jLvthkV6zV3x5zPQc+YazDN8PXuiut69eSZNwS2PnsqWhceFhvPB8nODUSsMFKVKyGQyb0MoI
C24w2kOPTPFMcYSjBQCqrm5/AQchhNpEn9S0dwRLR1C40MEXTZ3uzGkH609wEwj7ZVbxje5VujBo
RtbrctMP7xFINYFaI+e/WdhfJqgV6pvrpSaxnqQJEclZ2s7Lha0PYHs8mvAgMFYQn6zOfGucsxYM
5zE1XinFuHPrOkKUOaa5fIMWs6vxZOC8+mTlBH3CAOys4Qqo7fpkWpDqvOYWdt6XcM1Xt7G/Ii+8
M448jP4TgaHXwe/IZ0IyqEnEG0kQrQb/o+ycn5rIGTIyX3iKV64NsxE0AS/tX2gbg/UxgOKJjTc0
mJMh21spjQ+nj48AOdZVni6VxFroy21dutMykbCmqDxeNa2+9EbrKyg8Ivkj1VW59lHGwB2r5N6j
qC7Mqrl1VrY3CFQUtIujrbtPZfFbUeqYldyWrPgOCPGohPesMNUFwAbiyjp3IIKH3L7O/6sj+TYk
FhgO4y3B5brgec2YvaaB8erRJb9MA964oPzspltU8d/tmIFrPL+b2K4M7Vff4XPEFLDMRQ7bW4Q/
qJM4etHvemDbles8R631WsdiL01cbU7F6xT8maRLf2cNQ4iGnhKejbRs2LRpqxlCY5cbzPwFIJoA
UNEu1PW3Fom/MDEvQUosC5d4bndNFKRFMw1+MBisEuqNEMHEW27qbxROuotpTqN5hnnJNAIprDWd
RAyZlPEx5uKbKSIGPbxKk+xuDuNcmzsBoAT+0T+/oxU1q8rQjm4ht5Yd0uEC17/V3L3pxvdisF77
nlOwfeEL/+rb0b4uBP1L+sFuRQMEiXekafHq1TjEMAAtSombjnZfzOo865IqVa1WP6zsP+6gv002
dkE4UHAeeozbfQ7yxJbqxyU3kc+SMq4agI7VU4jHZwGF0F1kZfaQI8TFWPWZAL4Gwc5qi3ZdCvrM
uXwzJ4E752NW0FBzuILNRUlDfgpgSruRZ4IrhZSq78yUB7HXzWLZOHNBifgYCCpy5QIn/pAwjTPq
Yu8jzvLL03ak2ajnhj/cXfFF241Fgm8IlwRsGxyBpJAK+eG2vPoagb2vWpJ9LrN1ZWyDxCmBAoN5
lYK5VDCgjCpwbQDNwlwdG8Fd0QeXADkgXI4UX0CYjwv7azCbUx7ivpK92OIf+bDd5pwrbccraVeU
0mJQcXD2mt7BwA+CPQC90mgxaqfzDW1Y2Xrzrpi0LrXS/PArYi9NNFcuv1m280y48xtSA7wF3lLT
hGtbLZLIeOvKoFqlPiPiOpYXMNV24nyxR2CAqZ3nqndXmZkxbK5OfhQ9Nh9ST5GRLOd5qM0PSMTb
qROPIaDeMuFBU84ywzKN83ZaTFRYZdVXM9i3cuLNGlC9zVm6Mr8KFciFabUwdB1YBj2zYr9tbrzO
J9PE/BuuwnMUDhcbTlUg7KtCKQHYC79CAgeIIsWaPc/Xe7+kyN7c+xijY1HdigoTSdyc7JZ9TzMJ
VCKGVtq5bIkLD/6PHmggdcJg5UsKwX0ZvUMOIEwPsdouNAQM84z5yVokiaowoTA98a11pvM6XW2Z
Dh8dnUAU1JxmurrVWIeBWwand/PLqyA5kWIrF6GefibubIn2IRX3JJAWRcGWMG89aWq+Bch2K2Ad
v5v0ZjVvvdT3/I0P2Bx6ODNc7ifNehWud871u02RKSIW5jT3eQh5k6JGvoLPPY4AwbvBu+kjj6qR
mphR4L8AmR3XZqcbqyCBEki3wy9AshTX5N5zVvOSDKt9MiMQ7waaWl81w8ZilojMl6N9wxV2pu40
UHS1KBKqGhzviQDllc6xFYHNqy+zB51maGltLad9+g/HB+vvWzdnZyF1YOq2Afj5X7dur+xbL030
Bup6AvqihfCiTDZfuclMuZWdfZ4C+4pSCAR/eGCgcaEkdo+CS96juSnH+Pj3L0j+/Sxl2HTM/7lj
uo6j/+U8Q21IWKR+0wDGlm8p7gUVGzvH42hHgxWC1OTr03JeHafafHMLdBjpLVLXYT7hZ7h1Jz7P
eMweBBhxtg3MFAmMr7RkYfz3rxR38F/fO26gXEBcnSm9K22Pm/I/X7Js/EymaoHWIjCuq7J8SfQO
CS46NCavO3Q33LzQYvpwl46QJ7TxTPBwWabyAazVq95mfANdTmjo6pUHoyE01haJ9zyIHqIcu43R
se42LxalimYgzow6DhIeQRW7YJswV/ViXbrpsmqaH5u2g26obmMffAT28CyNu6lqjNatOhGug3kK
3rqrrbcpYlfztlpnfFvQ0pbqrc1mTDL+GmUMl1m21wtv0bmHRvukuof3+zHQ3IcK5wt7xtGvoG9y
1/YLrs2tu87t4FjJ4acT7iaQZK9i237TivC9kCmKnGty2AJ/PQRPQG2+oFQzZSTZ5cK8ASMezoe2
cdPNbO2eQo0IYHzdKQLv+rEv+Y5VOBWa4qPgRqPH9oMJJhg+2XOdELAc3GXffnk+k3hbO5VImkVP
HY7xYBcJ+wloiObeNOHGK7LfNDI+MoW6mbG1bE3z3Oo6e4FYGdMza/LO1z7qqmOKPWzKXKzIT62S
3t7jzsl+6A/eKD862RamOGP8oQuig05nnOjStOm0aNwYz15l3YOKzT/qoALaNWTlXn80StLXuFR3
SCbATShMN9hpS1TXtomxGFDJhc/NZNjixr9lUMyt1y2AEAx3Mm4/XaM4lM207fLmSuHGSkw0oWjt
eZhDGUNzqXvrjUrBR5lyXGCV0hmxLPvRcyBedXurhFr85yv/f4rafSxQxmgDy4g43b6DMM/+RR5z
jH9aG/6mqF3+//8Lvqu//YH/1tN06x+AdW3DcwWLhWV4qAj/raeJf6CwSdPzkGhsQ1pcIf9HUJOo
cHLW4RC4dAEUiXW5xjWI1qbr/7A9VDjPktJhVOG4/xs5zTL0f90CHK6rptDBLbqeYdicVufb3T9d
xHF7w04r8nXIdKfQUNjzoCUBJdxXkyTOChRycrXlWyawISjdwSSTweovhvTbSvNb7mbAEyyp7ZOA
lMnOq6cbBhQq+CYf04+/ktGwz2InPKjeHplPh48sCR5keBUC1RBhtKe4ddrproQkYHBC1AxOOrbg
TteAroU9B8hghritoKnQ1ut92S6A6JgmP/b39ZSrHycvgsfe7jqiIGG8yypLXOL6GUtRLgRlHBYe
HH3QqmtUI5go5ZB1N4n+6zk43EjLizVBp3JB0pN2ln54qNLoV+n4w5yi9c+ZzyQlMJ6RerKj5fC7
26HVr1P3NcBtf/ArfsR9ArM/IgmI/24X6NqFOl61KxVpdjWWR2oYmTISwqLK/SXPwT8woyPN5qTz
nZ3BYhgQFLUoK+COOcdzYndTVIpMM7KmpWnfZst9TORJfG3S6tqmgMmyyX/LdY+lLo8OAVGIIKq6
devgaNdVvOmE/UQIMdoqD5ad2UD4SJyxPdM0QN9Aou6dhydmSLR1jz3sAemTqLJJZVNY/AbXyNA2
jeor7q91PftZYgnctdfoGpImPVjGWvSp+8vpWiotg9ChYwFOB3kSzotUVVNyuVWdWd082d8NJ2t2
w4hjNqSxtHC9es1nZdJ30qq3KVFUbqWUuybuWjSA3fKYusA2az9N3ExcYuRvl+5w4sRAYPPim5oc
nBsdieCEjcwekdciFbDORn27IpfQ3rUuupvQRDZu2qt1XnTRKtVNGmHKobpEWCMlNRzbvkpeR2EB
2OqYh3rUZnLitLHTVINzVinxJcouIg0rRsR0hryPA5g6ZUxi1WdvLPxNkrjZwSd2t6GH+NbDigbn
5ELk57Em1QlKvi6qZl94VJVSXzbDtczhoDndcCg6GISZ1aA2G2SYqYPd2nG37k191zkY22N6vsHY
7MeEoAyc30URZeZmzC5l8iFE352ziCg3XJJVHAAwEir5KTvtu8Yqd/Fiv1i16FQPCob0unTqwyBp
nIvcz1Jv5Jl3P4Df30Q5MPx+ki/ZbOqpBqjvbWh+Gpa2HCxf/fiJcQ9sb+DGpXcQ5XJkVSwgy1zp
9B9Mw3cgRLCThccEJ0xWFo7OhVFFOdjM5FJY7pqhqtgMdjBia6viS5z6v8Y0YQ5O964A6QzVJ4Bb
X7W7OCZX7gcVdu8qpAi3K7eWiu4OHWy0NcYrw2fKHhVec65BEmyigQoIMTLtm4NYA2HFC4HrHVIf
9pYtFiTGWzQwZLbcS5G/yIC/vfD4h0Pai7y8UxeaWgA90lWzQiHc1lNLNdtIwKPjOyqraeeieHz5
7dWKCG5RyLA2oO2CpsA3Aday9FLzqFetDnsOB4TimZoSY92qCFxow3XA08pDTXDdJ/R2hIDWO9Op
iizBMY4IllQ84UaUjXhiMgrwNLBygcJgY5eMygorsDdhj6+MYDuFnbRyMoxMjC87aXwIL/7VCSaC
1g4GgnAs6Ccaix0F2W+xRveWpAdhO3KXX5utf0oJNhAXzm9uTyeqRneZp7fxmyOIafTlkltaQ2Yy
ORBjBCdoS+zwQYEIB5DF3RhwQKkcVAc4Q+hyW9F4X6TVH0FfU+Oron5Xdehl86+Qtz3hF1Fw0LN1
beV49HSMLeVvNeMZNwvEk6dR+Gvh4Ke3IdppkXeOktg8T5XYZAQZ90BaIXcq230azcZ9UkD586L2
rpk3OVdXFeuGR3VpjbGHVlhdp3KIb57fAA0PX0IoO0Avrj0nxUccYFn62OeHgN1uzy3sXFbZIW5b
WKUCSkofGtRgoyowpW8e//zI3KBY6KOBS17xHXAhC/RAqDOjMxj2zonQQDmoLpsgLq19T+gP1oOT
P7hBtmZ6Xj5nrVg6EQUuucNsKGiUWkGeZZvonfd28nZDZN2p64DWURiHwvtg8aougbVRoh1WTj8H
Rky00YCaaygB7H1hYpGUs5eVbN8L1EDLbvxVDpQuKgdjZ2fMXTTfWVFCdycs+1Tx7O8KKlGWvpez
Ehsp6FSaul9qBv48vsNwJlbe3A3CE/T1wf5+b+si2zs9Q2B6BsXG6cFI4dSZNuNUl1sdrP8pcXB0
2WUz14JVc8dpbuy71qRBc0zrozRx13dpm5ybXk8XlZ97i5Ag+xDTboutOlvOXiDcG138WI92PSdf
6uvk9tzr40sSK3nVJJdoZ7BuFO5Zqzw3jI0RtgVtmeGT14Gq4gv/bveiehTVQPpi9ve3+yryplUd
ez+56DDMlAzvIT/8NqNYbhXl5/gQ8Ra6ukVRVtFekVr0Oz04a1srb2U0mTjlbeNa6rdGVmdDmsey
NMj+eBFyG696LGcCmNwMnRXdG5vNwlK6/Snbbh1UvUcsNjjkVShOCTV3cBT8g985PSxdaJW2xnvX
wI/pcjzx/hjqK0eRGscwDeUoqg6WbOwtWLDqMJk+j+AA8SrMuNea2p541mGyTYwipp1RLucy9XAL
ksKDwzqBDDKAMYlDmr2COj1ZQI3OVZGSP3fAYHt68tuOaCKyiLppVvQr9rqKAwmFiX4/tziCwFzp
Cu4VRnlSUDG5vZi1oa5JMPQD2FhaEC2T3NxSApVcqkm8mRHb8JC89X0h1rFlf6M+t8epfaw1H9fU
GNSboUezSFur3PBEJYTh6mqXmHLvy/lulItglYZ7M0/1HZSsp26I3WvRHHJLZrtydEN8J7AEsqfM
q757Xy8OsSNfAqM78+FDyRtM+tC9S6go4HF0DPCTwfMydg5WFfnciwKdikKHB+y+rMk0/EEM9x7N
ZCLaq266IlibpLQUOyVXVXjJIWehxmPQ0BZcCqeBPg9jWdukY8YfH5jE2qM1EdDsOSmo7grKbRtA
oNLxjASl/V7MBVueQI+OlLmRnIzXuSX2GJbs5Rh13RHmKw8Esg91Pphk6X4p+vAAhPjqWd69gENz
omIP4oKxBI+yQyO3brVOHZpXoxw25Rn+FpFcPKqBOWK2oi+nov0I8uy1y+rnwbN76omTceEyxVqo
Sv/Me4+3WwTrMCrewFslTvq7ERVaf5xB0KQ0EOGzbs8UxmEVowlgZRbAC7GoMMmHP17UO07Zl6Lk
n2EmzAHXeMq0fQAmYLDSftcBEapkglkl4uiWBnAO8gm3WqoBChIzWKunicfv0PjTHBjiGv9gufRn
sbSZzGOvczHmpIq/t0dBxDIymKCfQBZQdTsLaDMZoqSfWRuDbeCE7hbnExpY4Y0PeKzcXc56wgpO
Dopke0uBwKFmAyUM0gg+kgp2mTAqOoSZaXrhVdlYb9D3lxkHplU3+taymFpqLenFasOIIUGyJeqx
kX4MvgF/62Xws3NR2y/hSCjPr2Y/U97QQeJ8DK5JbjNsjpGHqYtFML1pb6S631sSNPtB716aVHCu
sku5LB2JHUyOj5FJgZ1Q9qOgNnpTc3JZtYOfLkLhOSuueW9zYt4znfghiIjkJsyCsLSqOQoxzgHi
jJR/My7tZjpOIr414G63aiQm44xEljxP19cZwKVlYM2fv14dmeLOi27ncJlwfkHAvsaCVi9T2r9Y
0xAaNNIOhZJLHxbFWo6MlnjTxql4BBNOeTIfj+0MLwYZRKBBRK8bHUCurgOjns18pbnFZ/6BYbdd
2EZFRRQQvhBM1DkeTAwEskeeHX6lmr6DhRhu7LQOUXuzTanP3zxc8AvXiYAHhhKWQ2eHB6elw48Z
AvZDSAgqD9TaSxGT0mo4OT3eMX/uQmsYmqzGEiS12cgXMZCdTEA80TbI49pyPM3Ci7SKZ5cSMgz5
iXZQEUSOWCualZo/P0onWHMpaJSTSdrFuTXx9CueMo7hhUmTZTZtbRrBLbt8rMmer4DEbiu7f6jt
g7ALuudGwGRV96xsCmrcHl1Xc/If0y6OIrM5r80wFA+tJyxeaZTMgWyH06ZopMmcIE2WMlHX2jbW
JFZQspBhlglMiWXtaRa8Gq5+fQDGyUiZksJ56Kmw21Xu1nJVumxYJ9dtKdTKn98+WgN3rYE2LSpw
vxNDxHMcWuwTRbCtuuIdKxqwThhn9lwM4FqPOZ/V0plhSlUwnhIDk6FqRbIYU1DcuNJEbfcMNEtw
zSXQF8APJb3UBVWhTPg09iGyGNa+GcfhDjnnt95ibNahEJp23e0iE2K1GSU71rLsbulpgIGW8ENr
kD1wvYz6QJSEVePqJzuyK7yhFnAFoz4Lbbgxii6V4bJHEh4oqcRjtcr2Tc8h1xRatypnZQ6Hbb6p
K+GDMWpvSWF8a2aYPyVG8+Rw4Sg8c1v2o7jgxl5qRf2gAtMB7+SEmzQqnoVBLKay9JcyweSOP4KD
E4CKSxDJOfoHFRRqjf9jMnQBLTIQN9I55JCPKJqeU7kTb3zGHR0qq6Wkd06H9IFiO7oIy2VP7Gyp
O8B+Z/o9WB19azrt3gz7LRtJdzVtu9u7NZJFbdXuMoLLwAltovdK0Rlh+Qc3ZnRbGGOy9kS1HgyH
zKkZOk82CCh9hjSwtUAi7/zwWI8G5LveZHum2VzH2sKtCNMt9yh9Kh8LDxhCL6aLSRxwb7ca+kBE
M2JPJVMzKszzulkBqWcIks5Ff04MMK3j5IuN3NxGXX3j6kFyw3ZWpWcpkhZcW1mOiQKFxTVOOgSJ
Ht4WfTfNLTBgQsYNYCuQtbrUP6M/v0IES4cQ2Zkz9rQrB/9maQKMS0e5k2bLq+jc13rUtSOAQv+S
0nsFjTClLgkdYjLIcWBZl0RCy31i+zD7ZMVVD1PlZNWcrxj1g01huBYZw7Gs8i2ZyQkMaSKXqe+X
S/zaYlO56WsyqY+KXOqmFv5Zq4S7Bcy8zdUEXjQ2TS40wc7pgnEXB1N+DPOJ/kKvpf9IXkQZNAe9
bAkpaI9EKJ87Ia9pGijs791P1AsQS5Z2NUR1/3MZ//MjnhzEKKKvzDyL0xRqDGSIbGSo/RAbXWbT
UbgtyGQfIn010m7H353CSVr/+df+/FDzM2FE+Pzn7G4+/yEI3dTNYblcljSlLQHiGAdjNntKdPs1
5TAx4Vey56NqijMQ5JQgHw61yhh2wq3RDAihg7B8GOTryBVuCafwl+rd38qL5Gku1wpk/6iqm+D2
QUrOfeCI6J6VwZ6vRrc7gv511rSudxtIFx3LtdP6z+k0b0sxIlI7UJpUp3MfO2ts6us6Cxkvm3np
svGNR93NLokYp20yTwUi21W7wfCDvd97r3WhfYzK+IGxx+FN164VT/8yrfHDFgBosU8vBh1/DmHw
geJmYrslSeMkZZnMmqVe9O3lzw8utu4yLSFt12I51B80LO3/EGZoVKVVjt1VSDmsJtM58g/8WFFf
XCnw26LHd19VGKGiGTGRu2oA4j+WB8fTgn3ktD9GxwYKNJszW9Yna0a0mzSgi4HHyaeIMuauDav8
hDleqzi5AN2utqGWmydG4C/dKHYpUZBFVHnPDqXnXjj9gh/vu+qW1uZrFHjvrdPQSp/xfa3AkoVV
T+R1nXKpUwmDjLF8YG0EdhTlvEbAQGtpgzJVQ3CTGlU7wZzEZxRQjB4fPyC1IWh3KHOHLoGb3fLb
mCJ5rOfLe7vMTOxdSel+mppxtqvhQsHnRwWDIe1ETA3kdBgoBOMKfWkibWdw1V1L33jJnPHbN3Om
EH1C2WW88qLgB8QaISJfu1r6+IQSDXEoWNdwukkRfljjKqBfclTyCDyKGXtD30IPB58hD2oOholQ
d3DLUCSrP9O2zLmhZgxi4iXjyn2IXX1XZO4nTKif2AsvKv0sp+lop9ZRIFLh7WTS0z+EJu+cysK3
2LeOg86pXaEUEgaX8JvGvcin54552eiE/C3skoRWGm8+ntATRyfkyXWmV7uvH6qOCCHK4M5X0wZ4
65vGF5YWNPCrBrWaYEc3qS3e2bcV/p+SiwRQ6wIr1doq1ZfjVa9ng/AGZk3zEPT+BTPEA8gb9KRP
Wwx7J8wSLinIy2kJ48t61oNhg+bMSDKuD32ANCH6Y+1yhRnK7gEPGiCV1N9UyUegCDsbVJysy8Ki
88HD3Y+bwZgb2NskBRCcUdIr049cL+/jVH72Oc2DPMvchGrypoYFpz3N1gKeOn4L61j6I1PHzuFc
DOeNSPYC1yJLUwHnMUrVMbKZ6pY9KnnCvjVa8Dg4VN5oY1wbTUmkwPjsOtgY3syCDmx4VuYHbRUn
WnKa5chdWk8IlAftNszUfaQXk25VnOstPY6Bcl3WpaVscRDU02dU+BmjMFpsqLls4+HaJ4VCKDvk
jouK0WD5okoIu7zXr2ufzFStX1ugu2P1zIX3lgXZyoYX3hnFSACIxnVW3HOOkMGgktViittqPQNZ
piKbMDOKB7u132WHHb8w3gMu5xOhcTDriygaHowoPlvQqGM7pk5OPjQ54eCm0140jsZ55B2L0Tj6
Xs09R7dO/VCfmZzBEJsR12U/fdLv+apI6GJROdFYli6xGrAXR9M+ztvXHPi2whfF4vmJuALkIYRz
IxrYp4OONDby6UgVXjoXx0WcjUfdLPfh6J8CSXtIkZf6VpboLjQ/LKK4OrCwEsCuCMPi+UFPM7ZM
Rq65BVcvIYMOrORIeORUS4eBH7dN3xYb03vyK+YDUx3w3fDLce3AxKD747VXwcnTYoLP+YXSgZv1
IjTjmAkCX6PxoHPuqevimRgtw48pWEnGQC60btWATcAIQicpNTUUpBF/4LE032nnWqEp2CS5qnGn
q3oHgN2gmGX6jRnrsahA6rte9GXA4MmxR9DWseUGsq4V5T+ISmhFm84BjoFgshwQ/iICvFkN2Aw6
jYt1ewBO4MOQGwf7fWLRLjTU0FF/HyY4xxwC+rURgZ2e0zNjclEt9T9l8WOq/DGozCth3H0TeDTw
gmsmWdiQW9q2HPyTXr5h6rrzLOxcwcdn+sOw5jh/TuinWEWltoMtgrYSyRslcXAoHLlyDV3Aegce
nunTQJTcAc43RW96U4GJ0q5+cg/L8RqkSi0jb2HQKbEMKduMUuvN47PvuvisSrnFMqXVj0DWIHrp
xhOQk4s0kRbzYhvm3WtMwUSsUVMn3EMR08ep0fNs9Q436upBGsN+ZL64otQTXgztSW1lP9ge4wN6
YOBrM7djGQHoCIlmWXQU9opEnmphAdIjgysBgi76Ib1HnnYylEf8vPRP4NTfnQ6UdVlTq9VC9eBK
boYwQevYB0pQPAbQPqVqbm3cAcJrt6yG5hJG8VJLnGstzNfKmLivh1/KpraIoSKZTrkZfefUNx0H
Po99zwx+5S43zYbvK3ylb6s0fvfc+V2+smW2dal4Jwl5rYrwJwhhKYBk1L2zqZE+EVOy7XX/HLOy
hvmlbQp3V00BSkJ2krF3TDqNXx69Wed8ypLcZA6ni4SaEn08ljTIcmn/xsXU7eatq3TwbyrUnixg
e+oEtga3dO6WY6NO61s7hzhRZs5pXqsp5TvFofdM5xsn2uRHi6yfwjCf8yIO4CDN5SKCqov+RoJ/
H7vwK6ORw3yCN1AJFuBEpGe++XcQk1fOv489X+YO9lRoPCYZVhVnFN3C0q8WFrylWU+c7HjwMHnf
dQOzSyO+3GA3xScBHCkKkhNpOJKfBRzU9BUP+psxYZqaiONAbj1zgNv0KbpQNhu46TdjoQ++xqr7
drptMjwNQ7n3YkvgNRI3vapXo89hYWyZreXjs5NQsVpR8QC8HMXKJbs5RPkRZRedfpSnNq03Hu45
uxzvg3FrawpliGCDeuIE59blqxcCMmKeoi8qrstFi9k85mjsyPgJhPglUxgdiGlxTLFPUZG/t6oM
NyFm2kMYyPygTQXw8yClODzxwPlOK+9kA+zE7BpvsfCucm96rbTqY2pteEda9R7VCogTUSLbese9
xVCIxF8d7/Wm45RQpo8RwJYlKINx2bnv3uc4kGsmYknpVvooQd8cEgKToaU7lz8/snwG/JjRsbdp
ydBIHKN9J4zbiphAH76yBeyuDsYpckU4omm1Hevxghi6d/nzw8ftmzPl31LWcQ072I1tw7JN1ttc
3Em92RvbtbLVNPtt26b1jYVh1+kGEUNvaq4ojNwWFOTFxPJ+0DOcs99arNQJY8rAvXTpHUeney4d
+lMDDw9JauIa7OFCF2lL/0D53BqcolPqzjf+nHPAjrYcOlGuKdL41XTpK8Z6l6fMWGgUDQOADD8p
O5PHGYXCH6M8C1Rwtxht6iJyQz/lsTjlIyYkMrSKgsCuX7ozSxwQQ7nnVBKuxnb0iN/PH+1AwYoC
EU/ibcgo1mYO0MU69sYcRxxMaDNyETLGBEqWzD9dERe7LCSBSBCfk+S0i3BztwM0a2dkLi0D7pNY
sskgBbuyosGloKVyUZf+PPnUbm71HajpO/KacRcK6IWMeVcOw4vY8pKDxe1zMYZGyQ0Ksd9ouE27
fbWobB8TzQDwQPkaNZ7wgiBlOchCBTtTVN/8nHMLgWBE7e8OxCZsyGmdZbM63mevo9av3Uq3trBD
VPXTO2WzLanbQbpHJ45CYzvboi36vheyqTXEu/F3LIkZqRRpMArQhBI8X4qR25xKJCYbPGgC6zA6
MFDVhut7YDXbxHK+0sj/IoFtcZJXxb3pm+SBEeyZs9obACN0HmxoHK0bSRuB+RWr8obtea9PnG9d
jzZ61zBXTpuFN82l8nOknSf8cGLNWbrSd4Ar1RpJ4ZSjM1/GM2z6CDYhKXS1gV0bXkVxicvxOezb
uTSr3sq46Xa5FR6L+JkGBHkvIiiwbpxtsJjpr4armciVwMYGF7tmN9bbYWT742mGvxaf6DV0DnR+
iLXh7YvMfDe74hsmjLE2jZLyghLT7Lgtm7Z/iAZOMW5dux8YFcNFmOrdHMynmNf5lVPNvvJy8IF1
RiLZiXvij9WTV4RyCQRVg8bnHiNtfMfS0E15/DHIPNlQ6FnALdAXeiHELQn8e+nMgCBTxARNExL7
oi6vtqrUsedb42p8rROhtVsOmCCAuQ0EdDsp9abFWA6scdCYu9YelGej2ODV2VPwuLWa6nejKBih
viO516hhPGLDztm1NExZAD1zAZdPZT6f3PQw+y+XNuRyvuGPLWe3TZZ1gvMKkSwFZpq6syl6HLJo
iRbsv/Z1BVkOAkpaXJlManceZR2a93SmAlRcHL4dq0HaT3rschQE9xIn0wjwMPVu6HLoQ/P/qztV
rzAxPASuP+5TTZ61mcE36GTi20J7ZObBRbwPvsoUmNuU10wN68DGd+hn17EAmDQN7FUGQBFirlSD
Tpq28cap24dqOmZuvK08P9tRCobHUoJ697GQi55zaQb0eTOkAFrGUvsvps5suVFgy6JfRAQzyavm
wZItj3K9EDXYzFOSkMDX98K3o2+/KGSXy+UykHnynL3XDk9RJph7Jg5RaZouH9Uzpt5J4U+o+vrg
CjhH08zvEIA785jZeaptYj9w1xovWde2aybc2SY2k/SggK3ZE6qQapJ/auW0tyAfECfR0E6Sf9Zs
nmqUkwRkLrdxAnpnxakqqr03EbKmJWzDNkXn3xR65ko5Q/4WKhg2gL4aG3EgnZhiy9WonlAPVrSG
mgeYA5wLBDV+2Jr2QzYN1sEf7fzcEgCJBTmFPKuoGhhy/VICrpec/PTSTka+D3ztXA2/T3cWuJAn
l3jlLWm77XNRI/LDIPgA9qd6jTQIl1RPEzb1PtsZhQOe3criz/TnXOe1M3N676nlTHTiOL9vnVZ9
B7N3ALkExzMa+ClGB4iU+zJbLkwR5z2x2hFUPbga5Qa0maLSfmoHmtJJP/+Zx/ifM6biM86pehBa
Nh95PJTrCTnERkRuRHwNgDMG8ubzbAJy0X07PuXorR2nVlD14+pMJDN5rVbOGxDQnjfR/0Vfo8o2
O3Lo3vYyIrLdw3xusY5WEUwiw6nnk9Yj6UZj/d14EtZASnbMz4tvHdquxO/ula+qZq9vhwauCcJN
zjQ1+ZDUJnSNTaIzCKQ1QQutx9BM9o1ZXbN5Ls50df7/y38/1/rebxPi2+7nK9Q0znvM8pcQTQOD
8kJEJ4fJAR0pIMg0n0Sc63NTKn3G7a7PdezLY9lglclMJuAO3AuROPU5MFR9ttBtYJcsqSgrok12
NLpT7tstZN1F1R5HRyhISGm8Ei2P9xfgSw+CJiD4gV8e5LVtXJfi0CwfwdfHi2d55lrn8RKU63nd
ISVJKHXq8RwvL2kM+z00X2anxIYw4kX4eUcxGZ461sOdb5q/LduBx7NcoZ93P987Y6Y98UX//bNo
+YLMCGngmS65KGaVnlMLhEw/LxB8zlY0zwePA3bP8NdzaXEnX50vwYg4HW2EJdj3552sq3ktMolQ
Qb0ilIoftGHCPsVjoNVfMUBdHKrIpB4zSdcZxuChdKmyBZ7TvW35b5FpnUn8jbZ4l97MIMSSwwCQ
U72DIq/KQLC2OUehuBHZw89LuTQWMzISlM266aU50wuTnjtAzTPgiVR4GRJdAro88mxQ23PwN7VF
6JqcH2pnR17rAoK2EfiSNY+zMFbUt5S/vqhBzjFA21t++p0Gsf/QN9SsP+9SGa+GwaYhnYCfTmPj
HlXotaxKLE2pYITQzQyIiSHZGiaAYccM0mvFhVyh6M93/qhutOKYKImZW00xReThT5Er6ehilcHi
iTCKDYlOf0U+Xz1FnHwdtFsD3eU6K2oOfYN6cAqI1MIlZDlHlMkYxvCfiZWQK4x2gkVzOCeJxPOc
K8p7b/4zxVZB00MWF1fHu6rv4hMNiP5BManej130MYv2VHIm3Map+I5rSAYdHo1aWXs1+/xMSVMw
7TLl3rVabxewD39WfnvOrTx+HUxnvIwJHated+iK6rriD8inTkeH7rYLLckvW7A/fyCHe++B19WX
IFBkuckK15EW3tlv8wTeNopnGLJkXqgSEkE8cL4z2tds8P1rT/QJ2XrucK9JjNnOaZkfAtCZy1d2
XbybvYXZGVOwmX4dfWV98oFcv/9UBWJPR/RoGOrx0U2K+TDH5G7RnQTW0RIHMDAUDugpLXJY7HKj
8YQCkwYl8bgy82lCTfJM39lGnzZ+Enre7AjR7U4SNc42TANG+IP94UbvXjnYf1IAf0wzSY4UmrYt
ecMngX2EiheebUEl/RBRvR1EBlavyiT0eaKoH7uiU2uoyP1fd77b0n+HW+i+Z+USu1zeHWI1WLU8
Cgc3P1hdTw9NyAy9FeELg5FRjCkxIA/YV3H8p+sSGNRxxdOiOejgBnWO1VMKU3SdGCz/qejZ9lQp
NghRL7I3x+ckZzk1EeW+j2yfmEsOk1lvp9n8jvt0eHIywzrX5LhvJIFdcayh4D1agdB/ckUaBik7
MePaOXlSo80gSFrhDdETiDARnKU/WS8zuRi+XjQXI795yL21n0nmS+IcxIqRtWgOgNu6G4MBBG9O
o9c9oJlVYymxS2VoX7IEYi+xD+pPEYLszub6U5MIueMJsI6Ikwhv7hRHYFl8BSLr//gjqdjxOEfb
CQ/LBngu50UihOCv2zCoPKH3cWRPe11OO/qcmlBDdEk6MY9sIfVbZsbpWTe12gRtX/7qe+sNtu0t
BfB6jHtj7/olN1xX/dbJh5gjIjmG2f4ZybMhLh+DR6Zv5f280lNVJ/aKlpNufHfd6FfUsQEV7ahP
Py9lm16KOCz3pA7a9PIF8uH/e/fzuV4O9yFZYuvV+MYkJSQOlpYAt/F6tKvoMiwvP5//eTe4lcnB
n4TPlMBSXHxtvP/5gzCzqoubnsi5yh44fBJdNwG/TNsO8whuBAziEKwgsE/JuKutmn5tAeDfj7vr
1C+cXtp/iPtA3nrQ1BKXuaxN2h+DQkRXjucCfVvokGjJymuhCd0K0+dhyNT+59NAF8urV/cMVdWI
Dk+NnFs5t/18Pg0C/s7yFfnyrmrkxzz0T5C6uq3bdOn152UuUxRYpiCYra4p6TLOzW2/aW3+A7X8
qKtwuHoQaq66r//3nYiVv2msECJ3cs9BxpqBqamRvOHQCfs6mOSS9JTMuyThkVC2sc8hQ7KDFfF+
TlvjBU5ZcabehqWNr1x+Mz5xj63VP01uvkc0YW1IQ7nSDJ0WHP0Of/5wo9aKnhT5yn1JwLflaOec
uoiJ1GCjevDMbO9Z8OPHgZo9y7PsWi4Tsch9UjQF3UGGuyxkIm1Prn5VwDGVcMybWYfjS2M8NTWB
pkylwya2jj2zZFTFL+huCZXLAIn5xXjw9TxeI0MTsyV/xeAMyW/hWEZdYL0WWro3b7I3jtFEaCyz
+FgnkXis7JajbfZkSP+59LvmVGkj2pBljHhCMnGyCj/ZFjnGIKmL7NXzQ5hsPobthG7vPjA07kQx
Zq+rJB6wYyKYwpnflM05zqJvjgvyGM88PmHyz9f4agtdp4CcAKuy/QqAdmXUBzTDmSX2fbmOjZGT
k+F+NOjlN36Xzdc0Mv2jK+FwNnjn6Cqjs21ByiUkfF5TB01Rbk+/PWVBRkxaZ1Va9sPs8fwqy/gd
VuOV793fetOhL1LaN2oPsc3RkaErpIlvMe4aoM5thGzle5/6aMCAEXhIlXfOgH8B1JyXNd+tgG6E
slS85V1ebXUQjJeq8gZGGUwDXX0rCD94yVT6KzVIQQljUtepiq09ebJCTsMX5HD8zN4IMn1wp5VX
pgDz0UkxW3dOQ9dWN9yNmC6o60+yy4Db0fLBWRR6p3ry2nuIOjVvXPVeeq06mPga8tncW15zbhJ0
IAgn5LbGKv/iOcemH/U2lFa/ZXpuE+BJWHrqUEhZTIH2EIq/jbb/nERCzTo59TYmbdcdGE06RW3u
a8B3oiP/3a7L/Go5zDCnsD9qFXSPhQ8buWS+SOKKZuM3/JH47ODWebo5eVqCyJt7ppBe9jIKB0Rd
bxBJiMeBhlHdbQSMaKbukbsotd0rY7DpWnyYebAVGt8yioemMNKtNElJhC3d6X66aFuaV20N/iGy
518/H2V54yA/MX+Xvj1f++ULBo9UI+CRsEaXz6GesB+WBlbWjOqgpwqVHD5pK1yrEW3MhOB46N/d
RWQ95azhDMVCRriica6ZEwRryoFPMsSAXgo5bKI+M9einJj98AO5qfMPzgwz6CnEplIe4FS5LOU9
Njqyn7ZKF+iOK3khQ0ddqYEUPMxA8WBydve9Yxc10TG1q+kxjShzOTzlq8LBUFfPscUd3cdHyI53
i7rUp/uNN6U5UxtSd6eEegZOA7dJlPbOT8K3XOqtDwH/Ma79164b9oiQiQFheFlbXfVUd0tSctv7
e5PYgGswN4ozAb1QbCdnyPNnu204nYfGZzqMX2JmZtzn/kdIboWR0ZNOLC8juBqAWaHRX810FMFD
wawp5ozDMtlggnt11WUEkg4F2sMR/SZOeVlcvWjZCr3SuqLmIZDEn/TD1G2jeWg/PuUIJLTobaID
4wpvq9KvZkqzwB5buRsJiFz5hseT1+t2NypNfxD61dGKNAVgbn6I5rVMm/Ydo4cv88esMr8ggI0f
o2iLg2PMFppEYweUfPggSXpeIwV2TxyuCa31Zn1souk0VcH8bFSl88xNg23GGx96AtZY1fry1FQM
aruUYU/TsfrNyu/XrLFMxyMMPo4xOU9zH7x73OnGXFVvsetOj6qv/+HlGt95Bvnm5h42AyyBPhcf
jRBETHQiAXSZ1OwXeLQdIJqtUh8hHZGLOaKpCnszeYUYvTOdpNwRzN7tjVhmdyOj4y2WXNcRczmZ
O9GL2aaAdQJnSxS0R9OZ5qZKEV1lOrNOloknXadptO6hFp5knxR3Wu9rI6PFW2hXnGsGB9dBo+f3
LFHcc41PCDjusA8TTv9swgL1p/mZuY58qmTkAc2x0e1Pm9aP27ekZb/rk+QsXFsQhqI51qddeXag
iHapYgqAyfkSVLDqTfddWvufa1N6pC0N/OOlS+hp49RkyRHGsM6jXm8o9sCa0QrbQMDtP8pRkuJK
X5+5vLXvRjnc2hag9eilr8Am9lKI/hBUNqmtHZcmkhi1UQt8iwh7TLVcrTCNymcn8B/ikGSjlO3g
oRs6/5A0+XtpQ9z2/Tm/Q+wW4JDoaU8C5XObFh+D/TpjFbontibcpx/O/YLKjWXofPikzjBLH49U
DMjfu0nfyQlcu4aI3roYILCTEIgATYuzb5XcGatYxEPRSZnngFRUJYN1lpov3lSDiRsnfyvwBXMs
Akfovs2CkEp6OQKNclRtwzp/99vC2IyWmdyXE8N6wKv28POdE/tkk9F49CSKuzBkxMK1RLsb+Gpr
9/TiYBU1u77q5F7YPG4xAqpSvhtlXNyczvQPRYnyMOz9i6V4qi2mHEebBQUvnL1rjJ608qGv730+
e6s6B79hoC+wZocwrTH6JBhOP9nwQqyRlD43u1tMlyGX0kJ1uyYARsoXNgbrgKGBMEzO1N6bvHky
W1egtSU8i1ShJ6czfunGse7N3OiN43k7zEnEd6dDcfcYnnaBOiPomm6ciHqy9nR5KAPxK4Y9iCPj
Ntv9V1FDamZd6LaeFf7NscGlhfAPaZ5+j4Z+Chg0PPf18sMO9m9XyvhCXyRchfDsd0FPDOVS9N45
O70VkmdQocYO0ni4wfJ+k1Mw3kOPazL3xWtUAmFG74lzyXYeu6x1nwNvuMjKVWeigTCS8lPL4XfP
vr2dEm6FTpivMYEit3oaL3nAojMtt72o2+YJi/9fHyjBHTXyYKZ667ky3EPuN+6pGkEMYoOeEdvt
Szec2Pk6DkeZ092TBhh1KUiDNRb0YDt7/PKYvndz/VqTQ7xyU0pTi/2XsR0/fuZ5XyKHp0FjeTya
Aat42rf6StDg2m6N2xAMNhCw0L1olzSr2mQB0H7e7SQH4Q047ejILmrtXEjqe3oSdNqnj1Qk4Znm
F2ya2WUV0PGbM5lkG0ACeUC4Uu7DyDCpRpHz+tr4kHEF9SNBhDmb3PcGU2emMiS0BDDCpuWnw/Jj
PNaJLR6YtD1hdnzOxsa6x6j391Qo6JHdAIapU76x2KNs4Yx8mLOpXpye70YWj3dZO2KXyeSJhnqC
SHWy71FSwCMbo9vPFlJGbALJUP+zSsyKjOLwRaGkWrM5sFsN6JnpZzP7qRzuJZkezIUQSaEQ7yel
UMktQX9WXeCh4ap5M2N4UxjyOJkYIbOWp2cc3Q0ds/YNerp/iTlRruD2q7vg6dxiKGFHJwD8WNhu
sc2TYhOk6fRuxdBaBwmbvVKko9NbeRmrL5c8qjUUul+dFyDpWP4zYGPJw+t6YV45fcqjV3NAwgPx
8+Pk5sh+PO0A2XoPbUqT2+n+sIrR1nDvtRFkR8TXM+kVTw4l2+cEEokG8CXL3fhWZvLJy8P2PGbi
cw5figa/p5dyIGpoXmwx2HqHzPQeg6oqn8CbvCjX7h5m5SI7kPk7DRr9Zgz0zWOS5UYPnSpX1L+F
87BkFzSvRhoX7/QUNnZdT7/I3FzUhMToTrswnxADeLgn7KqY79nM/AZS3WEQpN3OkXia+ng8maX8
m/YwwQpsrWNnfKkc06eXs9ONqBRqwEx79Q6Oi1NUaULg5ZY+kjS3iN/KjYQSfI+M6IWemPxGmMgo
CUWnyMroZcZ9syLBvHwrQq7J5Gug5Z09HaXDwzk3zQYCEmWkTlBWpSbGDGk8FRg8yAJP9goIzKsM
hhcAiMG3yH/JwOYBmlX40hfFS+pAUc9Bnh3sxcifgXQh5LZgblYw3mVwzaQuFYiIBvhmg24Iqkna
fdE3zY3zKygBPJI3IcL3pC2eelOU395MX6YNqj+B4ZHLElqo6dIuPToNgxqfUSmgGhEeAo6R2FLc
PZj04BHAjb9uW3lqgyl7tQP5DE0OGYhXvFADI5Tr6781D9BKl9ZFMJq8pU1B+h7g5cceYQXznwEj
WBCf6OznZHNz1OyU4W8my252Y5YRThEPOSn04gmvhUN/tGDlqVHPSaujuL+xAoyflmMgDPRBP7gS
ND4Ssf7SaC4USTXokg3lsw7E7kU0boAbQQ3PqetyLUM2jzYCesGUCymU21UMLRDxcYo2RI23hugo
Ou3DlyfNL1u05UcrFKnPlv02t6U+TQrELbq68qRc8p7LxQVLpE/4wuzAQTrXJacirEymWzgHlM2c
m789x5CKwWW0j8VoJL9b4lBRa+WS/cg1j2ZRexttEJ2DCTzce6NlnVqPsjKZKOvA2Lg7ORUju1OK
5MZhUwjm/LfjWfAY7LE4QMhl7GjRVNpKG1fXfz6GxZhD7bBqzMIhkMW6j8/0gfcs93w0BQSB8MSm
ayfO7W3uZOk1t6KndpMNpTxWwxwfRjf9x1MeXn5euI+iC4EOMM1xuHNcnZmIK8gibTIZJGZXOHCG
tKYrkc5bK8UtEQAzK1yNZ5XMkIDSLTvqMXNPHYswXyap6426vLoA6R+wv61aiDgzaya+XWWpxVbN
z/2fT2bWa07f9sGy3QznAVT3pvAvSch2RQZpVXHAY2VJjKQjL61s/vP/YcqfXnsIkZehh5pu4Qw0
EmOb2XQqBpMuk9WRu12JBCEWOoLiahHvszd9lKCDJBonztm10EiiEAL3BAKSd4Q1xOhB1bfL0HYL
S1cizjLg4f58++Vd1OFyikLzggrF2k11iEM5oYEymPX/vlQpv/FSsgEr0/5EehZv5xnzdtuUbx1X
bfcTtzujJCOlEfC7MReMsHofqUVXIaBqPEp4mZ1+clUKZT3WszUTes8sqFrAwD8veD7BG1IPkq+8
hHthsyMaA0BXH3OMTNGR08ZymA0aC4wJ0+DPi6Wdd1e0xhYukSTAF1sD9w1+W6EwgTqE/jVGfLaz
aO94knC5XrSHsSALqnBakwQ84ykuaiaDia9PvleRpBeUx5HQ9xizCkiBlSeyf25FaAwIunKxuKdG
i8+doLDjj1hewLXBgQM1C/qiVfabovUZGdGzY0DpFCElbPvBqHg6eYMPiznMXju/3VUM1BkyY3/p
hNIbymZn5WvvrVTjP09M/dpNcUlmJccEENyTbo31xLU7jU3zryBIcosaXWKMJXTX2toNDmusb/Yh
o3nM0tSewi5+j+IEoLdsY8oN0yGyF/x8krQkuGd4tRuD6OJZyxO/qWDTcFVsgiVio1W7hBZfyS8j
InwTQF4+sMCBr+k6VDKmVQJxXt7VE+4cdI/taRYMmd0kD+H1jztypOZdrLMbysuWVC9sBYMQt05L
HOoo3vGy+weeX4DLQ3lE2a4W9IMLBI+GKdl+liWIB+cRYQCMUXS5/F1qNKRBxvNGusilqpSOlsFw
kRV9Oo1J2mAJGvM1HYdz0caQnYP57ec66S7YdUMU7VWQA40BDS+YCu8Din/HgRGT2+nvscYIPNym
wABVNG6boOfE7VqIIp34HKtIn8AeEI+SYibO4jI6sHgsRsUADYbyl7xHr0tfx5hw1CDQ8tApSirP
sOwD0z73EHes4ty/GS5oD9LuMLuXEI3bbGYnbbvjVoeuDb2BgWZGFhYXZMLNwINUiOeJLsY2J52s
ydrpZAUOB7cIhV5T9Sdv6bT/vGsNi4HuEO2zQKktZu0vuvTVxm0nzlRi1cYE8jl8Zyx8AOUIGXXW
P38PQEe7ikboPqPPs1EkVPnW0GOKXpBHaURGx4jgocGRgf52iG2s4s5MAkL/n+tLHFy6IyT0rbBs
0pW88V675LXIXK2bMlxwR/2rjpqXPGdw7Tba3Hixon9djqQnVtsqVG9GCUasNeW7P3ao8nW94y7B
DeYwYLcjoohYDM0V50a1BmVR7HvHuNGcrR/6HDTTbDMxYx5I5GAqmxvitHM+1iauMOgVRZGOqzyu
OaIQslT4aKF4uCleOPK1Iap9s8g3dke6SlT5gDxa49UhHRE3t7k1c+cxSw8UMVh0Jsqsgq2X+8Rb
EXoVXGIjfrT7iY0lieK1I4E3eHZQbgtMRWsOETl4e0cdDIPd0KRkZckLzqZZgGnp40evaC4VHo4T
t/c2C3lYCVWDSS+i4tKUtO+sGKMiXs5TjDWJc0x3id0aQZIijnroisOikHA4k3L+AtUO2vgsQVRG
pFxMxS9Xj3snxrItSveZzWuJA0Xe1PdmhSQlcbn+mJQ1IcyTbxHmaLqEtlepS9btuR8sdfAt9w05
8LVPdb7FSoMFxu+3qFJg9waFfjYSlMJz6dAbNoODA4vMgkpDLkX7pWf9OoVDvwngn57yAuFElyKK
asFlrDyJKks7aJoi01aH5Z/wOOdjV/fjo+cSz9tmaE24Tp9S/yYtQLHdoQEIYqJkEUDhYbjYHOr2
nfcmZ3DvBHlHTvA3g/NOzFGNIqO3sz29O/JyNBdRzZ9ZP2f7nrQ4prJDdfrvyyzYpmYfACWNKCT8
TnUrOndvjITXRMyWXV/+tuOS3BiBCmZVw5RZOzQ910Qj1idMcflG++HPLjztVFC+IC7i+fJuDJmn
DVzUBplP0p5UAX4qcFjRSF8t1xxPx/Xg1BphzspTjnGiKE4OiiW16fioWl5aSxyzWLZ7IR/JM8dm
KfjPBZmjNiJrBm6kniK0y/ayC49lnxqkpZVcvAkve+5W6KzRo07o5fBpB3tmWTFNbfvvOGm9hSya
LKJtk2EJrLi6D4YzUnPfm5ozJbi/Fr4t1z/fD21wwX0MyUNni+mugmXC2Uedixl4NgtrhBGf+6YM
yS3KFYt/OsF6nDv3X1j3ySop7Ddrmv6qngYW3ePPmbJ3x+wS8phj7UWGTisYWdZK3Hg/38lGzIga
sU23aMtfpyzBYJik3UMRlgjiQxXvdE5rtw39W+Qj3wwy9RZmIxZn7Bgc1UZ/Z4f6d9fRA8g8pbcZ
sbgHIsqPgcAo7A1oj+eJOmDFgTc6+5ikdGanGGSMvzqq6RnI6VVVKOVynB+rOkzeaHMxlVleYmKF
dlkevJoOyS6RN0OmNF9FmXanpP4boevdIezBcbk4sVN7ms4/Ly2TBC4GRagqYD/56Q5T9S9dRvau
q7xPIu/fGHhV+yHONyys5rHK8PmVoRrPlinDk0bPkgrkNcjiz0GNeDsDBhCYCeptGgjHaYnFcfLx
XDUjos6pO9kdViQ3B6OBa40IVMd46Cr8plEQHzpEoUOBnTiJn4r8ZBjju4DJ45st+S0mdJYC+upO
j2Qm2C2ltrQCD1FguGHr9ffUPPoEWW2fWHg1+J9/oEpGG8S8FKDpyIxhMB8hULTHekpRdyXMcipd
brlzkXH2nI+JJRfkNeMiNetHW5cj15bSkv7Yd2nnNGc6l/ZDzeG2sTrxYNMDOJPMRDRNaFzmWRev
of2aB8i58kx46EEc+dhU+yyKCdVtrfs8cB7KGjd5F6R7UrKyTA0mgNcQDR7WeA8pB9QLktFbEO36
oelmaz+jt0r8Uq/6HCOnr8Qvv5fgkROf31aOGZUh77qo8CWnLX6Bpvhr8gvdTeP4AqEB7lAkbn6h
/9kG24g0IOsGSf5Q1c3vSdvhKR6Hz79wP7J1HzczKCjbwhxAGjLaAqCY4XkmqXhvlSDvMFQMIKPR
/pPxDpPgiZ7MZ2l3Elzwl2gVw2IjS/ayzMF+1kt3gtsgA7m80SIRK8OXdM+tkcSXxKvIKvl0fZA0
c2p6Bx2Y1S4eaDQXkf0KrTU9pgpmio7bx7n4dqCHHNCH/puxrT9MFqV4g253O4XfBizk/TC5ZPQa
hIiwDLCMo1cLt4oKal1z/keXyaQih94Y5eIRCUB9opkFu9alxdOkFzZg+g1IWLa5kQ3nvLER6LCd
neXwq4oLVtVpQFjs1yj+zT5AWIWZupB5eIhCW++a9km773NtzNemQjE2+u6u5MprL8g27sDMXMao
iwusDtn0m6HYHzfF803SiDgWCSLKUvyLVBDucH8gkPGLVm+HChMpqxvOAgxGJYaCbcxxlQ7O4m7z
cwLrTWwTRgNyw4kAiY0NR7UhJT8NpzUE9nzlD+UlLnvcComAkzV5L47jtRzdubYqqTGEEctzRYAC
SbiwX/1gUK+6RJvQ5LSmrETtEe2gv+jkURU+AjhZPuWD+bdQdX+olmWbmE8owOorpJEC8LSQBy/b
wBZYe3kQYhcr2VYi51+VhGTIGdY7B4RLn835lYPL2hQ4z+NQvgEC6BY/fr0qush+CXS6MeTgbzyc
I9vJHE/RSDGBqTDedZ7813ou8YoIsYwxIwx9VGQ8++Y+blVBNWz766Gs/sapba58TJgEag/eJhdm
sp6r+oKVIL8A8aJdww+XqNkhrhGZjjeHwD4SQfJ4XnylLrmCRuz8daO5gtbSPWDdpQdD4lJnzGfC
kTr3i5Z8trJ7+vKMiOqZBn0eYxbvUrZ2sYSJkxq+1mURrr3FxWF2r6NubFps5LwO0wDdG10MhCYP
SwgsC3fGtZu6j0P8NY5j88jvln8aJ4AiCXmvWNCM3nrmYaJp5JY7TLWSDU1tptJOVhCinM3YiJtO
jb/FVPMEZ5jF3SiM1knWXQ2ZEm7fWW+T6gaulN+guTCR9VO8Jkb9oobh2x36ExKnVRsl1dofIFS0
sbUZKHRlEiLgmJz2ZpTRxU4sl/ocKhjcjDVtuWg3F86fKRMtBQxE0dR3OcdO+3xMIW22LlHpBXyO
BBwUgGSOR4qZ2c7Uyc0xsAa71bWy1XlgOroihirYeqG8TaLkrsywLYg4YR4ex5Dko/riZqQP4cSk
oo5MkGwgG7CQeLcOD/pB+d534BqbrkzROOowWXcRXsnhs6mcYIPEhlCBROx7hi7ghzb8nIA5Kswn
guHYfir1VyiG6OKE3lvcOsaBnK+7qvNrM5FL1jrYqgbMghm35aYPInr8AYm+ICrWpVUz6XfnDUdD
BCyyOSK/Wo+SWBOnrmossHrepRzbpPK/c899yIYU1bf/PWAqfEwtuBqJkx/6ublq5ZsH0VErztMn
RQmoPHlDb4SZ20EsQLgx3DRGixvWpXWASHnduRrlF2frsjQUawkKyynpcOMwWtuKhkbiSI90RQwI
lNSjqO2GPRILZg6SqveM8qLidMMaXKzjYDSZW84dz/CSpY65GevwR5p2v5tGedx8lE3lDBWByNVX
SB2QFWOErVofSxN8rywRlSUhvv0qpkbJsg13233KIAKG2TNjZIn1JIB5WGI5G4mEcfzMWdcCJiGZ
2bU457J792R8KGk+baLFfw2tut0wQ3sUHBtEoI8DrdqVqJg8DdpYptXEL4lfeTL/CmwykoO5tpGq
ZDx+c8adstFxwzHcJS6KahPwTPtiQGLY0SKu19HUb3SrHud2rPFEIAloeXph6w1EqQ2UWUaYWmsb
1sOJGfyyIMVo8XEs1V7kH0iNrU/SCBgh4JzaFHY9IeHxin2pEm//3+YRpq57AqEFxwdlcsQxHpuB
NklP9L4SOjB487FjuGZPp8Ceb9jxjI2ZxGTvNjx6WOuWvLfmGBCVBgbJGKgC25eynjf+HDZnJQWk
zcgEE2f37C99+hX0RCWSvWy6YMSrYrROoiy+LKc5ODVmGQI2502AeTuf+m7ryA5lpxDfqJqiKyoK
FvB0gAfsGGx4pw58w3tYxPfeK377KjjqwZtuUX5jMeVB+2OOrXXJgCCXjXdA9oIXblkQpqQAm5Sk
ck2viWIobJvneKcAyukm/AzRPL83LDN4ftXK67X7jO/hL4c3MsSFk5ybzrTobrL/95iSHktR/Lb8
+tXpWjg4wyBwv8tkU8/9zhxabBChYT1OtfvKyPFPI8N7WMIAxa/IqS4i6OU8qijb573xPGuF8ybh
sDx58XbC2bwysrFDct0c8x+PG6kZ0AQY/fhZnB/4dSLI8ZdcVSA1gasfrRlFLmbtS9D8D3tnshw5
kmXZL0IWFDO2No+kcTCSzg3E6XRiHlShGL++DiJbukSqFi29r0W6REhGhDtJmELfffeeq2J6qNk4
kDVuRPmL2vrbWFYIKOYRQaC9ZnSukhy3k7203PIjiDGzcs3PbVI0qemRCwtvSW38sOs+hLkTrhqP
j3PfZbewW6Zn7firquYfjAWRrpRWm7URHOdgBn9D+tgd+Eb7xGKgMWDxIVG1DEEh0QfVnUnc6D2c
B15Maj81lEQigT3qMcS6Ndh3zR1BZ9GwCkwgKCLN3zFhjM/QEJFaKOId4yQ6FGFr8YZQ6BstFXrm
uHB2yHzUfoFwSjkBkatQHNsQ/BXrrpIprpAbRqptW9i8ZcyoOFQ9AZKeu7fJ2LF26/iYUkZ6CJtu
13Vcf2aC1TIvT5jS2zl6pAehYTtijrsm7wU5XnxldkH9b0n9U4kXbY1h42mM2d0nZbZvcwHrcSCk
tDzJeUvSh5qSmUS+j7+dQRYkCqIWf07OzyIPnS1q36G3BRYiOfPwnqXxXBZ0rsWie4q5kq+6LKCF
Hrtfn/ufVvRHegxgvQ+EyybEn2iabcblcBSEk0b2S1uQj/De5+/RbGjYJSKXmDMf87L+aWHJiWKB
ZeBpjycMe26KLsTKKiIpUzHfQSSs7XlnJf5NqGZczUF/sjGH1zr8sT0Wue5TOjnPLvrHJujBu83V
l6lJxvsXlfzVKZbfEgvLXnVxctRB/dzFPl921Xr4EfLq8A9XIgRuIEyMVUZzBLWw6ZK+p2rTb454
Ab6bmBgcP8sHPHfuwrzOXoNC4UvujWQj6zZ5sPFXt3FovZt4tXdTire6y0P3VoPvJJPIx9sY2uoc
0eBK+uPZnlzni7ZwrOWk7x+LZsrPeNZCcCFDs7VswSWxIKSjhugQpVze5gIvWMVvGdL89VixexSd
aR7qOKR5xHV2LJWh3NjPJowiugdfsI2zjVTFE1Hvy4iuZ/MT7h3CQ3WGYopRmXb6krhBsIfI9uIS
EYy4R5iherEiBK9yCrDfLvGtxVad0ZYtMJN5ziIiD3diqvg5Des3/c7aujvhyDnZk5nsycOwNt/G
CXZ4p3jeUVLMNIZUEjv4dfK544I8kh0ntY0ULN9mirm59bl8LIgrMLahTdO4uNLLH7AnFr/zy2sx
p7fM7X2+mBmRDkDqrh4V6wVn/hXP7XgJTSPEDC3Q+YrOOwZufs1ZylJimk5cOBNxabRcF6VD69nU
nk0RXfyGmcL3IL7Q0AODOZ2hIjYJxSFNhsw1ITdABkT5SAOHWkUS5LExYANwkDpiOE46vo45HTiN
hBrF+jPw7/hlme0aspPpVywUuRofB0yRqq8peBlE+ekX7g8qKtdcdzqlgutO4eafkSBi6Fi73BK8
z+3FcbMMuwMlJBue972TmuGqbr+SpjuVxovkioliPU4Hr/U/8eaf47DQ/ORiPnATZxyueXzdgFyT
xum2pF31MXWsX1ZTPjqKBD2pui1CxbAqJWNMEWT3IEkukNuOgT8+l35z+uwMYWJ5HUYeXQ7UVuBh
CyWlLEgJA1aLZzsO2RPOckevDb+jHV0Vt8NtlBM2i5yiOiYqfGi165EXwvqL4pds3akkEMM7I7bO
Hg/dOmwakNExxEPpHPlEN4fIGfYBlAbCqf5TPnzXIbcV3HUIILWKz2M1lbvOM795G2aoa6HaAoFS
e7NoqBUH4LUp4X5fOmF+zZ7Xoq8qY4/eC+sKXxHHjR1THkkeYaiMi+k7+cbs+IawgA33zUQ7jmDi
8umc2pl5BpsqHM++naEGONUuoQ+WdiGIPdk0sE9/LO32E8Qk5DOuhmfFx4pWhJbuVyxj2AW3NR2s
XIv6neqJ0rRESiG+YVpJNVyM6py6Fyt6itz2Y3apzPCrMjw78S+0ULa5XJvrMozPvqYgTPdbvMXN
cZxkt1tHJu/y0jf1e9QDO4N6Vutxmb0B+goJ1sHPsdVxdswV2FGa9KxnK3HeBpMirx4R1LHUvRja
4VgN6UHWw6PqnI+glPVB1MJdyzk6ZEI4myos6SPGE+1M4yaDjVPEEO9yhS8UJbCkGfOICYBoB13c
B1f1ztoFlz5MbM10NV0TPZ7YgNEb4h/NHDiiMnZDioRt01G+0bZCxzY1jNGI0BJcBT6y1pGAIjo3
Y4SpG/dJAM5w3D10YIBvec/OY4heLaLBu8zvrly/Pmi/Uz0v3aYo5n08DFBe9M4EhbLGguHhw3bO
Mw4DbIzNwSM77mUkj2LXIhWfVqAEpX4YE5rTqjrXzBJgFQlfpZgZ5nx+dfp9xCZrhx3vi+fLWoVZ
/iNRZEHZRrfC8MjJkVDlexhlbEE/O102jxBx05Wo2u3/dhT80975/+wogOv/H/+0odKO+j87ClIq
ClLKWP5dBXr8pkjA59/4PyUFzr+8wDS9MKQh2DQDnw6Af5cUWP/y6CWwwoDSTVuEgfVfHQXC/hcV
tyZ8LYwMHAEW/SftvzsKnH9ZFIjaoe+7gRPYQeD//3UUuEvry3+VBfoA070g9LC+uPaSg3T+W8Me
p4CtcoiITmlfVJR3lx7W8tmXh7QEGWCxcAPzkqhDVTvt7Yw/V98mdgS34D6ZhQrWpj/RkzwmGYH1
HGuHbIkhBGNCBVPeRg/KqbMNnZkxHRtN1O5aynK2unc4/7K6ek9jMFx+LtMvEVk3l2IxUOcSpVHM
fEqGVFNqvvxC3CO55HqKDho6UJemkBCrMCSxwJ1pHq1hn5Va7fImYpwdU8fglaOYADmuzv/8Eoz0
7MTUmwN8+sxzv73b0hlvccx1EIHsyl3dGza9p5yzlXsJUp6ur6I3ihMkgWENn/0AqlI8TTI0n5qg
v8UdK90+sKdHO4/iqzWgUkQGRCLlFoe0amLkoNGKjiSx6Asc2GUbnv06EiBRLDjaXa3wzCPAQZGj
CnYF/x7QBHWXMGOM8eYaRKThWVywqtehmm9NUUf//sW10ycsjtHJGx+9xaGCaz+86sWh8s/f5grf
56yvwirmI5mKB1aG7bX6v7+ENKZc2cpGymivte/d6VPnqtIX9UfqZuwASo9QMBOXZ5+MbPjmwaQU
znZxhGHWCTeOEanfgtHYTGpxiK0y31uT8dfLneHUpawF0qozjnLIegIwabLpQ9vdxtJA0Wm7c+h5
69Hv+r2dFr9ciwVH7voaLPwc32I26+ueI59rDsXfVyaqYGeQO3/456+mScOvoXuVJY3zt+pCbt+L
L1k75rMHjhygBzHM1KEKMQ+2qnP1bvZJRYHp+63adtxXvv2i6VXfGxYmO8XK1JzkBeY712fH4bEc
M/PNtbABaj4uJDWleukj+4o/oDy2tvPUq2GAvRCmx9liYK2m8EHAUNxj6DtwKfSQOGFF0clHa6Y5
Dtxm6Ysz23UiBbyTuWHTV2Nb97BoWrNr0EejqWEfMOM79MtUdFCfM4XNcxpq/JNYuxHhMrlOaGcm
Amj/TrMc1Ufg4vgiIVyxu6HUDOunhlXLC2bIIUTN/LYeZYRpg+EFxSDecQltVxT7vvSZiRGesN80
ehftZg8uTtlk5Cb9z6oD2Gee228qBDlCSovrTvw0jjDMQj+/5CjXKyczX+xOXJRXfzp99hiZuIep
fZeEbpyepnO0jovGS2DE7GvNEttcaxN6qb77er71fEZgfjdrxmJgA3V0ne0gwqoto1Xm/EQ25nlv
LvKjZJvuleFatRb8AE4g0gaaIjqsxcAH10qV5BvViW46wBTOQ+yR2h3ApCErA0xGdgUrwArRsI94
Pd6Bhz7zZ3K3ipp7HUB76Mm0rW2ofOs0PMcjcgH9KYgNAWgMlRftppmmJw+M/n7025TViM2k6qb9
gZ3Qq5mE+S1s3PhxNO4WmvFDNxByq1uLBVr/0c3+mx/Jcat8408FMWiCIum6xQzWzGapSoVbExPu
fkwkX1eWtPU5McK3TyIri908yfZm+U44XRIywNVoCelhXqTdxefi3RMIw0piOQcTamhYzE8mUuey
SM7X+Tjeez/2wUgRNRFcsgwHLaHw+KsZ2+FJmj7UApPbEOaHyojDo7RivvNp9KJwjMJq5cvsAw+v
jqjxlAxRt+qc4lhHibcTLvJ17f9KdGiySUExgqkST2kH/ys/sNc+8ZA8StBioUi6e+7ROFGSPEFE
kgZImuniI59NScpTVUR/hZPeU698NIJ7GvU02tE9MZouV8UYhQL7Hw7o9Ln4aiPsdg4IK1yPmLlm
s91jsF13pXkZyH6ggPTTKoyAl4ByfAYY55wMqMZ7y+KJrpXk+PAiued6vzFZy7Kcn39zZe52bsLo
0Lk5qoyV/K0VXaABSaneqh/xwouN5n6G8ER2eQitLfny8GbZEd54tg9rnww6icnBoncEhotGTbL6
ZUKpQno1bQxMrrDPSLwepqD2JLmdnho3K3mSBCjuZIr5wQsHzljDLiuPkmtaAW0LWwFHm1VNrMfj
vIBYNFUjDIFfysYfqYZerLvAj3bIXydTPJETJzEJI5vIrljJ3KKPpwZ/xs9xCw6K+tPIIyWIxJEM
sD7g6+HOsOGMZQXJhfaQ2QDWi9Fn9mjLu6/ctzxe5A/5qYqLQEZJyNuvVFiR1PUJnRRIAilzRZi8
15oRyZ6vUxNQAOs3v1znN/svMvXM0ZjN0ryuDzBn9FJ8uZWY7LvU3+uYwdqao3w9EUXcGlH7KA3M
6y5MUrOxsq3VzPtKifYJfOWOGCFLM38m1DHaza1HOqRHhQnKLuRe2uojS8zd8Bv3wFtVmu4mBiQQ
RiYR2SL8G0Qk6QL7W8cUHrfYPpSjj075TiFSu5VgpAv+u+QoFGUKJNiCNp+uJk4GqOFbC3fYeiAL
ugr9tr3QzMtCg4z/2RZsi3sJF9PxfoK+ZmRNv53aX2oOg5vVoeJM+MJNkcbbbGSFMfXnMOwI1E8r
b+RUbRPnNc67/TQ2ED8dqJ3TvNXd0tQ2GyutyzuBiDU94Q90mW/GUH8YS/pbz/krKQm8FcjqaxWl
+3j6w3lksoFmAdRPcCJbqvtKzVzKb2MOw4sYABYW9sSwnD2bDf6lLqH3gUlwTILoHAdQIxGVDhMr
qk3NcIWeqUf0hCAyxo2Rsj8eePNSitv3GxI/3+440Fg5ee8dTQf//FctVX8t8DhpsaNpD/iaPoTT
fvYFYqiYoNhHLYIVCYSRhZKB29weL6/XKrYS8gc0R7PIKOEJsChvQqteo8wvH5z03hodQbo2WcsY
wpnZUn4KBKjeOErcRi4lfJJJa2N1BLKZfC3A2R4hw3R3Rp7uE7rUuwqeuzWeRny0nj/eJpcPnWmg
N42veuTbaI3RsQgtYtV8NoHAMIezhxvJQrGODgzqB8KlSUtBXla8vucedTjp4VMXsrqJ1P6IRzA0
Zei0O3sgu9c6xPYcdM8wh46h3WB+9kYKX+dPgnbzN6htZCLS4GkE5s8N2uyIZ4ut+lShUwTWy+y1
5j6Vi/cLrN+mqSEmjbn1kvBOoP70t1EhMrMvTUER5vlZpcJZgaYJqCPgMe5RMufFDLUcrzw95ZdR
8R8gsBvyPq2/G8AGXOood5xmdaqE+ztqrRtRY/yk/smsvUe+rA0J1GMbSHM9BcM6+uNlWHY8w75n
xhuT+glDLiLDPLzYyTEX/UT/SPA2jNXNCQe2Zi6iIG2qd+0DYvLrLY6D/Jckwb0y6jh+Ye+E4r3Q
jWlG1tTungenlZAR2T35JsafwnT3c1y9e7p8rFHz6GzFAochBvlm22eUgUx9BSlgrH7q+o9lSnwp
LTlpwjTToXXYENG0y/ZCzVerRNXhjCWkQ9g0JfYBsNlFVKeEIIs9iGTisReBTUSEG4+iqjAwXIU7
e9jpPP8U47nuXWtdFXwDcHk++jYtU7wKwk3j9OED1l/N6gyqQ+Jb+8BxYHuoNED54YkfW3lkZ3VR
wTKhW9FGFkFxYD1xbcw62LedfkqTQh6MYfqIIqYuOfPBGEb/4Ofmj2tlwcbC3urzkoUst2lVTAqH
oD/JMtSbyvNuJa9RBdnj0ITh8DhP+jej1jHS7GuduD8bgmUTDWf0eMBNy+rgCqEfzqzz1hTxzzAM
b6nF3r0bqw2eGr0GA7MSqb+sLOkc6EbO4MC1Dz0uG8wyrJ7T9ItgxaawO8RAWnqAEiPJCIiE6zhP
7n1LO4vZ4Cwy5hfciljROv3jsnBYToflw8e+LUjYDoXuV1f412Em1jFDQGCZ426LuxKszpbPMRRO
uVBzX3mBN5ucb/+KZreXuLPQXFSfvhBwuFti8C9JMz1OBRJVE6FQxkpXq4oZJIcGh/50HzQBBOQ/
ajrmgzH2n6bjOaTn0O+S3qekt++3QV48S/BUfElLkfsFDnFLWB67S51bT0aLId9A4X8xSWAzdWxy
/1Ra5oVIRLTSlx43kt94b2I4MlKjg0aez9fUEGrsZqwRFU7BsgutnUHnrjvZwLUs8pkIYw+DDGDs
pCO7CXwxjJcRfiSS2c7gv3FTPGSj95YZJIb86hYb5i2cuw9LS2Pn0pXpw93aqcjPt22Ljk0iw0Kz
ndiXdN4bd7hqhVuAh3aIf0pFkzJeBuQxzvi6fuHd5R6wZB26oBh2Rn/1l3UGrb1Q57Dg8lSep4Lw
7VhMEVdnfOn/OOlTAT8J3E+7JukAlbvP93zLKNetInuDp+E7rHBfeYwfAw508qaKzpFxT2i+B1lM
WlNOMCxF+VjmrAEHVifnIcJk4K8mVV752c8bibuBN5DeVF0UcfospN/OYxSQM6sUp2QkomKk5Sgc
SuTD6XMKpMN7qa5ooN4Nngxg1aGi4it78TstgRD0DAkZNoo5Dr/pJPkkyYePOIgl5Q3ct+MppmkA
Z0B56qmrTzqHthRl5xtR4Zjmm6Cw9GlR9ptRmeuM8czw8hdjwGWYUq0Km0+ftHCPpUaM5F70NmfD
M/o9wAkyV3IsL5QbAOj2wmMWxi9zTFRf8OR4gvdZbOpvIGTf1GJ0e4zf3hrc0bBeCjS5fXOMcttt
pmUvNvIDxSGUrx2NeZTeGBCH82sRLYO4i18h7Tz4Pg4b0kxyvxMFPj/u1YFBs8DsfmmJMN5NKDu9
ImRJHWJhQ9ewkCN8W/Yct80HikyF6Rg8qdk8RKXbbFRrw09wE65SFenTrqDIbXkVhEn9IY38lTed
dS7ijPXcJTGbX0xIn3lGp0lfQ6Gbsu5ZuvX3OHvZOdL8nm4GmjiLjrFnBNsmctp9+O5kzbSl7+Ea
ZtUx4AnXHqJQlBqnJooejX5mEpolSBDwDmTc0XJwc7M59N+6Jba0xFPbhMRgQkPftlGQj8KcLRQ9
JKe8a87ZFCAjh59Wk41rSrhwVRSdi2+DgZE5EERQcKpDVu1mipvDll+WzH9PMTUSaR1be32h5c3d
1p29i91mJhOkuSrlL0nH/BaY14Lt3VHhl2k0N8Geu9NE/49y7E+617ER5fU35cMYWZpizaHgM87Q
5RR5Gh90Aa6dSHa1y6X4kY36bG03WpUuUJDWJoctqYNyvnoyIpgclsO2rz7grycNzVgcR4nMyGd7
0JL0zEgfOOZ+ht5D7qyWZxUJKKQ1zjWVkPFJi6+ZqCfqB2YWxKpi8d5SdQesPdP+TYOyODPEceXg
CTp2y0cykNMbgtauSoKWD3fS4Qag4iqHYoh6AX6llRSZxo7h73tBim/EG8Gmag53VQNuMLZRnhRf
fY4DiHAKHnkMLAhy/WlwierpjMuREy0Da/E54at7lY27AOZ+BiN9aUlHbJjYOF0hFM8B3SqDbiL8
4aD0U66UEooSkkSQMFmheJs+tpwEi2mQuX8N4SZHZsQjIMzy/M8vNd4eCOhsPbD0bdzJuRQtxJh0
uHsa9GXW0fBFbgWRTkJyskS/wQy9TaYRUoljUV3iogcqBTk4DsIjDFSXtTL7/H4CJT/Ej3R8Rltl
UznCrWGFrAPVm6K7wSBCXwOCQ/PLQEKq4bGb/GbfepV18JnGEdbGm+e0oB+mbriaZcYLrWXZZDj7
egQDoBpqvuB8TLxGzlY9/EyOd40aQ+3mxF17OdNja8ofuUyijR2+0ZTwu8IQlqFKc38cfvFVcfBE
3KvnOhArz+RdYSVihApOnZJbPmPMObBn58odpR8mUog/Ei7lFUgJUPE+1u4Pqw+GjLY6dAbb4c6f
+k258Hhdvzi7ES7/KeFArXNAzrLktDERUhqasiwq9SYwYVg1fXMvidX0doDbyefD2kMbNOXknZrO
+htip9nhlsuunjSbozbNq2Q/96Bo4KLeBnXRr7ODXHudpLKqZJ+XQgYFoIHNVSTHrMGNVnL73Toz
u+aqs4cd0BHs1YztxIihPwfc9my5ke2D9Gw+AbQ3b0QBgDKon+gIGLqOntEO+WDyUKjM7G8QY8RJ
J5++CGG0XDpxbZmKjm/rJXU6Oh19JMJUtCcUc5iOo0WCYpqxbvbXCW4Md0L1YUb1g2uxvzXITaxi
ztAtr2SOQgnFMweI2Lnu1uumiv550hmGWjJm6pmtHp5NO/pIywU1ONjrnW11+6zBO5r1LdpRckmh
OXEK6+VaN16yeNgKZ/gCj2Su3RfM+s+dZJDN0oS23UEmD5pXV2KYvG4pGx1MRM8e2kraGOGaCOJB
lS2SAHyAlRPPXwQa6aIt1L40FyaJJf5ELCxuTgmETrfWVg0gjYTD5Z05eGNNwlvzHsGU6MN9qFie
iaj+5IRv1wprAn20xd5hgljplqRlY/FZ4JMT9cAKh4QT3iL+azYaLGULjHIoAVSG2opWSlYPQ/wR
+4mxaqfF+D/1dxLTH4ZKtgoT1xrgacfFU66ziQT5aDQTrzoSyGFSXf3AHTduWUKUyPtFddyGFbQH
Ox4PUH4BsQf1NevE72F0Th5x8O1AsBblUe6KqiFvjBQ389OpGDWt2fzsVRxt56Z8ILfAAq72v8Bg
xBuhvZdGMwumNuWZc6Ce+7DoDg7qb4MjBWoVRnGnEflRddZxBjviz5hRzYEXOaye+WEZHWuzeweU
2zCBEJ5eqC5d+VCq6K+FFywNANB4i+Gq4IdCkMv36WHJRLt2gPeVEDXzjvHZanm3243AqpDdZRLx
YXGj32huvxElj8RGFvc4vHpLNGvZBbuG7mIG3gkUJqeQZc1Xz4E0r8viER480dE9uN1HRdqe4XrS
69ILD2lKV4TV4MQcX1hg4X8Zmp80/4nHOWXdGPwqYXvuFGGCVYFBcq1cb94QRIZ03PSIUPKu8VSx
MH+FZe7uQ7po8LNY3G3AVMF+/YbuJGm+CF5SUR+HKAtxaoYUfTXYQAhEPToj21rwzsOu88GAp4nP
nzL9CesaznFSMp831PbwAd917Re1Uw6fAD6e2L+QKDHsboKOu0uHshgXPIaat4oZhVvDDF8XMBNA
MY8iZo8dUuGJo/TJkbCnYjQcshNBHZzfQ3uMOCWSGKRRQ6H1LhzNbRfjs7eN4itvmHhQdzmuVMMg
2bN8GLgRzGRrUj4ARB/+4hD7oM8PwoF7wkjMcl+Qli/VdzyVJ6v2nsOqj3eunX22We0i/uebpioc
DvfoxdXjyCPVvMzOSG4l+phBia1rJkaIlO0BwPQXlgvuz2zrsbJYWws/Mo5ycEuUxhJlbE5DsBVV
dxNjSUOdOXw6rvdWUalhgvEwqpiM/kTvR2oCMcgs2IXi0+BaNRvVM+rrdCyKR5lxJ29CqESZzV6/
8Y6WLW0MZksdgTUtP3unWdlTFK0KXlFYAngRiZoQ9ITTVy2vpRaGZ1nx/dRYX7HTg7L3rmiCz7S4
oalBWFmKenGI4TL0aTbcpjhdp8jhLlzadB26Dkdma6Cj0cQI27Z033HzatxI453aJdg87c3PXtlM
ssODPSMIRWk+G5wAFOnuaja0a9DfTXylDZsSjzyiw5MK9TxmnTk1C9qvafdLcnQjLLfa+tmwVRzK
ntERF7Tdt5ZWkyjO9rrW1xrvQqiPYW2SZiDsa9b1dar1c9iBtVeNekJaGYUBz0P12a2aLO4HwKZQ
7nR8CCuuhIK5eqdZfUrJWiUEVPgUhlh2YqApYwohZhTHgH7HFQYedw9tiOy1fBAj8BJP/Cq7rDgS
3WYfEPwlosVmA5KGwhpzHutu45Tds54nelPSGK0cpNQqyYLVaPO8mx3Xr3oAzD4VDG1sis6pguNV
W5OGxSY2Vgq+d8jFx9C6v9lqY1Px+T56NqQcLJpW0HEwFc9zC1uUIw1nHYEMFhzTdDCITmNzmQ8t
8JImlmj+/OtjVpo0C7N2Sa0O8+l4o+IpvjgavtIQNttR8grQQFQo+EjjTUscDeA4j4tB3lK2420c
qmYrcwMPlR3AFol8WlN8mWzZZ5OiEFS6iiRYS4S6zo2QZQgG7oJmeh9MAqiV0X/BKdgMVURUp/P3
tAR8AAln64Dx2GkjvCDqUovOYzzSejfm9WuIdnqlpwm78q223A87iL9wjv1tQcvQ/Fw8R7I9w1fi
4exoBC9wB0iHto/KJ/NrNMZNYuZBquMrsewsXG4GMf8e/JPSzdcDQtFh0v69YslXWQjWbOavSQWr
vVDGluXpO90nyBFjPa/8phlWbjmSXvP/eHXMliQN6bZkVaZD9gHsF+JVM3btpWYPZkvi0dk1dX+J
rOhW0Rv/97hvq+As5T94QYqw8L2C1SAyyp4IGxwAxABuj29g/OEZxeynj34DtiGHsV0StsbNmIkL
fhj0xeoWGOJ5muZTFxvtyvfVgYYTHRWEC1JmeHIhhOU7ZIByjyZ/8BfBnBPU5B+dMesG2a8Cdcaq
lt6koXkxNYXnJMS50/EP0sl4D12MnQSH3vo+/jUvrj8LRBBwzzN30HIX4G7ueS1mmJXMhEeZXj+W
Gv7N0oqkGI6hgOYEMhofTtF9T1n5YdDDS+UO9mjepCjsbAN6Y9xOjvt7jJJLEyOizcNXo4dHemCL
tTv2N8dnsI4pWxoN+1MJXjX9hA0sxTE8Kpb/iy2S3D9L3WGTJs4xdJz6selihCCOR6yrKiIcPSwc
RztEdOiNP4hJ/nOCUyINMKZ3QnbEkat1AUK068hnypDgeFzV3J0IofUl/LpUydu0PDXYxt5IpE20
OsAg9gkIQPnHJNWDtyiVz2eaGVIF00/VViwqUVHZlEMnlY29NdnHewK4JyidPbD4z9Htpg0laQGJ
NrHtwCqvm7Ea9/BoQo4QBp8Z8qRDvHBTDAi5Y9hdwqlgiuIlfyFm7O8cYR6RAxsW1lyRI+byU1ed
24jYV5rj13UJ8BiBpFJjSEPCMtPOD2cPDW1uDn374ZjE/sICJE/MgJSbvO5HQlBHfK4H8ho3a5I9
+UVz3rkpD7HZDj+ty9acTvUK5s7MwYxRm+cHGQrrpMZs7FBwyDkQuDhCkGBBUGYkAGuTzSIo53An
dOSDT8adgry/1GcBixst9a4n9ZznL/A30kMu4Yg0pf/l4kNbWZX4UHEn9754sHNZXyAip3Bgb73L
IkLrRyi7yKCJO7Kiaj9FtlRIY2tZ28S8veQndc2f2nNqRiNKGpk3WpH9uEH4blTHvhyzlS1oIK29
4Z4pGxyFxLAQ9TTwOh6fW88GXmXWWOwNJgD+As5NRu/GrKpzLQxMpoPclhkh6NIHCuZn9UXxfZ/8
ZcuXPsweixDu0tca6AOWNkH3or6RDYT5XsU+kSf7SBSn3lpt81UjQY5ucGldYHx+5z+Bo9rJpFt3
OJd4M1vQWV9JAH3OBYNIbtH3EVHx2DpRvxZ0pjsWo1Znp3gxQHLHw09WJL9ETDNbtRma/pPndWD0
me4SFRatgebIMJnoU19G5EsatKdc60NakDjxp29ZUXM1GFQYZzjXRU81QtBk164Jv0GGEt8If0RP
Uqp0DDDlC3rIQHsNahRB+kf+aHJaFRZmpOx1FdJil808Z7xJ1zqGu6ld7+TFxj0ZrafJkY9lPIGd
6ZujfJ5Mz1h1EoL54D5peB5T0Lxzm8k+fPk0eWd7tj8CQbWkg9wMiB4MJivxXoHWdJDfWLHjay8R
UWQ/0cOgD70PosZgK8+zVFx67hoEdQkn+B82L7zSyQ4Ob6JRBS8Z+Am0l/rehcNzHg7HhLjTajaa
jWM1G8+cdtgRP+mWPIeYEw6uzciOuWU/dH8aQV8WrYMrlvQrcNR0g3ndnScddqptbYxiCbcVw90R
FGM13XszmWcqYjndWcJqft+1qGIM+tr6UHb0ZEWc6qM5PPY2RJyYehe/fWasfE7bKuH9zBVYVfMd
Axjupi6Zzv1I6o1j50i+s+7CDwOGcdb1EW/9ewsQybeNTd7wrNLIyjnNVaWlJG+uggcj6R8TlbPR
jgFMW4a15V08rlrcrq4gsstXh1gpg1NVuk9Q5KlwC4drbrg/sSBUnyfpkQa9azlCNEqSl2VjE1nq
DE6BCQqyDkpv/132rzpgTJ0KodZW1nGdj2YgZ+2rgkK1kyH3tXgS39OirCzPfdJRsJhr8TXY2dOz
0Xn21RvCt9hhSxuwWU8rTpkoo8pqPxSAai2myCXUb5bVe1a2x2LOaRZtbVbuHhlHJzSOYRcdujq6
uxaV9KFifV05X7TJEaZVKCZopxsiItPKDadvik9/AocH2uZ/aUMcFNuLRsJfJ8NMrcOIaTQnbIqv
VG6iwaCtgkLj0tIY3zoDE9Efx6UzzgLV5NXhF/rMxe6DDzPN/+ieJWFJvp3UfVax/Gr1FSjJWlf1
yUr6jUiBccX+ByBn0B+g1cdgrWZcekSRUUSMxYMQ72yT1/jggKdkwv3kMC4OflA+pYO+V9ZaQcOH
3qnuiSGf7YgjYMbS959EnVdv28oaRX8RgSFn2F7Vqy25Jn4hYidmb8POX38XjQPcF8GJz3FsS5r5
yt5rN9+UkgKLMiCfmaFD3iMC6SvO8RCPeuzBiooNcbCw35HUaVTUvPl91rN/xankAyw3vKtfbawQ
b/Ko6tfU976yqoWcORBcGwBEIYiHqNxDnT052nx03CClZyXKVniTRAMMjtuRZ9drzIPRW7+YDVib
Rmb7NOUCFaand56RvJPCfkRsA7ISBgFEgpYuW91mglOPyO2zh8qxkX1X/dXznJe+mW6VuzhILI/Z
6PIQJkgAbDKkipFwSXrDA0pB5imqJHF6pEn1WDXk5FwUVYHUaLH8s/JwZrLjQGl5XUnmcfpOCjDm
6DaSpMlH2MCNZ+2ITzfLND979VunqbUn1ieg7ighO/JdCqH+1WIZiIZYLXNsnxhKWDLV46QfGw2q
JT05jkE2N94R398pDIqb2lWwzBq1zYQ3nOI6Dg8EyyxCIeYEBn2HE5vtpzGKL8PN22eyy+otyioC
9JKY+PLsyfWTR2KQ4mtiMPMmM249c6iXpvWOlgTLUaDBZ3sXkCvTTsao9FsXDnobV++hAMPlstSO
YTpXQ5EQhrdwPEZ0NTNhcqKuUCKkVk77x4U1+tUD+TTbGu7e1bP8X14TE+/iQHlhb+h0A8XsVB5l
pt1LQCIkwCiRE/eTfca0AA7pEIMx36yYfAqzs+UWnsv7qFNu69gKt6XTfFaDp49TjgdXGudKYIn2
mw0pxhtZuv6bW9SfBIYViEaeAkfh/De7cQ1m8yNqs5eU1LSZ9DTaKmi0bfWnIletI1+tXYLWXBLX
ggswPipS95E4MZpcwYIuWexryWKv7ZfYNmI1PpSvLj3gh1XJ4CPME6w8jMT94sIgtkaO0b6qhRES
LLFwflO/L0m/YgmMy+OJ1Y9+itOBfFxeVSTLdSTMwdxnx0bmXL6Ez4UacDi0vj7CXV/inXEc/VlD
oWRmxSs2nJ4itZhpkuoI5VGW+3pu/vWj/4mTCmNwA9FO+WgSllC8WVzpAA66Qx3iEJvH0r5kWQNd
I93IOrkIAY8HBXF4CIncEwzQde++ONIA7ADQtI1hQJn1rf8JyfkJ4NX3eZAMXBmgEOvHqQVeqX1J
ifvzM2uJQALwVIDXx7lmrbmKmKp1TwwXTj2hgQTKAcTorFe3svBxxYQU819q49UhblDAlKgH+zI5
bc/ghyxlT91EYr8kCjmwC1mKNxsHl8sLjxS3TWya/aF2/04tDj0rGrn2AULZhX1LiEKUpmBAzCiE
pkMuUYlEJjYQLfsWGYxFmCL5GCPRiololvuhePAJXUyGeYXMDgT8P3jHN89i6R7uPcrbkVLUIbix
rZN/Xe1cSpXBjSfaMcGKoFDqbWZCH7UnQNgz6+eVAH8pRPjD0E6od012kURPopb8yGJq94HZHkEB
PJXK39hmde8b/EJiyZ4MEqxkjMnAsUEW1duqzz+cybuoJbVSZsFlHPMXueRZWgCdWoEdpfHkJSOb
buUBPrOYa0FgMxrWcEu96ILg7CFkB8svw7eh14HA3QQlnl+CNZ3BPSWd3GYhVr4y5g9EcCZEcSZl
/w66kknwuBukca3NSj6XClhhUN+7jRly6xPsGSwBn5b120EqmiiHio4tVuYjmqunm5G9eASE2h4r
MQpN25WUiCkeoXpJE/V5ilYSStEmD5s/ypif4oG4UQOQo50y1206dVW+HsmKx5tMctNBV94Le/Tf
PVGm3ZJpiouVL+MfiPm7FHN+NGp1A01+jwhDhYV1JdjnQROSqghLZfI3EO5Bfiq5XR+msncF/L86
VB8+L+aBua67BK9Wq3zJYY0JZCV9+Cgqw12DuP8Gk7xrffyBS3gOUa49RZ0i4ZK169Yn6rVeMl9L
Gd9pJf9SaUpG6XjHzPHADvBMQDDSrXE2P4ClMMFpt+aIap9oWUBjHrZK42YSOtsv6bMlawMY+6+R
v6SOAc0jpjYV9jn7zSLmScQFxnkAhU0A+T59N7ru0SMZAr+mH666Bn3aMD4HvGTJe1qJZYOseb2a
xnTO2Mhs8M0j4RI3BgB7XPJkCPXW2sEKzhq3Os32+KPp35lBbO5LGSYrjBHYAatjQmhvt6T3Bswh
S+AM5NejvSsDVgaZGwAT4KB2GL4sKcAFLOPG0+8YaY6JydNXLYnBHZF4JiZKDELAKofPeZjIFu5h
aZV2fXUdbV+CRp8QlpzhIJyBTawBcb51S1KxMVqPnh3fW96iikSjlEjjDjdYztQf3RV7OfnRhRYp
sfKjR3QCF3LeFWSkSRT7W7NlpFJVFPikbV49TNbrYUlVdhmZz4g9beKWR/1Kz/HCOurWBui9l1Tm
hGCxImhYErQYHtvspIoUNELW3+p83MVEOzOYZPPPdsdCmR4HoJWAghsDccd+aKsNlg3UGMazGRL2
RHD0XHU33FvteiZSGgnsnyazkZ1gH10yp2UpP1GQnEyE3FWknhgv2+tIj/tqoBSXkW1BjzZA/TQR
G21GdPTBnANUsL3LwLhh9t308iwsnh38czN7e3Jhq625CMSH+0h09jzXn6hbXow0/WMSrQ00CmpS
E+uNHSF70DbgOCkJh2cggYmfpj8gFpz1G5SU1UB4d+obSO04qxEy3zPivZuFKk325c5V9qtYYOJ5
sub+zDY04ce2+xQ4KJYj2eiDh9ZSpzn2i9UWeNO7Q7h4vaSMa4j9IfBFDjhuvryaPkxWfkjOS4K5
bJPtXPGQO8SWsxHvUxq2hoRfVlePPgHnXA+Xus6cbUJLucLjlhGF7ojse6CpNIlIL4hKHzsT0gvE
TG57lK6BfY6JVU9UK7kyukeCBUfAsge8kmdNEHucf0IlxL/aftfEtDP0xbLWnmzi23WDMKBaEt0H
bb423Z1lLrOdGTWItbys+HUWeU4rwNyvbsXZyJwLDraQ0HhNePxydQWuz2x4eiaA5daHTC8jP/4W
4FLQuSMFx45WEkgvA/mmosjdVpZ/wE6ROXW8NoiwR5WQ8vZKYTwQbknIvW3Ia157n5roztUSGUnX
aovsXnYjDQh7hMFuiWHvDiNLuh0HHE9YSpzkKMI/FFLxGD51I26ejpljWibEehsIo7clCusyYnST
dR9es52yftdoYjK8gvgIl9+cJG+cWIf3wDH4t17I86InMZ6NiIHpEFirARmSFh4qqVJdLMRv7Kl1
tKPI8YYAxj3VA4TZ534RXHZIfmFbFsNP+CBNS4/hN3W7b89HNorC4pRqfppJEofdxHyPcL/7rwKK
m8N48ga35VsooF0WeC/MGS6dmmInHM6vPFXHqfkTjI1YF/U+1L7H0mro6LJ5WJR1Rpbba4iW1LFs
vbbGMoD1ASCkHtd48lYsFVzjQIYRpnFT7ZJaE8lvkkP/GIP/PkkC2VLHiw5EYFObwAfYW17xQNTQ
PeGkaRctZRGYxF9oFqF9A5Fm6EZ6HmCeBbQuFl/B69wzGkjXWab6XYvRbBtPXn9eKAkrdAQeI0Lv
ET5TtYvZQZvdPe+DU+wn1gU9819Wyb9m37HWk/XORpYtPIUmcJ1tI8dDEs8QKwXKrZmV9FWTuLLK
wihlMl92kMC7fDVEqcTEUIh1xyxoLQJXbai1E1SwTFESes/YCEEOUGqffh4Kt8HnYIBMLr6BEvgj
eDyat32x/E+uIZaEgeImaJL3eVBceEcT3+KBFQiEu2Q18qC76sWhPDBGxtWe3XwHhQ36wRQ3NahX
vjb7uHb386911oNINes2vx0Zh1Tl2bDUeBgHY0+UCYLBaIY61U97FOMeBVdwbco6Qj1tfBhD+m4R
TrmzZoeJW0bYfTAb06FO0Hzz5XCQReznAHessXF9ywk9jtlXL9EC/lrUQ1FimPSBA4gt9gscslW+
DeRIlyQxLOfNEsbovM+uuBErRZxaCGdpar2nkmLyEJnldSwJkuYSyYh6nD/zjKTett+VKSRy17GJ
3q0FAAXNj0cNdpPgrkBDw5mqQ07xWgjUyvAg0755KqJS7V10bOQp9Si2y4w9TZhTAk1IW0aVARQo
7A0MWG4GKixFZ3cc7BEhWd1gvi7vA5+wRnz+MXp9D2C5C252xb5GrJ3ejElNxB9TpexinZnVcm85
z2aMSGYE0tAuP4JQLP10jaOtdIJnN5oei5gNogD+um5q0HE4tPqj3eeY7gD7lG17bFmQ7aMIHU80
k3Bgks5JqZTXmhRDkT62nvYxF1WnjpluJ5Od74NUtImOBEgvLjaBUAoSHxor95vqcYHAqU6cs9it
H/gkGhafOYQkbeIN6vB7DtOcCW+886fB3eu2fpzAN8ZxKR6IcNj3bvePZhsXjVU8o5L/1xiMlZuG
uU8KhbSOeJUP2uk3lKAtd2x+nCK24nHA0q4u2NOBPxRe/zQC17rqXK0nxbjKzsRl0kO4YZLub6wR
RaATuPrZV1EISB/1FN6wQ1Ej7ikTRJ4jaBD2xtE+FO5fMuHHl8KWdEqlIrPEbLdMm8AHdTXWzjZc
DT6ebeqmgby+kH/RP1EVI0Pgt8cGa7h4LdSzKpnRQnr2HWY4kmLoDAK9aNNXH4J4pCy2gfA2TnM1
dcalL2mmIobahkbX3NcMpjoJ1de3GPAbgsSSPj8oWd+wP36H7Bb4trsGS6Fro7zHqIBya1iHHZgo
5IDsiIzHyM3JmuZ6XyWcNwTbI+ZKqvfaR2SLnMhGr+mseVZxM5TfHnu/jZkM0GzplrFfu/CRUBax
+XGGR7QavIddFPxOeXfD9IikHn2NkgfY8VT+6fwLBdyTnNUhQ1a8SQxcYXHr0f6k7SZOOGO5RYyT
Hzf1TtrVaxk/tCCZ1gO/5XU0FocmRlKO//5trgnC7pJh2WCif/eGmA20Hi9BzkGOwpAoEDLPna4i
2rVrLYyqTnyiS+MwgDW+SpZfH0snhI5jsXPzhnkmNtEdDKPD2PW/mMKi1OYeAobTXTVBC7RAsOt5
rlaMe/5o0KMSWR+tbHdko2s95DFgi7pQyGT7N+BVGOgNlCszlFvQoHSET0ZfQcPgGNMGuFgmfSYA
JecXw6EYeW54k6lLnkDPqgnYO19Zn1l8YExNYOQEvmluIQIDR5p0suvMoNgLkZKhOZ+nHGIX03z+
YmIl7HEt5aUPHT1hsBgoHGOlmV0UK+1kuV37MchXbWrrDXTucAc18Q5rp9xKc7jDfkXCk+UWv2zd
nFrdvlmwE49a1h/hB6/pnNG5qBGzt2egMHKVuH/MkifQ0BDbksmgQ2RqNAXFtUKsCIiP5pRABSSy
mK46ckMyf1fP2O8H5k7rEvr+xqwaLinEIUF8i3Khd0pIvcYVimU5bBmXqBAOWscEjff5irBt+Jlz
fZoSwzvUlT89JoSuopECbxIyJtBOBGYfe87EesPwwRFMisrFj41rNkDIZ9+/hwWD2mFWIO04rpGl
Y+6qtm2SlyeMcjcfHQnNG7HnuaGwC8/8aDnfhBoxszZWdlp2rZOdD0Aa0SkYRwb1z2UwvNY1d745
xSQKNgfPFObWMHB42RUJcKhXsQg7xDHxgip6Xnkihd7RCW3uOPr+ttU+SarfOTG02xLmjm9NeAJ4
/qWfIZ/znWE/FM1rbcub0vwzVnGJ1GLjw8umSs5WlxsrGXBupo3/OlvgycIBxZTHO2eGiEW7cAFY
9JLFGSPo6JQvA8qhCtlrsfiiZzqQ6I6TSmDeKOv5SOg6SYmo+uB+EPDS9v6jQn2bJMik+hCwPtBB
W/anqbpGOXZgAOvp1vny3Ja9REfAcYxROYt21UjVXsRmsl9iRGm+1hTFx8rwyBLKjXvYYJ6qO/9e
j+hBMJSw12v0I9SO4YH4LezvSLdbSELwi/CaRLQw9fyQRzNsnl4p0CktGbnijY6nWsYf/wIvfabT
q10wRSpjSWWmJxdJ5Q1v6XPZBcjrncOke3CJVpex4kIHGjcQmEI2DEVnL1J9lMRyCptdawThhSwc
04EPk9nOv3EAcj8Hv4ZgAuyUTL87sijWCdWpBXSx8E69AbCIXmAnMediPUJJ7efGw5hOjyn3EusE
L9kvR+zWs3N9Ttro11CiZJyY0I5G/Lem9t30NZomP5yy62DhCWZstzFptX0QfCCXyeaKK1WtLSjK
g8lCtkhZB4cx7DW/N46Odx1khAtHMY9ikahPjkUcGzaTk5ly6XoRFCZjik1c0gaz9ro/uEZTM6fH
Y0ImCrYkfECUfjSqOhYXLwxPEezAb9n1Wycync8OMSlUWjt5aazdzA+zHwf3R4v8rmvZsNZW587S
Vw2dEdHYTSezurssKzprYp8qzZeMXto3bbZZ5C9sGKbwHgFAuK8M4+8Ij3ZViT7eY+D/bhjKbdza
6I4DiwM9IvES+p63hJL2pQdXK35WcUcKbynlEmGBFG3khS/57vM0sm7ACpm929ugNppbOznNtoLs
evc7N9y6Jd/1lCbIlDlPmqDEzDiYlNR5l12lQvhlwBY/D50C74xR6AjKBBFFjX4nd93mQBqXf5lZ
tuzR4s47b0gWKFkq+MiAT0+q6DFzPiY3+q2QHdA7tC82g4xra9bVKsE/9BbInLkG/jBYLCPO1ro3
DtYcIUObX0IY/y4lGgoX9r+VizsJGC8jcwRPVvcRso+ZLE8d56xaVBBgoEqqr74ZrK3JvGRTTvjW
Oo11/k+pQnmaVb9qvYUk6yFLdj98T2P2bqNoU7luSAx2MF7KDjWrP9evPiCuIXfLx5FZM+DD2j66
HY7YyD1NIkJNK3vyqYc23PjyEbkgOkp6KfTZZD0Kpdv7zwNvKSgREtOdgBiN7yW9k6AM/j8nV0PK
41ie6rbI7094MKu7Rft8S9J7E78FQRvcgN+kT9i3bs608CUnQaIuWtDSn91bVTX+LfYZlKjWew5j
x3uGC4kZ2RPtUZCRmKLVvYapf8VtlBwaG9AegTp7nz3ss9O0w23uxq3nK+ivOVlIMfMFeIg1CGYg
ioZm9TZWxGplRYALQPLzSOer2+UtsSIVkOZTssCNnN7blcnyVyoMQJyhREDslJziZGhvZb7uIeBt
8LCDIozFA/RosqbJv30KOBoG6V2cJEamw++GuCh0IZYjfgdeDe/NqFHAp/KCQZ0UClyvccUgB2p1
YoVvPYC1VW+iKU6Gr3oJgnTrEfBB5DTA6RhfTUUR0voVvNlG6BzhaA3ccTPRUSjQL/mvYMF1pAXx
zpVcUgAmDOgGS1ugpdu4uzrkpm8s3S0e5FydKWOpx/VZuSFr8gL00CItNXgDS7f9kno+DG235TBy
YOdRGBcduGkiOjbgTBhvxVn0AP4ifGDMfUCGBX6jzt+0N1okt6knGCKkkSJV+Zq7CcAe6Saikycv
cFjbBCA0he3kO4PJD8nPNVhyRg0snwDBuuFLETAUcIoITDBxeKnii484rjHP6E1TYdclMXXtTH4B
+ML9tSxyHtqK6QAJM2LnwxwSZvKQjH6xxcVD+CtfupvMDo/Lop9wun/hSNZOgkES3yH6PmV2/S6s
aGmgh79kFMffCWaqepzlZ4+mUbt5uGrr3HqLbGAQQzWe8G84U2IBBvn0QQgd+XeobrksAm+QjxXW
l01jdu5DbXn/mpJRkmj6v7poMW8ZNCUi76/O/Kf2r6RkQH6jXkJDa/Ls1hE9GL14ssSeikNMZTI4
pbWHe3XIbUgWZU+3iLF/PM2oWk9RpheROYtcL05aRrsed75AiUr1z1kxsc1lf/yUN2O5iyY8PpUV
B7s80tchNOyDU7pLfe6zRFZiw44Hp6xNvFzh0ktZ/brKmSo4VamBbuESL8PknRc2OkBz5nDKNaac
WSHYxo3qoZvfLl90xw/xMntx91K4hCIbLlVbbMV6C1bY28+N3HrjOG2V/bedB9JXQbcj6p3/gvLk
vJn1Z2hwC6c6RgBmBO42y8nQrIwHxTn1e7LINGoDctGw8W5NCFkImsL2wODoBX6xfsIStEOp2u3M
ZeTWjRpMoO+sATenu8ZS7q9JW1t/gHUwhhp9Rfnbg/O4cphyEUGmb009wmG3vyaU71srRUCoYlk/
+lGwdQvT+meR38WMC8EQs5pr2REn0ibYW9qaUijp1TPXT7LLk2o90FiSd4xaxzbiE66moybVLLB9
UKBFdROlk9z4NEu0iPUWllfY0+Mqgl4ESQ83oJOF24jxwcoUwkIOjB9sCa7dFktYTdGVb5WJgQ6b
51aQoM7uYdhZFB74TPwHlYvkUMUJcWlEsYDAMU/G8pB573ZsD9vMYfnUBiM4Qyle55hWjPBpVpPW
eKzz5BfcOMycXs1enFZWUsGy9hoATCIo4G7A7xM3XrURo6FvFFhAZYSo96Aik+Y117Z4sPw4PfQO
Q3KnrML7VEbfmi0JFiEPXQxUg7T0v4h+sMiP8G3W4t0AXu5U40FFfx5jN5cud45nzWecvvNhjpNj
GHe0QP7ABB4RdHwPAY9s89SNT2aCYI214hzohykgJNlr5qdxnxLkN9gwzQqvsPEn50+tnfyzF0y+
X4/Vg15cQE75u2CFeQulZ6yb0nkvZTYdWU/QkxETHOVw3rsObzVZJz3bB91KkqtM19x4vsngvRFP
ZAdyrvjxXQLJWdHTWgc2KCP2Ib+jlspLPT1A1S+38TjwRq189mxBgdeotEgPoGqEltt13sYXAZW9
XLawqOALE7OsP5JKrNVM8hiiF6hN7I+5grhumg+uzXwVh51+9awKA4czLgGCJCEnRgNNTjRb0+CC
9gQ7Xl0K3olx/xz7jIETy0i+Wkj8hn1rbGP66yFMalk/PsMhIChnsDdRI8yrXzxh0Cp3QBtv3GUX
ZA4K2eUSlh4d80RUW9sqEJBE0COGMgUyUj2ZoaEYGwXJ2h31LzeEEuH6A6VQMl3Zk7+LfMFLQ/Nx
IWOxGvtCV+qfrSo9MpGa187skquLlXqI8gm/OOugeJ7R8uBUNTviYhZg57q2OdeabDohZ87BdZ5G
YPOTbbOBTEF91z0GBhHrkx7Uzcy6f/loNxupIkrQuVmD7bcCu8XwPHhHvyi+6H3BGTMlxn76EI+x
tw09g/lBjyCJZRESAEcGB8mFm5CUuHWxmoJh5ZOhFz9Z2qVNmmdGQml+oas6txPvggESAKj98qyT
Up6wXYUSES3ZyJ/B3Oq1tBx0NO7fMZ8pQ6IN7jZxJ7i1JciNaiObOATIW0qEdafdZJNzzJ1v3UVX
lTLKhKodIWPa0uduIhlcmFThjMCRtEr9wrnDfyg3Gpglk432BVqaWo109Yb+8f8ohuAhuQYoYPDb
I4AJWmqdkBMQvT7dWW09Mnm99Xl8q1Xe3mvVv4ZlPh8VTRmCTdS95OZxxxlbC6J9kp2LuSO1gKU3
SoEdFW697gZBIroc0bIiDsPUcq2gYUIpVuQ+0p3iEgit1HoC0GI9MRj4nBV267Cx9qWzpKAvEViR
ni8YlWlKmKUdpXBSpiCoWsLWeyhQQb/kRNohYo/XCOAZ9Aa4kiHv7n2FGZ5x5fOUArROinaXlfKh
p9Ds+tCDzIHU3pvrTSbyj3gYzIOct4PFOC1jSkNT/UHbDezaMN6MYLjXXn13F8YTVdMhbtNzO3DP
N+iNdspnjTCbpHK66Sm2SgvHslrhIE4RGXNSKzbrJSloe1aynyBHw/0Qdc9mN73JFpG0ssnypFm7
c1OALFfcG2Fq/x5yM8C0X71Ocvh0QjIMyxFkTtHQxSMLVbnX7216TnPIXgzC1qhfsPgZyl57JoJL
m/1lbmONintic9IKYRIC4X1vzP2uMJma62hKkPFN0BBC+yKKx9TQ2RF4GcAYBjv7zKmweyBfIXVp
XA2C34UdzAmDN50dStKLeON5DxUDT68K412d6n+ZozgJ7aHa1zmYeMsC9pr8m0l3BXLP8CpveIvQ
UfGgunfTcYZto8VrV5ruzreMaWdl+lbN5St8l2lH5t9dWmCSugq5/VgzqlhCRBh5ww8IFjYSk7Gd
BJezhWl3YZL4hxxBN+M2M7qQigPzhZxycl0xyc6hc6wD88tSS5bwn8628KBH1vgU8SYEJxpvO77h
OPgOIceeAwyMsSZts2i+ehNZJCLg9JDK6CKDaEYFbRZ7kFvYHcqWGI+vTM/ePc7UNk7n9HHiVlkZ
TEw2DN0ffFmGrC0fOze2dnGYv4mW1QDHqovsBrpWjNIzbHAoGYtS2EQPq+Zir2pUV7DwWBOnEnCV
hiRUeBhQ+oJ1UQt4d9bJ34idRqbavUN2xPsgmVCHHdAAe+5eXN00nFDYSOVYMVm1GcY7XfFEGPRl
mFz72pbmfkkLNn3kKrLhedRawt/NoGVa2Nar6mvucYy3o7lhpv8XYtgjEmiozUNNmHxu7MYBvnWN
G13BUsdRybDdY8xK+UrNlJntk9W2NMlxdc7ynmiA4ta0iBBdOeKHJ5chDEndGYxklxDIeVLdyAPc
kcW5QmwttkLY3KuiB/iuIQGxAStexw6MORP9tYtezbAQjCHxPrQaDJpvBlubJ6emjEtcLgfYomfb
IMbWlelTH6G7nUX1uLRQFERrx4D5YDvhU4FpCX5a/NQUqJLH8Q8CNQPvC+CwLkaY4Hg0ZELb+yIy
xXMX57te5acLqTnPMMjgRnjuG+FZgBVbav+WSPqSbcRScRcSVJ4zzMfBxuPN0n0z1TrgwM03I9w9
yxu/n+1yuHeJmo4B+PWi8KjiA6beyNLJE0o+2xa3zuzg8vQBfIcBlkItoo/eRMMF83BHIcPYbGIS
zDCRsViaqV2Uj4/Klqu0DOt1qghR8aP4V5sjck8YcncW+m4gaFRVhPuELo40EfLrQtPNDlz45NgW
uOO66UFieFxqBSuq4G1cu1KXmNfy56FGdwoiJ1utEW2iBhfsEtI8/Mw6XvNJiq3NQtDERmw/I8dj
KjbfZoU9DGvf1vSqX6Gdm6t4KDBPBve2qIgCDpLD2IpLOaVIcibywViwbUUpCFa1UfOxE2A7TRp3
OFXYmilsuAKwmEIQ8JbgC3ZNat+V7i9bBd564AW5SUznW+S+f5iJBMT7jvTKZUBm52gRMh2wvqmI
3YLhdoQ6UxxkzpkfddyXplvu3ZFxWZEk/o4X2go/J8LfKuoxfNEjJTlmUKOtd+ZiMZkT/sWATqBJ
isXHlH8kJs7SXplPvlX8xoCJE3+Bg8Z1fxPIt1ctUtSVkfIfOTMOP3ajTA4MEMOo0TZNXUBqG1mi
ambGnaR8nbKTpX9XIljDQLFA7Nenas5eTPB1DWSw3sUVS5kEBrdIu8fQtY1F8bjun/qMASe4BBxc
Oc9WWWukUAo8ZE1uDaDRcU0HtGrqeV4ZdeRQRCfkNiX2ptKLIgmVIIt1/LvYii+dyfSNSnnemzZb
C9a723pULzZT6LUpsoBVSvarrtSbsiLcxTPYoIxJwbDYSmpgZUHl0us5f1F3D/sYLhQHF3bbqvCA
k8glKIaAPNwLFsrUUYsTOyHOUDu61iOSS66JjRIgRsYkFGcMBroW9TEqi2Ejivo1r0ggShBYupF8
BYnGq3Pa+AZJ2sgy11kikXa5kc2bBF0sLJmayCsq847Mv1R+w0Y9lWUFHGNCie4oXgiLxb5PB70e
HT2jzYHiFH4qDe4gmv0vOpNgJ+riLeNuZFXQ0JIZMOvbJQwTQXSHemB8mqMhIbVqeXDDXwPn7M7u
vjLLo60IyarMwvxRYqJcN+CwBZqUZR1iYqRlHeT/nkmeuP48mL29q+zROOg+O5czDv0sgFI2DQ7j
pQYnCJ9ml/W43KcrKjFioHnfx/pKJPQVDpDc1zFv0imsd11oPkeGQUVWoH3z7lx28b4Y06vd1gfb
QF1BiEFDN0ZLOrt/ay89wtDGJ8lqn4CJ4WVmOs5spjv5CK6ZNfD+JFAKZRKD8dHs8nOTZXt7BlFn
z7DfPRI03FH5xxlduqhD7G4jvvNgZgalUyIpWc9Btwpoz6eop7YovsaCiVXBqZjUzjeOuq8CqqS2
aZPMiWisFHEVGbyQavxL5kTOpvBUsiun8BDVyXfHSphnite0T0uFWuzTlwTsSgkwVXsBsLgiQiTQ
f9XY0/ZlvKGUrU9gkv7Zru0/N9muA6Y5BkFI35U1O9PpWDCVBkLNKXjhP162kFF0nH33HaSaT8Dt
CH6tT2+1rNpd25NgVoIrKCZ0ar311KfzKcWqBGcXMyYxRskBg+R0mnExO2qIT5H1QeZrxpijzLa9
j06tGMa7FQUYzMncYaTi5GtVlvwqm5nwhXjKUXhXYCziACT28kAxZ5PrMFEBSuzqQw9v6ecT1XRz
mnA4u9EHCbAl0UDMGk+YOyp5+PnQcnp9CGd7h5SA79MWH51NJO4YReb558Ee5v8+wn/y30c6YcC9
Ct1C7IW3LAJxRrCoMVu3Oc/Lg6rg8v/8UWTN5K9//vzzmSCxjRXCuHgD8co8lXlmndqRKTmOVj78
+UvOKetkSTkdfM2Q2rK9088DKBPWx06SW6xq2SYvku4dSPSvKcemj/UKNdhw/XkYR2SXiAL4s+yO
dTh4F1nkI8rEib2XKS6dTrnNfh4qxUeTv4cbrk+kQTGHXB4MrLabpoH29v8vq/P5F5jm/GAvX+z/
f291b6XOsjsbA00AB0fAxKIlBHZr0WIrY4outsyHNzqEt6qCN5ZimBkxyzz2YzrnJztNo6tVg4j3
iWhzTNv7EON4ad2QZsNC1QEGI/yHTQNzZx9xvhoJ8dZp4j7yExIlPZlgprI6uvTdI8Y1QlxkXB1J
H54JEMblBXDZ/t3q8gzPVf5zUlZOTT79Rh4R4dyeu8fURK4fAoHFmKCic+GJ5hgnUXwOrea/j37+
Llz+7ucjBFm3prSxCaPsfIN3sittfhLV5PUGgpdx6h3U2syd5OvPHyWcWjYklvVqFzhVfj7788eu
bZ3jkN1nV0bbUvXqNiZKbe0A5R8a3nFX9fZ0Ck0IFVaj+G3msdiZ/GJvCYd8N4Z4vWTxq5NT+mhK
j5bajvDC/o+9M0luZMmy7FZSYlwWYqrWD3KCviFANCSd5MSE7nQ3U+v7bje1ltpYHcOvjJ+ZIiVS
C6gYIGiAOz8dNKjqe+/ec4la8l3d+1F57Z8oS+LvxtLXR1oQvOdgTq6sRhBlNAQsOfqyQohq7/Y4
XJpWe8kV4dgWAROEMbjGkdpjSXQBRJLSLilwxQ36j7hoVS0uf30F6rCyy2pVSb9eeXN+ia+GkQye
8ftxNU04ajm22LhG3DdBmtu58n3tRZQ5H5vIdA9uWOpbq7Qg3eA4OlXsXYFfNZfHg4HRG5C3TQxA
giUnQmTOuC59SdzmKzNqxR/nioNBsCYVQN+AXIN2PxUv3jgARzO06kzgTHmfLOtUxTL+0FzBGcIT
b4TEaEuFteGjmblFnE9/WFTRBzoH7mqEtP3hRflrjLrmpppJnqBDJWhhe2fyP/su2HFgl1RKmr9x
pxhaQ9D9ZE4C/dcYXErlXt8ao3T4dIJsA1vQrGoc4u9K49fdoOjOR3i648RswyUDayO1JkbMNipG
WNSdybgNBloRaWqX21pOzinE5+kWxDQsdTzLin09BuW86fOMREAY1kguYnPL7jspvveNfw/mg3FV
m065+/8M//8Xhr/U4e7/3xn+9/b7f/3PP5X69V8w/o+/9BfG33D/qeuGQVa0rSOUNGci/18Yf2H/
07QsC0uVlJZhCvcf/4b6uwn//R+alP8U0rZ1z9WlNPl/2Pr1Xxh/zbT/6REGYDk6ajtDzt/wPxIG
Ln/h+ev/dv1vWZtecpU19b//wyEo579w/F3hSNOwTKEbjpDCMuz59V9fN5UF/HnxP0yFSdrCNoE8
Z2hxfPRwcH3/3qSoMEYCdfIgblhkG+vJ8hh8UGfRDn0ZelbXCVjAip7Z+MnCgn2jHHbQ+IFFEGN4
mfSB9OjY/nxc9WHk7xAvgMzKEm1XFvHvNrT9bc+aeKgZMo2i60vO0CFIAJPQF8Km9Hvj2sFhTGJi
Mh8vs7Exy7cA8wrno8s1tSTKAzKO7/VL1PAGNWvGYTiBoKi1LgrC4kUhsrgntQHzucvzrQAKfc+Q
zj6XSOqxN703Go7MMzvYzF0K/b3r5sELeA9/K/pQA6nnavdWmvFamj3FWo0ysG/j8ssFpWJV8JxL
mtNTaN/0ILKewVUqhu8cWWzGg5eJDPmLm8DqSpJ0F2XTeKi6H6lBWK6NxQ4frNMflSbLgy+RMAGW
fqI/SXIrKOuN18/iXs2gYSxx0gPQIjKl1qyXKmx+lI0WnidrxJKkYMB3UIz3lVbZL24z/KFZjwdK
t9PXbMLqpen+za2y7BVL25NfWta5qt7rsqqRt8n6WR/hADS8R5sOEskKu5u9UXXf31BYrC0rR7o4
Y2Uoi72dm6MpScaCtkwi6uySTva7jX710Ja5teuU/PLmWSycnvLY2wHZ6K5Opm+IlpHkZkh0unlK
28G/Px5cKZ4lo/0zJEHjYJo1qeJdctH6ih2lbdRzX0ffxfSNVZYItL5SLJ5lQXHDSK0KTLXzmy7c
dqHvfrTJPfU68s+dQF9jB7CmlTtW2FBD1W8NzXCo5b1nUgDiZ0c13gowmtqhjhzeCjQ5pDzcUCi3
/djdKtMO73ErLMJCTznTy/NUpCiG7Tp6r3W1SYqStNZAlm9KjBTLA5JZyNrlG8CZlH+kjSyyUogb
596K5O074JdzDrWTOjstMyNtV5BWfs2qqeZdsLf8xOOPNqjTowzImJdG+9UnSsLkLrPj44FwtwxN
XJgddXZcOmwUBPPasPaspGVwrnXh2unxW7U9oq//dF3P10bPOc/q2zuNrOryeBjAQChIbmfUS9WF
WV1QJzaaQNvdNaK/jb7sj/q/HkKr6Y+45QbUe3z1eOHv5xgDtgfN/d3SNN8nfbhT/uQf4/mhKJmg
jY4LkQHfikRDWW+h4w7LKLPUxgxT8wKcq0fxpMUnAtC+WmN2wSWw2Fwzv+aq1C7p/GAlQ3qp0PnO
F53pcxaqhXYZjWFfk2a7ZkGmsUUX5qmujVcRmgNGRPBsj6ceD6XelH9dchcmW2eqPiY3gpbijh4m
AJRCizYYmC4+PoNWYSA20bXwU430qMykx23ay27l1GZ69iOgW5ET/Z+vLLRnKJ7x+JUIIhhvzS+7
80Nr872zAhXO47mE4e0a6VCCO43qny4PJY83RNk60jBmrIyuM5DW33MwD5aZ9VfLaFHONARVJW1B
e3CEZg2QAFH7v14d/vUqJZtLfZF/26QQnDnneCep9pA0sPS7755lZ0wgw/ycPqJOCrIsz6mjERqs
4bvUnYrLYXqZFLzyBi5EKZA5EN5eMgnOWNcdklKs0P1pBrj3p1B85IU3a0D7AAmQIaANe/ah1cfg
3CrmYqX47A3SYxb65CYbuog6xoYBbUPe1btmDibwLcKphABojejVTS9QsxbUs/bZVQiVJwet1xyp
aaNyriLK/4lJjUtxti0CbYvLbT3QT31RZIK9WJ7cB1oRXx5PFUiAFwETrwMjIrVDYwSla/LUqW2z
6KR1Fd5nYg9Xj8u/X3DjUuxyvzv7gx0eoyFSR4FeiPbf318SUyGWVgAMzEyIV4xC5h740H64fuKt
8Kkbc6zHGbZIdsGFClABbE+F1gciwyico60P0FZDa61Nef2RkWnep5P/U9dphAkDVD+WGVpBtIxI
VS2aLzqj+Uj3cO7gIMsdn/CuXtIIMOCyb6TYVRK/AUjpiaMrHRw7wYbRdA1U5gf52iwTMrEeXwrN
uDnwC3ZkSMgTQG1xItxZHTBeEx3fAPh7PGerQZ5y3wTBpnpacvOfezzEgL8WjsemFKF9GFAMmeZG
E4BmQ40BbGyFOQnvaub40uCJ8g3Le3Pr9KS5oZbSN41dZasmTEBbMMOEJ50lx8ertafTYRQgPP2w
+gR9Yb+AnWSCTVY5+6n18nhK4LMhU4ABTYk7+bFzWfPOZZZOtjEM8oIfz8GxYBpQgZqxnBrlRTvp
996zxq3txSmKX5VeTRop+JKnUxz3+kk4ZXI1UzBeIYnX+8fl4wHSSrxsZTluH5eKSi9sCI8gZuiN
8Y/1noqs2ygUwdvHJfCcUzoKkDAE4NFuSM5kmHxL4SbvgckmkWWFgOrcJe9RjP+tlmHzrNq6f0EV
+NfzIi2DA81MgAXz3/KIjKEQN5tjWU/xIs6Udq4r4uSiokSMbETcZUytAocgMc/Tw00PhHvrNR5d
b9F9TNJpLwYE/buItZ1uVVSURequbBe0ZaGn8tzEIjnYGjSA3MUhgsBPINdyuu9WHjxpt4fAnQaw
OTU5JVInILFg7SH0DzsY1jKIZxyrxkZ5555XQYSFd6pFwXzDslYI/H1anTlZFgxPL7qL6WQAKIHL
wybA22MT5Udu92Mw+C+2ai4+ATFftg7+y8lHasXBdM8qRqtAo0v/glHxgpUF3EimkxXKMWhdw4JA
F117LxUBMY40Pq1MN14R6WtrYQ10sTpbvqbkrq37rKo3j3Ph35dyPiY+/vDj1XJCWsw6sclKLYdt
Jq2LiXpwV0Ir2KHXC26ImBzkfiiZTO7UlGlgNwp3Kx2oUQHJbsheDXxrZMbj3BXFF0hsucC6Mj0T
emTsZRY9xV2AC9GF6af59oWhV/xngAILvC75WePaX0J4im9V2CO+zKGFZjWsTds/9LaFKsc3+oOM
fUI1WzHsgyltjsgydDrmQf8EXNHc2tgbSKPKiPkoEussDZCwTK5/UK3OByCpnn0fP6MiEuCr6KPb
hE1qhc7c3YPHS6Gv9PVVWfQ1Bh1119AHOhkPY3vAUgNapc4YT3PijXQ3P2D+7I5dYY0bmEfqxgk+
HqWxCsoagX3aGG863WrRlul7gsHGqA0Dbo05vuu2ECs9GcBABdX4nk7QsizXfM1RLau0IX0kb6wP
t3jDip9+6Q0U1KbeV1lpXBsdIKioRuOXnNK1k/bBZ5kHGh65AdRqGsVnNaJXY9VCkCDzCUTS1B/B
A9JgANR74rCIy4WAk76Mgx90s+p92k4/iwL49uC3+SsZpkRLa4H2WzOWcSfLT4IPP4XxPUV6d+cb
dXdA4DNvNBx3j8tRVPIYpojyiH9CXUIsUOKCn+gde9qE3t5u+Q/Qu2UaaQGwj10sxW6S/EFNBveU
mfaVO6JbxwaMB+RXREJ4TnH2UniCrZNgIo9x52R92h0zJBsb5Q/5sqicZ+i37fnxMM1f6TEfJ25E
4qvs8dPQu+J3p5MZaQgAiRjA1mpS1TfL4O9Ri7QfQYMsS7VRfbPoZa6ppMaTg4V173asPVlktXSw
A23Px985Wm04bTsfNZ8cI9iE+ZTe8oJRma4MD0ktIy3H6YJPabAi6l77bbjx1rQ6ercYHy2svMhh
xo3t6wJGjfEjwb1CIBarA7s1rThv1M+xFURHg8yQjZ9ExRsCobc6tofvmnibLlL5e4x2dZ06UffU
uSI+hZ2PJJo17CPr+31llsN3KaOfFiy7106fAzemujvIxMBw2EEES6aqXUQoSj77nhUFhg2AmKrr
UeVa38gd8k8J5ZuiM8+fIGn1d1EZpLF7+SeOM4SBlSUPrNz6K33l3eP5Mnandej1333IYhc1vv/a
O+khB3L5ZXlM0DsXrHEaiPKWiOD7r+dp4C2UaVtnk4bjM1FLDuaSJPmSuvYbNWp4Q3C+C2uD2s+P
Ps0qk29NnqrjWHTpEu+4eKumRgcjWZXrx6uZTxVjol/YPV6tU8blrq3J4+My1K0XX9Ta8+PKRrSP
iym8wjOiZ5o1Ow5WmItnT5ndps4hsdh9QhyQ+ykK3QN3BcJO9AI00s16h8BNPrWzC7+UljjlFn7o
zmMTqd/qCVYibWqFqHzgsNRhcsGCRpAKCMsc3Iul78MyIHSg9punNjSp9KVDPeK3+magj/tajcEv
snj6bwQYewu3zkdO0hxsgCw9+cion0bfSdcx8PN3TUQnbJfM5Bw3eQIg2S0CBDmXNGjkkfQjk7F3
lPChfu692v80mcqu/THIDty3HjY54/fjddNjgtXao7rZiP8PUE+WJmaadRjp7THMInnUZnUGWlRx
LTvoZjGA3HdUu68woGlQV084sljpq0n9sONpeg+RnS7DzqquoczDbe2X7VF1tTzm/EKx9wY/Ks2q
zsPslLCxsJ1IODS2jd6IJ1MLGGd1pXNk3BvutQEgmlfVxh7Xa3lQOQtwCG13T4hrdnTz2NvFXQEF
c0zzHWTCjvwNVF3Ie5O7URFgNeSa+dfl47l6RD45mfUlSq3kDjGh33DiYpv+yizPvxPgMZ2hh13o
4mcvBnCLFzFGm4x66NISEfRiTASM4jSUtvCfs4pIrD6wmYrAQ4LCmcQ7pDXWua1ZuyuAdXeaPsms
P4o/hNV9xLwTv1OGpSS7QG4siLcWlW9/M5n9ibhSvKva44hbp+nd9CRgxImVkThAh9lEp231gZrY
KnLroNwRPebYgajrIn/t1al99fsZz154Z1UKKkAnBIbuUl6DwhnaZO14wNucODW2U8GalpHMx7JP
XMhgaM8Rc8oXsuHWj6dbgs4P/gC2H5cPKc5J9wmV4gP2bHXTIlTtY8/BHad1/FnfCpXPXX9vK+h9
owvHfwdN17t6g4uNdbTbF1ugWZTTRMB8zdv69HgIzOTS21WMXbIOd6LC8I5spHtuDKt9lvNXpL4w
yDNmPe383N8vsJ4mG3cMquV/e6GsvHJdNg7LsTGT3EwMd72e3rKxggfJD7Z5XD4eRjAUdsKSSmB3
dpMeXTMIDtvaylnR56diwYmqLwDXeOwPSIFvCVFIt4gSFlC3D2trfi7Tmvacakh45iviNMebIdnE
kFgV68dfeDzM/ECtN+Pz40oD0ecLzzrqjus/1eCSKlwmilz4xwNW1LFaFYmhrZu+YpxaW7s4gRyp
JvzG1uxvtI1mn2TRb9HaYg0/3z1oPUlYQ2MCIZKkali47FeQv8n/jL3hEDPwXbCWwrfx9IYhhMYH
2YcM5KUbPuD4kQIDie3YdofHg6SDCKBkvpbIT1ZNjskeSHvGgE5lBxFgdZ14ZxZN6JSHLk2h0ksM
bUxc9x1q2YbpJQh9MmGsCTerbcfptqpNccDUvZ5wOIQ6HJGcn/KqprZC5IQjyOnxRNX2N/ibbIfK
bhkSB7PybABDoxlzmNAtDMUWcEWlXtidcNZFBRhCiybTSHRFr6Go0Pt3qffEbOZr3cAAQSYii3Df
xQfacxAaEENiQ5PUXr6Bogs9W0y7bZ6vQH5+q+h4nBBhhPnaz50vl7uy0Uzi6dz6uYcBhMiP1Dv0
mLZzMrv2irYp30ezz5QIqiPR8fQKrKuVZ9aujOfEYTCpPmEdK9dFEVmnHZQh/TxImsCiZcEs2cg1
R+xx8Q+cv3Cep5l9nCihV6DcmEKfiEowjpkjtcOg7nVZYlYgqUxSUBwToJPQTqMNUpgVH1VnN9RD
uCWMjvxALyKUouPwZSC3Y7CNprUMziKmqTfZsMz8ob1aQ3F93C18llBGuVn0g4D7EJxISPvHVTjQ
nA6mceeG1sGp+We6tGHxa2QXrYQF89cDIfNAL5rV3IxHsTVAdSkTyhsYrQNYY1zHRGMEc9+kZmYd
0R8Nq41RMp5VqNxXk9bWh6FUwDd0nKlxaweb0jPeLb0dD6br/KRPX5Mi52/dpCD3kaS9XHzV0kg2
YphBS9of3Q8CgIX+lm5FgjuOHuCIauJqFPnOUK18GtuToDkOrJaIzohg27ByUI4FEgbI1OEhdK+0
IZEPMKW3BuKvGOQnCywEs2QdpSpJsBq3sTvSg3o8KMHEHBXRL1o7ay3c0P3DxWDiNSroZ9ECJ+mx
y2Ela0iPOldnaE1GKNBBRp98qjFaMfl4Rk5KEdVFxr2qIaqhGMdslMa8ebhYHSJSdo3e1qRoqPeK
keEVyf+qxe+xnCIz3sRN3kF169MjAWyo8cdwEztRcRV5h0XDHztIuiHnQbHxEnpKXqHQvoxjz66i
nkyLtnEOFB5yG3uo1h4YQ5cwD8TK7kgdUfSOocuonyhtxQ6NWUTJqIKdFAPwgxA8nErosk8jXJRS
5k8omRaoX8uND//6WR8UEYb1H8+q7zGy07Vbyg/TjdXKByjLvYp/HJn1uxUreo02HWCccBQN0Xoa
2PGyvIRxRxA3JBfkN7jYtzatYGJMyGkkB/rkaNMJTTVpK257N6B4H5ysrk7QT8LIAAoOtWDV4ZIp
4f/ts3z0jplxyerSP7jq3XeNhJMeKisfYyQr7MzP5iGlmx9HMQoO5ucZK8YR0yy/cVK2upG4c9NN
10Pn98s0C54KnQBbA6v8U0A2k6vKF3StDQMHNouRKI1NhSK6CkAphfyDB2pMpAS8czXdB8tOkpXl
kQFgwrUTovmDJ2EviqQDNBSHOyPK+MW2HG7tiONhlqJ2Z+374eChbF1U9b0FhR+r/7HQgg/U8DHu
LsLv4EQ5q9wZt1Oeuj8QqgWwxIiTPkb1EF+A/gSLNJpeQg48S3rLXgxR2W9L59Wu3U1TWzClbEFi
RpkE7pviHLWQTvnHc6DYZeTKrazIRureVNz0BvE2pBuqWjFlB1IB08E44KSE1+O6v3tDVbuOqLEF
UbbAjprXOdj2lEQ3cLjlyrShPxWxFqxdnTwsIgTpIKb08YrT1DoXQQxi6hChkeFtjnVujiQx3s1O
d3a5Ye8r/DoLp/bVdyUAT3SZ+RVVGRYCB8Fp30wRKkmfEk6j0smBVPUFx6WhdPbUW9VzNQFvIpiC
MoyzVCRtf0VlsAqa+tjaDXZ1fUQbHxjXJLfGFS55d6VK90dfYsM26UEvWz0CNETWmTbYa8doToAK
X6sKrJhlz0TP6e7VBnqfZjrnstrKdOg+cJbWmy66xNDjyQCv+ZAE3Utp9lvCY3fsi7DTcwohDKkr
AHvkFiY0GxOR35oOqaiXkfcwAJuLZLvPBwyqwhsjhnzAv3SKgtayfkE4XLiUyqD90pvlCkDvjoN1
t06CeelaNlVvf5i+WpvxUL8pQrIPqnBfdUhcTPmq8r1WyW+wtLuOm/00ZgDvGqUPRG60KxpBJCRH
R8su2js72iKcvyu0yAX9Y5vOaL724Jl9sEcvKNMKyNE+uZF0d7rhXtYMpJh4/iRKGthEEYlrwYYA
rSJbJTKYtkSiJXs11c2ibSV6XeDHTsSwx/PLu42+YSoCAGPEwa0aD+WVAsNCB2ctGoZfuc54QbMc
xKOKeIrB7G3WztzZ5IUuqatx/AlEp6RNNUgW4jfNiz5b/rcR+kCEredvAvoKPh8TjuPg30XZQmJy
17aXR+tu1mPj6l6jp02uIrBOupGQHwJYapWL7C5bUW17RFx665qHSA0n16zaHX0veVQhSuyWFrCk
9xxbNpEmM0qiJ5+GaIJekChXiGWJpYJwCsxOzIBWcYNOsiuTD4NW57bwkH17S+pDYK7lR+x53hqG
A77uBnOipqoPMgWenYKTYlkGr12ZTYe8wYYu/T+2j0ACnca7ERN3Y/Pbg/kSLMUUUz3w5rA87GRI
gGNkoT7LNr2DPtnQxj13/0GUGH5y782l/4QCOMdlkNVEUEFf2Jp98SYT3144Q9qu+rPXhtXezoa1
SdrfvqqKXSRaZg0mwB7TqJ9A/71TtoJa3pEJSr+KRWY1gv0MumraeIG7Y0j3O6WCVym+tiZB/YcU
DrYN0tCo0rd167jbHOLFWKerqqnhrHnTmuypgN9aFq6CIpgA1hQ3Z3BGXPti73PSKXXMFnXLpDfS
TD6DtnFX3fiTRke9cQj3smLN3o95tKUJyFkqKaNlFJNU54fFJkGqtxvAZZM5K9dGNA6YuEy8MXgQ
pppZvurrdWMFwcap9Wc6vxE+iIiculYChIG6WlXYk5GSLajhvQXzkhe9ZE5NEwYfU/8zRgcFCyXo
Vo3hrYzAIQfMbfHyW8lZOAyEIrX1yP3Ym/1zRHj6XvAJ9Wkbb+M6f0VhGJ995UJ61CuiGjDtakQJ
Lu0QiEvh+OZT4TklJmbzkhtwwGh6LVvkpBR+9sFvij9+HxdXJTzEwemPTMHvSKoKs2JoniYZ42Dr
Kr5rrr8XirwPB3pyBwb4WQGZEi3hSQ3v7ykegpe25e1JcuSI+iHqxoxZovDW2SzPdWvpHvOaSYdZ
Y2kOXh2LzFg5YfGjloy2sLPYU1GHrQdfIkTu/IvfgIciTIE4Vz6yPquT+6GlOZABvUZ7hfjJFdnH
gFBkzwXdw2Bt55a7hRJZcPuKjx5MzSKZq1898jkG2EwTEP4FnpXeEzgYR+CLMXhz23mOonITSMu+
NTQNFqKMjVWBC3URK8I0B80MVuBNpRPLg/pXBlqd/SLAyzxIlPZM2HAiK5WeemW/goshpIeSOCOv
aWrLbK1F8r0hHXcVg7rbwGF+z4U74XeGJ9DHGuQQHeWTqoJ3Ca96HTb4dDVcWsupxd5t95E8CNPZ
l20OFTJL1m4Theeia59KEMuclrI1N3xx1ErxAcWu3UQRQ+UW4Rw2DZBhjc/uJlsOz+W5s/BqlqjN
aweDmPVUocg+YjIDV1uP7PmV0nc2Sw86L/2oxhfJUEtL2nSXRjWDsrsQOIGToK9IsoIYxg1SjAZK
ljKzVxNPETtlHzW/jeE844DrZxw+AQwrNyLhyLTdX4P2U3p9u86K7qZU4J4aq9/pU/atrEAczM5t
r8PotnzO9c8pFU9oXNSx8+Rn63Ulp9+aMr5rp0UDCgZSM59zkv+u/RCJs2+SPmMMHq7V6mSUKRgS
nBMrML6/isGmPCcP5dBH4y8OgcO18urhqhgW4Q2NiVdszOGap2iP4XGBegvFIqESWPgOXrPiuQog
99eTe6Xx616JzIS+F8YE28MZZeixMRWpbkkB3xpvAcGjltuuoViVR8OY3rSfHDmw/RI2Dfx16eUr
g18qtBKH9yFKYhBgqoNCiX8lLpydNxicBjkgKAJsGCI9fqaIcwY9Y1V4zUm46YbYdOTnqE5AV+2Q
Q4WknafpLkfUvVH9S9rAR7cdthln3aLrx/SYa8BmobbSKL08HvKSOXlKU4HvQygoHbbPloJs1QQC
5GJufyG4cPeInZlh53Nfddo6VvOMsRZrVIaMjwiKsGmxYdQ1PNfbKKL2lvoCjBCdhyTBeovS+CKD
/goOhoETkJi0Hb/aKMb8mEY320W87PfazKSF9+SUYCJ6VkwwvBtGr59lb2SbMKSqi+Aj2P0FoRWi
8ZFtjCbJ7K/j2DFzKdRVl+0147z9xMjlZxiV3V7ZxNTG+ZPTQoQticrtpLlL9Tm2TDpgNBIYKimo
08rkVy39rF4UNGLb0o329nsLynNZJc45sDjYJYG319jAAtK9C6u5elaFJF6RIswcEhFR3q/6Htti
2kVnujwYXZ1+DR/we9D6kq7TTUVkYDdJ9dzAUWMvI62u9HHH1EWy1QMA+bbEWuUWNZlC7pxvIrs3
0MV7nfybNdCqds3N8YRJvD8ym9jVkQYXSYQ4fX1OY3VfOuu+2hsDzTbpc/70QRr3Jl1mnaxngEPP
9EkA+0cGdzgZJ2WrmVil2Sxlza3a1XxiS2sN9gKOdJJu0lSOy6DRscx0+jIxQMQ0E0d+ephLvf7A
jdGAhecsYleSszGDlhUZKW/2mIs996hgAjf5u8pGMQeAE/YL8o1GK5aGz11fdMhZEAJuPQCoK68b
ngwoq5RVDDsZ0aD4jCW9GrxLUOEaDdhfkpXrKa7vnpzOug7coqA9zkbOsMHFXknO6grf7jsdR//g
eMe2zREk2/2GfJBgW5T+lfQ6sWi1nFVU6ed8xNnVk/Qedx95PIIgA71GvGz/ZURQR2XbPWGA2ERu
cdZAuR2ThKVAR0Mf+4D9fKs/5iOiY8cPX2Q00ngN+RTBsNjDop+WJv+dpyYfUdu17iJDTg3wil4I
0xkCVwzvMObFnOxURGu9oNi3BplQcEzJCsHGW+C4JG0HNPSiZHrVnTnHJu2bZWDyRj8eXDR661wx
VpJmOnd3L5mg/05hSenm4wnuezSIs3m7j7/1rumXVuks9aEhehsVFhz3A0NkBLFvcF9MxiEFDbUY
Orryt8qyAa4xPDSnAuq+k/eLwcU1jL4v38XW8E2o5S6e+KHGMBqXhuO8pj5OBL9juFz6K5a/4ZTF
B6a/aq8xEeBk62XLzJAuIjl9xVmFuh89TVXcUWJj+mXx0OkceLbzUWnBNojGbraCm6vkBx5cuKNa
U+1Kcgr1Pz5WLkkk2mLCljlvVOe8gXle+fnFcOrLbKTN6MSblbvt0HQvSvhQmtNgYmRuu3B0ZyJP
hcAvSjaaVkjHW1xi2gR3lx5cSPzCSZHT+WNGXiUITZc0Tj5wFm8x7731M5i+sfyU99ndjHfmHKrM
7XU1Wu/5wCqqyBjeTSOTcI16KHNoG6xHegQr9DG8v5a3S2JgFYwDPsM80ei5im5jW78TtyOLb6QH
CIt8O1AxUwduAqvTFzIV5ARp3Z3mL6dRtwLEpPtHO7ZI546DPcijepUxBn4qQrHrHf+qI23CwsfS
3I8/ghrzqq+Bk6j1MFlyvwWXWTtYqlciadi4LL082nb+CSFk8Mx4QfmF7wpd0xJ3WTNjo6sNZ6lt
ROegywkiIu3mJrX0lLSGvkN29RmH27Q9glwooa299q5FjLkNnDmnjV2QH2MaYbDBFZhfWmckqI4F
3C0FDVtg0PtQS5CqjLRFuqpePblgI8jfoBds6unvzsl/9joE+kGne2yg+xwKU9sUVf8ZBuGnN2Xu
fcJ7lLmEUEeuCR0MkJKiPveiiJWWJiMtbLIQe5pFrfQVS32xt0qaSJVIn+H4WHu6H+d8MgXbccab
FBQ41x0OtUXqJbtet4mioapdR8GHDKKvhBCFDdN9+4Chhk8V1nGJiyUm+HrJudrjMEfQBySyeg6r
oiWydKDEbuiwstSHKwIG2pvONuxYYrwQaVWjOVqi8uCMZxP8m1paBJepujd9PG6GtKrXRC7j/6sl
gTsu9IppdrIjH3lyu2nAbU6kDpxbShm/r1d18x4qrV1b1fjatdoxzcvuCcWJR/cCH1YcBLgVYzxV
VIjFqqFTdUNGs/dwkQK4FBi/yCJGvhIuGGLf6mowVj4w1Q3u7ldXF/F5aorVFGPGlV9Q9PNVqqE1
SJP2HWCQADq004v0V9qfG2H8bLQ63GIJ+NEEMt2XqgV2ymmoyynWLXrrh3AaX6bUdvZjBc+jiq1D
F3TeNRvHFyS2x1SIJw4FwOSq9g0F9G6E0GQo40Wl8mcmHe9gKOIyfK3aDgSLOHATiqj7itgZl2z2
dJgkTX7LCjeBY+67lrEHxL73TGCq19nX137newvD0Rcc3vBDEtS9Lb2WHFKJ8Mm2y1+89eYmqMmm
Bor+EkS2eR7bK7jEdiN1a2epMlhaB7yCeH4A17j6e16dHH7nZg1WytFJnEJ9+MsnHZUut7VK4Srj
f8H6OP2Khu6k4vaTSQwUATO/VeDSV6JR5MApOmqGeqpw282r+yvsmXgzGPo7Tqz8FNS4y2UXLZEB
cfpm43fHI2JdtuT2pNdoK0rbQ1kUN+/6rFYmpwWicyvXpVbAm/HxjmYDOU9JTCtG90u8eOOPqHLv
/aB/wLqHd6j3FGSB2sv4Mw5Mh+75wN5jYEzvKsUxkEyzZRzThC9MDk5qeB+t9oo8n9ql+q4H9VYD
iWvzd/t/s3Vmu5Eq67Z+IiQIiABuM8nG6XTf+wa5pe+7gKffH55nn7U1taSl0qqarrKdJiH+f4zx
DaP2sJJAAG14fHR1dXKW9KpOnRDfhgIbTvYPw2qyhTP5UkWQapq0fp86le4GiTyaueYbB8kLpyVN
hEXhrrcu0DKXq9L2XvTE3bnpodiqiXVUh/WhljjM/bIAXw530GOJvu0M8yW2cY3PcAZOWVhtW4eU
OMhs6LMOhsq68QkQPpI6by4kkv7GoKnMW8a3SGaHxkk+PLUitz1joQG33kDZe4l7Xx4rp/qSxs2S
6z10bYQow/jyUuof4JLgnSj4l0I+tsQgsNZQBHXa4CPJPiIQNkY1uockBexkiZvR7B6g6t7RL23V
EBuytP8eRrCT80zBG32DpoNDr6XS64DydAttlu4Y1PiA7Ok7GWJ43QJRpfoeu248WstIBYpBNA30
v0kZeGT/TNzLmNat5JQ73oM/i6fMib7skb9qyv6hw4LFJYliUsehG1hd9OHQe4DSH3+YcdiCpHa+
wn6XxfG5jMb3STWPaDNANOvx2++Lh8HFXlAaw0fJd7tpWvN5oAJvXb/RHKeGV8spDkkOfY7CCFqH
tqxsoAQb/Zvhy6+MeCSudJs9iPndV/IVqPin25MqEkzjkzMEzegyvYXkhgcaLqPlpoXejE1j+egk
90AxCVh2s7xxeovRGnrWVMDokZTSdxNosCrfo92+1qOJ8Totz9Gthn9e2NQUdfaNTlrO6XmNXE5V
l3SHm7KhLCd2o1uvEAd3LY4YY3NcS9KhY3cYSJX1kccr2nQUOCdjDO9mBQG6tlenbjcCMqz1cTQ5
59mO4+7mJgqypH60oBWnCXT5CfbMmqC7sNPiZX1oAYqjxpPzL2RRRKJHL7KPPdXlnMHAl9hTgpUA
GWZWD2kDyFOlT8mMRbAxKIa0y/COe9VVSpoEfcK+kgk4ET/OCaLzUC/kt0ysW39QMUbY5GTP8xsj
DC6RpLyvXfXsgDgKrKG7Sw3eMnN7UQrHvSZncRy9Vz7l5Zzsx1k9mgOp2giiTM38uU9rFvotEOVN
tsQ4wX2bIgLIA0Yy8uRj8+h55gkh6XPK4bLJIqnY00Dh6svoRQr01Vamn4aazklDPN+QIP1ZHAyW
z32lz14rYnWtP51J3cOstKOEqGfb4Vvhabwu0EQek4uuCVaHNsT06hdLJ+aLuMgBNJUcwF1Yvk5z
gBT9EHs4FbBW0xvv1NeZx7p+Aec4wBRHLGhZIFHhQV9Qa23TOH2oJpP2NIzEjLRIv4uLUtwKmpMW
K7E27Jyg5fiQUKVDiUUXPpJ34KDhZ1dm5n5088qt7Ua+lZwALNvRi3awrwuhbmGfWiDnaHng3lo6
VrqpJPBAIj5DgAkfnHPGnxm1L3bYHDWfky9jdLl9KlDaLJ2o/xhPTUp2JXPGO1G/uxGtYS3R24Oi
mBJP1DZer1w/hi41Lw/ZiDAT+vrBRBwtR5YL0jB3AEo0T2quLaNACNcDMMIRI5VAW/T78iFl2CVW
/Eae58hgRSW70JczkWkjco4gDtemv2JrDLxXzA6DMZsXY0uxxgw8gnubQ46js5InACoHNFjIu0X9
lJPN3HfdXRdF48F1fYaP9qdpDRb0AOJKO3taFJ4XrruD6LjXonKRMk64RXTQOKLFt49R8+hK3EnG
OL3Ppp0euWQucXVR0SYA8nku/GOgxvcm3Z7HoiB33g7dZQ8RTwrzi/Mii5ls2EisyVwNte75pa92
eeYfsiUdDmzgRwViVmTtk+vZb5qMfNh2w2Zok0MY0pzLc7q+xLcVdCmcl6ZoMN6sHqJF0Q4o2Sny
5koad0E4XgocUW12WVvzC4rfwetjjh7r54ck07gsonr7iJvkt9a428qjm+gywLrMFI9vUavcuk46
17x2On1FpIEzOM9IShE5hNYwcfrUvS7d6iczszMDNoU+fy0Avma5meAbYtO04UDNGN/YgWFbv7DD
DmLs8rs6Q8UR8J0nS06IbSlVW/D0a6tAFNUJOGI1BKVfbGO1FlvXHnPb2cWKF3jH1MjTE0oAP/ao
DMBs+IeiHvVxBj5sl9256Xu2QIN4BGQ1Aldad3BtDpSyqfRlltfbMJyxjgObWBsTjgnPjU3j1g8c
Xu+WDrtsP+PnaQpidDEw1lsBhMUysetuZTc/GSXqde5Yx5x0Hs+0vgwW+Bx3E5Aj0wVZHC13i/bI
r/sV7oGh+5n6tEHeXAti6jy9zjnX2Q0ey7jJn1rvtZZwlGxRv1QWdvNsGa2rPma4zcqfqFDllZ1k
FbdSfiGzxPavXlXMRZ8MYYKCbIdha/bykKm0u+mZT6PJxltXjbdyBFVi5h5n8bh+jakGOMxTo/Zq
hDsTRwUhKHBXMm4BEGHOeQqFEAc9L/4/v8XEkOA0gtRT9kgH+D0PDjPKMMOdWn2w25idz2Wv+vC5
5tBuxKSg9DCdcbbmB954PV4CgmQJXo3Xfn7vB87CqCz+wVhCgBnmoALXrS5LTNYpLSDBbKtdTws0
c2e5bAu3uxE57OWs7qg8bQp1tUCbPiQx5fVFg4jN2xJ/CA6HmXGY0gvV7+aJZjSM44eu9QAFVhB6
nEllwaIeU0r5TrG8VF5IRDBL7vORZJFf3zLORVCy4M2qeDx1yXyeRgGuMATYHTfuT68w7NidaZ5d
PTwXU7sG5G4XO3ICNTMf40dIMMkffd5VG1090w7PSWOIy8DgcAiiBTeEL25z4oAzhd4oXpqrSidr
MaRFN2Z548ThSefmRzTAzFFL81ZHRc+KqXgtsMztFnu9FBAVTf9OjVG7mSOP1ePq/9SuXwZE+nfr
ASPuzI+QbuS20w4IH6m2RrvGMXrb3aPJvXMX/9HRAqcoIzSQFS0cjM57VG0eAM7s6Ym7x7PN39KA
tHiiYMeJESbHZZ8apdprIWFiwMG39cTri4umaoaSIqW1t3YSBQ+4Ga0Vtul+SOKj4FXzXRzqU90/
pBpAL8jrbeG17bGmwkKWd0bME90qidUlCNkJ2L9p9Pc0ZYaHFmH9GPu9HbBiahbPunCjGBoenoFx
uRNmUd07nchOEkDQJvyWPh2M9cKH9N02HbPvSZB44ufMVom4uMX+g4VhANiYcdLfdgvoozgBMIRn
47lC9gJHdT957kFxX2AC4StvIBl2zb1SMYlJKiHZjzspO4taM/ibRooiipYTpCE6uB9at4ZjqPfF
+uz65DMuX0sTu0MT+p/e6MP9AZbKrulsY3qC9S/xJYWvoyWCsCEROaX+NUZJKEcU9szyluzaIfPj
q0h7QR5jOOak+C2sgg1b9sKnvzf0cJ9zl2omUQZyobiKjetW2gVr/DgFmGHOHA6y4xQn9/g2obhH
Kf3ioXcROnD7q364IIzVseZPSQ3EDpM7RwWrAZNlzhcZwDKmuA6jGBe0oF/GGHgYVTcNEPVz2/sv
3biAjWqGs5wMb1M30RVPp3NjTE/woMAqzva7I+GgYQMGQDVD/KFYfOMV61w+MgyEhGe7DKeg20X+
duzPbU43bxhjRLo34D3PxFK2UDzw6hT1l0fZDW6f11QSXCui9joamqtZsrGRKSQor8eWtb686pX6
29PAYbFNJobtqkAmmJNNAWUc0PB768jbKLJ+c0j2Zex9R2XNi2ZZD57Ib3pflXuBiODZqdh2rftC
xtTa6MbYVn50qZX/WSEkafLiJGOBplvsRlLm/7TziXKWxpqXKIbryTZ/ebm2bMaIZNLrl9poh/68
dgkxeU4JfoUxw2f1PSV5eSwsF2o4ygNgDHfi3BIj4kIvwqIRzZuosvaWQxmVYgDv7PwQRb+Y/Dme
CYHzSFMez30iXRzIUxnJzKS9TRv7FlNktFtesUD+1oP1kCVwuq1KU6uHAwYL2oQnHS8/jWeI5lWv
ee3EJfD0gomf+57Eb2anBoAE5uk896KtqKIgVcbn3LYA29j5OV55lyGRHGfoT8GcQ5NoOnm9lLo8
hfvW60gA+MAi5/grhT20KWLcYCGP27Yobr1hhtYTMZ/L6B5G1NKKu9JmcUGmej+FaALSym+phaNm
/sGt6tvca7odpl16GJdT36rvaj0ghkiiQWny6nK4/sA5ypFTkWcsrwRgn01Zu59lfTMTnuq0dTn3
/ivZYOCjteBKHe/jyvS3fmEd8N7vh0U+kdVlAVaCZDXIKiblBXT63xk3NmddvBYYFvD0wMe3OmB4
7UMmHRzLLrRC5CgVYoTpSXh5Lgau2Pix46TcQxCAmxsi6OouO439cFsRqQnGumbk0gMcMkp1kZoe
c3d9ktEbytGSYwGL4h+sZSA+9HlxxTukgSDlL3LeJ284dthxBBnQ8OTH1hmXUHJRl5zR2U/QJEqG
PoKye8TpzrKTE1jksC3qOQpiS6PdhbUuOKr4gP//efYw/a9ih2NxUdmGtyKKHmSs5dXgE5jSZKI3
lTUypLhvelp2bYK5jPngrfXjR+ru+VGREZoJRh389Xcxy/deDB+F4z/T0DvucqO6FB0F7VDSqQ3y
2CzPljZBA0bkRmrvXI15cZrYd5OQofzVwG4jG/Qp13O+w9p8o5jX2XJmodoNuc0w7DMTH8ORtCnT
XdGFmrxsDYS1o4kDVONd5PAVsaeCsFkAKobS/BDTIhqH2U828gLMtFRuFP1LCKUXoUom+m9ZG0ZD
+CMo7xvkQ6HNR5rsKQheSzBhW8flM9ll9HznPc3m7mY2Mp4NBRz5KvwCTHBf4RcIuoxKdkPzXfTP
/PvzAWffHYa8bsaxzWm+xtd7MFKPRPaKyFsaTJQA+nKjmXcpXhdcwkmBw0GcPMdrgnX0O1LfBL5/
NB9UNFin2fvqauPFhvqFKwp2YmJL9vspiyd/Hc8X3t7x+BDV071DYIJVbMo2u0hvCq41NqSUyiUg
7oyCVaRXj6xhSzRO9QxxrDbbaefnBEHgOn3y8PKJ785wxxzvB0X4UHtLe8gasw7quj2MMXZiNRJr
V0xdZdO/aUZ7ypCx3rg63Cs75kdPFzzZYGowK+PFuaF574fRFXd4Kw5Ag29jFd3VMdTrZGb7NcSp
YtJVwZTaAPN8ph1rdG3Cx9letk9+Hb3b047HU7Jz4/wJr+S1AAWwjXgxDnHDnkWSxOpB5k+VPsRL
+j1Y7PTwvWS7brBZ2/hBAY+Sfiy9Np5CQBNiKC6cUj4NjDXbtMUazB1zlEDYzbh7bAijp6S9TQqw
eCPh9Zg1JeoRVyTWkeLXjY/gGG8QGSwT03WXXGTN9OU0Xb/3cSQrB4fnnFMFMvYrudNkFmOUDkKH
YbR3HiBo5i7LemhK36Wb33PAsgQGG2dQyBMtu5yFNharSIOJx+VGYCUq1q1YppzH3EnftIM3SCM0
izKZLxXBZDxHNP0MU3YqweA7i3OwhYXFNsZmjry+AoTw/Ujh7htqyRQXDvOQzfsbJleMA5/6Um+f
6ezVg5hMFv2yzBRXQGjc0IEBxqFoXk1IIJwjCoNl0lTu2QvD0nS/NAykDdk3OEoWmgfmxQlq8DhC
jefhRX3NpWiyV7OzHtM5PfuYAepMDXtlsmkH58FhkMPS3PFeG/uHYRkcvl2KnwOn5f1hK7IlYUu/
AmzdOn6c09I5WYX3WANTvHKkBaxz19ekqEQzTFfzCJ9obbaVenzpSqfcFzYgEVqSee7eCzO6h2PE
QQwjYjk74ZU06I6tw7fBWFgo919Txbm5IG3I3pJTSh0X+6pjVd223KMH07jKBt3tmM83lixORT7R
thtVDKccmsJssnbUHdAoPY0Ut5DdG9ISe0sx0Nsm71gSUZRW5xcV+7ZliV4gsl1j98RtmeJXTvkZ
UpcIxI1C37ECHwaKArJ6TXeWBj29H2ko3sYtszEuGlwiGABoBKPuKUDiUluzhLSer3eSasR+rggt
GQygM+Zcb+Eex8cMJ7tPAKwugSqsK2wkHSYyKwz8wd1plMhgmmG5sjw8gE47aqe1YV5n/a6xYVV1
vAdTXe+HOqalqFitZdkHwPKH2PHvyHX0Oyy4Rc23jyU/P6eEGTnx5UqiSXACuGQaRvYR8rFMqL4T
XDNgG+GTVOt2Gpwr9b2BYOl8KNsWwIOIrhR9ZWxxLme4x4w3IQU/fKp88YJCcXCWZo+5jKKAjeEx
T2lKN+GONuowzz5nR9jqwUCNbgDGIGjy6Wth0Xd2w4p+Xt0mQTdKZtjip1wzFrOrowDdiiowejK2
o2UfDLfILtym1QHMEgeZikJD0WD0yi2mDqP0070so4+5cMADlJgSKDTBypV0XJUaa0ccndPqYcZ0
uhE2Da9tylt2oKDaZ2vYGfUddxY8rhHlnJ3pbUSCu7xTrdx1JfeomFUCY/05g21fdqYkJ2Kde5Nl
gPxwG9PECxrxnpaPcVw/8/5mtmp50BYIjCl+qjaZ9YNWNV1qoDeQNXY822gWfy8zuAOhNd/lbsbS
y/fJHOS4UEM7YGp6h0OAWpLB41KwEQGRcSDBcHsT7fK8Yzu49hcCI+5P5sKuzXDywJP3ijQpumzx
YyXmpz3j6LVmA3ZF8eCG9SUbkM9l8X5BKebbigt5J3e2V1onYiDZlv4N/4AtgfzU+OUO5nDCgvni
9xQLFJIKMlnm65VtB4ujsfph1/GSZ3T827ixfuO4JXVdYb5nCTKgfLzOSX0Mh67ZZNgDBq0HVvnJ
lTe/urnh3nbWb+IPzbWnCGiAXxVbe4L93rUJYaBSNBSnJg9ULZU3scK9S2cEu67VQZ23D/xkhqAn
FESluOStfDeFfnvXptlwctLsvoMlfeGmzUYNLi/8+FHL/NKeb1gHHcp5+IJ/z5xJlu6yQdlhuZ1+
kDvHeOMZmg4jw4RBzaIys8Jns2AfZSNXUeTkvutYHEkmvaccvCCHkoCxwsY8WnJ+oUGPwyvOdi6E
/nf0H3RkZAfLi9671ghvfNakJj464kQc3gCTMvC250rhTw2F6gPhWd9+/Z0US7FlE5xedrTVsWZY
GQpFgXex9Z/zErt5YjRfRkvAQtFsGFVck0Lfgk4LYvBPaNlOxyCG6y/GlBSMUwdNPw6P2jWcC+G6
p9puD/dGQoF2Icq/KM+xnCMmYVF/WStiMPaPA9Smg5+HFD1QzYKRKaUCOcaOMICiYTwgBxsHBCmD
JplSStCWfG+KV0dQlTubaEdzFH242roSaXECsT1dpXZbEG0nxdj31iORO7WhWKFhBEG/XCx/XzND
WWhYrsvoZJdk1mbF1o/NLg5f9dU0w33f1+ZWm988NGnv4FSD3210tjSpsUZUdCX0/c50XPLRwjqY
Q1aRGfHcDcmuPbW8J/QXVrmJ/I2d5XdyhDrp0t9xWl4uC5GiguWxF6TAE9k7K/aUbnZ20MRIxrYi
wcSQD58eXEpcQqPYIlyhwI1+c4dcjnfCmEIe8ssVn8haRdD70CR+a9Q97Hjmmm3d2lsmy4XNrzhE
GZtKC24N/cIFirRRYIjHqL+Zi/6cyOQGjIYKdONdmY35EyJAtYoTQeRQacs+DVWTllm/ftC1pCrM
eZ5JiBnlON64k5ftmYXhHS4nfAQfsw8fIWsfh3BR27jk+T/joO2bqxLQ/NGsyDvgMRuqJQ4WH3Cv
R20AIgFgJFJD6Vz8WmZFZgBupxobbuJAhTAtMbh1Vv9ojP41pRKBWNxnBP3lUBks5ZFX9/RFY9TR
+YXJ6cHMkm8brL8u8gskgZdeUNVoKLXDTX41pGwzehf/Ellqb2dnyRR4HVhLHPmHPJzfI2hSgBaN
m9zkkdEo4kPUd24reg15Wlgsp0N6Yv3+Qni8X/HVbNVaxgsu6cLU1Y/uiztTmsmFNJa9sfLLErxj
zcgurajnl8oj6RoloMU9eiiTsf4tBopVpwqntZymq3yMrmA9uJu4SB4VTSuleMpJkt4n7Z0TSrI3
a8+6Ncov7FqYt+R1Oh2kXBFsbGBpBmhqNDdDDtd4f4ljU4XnEW3bcmeot3P1BB86KBY8YRa3dh7A
IwfhwrRRFBOJVaC7LWJysuMUP5UyP/oGpVtkp50N2WIiK9Gy7GwutRmvNhg81nkjqktv7VhQepcL
qYCQKrVxRQJN4V3Z65Lz5XCuFnFLlyP28Ul/z7bxK42Yt8kyrosV50iDChOJ7T0g0oz7gVY/HnDb
pfXfq8Z9G0RGyY5li4eWMHPCdLslXJ+ckeLafT/EOqjRiKzkrXfNFwLhlx5iHdmtrVvmJ4xVFImz
LAuyotK7tk/WDQqFVdmqEnCLnxrrEGbzPef2o5cmV0lXXdvoCUuWRTiZmseR+kYSeWjqTQLVWvHT
z73wZ/Td7SBH2LlOREyRuW6BsbLI4VhGsd6VXffiDM288Zf82DF4BoSDv43rtiGxN/PKVbN1qnGC
XUz6Kszi63BOqQdfVpJVsbS7ueSuMnn+pp4bkuRUyy5EGAwsK0WLXdup55Fe+Knb+GbJtnL2jl0l
b/M2flP2eD1R6GYl6B3cfTcOKgNRXPGuKn2fJT+cdrCnCjjGgwdwoynlXdI6rDJt+RNZkQ2l7+QR
ZMP+lLBHNMCKLXbQ03iXhEwY1lkARyTErp87myHZi4Ko84PMXm7KPrni4PRkFgUaO8bHaBmvy7S5
zoQgy8VLkg4sAvN4ZysqGiwXtaMdDEyEWMcX0/7t4pa3PLv5GFRTbrEWmLX4mSb1yLYNEl++n8bO
2OYTXnGY5HQZZGfcrkTc2YhQ47m3gPXuMhngnFU4/8qzGFW37bi7B0IxoWGZ40UpCVA5Tr63fRsm
D/f9tHtKcdEHcbmsfZ+c1Vjxq4PumcNE0RCDNKgaxQIYn7xqDnodfeTCHgLMGxOQogjkkqSWcRzn
w4Sczd3Y3yl8bBu2nzdDg4G0yMJ96NBvjTbgVl/r/2zNvdHz33PYyXaDOd3SejW8FwNWOvMld4ZP
nIfUa6oe1AUn+jkEKOMS7CqtZZePZryVGan/dMV1RTFsKdk6mE1oYJwSyYZ3hnaa8BPrJhPzgiXv
86lrLijmOOn6lGCkvZ1bikER2vDM0TE7ElJQAMg2LlchrSW/y8C1NfDC7YrOuhcF+rSZ4N2JSccv
tU2XYVslCDK8CzIDn3S5hq4nyVyku+bsFLmx/8OMFzp8jguWaH//LQatSexk/bC/X/yfxBviE4ky
bmy5wA/jzbQrsfBe/8Uo3/NeePgrAuMYUp4gI5en//zWbZp7YS/3eITpG/3/X8XfhzbjZQ4M4iKs
6HBbUv+mS6N5367kc6ftwZ/nXnn6+20X5vQm0ejG+uAq79gWbf7+BUjD02bGqBOwgSFB3sGz//sl
ggFhW6vRt6ZjhPS14j+YglCx4M7z93f/Xo2/X/7zZf3rz/75nv/bx/x9l//56P/2IX9/1uL8J4m6
vvD/+pi/r+Ffn/n/fPQ/n/pf//3vn/jPp/4/H/7fPsN/+zN0Bb4eZdHz2dBY++8PIWNcHP/+EEcF
trr//HeRemSk/n7/90U5qIgLt9H//cb+/l9RTP7/+27JzqYdCM7/vez+z9//56/+61v7+63590n+
+fcnvRTHv7//z7c52ztII5TaK0Aa43Rkr3ZjThZlfD3je5EmTxHsq0MhMKTLHve7SLIR1N2tZ8zD
gdTCM8p5zpzpHYfaM4AwvQ+EqLYtjiEkalwU1m/GBpQBfsX0t2F+SpmtFsfrtjELzNhKiJUvKJk4
nCWcdsK9HplxQrYoLJeuKSWgQhe7ook1hlnxaJsVp5Yq8PvBO2RO7xyrEukBqzI2Aa2x0PEvdWs+
qsk+Jp382rBgWO27P3Gvs2s0hBcO1NdWm3DEmuJ209M+3tJ1n3WcGop++s6EYZ3dSV1UEbXrdZNa
++i7m3t7z7aGdqq883aCXPPB8b2dX9ruC+Qpxn+zPfGUsa9mN/zV3dSfPqIVNZP7FawB64sxdRin
T9x/LObm6qb1ne4iHsv04BM4JOJQfY3owfYwx0eAkkgw40hRuzVRO1jLXcT7F9LYLYnqGh4oWlTm
TVCZF6ysVd99qpY3bU9oF5j+MEFkgZReA5zz2otB4YWEq43jYqR2p3Dl0epWV0Q8kQmWrrPrXRKM
liQZxmfftErV+ybFTzt2Sq/BfXKMLueurMW/PS3+C1s1OgB88RllOUjTCoUB5tnGF6zflU5pOM/f
/RqBahAoG8g0bEY5V28tsonBmMLpBYIGr13tvdz+0VQTJr1bPSxDfp3H0y96QPKUY08JZrBpHP6s
r9DG1d9PI2kH87mdbyJf9ds4JgoaWtPWt+tbaigI5GWsY5FH022Y3A5Qxeh7dsdzos0t55wYiwzS
ceKiJg+EP0eLSbU8jxmZYdP038kwfjeO8Vso6i6AzF02Lo5Q6WokApuuNTu0Dg4JLV4ImmIzKfYN
9nBzgCVvNRyHe/hDwaAqmx0QV5YlTAwuOvky0RxPdQr8lhZqSk6SraSVdDNlKMkY2i1sGJqCOJZ4
XFfX2qhHwo3OJ9i4i8UM6UtDVKDjdI+0+WlVUhzb1PC3VlLz1+uBuZ6t6zKwwvW9ByP2vGDCYbkL
2UpKl1EwyQHiNgvoTvIr3nZuKH7Il0YEDZVu2I5b4whLl/ky98WlkfGv9mnbUVK0Ki8DY6KRHc2p
eGYAfulBYV244QtyJrginBmbcIro26aPtQwBnJiGfZfEHFzoSCJ7pw3SySTJLmVxKGKE/krDvaj7
1D8bdXFPu0m8h+BGegfGRNS+kxnThMaGQzUM1o1UybfTyf5IxBFYroJp4oYhcZIZQSfmxYUW9BUp
7r006j5Ga5OkbhaIoHa1cYrS32qZE/A7L4rpp2HLtKPi79nVrLq0KZ7JBPHKt1+kYEFxJPhEjCPY
ADyEoUeLQzsf6ziGhu87p4Wzyjafw11V46s34JC9iIusQHyYIRTvEnxg/YARAF1pOKIYbJKMt6yO
nF/L6ykEJblFmKa85MfJ62G4+7DDF0CJ33BCr0hd63Vwli5wmdoD5o2rORoWDJdEO3KyaOlaECec
6aLzWaIYbfGIDv3C45u2c83dDSMsfzdB+U2+qdj9KDIKXVJ7Obed2QctwcjtzK5HZsDfoanUrPao
Ku5pciuwMm0tJmTT1JdR9SYq82nAFNc3a1wWY7MIOYJniXEAinyTDfH3CAQXeq3Z7rJhPs+jzyvA
Ut1U8gkn+Y71dIOpK+43dNjdNKJ96Tof0Z1eV5T+LjrADKexG5NSIeDP6/GCAVBfST1zM6eWlLh9
nIMb9gHXTHtAs/KwDMWH0efVmYH0SSl5P0w1IwJL6E20wwSTw1vgDS8jLE5el/HIyeTdqGocNfpo
xxnyikn+A3XIv8Q+uWvZGx+kdNpN/WFG4UnWrOdXYKkNmf5iMpLHtp5osjXkrtZVhHGIzVCeU3lo
Dg+jnz+LsKfTCcTdocmwrhQ97lDTfRpZcWDpwg03DeNH0ojoqK32qczzs3Jwvko00UVPH457myqx
YAZFj1nAMaq1+2c0JDmrgd1Rvu7H8tbaWYNNU1ad+ruYjpS6mY6tgYzfmWy8SzwLstB7GoP0qcFg
w6WOS1sau8xyyN2U049rqRsc4tHs409PELH5QdBFCm7JST1adnahwr6NottdEGMsCJfW3SXzx13o
O7dcD5DRHOOhNYejLPbUsevrRDUVQes+2XrIO7NFz7NRrJ5gRuXGIyvfNRmPTcfYGYbnbrPy2YiS
F2AN0yF2aaEP3Nl5LgXFoHXLaADwhL2/kd5pJeUxbOW+jJ0ZTBxJMBZZQWMxaN+3wiwvqYy5LErj
Fw1LYuLiy6hc+/0tHsj0qGJA36MPjAIcZ9lFRIiERUulpZprBN1bxMa1pu9taHPv5A4rx5oTSy9W
D7d+8l0eYETaYX2Ur+wqvvn/buBpHqQF5hBmxpAlPTkRxFv3op6jm5LVdlMJRI8cwkFeGhhwUCOE
GqAg9kGElIp86W89QsZjdBFCqd+EDYYQUF+4yadY3SGQ2dJ+mgQFiFO6yIukb7yDV7PpoFUxQThG
SelN9rC56cqbMse4ahpHLFozy+B86wqpLupkQqjSgi8hv4eR+KVs7vMq/qaCDnz9VDxhjdSbdGlM
3M/d42yJeNcf29nzLt1xgpVrgINwQkwyTvHjxs25ndU90USLBuK55Tx4bgm5XjnzWjnc0aMY2fgO
4CbRVV3XCCWbRktccIvcpVhtZISfpQYrbI/0tamBo5UtTrIkATGZrC++ClTtqJwfUFsQFhL1uSSs
hNqFLbBjW5SjmfNdluTn3HmMFdYZz9gbyqZoB8m8Taj8ERBWCY54H0ZFjVanH2AjrA8ZpnyVEGe0
+0OiiYwbuj9rOrwuBlnRDltZL4QXZZugDzkd7fESidUwstMgpxusCvbGDxGBdQst31agU9inlHxU
yN0983+hBnUbxwohlFp2xJXG43PM2dXVI/MnOA8PZQFTJseRzIQoNUa7VJbNfub5ywWNvNTVybFS
Dv4Q9NZIDuLoi/hVOM+jSp9F/4ANm1XaVN3GTgbATyLqr50wYRufRYSvPZrZAEnNUX2hytT/hE5I
i52fTJepz0E6wuuTzM1b7C9nY7At1icLrcHcPOyiCmSIOalJWDhq6kRqCjgX6ud7Id6aanwzF2JI
Sub4oBPjiPqN+6rhhMkFvs8aFlNOTQzXXDFZNIDRF0I2F6MJ2G6Jt4U8Zmm8rGFZRacP4JAZNLaf
7wEI9gdX6DuWTZKpms4pN8+e84WYJPdD1qYI3/aQwnvJbKoM6vJK5XiKRScJSwGxTxKK+/y7sYI8
QlPuEoqQpgfSVuMnVRAp4T91UeSzc1JqZG2lveYm+x/Gzmy5dSTLsr8Sdp8LWQAcgANlFfkgzqNI
UcOVXmCaLmbAMQ9f34uMyOyOzLbqNougXQ4aKAIOP+fsvTYsI+a+rfU4AfzEdFPb2zYkox49yHdo
1A7yBeJgyXBCKG8N+c70SQuLAgbFPVu8JQf+Ninp9858egocu429rYxALfMWgR6yoZCFJ/DPbeW5
u67QkYt5Sf2eavXKc0PtObP7lWpsgcql7y41Y5J79iAbZbrdBeNqdHJFdDC43BZ+xCa76Hr0GXr9
TWbvT6az5WtwZaBlUGdWtZlac0PQXrvd0ALR18BKtrpj0QOPUT7fwnmsCE+QtBqNpSAWT4Uq/rzb
hka3A91Hsx37K6azWD9ojtW9kM0bjY77ooYhOOTOQOWXMKMPdH3aIANWZzf0GCl3UsNizF2abeoM
IElhQImA/lwfU9cbpAomCX+xoNjl7u2mQf03R7VE0/yfj4GyHLGrGSPTvn+8rsrKGgOAfjI44ZYd
fN5LncSkPundh0FHA/OWPW6GqhzvLa2xL8KJ5NyMwvfK6Iw7VHM9sjm9v7/9yxvyVz4qffMvj7fK
2ZKwgGDWlssJjN4z1AVrMTL3WPpgjJ+rltSfHPXk2rg+W0e9O1O2Tr8xkOUctweVMaFHxwIRzK69
Otyu94ZCMrvytSeTHiBXcypJvO7yrNLyTRE699ojQwcmK9xrenbwnPcN/nnNB49h1MugGpL17WVD
suijqnydGBGvvaB0MAxG3pKf5VNnl8neVxZgpmsuHx6OjWeU8hDQvlxoYD0uraWz7SKX4O0ai1DR
JXgGBv1oS8zi2vVDsX2PHILrTdRk1kJMbOBbnB1dL+uLnYfBxa//uOPoeXNRiL3wvyQkpYEWmNWF
tHa976e7PkD40iZKPwktjOd5WJ9tI7LWpTTKp6C0nmvAcsf6ei9K8KaVvmvsb08CIgZ4UNE84xpk
rZssiOAADQzUB93dpdXQrXLdTe7LTitJQbWchypFjRzVTALBBVE5RkwTk8g8Sc8B5Yh9jepWOnj4
lUPJ76JKKaevCqdNOUy/BkfuVIPTT1B5Qt8t3+j0NwhaRYm/ByftCHSOKyAbjqlU3rmJaSpjYOxo
VCYS8ViO1lw4zZqVMNsJp0TlYMhy42tDsp8SakWtpHz0+16esZrIM3CEuWVzFeyIEcdwJbvnIoIZ
E7XyFRy6XErXHFe3uzm5nszf022GgQcNlFk/tAljCFIN4u3tLrpXb9WO3VcRVi9BmgCfFoLRSKFR
O6SD8ZiGqaLqQOBZkwV/l3C8GLnOCpLdm/TtH3WkpvzC9S98s/5uCqyRqGPxADbX30VV286DBps1
y1V1lNebzAmr4+T2sN4lLpfbE07PtRHNDM9AothZIbPavhtWna3GeQJmY+EHYth3nSAfZlg0YFT2
mUGYldvlZzN1sWGqrLRA9vDPqA/vK4UrlxiFY1yU6hyG3XdBUugbmHKXraXQdiAkrwWYWwDzNZ9a
Yrff27JEA87u60CPy94UVXwisxSZRmirHRGQpPUSunMNYGcEH3k546jIXxDURUx1G2Fc4DqJ2A4S
yl0acf3ODD18KLIu46Pz1AeV8rsZGc3JFB4rYTpyVSwhSLhZIk6ud86qInm43Qwitje+y1C2jpF/
kku5vd0wQVBbwoLU1mUYQNtjSeHtXLOHwmM9ipzGcNQdfE1Q3DAd28ck+Mgk8DcjyMB9zRsCjOv+
ERBvuspHTJMtI3hdIy65nOKO9sBcw2D55DN/ZwxGPREuOizH90NKQEUpmFQ6zaeDyPfZSAkVYjfF
2IFtjQ7ceWV4gXiyu9zg6LQNlK8W5cHQTCutSGFcxYO5twb1M7lleni1++wOyOoLHImnjGM7dYDM
QQZBIhCNbO+BKh0mzQvXtKbMXW/pOi2Wyt848OR2PlHlzFlwJbU1qaMB62AukSfzQRYfBjmx5EL4
37z5Sx6Bx66Yjgt/Cu9vN1DpXjnjqTJbRzsjZyFc2c+cr/5FjcOAkxJxZgkw5jwWuBHY6M/oNMuN
5dnNAU8f1VE1OBcd2uCdGBIDIF1T7tT1hi/fNYP54pYqeFKe6y1tbUQQF/baI7bPo2RvetddF2Vi
d5dK6Olz5SlrG1bGrhrzz7rT4iNO6sicYxEf2CywbQmm4ajpqj+zQJrrpGwEVtegf83S8jxAL58z
YAMKFmn1zqUhOmGxP2BE15cwlvvt1JnBsfHii54bwSO53Cum7u091CECU8kRfR6jYkOJ6e+I8iX0
fsLExXyZIt6RaAcyhrSwqbVtVjjVnrWgWAI/0R7YBeGSj5Bf1F3yGo+qvWQR05s0JuvdyqOeGBoH
DqxWaY+5Zthr/HmQxXRLe1QoVNI6uBgDf+egx2YsOVK1LLh2vyDz2/W28hwYOpNu72CYUsJnnFQN
ytsjiESLfAOjn9eXqrCGYxg36D2vN3ovxiMW+0tu5sPGU28Z5XeGZivNFNhQqL/runc8mGScXmhZ
0Khy6D7w96Rh0LV4iYhWElhC7lAcusfK0rMzmravvoiIwovDAF9wRgkWyG2SJ1jsrjcFoiFX1+Pz
2GegEGii1prBYTYG0T399GJXCCwu14duNxis4exnCQGSY+/sbzfpxNoXGc60uN0Ng8pbZujFUU6S
TR/46ukWIEUzPD/dbkSIRKMvvGFdQZre2bo9LS4+J/n9VNHfowMQrwp05ysHp9RsjNNNUIVsyLHU
EO3iNAcBXgbeSTzgJcGAZJGSs3AJc0IpQpLA7V90ddjxBnihr9mHQ8kJ7HjCW4I1pqR0cBYtRJq4
C0M404NkHDlqFIvmlOkPWanaDXndeA+uT44JKgln6DDlMtHZmeZES/72z+m6GhUt4X+uskBtW7pz
7KWVbOqhFGuncjB9IfKrwZ96MIfDbp64sVoYcAJO6TXwEAkKPlOhetrYuQvsYc/ukVM38Y0dkH3/
xegQ3kB+eJIdUboWVuG7KaiqSwwF4A68RL+JfJXsRlT1d2kpMxK3GJNz8Rh+Do2t5sh4ASGKnyzk
sCHblyE2NSi8aUN0dnkMxnwd9744FF2CW70kUwUchHWop+LPm6TWMzZW5khxMOUHrcmACWBdIjOX
ckCjkIhQyKwrpEdkJPr2js0QdXHLBn/q6ifPc+NvbRoXLc1/ZOpMci0KQFSzxX5IInkerDJeRiLC
Nt4599A4FFhVAMkCsPipL+G/mMqywKGMPXnuHWa97tq0YM9KS7IqllyO4LuxHo1I0aAX6CNFubCY
j+fJxsJSyZ9LeVtkstqqR1F2DBJzzTbpow+yEhZpSRfzP6KqGQObHCJYhvTZ+5DNLYoZmwow2HEc
f2XCQF80EW+LSZSzqrqD7W7OK8LM5xrGTa6mKzk61SYeMcr3NXli4P8o9LGVtaI9THq9EW5WLXtv
dMh8R5/KXtJAMXmkvctEI3cYZrQr1+DMLKZ6Xw1UpwJ5PMOxeV2x5FqBTeycF8+xD4D2FENGh4sj
VDjjEwGS8Z769TNnCL+0Ums7jEWxcfVR7kcTj0gO/Xl15fzWDgFWbFMvg0E+aI/FctYU7Orqgn8w
TBJB7mwNW31yYL5lxfiSaBNY+ayO90U7d5KPRFX+xXItb1fQhKXsrZZuf+0VC1Pfku85a2P1SMb2
LI08uu4WqrWJ/JvI2+R2496FobsPsixeML9BzZx7n2HLBi8d7c82b4E6EB/QxaW1K8zuGAr3qY4U
S9iu7g+TkNqOE5YgYYCeAkNh48f4WnSCNbOwvGhJuCV9F0Ouw07PJIOpTbp1IoHxo/lcGqUvVmS7
fCX9OhzFQ5mGKIkRAc+awAEfUtPRmqZEW8RShodGmu5yGNBDxYZ4mWSGALFtQBc7gD5Ck91v5Z7N
3Fo1AYShJnOZQjTxV97075G3xycKGDlhtpWX1aK0nVVloinFBnvCsiVD+bNyDImyzWOFsRCF0cre
u3ZAw0pSABUWBX8SQBDKjGRmKXW00H2vcLB+MR16SBykPhoou6LyNrLhkwM59AF4Zt336tEJ6g3b
ISAQCX33YKc57ZNru/RE6+yuzZr3yHYX/L0dyHIRjgZslbSp0BZNukWaMLpwLb3vD0kABw5JWTWj
hdmdylkNl/beLYtiQdHXiBELs0PLeHBcDh8rHDdxPgybnN9/3xfTvqzJMzbYtIYabZPCwuaCXmQQ
yB0kQ8Y7L253ALOX7L3zk1uwMYrRATYSWLSiPWMb2fhoyVQdTCv/CLVy3/R9u0MAQZtNSx6jPu1n
uYOuq45kQbY4IJXem7SVaLW9F+tq6Q1Zv4iSdDrEFtJu2lxqEYPLsArzoHnmFqREAU0nuBcpbI5A
hwAj80URgnXKNO+7JJbzDvg2JhkC43PNNMjcAqoqXWOFyMw6DWH60SFanzoH4i76P1QWy3wsgo3Z
BT89/QFXep+xuQia6sIqc5Q5WsDGpGuQ3EdGPYK7116LovnEN4naOrIIZYPjX4rr1wAucmr5hDqj
mJmtfrCGmIhvr90W2O6B6kx6suqG8Vc3xIe+yt5cxK8bt2pe0Q+FTCmiz+EnFTfDD7ObVoFgKuU7
/I0SNHZ0shmzGcydMv1DRhATSzvBcF5pLwPambugBjGYhW+mNT5inqC1a8CBhg8Xux9Ks0CIWLSs
iob2rhzMS6tdRj+Rd55Xcb1WKO/jELXwVNd3qRpWaJZyw1z3bJl60rQWdjOerMiMlmRg4IKNgycj
qyTTBv5KfVfelSXjJ0OfTlIHbW41V+hOzhUNslOol82SluAr27eAc561/TqYkQ22AY9h/pI0vRh7
ClaZroOjVGNw7/wEGRcuYk0/db5xzOzwLb5yp2uCAObMugiJZmdfjF+qHieW2+mck9qWd1y2Nd+K
FoP3kMoiWGR+gZ5a6QDP9fRoRjinHHZltzKY1od8z0hp89K9ldSvE+Jg0tOGNzYZ2xZ3DLkbCxMq
ZKS+87ZOcLMDteOCvuuu0Lcs6N98IzPWTgdAI0Jd5pCfdkRXY86y4kPvxi/kyZ/xaLDOuul7uBxj
BbDE5TwqRnc3VJ2768P2K46w69G2juZ2YxOgEVl3oZX/8nQyplg1PhHcPTdmamCUZnfM1FNC5TTy
5I5LGjqapK1nTVUt0goLTslMSfdghmc6FWypvRAt+cvUcWQVzSnuqRuba+KGkau3oCjObOJfzB5H
sIhBRNT+PtDV3rx2Hw28/2Vpf4d4lyHHtwffPw6E2re+Wk+9foB6zqQ61OsFkzDE9wx07ZLx+5h8
9pn9brp0IrRanxEehoMvRp1eauXPJtJOtI0O0q2o09xtKGPSEc5x6yH2rswH9iP2uhrKJSy3LcK5
kK1g81h78d6lycM+3giDQ1jaj6MfbJsQgm/sYR0hDWGbVRmS0AawMRx23g/zljo6R9LlOAFXLZcZ
VzKO/xiv11j3d+GYIQXrjtREUDZSojPlLy1k+Si93Ju7K1aoTSRRLEc4YJHv2w4mYLRk+ZWXcCBV
4MFA69i6SOWlzaUoHLRxEZnBe1D13Vr1jwlsFAj9FtyjDucivZJcWLuY7JsyBmGVIEpGxflkdQxr
C1lcxc9YVgFTrplWHonfvo5A8STqDx4KXSJm+q3MvDf0S+XM8UEWu4yvmdjhn+qLvQB0BiIY2rhZ
fKWNmZAC7O9zK6CtPrSciaFI11Zcnq3ae03b8lLGOKizhplLjkmyI6/aBxR9N+lqXU/pexsJ1r0o
Q1MXOPdBNav966W2ihj3Sdhn0muRExOcF7gM/6g4bSq4lV0ZHM4gNnTwZ1Vr/cK2bSw0LkpE2C46
I10ELrZ60YBMJ1JwlqPy2SDDVoHToTc32GmRB1ZNIQIRmX4RYTwLpbkwfVh0VbOxBZJWZryrKsxe
ce0i4qjKTRq9tcp/T1UvFmPQvRfaGM9yU0Nil9o5oQEEd7TlBhcHyKvS+6oL8p/ZS7bN+Dg66Zuy
k3ZeKXSKcezvDONZS9Ct2C57Pl0H2dRwlo7AqrnGWENCnGGPcmHSq29r1P15bRKZGFkdHux4TxNg
pwdQczWmvhl5iCymWoEVjDCiQmQbUwCrRM+nc+naBBN5yD29EC6rOrjfigkfoTvFQhnuN0JKBYDB
BEJdsE1pTDJhXPOZgEeQlMFko6nsFjLPxB6VX+IQViTDamGWDJ6Sj05Y/TJh2owtDs3FoPSNJuKX
Gq24Dz1LQztw1WvXGhaPWitOkxIWmQGPRY9fzDT6CyYLWN0gBsMIw0BUahdzNBkhjMVP3bt4haYQ
AbkzMbT4cGBXLm1+buZMl2gqAUE2LijPIF2ArmjhjNjMAgdanoZBpahbJOzQNA/Tz07Btw6JZr4j
8yE4+mUJUK5O8C48uZl2UE5tMJCDc8rhEATprflYXTdbkP1DdUw5fLWfpSnvCuLWIX3vptwAB+nZ
0HVq770qWR5DBz+tp8zXCr/IvAgJ9NPizwgBzVZztYAW2cj0vco/RrYIPUwB/qYfXkg5bScf7BC6
exS9XJ77BbAARNb0r7WG3mCxQVScEWLbtKtuTA5Z7RRLJBT1nWmKB10La0JD4I1OvfhKD05JyoZN
jM8st5Cp9nV05GJx5yR8yA2bRoA83cIN02gt6OzOwKxlPwsilErV3Rute5Zd962znjHTvO7vGszP
yJWspn12BlRJfixXuk01pkDeRC7g0yxkItfU+M2hLJykiit2ia7GNGdcV7Sv5gIHxjxou3lNmPep
Ft6JiRXcbnqLXDb0L+QgS7bY5As007zx3WEehCEW7ojOrxu3Z7Mwhr1rgX6QgfuB3+Kq+k02BXY/
fF7ZWkxRMa8S46V3hzOWI4Q8A82lKYUOIeV+uG7cG2U1K9xxyKbMbFbH5B6QywIQIBn0FZRTvPUW
gCzyiue263071GwsceV2mqwdEXY7ti37OtA+/bjZYYtc2GSC+UX3haZBbSwnekPAo28JvOAgScIZ
Bt5wQ3oube2uXE869nC3T1c2EzKkwmw0EZcdCH56QcCDpJgMLzWpu5hahpACutANrKjKCzhlJz5l
ooJRQEDNyO3lYF+CJHt28D6k+kUheFiVcfaqRVRLpeWuAftvGyDh64EUmzp/CTKE44ZfEawgwC+2
ocBhXoGUs0a1gsZcE4eBZbkinyBrPnPyxCgEEBTJznyim1bNyNokSQN8aZtjBEigz6bVSEyBDY++
lsfeKAkYGR9xeF0M0aPQZMdGizgNyBp8xhsow2YrUzPcaprxliZyk9ZXpqEpkfS4HRmUTARmUTM9
j7Q7s356KE06h8mE/NgGkpVfiZ19c00xdfO71plQuptXhUNqxAtyzJ+MktGwoTdfE7hYBvsbPWru
x2py5roM1mArxx1O9FeWw2UNujbRxon1ipGBG7sHz2qxiI14p4ukWDreyCCiBlVpFt1STOKxSOxX
p+FA6qKButP3vHnpetvAQO0++MBFBxoNMzHqMwigxsocmayEZPrkEAlSQkUIu9OgqFWcuFp9zAMI
jY4ExzdNNXWbEXx6Jf2A0Pf5XGFxOSY7mAoAQKx6CuWKIQwwFopv/ZckgxoBmb9RnfNLJBoaYwQC
bopjoKC7R+bKEQ7iS+9XRJcQmqVHVsKfdcQF4jAE7TuUGz1nf3LNc4nMZoGUf5eT/jNzhMvEOKqx
hQAumHxxKonr47uGFImT3oB6b/kVyKdqMkzqOtDKkKACiCLuvveb3ZVWXvuFDn/Q84FYGfScP6VR
hAckzJzozwNpkeSZfjTK82BOIZYcfOvdUlzw6UgjnrlanviQjfiYVba/bdExdElb7cwRMKrZYB+L
gGbjrmvnAMycuV3bi8RLkdHrsc4Ena4+trahYD3odabcsvURvUKIHPsLW0sTag4DBn9hOh82GbRL
IlGDWTWQrYVupVgjsrzDD9fP49JFgGEXTw6jzU2tX7G8nNcbgBiLtLkLk1CtKopT7F7UdB6f+CIw
51GRv4RG064rF75NGKZApC1GhOOLb2uwLJGrMBadC5ijXeadPT/J9gm40cxwTkNFa6imzLP7Njkn
mGsZ822Y7D90ROeomhw84Z9GrbjCh6qPMJiCrUPis6lku6+7lOwfLNMdMV1LwVskVaoQd4ZNZm2u
vzGnAdNmEqbZdggJDXXdI5iinodKUZnJiLHztBmVz5ihqx4y0iZSOJO0W1DkGiGSTva2JQl7Jse+
HsLsaD0SehleYMFylnXup2scl5dQeCTGpWKma/x0M/e2WhSRbQAddCZfmSMQ3JGjTzSbTeDSeuJw
prNUTzgUG8BD6A1qrggaFIWov7M0KThH9HypcimpAcZyVtrWQQWQxrF1uji92hfDg/RWJZsuHsBD
q2sTomBM1DrxfaV1RM8Lc3/7wX3GhrZyLOpTBCAMetSGuoUzEReui+hBAZMDksDiC0v8YVSxtsx1
Ni1CWO9mSSxly66IBcEn2nAT2vErbeETKAwwjGZDBLweVXeRNCEETFBPkXjx8pg22o/f/vPv//05
/FfwXZyu4WBF/lveZqciypv69x+m/eM39cfDm6/ff7iGK3TdNSmjdQvvkikdnv98hzoV8GrjP1BM
9IlETzFLwrLceQA5jjFAUs+m9c+IdziEABV9YFyLsLP3vkbjzZwMmrqCWDVR0cz0AP5GPRrIvoId
jXRXbEjDe5Djemjj6r5LXHlqHIs3WeV47MVVJtH59/+P9yH/+j4sfn1DSMOyhaHbMPndf3kf7tjH
KstBvQNvWeqqq9fYurs7M8y6E+zaGBitVcxNpvDnMk5eIEggM87qg2dK7Vi6vrcehPook0E7hu7S
ropgnzrRJXbdcUucQQ4mQi8XGN+wnmAAdY1eu0gn94/GmMNADBs5/5/fku39+1syPU+YwqT2ksKx
/vqWeq4HWEG8aAHYLOYPy6Q9o8JghhPtAj/VX/TAWvVsX4kDCsUc9udExVWfYUim31FfroxOsjRk
yZGqQAyGdf+/b0j9pS0QxU+lTC9O2nj7280EhmJPu77GpZcOVncP8pAmMEr7x2vpNCsLZUPmB9bU
dSQQ9Rkes6Ee6nWh6llVZ82p0sfgzmIHfz2b0idkqpRZUk5bRnnps5IcPzQgmEZHw6YxW0WrOY6O
rcHeKQ3JmrrdlTmL/mSnCEHS7N7OhLvJAuvxdi+122Bz+0v/51/Ogvp2VnwWvPsoCJt/ufv3xyLj
v/++fs0/X/PXr/j7Ifqsirr41fyPr1p9F8f37Lv+1xf95Tvz0//87ebvzftf7kCn4+J5br+r8eG7
Zhryj7P5+sr/3yd/+759l8dRff/+4xNwenP9bgEXjB9/PnU9+02Ds/2fq8X1+//55PUN/P7jUmTv
afT+b1/x/V43v/+wjb9ZjKBYMUzLNgxpcPhScvKMpf/Nc+n2Y4GUt6fMH7/lJO+FLCgGT1E7eJKj
GguIwy9QQ4LnKc34m+PwmM56JKVwdSF//OOt/7mQ/fGZ/d8XNiHM69L1fy5thmvqqJc9y4CY6grz
X84f4fNEa2khTAcJzA4bO0EAtXrrAmwElau597D963vcMbBxrk/wW3t3ForCYyOK+Oy1nD23J2xE
u7Ok8819ZTnug+wqKCyOelNdtMLyoN11V//0hLv4qcTWh8RIe3WMslxW2P7WbLJBEHF8W0b/agcQ
v1QpPCJleDgJxg1m6unCvv4ubcNmw29MuHXfR0+1rr3FQe5/aqN2n9A9fImQLS27inMwbRObYIjE
f0J8sOz60XrNa1oJJtg+1EfhYsra5EGHKLBPquK1AjZoJGP+lkegytERdYB+fHtRUHAzbho1Wv0Y
B2p9RHnMZnsbC69k+i7q51zzL4nBgMEu40fLg8ud8ta3U0/nZao1eFVeKrddngBfbEOyZQErvHbA
3QmVManQyNIW+bDTaXl8xgZdrUIEzSWAHbyu+iZYx1bmXxg1smq4ifkJY+cYwbx40SpwQ25pdFvl
cxnvBOpagYGtdeSHW31WY9l/A/8iPxKnOyNKNiMRe4adbCc4Kx5hzvBH/Gc3n15urw3wQBGm27/b
btUjV9L7U8IkE1KraNadGKJzNbZHYGYwdIwx2JKlOWy6Hh++5YIPzfqc4IPYH5+pz/MZfX2f2jt7
djnziFJmA5nkvnnWE0i9k5VZwJEJOqNp5B1Ip7RWkQt92OwSzDAUA1unAg52u3t7YkwtYIG66R0a
Kx6WWKms+zKXoCxtJc59bLTzItbsCzkE02zoq/C5oES66we3+mn3qPgZEjm63b9Uka6zwZb1g6Ns
OKZp5R86pRnrKYM9H2lWtq8xyixNu61Pjer6OdFW2ROfrUkDxzLf0hqJlCrAX2gvnOK0NZxOLBNG
vp/tKH/1oxP8JHK7m00DmuPRldOCn10ImsYk0gs0/wRbF4Mdb6cGhK/GWHBPM9NdWmXp3UttDHAa
dNWFEKuOYihOX7i4MHSBKPiOgPsB5I7zTebsPNYSNDyd2KdmBG64tYKtafcwN4bgq6/d5BXZkYt3
I8qezCpnH14V49noKIFIei6PQxswkcm0Re1wOBdDA7nJHpszAGJtFteT+Yy99DZ+EB9eNW1qEF00
auVaFnT4aWo0p9QPvLdyxDWhmGo8QX6AYjKI4ETGh1qVfW1iog7F1pVtzBSa+PoG//ZiNLLwqA/J
kw0qmOGeXX42GfjwxPRfwgqag1nk5RZsGUdcwra2K0teoWO61frg1a1IvrQN2NtNq5Gg5yqXmBoF
AclBFd8mpljkvV08oCWxZ3S3rGdHYddKUlu8F0IcDWUB7sibnxALfcgBfYz/FeuFDYgCGK73kcal
fCFe+8pjFOkZ7mWwMgpf3+Vxr3ZkaaNYKQtx8i0XhGXVly9a0/xqAhF+Z624m2KpIw3MXebNwnvP
rEm/K7JSfzQINVlkdtUdHWR32HHQ2ZWWgOpW597JsUpiDIlRgQlG8Se9/r2XopzHdjmirW2tPWeK
hRzbKN+wdOD5l86nnU1ggMTgIGdNi03gh8WqM1X45CrjTS97fZ90QTNHwxff+WMYnOuayhsfFNyW
0hzfpooZMDKV4BzEnTxAYf23J4zcln98Rawn0x9fYaritelt8txjfvNOVR8Rkp5XQwZouIOETsjQ
JK8OrKLCjYIXW4SsADpooLaVyatWwT8Soz8eNMNSj0JNm9vjpFUqIPSuhW6A78a46+CRjx57+ZHO
v3XJFQpuEzsNMYqBdWlS5e0B0L/enjSvr4DgSXJF5B1vLyhdwn+NhgMFiMavUYbez0aQGFIPrn3P
xbh4GGXD/zw+VJQbkBlLtIXcFUO1b4KkvdjEFW8G23v2dNxeGdewF5tqlRNFEBTik6UWJlwCFZUe
MvYoeVJFPK+hKZJ6PYBCvn2FkuDfHB8Vwe1uL7w1AdQdNOzBPKFYe7k9jPPHXyUN1dLtbha3uB/S
nphNWVovxfPtpzUJhiN4VFyOc5AgZaBZb+3VL9UgmfK00NtZJfmXt8ezVJ0S4eSPsoXhArV84Y+1
d/AL6BpIY7MTtK94gXxDf6gktCHT19XTELaU52a8TLwgeQ30e4xS8ZeeIcYKiJA6IfumTBlqbxkP
hXpq3OatRdX+ymz64Wc4Ds1zC47mIU3sVQzImORLm1gLrz4Xo42SKKq2iTYYJwkjkwAxz8AEQgM/
bofgOQixJ7hBatx7WacRYDBCpdfcHpghJLgS0szDSDjGLBEFQPc4enasFkpZNEyPzVXEq8ff1DQF
bvwuecrdol/obKgP5GoKZkwqW7EZ0s4u4TIzOMrZe51Z60nY3a+I1BYTUsW7ZmPvbUtg9lVg6whk
WQhb5diPRPYoBgyI2VqURPiWbPnTlvgvQPkF76WwfzZOrT5DtzyG9Vgv0fDau6ubuHSd4Y1CYOIi
wmWeUW94sOnlwS/26jdGD/Pa0LXPsOcTFf2gHtxJ2zbXS0AtKyLmsmYgv2TQNplrNbsS7sE6iNL+
0HuesQRoZ93TpikXBJeTHj+Sk5fGgXwkGIBomq4xIE5crxx8vG91ynUQw8Mn9gPyS+lR3xETgRUA
8TMw+kVVoilg5tgsTLPPZ8FoJQ+2Y661IoIYiLVfK5sarrq9qyBlfJntdDDbsP4a0v6e7FX3c0yG
c16kzeeY6RdIMN6H72hPrSebD0frfo5d5r93cfSOULl772zjMwuy4D2Op1+Egw9v5MNHjDXN6C2P
Ddqn6gq6GRlL9AOEGUL1mj3Dp/Her8qQdJBp+Cg9fWM7VfXCQhSvMACRddQa6ygX+b1ph2rRYfK4
mCUND91rihfA9gQUTvwaUaQfRWqFAcNygMjB1fWioSYxrldWGj8XmbX2W0wINKy1Nn+2GCfNArrr
D9YYkTzpNM2xdOKr0sKYSZ9dUCLrejuSvrROhtxHxsi8O1Oefa83GtmisaM9QOE26HTXwUMQT1u9
xmok4rr9HqozI+boq02ABfr4TR5YcdWsTUrmw73dgipJuhd/ynuO/FjbinTsXnQ32yKjN/4XW+e1
27iydd0nIlDM5K1yluVs3xAOu5lDsZif/h/UPvj64OC/IURabaslqsJac475WGustmtL7u/PqtM2
PSpBWfR+2gptWIuWZdn9lPuDHpREtXw/BRgreZ/ecE9rl6KgPslyYa9w6D71Tj+3ZBpAV05Xvw9R
/eHayGjDwh4fTSO53C9HNCV2VRWLtcW65N3XyWrwUXgTTJtdGsm6SuKVhwGUiY/UCPcho/zvqAfv
OsvyV+F0wFpiuzn+fSqLHQoIBO9C+Sk3/TREv40G+qtTMYpQ15E7WlL5Ttpt9lQTu0Hlh6d4kDeJ
T54+WgBeqy4U08mVyXAexr4hStkNPvFhLO9PDYeIzEC9ix57XHo7nBDTtstV+txn1ZGRf227hf+a
xH5CaQebHutK/1UfwS/CciKgw2R+DJKs+BTRmfk7w+QwjjsMgenmftlPR2Z4f3wNw5qEsiIO1/9e
n1g4oy14hvSF9KmwtH9/DfCZL0oO7m0iyPasqTJdTnIqEKwmNOsD17hOYAOvmomOSQ249CvNeQwd
w9wlkhyMggHrld/G2tHA6l57ffVKLHK1znWr3RpOUr0ObLyWRlGpPVWoXyUQIcLnzNZxYw0bH5Xe
c9x5rHtdiv7gDsBkFkl4c/x0gyN8JGQtrUHexPJhFB6LthrG7nwWwDU8Igo8oWAvTn5n4FIhvbFP
0/ZS9217UZ7VXpKBcD+FPuh+3acC4rmdQhoQY74iswtMSh083g8lCMEu0IqHxJokWaf9xNtnJNtA
stItqNU+eWiXn8ycwqkjgTTMZ7pt1RsHHMvKDw2SmMi0hxE1DTvyqLK1LiP/re2oCacSSX7APPhG
Y3ch1BS/Il1+0kQ87qYKoblNyuqHIX2DSq0+XAKcp7dSK7/zevAQH3s1tJ8SOy3mIxh0rHJjwGWi
z5IPVMXNDmCSxSJySj5co3nPYq25xfmYPYwufaT705K+ZRxApLYNy2ZnyVZ7BC1LWwN4GDfw6wRY
9IcSarWMcdo91E2LQlBrDQgF2AHsorV2geiO99dDxp9NyBt9JmXVc3Nmcb/cIVXaeTBJYZ8l3geG
951Oeu2LVGC2FbL7javXBHLMOzQd7Mu+Nhwsf3RGX43UnTa2pWcbSIPldsq8ubQ+EpmVuoBb7JFY
SmFrQKOtblxhvbiUQ1R+EsxyzVEPPlHIDY4wHoNlqvsOVKkASIXlhf4uwBPPKCtRjNO7WtOD69Zo
zZ0rL784AuC7kAvlXN3GM09lk51jmp2bClzbcZC6j5kmY+qnOfzkJAyPZMzWWOh5RyT8bvTa9ruv
2RnAUMd6an16Qo4f1ddMQhLrseEZltZvYWi0H7a17kJpvZP+6+8phDLxOohIMpFZtGj1XaCMOgIa
/BjS8P5T2sGjw/pl31cmbqagdy6xjiHbiiU3PGee7+HudjDZ+YnB/s5irw69anzXpLYvfd940uMv
htTorNuxQ8pIaH90tHsJGOo1ni6JQ7B7d+s4LMfbxO83ZlN5185snryUAnee8p2+D7LGoH8OetU/
GKz0K2MiU53q0B8/duub1NKvTpvIpSCfatdyi23UFO5NU+g/A1uORa21J8bmbh+NUXZMmv4l0mir
F6FO5D0eWLcW64gwtoMF550zUpcMgqhxu9A/KxyyjcAqje8KSK8n9S1JxcaXNWif9wcNk7mHMuFa
semk9hOv7T4YvxEboI2UYX8pBjbqbuF+lxFTkMWi/uCGPV58fHBbXTjJQ1nQFpV9sh+FyM40KKar
EKjqO6yPK8AAINu9g4j65Cji6ispTP+c0Hx6KEpike51J5SwBe2kebSvxFqwClvHlmDaD2m5lwTR
AO/2NjVVeUhI/fime3RcqqSzTvdTTCNE/sSIdN0wuFZB+Xm/3EJ03Hnsj1ep07wi2fUJGHKKxyBs
w0PmEO+2Kw3CLuzeB/OZzFGLdJRWegJyQliE4kVdd8pYpp/up38P8v7TfPiesELDI61/nbIbiRRy
xI04JPfEpv+sO624efMlYqTlIUjQR8WenVzA/HKfGOzTKuWeI/+zKmvrdD8xe9VtNORSy8wvnJtY
O7ZBBsP8OBxTuesyFnvVaEToYuvoRhpQtnRQomz62klwubUp1mbb3eKARbynqZuha+qpSwswroIP
tGc/8InBtlxUqodqPQLXtYRuP9jkwzBeBivmafvBmC+VM0BJZUG6BdE2nfzcG5cJ5C0+1mECNTlf
Y87GLi7gxtRpcxbc/HjcyKdqG/dIlcY9FWTZ3AIit/nq1iTTKvYVxAUZIT6W4C2wbHXBPaR2MkMB
SgqiiYa1AjMeuNllzD0EX2YkSdw1CCxIslfNi5/IxDznrJoeqYRudFNT2KFwlZvYhLf3Uz8GqTdJ
7Nod4Y80k1T/jnS8p+TRC5IIOv/T78f4bCGrE/VHER9EP0F/DlQDmTE0roaJIBTHLO50AlnwOxHP
lWqAQyJ18IVU1AR1yGuW9p5l9ywnw/lt+27h+gZCpCi+pFaJGz8OiqsmnHyfTP1XVWtnD3rBEI4G
+EGQsuCJ+xNmuWE9mO0uAPA9a79I1Jg0/dwN8kXTwlNBV+ZEcINzhq7Dly9K9mGeVCT91WREd3Z4
IsIRjE5A6PZ89vdA7wHHGUg2VqNtcRwonyJiNIujZ9RAY3WmS8Ou/Wszqf5CnOyiNg3/iv/xmW2P
cx4t19/WmqtWOnfaCxhhgVdZedB4PLEhRVmgH0Zv6s6HHv3/URgmqToYP+B2xM2jM5EFr49tAIqx
bfDPyM84J6edvsUEH8olw8lB0UHKRoIvnULXSqQsFAahW88JvvIdBYC1ZeAfuL/Man51djGnuc+z
koh8a5PN3dnElc6HaMK3wYrLR2m70cUu8UDcr4cs3ZatzhSQDdpNn7L6ghg0AKNtGN+6eYorl71e
pP3JbAtB/4ywhiWE5gnJObY6eHpjEF2stsmv5SSb56yEHORn8HwQCPMyegcUKtDaq+CdyS26bPog
U7wckbsqBUidsBuxvWXQ+6qYQS0PW+NQOIbB8MNhsmfNkw3D3E76aZNRgACX4U9vACpQPQ+DOpud
aQIGampcfGo6p3HXrqEixcv76f2QgOeGk1ymO31+smjkdOjbeHrziPjNMyyjIc3ehe1avOyhGWnL
581Lh1diNVp5Aw/WVi9aGwF4S7S9yuYo0chiEgntxj1B3gVPwvpgM4XuyaAD9+l4kJUl4TO7Qjc/
6DkEl/thqlzckrXxrVhAr3JpFC/DAOBUczt2prxrRzlowaw0eSWqxPhpBoqesov+mC5fsVymT5FR
w3uKvA9zIGBuGKb8tc3TI0UUPGzzGbz4xQi/4HnqHeecAFkwve5cIyljI2z9M/b8/jht7K3qcnEZ
XU3tyVh4RdGVYNGP9I2nw2WC8os2MRLdtGBrA1XU0NWPRpBLC5mDlCYXBVNb5hzR46WRciFXJ6wz
Gk18EU2qnWk4NW/GT+yL9E1OZnBps+BPGEwST4X/R9pSP4jUgo5qg1g4YDEeAhS9rW+VD+64qmIi
3oIhf63NQeP2VhYs5m0kPY2PW2eLUYB6idm+O67WXpy6SXDTe92mzrM/tdOP30kxIXtx+qc68H/8
AUknSs/u1RhCc4FlmTSY+bSzjNeEbgdWNr4te7PL7bcC5imrLNAariDEnE/yTFq3dY7j8LdEUbQd
OwvOkTMblO4/8IM8Oyplre+XjAitpfJ9e0M2usZ2hzjePnfzTTdO2q0qHH87JsR6CuCFHswhMS0Q
wr1WWQNlJuyGBycrjyGShRfAl+G2xzG4dHA2L/jc050VZOp6PyRGr651mv7nB0GcS4TnVbOsGpmx
RILqoBWj+RD2rbPse09flZhrTxGMyhM6M4sgYhTnLuEkb1Pc/7Fx85w8yrlhnZcnIe3yZDvdfw73
a1XxoI/VqkhKygnzztsr0yxZfOROam5D1Y/rKYslgtvsz1S1lJ78RD80AFn2I+aoneZGyTXU4Ler
3O1fzZRoNDg1REOOnS6WdKa0pc5+ivE+bU+ZPvvknN7YNHn6kihd26Zu7pwsoEWrCVIfexLtT93g
9myKf6ycygRIXLFUFfvHGEvuBtiPfzRccEE1VOZtQWnhfinr662kogVRllwiJApA30fkSsiP4e4q
QV60FmN7xaauL6ex7fbG7Ma9nw7ec9jFxoFOXvwk9fa9N0T8RXutWhoQTc5GVyUPfaCtvEQcg2l4
Qv5DIlRLGsr9gNgaRCbA/LeMjvbR6ims9eCUD7kfeo+d7cmTPop3Iu+7YsaszZhMyqQO3JewCtVn
GXwZqhOrYXJQHjSZ/WQknzLS20ePUJenacA46JCiZFb+l00dIm294FULNHfr+vW49RvXW9TMIxhC
h+lyP5CA6p2m2l2oXqNTWATjUY70vVwcmMAusJhN3RzRaHj9EZ/J9BzERO+5pD/hY6vc42gwwUTy
UiVVdtSFsHdkGFJh819yO2mfNPyRuJ3LV6MO+gfaG9fEpGqN6eHDVqZ3Nud81w6nLBZmSuemmboL
GrnFq2NTj3YMttWW0STr3DT9VdbD0prT16YjJp9lBs7tTJxhsql1chTJmZAvokWfy1x0u59x2z/W
DkjQoDFJMTIyRk63J4wDoYRc6SnGNmB3IQKGPls7g1+cKe8gQ0APukHTEjnQC1Ovql8VCU/QMqo3
p3uD7yMJnE3qc27a8ixHozgrohp4fL9aJxgn+hjWqWuFyGhDb9nFLbmRNEfZmhMp5aX8T9MaqUxi
ALeyHRwbrt/gpgms98qHW6wAOi1MCKQ0LgPKxGkZryfeoU1F+EPnNdMXMWxAURDXLAXGy0UVTOFZ
asWp9bVxV4b4JXSkIbkgnmZMi70qrPom0ARs6tH6tmrSjXH9h89lTS5t3h/rvI6vIdG21wA2xLU2
zW1kas7RAjXYaBH1adsV164JVg4CtEXYuYR9mDo6TjosztJVqOLS3CnffKCJwK18YFN+PED2jJCD
gyWdjxMzkFQoslyv645yBnRFGZKVzKx0INql+OGLt8hNP/tDtAwD8+iu3ZhSnalocEZ87tj3fe8Z
b6oO26Zvt4W7qtywuVKWda5BmrFIFO6WqKZ3O8IWUEx0JrKaRieF6fIZRfypy6bvyvNJGcpBfAUT
7Rq9KF8bAXHWV90jvIt56a0NTnQEUkKSsoqBxWdhFu51gpaOao7no1r9ndOL3FEntHGC2LE6gOpG
2yTza/d/B5yV7FdPljCmUx02/32o5lMVjKCcBcZhu/cOg2F7h4lYAkewtPFqN8Y5UttPlAyMQ8lG
C8SOZj0lLdpw0UEd9MzxS5l6/Y+NywN6FWyLwfM2Cq7rD4DLfJGzTn5FGg70w8YXWRkmGSBGcMvS
vsXcZXT7HE3RxY8Qf2Qa014TpV9zzuNC6mJcK0rmIA+aZ0YA89OgFLAk4V2eOgrnj6gYP9smMD49
m+9ikupEFQzudAPM+4cFHtW2Xr04ZfGbut346cY6UudINR8h/QDUq+ALqBcagAvN7I2xDUsDLofX
oIGbRnBdizcQ4R9pgl9WlwS/OqBfkHbqU8vsdKXDsL0YpjBgAYthM7EJee5j/vtI1eJviQjN9Geq
5li/gV1EGu0bDjissvykatxkY/llR663FiqK6FjHT44V5U9TmyY7OcFu8nFAPHXJRFeuitfdpMZ9
5tvIN0FSgwz33nzweUe7NKsl7HECaoWrlvfyYOoPELpVijcE3YAHoz4eH9gOgU50SWes3ZIUFs2m
IF7SzFAFC0+9Rh/u2t0rsjF9ZQyo2H2pEwSiGWssaRhXi8F6bC3iu7HI1xvQ9+274bOvi1R1xD5L
Nndp2SfhpPZJkiEA29sdXxzY8PVoaO84aIZdRclyTTtJe8cL/O0Nyn7A5K89mJPzeb/Mat9cO3zO
O6tJww/+G2sQr2AEua1OmSvSZTP/sljNkLqOnk/ddMGrFYETnX8rfZd8HxV1ur7/TSogNB+lcK++
DIJbYP0RIt/BDvKWHgu/LSkq8arolQl0yd9Ns0SGvIHtRH8WboWpzhObr4OfZn8oFTBcGCL/AMg2
b4i/BkSwVwu865ptCE6WGql5ElveOqggR3ss9IhEcfxmPFEChi3foCbRbcpQSPqafVzFchtaBbZR
rUG6m1GnrH0602lF7uwYeQcrA5vf21W4MELIeZH66aPA2lEp91YDpb0PzQTcb6Z98sDOjURKHcIp
bW0EvJR44iGYtjgBvLlaXv4aHQkE06Sh1ywqPtwGsnxkXqoxx+8SAPoenEtR48OwLTLyWhXuBlWY
W62q9yG6yGEyTlk7BWs7A4wX1FVzDRtk4NKKP8sq7zDFSjJ3DeOxbaHYZEEJIja02k2QWdNqMqf6
GsQJzbnSSJbKGfdk1zWP90PSEz/BVBzsaxfy2NiZSLsbbv5sKORRhx62SHRut2Qyf9km0/ss5K4P
4mwbDeYvpn3tTSMaaklhPX5s3IGoxb1dNOElS1oyNgPPOvXf5GZAymb00mIKB8q7sekrACGUJBHm
AzFDkZ5v0Yu8Ba5uP7bE9j0GkwYLjZt2l/CBPk6DjgpfnzENGYrwMP1zv+zNzzfED42oJ73vV1ME
isimYrRmcQUouC/+MZvhLuXaJaH+0utouXOcEpZP5KbR3kI5gbStfDBPPREDVPIMjHHQ5pFVJWc3
y8ejcjHio63SXyfDTtgg8lKdSZ3LHEIpILGvwua1DZ5fr5sw9oG/Yz7KmWPXUEitsz0f7o8YndQa
33PGtoCcy0Eh3w2RvF+idBRr8GsorXGtJa5PJGsLugPJy8KOky8PtJqe6jhgBia6Xo9gHgCzxCbK
excG/dYKK3WpfbxWhMDtq6yAescNsqIOdpkMwERRif3PBAmR1aAOq3ZInwIksDjWD5gLoO7lxkNE
7fgt9TeORQ56XFfT1fGq37C1PjDBhId87Po925566XvaE3PGKewmd0uTEABeWlLSKVvzyX5oSBeq
OmQmKqRGpqqZ1pFjv+iMuNtaaf012USAW4lCJx4e+5EOml1MD4HEPB1J13vqLAjRRu6zLfSjF5ap
GMqLuHxVbRqQ+BxXFxUN7ylu2RSOTNq70XPgafihzSk6eW2umB7dAndfML3WlW4v2tGM34F1kWQI
VnRv2ajj2FIwBUoCJ4wGdWuOmFbrkEZJ1lDaQxE57GYLcGBDgtCarAssC2X9TvvnqygwQbJLusRI
6hYqbssHqZdLdoeknF3Qpo0Hrakw++CYWeluDyWhI1MJeuQN+3d3y5CnoWWttiO0ZOwXDmC3BlJE
YQ5vsaeCrSSyAqj74OrPaMO9W65JYkVDfdx0Hv5Nn8QvzTS6h4AexjZwDLpDEMX1qfduFjWwW+XM
fJxq+KRHgnXbNJNbD1v/xg6MfUSPoxM20LiY+uw0Bexx3Ra4P88QJ6t1ruTOOCvHhwriDOZLaprq
qLqquJHuA7aSv7u6n4ouwrlB6blhMWrD017NcgQGl2aylmNU+hvTeBotKTbSCaplnmqbPhPRrd3R
W8IPZITpzrBc7xxgdRVZlt3CCqP1ZMY1uxXcCVAXhi2si3RZVQ7gtEb020ARyyQx/q5MqG6DoRmX
yRp+ZYA1gdbRhL/OI//UtuubY+p4amXDPwohS1AlV7ehBFbedwzwvTFWmwo/0Kpgb39z255WsA8c
Y5qIOyfgaheWFnFdtV3xQiZtRYUOuiHdjGLoq6uwUnmrbEuu6SLg/JlP789tE1BG9j5xh3ZVkcB2
00zfQfc1kZiMZS4CTrdwzWZmfKeK1Hdy1CdaSBB7xKWovOBijdMSnWJ2c2RLDxEECd2l4RxP/Rkl
O1KWvGQ8rH+GKnH2mSXMi0vqoeaW+i3yOHiAKY89kT1tPZyc+1uCDVHtBfmiQvFZdyU73kBP410T
WthWMA9MBZ9epYNDtiPQeWSbHqPe6HcUU8ZF3aRE+cwH38mKUzPUF1B3wQnR505a6T/kEUarYCCW
yfVxVTLOlUtbbOokuHhmppM7b+HiK8PyFuV5fI0gfCaeKPASaPsuCv7RIA5snTIhUjJtTm01oATv
YBg5pBsRRmTfikGQdWXGyyT4586pcTwfGWfAm28mPclJ4zwIjSQiI7rFFU3nQGmtt5+0IEJL993V
hs0y4UzmPADQhC2WxcoGPcXwLoL5W0rUvbJlgBORl07uS7G1OmGgStz7OdDlMtNOItEbmCBjf4Dy
a6yVHfw4qYUsTx6cgGJ+PBgOdhqPjrMxa9lnkMz9GuYyAB6e2tYddjO3Vt+tkMbh/l2diKxds3SD
DTl/dY35qwsLkoqkw7LYd7YFn0/nxw9dzw6lKTt/N84jQd7xJejYVz6CWs43oe1sQlnRWX3KkENq
pV9+ZoH1G7qa8+UN/kvjt/2PkY8XkLf5P9gQd01cBn/MObp5auH3BKCKXbNEMGq9ewEYyIVt3OpK
wMdx9WFJFR/1fpHm1AkRi+R6fTL8IP4t4uTJH+32m8HwC26e86n3WPfb0S4/mM9g2UCLeCMJ3sPJ
5lWvZqDJZeRl3nOi5UBMzaZ/igeK5gn30GNMRW+FTNh/gMktsKT2xnXo0nqDVqC/dMOsd8mj5hwm
hbf1pJA0WdAEGCX6RC1CPsGWTOLJUCO9PlvtiXkBPS4mKMuJnE4AmfRtY9g6/Fv8n46dOhcbMfIG
ybp2Je2m4+b3ipvTo6+0Cr9/bLzZlhum7lNtx+YSO0/x4hdlgYFR6SiIkVoblkjftYQZDP2h/uHT
hVtUsim+uh5lYIommRS2m6jl8Ds0dPWEV/wBtbNx8JjR3wIAx3eabnPs7Yga5n2PSCZq+GQXORne
Orz5aOEVYm0XsvvjgRw0SUX/7YgTnv0MP2mqvRWT3n45BovUuhHuh9MhfqpkhDRFozoM+cl9pZae
UcsWzQv/L9Zpgt2+xRy4cqvOeKypqK6ayFM3DIhq3YxD9mC3Zbzpgli7GMlgbxpkKGdbUDfS6rkK
bWlqpzGYHIvaKMF+FQZNoRy5VJtZe4gj2XHg7+6mAHFzLAM4R7kqweWgRxtByV5kVLQof9vhmhRs
NqJCWg9pZcZrYnTCx4z/7Krva/mkIrDLjaEbz6YJH8oYtPiVIBswRk40vplWOSwYb6OPdlZPuSg/
Pys5fYssyL+BITxLE4kWnNIzFp/xn55+LKZsyssw5+kAOAnaq/Ht3/e9WnSsE9CLIpTifmBVbxWr
gZGS+iZcmy7zmn/M0CS5MUavbrjPoLPj757vVWKl3ec4525ipPbfrYmiV6m7zZsV4tJKXT94aSuj
XeqVNjz3pAzPcvr8yejSgTzXxL+Rs0ZORdCKB5U7cD58s7m2MKk3rTWWF4HnACtelZ0FmVi7Mgni
E+kcqCnJqDgqJp89rfrkYCOuPlDyzvcjyMQjdnN0Qzkq61pi2pH0g861NpmsuMz4ioEIz7InygcU
z3KdV05/o6dvrMoRTbDfq3SlpjR7RmFHxNYohpc2oCVAwUB7tebANemZ3bvhaRX1ji78HLmtQ0+f
vpIwe4sZBH4cbbqWyvV/LWkQFGqLP2IqiL8uAffrBesz7BT4P73lv2+/71B2CmYxHHihym1cVGrM
jBCr4j9sK46t06tfQttvflEY3yBcP1y011/g0+PFCLjuowaxt+g9FVLtQTOBAbZ/zX2UjU1fJS+2
GCw6PRWLU7QeKwYfRRIZeM9omJIb086wtoBSX2GiMftkxFxHWnTskiY6trHxn0d201DbbVxz+ffa
/ZGjPDJp/z5bzf/kv37y9+nQG0hA+vvM//kziiLNZrL027+/8e+/uz/vfkpqLbltbpewsE+joySB
8IjR4j8H9/8e5UlegOdpEExWTMqDWV6ylvJTNUZHk94ysXC6OoW9tbmfoS92oC41eXHMvAlIddRe
JyS5l2xkR+O716yFXMP+kRi/ZHSvYRIjZ66GSJsrOeH2ftGLT21ssxcuRAbAJPiNWMVqCwkl6iKH
ah1R1Ib7JXKm1bK6ZV5qMi2XbNLraueYISmZpFverCz8IVIzXxuNjeaEDVpUVC/CLZxTX2EUuZ8i
InQuLbmh95qunyXqxJ0dXHKvfqsiz3tJLRec0ND/1p0LgUef1LExSRtuZE9WXC3rN6/COiLQYTd6
St5H2Ip3SciNbgGDgALj7FTP98op0nKtxlQgepfmgaljbUT2+IdY7ZYWujJRyFUGZoBEkk5pELkE
/MBFysn4TevzfUCOrfADN16ydeVQHx2mpIt8yFESA0GhaqLm55fg/KvGfUFFlZPW4Q47nc0QG8fm
2KnkF0D+Buc4EsEGI4mt4zzR+hpYufRZBQ9Gug5soCo6MboIrjLieC3/Ys3DvjGGBVguBhvWmhDX
Q3isnRtr69joFIsdDPd6lRIl5qR7LSyZNmtS60prPbRzdG83JmtjgI5qZqI6yA6cTjQoBPrFJdYi
Yjvtb13rLmkfPoUZfkI5QrvpqIEJorJWdFmpXOk3m/rBY0yUPeuYdaW4SL1PfwyJ9aYXF75NTlEs
6bS/ob8CF+vYGOKb8p2KExW0vpArNTgHpgZiZboRg1NVTLvUSdZ8e4OFDj5zGXZQO6JYnUbdfXcC
ZW+bkS0H7t2ip3dSF25/6vzeXUtU0YtiyEB5JFW4xiNb7FKqNOTk5MdukvlRB6edJuBhUcEeLcOm
LjBKYGrWDGC3uwlN9DjtEpv8HkI4KbERn5CRS4Cqe17aA9ZsgTNavY32LQV7Ysr+s4IPXXSye9d7
nOLpixs7/T8wKkPygPvPlAiGTegbpLbh2lmSBVOB7RjA2PrdGuDCk1k9kTvtX/GQTJve9ho09vQ7
hRVuyzaHva+gXLefxdRTQVfmc1b9CWLr022IEjbdCUZC0R7Qnq7TCYB525ZvlgmhKheltdHlSDZe
qD95UCI0RyFXa9MPoEveWmP1UYtWcptp7TJ3w5zvow92w7bL7xbMspn725xYmUe+IOqgWbND41ng
6H8binTVowt1aY58Q8HE2w2I7FJFKHpM8FHceWP9bYQ+oRVSvWc9hvWgKbZ9bLS7PkbDCGhl2TWT
9xlKvceiRaxyk5twfwshHh3LPFSOv/cTu/kqxbzkQUn8YLGRPXkFiwZs3O6eYotO2rp2EJWlvZg1
iQsxfMFND4v0s3Lw4HuKygrRsqJVRB0k3T7GY/MSxuHl/rMYBNayqGV1LktUmm1DgVHWz2Ui4KRl
7LGk29k3s061o+Y3cmWMsvkqckLmTfEqrIIFl539IGCbPuEjszKGyJ33gfcxae0+smimVWlsvYzO
T4iKn32YvUn4ZPA3sfowKNb84e4/Rroe/JB29EqMXMMCj3xfF+aOnCfcJqpevc4Z4WSbZ9VqJaXB
pn5w/fhKSE7/40/py1CL9Duc0S/Ksz/DgWW+nVEA8yxv2OS9nh9Q08DHnh/1c6Cd58UuJfr5/O/h
f57zP//uv/7J/Vf8/bFep+EWwScAQwkiZghh78ZVeYjnQ0/2IHEv/3d+f2S2YXm4PzJgOkOOgLBI
eEAeEUvFUn48GEAEnbFoWNZk46EjNvsA2VAQG+tDwyjt+tC0shbLpmugmogwWnbQyE1xFIFuLUa7
kqsqoyg1PlkgTw8AVStexBhz7OZsvCppfgiDatYwK2G83rP17LYm8Oz+EPJuebg/+t+ftLb9/3n+
f13996Exak+VoctN4HbDTHwZDqHn7iXo9m3VWoyzTlcd7o/aOOL1/H+u/X0Ky9412z+5q+b3RtXR
eJhG6OothMaV6JgrWBiNirGrVPXBnA//ngtf1IdQJPVBy1KelYxki5ID+k2nTx56ZOmENN/fm/sF
mHlsr8zNMEK/1ouwoR5oqoOX2BGo6ijnKw3ftE/qddS3uFb45fc/NsHSPkSTZHAMGvt8vz3A/RT/
3msla7aDrMjSHSEYV8ieu9TcKHSyvsX3BPz0v+/S/a3S57equfUU8piQZlCXHu4HYqPSIT+EVjkd
Jk0bUV6RExa64wgvSW8OnnJZcshgYaWaD1VG69dY1W+DIuXDJc5r0Si6bUZH3w1WirMrTPBCo8yO
pTIANrr0wOJE+IfS3XruQKU0EmAC58y+dD7cHzVDwaYxHHfoM9pDFPYtznaIakCJeHi/2BBluZPl
zS2nhYXK+xfrJqbStvtubS1e65p0WUS06dYvc0hV0kWTD8p7sPzpy0zcj0noL9KuUWCVfXwCOZmt
xRCoj850NzbKuZ+uoI5fo+581GfhwODsQuEBlo9S91aD1qTSCCPLNmkItj1Zn17BGOGjLe5b6G5W
Mr6berafhpxAr1ETp5K6OQnNFQte2zZXrcyDc8qeYjkKM/xpERg0YFVsfXBIIPEWqeaE5zaPh//H
3nnt2I1lW/aLWODmJrnJV5LHxIkT3kovhEKG3nv+zf2W/rEezMrumwqpQyigXxroLEBIVWaKQbPd
WnOOeWbjhNY+37IRMoVbKSc9KoeMrZGm5lhF+6lxRuLuNKO5gjEMzpGABH/FbxBNzfwpr6PAacnV
WpzRvcE6eCC8efVUkuwQ9HU7pU3PWYojhaibY760Vz1CfJ/g7+Zra13rLm0/tyAiCSE5phTEPDsd
Xnwgty/2r8+WPr/zbyjD/0cF/BEVgL3/A1TA8O1//Nc7tgD/wb9JAdL5F9RrR7quTpWXBglG/X+T
AgzxL2gAjkLpIAzLVRsO4G9SgGH8CxKALlxdSdOxpQHQ429SgPMvfittFz3Vxh1wlPWfgAI2CsB/
UwIUf5ISkk64AUAEVIB6Bw4xC63QF21wkV2OxzRz9k4R3v3jWfzNJvgnZOVnEMG/L2G6rlLCJHCK
2s/PIA+wXxTx28L1nAobeSAqrdO8tqaQSAMFkvpkpm7vf3zNn3kof13T4IK6gwsCqbINg+GfXBeG
oou7wKHuhBuFFEWSwhiXSErK2drRAfr4ar+5QwP8rHRcJallbu/xn1cz17ogegm5OKnkQRjT/6xf
mIyv0sb6w339/kqmY6A9caUt30EdONSxzCQhES7N1dpfdlu4FdBewxz+cKHfPEDpWCj98HDaFMn0
n29pteO1qinOemZTPpRSveWm4RuQHrNWP1K4uvr4CW7fwE+foWnx9bmm0nWpm9J59wTXNqJMpoMB
nIw7gXlJETsNz5JuHa1fdu8EhX98wZ/BP3wgpq1LOgoMIsVt6u8+EOi1KLDSEoJwjftGvcC2DJI/
foa/3paNpFFSaUTwIh3x7inWleCHqHMQveppIEnQLiqyislCcEcM9v2TG33/+LZ+eW0m6xkTB7MG
LCD1/rvXIaogi+xsSk4bbOgO5+clNQxfAcYQmv2Hj+SXycO0t/vTFQVfvpL3331n9F0zLcryZtQS
Zpr4fRf+gdC0cVTefRlcg9624HbYqb//4p3YqMikdC3PJu82zqoz1qHCGxMNQWF9X4CmLmkscpLQ
D2D8QCDPni4e0Yp55drc5GZ1R0BNoIAlLN1Kst3rxw/8lwG5PQJwL65FD8+21bsBqc0aSq+IRxC1
TiAGWIFb/jDYZUOK3ceX+s27taE7MeELYbOQvJtH+6x1k0pBDY9HoINx5zMnQRyt7hOkRHWmHT6+
3O9ermCSEfzCS3bejRAZd7SndTqYkWni+GDiNsY/fD+/PjzGni2kcFD8YZx6d4laA+igrZSFQkPc
RMo4p8nwWObLhdvpf7ibv4bazzPMdi1TISuRIL/cd9dqQIHAw0+UZ2ik52As+17ABfe1hLAMGJsb
wmx+GhN940iW3+2S1t7Hz1OIX75kZW3/MyyYQSbv/+cpFQ14khu1IEAubp/XzvgaYX67ALQiLqwi
/S5QHhAw8cCiyKG9d3fIjvP7j3+GX+cjZbk2iz1EIEatfPcJVaYAkj3zwLMOv7TdGJft7DzFnX6d
5ZAXCXIJbGN4/viiv061CnKQNHXLNZjh37/lNrEwnQPb93ATPymCWvBpXY8NUQEfX+fX8aEUq6Jg
hNhSGe+XLDN2ST7sGYpm9Q3lFtwjqNXLa2FUwYRt9uOL/e5tsm2zJFswV7rwl35+mwJyZ17jZ6Op
XC2ebZlvqyDYCh86Vpcu/Q4w7FDr6esozFe3lFeOI44f/wi/u1+eqM6k4LjGL0uYrWXD3M4FXYAm
p6fXvBkGZVaHvqsXmvZL2fVV8PEVfzNe+WgM2vI6qgKh3i1nSjSGBrUcK7sg/wJh7o2qxRd96w7V
xHF+fLHfPWFHStYW4SrLYX/w8xMuV0Kg8p76OwbshWAvh3Zx0soHI4z9Ga+JKUjzSs1gyJynPDYe
P778b75ax+Qvi7hZhsv7DUIJbnZh+uOrjd9qAoVkSeXQ/cME+NuLWIKulBCsH+/Ho4yAflLSsT3g
VUHTfInYhZRAF//zW2HQs2y4tmAkvnttmpjWftJDXpt7C7TeKr5X4Z8mt+3P+Hl6dXTMSQ4kQ6Wk
FO9eVirWFr4jGzglMujzBKTZW8K6DXfjqiN0xRTDHLSy3buq/cOH8uukxqXBNwpb8q047rvbq2L2
qUQSgwxaDMxpi1ev34be9eLmG7mj/jD/+Phx/roj4Xq2siQkN3SY7rtJ1MEM0/UEXHkZG6uJ+Bsa
ModRvHWwY51k2TU23SjV3H981d8MB6ZsDoICS5a+rck/DwcyXKcspHPjLYAYRTo9G4t9NUQUJTDB
KgjSbVi9ceY/hWtGlF72hwnv10+VyzOvSgK72Ou9Hw/hkEfoc1Fdz+kTCdyIzt5i+vcf3+TvHi1z
uC0gWbJAvh8P1I8iJHN8RdQ2J4P6yASVOP1mzGlQ5PDrKnSL658G4W++H663HXZ4stJ+v6+iSAR6
1kE2WJe4M3D52Ctg5cxv0+k6xPa0JuoPA/I3mxHX5lmyAIPNtNkP/PwuO9g/WbdtansU002HnUz1
6P/cyyzMd/nk3phMNaaMTwt7148f8TYQfx6ocPwchqjifh1u/OdLkx8dwspHjpoU1m2RNDimaRP/
4QZ/exF4qroLmp1H++5bJQs6HNrtdIVFK/RA4n2Js+764xv59YPktI2lzlWmwbDX312jiNyZxZkF
ODET+4RMDKOpmAgSDweZ/MdbmO1afCIu5RLHktvC+A9MLBULgR6DhzZOmK1KWjl3Guimu6gHyv2H
Z/frss4dcTCVBss6n+S7+3JhHkoRtTYSzuTOWs0tewqRrrseynD4YQ+YST5+kH994O8/iX9e8d3G
tJ/DekFrQ6PIzjM084YBU6JW4UUUFT0pVUnPfhm8WUmEDcnWKvmi1Qsy/hxjZ4zAw1fWLNHDiP5q
bUICXxJHPo4agfRTM4qvf/hpt/t//9PaHActtnqsae+3k1UUWa3TACZ0cSeSXojwDmkXOBCMl8lJ
ZFlD7AzcLjuqbzGMv3x8ecPcxuY/r7+VzMhp5AUB8GTBef+09FTJctEfl5EmSuKHuaITh1vM0oeL
giDF6MdSWTEZnlBiwuGTznbbJV5gssxLu3IKcSNEVBFjxxZdmLesjSULJiH0w48V+QrBnHkHOnTy
xKA092kRcmjrIE5QDvabRc3EtDvzl0MPw7UnUrHIy42M7CG1upHi80LsM5REkG9YLT73JPgty84p
ATd9Uvlg5nOgcoJ+noVoMcShuCMO4QJCkFU0r0bcNRrmA+CGZnXAntluAHcI7I7t161w5xXBcQ7/
GJ9lntU4yU2zqOQ+MbPU+t4ohPqenF2Rg/6M64Uo2EWrG3O9QBG9RhGpzjOAqD0eqqzet2M/4BjI
yXxLqFUUhkvTvOjFJnpPmkmKoK0Gl84uSk9+M2dVPXzCl1ibX/tkShFQ6DHgAiAdKHH4AFpjWW+y
dFjlG0kbCJ81FKACyhMctem2TucRSrokSFLQjI8xGb6NE17fyNfAKeSN1zddl3wbqTjNAFCH2LgE
9dfwDxoJCChIOTqxtwjnFaUPem6AbN44KgDUID0hyT2orq8t9Jm4eGhrF2uZAgeWHUEO2qqZKFSA
8NnrTUilvrX9soaRdzYqgochoGpJ/jxJbGhUvmSCmpQOSYzO14Pm11kvBq1/MdC9bdb6oUEz7K7X
JfBFDEaqNpX6LO0M03GAyDEl12DGZ4HWH1I6P6vXCgvrll6QWwdJyEb15/QWDjmvrqDmfLWnJmwf
B7CqQxf0vcsH4cH2tvLrUsV2bmJWBp1+2Saqk5dVXljVVe/AktxDki8iLN425hWaTeZ0UcF8EI2/
CphbJBEgK3OfG1LrVoA+AxEdYdRoxs0oUt05NIA+EeF1aV8crDSUxbmJZFpc6jpQhVvyytsmx9sy
V9OXhR+ku7LXaIwqmntJdlw2MmIOQjdrPF0jHuo7wFo367zRavsV2/4CPoZEuwFlLfvhIITwXH2n
Dp+Er6MxdPmbjk+Of0U3RW1HWwvRnr9rQ7HGwQxDlI68ZYbpDjYU3Tr6uaQFLiiDJKakiTdUlTFp
uALvoAcdcq6J0yChefWJ+DWtQMqqTYJeJuuuaagAIkSEqwAIHbspWrxat1pyJaoGBdeyw3vjRqYH
CZ/aB1byonTetA4oWXSBkA81sFN4uN5h5DYYTzbV54PdkJrkmpd6R4qNEYxFHYFNK1iUxi20ZqqY
DgvMAfULOdxJcje4Ret8zseuzbYEpt5GMWAtrX0OQaoR/YxoUFx2yF4RvbSp7TToX/DDHxcFL2Bv
wymL9rXGGe25bp35IUygbF8MFnzSWzPUjIUkvbGbdMuP46wdCYDI7diiAokfiFN4nJRifWkhHzs/
2NsS0QJ8GG/F5jPvhPihjUYzMydSxLN8RWw1p3arnRNzX1aV2gLpCqnHjwZUPF9LsYDfx0PX55on
atOV3wxXG0blF0jtp7sxT4zqhUJhBZQv6jH6PYq86u3qqgpT2wiP7PSc4rudZr2BlTQj8vgC1mw4
3Y+RRK+ZdotIkJfb5XLitvMKG+3cieGc4k+UB4afNt4UuSpC+s/0o0mWkk1JvR8pSz8e/lpp/m/3
2v5fAm5vRZL/cxftEW38T7Tt7V//dw+NRhlHLkQ3SnHAhKv9v1pomv4vwbkZ0jX1dcFOkDrB/26i
gdv+qycDL5H9IWUE/tHfTTT7X+x8aa85Sqe2oFMZ/E+aaDQq3u0KjK3zw/mfZonlUuzXt93qP3aI
jC1Ry+LH4ttkRt+Pbh/fr2gFJg3BG54hzW+1tQoGDDJBC4bqwl0rDbUPmQyDaNr7OIbeNcbZeFSk
Pe1dEht86vXmTQna4LrPyISZRnkjYdkiiMkQ8lM3gD4iX2Lq74cEIXTQFei4o2Wk2aUPaGuEOnCc
aIB9tPlpyqyTKVGQGWnd7F2x7lsTJmTbDhuSIzml64renjCOGUdiMGzyLn6cvbHgICgr62Jc4rNb
kQ8yNuk9UYSNPyfpYxImhDaGt0NbWIdhynS0gOlnm2R1mn1u7SHJoaNNBs5ckzCAVerCqdWPgob/
BFXnaqY0j5xbWruhyiTBXslBmtazgSX0oujzw+oYfjNn8w7JCHgyVHRpRtY4fjM0jSNsGyf3yQbO
qyPhquyoUkyoazTdN+uNrCRGzTjpYYEl3zSnufxsadlbKiuED8gLvDxWr5JOgo37b1dWtA16Zr5u
QkYOYTZEjRQvAb7jLzoUr2owvSpyL8ZivZ2W5jjEP+LURcWf7GdXfxiE/Tw6y+tSYvVb+kugEiir
l/q0lGnnVTFauBg19yqdZ0ubVk5F2V1ZH1NSdlateCKx/JYKaoCgnoy2pJh8co8nMrvCr27lLe76
arO1iWf3OMAQCoyElRNZyDFGX7gQQrSF2yQOIvF54AFm032atYRJGvVN6K63Bj4RC4O5NxioO2sF
NrAJL4qByj4R5+QnG4i/DagsQ6LuVCMJEUt/kH6QYPCvLua5/LKe45mYrbZyWj9zrUNlVVud8Wtc
A+pSJCU7xZOrpeuF48hv8aJfjYXT7TtQN15tuJ8KBdWnT+KLuNBgQbOHUg6JKmlzk8DwWlJaNYZl
+U6R35qZuHUraftFb31bUs1XBdrreMqxuJY/KpLXvHAF5tk2yY+21/bkij+lk/U8mLEZUCvAvNIv
9hd9bpqgaZ2DtST32QxZQis6EjlX/dKQqH1oATy4YGindbwHEsQf3g1vsXFr5onwOjPEdi6QAxp2
dl8pu/BfDIWNgeQ0Ys/IWDYmZEdGnFw69lQE1AifzSTHn9MOj/nMm4+S/k5n1+m1Nghsbba80Un3
ol1uE4SewBiLM6F2PSvYGrTlctsRjkW0HwZHI1U7jHznhuwQjF34+HqXyDY0LoC8+206wddO9/VU
1845bMWDTOzn1M5yNIPdAW+Pe8yg/u+ttWt3UVnJkyIg7oRVSZ7++7cVLqaDWOxLvRrL07L9IkTx
999Z1lmTYj31qBcZVpCndFy8IauyiU3hZGy/1BXRG020HlkRrRPguD5QQO08Wsbt+a9fGs6sSAkU
56P6ukGUrTef6sZp9rGzPmWFuMUZ02G+H7SgNXZbciL+60tz0CZCCmcC3w1CvXDKBLE5k4BL7Ctd
E0Vw+zol8NUNCYSBsomBV4UynGld8nFTKpqFeRgKpE6tMaSnUBzb2U0voTVnNDr4u2nW07//ri0R
9UpABoRtBKvoXglx6gLZj2fUl8RVTXZ+jZs69itq214pPZAmVUXWehhfIubPg84hCs5ge9fR1jnG
m7bvr1/m2X6bxh5F1abQi/oetHzhpAGytfE0i1V4tmoBvMcIBNnDHrU8XQOtwixAblsNrDNLwYtV
dnUyVY0oF40IhxuFdMHs5iA2KBYhEe9ce0F3Bu7KKGK/yZXydSwf2ialbWrMZcJI2RsbgA3J2sKh
mlzzqe0a3IhBPs/avtVAvampfEkG51ONrRx9YegRYrjrYeMR5fTY8RHBx4H6F8Y45oaWINJyPsUE
RrCmBIYxbrTFJj0ZT0lC8LYNGshfFnFwbas7Fqh2we9iXkMhN8A9rh9EWnHss3UQ2457ZwEru2T7
e5OOTkPmfI1ls1tLeKZok6PR2oUtQmTO39NpSOUZ21Z/sODa+GTPvTSCY4ouVHcysaGVQdliOM6S
moCrVeBlwXjYJs1F1HD8wrN4H/VuAwaZsdz29hsvTAPqT46sWogLDJFxGTOm5tZQd4sWneZ8fkC6
Njym9k1jWyDaLLJHU00GVktVu8x8giq/4AqfOS40KFMLfaCHyeNtTV7GOqPSHxwqEM6yNyY5HasM
m3mHS2zTZXMMs3oDAk/EkpCzTI1180Yy88sKONi3qpYj50Q5Wy+tdRcWW4TZyi3pzhtqPaYOuqbB
pAkLYhTe0LLOl2uLVkw+91cLlPAdUtNHbJ+rr8y29df5VprwVzH8IhacKZegtD7aJYgYTdMIL9Os
+MoRFezXuuAlds3ntWZ+pnBpeoMWXQqCSnd2Nx50DtPIg2M4y6Suxv1eRUtD+yuTDwmCw9btySmP
ic1qa6Xd4xhDW98IOF8Zn6xTBssCGdcxyN9ah2E8SbfenOD6jpYd/nUb9kRRLs62ko1g9ByU6a5i
KanyQxHnNjsYkgzHeIyISudYOpapRelyywYkdYIJu7tN9Dw9TL3VHxJsQOAov/WuoviREH8Eo+21
xshzaVhGDaQ32RXwxM99H1KcaObLFr6RR5SY4RlL2F4P8bfUrJygGFa8BTaOqQgMyIa8Mn1D0x7W
dajvhJMv93qXXcE+TF/1dFJHIcls5JWEV52e4HCI4yckkwmQkgXRMZLzlyRVnkgXc9+MfXuk3J/v
umpbk2CfeTjpLnu3vrQxz/kjjj/ynNJjBqWnLKiKZ+aw7ImmQmiURDdUoQr2FO7B1vjcM3SYATZC
eW0nsHjHzuLQH8b7tZn6g2YNHT431UF8qdsA+xkxw9RA4I5Nx2yI7uO++GHqyfhA+jgAO97ifV3y
acLlQ2FYF+uub1zQ0FmpE0oxnbKh39cLvr4sM/udBmiWFb4hZUxVle9W+bmekv6cSPVUFO1wcCGP
nglGfKpq2lDCuhP5ijWYdCk2A2hHGrCvXm1OPb8lwK8bFsh0OlZFfL+StcVa/bivzKC7dynPnEgZ
bFut38Ijda9wp36/6MknGYcr6YwAvWLYhgcZayC4tOpzCRMtiFL+yNiqyQ8td+nati99Gn8K7bS7
r0pWfUtlF01DoJ7e58ZuKJsvWO7F1VzqPiY1fU8m3I8CDKRnDKjgU4D1+wSoS+/n2GpoesEoGDjE
XySm/CrCvWVoPQhXeUEOCkVSAIsGnjjP1iA5w+PQfKsvI+SnSCogSkzJeDJZ1Cg1DbNPjqHLlNcR
B2GQEr2aUHnzcT3q1p0JVrt2KMo68dD6s0YiIiXDyrfNkRVRuRgrw1Xt1pg3Y+RQOQEYzowcgw0z
gXjQJh7tqtlHTtTcjCPgEB6yfkrnWe0gIuOG7/C118a5XFb9YA3Wq1tB3HPgeKd214N8ru+d1NgD
xaL7C4rKglCG7DTrySEkhaLuI+NYFNHzAi40Is+H3smneHR2JaQ8f4jZEJaPae2IW1NmYJGfUJj4
bD/Li7WS5XWEm/5aNst6ogjOvNPLAK1vjjMB0wmOJFTeAMocAl2PKWFldRXr13/9otnp2TXq5mJ1
Z1+DU0w2uwvR2O7D6uy21lelj9mxBx183Ro4YibZkBWUzf7cLpXuRXoXWE0VHVVb3BtLG+96Y/6U
asNN1jHddWiKdnZpXxsj79Ixp3GPpx1qLAChnT4Jcb3YTXk5imlvOMVbW5H5hb37a2VCJTTKbheK
tvezRWOQZnjAa9RS3hqxLVRFD5qvnZazgA0ASwgqyjQVpyUr9mlSf4ulM3uOZr/OkQ3ofmZigBUD
lSK9K2AUNFn3gw45VATJdELXA1lHfo/FirYk4wtNEI6wZphOAAufTb1JfcoUS5Db0bGj6bV3unnX
CTpcrZOc1pADQWxzv6Q95YGuU5MVJqLJkv8OV1oaNHB53ak1T2r7pU5WRgZ7RAsSblkqn9qQ6c2L
ei6c4nZi3yucB30Fndit+nMcgfsgnmTbvMQFdoc637cMDR//CSilifyNxmUDgFti19rOpVThnriB
MdTL6zAs77vCGI89/AS3uilzTe7zqL43RoudDZw/piTCa2PzsSzyY5on5b5i+6kVMgvoEgVKDd+z
Znoxa/ma2HDAqCY8lbN4pYt6avPJj0ODnQZ4EVg9ExXTCnFVZuChcEqAdgNHdhiPrP3lA6Bth0Nn
3VdPurW2fjW3OIYyhR04ty+MVbLpSiFFLlr5GuIE8orU+L7mQ4L6bn5jHzMEZU9mCYvxLnYJ9q6t
8DGP5wvRptqBGFSQFUBG8Yk7+0hWyo+YFdSaWrt5nJeAQjMSiOSzM6fNfVuGvW+N9U228EcuYqqD
dqUm9RcZYprPsRPqe6wJT4NVv4GzSC7SKwu2jucO25E60/rd1K7zgdYEnshSvYJPfdbaaA4qGjml
tbOLbWBOzrE0zNfSXY50E76qKdH8aoCjq02PEquoLggMKjnxHoE8vq0qfMiR9hS4f2yN9DqhIQ2s
6SjlXXfIl/R67iRZkt3BDeNdq/0YiTn2w54JC8/nlzaW33BhS7+aDAKkIQBty0Mcf0mt9lg0zeDD
mxgpe1JlJIFFLQlWOfPMDpMNuplhZS6Ks63ilzldzwVuEx9YB7ncxXqjYk5tkRu/tHVUsUljm7Ux
MMxCfJZTfRST1nupYx0coL4ygqC1tK9FpPbTqKpd3rWf18KEHtXeJVG7M1qDHxpM8qCPUN21c/Gi
HoBzsiWZgABn1Uw1wmFvabFFWpL2JjZBG7judsvjXhWFPIqB77TGJxdW+r1VTaCZ8dcvqn4K+WCC
yWKjVUVf3WggK6ZyD+VGDsEIFGhtbZx6dnZxLHaEBjDLFAS4shdVo5fg0Pbp44V+TyiXzqbEj7bF
KSTiRluTs8QRtZvdqCUzoXsJ89i+aK8Nk6U2WldF3wJ/zHADK+Cmh7/GaToqdtaMkWClohJoC+nM
XVftpd59G238LgmTPJX+fGeq2dkXcXkPk/AQr2awxBMMZnkZo0xq8WIho+TPphe+n4hZMeZi3o+2
/uAMyQvQxSP+isXTj25hkcxaAdkgaX7bToaBaWUaeuduV5kZKyt9PdBwTaC5ZgHGJhlBX+ekDSV7
nOOYbG38hCnitg2fCMiHL1Kv/ZxdR8aq5cRvajEw8FLhGStcgiX1giNtnFtIHfBtr9NBTETKItnl
AKDtWjPqdtb0lMLFBzyT7GoLO2rTClC7aFzmEeBCnF8w5e6jNXzQSv1Br+3bflq+ZVrONjtqLsJO
u6AqVwf4pV8AlbwaAp8l26sjByvmgvmRrRXEmTjvGHnxczQwMktneahCuZfJN1non6uYucSuJl64
0970fNbYk7yi6r6bGNM9mduvS/bJBNhe9uUnevxPWl7AkEyar5FhPRBaXHrJNN6CNv6qyNaoC5iP
Uz0HU6uyXWScQwKPr+ZCfzNXs8ViysxZ830bTRbtScuEEhrHt8D2/bk0ngpmloOETbhm8WkbGnSH
Fi/rw0e7qI80b56dtb2VDXnUmesmwWCw2EVh+JaH450xTA4Wa79Tq3WcDHFLbmMwasPnKpJgrSx5
60IayPLss5JkI49bXFzytDIfrA3cZ8KCb3ECs/FqzYeJDQRVFg78RXQoQO56bmZX/tRHtytmZR/y
yxum/Ncxsr5aCSWsZtX36dAQwbOZAaYpw5FmPWAvfzC76pgIyjh9Jd+KfLjNXeeK4HT8Ocn6TZpU
VNOeZKRYpE9Vi5Y7U4CThigiehlaEyfJx8zVnlarbfdDAelVDAwTYzhNiW54UutPOo9tn7bOMads
6rt0GjF+Ml8jgMUzxoPD6Zz5IZXdnYDXEw8Yl6fl6BTOS4+nLbBIrU4VU01fs00YOb2yc/WsizLr
6qDBY14Zc6AZlFCcIr1Ez9K3lMTmxSEhuNVwpGdXwyAeVttkaUqe6PkPnh7SkUrwsIcT0cVrORy7
IrE8/F+LD4HtTBuSGHe9D+Iwe01AjgKvDH03ruWB3cWhUhbQ8WW4ob6wnlGFBeWSzH5MQpgXQlTy
yiF6slkwS2kYnDzrH3R0g5xUVGREbc5xSZ8CwfcYLvMXpeKJ6SC9XRZy4aIIM32YBjjetm27B84F
qs1m3FVDbAe1Cd6lNUmpps6RrGV7TtjZ+cM4D4didK/bjiHM09fIxbkY9OiBOIyqxRqJ2AEymSTH
cOvdJ+b1aEhSBgSBJdlg3tfNcz1yyBJD75NqzkFxBcZ01RrmcqYR/sWoRgIKF4kf2IWuIbQ4SCaU
ddz2uRzwd2WTSSaby5sBSe4EYdl+6d0luq3s+lM2xadxkd+2zfSuXLuzXlxF8cLxux1xOFN9cVYP
R166nwCxLC5oe4MSK88wPM5L8sD4BH+bfU6Ar3sjQVJSwyXfzeKgDdRts/xBEvztVd10b2t5ckhJ
X9A0+xw1goPN4EJZjrfXxO5sdVQdpIZ+TrrkpSutZ7SdJb3Ju2S1bzlQXjZr2iOt1DmOhDS4zOWN
55uBUJ1nr+gp28PxZ3FoKLLbLqQjHibn/EkD8ByLRxmbrSfU1MH8sxEPuPqNmwY0EE7p2F1SKCQQ
nKbFm1sWrynKA5MoOU+S+gR+ANNejT6CUPY1MOBgXGyQBGdujWMCQsnnhzs2hhXuOvCV/lIUX+ZK
fYJmdqFMrWV0rOJ5rFdvtIeSmljyuZjVRHJ4RMdRE4s3kUCyiRO/OFXvovXKvo180gBGbkq0JeCH
n2kcl15ZWmeyNS0vvLND9y5y6k99M1/QFkx8LVofoAOznNy3GTu5Nq+ubbQTp8w0ASpPY0CKaerP
oOHiKP1ChNBwM9BxH8puotSHcoCkpItIgxoXkiVLET3qdyG9TjZYz9aURoe+G6+I0K7PHI74Ljgb
L3qgw2nfzaZGiJusXxf6UGf69Zcb9UtY4TOF/ovFSh7rZlFwDnsg3Oy/PaWRlVABgdrW63WYb7Nc
AHUAVeOtveX3xdjSYTbv4iRvLmyHSO5kKQ6rLVtP3vUkvDR85DutLRt/0qkA5WQ2YSjTg3FMSLFC
+B1klIlWDi4AB1B5uHaR7Wtwt5h6aAqnMelyWPmRlhw5+atiS/3uGNmCypGXAcs27Sk8mE6s/MpN
aBUPAFkg6mrjy0qevETfc5dmB6dnDevtcvDXTtwKmboeGZYQ6ozpRwGkcRzzhToLJ8opkgKBQXSs
RWf5iz1+K9vqCY4Xu/SiuYdae5pgDp3TgliPZY4OiWC2LCTNf+JLrhisKTTzq6kTDkkT2+YjQek4
krBHegZLcC05zE7tF0UCxVUW6bTth1etENpxNfWUNJWZJB6wF50Gx5wUrJ0pmzetJONZ0y2vSsZH
J8xiD43eV8j9GU2c8bKUNPpXARcuY3LUHeYH3TJBcWVOYDsrJ6u0egIE+riW2GQV72xYnStFcVlp
nOCIAtQRAhGzkGjZKZvdCmJ3ZB1GgrI9BANgJSAduSanISOE3V3Xy8FeaD1Ms+1NuNcCEn5YFQug
p+EXRdV20CmCG7ioD0WqE4eyjqB2s4L1HlmfSifneg2Z6vN4eLI08EPRCmCs2f5fVftjyeCwUyZk
iE077DOnsWYmYxEh0neV/qoD2xTfIeOtJYI6gBx3U4tTqW8k6jGDnKv6Sx1LIpTW7L6x+FTtSP/L
NLj4varO7TgEZBGIHaf1MBiA1W0FkNWghAFK7euI2umqulTs9Hf5DPMNts6ZujM8iYqD9tq66Y4T
MBDKbPhR2H21Z8L4giTTOEpFN4zcWs7d9hZXENfWadhQBalJBT6LrVNVEwqRmc1+tBYGaWcmLHVJ
f7FGurtvo67bOVS+wduuF4XisDm1WRHAqQyZfsJTU630cisNZp27D00qeLNU066JC+HFilBxF+mJ
R/HsARRdeBbTfD9mDOW8HN5krV1nnEjyEJ65Sks+tZShOYOK2JX9Kj03RA62KsiW9ZB9QWSF3X+t
PsuNb4ZZ8rDIFCisAs3Xb9RKkLGHAvW7B0zraPSsW6Xo/HJBEzp0uCZGKqmOcsIj0c5no5Pf5SI+
UyPjBGmxPPLDc0LG8rjPG05UMo849Fvzqyo5F+j1Z6zxt7SVgjkGxzcnpXtZOfo596Hfh0ezzt9q
3b6aG8WCDQ2u/p/snUlu49qaradyJ8ADFpsVkC3VtSUX4YjoEFE4WNfkZjGjbLxR5MTeR/q8Gw6f
m3FwgddJIDuCZckyJZG7+P+1vqXHT2POviUoiHUaxT17tvu+Hh/IQFnqZX0/eoyAOTTMdEtwxXom
8Rem6FZqUH+ETXGfsBwGK2TJxSTPC/r2KNKamkLjSOqS1KnorCwGdL1k2KL1MXec8gfBJLIOjb5e
6UxuvsGyJ/LJedMtuN7508TtWqYMipRwuoWfVdkSJuBDykUPqIdkgM5bVAY3to1/PDR3tMZuXdfT
P2IQYLmVb4qRCVAJo60lEnOVZsGPFFp+gNJy/BHA+2FMbwJwMKFC+RyBwzok1xnjY7WSVkMWtqDw
27HjNGw+bUFDUc10ziVBTEUjqVy6HrgxQb6siFU+lsHSAF6yoixULiY7OjIvg4zLj6zc9lVpi6vI
rEMYtOnWB7JHiT/5gqbKXzoy/gqsOVt2fOXLpu3R2xQV6STjVGbGyVrEzYsdip5DokbQE+kNlL9f
xnSGVp1l0BxNFS7PwT4UTZtdHboLi1UPoOkrla1zXHcvfeSpO2vizaTgrwElWYT61BR0CYZljqst
IPF6Y92ouq0kSq61kZliWfUiWFsIbdb6OOzbRj72YoV4aFiiro43sYy/xWX4WKn1B9bl1YZyJKdT
yaqumGwVLgWThYQ+tM5s9uCyZsmduimbt5G+q6GnZ6qywy4EeV264Xe7I25BmjBRTfcF3wYSraG+
Ad7fG4NVPJAxFL9aUf9/C33O4bcqr/MfzX9Mr/yNyjvIoKCZQ+J/3vsfJAdC4/87OdApfPkWNC/Y
lF7CX7z189+96oLcyQuP5cM2VQsfu2Mhpn711rt/CBtLNoZzwhFdxEFIhv701gv7Dx21DpZVUIO6
pdloef6UBfEQ2lp08fhkVIsJ1v53ZEHuO8cfvnPNoi8nWMPpk4na+FUU1KodZjy6jsgguJxba4Dw
ZhtsWdj+5YBmHQKaO49QvKFAcCNUf5Wa0KgCEzFQI0qqs32usUpfOuPaDlKXLQHr4g5KjFrY7t4o
aI0YzSqMNFZ4+aCCha/FFhDlUm98upzZzm3l2kmp9ugiPPmGmLSd5p1LENoq9uBdN/FJjgFtY2Hu
fHc0Vj1a+ixNn3uTRnMkaR1TIjzEyEag9nRnQCAqEQt0unycSpT0NqHmoniI9fg2dXOsxNZWCt07
Ekalc++n+Q/HA76kje7CkDVjD4LaPmWYr0dlXALW6BDTKl/LRH007Qa1hm7vi4joBAw4Fk0tYocc
9r6oWrYUXonELeEHBWzy4Qj0V/dAg0cuHBW4a6x1zKxGFG5zBfm0y6YPsQikHIVRh7l3Zyr5KSRF
4zykaIb8XnsV7v/vdfx3cAyD8/q/l/U9fMma/B+Pefpf//mP4R/X6r/+T/YtLF5+VfrxCq9XtP2H
wMYFK3jyUiPas9DsvV7RFo9M1zq/J/lJiMm58ucVrf1hq4ADXBfhqIthb7rQ/ryiEQiqGIwnXIbL
IICH3MBVNA+a/kt+fRX21+/uv6VZYK58ZwDgH5nCcYROdQLbyXSEb6V+jEJw3CbVAVuZJYKAg2GS
YTgCx276J4cJmmlZ7tGtMLnJ4WqRw7ugr/I4RLbK7h5RA9KDmyE6f83eeavXiO4im/5nlRXkD2fM
c7H8JvL0rCRBtq5GBpA+MpetDw2szZz7AgQ6rbxxjUxsEWgueYX06gvIFk7n3ogNq71sTyEfXdvY
3WfuXpHOLpbd5xTQ14pcsUZ2wyob0bUAQOxh8LLAQZuxVcllM6MRK5lOhdLy7eckSwpyIotF3Jkc
ZkEDzyf0WDFR7Ni66m+coHpKfC4o8prIsJIrvsMHtO3kdqoZDQv3krrWFYAiHbACUlEJvqYUeOX7
Ov7RtuXGmMJqqoxdFYHeC2dAKBOz3SEJ4YUST7OqTHfft7Du/QoZmagAuJXlkyyQ93QFckvizL0x
v7OoRLg6taouRyFnxV/MEs0OTmPAshVvj/ZWsySQArBZ7d95LDAIYd4nMbI8pG7smgw0992A7Alq
/JvT/c8z6JczZoaovLWMoD3VwRfYnIBUzpkQfj1jgMZlhWV/Yl/8YcgjVt8oLVchZYF1mhibyta7
hecPP3B4IPAZrGVU2ejhvIFPKS7oZ6bYMJxB+VAo0BXJbgMj3vHY9KFWsS6WLmzWtXRqggYD5ZoI
58RGCuWFXgaIJJunZERJ1dfhnhhxluIZJkVoFFP7B6XJWg7fkX48x3ZxwneibHyPDUDft7u81qhC
8T1l5Hotk7JBByURAKh4fBhInRVTMBFugfZJCLIBk8rdRiO0et35SO+TSAlabx1JxmUrYYfg1Gnq
qW3RJId0KnnSp1tnKeJ5N7JJQ6caWIK39bqpykTDWZyGLBQr0whOg9pOpVYbI3ffx0hhC31JQwsa
t/eS0gDD5uEuUFBFNNP1fVkPcqtonIJErhgwquU3z+y/UZQ9ZqTZBGqzt6ryM8gxdgOcNk0NtSJA
Z0r8kH1H6/zM9jxd6o6vLAPD/1J0OZz/0PhsxMOPwo/6rd1urFE3DkHLNd6WtbmToqDfqOMFDVrm
MC4YDamGY5Xu2ii+g+Byj2lESrCbm188IaD9OmFJmk078IX77DPD8IeYZI7TFktizkeoqXyuoHUu
PYszV9eydV4YXIJxd+FYW5brtKBiXX5TVS6DDnIvwoIgWRkhfU2LSzuMsQyopKjN50lbVvkK5+4y
Ivll2YTEmsIEu6fqvfKcutwr9XB00qza+QqtbTVLnyPNSncGIQ6oeJsXXTQ+m9DpuqZ8gKVR27Vp
K7esf77XaoHpPgDDHJsFFIy6vZeNQsoQ07xPjR15/FSvIFTYRX28KYEvUAqgu5Shulo7vv7R6rLD
31x0v6698KqyxkOUbZmQZZg1nHc2LUM6MvGdT32aQdJuGtro9rNh2cSRGitjyIk5SJQHBgr2U2QN
zhfPfAT/uxz4u+WAxUf93y8HPr2kL78s51mB/7/J3xR/4K2c8BwOxkcm2H9O/kJHyu/CtTHB6Ziu
AfTqn5O/CypLN/gTW4dFA+Pjn5O/xl8BSEAnBqnBgj6l/Xsz/7uJ31BVF3qHw1Yb84DrvnOBOq4x
EEYNkMCCSodEk1U60FGojzQfzz62/anWOfQFMihvYL9MwsrfTSXTv3g7k0yHgM0eSBJntGmoLHTe
rj08MgdfD8Gpw50sMXNpTOFrbOHxvaFV29BQKFemY3Ng9d9uRiJEepYpCAeafEsxHUa/5+xdVTYs
3O3dmy/yX0x07xdG7w/u3TSHkrbsJS63hZslcgH1NTng9o8RY4QZ8lfySBXbbG+j2939/h9r09v+
9WPhLDJw5ENRgHKgvluS+brX+8KlIhxKdKF67YV3FpXVrRUiEBNNh7DcZ4bohwsjcnkOne/w2cPn
LIVj3NWjt/z98eicjX85HjgZOitSVUco8u54vLJ2glQyKfkk3B6zIrony7pamkRILAU5LOtuCsTD
EnmMESKcSxp0hxgx51CqP8ywKJ+TKRFPVTEBsBEjTQO2Zyvb7ahTCgmwxi4qxnLqi0q8wvrWrzuK
ycjXxen3b+Qv0AECxbimTANbPKtyLDi/nm+aTXRIMiQuZmT1sXMoOUJylXvWpCneEMqGrlZ31FSs
dh85DYuMbOmnVBT/5jDeuWsg9nAYE7CLzTpjgPnuylP4AKQTuC7FrubYqLlx1T11GaWNvUsME7sm
1rE+SvZe7ISbOt14VQqD1dfi1b9/IIwyQHyw78OWdt6ZsxOr6jBHauTYFNZD7RbxefRIm0K8XG8U
N/bOMtJObTI8jxGKFFFHA1n1dJ50BLYPvz8W/b0R2lCFCb2McW2a5Oz3wxEqAbXusDgtgChRoGO2
zx2EqkXfl3eZTdai28lnaCLGJiMnZNONkbrJKu0Fb4nC9rvtqFHSDxsqP912YF2QBPFihGkYX8ci
W3nR31wV5l+vCmGBPlINLNQM2e50Fb/xSLWFRb20oUoA+BsnMcPcURjmHaGaBHKUKJbo739kkVMc
oUMUR3l1m7F/HEtittxCuSFelps27NNrERIpC7i2WQ0pBgAp5L0Z6PXdgAORzku1ChMypaMI0FHU
aSHNi8S5ln59kSgYt7EA2Fy4TnHuCeFh29WKde6W9rFvGpaaxKg5ST2yEE3ZlDQy25Ct8dIqlX0C
V3jCCcNOQbSkgkHdjjpdHkoT60iVh7vStI5O2b2MlOQPfJjRXYIhfJn7yRSB01k0xhFh//40mIpm
v441bEPxsU1FJhaOfz0NEs0JHavFDw+KwMUWBv2+0BFtoFjQOkFiWkofgLxX1E+6VE5D2qGX0u2T
jHznlOnBU+aSayFSk/UqKBqnVpUV7YiIgHXZ34bhUraugmJjtPcB8RtIno5Zmis/GuPR04hmxWZb
EzWofMCr8olijslAwYZYT59TJeg3he9viK0bDzp9nP3IDjT8joM/f8IAMG58eqlTNdw/iK48FVH9
4fcfz8yz+GVqYPc/YWlwBlo0K7RpaHlz0pHYpndpwBYaUvldIJv6Ujd8FG2mFWgwHONxqIhNrnVj
ZeUhH2ITkEBmiOYoyKin14OKILaM/e+PagaZvDsqCIQTPor9IMWOdxNEobc2miHS06SogjtbYv7y
x3bdFhk9H7gH6z4F7TgiGQgT9Uslm2wd9sbGHzT/bFX5J8cesoPUOKHN+KI4A5hZNSV+mx+Xod3J
NdYPdaGolXOyRURauqoeu7o/OgSM3umd/OSTq7FIPMe4kHDTL+sMJ3Hq985aoT3rymq8lV31RFPK
9En6ds3qb/iL0yLv7WkrGNJNG3qg4CNQBUibX7+XqI7Ig3QNJkVEMicVv48RCyLwCO3CTEyAQqN+
RxXkHhMl2da4qXdd1z2HdnAMxF6OuJeMqCOxLKTJsogiw9+JUvRXdrjB2YtxR5i2cW5K21/jLBY7
OwzGlWY0OtKO4hKkHjUAVz3hoV/NfzeI7LOWCucQ1epnPJxX/Ngaom3tJdVHbdsRH7QngoVlDW0G
s0WooOmZe3L9kQwRd/QOpNIgFzXqo5QYk+hyEiNCw7or2/IIyeq+TIU8JJwKUy+/v5ZJSyRCWbTH
yWxURplK8ieVWAmyfJNK5ePvT7i/TuSaoc+wSyCKGrjCd5eBWoN3b3vkDG6UfifZMT94ZVou8ZdX
2yj0rF0auuIutDJ92w1FvW26Jt6lsTP+zRrxX1yPTAGMVSyKWBrZ+rtFYsjpGGKt5swPEOOI+OjC
aAtNtz0NEgUyWUHJnuICm/eyQPioxjsrMH5gWDcfTdD2ezvQ/2YEfb9am05F+GmwRNBJwwR9fyqG
0mkFrPMGOTiWXZnrX9ATNOggqv4qW+JF4WaodL2QVQjFSZcO2+dlXbPcga1ASruL3AjL/1aDaYSb
RGWD0GXUIgo9p/FYhFulyzADpiTGI2m6RenoE2tyq3MfbsXvv2dAgn/ZIrBGooOhc3GB9dXn+eLN
gOeZiaTngAxocK3sBlJzgR9k2BuhPh56tswIIkZQXGBLlqiwfZLBq2IbtlM0aG2k277pOAFtScBM
ZZxzADsbozsm9gnTmliCbLTv2T5sZKLkd40y2jchGoVc+mJltcVZd5P2Aphzl0aS3LlAuVmBJIje
bW82mSnrIY+L+9BErjw47bFuMa2OxC88jZGyG1BNnTLD0mksJM1KE8om9IrvhgdtyrEDgJ4Eoawc
J5KnyJc1tgTmeJPaPipR6+PYiftBtNGPSAeO+WWohfPNqkMqtEalHGxTObfEMT0OOnrONvNgmsdn
wTAClJ1hOIn8YE1ORHV2HfosLAD3iqvor+8Xsysnzl6oernDNENpBbTBMpG5hRLUQBxmf9Qr6W/8
sqoWWK4vwOElzUTsndbgptdcoIoxHYEgRAvuylIlMq/RLUpbNZZE464skpc2SMuVGFOmIU39wNCI
cqgnmsuVH4MWKZ4IL36PRY78kmRfF8MHqlKE1Pg5tpVYo0ler119Jegzkd1E6LSri2pVFV66iCnf
Yu824Z9G2aMFR2bdaY+aJ6KrbefVLpswFj4W5pNNgMsCK19JQiD2gR6F2cKoze9O7dSraVxZVNL5
Wni9OHr5ypA25pUhDa6RptTrJE36vZU3q4Zj96yOz05L4lXe7/CXfsudnmg4K4N3Qaumjch5ySnv
3RJ3CG9ExyO9DuTWSImddXCpfyBNG9A+TtADhNI9RXEsBTpNWa1X4YzIql6No65twq4NNqHaYTm2
/JcmqpSd26BoGXRf3pOf2d5HNQxjLUiabY63C6W2vPS5APXAykeE5/kGIWq6aB33e+5iOXYHN997
JNWS+JhcK034L2XmnelIWDjN6+xOMXVAEnr9KRX2h5YumoGg80OcaSHpmlPIhkY6o0ZcVzJ5u/Ms
ekyVxuX02WOZEVv2FohCVS872WFjbArDzI5x6nxyUtBjKn/3tdX8VdecFHeS9hJxuIyl+Kb3AYoW
RWDJHOr1WBTkY+mU3MEF9Kum2htRI/aRGoO/7RARjBDvlwB77JvDKOR5jrssLdRQ7qgKCHEK3Yig
A51b2eSrVDhgqwxjhz7ekMubx6DqD+SgWZu6MbVHX7XMI4Zm51RW6dqXRXkE6SU3XROEwDa1lmwK
lkhR1j1ips4vftWx9RYIhhgl6nXa0YSz3DHc4M8tFk4ZKLx/FE1O558KA2+za+KbmI/MiCF7jDFJ
j0NT6ofK6u5rTLirVFFdQn2c6CL6ZBdWznBw9YF0TaLYV33rmIfC/Y6ExdgnxgByQNXiSzhO/yhw
Ni60nqPett3GzcNkMYWtkICr7Nga2JfcBtRr9wIh1fTRiH4wFrqfdGt0OcZSBdu0KjOnO7tVsczw
Zd6GsNXvg/I2htZz1Ch4d4QfPtjTWaNVu6okK94yq+Kx8wyq2GF29vrmSQ2KEeF1+cnyXf8pHped
5uXXjsG5bpT+niU6dvA47bd+5htnF/XC2WULqwYjNlfHTzZD5ihnMi+Uc1I6waGMMcurjbPFZ1ov
m2SE5xAHA3mXUr/MN6pBqo0SwUzQAoTEkpAkdDsN+W0tQv8dsr3+1BftpcCHgFeWMTIEqPQQ21iw
qojtlS2WuHecUyoj5E5teDGNl8KM6gOdJHed1mP6KSTRLW4M56uuCLSWdYxg2K6wiXj6Tm+r8sh1
ru7jqO72cL1DhLunEhbPRtq9ez/Egb8gSJd6Ria/okndOe6DUxEAGDk7irNQbEZJRizmgG2j8X+t
KrgmaLAfLKLPjubonIq4+lq1uXHztW2Bbv3UZ4W7pizRMNgV58RNWOHptAiICs4NMs/wpg33sqy+
6kEWnTqVSa/11S9hqokPtafQujCI0q4DgvlwpJAaa2rpusCHe4z61l0iyr8WTRxecNbGe7/qEZJO
apZQN7u10YXgYuokPyPrqne6b31PUnc89ngfF24g3c0wuDYqADW5BwW8Zp4FWEDG4DkvnOg8eN65
IyzvjGFmY5ZcBhmn3MJLFOhrGIfZ+plHZ5Q6gcsWwaua8ZmU2fxBralFyhAcmKn3zlLQLkDHHRC/
rlibzI2cTV1o16LOxzX0LTKhhtheZm39bXD8z2MiCebtjrVN/7ZRVrnzUBQxsK1pHOmktnH8/MHp
sQ5mqDedlvL/GH4hEnDc6xmyUyIqb44RDeshG9WHeLxrqVns+iKPNpYTTyJCR2yarIwXeZdEj4FR
7RysBa1q2kRn+3DETCvd9MABN6lOckrrs1r2u6hf0mgaEfcGjI090ZyFMbabWg9r/IdiN5nHLCP7
npjR5xSHi85JcF8bbbRSdec5qkP3qAntG0PWi09w+Lb3SvSj5fjcEte2sWGFbojoXBBThiUOYvoj
9q7H1HuozMh+aK3QRVebT8HYIZuHutgaoRy3VhnT0SExcpULddUVo75nUvNBEuDH7LsA7mhGwi2L
q4xB2UzpbtaA37T8ZDsy35mNghZQbXqMcYVOntvaU0xxav30MazYvUNb8XC4sOpmjunXauGNULeb
8i52NUJrFQ91bKvIVU5c8LMduJ8rvakQZ9jFxVR9nMqexYZP+vbCzwum8aETQIHJlzZoyS1HF89I
B+jBb/iCBILGtWqUW0acYtPkON3S4oVT3NzWJMLvhB1VG2BwoAJiBW2iMXysKjbHfZCV58qsN4ml
V/ep6u79rklvgpTlbaxx+ZDgu8qDyH+M4hylyqjXW7I7EaQ1KXHilq1ffRvDlu0/+kCbmiEJ78F5
icKnh4cfdZnF+kSy6uGZUw38FAG0WHRNuSPnKNjN45PSsTwhDnIqNQLwimtPvZ9vbJmtO1gc6ENj
8pCVSUgTCxLWbLI811pmJ2ebHPOVpogPXcKJAckCsSSi+H1lfLdkgjkpcfuHXOn6BycI8DBVCIEj
Ez1N6LCoqpHbVrSPYzrf7CRt/dxhLag9394Cu4N1YBKsoyAnC0b69CpgAJAAtMPKpD6rjF83J3Zv
eUvqHmBQBDl2O967uCkYabBkN0WPO89okdrlyUhcVV4d5g6w1mRHGFnpnRWX1ULtw/ITqO5lpHZI
Flk8bITShk8V7tJlXmg4TXofxzoa59sAFLMz9p7tuyfR22z0CRnzC/nQwgxaw9WHzzuanxRgQ/eN
J+/b0Tc+asF4Ixl0WJtjJjFd68oDMZxQaNJB3w9W/qQowjtgGgEYqLKX1XAiNAIEkcitc6SM/T6B
hHjWeim2Viu+a4phn43ppqMpsC1U+2Mc7TzIx0fFhPjhJvqhH1ngEMEEXag2J9jG2C8SWTk203up
3Kl1EGyUUAXNgiUhLAJ5F//zJm28YaW5eUG98qAFVXT35ibx2m2Up3JRqhLZUaN6m6Gt6nPWaPU5
oLdt8LVAxHtKtNY5ak0dHwev/EyIlH6dfnAG1wWwQI/QNRBwKJlX7OH+sUccoTC2jmEx2RQ0TvuA
EdIW7TrkbIU8E6PMDxd1oBo3ayjUVRbHzrovTfdGVekD3fpuPYIywj46iebHgDzmKqCU5kGbWauJ
zhpklEzVcWh9Lr12yaIGakALTRzG8amMdHPvhdo2dehh52XEkBR+dyMv+OCtBrgMKb6rcmhPMrGo
juLuffIjZN6qqC+tgcZcqklzX4JLhThyz4fvIJSAycdJVFwFaAom6vgy3+tVk3hD2fl8ZbR8iVMG
amAFK6vUF7VcMYbInePvVMf4EhU9Cm/Dj0hBK8t1j7vcaOt0T+SW+TDlr24pzpcry3OGY2qzOFF9
Ph5Tw5rjeTF529kPxzT7Q1gPw01tU3w+pri0TTHeQF5ES18UPeVCuPjuiMeL9bpcki9srDJH3jVo
UO6U2mRf3jrdPrDsLSoH864iFg+BrmpdlU6hgJulh8YGljHZnlrLbM+KGU1Oi0E/kqV6iCEMbyK/
yXaj40gyZbXzSEgo+54KFgD+WqPbKL2hbnxiAZd2AxDTdVtMIxPLxM1i5DON+SG18gU5Tc3a97EM
gJ5TsTljoHahM2xk7bcUBMIvRavml0qINXFo5ZVF3sGsRvOOhTJieOHRNXO/sdRTn9hQrSLL9PYz
vcZJkMrChwbEPIzwOkbBlgKRDJaTPAN/MCTLVCuCFctH/6RJEzszBM5DReDJIrVZuTWjTE8MEs7a
G9GiVExO+NSq8iEbTWuhtGQeKizuda0l+DDPgT6G3ppdgfFN57SYbNL+85C/5JKA0dS2/ZNHHN+V
pZoBpDYKDpRMkS4j9Nto6pCgUbLGB1IwFSywxXZIf6h05q+l0Vk3PW+GPWCoehHFiXVLYEBIRah3
vdPoO6ekblCKPL6pKU8bcRQuxp5VgGxQD/G2u4c4QXcteeUS6ZPWC+syb3gCSs8HgIu73jI+a1hr
9kaQYq2U7P1EaWxstzFviWUax0KLPjqKmu+AjDTMBRWb/KpiUddkIyKQlEvEqtO1WxZoh5RWXZVh
mt5XZe5dlf5FzVvrcZhu3Obo+5r7MN/xdf9epbl60bTAeqwpgi70AljPfBfDBq5UdSDje3q01YZp
fvFqlO28DorU9hjltVzMr1SAcL5z3OREE8h6nP+g4gujLfh6R2+8C1Ai+h7zkdg0Jsa49o+vh9Ei
HWWQbrfz3fkn04+01fxir8+b/sIvu/wwJnpH8QAmJANSgDxGP3WZDqPGRQjjIm5ZDjRuiAWkeKzq
9ufBjKMV9SGMAq5jLJ3ilGqJ8miQp/YIB2QTB2V3m3/Ve8qXIpbjeb5HHQUpfZFkh/muraCIV3yB
x2T6c4QowbbSByox093Q0SxGD3Tc4EqVx1bP4onj+GN+UHVS5RoO8W5+bP4VnCSqHuPjfIdchAPt
kvL6+uwJFjWQlPd6nHZAW0S31Wo/P5pK2D9d4mub+cVw47IOCqDQzI8WkccUVWDymx8FT5VcrHR4
nt+s1ioYD8hOlVrDeCQwrBL0WT3Mf4kv4xpRALib71nsf1i5eONxfh2vmTpDRtbv5kdjOpYb8GDK
en60yw0e0IXHxcxHode9evRzKEPzo2yCsjujbF/fnAnJ5iEYAJRNH9Pr84du1ZVOdD//KlT0Z7Vx
48v8WKAqvBXb0g7zg3XiSgK6U/H6HdiVinDMqKrX42jR+O75/qD8TceR4Do4aXkUv/4vHxjblRr5
67cJ6lt9tNl66Xp5iazcwKOh6+efN0rK3tYjhJZVa3N69/v5bm9ExW5MvI/BtA2en//uabUyIof2
TPYoJZ7bxbvnYHM/ITez9vPv51f5+QJ9H2oHr9a3P3/lTDvtn3drUoTXDltzuBnTq/98gfn1Kp1C
XlGVw+srvHlOYkTVWRL3Or3jn8cUd62DKQ195XYUGLx+/qefz8GFU+7VkfqkigW5s/oLStb0pGSd
yX6ybdKTM98kuEaZbXgo8GMeDy2xjGhDL38+Z/5pvpmfMj/55935p6oJsCqaFDKnF5l/9f7fWfN/
Qkkt9lULhuvdIfx86TeHGFmlsQrTBJryfNz/6l//PPb5JcUQfNHDUNm8eXs/X3t+ys9/LTO/Po7u
df7Nz2e9OYI376IrE3ZXKRuFNy/95nHN6clgJFtxqdX5dxZr3dlTrfSpLlhjhiH1uAC2w1PaC22p
5CqygunRnNXSZIOutvPdhmDqjZ+QID0/OR7ZoZTTotytsuzJig1vn+HaX85PNkhJPpXo8Il751G9
0eQlb8CiTP8H2Wl0U8JmNz824IF6kPJp/rv5ph9ZxMW5fJjvdXECm1Zq19dXGuUnIZvoMr8S6Ci5
0OpIHF9fymDeMjCa//kGanNY6SklSFRU6RMJAfANkhb97HSXKVjdpq2lvb6BUhvkXvEY0+ZHZeii
V5nK9aksz73V1Y9ejpgFFf9wA4SW7fSxBhRSW+rV6Kt6yeIr/9qzN1eoW76Yg/KSFHb91HUaa3m9
GjA8JtVZLaW3oqhhPXuFcZufKurqEHXG+Mmi9rDqoMpfuCiJtBwTF4RVaj5Iv58QD33+EraHvDXT
75aCf7OLm/jeZSG/tegr7FOzi6+uAIVetOXwBdzhan59TXpfCj/xP9i+FGsCmfyTX0fOyTLQWou2
Sp+BmT3OL08xcpeNLrLFjopsQCv2Dg6Tf7BiEpwrxUsfchaEABx4h963aFqrjUVzMya0Q5yacKxA
I5GUMdRArxVxrovRfwjhCuw8dMlLShqQggCtXPNYUPcpFP8BQ1e4j6kFAeDnyXQUggcH/k2mDeU5
lZCKK/VsK3zNVp9kHzNFUSlRID1AvZN+JL76NoDUu1XkzhHA6t7mX1ui9nea2+nr+W7n0/otqy64
+I6uPEkgiPPvdaPFujWQKJJbmclauDO8R1F/Ht1C7AHleTeXWQ7xusi+gfM72lbSPWPRb4GKZc6+
rTwBQoPFS6YW2TdRUqIl7Pu5RwW7yazUP+C5GG9+DG9zfg09hJijZe4z8lFIKPi4DkloNrdQFQON
P14jobtR+2q57d3CWZOY4RSrtoeIF3v1D1tLdP+hVin36kWi0b0xczpXip3vcju7mlHRHH/eMLE0
R13mVMDmXypsZ/78kcphvs9ZQetjmhyKsUExpncnT7phi+S9nG6tujsFdGSgWzb9rm2qy/yc+YbN
dneaf5qfppP+lq1s1fiQjtG4nf9qfuD1pX7en/8kykS+CayewO83/+/nSzZIx3dGKr8HKhZ+jGoP
auYXDyTDb2K2Js/SUcOzl2GCce0oeDbVlnM2gTPTlIX/HIUgIwmvcna1bh9jbbBHhYLBuMzVsbh5
ATU9o+nO5XSv76J4r2ZZwX4etxW5K4F/VHT3SpaHd4dG5IepwRMntte+YJg0j36JRSicKgTzTWYA
XVFkcd80QMCdxA0nxHB5GGwQxhD3u3QZO53cpg1cLGlTbcQQUcGaGzGJWzTMorI18RPX7rGSyYKp
uDspnUDhNcIG0BJL/RRVIOkwVyK4Am62SIbysRgs+xDqYGI0LqolmPCFSJWdLr3nBObTyo2k9wEB
zikFfP61s6JdnmaXIPTqr5Q5dpJe5qElZWpZkKIlkVc74aqMhmfVkpvBb9V9oTKrJ3m3bOp2q1f9
Y9ECLu0nEBtJEBvNOwrpg0kfRINDygMQJxO8IS0ABwluMmgIO6U2GlmItIwaRFFsBhE84A9Zk2DK
DOD1axb1aQnja4n/8mMn2S+6qeHvGcEQ3rE/nwpZi77zuwV7FHNvZw7k0ZaKUKvi9S6c/8veeSzJ
jaTZ+l1mjzHAHXIxm0BomSJScQOjSEJrh3z6+cAau13k2L1lvb+bsK5qFhkZRLj/4pzvwOvQFTSu
Gn+JQXo4Vs59rpn1fbBS0jpTvQSmum17A0tJwG8HtCfcN1P1HbfKe2gGzaOkadpw8H1iRaX8tqL8
wSEFwleNre1Eonc70EtxSO76rJdL6/+RwbtESB2N6xT66EFU6hN4E9OSrieq+tiToLPLxzpEmcZu
GB8XlDqpN9hnVbNBwrll9+ghaFQ/hqjfRn2TvIceOvzeQJnfDc9yrD5B0z60wgyfQj3bgF+aHoI5
fvEs7RNys9rmE+4Sfs59w4LQl4Oo1y96PGq+4dJmMPt7kVa+xGmwIgZR3OEclmPJ0co8O+ITBdV8
9HT8MVC4GV7E71DENsK8eJEWbCIlmZMP+tYaOI7qMr1BjX+ME0gx/LWnzGQ1s7wzIdAxqMpyzbQK
+RHGCVvfJWb9bFhY3Md8OOoW8itbjnC0IaOB8tP3TGquQwe/EkjrUURGtjXj7mIkCg2/oLMIGRKS
1wWk170y47Z8cwZSxrxzLdpk5CivUZeUPGYRyFdB7Y4lQ20sq+Tr5LlUidC214VmIa6xg3CdzskW
/8lP02BZ2aQrt0KiPPOV25valwz0w9TSahsTy+sEK4Lq23PlqA/R7CeIJddJUrdgH/elWeQ7twze
RFh/pDxpkAuwMmpG/TFXRI+o3v7sTYPp+f95YX/4ElV2tklgyqL7dlBnJu9tl3/FBpLspspi1Aep
cFNYXe4n7J3YxNvgtmYSN0CVBTEnTlqVDNPa4NmUi9cwoqRm0gtzp272DPQJ2DCzcpXJdIe+LmYl
Y8NXZOpWFX14bAbGVSFaPD+0sBWGw6txGzXzEGSW9gvINbnGzqSN5beL/UoDdI1qxfAjxwAWO5rs
YQwL5JO++D5aHfKSHvommDojv8p48va4DDBsUfLFzbUvWLbmWCKsOnwaXfdbkZpyN6L+3FSufW4K
d1vHw93SjMdgEIV/SGIb/KNuQpqtn1XE4sqaK3eb6tahFPGu9Uz9WqLKgvWV7Fvki6uuow2Au5wx
nHH2uuHurd5h9jvhzknsx5rbdkXpW20CU2zSoblagxMAD8MDZVuld2in6r3WzU8vf+/JHNdz+5qZ
E42UrJGBRcEHz2V7ou07Wvl8UpL6iO/GFiwMJJAgRBfK/Al93C4q6/DcNsMHZvOTaES3rxzIQkXV
H3Nd/cz67DIywMCgpq8jYFQ7sgO/N5KHEr0NQBfxI+6Ldt+V4Q875pc5mnexzPI65rW7WYIlVrXg
sRdw1KnLds0IYDKtunI/N667bh2cSlWhfxbj9MI3cThojo7rJiycgxqY0xPOpm/jOsBBFMzWji8H
3MsgASFbDD97cXS6TF6F4H/q4aXN5kMSlgCtZ+e91znY9NHeVlN7Hfv0K6L173koPuIsAV4ui084
tcnF6dJo07njp3D3cR1/DTXtCRDRMWMjTXGaglZU4z2HXhCr3Fvo+DtLG5MDB/q9bZao+ASKWWHB
KXJAV507KX7Y0hpOwi3bl6ahLLMT+xtYCRhhdXVKC4dHsxgEJyc7x+CblCeUcuKSTKBl8hz3lx7V
uA9llNw1Nh2YmOJrMOZXoxQ2c+tlT9hZE5fCT0CwMruiEI1PAlCJNsuQ+nOw8Heh4LZzcXXTiMUk
TkJuDBFcZMw2JzaZYVfzpcotZjJzMmxSStt5kOeQMuLqpCLzLWFfKlWX7KTBBrvdWK/D1uk3XYR5
SU/d98ZkyVh6Jr7galdnqQQdaomTC8A9MlV5mzyuV8TXF5gS7QHULxiCUlonK38mFCh42wAFMw96
Xa7txmgeU2/8AhsNzIMZA1RLQIwKZ0Ku0GrPlRGsCSqy/NpkZDgL523wBja+Sl2hR6jnvsMdJezp
1ptCPWjzRC+SUaaTPcXGSs/8kuHIuVzkegNLkisLSjMqs9ci7ryN7aUfDbnZJGAZlp/0ZbyrQcDk
rDQ5MQFWt0P2ORuJ3HIaV/AUZsiqAY7tOHZ2CJa+dKHKaBF1fSN0kjrNPpkerGZMVnXsmkcQdiXr
+m4X1O5B9+iyVFgKv1OxeTBl77P7jU9xC0cupY0zg6jAjZdjduYCObYegJ/ZGB5sFwlbMUSfyTyW
a+KMqG0L/dbFCJWbyN5qVhq+yEj8FENyt4ToVwA1FkdkdXNSt7zNqmV8EY/Nc6m7/ZbNxKYp++Ck
Y8LY1LVRryUf+UHLSLJxFf5MjqKdqWv1TsuL7/qbpAS6lvgxMEIoAzUEMQQh8+5DFLOrFnU8XZrF
BA+KbkPyjdixuifKadFbIFHOLo25JnZw6whvuo2yC1ict8HOzfKfTu/emO1WbynBN9u59XJ/dgsU
SpOTImSqEtorDlFznFlbc5Z4HXrf2cnPFfPj9TgKzVfIAk5xrH9U6efYZOMGkESrj/N3Qq1Onui3
Wl8YH65K4bEa58Gtjfvg1cMl7ZFMyxPIjegZDDEwzzQ8lQBo1q0MueWtzNvLWTxpfZw+od4hpiEE
XBhaY3HDozSxnh+iE2gcvejWeN7ng3TvZYe3T8tB6pnOj7kfinOYVCESsaWkaJPvWde716GcH/BF
bxJXGIBUMYwM/ciKRAXnxmHp0BIz5hudDN9Sk7qyQu7BLyN3BIAQ0NVA6rvOwtjZmM1pKEePweT3
pgGOb/SDyafcMz0IdPgq9TStHc/TD1DSkrWlhTX75awEFTqwapn0Qzxp58HU8CE7F7Ntq6eSgIC0
qXJuWeKCGCPgByntB1LAqEnZYBzSEOpUnhntDsBd6A9e7PHnpGpLPrs8TgutaXKvMhnze7q0H2Ye
3waE05tMQS+vibTYOD2U+6ZURDCxEDqx1Ue4BvnM71C9bJsh6R96EgGOElZkbrXPDZXLFxaUJF5Z
PfBot79DMYoOqikfvW6YrpiiOJTQ8O2h+pFjAu69H9XNNbr2eVpYbnVfXaShvWo5AQqQz0bWWogX
41k052JQNwjEGKLBNRPunKzcsIjPROMOh1F44wZ/uzya3Ntxyt4ySQVrIDBmGw1/+Cav+Mogp/te
j3q8D/tuGcw3ro88Lt5odnAc3PkY9La1b6X1fa7FuFee3j4hI8Rv0+c+9vFu19qHuUm1Z6WH3oY8
SQB/8KkAtrDNsAlSU/r8PaTsZjPK8iWHIbFu4rZ7zmGLPYdYsguze/71YtuV44PtMkAjAWRrj0Rm
kYymibPRVte+NMUe5l+AeGsFOUlifogeSO8qQZanN5RHgpEyOvLONOuHXy92O9NJDhIBAv+PT5AW
jbXshH1csLx5ZzTbbGp6AKYGyBmNgGaE3HxeUj4mCUuh1aRlhj/6Ze5Ye/oOxRp+G6fjrh+15qSW
F9y7MHdSN9wQPxM81vZtFCnJWwS1IWI2upcAE/hGUjuBMDURI8nwxdTNEYZZqb80TvmkknwD3hFg
HDdh3STtJrbnaAdtWLz8+scQSSB1CKhoG4LcB5WQnzf1C02HdVFSsx+KJPN1jc4syNi8FGlf3jXQ
m8ChPMBU42sB1+pHvE6TfNjWZRKcyrZ9x4sB+tFr971enkYvoo1sjAdFbOAtCWGkskqPGY9eh6mF
I+kM5U5L5Guvqe9L/sVOsTSKmXEerfibGgI+vhEpzpAhnZgYkyr0AA6qGZpLG6bnCAeWqRhQW9FL
km6mcd+OHZGCsOhMzDU7XePib51Y7GZELYAXPbQC3eRA6r0RzI5wEHPLlgfkW5JFck/0srbTCvoo
zrIQrW5gkGaE/Wk2g5NnUSExUHm2E9fx+74TB9ur8nPRIHbywljs2ywtQYHU2YMXa+UWRihO5JEK
RlUNWqVRO4xpjEgkS4kfkF21a7LMO4Gx+ifVN+bPPx0ItkPHIRwd44wJ5+p3BwJoVlko9BD+L5Fj
WqjX3EJpl5leeBE5ofcp9//m14/lTtlpkkCUkOsY4HLf62Wan48q2HpzR6iA16HBrInGW17ifFM7
c3wx2DaeAUNCNhbBTbkNH/Oip2yC2tujw7V3c482jKLXuRg5U4EpYqxgdJ566nEMtTMHbjWN33qU
uNzb5CfGgCeLgaTOknz6R9RK26Gyvg5aOL7TxYwu1M02Sm5YQQpECgnWJ+a2w0NIHp2nyy/eLIKD
11EbxrGhw9AWnQ93ayQ4xYPXZlf94Zf6KVu+z2bSSi6zPF0HuC9QTc4eG3ZjlZmBvLR1097yn7OB
wdt8L0Mb/aYkfciS6RvjBucvLfygssLnWCuvXT3em8lMDn1PsJAg/mbrZGp8CCtqjjAFcFv25teS
nbvhViC3xqQV71WwqI6BfqtGrYRrVh8tkNKxMeMnBgjNdphGe9F+OUetjtcl5FL04AjVEXgdOuYP
q06nIuisRH2BC4fjkmaj/cFs2fXnPD8RC1AflBoKQkuQXXu62hDsMm8G5Qk0jOpbZeXJsWjLXcdE
7JyZximVxkKmTvYCOT3sMwouAiKsbRpiZImwf6A8+NLnnOWLFSCTbIz5ehyLUoh1smQAOjifVvgj
JHPN+aEwvW/8gNXanOqIjTuhJ7VLdNNo5gHGRvlKkffJUKk5VqKYtnVb2Zuq1r/3MQe52ab6tswG
hDTIRCnusne+xONTXModbNn75FjDe9s0B44o4ivqKFi+tT6pyjUAdaxcG1Iyp5PHMLFRtJplf3Xy
tH4Oe7iTK3R87UPWMclv0mb36x0DhnXPbpL4Dc/SMpIIHnWrT86xZj17WopuVFqlH/V1vrOj8cev
urnOVLEm1fCm9S8jv9v2l1ECJC8j5w5ioTWT4z4bH6UO11suboBSy/y4RQsa1mcWKFS7OuPKBmx3
1k9f+oTnJRinQzPa5rHTRfwuSFNAxnXWoqZbopSMSwS4mSXIHTlV9OyMI6I5E7EigG+1HppsS5NQ
PWa7TC7E+8KRL5zH3/VTMg/8AQP3u1xMG2nTVh8TW7ZTMXnxdUSGHxfyydVIKtBcK2KSA/8f/FF2
Gmkw02AOTiLTvgae1v/l6vj/KIH7VH3+1398p19VzfT0Cen5dzSAxBf3f0cJ3L/Cuizir7+jhPhP
/kIJmfp/mqbuAgwgNRDpEDCv/0EJCe8/pVgifLFCLTbexZz2PygheEHUtdjRdB0EmGELb7kXWsrv
6L/+QyNR0DEtYEIAvSzdweL9bwEFFsPrv1yAhG87jsFvYkgbfhnuoz9szZ4euSYuQPQ8MBUNz6lf
euL2+qovr9oAHr9ulb3XbWi7Kte/qhJ6J0eJn2VBegumz799dg9//bG/YWp+Nw799W4gL2BlccCj
MVn6/T6sy0hDb8NJblcxQ0NLH/0QGuVTpSUWjZdz18h9PTcURAUmqDgEKCL7In8ae4XMp8Tj3w2A
T2StmlPgdt1feZiw7P4FYvr7+5OLRe23Twv1BrH3OilyjmOZf1rYKtJetKSPACW5nb7RjQj8woRu
v5LifbFC7PCH5Amz3GLAYxyUBttWjzC0Ek1sY5I6YE8xujSW376TZlCXUw8wOO0D6Z3GanDpqm38
EGcUWhFi1e5WT9FjKhOyuvrgs1Q9at4WB2DbwfwXKbR8SJK+bTj5P/yk4pcJ7s8fFcqUy0+72OTM
P0qTQQ8Tk9AjJKkkM72SRnKZvdy84SxhuEvZvPZC8uwyTk/aF61/MOq2RoeHCBxi5usUD+JGVMq3
QrRff80Bfr2QkUph4gLt1UOHDs6pjFWguzV+DSAvJMU6sCottNZCUH+FBfimEdcA8gWneoiXaGnZ
qgu5smjKCDc2rmEiTd9s7ypgeeDGhnWfO+0cDnWFztXKNnIxZIrW/gygjnZddzVJAEVTr7GOKmHv
drmU+0Ib3FMm0lMp2+ivl6ihVUyQHq7NJoAmzq03dXO5GWMv2Iloqnzko/o5iOpjwZZiP2Wkawm7
3E5RUP7oc+1bzH/zDpngRNTg3pkLe68EibNcbVdGbPaDk+EBbWVwLki4Qyv2WQxQYiMH7yUpJsMD
gHdyS9zBOMGMwK+Uue2t7dJ559h1srHSct2VaX3EtzKss0YxY6zD4MitWOPNI2BFzEj8HIBC2eRD
yZkeIVJE1xz97Mqq83XfmSxk8rWCfot9y/mazYV7ZM22wMKcnT0b6kwngcrQ0XkK7TcLCsQ2a5bB
lwmxiChK43HCCYXXaTxptj2t6PKiXa0K8yr2xjAGl8S1pV/psGdbrF43TpnkVpVOjKbWjEkENN/6
VIvPlY2Trgqke1Q1y4RgAj4emDEzAN7aNGEHJeFJrJVBMG4Vv9phsjGqRN1/FTiY0eCgkC3wDO3i
a8Ks+6hHBZG9YartpRtdpGlBR8nSS2aDV6JF2rb13B+ZF9n+K0CQamsnDR1LBBmtYlRCuNCu5pnf
m63q10Xb8Ik20r3mLf+BCmgcDbt5TzGwXFXYJBtgHhUEsSDf2hi1B7voMVWFZL+ZSp2cJftHyx8B
R4CsN9cNzS/V+EfHjrCQQF77pl42UOmGwbWB85+AFNEkd49OcyWNot6OjnWpSGe5k9tcX82kIY+1
IiBddao9RgaKuM4o1MaMMTItCrpM715sZby0CIVeHEYOeuX2m7aNSSRr4nvUkv1WN95CnW7mJ2W7
3wLDubSRQZjznFRrL+piJqUVsQ924XLEOiBQO7IsbX2OHhuh/xM35XdiC2Z4bjrTdj3DkzCS5J+Q
pKGupyHrgaB4zDfZMGUIRcMKF4nPGWg8jXKYdzLkDdfR6OypeoKNWc3Vl7h1NnRKUeGP0uTNh7F1
spVKmxWKc7n5Ny8mwQFpM0oVjruw9/6kf4CNKGVWFiyRlQm7jTv9SCuLxUFftahc/XQp3BC9rjTW
DWE97sckDfYBiTh+Cjb00MfM7mFwnecxefmn9/Z7F8lHKIg1EI5t6oblOJ77h5M/YWmapzO6fdPU
whu8/pD1auC9lwucz9In9WpoQw+I3ojuQmdlljPloMsKmWwEZOyIoIFNYLrpWWuaPemwT3lkGlc3
cpuXKd0R4Zaf5z59H1EKIIwxp4PrDCs9HpiOhmo8JXwp2tqzySRjmEW6AM2/F78HQc8cPSV1zm2M
duWMQ71JszY56EA0+Kq3sBAqD6ZvzDqyWCKclDGcR1C4/sBwZldUrnx2tPqto+/5qs+oWKOuLeEd
mmTNlHPzNIgoOyRq2dNEWvMUS6KZ8Bqss0Ri2l9eui4MTmGQl2uWss06tMP20baeK0JCHgr+he6o
5JH5DwZrTt7XqMehidLDWuUWgR+WPeDq7MYLsS8sPqmA+pVj2l+s2dhXKZS2abIKlh8Z3BPxcwx0
52lE1LVmYT9tIx1A9UR2I86kOr5iNf3WlIF4njd9JMsT5vb6r5cuJ9lVqSg9xMsPJdp53riRgT3G
jfrMTyrtPrslKgZGRTfQ9H5tdOMtmFsijryu35qpN3OHVcT8KlffB2p+CCxcXDDtGQ0SLHJi2mdf
+oGJNBD7pNHbr5izT12uC+xvxjcP8sinXQxf80wRPpICCBi80bwaIzuX0e574g/4yK0xxTQOt3gV
1NkV85v1Snz6vrOs6dFCdrUmuuSjEVq+5YubP/Kr7zru8gZtKDlCbYbJKrSumhoBeJDGsnYqLd1E
eQF1QFavs5GpQ0FogheE9UObCvYfXyyTIIzZsONNM3j53eJAW2XovVYzpuCjzBu1x6LWX/7hG/Vn
USyEhRbPsnUKdGCL7h9lKLGOES48WlA09yS22C1qLFU9BATQHPBw9dBsyAywsqzZgegqyYExGmZx
LL3SAdGC90/kBEGb8FvdKWBLLY0E7+fXSbQcon8z1Ceqbj3uL5p309kF+djs5eSRZNsZ+ZfKMBj8
ECsMu/OrFlMq6konlCXDQh/C/cwbY5e16FR0aT5LjU2u18f6JiOK7g4Hi9zcRiQ33NdgeNLmGqb2
Szgmyk+aSL2MqYZ9oPPYRMZzeEbtnINvyOY7cyLMkZLwkMWLW8/2Oac75jBkbMm99SUw4bU47vPY
WuUH8RcrZSVPMeate7i8WAg75hE30q9/CgIMWmkxvDveUG6Ieu2YI2bVtyDosMMuK5qxAxsmDHJv
lxe0/NEJfrbtu10PLyAHZKGMXMdUaPR3L8M6yfDxcUJ1tBodk28HBPFVpXnDl1jFL3HUiIPMFDlv
BaFtlgItYOTu+CiyPCLaOz0x4diSB9neasRgZUeJMQo9WI/am9PWYgskk6gOiUDAnSyyiRfPT272
TxQm0ZxvpWxw4HQLzUHj6SinITmS5uyt3FgVKHEKcZxzMswjnBJMGxazemZFe4uj9dbken6YUA0s
+h1mUG6EFGmwt0PnFU+G8Z61anxOlhcYpZVvyqCgTxrjU/7NSN3gmlosa/ocvUrIsYjvbr6EQxq/
AMsK3smdKp6nmUyYytD07T98a36nAC3XkM29B+7atFxHGn/ekR3oA/KWJGkx6FuQUX+zwslm3h7E
Z7sq0W/E9mPZT8su+zMVPLE1kp+NcMYvsRW4J4BN31GG/MOb+l93I9wwz9G5vX5d3n+2MTU2wsaq
iR9xFjzrKCRICNiUBytA/WXUufXRsvW+jTqRL7mQ2j5kxc6SpB//7RJCQg902TQIUKz/e9ZrO3kV
DtLB82nTBbTDYYm58lMi+i5xU47bkpQyH4kkagtcXX7fxMWq7G2uJ0gLOGZvodn2G7v3ngNUqf/w
MS0lwt+7PXiCMApdpgkmvCvzFyrnbwcMRXuge5FA2ha7xZbI+Dsfy8adpk0weNU3vat39jA4b6wP
wl21fHYuIckrQeobskpjX1tOtXFY5UCKLVvk4mX6Iup5V1jkBvy/3ytCnaX3/Pu7RRe8INiAeNGE
2/gcfz8OWybcVll2pGhO4SEHHnTTK++RhLdtQxl3jQ13W5G+dA7Yda30xmL5Yh9qokw3+STrdYbY
qTXCba2317kzFheVvBml+9RXCgBtZFwIV2OXWHDVWSEgY8dtWJcx3D1y4MaEaV7IsH3Tuop5OQQh
2lNsUB2KwUoM5nclgTLbFSylsiiSHYt8zXqrmr0VlEcYfEh6LDbM0EluLLq/iZHVB9lNV6trn2oN
6B6nmWSWar52GYV+ZUYH/FZEl7QBaiT0e/XGcrsjTzGpGAjMvcEjjYCqJ6q6d9vWn3vubxbgR8bi
1WGBQ6A18kCt4o5a/E1GSYCw7rSkSZo1bs4Bzq9F8glUZYtw+cWTtwip6pnZZzMfE294idoaH8A8
08e2pEQA1U2Vo+/jPnqbDEIrktSLzk2r1Wuv++jRFmRWt44Kfpta/RRXs0DRSCGf+dH0sAizVjBd
OCFbeCSDQsPndGXykLP7WodRjjKxLwgmgauxIg6J1reWzjFluHwd6ujJDDaojlho4O9dgSIe0QIC
Y6P7t/vuVHNpe2xXg5FkKInxbMjKW5bN4hjY2tUBkIQ9UicAx3pk2hD75DJgbgZOgqlxm3Mw96ZG
/kcR6/go9K+zPqYMOiBjG4M9vJInjN9/eHNZU9BiOw3TevAYIOxJMkHL1dHNrKbwo+vUhAimTXcd
EtRY9AUknvZFBOruwZrIXMKGgNysTLsK/chMsifGxGDwcCQWffNN18zBl8bQHqgsibkigqVtz0z6
1bOLWH4PUA8bT8iaIF4csebAQx4Nfk+m7kEwi1lzUqOL7y0y2cCBVlpr+gBx0NO64bsawnjdaqbD
8Jh0jtYhTGqW5lPujfHFSrTnwEH0EmLOr7OfjH6+ew3ajaycCUqf4DyHjrXqREJCM8mY8s4ffBwM
XayRXn8sgUSTeBwTG+2fLDYVQeVhuwcPeTdd8oT6ybmZIw7hyInO8Ou4k91m7wyqw4aqLZ5WvX9u
7eyUwlkIpYuMLCPcbprjm0RWBfuDFmCKxDG2xluOzs1DK3IvosB/r3o2JuQIPIvQEdtUjec0iRkL
/WRV5axdNmv4I5+MuqifGL9sUTcrv7aqE3t+4vUiNR5pPPZdYT13s0ceOh6djRXO4zYqzJ+N6Ost
+3+oNBqJh116xMY4r8xehAclWNWRNs8UjG1mp2s/Ro2wGU1mOkIVrmgSVGLfiHSwlIvfpRu+oOwa
+aEQMwDohJCSvBCOXb1UpaatU6KcBVF2Vx0LozWFCZb5mpQEQjf1ppmJ5Ku+eKXizVFsD1zvW/iv
d1n2HaDl+XUI0o1svHJDn/yNpCpc+BlPJ8rtYY/RAhcwA5SkOg0WokzGPsOGL0FhoGlM6t7zZygG
PlOTwO8IPsWdzsoiiBCyci756Kg4z76AVG78hEHcrpreJnKsY77ljT/pNawe1hmFxtNmpep97rt9
V5EE5HThs55m1Ql2SXIwariFrAjXjkHAj213P+YGiKyWuXLNXm28uG0FtKomcE+llZ9IY3pOTL1c
t5Z8g9jGrMTuXw1jmPdD7zLtMd8sGb/p3ZOTqm4zhGlKyTRukVcksNTh6rANVnRDQbPBNpkSGZPr
tINT47d50PpGOcDEpmduiAAq6rw9TvZw5bKO91Clz2FZAnsz1iXptXtq8A5SvDLPdmNf8pzxJV5S
jPpdHl4nV982mhPe5vg1sFR3cryQOIhuA/brvQsHe1MEzjqriuEQV02/ytxgh2Mv2IV81iWmn3Xr
LZ9W5l3FCBbEMlt9N7RoDpthjk5VsFibgD98qcPqEWt6tY8m19mPhbWTakK07WTbMA+JUFr6VLdp
waR7ZbltuNd9Z3Z2siOqyTOikhQula+r+t7PtfONz1Xzg7AqtxZCRybr03BWbfxSucXPcTTnB524
VwbNn275Q6o+urI7Bs0RZeY+Ddvel2LQ1vFsvRtlyDOzyNKjTKxjyFEbK4ci4gSeCQBjfmIwsyt6
HAmay8TAZoaZFX2HoviJNADtQg+8yfNweOm7eInbtgx05gH0mJnJUKwD90aH4KzqPiTEcspfI4sQ
S1x+YBVc/Z7EgnUnF2KibLnVTVIhSwMDSFY8tDpZfynx434bcx5N5GM/me2THBXH74wi3CQynjoR
3i2xVgQ+84DzYfI4cS0V49pwPzPN0dYOJiJqengDVV0Xz3WFJhjUx0oKr/hAVeV0zDn6up/XfaOl
pzoZH4OJXEKXteIx62AFWehkmyA0H0mn2sxuLTZMfD/IaTB2YuYvzEgJVirtyj1WeetRpnSfnDf3
llUzxfQ6QE7yvc7nN8wv6muB6X9l9OOuoR95IliJqVk6vbZdFWwUrDeOeeRCUqfnx5+zQoCckmzN
X4PDNLzgMbDC9la52daBarTLyQhYcXEvmXbFSfZ9ulXw9DfOAP9/HsZPBV+O5U2MWpIbE7g+Ml3a
8da2tzCNqqMxnnLZwtqnPDxQiPkQbrSHJNOqXVK7td+TDLi3DVCQHK7WztPmZB1jlDw5Qz2jnZbN
zu14QqZcjO8tMhejo7lJbP7akrQb7u287WhGk2g9sXX4Sh4ugTAzFAGdhNksFzt9nGwc/0HXEqWE
jVVV+deg6LSDYeJ4QvUXog5S+XaqtfiOaKVYBU0dHFCUnJo2mnbGIPIXIwiBoCwBaXVHk6iJ0xyY
+X5yhvxSqrkGSSoNVE/9U56hIKNFm6ODnoXfw8DZhDoYuKJX4yYvx8B3+/BOoKN9lOQa6i8VaZKh
RGBaEeJ2ysog4wLAtOTUD6qu48d+eZkd66hG6Z11onkfJ6dm4EuHNCii7r35qMw5W0kGSO9lDqVH
s4xh1xYekQsRus2offaYlSdAjdYkCFA89ZqGURahF+YsD0mL45zyIkAsH2XHGVgVsh94PpOwQupE
E9kDTPF4N5SWc6HSqfyBtZVvTPSyZla1twSZzc3qpkce0fxhCvF4qQXzJVQ87DSnLk9FXIHxm5mm
N7PZ7iSd1M1sxnIXc1ohHm6ix9hlk1Lq6cMUM1iIZV5vEQXLTYPNEBNMKC74ulkCKZwoFXtvzrMF
bskWJGLzfQmYZt/IGSDGLWMEJfji8ctIDKYWX48GDBu9zyBTlwRHtkEmj6S9ub6H2IZ0BcS+6aIZ
C5X31WISJQjDe9QqL3hyemzHha269V//qGvjzSvBnIxutHH6Btd4+5Z1qfaoliEHfrxdbZnBYxqY
N+E2bE+l+WOSkfW6MLMdqnI7DKXPV00iYr6lugn3y3m108pl9Ja0+wwa3ooNT3ZHHN1RCWfqteLb
nGmRdzRzezgndjKef/2vf738+ndZpH9opVvvhF58nwldOxPebdxit/3RJAknKk/ytoKKdMIIvRc5
V0pbGO9e7np0I070kgCsx1hmGUeCJ+MXnRiFtMuSvdtq4mgvL1Wn7YrCC7/EDUyGaea6dRpi2HJi
J5BozvEdYbG+oUaw/puo81puHWma7RMhArYB3NITpGjkKOkGoe3gXaNhn/5f0Jz4zg2C3KORKArs
7qrKXLkuNcIO46YE1hN53oGUO23fo/R/iX18EInCCt4tWIYpMlk3JjNo4lQnPGUsbrGCxDMgwCTL
bygOWsvTOWjfO71znt26tDfg09q7agziSUcnuXGGzDZmBGpiRcZFtyssEmcxqygm+080yapNhsTz
INy8e5o9Vz1xon7NMe5AGGArmrvpSYtdai5hJRsHBiFuedf9VGO+h7um/lQDPcuMkfxK6OF8FGZR
XRyG5Dj8TOT72Utjvuh1EVFycgklFgq9MRcTmaVuYzv0qEW8iHAJqW5FXERnT3B2oTgMXxo/fIus
rgtKvy5fQw6vO/oicHdjJc9pRy980MjPAzEx7FrTeJODmT/HhWVeNIvIW93J+k/sqsaKrMDmUKle
XWpkxrvBIt7Y0hxxJWCPzxLSrihSzMcdI/kuYhLDK0v8Se05Wlp83TZ3cmutaAVc2yl1ru2X1mLB
SJIsvmY/F3K/AiezrCPSEqYtAENy625lWfNcZrV1LJ1vku/I3tTQ/NbNgdbsS5c7IQbWFk2uAmbG
0X2yFVXKkiD5c3Hn4hFPBiTaPLoY8JKecNj4z6ne18cBbgJYcJsqqg4/UUtOHCRVdPVKtN+R1KOg
HZhWJF1j7ylk0jsQmOSuQk9ubM20tkr89Zyh22q46DYO6F508wQ9K7+B2FlRl2OF/QOdXL0mZlq+
Fs8wz1ZxMXBMyv1XWcXGm7DSByJm/ze9hRdaRRJzHEG6xdAUQWrYjHGdMOi7ATKzYUWoUU3jOM9l
c6B7n66BeMYL34RSqhbO/mfMMPUjIAEnherXt/XNG636ZmUdlCF+1T02vexJWN4GkWhxmlnwcamM
zc7P2RocvDyG6PS7p730Pj+YnRZyDNhqCstTTB8HUtB9MrVpE1XuvLMJCXxlMu4ebDrWmFvM74GD
4Es/pc/IC5LvWEfAYfvOXz58U2DFubooX/SbyZ5e+5Rzq4/W/5xrDsCJLu6YfdbtPYMPWxvtKZVp
AiCHedaS9In14Zb3HpykifEzYJbiaqLHB8AxdGtt0nYt2q2zUnZ11v2uOtfsCrsmR8Od52OxdrSs
fPbDmXMFhDbNx+r3w8ZRCyDHTsfwgAGRHpksVn05xZyzK3FR3iQuABfFhXKhXw2DX+6xBg+nxCJl
Phu8o18yBh8dMnroKZpvPaBZJgbRXSfo2LDw45F+6Veo8cJiLezUIS+0cKEYeegPHOGd07Cgb1oa
gGNz75qYwv3vEntuCcU/WocyGQKIcPnV9zWBIq3Vvx3CyNHSmn+8mbTmqXK+OA2qZ024Mf7dorqa
sbPt8HztnMWzMTX0ZjlhL7jesyL3NUiIjXlLNWvLtEHeKQSvwh7TSz6W6QX2M72KdDj/PJN1O685
GxPeXXQ3K8II0CCGHnp2mKId3GeERsU208Lp6jUtY3hxw5Bcbqx4ak7GcokKml0wPA5Lnt3PjuQs
2xI63PbK+WuL63EOcDwgPlmg7E6Zb1U84s/zGAgrxKRfAuWjNcnidxFnDLyIVboynBWnefgXe9q9
Icq1J2b6zCQJHa+LM7dvTestDV1aXrnJuHpqEQznTLucNjJOLCr6SclUBi7n8LKbsTZq02mabQcX
iuJCSYrW5Iv4aBn0Vi8/sANHqH4+p87Ij5NDBx8iE9KkeBwOGWGVJwSJUA0i5yuDKbSqcB/cEssI
n/xSYAyKJ/urxWoylYKCM5YNGpqmuvRjTjd9+dyNWrKesOQcwsU4UdqDOqGaYM/Mq/4aw3inztE/
dH06AdVvXyJpqZdaHidvouAInaum1+L680j56gO0zJsSSXEwyzF5C8c+3sUjwkDDbuOjqYHpGtwo
35iJm5+kmchtlGYMz4YQZyyA2N2g5/bRNMlWV4vd36YvgKHQCylQcZIkQlHE+P6NZI6TkxhPLaFl
B4T3G4G0AhJIkxE/LNS+LqAAY0hAgJu48l62T/Y67K2RfBI1Xbt68jcGPkXyttLmajKE2HVGioeZ
XudiQsqguzOiUCUk9tQo+ydTssZMYxrvMiGHc7JcNI8hFOFnZ0ifpE4nZCUOQvvShjrcDZo3BiXo
9I3R8+mVKFKCHAGs6b9zztS+K412XixyvEcZppPYtIkNJ8hq7zRmfAj9974he0xp/XbwMA3XpbHk
deFDLEvMIVGz08QUfgltlXVO/1VYiK46pQGBmd35uBDH0WihQY2n8V9ZO/13mNLjdIYovyWeVz41
PpShzGX8aaTdGdvc/BLbAFitpDkOwoEziq7lu6m+lTQ6NqcQji94NHoYYf5Zcygl9BE1Re++hco+
uUkloMeLmVvL17eCN2crcNOtpevcCPM4Wz5AtdGD7FLn9Xy1NN2+xGaO99Ob5ZNGybbWp/ZPPMwa
w+SaQstumNaFpfy2+60v8/hXnL1OTiQ2lH3+0YYB/Vbb7XG0W+trSpW7YXWYDryrkDbC9h1R8cYu
rREbkb6j+feHHIan0S+n82TVxt13DPpy5TVBBPy71uq74kz5XoZDiqymzNeNNaHP11nNtE58u2MT
GBWOH0aEoNur8G6FzTdFVfbkdGN2Ba+W0fFKql9hTBtvdsz3pIVT5sf2ez4X5hFigr+Om/ZF4C7Z
6MV8jpYhZayU/hy6vbbiHGtcIWyqM6FiUKqtpPsF0NtiMvhtJ9h0FUvQLo3zX234L6qzV3pNMDgy
Gr94korvUYP/M1NM3zR+M7HcAwhy820TQmeMTMoBMmu87gvn2HLUFsU+bLltwnSL9vC1y4zkFset
+bKsDlGdd/efZx3AqE1u6jS9HIx1fYSDuOd1+3qSbaPh0DG3ISpYO/u6r7a+V0WvbU6Mt+2aD2wU
/VprsmyjGcNLnIcz/pDkxVZRc/W1c5bUNYnoKtuVw2ZuABWXfoNb7tzSVl2lZhbTIJFf09xUWwRg
4cGqSX6erL9Y9t7kaKZb2/pdhnP0xGTDoxuuGhFgJVg5y9jVzrAdpx4MXj36mIy8OHIgiFGCl0cj
/c4941ee1g5kOz05KxAZqwqI7CZNUC4Barwrf56ogOCYzMpjjNrJvzFSwJAj1kZY0bybmAx3XvSk
HDk8NZ4RnUZ228LfRlqdnXEjbZvSXIAP5S8Iw5h8s7zT8Zm3NU0w4/rzrI4bIxhV/ABk25PSNH5M
jlu89l703wJBLPWSMW3csCu6x2c3JHkho/bwU2XQvBzNz7wW9C5EIa+R52q3cm7+FpZmfoY4ulGc
QWZs8Y/Rs3sHR+qSdCh11G3tHzrp8WUu8FWncaG2uTUHBeCR5761kud2cp6GtLYeRgSuqi+Sdtt7
6QvLOKdGf/roPW4eXIv/rIFqIe7C+NEUhFdno1OcwmyMHxj6b11tJneGgvlm6AQsUmUDdeXE6Gb1
zTHqiwewNS14GVXrPPt21z1gb7PsQ6/b6CL7ygfNuM42E7cmlO0hLBtvj1YgYYYRvUrfWxRr2w7w
BlGdYnyU4cbmDENvjD9lQcxVyroTxUIdFDsfUdvOmx+r4kAaZLNRFZ2qYa4eRoYi1W/b/NQLu3y0
dn+eNDO8my0uTL1kSWEnocr2fgMuMN/9KRwDCTxm/fMUTF66J4OoZ/4Fjtsp1PCZqealja0e7w19
Fj+j8ITucwvNvtv2aEum9NIiPt2lwDc2yGiqmzvlb55VjJtZsVpjZxgOLir4rWOFxYealjHPZBhH
i6OdidvkPYKjmw2zPA5mRc+qt9P74NQftfnWTmH9Cpzxb9nRNyOQtFmX2DefO0e/YulC/IhL8liP
XvNeVrywZpzVqTTWvhONb/TYp7Q/KM9+zA7D7NRsmqOr98PRXf6I8zynDz/seV1D5OOBKtIH9s9h
Ba+1xwnWEPYxV97FHaPvOfpEYUNQ09AoAKpFdONHfgO1cR+N8AX6CPr4P0+jAnGTkO4jmf0YNkNj
XZgfvjHz2I4RKWHEh+ACxLX6321WldJZW235hY7F2gnZ4YUuhzZ49vuBVYtlFCkl7JVEG57rbJpv
haqTk1YxiOhF0ENI2eYDnlUrJK0EStrGSMz7rE/F1iEcg8qHv3g+WzWRJTxFA8iNA775PKOmXWlZ
pz1Z3g56a7KdIBitJHlPq7RMrXtsuefKkskDucJ8AjzChC3L3VMCoGTdOWG/q2y8ENgvnxXAh6qY
9Ls2M3fQsnRFo2G8uN1fq27oyLZaREDCMlEoh2sWRa8eDoqnykcYRDVjrSqU8my9WrKNxzAGqko/
oErUjmTn7n2mTuV2ERDqfHVMkJ49YEq/eKXu3ho6jUER8fU52x57RpBZkkA2FLpyMKyz6ZLYGeZe
9+jxL+5gy087nEG8N3g5uS/F25BidA71oLTdM+hAQnK8St97N0zp7WNqIuvSQX1CDyvbx9zU4TqM
Hc4ldgkG3nkp6T4/MWleQ8aOmHjwAhzWxRovS12P5zwLjZNXzAizdPutncf4Wg8lY8rltmnrIafL
zB/ZSgHs2NzjtJQRveU6vk2/NAIWivTD4S1t8rJ5S0XtXOKStg0Ou+ehg1Yi3K03TEkw6nkDq9qC
0DK7O36LhWEdu5BoiuqhBAtTmc0cBsz5tU3ITqUMOToF3vW6YRt3icVYmZKv1Gb18OA3r+va1AMv
k4tnndyajjXE7ET67FUSpDEf1p/FrZ4H81S2DI2zNu4e4EkjrEtDua+q9nc1W/1t+Vtj1w+vlsnJ
reVVpmQdHup27Xdu/OEkHTWRPWsrptPwh3OJbUlmh7COxH5KbbrZQEw+CIl99LX1LHt/JhbVfeLX
OeijbxzK/o0ztA8LFNCIHdoYG3FFIQNHZNki8QGwVn5NrtR28MqVcgAPM6bdNML8XSSo7TsCyAPA
p2WQYdcnZ2d8trWC4Ak0VgHvYBMoH/eQX4UbYlCYAmiTvq69lPwtfXQ3PWE+q8qMh5UoSm0j0wmM
kNdY31GOHx34wy3tUgORiM+5jESMWnnq2NvDh5fBDnYUHN0KFqnWtYHmmAQaSBxDtmnjEJu+M1/S
5hobRIAggt0svNtAWlaKqBNaX3c947MOELkwkiA0ijIgubwM/OXy8yh2sHfkRsb436wRFg8yYB7Z
6qAIHRlMkLWCSEDXynWr3SSG1dI95DI3EWGP/3ua9jMOynFbSqWYDWf/72Ii2dzWjv+HUDzzEM3m
rouiIWiQjqx0lwS7IaPHH07NDrg80hy+ZxvVUNeWR7WKEW/o8T/a8lNggjoPqhgA8uBCpAAd9nvo
sK3Ghj5up1ahs1guw/8elV7q7j1y2Wt6PMe2uqOTVbXVB9wifaBPXR+gyWB2yfK+qaVzzQrb3Msy
z9Yg4ByKXaMIYpoEgbe8bT9PIyrDzezcZZn4QGLM75DD7DhG40YYA7pb1002/90T9v8QVD/Pfy4T
zWTL7urdzCQHSbkFar2dwGI1y0HOLpNDSk6aQ7vIT6JiQ/aEDESe8FY596EdsC/7kQ5KJuTQF5lV
YEDNCrwZicl8CYu6Pdnp8GvI5zOKJGMzWdOdEp7BuJcwP0h+rsyEn+OOOQ6JXaThmg0k1rok7nq5
h+Xyon9eKUHJ+aZxyRLUCGM4lS4RHhU+YvoOQgU/Fxz63X+PLLvW9kVr84OsMiCRpgp+HmHQ/y+v
NDuYU7VLcR0ECgew1ad/ca/bW9ola7fBxg4aDNORxG9sjEdpEFVOYJ6+1fi3wF8umUnH4P9ffv6t
YUtYN5HxlLhsGT+39pRmhygbpoMsZvyJ2DVOkF9bKDre0Zbmw4sgrHrW4nFVyda0oVPTDSVKzq5F
8HMJLR7VTfgsXTWc6Ww8aRXd/AFBEobZ6beMs3gRjrzyANQRA/WkH171gtlla5s3LEvNLvQ89NXO
vJnDrA62Ye0d0fng4inGZBNrNfIdGfbrKF1SUclEakbTREd1ERFgAeKKgSyZ/pfDbJORk3pCQMBt
GfmfILe+gDpVhzzTGdK0uHMQ0aI9YfTjntHsNNeeFPHRsCb4MX+VvxRFyIa5Y+j2aZSu67GqmFls
51pijYfXWDamjlsAsOrUX6Z8fjZE9QrYOllbU34UnTxwGqOREDKYH2VVcnNz0o/88mMkdWBVxddK
9/N9xbJBg/pOi8nd9VnyMlrcscYC7Y6XmHWt/BvDYbNZ/La6G4DxXTQGJZ2gqgSjV8hHga10p8/+
icb8gfWHVVomu9wE4Vbq3aMk2Z1jUH1iNM0YSfTH0CJIklqz35NncYtC71MVznPrDAJhrGuACXI/
IXtcIJ103PtDkKQlOCFLtmh4CbFFmpKtLYGwymRevRJhDcIC1opAKRR1BX6nAfZBljmPwvcUnnZW
/T50jjOqZ6IjowNwGFahumBiSpFGgm+/a2byZFoWq7NluPwVWzUfSIsvjmMobSi7UAltwHI1+s0T
RqqI+hRJrIgs0Ja6O94oaP70xTuxDJxytfK586ZbGRWg69QR1Bwo94FvG/fzi1lJDCgTrdV4+u1o
IfCwaLi3oAt2UZW9xLp9qkxtmX83iJcHuJidt4b+qbbmMC15IiiYTBFuZZbg90DWu2ltf6fVxZ7C
tNpLQAyJ5fxm5Pqr7UNwQ0v7Bc/+UJFg5QNd8FBBXHQdYX9eRxWCjSeKxre8JX8pTtNsU3+DVzv7
WgG0DXkXNDZEt1qKfIcY+bmbH12G8g0rX6Zbx4GoAqtGl54B8l4RI7HDjsv2PKkvLXuPsP+v8sw1
3xs3KYIC/wU0N4gMtqdAsJjoD3vgEgBzvvt4VtdBwh80sPTmW73COez66TrLRHWIM2rrJOwfhU5T
usK0w0QJJLuznszaONKq7VbTIB6jV5T4c5wT6ehME91hLdKpW6GidLcD+yRhvxpuvT8aYq9N1nTd
elT+vgRlbA3ZWyKBgtGR+0C1d2vJOS9HUldmhHmA2CrQak3EMT4Bbd0R0GpHVUH6QP5edCvI3E+y
Z2IYOkzfi2X2bKVLeM4nvokXPfkJa1zgbvOantwBVcaXKYu3mkK0SPT6RfMsxhM60sF2kVY72UcH
DqSvrLOsYEs5Y/OP+FEMxAWtzzIEhQZzfIpbxAP2h1cs0ndTM7d1av2T/d+pKV7cnpvXclULyaV6
JRHNODW5DGrX+TsCFCLdJxuvWC7YXUO8F4wmLHwOG84hX844Q/9AridNC5R/PdFSx/tdEvi+Akjr
rLPc3FmNVgSiBErqp2O2Z5iAfYQ4lri/hGLrZX3+waePyXxGQl+YlGdJc4m2oPmSOMwCC+GFh14o
7+zW+QOBN/tYSb8Udsdu9F3n3mkK8YOX3Spz4yBpKk0g/VUYjjutaeZNAxDtoId+h1vbwl828KMl
HLtQTM0G5PfXIK9M2BNeVaevCoT664nceh3qX49YfPY4fdZoWezZPCWpOxxGW2Ozrm4cBsO3Kg/k
GJWHaVwiUBI2ndZ8I4cknClrI6cMSJAnOKmL+Arn1XfqB8UgKPpWuIRnWOma75HoDd7JCf2TlvpX
dyqedeXte9d0EJQiy1fLOa+iP8UHmoYcHMPyn89p8yAUU31A8pvc9vqNp41faX/2PDRfOhyUtcES
SwxF+K8JXeR77MuJj9Ggqd8Tf/xIiwBJ8DdG84W6El9VEQvoXJ12KecoWU3MgUw2Hfi4NEuNu2l9
DTGqlMLR5MpwtAfrCGP7bGao4QbDQNvCofvcVMMqJXxwzYn8X9TWW8Wf7qDJ6rWwUsaIDT6pfN/N
Fjx1AMbmyVJ8/KxOXFoz9fZJEUElt7+jYf4cdEPtZOrd4ZWTNjsb3l6enRFzlgKT/RJ36p+R9zsf
C+6rZVZXCaUNSMXoozbztKM5lR+xtOMnUYrtPNQdzgrgl15Xfw5eFT8jqie0YHTIUpfsT3NITo4v
sL/I9sY8A85g9gWX6OGXqA2ctPrryZzmXbSno3bjFZ0i6nD6d5si1Qn1E/WwbybrkpVZAHiwvALs
2SahBuzA+zePzLNH9IQWdsWObvoBayhmIhyTEy2HTWhMJ73XEJXagc7Iif47RA6t29r2jMqgHhFy
GOyx1ZJ3U6Vdv2442cswgZIWl2+Nw4jB7oidEIaGIQqRNX1TR6zrsUjIGoZTk/MnFSIXa5gdt75H
JyieXJSIb1ZL8lvZbKuENFNb+N3O5zPfotXE+/yRmkxnXYO6ppM4eixUccMFk2744pryRDMXN6Ed
0uRHV5U6EqiSubcIBkE8E6tNNL+00iLnqAjfi5y8UnLRV1b6L9EkWr02ebL96ZhWYpPTKwKlrOGW
Vd2bZQAe1T/BlJxoQCV7JJ17v+/Nq0xmlM45NCtMTIigfqvYv7td8SU7dvcmvhgtpEy+gGzPOXuk
FKk78nD6NWI3sWVOJOcaVUCIFq63vAdDIbmdaL6t64FEYqvPsqMw0EnmhVqVYsDwPDJtqJh/rpii
MmeV7VdZQPuHNdts2gRea8MJts/zf0nBHU1qyLPWEkfAZvwHlzVpTKSieLP4PTBzoVM842uJ0juZ
h08gaHSM4A5CC4h+IakM4aT2ZRbfRn6cGUa/vGIoD6m0mLHRv/GRnG9Me3gPM3NaT+lvD2W0bzJt
QKbzZLk5vhDxGXn+xW7ZxyI3rI59TVMAsbFiMiS9cdpNfnqC1/wCvWXcTW5yS4dsFyeNOKKba3BD
7XKj/8CQGEQzI/QwQTxCq3Opaps19vdopQsRrVr62dMUf4IcffN+VxTWJBuDky/33HisC1fTlG91
CDrWxjmURXEKphIjj/TUHrjRPSNNzUJePEVVfomHug1kl39l8wKARMKxKqBJ221RgwtKLzQMvlOR
v4GMOaOKBX97aGY/0Ifwb+Zza6VYr416rzvdh56TpsOg5J8JlWRbe/qtD+0/rla/Ljm/lkO1LhCU
4Hub13kkwJ4i8UujBVtTjdu8Gy4JnU5Xw63d8g+qUYeMYdcxQtEdVUToVKYVJHpXH0MwwKMis0sr
OTTno1wbjQ9/dGKURrJCvCFLUhx6UzznZCfBN3b2BlPl7o/hEAtWu0O8p/vFsT6NrN1kgooLsVbK
yN4OtUuTSHxqGtlgjWv/84G9OFptodsA5CwAQK9N5hzPBYUaZjn+JGP5nFr/5aFdM+aLOyszK24J
jeRFD8lVpOkPXNdrXU0MaPKB6rs/6xWmZnsBB+O6RBmJ8Nwgzmzlkpi6MWDjUfDxXozJCk3BQXf0
d6GaP6oMseEmir1lOCBW09eZ35w63Xipo/HeeUTn1TNzNQTTWjnetDzxOTbCTSTDYI+l6rWTICat
6X2GAxZIQ+1Jt4PIAzBzpw9sNzk+eGQhu9rp+NCl6uRbEbRJo4MNawAyJLY6z056yllhjKarPgyv
PWBMzjOjvY4d5KwjurYdQpiTFrEOmFNqorivaWV01wpd7ypXAGM88x119bRKHWZ+eo88k2ETt7lG
NlJRw+jK7iiNCyiCRBp2OYOl/Fc+JJhjKOLDatgkIWMqdznG5GD5UhwQEv7f6FrkzfSOg/x1k7n2
c2xzNgIj8Ea607Oct+bs+Ye+Tl8Afn2UqIL3uazvhIA8taLw+VNGv2b1jbak3kbu+JA93OumFu94
2kijbmexmcVYrQtNo8KG0iCailu/jrMFmQnTitPLJkVgFkCVGYOfR24c2WtghtF6jCqJz4XeD0nX
GQKXhSjZNPgWIDymJ8U9eCrjR28k0xOiSFr4UUKBUxTmJjZdbs2Z8KPK9V8y+J37kTt+bXBgfXGT
PA5m1y9W9TyzX3b9YQgJgc4jKrTaBYxrzPYYhKbzsJqKkZEK63MjPMXoOTW3JmSsoJu9bZJBz56c
KUQzBDnpYnInuh76kt528QoIYaEr7Pk62wd6NpXxFus5CZ1zb90YElQHOabuCg/0kj7UfiQIXZkA
tNmtGZobUV0D5OEMVKy0LWp9HCfKRDCfJ9NvVGeCpa2VLJlOBHAA65bMkPC0LQyuiZZup9QasKr7
lMQG7LJeItyf7VNrxY/ISOV5ZI4YRBq2Ht4lmHFqfB+EjlfDN4Y7Pa7xbuf6q1R6uwn7xb8XQuzz
HYgfzowMQdfWta2nT7PzopPxx6ezoYCigaUTqTG7Vgyq2aHtUZp/UyTNV4YAJuaaAt5y6l6LPptP
RuWSfbU8SkI7QvKWfwzo7Tfa3MMksaLy5MlOUuDTSRuNuYK9J/hoxNFMw09jcjLJM5lK3sVcLmqc
EP34mUClp3M6Esa0yZb+aB0h8YYIO/hsg3rXcbRK/hRmgn+c779LNftjoNdx9oqOSqvy1GZyLYug
SuZXtNXRTIXJEaFUfNeTbsF8pNtKJdmBcuu1tJNfohKKCXse7vTarF4MZWsrdJMF5wR+b9hjZz8t
yfVEa1LNPsT4KPkd6X5zH4hhzKhy30vfHo6AF/Utxg/za5iZPM52z+wL2xDdKrGijVUf8mbymHET
/FSjGqgMII2uPjoHUze/nEjtuyTt/2Keu5BDZRBYwzd12MnQRxgGcVKptp+nVB5Ht4GHYjd06asW
Ap6ffKL2ZtoH77MyYvouk0lrinxG9LLuzqOQ27RSXiUD99+zjy+ydb1/Kh2Ik81LLYhHI9oi2Te+
hUnhJsRHByTyOMXcVZ4OE38czH9Cy++WzdRElqEHdFi/KzBd/xY/Sl23CdV0eJu1Aump2c2MdER1
y0yOFYLNkUMECreRT806hublIR5n0ddbSiMXaOdC/tP7/VyG4YPjSjp7yOQyOhJlVxjvbdtpuxC2
BSpq+9sXbsXpjPSxdqGr8SaQakNX+R1Io38ggoE4QtV6N6QXJ8PHwp8mRNwMhY3noJq26AeOzPus
O85rc68GpPrV7Fn3Pr9MjQWrgM/zSgtT46RCI9yHdP82yF7cjWYiQ5UpXZR8mC1ClYMuS7tDFWny
lbcaIEafwXIrCQ7pU+cNc9Rw8EuAyD9PsXXUhy7Lf2lS/+oWMavn846YeJw4bkNIek7EkD4LoYqX
FD8F3RTP2NpIZU6kkQHK0xv/rtv8H33oPQnonPckgnfq29H657/9XGB9W2uM1s2asfhX2eb1vQWb
GuFauEwjxtRMn9/QtKpO5t9DSUKZH1/jqASapxEkoFn44wVW6W1cs3CUKXB7gG17L7PwImshvFaj
5FRiDCgRpyeiSZOgUoW9RQ5EEPMCIDUb9wPD9iNhnrpttU8vy+OXukWqlnvIzVwLaoCAYrhDfLYz
dAKdfi4h+pqy+PaTqblHJKbvEcZwcbzqvZ+ypyGR8hdhPKga69jf1nNFPR4lV5KDWQsYLe5noXsn
fZDYzhlXpz7kNIp5Am6zU0T5erNcg52imnbGghZoumQOokLA/is6yv6ow6/jwkzS6jD7raORGMtG
biavYuLezpgZ4P3O1rgs0lgYG8q3cILkEmcvRKGWWwx1xb4zIUuGsWVsMHmIU8LpVKvQOBaMUdey
nsgmmqo7nhBagR6jBpRfdedsVIKms0RGTaEVlPQuiCgFkDLm4oJuCn0d+NRMFDBSS32ntyb6tWJc
9YShUdpsfN9HzZT0sDRjLJBlsQUzq3CX1gutPSHjhwqIpYMJ6jqC7LdSPukPFXfUJAnBFCCxtKxd
W8gAUDcDH9WdnY4ZBXfes6vN1zm3T1ZaH7KUT2yEaI4CDaLNmJCynsNv0Iub77bvs5sz0M785QDX
QnJN/XVXmeU271/HpsQFnxsv4eDkK5OieCX6sD8UbnbA+xStybQE7oxonRWrbfZ2rxgImH/DNtUv
A1pJZnLfvg6PhK2V4nm2b3U6Z4fByu9p0/4RKZrKcASyV0z9EqI+HtI8R/5il86uHXZmqZI70GoX
Id5OzvNvx50gG+k0JZlPrRH+yx1ngO3Et9+Mg/E8p9BsbYch9DBVcr/4ihTfjwR2PAVOxQ1bo0xP
JGUevfNty2Fja8JIoFfoZlR7DYLXFAlySCAQnP4cKGJUrVy/46xY8F5MGUolNcaHtrcvLQ6HCFuu
ZZ6nuL6wkKyyeNwibZs2tZDbvgmbHQmFM0ommkiF7MF0oHGiSiEoZ86UtqJ9AXhJn14kmw0k2G/q
M7kGlOttNTbq9WDPMeo4ev41wkF+18bf5HEhMWPU1bFDpf6cmM2tIJ8+7Gqx6KuX830dBgWy/Jaj
69NSscmWUg6D1SpK3JnRKHpqPo9+OLbroRLsITjyOxNI/7EoJeN3U5BJ3DB7n0YQwunVyZ1XmnnW
Oso5tPkWHsH6/9g7r+24kazNPhF6BTxwm5lAGia9EaUbLFGi4L3H088Gq+YvEsxhTvXcTq9V1a2W
qoKB8Od8Z3/WT9IF1h4c55ViDcpeyyFyUlpWAPffEU2CX5aKl0mtvvN9xxVkzHCr6fgG+810DLQb
VbHQ681bQqt237gpohihiBr3y52CLneb+JRbYX/7q1Ojel+LYASlRvqJjDIr3D7aPM2pjc4cz5bl
GbzJezGj9tg0pUOpRJgBToW9kUz1Nh7NYSvsON91QXYTdDmkHlvXHJiwQdSVvAQhtvAqiyCtTd2A
n9qQ7bDCpXrCq7r2dsrHn3aHealkpnTYiYpHCpbaW7uQkw2Qe6DyZm7txiD4YwGs8rF8uO6yIdn7
ZIu3cj7iEiCD4C9q5QFijglAZ536Jhd+CRvSqBg2wYg5i178GDJBRk0pfoua8K3gkHI1GBHER0V5
hXpRF+aNSm5/9hW110Nn87JpCnlTmwqikWK6UNp+2FtWtCdO/xtsFS9qA+06Pio7Q/s5hFJ2aNvu
OGntKsnm6o05Cj9GB2MWhOgiRknF63qTeTw/2ylYqfwcNwKZU+iP0Q6JP8mDgreCau2UVgKfjl28
VJWVq6WQbyqi4i4C2bXy0guCkG1uYXbS419u2eMDb7Zn9Afu1OTphZVz86Ui+Ekh57ZNPKJHmQxW
S02ib1hPDU4cqyRhY6rhEO38QK7xMuIsC1PsmpswyipF544tQgiY8KwoDrnhFn2jEZKTRKjvB+o0
cFZBFCb540Xhk+2JAhlBcf3ciPY50HV7T4bMEcK846+jReK2rcrXOoAcwB7arKKWghihbcHP7SQJ
NaIdh7+VdvjR1YLCQi6hA2vRzohjJgTvWeLpXknJ2+mBSdI8RWyBkxOR/C7ZtUZ7p0FaI6bRrSTb
HlzNDC+8ofk+JMQ9KAYhchJsk3Z4hf+vt4K87Ng8Ek35LRNHlOPptUwBAWB7xTWd9Ae5TypFmlV4
h4JzpWTidxD/6Dmv1xOEA3uYVaITXKzgKuLOFw/SszH8hiR2hZ966zQtF0WvqHDqhH0uCh3VhkHU
hZUfGWhrjYmoRhv1RH5jPkSS/JBF/ThQGrw2DUqsAhH9lCJrcEq1weiYYIQ99cGmwzIoVAIeEHZ7
MUQSPjpNePRVLmH+GB8iYxodk12ArA8FNqrwjnnbun1uOboX7EuFqvmw5fmP2pYJr7ywffxuk+mb
UH3q0+o7FUGDrNwnRAUovlZuVDEZjt9akxPjFdeN1k4zh/2k4a4waBRmhr19b8hcIA1Y2EaEXinS
u8Y12vIIa/+A4RGQ9Kj+w73recyIGHfyoHP0cVSk4QMZk+vWz6ZtM3Bzwp+HQLfpBhJxrQFspTOY
2b5NdYOQre6hqKz3fYMqfiJMtcbVfo+qz9uyLtdN0GOR0pKj0jXSoSC0eNEQGNMqu8ZxIWIzUjRw
ch45dujTfonMBeofnlOW8cr2s/kT9rPRKoUASOw1HM1nFnHKLc6/NOT6B5GWK24BFOLDk/XFCyol
F6kO66kyuT4yBtzEtduiUu/LMV8LO/0R2Q3YzELSVn01PPf8kJJgUofZ3qDbJN+n7k72D6nlWS+B
R3FUrCfNZe/zAI/CEXvVZtV23XgvBYZ1r8MNppoOoWIQ8ksPW7gdGmEiR/MvBxDx6Loorp1/JQLT
vPMplYRxtC70vH1UmGsPVnpZkJoY1ua4bWNFfQhp6jEICaxmenT/9itKQLa9mgccOAWPGiXObt7+
5isZ+s3Yu0C+kd1gKuTf1PdD5Y9HMyO0O+n51RsOeL7Myjxm+Y1pslZv/59XNuTZ24R7VDiYF5hM
Whdv/8uPJl6+ZWOYF/n8N7OeiNlkFc8TFS9w5ND88bffefszb780KXQyPKybp5mGJoJCYNxITUma
Jpdv/9fb/9Jli6T426+tXiatluOu3Xr633/mr9/+558RFqC5QpN19+3PlHBE//6n5bmVBnv7ywR3
yf/dxtufMjIe16rHXj5zkCOfEoCAcqL5F+1McyWsowNIJ57QSKHJS5UcpdQjChbMBnNIhpsAjeQ9
jJFdGYXBs8rFco9hQsVxzJ/SjFxg0mKFVDXzuyak0lgzGS8/uGJGVJwnhnoIikE9ZG014NiRcQzJ
6lZD2TIkXKVq4Hzr0r4Q6B2wVo3WsuKzrGKNe34TWq8ZfjdOWpT9vgUJ4o0dlpO2ErmBjzd9Z6cW
EoNAOnQR5u88croDShOKCak/t01SpJS9bHSbyJzijY4UaMMRb0hq+Wp+MZuR43PvkGwmIgP051An
nX6oJChkdiyBeyAisEdZk1vD2pZEdVA4vqj7/O4nRIIVi1JPEnyHt7+pQ59D5iEbtAv1Hpopv6E3
dk9c0N7iNEhlRhv+6KQSTQJVIFst8fZp86p7aHETCB9stM9N9GSR5QIxk+wQDyEBqIDjqZ75Aola
3sCuTa5yYsDb0pi+S4YO2twgAddLx6STqDiYsdHUFUGsjPHn7aaWez0frTGHBqTJLKbr/+h2/xLH
xMUw0pXs8lDHyUMfsS8nqCTY9syLdkQ1rZfMcjR6D0XsHwa1odC8Kw8wqP8ME7hK0P1umkJBn6Gf
NcV8fo/w0Cval3hKHyZK/9ZtbB+SkrtZ2l4ymEcFq0BJ0jfe4DkkO/ExNw5Z0MINKsQfoCwUOATK
7dj+mZJEXikIH5xB+C9dCdFMqMOdUt9LlVyuIY6h7dVqxxt/6tQNbKTBvG0xESPDuNLgM5Cc5XtS
wHpJxH10eqDaxISU657AwqaOwIQnlHqsp7x/TBGvhMHRxzOjFY9yjguOArGWukx/z13NoHQQTryF
MLPlu5hjuDeG67LUXtoON4ci7vdyQGA51W2gEzylCJ0/yVp+rfLVVtGk2k48eM+kXkFy5d5+lAR2
DLFoDsB1b0ouEphQNxc52a66DPUD3n9o4E1HJd/I8MqbMgOBC6MrtVo0gMg9EfFZ0CgIFLdTfO/b
nNmkv6GSFTgcoUmhQL1OB7dKh2ETBXHnEj++YWiaXW9w6YzjbIPVmu+EUeNxA1cOiFUk4tyD9s0w
CfVKjbojhaftVFotY8kFOb3Juh61jy3nrNObJEcu1EBFoIxEZu8cOD7UEnzsMM++urQPlojmciyE
hoiPV4PVYy3XDhfFWD1XfT7X4yhMTnlvCBmDHpuAV85BkPPZfBIvfjNQfyWG/JoDXK/xGpITK6F2
Ut5TD7OFr4igDycUe5bP4ASzwRwOx1FWVaZP7mDVf0ISu+uiDFD++sGjTczPBvVuswdtSJUR13sp
efQTp0As2vbynwqG7kWSVhfsXLAK9FXEyw4Q5vxSAyXQoBIxC5iJGDumqKX0vd55D+PU2Re+dl0w
7eUc/os6wkXtFTLao5hlKgl+bNnYXtjGXiI6tbP7hBKwrTkFOxT5RzGR/WTNU9yIC040Gxbh9LOh
aA86ysQTnQqoiQqZHrjAjnvR3yYT/x/cfgbcrsMW/z9z29ftywdm+/yn/0K2S6b2H1lVKOyyZUUW
tmrCuetf6wb2uqX9h3IoTTNm9JhQZYXf+hvarqj/IeFpYJ5k6sI2jflf+DeyXbb/Y/F4VcgymEhX
NfXfANtp4T36DF2RatiWCQqSNnTih/z+O1AbNiu8rOyQaAmMXAr+VikgEbTq7z7GzV8otfegc37Y
L1tZANYskXPvjyMQKtJhUjf+duJh5093X7ciLzhuf3XGNgHqGnSJ+/THznhtJWrqyGKXXLW3Ja0M
IALztAdY3U/1NdQ2Arsb74zryolGacsSsqyrQqj6DP989wVh8FHtQlAZLo55E2TyLqhK5+uOLZjG
c78+NDH/CO+aUFo5jEJ0aS7JtxWvr3UE6ZSDE+P23knFvWbcft3guT4tPqTSh1kG34gGA4gs+FNM
7RlOs7IAKX7q0zxl3vWJWEOA8pcmEmoR7ox1/+hRSL6BG+dKV/7Ru+8bx+/W+Ozs9EPi9DvtKtPP
DJ18YvZ/+LAzJ/XdDzGKStI4a2K3dKxtcoPl3gXVRfGBc25NpNiReidwrDOjKS/oq391XWHds7RV
C0HVx1bzpm1Lv6RVHnnkhpIN8CZpBYpm65H1J0u4afcRPe5/h27571eiCX0fwwHNNFn2C7Zz53ma
6MjXuaXAOC7sHsVc/Zfnjl0oF19PopMfV9ctYZLbUYBJf+xmqppZ7VFh6AbmTm4vcvtnlJ9Z8Sf2
FVO8a2Kxr/ANg4DwLvuKCDY8/rap9Iea56Nlf/+6LydX4LuGFovc7nJgJWgy3bQ1flTcY9tS5iJK
ORLChdlodKf6xebrNk8uwndtLlb9EGAebM+di8nlZf1Noiv/jy0sJqIe4eZOPQah7brBo/FHEu7+
37qwWOSeV41UytOFbvgm9aQ9gnMr+ORaMhSD3IzFCasuVnCYy6bma8znwTUO7VU7OeMVt6F1uLYv
cSswVvK6udLRfOPB+N/M73dNLyDKOmqBSSUM61Zl4zmGwKWj6qiYRs/89Vc8vU0ZBicMhRtsGotx
SjMDhGM1xjy/u00cSyQsHzoFQQZKjn76pSS/VZBrcnJj000N3oyfpHOFsGMRejrzs5zct9/9LIsh
tdKUHL83xC4XTwIEG98h3CRvhEs19LV5ZoKe3ELeNbYYXap4yKFLNKbV1doGz6JTVlFY1plZdK6Z
xUh25mBLBfwRt6F6xaL0rcJPLC6GM+N4akHL2J+YswGKLFuLYST0DP8Ewa079vVN1PmOoaVnNsRT
+9T7JhajoyiFYerFLK+rd9SgbPS0uyh5fXQeihfTo0gjPrPET3279y0uhqgh1GEMDUNkmy9znlqr
bkNxplfzv+Mdn/ftwCQGoXDdlZFLqIvdt0fgX9c94yO6blZ9hjDWiMRWeo0oPHlQYis4M1SnDpb3
LS72XpwifcyAaDGWxEr3LgLwEBXksOTm6+V0ckq869liSvh5AyiGwDZX1XKPUdGuJt/5dRMnB+hd
E4spQfGwaRkxA+QBYfdjc+XX1LNo/8VKff/BFtPAD9rWSj0mHrgwJH3E73BQpxb6677IJ3YfWOCK
DoXNRMO+XEKKJ9tEATKMOsyKBLS3E6UgnpDf6MU9KHYEJNT8WNIa45ZbmE5nQP6fPyW3GHm+s4FE
krHf+nij6WKlNJISK0wfyc/ar0ZOmrLvkMHMiJ6vu3q6LS6Htq3iIr+8qLFTFHrlFbP5AVs7NnKq
RkgtPDM5Ps8/eqSalkn5oGpp9mLYsqoIEfATsgmReI8yVcYTJNP/pissYm6ciqx/Xr55bCDdqFM3
qUnwGK9l8lJa8fbr7/V559MEaQCdfz9vB4jeH8emzkk6UDOfgSwtCG9ayTfTmMkZ1kZXrEsyrz8s
zXz9us1TYwQBmz3JnJnwy33Jayx4DnqYuQXpkhSohDQCI4ydr1v5vBdp6Jt5p+gmH1E2Flf2Miev
pIk4c7tc/6724rEFK6lHMqQgcfV1U6emw7umzIVRhYSZkBfqCR9Rz5/wpzkWtn/4uokT30zj6CNE
iJWUIZavAqQwrQGlq3KrJnnBsIsaOQtnkuTn182cuDNhgGrN/0GOrhHk+Dgf2krjjNDRTsRP+jOc
Y4xPNujGN/WGCDBOr9TAbojjpd++bneeZh+PKk2Hx09NniGrzMLFNJz6ec1qfeYqbXCHNGplUvuk
D95xKJ4840wnT3zLD40t7i2eH9dV6XeZS62ndAleKqCskcr4cfZ+/rpfp5uy0NbRMTbBxRHcwjOE
Ej9kbLwvBrCiCR3av58Z9OafJha7qwBck08RTWBA5EC2u0119QKOj/t1T+R5En8eon/ambv67tFf
ttSmaeWUuShl/RUcsx+5iLZSQdZ4MqJ9E6pIdKUnEcqu3bfPZ1r/fILNE+Sf1hfHMXezNoj1MXM9
bEt7yrXGklKV8WceXokkd0XzHcuvVY1ef/Bfv277xOr+0PRibvbAHjitmJv69DvuSKeJ9sy3PbFV
6W9vfcJgmqVZc+fffdp60IfKgiviKkaH0ivcFPJLC/RcicrN1305uc7mqMLfLSkfW2oRTeUTshbs
Yr1Lai3cvh9fQZvc9JQYZUZ75q134nTROR1tG6ghZRPLZY2yL/fSHuKGF3QIWkXv+lO8R25+Wdtp
hXsdWQ3Ny84cnKcGjJishSe8MGx1uegqA1ZPGNBq1ne/gsI/Tnqx+/o7nhoxXTAmikWgxliOmDUi
tjA8mtBSmbJPA80IFuUUGxXmmavuieispls6oW5D4TrKZePjkPF4xxBOBTJMNbQbFQip14ULlAVH
dFx0yxsIv5fR9uvunW7UUBRhcehgP7lY7IOcZKass7C8HzqGOYdhj7B4Y2ziY/ygo5rbZutzW+Xb
sCw3mDmsJ7NTmrMX3aKjuAr7hTeT0jfmL9wJtMdZ8bSlIMyZ80mvxfbcA/bUKJJZYH7SpPppFM3B
iGw1x9JcUnpqVCMPeog3CzLGh6aOz9yCTzTGLYQ33+wki4hv0T3ND0zRQmxwyXrMThHRRaaV3wNt
olqsi87MzxPnDnbmGsgNHn5ELRfnjhzGldEhGnbTvlkZ0KCkOfkm4jPbyalmuIxYJGjmYLu9aCYb
shbQV1y4mMdQcoZmJIk3KrKfM9PxVDs8Hebnv01R93INRIGHI6Ck5sT0VuO62qfOtJPWuDYdtD0V
eVeqI+3zM3vXqTbntJNqqHw/S19s+4ge/JFS0MKtATK0OO2NWrCOg+lM3040Y1GlIAtMfy2LGpiP
s14KBiQKJuyAusu3anBBuGOFx9OZgTqxJbKOiSizjQihL7fEUaoaYwi4oSoy+3D2WKEKPTNG8w+6
WL4fmph/hHeHGPCwvi5Tbqj9uncoBRfGqt0iLnIgpmJYAm9tcy7OdWqb+tDm/HHftVmGaaQUiNzd
YtM6Yi2ceWJYeyAb68mhDOCi/tfrSjctTjPLmt/SGDZ/bBDLWWY58FhXisMDBJSVJfUXKVSNrz/m
50mh81bG39h886paNpOEGIrrlM6QX5+wlxiI1wBw8Joz2/znLeljM8rH3uSK6MyqZMhkpOP6bdH7
qwZwrNac6Y48/4s+zA0mNo7NimLhnGdAWvnYUFRLsCT8AanqZeugLt8GLrmbH5CfNv8Xs+LTTKQ1
nsy2kE2Or0+Xbn9iJaiU87vUm/9KdxTDrqFhroqf2OOs0byv/+VgWaxe3tC8XXjMsrN/7Jxvxhly
6DB3MzPCQmobC242zZnd6PPDbG6FjDcvCV2ZPck/thIWNoIeXZlPR+sW/d1F/5qvjRtvN6xBON0M
SAjPxpHl+Uf/OG4fG11MkInqwqAK9NytKaVYoVdCQM97cA2g0PFWykp8M/WV/Qczqg18Hvfr73q2
y4utcQDU0nlYjLn6CljdVSI21L1SGuAkL4G5IUOxxm1a9Xfa3dcNf1p9i0+92Mkqo67VETyJW+ZP
EyBVNaeO6FwO7vPeRSsyi0JHOmPw34vzBUWXL3MDyefFp95DdXPjQwhn6qegwtClrG4nbc7esU4M
6HxMk3I3TUv7dNrMgwnBkxU/HpQ1/mOU0SISXBUv428BgeoSMf9m3FEjpt+A0DyX+vl0CiHAUNnW
WJqmSSRj0WWwBGoINq11JS39SbnmBVSy5N+vRosLApZ02NIhBl5MmizRDLzz7MptK3k3yINT8yyO
qbP+13OEFY++lwATKpTljQTD8r6fMIl2087eGdxMJC10Nb08ft3M/EUWC/B9M/oismSNOTOkiBpX
t+tyhVr6OhF1uYlr2GqtAIfnh9++bvHE5KdF/CMV9C3cV5fX1KRTVKqqB7dETF3nyWwLc/Rt6g2+
bufT2cNbRicKaFuEAU3svz/uZ31slCm12YPbD9dST4G4lDrFMKxj1f8vvuH7luaf5N0lAbOxLJDC
GCZlmTitF6GS9EFARpRTYRafnbnmf37GLDq2mOSl0SCMjGmu/JP8plDu3nuoN/GDt8ocanougjPt
nRovuLUEUrmj4mmxOBfA0ll4vYApB0O4q6bfueatOnN0vh4t5fMJznBxomLfSRCSEsuPH9GIqBeo
c2O+3eH/84SH85V2oDjm3thC8d8EG4T/B3NcQwK+66/xBT+7d53s6LufYHEW2W3dloWuVy6C3I1V
trDDeXeIc+fspzDXPHzvmlnsH3U31ZmV0dFo3/HoRcjpKq6/jg7lmavk6YnCXgz7g2f9p1SFF4oE
rbdZuWI7uMIhSLIBOLxHEL8lfeHK/zqQ8Naz/2nPXuwlalpLcMHpWXa0DvZFvvY2IOc20xoDcjdy
zp82J5c4ExOvZP4yli8oOwUFkNlsxXo/XEql4Uo+puCwFSAmbL6en/OutNwnedgQKZFN3tjLC2Yh
KM/gOk1TRX4Iwupo+cleWN11rNdrPQnnMBO+au2ZZk/NyffNLrYWEVoF1SL0cFKejPjKiKk4L85s
yCeObLxp/unaYj8ZNCC5NjxytwHZUpaP/lStbHsblNsWq2VFns4coJ8DvcyT9w3OP9C7/RLBtpG0
8wlKIlAPqHAQ1zZUAiPYd/qPJPVBzfXHMe/ObDHnvuXi4AHMVSajTLOYMK9mxOFo/9LJS349UU60
YnNbn/1qVeLxy30sAyYCUFGq3a6Itxp1p3ZrbbWz2pMTU59mKMdXVMFZugz2FDAuQcr6jRsEj0p1
E02yW8OWpvbpzGid7s//NLRc1FEQFbIVJYML/N2iigvQ1srwu//iq5HxFBqxHkryllkhDCN7tc1x
R477+gL1IZwTQ3N98gFnGnq7XiwWMi9FEnaG0JG4L/ORvq9ZHjXwjZvs+yf08aFb3APvfewuiBVL
a42XvdgYL5V+RZ1xBo/h3K586oNqAl0UexaXVLFc0pKPfwX1XG7F89GQt96hJoqhgsz6A4Eaa95D
7vY7/Vx65cTVmH7/0+xilQsd3ftQAc6u/Hxv4U1ZduaZm8JnAaWlcK2TESyDIeLBsWjDGCRKaMy8
4Qwvjsra300QhNxpp92EXP3Dm+Fnvim2yfascvPEmUrDlk6QDkyZ+fYUerejkJ+y89BIGlfKJ8RW
w8/R6OKtmivhukHYTS1qqKM/SMbbDkrISseu6+tV/1kA8db1f36CedTf/QSd5oUGUkQCENvRcV+S
TbylHGer7M5Fzk+O47uuLqaPVRDCDoZyQDbir+xRBgvRnuvMfAX5tEZ4w9k24Y3P0dAhsPsIt2LK
KfuaWlSowULPUWCZMzQ06I+24b+YlBtTAwwTdPKEQu1UQ/AyA6Fveeem7skVo9varLLjYbk8e2E8
Uv+dqJy9othKnnmXh0CVVdP9egzn2fmp1++aWXzZYVCqsBW8uDIP0nrRXGsyAHDZcyg+nstm7r5u
7vNAAhqfndi5uugyot+PMyauopL8c9S7JrahW8OTKfWJ7dT5upXP345PpliEzzkkdH7Kj610kBBE
NpoEWJJvOdtZTw3dlP/8LxrRkcQqaPzpzOJKqwUESY0CPmMB/ZxH7a6Owz91qJ2Zl6f6guyGEBVx
bGowFk+EPue1DJmrcevGo0p4hBVg5mAxubdY+697dGJwdCSdPLxxVrA+5VIEZVxK0MbgDwOCbaU/
fO8wmj9zFs0T6uOEm9OkhBI0w5RN+vVxbEJuI12pda0rpzj3kpnIUCWY4brUx7vCfv23PUKHgx4X
mQ+JACbFx8aImVa1hdOW2xawrcmmSMnL1y2cCMJ+bGL+qO/2wMSEYuiPNAEV1zV32T0KqXALu98l
dFm4xpkFdGLP/djePF/etQd+B6auH4Lh2EY3/bbbtW73hH3IGk3J+kzfPm8OH9tabA5jIIyqpVrU
xdD8UGO4VjvUk4Y7eWfdUPQdYMkLX0lby48oLm/ONf955v91dNuqyvL5NB2tHB+dxqo6V8Eu1xqD
HdC9HRSkMyP4edZ/aGZ516t6u6MGnmaixn40rHEmgJ3ZZE/1hAAdyTxFthRCdB/HzLY7Sc+rBnB2
pzxGyewd0f+eynT79Xid6gmBeVyYZPipBEA/NiP8JNaHmmaUsXVCqi87SX74900QWLVUdggSDsZi
N2piKccur+5cEdn1OrZwHc0ycWYfOvG55iuVIs/xF6KBi340szI5Lrl9lxKuSEDX1Aqay9n0yYnP
9aGZxYusCrt+gLLGJf+yOZZXmYvnW7RpVp0zbvJN9Yin3jnx/IkF9aHJxUSAQNtbVV80rtK/6FgT
V1GCTSXGyeLV06tzy1dhvBdb7VzJp4KsZdZ9ukKUQFlh53L7bTs4GTiCRY0lNjpi2GT01k3RbtQR
lnMxvWDTaTsTwDIvH+6/njGfH9pzQo9UrIV0dA4jfJyUdpBqmWzPsVYYOxhkrgqyDEJ8S4qfIvO5
XrXnuq2e6jYy1bmoSJXt5emfTYMdQUHm0r8ZHW3dbvUXi5hMdEWV8aaAdHJm2Z2YripyGCK7FPlx
61j0sJsaCbstbmq855FM1ceJRHOVdefeUCf6haiCbDPvRV4ay5tACYw/TLVy7pd2K19728Kt6jWY
ouvsargM78/lgU/0i/MZhfMslf0sYm29cTSTpBYu1ryYiU+rhv2/gvjx9QQx35TKi3lKXpZ4HRsK
l49lsLX2dL2ONF+4HlwTRw27tVDHV8ke/vT43+jSKDuYXdqQgavHQVF3Q2KDEurtl771foaD2Gfj
4KGwxg9NrcSD1XX+TAvwVtS7bkd1eoxrM3bCIL3QBQZpchnhsdDFaIxN8ZoN1bVtFceiFTdZZPhr
TU3cLixcTfUO1Jz/kYbBgJugfB/y/mh2IW57EenIVLqdhuEhHHuMhovnWG6eZbgOYG8wQKvAkYLw
JYnWWjs7qWqQmPJTOUVPlGl/77VqbQUeNNDpGis0eWPk1vc81MTaz3tv1arcjvwgZGv1jYvMM64D
pav30C3IuAIdu7ZaoKumGclr3MnfgO/bselRSnX9ET0hRhdK1DmYHaytmGw36ChjE6QKGOegeGTN
ELuTBbK+FmRpqN5oeXppKSHIG91e4x9F7FmfzHVZ4C0APPFPoVogQAlUbEjbYOZZWtST11G3ssFV
GdjBrHvZ+l0q7bUSUjQZelS+a8ZVBtOoaoAzV6p3tKLsKg00MCmp6aCrdCeBCxfGICmkqkr2r7wA
IKihHzyclQzMe+X58drU6Z9wsl6E6H43nJeruMQJHZNCeOU4iIT+b0DbEIzNBOZ4Dms6FvBxWtS8
1aEBpweWfFvJ5sEYYY7gJUn2pbrjnu1mlC3h1LktRL7SdVjG3X0Af06z/0wZWBj1te/MX3Zh3449
SLi211b+jKYr9e+thjWRMiHsj2+swMR5ARhbONUvSu1dSdA/4gIrjzEed60laMPey0X0NMnTtouS
l6aZtor8ilPjsQuO5FC2liFtFEM4KKlWeWcfyaJkmxApkyfC7ZgELHHxi8s0OLmbnpIMDvmDCsRf
8C2pzdoomJkiQcEEU3KBtjwmXn6EdH6opsgtCnqYVCtFvfJAelf6D3Kn66S6D+AqQwZ8JW5xaHMd
nV0CLCyeQteQTCiQ+lqqzTXx9XXp6XhfWo7P6TEMYIYoNYBGuRpHDHzh/1aF/cvAUJu3ye0k/xqN
0Q2stObEOba69L2zrIcc/o7iN/uiU79x6sPL9VjOoPmVauVrV3GlXtiB4cTR4xTD7xitbZoSkCJI
pNvJz8ieoKmp246sUpPiRJwUD2XH7/WvI+5n3L0xuBix9ZG/G23+OvhixPRGu00HkPuF8U34zGmF
Uw7LpAEq7lgnlwUnH8bLnBEOUN87aA+2m6d1vZJ7StbkOID8FscMeedaaX45mUWwLgGpko2UDpbX
UJoegqHyDwpWZJE6XVqD+UxpPKGBXj0kst0yoQisFUGh7eLCOhKUyzAF6TtH1ZVhNabWXZzDE4ob
5aEPZQeOVbGyc8BbPipxSGrBT62JHU/R7pWgTvB48K4TZQDnFxg3WqfVK2nArRN58k1p1VsVRyRd
m304k7rGDzO5xQxBXk/adIHzwF2fqAhD7auqDp5gPo6HQpa9lRlPx7C2LiITySglU9Wm0sJ4i06n
ZA/TxSowi7moz8CXxrrDMUxsm0i5y5Xmp5yQTA9waUWnEzx5lWRtyp7HtiVJKxmjYnhXynNUJUey
qt1a7tsjTCFMkAef4I2s/cEzDJlDUewTKadiHA+CLIDuVCfSM06Hd22YfUMktqny8FmGX3LUxuG6
M8rXRrWPsg9FHUD6d02B2WI2FjxwcxgdIlyTg5GDtsU6Ax6sSLGOb4tv3B3v+1yOSVhr00oX4k7C
60hL61th1RjhBD+lFCJ/hP3piruZBqerpFB/NB9Tq3iuRIluDI1+12hXUWI+j50a77BywR8uUY5h
74WrwDZTRx3CVy7D6yrnn+5s7yrSpwe4SA+Yshx9pbj0bLzWAgbLzMdvSjS91ui+t+GIqYpuZt8k
Fds7syyOIRfS1ZQbfyh/mb1rvFd4gocxGn8xpFyD6/YxbCFzteGrIRu/Armadzy6l4Eh8yhKn3zZ
KRr/ZpBs7JLqSNlgSbbvs/zFyOJ9MVsiyGaMW2uIFcV43U0cTmEHt70uISnDrcSu7E5MFIJzSWSF
ttFFXg4vpucHTsEbZyU34b01CGuDnyUo21aPMFz1bw3MUgkHcmlOItuBTRRt1LhvtuDVfNdU8ugx
zuC249/ZsS/bYlPKKeDFEJTKaOTPXRoZTxB8L9IE+0X8cbpVqBZXaFWemiT7NSamhBckBgqy0T6o
ulnvgtK/LdXwMuV+wG7JBlsMhLElky0lQVMTTq7sd5eFpd6OqnFZqyFZ1Ene+EGp74wxuQ0kFYM7
s0tWVaVh9m676MbKVQAyaxhRa3UC43clfJLoud2NT3bRXRph+VsaqWxgUyu6GSUKRybqqudiFG5t
Z8+wBkHK6dfjFG18/DcALXv3pV97qyqdS936tVTot10NydMM79oYbyKzaTYgSJNV4gODVWMd+5AB
0Vial4+23lac8shMZTNo0UEbw6pMjd9YLF0bwUwbsiHuZp2bGPEKcZ0TCOlerrULJY5g1wGS3Ig4
eRpwQZRMeGyVd4O1NrZzl0rCZaEFYKTJ92OI03X5qusvbHzr0ZxSJ/eNcMXF8K7R1bWRXWG4cd2p
arEmoL4V/kyeEUa00sbenQ3ZRN7fT1V0UynFNoe+ZgBfnaoApxvITqZVwLefvQFaRqm1jyrMznWq
N7uyM25VG2dFoR0kDTPJUCOoMOayhWEMXhyhurUxSQv1cus3oetpD2Mo9qOmb6qRGwoLFz9WJ5x8
TERBJqlQp0Kj+5b4+qWNnRHpCHfIhz2grM2Qls5gqfad1Pc4tc78rCr0ANuFu06z92GEJQ3mikfM
KxBV+uaaHXgv2GfXUzg+KJp8rYf5KgyH57blNlEX4KWqHPbqqFBuhyfLdsLLHCPkIyc2l0j1KDd4
JnZSdqT2Z2PYhZMH2qWkV43Tp4bDxr7JpW/V2DjjRNFFR4F0M63YjahXsDYF2aC6tjDyanD+qY+B
Vl8OibiN6qewfdKUFy/9bvv1QWsxOE+NY9cY25Z9Rkj/i7Trao4bZpK/iFUMYHpl2qDVrrIsvbBs
2SIJ5hx+/TX13dlcLG9x9j34SVWeBTgYDGZ6uuud7JPjhIt6atqdZvzIffkdr/lsDrCOKgjOUCM1
U6riEJrjmz6Qm1LEx9XNrRhXR3+60fzwRhjrfdaU25CGuzHO0W4rXsQSZ1j0gkDc0pZgR8Gc1BjD
ARzuo0UAhyYx3ngQKv4xltWPOOsg1DncdWqG6xaKPy6ppV84qMexUG+kEAortPyJCcbAklrzUzXD
l4p2e2g6bsO88wpImSmFfwM6yJumFmwfMg1hmf2iUaUjQCI0ldqYWyitNCjUiwZAdDnEJPrkCC5c
gm6qYGsVuJp7SG5N4lYth2cILt4LfvbS4SpwO6M+jWUGNy3yGxCw/cLgNdpRQ3QK895udBBKARP0
ev2t84WTYp46wAGhwQC8Juq2bNEYWAuIxWJYxCNJgCcCRgSh/hJ0mF4X258+xJbeuhJkkFI7xMcu
Ai1qCSWCzhGg9xU6OWTvkXWbIKMMekHZIu0UEXsL1YJQnHYUoOYDvUtJ8jpaN65UpfSY48KwI6rS
d2iftIh0USFuk6Ltf0FPFtLBERS9T1UbNgdZLKB6F82fVKLgGZGI4Fxf/GW9Bc8KUSNEUTU8K9my
jkQlX0WK2yL3x6tcPEA+jfOUvKwtn1tgKjpDWBnyWEDkRRmH6TWVjWcoRZ+mavZpsGP9y3IA50IN
29Qvet4V7lYoreKWmaC54gajKHjgJaQcK5cVo3lJf6zMNZ5FuTfvmrDMIVbiZSLEj1Pw6PuZXUCP
phNFUFD/feMbDROUEIErAUfExYSKNkGor4uMCXWMxJIgWkJ7ZE0xrw62AtM8t8NUlvUJKqBy06Cr
4Q4OsRPHoEetsPxHlJXVPdjwdhByozqnl3LpgbAKz0PfAcXYi8mULIqRKqvC5AUQGjPC1pFizuda
qZmcWWA+F+ijx6xJFDSFTAWa1OWL0EDKQJR4xctLtzhfyVwrWrhFCSECCHRWopeaOuoRtQPtV1tu
vvloPqtmxqlwrdTwzlY17+vCWpSFQ4BMsvFGUK27YTTspLrvrazLTmDXn6nGAXklJeVgq3hm581e
mI07M6/btBA9OfFnfXRbmR6hDWzrFPHD/65NvDk+3tdjvNI3RlMUBKwzi57j4ntrnEbkYdfDxuoV
gIarAoYY9EHJF55gsSrwdJt+UKYdlKhMlyYHEpi7MissoXz1k2wLOcTHTmn3stJbQoZSEoEAdo1h
DxUqa/pNL494XKqoom778RTHz33/E8mJl1W/qCh7qdi4Sq4Bwo23O0osfgXNFtCUSJKGNMzERNHf
R3V4oqmjwIweDaAIzEfCF5IFQSSNFyAojf3tXKy/vmOrp3ZhgfkqU51mmOdAB5SG7b5FSYdkOsfB
eSbm47b4JkOSA9shYBFETTahD3novHCvr2IF9X++Uczl1CuQjaw6LGPG3evI7iz/Bfy95BmzNU5n
I4F5m27Lx0K3wVvBWd+qYy+2kOk79INaZ6QOJdRlfLAzGpBQKXF7vF1fIscK20mLfVQS1QLnVTJH
AVrPEtRca1OBJDs4xf5/ppiaO4gsB0VN8e7RppNaPSoFtF4erptY8wltRoKAtMmUcVjPfSJpi3wo
egHfqyhwFyoQx6Kxub1uZG3LcNWCJoJoQAGzNf061Vpfb/XGM5Q3pYYWkf/e9RyE0mVWhKHdhQ35
fCGVbowkSLGQVlY2sQ41Oip7pvoMvTCej8//1Xl6e56AMRdFQzu1bk0dzf1Z9I4Ohy6PN7TWAMQ4
qFHktnm0U0L5fiJ7PcBU+8Brga6gsc5/wbzhi5NclnTeUSSZcmo8RnW3pQTvCLHbTbG0ySI8W3VQ
yo/acwod0FyDxvJ0As0tGtlk45eT57eSg/z0b9kEkFQtU18mhIWQbi3qDL+qh9hRrI2g2kdlF8/I
69506bKqJOtgRFBU4FEu+PQa6CPLkYj7a8pGMNC0Ww3yQtdNzJGC/cJA8GFSD8+Yua14vr95QcAE
02iNl6JYG0bSPlGIN9LoFUMNTps2p7JQHEp5Y6Mr0XNe2h+7zA6aCRqZaY/EityCs1xCtTJ08J6Z
Ad7GTrlvegdoklTfJkdqxU5/I/718CBgbiA9wywa+mHzhMX5wvsKklpNqCGEpgUE7SBxOgpdA4bS
/vH6Dq8tFZYAWvxiJbmY4VC1fqTpUEgeuUeDIPmJkq5jutmnegS9f4jx3PvRo1u6h3YsZLiVn9fN
X0aLeZ1/rDMbLZtBG8lJA3x+0DlBmgH7Vtlij3IJ+Kyvm1rB6p/bYq7dUmhbLUOzH9GvR2cRasFC
CF2D5x66jJJ27P2XSc4cwGStFkyURlNYIn26/hu+oMmMQ5+tl7mWBa2MyzEppa9rWbahIA6iPgio
34eOcsSm3yOpwh5YpLZ9Fw0BO8Dt+Xr9R6ztOTIojCsA1owaNONbapmO2gRZSy9GW4t2NbofUNOE
WIw2yO/XTV1eOMCLgr2BfE3nXxQgoKsFWvYSSha+Ibq+/9Fob3FIvetG1tZjiPBcnFfAXdgU14DO
2CDMpcGCHtryIVb0xzwtvQbl7+uGVgIeGu5/DLEfz9dR3kUP1FP1X3qu7xpN5FDDru0XRvpkFYgX
SPNpTLyTR7UUjKaRPWj5WJqG3kiQQQiVh9Be3bGFmfnvi2tLNfPCbMUBTB7tj7F9HwIJmng/QSjq
XN8w+RI0DIgCCIkBvkcIBzXQuaFCKqEWFHcylEzEDLde3btEAXkvev2QWYqNOxMszJuMyK9Axww2
Mn6HRuR+rDBxPohOBuEuEOOhvE7HU5J3HYQJFd0uwl5Haze2r//a1V0BbgSTWDgcF08ls8doUgB4
iacV7aso1ejiqVCZoidBMDkbs+pJC1OMJxGIPScFVQFMJcmHguaaj1cHL96tGsEQJR5+wL9evJUE
IaoVSUe8az7SF9BA2fVt9ExfiQUR3U3uyT94uPt1gyZqjfOBx0k8/9pV1yhjCK0fr0MTXfisp8/r
H2gO0GzwxDv29/8/54MLt4X+TdXrZJC9qk+aDxFVXhf6nOWxEaBVT8Y6R+M44xWPVkP20iqTmZvQ
jBkhtSB7jUNGFzq+qMTfgZfmMdg31mDXT9GddqoPxjZ+xL+3YvP3yBgcosWy521fLHtAebHCSxHO
gn66OR4y4QBkCcdbeN+OiTxoEBcUUjC912v1kVTxsWqFl+ufby24AS2IuX0R4wMXBAKTOXaIAEHv
iWOwE/PCqah6N46cqtvKxDkyGQm0cCbmrS5fUhCOEWqjBugbHZmT+DK+hx8gSH4LX813CaI+bnYP
fhPImv/D4hZWmY80QVcXgBt4SY0SZoGBrqp6EYrv142spjAYMQGF1oyJBLPJuSvkcRinQYITQDbF
DjowG1/9okWQbAyMPie/BM5mroVEpN3SPAyBbIFFNEeCoSV6WuCTDb5XqkdhypxBuBP+vmKAL2WY
oEQAevCSmjucRCUdqrD3DL93C+Nnlas3Tfjz+u7NQZUNHwsjbMEAist0jKCj641GDKps/bPoa6eU
wx9xkN3mvvSQyAmvR7Dq838WZjIhsZl8ScTVB5tAIxTTbaDfFtnz9XWtHd3lupiwqOoVUEuDIXtT
ZLqmD2CIaQhcaphLK5j2x4wDLkDcj5gUOXe9KMqGLo8mzaMH7X76qqKDKv7W91CuQF/Ipc+8uMez
ODvnMu6FGMMGZ4/mZY26ETtyE5kdJxVewbefr4o5UARSTmlmzKvaNTtAodx5Vph43S2fG+vyLMEU
TpI+DyNIF4xmCm3IKBrALaglNF1DK9YFqJbIVtMkm+sOMf/oc0c/tzRv7GLjfOAUzF7CxhUBRNch
yw06CuqOyXOa8TLJS/8+N8V4RZWoGkqw0uQZ/cmUt6Z0a0Yf11cj8TaO8YOxz/tGVuaNOwUP0AiC
juyz8QYd8ZcJxN8W9OifgctprYDnHPPNfm0fGedImkJJ/RjOEbzMN8m0Sx6rHwKskm/VA4AzMq9a
vxLfz7eTyQvlqmpVIDIwZb2tX0Z3vJ1+qKmlHuOD8W16hiCFRP/63oJFWZFmnghQmLCPp36UsmKo
B83rp94JFd1SkhtgUrecb7i6lQszzMIGKhZaUjcaLq5GdqColDn5Rn+W9jEQZkCeWhV/YnHVNxc2
mceHPFEzEcHOgsRN+UYgNQHKMah0QwoZ0M5Dcuw2A5CWeGNfX+vq6ftj9utNtDh96RQC+D7iG3bj
K+QuNnIcY7TtUTMESzO5G7saJBfWmAvGTOqqJTIWKWy1fW17sdvdEKuZ5yKt0NV319e2uqWQelEh
CauCBnr+zIu1VbXcKiXSLswaPWkUGojlBw0/r9u4OO8aqM6h8GNACZuIyBUZI/pUjL0y4diNmtM5
6XFCU+kZ9OrBJgf6FOwUQBNPQDO42S/ulCu7wNk21ocZO4y5gr2L8RmzVDooQUtffrrLTvQ0QAAZ
RjWvslUbam02BKty5/qKOUa/hvkXu6qYUdWnqG14ct5AN9d8IELsgC7g53UzrKt8rQ3k4aYEjisD
D/Lzj9c1UONrxwmPcWPXhqgvtLyAOWcay4DJWmAiNSi0UFnwMxTgXdQT7fq/eaZmERvB4ZGmfBV/
r1ljwjPaW5MYiUiGkS27U3OPacLvACt/ZlHmiHntkhxKBj3diV3hBsCV1XVn5X69w/zXvdAC7w3B
Q3B2AgUGOWGxt2MNdISQcZPF1zLTbLnGZHxQCpzwsPaxwcw8P1HAHAXCxfOvINVJbJZjqUD8p7Xq
8Gfg/5AHzpdeszFPZaHHA4J76OKd26iLTNJbs5M8v/gphKihjPu6+/h7b1rYYFmN8m7mHSLQFgcv
oVXGkHprEs65YC/+2Z3AN4dyAsYqLwsys0BLWcqNhJdHZg1lA0Bi5cSQDi6FgfNVVoPO0hZzQalJ
2php3Iq4oDDkAHSzntrdY2mHDhRjd1DewwA29N9BksYbPOSaZr5WkFfgnRdhut/P6JQeEEF1SyCu
vjFdwPUcw9/E5ZZoG35pgbPD7F01QGocIJVIAZg0/QaC0I0ylVs8xNxI6X78g79gQBr8dwjqmF06
98lMk4M6yzFMrxs4asW9bn67buBiNvbLXfBaJYhxGlpgzL0RtBLIavIODeGmIYCh+Q3IJSBVJEZ3
kuLbJc1+BER6CML6IR0ifMxQHa0+S/sN54fMR5gNTJjr//1D5kC8iOeEamOqUKCcCXiVgPo/Tdpe
0DFDZKe//MNXO+Wexq4I0Hm343VUVs/+wjizz5QUZjqVPar75L4unuXhRuryv0wasdPyzEAKHS8Z
NRY2vkBkK2rKPFE8jO6jRp2CvLCOAW5VeanAyoWyNMQGGRpPitTXge5FNAX2Pcj3YFB0O+hBio12
m5jBZxdr7/3YZnY4zz1Javs+pryp65UtRfEDczEYEsUTju3NB37iJ5UR43sWv8r21PrPUswBH33d
8YzPwAZQcEBrYgiVHVwkYR/5k+xrX5R3YaifSFfcQWd2F03QdJA647Pz9U+prZwpFzldmpXE4Mz2
/BUW/oq6P2iTe+xy15TSfkRX1yYBhjU4x2L1Yy6WyJxPEaSYI/SVEedsbQNZL7wANNC86ptsVprj
yDmsf7M/+8mcQb00I2Aq5v2Ua1eOQdBVCye1E//hrJ/tHXPcQoH6EIHVMLYYWsnO2KMn7DRb/b0t
QNFrNz90e5aHou+SYAmty9nRlfCNYVdQMYJtAHzULEORnmhqHE+i5pUjRPwES99GbmrLd2oCRjDQ
QFpggtnjhcOzu+YwEph9gFUBiAQqIOcO0zTjmFGlBR+SCz1ip3+OflU34CyyACuy81Nb2zyitVWL
cy8JLwP0LNk3QZpOIFcIkNHI4X0Clog+KDgx7aJXNQc1HO/fJhiPUYKcdkRW5tQ/uWt+KtvQ659D
50O597/VjmFJbrWJDCuxCyfyeEnAmrsujTNuVBuZ0oez8Vx+iqbKCedBDC4l8ZxJsEFmaWX2p8VB
1wA4hIYxZmyhdXLoSf6zFZVt3hSbtpR3fTAFTlRMd1pt8ACkaznO2eYyWW9bw3ANqRJ4jL9BDXnb
vELWebgRd/pGcsO9AdZiwQJtES+vm13xYskaXmxI7gBVYSlgujzD0YlUFI8sed/sZpbD4FbdaJ58
w3scX1RvvjzIRD3FAKoS7ytmkYHehqQFVtZTMLIIhvPqpIGEtbYSqwXYwK7swKt44lPyHDUvFrgw
yiSuXQT4SxNpeC3vJS/CgIGKSURnPNbvkRvfTgFOpfwteDPguQOGy6wGY3bU6mKrfaTvf1vHZ3eA
SWXDqciGQYkBWxGhWY1pFg1hcaoEzlldPS1/1qzNbeeFH0e07nAd+2iTq2FvJYaM+R7ksl4n5em/
3Fqgov6fj3pxMVMzCxsoCUNMBzDK8bncCLa4C48otw+WsPs3h13YYy5jP/VVyLjrmjflMIDR6Psq
je5KIjpT3aHBaTqGOdzqgeI1iuwi5+Wpb62G2sUPYK7pSgFODnhHzNdJ7x3UMLSGczWvRqGFASbQ
JgQvjloAPBRPrV29+b+yePGOIwumyLIiUySKTFjeYHTXzZ9F6nYgy6wsUGE85w0mYzl+uXofL1bG
xNckHEYQnOKWUoZHijNHx606935o+Xz95ucdACbS6PWA2kKNbxQJ1E7DcqslvdN1mXPdzGrYllFD
mOmg5q4jc9EnkgqtRgMvcPQbn8BR1vxsQhR1AmLJd4Wb7kAMdU8KB1AMXiS5aOPOoWRpmjkHid+C
j70rdU8NHEy9ONLMcp1uaupi8v4WADwM0FqBo2ecG2PN/Zd2GffvoyFpcw25DYaRj2HQ7SIp46B8
eCaYA1AoHdqCeq17AzWAdsv9ZwPamB7n280+wF4My4UwKYWZm2PQJQMuhRcjtNPcnVnXofO012ur
q6w6Qram2v6Pwu5Fi9sPv5i5Yb8fcxaKtJK6aN5Hsknj3eSY04F6mCl3fcVW7KTYgOqA32ST147g
ctXMydBMMxDDiKD67gkf/j2JcROPruLE9/kmOwkoqggPsR3t4rtqXzwbYCDe0y0EVu9QLOecnrU4
t/wp7M2cFvokz4G0gUKtQQKniiRLEUS7jzFQ5d+K2WHUiMv57Czk6mvfwUYD2nQM+l/QGYEctQV7
VY9ZnfZHWXV7GaDK3N9Nw3H08ULQayeiGBqvCSf2rebPMPrbMLPcqUIbsKAmdv6bf1/soq26rQ70
Dj2XXWeprnDve/pGf8mO5AAiZs41vRYQl8aZxENsOiEfNTg7OPg0kDdJ9YfR8m7GtQoToGG/l8jm
HVAv62lIcKN0Hm4Vd+61JDezdgPZJrfK7vqXXPXkhTEm9vaC1Gl9gSVN42s4vPR5skkFeuDN4PHM
MHE2aHsp11SsSdI6NyZ7tQMTTKtbo8oZDFj7RNDgQUvHmFW92AJgN6SYDpVS3VMmxSHge9TV6CYw
fl3ftbWot7TChB3JKDEgTlBmDGX/re5TuxDvRcn0xKnEUDgHHrMWyJfGmGCDSbu8zqMMo+Y6BeEE
dRWN1+W4wGfP51mBap4CziIcaLaqiZG0VkJxBp494gWjhK743bxB1oQ6g+8AEAmdifwge4J4aja8
F82abyxtMxeVXPlVWpVY3zgZ+7Z/rWoK2oDSqvq3619t1TcWi5z/vkjo+4CqKQjEdA+QsM8Ac2lK
IsugXhXd63ZWX0vLFTHugUllTehrOCEe+fAN32p2M6dLYAF5DvH0mU29c6fMLe9U8Aqhx1g9FPvu
trd4x+6CJJn9rozvAN6VjYGOvVUf0XCQXXWbPILOCPkpaJ363ayYBgYxL3C4lteexAAxQ10D0QWZ
HRNYRKXpqBLCo0qoNeygQ+cWW610Bjd38BDn7PhqFr60xsSXUPQBaCt8CTLP1QOtS8OhoBIBtZRu
2FNCwJbg33aKj9nfcLyRBuUmzaJdZILqpPFFk5PcrZZZl7+Gye7opAGujAlCb5Czz0htNlKR+E6Z
VKaVTOoJgqqgo6463WrV6BNcMbwXwnwJsknZPItJ0GRE7Zx9k0Aikg5UwG6EvraPdPqaTmAak4ir
JMqh6qv3SDRervv86q2FTqP0RUtKkBKcH64BpLLxSGUdPFTVHTSpnlohBeA/KV+AV3QayRisYFRP
0yx9OIk+KAqqRymbOLFy9WfAlDKX2aBeyfJFdnWYkZbi6NFd8ZS6w7Zw/dMsAFTYgaNycq95Tew+
L40xyUg8ROBQM3C65DbwWnNOd8WN2vQc7167ANAKARBihrhfTOX30AtWawmPlMiXEysO/SMSeR6K
fjWVXlphjpAaxmKpqbDS29FRmbzmZ+T6zlxZ1tvDrNsE3uh/OShLm8xB6U1TTJQINoU69wwsUL4V
G3RaMKeiQJ8136nNQwNQxnVfJWvZ69Isc+NkNFXUqC90r7UxdIWWz0/yHR00Z1bKFDb9E4KUHQB+
qO2JDYd2ECVuhtQuLeKCJdv6qiXcg9XO8Kbn9BRQPPWL2+Q2dLnvU94vZU5VV5BpKFGe8aQitXu5
O3Yge+oFq/Q9s9oHyUMt3hMhfbq+QWs3MvKBWW9KAsqerfiDEy5vRAP7Y+SNE6uFrSNyJpF4KPXP
f7AE3kcEY3QWQJZ4HjUqUot+XEj48tNJU49S41tldfJLmfPJVy+ILx5oBaIf5KLGEGeUxAHewyCa
NDaKk+6N3mqsyjUsxc7ug9ASvOsrW4vBS4PMcSJ+J2UqqNi8IUCxO8AkYVw2O0OIJqhsqoZVNvlB
MGvec/BiWBQ3Pq5b9A/n/jRowpkbP50GpWqMyfC0d2pudDyDPbzL99E+tatt/63TbtTP8EZ+1Xct
Z4+/KH+ZcHhmmgmHxKhJStoYNcNBSl2prMudn7WYDqVZoUBVbyqkp9AY1G9+F/YUbN/6YDchOBwL
w7zBQK9dRp+p5Js3oTjmbqwbGCdPidfEpluCRggoGRe0jfQ9rSK6r/KROn0yyl7Xi4ZdTIrwJoxK
bQXK0NrYoXHz1x8UqwMhwNyOnuUxz12VZJkQBZMJ+qISNaIoBb1BIrSgxKz9TdRG90LavaE9zNnU
lec9VK/AdIspOhTH2CbYAPI/QfTxOQFpRBlzBg6H22rDG6pZq2jADrD+eAaoUERj3AZfqIxl1Tfm
91LolKM8JVtCa2kXploJLZ6oFUDUOKkZ5OdUdXhWhRK98rqJ66dWyskNZr2C1jJRFfkYcpM+RLIm
fPSDUj43QjFUltplUCT2hwJNdFEIxncKymAnSkcwmnYxlKikITXcoaf+KyAPzbfr326lbACOWQ01
xplBH5pyzMcbwPE8pRMQd+BB3EM4ItjWdjALKe0Kt9zFm8KFvJHbh1a/NVyy5T1xVt5X5/aZG6dE
5SCUQtjXbslG+JBf1BtwqGzyQwjgX+30TvuU4LMKDq9kcek/54aZABvL4HI0ArBo0OKJBKcBoFgQ
kPlieyPovWsmiS3FgXN9ty+vj3Ob898X76yMllQRKXjKGhkjp+NH15XuBK7RTOXU+FdyFh1sBirk
iyFEBx0W5pGhUbXAOwwtmnlTm6e59ji+Dft8J9lgu7bHVy5V/bxf5zHu3CIT1pURilR9B9goKLbt
DmTMqUtPqT3ezWwXUG7bt6/ckD475zWbjPNqNc0H9MmBnobFOZy3z8GtBn2bZJufTC5UbD7ql+ZM
zEsTVFAulCbMSEioD+4FZBj909RWd4GMUryi1LcYu9sWasMbX1nxF3zF3wZ1ptGmj5UmU1IpXqmJ
GML8NmlvA1iGJl77e+VxMH+8P4YYd5Fl35C6CWXb7FA85Xt/13qgWXUnV4bkcPh8/RSsnXlIomMQ
WwW79Rxaz4+BosysaHNTGCpqCN5kH741dyDwfZ6Zu0Wv3fWdNbynHr8mfMHHg0gH06jkSESCfpXI
3MRq2+Yg7I5A3zikEJx/wmd2utS0emDR2gBkPH5yD8IFb8R0iAg2+lE6gOIEQld7A4qeURR5dVBg
sAPEMVS25MnYCiAMJQM51L6AGXbDAieUFbbEtBrTtGM1sZvC2Pg9roBAuvFTKLCLuc3Z0NVzsFjV
HOsWcUUgPkaw0YJHDjc4M7QnGKzY7uzoDnqvdrZRf143uOqXf+x9PfMX9vK81YUxRYbhlz8L/V1P
cxCJ4tEu8jguVgoGZ9/ra4BoYYnKJPHRX9Y8cR9ti5OPS2H0JLe75RG8XWal54aY8KVnfWF0MboF
QpIc4kBx/WLYSv7gQKDdUsPOVaPp8fouXoy2Ms7I1habODfoLDYFVIYCZlgv3qbHEPRoww/Bzj7T
TWyDF9LcyJB4Hmu7GAB+4VW5V6M2ht1B/G4YEGlhImhnRODAoAClR9nn5Mu2rIY2wVTP9ZVezHn9
Z6V/zDC3vEATozT+k2WkR9kFmTKAJwRcC3zp6vm/ugjSixUx9zpYFc1yMhAzKSiLSzDMGSZPAI9n
grnGO6DzzBT1JfBIhxszESKwt3LpDVfyEwk0+aCiQkp+KQAASmmzC/J8Ho0z9pmXbloP1QZujXl1
LRrUciC8os1ayuehw+wFXyt0HGWlLKw2fQOL6fVvv+phfwywsaInJi0hBg0nBz+8hbb5SwMKDmsc
KO+zrEalhSXmEovTVPYFBbGCtL1/A57Y9M4gxyrBREE07q6vamXbztJm5gpTezkhRYjs0ZjRcCZ4
DEPOvq3Uys+TReaqKmsN0uEq5iv0Hpq7ercNDTw0AEI376v2tuuPjQk24uptADVMPPMay7Uz6r01
dqltmGTTjaAWkdOTKEZWVoCYl4ZPsoSaTvr9+l6sfGHsBQKVAaSCjkGBcxeSwclhthS5ppCiFdJC
+kCX7LHmbcjK5z0zw0ToOAC3bFiDH8IQ30qf2rOsOPiH7DxSOPfp6l2wcCTGkmymglAR4Dp90Jtr
+msZqZhg+REGAaiuR6vpZY7B9bP++xCyF4Eh+yXKH7gIYilwUkP8BF/wYIOO7FcfQWqspa1NauNb
oCs8KPkKzgP33mKts6MvLlhtAMe5KWBmSNwku/jYv4Dq3zWc2gmewIaO9GFjOrwK0GoevbDJhOhY
HomfjNjfTMps6Bq6pDv6hQZs3LFMOG3P9dR2YYwJ1oCPyegozB8zAKfyt3xE1SU5+PukflWhe1BH
rqIcSfIe9B/Xj8Xa0xpHQtOgSKai4vT1RltsbWj6ejNAHdNTIN8CdKUT38r7eCuJ1n/QuoObuaKV
1aiWhm5i17xmx9qBkXTkD2AjgxQPix6qIe4mh1REsVKnHTglQYutdXvErdzKBF7Ff+3FCe6fP9aY
QwOp1j5tQW3r+c/TY7FTnCAAN8KHn4Ab4Qt8+S/PsTOLTO5CU0JLkIihLi/dx9P3JH9RAEtO0E2s
k8q9/jHXYtxydcwxkf04FAqUT6BJCW5NEeoqwvcAmgTXrazeKhCJxetSA+SLbU91ahXlDWQ+PcVM
b2Vh+KgGkROs15wCr67fJpjjAOSaUI6tOXmmNHhpcqfpmzYoN6nK8761yDKrF/22xFyR9ZQMfdjh
lUcPvStYcmnltmCDFc8prAEEOHPfifeQXftMoEjAqMisBIvU6Tyapf7Ul2UnI4uPC5sIslWKxzTh
UvvM/w2TY2Jpf8ww3jC2fT9ThMhectAgAw4id/tjwGtLnUHG3I4xb1Hz3xdxJAKTaOaDVcCD5rKt
AjNFNIriamNfd76VW+9sUYxn+LJegvIKifOslTEU1C5BxDvEp7xVtwYIgCud5+68hTEe0vsDorEE
KG3Y9Du90x/aNNjQkCds/r944p/PxWRSPWiES1VGjovIZ+ZWd1JfQ6d4Hfb0u2QL++AbOARf5Yfr
27nSb0D+tnASJrPGhJaexgI+W+1GmpU+9JvyNvqVvEK6IDtCLnITn/qt7qQnXm9sJZtYGv5q8i38
pVBASp3N1yvZBNvM67bKRthU//JygBkdeCLIuKAYwKR9pW6Cu4PWWB+kY8q50xDx2BHWv5wKUTKc
Jrwh2d65COJpX5v3ME4s5UP4Bqo+VzEd7akZreTY78Sb5Nl8Gnl90NXLDNXT33aZsyBoaS/RGnFE
taLv5LN8wOCCp7v6fd5Zwh4llVteLXP1LCwsMmehKHSh7Bo8k+TmQVV3Q/xIxyeOR646xsIGcw7a
TjTrccJutnYz82kWTyoK7pmX2wV4Ncpv9HtxNLbh3nzL7nl9lJWcD7OKf3aUOQ0BpaaepJnk0R6k
tGk3HZoYih51mD+JsX9DJa3mxLMV9DQOoA6kjQbHkVUW8YY5psaPk2SGwPp7FO9wyqOtaKB3P8N8
IEKOeZsSFYiy2POQaWsFD9jWMRWmQUcGw+bnMRtaAZmQJhgq1k9fudCeOGAtAVlpZvMARaueY2Ae
DPkCygUsnkgYEyhVKZgEV8HT0/nB9xiv34J2nCnFtURaJgaYC8AdNnOVMF8QPPvtEI6QBPGJ+quN
xBs90EW7MQunUcs9BOhkKyNFYI1ShImbBD2cuBYsZDDt5rofr7oSRvhBPQiaXQwVMXtbd5I4NBi5
ycLn3vdtgVSWoCubpIwAjdtdN7YeChbWmEPTGz60l+k8Hm6L9gjyGUBnUJ62EQkw4ufIN/+HkfTV
PBB6hQRei3WyPB9mO0Vtbnz1NSADrXrSFhiL3iJWuhOd1Gu3/xZ/oBqKyXCC6akLZIOioTKD2RP0
AYfgJFbBplHiuxTcqNe3cw6cbOaEAyniQQYuJgyjn387NU38KG1S0WvM75O/I225kXIdUqEDJ5WW
1/YQ5wFrwkwhOv/MCQR+olCgZjwPSUZHaBT98jEqqVhpYhmbfLLmLidxzPuA2IGNF5k7uBDnoW7k
EE4vbs1dwWOhqgSyfpd8r4rRpmWEvQWUBzizsrvXc+nYpCC/KaPqUJOAs8WrsQfamigeQgX2UnbG
6LuhJT5YBVJBO2hhgsnQoNgZQ/2Y9PGNRGhqoRF9X4QoECWhLkPyY+K8MlY3H5gs4P0BsrvghNVj
0ik0BDonSJI7pRMgyNgbz9ddaaUzj4c1eFox6YeJP5yVc19qZLlHX4yglwO6E/BQe0b2vROt8Q4r
Dt4VyGSpm/Ak6vjOo4ciOl4c+lNDnUT2AtEJYkhoHJPsH1aO9pKIrhb4o+GA5z8KAHU5o1BZ9Io+
uwMV+60chhwTawFfg2y7AX4RjACzNXuIG3YzXBfvAb91i+YxEiHtE/JI9+cfyp7UpZX5Ey+ySGrI
UKnCM8crhvwkDmpjhTUUPOl0yIz8R2a0N6OibntZqzkndzXpA+e2iIYVsDoXnFjjRHTwcSD5Iu8D
gP6CVXjUiZ9jm1jJ98nVbvh9wdUzs7TJRPnGxJUSiDn4R6jUAn0aHoOk2QttL0NJwz/kRbTHy/Kk
6f0j5CN2IarX7nV35v4ExnO0wDAyaQDPWtXn6m1ddNDfTcQWwHNKD0QHITd01pC3RC2if2DWUEOj
BcTzSMcLIHNoZD49dNjmvB7ck5htZ0Jn3UPBDgpchgdueY989hsKtewQUx0b/6O6H7eRyPnkK+Hi
zCDjayKEzP10MpDChA+KH0BsjEswwzPBBAtTD0sfgOb5Nda7mk09/6e0mWy4t43OL5fkey35PFvS
fBEujo9J0k7Mxy97xa7fo4JbgP8shyq3JUG0zDFRARF2AVfHeWWdc+VjTncV8BKwF2xh+IlqQnjc
M7TqtjIjryUldxDnEnwJ5gH0EBTUdwwVyrPniwPSQTRKSOd5w4gCrgDRD620J0gQB1AbzGIrjycw
br6XCmdyb+2MfHESgcPmv0j7zh7HcWbrXyRAOXxVsGx3cOf0RejpmVGkMqnw69+jvrg7Nq1r7s6L
B/sAi8FOmVSxWKw6dQ4qZKg2nhrGvJaeJ81SKH+hL+xxBOvB6LHmG8UsRLSsbOUCF0RnFGXc860s
MwPyPSZ6o70/QLYvSLw03QPwYfrUX3oqpu/kQQFdUv9yJBDZ5VzHmu1KrXTYrdDVUZNbqRaVJkQW
uAx66KaibVL0FtOXegfKdmB1QAkA2roEGExQrUnCGtYa5gMqeP8E9e9i+dF5sHCVdwWEiYAzcw7m
nnrFLtrT8H+02hXPuBk9C1JgYo6l76cWF81OLHM+M0wyiqpLl93Zljs1qDeFTzwj0N+QSuP1J4Ru
L1fFJXvqqY/OA7Vr1amXSCMdptFv75QtuwITAPPUr/k3GlZ+sTe37Y2RuePdZdcR3Z3fTcWjbZai
LiXUQGVy8NCYnP18S3/FH+B5CdTN9NQcyEESFl0Xf7y04MXbjmwqapXLlYmygiZJoG2bPJodmP4U
QaP28upWE58jH+LCDqOjxKBXgZhNGwiC70G06tr682UjotVwp2+ARmJZLm+vqMiuq/iQYgoKcHDo
/IpuPeHH4o5hWmq4IUAMuqH75Em5bm5L0GPgROzKK611VV9/jX1N4CErR//kNHCJzpTaPUSt8bHm
iPkRFHCl5O3yBoq+EpfHlJY6TCMa5JuWQoA2xthrUOm68dhRS/krUxhmVFQ0Gs74MKVJt4bWxNOq
jg5l9whq7Ml5urwabX3D/tjgvLuialY0JAZpS2t82tA3d3UdiWh/Zeu/QYvryQnoW7Kbyen2nZG/
srHdYmwD8FJfZTFUdmvdzZWvsehTN+/aXWxVN81UB6X93kefA5QBxt6LwSPuJFBO7zKPyiOoISdg
yWa09J2HjgHMyKD0d3lda69StCb/2TruLEGDjs5kicdD+lhCDFpTHYjg3hAVVbJ69C8bW3EJlA4g
UwQNCgNAQy4EG0PWaBHBjIEFmSKoeASIkd5sC0acVr4UEhIA0cFwr8gmP5wR5dVsT1lt40s5XsKI
G+WTd3khK7umWfA0E6kVNBb4/CPtjJq1XYSpjG6SdpGD82mn0K6szDSM7dj20SgUacnpK0ZP8hDu
yBrTzJhGcFsvLBBRgMKbP3ioeeWzlz6M1ynYe6EGfuO82SHENa+H+x7K6q7yld1ByR4MirkXP417
+k6u28LNHmKvgVg1mNfdXPdUzZO/Bt+CgKyrb7LA8UWl0JWvcvLruXAw5KpWa4wg4JgPbMrcuRON
V6zd8McmeJhs03Z9CgnlBQY8b6qHGi2PHiBg9rmoQxWe0N5K+ntij3PnqihiLcI8xDdruXZl7wAB
8pMtlPwE4AV1+bTc1XpiicslKoWUiV4Dlxvd2HvolYUQIj9Ut+CYT7flYfm0eJPh/42wRkupDkEI
Ek5+H2axq145739RaoZuBOqRywylYfFVbafPZIR2PFELE+WAOtl1Awv0QhGECzD+8usGpxrkhHTo
jkGGCwzZXEphoLlflFIRxuj/mC4EDV/tVJ2eUqNW35POoH6to/A8SVkOAo8G4N0MIxoHJ5GA5yeV
FaZ6a7tWAroFMx+qe5JHP2fJGH0tUgc3ZlNoT9YHJN3Ld7WYweFjOwUNFEZv5CaW/GGS3g1KXhp5
2oPD8s6MJF8322tLma7nCP2TqlL3NG1v6imHKZDL1XF7SByzCwp9uKKS9M5ITDapPJRuy1LiEUju
QEkIpU4S1/u4TA5pl4BLsO/cKoGIPP5Tt7CMTdVWiafgjPhtTrdpm0ruPKUflVZfy8oI/BbAMnm5
Natsly6S7JpR7BsH2cIYJWE3Z2iv5FsjiV8tjVxjhG3jJAbgHoYTJma2aQaU741u2I5xvQXfamhN
NeQy1Gwjl+XenOhTH9u7Zka/TQdrsIRhEJChSWUTlk56R2YoYinaXirysKTZDqMx4SJXkuSNBRm9
Hjy0MVS5m77fFpHzqncOpNFr8zlj9NYwIy+ph1+Kppau3muHLIVWvNOSdzzMxwBl3K/e1PbdjAel
Nhd7fP1xUxrVr0yZTc/RMA0Td/lDOtHGT+bSfLU6Pdp2UrnLIULfJRCSr/QMYweF7fhDqz/OM7lB
13w3QBG+RnNgTMHjOtpqGUiNvaUGHhwoX6l2dz8OzLorVYjAy1XcByydQFlSjCY4QvLEJUZ7L7US
fCVTPMXu22c25RsGZA30y/LSU4kMle7KRH+nyh7YiEJ2Z1mz28xz71czhWtALCdBBunbnZL5VdET
T3EU9GN1ybiKMGkAOSa18mguZX49OqCdNbQYogtKeygIqLUGdB9ccPHKQZ5SZ4Mxi9QncYwlVk0E
Vb4c7/u5rH71BYg3Zkm6MuV8Pyq0c4eaQUbVfC2NImDRcEVI8l4o+a7VuhfDbhQ/RmX1rikZSG8b
11aSG/jrtdmPoaNLD0gVY5RGMK/Xeg1Gh16MrI2pXySzfmgZ8P3QykwgoFBCh/BliEsN9CKshBJk
NcOph6l1e9bs0AW/KhWTAj7AfJx0P5PjjWS3kq8O9uRWafbUDhIDI0p3U9Ra4+VDm4QZ1OiRNtHB
b6K28Sp7+uhyYiClok8dycEHqFp6UMkwAp2WTzsZNc8Cb+FHJZMvZ6ZPKTjMC7fLAQgiA7At+QA1
SFPtQqhpO5izKhRPTx0o66bzlWNM5Y1MWLyH1Jftjra9GzJ9Z4zObshB6hTpcYMXqoQh9aTO7UNk
4Rqzmv4TykByUCh02jQl5OpGK8n82S6GG9ROc5dNqkXcPp1uW2IRv5adRydX48CsI2uXmWYOKWfH
8vphMIKhy+pbPdHtLZvJW2VFuUdpnDyZbX89TaADGVAE38VMqj2t76u9krN7KE9vYlt5GMrpViHR
cF/lFvJLbbaCtNUML26M3isqe69ZQFVoyU+1qPTroZ1ejDl+BGOsiAvvLMtT4Jky6t6APkPRgIcS
14xVdRkx4NbH2dVQAqLxy6CIlH7OsqFTKzyeGJ7X4nKqEHq61FPiu9wuPRPTosq4a4SJ63nB6dsa
hn0X2fdz/kJTKyuNjQMJyZSCz5uCw6x0CL2lNG02VKsdv41JFlQ0iX1o4E5u3STlZkyL/3z1cj+E
SwLjHlSjEpQhQi2+Sqwnpwx0XdDhXdtZTFLaYIK18BH5qt5YJKoBUG0eJjtqvdn1cJPmH3ULxvas
EOTRZ49srAaGHEzgQOfzrMJcOIlMWoILCHrSezXGnVdN9nPTR0EN1c/LOftZI+Pblq4hRAGMhn+4
XCKa6ZCbcxm2NBt2kIv9FbUIeYkqgYfRqV8xZP1gNe2jZSflf31kwTTE52UdhAvoQvKdGrNpWtBu
9HlYlDoG0gp9PDhZObty1KCgoAB90DlZLXjhn8/MfFtFYwjVe0Af+NcW1eaonHpkJhkbyI1eoSc+
RiPzbe2GgXwDABqpfZaAkPNrsEb5yJcUwec9y/m59I1rINgZ4nQRxyRMwfOdGrbX2yKM9trJ1MGA
bS8YD8PUedjD5BRlBHIVEqKPeZM09nOc2D9KppNNSQC2SlBN6eiV0yq9RzSVeRCo/rzsWOccMoh0
xz+By1KHWq2hvUhIOCIzxwXQhdYt2+s7B2Ef7w/Fy9zoNfWHH+BWLUNRRFg5rifWuU2OUhXkqnGN
DTCQ7rdO7g7Jz2yurxJnPPS5KniLiMwt3/yoytfGJrAfFhYrRZM7SiW4SqirUlxDV1EnYiVYcaCT
tXHVCVOtnKjsSxK2RL2d+uyuqjpBWDh7Wn1/PPChQGsSeAceziJFc6qpKUx0FvjYyA973k45eKqd
QynJbkcFKID1Ff1jjqdSj6GWnRgmzDXlQuRIod5iEiqogKzcwNi2P0a4UGeljTOBd5OEcXnVEAj9
AHSrGPVW4PeLZ528SrF14BFbKHQAcUJgPXWFBkA/y5qSLlwgMW3kmi+gFgyVsHoyXkDrJ1RgPB+U
Q0RD/MQdvNzDjskZzGy85iQN8aQLZM8G94hebwYDLGY7loLUMNrOHjTQ3HzjZD6pdn3up9EGTYzg
8sJXviF+BhQUDbA32Ro/tyr30sgQ05dviGd2XXssErEarF2Mxya4a76WRlMezJ6EitK8Y3IhlErl
10D1XTUNombaEp64z3iyHG5XWyDUettZTnTCAGXqzRTSx90mi+arWQfFDehHIN4yPg0VZpD6+JPY
CYgT9fb+8q6eI6yW+wrNRKAZgNOxrCXyHEWWXkLZMLfkPJz2xRNxPBIk+KimOw4+eVpov4HxFByU
lWCGTADQFOQ7SET4y6M3iZZGU4x2bLstFceNcUdptuxl6RurJv/yAle+6Ykx7poAueis1VOBYgad
5VuzKCHkTYYSL8aoLF4bxiaBn64aRJkVxHo2aKd4+FjRDHnd9grYeCQWP1nV3EI7CUC6G3sRHW7G
WKR4v7ad6kLxjdwRL3gekTcrraZDExYr7IxgrCpwqF318UFt8RhOqCD8rJxCjEVCBtFZPhziz6m7
AIkymlqkVOFkS1d5Om0wAPYXJvCSMTDQhhwVb/NTE3ajQqgyyapwiKQw0owbFstvl51ibcuOTXAH
PaeszwYKp7BNQPy6Jn4bdN3HvZC4qlFd67gAvcsWVy4HpNt/FsUddyoPRqcZWNTIMNKlgXe2uy+U
/0oEqiCnh9o0qoML7QSfbKs9WG0GVCNCY24DVa02Sjq6iRAYvrqWIzPckbKknnSZkVZh3kIFTfmR
Y2w5NwTvoXUjlgaVZgC6wHBz6gVqx2KLRFhLIteGVxlJMKUsdU1Nf//vXwbinjIQgssILh+Nom4e
bWJ2dQj5njdrMneD1j50lmjEfS0sHJvhNs3uKJ6poMsKazAsJpa+HSTdaxtjY7WCq2VxXu5mAeoP
AQGjZw7Ww5+fyaZ6r1gk7OcNa+Zt6shh3KLxUBkLINhN+0hwYteeA8gP8JVUeRH34tXVOpBb0HRK
yhAPLrArdWTYDchYd+NYGF+pUdUbk6nj42Bp6QZf3IColTW/RFpLBNF+7To7+SXLZzi6zvQC0+dt
jcUXtvVm6OlH3kZb2QTpagbh44b8ZFole91shY3ZfUQQm5rLFCKMSVSidiqsl6x58fHGcN9CVTuw
CrUOCSfNfnRm6RNyOlfD1AkOy6pzISUCF5NhIkHiorJuQznTbCsS6gnyaQgU/VqKlc5g7+2sFzxF
1m4A9CD+sbX8+dEORyVKhIaFJemJUrmtNv+oaLm/fCZFNpZtPbLB2qSozAgV7qw0XtgYF64Rm78v
21jdMwAcoeeIt7rJC1Z0VgIwtG2S0GDZXQpcn2sXoD1K61uSUUGMWbMFxBR4snBGgEzj1qMbsUKK
2irRB2j0B6e3MxCRpypzm1qe0RaUUtHY1ZrjwRkw/g11ZICROYuNLMdtge5DmObx61yBpF6f6x7a
Y1QTHLklEPPhBuQV+qKhakB2nHv2zEwls1XpVdgqw49EAX1obGuPZJZBdWSOYGKZ7RqVXhTqqVT/
uPwN1+5xXHmYN4TUH0DenN/3uW0y/KIqjOskvotio9m2jUI8zMnnKM6nlccoEYHbV7YW6GIoSWIo
ykE7mjeqJZPZymkXqkW6TdADckfF3jNJhERbtaPbmOrH/84R1vWcDRXIISAU5ZCNMvc7tBeeKlVQ
sFq5LSzM1trAm+LjneUMWdahaq8jMSEJq3wykNQ3leKaGs1tNw8vqlQ33tRKghtj5cPB6oJwxqsD
0j787a7NnTLMOazaEVgRbF2a7lo2jZuGRv09HSPrzpQq0RjU2lphEZxUeHaYZwS0cwadoSRCY1OL
PtM83UygOuplzVWa2YvRxuwzRRDI1sqBANchlbUNnPwzKrC2s6aBkq4K7Ug13JkmgIbldh60uvE5
YzzdJ129Tc14g/ryczl2weUDsuZDx+a5rGO2MA4UmTCf5CYgB5K+S1hzGK0hFeS3axevpTrYWJAQ
ov10VtEBbGvWDVgCiV4M4gavCxPfAXeiK0ubjoYYF3TF0lHnc1GAiB6Z5Ss7U9rVrQ7RClRDhgDU
AsuAkOUphlvthjbIN6JDKVqnwYW7qS6HfLBgcIJB1QR3tvYjDTULHK2a10KbF4UPYrmXP+NagnWy
TO47gi/akUkJq/J+vG7wVN5gGuBa37TWossrcJq1YwJUAOaRVKhjm3wCaTYpwrUBY9lk+FSyrnDh
v6pjmwYQuH3rcvWjMZ1QsMKVKx+PFguJOAb2gJ/mMqVSMVgcpQWyVuB9m9SrNwsollxTPwIRxvAI
lTzBMlcuZQsn0kQYR8po81ekggZzDSxTFYIxBcz/7R5v9SvbKJ8syRScjrVwd2xq+SlH+YzGMrtI
Y5iKrEQP+rFtXaepkXFIQyhL7ABCtofL+7m6OE1GYQe3P5i7uQDbVmnPMDdehXOjNoFD+xtdQkFg
doq9WnYi8p/VU6H9MactkJKjBUKQVG9yiqKkhGDmqi8UolSdq13P2+i6/p2VgZ2EMuatLy9yJfWw
DB3CABAIWGZ+OJ8xhrwnAL1VoTaSyG1t7XcHTbc81t8KGVDxyNR3cxe/FmoreGivnsdjy8sROlpv
oRs9LWbWolvX7iQbrC15qIXdjoLARRxz1tzHwJcEoSTyLAzVnlpT7JL09dyU4bAHkBGsaD9p6dsN
qObGbeNnnz2BRJ8E/dwSVVjRQPs5wGtRADNQqV+mBvWzXg/J7W5sWqy1mO+WcdoKqLYGT/LpNrsF
tWSAOfpU8GHXFoz2EWjF0coG7xC/4MFpqZKMdVhN1Us+04BoWu6OtLodk2yjyr3gml4LPuCVtFGV
xMwn0rrTDR66CtxVDc7nor54DUhP92JbTMTxsPxqLlNengCYnNAxGwhC21MrijLHZYmB1pBYaFd1
9V2kvIBfWHDyV78XDgSm9tEeg5g7l592fTz3CVWXK7GYb2kO2H0apGCk8ph6n2zHEcqY/5n6A6NK
uCowWWrDP1H7PF0aQFgmM/K4DK38swcwRx/uKosKouj5GMO3lWWqFAFFtfisESWUNIopHvdlMTzM
5bhvcnKoowV5I1tvmZcV6U6RbL+MMC0i5bdqgqGmAsLmMTxoNgMAvTBtL8fPSIWz3eVYdJ7pLT9O
R80XZItoUPDt5jbqR1pnRReayn7AazIdP+208KQGoCzA3pKl2Vvlm5rY//WwLIZRQAaTFHpCDh8F
5VTSp3J5kOfJjdpIbgRxrdT8VKMirPr/7MOcMS7wyfkU90hg0bYYruym9sfmFflXKNjLJZ05OSmc
Fe482jJG/2QCK+PXEABW6+eju3BMK4H1K92IarPn42Kn5mzu9qpSmczpd0kjLCEh66nPmY9hikPx
qoMBUo7chYgVOgPCYUvBOvnao1ZaNO2TpZYSahsdatK76Q5EUYHySTYDkITu5X09Swq4dS4/5+jW
YoYaj5OKbc2s7YQkoAaUSlZyDJFJAp8UWeJiUFZaiZOXsGSWV7LRuPOCQVN3wFiJYsJZ6ObWtPz5
0Zp0QmvAf7CFg1e9DBgTU0q3wiknwACAvtsBKZC000UJj8gqF8rjxopah2F9pfHbqTJXKh8uf6rz
KM6ti0sZR6s08BaGBUX/PWp3SX9vDmRj18qmTYtAUp/KuPVaKEk1MTifiww1j8fLP0G0Ri67QmFg
aO2mRU7XgK6fVkEdiUopwpPHhZN2aQ8WJFq+njy5QL4GmQ/paHqb7kERDNwI+AGYgxSjkARn4ewy
5vaXCzHEdmpF7rC/kvqbGbsMMOSme728g+dp8akRhwssdaaUThFjefYzAzVwvVHAfZR6+TXa5F5/
I54G+z8sYvIfggDI2/jilBKlRpflEqqa7vxmgeLFw3jJQv2lTIDE2CBLxdQd8ImXF7p+3P9Y5Q4h
eODyRIayTkjMq6EBw0H0YfQfs2i8f/2b/THDnTqlnYiUVGgzROxZGn6BytpV0r/LMjCc879byJ08
1K0KqWzx0XrfKbzRx2TQ6DYe8A+a+2UmmHlVvKQF1j/2wUo9v1/eyvWDD+AYBsWUpUPOpVIjayKn
sLGX5s3kVWoIzaCD4/VB6uwiTFT8DeEJvBS6foaNxzCYK/jst8iSJB1NbGvv68ACmm6+zQ4SBv7B
sjLQBdwROHeiS3ctuhwZ/U6njuJ2ZWisYENahjO8VKeOmzPRdbd6GI5tcFtpAu2fOwAWIrpMk6ts
YgPfMfFRMyG+sVdd+wekt0Wp8Dkw7XQ7v0tWRysze+j4ZAqslu3kpZoGPD69V+f2ttW1PdrL9abP
yl/ger5KDPWlU7Rtw1AddyRgS83hXWtAtzWVA3G1gu1jpw3qXFQWXHWy453h7mdGa4zvxdj94hrj
S6jA6p7ixjl4y/NrssME1794R4q+OBckVKspcsQn7MubGcoB/QCvhFdYOE+LRIH2y/HHvzlLx8vk
AgYelyyLephMriePpJ6xbX4t0hbpzgkNxOGNqKYkWiMfO+q6BhcTDKLe483G/WDdC8LDWgw8XhJ3
K0PdFdUQNStDffI6y8128ZYyv9gk/leGkAXVgBLp8l9UATiv5m5qIk0z8Hqwa9ZeBKkiDRw+MSbY
cEkvYkWY0RmuhJe08ARztzREkplVDbA6IBDT0Te2I9iYdOR2OvhxVdxmkp/+uLzFgh3mh+ULa+py
i+Ab1hHatVe2+tUMpiD7WPcTPNps9FwA2eG+YtHGTtEmWBcrnmP1WpcF6eP6Gv78/dzXAjmgM9ul
2oSp/DEOGH41X/RIVARbggT/SgMf2T+L4D4OWQodqo2NoglG/+QAYpJpIEXeAC5zHy4BZGceiDRr
BCvj32osyuIoXlZGpEdaESgXftrC8t6y/ecrg0wrKhmoL/KVmiyvmDKWBIfM8uxwqZ/kQG+7HUTv
PR2zJt7k059j52bQoPdEMWQtmVrgnf9rnIshBLEfYkclain9dKuT7KVS2uu8bP3GqkUBcn03/9ji
/LDpRtYTBlu64cre7EdgM8fwzBbsBR5G6GKAqIFL7DzhJbl+AP4Y5hzU7pLagkJtCfT2WGxkL3d8
sDziQlBj33QVzzS2eOgHl0/2+cz/dxD7Y5Xz2LZRi8EwYNVSkA6YnoFM7mvRE5R/Lh6bTdBjpBgI
9AV2l7/3gj/xXSq7LmWqU9iNMOfmvc1+rSATqTwriDHh14FbDpruPrRLlm6O14pk3deve8BNAZ9F
K/KMEHEmpd0Pao7PXMOfDd1bCNigW58A6AnRFN2TX0VeLLS5eMBRGlTXipbaICkNC+pBUD74nwsj
kb9fdXiZF4GzE14Yqwf3aKGLvx8ZZdCnhnBuhZBUsysyYnMBdtJz+YBRKA+ygSKHWg2BR/a4s5pp
laOVBjb2+1YkQQeFxtjDIlNvQOPqe5FEeHhEVrlTq1aKPOfoB4Yze4RYdVB8ZTg7tHazeTdVOD3/
Qips9cAerZQ7sKPST5WhIFKYhb+8ZY0OxFTOw7JOgllbskFRwm8HwT25ngAcmeVO7MCK1qhHmGWO
y/zZ79z84xcIwKslQHnm9l+wkQl8iL//zZzOzjQUZZi+oKWC4iM1wbDrLSVBDF2YyFVBW4/JyxAD
vn/1KvqzXJ7ioAURJORo8WXRnXSz7D2vRFL1qxH/yIJ6ekJaDWT1RokTUlGo+cSvufFQQ3RSEPBW
PdRaCIcwGomRtuXPj86hrWUlWrywkmhgu42307e+tP2EMuAYaJ/i/HR1WYDJyIvIrnMmRqvacTs1
EVpkMoR8leImsn7IIjaS1SNwZIPbOowRG0wbYcMGGfegXPeD7An2bdX3jkxw+2YkZix3MfathnSV
D10idgBhUmiXbvcrD3VXGfxlsGmw3dhXRaTxovVxEbsbyxg0Ilgfi1+idj8VIrcQGeCiM164gIql
dRl2xd5KDJeaQqDE6k17tIFcQM6zpBhihg0EkaBqey0KOBsHr9uiBxvHImBVFZvZAgMxZi5cifr/
olu77vt/XJGLzmlNIUqZYxutNpi8yPKlyiX79rWHCMxW8eI0EAsJneNglszmaN1ceNYl3UjABYWt
DbS3eKskLgqNz4uEY0S8bP+f0cycOS4s92Yyd/PSkU5I4UsGBAZQxqC2iVF+DHZePhSCo81jC4C3
SYlJcAVQKKj240vkEOSpgg6wyAhXKpKGiLY2g2uWEK6S0NBmBjQFdNEROwcOnG6cxsUQW44JyCna
MpyGj9r6LaUfenM9J4dCfzeb59j4obZPACP7l7dwvSb1xz14UkmMmjJdAbUWysKLsHSNpKHC7YYW
/qP5U3bcugwMD8nvtI1u+xtjJzC/dvAx6QcR16WZfybj2raTYwy0rUL1frlSjav8OY638k8TeS9k
G0INqDg9vGx01SZGU0H6uwxE8G+4upaNBCTZiNYqOsPz7Kb233SBgCP8xwQXbAzmMGtEpyasnQRU
VIaXsljg/KsOc2yDiyZ9rCs2FP8Q0Pqw0J9tBK+yG9yxflU7SOHi3xxwrUg7ShyB04g2kAsphZ70
WjObeKI19zQ2ocaYCyws+8M/i47XxkWRLmvKkpZYG21/VtkHxSO0wRQ/Hb/+v1yBf34VuQnqugJ2
MFkUKMqh0lrBxb127SDrAAUDdE8wQsh9JROENpZZwsFphokb+36YqYf6QSDTG0l+hCC2p0/p0+VV
LX8nv3vHNrnv4wD5jKe73oVyA/Vw9WPqb4CdzUHLN2c/L5ta+1DHprgPNbKSDFqG5RFoYAH/Z6Et
wLrf/VQL3P3ymsAZcJo3klKus65tqpABzjTFv3uWubYG7UUyu6z/uLyq1bP1Z1nAcp9aoxF4bgwL
1qKbHMRV47bGkBGa/ZB7FfI0rl0wx7a4wN9rLJKTGluoVVaauJ1a2WAvwSyQw8ZyEmyjyBiXRo6m
MUFpavle0h3mxrcde4yUWDDGedkpAB4/3b1ppFNV5DBSjvomYZHbY6qpV/MAErmCQLH8Vf+3q5/N
TxQMqpKgS4RbWD+q6DpB4eKyK6z4nakCaQ8yAwgbnM1MZTMttKEHkjAbobvtgAp1crZJYewpBqgk
RaS9s7J1MAcGXaDfdXDyLd/v+Hmkt0hRWxXhogYqyCq8CpwYGm7mthJ8pBVPOLG0/JIjS1pZD7a2
XB95m7uqdU2sH47Ixvrm/VnN8udHNoZ4rlKmAD2nxJCksPBEz7+yETAsaQTtlKh3Jdo7LuxFfZVh
GgXW6sLajMit2YDPhQqpaW8uO8X55DsoPI4/Exf2pH4yM4q6R6gM2VNVaO+yAim3vtgloCTV2K+Z
UL+SK0jaqV+t4wRxNDzEWgIlT9kzU8Mte+dm7FCrICrZRkxxWQaxnm4QOK9gR3iUgTPaNVML7Eip
NDcZ3r7a06yPu6EXsTasHMPj/XC4eOnEULpjBk5JIU1ukmB+Udx9X3NYCK5CONxQwPbIo7JB6JMr
wJ3j834RNN1NN70qNpHfbUAC9Zt2wQTe4H/BkLxERC7CYD73j1nunKQsbyiELCqM47s0iH7rASD2
nvyIxE7ziB8/iio9a7XoE4vcqZGHLgEWCxYHTzqMPiSGEze9j/yvaWP8nh4XgTb2ftmh1y68E5vc
2XEy8IAZM+KO3Wc/o9IKirbbmPR6tkw/Mefb0UIGZsafxYQ6Q64Kovj34MClTebOkwWOrNww8G1J
l9xVDYjKdA2D0Ax1y9hVAG1OzAQP99SNgQnQSoKxzCcNohJ1Ab6OpNxF5s+WCqZl1+rUx3vCPy9R
DENZIsaPYpskAgbIzfeRXwcSeOh862UR8K5EjbO1c3TkbBp3jsC1nyqkgUmpA77DoSEtfhPwhMXQ
7umLWzu7LuU3kJl6cz6EafUxQN47piKM3lpt9WTlXEpSyI2sMQseqIbKxn7J92ybe9PX5EM7Er2X
6VXk84t7Xfj+Z6/QKCLxzGCQMIoFsSslASW4CpHKiHyaybUZl7vLHr8WGo93evkSR1cTkFDDMq6H
na7eo2nPokc5ve2BtLxs5psS89LKuAvd0CHuYoxYmR4qrQ9VF0DzZ996jQPHMyxPpctwkLeASEnr
xtC9s1G9br3pSoTWX1mwJS8gZEC/MUrDbzGVHAcgKTQkStl8LNBdLhPpHTM++8JOmODeWQthJ8a4
3UVfO28pSr1hVmwQN+eN6qGjZKKxhRMEjq18a24mCT0tEerzuwbP7TeoAZA5QRkAKmP8LcFKQ07K
RIN+0cEMNdWHUgamIZrnvnfbrfNhhTnkIKEndEjf1C06mNvL33ttl4/Nc7cFODktApkZxO52M+vP
ThoBK3XbySLp9pVAAa0vFE4UDTKyZ33oOar6SadzHcp6fqOV+m6qR9GTa+XCPbHBrQXFtVZKOtiY
wVvcgM4y7yWfRk+Xd2wlRzyxwt12raoYNKkhoO1k6I4lTfOM1HcG66pzR23ylLSqaO+Wy4R3keO9
4+66JDKzxCjgInrY75RtvzVCZRkIFESYVVeEvvBCigLmvjMFuLE1QbrudH2Ya1UwyopfGp8DEJbR
MNwWU/KQ6mrQdVqYObfMJDj8mE00QOXT3PYoe+XK6FKwx1q5imQH5WkiEs9dPaXHP5AL80Yys3gs
e/zALIndWXc8DQP1dj9fp8l81zTye1l0m6a+l/X0te3fZ/O33f6InOwQyyC6vuwHwl+zJGJHERk8
NZON4Yk6xMMAOiUB5omAqvjRhE6AMY49MD3J9C+EKFa9/OgrcaEKJAB0ijqYleeD7fzWoxuJiIq7
IhvcJSBFZh+VrVKHyoSEZVZqDMGZEWpnqojSfQ03vYha/+N03KGVih70ISpM6SF5YAwzfX5phhJx
HS/dLRd4n7ud7cr1m5gQbDUoGTqcGkSjIP/jsjja1Yndglc8dJoOXLilS+Wfl51kLbyafyzw9To2
jHSsSljI4+wXtfIdGir+rENzFAjOy6ZWF7PwbUJjSrbOlPccsBlJ+ghTc1E+1SY5YNBO8ARfy7Ms
848N/n1WtwMxhwE2kmvnoHoYMPMSfJv33pXu2UP7q3gW3Y9rSe2JSS7DLCKgsLMIJmtoCZaNKwPe
XrFDA7LsDtUnm7z3yp1ePZBO2iZz5Zpl5V/e2NVveLRoLurUZLTiHhytYdNDkBKyRGr8JQ3Pet0I
shDBF+TH3eq8jqkJRqWQgsjYjj+ZI1KcXg/xR2tZfsJRzJLaYZ60Sa/D1o/C4l1+LvzxKg+mjzRg
224ze9fmZi6g8ptuUK/8f6R9V5OkutLtLyICI9wrUFDV3k73zAsxVgjvEfz6u+gT92xaRZS+2eel
Xyqik5RSqVSatS6v4+7F6eiIpdZpbFNUL+kbB9QGQx8VBWDEUaAyFBpSRQnRuuYriYwicm+MDanq
ddBzpYtQxTlsnfCino2kiRaNR7n2lNrv1XxlLeBsBpAUNR5Y3XmFJbutpXKF69rK7Ti2dB16xuMV
66hnEMDo10/c7m/SBtSxVQP0ovngyIY09uKErcKCO9PsKVcqC9WVxRoPJcPckDIgSTMcG/5g4w1q
JqAEkeXu94zWBrMVuNKBWwL0mc8W1Tl1DAJ70mOmgBs3SaO492wyZDCte2dwK0W4JeZ+bGOKKkvE
QUqB1rMku1oybOLw57KN7l18WzlCcIcJe7NgRtZEPfmdArsdNMd+bcq0kUkRLMQdMnOuDWijtpXP
eOErKrglpVMDskUT7CGuSjMtWQ4x9W9zBnFUqQV2X/mTmUteERIjEJkzaurG80IhycGzpVgeChlY
n0QVW7gFrN6s02Zcz1TVadSbzMa66oE+7Tv6DAzm2bTDy4awG91tLMEWvD6AXkurdFgTzY/DwXzH
QzhZG6dSv/B7TCQB9t0DKQPLpE2zonGAGvmDh3Rl0F2pE4UDRcFXnNGlpJHTgFVgGXotmPXYeHCc
cZJs29nlusoC/CGE2C7gZMQmLSsfk75LEweMJ6qv0kcLDX9BfBr98ZDqt+gb+D80pe3o54B2D1gy
wOhZZ7s+O4zRcY2Vz55GY91FmLTWweBT9aGzdDUG5mjrJT29qzjYq1ZULlXBQluLYqHFRotaA4wP
hgHOSiOXAa6JNoy1+PRdwoanlsq5qcw0mlzyq+rTkC6ZJF22nuvtQ+5DBNoGwAUI8IMzlIemLRnJ
zNQJ85GHZLwnzh+3nb1RucGdO2d/CW/2IQ09A4YBKM3ztgGL0bkig0ojZrP2l1VR8sxrMsgOylrI
FJUCAgCgbAHaCVhd4RmkjeOk9kNMo4QNmIXBfmYxgKTs/tHs1IOWoFJD62+U6yCEIpKU51ldY9Vx
K1yIZ7R+KnKOnuBQjzBeDbEn820pPVP1TMwnIgcYkhAPiDFiX+fT8lqBbSOQ9YSIvuk/3+CsIPQg
y8Rj5rNBmwYgFgvAMQEQM57vZnC5X2d6MvsJHSZ/TJZWcmr3DpCB+P7/y1u/ZxPDabTLTVKmSdSb
v1v+h4BfdpFxyu3qZKIDEexUUEvsAsgA051O+UciNzWPdpmREGN+s19qSR445lwcLrvbvcMH1LP/
yltPzlYnp04sZsOI7Pi16+47Lus+kQkQ7kLVsc2m1iEATsDv2FW1yFrjd7flvyrg3H1WgXVlsVSY
6IhmGwTRI7Bj9JvYldFW7Lls55+VAtbxZzFGqi4aOGhpFKOd9wtBL2DugF3Gd+4xAQDAZc8NirfL
m3N2F35Y+EY1wTWWc+0AlBEykdV3fy7BcmKH5Ln8oWQeewGT8rG4dzDkd5KI3fUsG7GCZ+Fs7Ku6
okkEFAXTtxrtSwJgJYDhsKDR0iNBJ2Rddbe84bfVZD9dlr4axJlbM114NTDEAmNNONV9kacZjaEz
wYMzoSPQZ4nH3cUrXXSnm4O3VOYhWyRSz7of/7PU/4gVDndMUDJUTDiTNmhvkO3zwP/3sMJF8NtS
Oruyfyj+ESZEu7NBmzGzIGwqJh+ELmCxCS6v4lmhTNRHONjjbA26w1kS5RjY/mI2AbtTD+CnDM27
coZMn8BuWy9/dOy/JsAVZQtnfuFouEw0qGcpz6z4yjFjdVk78UUrCBDD3krjDUNPZwIYHAUIJb8a
522YyGHITX+ca0l24Cz58iHNgkECHAXUzGJBJHfiCTQgOA555QGy7UsZpIH7tNyhlb84aQf9iB5P
GcD5rlPbyFwtaOOXLWc02VJUSZS096OWRAQDco4pG1TftUMMiQPzRSMmxvA+S8F4nznivIGvyfpV
plfa/Hh5n3bP8ub/C/4LpGqJ2aGFMkoHBZgBmnrdDzWGBYBVSMZf6ZzeG9Py1syLZMv2V+8fvQQH
lvcx6UYTOxb3VsCW91nvQi4te+ze1RvthD0yzMxoldVNLmN+6Lv5pGjvmftsZr3E3GXbJLhEUrN2
APwyfJMz3GjcfWhrSxLbnCVP/mPk/yyZ4P8yx075qJoU7b3ToT/lzyxajTt9lJUXzzoIPiStFJ+A
yQI4oMjCMPME6SEA5QKI0ASX8/JGHsxHEurH9Hchift3Fw68PUDPBOvhGSxB0SF53s8QBWSeQJl0
n9d/m5n90OYfER/rujmo/QpTkwD6A08kH9AHeYxQeO020R+M+GBPQfm0NpuYvy4fLIliH2u8kdoV
xcR4uSrWObd6Evt1Pgb/mwjh7HZmlS+6myXRaPbAOM3TY9U72r+x7M3qCQfVcBs05ldYPW1IDqC6
82JVwtuy3nNn4cRGwrqSm5Uy7AZAHMAxxngdDauVaAfTPcS6yTrqG9pRmd8vL9v+QdoIFA4rYPZ4
7xYQyCwHXSk84PGbQu8KUBiB5M0vpl8WybzGlFFy7d/4G8HCCVb0ekwABY3nSaACgarzszlqn3sH
mK1H/SE7kVA9auk1JUeMbf3tYJN4DISIhtE8y1QdN4k1gB6wWr4A4UsGxiHbyvX3zVaqXUOnRIOC
04K3br0EkzaDNImBaJlaNuCuitq3RhmaikyqEMxojNUtNyCV6Fda/5663wzHjriy3HQ5OahueNl+
dsWBndhQQVqAVI1gPtaEYvBclUnkKv0zS9ATgb7ICGSpIOEer1SeXTXMlJyR/eB3I1QwHa5SUFNy
CM0GnkXAAu1/0VKLMZZTqw80GdWomBrzmHYs9d1SRQ0jyWhYW5N5v7DElDx7dp3b5msEWxoZMkKM
YMXruHzhnJxonL5cXuW9AAH5IEB+gxkQXJOC35nKhZpdM2BTK3bMLf4wtCrgY2KJe9sVAzoDC0l6
vBg/3pQbi3VLx5kKfcJDqkZHGgDF9PZx1GTtF3vrhbQEeo+R3LPOmLBSjI3kk9VAigKOQ8dwaFDF
vYyGb08XYFeCQxH83ysg7OfTVzj9AKobxNxKOy4Bmp2T72BjnTDakSrR5d3ZU2gjSqx2opk9NeYe
8U49xBgj5MeKK5J7e1cbEJBgzgKjPWfdPwPPwfMQWzQaWHdamS7QVwio0EWiyb4YYASbK0niGddN
BxZziqw/KOYZdX2lqAfPjhk4DxbzXyQdV0BQsDdA2hkjo5HweWpQ2IvA8/ZWGcu3sqkOl7dl9yG0
lbHu28aca6edO2WNdcbQCB3qAxd/VjzgEYTLdwyNJ0dydIGeKVnDPY+4lbqu8UbqUBYMbVowvKay
kgNBWHnIdZ7D5ycg1yWsOo65oj+WSqeeLit81pO33mpb0aJfzF0gHCVQmETsyXy275Nfna8dSxfY
2cpv5CYAn32VBcqDjrjiO/XXqQ/z4fJH7CaBth8huMOiMLuuVWFDfTj8McIyqPVDq/n1kfv8UB46
/aD3kCtlSd+zXUuzwNa2Mm3BW35e9yanrpk0I+J0AJXXJ3bsfHZFb0dsd/VSBKXvnmQy1/UUg7Wt
SGG9i4GU7VjCLfcWqi9Jn/3SMu3gzG3E5zo7Xl7YPS8Dthmwe8IHENDBfdZv7tIhJRme2D0w39lP
VTqrvLuAGwHCcaG5sUwxg/dvQZScA+tljr/3+ZfLWuw9sbdaCLukFJU1Vn2NCJqOxh21SiwZt/lh
SRbze+tqSmgs/Eft1t33ljr06bL03ccc0hQrki7IgkwRT3fuK97qNnRUr3CR3rfHw3gwDup1IMvy
fjRRf7IN3AiAPLbQZQOHfZYZr+rGbmJbTyKTqstNtvRtgPInf7aWobk10wGBysI7H610qIIsljoa
gTmnzaEAH99VMRT6wVUnO7KmLBu8ZmznsMtKFLqq2LYimuftV6PVypuuINxTU2BFAL/e/JMXBege
Mflq/BlMI2v9GBjP/kS11s8LlYfIQrFwysHwfHlh10N9pi2o9NbMjI5YUDDOdOJ6yZwed7rd/AHt
yzu32M+8t1/LOg67yfxxWdzZwVsX1yVggEPpFVRLgjiMYIHWDnhyEQZxpnuaDVZEkFg/tiUovPPc
bsO/l2es3DIIKMATIPIDOClRjNzCZsb0tjedW0X7Wg4/J0tKK6XvrONW0Hq5bC4PnriNoq/dkWta
A51LfgyaST/3mlN5RQPl5X9TS4yRUrdHAz6k0Rqxe+rxJbtiVD+UZiJxXme+BRtGMN+yNoCgZ1Qs
/o05SS09rhkYZICVVZSw6dSMr/tZ2np2Vgz4kIRAGYyZLpyzkCMcWyzvoMESTSNpHxcEy691UVZX
9TJn9yqAtI5jyuOjSZv4gPpUkXtVIrGW88AD32DCLOGmgWmFVOXnXQTlwJAZtYI8Ja4h45rNYK9w
Akg6OffJUa2D/LcMIWdvgU3wFGJ4C0nfMwaLwQGQCjUHFlEFiYL+MWf3VZ4Hl+3lLLRZ9UJ0iBZ0
pMIw/vZZryppK3VWWxYlzfxuI8Wb5/1N3PQ3IAe6i8ui9hStktjormI2qKTQNgR6NzGO7+Kx60yn
YhEc+rVZv1la6s+NK3lSrneb6L9sTUXqDbcC4NwFzbKh0xvWdQyPyc4nGYk9t5NCdeypshWyHv7N
4S6WurTzCstXkpXHpAbTyKvNLMkm7flGG0QCGrBUwXouYpvyZKZ9r5tYsEwBqQhwsDxk578qidti
oLiSxJz70mDtWDmDnMP6VaCESl0cbMckgcsAvetoE3qtY8P2rAqBxGULlIkT/GOXzzGyY5xFs6k+
9MnoGZ3u2znCvUTy4tq70YDmB0hhU8MVLl4xPR7ydWFhGYteL3wti4E9vVj3VC/qgzNqb3Uqu2R2
zQOEE2ttw8HogOiNYXWqrUDiUDpXRoEHvm49gKr23yyh4WjYLnTVGGLfkBuPbr7QHjtWxcHSOv7a
Q5NbGFFAo9zf75aD4WIHOGxguhH9YFanmc2UmYEYdnFOWYUZymYALkVnunck7WRAT3vGsSL66hbg
l030j34+XylvaV7rTAljLRm82JgfzSy7cbTk1aXDv9Jt5X4CAwKCEfG5kdCUdlM64Zgl87vlTHhf
DPX3ieh3JCay8GrPNEAc/F9hq+Ybz5F2c2Fh5pVFqaGVgcIBG5ERt/PKapY1Dux5QtyeqzQLNTbx
mRHnhltN1YgTZqvAYMqNY2+VEm+7u1Fg7ASttwHaYLGO1zRa3bMB3rbUf08xbg3OfWV4UktJ1LGr
C/rECNgAkZy0RYNYUIjKEpwoxfhFkcfSqGwMblcCOnXA2aJiNEH0EsvYW1ZjpkqoK+g2HJ8X0MRc
PkNnDybcuQAxxHAA2ONsDOp/3voRiSs3odCBlGuDEp9+8tFGgXIICyt7msryATHBT0NvZRHF7iZt
BAu31RIz0I+zhkXoREu9qkyB/jYhzO6JPyfLl8ta7kUWLkJrIFKAAg5P3M9aMvzQtDOcktGbGNy3
g4llk+cO1uQVbnxr5OSPW/cvl4XuxmnAPEc38kf3t+gwilhxsz61GF6DKEB4XD9UaNs0b5OndsUd
fwbUqQyQc+8kb0UKF1iqloQl+YBAWHOP/dAfALyOCFR2Le/Z5VaMsJ65qrCViZyhDzp9oGV7Pccy
MAyJiI8Rgq1P0hybF0mmhJzOz+oyvHexLFmwLwI2qGPAE0+9dTE3IhzuGin4xlmEZ0oZZEb+o9er
rxIj2HswuDi9GB4FfQAyrJ+FjFOyZEsNR56iWBMCz2kMRjWrPJT+T2Oiax6Av27QZnGYKvUVzUXB
Zfl7cQbIPBFXY4T1PK1T0rl2aa6xSCvvJ5tdz/23Nn4Dpud1Nf25LGrX9mwwFa6tEwjVBHfYOUpC
Zq1SwrJkVz0vbkcLiHqUjj//Wg5In9AOiBlO45xmztEVV40LHCvNjR/GWfPiRj/MmvqXAGYAofok
ZnVgG+tIkj5PhjRPo9oBgv+S3lKFPVlT/HhZm50N+iRGWLUqzlmi8jSN2tFVPPTU/Vi4cecwgFwo
Y/bdbtGPfFnianHCY8RFJy4S4/ijnzHZzshbF5W6pMg2qOoBnexJSHWWHrIOMC5eUtDhairjLvFA
tKk9oryhSe7NHUNxdWJomgtOLfcsS0aTTqutASs7OLUHIqZDhk4lc3m/rOYZuRU2EI+2FcNvveHO
7DHmNNYGwtNI/wYw2SVcgjJg36YsqDvQd0zhAszR4tn+vlheG8n6OnZ8C4SD2mIlZUUSSfAtc95q
KU21NHJa8jNvjNe5opKu44/bX9xIDE2jOx/8ZyCUE2SUYzdyR7VTAF6MgYLBABuKHTDyeqqC8Te7
lyUdz4Yk1xXdChSOBB6FFXJV7npVe8DYcRLfRAI+DrTySALu04cECN4Ud9t8VH5JdnPNuV1SVjgn
tAFaGs2h7FrPX5Xt17JDE+hhUni9P10DBOCyyFWbSxKFu3SsqN5ZI8sipLBO1hKBEu1g1H/UQmao
Oy7g07IKV8TcWYkRO+a6jzxQD43fJMxTDu1hbUl0fpjf00N5SzvfwdNQouPeUTTQLL9mWxAsi4lV
py1AGuwmWcRz7VbvmoOulSdADoaXl3LvNGzFrL9vfOmY2vOoVVYKLtucenn/CyTSklXc1cQ2LHC2
YQbgjLnaMND4UMJhR1OqVYcZHtCLlaoHsmsio2zb1QZTPTryYZiiEPNUNmj5qKPnWTTNyjdW1H/w
2pB1d3ykhM6sDzlGkCgi7X3Gpp7nC0gUrRj2PvBR8bs4sZ+6dlBum0yrgAyqkRaMoJrSelbb0a8s
XfKgSYsOM2lx59V1l4bqorTf9GoGMYczW/FrE1cLyK5acmq6pAhBA4GT3Khmd+wbpfdNNvKHYszI
1dRUXXNCY7NyNU8zzpnCs6cSAL3DxONvFfrLQ5M07bcS/+aoK451oHaVXmWkH76hG0UPuOa2QQVC
qCzAWLztU2jTeGpcybINu7vuqg56oxHRnk19ZEqOrInrpAhvYp/nSgiG9sNcyexXJkawX2RlmllR
4Hy0hkd9rz1rRnFPXXK8fEz2xCBvgseei9QJUgyfj4nmDrExKEoadU3lG/GL4xJ/YrIGidVviZa1
lSK8vGpNUe0CA+CRDW7Fko7A0O9+xJ12qxbNkRluqNaFRLG9E7MVuTr3zflPUjpgPKXIABYQ3/az
5uDBR2SYrLLVEzbJVZPZMCqaRW7xVYlfs+JrVrxe3qDzQR/cgJgVQ3kPly66WIRbiDHQTNgMd0IL
UuXyA91o4l71Cl+AzqDAjpAFzY+t7wbL5HVX9ql+LH2Z0969h7dfse7wZjmNWCMliI+BXx05V0BG
GJ/BNXRl3s1o0Cdv/TcrBL+inDV3NYwzw9koL9xTKcMw9bheFlOmk+uG64YHRjvqoXb8zR6Rm00I
Npbbjc8mVBpBOeklrvKiqGN0eRv2LsyN/tb65troP5vxWPaszSKlrDxS/OiSWw2efybfKWmDy7L0
vcBjK0w4lHhAA8EgxZavhOjEX07WFfHta+26alf+uWv3kN1khV+8ax+QRHUWtI1X1FKInF3z/mf1
LeHYAp+iH1xeZ1FGOt8g9w3oRGJDpu5e0IPqi7FOIplodFi/YrO0Np/mOq2wtNqSHnr4Hi3RvFl7
KxoZ9t2uPs5KFm6uSABiTcQp0yaxilWf4k+hfLHYt7r5fnnvdj3dRoSwZAAZKNqSwNO56Ame5+6m
ass/ZpN/0SvlRgduuof+VIlt7r2uEIT8Vy3B1bE+rdJq9a7pyQy7aCVZtcK/h+dfQ/GtGMHZNYNa
1zTB6unLt3YgEV9emlI2NrPrtje6CMag0qqrmqqCEJLc5XnzaCz16+Ut2j3KiD/RpYVSyNkjTSP9
PBMDPgVhzjsmjnvPUswpSIv5aGbTfdmAYfGyxDPo7o+l24gUvCfR9HiyVu/Jf4IuJb7luld/zQN6
sMGOOQclGhwATIHgu/fzb/nvRdLBtGsgG/GCF+1bDp+bNmgsjd0DXuLRFCffx1k/KZP5rMTTg5O2
qWe27tNlvXdP9j9yRZ6nxcwrnaBvKFLL5VbXwV45OMFIvi3AA7wsaddsNpIEj8nTYUwHtkqam/t5
qt4TYkpO2Z7Z2GhYREYLCQxwYnx2U2i+TLSWd1nUdD+TqQiGIvcznDmtOPCFSOYmZMLWld34RD6B
QcR10ywC5Drz87I8jM68eEuGNlZdq3K/q3sqUXBvDbcKrt+0kWkOiq7NIxQ02/LJdRA4T80g0WvP
Imwd1SUVs0bn9XautzGGDCBDq+7nSvfnNPdi7YFqsuHsPVeP5mLMgDvI2UGtz8qo+tSoWd5noEm2
PKgGbPrfIHI7XDa7PW/v6GgrxQNwHYAWzA4jBbXuNkMW0Y6pj72jIPvdxfzItDo94oCZ11PPf8RJ
Vz5fFrxnHyBJQbYH7PDnU8pGrulsqhw4lK4JMDbpt0MBPOrS7/rGc5nszbO3bZhQBi06ASX92Uho
uRitizA9iww2f1eL4TBNoEOnhsOCZJRl+s8HOHDRbKWJxo8qK+mZCQdtDujWjq+7HMAxPC1OEwXj
ZAUwF9UBXPoSP00ZAvvLSyvTVTwGHG8TK0EzMpq6gc0QsdTE80450vH3ZUE7MTWSdKDXQ+Yaa3uG
d2FS17C7HJuYgtkSc0tD42ff1UMXka/NOzhOmpfkaF2n32Rj++dn47NcYX3ttifZqMbYTZ6EWcbv
UyULFcBeXNbv3J98FiMsZAGuhjx1YTQAUQv0OOwBhvpvJKCxwAYCg3uWgMGVurQVhYSiHa9pFgeO
2/71FbYq8Y+IVcmNU1QL083iXkE80g3+ZBm+Sob3Uc1fnMKShI7nhvdZ1LptG1Fpy1PGRpZHiZ72
PwtS0HuAmenHxp2A7FtTKZTv6gM/P64gEH4YFxrS7GdJJTrrmTMMsAP91gK+Yn8/gUvnlgTjoXmh
73XlyzLU515rFQiwdBR/UQc4K0xhmD5OCDQ0dMtz4x9WwbzePA5zHc1U1rO2a+Um3s3wzcRBE8rn
5VTzESSgeZZHsVk/LUS7ZlZ70NnfV7ugk2lqBtrjwIMh4kVM9pzqLoNOAFl4bVXtLbX1P4o53MUO
oES7XO0k/mlfr38ECrGkNhdpp055HqVpgZZ/A4hlY/08lbIy/fndBsVQp/zw+YiWhRt05rXjguYg
j8Bk3XnTgiwqBjgf2rkMwW/1p9LYG+hFZO0Hu9rh3kaO0wK171mvV6q3vNGKPMqs9MqyGrRtZwdi
y+aT93wTeu/QUoaKG2IE4azl4MFV1BqLaDKASbDusWmGx793TlsRgpftedd1iEZzjCGmZWjESJ4C
xotImrpkighOlqnp4sbuBCufba8cgEGVv1zW46PsLboJPM/R7uaCBA6ASZ8PkjKRNM7KPo9Uyprv
LoCJ/bEtmpuMdeNdpSb8BpEjULzyKfXjwdRuM67HEd6S+QvubeN9mhr8Qnu0qqTlZL/UbqUEI8Jp
cAzwBaBwVXKPDpBY0pLzYaBn342YBdlNEDRY4sk0c5ZlbITrZi51Cy/Vq071ubksz5TNQ7DmBG8U
0vaPy4gLSiVT6mkYHQ8IomwTKW5jPAHWtg5c2irHgYz8V5+l8SmZUXJi5YhBbV66Xtqy+YaUYE0Y
ZhMAtc1iemYz9weryrUHNPcVASvIGADQeQSCBy/RBZLrC1I4oPk82rnVgexx0su/tD4QGunwfOCn
QJfNecU6bog6plOPkiNXBs902vemjP+yXC3KECwcY8nFyEDtHDYpkJvTr4YzBaMlebueTd+IUgTz
q7g2xTawjsJFCcdgBhxWRK/UyQPSrD82GPkOeoB15b51uGz34smCXIzIgxnKQT2YnKNwN85U1aBc
DTuMLaOzzwRvxGUJoq8TJaxfsLnwl2WizKKZETaUjwD2QjpKRXsQ5zI2bPH9/x9BLirgH+xdYnda
18yIHvplCoc88Rq0xVfIIw8NEM7r+3JubmYQwGFITqLeWRz/IdZAa/V6+8IUhRukpuncl3g3hPPi
vCmD+YaZAzDMGOP3LosjEhvHpjLfeNEduWt9uby2e2aDvnhwV6+Aa5YqdplldMQjgmP77Ofp0NxN
t13jOV/pLTvp7+hV9mvQP6qebKpx12g2UvXPW5rrPbWKJDHCAVZjwWLGRPs3drkRIawqtUlTD/M4
hbVh+bzPDnyoJCGGGKd9bNxGhGCYPSCjm8TpptC0T011twDfOSkOzHJ9+lOyTWLQK4oSLmKwtFeZ
amObnG/5y3A3v44/4l/Jm307BEpUX5Fr9tz84LJW17O5QlGs4Lp0RSnnbD3cyYlZHur7qW94VmSH
sBLX9tpr8gwIzIDfTmEMbNg5yAE7Xr1dVn7XWCx0tSPYUQE6Lng2dxlcLW0qHiKOuunJcFqaWeKi
d0VgbuSjIWWdt/5sj6U9DF01T1OYFSyok/ixa0HRcVkNMVBc1xLJHJTyLRUdPmKgaE/G0LTtqId8
yX+RpQ/xtPTV1A0b071CuEiBtYChlMtC9xTTQBSLZjn0Mp0B55BkKjOVqtieuTnGTgUWRukx2LPN
dfYLEQRBy61YLmBoLrN5tcqgTeKTFti5eTd8tzh7bXJUmi5rtHfottL0z1tlD2XrKIOmh/NQoRoL
5Kt4PpDEBqqoEli1xDB2pRmWjfQRUjpnwwDosuVNEc9TOC4gfRgfCJDUk6X2Mf2ACsW/UY1g2AU1
TIzaiL2wmJOysrKppxAZTf3XEOvJ7Zia/cnslyHMHJIFXZo5ksh473bF9Q0DwdvsPGytOSHOuNRa
qOl214a5FQMZRnOCRLVoFV3eO5ks4U3W54tGZkNDrGAqv9skuwduyzWhCAovyzmb9lzPGkrAK3ro
ylAoTp1lmZUXWg3PrBjt/VQoB+Y44B8wDqxlr3ijnTRinRR9PGEu9NkYBxlH4q7jBKMRas5ofoD5
CFY66dxsBxU+qzvEkfUByHXgJ7TMgjeEHQt0Eq0EvZaNuTAV/D+H+eg8ySKzvdXefoNwAxZMMfSc
Ethu+17U1ItdMIa0kufDzgFBCyuSx2hZxJSfGLxYpMzjmA0GxprU6b3Iwe0wuXPpV3bp+CMxqgAD
ZXF4eX93vNonoevvm4hQR4E5tntXD0deZb6SgRugVmTzEDvLB3RwwDTibaTjqS0kRrK4KTRQMxqh
VudXSUyhoYFyWy/xMHsRGOTAVpBCsPD8Wld4o4zSx8lkztimdfJzCRIANi4a8mcBA3VzcuS3LDB5
JJvW311CB0NvaGMyAfArSq2rWMnTeAr74c3of5V1GfyLPdoIEM66u3CSN0BeDMkQ39Q1C5uSSMxg
d4cQrWPe0gXipci8HpMcWP7ALA9Nnf4yrNpbanK0+lLiTWRiBGtDNYvNc0J5mI69X9ZvRf0+I0tx
ebl2LlFMxyLCQTXGNs6SjIleVUNeGEbYge/Cm2jP/QKFtFtm6+wAdPNMYna7+w/oVrTAoqx6lmPs
4xlWhwshrObv3H7BhLnkMtt5TNkOalcuGJow2SGGVExvBpcUGqK2yr3LYvO2MZntOWX7c3KNYzfY
KBx0frc4sqD1rPkWzt9GZx4S3WjOg37rfm4OlLmgBOjq2YygNY7muzxkr+ahC80oOerX8qrx3kpu
xa07uxE3a6USz6QiABp57FvdB9Ce5CjtLSWal5CEs0HSeIbOY4xJpVidBUgNJ3lVG2RGiFaAtK45
4o4GF4/r9a55byzV02Wb3DN8F83LBG4JblB8G/JpceIWBb2Q2zbAxgnaCI0gcybJMd5bQLAJY9DD
wm6dwQJxdbSNRUHmol8yv9cAAwq2y8uanAFHrTaB9jAdfKoIDSDt8yblSUtUQN3DG0XTl/Yru8p/
MN0DQz1yImXlE8mtuHeat+JWlTc2UTNjMEiFlSqm6UYdDA9z0l5N6etAf0g0292kjWaCtRO1yXXa
w3FMfvVlOnSdtzZMmIflagqqABUKcI7LChRnJTksJ54TyD1jzt5acZY+68fdjrSmBcsYrgbcWcBk
XwMa64bjCWgc7EiJ/k9ggjsHAS4FAztoica0p3glm26PqgEvDTj8qT2Ntdu/UjvVQmTYiseiVjG8
5ZLskMCzeC43Bgz1VMph6XrtGgQgcaSABzJgVcZOZovCbFqbDH+Rrw0wxmkAHHVRs19FGS9LoNj8
a2/xKbCK2AjU3m6CGPaDrmW9bl+q0bH9KcXcu5qk7uSBGC6NqkVvXnhdt6+VVqh3BaUoV/ZmcT3b
I32qgTig+RrrkwDGQE4DR7kqV8zGq+28OKkO7Z9oVVq+m9vdca7L+gbp/+ROVQf3T2daiezG2VtM
dLLi3lxLTAj9P++haU9tHXOVhJnW5WFV6y/gMwhAY/NVy81HjNMaXkzzm8JU3i+b7I7FYhdXnnoV
SUOEH58Fl07cpe5g8NCtRg9XuFeMUWvLmGz23gCfxAh+udHLoUirkofsi3WF+ZJHFMo9cH1+AYCn
5F2zl8LDuPMHQI+pO2fNp47azkkx5HOoL+zAZ+5pLYb7mvcZQJQVMJdsAL6UThuyQZb2XR3XNnv/
cRIttFcjeb2CMwiLOTeavVBrAsALJk2mu8kEcjIDO0P+NL/UPuiQNJnEHXeNehM2zsAJx+SmILEe
QDDVtlhX0xuDBWSuGUjN/N4DMWAMOnEW0CD+fdlidtzpJ5HCVnY2Lcd00XmIQxqkRv57tNPjgLLK
3FsyjqX1888WdKOeEBiDaXFeilGZQoq2WdIVHkD+vNJ+vqyRvp6uS2KE01eppFFB2rE+EHmw3PQP
K8+Sfewz3whIFCPF1tySB/XnFPC75Jg+pYBQX35T9K5Ob/qbzIB3Pwd1RDT6OR9XpKA1AlLbRsqU
h2NIj6bjaV1U3dFr/pwxnxaedmyoN3zTflgvGcB2ax8kMc3gaSBVYIepwDBM+61S/OJe9mFnk7qr
fW8/TFinBZOEbV3NoGmIxpvEb+/V5BjjadQf1KAYvL4OweD496HrJ5mr59zc3hzTNnFGsBj56T90
iv2BhPmVjFlz1wH/s+Zir3RXzEqDmvwak/Sn//SjrujC/6sY4a5uMexsLuqHmPTBPI5HDJA/9JGM
gGd/p4AeiXhgLaSJORe0eNFFy2OUaebDGOTEL/4faVe2HLeOLL+IESS4v3LtbkmtzVrsF4Yky+AG
EgR3fv1Nau4dd7MZ4p0zJ86bw64GWCgUqioz/fQWc4yu1boJ8WRPuJL3n2LVv9zjxOgi0Rqmuh8M
e9ICO9KOtZ20fieSa2XKE1ctyI/vD+3amcVYhvE1CEKQAJ37haB6z+opgS8YHNNyo4pBq8RXJD33
9CLOHLNvgpJ2ycbTcD57y1BxelEvzmap2FVjNtIQcPJJFHGvEkRa1WeS8Cqr2SgHXmAzv3YUzX4N
s1ZIYZdJP21kDNNk5RgkIFfwLdFelXXvmOiGpc2OQl2nHVytTnaRfm/2t5MJDcboV6+96wPo9qBl
lgyf0AzaAFSubQHqIzOkC7jYC07PsezkUh3wpBsj7cMq+I9uiPyosQ9R2j/obOw3IsDaewH8FBoY
3FCIvZSGU5q8b1INF7oWjn7sZocMOlxhtp/8L1biLQzl2qUD9iY0CMjciF/e4pMV55CtYmMg90+K
lrtD+z5Iw9ai1nIFgJeQuAPxLoOh7tx/RxnY3mQYxgDzUl4ilD1NbqzEuOFl6ZE0Oqb8lqSZQ8vq
CqMAL6WMrf7Pyw7WyU9YCiJEZDBYKRAk+jH5HJvmqrST4PtTuvb+P7OxOKapOaUTY/Bg414BtFju
fRPiB/vB7T3VNUtXBix2y2HWkqKZ0mQe/gAscMkVj8EE9HdrWw1oAoBo85BMW7OlWxYWFyGoqmsp
yiU1SCnabUIORi5ttajWbqTTVSwchOoqNc0Kx6xRJuaYQtrXSiccKIO9Sap0VKCRoevT9QQJ5Y0Y
txp2Tkxr8rlvFpXcZinpx0CaSGhz2any8aBR0TsCuVjBbUfjMnitU6dvjgwPh4686F3hKNpdTqNQ
L+S9koK4K2mtp+/9aXXjMY9HAC0Dz/Wywo3Mu0xiwxoCcIZgzOrZSrdUQtbSW4ze/NvC/AtO8g2e
5slYlTj9eVK7ebvXAeyp7Ceivf13K5mj0ImduMBVyUmq4b1suTOCEfTVGzFmNVDjAMxPyq/S4sJE
W6sMDRkspdOBP33sbdu143sTFQLL2jjoW7bIuS1wCKeFmmDbNCuFYpO9L6G7Z1eQsaTPMdsqK65/
pL8rm4PryeaNid33Ea7tQC3TGxbnTyjme90IEVTMdfjff6jV+gr6bv/exoVHTO3UVaMJY/2ha12o
2bNd7iVQBcVzxJlGB9jidi/C4qaUna3sd/0onhhfuEmb28LoLBjXH0e3AVIQTLp+7fJb/b106RO9
rhNwCQTtHZRu+121+37t68ft79Ln73Cyz3ZqT9Qa8VVTZnSQ15ReahHtv7ex5Tnzn5/a6JrIMmLY
mBBfsuKRNb1rVJ9VBd6rsty48laD6sl2LgJ3MSp4URoIqlXZtg4SZzCsV/1dbPS+HWG+R6epI43g
Y+Gi2vCj1b0EWBkKjrOk7rJeRrkKovUe0mwyno+Ag1bq1mj56k7+tfBVGDnZyQTAlBbcdUMQ58wt
0REf5AIcFKUfFV3I2o2y6ux5y0wYY+b/t56vks+JtVaNFRmFFmxl9QyIEQjsFCfZ5MnbsrKIK1xv
BBeZrgUp4omq7cpcdlJ1A+GzZWQRTkTf1NoAAvlgGu8q7YpBs9RQn7538y0biyhidmgzmQWCcWPe
5lrr1sNnpk8bEX/Dx77amyffJDLxGBBz6mqC3XsYbuM22sgNtpaxiAg1LyIOrTUtMNj4nFLlvtee
2+rl+71afb5iQn3GwqMVe0EZxzBpa089oh4YRQ5G4pq7NDDuUBROXLZvjubgQkx8Sx5nNTacGF3E
BjmvMVzFkfXIBd8XmIE363KXcZSAqpuemk6EOU7M7fnfr3X9k/1d6iLNG8C8b8rzxWmYr32cQotw
61k+/+7Lg/pvC0tEo5wSM5+yUQswx3vV5AWIoN51e0eih6mfHCbU+/9qRctHK14ccWNTrCgbmttG
GfboEmylNuuX8t+PZS3iAjA6k0UHeEiF+gbdFV75rAZ4G97r1AE+D0z3D8MAgvutZtJajEUdCMgJ
FZBAgJ3Ob6syGvKohR54gFKOmyDnladXgW53JD9OYlNfa80lgeQxbZToNeOivEtLJilxj9fTv8q7
hae/2rf1W/1gvqce/cyuxbMJMCKi/aN0t0WSt+aZp8YXRz1J/894THNH7z6Kqd4IJlsWFpuZxXWk
xwTBxBa6Y5Yv2paO02rpYB6FmQFr0Hi48EUOsSiwEmioyBPhEF/ZMZf7yJlUd26KbR21C9D0XLCZ
0TsgsAOwBmI85+6RggBBA8v2GES6cV2a4opIb4mAl0SAOsYQ9oo139QlF/JVDuZmnGJ6SOvGUZPb
Biqn6h+S6Y6l2zP+Z//9qVyNqac/bfE520wux1zGg6P2lYD51AermLjq3HIP4D36BMn7FoR7bZrm
bDcW39cWzIhBITmikG2EvHOLYHKyT9M3HhHuAvYBEQxP3nrArTnV6ToXYdzWlAYkljBa16ljptyh
6dYQ/AW8ZP7MkBrFswqss/YF4sfUWplkBaKP+WiFOnZTf6H3RQQJY82Jbu1DurNe6G21awIaFGH9
D9KVE+vLPC+jYMIb1WwIVPAYqb0R6NCj1qqNVHntpj+1sqjcqKRWCqJhH6n+064lt0telXErAmwZ
WYTxmpNBQpkLjCzatRlpuyoGYDzZ4nRec4nTpSzyO2SpTOvVFHAMSO+C0/mF55BV2jhfa9csMOKQ
7pj7qBfTqamFOlevYylS9KbEd4UM+lRyBUDOIB9V9P7i4ZZrAIAkijPJudcIKEJMn3J2TMrOzarM
tfstP52P9PLmByemgd4usCCY1j6PRoOc1ZIpt2hqFHeUgQjLqlwDbKdsS/x37Z4Cphua9KauXCoz
lCa3Y+XLV3jmSPauMH4l0FPGYy49ZtzCMfz4frdXNhsktdhkZIkqBnQXWRNLeJzoICYN9PLHWEHT
Zpp86I45RX/T2RpwTFsTVGTFh04tfimNnKTWqAlHYyTmcQd0Wmee2sSHnOt7e2Puhh/1r8plGGya
XGE4GLmWAVPxi1C967k/bRFTrV0yZz9l8Vk70GgrUdeMQVvYt5NuON2kh2WKvm9PrzPzaFYUSu7o
DeqvNKb3ivarjKHIbL61uYb+/mtijMjJ7EeIm25c6GuXDHIVUBigTg+03JIXR6hxrEUGvkvzWv8R
aKRRH9rXifcvnhBoM5v7rYxs3Sa8G6MvEAfVlp2gCYj+uunqEfO8s9y1CvbKLCx2rdc9Y8bYs9Es
Cb/3vvneWpwr0CT/tbiIWkNq112iVMgqwDz9pIJyAnMtNPcy3HVuWvby3iBjv7W387/6ndVFFMPk
DFRxJ6xTC2PN5RyzRZFnv7Ue+LUqL/atjZfJ1irnE3Hi8ehO1BVIcdGhsMzGVRqhu5Waau8Dp/nt
VGttaHWytrHK1WN2srWLBCrTiqmQIL0XNISMnjbQHcCAdMPIyq1z9v0WqZDUZqywGA7QoE1hNvOT
lenRkr3vvWQ1RgHJhbkMlF+V5VNBL6EOzucLYWzT1C0j6F/pxcGMqGdWui+4dazY1G1cQ2upCdb2
1+oi/YEcIfqTQKx/zaCMfrajqZtEr3Uo+bXXezH90bhkh+iUOS1YXWN/i/50ddmgrQUhEnT/LuhW
wURhTbb19Yy+goxdYEjZq1x3bjshy5yMQNBNibmV6wfMWH9NLr5nmUSYlGrgqfPcDd9Hh/Zekp1p
h1bkFNph6aFaYF0h+jTunOlurXjVZzGXCV1iDZOTy6bERNVkMmWYV2SgXjIZmfUWxdTKTW7jBTOP
g2grZCZN1DDB5zd1IqPpVNaBBgEMMBS6df34vdeunY1TS4u9VERfaS1DnSqTbzRlcjT7YBVbGhFb
RhYPA8CqyxZIUtR30usq2bXsJ9uqt63uGEZMMWsKqNXFS6zBLHQpN7kWVAwiJbZcNZ5aShAAbEyM
yCjpy/fbtuYDQIz+29xi2wAVyigeWGNgoWRVPkERaeNgr3UCQKb418Jiz+qpIzaLUHnQwhmYQA7o
wrltWGJIMXVnAgxo3r0X1AWZDt182K5+sBPji6gCMBw0L4A/DPRYg4bikeudI/KNd83aMT5d4SKp
KzIa9aUGI0MNYJ7yIxW3EX8CHgRPuNylgHT2bbs1YrHhJ8vHVCFsqZfbeabpfp6gUz371XCrMLqT
b9keo14oOmOMbitkrD2NbcUGvgxl3/kZufiall61rIqMIWDCqTG1i0/5BJiJnPo2kCbVD+Um9SMT
OnMbV9+anxIgi0EwBSZjMI2cX+qdEdesE/EUMDK4MZiwWU+3PFVdSVTw3AJeZ9YWQYfx3IapxtSQ
a9wA6u2sCq+i5gIFyEN5rQVNmN4o+++P3lot0D61t3BOFNXHJJ4Lt8oHO4J0cpf80tBDAqZLPSS/
+313MzrmT9D9btglG+tc7CVQqVCfidr52pkpL2N3Asul5sxahjy0ttota476d5WYGjnf1VaYaBtU
Eeo3Zhf/yUibP6ilUVzZTdwEvLGyfWuTCZxTCnSiIEusSZ6wIXM1ZLLyI5miwc+qUqNXrDXsm7Jp
0ysz6QcXjCnyNZsGUNqYHGzQ5ihHIwa2RebLZgSS0t60qsKVlKo7pmNFniNMrrxFOgjiwRxjWo42
RJYj2+PkFz2Lj/aoEQ8YR8BLOgvDki04emuhGQ9pbg6fk9HzgyEs4kalhty1HuewXEYOraXhE7wM
rX1tSSK9lkD3F06GhNwMQzQTuDdYB0wWa7K7xBSD30Dp8FHE0oiYgLHtMfkwVC4+Nr7wpScDpQta
aaAW8f+FvBDUx9Iu0bIJX1h2swc9UJzsYO2VEHv/iUH1jcP5FWzOU/xze4tbpDUVwcoC9kxgurXC
dlGCdUaMYxuYAZWVP1KOLyGebGlroZfOdW54cWTbYijNYV5o+QeTyxM6zOxXAYHYEPjX3CkMh3yg
BefTgG4FpM01L05vM4ztkMqqHkQgqXbtMf+oGz11klJLA9Cs+7kquZjkfhi06FrPqs32/uUpxtKh
sDTTJMpA9sw+cPLMMdNITlrGp8C6EXvm158K980j0KqhCGt+2HpVXd6k5+bmAH1iLmWTPCUzw3gq
dV6dfwz6FWObmNvLJPzcyvwrTqzIgzwNViZNwSwDoLm12+pHrb+B9jILKw/DgZ7KAwOg18njnwUJ
tl7IK/fb+Q9YeHJXR8ZUjvMPeG0CK9Qwtdf3uxgxWQ8xfwphiVu8WLfOz/ytLs7PybdcuPHUpklL
tOhf53Ueh2/xOp6nXh3FJbGDbvhmMWZrpxfui4X2akfgPsMHhB6k/krAecHe8VD96nb0Op12hKAT
sJuynYZtl7ytavDq0T1Z8+IWypOiV6vJhP/aL7H1gNoipBOfGmhPfB8M53/nm71dthFBWq1IaEtM
gZIi3o9PNmZre+keCimuHR0z6ecQb2HwV0o78CK8ImcQoXWJMZKaHgMISmUECTVbl/SGBqZlVDU/
82TIr6uhJZ4uMeFBNDZzTb2ht+nY851s17rby7IcFjF005W8qTcC5mUaBQwykOQY3DQMtAIXJTi7
hjQ701F6z3sEZmJega3p4fv9XklrwLMBzT5o2+EOvuhd2ZKF0DcOBs6wfYu647UtOwyiIdzRnBhI
AFe40AvMuBe50dv3ti8I3FFIQ36I/BQ0HJiCvWC968YeKCrYHoIoFNzpb4adSp1uV9/Ewdw1ssOM
O9auvM1vyBH95HRz9Glli09/gr3Id8xyrPW8a41gag9jwg+0aDbeG5cnRz/JG1FSPQ+SFddjWpIO
vSgWpjpzBh7vQdDpt/8EUHxmab6DTsIxV3KlKzIyBTmT7kZTTbwaw2KRmCgq1uqGb644DtYFLKAK
Ii0yX23n1uqkUW2lxpPGfMyAX0+cLnKMz+IxujMBBxQNWKmg6TPLzm9d5peX27nlxeVW6Rp4eHDB
BSWz3QpVl2n6abVbc06bC1zcblEm0rFuZbT40MrECBeyUFuEwrgRL507uIpb/s7j/cDfcve/XeHi
XpPACqMlHd4a0CNzIBcI9RTcbRJxvz+AqxuJvFMDGSQYT5a1wypVW1kd8Qlr+2jRP6r4oPn99ybW
vB+YPIijo1sNPs2Fl1Sst6SE4j0BqbVGj36mcvNkOb2xFcYuzzGIp0/sLHwiSSvRQy8Tvr8vGHIR
tQ/KwYk9sIeFILXqgOd0t4nf55v+/LY6t7pwkakHVt/iCka6MlQCceDiOPVjHSiNktwbzZ/v9/KL
oeHSnI1GG3D6EOFdXMIFBAV5MWQKMLjxDzxuDuwIXWZPNE4UkI/JrfeNOzzlT1vuuHJDYp2g+8FI
CnD2+O/8rIPhqC6xUowRO7I7RvHNLN8FFUxwpgeaUt3IXhaA8FL3Nha85qAz9AaVbQKF0iVX9UjI
MBIoC0PLHgxboEnMUUeYyQpLpLZs0CGPasZOOvWpl/F3YR/N3HSkGhQkGW8OptgCVl2mYdiHmfFu
5j7CpbmI5fJYVOVYDHqQKuMfJafcQZHxaLbdjqtR50CP+zoFMcr3u3Dp2khPQOaEhpcOD192IcGh
isFVgadLK1qMchS7yNgSgdswsWw7tiB8RAqEek1u9q6qZg4D//H3q1jP1f9mWcsSWE0oENSFmB8L
2bH5kfmpp+mugocDGgayl/qg6LQLFAI2MsqVRuZZerccIQVtPetMuZq+4rjhmi9sl0BO964NWaiG
FoiLEwcAL0AcRxyk4xbZ30pP99z+4lruQe9UVsWX/SgEWZwf/SxkYBscp9lNV3IGqGX+PkvFTe7k
4/VrhH3tli+D5NAtMYDL83T+UxbRuGFSHOktmJ/kTPyZ+vKxMPpfeadtBP0VPM65nUU0juyCSKTF
ktM9QcXKTKAOp/vxGyJxWALw8Ln5JptP3nloPLe4iMS1ncUg2fzyLjRnfutX3S67lsIx/v+UVS/D
/rmx+dI7SbSYVOZ9p8zGbEcnbvdR/Rl9w82D4Z38Bogr773pj+wZV9sl3dWTenKKFpF4BEwPpBbI
feKcu9Qq3BEM/hsnddUGCquzWCN0jpfMGUMlj0JFi/R/K46Ae8e7JnYiD4T6gfknax1MlZCtasLa
y28edpy5Y+QVQL3GuWUkDWJQ3gX105jeWbqf99eGkLzoimVb9NRrqwS6Bz0SdBAxRrDYSQCjc1Kp
+IhcehqyF5P+x5NNBu7LWUWFQB/1YqpyxHvQtNrOCGpOg0HSdnnGjzzf6v/OvrZ0fFwKoI77akAt
eTlUkU2WED0+1gDQNptpoX/qQnWK6tf3brHm9KeGFmFM0WtIEaZ4jI5ocuW57mWd4arNk9S/qfXm
iMdapDq1tohUfCp1WRQjrOkOFNDpgwS+EeoPik/LoPaiW+D6QEjZu8lWjFz1i5MNnf/85HCPtAYv
ZETw6K6Lq6SDtKactltGVpdn4Xxhqgh40+UR02BDhaItyhz5LUSdvMI45vEWjf3qSk6MLFbS0rir
OhsnKm4OOvvRJ5vTaPM3v3C+EwuLqKvFBZ7PAhYwLPKbB8MOtT4nfiAewKabdevV5aADP6Ok5ibh
IvvNujxvjflA9R0ETlX5BvRzGz6+mqSoIGUj2lx2uZj4oi3E6mUBt1NvozB+lUpn/AQCynAxOtx6
2e8qSHkQRe4/6NQZEH5RwChiKoA8L6NRm40CkgMohUC9I8x2tZuCXdvJ3NwxQ2iYuPwpOm7CvtY+
36nRRVWRjTFh0YQjPb9wgbr6nEk9yr0F0qzsdit3XnP5U2OLz6cRMzV7KuNcceLnI/hnFOXYpFvt
3ZW3yulOIk8/P7+gBzSTgeETxntyyH9n/nSlP5g3GFRzUeQK6e0WWe36wnBTzmRWsL0IVdPQ5+kk
60ZAzauc3cRZ6U3DlgTRWpiHWs+/jSzOctXWiso1rIqDsF2L/ghxbVnHshHO91F+dfuATAVfLbRb
9QtGUjUfqKxTDABMCpjeHbrrbhNfehjv5Mf8GUHkcXxX7zZszju0DCN43c30MqhyXtC3NTbPcnP6
Sjis+7mToOyyJ8vTQ8WfnpLNMYO1vTw1t0jfzJZGiVUQ5DL1Pp32FaUQ2j4q4+v3y1ozA+YIUGUC
5Y837CLBAA1Tq+cCqZqRToemsv9Qc4gdrov7rmHh97bWfPDU1uIk173GI3UiE9AwT1C096BBgarY
xoJWm2inVhZHmNokltUEMDmJgcsf+JTBydI8KCT9qlAnYKhqDqBqzA9sUl9EI/3nkPuZrhy4BwC2
VDBoLp/fvWnYo2QgZctTl5Q3nXj+fhtXan7nFhZJjlHW4BqDxGQwHnRyLfZFwMIp7P5UvYPSre4P
rhSWgdYFW1wqa9kVKJsx2A1iTgPzKedRS+/7sqQp0jhBeeoldX8nhv4m6ZtX8J7+VuStoe212juU
emFtnp+AzYV3ouVrja3Z4DZ1QaaMKtLMgPYgAVpADygYK8zpwJ4QOaBwuRtSX5UcvM+3Tv68quXB
P/0RC7cd9QrvURmdtC6wDnXY7VQwNv4j8jqs9GSxy93lMf5wbofOF12JcrjuG8/zYGvjWI8GOjvM
TUH///8YaVrNKE5MLxtaJrq+qZHAo3LVFcQhbnvUXyTX9CP02/GoulX8+lHyti6ltWTp1OziqOhm
m+omxeeNO3DGc0yMNVtCcmuvfGhzYfQftCmY8lmWj3MNUnxViRu9uI5CxcsO1J8JU+o9uKHC/moT
9rRyTaDRAIIa1JJBNPpVHj3NzJsK3GeDKZBtosSq+dMuc8lt8ay40Gx4LG42iwor+RHBpQsuTIxQ
XTYGu552omEJ0LQQGM4Tv/jKcDH2cqdp4Fj8B017PAXAvanPIDKiL7x06lDkMyNUk3N4jas3zw1N
HowELeWNKLfiHMBrgFp/zqYVJNPnwSaF7FrLYjgF6NWG3P81K6vNJFF27EIY2hvn9D3YWt1KhCNz
7g6eIQPAJrIIOA0bI6uQoxacuqj8jdTvEOgydpTr4q62uP/9GsnKjQiaYHArzxx9aFQtsjJdEcRu
TR29jTGpFUfKtfKBpsz0235Qj5rR2WGHcrrHm7L/jcGk9BePUhSZBR/vWtagICka6vfypOwKzcCW
oI8HTSQZUj1V371xZdbBo1nntEywhz41Ul8k4DtWhC4+m14bwu8XtLZ9mPEms9K1ik7K4kDHURRX
Gl50gVWrvppVoEIDJz3kc8wCaPKtnvhK7jK/S/GVvtTcl28tra373jZREM4oyaBiU9YHoEFUt4w1
Foip3qoOr64OqpczgYgMQMfCOSpTyqH5kOMi0KYgKm1MHMd+Y0pOCVSoZG9c8yvWdPS7sZ24cAHt
WVhTYysCvwuou4goHusq1p2ptm8h+EZd1KgPRrFFvbxyz6GiYGPIwMbT8qKRT0Y7lZGfNUEv2YPT
Uh6QXPkw5HGf8PoHNKT3JU5jMXRb43yX9yuwtRg3siyovVyQTI2U2UYmmBw0SUadvqjvm0xCpUHe
yAxX3AWSQCiiafiEaNYsDhvXdSmiVGmAEYyeM+CFKgNnu2hehU4evj8HK+f6zNTiISTUgrd1TOWg
s280/l4aH5q8Ma27Eh7PTMw/4eSeKRmtbdQbm6DV7Xcwpv8uk63O1voqUPfBzPiss7Y4zYxlraLM
g0sijSEvwdo7O9F2SppsOMBaGESvEO1dTZ3lBZeFpokANJcZrAsSljl1ooVF9ksMe24+Gbho9Oax
aBUnb7Mr0F+4eBR5syrJpL8pdraHwp2kFF5X0cAUrds0aFXwJpQM02e5HHaaemxkuvF9V3QUwCIM
uXMTNVOUlpZDL6bSa5QpDXzpX2SjmIWENtPwDvGZqr/HeIiGksjkYwQ9bJ6qxilQKQETb+OAT+Uf
uNrJLyHnfmDZQ5RZtJDhB6OX0p85A1sDffzeyFoWhQiESjQSmvmhuHCFzmSyxJDYBKmIrlqjc9O0
cEprelWGAti7bM+yKgChtKupozPo/XXJP0j/DyLi6Y9YLJX1Q6WbMSjGYjA3SKZwK+Oh7z+hyO5s
zkKu+v7JghfBwpwyFnENtgzKwjzP/XLQj0y23e83di3Iny5pESj6ihhFlNtNAM2Az0nXYqc1O+By
rSMEcX4Uqr0h6roW40/tLaIGiwtltAYsKxLSUUBOXBclqM3UG0POH1W92Hf6sGuVLaZ4pDNrG6qj
0QDGVkw8X8gM8aloxKDYdVBPTFV25gReRjaUVINORmzHwUh7+lkkTVH6BsYI/ZFm0MdUsr5+qTB4
PLmmYPkB7SC+YziUu8bI1YOllzRIal31Cj1rd3ahoKyFiR/HqHvV5WqPCGzqBEMdxuDDsQFGbxUB
xhST3emE5z9EkxPuRqh3YGiAy/K+LcZoR9sm576WgIcbVN1GUvh2xvvPiPDehkrjYGDOb4A62W6i
OWYZtZKj9ppAYSlAhpD5mWJEbkekdD9aZnUlIC4d8q5T3ixeEL8y+2RndpgPQEKH+U9jKjxFtyKn
o3Uc0riIrussBklCjMsMM0uFyIUTp7Oed5cA35IpZuXzuiVdkIPBO0wHkj5KGWsRfwiHZGli3Uzl
gCoplT9Io3304AQ3abuL03jX22nkjAxCuCq0ELuhBRgb8nF+n4ga5ONlDp1F/XkwyiNP61c0YV8N
SBy6HLwBEhvCQip+cPB7EH30bbxyHLlOn4SW3BU9FLY6JbQg9VlLeKR2DHTj4O/GvPtDl6RhHOMp
meXdK20Srxr7IynKT4VOx0Yo16OU3UWx/dJW7DFK9dCg0xvm2/d6KkHmjQ/ZsS+VW9pr1zE3Hlkm
H42uvMGMI8hoGgw82RXeVjUJ9YqVnjxUZG9DCN3rkenqam25k5S9lAyPvsL8o8y1yaqM7po0u8o1
diSN+Qd4bbdU5D22p3CB9gxFRH8Vw3irSGRfG+QOTaVbWy8KkFBKv+o8BeWfZViuDl21WkL/hyK+
S3Hs2LFhXBMZuL42JVetpewLLRZ7uW1UR4rkCbyAqFEk4pHJhXkLOKcJpCwjrrA1kJfIkeZHUmvt
U0DrMfRu5E7TKNwrIE8Ewd0eMs+VDoVBbh60GjwLZftztIzRZWmM4X8TjfkIfKhdqghMpTZHYZvU
s6EQ6ArL+Mm4Uu3AZBjtM40+ka4XYHUufqcRbqUklxIfBT/uW02cBnZt6c5Qdio44OMGf7uRHIjO
VPB9rvhtAUVFm77hGngbpPqdQnbeAf9CBVnN4pFnnB0qarWgg8kAMxTQr9TE8Gc0NF+JsEU9i/Bi
wYnRuAYyRwvQ5LwtnKxNMwxxZpivAO+UFRcQZkG9x0Y41DKldcYGBPBtdAXhN+Ik3MYgRK796LmS
hknEA8w03VW98HRTHEpbQ3fb+mUXje6jbCt5FeXmPsZM9F6phtwlJL/hopV8jXW/DKt57nTLsyz2
TFrjhy4Zh0FED/ZU3Zlc2k+SeV+k5Z6V1W0yCOFgRA3znhXGQApSGj6GcK/qoa/BCdfJLsXT+Drn
provY7ty2rIJqqj2OCsPk8b2lOhHtel3fZ781gfRORjjxTGEoGrJbrTJ/sQW/YnFAGaiortBTuQa
UvsMCdYSEr7qH6PrDyMbHmjBAxwQdCm6j14fHspMuiHFuJt6/bG0yGvSJCiqtMYRgQ7Bg2UvSqcC
lEMwDlXG6VsyNaHaWE8YqVVBLRdxh7RQne+I8aLZ4PrPuFlCG6I/oMl/047S58Tqx7RhhzIugCE3
svtYVmqXMFl4wN/v6278mVXFz2ZQP0kTt0492vlhHg12OOTCfNKyMpTbGtGzih4Fg1yIiS9ttaT2
RqvkDkSK20PUchCMV7kVGBZ7mHK19jSr3iG1eIfiARzKhvhd3nPm2SqkiIyexo4sUebKCn+kiBs1
Nd55VzxqOpIxuY+7cEZO1LkSAm1733bsebRUR1a6h2nM72TS3aOS81ChsDZmSUg6EBbIDRrUxH5W
B/6Sge+y1pg32PFOqSLMssfyzRTbj7ylVyMZS4dr2mudYm6vhtA8HdxWK3YjYzdTW2CqI/ZkTgKg
okK1U9ETiX8MNr9lJvVbBWT/MaoL0CGymmLHIXfARuKLLDmoknJFjQxAXROCdVDaTLTkIJXVcWqt
B9vmR3x46pOiqx1C4zujlX/meXUtK4g35rijpfIW9QlEh6apxbvfvBMkSeFGCXeVOEqcMhNuTPW3
ysrvhApZaMqjHUZ2Zw6EF0iqBgURe8js/kR1wmMJdeVOBavy6AmJXFl6+tDODD42AoGaig7KhMTX
pzJIDf2BC+s6JZU/iOma6uZVPBReIfFjpFh7y7RfEhNjJ0m0i1QtdpU6+l3F/X7Mu72kloE1KF6l
2a5uSN7AJmTyJq5d4woPQo+Vw+uUCkBhiuLYmOgRJyZypazTSwe1OAIxgxR8Dql0O8bW9RRnj0xq
H6ayvZUa87MYuccUiDinw53ZKOilFOFQTl5i0neMe/qlCv6fRmI9pPNqTJBLeO1IAwYWM0m9hXrw
R2ehUzESujep9krKKHcqvIb7fvwRpcWvyi6fqip5yMdO8QSVCjeV2smLKMbCCxIlrkahgMnl7i7q
m+dMkeyg7ozQsCsoVY45xM1zNyXWJwYidqjzuTTHlGKWFocxlp5l0b2Ug3GjEOPGtkqPz0RKkEZ2
mNbeGqT+xNPpKBJE73R8zAt2AAXELbJkTy3qq2lSf6nmGJojxzxe42IMBDiQAjQQkOSVAWtWAqEU
lVfY9Y/GLPHpK8kvY8zRG7UKfHAtfVKr3Ntpbd0XdSYeSdxknkatl9i2DgSlMqcv/4ejK1uOFAeC
X0QEiFOvHA19u33bL4SvQVwSEiABX7/Z+zYRO9tj00JVlZmVyeB+j4eUQA5soRTTA5HLSfr2+6qG
czOrw9ZRyEC7xjoupa8T5hk3Q84duB89LpnuEZU2KZj50x6bI+0IbeQAX5YoOq543VbZ72vtJ83o
F432Oa7pJcAFCyMEeE8tMcirc0/FdyiCN+TaWTFi/D5ql1+NFeTKdB8RLDUf636pEqTiPXV93SXI
URgTnzrf9iCdZFNblIwtN7isnQ5SDf2G1Egks7hrfbn/G128cv+nZzgpm6rZuVa0f6KgpOGJ67VY
/Agv1VBtBzKJ/nmKuuhxHlur3hsSYQG5m2f5GJaL97w5DGGlawVMwCKVf1TBvEX7srXtj6BhUU5n
Pa+xJOOCkAVkdq9x03LtJIu72U866gmF66mNprLUXjb2TvuCbXuYEatNHLTHULynasRGdK3tq/Qt
+4oVRRqjdsh88eupwBLU8B3i3sh62r5Cp+nkfCyvbelAHNoDqjMXxvtnRKB4aKe3bLKq7zlcfnqD
LBYWnow1xsIiuEFmhedU8Te7QbTeYP/rAuynSX4otZsxp/4SM8ed6E3noLP0zsZgL0s6p8uEgt/c
J0MlEAtlLjBzTZVB6FEAJ+zZZgj0tfgHdu4/rQYy0koqP1VMWTkLCWoKRe3hcLwc5gDXLBegodg5
dMbjgvBVW1aXrlYZlZxltq5Tj5W7gFSfNQhULuxia4zZw8sul9R/mUi0JJRUJ19OL4MX/qJ7gwva
4jW5HdYkE8EkUseZXnyxtrHahhFeZOxg81ZkQ2BPB8arXAi8BBOmjapabo7pc75t+YZ1kdiOZJ2g
/TiGGmS+b+XgI100dLg4g1bkWqrLfY8PoDCEli3cjhsQknlTelOCbR6FgoY4Z1f5n7VRZyFrkXoU
SRcB3AsB/o5rcjezUXZwbtrpBZE2L3yzEtyNv6Lh8hH+04dK+SfduVdolt+j0MxZM9YynQjumqEP
n8OyceLI4mUCP6suJs1I4oa2E27dwM0BFO8tL1oTnDIeB/WyD2e2PQXuGn5PcDpJbRalgWb9ru2m
7lS11WGwuhyF9GkJJ534ztZ+Lb35q5rhpQmXG6lxpVZiuHqBU6d60UvcOLOXThXu0rmqv+3SPDsa
OlvfrxK3FPua6Ks1D0EcOuuc+Wb8BdSdlpje4tIbssYDEOW4F3ubj/ouaC7Dl1pGB2YmEYt+3uu6
flFjVdhh9z3P3rta7VdGti/RhDyGJL5E7vJ49dWyZRFFt4B+ES1RhI/XYo5yqKWfAx5FadWGGek9
FddaLAkYH1h7T+FZonNBN6zqnYkcvbfHEl6sNayFBjkfpGXtsKavYm7rIzHLqTQE2d3hknZ8hVZm
bJsYb/LebEHeYqqazXx2rKkY5vDfQEKg9YvzKNHXeMI+iUYVvJG7Tpm0CsJnd2UvjWAfhNMdTMgw
NWjvPhrOiJkgKBUSuQis0A0K+xpFzwCtK+x/sd0ymYxV5NBK9C61fHIV/OAWa/3BhMTTrVmTth4e
kP9SJxjsEn/cPkJJE9eTzxZTK4p9d/Xs6iAZ1PT9cCaafpQOu8Ao/2My9uMy1mYvnTl3Tc1e5GwF
ReONFoq0cr9IxP8puoXxoKtXZxHBDsMDjTtt5gfVTRUizHtEIEVoW8Z+eZNT/2KtMBGi3Q8Jpiqd
XOtMy+Cr1+ZIxIC8HcQzBWHzvgS6i12/ecEQlW2VztA57CtX5X2jFhh29FnQDi8VeLp068RDzWBs
TP1fZcxv1Ac30W7nLQwffendgpXn9Rb9I72l4xofqVf6PI3B49LrM4MMK55qdPkVWY8WxFWtaFEE
aneHiV+lG1tf5pCcJvxX7Th7zKt518rLwlZoi/sKK0AwC0vCaHlQMnzu4AtfLCuuA2zsM+y+li9s
Mp/r2D5abM5E7+alcl5DvJ++gybaRUJtDPz0pefqAVY6WbtsaGtEYkFs0xn62Q5sxYZnn3pN+zph
aTzi03nqupegI3tYB0GT6OwHBh23Z5k/x1kO21bDOJ/mdT08r8b+Qt35LQfYhpfrdrYMP0RNDaGc
46dC0BcHt1Lsb13BQweWor5zarfh2HrwvpANutEgKEYUIFeGN4zeBSA57OZL0FBmOXa6vnRjjc5e
5MyFWAFHJoY71qF3aNJVVT5b22GW4Yls4d7u2Gc/6DCVSwS3pTZ6pYNyH4fWbXfOBF7CmTYcaDI9
wZvlRnu3TYkskWQ1NblyPNhlS4U3MfqLAlxKbkliFS77dXRVYgI+pZvTwqJ0davfeWl/o7L92Rzr
z+HBE2Kv34BW7Ma+e7HG6Kxx7nizRfHcVs/El2epBz9uPXzBLsrBME1oZnV94uP6FgkPhpqsP2Gi
T3loTq2JljQMVAgbb/eMd+NhUgq5V6Nd6Jmu2Wbj5xFzG/uWX8Ymwr5E62e1BwrPJ28TJv9UYFOz
b8frZtsmRqMC+41KPvAJT3UZoqstFG66oYESafKeh4lcLEPPoV/niOvcYn8Nn8upvJQl8tGFdbGk
eHPW9oZnfXW6IR91/42m5OxXdjqHPOkJsJ8OHpywst6DJckQPPckluU3JCpnyFxbu/C0dJKkpgIE
Ebbu0UPD7kEaFzJELgV1uEea6psnnB9B2me3xs1ug0RlVB2sYPqga1/FkTtfB8xy8RCUPyIIMoU4
Tvh3EbiTjeZoA7hmBFlTyhp22kaXE9EdUtZfCbiOWNX6tS/xzCQEvV43TUjMCJ8x9x0b1b3WSLrT
GMCjarip2sBIZ1kTo+V18u+ZUO6VNsggc+kar95wsybcj73up4St2CId8YQwIefM8vab3z6KAATi
ap1c7V+Gnpy9esvqSXcJk9j6r010DLoSE12bry6KwYC8KeHsLZRZE4mPpS6fBoQ7L3z4B8wazVyH
SWDVL41mx3WTB95Z+8AAVO5nDVuh0mZoqsMLv/9Q0VIdwrH/cpbyY3LWJiYlF7HsZ5J0wgK6NgzW
38qGBRshhued5xw1a9sElszAZzwQJEFvfkdek8Jg8ejQDyHaC39+sNcSJ8d1DsqEF9+Dy2Ivw4dy
pt8zdV+Uaz8j2fvqT8jUYNtt7OVLV1mXUfDEs1sciQVXv/50lPMJBubr7n8Ru4h/NbgLJ3vAYTNY
BamKSDtvluI/wBMuwpvXVLD5ELT92bbmnWPW14HBlsrjcF/kievLE4fJPUEV3CYEyg4WZvsR01uA
uGZvp9fuLDnWTgb/iBa9qMgf5rrSewh6hqGhPaI9e2oHenZpGVvz89Dqkx9VxwHufo6NXAwrvANn
jybQh2iODpUGJ8NgMxOOGS4YyNCdfGQRZFMScRDzblXv7vLQT6dohBNNaPII3mCT/QCBxQ2J5/+m
ldG9C0MB7KqyNqs0U8gk0WbXWoixR9RUEjFSp84swV+VJ06qg22sSxQ1/ywP12lv3OfZ8lD5KHkM
dFRmVjdUieOodocIjBaq3a6M2RBmGx+vDeDRkLcc9iHYrGZ21nP3tgh0QBKISTPGS2M+wcrEs1wT
z6qKZqgTv6MFLA9ilOETRugXGbQgw6pdBGAf5x3zDqDFhgYXs4kCMjK4C7WvomqvnLAHy9c5gTdv
wHuEfvT5tN0scmfVl0eklheA7YCB3MFQxCl1h01AKOQHybQOj0qxRGC2irwxnoHy1Z2OATZmwR0z
XemjA1gjKcm7MOOJrSKfrO4S+L+zD6Q/cKtEWuxJ0K3QXr3b/ObEN+/ibt4e7Uq8kT6fV3jm9rrF
7+0UwC4f5FK9B+jUfIxgNPxE0ux3y3lh4+DmjHwtNcO2tIMgNufCsM2cdU2ImVimtK73jnqLBvFJ
Z/kw+9HHon8HxZMoMtlQ8W8alK+A5/8hvbDABb/rAAAu2k3mEIbJDK/65l0NX5Dz6cTLisN0n0pb
q3DLJSl18KyBp98t9HFwpicnwI88Ls+DiQqPNjfhq7O/cTeRpMe7gxztuoE2EXGfy5OQ/xp0fRN5
sFsXRsginQ1uXjKUGMyfm06C5oriqVSpwjszNM4p6Kp0XgCo+0GhRpVZwwcnbarhneR3ELA45jDh
uUfcXJRYcqgJUn9C1Gg03fzGJMpzzpoFKTDLFOoUpF4awH4SakJHH91mOI7lfsbe9IrFaXvafgV6
nVhAuTl588lHP9yFNnbTVEqHKKF6TbD+gVFGHcat2S/B/OEMOrN0viIxY/Y+BzjWwPSZA/YUcHqu
thvsN1Mb85+L3xqk0wrnnLEjcdSeI9B7AdYmufrUtZ3U0YezOnF//x1VBGMvRDSHTtyELZDLOa8D
9yibEbNRmK0h2Mge5lUuvL8MJnWJQBm9ZNR/XNZ/UcWSuRO5U3t3yiCua4b7HE39rAG5Vpe5DlNP
IOkKDIewvH+4IVKi8E2Xptlj5t6Ny4/y3SsQvMQ250AfNdK3Z88DstnuEYi8J90Sa+N8WeU7oP1s
lla64dHU901fmAYHE1gT5aAkwQB6MUiaBvzenzg6KY29UNUgZXHEhmwgDn2Itdmhvs1znU6QB4nl
+067MnsGRSZS7Z4HqYuymfBlP/j9o1jmuA1UBcTAejO0vyK6CA5oZEgxIl0VdePJc88t/w5m+LSu
KlHlJ7T+pwWlGv1V3DMKdHmNXXyEXseUaGDVfcapm4eDqfD+WQBR5zfqFyvFtwVypuGoyw07yNVJ
q/ndFzS1VbhvLH7mYvwYEHLVWnzPGxsU1m9D+T4AwOqNW+J7pPDNQzUsWLSOIMi1APEjYMB4MEX6
hTlAXto3NdiFYL+slhe3QmMLHI1XEYst79iFet/CD61EaYH+pgA4KZbHvqneNtJglWlKpLhFywRG
Ezm4PtYnmxnrkwZLja791rRIAew9nCuR0E3QuHL8pxHzBC7iqDuPzZuF0JBggmdt0Med/NncGxVW
PJguHm357E7FOJidYbjK2x9CnDTc6mJk41cZ+ukEbZBaggtmF5zJxjoFbZQO9grctS/Yuh0F8Qqf
jbmzXebgMLV1TMN8gSHCVv1ZHSgc59oM+HmqXLUz3ipkhNm/29SlNiy2QNHCsKByTuNmz0nbtu+0
MmCVdDceKSAtNLoMcrygsvFtwXdq9bQXu5OM4JfRP2GigWdGVT+7gu27EOwRWKIa4FP4ydbORQ3f
rlYnk0jQTEy0SkbS9Aj/9b5DZ3sG97YvBxhnjmGBl/7gjhPC/jioQ5V43DmsW5fOdbkHuJ0QKhFL
X/5qucURTLDuUKhFKCDaZ4Ks8M0Jk0WML20ld9xfE153O8h9E9Sc8T5lA+Qlw4/068z2GcqbdSq7
L4ZqSADjoJWZhQ1DrzJ1JyDcWJpgHJVky60QKBUwjNBADyyATyP4TEdVpjAlV3r5Kact6S0Sd0ie
XABy1t2cMlKeiKsyg0IRe51zQwxKFiE/FhTcv5mzI/K99iHQoE2xh+h+hizEOPSN8wK97sEdYCCv
2I6HYWLP3oFFMneY/QVw/1FUj073ELnL2UOhjHpvx0p3zxRAkBJOXhJnOTAYNyOZzRDPxXaHWtIs
j7RejsZuixaUVrVwsHFT/WDJCSoT/T2ZrnBnkUVElUCOUTBhMdG6j1GnC+G0zxKzMCPu3iPNIfBw
tVJg3c5wQ0S6jN0SyCu24983l508m1whycnsskmi6Zc6MsEu+xsXwaXcWjhceamP4K/BqTLLyh3s
sjuBeSaBlYU+T3x3fQy5+8hm0ydLFH7CfG4vhQJW4RbNxo4tace4FReJIL++w6RmwdIf3gomwq2i
wFvi+gfSjJiKyhSArxIzIqFz8WLibXjH+8RtfxCsXXTGOxNSX1zvOVj1vjdDGllPGCpIV6gejw9l
yZuxASIPDXZAQ4XoQNxkVewuN8q821aL3JqATWq4H9URGn9ox+FRz8IPHJ0UOru0JcNumro9YOMM
u8bpwiA6JxMmvLkQ1nFiZC/UU+SwPePQ9ro52M1s65uXWbMD5uj93b4Na647S2OyM/BxKHG3d/aL
6cx+jta/FXQdONRdIOvctjckRMr9ZG4C/d4wwpJJ/oxAEBWg7h7ZkYC+MYibwgn4fpgB+1deSjuR
sdo6BAtOeAPkR/rOdVXs4vVQVWD6NnTFxy5ZNSFHTdC5x7sLYZBbCVyTXoOoM/5XU7HX3fq+TVhY
5Sb33fqFAzHtQkQwQFuTzwNNrKHOLW96B+gRJS6rzr7TjVnXsQ9MV2yI3YGKnbTLyxIgPjweHcw6
3Z+0tf3nhKwtQtq8ln41JKQx33KwM0WrvGvIYznqF6UsiLwwGQDQXXLbosepoXf1ZgsSGTyLo+Ea
q/S/HpautvHiiXfAHga3htygrX3yuLRyvgrXqXM4VlZFN49gx10zA7btRoccDNyGs0CjvwnqbEaK
1SaOSNdJRCfiqrMTU38E0IlQNR1pfeXqY8G/cehAIlPuJSL6sTCGWbAjRhAS9DHoZXsfPetfT/Tp
TnU38mchYBGwbdBDtlE291XjSyO/t/AMNAXBFvZF+v6eA+DsDU2tCTS5iGvUCi3ILqph/BHMh8qN
3iCIiXl0MzXPAwkxCmDREToqXKpwS95TC+G0ZAUUNBccLIlEYve8YAtgfuUUqjI0EO0IyT67X89u
srDZhrLXiu4eUOC1w3LcRYOcssaOvDN3FJgoS1i7dRz/2dU2PJV07HEnOXPq1QEI5k7J3WShi10E
P9h4Wt5E/5gu6bkKfZo2Ybjty40tZ2H1M7RmpRUzJkErcj0cuqbuUgvLg7tyBM/L+tpLS/SRMX4s
GBsuXfQgdL89BErZp25e7uapgNsTUNZzYbRnchL10QkyAjeWNbR9fftZ1cOfrO1Pd+b+3TQZix9w
UsvqKiCJkO3Nc/h4WEYbk5CPCxlMylrorW/zGgG8+w6+TjdItiQAZTQ70UjMSU1tlTVr/68GJHCD
q9KcD7z9EfMNmFO8mjk1GuduXRea8HlCTID5CFuWu0q+yXE8BRMa3qk+AXPCHHBXJS5locKqTLFE
9YbtgzL2uZtpQo5BRXbBoPYQRGWuCzCpaV0n1c5waRoAf35A/m01sQrVIaK3pD/U3sn1LzQkWWGb
v2orw2J2rjt6tZwNdmq9a6fArc5AOxOEevRx7waHGg88qSCKgVJ/b5TMzdpB6ADZf7klQxmkm6cQ
DPA9WxMufSw/lPwBiR2vDDcwEbBzBfRNFhargSCecEnlZPbYak27sdpZkbjJcDqTgZwkW3I52RmE
UqAhABY30HZYg51OTnik61igdU/q8ArdBkYud+9XuHHxV++4G8X2c+Q+1+IHzBbgaoDfo1sEwdWf
w13kyIO/HKNWxmL7kxMMfuz5xJnISB1gMMa7Nla5I3QBFPOEPKWCwM8I9p/vIaMI9opY1mIgwUE7
yX7IDV40iaMAdVm8IgxQ4EUflya9cwbGs74a28nnak1H+P73zVoMlTpCLJCZ3t9J3L2+yw4+GjSL
1gWd+VXeEyMAas+GnYaRXLVy8gAwoM2AO482fIflO2DrErqe8hEnbC/cOe+oC8tKO3iaNn2xnOBz
huuU2//aDFhnNb6xFtSAQwuF1j/y3wAs7HDZHVSEXYcZcn4L9LYYVBowjjJa7rftO9yOkszHAXS8
HCk6ovGZaO/oye6ddhj25JVpmsoN2TVesA+Y+XSQlts06tY47cfczS+hTfKqu9Mtkf+Oup8OY5+J
6GRN9SsGjQNqf4ZEgfPmHRsZ7YgLQZoAXSX6hPAG8znFxWnvQqP/QI6dy/BHBQbOMhistttmw1uO
luuRMQRQVdBj/q+nA6XaAuOaYg9GIsviK9gPYXe3crA07P9p68Txwko8lXDz0s6YU92Pb65umngc
uxzhAUloW++LACiN4KCp9TK/4SgObcFbldU+JscBXBAsf6SFHPT6QJcx7yLYDJjhsYO2whCoAqL2
zd/mopXbL6mjrIPdWM8Atei3YLWLoAc2N/YnGx2cg0OtIiuOBnaa0LEuLuBON6ZYYAWFkkzRAFax
h9MEZCjDu4331h6+Zn2jIfY/Gyd1Qgd188vwzEFxr6tsVfwwlPN5Qa+JBGMqIS4xpKiHywgAD4FA
qGvJADMOr7lN4ydxfcBQJCXL9hWtkCAtQcKFAtJqHSkQ0frH3ZKZzmg/19S/Kx40SSOQEk1F9rBn
3fPaug1hefR8wKQIp8UwjAhSqdPZGhIK2MZxHzaLAqmz1rxznLQHuYZZCUoSc6Gb9VBVw9FHxMHk
OakbOrtRfEV8yTvy5dmIbqrYpVvHf7jNDxV2EPptSKWCfMVDN8wPjagPFW1e0H8mED3NsQi964Cx
M7pDqmv1IOoTXqxrj74KyD0sC1wgHBc4FXWYQuU8gT9yk3YhmVuCrBow23rzTs047y4wia46TCUt
gi2IB76+Rvw7WqsEzALgwcJaj439wPiYAyWKVdnmwagwBg7pqsRD6+LJGYyS5YWIK7D5eJz2zeii
3PapWZBj6v5192+DwJV5RMHgbVIBnXK+N/a+RLCJg8RUDwJtJ3hMZIUM/rvbGCiF7Jj4zT81oAB4
zxAGpiRkO7i2pkGNG2WiaWBtN8X0j2jdvXJNrvwZGRXukwsU2g1c0FiooEMNlZUErLHuKQQqolc7
l+xV1+/hRbIr63YHlSiMpGC3hdzoshAcHauLeA+gJCxaj+UE/xrW7K2SpnqEPY8FgbwA9bQAIavd
f6Y/Y9K7wDIWNXnBQYbqBBkA6NEL5kSHJhxT1P3XajLpDL/obfxj6C/rEro0i+6rBWyvg/IYbXFn
28BK/oXhe9kz7BtNSO6BGaKqYxJ6iUbnQtHkDpwW8LEFsRz+bsr+udv1++WTQwUgCDTw3ZK4FNc0
k5dW0cMCtdmkoaQdo3gY5jx00WUBUFylD3WnrAExwP+XlWlQAeAcnacIXMrK4E0I6+RDtYm0iZzC
D+SpBZIcey2BSHH5cKvxDGdAKLAkdOntxbKa1AFmm2OdDvyAeIES5RjOAfqcOV3xZywLxP0WJKAe
ACW5WRmgIgzvTbMcexA8q/PuMXIIqZNaMkybxY0F/1qxINmu9XECq9vh4l8jtCP87hTcHBwvzOy1
LzZKFYS7mGygzkhGhZeuW3m8YG+IOSikcs6pzVPMp1k4CUhk4MBYvUO0ArAHLFN79AAfEg9iu02l
HZYk5Qgvsw0lBG3/Noq0EtPJHctnvydPmmwNoOGhYDOKG/qIcoYgBxuQgWQJnI13IIcvfagy7Pel
wBBS0PF5D2Tcw7eIGyXGQl7a1Z/MAna+LkUNzaOq7EIuGi0G/XD4N4x3gPnRK/Y5IGh5sI1MGizL
TfRtwIle9WvbPTq2OTXAD1qz7AZTeAPafhiU7k0IL622+ZgCSCYlpBED/g+LQCMokrIBUdb+VvhY
VskicgDSBVsWoMX1IVrX3VO0nBZs+rZ3aGzS6Z2rBUa1q6f12VpuUrhJSYPUIt4uDKKs8lEQAefX
asGwF/V7uPO9SM9+sOzm2fb0ue/4Treg3JfJ/RtK391LE119H8vTZLbcbI14bgPCJUuYam9O3cqN
a2rtJu4UENERHNn7a+mZB59ZUMigEnGA5CMJSLxo60v59j5s218U3IetsQV6ZVnvoDQ/NOX8HTn8
opv+gsB5rPUqDjvTngMNqdQXzFpTC08Z0FfGO/shkFeobg5kxqhWTQXUx7i8zPYd9E4G0Bi7LzTZ
OhwbWx4ntNko54WkJiNANEhodmBS9yWFHy6dANTAgWfzoYHy0Q8greHCPfXEJvZgNyybQ3muGvLN
xjGeUGugy/ZW79EBs43YjWsj+Y4M6m4sG68Dz72mBmU2gKJvoTUjD8F0aVz9ZA30GPZRZgXvPCgP
jNpxqPvEWR+YOMtgOogR8wXCeSmGbWhNjlg1Ske7LxSqPocAbgTPPDUrIOn+rl3IrTH4dRaUP8SV
dRi5pvtAxN/K1uRrU+78OUoqJ9gvkh07gw0hhpMZHebKeuLeHGuNzQrsJYLASTSv04q+02V+jMLx
QwAHGyBrXPAd1BAwzZVOkBybQUiXtOOWgh9JOvVpMNnUd+JntDLLsNRYJbpKfaRWlwBuhusmfEQ3
mgW1fKWVhgjRxLXTI1igK2bXJEJ35w4GmRJtwSAB4wbLcuA9gP52XgpRN6nx0KtygEtgwhLOndTG
jVry5mEN5b4NTbEEsECXlQfDyHo4lg1GtnDIakkSS1pQbWwF5D9p5Y3phr7KC31I/tUJ2srUNBdn
ZpcSqRIxF+wFF+C+6+HYGdx0Xx9Iv+bg9KEhnE4cbtglVE6cPUAYgiwtDAOIZw5UDRuxqXnmfXSu
e3UNS6C+/Y8IrWKyYOIqzT+AEye2dW+lpFcynybZBNmw1A8tyLqACmwLQxCD8tkc/BkCV2o3AaZf
60Q15kq6JGq40ogcmFUXLYXE2l4gLJZ/bstBOIAxQeoFFGPQZjHELf0O65BJNLvC7442DiIDnqgj
/xTQOgHr87rM2AyTUWKH/tWU3nfPpwe26msPnn+y56LXzdPsjRfl6jSg0RMd669+aK5lN974ikHO
hv8cqpsDxlsXyNU5N5BsTWF4nnAZBA3Imhq9TdmRvhBt9VnhJkC/+Q/LhydNQGI7rgLqzZYttsWM
AEQsAkBnCEsytkxQtAJJtpzyvHjs5k/DI/PvbGMU5qUDQewUgvcgNX6T6krcNtctohTK4YAdmJhu
JBnCDt2KXwKEtxJplnT0XzUHBD7g6jRKvXSMv3NMla7xUSDVc1Cb17LlX8bunyMLWbdVc6NLXQiD
PTmYQ4dXt6nB8IJMs9c4WlmB7UhM8SbTJXv1XQcD6BkYUj5iQafETgLV7qPQdxYMEkijkq5c30qH
lmdeNT+hNTw0YsMMxjnA9OgGbAvHxwW3MXXPZhr3a7hdSLv0H8GMd6HqNhNHxuRzRKZkm8nFWasf
FwNcraOPKgQgY6KKpBDWohEYq73+j6PzWpIVB4LoFxEBCPva3nePNy/EuAvCCyfg6/f0vu+dnekG
qaryZFbDc3mfA5ljkDKiitQhCyvfXFROUu1t4OylUVoey/DM7s1rY/fSccZtnWKSRKk50ZNkdxvh
WaZ5mub5GhvF0bejDb7Nv1x0pzww+xVTO3vh2erg8DkbKeRWk4Q7ziqyARmhMVyrTuFco7qnJr+D
wblfRTzgSVkfujQ48LzS7HhOuTbHVNKWDgH3ifJoZtKKgId8BriX2d7nBy1aWpal30bfvT2eGFzw
slS4sbzgrwzEZvaHajWmIkCXYmZtz/dhd+BMy4n+q41svbC7fh069Ya1fLfICXEpRMC1SkG7pQN2
6LjuKRUj+TsVuCMQYw+z1Rc8FoI8LCmoOe+Ek4GgvdQBEZNasR5q4hwWszinVrwL7eZ1sOMn3+hx
l2Q0mJ73PoyADLm6isJ/mvq6Il55epCKSzU00n89WiyxiiziqCRNILtpeeQjsHkjDNRGW8lVZCI+
WBidQNva0zzHrGfsfZQDAQUsa3q55lhmCWSrNcnV5BJ2FdwRCPkxM8zBQ3YVGFpoB9SBupJSqIr/
hcxOT9ngG69yNMQqj1sIl1bU9y9fb/2oN7fA6/c/pNM3vwr6NbyeWrLJuDnpkmt5URYi7deYa01+
tGWq39aU6dlPnZ53kjF2lwEppiG+JMBJNnS6CprXn/mv+zlSG+Ts5sErHeZhzD/F0up6/vBRxYnc
xEUWDZQ5+WHMHHteVq6DHpgPZbzPYtpsLGriFeCIXsTWCiNAFNXYhHDQ54R2/5YudaSR+v1Dq6Lg
h2rX2lZZYH6H1HDHNnHdbVoBN/MMt2fXccOF6SdoG17MzW9oWt1CFOJmlpOxzQzt3s02dyIzkeN0
NNUIVKlb/1COloHBwZihNDCXZmzyUvmlcgsWA2WZ+6RM7e/immgsoxQ+SSVY1Iqlvrd8JtD4jiBe
gyp3Cp/YXO5Fa6qVeTHZqcF+pi5MuVLvQGQkjI2aw2iTTfHE3dlUqyovok2Pw2XT+gGnvClI8dcO
vjJ+uZWMrG7ddpGL9aeZ11Or6vVkSIM7GfNbg/i6ECDriNDyEGklbkNQN4fCjaN1V9zBSzdQN2Ly
4r0Ys2pXdRBGQtHYdMHk74Iu5kGzvbZcduC4K9/JKU/ajrSgnBHSD4VhvPNUFV/FMAZPPlUWsiHK
m+YAdvR7koXddfS98sku/LFZDpEx/yWlM50jF13FJwMcQKlJb2ngtqfa8DTpKsUUbxXw7sbRs3+h
IrX3tZnom+hVvLUjewIZCfqVxzm2YNettUvZY0RDwOwaR8efmMRNTtn8ACmOJpM08aMfgBs3yCTP
wzAEJEsHHeP/zA7vCKIB7+s36YesR+AYoEHLQnXG8chfbKytdnYePEjop6S2ftOJWZ4kC/exqDq1
tlybyTQGon2LEWNrGAbFpV8qiv6pXNp99gXlZC15HY98ORa1OnyJ9oefSbXY8BSWTrSiS0nM/CoM
2y88nXz6Ibt4LJ6JbVE089Uzy3kVl1zanozND7sdkl1ROPhqSKc9dHbTUg8BizS2xUbzocg8XuB6
fM/aiqlNZBrJh2Mk1bcIiNfmkO23lnBv7GxkXb1sGJ5SxlTPOum5IgrHp9D20c7HWa6zZtAL+JNp
xzAvYk2nER2U76EwktL26PN+LPPQY1m232f1RunafxQcYAkNINarMAvNx9yz83WX9g4Tfjt+07Y2
dhiRqkdpzAFCQmrSKBtwLXdxoUeB9JWfvOs5Yw2Uh/hiG5mAFY/MQwzfu0V/nndO2ab7QFvwL31P
WI0Ck1mnYaXocjDaLRx/jK5mpFiy7Y/1FTa4G5c0ICpZVVnnvM5OT1nKNKD45qao+Ip11KxN03jV
eNfN0r0HVI4nYkPMlYvVYmULlLMSQulsoSCeZjW0X5lb+nJZdFAIdgrsYfroi22TeGvDsceVG1Cy
dgL8d2E6afvT1fVj4YTBI1KRc660E5wFgP+i075OFoUMFZz8oOcFWzPiL9Wa9pfLRid03DHd5X4g
Vmk9DR+T8tpLqTz3o/WY4Dn1WJ6MSge3svYHGss5XGI0HhcSFewhGcoOc0YWPDhJjq84nMJtnRvW
1s6DX5XbxopZOJfaXZnwm1qsJoI8FkVd6CuGd6a2XVAdbbczF22p4kMQRcWH0JnNre463LRxvdO2
V63bcbLsVSz88XGOrfTF7ZPOg87FJeePoKhDBkqAl40bW0/63gSlq7rXHWHJaPhGEQ7b1qO3iAdG
UInS83acA32wutZ+sZUON43huiu/HR02VBnYdjvPungR4shUhRcrpPlmGCybzFpmecFCGzesvjKN
SzGcswk/QdkA0cT2FUaY2rCxoJDlWB4UntZb32AAWfFv3UeBjeLBasr2n3b8/hGnazIuPFrT19zR
3XMTORZmjklhBw468wWvY8JEQAdPJW7DIysHyOMaW0QJO6CeLWxCcMeBqQuPa7ezS49Ky/Cza+Na
YhcXjnMusGpBxbBHyQ0Gh959trDeRFYx/6a1+MI4ZqdLd2zLZpEbRvjct9LekwrSwRej9C1zNYQb
bEqooioS555NM2drStCq4D/dbgvVFaPr1np+rc3/E1JC1mzWvbtMhCeXYg7TixP1FkyDTscfCPT0
Fmucht1InsUxmLxq36D0b/LMJCdudg25iOIUtq3GOeQWugGej4qTLPECUtczSYibaHhn2wzMrm0i
jVRzOt9RW72ZhNSEAiaV80mEQFytfKO11EpIOs3y/p8mfTA/55bO3/1ubgH1Hexdi9Fnks1u7MHF
iWl63nfPeu0W9XIuLwU1AWbZUau1Oat87TVhhv+0TsMdqeH2rulz5rO97L7dLucphqRnTxe586w2
NQHHiLSxFnUSZbjUcIxh7EiNjZyYu3D5mY6N/syQ0b1Ph2QQU6NOw5Q+h43ODzJ0InJS+gTFJNLe
sRCDsXUTaa08ViEe/YppuDt7goMgc/adOY4P6VxBjKboHRBbIkL4L2XxZXs9o7GGFEW+qLmBcu8g
QyRAwJbdcQyzI/gZhAFo5HzoKog9y/mKDWF9TjknbYkQvGT+1b/QISUnNwrQUwPq5yaO2oPp0k+N
Y6W+CMQvHuJqqF4mMzT2ztDg1PBGAlLNxFmJRsTXHBrxkGHB3gtj+C0IAXhJWjP7akdblOfJzcyr
HaY7QUFxN72Gk/trP4xZ496SluqqscwE8VpukiJ9FN1QHXuW6C4pl7pl2pjtccppxfqxqw9uxS9u
NIuw7x7tNLy4pXULRX2Mq+pspkN1nzA8+c4Im2/fZMrMI/WTk2XO66bW9Pgoa4No/pqZpr9tsouL
b3Ex8ZXiUMiuXWTuK5nsC2qBxeRJesOWBPPe/XXy6dK6/b+qEq9e5+7z+2Op3edA9XsZ9qgdXrVK
Rufiafc9xNeztCSbQlJ1ZNJ98CsKsJh9tcW092cyBefGuRM5dXffr/3cUd/Qq7QvozNc/ZEMgVax
fc5wuJFa3dBGOZFEv8NknEwOSHZkP7RJnh0IeujOiSzul7P5lU1TsZy1fa0ad88dBhdmMkOVY7+F
Gzm5VnsfwAyPk49eoGr2P2ovP2b00vtZ/9+n1Irncuz3okNJlG6xK/xsXkRkZK26otzpGrivNphe
uEG97VV5YTvEejIzli6ot76znu4bBIq+eNFV9ICN4lrqZi9oQHQQPqkqONYcYs4QvgUJrBvBFnKh
WXCUef42GNPnqo0hgWxONt8vZzA2sRPQaFNt7Phr/81ZsMl7tnwn/A+HzFhIofZU1fspy7ccKf+Y
xuzTvn+YRgaQ08ix7PkPdlb9BD6qblQjcGMyXhru/8bvS0o8RW6lGHLl/OrI8Kkrm27NCPY05R5z
O5tLyi/WVq+v/tCoBTkTYDFRjsrpMPqo/b8OfmmZedbGBWuN8vgxDaNbkOSMEAvn7kamxIsDzEZu
PdDMmsEXDTJcJI31ezs5zTHI082ccN8SbLFgGhisKj8YDkMcHme7iI+jtg5ZnuNAwbOD333Z9mR2
dMExpbl2uvjYWiTi5fF7OWffqKQHfH5Xcjh3FNgXCQgMKukRmoPXZ+GFzZ+NSfnu+3s0RiI8U9BX
MiSiF63MlbLh9q2xeMyb5pEpUrmo5xg38OB/y1T/VMrbm0kek2sa8rikIQ1Ydwl07LBE0Dv7Vvhc
pGB6NWO6OQqOQibvOREEi3Yef1MjPkceZpQpAwBRDBiZqoSie5rd/NMiSm2huAZUYewiFrrbcfsM
evES1eaeTLYlnoiTa4IACZviwDTwXFsd34+CSyj49hJrOXGbOd58zEMLgLc16r1BYYGpeljLCIpT
kgKzgLncmF27E0rdQKiNrYPbbdH0AWXsnI6rnqJ3nbvmbxyHdFYmuLaMX2JdX8kMiVdqkFst7U/f
qp/dLKeWQL4Y4l8H4GLRMZcmh+WxkbTqOSu0JOvMl3FPchxbs/mF/YmkkTF+VPlwsml348zkTzBN
ElUT89kJyssUzkuvpq2OwoM1eg8dVrqCG2ER2eNbNZhvtYp2fQza1Ka3oZ4/qnzcpGJe5wGw8twc
LeQYUeWrNGm2nDgoX8mjV/V7LdznoQ3fpc+wq2vdwzTAu6tmuE5OwsIcYzkiMxE/+MNJf57M5q0y
cBjLFkkR8nlfGmzymSp9m13/CpCHHHMPgS+Jqr4jHR5Sf4RcHRVA8tVv39KYQEFE6bEIvm1gg5pQ
gkT+qea9C4dz432OLIjAf+XE4bpoPC52DCpjRCX1z6vNoxoeKj5l8K/Ie8uCJ+1RrYHMUoCf+orm
HjjNLI0HIE32BO+hDFZ99M9WNLYRZvxp3Xt8OWBKKv1Cml3NUM9xdGRezF1gra1i53VyW8X+Min7
ZdE8xWa9HgrN7U8n4hW7KWLwCIpR5ui94f2ilOi9dBndV8bVn/ibokDz84hIgAMjxmBirjugYPbG
dFO5YooB3RYGD5NGoPc/7SrYBo29JuD2083co4d8lgz/8uhkZYT29rgmb/3AINd9LZR18O1nY/hX
mkDQIbYusS4L2BuG6Wz5YvyFLS0tUIC/u0ZvML4Cmf3UpKxgVU/SYOPazyXGFbeBgSHERDBlHkNQ
aDrsClW5TRC+Afdsi7EKbhVhPsctXFn0XUs6ektgAKb4JJf25ANChho1q5kZtL8nRn0c7IpVLfol
RmvI2J8axLJceT3BFehzdwFC2uW/Hkk8KBaThYJYsWKUHUyh+M4QepUH3QVtzkzLJaglJdAnlNRe
2bi0mcfZ6ZcPWyyN/koiKNgG3v6/Ks+PTf3mdj1+XHPlFGwvFleWYZBQsrHDU+e+WwPAlnif8FnA
6d4hMgZdtEZZAJxwtyVDMgahwbm3lxgBpwRmI0zXrXXDRL00HQ9C0Dmktd7O+prlD8qK92o0FnPw
Wk3uKuVhrmOM5/dpDHZ8mfRPDnVbMohnXyBWxmQojOl1ju+TyIgf+BbZ4Zq38KsejDO5S+usiA+t
CK6yJZiKz6O28YYNjwYeJM+Gh8xbSOZ5bcVXzejJ4w6tQautYtM7LmpBBVTWMYCEWs6mrVTtrXQg
2ZJ5J5Pk2gUPff9e21+MUk6YDXBlaPa4h6QWvInmc07OifHrjW+1Na+F1y4drMP5Hedpo5vOFD6h
aklq7NJpIcdHi8KFse+UpnQCehWAykbRuAr7o+ofMimWU/1BbvbQu+ceRXSKEWeic2C6q2K8DPmz
CPwlF2ZvZq+BGUHnszq8egyp+mYtLnEPKZom9jUlRm4gA6OLgkXSR4wgs2UwHxs3WMriLRYvw3zN
rMeASW7jYxa2P7MUeNRMfsLxI6KvzPMdGPNWs5yx8vONR29Z6MfR1ju3fsrNYlFHbyoBv3Vhe715
aTbMbNHrEHex0TWUBynqqU2Vdy0Kj+LqDd5uKQqeUI3UWS5Ha4R6wkAwlguneQn8ay9/GS8tW56F
ZvwtxmPHTi5UO2acGzO/DlO0HpxwGXG4RBlRJtbjnbSJc7FukntmEhqfnd3coF9aQwMNdnNcdlzg
liIa9sc0HEp5Z9E2VHqqXFPwLDpysSwmlyURL22+KiGvlYViEP2U4qdQZGSVl1z0r339WA+PI0EE
DW+ZMEKu5H0VUpVVO9eEqSNvhNHjVDxM/k/AzrC7tMR9NzUnq2UPY2ecivtFRQPgq7/ZYleTyLfh
TOEpZyS+lOwGtqbH1sUSzkIzJJg5VsrE2lVTsHMDa+MzqpFQ8U31itUaEnpRTM9efS6RA1LOXGY0
SgYPY9G+Nz3ZHWrCvf4eESc28t0YMQiH+W64uPXsaZ1QrLToBRVj8/thrxqcA9ODNZGER4RRmT0Z
LkIXjv6GIBZh35LuMihjb3bU9JjapvA9d38AF9YgA0tzIpFFfww41Brz2bb2uPLWaaUJUpGr0cZf
YZfJwgLYdjQ7eaewcFZU2UBI5nxqwvaxQ7feVU36XXfkLgzlDgVq1frZg26cZ8Ozv+YmkBh7q1/X
jL6AM4FhIv1tmu1nPmbrJre4hbO9W3q73P1oIntT8Z3O+UudvxIPeqCrhjHhIcHbMLDXsPX+RHrI
y3dZfkRQs6bNkNZ/RD2BLjxX2HpQClbW8FKQD860heydS99cNBamQg5rqz6L+WWc3scRc5YLamfP
+Efyk07bU+ukWHsJ1xmzbhcZwUYBTBITeiCtoVpNGU8BAy5GLoz5poYDf1bjwgARrdFFZBbueu5p
FSvS+4q3KTdudhJekOD+VRE6sIpOk/B4OmabYCMNVeeeZy/aJAy5SjO+ybK6+SK6DEnwntUOThHF
ghxT7i3fXGHO2Igm+B6xLYZVcEVd4HHuf4omfkJaYYw7bJuxvRhFdSzjcuWY8mzm8bIfg7U/6xdb
wP6Xvdkufatg0iO5khjfyJWO5hv5klwsbU/B6a5jSl3e/eGv08XRSuqZT8S5xBYnghbDW8JQYNHZ
GvTTYMxJ4hwhVAl4nBNv25pxsxmsXYflcx21Sz2IQ9fzpLXjrm/YcuX64qeOk2QLILN0/PCmbXoP
5fowlRMBabZ4yRL6RwyyQYtzcmqTl6LzXuPQeiJg6pf5KCWr3mZmupGGvUmc9CCKiWFXoIcV2ZSn
qR/26dSeixT4KjUe0q66JbNgg3r17Nw3G5Q0kGIgrDoeJVORcm/kkpotZsDBk7qVmq0YVfKgBmx3
MrkO8MpDRNNVDO6jU/kPTdw+sM39hySzrzlOn1yW5KJ+beM4u2RV8Q8KGU7Tty6lVNewA4fE3Cn7
LFqbRvmPxOAfPYySLABUb9edvv3aSpdD2OZrGrPbLFgKmSt8oC5BJLNmxy8DrZbIvmRFO4tJR+z5
iHeZeQeHCmz5tvVT5MUL2AMiTtm1C22ROVhFzrPqxl9s3QwtHQWAblufxR2+JSFh5zeSACZczrFP
ad/UHm+P9DwQOhpH0QPvZ8l9y7BsyaRLLlr0+gAjwiAYHoq1vv33KI1nQl0gqvMY9TCwIlICQ/ur
IbPfXxk9JiN00neZxyg2CZLVJwqvfa4JA772HTZfCUmwY6qZHCNhwZbVKSM7aMH1rPDUcWJk1jVJ
+2qbMqIDjpdXv+PiInLjKW7Hr7mQuBGqQy+yv9ivHvhJkJT0fXou303dXpOgO8IgD1gjBD+oOqdp
jkmyNJ5NmsgN7gGWGcQ+R1AwfremONm23SwE21/WlsFeU8cZ/jyXSXHQZcEpiC17PWTuPi1G7mS/
eENrGvmUYCjNNNNry3fYftoE/cbV0DgqoESStl7pqXqwiPpqmvZngB5pg/bRyO34nNgtf6Vvs9mj
EuS9DN0R0vyDPS2XURBZUAr4N0sSoGgx6IlcEM95fB8dAK7E6V9cSQ5Ex0hrGSju4SGpmAvEADRW
Vk+r0pkBanPnNe+MF16LD4kfN41cF7snyq9q8B26/kjAgE6Ns6szeapiggYwxPX5yjIs+0oeHihB
EMe7qA38VWLoT8/0jbUeNNhYYzU/iavMdhcbljtey7qanXM7lRSXNI94aCr2H2nRHZhcld+2N/ck
RzTZoRFFeFZNJZ8tfOmrpMYZ3iX3EN65BXtpSXmpewWI5bT1JjZxaBicb5deSArDLoa/Suzp2enS
uOQPNH9LR/X3Yad0/4m8G19wGqRAHVZyr/0jptobnNccEN0cuOpmOK7GcECGPQhgnXPCaPb1bkK3
1fU+C4DC4BjrnisYsX5VqUrN5FHNaY9RCUM2SwuhwBtOvd/cHBPQp5EQWrLzZtqPsjw6WVeeIYuL
R9QgFIOmrXYSCX/JZLneQUeS7gMG9+Z3yXybKq/+VG0pNoyDcc2Cy+D9iPGjRnH7XUzdT1ik49lI
QAFFR+BldNdyOSR2ZlZiIulreuroT83jWQeSwKKM2ZfBKnLp79qBUVnq7OxCv5jDvOtdOr4IIWFV
10W37jjw920E2s4AkYU2ksQQV/oHZtyQObzJ9nxNGv8UAfbYTsvJz8tBweWcBW1PNhfPk5FurAbw
ife3tfTeT4ytsO0zLRJO/4BmvfYCfZGm/PIzaP9ont+QKLfuUDxG93u8FAkzhxDECSnuBJpySAZ0
2SFqMfykY/4WcFceIuTgicUbYYAv1Hm2iZ2nIepeyyGkFLZZuJrDEg32CWN4uoz65BOMGy+wc/CN
jEQiua5zeWqC90DRkPXBb5i7tLECExgG9BXOM1a23iViUuvXRlVzhLrjSzS6P4qhb1LOT+wbeBUu
gx0TIgBON+iLt5rQAWSqY2mMV85OmHLf3shYEVsze8YutPwY4y7eH4E9bTeTubJonDFfgZc/pf3w
2HrRe5WBbUTjWRjRLc91tgiaDgCS7WGruQm/uJOeYpF9wCA4VbFJS3tbdOMOFFovwrjZNF5Jco5h
nl2pGRrx71U53gKAEse1GafWxd4bc+vaGn25kZyyOCFw/SV9boEOa7Q+LAdjh0t8kqeQ2qohrTbM
8t9mzJZkj5Hj31ycGkef1xKzbEzrqUw+ekv8EWLEzEMeoxm/pdeuUvnsN8RD9HI7Jq8FdKw/5Bwu
5lYPwbs3ltfWDUlvNkmKdnoD53D3ZZA1ZbfRClP50bScrTFGCHRsH0IKWhnNvLuPCURtPOYOa6Vr
VC5lc20o+IOiMGiyf214OFcpee64zu1BvHgObOd9ctOZ2VmqjLwMA1yau/BFJfWL0rS+bV7fOg9N
Exbj6srhnpCQE2kUpKfZLDY2aC9naHrSdXOxGIguypw192hmcFHRZ2YMF9viQ0SuJwG8OPX3PDFf
nAk+OlpNuInLaldPCAOOO58yMziGM7WlDNldUWyqwnvpZPUpgLcWTBNuPV9giuvImub3mUW5tUDX
DKdjRgihUQ8HdOmt5Rvk17CfVQk8IvO+Nb07kmec48nf+sRaCebaysTQwJug3KPpkbTboJmHSJD4
totsXtWCXR2q2XssfoDexhohMyvedE76aMX5Uzkk00JXLdsRm/baFvh/Q4eBg6BVsqN1qdqtyHrm
iHWMRjVMxgJpGRDBvjW+t7dL0OreW2W6P2EovjSWXhNquRjITnPd4djV6XMc+euxDcTeV/P9Vtmq
ISuW0iKadra5uxsM0434U5NxcQCvDYBjmG/6l3gC9mxb/yV11Vfph19DMz9Uln4wq4SgnaL4Hkvv
g1LaWdaQs4sCx+raJ/KB17CByE/baYFwpZfgJAxv5HyaQ3UxGM8RSDid/TYfqKUbG5ZdMzjDmbac
tDy7E7E8rF6Yl4lZrZ0oeO3jbOv0et8V7cHLM9Rps3opaXTL+G46jjNGP/VTbbW7xvXIxWC77YLU
1gfLyJ+6KCFdLK9WeSKOUR9dyRykqTC1SyA22oPn4yzXxDthXkEANabsGsbdo+X3OyOW+gurr8dg
ggU9WoUfzqwEQUYSSArjGaqI/RmFEyF86bCYdf0xqOw5i0qgItd6TvzJWBZz7y9cWz92aIM3JzP8
baojbBDElYYj8S12aZzLoGDoFHnllngH6220W8KmyZRIFpN071pbMYOhMVFPx2UdG861jQp1GAPF
pYml8mbPsVszbiws46CVZOm39s3yOxnukptLouv4alYzD3iUOozaB93uDAKQC4LEwvvIFtuZTfCo
BRMWs3sifhfuKMbLaM0W6Fpk8Y8aYto+ijwPcTzGHb6EovdIaiPV8HeejWGXI9Z/pFGasJQw9otv
U6S4cTjSzRSJPI3em6Q0/7WuCutDxpoBkORuNlEBItBL189fzHjEsmHgAMpDneKcouCby/L+ahM7
O3QpqcTTaPbRGWleFbuMoI592yhcel5isabZoob28dbOI9lFRCqVu5Jqgdwl7O04WPOVqkdWdQP8
jttE5o9Ij8GWDJXgGNe2uaZRIX/yDk8zOM23I1EQbzF+rE+b1ONN2DHebvAAnMfZqYDsSA7wZUEm
hbDTPQSK+13Mo3MvxNkE3g1/MUnKgYhoWS0RhifXRvlrfLP+c9MJl0NcFzsnrbsjJQ0hlPk2m/X7
QC1FBLA3PkdMCmits5+sy17aLrz4Ps4kZUsSAipBDskQn+u0eE7H6CeNO2cd25pgwqmO6VTVP+rQ
FxDe4GwmHcJtVeol/lzq465gcBtLc1XERb9uxXS3YEBu4PtGWo1L7ys3ucgVn/bK4UHe4U3JsV2Q
ikDWOyHVeVldPEVwhzayGcmABJFKVvROiaiXIBgjYEvzXRfq2igvRt3jxYht7Cn06r8EBJt7PDgP
NrbzversV6a7pGGbqEIV4x2HxNau6GDLyHcFMa/bLWt0eM3GUOKTV9k6DO9SShCeJ0Hi1mBYBCPz
8m7yCbeZ20iMomFLYpFBWPdUvkIvCwIcWUWT1ynGfylfpSZ6oxXD0Ul0gjVGSUy3ZUwcDOGvNbf7
JAlNlHXxKcfkW5fI3f0cFrtgvAcEOFhR6wzDZmtWpGg0yZvImToP3YCRQkAPLlqsy2sy48sdDmjx
0vCaQHFVbr/swRIpjO/wYDjl70maj9M6d9LpkLQYXWrLr3aerAB9/bx5RH6d+Lzn4DZ5xtmhRd9N
9fxGlnq5y6xhuFHahT+tHSI528pnBqJtRWQKCWCoO+P0EzMhoTNWI6wBqwVrgkyxqI7tnU4rMzMv
1srSTXGUuO8/cz1hUPEdRQ1k5XZ2YLTDA9XpgPjQgNmpXYTsXJ5YwUZPyAxfUo5G3YHMKfzM5K4C
3BCH7t2pDGq5LVUuiiTQOEkbpH07NUYKq5Ae9ZD3TR5pivI3/qjynj7Vaj60Owbqcyhw6DGgsktS
0jrRHPqi43uFt1r0fSq5BMGnAk2nnYmkvsQNSfBhlJfHoY3npUbSdQpPbVDXURUTcrtjr3537JQ5
T2vs+ZKYrLRVs8CppTCRssS3BLW4R3IhnBiEWNRF9uySP4BH6H4Bczgth9ihaqkAbtvB4Sj2vV+C
XoK7v+cl6/iJnes/WW3qEQlfkSkVjO3VV5lJaDDwABf2e6KLZhk7zW/ou7xWMwxN7hk1PqD5nUop
o+vwsJ+3zr/RyHGVjfOFQdVbKjAvu7Zzayubjpq1VBMrBDaZVcffOsoEyDCj4cjKGq7rIF5Zif8s
DZezX7X/UGMFCchO9ReWvC4EkcdnsuHT7VzjPx1Sc1wWZeWveWVdfq4jT0kQvxMTRgK/af9FUxjQ
iZGgY02EMdIHEftFiNNKFB6mp9Qh0JxksmrN3GSmzgY1Ncd7UT+M5P5bTfup66AhtQ4C9M6/Niuf
iQlXdcepMWbFhIlx7L1NpP4j7Ux3HEeSLf1CQ4D78lcUKSn2yMj9D5FbcV/EnXz6+Zh3ulPhQYiT
dbu7gAISnSZ3mpubmx07h9prZDB5by5A68SUI+aFAVDDEDOoT+XQTzepDDokbCx6RugQMmQsn+GX
dlL7PqXp8RVcZ3ebGJUMV5UF8E632mPZV9m9AvvZR0NRRkq1kvk+HIPki4H+A9WwLgG+0GbH2dZV
vy4r+1M4acWxj8DtKAm9ZH0qpAdNzqm9cgR+9XU439kz36MKmvq+SR1mz8zGeaePUBPFUcbAUhg4
ZLL1+f1gltYNr87zTclY77u6tjXVHXQzAAoiQSAGA+FCuzRa7+osa2/QIJvvna5mKlguKK1PZU2n
MJu6fGGP7dCIkBzN9ONIAz9WQpzD+FOhaeNBpR3yNQjKkdr5edAOvYJq4BA67cdYBdLsVg04SEqO
gPcDKaHYTflnoAJlutICaIRvnG5H3qpLk0x3qgc9lBpuCLi5dRX3jUwSGwjIqWOGnV+lOmOkGaBW
xYJSI1AWshC9bEsL3iCwTcwzVdaxbqPPfS5JX1MEpI99BraJ0ludLERhZvizjahDym1w9vTJsval
WQfPigbmEdr/ym0irTmA4bZdnWrdh3aYVW/oeJ4HYx67ajV1h/ZsOIzJzvFnYwpgRFGcguZhbPbM
VgUEQqgJgq9KNc2/+nZIYQiK4oHkHaqIITCKo8SxfBcXZ/Ul0YfpaFpT9o+eGA2TaBqe5w51bN46
kZbedLMSH4HZqHdSeh5gIyqc59I6V0xoNTqjwjB1UZGGqm8oaKOTPI5qSp9+YqQOWliweM04uX1n
J+DrJ3J7EFofekvRn2HiM76NQ8AlLpdhRd+uskrtYcyq5nOmN5ClwPqnclNJ85PR2uqxLSrYUQBb
hS1F5kx5GmAm9FS11V8UtSeHnAxaCPhGVdGACoNPelIUAaIp5XLWbfO5t01SmhhGAumsRg/tnNd7
G05IT270/rMmLxTPVi+3z7GhWPdsYLgPpdJMPUUOtZu6C+UAYswzQM10IthQKCuMmyHKGNtWz1zR
vOr7AdtKDH8sDzZySBDdyk1Or82PS4UnN1nHU0Cwpo2Un2vmrs+S4cJSV/3Kc/InryqLYvJDc9TK
XRYpgFlUrdUWAIjmNUlm+UxvTF+lVK09S0nb3Zwv+Oiw0B8Y8qtPujEuQEdYX+YuqBAJmSGPYywh
BOw2x36fdwUg01F5ii2YpII4zo4N74TaQ5G5/uhIeqnt/w8FLCVDaaj2bdUvas2VAigYE177sHqi
bedK8E7wTIC4f1+O+klfBlYtk/4zzzzCdwDZaqCRTfHKi+N3CdxrivrebmBgUokh4/66ktCauhm5
pI0sso1cjCzIJY5BLY/8Mvj8auWnOhPUYDCLaN7VufbjuqkV6TFTcUwSINuh6COq/Clkp9E8MI95
TqG/tdOnQQISc93GilCRaZiKDO2casimqO1nd7U29hCg+FX+JQYdbc+VW/cfuuQxCp7iBkKk/vFf
WERuUpVt2zFlWZC4quBZrZKgURDutG+YCj3CB3XXHrYUxtektEzE0/9rR1Cx6mi/QAA4yz4QSIn0
FHp5L3LPB8cty/fWQd6nfnK4vrS1D3ZpUhCzmotA1WDGkX14AcgygG5CHpFtSFktMriCTK5paaqN
8jEzCLL4xRjiKOIO8hRfMjPfYtrX7cDJMd61H9FtL82PiGN419e14vOmtegCO5ri2G/kJsGOw00u
d4uKQTdQcu6/z0FAyovoQJDJG16/ItVlYkO36QAommIL0ln1CMEa5DcKmJsWadyYAr1NcyNtfg5j
o/m9rm4YXPtqtsITGylGRPEM4auFvIkyIHFIkDFbDLAyU3YGg2bXt1BZ0eXiBP+xsvyKCx3BZEQO
NdMW3zhwmBOEbXbdgXwXggE3P0k3+Q9I9pgg2dKSVpbzJPrLpWFhP1vKBx13tAIwxvgw6RMkZKXG
mG8HqogeQTeDFQ54BjEfeFvrBjQWwXFj7Zu/YXGwi8WrbcmQpj0pTAImXy2UgtFXhv6hLoFzwfAM
j3jbUQrej52cfA7pqPD20gcPNVbGiVNm38z5SS/11gt1WPs1ABJ7StkBBJu8lbJK70hBxx991ewz
w37s4I5u9QnB6nN4P1FZq2u9W8oHkRfbFG65KXX+X3ShIPGsPROKMbCJwWdJnp/Gc4fYxTl7Xggh
UB4/LlBtULQ/eP3fVqVxr8ACBnASBDHyasOuR/5C6mSGn5F3inKQH1r0YlcUgRvIEw4MB2bIV/Bo
gxrlRSklSnkNXe++egw6yphlPz5oQw5DQwCR6RRbIPG6ud6V/AHCBlC9hQnNZJ7JcL/fBNA9yhp3
AI9GmACcFqB2M3xnGPAkpXbv5WCQ6FDZvLNm0IkBPc9Wye7OTv0OOrE7mVq/qxjhZ56cPHAWEqY4
m3zgMB8dgyKnLlVnmHFhGQsym2rocFMbsFicbejdB2hRedmp97MSIP1W/QQ0CPdC0fzMs/PHwWm+
LPzBUT9pHmk2SDgandCwtIvW7n7DndbCkY007CJHa1iqeC9WA+xBctjDmuLxAurc4Dk8KkeE2Hb1
P3fxe+emfoA/dMOJVXntHF1YFe4TJwmrCeCBgkZ6fQdUz2g94Fp0grR9yaWiPs704fjMLsABs3PV
HTTk7lYYWYkiEAgRppCF524TL89wqEdklRippVN2m0NlL0XJkUKDs5EWKGt5wWXUEFRxnWmWEIZi
teoBKgyKx9TpX7pf0rv6Njw5B1g/kdu+k6m9UJbZhX639QNWVvoqXi7X4EXIYOZBChrmOXzIOHy6
wiDvs/428ylI70aPPY6Gu+Zle4dXnesiTgv5HXwm6sDzlqs0+qBojP4wusGzGShwtrXEVY/6Y8pc
/vxiiUpuAqfLQIvJNBdo5dNshOALZtL+W9DZXhN9RQl5b1l/r2jLzqIDhRKsapNIvDbbBRQrlQCz
DIK1OwRwhhfudfv79VO6/v3+a8URFgeKkKpXiwOdIQ4yVcufacXFlrq1iavpAk1YTVE0c4kHr1fT
8ljWm8VRtZfiDkTHCQrmx/imdC3PsFxqU/v0S3+f3UOG/y8WaGiKoTMRTJoubGPYOXZkmHA3jTTK
eBnRmZDU912a2RuGVj3yjyFL2Mkgd3K43R2YUvoPTsvIjby36UvZsbFhaPWTXRgSMnPgT2WbwC7r
y/P7uAVISrct2bCxlr3aFzZU4XNBeKcrGdnI7KhHtFponvAvKRR7Zy2nswZJBoXz/9WXsoQED1m+
KLOaEpR/jqbXwVH0BxBCG+LK65vHi0O2LUPWRBlx2KEmXTKQYRqDDiBxNX2TU5IEe9Y+Xl/NSrr6
6goQdhDsSDLCF9r7CvM9NKlg291YirJmAqYcR5EtxSAVF1xbN8GglDoxsPfBaMBR4kPmOO+lD9E7
6EF8FF8MxBM2vtKqUUdVdVOGJVRXhIOc5pUNNQ63+gwcayog09t4eK5loZZ+YUG4UvTWoJc0hYM/
xwPko/CqSTFl9V6hVoYqIF1Penk2dA75RMnXUH7qSn57/eOteIlFd4sCt2bL3OHCIhFEy8MQTJk/
Otq7NkD3IS3eh4a2IT+8aoYUyVg07VVLFU5yHPfOqC3OmCrNU0TJmUFJgEBbOdHKYbZssOyao2iy
pZrLz7i4wMw6L/WqUmA9Aqm3o4uLtmm41zsHoPDozvoALl/3/34HbcuCTUaR4XLWhMNcaLURDtqk
+lN6/hZJ/S+7CN6nC6PgdTtr7nhpZ/nzi7VJlZb1pQI/lcmYhI4e8Th//hcWbM3RLXhiVU28QMAP
jwyodzA0WAAVInSCzLO9VW1ZuTwsCkj/MSJeHllT5COs/CpICCPx8nP8qJeOXzNYtIsr9fv/akWW
4Hb07JhoyDCm9lDzfDOB4l03sObXl6sRYl89tUEQThiomnvFuIl7JDM2TujqhhHEFRsNRSKg4NO2
NNldfF5IaxI6T7I2Te/nqO14wEV6upcblcbF9UWthlv7wuTyky5cLdarqEfoZ+A9M3khOW7EfO9u
dMEHgKR0aTB96b9ct7m6kY5F/QjPMIi2r01qtl4HMSVBX4EpWZqtOxB3yU6nzPMvvpjDW9mx7d/G
hO0s6qpA95Y9M+rnIf6RAloqUX+8vpq1b3ZpRNhAG2RkDpk0G9i+m0CnlIBzTENlEH7wrlta27dL
S0L8zsLYgZoA0Ful/2oc/ncEe3/dxOpiFEVfLkEIeH7XNS+8AT7zXD833O+jeld1vWsnT1aA7HT2
/rqd5acKdSEYFP/YEQJc0Ol1OQEq8sOx/ZlW1h2El0wUheNnB2kdDS3x/509wRPGGlqqdEljm5qW
dF0xdXefW7Y3689TeXPd1lrwJo2zLc6xafHaee3e2VjDsdjRfjkrJwWVrlwp/43LKbYmUxhFu0NM
kXit2Rq8JIO/NBJRizEYGWjBIqZbSfnaHev8MWQI2f/Y5HVVdnhcpDgfCxUMhXHuv5ZGcBup9rGR
x18McX+9vn3qEkff+sZ/V2cI+xcURceLg+Ee2M86Jjj2qlvss8fK1+4yHz5PQsWOxPMLAMHmBG6Z
CZ8Dgu4bsWPVQ1Xw4yoMI/rbjNBJQZWHBhekDb8C4fewsIzaFeR6EKE+WJmytdmrfnNhUcgQZyDu
4ORVFewhUuhxGD5PGVO813d31Yiz9HQo5ADyFA5CUhnoAekM4zVFw/Cob0gv1w2sFW8g2FQ0m/YK
eFPxha8vRGNyRJaZ/6P9SN+Nd+Ft6rXH+BSekk9nZp9dsjOvPyBVaSB39/O6+ZX10RlTHEPjXWzI
4nNriPR5kvKU9Y2oL1vybdHEGyWMlTBMN0I16I0ZwHrF8w2tdNGHZjuQOgFC91Lq6Jq99cD/nSW/
PgU8tGTA245GrY3L8nUUwf2Ys4h0GqSyM+/O07RHYMPXoAoIFggiwhozwvGlhO7aON5DUeKjN3Aa
GRSEmMQtnHqftJWzn87lvWE7kEQyZws1CTJ2W3fGSrPL4tWkkxLTodFssQoiUfntVYRSSCE0H0zE
pwoGGI/56mN9OH8qftkb4W9Zurg1l/aEgxIrkIFIA7jls4rGLTDOuzxnjAzZaQci1NkAfGcVG8/S
txfj6zUKn6NLAQl0LWp1IJW+yVXLKEznVLSzFUCdprGRna80bDBn0Bg1VZzUcLTXXz9NKilok1Tx
pxsYuFz7F9AVqryTP+yTY+nD832S/OsnZyUTfG1zOVoXd78hq7XCmIjuyze6ycyArxzb7+2u9XDS
/dy9oxS5D95tFZXXvediqUJEmocxngeyRD87xaP51fALX0pcptzh0Yu/IQruJb+2jL6NEq+XKuRs
2hjxBRu2N2++n3V4kt9d38utv1/M1OZKNyp4+/xO7nZagX7uRo7xNga9XoBwBGZIkbQI4K8fnWcf
mmdQo4XPaNHGbbHph4LbF6MdAb7DJ5BvpEjGOOniFZ+guHb7cv5UaM+LV3Sfgo0jvmGYq+S1M5Zp
YNZaiWHYRDvn2VlkIP3uAL7Q8YyDDtV/MDsf5H3iWU9b3rEWX5Dq1ngVyUujQ0hA6uI8IU5SI1Tv
fEN/E6KMFHbd8mAPCHveFWnP6In+/rrHrH1QYwFaQNJE3US8NZ0qRDvIUWc/M2DEAZ30JYuYdGxT
c+OTri7ujyGxNB7XcSNZhW5Auuqg+/cpBomYDu8ytUYe6YcWAR4bN5sNG6tzhB1VU5hgbYQO/OQE
UL/bzUdYoh+gZdjXO3pV98EDmkrVxkoV9e09oRgayugQa5mksUJkqdoGisMa8eTBHTzdTb3yAzzH
u/J09p0vWxXElSWCYaHmBc+lCkRCOClyrM41enqTH8XvpuYbA6K3c2v/fRWRxOOPFU04Fsj7tBFU
YZPfhZ9LR/KMCh6XjplQ80NTwpCAgDD1npsASvoeFbfrPrpyBy63kWqQ2gHWES+l1gSeJoVnzVfg
lYwnw02RK2/CBJhVsb9uam03L00tAfbiLlLGFiW2jFFj1TLux54B/q+jvLmbKw7yakGCg2SFGWWM
tKm/ax8LRv5gn+AS2Os9Lf1d7G8FlpVr4ZU94doZo6LVYYwkw0cKRc2YPth6565/IouKKPT1tKcF
L9SSuaexKmuMb4BLpWS1Mxto1CZp2lV2dbz+kdaMkeDLxEqFYpVYxzlPlcWkCaUjzWhf0BZ4qEyk
MLXka1QZ/nVTazt3aWr5khf+0ORVn1u5o/q9FlBI/NKl2obHrS6Gp65JE4B5rjcPI1XWYddgMZZE
/b1xvsWaBP9i+BhAD3Z9MaumeOgtbzCQfGKRxWJqPu/LEaT27AONewr62yIzvDb6V7umg2TSeYnp
byrxk1kNU9VCVKlP1a+YnkKbGxuv9bfPZDAQ+BkDLqamkqq+/jBatNRcl9deOiBcB+dEMH2uEBMr
g4Ixo60G3pob2LzH4V7QLBpEQlo8FKbDCAtsFXpn72PkSR3mVK9/nLXIQ7kQ/BcYN3okQupWl/ao
QVGp+SBZP02RdBsn9XMfhn+fwKmXZoQELusUAwkPY/DV+gfw8QOj8sx4pRuLWd2vi8UI4SBickKb
ejzNQbZ9R18DjS75w/UNW7Xh8EFYj6y8eQ5rTPQGtQJI1On0A4ShO/h3trLB5bsKLz4agnx4XE2j
tCasw7GbAbSPTefKn7zci3xYWVAWZ0rVgyGECa19+On6qtbc4MKimCaldabrSRcCR+4ywPit8sK4
8FFW0i2wy9r2OQRr/qMZ/Ff0t7YzY4rho98xRVo0T1CAXF/JWhpEDvTHguBqYzXqQQu/oG885g9o
U7j5PRwTfv1Q+tJ+q76krAW3S2vCpyoYRASphLXGo4X7WD8Vj0Dl3M6Hn/pJ8/RbaV8cjKfra1z+
0jf+8WeJupAWnceiCcu6Hn0VwpYwrP+hn/tUd2fm0WHxbCfrdk6ZwVH+vu9O6LuwK+a1cJynZd2M
/lmCeThFtE0t5ac5Ozf76wtcew+9siRcgMmQIsqsmxq5bHVine6Sz0Y+RYHT4EdH+7u038pW1l7m
r2wK0RY62zbTTT5lcVejUHsLnt6HNoJys6f7FCEOgXd9lWuXyeV2Lmfl4pZXo3nW5qlAjU8r7X8C
C5VwC87wQ4USNhNmDFckkPRv3MYrBcvXH3EJBRdWW7jiqT+wtdUP9Ub+mJ1G1qodUVJ+NPf9jeF1
fn5qTuaRNva/eTXAvaIpy7NP5t3w2naY6ZDY9nAmlmrK0MNTxpTpYMwb+7r+JS/MCBtrx1lWGiGJ
wFidEqX6kYZM82RFd4i6hfXpCQ7NfWUZhxROTbivsnO3yxzr7ztllkaWqOkaIATWKoQ6M0gk4Lba
iI4RkqHxgDiZLCMtOBpeHm71npevJoQEjOnMp1oG415iYiKlk838Wjr5VYKm9G0YxvB5dH+flr4y
sgTDC9cJkVBgHjOkZAbbASN0LVOtME5ePxVrZ59WDzVtPIWunJiazjKMtTVaqn4yWNpTCd0VTM5q
AVJEyzwpQjh0N02BzBhe1/rVdGaIX0L57LY1hslH3wccVS4hOauYOWQp9WA9X/+BKyEfBwZ3tHTH
NUd8ZyMkUZw7SIj9ePxa5x9s9Sc0Gqn89zH+lRVhr1FVD8xz5HAjnxBhv48PxgFK25stWMnaBfbK
juClARF8YoJRowyquqhjoaD3mN+Hh8E37lFp3Nk7zZNvpWKjq7Byhb0yK9zS2hm681LnZV9nxn2Y
JjcOeqK1+RjrP3sZWtAggZxT2rhWVnDF1iurwm0d15AgTSgc/b/SffGIeBmaZJCmIlTjmTuAO27x
LJ1g+mMereHy3rpl1s7phfOIidZsn2VaXaxbScGEm9ooe4OjQF7YG9pGGFzdYkh/eTjQnH3zHDpP
WWf0CiqFI8OT+YBqTh9rj2XWP5Ae35uDcpKo8umzqW+c4CW8irFIuTAsXN5NRUc4MFHIQMrrXa+c
P8FYsPEOUxb/uGZDuEl0FEI6DR0LPzrZh+kjc95wBzJRtws//ADStg8Z/9513633xYetS2z1/F8s
T7hdSkPp0YLiE06TSYPJ+FpF2kJ+6Vejs/EJV72FyhNBxrIsELevA+40ZbLUZxmhkLFjGaRt0riD
/P1fxLMLI0KkMdTZGlqV9cRZdTtKxm3dIhdjBHdlZm6sZ3XrLkwJwcbSaHWnNaZItOBUTr1i+tnU
R1OuN96bqy54YUgIL6UxxbGKJJA/JnDesnkmFa7r27aSvdEJYv5FBvHFTSUkw5FWwh3hGCTDLdli
U3jd4NzJxQcULZbB5s/Xra0tSFXpwZoMJwLbFCLXrMErkFjw11dZ7yZFvo/MjQtnLWtiQf81oQiv
ivFsyzXDi0vODUmr4TcHBPjmXfIdrkJPPs5oAm3gv1Yvn0uTwh466czIP6JJfrsP3/1ntiP77uS7
9qjveu/sx4/MBaCqeX031x6Jr9YqhKhQTowQQRUQtzf2QduHN7Dx78sTyp57mEDc69bWYtXlKsVY
ZaId4ADx8PW8iyC27dCdHnvNPGXoTkAc3Cf3ZStpNx1sABvnYK3L+WqhQrBCpC2AqIUdXuZ3mFou
/PwAp1e9kw7L1AwsbPdb8XEtaKkg3UDDAnkCO/A6aDmThnakE+t+JCt3wxmqWeseoPmn65u69o7R
Ls0IR5xuh8LMaUJsnCib76p9Z7v2jekmPgz+nTu/m7QdU9Rwqf2eD4KTfsuJthYqnEnFaOCikVjo
giVU9ifkLqXfJjU32bnxIwwr3zcWvRoGAFY7sgzoBFDz671V+yIr7HmkMe6Oe/3jEB0NiEcAdiGv
7sq+4Z6te226KTc2e9WsbaiOxeSmaYv3UKXKia4D0fAhAEB2LyrpEapfNta2HAPxSkdV579GhHvI
DDXd0js+aFRDiujK3vLiR1+q8+XwsJzM7U+4liJdmhRcVepH8KZmThuSGT956FzYbdjO4tShj1ug
WOIMj6oVbtyCW1YFzzWXkcC6cUZ/7jM0yBokEyqGvxvDL03SlRaFQl2pVVgC+60X3JrL0r1gdMc0
VToZy59fvOCghWvGOOEF1/GCcbM2e0pG9XaGOnVjjWs3vcZcgwWsA1ySOOjbpGYc1TbvURj+0rB0
c4jKKqQZrI3YuhrJcQw6GICTrDe10sDILNNAGuZ/3km8+o7tEQURv7V+D8ttnnptdQstppAA4TNT
L56FOqsys9eQJ6vMn8bMqFwxtXAxK1AGkwL28MMyAd+1Z8jDEKOVv3c1vAlL+oaeuZb3OztDG73/
oiA+PfeHHtGRqLtJCxXSTPTfENwcowCB4hdrpmlcPNTF57b9QPMwRaWidpXo3ZAP6HFutSBXbwoq
FbIJRy9NDhEGAF2RVPeGPtKSR/bMlCPGulDnZsj+LhmgPJRb9SVHCkuZ1E+JkwxwuMynGdFB+Na0
BMXf6bQREJaEQwwIOtgAZ+m30McT7k1Zb9uqMNhpp8xdq6i/nbXJzeTgrujq0whMUXJ+6NMpG7Tj
huU174UITpNlh/Ei9uP1MWFESreqKV1wIDLEfR5krZa6L/bL3WlA2lB4arErzkzl7/7dExGOLUYJ
TEeXFTHG13YWAYwkXQgzeo2KtlNhQ7Ydf2ONazGdCiqcF0x2vB1vNTO9LbSBcAuxmvmbHKLyJCTQ
Za9nkA/C4V2BflWxtbVLZiV8VDQ6dZ2s2TDeIhbl1DAj9HiYNfVnX/acWxuKlRfjxnBrt7rP//7i
wppFoQYnWkB0rz8k97OK5tGCtqrtkzy1J7PcWNBaTeGVCSGVNIacCekAEzBLI4w3nwzSVefcuwg9
7KaPyi722u8QcbkDUktp3YAu758Vrz4AB92qLix++XZz/yxXODHw+4QlOgCKn47wNbZwssQdND2I
TiB0mLSbMWPlnPAWobjJKB5IEPFVkpRBZcBjxADv0X52Putetp+/15/kk7lLHrSPyHF52Qfp/XXP
XXHcS6PiO2UO59wKR8Bg9fzLmh+rfCPJ2vr7BZ+J07hPMq40X2ZiMiHuOspW9WJj335fahfXsDUW
o5YU7Jv6nH8zkJS4yfbLuPfMAPiu/6i5SDnsw2inbeVYaw5i6mBqGERhOk8V7v/cnkotL0JCKppT
PspAwXMA3x1sA3bxrkQOcNc49RHuv3hfDf13ZcjvmAz70UXN7M7dNNx0hSHtjTaVDjbScI+QZm7V
PFa332QeiOYgQ0EiEtg6hzWE/DMXOkyUh4FWYaqc5Y3ot2rEojSPWKpGdiIEeBhk7aKr+skvkW7t
p1NHFn/dS9UlixPPInD6ZaiTorntCCbGyMzDCgIxIH1V3Nh7Y4h6v42ll+VYDhA7xPKxKItvVYA2
nGu651+Oh6AdsDHkdyQ/QDkzA5mhvgQTemVqkaNEXSPj1EwvrQtTJCIuG7nU2qYwSaGDA+DxRqvr
dbCsDKNqBmUyfBSSkM5M06czH2l/fV/WjSyjoQrIE8B/r43kUJ/YcNIafsLwdhLcduY/1w2sjJ6S
Bmp/LCy/4OJw1VUIL5oWgJf2IDfeZ371KbgDROnLx1jeXTe2shqYnHBSLlJKy79h7Re2IlhCI0So
Tfj1mr0hpz+q+vz535jgkmZNSMyKcHNFauYool5Gs/csQQsPEVo/hhveulZPXSip/mtl8eaLhYSs
RDdTwIP2ffNRvs8Z6g9OJpfyrXwK70EeuCVVoOqAEuSw5Xcmf7dwUl7ZXt5LF7abqcmGKgMuOeIS
iBwi3yPvzPGfrhk2PHzNEuhInrE8oKlOCM7XI8FlSHY0+zRxTrDYWyqvSlTtKjncANCvnH6QTrT/
DNvSOf7iJSLrQ1+aMlU0KX2Kw/ZD2PUPeYIEChLrZ1S7kmcU1Kutz7j8teJWXpoVkpF0SswuMlSD
utb5IffGI4i4Xfm+9MPNTsZavfDVEoXNHFoDUrlCM0iSwQ7fFfvzB+thesr+oUywlxnBOFw/CCsP
r1f2xHOdtRXPIyJH7DRHBpL6XdoPqYua+Yahlfc5hhagF4g1+iZC5I4NKVTzKJv9mqpAdjZ3SHR5
NjQoakINNOr2cqke7azbMPs7cXnz8QiM1APJpt70cFH4OE9Jp5g+gkJ2BQ/frjcfi/YpDPd1cdPM
93qwlQ8s/nDN5HJgLo5eP1cdsFDZpADb73W3cUGco5mzM27MY/iobxyK1eN3sUBhY8vYzoCBEWTO
8n1KfyaHSVcunhE12gjLq6fvwpAQzWKEXAKtNQwmsUNXyYd9iVaf+nUYf1D1hQ53o3S+5jCQ3xkA
Ubk2VTENZrY3YrhzmQhy9P5YzEr3uVCQJulG63sZhBHqINGvKrM6b0QzZWNT166gC+Nv0mFbP8N3
PuM1XYNekrEft8r04m6C8KZgREWXCgujCeIjqjHGaVYsG/hEZN2q/XdNg8qmuJWCzqtgMCm7j9cP
+pvIIhoUopieIx5RBRiEEn3fvi8gferpB4C+fl+703ErsKiiX4r2hEhW6ej9lYjCHdr94MHNm/ws
byr9ZLnyD17CUG95UBvv4QvyFTd0c58byl2YqaAifrG9jcUvh+DySIo/RghzQx/EULg53aHxBu/8
IN8z5DXe5d78yfFSyOvqX81741f0vIVGelNJEw2L6d+5h7R5xDC6RW7wj3JM76HLu5vuwD7dN1ut
n2VP3yxzyfFl2BjINoULknqyWjLN02CNDowPLfI+d/VT5zuHwtuGzK1+4gtzgksNsMo3CirRh1S3
/ikb1TOL9lAm9Rc0x48bX1A8kb838sKW4E6hXBljYfz+guW3kWrKh/m789Dumj2C0iivI3+832q6
vEngFqOAue2FKRUUtYhKkYp+siDVZYFw27mUE/MHIGx+sE++dx189f4n3TeP6R4qX2Svt4ZPxLtZ
tL5s/8U90jntEDGX0h3Q9vLLqnxGlut7rjobV+Tazl4uUrhAsqY0uDoxwzy9sYtbhF97ffpLUgBx
LcLlIcVFHte/12LHj1FZeImBcCsaEcYcfLjuKqvrYQiK0VdqYW8ItVC1rbWzvXw0zb4d6gKBsq1E
9E1d9/dyOGfwRAOn0sV3KMq+HbRaWndY6lPhLWiPBvkUm8Fk+8XehW4/H1C2mH9eX9mqWYsCA0PX
VFHfPFsKvRjP/ag0h4wZqBw1MHj7FjRR9a54oLh47L5vtVl/52ViSLk0KXy4nq5uAo8jVJ9UbYuf
6Y1xDL0lmylPqPAucfvQHrbrtZtLFd4vRa9EcrHcj/8zeIWQ7AvUG/mh9owbZMJh3X/eOu5r4exi
qSKdnVnqNZ7DUlGN3yd9w9Tlz3P4sLBrbnzHVUs0HG0HJBFksUKcHg1EWCjRL9cRGqM+EjGxl7wg
w3QzuyC4PVvepY/b1IDrH/PCrhCw67qFcslJ+0MZuQsAGGagpHfhRyh2COdSsdp1+7y7QVc49v8/
BjLXbuGlz/qfZQsxvIrhZ2lRDzskJ0oVnbIfUPwJ27LaqR9CT3KXekKPbpFrQS5b1jf11+09WAuq
l79hiR4XQRV92MHSq7w/2Lw7mqTaz0wK2yicbHzitauYGhhlQZBp/CP4LyCXYW6kpD/IN+mxgtsT
0jGrOIJi3y/Ajz48NiZDmhux/A34YwlMF2ZFuiQ5KDJb7jG7sPTqCBhNX7JHo90Fe4SWD+peRSrM
SwqoXr2t4yMm7L9NQ2CxjJ4y4SfikKcwryypCFEzzRK3mD7byT91gC7cufLt8EM+nXfB39KkYBII
FyVHgwY6yFHBoQztLKl9xWoj65c0nSLU6TY+43IihPD3yoLgLoHdQFRhLi7b2ycjStxafSjwXEs/
oykKLKItH1NbOWTZvHdsfTep9vuNn7CYuPYThBQSCHsuq2MJ28W+/Ia8CaJi+snej8+9B31puU/t
Xd/tt3LJVatQvNlgrSFgE0MUJW2trBJChRI3+X6ca+TOgr8FNf7+frAEKb8RpIZ4SKIkmMphWVoB
oixibZL98d/s3h8T4oFwGoidzh0uAvigA1Iy3MN8iwyDz0x2wOAwLYHHrdrb6t4BEaUbQF+AOcrX
MSZIzoU1Zll/mCag+NWjFf66vqqVo7aA0h2T4qjivHk8IqZQaWNLEEulO214kJonPUGAS0EROjrV
/Gswb75kVgIajWwkp5Y8GElU4c6qyh5t32UjI5A40d6+OT9HexOBMa8HZ/F7hmoroqxck69MCteV
YiEpYnbsY1Ifcydg5PWp0tDe1V+ub+eqHQ36dNmhRv8G1JtVZzNQztiRjHflu55wKUPYm271R9ae
4LQR/9gR1tO1SDIwqcFJ9ntGD93KD57UF0CbkEzvzi//H+VEsdu/HLBLi0KATGOrq/UMR0Eg+ZOd
GvvaUOjtv4RwvOhliA4JaovQ0KSq+vP6nq69nRZ+a7KbBf1Iz/31IYiMwUDSjQASfzQPk6d6zcF8
Iktu0RjcTZmbv6dE7NoIGRco+rjzl39j34LBh98ApE2MLVkQ8l0bls4r7tCjxzfDv76rhuxXZsYe
yjTwfBs/UI65G9X4oVIt1MEltI9VqfHMPKZf13ymYnKYkuKz0lje9Z+3hAAxqHNL/ufXiWHpnMg6
QAF2pyUG7voJ4MXcICIxxBuVrLVQcWlI+Az5EKpVLmHobCOzVpFQRd8Vy5+sd0EDGrRBnOqsbNya
W4sT/LyS8nbG7dh25l4rJ7o1Rv392UCN9vomruWzC3+nQQkNEk/Ky699rHAQTJpMDEGs8yts5vd5
i8LapFe+WatHIyzfx4r50MgWKr9t+8uMKnMfzzMgkPFZnwIPuQBPTYt989eg7N8H7+KXic+mqRnM
cAldllzvqlnZNV3n9ZF1mtL31zdhbbOhy4VEimt0YVZ4vQc9U6a2FOLjmin5sxwcrbnxAifcmC15
M0G0rOjSzhJELxJnEwU+a+qxU5U7GZb/96Zb8Ww4Ikl/oJxX81zyZAgPtpia1l6CrwwLH7ksZ6Ox
MwxHd5Or0dcH9vUBEfl7yOqNHW3cDv24Ybd1+axG68sFC58w0wx7suHpOuQfAwhk9iDPJoBkLsXu
8bDUfGrpuAV/XbuJLm0up/likwe5QOmi5pJtEAru45s6zbn8UIaPNyYWNwyJJCAIkZx7KBLJIM4P
ZvIwtPcQAJ3L1L3unGuZ0MV6NCH6ZIAMmtEmCMtV5tZV5KrDRnxb80voiG2dNEvXaBcI7pHmhmNI
MTkkb1oDdeqT7CERt4/28/ml8sp+V+9qNwndQP6/pF3Xcty4tv0iVjGHV8buVpYsWdYLy+OxmUkQ
zPz6u6CpM2ajeRp35ngexlV+2A1wJ+ywluBsO1d4JpjTj0k24FIz6IcNpncSv1ZYMMUswQnPX//6
Le6Y+JkkTitUs7TrRm+ZP61cis47kLvAQHhdyJ6+M9g7xkkBbISLFUG771fsBkKKlAAukcVrKcCg
+eqZP7AkFwAX+fm6RHZBXAw8E8h5FKvKqs5UuzEqK9CDgLdwBe39UOWPIE89gKbt+2RJApE70RAi
AeyHmh22Lj7vYGNf45yuRR1DZNsbYN1awUrZrHHULfGjNiaP0wSuMrs4pFUVXD/rnhc7k8wsZSO5
Xyp06nrcbhfo1AVvTVS8Oh5mL1ePohciH2KvSwSfdFdvNqflQkPf9KkDEjlcsAaCyMHti7sWq7nX
T7ZrBhsh3FfUCjJmidQjLsR4Ai94HDhVJE3t10IVr5gwY75Umd/fjzP22pjs2CE4EVvgBP8z2Nzw
mJvAHf4rPZgHcs8edGDeBHcLoIW+Xj+p6Do5g1ekBfgRKk7agzISo7VuawEIVpSw7UtBVoONJKSt
/JADTQYgO/cUnnl9zbXMi4tvM0Zi/81RfgtRz7XRBD2yVOQQUkkE5IMjbmzw8unpupQd7w+d/y2F
e32Uc1yVigYPmUlflbr3kkrUk/4vTuu3CM6sMCmX50DiG6MJ7NGB9G4cWgyEu/WvFQ8MeiKRKfAg
/8WQf0vkjCrNzGldmJucTu3b6mNVJP9EpwADHUh03AJTIaKvtR/jNhfJ2Vi+pFmz1PhcNeoJQXc/
vdaAxiehE8ynORjv58LHNMXwdRX04IXXy9nbCBiOQolxWOslfdR88gIiYPNW/5H8ad+kQf4qi0Ld
XsMUkMeM0U/HLNsFZu64pkafLJC4pB5qpBFwQLEvx5YPmpDtkQ2iYs3FrDES2zOJnFlPCumNVoeW
gq/avkvuVa84NLMrY+3IgmBwCo6e5Y0B2xTPelYw8p0v1w1l1+Y3h+YC/FqZnVbmC36C8SvOfpTO
u6K9/E8iPm9hE39KcLbb2me24iSnlqGMZICVTDJBC3o3wP4+CT+7RzQ694sEB73OX4cZ4xOn1koP
ifxG5Kgc/5AN0ZDdro/BJ1RN1TAwJ8KZI1DqKqxwToir7er13TP44q9f3G582wjgba/r5xLssEi+
esMFDSgSsPexTV2SirAt9l3LRhRnbUozDDGqADBzS3svJvpsqM3iAR3mtLTa89IXt6iFh0A7jXqn
PFA8DvCAX1/w1qRur2sisoK9b6mieqOjLgY6Q7667iRdOYBfc4yMKo5MGXx3pOzuEpocUkk+rpl1
h625oM8sEafnRRfDBCwXw+iS0XiWUULi7AEscKVipZoWFu2Yh70064Dotj5ZQAxQ9eqyt6yVfpDB
+x2u4IRwjalUA3ms87BdE3Ky4x7QRLlWfyREdr5JWGUSwZqq7GNsUxHuN/KgA5Mcm8NUlSDZS8Ht
WtO1xZJr0RYgtCXSfKPjKQeO9ir2GlBVRURdc28ijYXJY7Me3KUgxFfMdH4HzAmS6yVB+0sayaEe
1f5QgBb+KFczqVw0P5xwcjLZX/SsDmeL1o8gvItB15o796TU0mACVYqgXc9/+s/DAZALbJmgR7mc
s9aSBsMWgO1J0JsEiPBNU2eeNWQ3eXa3zH+ygS8l/3Hd0HhL5mVyfnhunFbp0OkBsxIe+abqDpYg
H/l0Btw3g4dAfwzg5Q4my7hsYVpyMNKqGAbsAgmDeH1oPsVP5Kh7pT//kUTraQVkMBYF3PKr7sqh
Eqjok5WRqKnOu3uc9OxncD5rMlHJ6dEzBIHZ4nXSwWnuy7URpHgXxTFeCue4hsGU8AdS1IjetjcA
wY0UNlAaWc9j5eZvyglQe+WpxKtSIHrHNM7Ox/mxRk3Bu9Wvamgpt4X01sW2i7HQIwAYMV5CBZWM
i+SIPyenN4WS5E7bqph0fk8fVXA95SE9rAfHw4wpZj/c/Mk5iopSO7rKKusKJj/Q4cVy33n+jFWW
Xk9mG5Pd0hAMdnOy2lhU2OBr95/n2sjgcvSFzC2R6sbErkNyYLCiEyblNEx5COFqWB5+YRYbSVye
rrUxHH0GSWCBx851ieIJvQFBtZceqhB8Y4JSoiqSx5mhRles09pgwQHun2tgeys2dJ8Oq6+CrVOh
MbYDFyyoQE8zJUOxcTzaneynE2ZprfydKovbD/3toKRePXWgFW+9BVtog0UC7IR4k6MKkpqLIWL+
U3AG2w59tlRAr8SnAJf6w4xxXuspPcgHTZRws4967VNwRpvWSVK1TFIbjLcUUDqY33OtJymiWE9R
n6973Itkmz8XZ6htNWNYcIS08cforz4mlZ+ceyVqvih3Ep7RAmm7bm+jZpyhlhlZ7NUB89XkAXSc
uLWvWCcpML/oruJJNuZeTP1Yeqtojm4nmLEU30DbUkE/ls8mpKrOaJqBYZG5QEbYPYQShpZEZrTr
E2w0EDHsgZmAi52SXFHUIseeoLb+nLBYVBmivGjXr24kcBfoGPEi5R2AcSrrXQFMM3aYvDh/rdtn
laz+9a8lksWlYECsTdKxRvRogSl1WtCn9aVZW/yUAjIV2059WDrm/HZd6Ce28IX6/z4hP4JVk6lS
UIRko/P1kR5lx1PwvM7x9FwPVpD9TDFcFwHC5DFHWG4QoOOv6oG2IHFlBUrLp5GQfnrXWW1+Eufq
UdHF02MB2yhV/PhjKt34VLAdkFNq3syB6mehqPMguHqTc/xmjBlep4K+Gm19lBLAhg79XR5LwZJn
bxNG0wWGKVBck93A5mm4lmRc7cYwwyKvw856U81eIOHiZfPpaDaXyHn8TteSeUJlK4w/Rn95Y4PJ
jie/jJh3yw/qIQklQYzZe0LA6P+2Rn7vrmxXWcWTxgzXH3E0HmOGZvUa+yMAPUrHy2/Yup/jN8F1
BRYelPPf2eqsUlxCrB4poXLbRc6z9qw/WMCZI5H2KB0VQcTYdaqbc3Iu3JidxGw72CnYjtUbrHma
jAFSdltpicPrh/vMaq5ZJ+d/aA0EqEaDKbS/jB/1Y4qvmD5Y1Jui1pO8zEOVpnHBtnEyTmVQPZRR
JSzW7MbHzXE5tySXhNpAqf4Lj1/9Pt5qLKG9z/04wioF5lEY69wc1c+qa34Fnur/Y6ZCYJ58616L
S/BpYQA/LG8bDIe60tc2qqLh2+CDkujDDvUDvsNDHYnOvh/G/tZonpxwxavYtOCMAMpBjyyMKVF3
VIWLGwKFsjjv4/RNO9YTwlhXqW7ZYzICXV7yel2VmBlc0SR+VpDqWITWWHSxBgB8DOVSHevFz5I4
9ZYE/evr0kRH4rxPHStaEjvI1ltrUoNCpsg1RssKi6WaBKJEysF+ysaXot+51Dljc9at0TWN+8pJ
A5rNQdc9L+s/xmRlbhX4A6aCzTaAW/CAMGO/JtkqzQp4b5a3nrgt0gGgfPUuXrFBDjBN4UrE3lVq
JnaBMVkPnDY+l2ok2uHhCv6GNV2CjKxYps6ixs4E9Yc9/diIuSiuGPasyNTBQ93R/+gLYLNYxOur
KrKb5N+8H7eyuADfmBMIWkyQX/U+4J/Yut5r5yWgG9Oiye+9BtMFvgj7ac+WtzI5Ixtwa7VFoZHQ
eGAvgwgtxA4f9UMlMwEC22jFoVWc5lCOiiixu1jl/ktp/v6EPAXHajRdatSyhTScrSfWfvoSH5yo
QSYjes4ItMXhDK+aJ20uRxxOLgq/Ap5QYvwkdu7/c/MGbqyClQjQmmAR+dzmpD4BbJmOA6V2+pZp
heN3kl65cz4c/zdBXPwz+4FM+ZSgeQuMz1iNFvSQh2wSHGc3h9ieh4txpWomlNYSyyHKL+xV1nrZ
XfsuozL12d68T6P/5VyWzCoRG6fVtINR9BI+k5UVB0uebrPc8LNBBBDIvjbv9H+fC8XFczG0AxlX
pcUInEp+J1X621zK7//bSTi7shNbi9scXyhH/bDvVFdbH+wuFaSzu97pb4XDst35QQyawvOaKTyG
/Wcq3c8jyoQdKhnOz+un2Qsm2wvjzEcpwYPd6JCj4VUUDKS5k/UhKo3qpR/N5ynpBEmz6Fxc8BqT
2GiHCoo3AhJ1UGJPjsegoA9xL6ht7WaS25OxX7LRuAQAcapB8Z1YxSn53t+qAdp9QYylVPVb58vA
iJ+95BH7RX59N/SuqH63Wxzd/gDOZ1ADi2HKpMtwgjbKSI+Ky7aatDvtucTEC+MEU33q1Xei2tee
DWAeFehJqOtfTixKg7omHThZQ1pXP4mpH7raeLuuNfsisB0GPBrs2vC5lR7juTpJmPGcx/o014+l
PQii8170sgzGooHdbPmCsKXWJHNd0K5mQJ8nYMPdFEfUDiPRMsuuGMB1AbALcEhYlD5XktFqjTlZ
SmTUqLp1UQb4bAbxJBKzd18YD/5bDKeL3TqMdZ0XdmgvD1bVepOQAnc35G5FcNqWmSqIg5XPkySH
BjAghZcd2dozjWyBaV3MXSO8M1YgMH4Cow+0s1z0AEbRlMoatdHjoEhpwLzgj6PL3mo9xjNv22MT
Nt/mIEEhWbRmveM/IJotPWBpH9BV3AdTqawmNtijkMWMYQmIx54ElDzWMxE44J1PdiaI+2Rzosl5
VRM7NJs/DPTqTVMJrhsRC+VcrMJij8WYkdFXVvneZ1qg+9XZvR3GcYPRsO5BATYqJj7BTdPKY+nJ
JMG5RLSwewXZM7Hs4Bu/SLvFSQqM+4Vsr3Q83mk3RaRFw/GgH6zj9ROyj3FxQiCP6tAUtHj5xvmg
Dc08qPhYmKE5qmaByYZKAzGHaoo6UTtfCyhmmMwEQAzk8AmnhockmikZJLVF6eY6ZuvTSqD2+zLQ
iIHbMWUsxpxf3JCvtj2Pk41yZXIiQ3MA/cfL9QvbixlIMlHZVWwsMV7Q8xUZ+q6yMdihowUK8Kix
xhAAGhcr9n3llr/awUvZLgfo81B2+DfVc+xisQUc9MVxX1zSMaqNkusGvhfDU8iPGFp0S995ll/6
YPFL0Ak4R1HFYU9FtiI5bcyx76bIvWSFq/EjH56StfYsEUL2jpPHsdgmhIEFPqTw5x9OzbJCGix8
uLSXA3nqfEVubwy5qlwjzuG19Jq4pgrYztqOBWnvXlsHLTzG8GGg5arxo8Pd1FJDcoDWOI3Vu2lK
rp5KHuZwPDtOj1JcHRddv19rct+J+ut7OT7m+7BahzUxzNXz2ylpkwD/pgXfRSkXntRXfls7YS11
y0HJQHumLClyyunDziXULW37ra3HrzSZvxtl/msdVUHit2c9OvJYGfg4Mv7COW5TA6xqWkOzFyo7
xJXmXqNu18YiEKCdhBaMaNjXQHdEgyPg4mCtDNmqxykKMWRxtQoFND1z0dFwYz31SKO5AotlVs/5
uDN53INtLBXaWGVmwp1i0NZXQBqqH1lthETtQSBrp117JotTZALovjkhkNVKyska0qCKE7czXpF+
uYUyu3qLCoaCT5sLj7ljQ1vROvd+U6u2y3VCHYT8/HHx0M9nLf/yEabTfcxfyY10NwD3VsIIG3Ja
4TjDXnoDYhkUKZBtGJckjquutjmVFSNUiXHqpuatqJPUs+IasyN0Ps4aSlPE7m7o2B/kCeTTBhFk
pDue6uwXcO8+sEyZAxmyOBxSeQIjUJO5S1M/Gj0RPWJFkjg3TMEeWI0JzppJjxJWIbtR8vVk+ecJ
ztl5OM8rVXID8mBIWbCxtKoNGtuiR+yuLW4+GmfzsdVNwPQDmBqNe3cC7FAsFT4F8kA1naz4+bp1
7N0asPZA0wCHC+pXzjiMxNSkSc5jlEWX2e/H/JudN+9jPIugFS4FYUcVK7dw6iaDbOE+T2fYvaYQ
bELJCw3TXH2ka/GzrqT6H38g5Gk203dgt1+GLXmKE6lLGyuUpOwrXNoRYLWClGYnGTyTwYNQJZKZ
5SmWu8JmTvy+LKNcUvWHtrV/dvEMooGhp+5glK90hqENBRh38mZ8HnJDRHpzmdef/xAuuaqqFr1g
u0S9Y6ofl9k6qXJ832OqTdIm0dDhZeJ9LouzZJRWVJJVFA9k1CBqtrSw/mEDtS1dQWHfPTbLH9c1
89IMIM/RbYDDGZhN4BUmlR1nhb9AjcWI3QVznXO9Hrr4NZ2Il1aiQRKmfucB6VwaZ9dqi5WWIiWs
9io9IA8OsEnAYD8WYEOjjZ2EQonsvq5J5Mx8dpR6HmzcZxfMvuJnARh9LBRXdPZg/6kdr9/mrqZs
bpN7mE1FNepDB2mYmPH7osB+wV1tIfoOP68L2rPz7WfjMgkwxpZj0TH7WxSfOD/UyTiMkyCmX8ZV
9rXYWxoNFhCHcnofk6XUlBmnkddXp/mK2XR3yF/NBfD00HvgYAR5IVDHy0zsXCSn/mplmo1h9RYG
L6vIUjEw1xj+9au7GHg3ZThhgAHjFQHtvsg9Z1mfhxxgHWgkNvfxHb1Nda95ZhUwsLzJg1u76ff+
bQFsMTBoHD/+LvgBOya3lc83UAspmap5gPyF3FT2ixaTo629OXLlJbNoFHFHT85kcZ8QUOXpRBd8
QqQkblef+llHgUe0tbCj9mdSuK+GPSAixQkzsuIFxEj+oBMfHBBeKUnR9Y+3M9dw9vH4Z2AB40eL
EZfXh/QImJzhbj4YwEHTIsyren1UPZZB/DwLc8wdP6LowHYBWIcNnkk+dbdolo6NA8V0qo+qt/2k
vVWat1YH/NSCda8+qo37dZ3cybSDuBRtlO9M7uLYG/FcJg8EKifLFYinvn7CfPA0+rHpSbIrPctH
+yG/X3xw4ngMLwiLQDd9G4536leW74op2Heq1+c/hstmMg0dQ0cfmE9Fo/d1iLKnDsi+SeMmX/qT
3UerF7tscpKgG1t79kd3+uedtbOfwKf8vVStzbTiPrBi600G9svnm6UTre/uWs/vW+fxBB2pnvo2
GyEFu32F3rpjedMUwmL8rvlsxPDmQ9tJSinE2HeMlLb5mIGwWz+jE0oOpes8qSjHV+bHDAiy5+vm
JDogly5qJCuzvG2tcCyyY9yst1rZ3hopDa+Ludij+nS56E6qwKTDK5uvNGjAg13WpkqimCIiponU
vNto8B6V2WgBtpuoz3VG8szNZtWhbm7kgzdMKzmO1jDdDUljnjoJqyHuv/hZIDZF6cMG64rGF2yV
dCC5PUKLkPK/K75xw4pZP2aPmC4jsrIFt70beVBpATCOjGrPBQsHet5dZzWYvOgdV/6l+K03HpzX
vvENIEah374iLQHMsbvcmOjfflMTtxFlYJfPdMjd/ARO13IiqUZT4CfkRyw5e8UpQ4E1PVDhOOjO
q/hcEqdbndbXA0hPrDCu0FFt44+uJAd7MN25kYJUAc2qJX+ve7V05zU/pE72z3Oxs5NyueYod12D
5Vx83LR/mur4flKNQ540P6bZEZV49+xoe6vs3zd1a7kBr2rbs1uNdc9UWrdpCQh6BKMaO4Pj51fK
pZe9I4GThE3uAMsk/yK9kzD3x5ss6sLhfTyRG/1RR/eOlWArH/yqmit9ScSAFDtJ/NnFcrmn1suj
PUxMi4Gka2JgJG2Ax9UHNmbfMqRR4dAIMqY9B7m9Xi76ZaU60KGExDkDRY7Vu6r9MEsUyaHoQ+4U
JtkVM2gpWUbKyw9TlAMhmoTlrM/DFdK93AGbMD6SoG491Tn2nt27tSeanRaK5U5oDPUM4gwHkebW
PI0aCAbYrObqzd/7j+LR8Egkalb9F2f0+6RcFO9HySRAfrVC8j4Bnmh4ddhhE8uLHx2v87VTTP06
SJ+U7+0LqCHu6SRwv/tG858fAPD8c6PJEjOxxya2QmDMPvRzcjvLGeoWoleMSAyXAjvaVFcjYHRC
2cr9mjw2zoeV/rgeSZgv4V6ZoB9nvQkHL2m0SM6Pgp0ruyvQmAwLM6x6EEuZoooYU4BrEjjTH0Du
NvR9YoNcBGOdWlpHpAYXIHDA47IL1Kny1a77fv1Uuze3ORVn6DPtEcoLKGVvdxiuG8DetMg/8zQX
EUruCjIAsgcQH6TYfFI/y5reVk1qh5J5ME/rscUshKNHGC+akR0EDLtZI27yImrw7H62jVwuROgo
tuhLuSZRDh4yiZiRIcnB9TsUieA0g1ZL3mo5jgZEjgdZTr22swTZlej2ONXQAKQVpy36i3VW3mLx
DJim+e08CkrMuz54c1ecMpTZRFIpgRSlmw9zLt1kI7kpnDIoa/3rv7kzAFrqloX2EF8ttTpZ61ew
E0dJZ7e3Ui8B4UheJEtUYNyzKQeoORbQo3bghFWNlAb43/9qKbLaUK94bf4IdN8jLd3xPj3ZXn6b
e+q9XTyJGpoX96mArcwCcAiwe/BXvgNmdpJa6YuB4K00kbkm76nKqHkAl6onb4L7vFDCT1kIZqzy
gYkY7tuRJk47e4qziOZW7c1mfjMrIA6TafmUlsULWdchLNu5OTaDCcggPXfjVKv9vtVvespGatvq
T7p2IKyb9c7TdAxP5PmNZbXfsxIYICagQdyMUuJLdW09yTXIEeypr26raUz9YVwxCYHuo6uMgxL1
9gi6MpBDesAGfkk7FYNPfQEKw2F+qsz0jwGjSW6a9u+5mmnhSOfHMi8xYzY/1Lr9IKMqLAhDosvh
Qm+X0k6zEjOLFvOGMqoKTVSU35Ggywba/4AoA58PP/in0DSp1LGVwLaTuc1yQ6dv1z/whQdA0wlT
0LqmA77IucARXRPaDAotpRBslj6IN8N5+GlTXaRGfAj6lAL9kRUM2Vx0L1VTInFdT1mkkAVgJgWj
+LITEQ7TzmXZYEkxbdAHAtaAN341qaemMOUySiQ6f7fNegbsWAF22OtXdtn8xjNsI4fvLhS2UbZV
a0mhXWLDqlOPdh2DT2twMzlxl/RZXodTZ5NgAkTjddGCE34+nDaPBa22pRakpVKY9I5XTa2LAV6B
iB2FQLcJsLIaAipAbLmoo+fYWdcztYx0/alKgTiJCUMj86+f4zJpxRVupTAXtznIUgBhIKdo0Iwh
QCOT/pbtZVgJtkNV63Xxqz8rvyC+KHG9LAEysQ4m/1GUxh47fzh56ZbEwRpKxIaEdMB3K1+rpykq
girSffUdo3hehV7w4fpp964UKJ6gMlWwQwmGt/PDTkYz9hrIdYEYp0SONP2hJdNJJZ0g9u2LAQE8
6hKmeYHFOgAuLi3jMomcqnCO5Tq2rlRZta+qwfXz7GkhipmAt8ANgqOLS4tbqc4zENahJCOlelCv
2HaxikXgmC57ePhWWynq+a0BO6RpQO2cgBbjc2sn9kEpDRQbkD17jMlRtDt4WWkCmzxjamPD8PhQ
fCqp98lUNxXFsKSHAaXsAJwxr3eb2+5WAxmouBh6kUOAUwl0rophWoqB/3Fq0SqF2RnNlEa1pB/7
FLvcGh6Nhf1DqZ23ccbr3MKS9/VPd7ny/ykUDV4VBqAYnwXajeFR21h1WpZ5RCxjvWmtBqVXnebV
r7lTqqhNG9mraGkHgEzSXGTdDrAHMVaUZqR7JK2RBqNzb5ua6wxjIai6XOov7sPSMVsMY9EuQlEO
tF0yjEkeNVoGMi19xNSgmv+UU/v1+iVc6u+ZoIsuimlQm9ggBLMxS7OklUd6QbllTwIiHYIEeIow
Tco9kKvFGuU4HlNgMAHlys7bF3nqBfU4gQz+FIT0GVCgICOzHcDJNN/b1vgXF7U5Br831+vmUAyU
5JGTFodYqvxpFIHB7Jg57BxjhzbgjlXAUHLOpK967PCkVgliDtTW1O+lzww9+eJgmvxVzI5xmTuf
i+O8Cl0MNPZkiBuk7Fsl29+0UU58Kyc3q0RKkbXtSsMTAcxtsLcLSC6lxUyxtACJlLyr1E3QR/Oy
p9GdvpkDEDYwTOVNB/tGvGt2WUFFadrCZBMW5x2Mi/Hth1nraDrJCqJ4NN6yjUcaTD4Dba894Zo3
u7Kz+gKEYDYVIccCU6f5Ofy5cSlrPK150iILZgxRJgBh0hrdB6yA3QIixZtFtZ8dP30uj8u6Y7ts
yTwkkEddkOIhcXCexxO96QM1nO+WG2FgEB2Qs2ZSNaSiMgQu0RyCQjGifyhPpquHVej4quBpuWPW
29v8rL1tbtMqAcw8alIaTesDdfTDNKyCdGQvBpyJ4EzOSvTciAnOowKWy+99gisEPADm3EbUYo1f
jQ+86wgkH9fdrlAuZ3vmIi0GySG397Hh7efh2N8nQHRqfTWkz/IBIASaazRhrIryZqFoLtYOqZTR
uoDo+n3xdOoqfh1KwarfYaXOAbHIcKSR5ryJVIdpxhXTUNnH3nxMiRQTMk6IZSnMwHadQ+vUC5EW
RDrDIutGzLSMVm51EEOsQ2onXt2PIk/GdOLaSbiEXdHKuLUpREwnx9UZtoSvM1gdIPuJLm3HaZ6p
J1dySOo20SUCC+h19ZDGlldgxHUyHX/Oyn8eQ89Eca6EagWIEXucSrYmt7APKxUCUDLNunZxnPNQ
l7aQdWZsTopJ2uq5DhvPAGsRMJZsV/olXsrZSSu3Z+LxqRGilX5MMghEE9CYTbdQkb8+rlrj2fRb
LgQ820nbENxMA+8qGUsRfBoLvaNGhf3EaOqeDfu0pvTgyOXxuu/YPZSNPBl/cDr+yWEMRicvw4xy
66ylLhD7HkZFd9USUAp1ZLV4P4pYJne1cCORc1ZFKZmxhB53pFlY5+vG0p/W4d5E1ZKsiyDP2ndP
G2Gce3L62iEKlhajfnABqgaQlNFyE/0rNksakA9pwXIwYjAfnURl7J0XMYIpesrsLYDh0k9YmY3r
6KdY7WodX28hnry46y0w4luvYbSr2l1rBNIHVrvAfkSivAmvf9O91A+ydUzxYykEojlDRzJB6rnA
qfXIXFw9aPDgUl+0k+GNr+I1kF1fvJHG2XqSysBQ6iEN9YEZlaFsXe5B9Nz8slct9qo4/lOWB+1A
0nl6iOda1FMWnpZzBJjpnhNM07I0iR6Jiu0X0Kh/wfZ4SHW3ehAVHXZKLOzL/ud2MWjLBQVjGTS9
brLPWoeKXuvnAGMOzOdwQXduOljEtUXp/J4zgCjUVrAagrkIXpFp1+jxkFXRChinNj1J4+vcClYu
9mXommagPKDjrXh+sLnQMtIokFGvs5uSI8rQlvZ0XTf3Iirosv+WwVn/Whh6NugprF96kKtnGYOL
1wXsqgPoeTH1j6U//WKuuwBBj6UowGVwXsiX1Gs88xvW1W4pcvT0JNpY282ZNdSebEtFXc/hp2iI
ZPfGWJTVJydg/WcVpKGquSRQvPoZbNxh0nmC8+3FPbQmTEBu41mn8atrhjkuC/ASMpDYfGJDRBnz
Kd278fQX45EsIhXY/WQbgVyu1RYDBuNzlG9U9W5RbM/oRQgl+99sI4Jp5sZZZrrREuwYQcQTNp1O
pjfGvuShpheBca8RUtLtKvpGHJdz0RZlhMQkWWRa9638oOaSK4n4sPY1YyOEc8JlT019mHBt8lPv
U1CTdD9Tv8lBUjl8AWYCetIizRdpBueItTlpiyqHY8K+jS8HJcbjoBkMfUi+7aMy0r4IVJEZK5+C
gVwPLBc2lijwSD3/bI7dTBRYbKywNwUMpqT4iTd4qIZlIAnxSXY/GgB4HVD5sbY05+aphkXITMF9
AuzFLer0rljnu25e/0Xmqv0Ww2d5DdULqoDnJEId1i21wZM1KjDhvQwISR3q1si74Mo5zSjm1lHz
Yc0i7AB6ZSt9L1fDW2YajD0V9bl2oxUqr3DpjI7wYo8upmqM5VEI+883Sop7QIejaPGAcm84HYg/
ivgCdu1ZZzV502ClZt4rri1ouFoNl0iBXwP0zpCUTw6wuFaQdhTNMRM5RW0vB9kK5FRfodIgqXmb
RWmygoaErEbimfM6BrOaAwKrAPZKZUyAlyXT7NZdpviV02PUz+xMLyPj7NUrqqJWbOnYCKaGn6t1
+whMxfkxXpJ3zOZpASrYX2Qz1vykToEQOZlyUNdd/tKplhLpTWm6kjonLkBEZU9r5A+K94+7knZw
S0DvenU3tEEpWWbYGMMYGF2L5RHWbvYGbZlfzdg2X66b557BbO+EMxh0ghxAF/b4CFpx1Dv1m930
vxrd+rguRt3zAhs5NpcPYQsoSzJjYBrWuJrjxpX7JoUhI3PF8B2wsg/qSzXdjMDLlw8FaCoq95co
3WYmw3sitFoZwTjI8i6mRps27yxiM6tdI5O8NGPm0RGD0MatoiYC892Lh4wFABV15NegOzz3eu3a
O7FVw6KAIuTWRecqkyjk7r3KtiLYlW/iodIqGoDXZVRVQPurVnZE2pNVA12zeF2bNKiRbF7/iLsP
pa1EFls2Es3RNsZhXFgeI3vkcQ2b+ykabzB51kf9W4l3UoL12EeB1L2rRIjEqAXrTlw8cetMSbGS
OrOHiqN5xuABSLL2c9/2MY/AhiF8OoMf9h/Da6CwuhXLZTTIrujU6YhbStL6OtrNThIITrZnFIBq
0HQdYGggg+V8vKNktZqrNqJ/Z9lATG8qbxzM18wBbjLJMEY83OkawXDVeF/JymFpuo8U8xvXf8Ve
oNn+CM4r6uBTWJVazSIJ1Yq0bl9JlpxY5CTp8bqkPV9jAc8KMw+Ad8Hw9rn61P3SlfbswCaUxpfT
HDRoIzbGZYGa7voaC3qKiGYBBIPfCi9VsCZmBCXxv4DCOsAdSG4dVj/pLUNkkUHH7ZGb0tXAZ2R7
2lvhSxicWfzrp/00cd7dbH8Gl0A66+TYVYafAeK50QcBXPoDlM01EiCUPM3b2VvAqFyAlSO/yZ80
bHwYuUtFe0R7xrP9EdydQ/EqlJvxI4ZV9UcFTVxb4NqVvbC6FcEpUNGSRR/BTRkNhotdcXoLDDhQ
ZiIjwvpjpoaSR4P2iMvWPNz05M6SKyZYYq7n2mVzcayuMNXWYzYqWk7pFzVQDqNrBEakAnuMeuJy
xl6LB4WTv3WMn0LB9GFi5qztwhAtVl872Ec2wi3fqgchg+1e3NrK4mJJnSalFmuQJUfxXfc2f6nA
YKsem9vxJIc1vK7sV74kntfYt9ffZ+QCDEmXoQHUA+wVPBFHNVgP5IaSU/51Zar72j2mAfgLhWMi
uyqLdXwMXOE/9aJ7ljba0Lfw99Jh8Wh3qL8wJLkikkZfHbzkW+PXkQjXUCSTO6ozmGYyF/DETWYd
zcp5NSRdZCe71wmIIYOV+wDpzUXPRgNItNlZrASlhKbXRnN3w7ofCwC7qto1jhPmgx+JwA3tKs9G
Kjv5Jmarto1t+RpSs+I0L6NvDIq3NoWb2hNG2hSBi993Bhtx7BI24nJdSuRyhjj6boKY8b57tt7/
CtbGh/KhPa3ecAS3IUOySF8XUYayG8sAlo6Wr4nyDo8hpYy6Nkl9m0Yp+bKaga68jOmdWgomaneV
5bcUg8tl10lplBnl6ShRZZcOhauL8MR3H2SYof3PQQzO5Hsn78rWgQimK30WNJ1r/B9p17UkN45s
v4gRNKB7pa2qrvatbkkvDJkRLehB9/X3sPfuiI3iFna0CikmJjqikwAyE4k05xxiH40ZZ6CID24e
IycsKv3sKqgJgFTMSa4dp9xdMTYWi6ySZiHR+08kAYALq5/7uBJs3+7Dz9zI4S4MqwOIjGWu+ycz
X6Eg20hTeqqs/kmOMcNula6c03M0mJ7SJwzgADR3FHsQ0TjuK8sKiYSkgH2B+pUsZprifZeEgKo9
Z8qdpeThGBeeMf1BytQ0fwviAgGGpjgAxMMmZIzpk/SHKb1FmpCEaTeYtHQURNDWcEntMZCWWYNe
ZnjJsbONSo3bxPFjP1RBWb1pfSE7kb14ADzxuxTPkST2VSsXFdx2VQgpBIxMwP4uKAvMVrUYGkqy
UKkI4Berb0YbU+TN5vB6cPWeyubve3QqrTMHGJ1CC8tHP2O3VZaRjCWhXapHe0kfZwO2jv8F0Bny
7q48KocMo+BLTT8XE4B6xtorhwWNtoMzRHmQlqAokmNUsxT0XOW/iNyEi2W6tpqc66p9G9rZVTv7
Fir6rNg5KFnkUXamcT4g0njSJ9OXVbTRmrHAge75FssA97kOAKtLZORUaiRkUTN0iCXMl9nsjgoR
PE0vkfag62jPx4AILll0KnJ2rjM5BnKAkoQySuLGjRbdTtZh5RJKApAiI9eQOl31RS0CCV0y4Dpf
mSmvH9/lKj9+AecB2rnrGqDqJ+FsZ24+N66tCF41OwHaRxGcgshVB4Dk1MgQoMmvaw8OcRg6Hawb
cVeTYDV808g0lehuYBp6wQxqOIMJcIJsfLu+Y5fO6sNy+HzCKHUsni11bUyRBieW5dY1e+uEmlrq
KKwV9dajJe8ioP4okIuIgDHKiKagPxK4W/1Z740yBL1h5s9tk7rDtJi9J2ss/iXHBFzsS9cXwJIr
o/JrpiqYL5RAAUajtjg2apscZqsE7XSnvICuE6ilFtIT06JOjpr0hVsVWMMEmppAKyskbptf1dg8
W3P7Rmn3wsjwAKOVceVplgPKovvObmWAcOUBHeUbBmI5mSap18iJ9qLHc+mDUeUwdza+GWO5CRB0
1AUzDNMgMTBsoh8dzesv6sAyL9MH3bFzMDWOo3QXVekBSTZ/GopDl4yKFyfzDS30M12fqnYtK+5s
MIT4IP45LJjr91hFP80LOuc6IDoyuzIdNjWJL8mtr0Zws3b9ZAMgrpzQBqwnoHNrzLs2ju+NoXiz
9bG7V0pKvIS1o48hhC/VtLTHiFk/Iwm/CvgZ5bkdPynx5Mv94Gvlj6mLb0inZWgZbROPWHl71qMi
w9im/VmdC6+KlyYwa4XeKj1IpdUhP6tR77b98vm6Mu4rvI7EFqBaddw2H51vNKQDXTCNEqpIN7V0
CWO99a6LWH3QR/++qt9vEdydKRdSq9pqn4UyuD3YALSZ+gu0wOkRtk6l5FyXdnltQZqmARIJLNKq
zpcNKhr1YP5F00tt5UC/fzbaxptzEenr7rb9lsJXDeyczZI2L1kY19PDyLKvSlcLWl/3tk3F/I2G
qVs4dn4hI1GWWIslXB+2WgeVOVq+btNjpKhhTQE0MQCh4PrW7fQwoMVSR/HARukeuR1OGaoGsFY0
hi/PkeVYVGdenBzsSKnbgVbcX6eaW3fQvfEgSufubedWMK8irUxja4ZLJAsMbEwYen0roxSsb081
tlK4y7IoksWKJzkJJ7AytpBmkRSoVZLonXbJy4hbGb01IPdeS7bmRTmkqNmskSUJm19WiHarGrPo
bv6qaA75qv0YzmvLnu3rX9Wf7S+9c8xbgC/m4XzPPCks1oYCgQXu1CbX3llTxzCfYWoX4xqA8xmt
uNWyUAeexoJkHTXcFjRYt3JkrzhlmeLPSVJ5UQ1wT5aWySnTO+AR4AUcgO56/KZa1SAIpXf1e/NN
3Jl3JVqrdInhm9r4jo3smzqyF6nNTUed5E9LV/68rt27pw+4NAWVOOBS89fuEhU1oQlMtiGNb8ZK
5dqsPyig0BSo2d79vuKy/VuQ+tGl4mbHMJ4U4bqdvqZmQIvvrFecchIZjUgOl4TIZEku61xGm39d
H1PtBpg8bjKCATQTeCKRoNV6N4kAS0+XUrIgqKnqv8piRj6ORpgekfpXq6z/JKBEDh1orJjlBuAV
Z6UpLYGkO9A8tKP7pH0r6I9/rgcaCF2B9PreKMZtmzylCngN8fs70GqgkxXgn6+REFx1L+baSuH2
TE+ZnMyJiQe4AYSkeASSHNGmY2S0GNgjoYy+Gw9j2DqyqrIFj5cLUlR72o4mFQwW2SvYC1+qn6nZ
sCRGh0XRKE4inYcaM2F6Kgj+92x4K4VTdbktI6I0aR42NTBbI7X5FeeRsmKNZo5ZEMlFsvPbHxzf
ZmHc8Wmt0Ztok8zDtssrkC/K35YJbOSdJJo5WE+ID1uggGv65P3Fz+nhQipl7EmRo8RIMWqpDkCC
SNWX66vZGYHEO38jhXs+FTEZNY1hB9Uu9cFzfpcr0svEgD0ct8sPi4BOeGiIZ3TRfalHf12XvmfY
W+HcwwqNHtk8qmggYdVfOb3rSeqqk+JElYh87fpeIsL46EEwgZ3lS4NDk6v4a23jzd6JoLH3FB4h
33sPApot+Ds3IalsR2qK6yRGMxGhiFS0EfDYA6B9r+/a3mKQmdF05LPBcMDzD5nEMEiXTVCM5DGz
XiwqQhrbW8pGAM88FNdzRNKlyUMT0MQlmxw8PTw2Cfzg7jIwUrWWK+Ft+b6yhlJDlQaUBCK5OSDH
5AvLSXvqtQ5t/VvC+gWbe0PDu7CmM8qRRBnBcdHmN5ESPxCjfzYHImp82d20jbD15xthSbdoeSax
PKwJUKQQy6Ss9NumFWQ8RWLWNW/E1GVrGOiaRnVhQJ1vsH8hXv4i00Vw5a5mzzuf7dZxzkch05AU
koI+5h50gSy/pcCZHDDK1djMtTFdnqnm6Q/UerOBnCcyl3+vbNS141REbhFrr9dFiDaP8ze6VqUA
EsbmwSkFxfyXMVSncqCCS+m6FIywfzyipsyKvpFhPsXyYKSVr6YAw0/bw/W17D6Wfh/RBaKAXs1y
q/cjyBEkCQmSQf8+dCm8To4UZQ4SXQCOPsmVfSCydN+b2UlT8weznQsnzZW3pZNuZqLcDbok+K69
K3n7WdyVbJt2pmYy9liqqvNsoAdJ6YDMFxitGkR9KRiy2pMGlACkjzAKblw06UkFHkFDZCAAWBtj
llJ5ri0V1GWW1LmTJt1MhaiZbu90NxL5l7eEyGosbeT3Nas8tbL1UpTVa1m2guTtnu9ChIjHErIi
ePZyYUai5uNATJKHffqpSk9SVvtS91dl14Lk5p4Xxqg0Ev06UuwG34MN2P05syQd4YzdTE7WMOYM
CRE+ANciE+9PtmI4rVh6vcsLa63T6How1EAl6ypvlBrLUVL1zrRGDb2P+o++62K/NbO/hkGUxd1f
KAJRPL522AbsjraLnZsI6xE1evpQ5V8ypTAFfnNXO4DlgqPBvXPRajlJBdI+iY2r0ySvTZZ06Cy2
FdcE7LfA/Hc0HzRv6AfDlDWe1ny8sQLYzVLXZGFukuVeznTMVpVaGj/17TA/F0Ye39SxBPaohs5u
BQaLh0yTFyDyRyCXRtFAObVMb/EsZEjUR1XkLbbWAZePiapJO5r84UM5v55EmdHgXLMQgO6+rc1O
lulOqX+mJBLYzM4RQxLqHXi1GYBCWQ9nczdKdp1XujxloWEMpdNO1nFqkGq9vvH7y/ktZP35Rkgi
282c9iqyiVH/XU5+qXC+QwneRMUI/0AS3k/oqMJQ7kWzWiWNrRmbYxaygqjBMluHSEU9hdXkRsKc
8z9flwnABJS712HjiwayWVqMqrXyAkn6BkCnLXLSUfW1aKxn2xThTqxHznmDD7I4lSgNuWmUJs/C
3qK3UiI1TmdFGN0ZjfuWoZBm5PmznRDBfu7YJmBr0B1LdB3vUp7tp2VdNUcTMOSTKfuctO0TZcRw
p7gU3IC7clbwDvDkmMoF+VgtyaxB/r0I7XT2FSl5lKDtecNEHQo76o7BEhuzQegMxcAed0WUfWTP
Xbygz15u0sNAbPQrGbOIznlH3z9IWb9io+9TEffTIDPoRQEo36oAjUffWL+YbH/pDfvpusrvODUT
rZKoJQJiBUrPB2hTk6ZTg1R9qlnebHVuAWC7avmmz8a5SnuBv1h/G6+GCBlQ58bUI0Zb1q/ZLK21
8PhMbbhQuywHp5gBxdPJ8hczVT9RJX0cp/zQD0Pr1kwSprr3lARgTSoqSABSuig6azqK/IrZ1mFa
OC1aF7066D5JALG2v6Il6qz/RYNUCNu5e5YgycVtrxHM93MLHhQzonaDYktcdIPbjYvlLK3mmXJ9
Wu+TP7ADgE5AECh+wNjEHaaxSHYe9UiwNlHh9dNfhaXcZIpo+HB3I9FmAiMAei9STR8PcZiAhjqk
WhHi/eAm5YOEORepEqXu9wrdJlBA0AyB9QBzZf2Mja7UwCReSDHA7aeEftapUrtRUcgo4fXxPZJd
0y0YjwFZr0W6C2h5yatRLHHWwjxi/9m4bTH/dqP1Pb2xEF+FjBnkhCSudJJbW9jlt0ZTvGJvP5a7
o9QukwcDgV2I2l17Gix6R1BVcfWyld1Jj4ZzYem123WpAURPaTlOS0qe6iS2DtOwKAI12FO6lWBq
bVRTL4sRbVN2SGZEWTjM1anutSe1lH1zlv3W0AXuY69Sj0IVpvCwmwhm+Wh2Uou20ulIw7SmIN4p
NcVt9fgUx9nnsZSDrgWfBqYAZ9KdESOOYHpTDe+6C9vTx+0ncJFu1RNzUUHuFmpZe7dISrgk2m0n
jc/XxQiXynn/NB2XeTaQFC/Jz6Y8yQAdrtjoj2nkaWgvLwHB2yZHLTW8XtIEa9xz07h1ANeK9i70
/XKWbY10TPvSgjEohgcQD7/q72XrexdPp1rUU753y2GA04TuAGcMddyPhpdY7ZxVEQzPsuqTLtUP
UZd8ur6XexqKZDwS3RBkX0CPpqZm5aUJcxkwaGNa1KP4L5XRc6gLak57yrGVxF2maSclZmMieMxK
zc0mTALE8mFqJkEst8ZPvP0DhwpwPChArwwXH/csYibtSYZyGzqSRh8P5BH9P+3kgt8l9fIcKL6y
PtOHQUFB/PpW7mnGynqJdkNMw4Lv8KNknY3aosY6Osf07LYadLesXyt98g0TflATeJbd3USJeoWU
XwlsONWwrXFEgyh2M5YiN46fh3hyGBXB1Owq4EYK70yjemqaDIYWZYS6aatq97YUW5+vb9zukan6
ysdrglKW7+hFAw4BtRHWkkqoyaARlA2PpYbIpA7ruHGQcnCuC9zfvN8COVXMVXMhiHbwusDrcUb/
GZ7gzfTzfxPCnZA0UqJWClY1yvRcUrTREu20Mmv/b2K4I2p7S6vnBWKG+a1W5mPe1Q5COoG67SvC
7x3jdFuLG3MAozHimUnDoBD0wmMzExjQ7rFoMB68VBQL7uijARUY46H9DCHKiK5B2vlo1nIj4Ujo
rhhAz8J5qyA7vGiMT5sUXGWIBNmQodeBxS9ZalbuWDef/uBoNoK467AEgebcVnBFkTJ7ESEeQvyg
IYNAA3bjM5Rd/l4Qdx0StB4sVYMraQjqY9cHaNlG06FPz3YbWBgXIQfWucqn5kvhp4FoKn89lAt/
uxG+as4mODRUNhO2oNhaGuTJZLLbtEqoZNZXSUc7cAZIGrDVOEtqC4oBu952I5c3r3gycDtCLlop
vpmx+lJoZlgt8+KNSOdBRWeBwD0vtY3l1p9vFlqxIe1yZHjDQqv9pE9Oc4ER1EKpmDNni4vOAzdu
1MfrKrRXo0Rw/zuC5GzCkAx5MdHeGS555+FgfJLpX5FevluatnTMzLrBrIBfGxWAhWKB8D1D2cjm
h02TrAYa7YzoFa3Q8U0VDypYAKzpUeutReCR9/zLVtSaQ91sbj03zaTHUGEK4rC5qPy5mf3rW7mn
qFsRnDU2XdHSZLWSaDZdPARdqXsp6FNGANE8t2cTnSmd/PO6zP1lIa2k6AStZPwtXWRjiplzhARl
N30DuINfaJKgdLR/SL9FcP7fBhxLgbgOuVA8awabeG0V2iJasj1jAxE2SPLwlLnsYWrMPpfKWMLb
oifPQPunSIaUt0NMHtJ+9utZVA/bGdxAmwFauDCxD3rFi4ahtK/qEpHHWtsgnk4tQAkpd3EFdDyq
PgDqJ3H0sgny7Gsjq+dY6z/LpfUXTZOAdsvT9TPctfvNp3B6E6Udi5o6QY+YuvxUah3MNEV/WiFO
k2ysHQxZVU6pisDZ12Pj3SoBLTemZy2iXyTsJlOfJ6XFBmSYY8erJmudnmleps2Hno6iMev9/d6I
47QI/SooSqgg7Gs9+qoEGl1pTYJ1rKot32ljxcixu7ZhgPEAWa8dlB0tqwlJG3g2A4guiz59jWsR
LsiubWxErJ+w9SosYXIkweSVBmMcoE8BSkBui5hUdxUE/a4gwADk7gWUj1I1BtIjcJO42rOHAdA1
bpfMRlDGGgY39RJQuNTyhqrRf13XzP3l/RbMaSYI0yRmZ8AQsseHpPhFOm+KRcm6vVPCpD/Whkac
y2Fjc+zYQmL0a2oDoO/1ETDJemEf//lCMNxvI4jBY+ZiVJGaCzIbCrL9owEMQ2K/DVQ9YRT2D1zl
Vgy3X2CvU5Exg5g8QmuloqBFecIV+np9MXv3jA3MJfxBjvNieG6cAROvjxMe7cCTczLNaEKlpcWa
pUgwQy1JJJQUMOQxIGDcKMY0BNfl78yFWZZOcOVggAj5Oh7LzqCqnZIBQ5ik1OvRUUsbvWez0VZf
KBYOeDRj6d5iJbUNx5xHTHMUQxwUcYGHl0aiFNhachELtn71H1t3BioLPO5ALo7vQhKRz9cXlFRk
mW1MMReV5WBw7YnKQ5DWyvOsTaIN4A2SF8aZPSPgc5Ab2QA/n/kZZIHmWwFOS4/UwKwdMHOLqfkD
piaPTelgYl0V3Beipa5Wu3E6U4YqHMgm1CCuc6fRbnUZI/LGZ637Kjhn/lL+1zItcNcS1EFR9/so
qC8GPaWdagTginihd3qwHIvAeogOxnE4xS/VS3KDKY/v/5QzjxfLWZGa4WKWOuxu0tyT4YVlT6Py
6frSeMfGi+AeNEsnZy0qdUZgT89ZNjrAVJmHX9dlXLyaeCGcliTMXgqAYhjg4o0eZ79zioD6mZfe
FgDF0P05yA7RG73Hi03QdnDRvcJL5jSkm3UMlszLKhmxQ/EwPZdB7ANPU79NXukLsmOnDKN3ByGa
3rpvl1b4W2NW1d2opjWQZI4XLLkHvZf6CuaAw3CIj8BmdNuvkvdPm7H5dXJJg7hCS9harg5s9Veu
xG433xIMorJKxMa9b/C/17X+fLOumhQdIFWgkgPxSf5jxBs4lhs36QAE0gTyICKpFukn9yhbUctZ
tS6sWEo377/WbTAvok7EfT/y96L4TkStqXQVY1lqMNuYBLNLSfIWzWxCtbIIcJFiUTGJv+m507I5
d4LRs6yP50wL8JYByyu9U9Lq9brNCfbN5lzHkmuRbBQL0CT60WHJwaBfuurzdRmiZXC+gzALaHA1
zkbuUqet/6qGh+sCLnBR+I3iHEc+1mQy1tMHJSn4N9Bx5ZNj9GAAucJwFv8c+/UbSrbHyptvItmd
MQ3tXP+Eiyue/wTOgySs65Y6ggdZKUDiG+VQhShNO9kd2DO/i5AkVIF52ZzbiMe4jlLp/T6NQuI3
4eANwezOwEnPwNPXfZpu7KeVVFwKVacNp1A7KT4F/rZ9bGRH5FVEB8x5lUktp2EYZzWg9McY+5re
iHaXnx/gd5dzJ1VltbQcccDlGSPeACE7lYfkKf8ihgoQrYVzJOoMQpXIgKQ5OyrLj5y9CRTluse/
aP4eh7kfJjQQBtFXK1zOhRf7uTuc1M+aC8rmUDQW8z6j+59vGJ0vQkYG3kFDiZiEnaJbzLMG5c/c
NwPlQDQnDlf8finsHuxwCHPPPkov15d73b+g1+3jPQC+PpABojIYLMBXBkOyY7JvSyl6EgmsD1mR
j2ISrdEzEyg5oM2VwVdcBtMB0xahFJIbcH+LtFF0hJy7kZcpoc16uWnPzG/u8hMsLlgRVoDdnwex
J4pfLwCXPqr/Be6T0li1WSY4Q92R3Q5UwH4dNGF/g3+HHJycaOlzo3sJdt7eSg/2EfMm14+Rf0Hx
H8D5mxINevWyWoU8a2cJXMhtXfrDGD0hLnQrgix2lB+qWPaui70oK/NyOc+CyZm6SOb1XIHLppyL
+/5Aj0ag/hez7oLoE+XKjzpkDGgF6t91yAUyiReFCAG/Gl511p5qf4URzQ6Ayz5mZ0W0u+sqrpko
53PmDsgLcoNVLrXmMmCCJHUdpMt5ssEwJwp1BRb5nt7eRGaoypM+zaFL0acBCvta3lcubOU2vi3A
HbJ8QzP9owiE6GLikjvH93PeCNUr1qRZD6FDEIXpDQtj33wqD3ZY+v1f9oPI6V134mhY/niUSz92
6hBDnJZbjqWfp1jg1oQL4hzOYrMupgRHFt0mD3ZQPaU+luRqp6Jz2pMkxJW4Hnrixf5xRSkmDInJ
EF60iXKbz9+SBsAdhXSQCkFA+N6hdEUZ36ESN0eFlpgySns4NzW0HusjGlfK+yQAgFOouLhEAG+b
3BSnOJACga2vh3JNMOdj0MOsLmgVwhKjFOPBuXor1ZMzdiGZj9J0PwJ7wPqi6zcqEBcEogXuje/a
AmRKodSrvrRe8YLmWQ/3o7Peyy0ArVOkXLuj5ageQN6OoqenyBw5ryPljWSPKQ5WmedHQz/HZf2c
AnVA4MBVkQJxPob0NF0wHouXH3MAKulr9+3Zwhj2BL7s5UDdxtMf2XnlmC+cPATR8y/gXj5p39pH
cZ75IrfNuQMeV8RS6gLP7XfrmYGcvIaw08FGuJph5M7J/MhnoiMW+Fh+3hnhY9WzGevvvdE3j31g
nShMtj2AD8qNbydXBmxz4ieCEqXo6n5/umzMSdbLeukWyDX10k8n9U2lhmfErW9Jii8ntcdS9pCk
6XFoxxuwO7ojWYByHz0wDEv3sZa4+ZKB8XvBiDHG716LFVe3bmTmACn6KLAD0SZxXq3uSInS2GoH
AfMHTwJ5ggZwLhuYB8k3y4mc3s1Rrm4O1+WKxHLOTTOQJK/W6D5LvgOY2EFFjrL7CogVdleE12WJ
DIHvuzYxE16VyK8jFakcldiz79VHOHHQGViPK51BBqIwOXOy70s4K552S4/yDykEDOGRHRLBx1yA
yvGGwPk80NJa6ixh5dpzrzqAVPYWMBh17nKjflke5aDvVsqrE+Kug3lMv1/fin3pFkA1DJRCUdTi
fELTZiNaA6Gbyg/r1JwUr8HqzbvBnfzkDmhSruXobuZLX9hNJQpDVlW68Pa/ZfNQc0nT2SPTkJNl
p97rj12Yh/odeWZecqjDwh2+CNa662c38rhcymBLDCCtSHdHt1aIYloB+LWAgJ3H7QJ6XEcJVVDa
J40jGuDfdbwbwVwsUhjz/yefm3a80/vWnxfylU3ta1VJPwWL3L1CN7I4+5VU1kULmvMD+fQvuhcA
AAXVUXVyD0AIIpcqWhlntipaafoCUH8I6gYP6VrcI3mY3EsuAKnOpR8Hli8fRODF+0+9zRrXg944
VBNdizMdIHV0J2/xwBgVAKHUa44DXs+awCPuu++NNM5ApamYZBng8oH9XDwoZySHKZChp7cSWZbU
1cP2m9I66UN2YA85kGAs3xb4xgto6ncXsfmC1Xlu1kvS1kyUNR4b8SyZAitM4KSq2xVPXv8VAwNW
DPslOlg+JimMvsBUDA52JSw1XkqgaU4lmOkAyXRdY0VWyXmguTakVhoR/Uz1l2V5qsmX0RDUuXYv
l9/7Z3Dzr2UhM6Nka3Jq+k6pfejb1CnSn6z7YuAlfX05go3jYSZImpkRyZBNTdSznjdBAhSpvtKc
sRFBCPwHxdTXsft10pQPWUdbS5OOrA8CXBl6kPvRUQnpIT2lYeNlT2sgZx9bKE3sUiAxi4x/f6W/
xXMqksll0tAcg2AV5nyaNrqz7eKmtClqJsan65u6upHLm+K3KE5HtMQA+OP6Lu+Sx6U6dfq3679f
sBQ+GJ0xsBzliW4EpAJjATtq8bmdJSSqn67L2df1v9fxfqIbQwYiO1uKHHLWOYB8PCvpG2rFAg0U
bBYfbmq5ytDmiugmX6jTm8ypepHqiURwlwxD/6acLI0WsIkCLeaJCYdJ92OD3zvFXSy2JAGmQqo1
xOrI+gTKmZ5WlEPwqK7p7NQDuMr1oxEtibtT6spOFavD0WCi2ZFQHY6FOR7R6a9auDl9u2MljVXs
Whq9sfitV1+YCH5WJIK7KUpmdzqVcFelBXGtJHGALeAksiXYrP3XG3Ba/t/1vBcnNkuJSrWq9bVM
S38ZYXXHHgugkAJ/1VE/K27/1INkzf55/YCEMjknEEk5iyZMdgXx6xJEv0qvcskxeyXe4KtnhKie
JJiN+A/37t+r5Cfru1ytZmBnGUH+Wr4sZ/sm86jbHqRv6LcBu8oh9Vgv7FRY3ealr7PMlavaBs8u
p4gWY2OltwQROdh9FiqfZqn3ZdoGWt2fqU58GWCcgq3dt7bfMjnNxFliHnx9BcxufFc8dKDgbN8a
z3CUVwwbhrogpNrX0t/iOC2d9dKkxmDgJIuDOp1SjJ4obeFdX9SqDhf7CMJlDCqjQRKU5B+tzTTj
VCUFDs+qF6fvQLcu30vGJ0X9PpqzkyiyUymiAdjde+S3zIvqMOmSvp5iLYhpBPiAh6YvvBTDLZXR
CbZQJIl7y9QYgYpGFSHNlFM30p/H3vZLs3KmWBRt7wZPmzWpH/dxSpTRjAa4FIvcJNpDumCCTcaz
HBioJmBRrx/afmi/kcbdLKQk0WoYKOM+ssIZjukJ7Y5Bp6Jh/r+JYfaTuBt53D0zp3SsEobVAajr
qT9qqBmZvv4Y3Wvu+pj4x7AT76H8Rh5n3XJsyhS9+Ig0Qusk32YB+DKC7siexSG8cG2cVaPza+mt
dj25WyOsQTSADpo7HSj12uq7gv95bZxZG7WON8OIsyvPUdiippDjGVg61YOYv2bfNW/2kQs+O/iM
DpXF9eE5u4uXIF2y1r1RCQsNJKlGdAhpX67r5m6EsBHJORSrGGmerOlDUNb4k1V7svnXdQnXjRpd
lx9NLbWJOncTIjdWJG6cTo61gIYI0L5RJQKN2L9N/14NYAg+ylKbvJipjdWsjNkrYcNwQx4a71/J
F/tY+bqgQ2NvcaC80AFEK+v4y2mHVktaCpFyEOOpEj8XVoSJ5C+LkfjXN3G3YLgVxKlGJHU5qEKx
i1H5GnffWJL7Sv45tQG6NTtziQmRl+K/IE7YXx8gAtA7bSMM4Sy7BG38NExUC+w+8Y0Bzb8LoJ/j
iS4uKNf+qNyNOUrMTqyQviYPVlaOwGBpJW3NCQzev5KWiRcFJsppZSgKELTVyfOX6VYa5yabXDJr
8DSv2iK7qqt57BWY6kH0ZU0RggIDqZDBpWh3Ad07cNarY+9M7spiXzZO9QaynGfMNqeeaMxpzyS3
n8XteW/l81LF+Kyq+ZHNr9Mg2ubdQ12ZKjCzCtCTC8hhALmDjgBW0hazm4BDb5Zyp49ujMk8CNR2
LwYD1gmQldBWDUBW7uazSBzReemVgA6Sk9rVT0CBfk1H2WsUYMhPjZ57WVs81GaGesDQVWBSpqjD
K71rtzQUfMzuxm4+hjvvWZq7AZMxMjpU9F534gMuRr/1+/xgNbctBa1L76aBKKOwKxX4Ezo6ztGq
zT+PtTrrgCI8ysBy+1UAubw3BRG9SAAXy4x6UVhxNoFYKE58RTvZduJd37m96B1d8WA5ANS2jH8f
3WpJZrmYkwVerrDdKG7cqPMWYI51hXLSs5+ghfwDgZpsr/hOuB4IDwORZ3Y0dZaE8oEE+hkDPE06
c1SmIPy86ZqXqRRs4boA3hNs5a0Ws3n5qZFcgZi3R0OicTTUU7TIjgmE6uu7uHs7baVwl0XVAoux
r7GqNcPbPTUhhpxAa49tdSu0sEmeKMu7pxlbgdylIVEc5jBCoCwNzzPgy9tJND4lEsHFD3ljNSOJ
YuAfJ9RLlmPdz6Loec+HbFZhcgFEYTYkIyWqhtlxbYLUbvJwAo3WShO28lyIYL3XL76iCyYXQ4AE
r1pInq3i+qOCzP8YkKANmcA1ClTO5Kw2rcbMnik2rsZkiFo030wAhThSISoQi+RwHhi2RUsDAFfo
jO5dNX6m4HybS0E1WCRk1ZKN/ch5kbNpghBVLgHT9WhnBmgaRKU1ga6Z61dspORVV09aYcCTHuvj
4tX3xF9bfFDTB8dYdz8eRK57Nxm9VT3OLzSyPM7JlJiBdKiPkYsGppf6OBwTsJtJfhfAN53x6Dlq
4X93dew+CLbyOY+xNKqZRsVaMPeaV9WVHFBGuCCg8HJ3DtDU/Fa6ohYjkfpzPkOemiwFGpUZEDX2
yh+MnlNavNDEPMS69UOmXeROrajLWCSU8yKso5YGkD1gnwbxYaV+0cI1zvqjqYTNfvJjxi3kNNTU
oKeP0eP7/e+qx/QM3gP0LEB95ieBy9/1XYDYUoCWAzwj/kHCEs3M44SaKMoDxgAInWGC5xxBQ1r1
wBIEj6Lj27XEjUDOrVRSo+qDgZ1Myh6TSCAkKFhxl+q2wBhFcji3Ui4qKdW4MIPI6MOIPJVNDiSx
x+vbJxLCuRWbzfXc9zB4YBiDzlobXE1Rv/SSYQpCw13Pstk1zrNYnQbYzCGHM64k2VGGFChOhQgu
ZjXWi4tlI4RzJgVGxQpDh5AopjeTat+McfIMYEifmaZfL6n3v20e5zsACD/ZkgJNSKfU65KfNI7D
qSGC2/mC1mvN/QAE528N5/xFYtgzy4FWgEGfAlQiCKufGt8Ik6MRKoHqj6/T2QzAWf9pwOMJr8Y7
8pkEqtOcTXcMRvQXgzRu7c9C/41gA/aeOdsv45xKmfQVyFvgvGmSlyHu2uRoxvUczqxV/alOteD6
hgvk8Q2oupyRqZ0JNjx6HurlIFl3U5o4GniHrgsSaCvfdGpj2s80Ipxs008gxFWyk0GHT/+bDM6P
0Hwphyx7t4jiPqXJ9wpc6ddFCOzhPdO3uc7XZO9gJyWW0QIOt8QrEeOg9DHrYi9dZNWtrD+KhX7r
6nuAvpEYyVNd9TIWZeLBq88/rRrwxcPx+rJ2UzUY4sdbDwgGJvhhPoYps2xN+qLg0gYb1PH/SPuu
3bqRptsnIsAcbpl3VrQk3xCybDPnzKc/qzXfP6JanN0+M4BheDDALnZ3dVV1hbUEM3ZIja8wZxDN
stLYm5nllSw6Nh4FcC7iG+CtvdBPnfA24s3oG3lR8Gb2yLMIzDd7yQGRipc8RrMEke6sysuyDPsR
bPfZrtkRd9Yd5L3mE6fWOZxHiF4FVOa7x5bhbzZXit51CeSBILfZQHIskxhU1Mihnxa3P8f7wCUz
HgjNrchhmQ5yRLSpXgmjr3KYBXwbYuTZHfjuwCvBkYuj3wJBmsstQcu8bH7V1JazrmvO1r1eS6Ve
HnU3lmKtzzzG8PqHPszb0FJyrWDVube8KkGhBjirAB5GusNi0pIyGlLYRTHZi2BGGlDhTAcGYjgx
+192cCWEcgv1CNQO4OgicRjs+bxHP+7oAqkn5+RTIh+mRGPs3fuRfBEoAb4CLChAhaYzTW0AjeWJ
UQQG+r5CCNnDuwSmiP7C66e0uX0rQeQUV0aEF3Vu7AqY+UEWTUHurSgHxCQLCXNTA9HRBmw3glNG
Z41EqEI6lTCO5GJLf/wK3b5WKzmUnY8CScgrIMzhTTXYgp253ZN07pzsjrBis5oVtxQcyOBkQcgm
fenLLLRRDdoKi+KaJAMqQYTUNc8Cwha3Yu6VFLoDc+oGdLcJIFL4K4ksOiDdw1iY4RgHEGbi6TRZ
otuA46w4R4dq34C6i0V2uqUj60+gbnJYDVmK3izBHWV0vpaZFRkHg2MErZvDkmsp1Nn148IPWoSF
Ns/ZrnsbbN5ZdqTNN7YCG7QLeKVGKI6R9zGhdENPk1seCfVYFVqGzbKZW+58/TXUiwDQrYM2NKHg
JvGrxj9qndfJlyW6Fee36xdwU2fXkqgb2PdFo1Xa/x5V5V0BFlR5J18MrAyo1qyZ1M2K41ocOezV
hUe3wiQGqO6jYSK6if3F7/zAXfYLpkY6L3RZfQSbj/61PPqdoEr5DIBpor/iPr6LD7WVW6Qtsj22
uxB9y38w+cdSWOqxoIdGB4gCrJGwVxuI1zEeUpvqDXHriyP68aXlTZXhI5grpZxEl6pRboCYE1JH
Z7hJb3svspFhvh/txG8vJCXK7A0nl4L2E+vdpaKzcMzkpErxcP1rnnmExME0TpzXEBgEVtSyZcZX
0ugmzaSqok6Uiaqim/ZVe2vP85k/Lb5qA0IrOSPJYRt72a93jZns/+ONpLs2iyWXeq2FInXLITIa
c2hPiiiZnXjLxaxRP4ZpV2lbBGbHdpgjwc1KxJ55CCYt579de5UyMMY8RkDvggj5e3bU30drKr9p
kEsR/4BafTOgWB8dZWU6dKOMrQpF4ZPcFuLCVCJUBYvAREeABRwyS+vfUi23k2FkrZS1mZTF0YZJ
n6IZWpPsxN/jOYHXivFaro+T01ndid1VwbDdKmVyALdX9DW5/kkHDMcYbln61UffS+E4YXLp+jmy
FkeZmjSOObmsIasUvifljTp9u/77DFOmUkZlbJsUDBz4fVHXn5B/O2qGEYKSvmTEgayrTRkStQc7
Yh8YKLuBeFxKhFct60NTl5sUbL9g/QvaY5oulxSI5t71FW4lGlaaST/6pKXCzOkC9RCzwtUH0QrL
+1kBJKWYsTSR3Kkr1pIuhgQz6uPZBFERGMa/hT5wXJ6MFsMXi1U/1G58zxobZGgHXRYBjqmYhDlO
Ly30lyiWnSGuflzfPpYIyo6Eud4mYkbWVAKQUeRGYPTrDeOMNmeQ1odEvmIVNbSaopdKBuM7YLSB
d7pjexf6/GLmtzka2bV92tjtMfGbWxGzLJ35X6MIuliyyHooLz3CMdFbMBOoWpmBfobOHBz0t9r5
RfXzi/FwfWcZV0+jzMhUDPrII8HuNkDVNUDczdeDlY2st9FmhmW9t5QJqdu4VTAsg7dexT0V6A6Z
7VrnTVE+D2NvouTly8p+7lo7DxlIWKwVUsalKfCoScCP4JZNYtZBdK93uy6SGV1FLA2lTMsUNMs4
tHA9nK6iJgguuLEc/n+JL0nidrWJdC1k5pN6AX4t72rqaykd9eXtPykDjRk2N3PTGDEuAC8oThv7
hciBhYMFXUQ2/IqB0qm4YwFFZFYt2CohynZqNZtjfDbm+zS49EbnyCUrA8awvTplPLI8lvsxhzwR
tG9RaO6QkzI51sAbQwF0ynhUWTGgtQxSZO5pNEoTHCb29dNheC+6IduoSn3hRJxOskOnO4YUe7c6
dx4rQbl9X2TcCkEFLwWda+rSoZAAL4UcbyzuhWJC5lVCF0dUMm4MufFf1UAXCSk8qNx0yiIosxJP
8gDczbJNzYZ/QxNeoB+l7jVmTihtn82HKMoE6MgNZlIMUUaPwY1x6f0wzBkxDEsGZQDSKeAqsYSM
SoufZGN60MaUNTn/D6+vvxdC93XHwPor66qCKnuGYRpvJEnCWZ2peXVvZa+C00AdcsaLaFshPoRS
mRF9mnJ9kQLBbaRjP+8V/SkbefO6br9PNl3RBhr8q5NV5AiihrwrkwfxlTTaoCP5NkNqRLbnZwyS
/FQsTKQ/5T/YZad/eDh8LJEyEW3OB2rZQzq/Rw3g0vizO+4qZJmYeD2szaTMhCwkoVAgFYK3LKgn
kPypMBsD0B4DXUWz3d+MqVVYrHzItgX8WB75qFVgE4wKQMKRgXEFzACEPFITYmHm8TlBKvn6Of5D
oudDFBVPKFls5ODaQxqNTEshOWmcxV2PdhzRr59YOB3bFvFDGGVCogoVrknCneP3sV975NhIU8B/
3T7KfOR6ooSdAjExgvc6vJdFlOiLwzzHjN1jnRNlQ4xGLsu2hXJwDVgt1GI0kzGyuUV8LkOBxaew
7Yb/b/NACfRZKQCGrwoJBzvf6fPNnFXf5oWzQxkU8n1xnktOtYuM1ai1HQbCpwC5GjCvX9Bncynn
Iml5v2jDrr2N3MFMd/1ueizYM+GbFnkli7pq+hyUmgBqCle6CO4MHBeHZKpUk7udvkV+boNFzGFo
/+YBrkRSF21q6lKUdYgk7YLNw/Sz+Vm4i6+dWzu84fBG3zXgrAiZg/3MfaWuXV3FM9gr3x1D4FVu
AIxXMl7Bo12F9UzZtGCrNVKXLikRxk8JRCXVgB6qPAMOUHW7xNnr9c3cvNwrOdStE8SmqKcRcgzg
XLoA8HxCd/S+jzBZPyq+nqPtTlzqXaeL7nXB2152JZm6hkE3FlodQDJ80c38W/ymHMXJSm/RP2bz
boS0INAwPFanE2Nf6bxjmqT1iJZdIHry+1D4XpevdbQwDMxmzPWxMjq9KIRp1cc80c9BtcUBPBFp
tes6uUC37uzHAcdqoGEtSvxsZPKxKhTwKpCGgcpVYvFJ6nOnbLiX60fGuOp0nhFD9doMyjjkB/Lw
52Rkszlw8/1/k0GZEz6OQR2YVTAlRXxp+NYRlZCh8tt1i9X5UPYjkvRYV2Vsl+x1gxlhsmHyCeYT
P5jvcEgWMx4hVv5L3LWSSBkOjG/M0lCS0CB/SPnYBVemWS2/dPEmT8+8/LvrClsI/Otb+f6GuCaV
siGIvoNZ4nHDOiAGSLLT7TC7YXd+5aQPo8u7077ddUjus942LP2nbApGjTRe4xHKLugnEvhvsGO2
Iqd215VerbBmmxgWjO4qUWKtCYYOp5ns9L301PnlMTqAbnx3fTcZd4zOLYaKUcRJ3sJQtn6pNWaW
3ycpy3KwhFCPACHUhFJXoCfVcuilxNS1fdYxbjHjdOhEYmU04RxlA/Jvo34Ea5Vq5mGl2mOUv3Fa
f6PVyeN/2zkq7A85dZqi9yfoohkW1w/3pREcpz7QreuCGPZJo2yHzi9lq7XQBB4T2wlw+caYhRvA
UDY6eZgDHwUdYO/KhsSNC64Op939QfsSOegrV5dOGI660EolMVEEBlO0Iiu+jT3NE5z0wrqtrF2j
rMRsVP0kJIhQ9To68QOmYBNW1X8zYJMwpQcuGdn4Mgw4pkVr9DHujiaig6JuzKl75TmALkQM3d5+
GIGMFUzS4Gv5MicXVFIj5hO6NpTLgibLxedvCJAnIFFcdnFo87auhFH61sg1H2FIB3kCYa9n5zLY
T/PtdZXeHMUj7LL/tyDyDatHpSqVXGTwnOC2cBs94BGHqdmLnWwXSmdrS+WM3WgL2k8FIW/YyjYP
StWuOhUcjzIP+jfE9MIVGKxGMSSoxL0eP/V8sY/Vyeq10ZGFBrR4sTmPqhlriZWAYjnlWy8uC28J
VUswpn8TG8lo+MaSZPxFaZs6tXNUINZ0a3CZmAOfn+OsLaxw7N1mKR2+iRhGYdvbryRS3kjsuCIx
JpHEmQR6UDkAJ4PMMZLeD9WvapM1Prntd1cSiRFZnZlWCdIAzBQiUd4L94Odn1vScuIqzvBDs/Kj
DsYBP70XdteV5X3c7IvV+FswdOaz4BbFL04C262rXepX2Zn3DXqXyLh0+F27G/wJpVmvdLld6xt2
BLiuGrPoiHiYc++bJmX1HZQb4xO16aVxRKAYpDD2M+ja0Mh6fbGbl28lg4p5EeUmQ2hgYkHl5Fu0
m2J+sIgdtc4Y7xSWHMp7pQnm+/oFa2mXvrZiFftXg7w61ytGAnD7QbRaEWVO9FyolzCEY+Y97l73
FLepnfxRxZB2eqP68079od38112kzIvIFVmTxbgcY3QLVF0wRKMft/hXddnVyqjwN20wQM1l2MN0
KH+iTnAJouB7G1TgZAUn53W92PTQK1mUgYkrNEFy+ozwJgF0W/gsi+d0GsylLb2gvh+jAwrCDBMj
sXSEMjFxXOlVGiwo772jOWbAky2eu+caGIN+cix2hkuaz9SjaleOtE+PMzp0Y4ez8F93rW14yYFk
SWL7T3CEiexrNoEyRj0KQQsalrEfGhp5+tpTpsCcmpusuhv47xjuYBQcWEaIbhFWuaoSigrWr3OT
B+E4P8b7yW9/pV7l5HcRUCnU3XImCOb6ofglmYPL7THszN2wgOgZRug9mbOywk0a6kLP4VBmMdxL
Y3jMBZlhcBm+BbxWnw0uLyxCDphN8sIaHW4whUN4AkyznRy60+CxI47NSVkw2f/PfRrvH7RalBjW
oqTnE4kLq6NyLzwvA8gREje39GONoHeySya7KFMoZZhKFXgSXAsVagAHwDvogbuva1O3ZaBzSY/Z
SXlhDWttBoyrZVJmKcyAEKilCOM64dyFht3wHpSV0wvvurFgyaEMUyG3owpqF+hIHHn9nNgCnx86
YUR9nAV8yFJHyi7xaRpIYYqTA95NYOtqmFnhvLAUcmtBOgjPZAnjFZpKP4ZVfdHrNKl0XL7JJUPB
ih/fkoSs5A0OmcVsTtmJ1Vi8GfCspNJv40yYJ1HnM90d3qKb6bjsakBmlh5xXQtInGYopp/9CQYN
uV+0cVsLpgKNQQ76RDFSCH4mcKTxXn8gDCykh3n2ZVZX5tYRrqVRt70BfitXA2DerZ3lWQKMSnkK
fionNDrBdmeWeGAlK4lOXFseFXsMST6MIITU3XZKnTI4ivGdWqA/vK/xvGVBC2w5zvXqqFseAEcl
DDFC4HZ5Ppjt1KrmEBThcVTLyAIJcFuZitq2T30hik7PKT1rYm7Li64/gLr0yRwYI0gcdTeYgQUV
CWbdnsqAtUzGDaFf1lxUioYo4YaMS+3IVWhHoGfD2mIWyqTIOj3qxovBMobxUOhu1VtDaRLjKVrZ
AyEriezqMJ9KbzABcvhqOLJJGhiju8EabcVSapOzWbjkm+HlenupIMWIx3FqoTYAtm2/ZTeEYW0w
NSfcKd7kgMbEZqcWNiu+a5lU8JHqotRGIRSYDGvg5QWJpBAlglXjuiHfVl6wYxqEgRuMtZ8dcVzK
aRmI2GsiiORl/iqGsnIl/7CgDznUJUlUMSkVNdfdVKvM0pCs0HhTNT9AL1nphNVFynbLwMgBbJad
ADP09+Koi1EWQqEMS6xjnAG0sKBCyn4A324n2vMTq/uFKYvyiJGeLHxd6HjujOOtsST3XLrcyY0g
WHgFnYQZXSQinzzLPdr0jFR0EMk/XT/KbSv7sVrq2gwKqORAC6i7kvImAVAonkfzuoTNYb31hlJX
QYnnIk0inOJoyXv1lrtIx+I+svVjX5rJ7wKkPpqXvPuQSmG8FbaN3MfqqBsRtkJdjag/uKV4kpa7
YHlSZQbmxCY52mp5MpUGkKMAXKciTFxVmuoeWBBesE8PhI4eQO9AhCCI3S0eldNvICX4/WG+DVlI
SpuzRutvoDxzMPRywo/4BlkxgSk9ucpz/Bp4vRf/Qqsl8OYHIJUALCczS1e/1CQNgZYMVhz5D5HJ
39stUy4bkMV9OE7kM24xMoLuheAnvwvBAmC2z4SLZvQXyWze/oCFi3HQMmWRWjHseEWBZDI4otg9
kk8qsLs4M3dAFvy0+LHXAsOc8CuAkXWv7XMXKZl/BXugS7oAKm9VQTcAdZuWbuKTLETqNdbHIzpQ
L4GxOCUv+9ev1BYgiGFIwEWXBDCGf4HOWqDTEXqmyEYPtnEkqA6qBUh65L0awTLO+mAZpwA4qvKP
0G0eUdtgmq6NYHD9CTR+q6QsmlbjKe7Oe5VQfezD4wKmWdEk+8qqNZB9o0KzT8Io/UaWG20kAYQt
Y30wouZsZPILJ0mHsW4fm3w2GHZj66n5SSClyUsgxqnOB6RtenYigP0ENyRuIP0H3an/wUJ42WrT
NoDNoWgC8rQKUFU/e9RKrEDwF8BGds9dDyyhApMlsT//4hzSKt0dDEu7DW967K4vHxKGCdvwAZ+E
U252zPVBWvRSd9X6rm0vQsUxXMBGFAgBOo86JKELp+FHFi6clKhAKbvSAxMD1HZRVP4c8Z6adC7j
arBkUSfXlksEcm3IGi0kCUzN58z0VXJJ/wjKoyBFBtE7qrGSE+0FvNLI4yV9IRBOwsv1L9nye59W
TZ1pZhRZ3nE409ZJz2Ad8aod94zXGqYha3t2J0T8nrZXD39giDdPFCxWsmjoiProhyl4I4ZerxsE
Tr+zh2DfT1ZUIIUwulNm8rZwQpM6b7LeT1uZC8NQAX0KyDQDw89fFtzXS6QilsiOFWgxHwok4sSb
sEd/UnZGd5Jr7AZmdLFph1SdEKwooLDiKRff4dqEaYJYVELqP/RbL7DF3bInlDLARLSvn+mmcmki
D6JxDENjKPrzNe1FXJQIraPuUjyEiQLq3cJM5cbmpofrgjb8mWGsBFExEwicqljrcIByg55lPGaU
Xxy6Y68L2bZyKynU3vFhWOd1iuUkuwxZBMIwEl1Sa0Rr4/SdDWew9Shar4ru9Q9aSTSWCQ+U5pkg
WEVWuZ9+qA/a93jX7hRYVu1FvmOskXFkdP+/HgcCeJ2IcZPLk9BH+6IN9voiHGsgS5mJLNqaMk2w
SospLMkrEEF9PUabZx3eGBmYoThN3YUtC7eI9VWUlSpRS9Q7ecTzUBYiqwpCW5SCp6A1MECQso55
03t+HDM9LFD0jQx+dihTu+8d45kzWwskiOJLbU+OaDenyQHPCUaIWeWOrcnwT+dNORZeASnQUBKv
hoRt8ZOQjQe74il4aS7Dg+yMv4Qn/QWM1QhQSSM099Kc+nspNYvbdnDTC7OVcXsjFIA56jyMlEw9
7boJwEfSAAM1uCAh6B5kZHbuY3QVaPulMfMH5VvnjQfdyY4a4z5vvRKwFboh8Rr5+/0qrlLJlVEu
SdkO5Ko1SBYGHiahbCDXGo7i/SpAUqsjwTvar8sJfegAT3FYj+lti/LxAdRZzEXVA0qlRrymVuCU
kJ9icQwtrZQkm3HjyC99CdZWS6V2eZaSHG3EHXQ74i54SD+nS3dRsjwycfsHU585N05mfwy5W1TH
MbugzgeJCw5yNOwjOflx/XM2bxrxgaqmoJmSvv+zkrWjOED5AYLk9mnuEKT/rLb5SPSuS9pKQRlo
hPhbFHWpJ0lJx5HvicMfHclO9wT5YXaEIznfGX3x4Xfigw2PXLf+Kb3R/cgZURXuTqzT3g4oV99C
+eKcQ1ukoUHfstgULfIWU8GVQ1rSXBXBh4xmT2NXnCUndUef9RDc1LWVcErXJDESAqD1I3Wblk5S
TObUj47atQzDRtzTF0VbiaEULZWHOQ0X1INiZfAzEXWZKbXK6KeYgiFLfktEL8nfrp/xtstcySTq
trrHaYZe6JzcY1J8nFDsR2WRUJM6wQUMD5gHuC6PtZPEoq3E4ZWpB/IAcfIM5NnwXgXN86Ixiogs
IVSwMcZFlXQVhBSAtm2qyJqyfT3/152jgg2xNoKiJFIyINgvuxJh8Ntk5Q8kF8Gxh1JI2uWKctBj
RUHXTHkuv19G3upuwr240zyo+z3rqm1rIbLYOkDlAa9IH5EmBPHQ4sERz5jqGdpzPIEULol27ajo
pqErd7WYF2aRFO513dgOp/QPydS5BYPSJeOA0AZwd8WuepGeCKwMer4OHHy6cCpuR59V8N/KycLI
fQiljjGsZVmvePh02cvvCEZm7xKUHjYYyHaS40MSTRyVxpomdIDKdIVLhAgYM5UYLiJEXNopsQkL
XvhAOGOGfXI334O5CEhBjA0mR/dVh/5eK41+lExiX9Uh3hajtbjAZAeyTXtLeGtHV31WAPxbgFMe
cZPFkEscxTW5lCPpqlYXZBKzSpfeid9Jx3JkV/6CGma9aViLpDwFEvmGakwRLNo8W92IQY4anVRy
Y/JDtGOFhNve+GNHKc/QTnUjFhESOf1yGfIFk0eD2YWvffrA2EKWIMo3SHMGuJy21d34W57swjuC
WRu584t6r98vaAd/Da3ULizWZm7N/K2vxzs96spgG2kcNIIOlcl/TxcCZkUoFLWn/hc4T+VL4S97
ESMsNvhGfzZWaLPiTNb1fI9RVvJHVax46V1lUTtQpAMg7c1ZPOT1z4b/FU+cnQHxpVQbhspuxnyr
u0qZollDEq7lEFmP7WJxc+Ppas0AR2eZO5ovQI7Ao1RJuBWDC0DDIxgSbNDJ3PUu58kHw659/sA6
Tsay6CTn0HSjMHKw7XqK4n4B1pWcVW7a9lN/3wiJSm0OpZQH44AbUYaR7AbDXNqLVKR2o8qvcg4y
oD4ZW4sbtchspFHw0AXLGtHbzlR9nN57W+xKaXROmRaFw85qvewOHThbC9XJtcDNFQA+DZwTNYlV
z7XHi6UfN1xn6jVIMsvI5cvWbYbe1Jvktc2yY1EIj9dvMusIKPM04KHRlKSCHAWPvXwTtE//7feJ
/NXax05U4qrDu6iSfwfdS8C/Xf/97azYanMpSzQPIJ3RG7gx0hEbWc0lsaeDjGYN2SXYUsmJ9cwl
P3jFe0hUiDoPHTdmEvFa8sMyHkPMaDT31xf1D0+dD62lgp5e67VAGLCoJDYHu0TqCKm+femMM14b
kl0/cha/a4/Fb41gkqPgjQZp8LsX1p9ECiwVoYxPWmhNlmSo8vFzCULGwmmC3L++YJbxkeiwB9hr
Qqy8n+JkTxf1Nr0bMc89vijfMX3pdbepywo/3q3LlYOkK4scV3Jl1kP1g++CG1njY8Obo5e4/Wjl
j+H3BtTh8aNMQiGwybVHoEya8aVExWd5CQy4GB6QLi3Txf3DE+jvs5cpi8UH8QJYXtwYEshPuwwx
GAEzrF5JJM+mQmXEJ3RRMVuCBB2t2PlYeMlnu8xRo953Cm/KE8sQskRRtgZZwUUF5B3S5n1jD4Fq
qz0KL+XiC2LtNEPL8GiMl4NMmZ6qNyotCuE0qwgtKWnmaeNy10XhqUjG3Czr5BBWBm8mYulc12bW
OimTFMwAIC4zKFYV3ZXVL1G5Mbm0s9V5ZrzQmbpC2aJoSaRlHqErKGjtuacE7xPZVLzIB6wDSG5Y
sE1bEynr8Eum7JLMLZECAEFke2/fGboP2uMCmnXUfW1jxzK0jBhTpuwOH+oRJ87QzGJCGGukgmE1
VQesy3DB8FDY13fXj425m5QRGhQjjuX/y6cS/ocEXQahE3qkngUAJxY5CCuapDFMe65My6UlVx3T
fq3HOb0LhkKz81hotgwTrtA2ZUhSIyBha9w3Vhv5YsZCzGF4RYV6UyXFMgOxDDqvqRiFSr7pWmZl
gnv9hFhCKAMS9Vk9Rhw8kdaLnlYiWEpeJYCBXpfCCikUynBwI9cvvQ7FK5HFPg4PyQu6MeELgN91
K8dmEJizz5yz2QxUDREN/fiD/ijKaMTVDNTjAIlUdCT6apBfJpW7iQwDVbayf8rE9NSMujPq3ImT
E+1fLXklnTIkqcppoOOCreT3qY/Jk5fK7996ICsXzi151FiMLd40kShmCrwq68IXxrB4iKREy7Da
7nl5Rvn2qPn1Y16b8i77XX0z9nllyuixNX5yjMGUTRVaCabOFsPeRR8HuHJlh8r0cAGjhSn3rMGw
7eTKSgx1mnwhVLIKmG+0b0SoEGuH+rGwtafiEt7qu9iT7eSMgpwlC9Z8350I7OSOscPkLnyJblZf
QJ2oIra5jOQ8Sa6AQXOnuONJvxlgrNuHBdiSrMzDpoVZiaM8Q5fO0zwKuP/IKN2oauNIYsbw56yj
o/xBMs0A3Oexp0r6yIm5yRu+wipniKx1UD4ADfQ515MMinIJkKNxClv6Mfm6DUiQA3eXPYkPxdPo
znbmGLLdfNd2FYoL1a+aFRCTxVw5PhraoYvaYNIzLDZ8xWv8ofrZ3pYACO7QIxPdJf6AAqOZo6ib
uqyE67b5+zhKGvEBbeGtlDS4m9Euephs2REOf4Wg7YCWJ/LKYBU0th3hSiTlPYw6FzWM2pDcg+SO
qRns+F25K91kMllh/3YMs5JFORF+BJG9PmNnB1d7I/2ElY+JV1ADkS4VVoaDKY2yNz2IO8Fqj82U
bwMPT5pTZ8Y7nrh57CSrqZ9xQ1TK6kSFWAsVSXaIMeZggyTvUagRjgvuIsthbAbXq12kzEs5qJXE
adhFYl6yY35GkxhGbffpqXpniAA+auLXGMZFy1plsfq/39+D164HZW5k4FhjuBArrR1xPwHSXjuE
h/ncn8q9csgfMal14n40qod/HpDF8vIb0ZR5c/KSfXyp3Tm3OC99606jTwihOBeO6Ht8URiVn+0y
4WqXKJMVK2GZNQt2SbrvneimP6dnMv+euNpddkB31Dnf1Wgh70DXzAooWAdEGbJJ1dNoMCA62/2V
4lY80eZRfWf4GXLQV06CHpfBVJcR8KQ/d0T3w4JaLGbiXoIj8TQ8pgEJRcno473FEMtwb18ga9sY
ZUhyryIkgQOvcMN9agVuvENnEhqhWC8fhlugcSaGNANeUo1VllxlzgBaSTLW4KXA2knKMCVKYoy1
hBPr7OCWe4sk5NTzE8FyWdC/kZyr8/SdY1so1tIoC1XzjVDUpHOBsLLlTnrb+fLPxtHROM77xkPo
lk/Xz46hmTTshNj3aiUX2MtoF/q9R0pc2p4NO7HdE/Jx+ejhGL0cBTUjz/AG7THCfXFM73IneCE8
2wMgnAFgBLNPKBN4f0Q83zr6mYV9zzpSykyFaqK0qY4qqSG2ZiFhKgbQBUUAoqDo5/VN3X68rlZL
mRouTo0iJKamcwUXhTQv3Gtn+ULgIrLb3i8ZAQrD1WiUeTFGOazkCuLa4Kw0T1l1HvIf15fECIHo
draIw2zKwhE9meb7uokOuYYpEWOwwRXnob3L7YOKYbAZd4HuZpF4Ic0SAyIDJTuFAncRxtC7virW
NaexbEtRFPk+ws6h0KC/9ykJA2ao8Lj0lD0MjCsecO92LMgfloLQbWp9PM88/35iTuCJv+Lb3FKP
skn4QriXymO1VmznsD8U8gu6rSQsg5FgnaIX3WiAtJN/TvtaNvWbYLRij/tFsEzQKPMeUQaW4dcH
9S7qUWiSvezEuokMfaWf1yXwvxPARyEOA8RyIz2W5SWYWR0zLI2lgqJibpSWI14CWrubKjCdVZWJ
tgYM7CO0RMN5x9DXrZEQgzQF/+8dTSPidj1GGMQWbjCBl4e78NpTfhrMwFVArUkmORHgnLkda2CA
ZVt1ytrMVSIbhYrDzTNTEMEGWP0kpKW6Pe0LPz3FO+Ucvepmc5Z/9AfOr3WT/WogxvNr5IEZOVUV
BeML5XYS4Qkfk/ygskxmptaHqt4vfOLp8mgVzWQx7i15g1wTR/7/qpIlxkiTLzGy140tuKlfoyQD
JIbb9jggeuMZ47nvdclr0qhgYDFaqVVJprVF3Ah+T0JNPN/l33RncOV9eCBxlm4XfnSe9qod7zkr
esLem1xjLshXAtLLKU4si/wP8ezHllOxQmE0Bl7ImNtQT+W3+RsBQMityp9uxZ1emfyNcgpvJGc+
iLOt3Cj/zsV9SKeeNyLXpUFPGuB57hiViTWPiuUOb5PolOO+yJ4i8X5RRHvKL432fP30vzoGjFcg
V4VmZtUANTrlyNu4asU0wj0DqslOUPV93yz+dRFfw6LPIqgr1UpjzzcA7Ha5ENNVUXuf1gowQfsl
NptRLM22RNTC95wfNCpjZzfaKj7Lpry5PsmNCBZZdHE+Gz6ZtU997YDBaNVMHWQ/jhOieeGEdm3g
1/JH2WfNNjC2l852REWWIp6H4VSUuzl7jXPG8W3UFz8tkM5pgLSjbmfyXM2B82ingO5I99lleqoc
47ZqTVxqlEtYTzCJtSzKZMxpLktZCq1JfxNWc8GeCjO5kR3uMuGhJByKY3mnWsl9eRseqndYFdlU
zSK2FuBfvQB347FEuaO2RDO7De5YWRfW11EmZi5HpRljfF028I7KV95cTAwz9tVEf9528glrm6np
iRaT+tQgSrYURY4Qt6Ya/+wBbCvEqn39Bm0kWyBOwJQDrwAvGBNmn8UJg4ju5wUr6uwBcBHooTip
6Psms5Ghy8pBbPjez9KoxQWltJQRKRNMGGLTEUk58yuoMv3MNIDhZAqkoQx44Bw8EuvR/dUXfRZN
W0KlHDojxEKlS3Ocdos/mIWfvSIdiOwc63JuRKxEmqqJAGvB1CV9eVptDvk4xyn2TVw+ijPgbPVQ
CL1KKaODAjxQM+BHbcdNsFIcYBbMuW0VXwKA/r7pU4wNlQ1aWqoMbX1DixnlYYncf3XyH59I3TQ5
Uzuuk7AhopefC8QikRseo7seOcRoz4p+NjKknzeE0jM9GfRiJno2ufU3AklWW+kp8AkTpeTk7h+k
Eb9Whz5LpHQtGUf0vteofOXIzjqAYpAfpmn4NevaYoNKh7e4pMp3qtKAeqaqVB/glzyjcrLpn8Bt
rooy9ECjSWFrpflr7u29WEme7WQKLNuzSpXbm/shhy6KlvOYN5KMRub2N0jArHwf7mMr3hkeeKeB
+cI205tGaiWQKo4OMpJ0bQCBnPyq1zsDM/TxT0Uw25Tlhb6mA3CKK0mUlubVLEVihsZ9xVyeC4Bn
/D/SvmtJclvZ9osYQRK0rzTFMt3TbvwLYzQj0YIEvfn6s9A65w4LxVvY0lZoniqikwkkEok0a71T
N77avuK3f3Wn5sB89yTjwrt9+VwLFYy1pazS5w45iB4hE9GJlxSvpJBVEGVSBAOdysLqRzTWAlDu
sV1+lsmTakSSQ84joOuY+FoTwespljPRApOXyFSpL0jpBEYRjk+NPx/V04zhaPKjeQLU96flXzQq
XksWHnZros1NUUBy0f5J7Ye0l5XPZMsnxJfzXOhxSWGDJHm2qgdNedOcz/eXTyZCiC/N3F4XtcUO
tcBrjptPc4VZh1IiZKeSc71SQiQ5ojN/7Scoop7jM2e0Xc/p8d8NXF0JEkPGdmS9y3qcJUxE+5NF
fNR1fUOKe7N70/4+suLdZ+tOvJgTdh7vsI98/jV9svD0Kj6hasQbxOCZ1hAf8WW45KGL4TMUJu/v
m2xJRdJFTVvVOudv/HfcmSPHneEtPvKMqcQRipDo88yaouXuqV3bMGVIJDC0g1WkDYZCe9TaZZIE
bLsmaRomT3kRYrxfBZvw0GFpVdQMi2vn80XJmgAp2y+mnUrE7Oq1iV8Ev6HmVd8lA1AUnSSNiPJj
BFFFa6p+0jzRXsa7vevjN8IEV9GCUZ2sJoZw1QwUy1nxtazXiz4oJxeQm/+laYg920XSD5XLrRMt
eydy4bHn6ucwDVnEyd33HdcrdmqbYCpDiQAApVDi0RmbnwBEkcAk7GAtXp1osVVbU9pVaRKYX3pi
p/XN+R77bVB+RFLnaLtB8QhGQu0Fj8Nn4nMmjuaLC0YO3hIpHRCRaSvc005K0mZZ4cQ41vz4wDlp
0iB5RE3riaN+5N+lY9S7J+G3mxEBKha2tqVpYiOBrvUOcttEvOeovaDrLFiCOVq+SN8vEtf2/nrd
nL5UKUZwOUBLntAiB1BYH6lvPrpRHVSfbMkZ3MFiut5d4RCmLBuaIcb104UcSQUsTRgWcSOUPv36
j/seU7Z9whEExG2d1rzqUre/igmpZSrr8JRJEK7rUSlHc80gAeiFFyOuvvSaIkP12E/KbGxCuLAt
B8gLbY39sR6HEAPVfBgyDRhuHZN6HDNrBPIDp222XkFVG8mSfbuObCNeuMnVqtPcroD4Ls2CPpu8
qfz2VudteH+z9h/tv+WIbdiYKW5my4Sc6mF+YG9FNILDfDikxxZzi+qrRBoP5u84MrG7ekxy2qIJ
kscn/Wl6/HuiD3gMj/8Bm5DsxSS4kXWxdWPgIYr51J+a7wAAPMdo4A/pC1cSIHkdsrTOTws4coES
SLE7ZOKFwN9VE2OuJ4hH7ulBOzonDjxRnmVdrBLXJbZZa5Ntg36PuxGUjfOP4/o0yJr2pDYiOI8m
dhUNOQ/ccy9G1J4G9NEUPlpcdJSPsoPMV0lOtyH4jylmazW2gIhV8iHQRha0hcTod/oDr7yh2Ejd
DvpkDFyh8Ss7jSfNQyL9cXkqe48d+zA/8trYclJQBSxP5kclkFUDJYdb7K22jbXpVArbAEqK8tHu
6KW1YzecFwxJlXYrJfHaX1Jiuo5BHAfwNdeZuUUbFq2g8P5jF/7NAUGB5OoEMcauPie++UmO275v
/r9Fiu6ziMduUWYeNnOLKaLspMP8ZdkxmRj+++YWBUx9CpQTXAVzkkW1ModkIs+JW33QFvelsPvn
Wc8e2qU+3HdkuzGt/n/aaSI6/jSng1LpqBbECvDbzedxnrwUxMNl2/pD+fW+sP0j/luYkCFhNjgO
lBHRX9zHwdR9UpU1shWJa76/kJoqeEsypT2GV2GS/JnTYb+KEyenlEWy+7rY4O4AULiFCf/r/UKn
c5urKn8Gg9I1LT9SQJOwVDaZsWvvYKtTLQ7gidvtWso6d6SKWyhTpfmLM3Wfhzb5dn9T9p0iMKiA
Nw9IPKIKmrQdoSVTIWPybW8NEB1/4bQq7x13kax+vp8E3kgTnKLV2DSv+AnWoxHxouW7a6BiruaS
+c1Dg+SS37zFX5RAit22e2NvBAuuo8mR6Z56HDAjmpHU146c37oPkVW4SFtfd41jI0vwGZNbdLqZ
AzeoC9uH7gM7zBfy/uAGyfTJPRsP6gVgf/f3USZTcCDwHd1qDsiud83nWB39etE8Jf55X8hO9wcu
nN+avScZNm4q1VhhjbzpqgtLPfibBLb0SKR+LZ7VgHPASgTy43oTaG0ECidgAokAcXg3m4mCm4Gm
xxJYXuhfrk9lmH/vJMlpySK+n5WNek0864nDX2yUfunVn0rMvHSSHbjdQ71RSQioxpiUuZlBpXeA
/AwBeYPMbfLIp03VgJ3RrSxbRplI/vtGLy0hFgFgALxVPXld/qkYLYn57dT0ry1DcCNLYhQz62Dz
vGg2/Vif0DX7OnbwJ+gwMFDfHw75awEqncGz9ECeddoNRTarKjiWzOzrsk5gmW1XL149Y36oYsVH
nU0ny5Y+7XfvzY00wZvEAFfu1QHeRHvLPmvlYflswqGg4ur3nxWQBQ/ejNZgECw9y5qzpQstOJec
6pQRDXs547W9AO/y8/Q9CV0fxBoPPKWhf9XCMjT+yBANfpeFKfu3hampHMrPNVXx4VM6AxlB5chv
i/WA2+LddlW0opOQY3JJTv/uMm+kCZd5rit5PnIAtvQhflmD4bV3vPqTE3SB5pfH6qX60X7g77vs
i0Tw7oHZCBbOaJZYGZTEGeVcY9mRD/YCyeDZ5Zgi4IUBFrnsgpJJFI4oRrVcUKkizlQMoNm3x8kg
siMqEyEc0ZUmo6ZhkArZIfpZO2SX5HsCUPC/M0NtlIayCud+7mGzjMKhVIaisQoMwR2cuvbzePWA
/RW4Dg3m+KNpJgejSw8GjcFLUz4PyR/x9MuY6FlPwMtrtmdqIWNgZIGB6bWkN8LK7aL7+yxbEeEY
AwDtf/v/zRoUq2tZeODa/Bfc6XCNm1UQTqxGFydZeGyfu976cwr/7tJA9qXO0Y7jYZbqVKO+L0X/
3XWJv/PiIugm2vY1veaJeMcZj62dPJZF+qnu9W/9hH67+yu5g07BlfydhOel580Vk8+IuzsXwvJT
HIFKJ6gfsz8Njz7YkYrhjRx4w3ZghUzKXru/h78FCxGCSydlzR04fgeEENQEKf0qsZL9lPJGN8EN
dZU9qlaLDaxqb4nil/7gRB3wGTnAUed3H1IfRbDaB41Z5mXf2IsWoX9OQwk/CRTJ9JpMW8ExKd1c
oYsCiSfKMiAcTYgjjVLG73WbZQUqrWWZ8PKWhXeBiBE7DJR1bFnLKLaN6dEd2XLI4qL1jKRPMAu0
FgEFsYCnjYMbJo5S+ZYyuG8rS2uJWd0EZPxDbLRlOpbq4nkqRLWkqmbFyaoyymbtr9aIT85oIV8z
FpItvu3suhYkBraWEk/l2KtlZD4lOnjGsnN7dF/jB+2lD4mFcLMKl+MoS87extMQ61oG2iGIg/qV
I+iXr1W5gHhXQTytAfswmOZjfnCAxZE8s+Sg22c5YtfekroYDjb5s1+1xB7ESY3Tfhmxt0s8P7Up
aCBd5Q9As/+47xBunA/XzFYdYPDyTqr3M7XxBw4ZzYW1WNDWsPzGMo5kwXTSmj3ZfScJE26vGS7L
Rd3I0rhSIpByhZGI1M3sMuqDYgWgdJuGZvZ+PrPIfWzSQP0JROuAffiWe+Nj9s8B5a/l3wwvZVqx
xk5GI8VUDgotfGd6o4ACur+iN0dfkCI4ugLoNBiOrdOocNbHdezPxjrLuFxlMgRPx1iho8hIymjo
llfFqS9DL/NgO4Zhqpqu6WgGc4CmLqjBhtlayTzBt/T0q1E1TxNVUs+KkwtoKWUxz44+EGbiP9fF
NLzoP+y1AW0so0lUjWU4ssJTZe3Eu+oQuEi4KA1HWTjBNc27dalh5wvB5aAsQUwZZu0NwAU3Ejvn
f+rqLWxqpoq+ORtpGtNR3zsJN0dKaevWNPo6ibQxbw4VpT7l94z+Y1SbMFMRSnQcv3UEX+F9y7vN
2giShQhmHue8sVwo2Qfd52T1iu65c8HZU0R8ktiC4qAKw9ye+x8wZ+/5SDw0CP63HWLYpnDlgd5t
rBRWAsYHsTh/chCg7R9HTk4egL3wi6zf9vaNw7W1bUMlmAZAplkQGCe5WuRqXGKWi3fbNv74JXns
MY/aRsqzLult3XHHV8K4BW82FcS8Y9JULI1WG2C7mZ/iYJDvkv3bPQYbjfhHbITMdtH0Tl3QyPme
vIJsKcjf+iN55OWBGbBsy1FW+9hdQ03TbIvolqqj3fNaYhcbQ1wUsBj1rPudp4NS9sDxh5ag+cYe
pTAFPFAXjobFsT0tIF84gA8WAvk1jzGVRAokLpe899SmBaXl2nuau2Y+WY3vDS1nzzLSP9pF130Q
dX0ZYvrG8uV5rpYPDR4ZCaM/rVzxRiWRdCTseAh8lgv0e1DQwe8JHiJte8SOXZZFEyC8XfdrpWIy
c7SDjFiyyaGdfbbwhDJNBzljxxGz0k5p17rS5BS+NfMd/ZK4k3/flHbM9UoCV3ZjSUpRTvoEzNao
xC6aR0z5A+hJEuO+79bNbm7UEHaTINoGolwOgAvUXJozb2+sWFhogfP09yD4cAH/GpoPY+BgShTc
XULX1oCewhPvYuhLSNqvegzZvfYKvkUvAz7X/SW8bU018crGQLNro3oATy6cxqZKDEBWjTCIvx2a
B5z3ocAB4UO6alAjcZtLUYK4ixbXFIQ3QL4F9Y1xQzK9tgMS4KpSRKQvmde6qUcS9KB0l8rNZ9+Y
ksvg1pK13NV0K1S4N/QMp6EfEb73xiv5iqy7B46fT9UlwcyiE+Wv/wnwxJ6FOo6GWBqeAHG14Hna
jBW2rcRFVHVmAMJtP3e1S5a5kl3csxMEtxquY4IMtBhzmgNH5yrgrQfbOtojEn/I2943lD3HwSud
uFkRMFmiKWYlQLnMDquH2TVvKLNwGS8GCnSO84+BQTHooGp8Ksl2EcSI7lMzgBtESlpGGCh9tOf0
UYv18L4yOx4aIhx0OtrEtYh4iy+rPidpOZdRYtURNZZwdqegrPWLYc4npZfN2e1sD0IyVMwc/k8V
wzKdtEa2aPCEuTZ9UZz812p3r/c12gnHtiLEDvM0aSvD1nBzlzaYC5nhkTwNVjXqu8FTJuYBcTpS
Kxrcl7pjFJCKZAROsgk3IvhGwP8ui6s7yqFtT+WivmrAs16V4gDwE4n57emHtz8e3ri+UB4U3BRS
AF266G4ZKdXwPFs/C33yNOPFNC6kbL0RKORmYkgmUW+3zSWI0omK8JZTpQky416jdp0OeYRaXRTH
/U+KNLREr53YBK5BxztRQ2yHR6qwhG6WV5ViMQSvB+WJjxSD2vPAk+e8f0Z2n+zEzpBGdDyDQTmG
2F3wR4u1TquZtUVk6ctycEt1SPxpIbPXzKwMa2Iux3JSskvctaW/AGnAG/CmPmZDpgQ6uozCzEwT
T1/bKiomfTlVpkslfnpn1a8+kf++udSdrga0tNWjVl4NfmpUHpWNce8E8derIGxs7yLVEQO0NlrO
tn1MjsUZd/qlqD2AuyRgdho/OZLA+tZ8ryUKkQqQ3ElqaJDYTDRUlyLUwVXfuIU3K2CUsdC7y35V
inv4p8cT3BIGf0DohmbC110vJdNNsyekxY03d+kpL5v+kqpJdYCFxCEKf7I34a1bvZYnbB2eRnVu
WD3capsCZs2en1ISP40gpfQGjP3qVskkxsJ36jqQgESkjSxLdQz8E97vU5vMc16ZTWRUw1M1omtg
th7HSYYEeOvnrsXo1wsJDPIU87NTHeljg/wqzV6KgpX+rCxvRVw93d+1PfO8UkrYtkIl6kq1Ec8V
Mz8tNaA1UnRmeomBFwVFVpd15Jhb7kfaKqc+WX6Bzf3j0uUndFdKXgu3iXR0N23XV9jR0ZkGazUN
rG9EDnqoeBnzh09pYL+SR/1r7voAWjjlkfLgVv4/nh/hsjGgBx9MkI0UL5fFyFe7MbC3qttEVXNc
SnTQpJLwfndnca3gga0CckD08RWIwIaOJizKS/1tUJ2LbWrPytw8meka3N9XmSj++8axLXUBDMYc
omyzjD20UhmeYQ9NNFIAMNIZmZr78nZ8Dtbvt2rCzUKyumHmVNaROqqur9RWaALVOaX1p97pOg/0
yh/auXy0tSI73Je86wc2koVIO58SpLlQwYpcI/fmpD0aXe4XYAmxqkfTKf6ND9hI4+uwWdeqSqcU
RlRHvNHe12YF48bMnI/paNvRfcW4ud+4Gwd/TEMCz7rJkNN0zHUam3WUthYFNxH9A282WZlBIkSk
IdGHfLTIBCGlQ576MbuseS/RY3eDfuvhim5zmlih8gLDqI4hdfrLqn8p6hRvP+aRXuZEbgY9+UHe
SBO8Z8LG2S1JxqK1qGZUXnGyHAzWem3XWJ4K7DqM4NspEk5tF+akTYJWT0aJkewvqgsv4oJQ8qbQ
kOslZbaGRG9mVbpnEWX40A4llbjuvSOO9KvFB4qJZYvta+pq5JQlSh05yPgcrMH+oA5QdKAdkoVm
9ud9a5RJExwK2O6XRB/1GjFx7sfzy1gUQed8t4hkA29f6yhnbLTi1rQ5YO6Yti3TcZxB0XRC09z3
zrZDgNUdgcZ3BrXjS7U6sjq1TDfBhThubddqZ4MZeZgT36GGEoENjUYGabJjXLWJxD72TgQhoFJF
dQ+fLIZKqCXqGN0y6ohYhTc5gHnpDaTmRk8jBwODCv9i5zbSuLVuVpSl4AmMpwWvGaX0xgJzCBUA
P+JDp8imOvYifiToNRRQkbU2cY1ei0poVVgI5kvkd2wvGR7SX8NrcwYnDkbuSs/42ihP3a//gLiR
/13RVRqaBd48F++am6ptb/cGoOitJuKd+u3T7FHAeKNh5rk8yxrK9i66rShhNQkFE2PpcFtx889N
rZ4Uy/3ADHR+keGHbo8vhjoyfv9ImUR5JHajJOFPX9tGQvVmcXVrNswKFarM8dUqMvwavNV+DSgo
RsMhYOWJHqRdTzuuDGSpKlJ2oCRE25eg7jBUa1eSlcdkDGOTh+F94mM+Y3webV5lOGi+DGB05zRe
iRQeTCsIMIeRLkWkOm/l+BWNNMdBVYLOlQIG8rtAWNErSYJPQ9rP6g0TyjV/jQF6nY6KHx/TH2pA
A8BdSK7BPbWQ8jRUPCCQHXmvw2+OoWO2DUCbhzqaLOu0OubPcoof0MLxMAxFcP/E7zxUXIK7R9cQ
kNlEDGbTGoMrQDJAtqkCflbqTo9A0fvh1qWkurKr0kaO4DdT0jeWNg1l1FS5fW5KtfcTCnCLhqTg
FO7tReI394wR3QI45Chr8oW8di9ZmnR1zdQ6shp2SI3kgTbV6f7S7amER6xm4z5FS7hYo1UcRoGf
AK6Dam4+gB0Z4xVteQCovebV9nS8L2zv8QWWz9/ShGCl6guzdHJIMx61r0s4RBmge4P1ZfVjz0bh
SNqXtmcZW4Hcx2yMUI9Xt2V4GUc1LgHPdvMnVQWhdzMZshzaXq7JBV84krjoozHd9wmejai4zfOM
xA6NLBQ1vCEh5mFthvE0FoBQiPUy9eyJGn5R9s2BZPnoKbX+DdkJA51oJA/vr/TOjYuPwYYixaby
N+a13us6VypZLRoxN/lzjJuT5QIgVOk+Wj1wQQ16+OfiLNgn7ncItMTpha5f+mECnH9UrM5Fa4ez
oc8fe4c8DGPzWCoy7fZ2FclKneBJadg3XSAKPOa04NqJnIQ8ssV6wUBgCfiNIpE4lr1l3AgS2z0U
ttAq72YWlaraXLKqN88GM9xHy+pV31pt6jfJxKL7i7l3JNHeAoLU98CeCHsHRB2moZKBwtvShirL
PY7pr8aNn2Eo/F+IQk+SaaKjAZlLIX5xiqa1bAYkJ83sgFSLNKTyMpuGNyaZxCB3t2wjSTj5hjFU
TR3DQuYpf8xix7eM/mLp838pRjjvbV6rgBaCQilVwrxpj0TJnoZSxrq4ExShAQQNSJoJ7uCbVhDE
ZWnuZi3sIrNbzjg+AdGIgRFxYT+nCghzBHzaVnnBA0Vikfvr+P8ki6UI1ndpa2cai8ws9hN1At1T
Xj0pSEPetwyZHMEyiJ1WmTNCzoSWSy82zebBbWMlzFje//iHoiwUvQwHBSlw1KMayz9l4zi7whyS
tO6aKIm/pBkM5PsoG0a60UYQwY/cRsRSg+acZVodtfSpXy+K3V2cvjrf1+PmtoYQGIWBBiT4JNS+
roWYHUv6dMZtverddxDPJN5M6D/Oc70LsRzXdE28PN77OTearL1hUbtEg13SM4wcZIn9ybUYjLAz
WjUslRqdT/fVum0RhT9XURgyHNtBJC6WWdXUruKsWOrI7hkaLbT0kKrLl6Yif2AtDoVrnY2JXcwy
fzOq/oKzIHkh3zhhLt9+z3IAS9EQX48DBobrakZ+cgBcmF2bJ8MZg0H5sSBkrjVXYvg7u3gljf++
WeAyzce4G4sO2RvULDAzh8xvL8mL7pgj5irQL2NY4B93xKDLMJB4MgHRGJl2rUXmoFBvnUvlTJt5
kNzMN5cJX7yNKMHvoleyATYWP1wIQNbkeVF19I49UFOySbvLtpEjOF4weBekWvIuQh86wN6Yv9ZL
cN8Qb5s/uS7IMBHEM45hitW8alLdQSlyvCjQTeH8RV8sDGygN/vAR2KGoLU41EboBgwgEfJu2tsA
D3ckOnt0F8lJPLnF7h7VUjq0YyOm0rJP7MQOSFQGqw2GTdDVj98n1ZMNVdwavo7aEmxeRR8gSvX8
940pssbtDIIEQ9RN+Y9++WMFf7HmpOGwGqfClXUo31oKpKHtDioibNTFNt66c4eqMlB7RO+IpwOO
t30my6mfJYayo5QG4neIgAvjXSrXSk15Ua3UrQd0p1DXy+kUtBgA9/DUfyoX4ziVluQRdXvYdNAF
oQZhIFeCZkrBLaeFklYoBA/RQjs0hb457KV0vtw3zZt4AFVzlOl5Csg00b4uWP8AKBql0ijeMzY9
k/qrq4GgZ/01VotHKgMtTX815B+/pQSZgqNqRqWzrBkyjQIDk3PgfM5AtuKXf9WnxCf/yWNqd+s2
WgoXtbJaDNn7pI3Urg0MdlyW7138pzWVoSp7lu5umoGkj4MYGE0OgpXwlDZo3ashijOMKw3VWevz
P1zmvt7ft1uvhX3D0AFKnGiGubF5tS3aeC4R5ag9O0yrfdaKSeLrb5Gv+T5tZAixR8lKtUpGhKRV
5pFvPUah16fqpIfZmf5ZAJ9lRfYayJ/gigz0B/WAZIyUoWdXTce0dcwmYQhBBFNoukFPE2qiOMay
L3gvfVUaM7y/kjz1cZVagpYW2jHRcgbedVN0joiHJzVbFKxkXU1zUGe6GRC3jqPYMarAWBIKYCJn
1c9D38mmdnY8M4TbaNCCf0YzpKjfui6jYY0OwvEHzjJYR8jcPZKzCX6eJJDltd4HRG5U3UgTskCF
RdrKRc9pFI+ZXzWfVrXxyAC2FMX90De9XzdgG1TUoM8//4s1xs3nos0JDVxiIAaQS0oINXo0VR3a
LPnQGYlfLYafLKBraMBQU8vmLW6HZfi2vhfk8BhFFVc4h2ZM1MqZtT6yWozt2x9cRLXUboD78TOZ
CiQzwDWC+khSH1ZW/1TQb1H0aHDJfvQKk1jYnkuwYFy8mVJFDUG4Dc3WSprGSZtoXoaodjES2uhn
ZUl/3l/kPSe3FSPsrk3JQhMjb6J20jJvaMbZpy0LMSN66lMA4rTqr/sC9w6ni8BaR2YMfc1iu5wz
6aTUwdwVOa3iZp7dzcB0zgo9k8Txe+vnuujjAFU9LitxAKkdOtutid1Ho2ahU/qhnWw01kpu9z03
sBEillfNsQZhSRv3kVs/Iv/rM2cM3bg/tgM5ZB1YRpRv91dvb7t4rp7AILB8YqJLKxaTWVUP9DNG
vCnufG3CHLqe+bH6PNqymsTOPY8mQ8wKAIiJB2aCDepZvdBxRFsBcXD+B4QdJwBENbPXpmZ3WUDT
HagDUIyLuCCXekJeWhLM7B1I3FMA8DA17CVa2q7DJ3c0+6UrcTHyiYW6CqoAIIE2OHh983sGNGHQ
hA2Fn9a+JjHT21oXnoBbycLBGKeitGjKEG9EK24tgBjngYH2LpQQLMhdPqoecRB9a6f7O3ybNBYE
803ZhMFd2dt5TyF4BFFN51xMN6Lheqwuy0Edzop2koNR7FjVRldTBMtZ5tZsYwBNRpWKLlmVPZYq
w5OThiNh59pZ/mll+0pDjDFda1gOSV0vbjlEbYLEVX5c1ZC0fwLr8iBZyh1fA73gazD9jdZwcWpA
Z22NWgX0yhavBcEZ5jXqAvOsxrfMt7qwfrYuVbRKOj13HA8mNlAAQnJcB16wEBxnutHk1dAOkUqa
I9gYXrpmCMoq+XpfOZkYrvvGTIqYuBlTIGaeFp+n5abmW01kxeUdB3elDP+KjZQeuCE2cbCCMSXj
S5qR5ByvUxPYk/uFpcknvWdPiulU4X3l3knihaDjSq4QRdKFTWoz49xXi2J7tNQv9pAHrvZpUhK/
a16pZUd5En8leRMU44S0DJp2De2hbS2foSV+np7m3PRSbXiK0bHs1rofx5Xf0uUVwCunYQQpX76e
jXI99Oim72zrlHQfpty+tJMSOaPqdYPlO+kYdJkJot5O5thu+lj4GdhYieDY4iam3TzjXdiN66/J
6I5Jm52refVNg35yVvfBddcftj48MbWUHL+dDNe1bMG1oY8L5ZoKm6rPSLcbfe41rfmxdcxjawDB
YGqDZKreRkdD/ilHCWlqJKnDfR+30V7wcRmZVRWVxCHCXPUQZkd2yELFx0RTijkqDlknyy1ITosI
oqhwmjEV7d4R+qwSr0TLKjpYR/QntRKgnf+PasiKQj1MaYjOjRS0JPqEjQW4psL049p9xDXqzc43
bWlCA8Ozs4bhnuGZ4fZU6j+n9Y/7Z2dXVRMTAjzjgNBZWFu0O3Va5/RDNBHtqNnMa+om6FtJbXhf
z99i3p8NG8+QZuuSrFxMW3tTqId8C3sWArBuDDU/99ABxmSgbrv+fCNTuDiceWBOZYwAq2P9kc6W
5aftJJtDkAkRUoga2rkmyiBk1YunvjS/WACsu79Ft+ND/PRvFBHuCEKLrCDNMEQlx7PV/TwJstB9
bYJ5Aea4535u/byRToDtPRyvxAp3xtyC0qtbsWdL/zDVK7qFKq8fxoBNxLOmN5a+NWhPMkbiDegG
mXGp3Nebe+0br45x4vfcFMZ8BadnmqtC4NNwm+jjue/pCxt5jYKd9WY+3he1v4u/RQk+rqzbxulY
h12ktachMaWNEgl7yvDxaGgDvEZTfKBpRk/VrNbhUrQXVfuu2g+JjQ7VTPaQ2XXXhJe2VYxjAdlA
uINroE/ojK1DpIHgvFarg0baEA2Xn6a5BWiFSoOKoE3ImYFuqCVnJa1lPo27DHHfeOMVwLRMTr4u
mKs5Wjq1rGmIcoK3lD18oup4sZcp8UBqH1l46Iy0/ytp+mjNrItbz8emHk6kdL5VCCY1wD+ULDkV
dPpgWurXuAA78/3d3ktSIEHw+wsFy2YkZ45O8FKuMjzP9Xr2xrh+1grtAVA9L4BmDIE5DgjZ7ABE
A0nKSypc2CC1L9jMrHmIrFx7Thoz82lpn0nZBKodP1cEs9ZOE5ZWfR6yWXKV7nn7reJCoMQKpehy
BsUV8rNKHmrjVStDyeLunaWtDOHY9qWOlx+FfuCNAwZO0wIyClAe6XsijwYdA6mObLpIZnLC+XWW
CZPxHWTmNfNm9c9seB1M0zOcH03D/Hwa/JhkgUTR3SO9sSLh6mySIS/qREPoXn0Yhy/j+kHNPhQg
zpvzAwMc5sIeNEAbzcnH2PlsAvmpW7HH83Mlw/rcvV03Sy5ye7pzrJSkxZkvAaMEWASg8YCxpw/4
YLsDeATwFg4yihLJNotJ6C4b3FV1cfFlJX/zrsdBST7fX+H9XbXBQ4T+WNQDhQs8V7MKnc7wmego
86j1tth/LLXipejDmgF4m34d9Cm6L3Jfq98ihet8cqs+BevdECUNnCXpvLFaJd5nV4QBjkk0IAEN
S4y4qta2p6VQ4aCTKUybwkti2SUgESFGW3WzTllBISJGXNVpnxVLFpLs2v5vJcRK++SOZKobrBMH
7EFbYc3JgE+4zUw0n8YeDZYvqwF4ONlkjkyusD9WORtro+PMKZUSTGp3zMzY06vFX+fm7b4pcJ9x
c41tVBSusUSLGzJnWMSh6C7Tmn0zesAkuImfWo2vFUgwUUdiGruRHpg7/s823n/fhMmIV+3FTCEz
PxX2hc9kOgEpgdC6HLSwCCwkr0IpRoXMWoQLiZhD1hSYx4TDTutvYEv8zHnXliawPKV/n00HupZs
I3fP9kZTvtFbTTu7YJMBl1Vl3YwOwD5auiFsFiVoh+qASM/X3DJEvv/X/V3d95UbwcL1ZGasInz6
NAIU+AEd/dkZsauv5w8O2MbiHjaryZyKzJKE24l06MBLGF/goukwedV7hQmIJvAEGuAgX1LERdrh
v1RTuJwKuABXbSCTA8baBwbLOSTxWf/GYQ6ty3RcOplP4GfvzoF571DYbGladXa2VhCZ0KBZfcNf
PxZnO1STYDkgqqnfpORm/AjekyhcEFm+pEXN97ILyQFyWw787gOtAuCFfIy5BKKyrBNgN4T6bT/v
Fc2NlrTRi4Y2dRdVSRIpefMJKLaKVyOelgRSOx0dmEBEJh2N9ja6nG/ePzZgI80avm78Wv4azuvB
PmhH6y8FLKJp4PqjcbCjxFc992QXgZwlb1/R3+IFqx1bdbVGDTEVjUO6IHO+POeabOR63+OZqGNj
PgqJexGgINfXzjY6go6HJhhCZK8BaILkjukGAG6e/fTYYfTyIENU3XV5aBrBcDJGJ1CxuPY+mERM
dOri+qqmyzSB09KRjdLtXlQbCcLqNRVIAfSCxy4U7m19tEbqF3oJIiiZJ933aBtRwlHvO4wIMzyU
I1WN1gPQYQZQaqFk1gV1GhoHeqjAAHK8718k6olnHbSC5pyPkFmgqIO5bm35TNvlwShkpEy7Vvhb
ObFx3KznIqsJBDnVZTYJaskPs4ybRWIN4pG2ukIvKgsHrYkfGCYW4vzr/dXavew2SgihRA9UJDtz
IMCtnxQ6HEeMcOb5m1ssfkJaj9LhWUtc/77Q3fwNh0n7XyMXp3XaeVAzq8XSDfQvO/9GdNw9xltB
Mf449L5WvsUUwDPW/5D2pc116kq0v4gqJjF8Zdjs7TF2Bjv5QiVOImYQM/z6t/B79xoLHqr41qnz
5bjq9Jbobkndq9fqfbN7CVFAOjb/ConaJGcD818Lyx2w78uXXSVKyONNHQYfl8ri2Ds1kW6bvj5n
Ug1oLpX/mnUe37G2wDRAhaZuCkootCbD3iklmoIUIsbThZq4BoTanVF2Hf57f6M2veFHCnhzDF1S
PGmY++sZsiwo1ZPsW1ioykueg9v7eCk7PgjOPDAVAWmGigZ/Y9fzeiw0lvVBDEr0orY+V7J01rNE
EFN7lYG1Hf7aDpVRXP2UtA9AvVSd7CK9ZCmz3aRV3dGufCOWv2ZFHeiUXClVKCjR8os0QEpj6zLO
Gh1jUJtxdEUqSAW2NxCwgTPSrkYMZPy0OhF5466VZcgR7ZWlUcvlKiW0pJR1bRK0dflsyWAeaarf
VS19O/5ifHp6XcybGb7Tbs9qPsQz+FPSMPPU8dLKQA6FFybi8xAsh59mrjVo2mjhjE1TFK9tQ6cz
Hnv653gxIiPLvWsVSCEYi9TZ1KMABNDUjcty9qMs7p1Zk6l/bGo599Yxy+8bl6jiFq3IiQ3Yt6h9
6EN8HXTNpw5ZNwO37ySIq92vBCYYoqC6jSovdwoP4dy0oNFIAqNr7qBHGiCbuY1s/S5CHJrHK+Nz
/OvKVra48zhCNGlUtaMAOK3rQdJ9ewgFTCu7m7cywfl2JTFzYpUZBUpEgoa2v9Sxj7zOZg/NrP5Q
1FZU9drgHf7vogBHhSYKKiR887gHmVRLGsRsF70K3UmLikLs67pngvcEHo8nTZZ6DOgywXbu+iRQ
T/+xvGz3yiepHRYSbfQEEMQnUoBiv6BOLyxm7+/om5XlV6ys9EZnNZ0EBxlC2QWc39GH9pR0J6WJ
cYYposL17qJAZYZGmIkjmW/GRVYL8HxJIjyENd2XTa8BEOBSnKJTcZarh1R3CYg9oz+izdxdpgVo
7Cvh5mZiy5602ExyDZvZq15Tv+il5baYA2Xpjaz/a/np1WfejPFTWx2eaJNU9wg6lU1AHdbfcJET
nGS7gb2ywb3LRsKSxCZqEqisdHtUaBKcyWyUvxdS6R3H9RK3m4y1MsUlR6KGY19rMMVCGjTNi9Xd
x1bmZJg+GxXLqTRNdK0SWeRyZNmycUosWFRSiHej+vVJu2luc0xeJ4nbPMvPwB8+lJ+nc+ESwWJ3
HXRhpjNlEOKZfG9H0dS5KrIQtGBpfy1X8feyN5/zfhYFwrJpm021MVQLZLiKf7kltlrShpmCQFCD
BcufB6nbeItk+Ks+qCCVbO6p8Eh0qwCAkW2wnm36fD3gPQYjIC0lEx5/fX7fleyHImtBmCX+oNK7
3M6DyYB4rtrnX8GC7k+qXgu2dicGccVDzFsYW9sO+3XtbIYaRQzW6GUuj7VYtx17vDTxFxuFqWOn
3TUGQB7oQFT0Ank8cEpiSc0YqFClykzA2DH/gXpo5mtFXHmDymJvZM3vY5M7IYmZ/f+a5CVnDRUT
KHpsJACINn/zFiTJhpb+6JLyJi/M5nRsTN/6D4yZKpGxoeBtXNa/yttobNWyEsoJntd/in52yJR8
5HOhIwBUOq6rG27iocANOY+TNMh6HD5QfqklpwMOZ57xb5R/5Hsh5kDTjdgDtcT79VSKyXotw+YN
IECWY0ApQ3dOBieZ6cXS8uB493ai3FomMjBwjhDftIrzecJEYZVifgsD0JkTl0S9r5Qm/IT3gf3z
A7YsRVto2nDO8pEuWXY0V3RKMHBSQHqkvVfG5i4x0W85trMpUrwGOXIWmtK2iklA7kjoaAOouw76
P4l6me3oV5qHUaXEA8zWRhVroRwUHau7Lv9aV8JMFLhDua9mkNGQ0pFhaNLGdUGr3RE6VpikgT6j
6ExYEiKXMAGdAYJHBlkuwLacw1dMyiSqYHW1Z0WudtK8ynIiy7H9CSqhoFcRD+/vHEPvTC5/X8VY
nltGCux1vLQnnDb7mkOadxoVL0+/Qs3AMTKRFPeuWy5aR4aGK/tmEhWTtXXOmJ0EZiJj0kp19Sbz
i8wUxNpu7liZWb7qal2sGtJZqYoUhLIgnGty9txLsST4YPtGAPIEu5uJYi53wDVzXTFC8L1QvnCn
5nvVfjv298W3tg7xZmD5AatVmEWBaTyZpcGspa4ECFer/VJGZZEKcSWpd+LO8GkigOrtfaFF+AHk
2jomPfjnQK7FoxmWJMY8QnNdyuPnbDor8fSPGIIlkjUbbg4pRri6wUVyVQGVI6lYWpo9seRbKN1W
nWAhe5ELA0jvy9t2QxWuVilw62qD3WvIudU7DbTk4LjJ6kdGMGNx/Kn2fAHDG8hNNu6Rm1eopHdN
G+VYD+BpQAwkzixCv+19l7UFLlRR1Gkkk8Glq7iJwGMoyS4ovL4paGQK1rKXFNaWuJSn2KCZnpdv
g8mUT5CXyMCjH7phNfiQuPHNvNU9iYpU4I43cIMHb6womroBRtncOSyKHcZkwbo2+PrF6d4WtgGB
t1PCILfTpej0hEAb3GleY6DjkwY6hBeIcgseQ3bK2I2YuHbPF5eyGHwe/B0bVLgJkVZI+GJ1Eyk8
eUaXMJQd2tvgJxfBp/c38s0Ul/qmPkY1zC7TADAyX7Kne0VJ/71GgX18M8EdVHM2hqzUwPkrRxlI
uaxkcmQjfdIwldbJaoo01YroIPa9/80k5/1tKOkT6B9TDGZBrmIqXVXFNb88H0exyArn+R0qxHLW
YOhdCU2nGF7i5rYX3gN3jYABGuVRDNVsHuqJEplRTmXsXnY3WN9KyPGZ3z+wjoUlGRPcOGT5exLo
5VIJL3TQeMn1b3OShqeQqt3NxOLMO7a069igg1pYJeDa/PUIfDy5qoMANOhH4sVKD7yS7gwK6NJ0
YTda3TkOwQiigoBKBb5hcz9K696SZy3G/QiTFfNNfGV45c2YOSiooOOefOB4B5U7ruqoqSAhcc4Q
kr5gSUOhXGK2X6uR/QWO+3K8e3uxiucUyCXxZl1mnt4f8EsVpcOlD9+J/Db1H0n9gYv5+v/PRU3f
VWoKb0uCyogfcIsJMDT6O0yT0weWgQ8C+vBFM4pv0rRWbQxygWVEy9Fkm+XXKGwEjrZ3KC3oZYBS
wf0Ndo73W2XTRLJrJU+CqR9GJwYdkpOHkYnuTexXdjODkZqqLjDUAruv34C/hK0M810AEjfEogme
bQtIyT63Htj2L9T2JT96su4X2DmTPHR1TqLC7P6KLZBLmRamCXm2gMLQp3ROtCiIJeUqZC9W1LlV
F3tRhhJmOzhV/nj8GfdieZnSxjCqDVIsfnQJM0MtTXSK43Don+mg5E5U3NrKbSzLH7K0sO5D1Uzf
3DFrEmlWmkIXpIHkSZ9Stx1/M/pTgizD8ZL2cu1CHfkfQ0sArm7QWhfVuRyhKoTBdsmxDEzzlvRv
w3oBbGXfjmURDa/7rba4memhMmKmNWhmeXTNSgMrulJ9h+AeFcTa4ue8O0L9Bk9EPLhx0+QuzvqA
HIw3W4qaeXbGuIVfE0y913OBR3fnI/OCh5OepWn88oGdhMQY6jAgYt+0Lykq9RWbSjwLptyhIHtu
+8dOEsFhl4S3Xd1/rfDNyxY6X5Dwy/HallMXs6CO3OjQSKQOyx/MMBJk+A1uZLkQIpX8Z1E8ADEZ
TDNUTVzL5Kshc8Yb3c2v6NWiHBM3HjrcboZ/jvdxt4axtrmcciuXBC1eqBk9bC48BcNjUTjSo+ma
QeFXt03h0JMImrf4+NGecs/UWpXGBgNX0EzQMF2lpIS6rIyejpe1awRSJIg0eOVG3yKT2tIeoqWQ
0KaOalyS+POxgd0IWxlYktdq26jVtmlJluRErsGP+rlJZwesni/HVna/jr08TdFGURaWwfdmsEBS
LEjGIC+N0B0N/dIqc9CV8fdJNs7akP/Q2XzqMFZF1fDBllPNGVUlYPCX41+yt6GYujZRwwOL0Ybt
gWb5rJU6fgiEcTxCI7cxBO/jnR0F0w+eIxj2B6kEX49M1ZJBdWHAUptTNIM20bpFkDvHy9gJ6LUR
vlGktcpo98BhBErNPFAJ9kbtKl18moyLmYjQ5JuxFcQzrIFmD0MykN/h52PwRG5QCoCgqW7Up5io
mBltnvGffDtmF6slX5R28iy7fpFxKrh9RAVVjZ0TFMKq0B7FqNXCW8fd58qkmOZ+oOjB4RVxBRGS
wQMvYO7I/TCdjUmfBfZ2nOSdPe5+lya9qUM+IsVI85w4lQkx6IJOom3dXxUerRYY0VBQ5mKC6LQ0
SI3rXVMBQZOQNnfSafKIMd9YoP78d8cH/yIq1iAHXiimuQNOlXAniKFCDIEWWn5t7IydQA8mYr/Z
OUbBIQQeUdDpgAlygxgkiUrLArTSilIXTimjvyCPQ3Odl6AuTefcsZVscPupMxyjgEb5cVTsfjdw
Cyy7aW71mwq1mtMqh6zWAMI8DAgEbdUJnhbbjwaKZTCfKRrsoGLOuSKENLuwtJIMkLffiRm0oK8n
xa96EE0Vb5cCOwgq3dZRlYfzv0+YWQlZCoZObWAyC6ORv8JJkPhFBrjEb0bKUFY1nmF4/fm9RtzI
HAWtyl0TgI2q0ErCM5anR4yKyJa0Jl3eFpnLrK8zQALHH3z3axAVMFHs1KKE+X6XCB2sNisb9Fz7
PgIGqx8uSgv2aa1rSj+j2SzI7du0i68CnVYokeE6D76e9/YUe7m+WxAImyTtUqoFc4bavuh6e5uC
o9HFjJjg4NweJotBsChjB0FyxpOEDI1ujfoAfQKQu4BDPOwxmVj8HRNNF+zkniHkBchpI81CmIHz
t7hu584aamC/hvYWF+VPYHO5KkpVwLKy5xI6aKFx40BD3Oabq/psVSQz0cnFNEUUFJKC0dgoUQWL
2XMLTO+AZhLtLAt9wfefKWx7O6llNM7g4z9sI4SuhPJjkq2bKRkFH2hvQajSGAba42BW4UsN+awa
UDkHCkYNoaoekdRvOuvfsVhA/ZkLqa6GaeNNFZxRmjGqAfllSYMTa7FbpYVvNiH6Sd+PA2rHDV4H
XEDRCZqNDXO9ZbDaMkeAGMbYoE5dlcVlTOjfoZZFnKM7ltA8ALIMSwLQmy8DGaAlsicQHwdpg5JD
ZnkzmOcGq3SPF7R86ve3dHRcUK8Dege0N4RvJnUpbqV9lYEbsEnu1bFJvLLWrqW6sRyakeuZxp+N
hF7iohHNIuw4IS4ryH3KgmPfiAlKmGIFtbtWYKhYBvfEaPqxbV5GNSTOoOmC77ZvbGETwnYiiDmP
jxSTZqYOIbG2iq+yVHFS7dYu1CvVjAUbuuPwyx3sP5b4ug242I05WSxlEzkbiXpLW0Nw/dp1jZUJ
LqtXVgnYEEU/oSvvrOqn1GZgP/xx7BcbPC8KMu/Wob7PEUbcjtAjwjqkqXBVdhNJqksiwx+sH8mQ
uF3/mTCo0hQ/j+3unCCoR6JzBvFPsFnZ2nuzRQ5vNdTlQ5nzSZY7jzYTGKVnp40MR9fmj3ytlbnl
a66ed1M0VmbcYCt7JXGa4ieLRc/gXc9bWeAOjjAs227KQ5Dv9JYrYai4ogB8f0Kx8njjdv1uZWf5
HauVVGWDc6O2i8Bm2Q0p6RlMR6L7475TrIzwt7vZBo3o0skitInOaefpwOVXlvJJxVwYBCjuqVHc
a3b3py9jEQpDtJH8o0PrZIqjrADZkOzVoXHPFMPP9PichaIxcJEpLluQtCWtWptFAF4IyCZU7Gsz
Sxj9pu2dBcpF7/jL7YbzfzdVleX3X06bSGhqSziT8ZOGifq+e0mHUHDkH7sHWtPvjZSY2ZXTEXE1
NaD7G7+mqeQfL+N403AZe2+hykzGDBAEgOVCOudLtThr0kel6dxCKEQr2jIuS2CUq7KmHL7QtfEp
6qtzMca37dAITo29TUNjAcVVyBBvxwqkqRnzYcaSiJ66JWQn4+nP8abtWtDxbkfVAK05/oKeTmCU
SmMtReGRvtB+/NLZ+d9jE4uz8ic8uIYxa27irreZWpCqgYShaRVBAZ1SX7eT7DnFHJcUA7ZUGFrQ
JqQ4TTkbAnmybUHLdu9DrYzzp2FeyKhbzRSEyuYLSFhl8tJXghNjdwsJrv7oHADDxJfOJrBRaCDl
xGnYYMw47rwWzeHjLdxdxcrE4vqr3CoXcZeEGG4JzFSGYMRDBUS3FVcCK6KFcMm1IGoc9wUWYprF
l1xT7spUlNhEC+FyqKJG5aBaM6p7xhTMw98iKk5zpnvH27UD7bfxSHr7JFz+lFnBJFSqUA976L28
umYlhoW95of02IGj6aa+M9FKG57VM7kcWxasjweKjmg6YrgkguDoeD+1L10qO6Mt4EB5najbBNTb
6jQulWqpnhUkxHcaXNxVi+aivUA0Os+eik9DkIE69bY7ydkJQy456Cv6YGguce9CTAJzrqJm8d51
abXTGpd0gYWt5hZNi2DU2LUhfTNrzYGOkWtKd9kgGgsVOCgP0TJKuSTT4j3ZGPkVkd0+awUxoOxm
q9XmLr9hFWrd0NWxUsB1pHOWnez79BHkTctciOQPJ9tys7val/60f19HQ93y6dh/9s4wFcQ8iyoC
Hqz87TMCYk8NF8e1GS2dWBp+ShJ0jSHCm8q6aKpn/9u9GeOWqtJwkGtJRTBKPQhIbJ/0jVOAU4NE
ESYc/1VAZbnQr9e2xM5qZzUy63ITwpxpSqeivVOgptpGD8cbuO8ib2viMmUrQQa712CksyHXVV/X
IlHF/Qh/M8AlSZImdcgaHJjQWMrvxril95oyxyeUAKbH47VsG+GovyxdVVwAwOFrc99Hk5oJtHN5
jhFUA7dAM/uRzVbpFYsUtVoFEB/35bgZvGOre16xtsp9pjAkVaZksGpp8e9BYfdhGt9kbPqu60XA
TFOQzf4/ufptQ7kjYZ7BbBcyuHz4I4t8GbQSdxgaAmuHlDqyeZZC3zhVGNt0ckH1c/cxgYvPIvUE
8vJN1UbGBPaA9xbeXsDdBQPGVO/CgszeELPsywgU5W1L6a9i7svrNCstsH/2xul4s3fGNxAU4IhH
1QifGLvwPijqzMpJaUA3b3AH/5U09avttg65KnzJMwQOtee7YL63MaWBetWG5buPEohKalC5iKl+
zqfoi1rqHeDP2Qfqe6qBkg58FirQmytfKQ9YbKqgCA9ldmMkrpHIbigB4BgLCr57MbKyxN/vSFc0
lj1A4zRN7E+mWc0Y7ERjo9CbT1RRP+tq+mBooJQ6/myv12L+CF6b5T5b1OhGgaHILCDg1Ky/WPQ0
6i56Jspz+mhCEddlX+vr+Kb+xtqz1Qez7XfAs3tEEKt72W79M7jTVwtbLVMSAom9ds5OLDOki2HT
SGBlp71orz8nfypBtpC0GH9hWG3vpWfl16IJagZjEF1FgvrznouuV7SseHVIjGotGfNswEWH1Ic6
z2m2hrswgz7n8RfcO2jXdrgs1xY5RSEdSso5dKAb/cG0C8xHXjdMBCreu0+sDXEHUjjFUtLbMDTN
SOK5kv4loLx08yFB+aJ4QNfAdmmNmfxJmQvBIkXuwZ1Vip6FNgZvEBzx6CjtdWVbAgu72Xu9PC57
Jwp4VgYNgWA8ND9Lf2HQIOfkvj7X/pCdVA+jG1SoXrPnJBCYhw6WrJMt+NLsqJxRo4ST6Nnj0Lcn
Uy9v2VgLcsveSbhgBKArDEb0De5S01gS0Qy90lodgTyXJ+bYNdxFrsdnPWNgPk5VwZm0l87WJrnt
pEzuqaYUcMusOoWJ7KmJ7g0mZmebxtV74mS5qAy+5ySgZcA0BwgMtnooaZSMZWlFWRDRPnL1KYa2
3GSGj8fxJrKivo9rCKZqKOXjYdTIzdcm6TzbSkUV410b4C2wZQstCwBL39soe5t0lobvVdSljLZ2
ql8T8Da4qayWbjiMpZN16ugCQglk/5T8TaU8d4pxfIT+cOPWYdV6tFA+8kKCB/33V3EJoClUOuOC
WAYj+t4t0XxSZAmOC+SAKsR8b0TPx1u9Gx0rg1zU67QG9KnSkK3lz+Bmde3s2maiwN81AtZ1eVFL
R+GIK4CFWsSSTIJebZoqiptN2bd+Sn/WRlb7x6vZ/agrQ8vfVwfCjMmPEuQvOGll62yPKtS/ROLF
e2cBWoT/XQvnNwzdXXksoUIXWRIaC/UUMFkBajIzrw0mkrHYOw/Wxjh36JMwwTgLuHi1UHOgtvAZ
MKrEHTDk6bStehMaUpCn1Q8jEiE/9jdSRwUOcoi4anJXloxlbQICwBJjpY2Xlvo1TcjT8bfadwoL
uF2DvLaP33+rouzSbAIZbNAlFDz8adGCbXke/WIUsjfs5mY0XP+fKb7QUuo9cJk6FBEtu7nCcKEz
JdVZ66PrmIGqrW7+/vvKwG2wgNKwtM2IohFV0xhiijpQu3lyqDH/Bbzmmz1kgtfQniuu7XD5n1QW
yfOix3GaxR4QQa5RP2hzem4iwdm296nWhhY3XYVVHEtW13URHlY6uMOSAkLro1VqPvRN5OADe4dW
mgqU2sJlxKWKaYaCERBi0GftQIbSSxC6Hc17FMlE3aHdzQPs34SGj7kFjteqmoRNjFeH3loeOLXK
8QpTLdAWEuzdXggD8fxfO1wIE6ZopbVcq7pOz5y+BC1DxrrbIk1+d9PCP8RyxwLA0IGC0gfKG2vT
XG4va73swXGUBRREz6EEda+h+kBHcm2Cc8Ew0rQkV7E6pRivzVm5hAoRePlukQ1YbnDWoVwOGSgu
F+mzIU89xIkCPLWlr5hCIWjkRdMnDReVU41JOK+uie41aPed5bi2HUw06t5IaO2rjfaUmLH5FANX
+EDMAQeryoBXTiNIZg1NegPwm345duEdeCxAjRiiw7y8AZAe3yYB+AdFfbAQBwpkDBywPZ3Vkf4x
dXqlztZPCB0HIHW9gHnnzsoTNITiyyxBjt78Z1qypYiGoVsdkETUhTZP+LEt+3Ksuhy0ySBt1LvE
KZLRBdzUy+VKAy9a2EAnS/XVegT4s7rV6vgEPoQPXDEwGw7YBmDkoCrnskehTnkrjzrcMK0Ul87h
FXj0fuCCIyok7B1aK0M8jFYeGjrhNoorOJRXis4EcYCIz1xkgvPFIhwByuwXE+0zQAWWaK54Nyu9
7ZXJ3XwVJtVx3+ONXtp38XirKMNVJZGgzJ6PfXR/HZjD1XDEg3WESw1qOhMIKVlZAFYM6F60jq2K
GkS7hwZkE1Vg64Cx4zGPdmHXLCrjPKBz+qkeFV+3wmsr6X9/YCXgA1i0WBfhZu7AgAhxOIMOAIdg
Oj60JD6nxiBw4N13K0Q7FLzugEPd6OSGQ0x7xYaN/rSIQoBfHRNNihOdQCh/aS7DvT574Z1IGuX/
Yxbp1cQHwmfiAseQIgudcJMFEyinQBUXufVnAole6rxIt+wLiG8q/9/JSJekseDDYROwlo26ra1h
PCYt1Ayt1se8PxP5vh4/cMhjCA5ymgYw6ND1e3+fkGw50ufWwJloFB4+G6ZonSq0BeWGPR9H7RIc
M3j1b8F88hTaUzhJOOGlGzv7UrQvx563l+cxy/dmgDv8oj436nZJBuFt9El67i8Aaz11JzuQb+Jn
SOX4x/ZE6+HcIdGUytQm7Jo2k8sgqdBtiP7+TyZ4rtE8Jf2MyzLqT/IU6JhlL/SPpIWltYN4wq3L
5N/d/aRORdvQPGhLyQcHnlPMpc8SyfvASlZmuGuXlOWRLNcsD1TM3HglUOxnKACJRFX30vV6MVwa
bTS5i8zFA/LZdNsIbNNy6BI0xzCf9YGb1toU52wZIUkTMXz9UYLEg3E3qZogXvYSNmCvr1kUyZRH
HeIROeXlEi/E+jUln3QMf0woiBx/l51JUaSXNyt8Db5nSht14A1CefjZCorvoJ6wyhsMBdogvlJP
UPhEcRUqd7F3/e8sNe9Nc2lnpCULzRSuF6sPjTG6tLixIEIjhZNgkcu34Av+r7QdNoRPQDy17PTq
vdT3qTmMuBgHUQ3Jnplk95qB9nCXnZK5usar/WaaJME7Y7dBtW7Fae+NttVkVtNQ5dBhLl86xbzW
ZKY6Y91COU1Dd1+O/84hnjq6FfRT8nT8WTcrBgwSYxS4poNIe5HVfm88NCbUfeKUBTE0WqfmxwSV
mSQBu9fnCVJGWil4E2xSIWdu+ftqgwnusy1qjyxIqu/mSB2UKgXBILLAfcIpjWo6R4uFZPIwiOLP
0p/jLduEG7cGLkPpVR32DKKdQaXofjT+0aTBU6tC4IqbDPVqBcBliNqBy4JHQUx5ZEAyF1ZIaj6U
ZXZGuw3dUZZ/Bw7pdLyi/T3DpJwKXUcgA7n4AutAm8Uj9gwqz+eEVJdUm78fm9hfzpsJ/n484LZn
GzBRQ+uwV36W4b3dg4LJVvz/zRDn0ArNekDs4NDpwJ4xRRwYVhzk/QS52ujlfzPFOXOtJzOklmGq
sScvzKVA7ovACmewrP0+trQd5VUX3Tno+0Ide2nS8aua8BaebWjvYkrZlazGyUnuEujDtT8V46c9
TWAWvRDlR9redeSvBbYKXft6/Bt2MsW7n8CtNk3jDHTBUOYFZwhksWY3JzKknAdnJOSUVJlDTdE0
+E6kvTO5/H2VLcDt1kJevWaBLZVubt5Nk+YaimisY88KXvsQNgcbHzhNOe/PrUYdFBkKwEURBjQe
TrEdB5qa/esQPT4hwJcYhoEdUEJxV465sed0gC5KwHoMKssFRrLjLvvd1+XP4w+1E83vDHEXjqRR
ZwjoSG1A2hE9f9TQ5s9sqEvBeMC+GRBiE0yYb0eVSqMoCmJjPeBw0OnvUv7Id9H0NwNcnh1CasRJ
BQPISj64/lxDA9G3Iex7L6nn3aG/fBiMW2l4P4EmkY8tYzaKicgEXhYtylAexBRujQqdb8U3nsQ6
XHvutjbHxVGoKDSXKMxF43XSzsE0Ka4mKYIO+06+fbcoLnQsO7Um2YSVeSwSjMbJs1eYYe7pIS67
dIqJwJ5oVdzHouDZs9NuefLiyhL1gzsWkjv27F8foNy34oJItnpTCnUsC3emR5vmt9ac+cyg/35N
ebd7XAgBVZZY9gwzktb6mDOgUOk7DtLlhx45HfcmDJMoxvMaFjSMT8TJ75BlHoR9CJrBlvV4bGsL
P3rdNQL0N9ggVJOvayrA6chtgY9TvbSlUwJ5FeuO/jn+DdEZtw2EmjO7EWVissZE2QXzXlxGjZJU
VZgcsqD0Ox9iSRD6jk7Dp/yi+fFJ+0heXRnjbhZxW4JLU7JZYKXRl2gqriaSXoZZF7jEroOvzHAn
MI6IsFLBDBa09tdZvx+nH3kkuCPtf6eVDS41xF1lq+0MG/OLbLn0rJwlF4KUUe51l/Y2vFP+x63j
koQ+GLLV6bDH0Cuf1dll8eCH0y+B+4m2jssNXZxiWGheTr7JKX+q39Kr9Da7Nj4X594vHourOsgC
84vA6PI9NgFmGpjVRD1sO+I6JoBa5jatQWxEH5UbxYmvQHf9gDVe9Jvi9mNb+V9zfKdSLyHiTZkE
hF8CDTKzQSQ3jtr8c598ieS3VfGg8K6arVgf8MX08WdUXcmG4O6wRZ1zBrhoikwK+pMZ29Z69U34
zXxSrkMvda0g+T6fbd9wLGe4aV35mnjsouAeGjnC9CH4dPzTh4QZSacRv0EP8jv5Z+OWrvkYfi4e
2Um+Ro70jl1liaoDT9G4qBtIZ+s9xaeb8joAJvw0WCLmbJEJLtDSbhq1LMaKwvEBiuDu0OkfOU9W
jsHFmKUUZoVxPITS9LnJMak5PEjd1zr7DXVW53i/9h4Cax/kzmDa9nWBQTWcJvMnZmESOoN6mTQ7
uDUP5b2YZEW0edxhTMIqVSnwLgEI6/B0/C6zj+Xdt+DlDuM5I1qHJ329iKebnxc69wXbllmufCJu
FZje8QYKFsRLp7czMA2WgQ2M0z9Qk3EUKtIo2X4itOvAjG2AgBaAL507rCCpapVTa0HuTdNOQxK7
lvVpKn7aZei3luWiYyFwv22Kh0E8TW30LS3QFnA+0dOwsKqsb4K5fjbZlQ3Srsk+HW+byAbnB0Y1
1YxCzzKopKvZnP2h1dyZCLULlgz3Ph28XwrnDIPJ2tnolAbZh55Lw0ugzNu7kzdBMhYEVsLZmp23
/TuDBjeY2VoZOmAW1iVfyd+oCW3eV5uN12Ka96dxDWKQ0J8FR/+WLRYPngXUZaINgnYOzz8PMCSR
qGx3IBPyxlN70f/Efu7abvbXcMrcvZo8/SxqKO+5JeTrAJKTgSVDfwdbv3rPh3pS24RC7ookj0S/
TySIr8SaNyqma3eodIJc9dhltphmdBJ0cECBvRPKTRteRdBJl5hi7/tATVtIZ9edM0nSEwuZH5b0
JTGmzxMkBkgPvGc/0qssrkXl/22z6f1P4OvmbapDgUZhi5YtgLO6SwmuIh0BtnrwamcE1PqUBMfL
XpI958KoXWOjQVsKiCC/z71RzFpYjD2GOyASPl6ypPcUtXPMRABk3WYyVI1BZYTpCsMG6IyLlViP
FKazqg9GGp1JbAVqrP46XstO1K9NEC46ZFD9hGD67IOp+GN216r5NQwfjk3sbRc4/6yFChUCBvx2
Na2pgMAYTtLUaATVuaNJuqdXPe5voyD1b7soGMJd21p2dB0Cs4YRb2PAjp2UU/8FEcBwval+pWDl
I+qVcYIipwu9hu6XiHBzdyNXq1z+vrJcA8Ypq1MNLs82hlVVDlLduG7k+NvxborsLLu9sgMKDJpa
FVZYaRV1tLG6JdZ4yRsmyGC7vrdaD3/kmDatsrbrA5OSc537UWxfjlcissAdOBJVNfS7EEZlpZyz
qrjM9fT12IRos7gAShZcuinD9eax8tMhRi2gar6wTrRZe1lo7Xf8IUN1hvYtw1ch99AQ8zKvdK3K
wUBC7yfnKrDuWhGRwv7STGApZaAkN6k3Su2Q1gl2LwR+s9T0a3XQ/b7UP+IGRAfcy7awQr5lF87F
HEFpug8Ky3Agy+ZSSdRS2Dm20Bt7M8F5NLQvG7le0mlr3c8lZnHTL5B196YBGtdQ2ZqGSOB46uK7
fAJfwA/Qu8KwGMA+72MI6LKK1RhJC6ysHB3WN74qydcDsz/pUYguqz2f1Xp+VMyxu4RZ+zQ1+JIx
HhdqTwtH6bQziJJmJ0ta5uSFz+hYnWN0fwAPOKVEcWR6J6kGpK1UdqexokWrs7+NR1n+92uhsdDQ
LQzQwIbyhSA2ANct2fC6AQrdhfyQQ4XcFiWcJUY2mwU6JgCWwAiHjtn7zSIJBtkbdUnffVU6g9Z8
MkAK7ZVy/pQr6gmjr7cGzV1VONb36lsHlvlHP9D3s9ZXsEwc8LWXzSmf0T7zJc1ld+Yz83uvvmhn
yQ/PaFpMv+XnuTmp2t+uhPIyuAyFD4vtVRIjzQBcYpgUjfrFc95vxWhCD8RMlX4Bjrpx/SsPb+z0
GYQfVvhUo92qVS+5eW9KjTuCaAlqgr3+dJzQtjWsZap6KTPiQgAYMF9rrCI5nqhko5l81Xuy30BT
O/ytQxkLJ/iTJgiU3QWvrS2X+dVh03UGehykhizt5MwnKAE1D2UgNY79o/fV2FE945ftxYI1bjIb
t0QuOk2rHhTz/5B2XT1y68zyFwlQDq9UnLg52C/COinnrF9/i+NzvGPueHiPP/jFgAH3kGoWmx2q
ehg15tRtdcrUOjuzPHGC1wtmAGgWtJt09JGhAvH72tqxV8dcAuxE0ausviTZUyq+Xv9aF01oCMjR
aAquYLZRzcjUIoc7QRZZFQZHTqzXfG4lcKWanLjnQ4ilgeUV/gD2ULSPSafr6ew7WYgLFyvrAKET
9kvpZMvBfI/q9Wb23Fo1j0njA35Sc+AeRfkV4e8HynZzbM1W0hDrxMiu97jyWpFUTY0UBYZuBd5N
97HfjzHHXBDGkrZdIiLEnyMkvGVbKGwJcZ3pzLqz2pDvBWOIU1c2L87/cDGd7GKjMBUD6V02cBUm
0LhIU4ldDQ89BJxAj0d04aabU1JlJmrEnNkrmXr2b4BHDeJpAa40kMYr7OGO4toCByxirqjJCzcf
k9XO8lZxhKTX7bZc9lohQ6sZNDBguaraBzA4WCRL9wbm6fcy2lmcdNBGhzZ+QkphFB1p7MSN1GDc
DbpJPWmTNtuX07yC8ztrOyeuMPb3311eA5Un0hWWiZUwt8UiiYKQmBrEsquUFL0A9zjEpszx949N
PXSn3s2wV4Nm5GtqCbjBKy28Tzt/bL1afChSwR3TH7Fe2924TXmdKZfg8DerTOFlQCzUmJk4Ag7d
yV2d/Cty7XaDESTkbRWMFv5NNouuFC96qClRaiGWV3+WOiGJTyuVS2dqFwwruNc/2UU3P7PAHK8m
wbhwgZlJX8vL2zydawzYdqCgr7JNVAyFY3XysdFKXl/WBWdHqYwWhcHFiDkQBubrrF2bRu0GP930
mwXc+jehoxxHaJ9DkgMCNyYeit+ur/TS7Yl5V3AM4fqk2iYM5s9NlaVgKIAguL16yNQZ3hxI97Mt
gXzWbn1eZ+qH0Il2fJ2ZY3Y2nWo9T4t+9AtjDIoxC0Shdq1RBh1344uLDPU+gUzcOhf9b89hBP0P
9DKAjDYIrSlVwe83G8hojdJY1Nmb7OgoFk5+CzBxoi04Edx8pXw2IK+z+Wp37LVA+y4MZJ6gz2Zi
PI4daKgRqU5dmkheViFEGB7VaHQXoyVy3jlpvfjXP+aFVaIRG1IT6ILQTNBT/b5KUW1bU5ln3ZuV
mMhpD27pyYOAkKOCvee6qQ/PO6wMo41gBUf3N6XGZXwVQW9iWZO5esZDu4fEMcIux3RAa6jaykk4
kDfvKl9cHTrroWEJFmuLvQomTBqv0Wqt4Dp3FIlUOYlr0t4MDVlf8hvL7V3Jnh5/fkUQ6NkyWZy+
tuXc7p8R/XpD8DdbcPaDmFCw1JK2LFRIXv3k2MjcGYUrv3NAUm6P34XS5m3Bh/mm06Yj2EWVGxPG
mGP4/QN3daWPsg7CfEMi6+v0XH7SgiGyK792ZVx7hwa2dYhu3dbb9vsSWBywUD+eIgOkJhhVVPHs
/UAqksxtPivIVXvR9ASyQhczxhzgpR7KnNPfLDBbKkY4pVLV614Rt6RLY/T637ZQ5rv+5S6vA2pR
YGhFCw97Kg19CksjHhG+90tgSJOn1Jw05cV14H2IUjD0ZjDY+fuH6rUZ10M2YB1D/CqETbBk0z3o
6zmn8AK8GDgJv8zQe+wsyE2azlLrEGZCNOclsurgZe/q6re83asZb0jisjHEtxbWg4cvc+KzSbPm
MQW6dP09MA0xdU5AQGHrYuYs4n+VXTu5uvVujX7Ds6UJmhS1DfjRPSHaV8kxhLDrdSe4/IneDdB/
PzOgNEZV6fm0erOhe6U2gdJ9dEydE8BexsmzdTAXnlAIRVdFEriGnHRjfKUtFqGjHfofq9vb8D7n
+qq49hjPaycrieQVvt3Wpl1Gb0k2k7R4XdS3tDlWveFY65u5bxwEN+P8et04e7mz34xxxyrOYrkI
saXyKjpT/A2iVUn4ppkCQU+JaRL+jMDFk3y2u8y93kcJps3RLOhVGVjokPZJuZJHHyIkZlUmUw9o
8jgvoknVvGWreHVNck+wezLgqUXkoPR5WfMPdTLWHhNSi1I86n0s6l4CCR2nfxxTb0VbzuDFHRl/
lEd0pAaxa6X/PRZkLTPo2/ZGg2AXzbWzNzs6uOnM3kns1YZ2OmjOba6vchDFZBClh4Dj2uVA+5MU
WELmB/V5yUnhzkFmI+xVv5bHQkKdzE483l3K8RyTwRdLGOcO2UzoVUpBqx7U+dv1s8B1GwZfTGGe
LDPCZ/yHgQstaeNOdapNiZY0HgPXxdjo/RyYDMqg+q0nYr3oXqN8SsH4rA/IfloNyYzE4ayLuvuH
K/rMFAMwcZNPUBPAxuXavZJpoOE65krsxApUTKwvNc7fkj6kE+/O5q2QwRYMODaKMQFHMRZE0jKG
IOybEj4NyDFyFkjP17UFMpgC2g7U+I0ZqkTgH4cK96ZAy4lgfBbDOznOCY7nZjanQJO2VVRy4oaL
XkOH19G2LaGWyqq1pGk2qUaHEIt6Tfxp8DH9BqwpvvV+xNXi/vB6pwf+3Bpz4Bt1BtWXBrfpPUQM
b3h4OsC2bfMq2avb3EQPxZfrm3vp1J0bZE68qC9tN+A54S395PXSkJEK4wycL3jZCPKLoFq/QONU
pd2olDmMzOP0bVG1TR/z2nUveSPm5P81cUrGnAUPXVyvc1FZmqeYIUnMHAITta024CUBKd31LfvD
R3q3xdwHo9jn5qqdXKLeF2/DMdlGrmELn81XDc8aweE1TfzBCd8tMm4xy4LeyxLconUGl94EuZM6
5qPhy07xwEspfshl/nTCd2uMT6xWqBnKSuNKCEKaz5bXIINfB5ov+JqdPYwH/kOK4yGnLT/7fGEo
JbMuYku1KPRlw9qKas0hiOYui8F/NdFGdINiE6NnwyLmNvcezQ3IJrYmEb3iEfkGn7eV8iVsPndL
5hrolRI80hK2ctouduir7nSoZbf4Xu8GDBf6K5qKctw+4b36Jb6zIL3JA89LN/r5D2Auh9xMy1JR
6eUg3QrD0dCDyNxP4aGT/+usBus1zH2A/i85hhaa5vV5bRvNiwgFz1bTOFByMRhDcxpY2iCO85Gr
LZsMtOpY8BTz8+oJr+BBRnFJmcHZKzrKk4j4vdy3nlxw7F50UApfkF5T6G3w++MEOngC6FLgPKb0
GYSQRC1i5zqsXESwMwuMq4xrCPLQFE+fDBM7vRW5mfytSdxKzoPrhuhPZa9TlGB+LYVxiXjs5WSk
SYM2edOt50HZV8u36yYuPnrObTDOYC7ZiMkmbNfoRYF4GJ6iu/ylcTDmYq/fhVuLN//MNcjECEZv
4BLr4Od0nl9yMAqwqQP9IT5KrhgUX1rv+gI5H4ttSUo6AfQB8BKvU0WSJWiCRim97hcSZpypmosH
+P1racxlY3Rtrs4WFha1RzndF4JF6kQj6opKc8OZ5+LZYq6ZrEqioqQR8rhapDDjQMJ7CvPW+aeY
qyT4oQ3qhBdnC2NuGWlp56KhryrtYfWqY78pcacJtnKgqe4yWDzJTbcmcvy865uu4or/a/Son901
baP26FWD4d6ZXMnJ3NgzjpJP59eXHW8o4PLVfbZMBjhWSVf7daEn4XVye9BMgCHWE+4gLILsNm9t
nKOtMRiCyNGSyoJeNz3o37rMFhP1Xm/DzXXv54Ahm/VMRnNcJg1mVjF0ET8SEIxx8JbrHgyCgMvX
LLsK+9ahjDXuVbc2SXpT+IZdbSpsoOxkaJ+IG9JxIn7eIWCQJJXL1gpHGJ5EJEimnTUeDRXt06Bu
ifSeg8WnHPkVZ2SbsooqhESvDGuqP7nzXtlru+pQfV6D6C5GlBeCHntwBN/cqfjLhNiSV/+5HBa9
OyjboBNKXbpgjlf3ZN+6GfdZMB3yG9Qobc0f9sDTXXrHS9TTLby2aAZnilzta8NCllRUV2VTD6I/
zx06gtuRSI0O3dLFqkhcLZtO/K9z7gzq6AzqRKHamtpMD7+42MlikQ6Mr9dPB+cQ6gy+9JEUqcmC
05EvE8lrt823XcljG+ZcQGzJNZeFCeMxNepYkL1ZjcFudaisyFC/E7i0H5zjrjOoAh6MMYszvPSl
G+OmScChlHpoptqg9vqp2Ah+73MfPLw9ZGKUSpRQ8Y1Ppz/0p/vlaajsfkfPvrBVnsaDuCsP86fr
3+3yu+7sJDCQg/bOXJIG+AZ0UZ3qXsPY00i+0hh92LTIePFWyT38DNQkePFASAtXeVgVn5e5OZiN
OTulku1AleAo7UutjhvIqD7nAxDQ0den4guq7zcoO+3lrrvpZ/37KhkvmhW2RGlfW32JHM6m0ANx
5ayyxGxKOoqpSCM51ceX8JWd+UnfzPbkKHb1UD7FT9ftcT68wYY7a7SgMwjm2uqxryToEDZ2v1ju
dSscAGKp2uYWI/dVjSMqFQjfsq9L60r1mznd6UXlon6ERpbMu26SOs+1fWSAZ0BZf45SHKJkaJ3U
VP1mqElipY4yJGToZM9qxLvrJjnn1mCAyBK0Cu8xBPqNfOiKt1T9m4rNWZRv0I95FkkpiAKksFIR
ByzHuN2a5k2t817tPP9jwKcThGop6tOhLDdyTlR3DRJ7touQRHZt84VueE8Jg8Ees49Ka6qwbZMt
2rJdOnVMqEyF4Zve+H3iBqQ8l2dgJwGVaTmf8rfrYi9rTcxmJObc/W/XksGAzZyqVSzOFFKlQzoc
QRWZdQ/XHe7ypYQhOjTMGODiZXw8yVa9sCZF9PpEcNo6ctMycirozFh8JXQaI3w8T++2GOcW66yJ
pXCiuBTfRgFGiAJ8okO1WQ/ChlsCunx6360xnl7ntTXpMnyizO3smfZVQbH0xfyk3nZo74PI4l23
kYkYDFziq8uH+N0y6/+zkUsFRqc9MVqh6oiXZtXY1z/b5ZyK9G6D8fiybRVodcMGCFjLr+igro6x
PdcOWiYLu56ckIQJocPMwRTkHOO89THeD333MTfQXe819fcuTolQcJWeeK7CeD46J+MinrC80VO8
2C7uBINkGL4a9qWbDw63inb5QP/azlNS8AwW0SlSFgNN+uUJEYAidJo0RiNKNRGVrGhsmg+Jx7PK
M8pcnGisTSAdgPNQNcfGBHVtsY2mbxxHoQf4yqE7jY6frcwa8cei/Uz0USY5iRvfqJ8yoDG8P8Bb
/S/R/30rGUQpSxSTwxGfTj/kj8uRinOJD6Mr+JgDD/hz4H/A/nd7DKpYaELoWwX2GiwQKj0oucZO
gm4ebdt4pc/NDnC8nx1d6eY1UysZG3oKOXHqSi+Fp6gOiDLQL9V/52WkORB96uk6+4KY+CzUtkJ9
PlW/jSJa4EBHXwqLo/AaUXkrYzDFWEB9L6coXStS8ZJDVldodV7XNc/nGezolGiRUrC1e2FnED1a
4PS7yeA1vvDgke0XbrtQb8X85PUS8KO+KdHbPAXmLfiIyIyukVUlOS650W1e/rcDx/YQh0NuoTsf
pmkeFQmBh+Qp9DLqG057UG7/s0bXz+fxL/9XGBSB2EkvijRbpWoEXYQ3KsKf9IGsBZlttA+DBP1e
DmL/f1wlBfAzpzS6Hi3EMrCLwgpMevpERmClZIekuhEc5dN1g5fD//dVMqiiZ5q4zitdJea7FXBa
TB7tqOCdtQ+jx+xuMmjSykoL3hPYyfeUeXg4CC4U1vdxIAa8dxPPSRUmQllD8LHJNCeX7+PbRHQB
/274uB7BsfK2OJVXPNSf0aIicbbydJlduRIUJj6pcsuq0K2ve+mmfMyRekfJQrdB9HLsb9ZdvSs2
cVCge5DkolsfjE31V+m692/J4Ew5QNC4XABoXf1tCp8bYR/rT2Ik2lPM5QXgYJrC4I0u10ZtxrTl
wTP9HnNdc2BuOpzH8lh5kRM/6e51R6U//trmMpELSCznBuNcmqdDAb0Wb8BtRJZob7UasQRe3opz
NbCcFCjXgEJJh7dWyMZnN1mPcXzh0Yifr6/pD2mWX1+M7aiIpVQZZv0UuSuebg9P/wYRNAOflCT/
zouN/pDjfDfJAEwnZGq3qliaclMcQTEg7RYBIaD1VuzL+/E+c+K7+CmKOaEt53piKTjAV6JUQowj
GUdvVb/ue6uz10XlHADeyVcZlLG61RxFWjtP99Gbvk2C6Sl+SA7K0TqMbo6o3RGD8Kh9u/4ZORjK
FkR7IdY0aCj+xNDSgxi32234GMrbQwZeImPG9GhLYS39ZBmf0mavybz2lD/UaN7dg8EQTBCanWrC
SOd2zyqa3Sy7dZUt7lg74ifcOUG0yqBIp6eglqP5YdVfnY6smR1tDUQSki25mONSCS/PyIEtdtZC
NJd/+4Qb660uVVsVa841wDHB1kNHIZu7QaCvD71zrPZ2amZy3d94sMEWQuNqwLQ/FAMRmmdvlFFu
yhwjIhZeH1CmSElnkuSGixw04LmCwBqDHHE3K7VpYmHidnGhDrw10YBJ+27EHe8z/aHk9csN2QkO
CNpMgipQvMALfFf90H3ooeyrg+mAi+JB22agJoLlJeDVgDhnma2IpoVqgSsE8JhuQn/wx4BWQ9WA
x+rFcxImROkzRZBDupfaWjwPk1iiGzLjwBLvLLMlUMj25iA+Qb5w9DCY4tLW1TKg3XOgB+DOf/A2
jgGOog3ToacBHjZuqwSZr/gDXsK8QJIDghqDGENaQ4MllDVPXbtboygdccoex7niASHvA9HlnsXh
8rjMhUS7D9dxO6uvUM34Hw8xW+6MJTNqpvIULerb8pbKbaPbsA2k7ewOm9ytv/NifYluzpUTzNY3
BQVKuJih/jedG9uNPb5gRgnD2jSPTCf5xMxOt7ltuiqXfYgD9jqDH8pilTHksOjVohduFHS+4K5w
E+uuf9b+Hx1nnIiRrW+qdW/0Ku33apWIdM19MvTeZAQKeB0qzeB8To6/sJXOUtDNqkzwNSnxRmU9
ycUjB/Q5B4wtc/YZwox6XKE2+oBkmvY1Koj+PdlC4dRdbYhmBiFpsaFuhAm3/0c7Lv0613yHiT6M
JIXUCZ2wmezBFV3DS+7CfbUPCeaGb7hPOJ41Bk1KE7QJnQF8bB3RpjdcY4P1GC8o9ITdcG8bnjUG
VLpEQ8Ezwsdbttmx9qpDiJ6bxYGaiz0FPPkG3iFkkCU1J8NcOjxkYuPrgIKXPBReXBq+2N11ZuHX
4MPgeA5neWzdEkN5ySQuJ6SJMVtKQyzFrzY9akb8mI7jpmzVMpkmSy4ocNI0Db0H0Knhg3c04CyK
cxGwdcushb7enMFOuplczdOC+SU6SH6xQQRkp+6yG4KVQ67DS2KwU2ZwE8iw0I2kDfCrEyNaNfeG
r8Baw1kfL5nwoWIJjbWoweMQ0ZbmDQcLEwwuFKGFV5pWgORMoGOENHqdn43n/ruSOtw6DyfcYyua
tSVJNV5TaPM8lBsDYz6Rn77RSeTE4bLC8Wwx4CJIndaYNNdM64xJQDlOI1/zEf5teQEez28YZFHA
bxZOIQZjNSsjWQjip+Kwpl+ueyfPCAMoWhuKSixg75LwNZ6/DeEWqQvnug1egp6tYsqxmXYK7XDr
ndlR7cxtZXcMBo+WVUAjbLq8M8dZFTtsFhZDN1aY7vYyaGrrpUByZSATOoA5C6Nf+8pVw+pqSe0y
tpoE8KfeUI62/iP/lDuCq7mzrb+uz+Nx/Zxxdal40ZFJYfQs5KtEsUojEYjSvmpY10Ksr7QIEWPQ
90X5PGC5OaHtZ7IIzisyEe6J462bycWOGup/i4kfgDrZfnrrjlpA297kxywBO6K11XcYrftUvHC2
m/dZaWhztu6lwux0R+MkIZi97L4IjABTDnjbdY5i4iGeeaXNS1X+od/n1wPPpD/qzOgwlaBgN7DW
/FW9G9zmWGCtWuWEPp3tE+zOQ3oDOG48r8+Fk9zw+u448Ro7lFYKxTok1JdjcyGStjXjN862cm5d
kwUaDXPWKQ22zUO9oa0aVBkqPUbguvoL2tSf+XWq2UGlUSBJ9/t+zoNemTOaoLz1q3AzbpZDuAGj
S/cKtVS7t9Xd8JJx/Oay27xbZI7LKuVWoWgtCB1CUKdFMYhuOjKtX69v4wfyN3ZhzKHow7gbe3rP
a2Q8iRYqQfhJ6cnkUyc13CgiAx4SZbCi0Iv+O9lAV0rpzs+Fh9b6AuMJ99d/0R+e1e8LZ85L3EFy
qKLDM/pdiw+LZott7yJha8cuwin7urXL4dS7MeacSPpomL0ILLTqOyT9ijW051RxIvOzUnckAVNr
IZXedZsf6HrYPWeu4yLO+wQiGbRbqiJqltta2ZIo9rVCt7V+IFY3kagySbPyGhR4y2UOTSjlimo0
CARoix1NvwxegyzC36Vf3neVuZ/nyIoz6MHgMbE+CZSUSeCRRXD3kAnzk1juZ3Tw0ZXM8FswLG0S
iGzy1/KHjP6vxVjMDLiqDJ2x9LDUufFjcd8/VH7ij9tqL2E4WiTiLnngBVGX0fPdJIM2yoD0o0U7
cdox2TZgugotkaMwcZFPBNLZ/yKaxeCLKUxrbtGDr38efkheEmhB6ljHRSIRmhCkLSLj3c/LKfYX
3hmnfvYxBHk3zqCOZAllmICKzgOrtrqFiqCrgrDMKWzVUbaqp0Cxi8iEPrR5cwu8rWXQZU4ro+w1
HPh0koggv0UjT7ryD4Hj++IYTDEF+Z95Au1B3tI8TAgcFQ54yOBu4kf3l8Oad3MMmlSNNCsLdZZY
/4KsnV00E1mS2Bn+snj+bolBjyFpFSGhefF0r26RocCASe3SFyFmNfGpeFIJfyg3vdtjYKRpBUzg
0RaBeF/vRXveL5A6tpMn9ZspkfJ5cQqn/R6NHu/q5R55BlzkrInkgZ6NUyfyfbEdA+uA7KHkq550
KEwClfEtd3svv9L+XS7yZL/HGCi1NvW8IHOxGKE3d6NMdEMYtmGmg9lSMhwQz9oyRPrI2KnTZgrT
5yrkwsL18wFG4N9/hCE1St93dM834o/uiJElR91YB6pkEtlqYPEbHulZ/zMWKCIDRPJoZiD0xWXR
udmRCmKlnnEfbahaUOMJt9x4nGePwZ7V0oSxTeHF01bdrnt6PMsX4zA4tKg4vVgcoL0ex4EN7PcN
xaGppMGSVi/WfuQh6irWvh8fr0cU1691UKT/bgOszlKa0qFt2Te3pTfuFL/b8GcleEthkAYTA73R
xQjq+75xMtDby8LoFPP364uhp/qaPzAoU/TGMoGCYUUGAZMYbe2vqhaUE4QOEws0q6UrZs3mukkO
ZCsigzSJ1hugHMIGJgpoBUFpVqMhSTlm0aEZVGKim8U0Py39VleCRfistrySI+/UMYBTadaaGjna
mVPRizLrUJQFL7l28eNBdk6H+qBqgKz0dx8RGqnKMYpNjxlay1Iy3Ss74Sjc6yBuU+z5syi7/11+
7hTpvhtli7VL3Q/yoFYIL/Jt1H7Oq9yOjNDhfD2KEB885swKg1lFUq9df2ol8+sNLcNFexO8iTS/
bHFfDPLFb3VmjcErrQQPsEozsJCdc6R9eZOWBKTWYk2ku+i2P2YeveNpbgU1d7dBQ0QOzvPQDt84
y754UM5+CANkUlvIHXgNaR9Whfe9OYBofUEr24v4KdpMThyMd5kzPymLnx5k3rAEx53YQm5TtnGT
KjA+57bwoHiUraRTybgbbUwMYaJWm0ns8pJyF+PGsyXTX3WW1pBmEcJXtBUfvRpu12WJ08myp1Vo
F+zz6ibPF+/6Jl/OE59ZZDBPnDStmWLcFq2zuALRAnBqzSJpDsN360Vw6aC56Ix3+k5+kSU7V4nF
wXbuL2DwMG+GrA5p3oy2EC6H5A6tCOJGu6d1KerksUuJqORD/rQEocuLl3lOxiBjAc1VEYKV8Pbw
tp58KPuR1HwU9Ie+eYFIq3t9u3lniwGppdT7aWngVYOQO2KNPu9R63ndZ5fDu/dvypaGl77qS4tG
HL0jefKzMtrpQMCCYCeoNoTEeA4FGylIXn6Xszi2PJxPqSoO9JKJRMSPckqantcHxjPBYFNrLbI1
0Jz1OIKcOf4q8KInzrFni76oqv9DD5Ou46OlQ76kmNfnSp54Ddf0XF3BdLbgCwrCJptO8+X1MR6g
G1F8AzkkERLRue5yvBUxkDIOw4qhxlDzGmvYpG3qlTH4ANWKF2LwFsQAidAMuZLSYzwO5GdFobjL
niwoscxu52n+6uZu5Ane9dXxHIIBj2SS/xlCXq3E0fMnE4To1y1cfqWdnSYGIeJElTQ9hM9NoJ2R
37R9d0gOtM2ZZphFknjqC4SqbY5Vzp3P8nhGIw6QPCOyaFxKd0P7gLOnxKaqn8VNymHGuBwfvq+R
LfEakiKsFaUIyP7Nkn4p7J6YNy3q8/GW14xPYe6K87NFXlUwWwFcYJjUzFTXKqLdqOs3Zi5sFO0u
RN9xEa4HKdU5L5XLvgJ6bQOTyR/1HCCaDjYCHR9SHfeiMBMhTjhn7XKFlzJ4/2OC8ZWuXP/pBOgd
yFXcIuNziHzDx3DUncmJUC6eN0WHCAD+QGieCQpTRW2FnDKMFOYr4Amcgl5YHGbokVz3RJ4dBnL7
JAnNLAEZsqZAXjlb7ouye5aM7InL8n7x+5ytiIn3kBGMRJMO1PzLKjiAr8Glyl6KDVYMUCF94iUi
L2cJz2zS33QWcNWK1iypSR/Ltri4PabMFHu0/DEE6TM4VFyUXECFiSZCmUhZMD6DUFsO/qqYdPYj
GIhO8fla0B9rXhj/iFOJyG3OgcmLl8CZBfqRz5Y5GhpI3egD2liOcvw9XF5CHtkH7+sxSDxOiJbT
Cv4YLhAmloVbwaxfr7vixej4bBXM6bKUtBzmHEMDk/G6pr64buUoI3N7m7UP1y3xFsPEaemQdk1B
nx7FWjtzhuJUzk2jcmywA0nSFNZ6eqpMNQ60YzbaDsNQyr34MDjxveSaL+0Tr/vxcufv+w6yQ0mY
a1kFMO7hffFV36r29BRte5Js5Fc0gJHMEza8HOfFT6aKigpyNgWidsxGjh248bQVtLlafSerpC+3
yRyseZBoHIGBix6uGZosmhBDVNjJsmaeRwO8X2guQEfgDEm2CgqTZuZe94vLj5V3M+xHm+retJYY
B6l+1W4WvIBPTZBB05DQCT1/wIBvfS8T9UVwvvGmEy46zJltBvER0a9C97MirKGNR9tTjUnjqdhk
tylJ3fgz7zV6uY36zCKD/VGcpLX5czI89OeN/IQB9K6yQxT36Uq7h3ybPRQ96Jd4pi9+Tl1VUIqG
Kp3IdisaYRX3MT0cffE5QeOEKj406/31j3k5soOMu2yakgpjzIUTjYKqoPaFtOJduUG32b5wcWP7
wlvnCHfzM+Ww7rj50g/1Xwi5m5IhQQ1cU0UoutGln2GxaZZJocqqfGqrPpFmPQj28pXOdvHHnth9
ZI0xwK9DkgKpUxiby87O250KCv1a5aDlh/CRtcJgv1HWaSfXMmL/1wVTh8lWx0DnbOdHFQqMpS1x
cn2XF6VB7ELDd/ugf5QLwigpoyB7eQsVouG4aibpRh7f4x9W9W6GnsezDzVGxjKsyA2gdWBCagRk
StUmdBqwFGh2hyuhcXn4fArazgPjnxv5bpLxDcWqcrC50RvORmltIQhIjFfFWcEZjdrIZn6kfayW
bXy2wFKjE0RFfF2PDzER+yMYnxkiyyobOineuPVmxmweHVDPveo7ePgxsCG5sZs/adt0l3m8wjr7
MGBNM46kNbEQ9caKs1Fpm6U0PgloxmibH0mkgTYBnVNr96VpOO5Lw4Zrm86EFRFUV6ehgveK8UKi
5gDGAVdEG+0yG05s7YqOR/rG81/mUtQhFBaPAjZ4RRN2PuwE0C2Lzxxwo9h8ZVWnm+zMe+cqNwdz
xao0aLm1Gx3NptFBxdhL6WYPvNQP76ywrxFNyiukwmka7cT00pHcib0ETx/FTkntaxvO6jhbyNIn
NKmsjlMYIhF7E91DYQdNPKC0s+f73g3JtOkP5YF3JVG3v7ahzG3RLlqrpjX1zaUlVlVuhD63QwhD
imZCri+PvemZY3BK0Z99u6RZjTYpLdnT10dVgqa5wCUq4ZlgkMaqzL6rMnywdN/vp8/WS2UbBjGe
1pzowQqFNUiezVxuUVrivbaHDLSshdjFC30kUBUoKpvagwuZslPykPRDDpTdQgZJlrRoUcs/DRhL
3pST/BYt3l/0veYvjvZd3juxy23A5O0pAySVKBi0Vf4nehf3INLZ9cQ6mMTa/mz24EXX3GPHIEme
ilpSdDjkql8dVbvaoqntRt6Uz2A4JQgIv133yz/ELr/uJzb8XdRUi5fmdD/NjnB6I487zbV88Eg6
POJ/zmXAPlYgDdMKlYTtVFH17fzMH5B0633encP5agoT5IpKJE5RpCBEgrIAkdSoeNaktH/kbN0l
+KC6qnifiCoYnRjnmBe9yCpxMbCaeiPtc2/EyEEfhJ5x1zzKJHGsTepPvLki9v1Fj8G5VcZBBHlt
jAZs/F6CkmhT7HJQbMxfxu6zxRtGv7SNkDNEsG5qkgGVcRz9M8wKexGE/KNueHV3JxQpgbAnBxUv
+cO5BfoLzixog6DkIiQqQUkdg79p8PPQJKuENmPZNxI3it8646++2tmqGJiMVate0kmDctzX4Yfy
QPmHKluwJQymCBnJ37Lb6SZ2ednfS7fb+UoZmDTGKc4HKPF6YghmtqhxhHklMZgJr/vkxXDz3A4D
knXb97qZwzumu+LZ3A73NOmV+KpE2p1RkNEgrVs8Kgj45ACtahh0IGnqXP8RF5H6/EcwB2PMTCNf
IDWH8Ms2NXKa1nqC4sZq2PUP0QItzOhbG31xuAVm6pLsbXRumTkcRh0vsrDKBiQiVg/FbB8hko95
AdTW9SDxePq6nBPCskLIUQ6UKbDQdb2tIuRdxC+crbyIMe/eyvJBhJNcC3MMC51r+tJDuom/0dG3
4qB+0g7ps/ka7sQXbuxHP9CVbVQZABWaZBUKSTG84ofxVXbbh2SLliM0X+iPak0UH8rotvpFTyEg
wa0ef3jDnwDubMkM7Cz6AqWbSjW88au1j9G3B1VUJ9xYHekJlRM/TeGVNm8K7+JNeOY7LFXEJMRG
kgkAo2lbPmYBlVvsnPAr6iXo4uYVqWXeFjMwpKRZVkESxPCsQNw2wWSbEECYg0Eg0bYAxXdVEcxy
WsfOEz0k125Su/fknX4PrdK9ccv7OdxNZ/Cpm1sBGsj44rTXpogwWlb45YuAR6Hq4XnhGLfGQ7z9
mwD8fMsZtJI1ZFNE0CV6Vlfacda6uvg1E16GNvOvn6OLl6ZmaZIOTVtdZHsE0fUVGVFEL5rO3Gn5
HUb23MoAYfTwUEo85s9TzPTx+LxbY46POtWZsTawJm6j5+qtdeSt/EO7iXTSoD0xdOpHsAQ7aP+2
IUhcHsObZd+7qjfIZN2OUH/8/7Cf/wGU338Uc6xMM1bHKEK0QkdahcLLdtP36tAGrTu7akyaztFf
ai6l2mkC8tpeMFd8KidLNhgwm41PFap0Q/B/pH1Xk9220u0vYhUziVfmnSYn6YWlUWDOmb/+Lozu
8dAQveHvnAfbZbtKvQF2NzquNUXHOj73xkGfQfnm66UrSK6xeAJAUkygHljh4oazvZRn3XjWM1yU
+WuZ39dEtOZstAbDSzM/U1AqAXwmAGl/9ZKnvw5GQPIAU7aTaLXGYTWCdjktxSkS3An/fXBb4ila
YApfi/Eg9adqflSm86Q2lik1lp5+ryW3IaotyOAeBpVtdh6zn1p2UioPqx22oN9V2Xlp/Uy2tJ/C
+BpmQdl8bYZndX0nJqevuR8tfH4rxjlEUYqp1hoKFEWtFRfnGuSFpsRpN/6xSPPb0X5KYWw+Xsy8
bTR8GlC3pU8F1tuwVmG6w7F5EaySEts4mqveUVhG4WeDUfeeLrxpi/Ubn5/nDPY94ufPYZwB6dMo
DAlCF625BwVSj7HhrMWsn2YeEFE48vT9uk/gXTITpZhlHQvahOM30/KUFrOnK/J7MwicJ/wfQrLP
czExibTmS70U+JjJ4tKFpfSwuLW3numSEvDCwZAnP83H1c9flrP5PgXS4fo55f2g6K8fwNI/ZUuL
/dZ0xcWi6rmC0wEMYalpyRi3A5gJnYUHctZ0mN0Mf9EVu/BBf1BbG2i7138J5wt/9No34b4StlOX
ZLiJaS4wrwp3qMtO2TXBoNwm02uX8Ihp/uiOMSr+8eZvJIJ3eK1k6ok1Sz42gJDMocbpK7kHdh44
EiKPV8jejwg/75rxskaEgek5wrOuiZkfqXGJRbjw8fo17mdNnzIYl6oU7WpUAxQ3PdApxn+7EvXH
6AN7eYwXSkgn9cWAs3TQW0rkJd2sNipYHrh6OQ6Pd22MKyqTNCu0EN+pBEerpXX1qx4LHO3bLa1g
kOM/QcBHb2yjDMqim2HT4N6m4/pmApImdMS7+Z5cVK/wpgCp0PXvxBXIeJjQNNYc2TUtEERYVqp8
JaBOtEqsOJADtbC4Cxm8e2R8jULyfBrpPVKAn/CXARA+zTWwCwGBVn+JEEZyzsixabYoLTYxMDiB
s4+RXh17bYIlBZj2bI6NT+x6saODdlTc2k9Cp3rljvTKu3nKX1+UrVETve6GqYWGpge6RRAioqKg
NfCoNLnlHPWPMWrGHtgKdZhN/z+IRJcYBLkDQCY6H7E6KOEza/mCjRtXBYikL3qVU/vkDvD55WRr
sWU+8MqEuy5Alwn46QlR0f7/e+EkF9IB9OI4eIyDd9gkHDxy5APM7X7cTzHsEJmQ5qRrE4hp+4ua
glVm1OykyqxYOtb56KpmyBlb+1CXP8LFjUSmI7702tDSPXBP6KfoJQK1pQ1spwXxYRbZUZ6hTNSu
2PprGrALGllkYsjHSHV7JpXskB6I1aTX0RmpM+GQpRJaTMmcvYAIGqFnX8dOJFWK21S5zhlW+KOx
/qEcmx/OeLB47bqwzHBVKx2WNNDNx16bLx9SNBmPKyC2Wj/3K+zr8ypL+8/7RjITNxUJaTNDgVsL
vyJMDP0mt0RfXuz4jH9dMWH/MScsOcNb9ET85NACKsvDyrnHQyjZdT6bH8K4u6lPw8yoZ/yQqq6t
qleccEmer/ub3aBtI4NRfF1ZxSSUcdiqkNwq/tEqyxGzvJx0kXMSFtdCqaZozuQJeq/qGNOXnNLk
4aXyNJ3dzxfFsgR/g0lf1/RuAKkKtuckRwoSX3mPEPqCYghV5NISjkDgPE4nnt7wzkh96+Y1hOym
61Cm88xqsdT669BzbPmPhWfGJFjC5Eidk6SjlWrxSPt5UqAeioMM18itV+2m959awdIjj+PQrpmA
70Xp0sSX2rMaW3gIn9TH/EWyjxrYWLpX5cd1VeQJZcKjIpaX0GxQpyJ9a8mRgbDFN5PvkfgSrhOH
fI73sRjv0i5VmM8STKslSNYyLf9SNG1w/TycN8Vk/EjbGqNQo/b2Ea0oQR/QiWh+H493FMZLDF07
qfOAEKXQsmdzmC9CmnJuaz/w2ugD4yXyTK7XdoFuU8ip0slvzR/JQbfKB9qVCe2Gl2dw3kl24V4w
+qmTGlxdQkonytbYmhdyBu/uEQRFTpSOVtymv65/rj/QaRjzIsxTqUpCpqj0cc6xhJegqi6/d1jE
Q1J7ltVvZDgSIjg5Otlm+DVL6l+9/FRnrSW2mO4ysHEGWPiqlDhBEscoWBCutR56ZWygqODJ/bKu
0jlNgEJXDs5E2ldVNu6vXwJHmVj8rY6UazzSJ6dcNEfSNLvmsSHxDkR/wcZNKuWaZvIcQ5WEr7KI
ZX9JeCg0A52q/DhrhJMycBSJhdhq+zgBd+YIGxwJ2B0zlOkw3ztK5qNBwOcjyUe9F93/6Q4J8xAU
HcGyGHXTQpMOoJbqdEvX9Z/XhXDebaL8/Rq1XmvjuIKyKvNrYoKHlpzDmFd43c9YP+2eMB/LkGui
giALEcilfRr87NK61VPliJip4mUDnC9FGO+fKqOZrgPaiFmLolisldj3yfxR1g+R1tqlOKnYM9Le
r98iR90J8wwYoUrSKKV+Tb6T1NFKQ85n4rwBhHkDMGI7JEKENkAWRr6kGg9yPUXWnBqOOi12P7d2
1+TPGPrg2PGuXEORdREM70Rl7VgI9ZgkfUffHnCdAjBbAZ+2HHADBXpBf6QXRDENdB0UorNBVwJm
JHWmGfkHvem5dMwvtRe50aVzwOCAMCG9L7k18F3d3whlDCwah6hIkcl5EvrZ4kkXjlEVXFeM/fRj
I4OxL3ME+ALQkVHbsLUcYGHjmY4xo3J6XB9ad3FGfwYOKP8133WPG7mMxY3VkCjaSF9zHXxIWWbp
+XGdkSlOupWWnCoRTxhjc5ps5r0E2msvVMTOHaLq2yCDK64cvmj56stiPrmca+V9OsbgpmVcimnG
8WhbbD2IbuZmP5c7xTctyS2PWWmZLq9eux83b+6UMcLElDKsB8G1GNKvvj+0QHdK469td+rz0Vlb
t9a/1GvEebh3Z0T1jVTq8DYPHUBZyjpqcbmyL3nRSQtWkJ2uQXhXBiLow6vb8ifGp4H6Xvq8Nvp+
b2ojm4nX0I1rVH2C7PF79yv+Qcu0dFjBVo7aLw2aS/fiedst+/3eT6Fs0NaVTa02E3xd+1aeKWFF
H5BnyieLKMLnNTf2o7WNNCZaI4nciQutRCdgSBPdHOQO4RHIRS44hjoHs7fBegH6qpd53MG53Vdj
I5rxP40aTeKQ0Nv1OtOOZWf86D2UJzFy1e+gN3qRuSMEPJmMPyqKPosGWg7JtOxB0nLg+BNZ45gn
xzrZ534gTdZLJe5U62trkB/n9kcq8IbGOU8G+9DXSpuvZo3uSTbmKOYvFmiArNRASC+UnPPwLo3x
NrKE5iNG8eDElXtT+mWMnFeWd1+MY6ljUw9zBRpvJBoYWcSws9VGyn2lUlLvuufcc9WGKhFTBGCX
bir0p2y8SQ18pwoXpmLH8Eep3PVpZ6X6bQNq6vz/us5I86CtKObW4q4pRXNMTA/gc36Sg1QxXOwZ
mY6u8XDw9sIUrHeogCQxJCwmMUY8o7PTF2tqeuWZQtqrh8lbzi13FvqjksyGKVs5jMV2ppSPmhSb
Hq0LUXakxNUP0om45anw24DSKmLFBZSKU7BE1nrLB+//4Dr78yeYpiZLqqZobIU57vJSaSIcdbLL
wwwqjsaHaSmnImh89dAfW3fQbPkWHtqubpf3LlBulYNwSF6j0uIxb+1W3rEIRrd6JCJhDOXv2jSt
cTIC1dD0RH9ww2OJKajkNF0kMFtipdPGNB0447tH/fts08eCrr3xi+G7Mdb2VzAvZA74EDGt8Ss6
bFHENWZkYuwWUSWQ7AlUz6j626XdBTyiI+5LxQgeTazrph38nBBUN9ppBsfrgno/xvAB182dg6JK
zH75TSBAmMe4TiY1TuisTPlBzNUAern9wFlH4Y63AEcV+Z9lGSyAWNW1eb30kLVghHY9REfVaYBS
mAJIj6/TnHs0WPM1ViWNVTpMV2EDHyO7TnMxHnprAfZL/8xbAd6vy//17GKO6e9K23Rj0RW0RyOC
dohSG9BFqu5ZSu38fQ1iz7A/2nInvXKEp7D4YOzNfe7npC/ttStmXmJZHvVppLMkPYDzV0eyUmcM
KKUO+mTAYWl4n/T6I2Ow6GGFNKpaHSJ6Ff3FxmQO+NDNQwMASt3qzhQtPLtVOZMs+/W+zVUzr81I
KqUq6aRy9GJ8R1eOLnrb6hM2fkSn96NbXu2cE6IbIvPmiMkIXr4Otd/lKHkYIPbDoALHLebkDtff
UfoHXft6jOcz0v/M82biRR6fQA9my1pjy9PP63L2XrZPozdYODE5mcoByyO/E/AcXyw70CUO7nY+
dVXXzsM4lwXbk3FmQDsmm9zKtuzmWKnQgtgZLcCTuqmbI/HPXVqlvX5ATo5hfHzSTURC0HCZ+h7B
D13EG16WS+qBvzeQbym5FCgAS4vfMuZ8PXbgZdbDVp5okWjQo+OKWqJliKm9SvMjkROOpuzPunwa
wR+zLlihrIpSQJ562zua9oDFacwaJvbUHnoByT99nHi3ylGbD8PcXOoSlVI5G7hUWrdRTomPt9CV
T7wUZn9adnM2psywtG1dx9TeQOxHBivDN/vor2aSN9vJ0+SHBxTeXe2GfDXhSNOj/jCdpMPoUpVa
XiOHhyrEczkf6rY5udqHpB3pK0npDme6+YR1lvyEPWOoL7CvBU7tg+NWPwZ4N/ISU07UjMbumnRW
p0sp3Y+8qUOuBjHOpkRl1QCMEW2jFcC1nC50HX19mO3qMD0hJ+aOHe8nPIYiyWjkmyKL8DehXRL3
Ifx237/Bu4nCE8foOQJYNL+568d6NWGA+Tl6yAJvPREErdXhC3J8ezpxs/y9bTid/HUgjUkQ6moy
6qRosTITDpWrSAuWbSMjtcRYbzCpMMDrNZp0wjhybcV60tmapPBscl9T/voNbI2z1gc57hZoZt7g
/Yt+6pVoRVz8x38wgE8xTHhTkUQBOcJHXDECuWANdBsmYNdudTCDGmupzvVvud8w/7xbtp1MOlVS
4wbfcnyjux3GiUZw2PB4Hi50jVm/nZz5RbrUx+zWvOEWWPcj1c/jUk3b2N+ojgagSaCqnSvaqFHD
2xgPqkNg7XHGPex+J2NzWCai0cw47mUVpigD9rz25mA8Ep+WwfiPFE9fmFhGUGetNQDA6Ymd6VXr
5Ghm6BWLbF3/fv/gXT5vkPEuU6e24yogHm7f5MVKUeXLsFWSjaD9xRZ+YkXfY6C/cKTup9JQQxU7
bJKO4vDfv5sklFo6RNAaEgyubtoY97WhLj6Yad3Ijd/pPjPuFXiE6gmQiQC+4A7l7UUBSG3++glM
+jZnc79KMQ4+YMkjv2uO2KRGTzp0sPaPVdn2kn1PPF6ISs/FBlpboUygJY8R0Hq6SEZDb7IGOi6f
gqe6ni1tvVeSzON83L1AYCOOHQOMxCKPygZzW2iQWt1iZb/6M0U5qE+YjaOoj23QvA1edRh9PoMP
54LZMcBQV6RppDOIY1QedGU+LHOHubw5+SLPwhvnpLwnhfF7DSl6uaUtst+UTzkOWTxjMt6irkA8
GXfcDI4nkcng6tLIpYYOdXau9p0SbWIl4m48jtiLp7w+AjdW5glkfF2rz8mSFDhi0f401cQiK+cS
eQIY71b36jBoOVxO1/5sp+eCcAqdvMeJJbo0lUWVTAFW38Bbt0+1V/iUXJy60NZPPF4z+B9y/b98
m8Z4GRKK8TQAIwafaHTUF8zoYGXkrfsmOe0t3fQxz9r9fJ9gvh542sNdeS+/5xeeyXMcOcuEKaV1
1Id00aDEilj7OhqllZS8YtSerW0jHMav1NKQNygYQog4Phih5NejEIziLNuYU62c68bGe/NZ3NNV
XColHPEd5zdiqViBwx7PU+mkHkHRr/0W45+0GIr2lJd+5WUdez5tc1QW/TRTpWroRAjPAW2QHelA
FMao/+/Uth+DPJ9vPUuDmYLaqs8VvA/y1+hlsdMfy03ikgf1ST+sR0pQnwbjM5bxOVUTjhGywKgm
FqoiM4dYcFUfF6BgLN344/r323uEtjdIf8ImaFpHbCn0ZQtHMuaXShl8uGoLXBbHuNCORccjWuaJ
Y9zKOM99MtNqojRiXibBAMalGR/LAtw05nK4fjSeyevUUDZna4UsrRda51L9pbG7h+mS3qa9pblF
7DSpNdsmyFMzT7rE94ajX+bBJgEwhvjoPjw1ZXxPKYhi3dSITJcP6g6KZIocnMuzu1v+3n5MJowx
wjkrJmqL6ZkAokU/6jaKiWA+oMyD6c10rrAa8i+AYTg5FduJKFdgp5AUvpUC0fQoJVJD/Fcn5FgE
O+6+ClqVF7RRKt5n32ZHccrH+LG3snO8olYKvnOPN8f/D1Wpvx4OFje1UpK2QfSNuahbFSTaqJY6
uoDh39ptXyhrZW1jDe5/TaXYKb1kNZI6ool+es5uxkP+Q3YBQwWMr4P51Lo3tVW6Ro6/AQv3sXi/
bji8t5md9VkbYpJKhZWOXujHdnfBpJt66JzmUHgC0uIj73XmZR4G44b0YZ7TNoeFGI/6MQOtHH2S
v39w6GkguCn9inNGniIxjmiZVCC8UoEqcfPqe5XwJt04T73BOJ/cLI15DhFAFfFsdd1gFSEC0KXg
FU1pMMtmERubNxjfUslyLSk5DXaP+rE5roFgA9H6QmnVSm78wrs1xsFUYZc1Cwl1T6mVDM2SsdUB
3T6rLRdOnRPE/EGUqYIXCNTXNBVdNKs9tx+TPcVFry0js6TYluzWUk8pv4rBeaLYzYJBAqzWAO4O
b8iKt7GLb2sjvIzmOttd1n3N1ZzzTO3d6TYvY7KVaEnMKFFw0iZurWm4NN3TdXPmCWCSk1UNo1Ba
4MDW+qlXnoeRkyrsIhNsT0B/wOadXVfRNGsdqm5eTJ8OYMXIm4vGStBRG9B5jWzzvfyZcCyY6hqr
+FupjAXPiZyKUkqlRm9KIgczcDLzJGj6CNBdN2nPK9rtPeJbeYxBT2ktiz1tFhL5HC8/BVUEzd5J
ynRMNC92W36JTJln3LxPxxh3XA1iKU90a8IaK6vFbDzalAk2hMg9lryxsfQvUED3ZSL5UlGQweAG
c6+TNhulQHPZeboTx1Mh8/gCd1tz6Dr+JYG5SaL0htbQQjlZHpcqctTRtIT2gWTDmeTfiwE8Ucaj
VkqcnQPewZjLTMsmLkSCyzST0J2Mb93Km3PhSWDcY4s1grQSEJ3kc9PaqUTcqVd4K9r7oxaioWOW
HXgfksbYcyTWmFcFLoeX/MLmYvYifQ/vwyNdXo0u5hnTzf7wZtyXJ+k+fljO9PGM/fCGl2XuvW9o
Nfz1K+hdbIy+VdJUNEx8xBwIytlwMQYQQzxc91wfZaE/bfxTCKOLWBwYwoqO5IXPur86pdM9V1YN
Bpz6nATSqaVQb5oFZDtXwl4dUML/mwRze0pGVZcxbTBsjR9A94MpHFoLFBC+mN3Rzq0cRjfNPGon
US4kz0iVyjdBzfKgJ8Bmx+Mq5OSuEvTGOM5TIz+qq2Qe04kUD2aRCqgEX9Z6XH9kZDJHS8jTYjio
QlUWFjjCWvBCRL099t16VIgSTcH177Or75uhH+oyNzpQmFoVrWpmeqmknMTVeEsMiQM7u6/tGgF0
rwjGNp2NRdFKl1JNwZRTeqDLvOOpu8Fa+N3gDz8FW7lMDsh5vdxPweaau8ZkVR4WOG94XfG9cARq
qBEdOHLUd/39pGHWgUc7rkxvzDqbtFFgDKaNtOBHqAzfr1/qbmNhK4sJCEDnUndKV9AT08ZC4a++
BizDf9NY2I27t7IYX5KTsK40bHvg6Q7vpxuKdNsCcQK4DwfgsANfkDvfT3/9Hya9uUnGb4zhLOYD
vckPnhxM2QKN0i0wWNACZJA3qL3rpDbCGP+BJt7SgF7S9PIRq64qClLixeDOtvCkME5iqgbFCAuo
aO+UBzW36E5/guVQ8I8iQ8uc3H/hVU95t8j4C02suj4uchPcIZMbnbrn2OlR0IALPNc+rwy1i5a0
1RLmXZtyvRdSDXZOC+ojpggmH+2uQ2fPgY6F/igojoXfOLSXD0o2r7VaoBkUDqhF3MQL7eSWCyuw
63k2H5bxPEMetwDZFlBRweyjUAEnWnmXv3xfUN8Yf/b3fGz03cm0zR2wfWptUtvVzGEpndseTNVS
3jMUrA1fdowMwzC8SvHuNLqh66KCGVbMs4rMCXszRsExwRemKKPmtxrkc873yWu/Vc4SLPB6+ZEO
i0yYZrzuf/Yf3U/J7BiOlhnEbOgQZfStP6t27olu6aVe+zr5yT393oODyPNexoa6/B5HNm+gaj8+
3PwAxtkuZtMqVQN1o/Th/UGCktFyUn7kHXXfcP+6Y3YeJy4GIkxLjvDaeFgK4JBqXwReI2W3Crn5
kB/Fls0jORHgmRcaHF54EW6LYD5ltnSvAy5vBJZY9KwAG5eWkXLbtIWDABOTDtn79U+6/3oRVceX
Q0jG1ggmNVzNBawCnlQCnWvOnSR9NpJHNdGs64L+wUo+JTGeIqkibW1CaO1wLBGilYCjjs6UjaoA
9i+vSLYvzZCJiEUxmU5B//1V1jJxDVMtgqLcTq7sroEBgKQV+SYKgdyW2760TcTLnG3SYiVZ6KRK
9WtyEX0fTQVlwNbtc5QexaDjFsXo4/vHU7kRyLgA0gH3N6SbWwDoBB0VMA6Atp3YOch5lgN/Uewf
8ng4ud+JBdvKASrnpOcT5P0eh818zZMw92c641H0VpcWG8vL/F+B/mxiX7aJ04r/ySRGT/G6h/6R
cnbrTytKPP19kdmhe11Jd63+81r/aOZkpEgiLDp7Rvemhi/CcttLb9dF7Fbit2di4ioMFJbxQMtX
jav7oi1YxinEMPireCBfm7Piqu+lTc7kkVfW3A/oJBWYx6qow9oZnamnQlp1zDRj39xKOgvIoLFV
+VPvyI90fVJ6nlU0ODKRY/j7ywifctlVrSQaprGhQxzxYfhlHlV3PQ1+7Ew+6QBSpzzcae7ggNTS
X06V1x1yAA6V9/UlEH5cv/ndwECWFDCLaKqOCOHvLiFtI0NSKzzTytIg6vshz9yXmcZWf5jlRgQT
7nV6NqmKONNxbckbD/1t94yNGdropCqrgC/uNrntnyOHO2ZAH74/JaumiKjAVAm7op1lcdGKFDo4
y/Wv+Tw601JL1lwtLqLB0Wrk6WkehgFIkRgMLJJDWi6v1693/+yfv4CN3rVSVes+RLVZXr8tkerI
YmaLFTDUtOwwirwi+m4nwpBNWdHB4a0orG+YCZknUfsIremgOuXVTi5lQCMQOTBvpC/Xj7cvD3zG
hiwb2CBiGY0SsRETMwd1S/2WNJiNX53iPnYMV8AsYgL74fNf77sKRZNE4J6KosgudE9j3MUpgeWE
cOpAQ3panTS1ivvZAmFoi6mVBSiaA2agCocfZu6ai4I6nwpkd1NlKX+WsS1D1OJQ7MNcV5qBZWXm
uMLd2GMjgbEWtdY11VxoIT/RbPUlM78VTxGf2GvXqW/EMAkRhuJqEhmoBvdvWmUVnTUfEqyqrEcV
IZWzvqAMZgPObX28rjA8sUxMYAqGMaOThFJm2Lut9JDHKEep6uG6FN5XYpx6IsXitEBzPHg2D6jE
ljnzSpf0j/jDtWy2AZkHq9TMyVB6GNrvQpfgKr7q8Te0du9rI4bxH3MZqvHYwL6qubfienVksOQO
ae1ev7BdpdsEhozSrYneVLqKwHAUTZfoFzHylcwqJdO/Lmc/V9oIYtRO7ZsibGfEu8bj7Kg2xvkP
xbHyB0T0TvIcnlUgqUe2ooKxNHyd3o27irPMs6samx/AKKCmF0bficiVinYA2IRrllzWkt0wdCOC
0T7QJ0uLoEPz2jDp0VspnYVoX9dMOYZtE5SL+posYaAnyqOeh65giB4GY2trMuT/BsHN+PwlbA5O
JrCSyRMyU5oY0kUp5VWSgOFGXMBgf7DexPfde3I7Tvb177yrthvBTEaqF/rYRzESqFp9iZTJCs2H
JeGdjvMpNVrz2SSKYZF3TSei7teCx5SulE4+UNUdA5uEklujpsFLMHinYmx+bNrZKAgEavPrmkY2
iJ7tRv12/ep25ye2H40xeVWMo2qusCm72IM7rfYElPjayj3K6jW7lDGww2IoP1/bD0kpKQYCJV3E
mP7f71Mc1CnTKPS/+fVjk9CdAtMmua3Sbd3Mqn/EX0KfTolTyiQiHhSQjj6OLiILWCs3V923os9f
w1zDFALhvJ3hktJzffiNK2DiBpozxf3ky9sN1AxiGBoRkQawKwaaMiM+ThCk1piXsY1Ydg1NuahV
jmEEJbpNiPp6/Tvva++nQEZ7i1wbyliHQHGY7hsDrAN1+f26iP1ewOZQ7BctDVMVYry2xmOzuKti
G+GtmB/JaHUYOdL89EEerbmxDSTMP3oXLVIw7xlZIHuRTddVeS3h/ZKAqciSROsqMrsd04TJKHYZ
oo6mri4gWJYher2fMLBv5Wn1NqjobnbKKNmgkAyGZfU6Ut8tNSZMr9/Mftr3+UNYz9hpRdJNEp7v
Ergy66HCAD0BqiUwUDA6L5+GEy8X2Z37RH/vP0dn92jksk2GJkJpvcfwZUNZfGl7Rq+80VIdCkiO
WjR6FomjnpbHf1GP3XVeG/mMvilJaiz5SvuPSHRXe3YiJJzml0GxNEDcPAp+9j1zdMPC9v3/eNeM
FiqKKbRJjRRzsg2rfKKIkCZ2ywiAbWuru5NfeU3IfU+2OSvjO1olL6NSQPw3AdbWeCsCpAOedk6p
Gx2xm5FZBEvS2UE8G353l95rB/01ejSDtcOiPa8Vtp8jbX4N/TKbd0qeZVGbcujaBOiD4ZviUBj6
+HVG8jvfxPe8deVdT7YRx8RyU9TFkZDRanD+LEXf1Ag7qZgtViOrzSr3+rflKRUbzqldNTc10tui
WU7rkP1YQ+1iLvLX62J4R2KCtnLWhDajvYQwXBZrMbqHRcTzOw6uGUuXVMg5m4m7PAJbY2VCuCnO
0oEM+GRYhTx2bnFDZKs45uBfnQ/ASwqUj2V3FGjO9bfljEj1MPvFk+ioAGnmeQ56uD8yjc/vyVYZ
CdGXIRUybIKXiP/XSWysQhNXQBD2l1zAXOcw/1wig/NlPwo/18QyIRwxVcWUx48ERz+Odwrg/aUn
yZPd9EsBJhUK8188AXgHfbv6pn4onEawR5+/ubGf75s65qFQK9ZQZPi7+WThAlKtGDq25uim0Sh2
fUcrQLSrye4/eNczp6gR7MlfeeWN3Td6I5rRu1RoFL2WcQdA8LCyHjQCZc+55/3u9UYGo2qKJoZi
Ani3jxg9CfLHxK/OoUUJKf8brjowrf3nJtmNJjihudIrHKeWBKdMH4vypUxmawVjyDh8rcObNXy4
brj7JfKNSEaLllQYmnKBM5oxGdu/jU78haI363fqj84j9/WDHtTP5AdHKn3L/tTdz4Myb92IWSlz
7fHWxsZwJ4YEFGXkXVO1U9Yh2ZqUU9wNXjMSb9Gmy5LFwdS3vOyE9xuYV6/Vm1ivalw27QFTFsLq
p+CONmUhXF55VKO71YjNNTMP3hw3vdSiEucJaW335VuknyPtrDbQ2OFOAWeZMX65fsf7nv/ziun/
3zxqQgGCWI1OCrQj9jhCw6l1gDeWsnNdzG5hYnMw5jFTJLIAsxHGb8qLlxut32XDaVRvRG5ouv/G
fB6IcTN5NpSFViNmWI7pXfGteekri44wCe5607ZgFLeSH1jF9acTL63knZHxMvlaCTnK16ihdk/o
8jprmVgNiPvGhDclvL86urlOxtmsTTqVWoevloItZZFSR14nXzfe5ix2uvE9RA9SfojyMsjXArBq
vYNZfkvT7kj5tZREb1QLkBhCmcVTKyXeHMaWUYqH65+c43RZ+k61lsgUKcgR5KWwymiyF5UTTvxD
9P/Xt1YYryRPCIpa9SM+FG0gMEj2MqPrQ6kWFHt6AndUhpPxBhH3A0GgcpiKqUgKYSdF20xYxS6F
qwfS40sKLEAHvFFu8lSMaMHS0J+nWbtXSXSiaYZBgEPKnLMztbiKVXxuudItFUvzY8Vx8LtuYCOB
8bRTV2lpLMC/G3qK1AHoCp0ZNLrCeSV3jXMjhnGmU5mg9inCmUZlZ6FxZpfrS01OtTLaK/l5Xf92
felGFuNLkyGRq3SBrOWoAAhnDCIAYfEZXf9BGz4/DuNB4zTv0ul3jEnDms4GkoOrOpT7WgwwoGdf
P9Z+7r05F+NKx04qqpbKg0Uh/UPx9WhiTmRy0DM58mZS9sPHjTTGnQ5VYUpoqf1+/pDyARYyROKX
XSos/9ykr4JLc14dVLmJE1+mU/I6BPHXIRA8zrGpavwRC2x+CONdO6HNiyqGho4gGCde7lHK7zaY
8RLnbphyaxz7if5GIONjSdWOS9TinungU4a+7vjeB4Ube9EzHQWiNE3kS3YrnyIw0y8ce9x9Sz6F
s85TXqJQJzOKh1EjH4FXaXdtMOmKY/DJuTmmzzpRYHCUGNX50CdsXHk6ph+Uj2Ua8Dyudnfo7cTj
8XHwjIblQQ6rTlFjOjoIyjFAf9UflG7rDWKDIHZBTswzGo72sITBYpMTfabTtD1qzL/ZtmJPBfA+
KkUvYsCL0HnKozDOp0S6ESU0RBeC1UuC+qkD5nEGaIfxREEBVzB4SgBWFU8mkAsPPPG7qeZGexiX
pI1tWhgKjDYuJKuSCmuaQnCm/eqFn5rRWO1gWv+bdSqMU0pGEs5FConmhUL0poCRUJ/oXCZFs0lu
eVVlnnkwXskENGiXz3AGdVVbTeWWKbGG5JtSP/+P52K8jiYoVdVQPe1c/ajaoHU/1SfVGhyKsbyc
uCO1nJdeYZzOpBdJgbkg6uWADnDQsV9jRZffmHizX2dWxIXj4NkiSxUs9UYDmGMAZIxYZF8PJTAJ
KASgeZsBhBCQw63PK6VxwgB2qlxVQwnYiugJZMrizPAzQ/0wg4VZzdDNSmvn+kfkODiViW00IUM3
lCZV4aRaooxGdQe4aLPk2ADn06nUBW0zqTzXGrDFIUgbWpAItM4U8kBe9+P+T8NmiYCrUDX7LoOM
3mkxotphbD25jLe07I1i7GEOOq87p4F0ye/JoXLrn9rT9bvkOTZ29LAUlqKVclxm9IJy0uOEveD2
dg4oFFd21yL2rc6UBhkoeTf85s5+T21zfsbNTAVaSSrNVqvcqm6yILmvT8KDAbAa8qu342P8L3Y/
9ys7G6GMs5mE0YQ/hbOJhBvB+FavP8L5tdFTdzXvhxJDl4ZdSbEvgTXy+mXzNIpxPqQuZrLmCAJi
qbEXKbai7Mt1CdwLZf3NKqBVSJBB0ZmuJcGgUfxYgYGA8nB5k9UFAB+cMO7NMUmOA2DbNjkI4rAL
AbHSaDhxCOIvGTM/yv8j7buW5MaZZp+IEfTmlrZ993hzwxhpZui959OfROv7NS2IauisInYvNiZi
q0EAVYWqrEzT57ZRxqLqYGXMdMuGj1VOiGqcmkiz63WGBFa1MeJam2R0xliz+PAY0Veh/M1k5JkR
9zgvHb+uwg8RJYegPsxyancjkd/xGfN9ZI+uZMb0XJweSZDKbeBNRxS5czx0fihUsJ4Cy6/tr3ug
kON64eCGVFCDilTCepc7jjuucsIjuEyPwsaYAdJK7sAmx0r7WWujMpk2itOZL/Atf8BzfhCd8CtW
QGLFQJqVZ+ylqUVDGcPPm96W3NwtrCk+j5aIeNo04P1lZKTLCJqLr0l5lTmV53EiaXeHfgTvFBvl
Ll1H6HARgtgezJEGagoc5rwEYMgnJh8gI4OiGXkkfRj0nDROOUxYVJphZyMYAFXoUrN0l1iWKBeT
lq0xijNGVgyl/eyMIDA13QdOLap2hazcXXdojFhPN1kwwZsaModlldpqShPTr9eD+O26DYZbprGZ
cdon/ViQfCI7BehJdhXD7y+3Sr7OBo3ULoXif2Vg4XhmZt4DE7OvHjgnscK3ag08IcA++Z75KmN4
Lpp3pxOAXwo5lOxkL7k1XGAx7zFteJDtzm7W8ba0uFNx195ENisesAxTrgX4u1RsRLiwaJJRge7M
JojsMd4U3R2vv8Q+S8yKFRJo/CeXSWXe6TgnrZuvCYmhiPkJ0rkHISWzfMeKsiqdtkhTXqbR2Yu1
a9WbHGmHJ/aBa9Cw593W6kp7WIm3148pq3SjUh4GsFAlaQlPPmiAHC4yZ1DBknJNtgZ2zJrRvCdg
JELKM+xaK74ZtgHytzG2//VVo1KJzIzRbVEjv8Tfj7vILI+hnVjQGh6dw1tic/b8cn3py0NkFxeI
8jkjzpJYR8icGodAnWbIiWv7HCOleHpbMqiAUq+GyHZusSyz8mOaqEcZVSgIVuePXq8JCVF56luk
6Zw1oO1pZ+/SW22Ve99SHe1Y71lBmmmfKhVzmRAIcYujRgod3YFwdMpEbukEZoq1KODlmt3nIFdX
7PEZdQ8GcRcrR6Dpe8RslriG1FkisBSBrATlQunQOgB74W3gMmf2GK6YHpI2arUXDFKjC4PwI5C5
Vd6XjEFshmuiGXqUPhpFXUBXpwEHJx8dxKCxJD4382mTt7kTCSxBzaUQpvNoygM8qEJqg7q2Ye3n
3USy1TgGtFVPoexXFtkmKvjv128JyxB9KzG+4LcTUKVdhjqNDzYDKQCmhtkuWfqClwuiLqPcJgk3
zSQftjBr2GfW9ADJ430xmuU32eydULeTl34fuc0du1LEWCSdEHA80Gd6BaCyUt1wxo0fvM3J4/Xv
uJTgXKyPzgfqsOYKw4CJHqDcSFyH1aPcHFWDsV1LZ/3SDPWsiPSh4OsSn3GAws+I3qKcMWRxWd9K
+jXBD8qer/QKSbBSHA11E2LAL+s+r38s1iqoSN9D2kfnUG1yCc2WnBlm1UeM9ImcJ/o9dPmhyDIv
3inCnOUTH+NDkXE+Ik2jgMqWrdi3mMFf2qGiOic1kdJFgBETxb4e1Zh9c0OmoQYJYmTCPvBIZ4S3
xVUFlUcEYYM5LM06eZSrqLkIYyakxSXmWz0ChQFmdSIlNuFXGEgq1jelfIXUqelckansqkvNNu9M
UbxXerC8Trel73KYGSpq1mzdYhS//MCU4+hrjM4UpNrTP+ukK7HVMrNBVmocIguSDEB4VqiJ2PIt
v6qerh/T5fXCAUugPlIwofTrGZqgE9IHDc5QUieYLzt2Q2i206MKfG+rPMntYCoRI9As5qQQePxp
kzpPjVYqOU92M16XyEkJNot0twia9D8qzlxao86OwCHl5iuc3gQ+2e7X1V6/VwHDKg8Els2aPWUu
jjpAhtYFcVHDXLjWPdkhsNEe5P1/1y9ffEBdLo46OZ0k51Xf47jiAXWre+jUg7ih3CYJGrNkiYQ/
qjmWD8xMl7jI333Pzz2k+3ZQkBa0RkPi2T8jy7dB8FTsa4ztTTbKM8DeeyHDZy8mfBdLpdt3bTRJ
M9TsCO4Ms+BWY6aoMZV22lqYgI1zk4fsJjhiCjsQHbWFFp1VQKiCM4376zdmESJ2+UOo+MQVQtEX
Et75rT19VhOe3qDFrV8wyvEir6GDpW6be1IlEv7x3tC9PV/tujAhElwNdIzA/InR7QSc+6TZn3rG
6h+XSQUwgKX6XCcsNcpduxvP008pplXEe0yrWCIQf+BxfmARNizWpy4/LuWPhC7XuZwEf32vbsa7
ysus7jsZbAae9S71Uuv6Kv8Q277OMeWLBoWXpDyHvcaJblUvOCsakHVWe/HkuyrpDJ/qfboBAwCK
/az1MtwvraqG3nejBKQNpifluhHzb2PU2xPI7rJpsnQBkrFVvBZVFl8E8zNTXoqTJzVQRSwb0H4w
ZCdOAaFa2SYJhPDBHtVheUW63VdKeQLtBqyTR9lRwHtcQzsY7yXCtQUtRyanK7mDV9wT3eqbKxna
7BrsNdUpKjJT6lczf/DrzIR/NhsM8U2rNL3rosLkJBZJxmL36uIQ022/MRlCLgphPXpM3nqX0GZP
n9NGPQsrt1vfnVzlptkp3qyYySl14huWt1zOcH8ea7oVmPpBCTgLfoEs3wcQyZzU2uIlBiyN5ZLp
TqAI3slJkRF9RK+3CS9kea96w2O4ztfJKj5mAN5BnUPCaE4ZYKNZNYDzLl7bZcpF9SqAT2oA+zLG
JXJc2XYbbMTTdySIkJQbzOkIWhlr2BmHxBq+t9BgJiPW3bZ4Er3hs9gSObbaTV99p7Yx3yKvwo1y
qhyWti7jktOtxFLhfNBUYTNmAcWQWDCz4IaPtmFdWCMyzD4/1fPNdb9GVn7ty1BuTY8jXqhq3G+5
eZjUxpQ6VhQk9ZVrFqi0KpeKcY4CWAB3KrRsdehRdjsivxbYrKbFeSj/mi3KW6ElWalyjogrHbvH
V2m93fZuCczAvIo8IqY3gSQJpafwW7ZOV9NWx1CQ3UKGkogYsrV8GakPPROmKrFcA/OCwHgkhLzj
NgOsf7ZEMNNnbs7EwTGuMt1CDOpMq7MAD8lqjNd1hmJiH9ktCxe5/ML66TDo1mHGNU0Zk3oWn34a
8ms7BuYQAc46MA4mazV08tQXvi/6sCNNBtI3TGOOb43Pgl8yjj/dKZSFgB+g+A6wdxYeh9jfFqHo
Xb9hrMyB7hLqU9X7LWksVU6x0o5nJj9Q4j4AUlqZ7bZzDW9ao+i7ro5gcXxhk86z3K9C5UpIG0LM
m+LZCClcT7KBoAnv0KdEpUnDG73fiuvW6daZPTTW1Jo+1NoZBQhWWKe7iUabC2XfwQmQx45gd/sW
EjNA7qKnDi/LmIRfpA3TBbDeGCgXgmOAKttUkdLMslD/qHdo30K0LY2bFNgyhZVpL56fC0vk7xeV
lZSX+CAg4r/oxjZmAa3St9DqHnyS3ocW321iB86bRW2zeDcurFL7CWByyo+goIPoPFDW+bdBGE0e
qqTXDy5rbVRoaBNNHwSCL9Wr7237wY+P1///zG2iIkMWFXUdcvCP8TpYkSNBgrBkgUCLdSAWA+vF
B6PigipwfTWH6KbV9uQIduSIgxm2Zv00vhu8SV5H2s2EYQ+zDywxMyuoL7U2Y7WsTaNe4HNc/6+/
TETJQKYH3jeiLYXqGJDKIPF7Tb2J4XoW22xfF0GkJXu7RJuQ35F6EQi1RGgWAHTpJXvoTNoSqNHy
A7sIyLRJ9Vv8cA7bIcGuih44IdZ4gFtkqHB4kU1CAD7uwcrKeJwtv7R/7q9Iy/f6WT9ICgGYhOvs
Dbyb6ofy1IDeymlALAAU0rATd/krGzOw7NcuDFOeps0TWZYJpR+ZxyVQ99hO9rOHWSiQLbO8zeLw
5uV2Ut5GnmVUGEkq1TiSy+0GC6XH7Elbd6C+hD6EHeZmZmmWtDUO4D7vXCIA0DvGxnj0vw1b1ldf
fr1cLJ5yQ01eCk2rI3i2drmDWpqXPBl3fAoKzvKYefxJO8h3/WPtGF58QO0B7a7kiXGpFp9vFz+B
8lE8piaK1EBsHc7AfyLJkWHanXeJXPJ/Ss8vjFH+qhJKLexIyYH4K2nbAlaELh5TaPu63xVped9J
mSRF6pDEJn32mvHKSkwN5/p3Y5mgfJFfqcOU5AggI5pbPURv8tvrBq47O/Hs+i/iotEKVTEkOBrx
FBznJH2Uee5WH1VGkshYxxmoeGFm0oDZGUmIEnjBRMQ3g/Hj+kIWsY4Xd+7sAS5M9FkuF5NETES3
cX3H1ZsovAGDthtkJ22AUJBqmM14avGGvW6ZnKbf3jJfp+1cmbkwrIr10PojjnYhFtAp8m1Zeoxm
nHP/YPzrdlGOxfc5+QdZp2a81dLDJH4axdv15SwnoRfrobxFEcaqXpMJvR9lWWRHGD/KTNRkSfw1
HrjXyYY+p2phcNZSpVX8wJqEXHy6XPwCylkUbeyLY4VfkM1HMXeq9FR2iVnzjGjE2jjKTShhI+Dh
QlhzJR1UCALkludyzQUlWjM5Zp95Fp6MdQuo7AYAtWCIRxhEncVqYpBP8M/XN2+Rlf7yFlAOg59E
QUtLZNR1YU6PmTO3po45g8E0CNkFUc+Knfhh+lZtudhMMbDOM3AUjL07n66L2yAZUZwpxGNVOZQ4
0SUdi/dGONRczbh2yxXPr1Nyfs5dWEqKQjM4ElKgLWB3TrASVr5drhLMyv0NPQ8jCxbPUfbC3uS3
o94JWJno1Wuorq1rp9u1HptuYbl7eLEyKlnRCzDIRgR0BcnDZtM++zcywaPctN8wK19uIwC+8kNx
4kMT0pg24wQxIvWZ0edimVFe+F1DlglMridaI7hdOatxOa96+QtYPFnKFedJdytjX870pCZdJze5
zd5+MALX05lUIXaSI4uYZRHmc3FBzsQtF8sr606OJ1KuUMx0DSUGNz8lm8jLPzFQ9YyRHyhvMD4o
I8Sek8ULi2On+VFKuLHDnbwJrfouW0Wozs9Ak3rGJjZbtEqZwL3rDynxrP1+YVRCizQcDNJZ6jVT
jlEvrHNPBr0sJMq2TVN/M7LpNqoZa12+/LIgKaqMzjONJ0nnJOjVAUutofIkCsd5+KjRs/OHkOG6
z93I38/NlyVyii/WJ0tThJwW6yP5vHwYIAKsuJ2HJ7xTOnFo1mvoPW4MvCtAcePoGGdHrwklxLcz
07TLklZZDiVfP4e6sXLf+JrhI2Khl9ibqhgcZi7dxFrq6YkMTI3KqmeQx9m19VOJgFokQaA0Z5gg
GFE+cEdvNYiEF3ZfMKFqy2fpa3FUQhDWUPOYiZYAAuSa0HYNmLFgP0iX62/Clx0q7KuYWY3EGp6H
sBSFKIti3NEAdgLJtQeFHJfAXBFX7g7cjYABZRZr0R9cw5d9Kh8YjbT0G6KNQvj7S7QGQaSf7GX4
oh4U3qvmOK1Y3vYPT7Mvm1RKECVym00lDo6+HwtTOya3JTimCTWWtCLM4REAU5iOPvSP3A30ns/V
eBa9zx8ex18/gkoa8kFLlYDA3P7XiLeKvWF9J2PgkcvqYzEO028oU3FOG3HCJsfQfxVWLeK17KKS
tLrudVlm6OIGxKpDriTvfbHy9EBZD4Z/kDjJmbr+Rexmty+G+0xNGWYZfoAGkaqzEKUdOUJTBMWJ
+64DnErZ8v43GQRY11fI8LU0gDTthjw3QnjAWg1NfdDNXlYs6LLbff7wb5YoX1OH6f8IS3OAh5Lm
vfMfxuieHxi563J2/PMUapSb6TWtGiQRz+lRgwMYJWTIHau+uJxufNmgXExYtl2XRkiPudYq15I9
bpWDvosiU9gQmVXfYU3DLwf/L4OUT5kzqeoVAmr21chVlU9F460gq53rO/SHutqXGcqNdLGmcLwP
M/oDVOey22RbQ+sFipx244Yx8sX6UBzDD9bqzsPuV8IQrfnYBEGTCuQ2F5/zqXGgpQN8lI4g4aN7
6NuhK96J77nLOaSfVq1jc0Pg1KXVraSTfyiB1zdsVsLF+OS0GmTa5SPU5PGbslQ1mxR949kw0/T7
9U/OskI5mCptktogwarUvqX55PTlZHJazsrGGQdWp/KcwPf1H9P/vUtQWdB0QaoMDgfCLQ5yYkhr
3l9f1zIA7SsK6+QXXWRWWcTnWUpIOkS19TihW2UdPGUEKIAE/E6oW/JAhJl6Kx+SBzXmnqIOjWKu
tyrQyXOmqIHQYhxZwARGvqNTPogXcHEkH/7cB0/nuvgklXmMJHKOAulKECliWsLVXqVNuAUJA3CV
4o3ASLkYEYWmzsmCNm90MjtFhMtJ4CLQmr+Q9GAdLMpFtSLObkw6cNXnaJ81S9bGPipQLh4BzhUx
Ag7CkDZmvKYZzlen/JTuazWnE3qbmRcApQ/L1OyCfM04W8tvy59uSqfcVN5EIwePgV0cquMwrsYM
/e9TM7xMfmmO3P2Y3vXIn8Uu9xrljWGcdZXIBl8c7LaUZk0m7d1wx1t42L5HTr8CrNCGEHW/Tz1W
WsXKZ2mBDTUReK7KYVA6JodwF9736+I1QiLLu/W2eBZAdq8fIRIF7a1hO2gmS0rtD3WEn5/boHxU
MYRh0JGRwgmDmmCRBLBCdpJNiNL7fJMeSGcJZK8roqV+/Vsz0iCD8lroeJaCHKCNN8RFbin+4Kp1
bXcp/6iWmN7KeFYL9A/NLGh6C5AV4g1aBUIrokjlctSxC9QrN+k9mRxCi8eSXv1dsmt2/WFa/cf2
9U+jNGR2rAIxQ7lQd9WbEYgZ4zC4+SE/i3xd/55/iO9flqidlAVBKQSykxWgqRvFJaz16N7cQeVb
t/W7Yj3txgQ4KNa7dtktfNmlNnKep96PQ8IXNknmHOwrg7Vzy2nslwUq3IDiWgwEUsWT531X7TDC
aabzS5bc/+MXJCu9uP0ysPJaQOAwjSPu87MwZbLK0detV1AR2xTrMPsb5l3WByTe/sJsXhpFV5CJ
DlI0bCwoDVgdpIXOw9H8itsZa9Yc3x9ec19flAogSiH7uU7Gs3mvXHeH8q59QhrYQd8v3lTf/pPy
vC58maMih5CM6FIl5K5vgBjZEWZhOFU3OhEC778ojrIODBVDQL8rKzkh0Mkek4NsqR/EoUHGpkWJ
y+TAqFV6Cv7rgVU5XI7/X+ukwsfIZx2Xh/AwP+b5E+9HFYQFjftD/vXTDg10hd48n7cxMh3eI7S/
pOYiAg4A0uh0Kx8HO7+t3HY/rFhp8x+ixZdhyscEctGG8gCiSzJ52p60p9BWbpUMH5ZoiyIXtKXc
guin9Rft+eWA8WWb8jNCZ5QQOYOs3wiKtBS4z0h3stf4qJJ9JTTVhd2UNseZgmz/F8qpiwNMY17H
viq7UcS6k2zqrF7s3D6oLCMKQP0+Z6bA53uQpDBSoeUs72vBlDsqWk5uNDLcJ8gfcghUo/LpsyaB
/tAh+TJCOR99MLhsJlInRoe9TB5aAMrS4iWfvjUauLIPqZq4w/imhK6UiKaoMCavFnUUL78s5YlE
TZFjkUxBEYqW+pR+R3XrnSBb5NPsZbtuxwO+m3uVOx4IWUQLNUWFNcPJuLYy5Z5aWQ+7SEOZBHqd
K9/4bMVbnfuuSw+8EYJ/9BRHk8kINeSw/v4o/vrslIfSOUEc/JQ8xsEoBn2BJ+22wfB2daq9YcXK
Ms9TMtesUX6Jh3ILNKFQNiHQIYJpIxPb6V25AmzbmncpahyyHdw0KJ8qeDTmYP9VrPaRKHCD4/8d
iq+YCPu3000jXFt+DgsMMqGBlQVm2NWm4PsWSFwZH5q//qFpiGteFVBfIc+JvsHgYqJZUeCN4/0g
AUJcnXyltvzioyqf/9Es5azKoVMFlUPtHaMWULbW15LXrIvjf510+4qtNOpVKWOtA+k3OtSHfpeD
6wHXZk3mdIhCMYvXhZVk0vjXqhbjUCUj6QD/74YZr4XQ7l5G9E8I7BU8K+AdGFasZj8rdadBr4Iv
oMKQYhdJYE1Q5BgeiBJTuynue698AEPlljVnwPKMNMy1irq0GkmRg/dILphtwJEJUetorWzyDXfi
GNknIwukB+MbDPtnfIA0uhpep+Q9EBPr+plc1Fm5cLU0Kc7UapGPxzXRmxgc2SoxNig1Fr8XK2Ds
Arw0e4dI4ZGKfmfLbrjFmPdTA20B5/oPYcQ1hfJGUhroHYi5ULcInjGGZeUtkG2RyFgu43vSo/FC
WKdRTKCLPKpuUfwqSO71ZbAOCN3J7LS+CrUKWe20qdCI0raEqC5FKpLfQikb7GLX7bEWRLmUkPOr
MCa1iXFEi1a+UVg1/D/Ao34GJZoghwu5esRIsuaq/GhxAxaS7nltqwODmXeWEH+O9fe+zZwxZzFr
MI6EStZ+8QQCy4UCSVwkzl1yF4FgMBpzKwtSRtRlxHmaFicSiloSFHzBfK7Anf0gJ4ANg2pA4p9h
d2hXY6QxTiErVVep/KZRRPAOEDxP4wguQSvLUFElwMbAi3bAc37mTmmBO4WJ0mekyyqV1Phl1XaY
7iCGSdtQ/EzfZSty/BMZFih2+lEA+6bNb1lvBNZWUpmN2ohJEREdmUp/FtvJ9tvKCmKWbgEjrKuU
DzGSxIdsAazEKFqRaaDIk1Brrb2OcetYTx66GRlHJZ8pCjYwXfdr1SF4l9AKAAchIoC83dhkTvWc
J9nX7/sfaoM/r6NGPbZSvu8jgUypEgYG3hkBDVa9aoZIQwyKv+ijdkZnOCbHt8ktb/MbZgBknCC6
UdmWI9eURPWbvC9zVwBBdOuQf2WQOkUI9rwH2LnFIhhkHCC6aRkNhZ/UBAszpsdBXA1VbkoTi32B
USGgeW9yNEVFMOrgISvrm6qt7vghOpWc4mrgwrm+j38AhX3tI1nwhXPrfWka+xazXKk+vEuNdhAS
TOkr8orvNWsoqsj048Y3tal2y7hnTNCfuZiv5P4a5YDKSpkJ/T0+J57NRIOQ0MWDCBPjv91D5nVe
5bXbwlNB6U6Af9ExdjpMQJPZ67PasRXetKjSQMjeYXwXUra79ssoD6VzZRBxpItBzne0Gj5CO7Ke
Blt6IzRlrEosI3xqlF+SZL6uag670A6jCyGCd5T6GY+NP8Biv3aa8kpNo0lJ0iPrl0zjWH6XbxtH
K6D9q7jDPrR7iNaZoE8JVTM/EGoIduWLcXfovibXD6oc94ijYgqV8OHYpL2Zawz45vJk5teTg1Yh
1PNy6NUf1GuDU98r63SNqGYVG+hugPVieiAoS8Mi8xp4hrikOESmYnpMi/RecMfqJLCqmXQDNIz0
PJOhvHVObP9vcEPGEHLlYgiPscmsxzTd/CzUpFMwKgJ+Hy+IrJW+xXCxWdvihr/BxAR6jpjuBQGI
M1rxwUuPiQfshS+gPCavwChzDwwBNn6WGLkNOb5XLhPd/ExUrk1yIoSlJptk6kmf2VTARlnFjz0o
4gpW15kRHOhWp1hAqb0VyUkLEovrHjutMbnxpsxc9hue4Sh0yoWFyOWjLMUXrzG6LUKQpBpNn1SQ
QTzSvoKZlRF5WWujHFOb1L0yEoSO1FfgB+7MvDzFcmkK+ovaMxM11uooxwSQpNylHb6keqPjFhGF
jXqr3yE9wxM+fmU9IxiRT6d81KiJraaSuSNh/BTb2zQ+amBG1uMbhncn2cmVA0l3NlsdtQJ1RmEP
FAibM9gD+8V5UAyzmJkKefpcs0VlSsEInqOYFPDSXXySQIio2p2b3AO/g6vGiluMQEI3LpNgHKtC
AI8YgMlWxM/2pLG+HeNI0DOvI1jyI44Q/MheeV/dkCalbILB7p3kXViRdX2vWCsif79IUEYxBTU9
ob/i0zt1uoGqIMM5sZJog0qBZB/owdSAOmBrz274Ag+p8GbykKJefyCklch+PiTVKnQzAiP3lnXm
/wDb/BmYDcqDyMU8zTLpdzXOaKtvHcQJrcRCtXMjYUQFVJkfrFYQ6zFtUE7EV0oM15OPSoRsCHOR
9NSuhA2/Iy296/vHeNcalAfhElFvc8J7Qqpj0irxaoewEvzzNaNcx8TXcBUhltQ4TQphWAGkU7M3
QF/yb4Yprq5K4Ol517GepiEKUMABNg2FzcQbN9oGag2MbOb62YQd2nnU0xBqhNmhf0YrDWLvoZ3b
6TEAHXFKKO5AxYZD8vQXHa2r1xyWiVu7uHdCpNeVBnYr14+UTWRwvlnGykulzaXJK6Nuzlzv9n4X
m73KbYJGeW6bqrKDWAIOpA2/Xz9E1w8sfg35tRe/Jp5RyoL0wY/yIEhczBnbW6xFe/rHPiJsUR5H
qoP6B46TSL5rz6KT3OSi5Z9Um5SSpQdC00b4mMFxzbqYy/wx/5e9wjbli0Qj9aNKPV/M3tY/UUDw
1D00Wj8zBwhFl3fyY2iFJxl5Royp2woPJZJskAYnkFVP0wriXqkjzeb8CV0vUCC2B+WB4EIZ+8E6
HZTP8gdF4ToOv3PCs79d66guerpNVONbD2M97EGbq2kPPgzlsYKQ+9+AeQDeQzR5B1sx0mOn1mt+
FN9GvmeEueu9Pxik/BaGIf7XuuABV+m80K1uSW2jf8pPLVQ/9HW5ita9M+3613avr/gnabBYWPPr
r3P8CMqpBVpX6kqMz2xUUJ4bMCsifjd6O1AgTcOF5jDeYWDOHHL5kbG/V99qmGklJa6L++YLY6aO
E7w2yihE9Ll0iz3YY4+oB4zoc5aets6OzEh49Z0Aq5S3yzSjL3iCcVH3hDu5vhtbs8XYZo4aGmeJ
R/6ZME9md7FqtYVVfLu+6KvJJ6xTHq+qBp7jSEkr1ForizVnBg4jHp/itLOuW7reqYIpyp1p6azz
EzFFRL+qQ24ji6pMIEA9EXRQOdgLCE0L6+mw3BTAjDSvKYYCjBl1iYRMiTNZRCpKBlQQIm3S/CNx
JDtldmn9NzaMC3vUHYoMKeXxOCL24nt/k1XQVQoBbKs+9Bf+boZszbhXn+Jb1YUaF8tFLVZhL4xT
d0ePpRKsygidZLFgo13V5+ogG/G6eFd+GpLoXCCNuUEUB7yRwgnoPYBPubeiYzzslwPghRHqaqRh
MU6jhE/ZcbtC6EAat1aLZ7CW4v0HUpEGTZ0JIvTJQ6EzE+TFi3Fhm7oYQxtOc0AegbKXbeP79JSt
0JVHAFaPzXO2jpGjlg8Sa8Wsz0rdESMuUi5G09HNNEhTIQHvZwwAp6FhqhJKzlEkmH3pW7kwnHSl
OwwNgp0WbdVqcsYhaJ2kFs3r15b1i6jEoMtAfdiX5DHM7QKjxjNhVciM5gHLBvn7heOdugjaAWQQ
wq8as5dWhpSbM6vuuux/LnaUCt+jjP3UMqyE8Hb6wA+CLB5zlvz3ZkfGSHRndDGvvmcRlS6+5S7M
Uv5nhs56FJLJhl77Hsjvnbz+tw2i/A10I4diVvHxqnYn5JKdAwcVz8/XjSxnBheroBxLL0yDrBPA
ILpzGFYZbdkKHagK7InAEaqMDlQe0EXTbREgFnDDePx9wuxTLzfMv37FbxG6bzguJDNvpHc3vicb
XjUNVwCCJtqA//oldtGGuQ8NgGbK0YQ+kL5VEFUMm0mNwnAPdNQGqWMydaTA4b/OECCsNgXQCMYh
8EhlVXX1VZ+YIKHz/m0b6HBdp1Ialz+8krrhntMX/6Y6QCnQGVeRVUlW+jkQZPx4SPBI8C3tTt0G
6BRc/xWMkApN4l/vaz+mgZHnOAyDxVvlvWAT/KhwAJGmE5vxK2vVy+Xki22nfNAI4Gjsk/J2ug5W
8kfoJlALFN0A2AjMZ90yVse4sGfoy4U3Knxo0OZEp6B1+7N+V4g8rEI/kxzrFPgrFtBk2f2ByggT
2Iam0l1w3i8BPVMIDKR/gPy7OaUa+B8mh7EulhnK/8H7tanPwf/VbnSY7fk+cvT1vEJbwOWfxR1e
dvotC560PGsmfq2N8n4Q6IhngaC9BkszfY+AYqNN6frrYc8jJ9qArtlGGcFJIJUS3aPEmoI0UjRD
Z9gWduLKmTltJTDMb1mHavkCf/0wym2W0ujPxYxdxkz2TSv0j77gP+qqtu/zZHX9y/9+oHQ8amUF
7BOgMZbpA1VBaCjyu5aMQeWmkfdOJbGaDeQz/lpv/dUEtbcihtXbmjBlSYNqlspjMG4m5XtX7AdO
ta+vZiEU/GqL2lI17bWo57AcQvcqJFa1VwGFhfbVO6j6ndkZbFJAnB0I+j1x99I74Ot3xpqVoP1+
mn/9FdT+SYYCbeKgwygfhApLcTRrv/KGhPEiXkgafjVDxT1VKmIpqAYScYID6akpT3MCklNS/40P
5QHcgOkrx2SCYNmlGVmiQFT1JMeUCnmJ68hNilWorDMUEnUTbAiv8ysP0nHActFdY4H7GJ/2DIO4
cIBqB+aArsVhUttdwT8b0k3AMWZ6z4wdVw7sb7wscprXoYzta5x2F74Pb8qzEJn1qXmdDum9/gkq
7D0GgTxhMuPZVHszOimYbnsvbwCwcFmPRLKL134NFdD4surVlJDaY87YNzFKGVqy0t2hFHHqq9iV
peElmtTZ1Iv6/7/Y+csBo5lbRi1StYnHbRJSa0LlFuhfbUV47lIbBRcb+I5knd3zeKmyqUsXHli/
Gicn4WKncz0I5dLIJTeuGovTUits51WIgfuYvxFETwvVtdDpXllCX54lLrtQ5yHGNUMBBFLDP5Qf
yTQdYkQ8rhao1YHgEbb1KltLmARhlViIK/h9d78MUa4ia+oE1QG4+lyPpmPfI56kYzxjOkOSt0Zu
SB4qvNArm4aR5SvJC/Waacp9GJ3Y11HXE1/po675CtwXIejGKy2bzem18qBCjMAHVr3KklFhjSwf
dIPB3yhiLIeIn1+BRiKgNDDU8tAQ2InkGi5qqsfoY9wSR0ZQAYIMiIey7r6x7tZCq+eXff4NnJD4
TS/k2GeCckXL+B6KqOvmeXQEgA8wy7BiJR3L/utrpdTTPSlkXRJV+M4hMbxAlje1Vt2qBoBa1yMh
64tSXmNI4iAAezhGBtB8MbTQaoTHIH/g0CoeGCnEAmrx149IcoyLm6oJfppHHXZPOhZv83fJzZzQ
jb+lMVF5B11OYGmFNawqx2C0shaQ3r9apnxE0mIYNSmqH+G+uom2ULczwTa6aScTjRin3IPQmNVA
Y1qlEppalTAGo2BuXkdVlHcas/H6bWR10JuuzcLmV4HNGpv8PSP8daGUP4q0REqEGccmVL8bxQMU
bu1Yf+bG++unhnU6KW8Uy5FYzD4iXxeO+JAowFoJ5OUdCImyCJcWHmq/LolyP7UORsBGgvsB29o6
fw+/k5IyYUCr3uub6L9Iu/9ij4YY+LUgQ8QIa+td7Rnlc6+F9IC0IQXsMyM94yH6h1T0502nZ6WV
MTGEvIBrUY7Do7Rq72UHQjTBFqhau90kMD9vJpuUAELeArRiM31TDyzyPMaG0vCDCrqPUSrgaoqZ
k4uFxevroWJuJeN00ggEXRSStAQhrFs/a1Bp7Q6JAVgFxv6J6lfxHgLE8UmwXax30gKE7tc9pTxP
E0ASS1JJSXkzu+A4WsWxqa1A40DOElIySLVGp3Clr/B179g9MFb4oJEKEA1MxNCA/+E3yap74AAT
0FBogKgAKG+7LetdsUDGiPWqgmTgoYYuBS0TwflFoFYZ7gyhjEhd7gAWS7h2K9vnIUAKPdid0RbG
2JJbfUvA9c6Ahy6v98I+5fnmBLUHecYdkj3uOTiQ8TCgi18qqMKkt9rHX9za35sGv66YcnyGIdd9
EGHFhHmX9PsSTzlz77LO0mLAvFga5foGPYoFbsDSWvlRlV7zunF9Y6XFz0LsszKvxVt5YYtyfWkl
1r7awla+M7B/ySbbI4TcNaNpbFO3AOccEp/ycbLB5ffaBxiVrdzE1g/VtnCuO/xlL/z1U+jBOllG
Z7Et8H1Jbx11U6S65BSfK6aQ6GLGTpLf/JZ0Xtij2ia9bITtOGHpjdNDD0ayE6ixqMjy0lXC7F8u
+qULY1SypRmNjxrDiMPDp+BCCwAczoRtk8ggEi1ZUynLD5YLa1TKVVWqJPEFfK0AWFILWFQWRivx
/5H2ZcuR40i2vzLW7+xLAiQBXpvuB26xKRTaU5kvNKWk5L6D69ffQ1XfUojJDvbUWJlFSSkpPEA4
HA6Hn3NqyO1SUATonTuovZOOgxWhsh8Eb5dncgp1lx7sLBQaUciiPkJSAqnvX3I57rQE90+Xbaw9
z8mvzxI9pRHhKJcywo8XFsIWeq/UlmpExoOgLZoMWCCv5JaLh9+zZzoLOJUmUfDXIMDGMYjGw3gv
1eW7oKOj5WRXSBDi6YLGHOIqdS8PdS3UzRF2Qi80ww+wMPQjQZljalJmVvQCxrzUBo5h9SSyeBo7
G+ks/gRCLrqiwcIY9pBpBjITYkSQqnP/AxDo5IiXXGUWfqAbVjWZj6F1hUUTK76rTt73pjN5YCrx
XtvnOPdQuhL0VvxzjrADxQodvBz+GXgvFbnONbGScK0ZmEWWQMGdrzoFVZKGVlvcx9lfSsI/p2gu
RS/5aclYBQthk5klFgBvty0ZXK6MK2F5bSyzUJLUbZ/6U1QOpBMvfnAobl5275UdaA6hy9rel2mF
yGgUtcVFbek6uvL61baklXA/vz7gatxDghaPbLrzn/oacbSHLCwD+iq/X6ulLFdtziZoFi1KPdNB
E6RO6QkwSKdww251bJyduQYPWYsOc7xcAO3eUi8wLmGDVzC8wyUfLiyyQ/cc3jQ79ZCBUuvyjK2a
nAWISCdgDOs/HiWEyKLv5W35KIGkzG9N71m9Qlvqo/K2YnPZTVCSQPONyrX5ZRrJ5RGtd7Apa8Co
8H26b3+qN+mzcUSjFc4u2W3yuHZ9uWZzWhtnmwwzqJoYOQ4TpHsc4xPtXvp4pcL7b7Kez3FNn+HM
hlQECioHsKGZuCHdKuhejDfe/cRmjudordUp1oY088ugz1BrnNJ2qg/oGrtuyue4+r4yV8tR/XNM
s0y5YXIWj9OGNS218q7ZtNsJmjUx3GJpo3x22d4C4HDKzD/tzfyxJ3GlZlNmLmxbXAl3vMm/FfYk
RxLf5kctQoF8vEYnwy1kEoC1PI7a2opYe6yzfYzXvOhIjFl8Em62623iJDa/aXFnqO21SeTmuFa9
W47Lf455fvNRdz2oGggssjQ3VX1H+YpnrhmYbWIDBO95VCAu+xXadjNhDfrKvC1Xrz7nbX67IeQA
bIpgHkQGnoCgAOjwm6mcbzjCyUIrFY5mQaN79dZoZbI+yiVnS45oTBA2FQmrxC0ERBb1N0Wkay6x
vN98TtAseBhe/q8D6rCvoBvt7cZN60z8FoHjrw5poRn8yxKYc817DfWyvMASQAV9Mx1ONbSeBycS
mSEKn9NlWHYbNHa2X8furYWwOe08YQUNtQKuGDWdMFURvtdKdR9xVAQ6gnbkYdj6CrtiUXqAlsgh
LZvrIIyeAl9feebTOv89m/x85PO4I4lJ9wkPgaNRAMzw9BtTwc1SAolLUmIXsufKlG0vR5/l0/qn
0VnwkXStivsGxbXUA7+BSulWaqOTTFWHBNGDTDOxkjD9m+330+Is2NRVoTJ5xEmkdEZXeq4Q5/z9
RCXFG4vYEP5114IN+ZC8vfBo53SAchTXSgeRCJdWfMtV2QraxKkVZoY6qLyrGw4V7fEQv4/8vpNl
uwqwfWV7rfomB/eFDqKt+CRCx8+fpOG6LG+i5j43bqP0m+EfJ1LOLLP9zo07dKjnP5PuO02ZVYbf
4tqzM2kvtWYw/hTE8QbfjfMagh+3pL73les6vOPxKamuk36rR3e4hKwbHB2SK9DiSuyKZ5EZ9GZI
NgbAfoqt3AzEkpkp1c9Bd69IsckyHIK9oxIRi0TbkJyYeB6MJ0ndhi+NYgX9DhxK/rCtgz3xZCvN
WzB1WRFDdxeUeQHZKl+75KpsXbm0jQ7gkvTYMwsSKKyyUh3+JiSQV++86s0XPwV9K1AL4yqQjiDK
M372fIMGUbOLnniAhiRbGq8MwBGrjY+a9yDswL+iZEtl0xOW57138Y0u1aaCHJw3WxWyAOGp4b+4
XLuR35mNlFu4/djQDvU23JFGjxzgxlgNTCILC3uFVYudX27LfNeGo+Xjrrw5Jvqd3DuVv83jPYfk
LERp+VXt3w3tTgGXManMit6rBBjgCDTcw3MZPOXGo5rvQ34dv4ESxWXNLzJuIh1gUmmw/dDM9O9R
TM2s3+mB6gAiQqCTIPLberhNACXCRTFaoOheFgf8VumZffYkcKNnuLFqqcFTkB2a7pTpPySJWKO4
jpRN7o+mrESmJO/RvVnX36sQ/LjiZwexeqSd1SYUjsSdaICUj451QF/i3C7HxuyH0qq1fde9dXlo
JuxRxD8k9FJHtrgr/W2b2Kl3UppHZQD2NWSmn0MLSHGl4EGTY2BQryAF3Oc/pSxEDvirg38G8q88
zpzLMWRtJ/zA7p5tSaILPU9IyG6z5x5IDigRbswcFPkGaH8nHeDAWV3Sy+XMP6PIR0vSmUm9kwND
VxC1eazdCjQgmawPTrKaXPGgdcKQ3PSVYWcau2o9xa7D5poV/Fr1axBLGs0BkCoQrnkg426CH0Zc
X2etfuRJuRLSF/dqxjWmykRWjDlct+F+SIYIcadWoQsK4YSuvg3qeKXEshjDz6zMsuI21aMumbQs
DdDAP3qNklpkGMZThy6e0OR1m9zwLhT7vzLrHIqIBorHMgTVvub+WddXMVGxXyW74YnUJthrIjTt
9Zbsyg/6t/rEnta7QxfzujOjs7wEPI8+UTQY1epnlsWWkqx1Wa1ZmOb0zLNSMEPUwoOFoc1Mj/4q
0An7v3xyswlrdK8eh3/daDm5gvwq34QoVG/1e/8mFDvdnRhVimzFG5dTnbOHN8sw0FOqDF6HoU2X
9KOdopd3OvhOchIIloe1k/bak5zlFnlmDFqnI8ZmdaP9HOVitDpJW22uWTMzSyg05kmJGIfpZkOH
io/xLXArPMkEYLbYzR49Z618tZzCfD7HeQlO6yORRNONa7BD89QdgP5metQLMwQwjVreN/KNfl9x
mWkQv2UwZyZn55myHNSCtxjkdMnL3HGb7PorHYiT8HHcxFfYL+3ULW/yk+/Kd5dtL4aXM9PTUeFs
QeRt1FZNj9ES9jwClNXX94ZyNMY7qqwVnhZT4DNTs5BC/LxKNA0byZh0J9Rxt1mV7VoCQoUk6sHn
T+5YTjeXh7cYo89sziJK3mhQs5ius7laOl7W/sgG5YeaebeXzSwf88/szOKKnsZ+Q6f0HimaFd0Y
bnMsj3Cb7+O2AQfLJB0wXKkTWXSxD5z6sDaNy3e8Zx9gFnVI2A+q141TnQH8ITfp3bgLnf6bfpNt
xa+pI84ZthXUpCU7/PYfQLTW5nYWfKg/tgjdH8t02LRuAkdyO4c40Qk3HkFgTiDUIt4B/XOQt2uY
qeXlo0FIFnrWnH1MzpkPG5VcIrfEJEfgFJx0RyeJgApYv8uTvByKPs3MlgoUugcy0GmMSW359Ukp
3y8bWBvHbIGUNQM6YIQTxTLOI2XphIrq+MFV23/Tul0yFrYsv1w2+aGC9nvo+RzUbIEkrIuEEBiU
ZspWHUIoV67M4IYZ5qQ5lVr0OnkCJuNmYgYxSoD7Vagxaxvi8p/Ndtiu0SZMbnrp48zWEVK7qJKm
cGQQxUrkyByqZy39yaOVcS8AElCU4J/jnq0XOapTI1YxbpTk3InYXRz62xqdEGTrOWu9sstB9tPY
bHWgR70UvIaxQfPcutgo8qtX8G0coN3aW7u0WE7Yz4Y225kJDaSQlVgO4ROqfZYXO6FvAnbtpCDH
C7b9ppNsIGHty560PEbOuYK2CybPOVBqQku1b0DnDHGk20GiZs6QhGjfQv7W4bxy2diym/xpbN6l
pLOs0SUdV6yKlBc/okr2zNyromtCE2IzFSrll+39m+Tq0+Bshw4JABCqP+X6gC3pFjskp0k8eoCO
cg1Q8ypAZ22As1jDm5FKJUV2VetFYXJFuVZ5d2oqUZt5Ha8k+4ubpEGowgxFA8ph5jBjIPVcGlEm
CiqUpVt6X42h24b12qwtt8SjrV+jnBsUSoVfkw0pwXVQoGN1106QQpA6+y7uJ9jTRDqUOfFN/NDe
/QfdMdPD+i2onJmdrXUWQmNFUXGc9I7iiljdh8L74KY3U0/bKrnhmrXZYmdaE0UKdJdR7hycDhiy
+0mGaZIOQrVj2K5Bj5aX+9noZrPn5yQgBUfTY/8apVZ6p20De5J1iSz1AR3BN93OE6YB8M7bypqY
fP7SY522s7NttwZ7QVbWaCub7hHpNkdDTOdOFEvVca3taHHr/RzjvMRH5Gzsixplxag0TFqD21Zp
V5b44uZ7ZmK2wpumpGroY9pi1NHCcJ9ljob2Q3Wrfu/lH2q1VhBe7gc+Mzhb4q0m1UE9wiunniKC
8lxo6hCGH7fDdy8z813mBLfcN7XH9YRpuQnnzPYs08iSLiVaAtsf8q+AHqrA/dTQCQM71mbFTRY3
hjNbswwji8b4D9LgzsqfIKAkXHUPGhDQtaKZonBwMds7/5lmxZrXzMKNkPM+YCq8RqsLR/EaJ4vW
uGgX8KzII85GN4stQnTZ0EkIaZ2luN11sat28aG4iW/DY75pHv9gOeEmsdun+oYD9u5bBPfeayWz
5Z7Hs88xizokKuqee9igIhwd+ZGDh6K0+p/VtgU0TzcVCweAw6ReJtlr/Y5rj3kWgLigneAZnAls
UG+RYThELh8vO9GaD81CTRB6faG0aIuRSx64IUWPrqh7YUVUTzZDISVW2YbFiucuj8tQuMF1SpR5
v24o+3FhMEytREHorZGtHo4rsPnlXgzj08ZscbQj8Yy6QQydWlWLE99pm+IarfHuWrlmcckrMtGJ
xsHc9ptGcBSniuJzzBI7eRu6bQ8AjViqO8kmrTrjUvYCHW304ELymf+mChVncazJGrYk4jnxNXje
namdm1nsR/CiPlfXE8UtLr/sy06ymNMrik4BwaUERctZVAu6HuwLEdLsP8jYM3fqg/V3UygFFnXl
DnrJJc+NzWaOhmCaaVNk2VCZNPvxLukas+FHwziqa8eHJUekqDLrQFjJGN9sXJ3eGzqhONvHHJBB
EdEHVpAVT1yzMRtO20RllyiwkcqVzdlPbbWfd3F6zocxC8dBl6ZAcUXUVdXUUhT0wCsnLOoNoW88
/ZGMP5Mit5I4tGQaWj55XfGO6SnN05Vz87NIHathLA9ThaSzqisNdL1eZ2nXFEdZdZuppreKnJ7G
85tBrlIGTLiiMzoLyVXt96OiICTryIgPVFcCHE2C5iGjxhpv/tLsqfB5tP2Qj+T6ayrWd11IYl/C
kU94r3KXn8a8XZGCXMwzz2zMz1xiyHOUKD14iPmsuIlybRymTby0892YbBMNfdBvb5fnbGVYc3CI
YhSot0TwGD2Jy+04VGKnJl69AuBcilbnA5slYro+RkakYWCC+mYDcmEaMRvFNKvnkX15QEtJJjgC
cMwihkHQzfF1noY09ZROS6ibQ0ChZPK2y6CVSuWPe1EpFFZC/DvcyKyYXZw7TeYyk5lqsN+uqnKi
DVIa6dSl98VVOTrGq+bq6sRQJd9Ix6E4ZQ4EzNf7L5YeraZgwwHsXqG/FQUkPyN87ODujLx14X2r
AuPSb1m4MoPL41OJSmUVBYjf+BeiTFRKUpWoTeHuQ062WrCJnT+OXcY+9sy4MLvKWUcdT6nNbIlr
ROHMkDnSQO3jc50dgcJYx3RWveGm9fAEGnK3TvNNApiPJSUofPpBdg3OStm67EVL5+gvZmehrJBZ
NZakNHCgZc/pneGGPxBbrvvb4Hqww+/qtnjXr/+CrCX/YnXmvEUhek/nkYFDQ+co4BxFN2dgS7L1
+odCKtk2KmBiE8zZX+OWX3zQkJqdJpjpv23tvqzXaa1gxAkJmJXlsmQWUle7mRazg9Lm47UoGx3g
5z5cedhLlqnBVB1YIkPT1Vnq6RlZ5FWlorm9kVZm7Ac3JGvuKqmKbdlvnSpGZz0J9JWSzNJmqSGS
gyBKVXX+2+ZBmiRNKxHqbqs6FZQC0g3Ikg1rwoCorQnKTmfFpxbyGY1zDckTl1VqzCkcs5x7aZJF
0sf2aORmfIhO6Tun5lCY2q1itdf+a+Ak70pmhd8u216IEhqyRIK6oUbQLDk7egNiXfekRO8DLUvI
Vr2P9U+5jK0g+nnZzsKGDPo4XQckzMAY5/cEmiH0VmSq50Zsq8QPHpxG2v4FE2AIYVSlyH3nAR5y
yUUMkSrPrZpKd/NSRa9QkII6nPTl2owtFJo048zW5LnnwSeJZAIZDdjClQ/aIDb9QQCKXl+Vru8q
/3NeM/7F2mwdDHrH+6z1JVdM8ojohzxFErR5/E1+hT1MeemP4Gzfpv/zLFszkEJxBbsm5L1mrtEQ
niVt5mGMJYhnpjv7EGMs873X3rD++fLkLaQbMALnZwQHJayErw+0l0aaGkkpgecLpGLxXac8/gUD
DB1wGhrFFTjJVwOeVMmd8CrJBXey3fljbFNcT674xUKOoSFe/WlkGuWZWwhBKeA/hYQb3fu0vivp
ISC/lPpYpWgX8RKo0F0e1MKq0jXCuIEsF1vhfFUljcolv8p1t0zad1rIj6UK9UpdTleixMLs6BpC
FCIE038/3YmR9bkOuQm0+T2wBkwj/doms7SvfjExe3QV4YUnBQLz84tvqA3ZxgKBr4HawoijcuJ4
kVU/RHvP+iu4ny+Wp4d8NmmsGDlTC6wuhjt4n792/dvlWVqIsV8MzFIGrZIkueDwba/VnDx+67x+
k+epVailednSUqXhi6lZnhBmQ62JHhNVO7I1OGAJPWXbifRYPqy11y/4+hdTsxDol3zkbQZTVQ36
olKuIhf81tcGNd6iTtorCR+sXiN3jdStKbcvlW6+2J5Fi1i0JEtB9uh2peo9xwZRd36viK0Xt/X3
Jk8BKcjR8NnmGkodetNvPJLpm8vPenFWobytIeWVUfKYhcekLKNS6iaH1SCL0ox2aaCQ7GlWP6wV
kNZMzU5Jg9GFo+FPjxr6J9T/GTIw3QbPHprQLo9pMZ6cjWkWJFMRdxFRJ/dJ0S2hUlRVdoR4K1Ym
J5xl7rqG/5AP4LmxeayflAj1eoomaa2CmEhKahcSH+Iml3TdLuJYObZV768gw5eH9qfRue5ViSJl
G5ZYhKn3zZc3SknNehW0tjxRn0ZmPhGJSFPasoNPNOA0STKTec99UJl1sdYAuWZp5hLNWBTUyGAp
M1DdlmhxHGvfrbwCZA16Xq/sM4tr/XPG5punyLNUlAT7WpKy11xFdT1WXsmQPslNvsXevQk1Znua
srLEVhyFzfYEoEsyRSswyAJQCd+3dIC8xgoXejoawtDke9n5p4B1wS3ZbB8YRKWzeLKmFLceBAc4
uLSkGwJuIyOlFq4zVuwteiQOVB/sdhrOGV/3nVZTVL2tG2R1fNf2bwJg6DpcK8yuGZk9Qo3rQ2l4
MBLLhRU1tVkGV1W1lvcseaOOTFFFmUPFOW2ayLMtNEq9UK+rAY9OjbZyPgYm48NBynI3VfuVYtj0
iefTdG5rtu/QXirblGBECg79Tt30nq0iRq0cApeeG05DBJgFFcOaw0Il3/ObGLbcPjupRWrG5YNO
Xy473OJTO7Mx/fzsqWlKE8S+DBskHh2ZVIcqFtu2lk29H93/nanZBNGwoGPcYrMqyhTNKKkUbsd2
rG+8NEivNdqtceEvTtLZ0GaTpJEkD6QaQ+NtZY2APtTaSjxfszBLASByIQ9cmh5emG/8MjuwJr+7
/NCWTXD0ZRjT+We+w3O/j8tKZRIkV2+a8keS/bz8/os+hsKVoSB/h4nZEFT8G6qfGII3pPu4afda
FlgV7VYqdIvD+DQz3/kKtcgyldZI3sO7VnmZVLQuj2PRAO6bDIOjuirPAxmTOinP8lFyh1x8L7zK
qnxQel22sbhW0LWCUzwFF+icBo2J0ENVQcN0ZxujTpBqhlYHBpQI/79saXE0Z5bI11VJjTrwOqpi
1pvoSuq7bV63d5dNLG2n+pmJWeQPQRcjaI/ByOJVy+NNoG6I52atZPadZ4XsWQqHv7CV6lPjD4Nh
QCZmASAPjXgknQGwOag+auLvIElr+tHRE4mtx38pkYRP66jaATqnzA+molUzRgy4dlLJTtDcxMbo
Fk2xMlWLTnFmZTZVGRpvgyDBAvWU0on90pQSw/RxkxCp1Lk8ZUtFwamSjpwVDXZTveyrW+Sk7ag3
RP5GxA27GvxIesuo3B5TnjRXctLwfQZ4oSNLQ31DQpVsFJ5Ud/qQynZYq/LKdC6EDnTbKlQHkSkO
5XOVj1wUke4XDRB+oXTtRb7Zld0u9tdU8ZbOk7DDCVV1aD9g5X0dNRAvTV21gb+pInX8FRA0yshq
PDgJp5BmKmPAsOrc2HZB7R8jxlobeXV7q/mZsRZkFrIz1DmgQ4ZCOK5T5g5ckBjlGiLhDBTG9bci
ihMbLNqNrahhu+W5kB/Vifg+9OT4+WPq/89r/3/99/zmj9yi/ud/4/tX3P1UoR+I2bf/PIavVV7n
v8R/T3/25699/aN/nor37F5U7+/i+FLMf/PLH+L9/2XffhEvX75xMhGK4bZ5r4a797pJxIcRfNLp
N//TH/7X+8e7PAzF+z/+9po3uITBu/lhnv3tXz/avf3jbzh9na2C6f3/9cPrlxR/9+i/ZG/Iaf54
rz//4P2lFv/4G9X+LlN9uvPBrGBvnPTku/fpJ8T4O4I0UQ3cBnFD1SbUWpZXIvjH39S/E7BbEFyC
afAorCaEoTpvph9Jyt+RaMnY9BQ4NQMD8d/+/8C/TNHnlP1X1qQ3eZiJGjb/qCif5YmKPL0Raupc
xi2RgQbLr67LRnyEJPLu9GYUwD221W4clasqT9+lXAYOQA2Bvk5i3KM2xiujTWjppPhGeKs96SM/
UFHcS1Gx1cbyO/G1Ax/0E6McaBu67RvfMxWJ7yguhU2NSmBSMtgDbffhWDyWxYD+6SF96dDBNpDC
TqT0lpTJQyLkzFJZg8ZyEhZmxV8C3UicrCpdiGn9QoBuLaNqDsBFgZ35NUnDpyJTgfJTWt3ShHLs
IK8DKYvirW13CS9/0gTt2Qb07hkERVD2I7o5su4VRRlABHMimbB411XBrQ5QH2CYowkVGYHfzu9I
alih0jdWTvq7rIcYJc1dtRE/8zoC2SBJjgakhDEsH3DcUoWwPdJG6CqmsuZIPS3cAtDevJEgzRZK
5c5jwWj1U7zXHruqei65gPqe9F7ib82iU65ILToTsTJCgUgNbDrKewhCDyYuQ2QHYpQbrfIznH/q
nSZ89MLlfLR0yYDEop/UdqgEP0gzvirleNO1Q2DJOv+W9lAp8Dpx28SisoOq0k1igM66FfUbUSOA
XUvDVvoMNzdx+yBFP9W+BpRT9pE1DLLT9EliBjy7YWpyCopkEzL5Xcvoc6JmAMbLuZN4yX2CWxE5
g1ZmXF2jGG5JGb0fwlOSXZWKEbhtUOxrgwmza987hQ7XDVGc0OjKU8auegxk8Glh5sl47AUuYBWj
zrdRX/wofeM71gXZ8KE9qhGQyBExfoggh4afD8WkbLhGwkUcmmu9raY+BIbCzkoyUZpVQiBWzUdj
QzRjd2wHUezDSBptOCWqpFrpcqrecCXtLF0ZHhiP8LgNiAON8kPbA7AsGuU1B12z6eXeaDEGuAwT
3VXS+PdkHCCH8OcL93IZATbSzWoETFvOeW2hjXhDK/ItrY1dFafgFJAKGauFy4fcoJBNUOOtl7fZ
PqQA45YaORYBYMa8rKt9BITB2cvHv0G0pNqHfQGmNTSUQVJ43BV1lW/yUHEyVPL2vQelMN9QnTFL
3/sKfL9jVuyVIXeZPsTbfDSA165bP9/jlJPvP74ig+YStYDgAJjd92kYNfuPrz5esjKPrHHoNYsN
fXAYhoGaScASW6uHcl+qBV4CVu6R1AqshFIxPT6gnDOib3ocuzsQVo6JGX28FmwkuM2Xb+Hsit0m
45VKh5+kHOpDf2Kjl+/lDJ829kkOuLpX2qSLoQYtlNhm462WAFvsyUa156Gf2r3WQCQhP4ZFG26L
0T9W9SBBkU2HOJuUtsKOCqVwwWj27eOTfrz0TJSJ+fGhP75XGQOTitJRs+v93jbS8Qoh+aWNU8PM
kjuVZQEU97x0z6c5MpQU1A/Tt7Faa1aZJbE16T1tjJydKkkdbVUEqLkMOJw0BeJbPb14/ilqbhOu
gIi4ijYpj9imr0W+b6eXj68+XnwFEPK8SH1zHPVXXOxA6CgI0ISZl8Oe+eOwb0T8KxcBitWlL/aV
X4j9x1ejrtmVN5RuXg0PdVy0NnS/mSl8v9tLA3FHpCxbo/PfvaQZHew9Yv/xEgVE7BXqhO0o7QIU
CPYfL8P07p/fxjKt7TzvWoTMst6PUlDvZdlDr0BTatVea0pwygKQb0QRCA45zfbB9PLx1Ydr99QI
9/RtjHNqy9pt0BJudinEF/TYu/XGBNAdXS23ESYW+J6XKPbQj87lH55GQneQmnovhfmwU/RHHjDP
bdTuGXRCYjfW/Kr0IuKETaSYuHW58SWFW6ykL2U04EpESzPJzpOkM0dNG+E6PbNzHgECPVDZ6lsj
Pmi5ZNdGWG8/fPjDJ6iU9rtaTe+LoKd7FRCB/cdX0EfMHKEpoCHFjalFSMWtTL7SR63ZVDoIm2jt
p2b68QrpsW6fJR7+Qcl6t5IAUcTE4RChtR3f+0j2bSPELoTniHJJmmFVByBso352yLQiO8R9oO1j
Zas3EpCcKtyQJVeBERGT9iFaoXEtuJOi8tjiHlougsQWsq9Zg68kx256AeykcaTAByFcm10L0SYm
YbiUzGRVsYsbDZfL10wnGw1gwN2gDdUVvEze0UE+qAIEMhBI2hVCjuyiR/wM6AhJOh2XSlmeOQqA
p3aaN8wOE0wer8F2HhJUsYxRA/YVX55STX/iuST98V0ch3xrEHbUAeK8HRX6y8+SaD+K+yTCjiFx
z65kNdsw5g0bIGQqK2d+42oFQGU44m4JLYyXloLdbsgPIe/wjER/CMZxh1y7RI1Oyhwpx8TUahF+
92jK7QS0pjvwlFkcdZUjKCUC1hG7AzCtLrhyLanCgt5XgN5cuw/ayFGGrN+AieMJhZ/AzlVdmImu
JVYxIhOC6O+NkgvpMCScmaAVvc0Rwa3ckH74VSoshQyxremnMQz7XaLHb5WXPELzg9kVwE2mqlTw
wFGusRkxNGbkA/jfZXby1RjEEhInV6LVbKkM9wJpeq6IxqwZLuHDJBjdCWhuEU0zqWeTXnGOpUCb
uJoQiOiGYK7oMrbtRlpaeq69yVKyIRV1BlAhgAmDSVuFSvwbMqQKfJntWA4PTRIFZo9y3aGwvV4P
DjW2ICiUY1ek5KlNaWfWjVGasZGHoCK76wLsq6XfFWYab9Wy7Lc5jsSyWo6WksapnYDbQk7rHky9
7MRqlh+I8SzXYW92uRE6eV3Zkdwi7etBYiG3uc38MjYhU1Xa3FMk7JeOr7b1lvPgWGnARI0aauWe
1B8Fer6yBmmOAh57oftW77exVclJb2YeoweWispsolYz++oYijJ9IJKxjajYpUB7XCP09ram1lCO
TCDl0HbmENJ81wttI0dJfwIRCXWLViDQa2Cy0NH7ZUmpZeDy0a4zEdtt1ea7QGhXRuTteVOyR7kL
E7fue9Vs4Jum6pNfIfpiHIjghQepBLMHx9myZrwwIdyKtMsbXIPmzZVadYMVc8CUQCoauAIdbhbN
PHS2NcbJK3Vq6mTqUfAzcH3JHXa5wTesvtKV3VDQ1KpGMJwGwZ1R83fFo7FVBFprSbx6jb38XQ/G
N5Zp1O09SRwkAzIWSlz7G8ojdR+mbIsISM2IlruxFPpWK79XBtZYphaRnSHFMcN6OMloWbDkoQFZ
LPh3xgjRPs+PkQQ11iGMnd5n8vek549x4hd3pNsaPrgusqLxrbRJDBti3+pVqIMZuh/VYtt76S9V
6n2T1bgWk73kqFbDqQ+zpzyouh0+/lUcex1coAeZE5ahSnahVHl2nmVXcYCryZY+6Z0WmFSPX6OK
HQrGU3dEWo97qP/H3Jctya1rx/6Kf4A2QRAE+cqh5p5nvTBa3S0OIMABBEHw62+WznE4fO6L/eaI
HRWSWqpdA4a1MnNlLvF+CcPxHuaQJA1WifHhRk3pCBvWoPLlB5u7i5fUP1w3NvXgAlMswPHZTM+L
V08FD0mYqRggSCzz0jPNk0jETpfDyWA0cOcE+zZ+/Tw27/gI2B3sdC+Tie3rNMwhCrruLdQNJIiI
+8mtQhOyYMr25u8DkKp//urvb8s2WY6W08t//TnlCkVhMJG8a1qLIF/vd8U4Lxap/7iqM4/SNvC+
ZvtpNiILOv2A0q054sJ4x/j7c5Os7qYch1NAEJ8ZEX2/rtFv29blYWTsMRDX1d8Z/0ZcH4KhX3cm
kSatpY75SSYaB/oG3INUXTfuJ8tdkVQVT3ngfcXx5tKYTXD5n79MZOnbIvTP4vRwNwX0Xcf9sy9W
etPFqOdYpO5ABHx1q5oOUKHClGvaNE7h8FY2YZlSsl4YNqAVgZfxsOLYWJW49HDqAOMGC6sR44my
Poq+6VKFQzrVEf890PY3If2edB38dMq3NWrvBILBtyF5gJC8xqQmSbGvg18jR5fhcBXemyoRt2DN
0W2JNvhVSiQm07a5LuYaH/UWrqe/Dx5f1tPgJ39wSy87IyJ7YYhahFADQzctvcIjUa518LyGEHbT
cfm2Y/xQtrN/wvNgtb9UvlbnJJof4pHf1cJ92HnyDnGwQeU2TFEBftZkXiD3GMZAJxZvqIHa8rh6
1WsfZY2LEQTKk/uai/KmrQacsybO0bLe1FELZAzS0AvBTg5xCUZSFk5un1s36VvBO300Vfc4VGWT
9x5sjIxEVA6y6fYI2qLFqBnCWrcS94S/9zv7sAi0QEv9kmgmdm5KbK5U92Mp+fCCuD2xxetS6aBK
6YUB4RCgtZsK2eo73kZTDtR6SQdhWb5AqIshtvrkjVsI0Iyup17Tr7ati1D0ZbEiTRk/C/E9o9bK
AqLD27b1WpS24olX03YXcJZOTZ9geXR+YXWkYXkkgXkn4CSnurkVqoHj0BQexmk4Y+l+Bf0KIxB0
mKnpMK8Qr/0LsaTJILnP8YEtWRRKeoorkxQmLnck4FOuRXWIvO13yMKoGPE5jrq8JLAvg7IIhQTS
jXazP/fnabxO+yKfNWfSFrah7DDi7Z1Hn+xFx8YjGePp0tAYY3Wd3atkyn0jutRu8MIaqgilisZc
5JqQ8xhW59phkrBu4McGA4G49rJV++VRlDgFUX0atdHMasGzKjEmc158EwZbnLUAKdMkyv2mP+FT
xGD1OIyQQtAlZQQyZzebzPDapQ0z3i1AlftJ6nRlh4G1zU2k/eNxsv6KrReC5k30kRvWA6QWWBsG
rGjvwirDnGzh+5BuTxFCPdWWHEde/SB/91BN4YOhiEYZsLKC6skOcdbFvjpimB3DfIqisqXNQdPp
NqhwgldleO69YUlbpfgO9VCVrn7wQAP+a2M1prfCxk87p3ZBjTeJAtANfEWrwm8r4R4rORyrmBIo
TJTKhHTV0VvYYY1ZlV/VDunSuptu8nBmz/7BdfcqDGBeu5ox7fsgyLhC023xo0pr5PfW3bCn3Yyx
Q/mD90/zYOD1JQE9Z3p6WlTSZUq0LOV+9ZWEXZj6m9t5oRuKuNxwGkAHWWCvd9orej6yc+IozNmZ
87OKNkeyNe88sO4T/wBlm3pcjTSvpu5w6jc/yk/4ZQQ0hictbzv+NRzFGJUpQkvZhYUBTedFoE6D
W1jp8de5ZMhLaE2fs6CYlik4bMPG82ryc4/xX/AUj05j6R1dT1DC47wAuZjFK4bGAh6m4ySTXejp
Fz/CSx2jP43aZsQJYVw2qnDCiRGxzY2g9GRr75Us4tszNnrtuuqlBzZyxMRrD9egGAkc1MiXYFhR
gNtL7CXNZcRlkE82UKkblwzqbHsOBOnzuplSbxjcn6ZSD/DjFp++9aGgCSP7Ermd7QcvA7DJHmL8
qlhnncD3DHboikXradPSnpj3hl6zzk03+OkGpzc7NeWelOKBb4oVqkJFKOkK5MmY27i1JmdJm608
cQASrD6KeFnPS4wik05wx3IzjF5EfFCendJkWePcd249mMj9YlETFnCVPRDr6gPqvSntqorkBs51
GQ5wmakZVdUSJCfClbfHW/Iv1cZl1luKIUe3fqp12YomtGa/2stWaXb++1BBQf2PX7GRhfm4QEXR
bT1GcWxMMuaGi+rkH7XBB3JGh+5PcPrv5q/Z6ubcVMUsfHXqeVfEdiPnvw9c4TQfYNQI+E7AIAy9
SRa14gYWIcM5blU+VoPOR+rLQ9OjGWSmg1FucqpbgCOqSXBaxNa7czjlLjLZaB6q3v1e09FN9c4D
InimIHLq0D5tTh2ism/PfOD6YRTslY0bey8bT+90M9r9uHbsPUrMBcUtS8UykD2ECFUR9wJTCEvV
3hmSJwtd78YB8VX99YGp8j0mTVkETh3rNcyNv3yEtGRHvsAxDplEde6AqKeYzofjl+SfKy+3U2ng
FTfg+CvIPCzHZut3sx2xcm0Cy5OAY/QbIHi2CFw+VnSkcDxYzkswL2cdhdfFsv5JeLec7ueoAdIb
rzI3AQ6AlAxxTnuln7YtyNXYVi+DAq/TGYZIXezWd7KEetcBStkPo2dy9AbBEflvn9xz6n5qmH2q
AnUsYb747kcGZbGVqR6TNg/96jA5VBbqmvVsa6hDhRi/OOa502Wc/bSdv/kUDVCofjU1QoobXFao
OelDxG2URiy+BNGjiueLXYLbwe/hkotqZ7+N3edsoiH3TPVH9uVtELz1yK7JlQgxX7ijSvinQDXn
eOr7FDAe2rm2B6rAHxjsqFfR1RjHrcpsdhMCvjs4zclhZ1oYZrjaHG0ctkVSNh+DibCL0bsaMXmZ
TdQnGv3hZJe3KACAB0pzV5beYUpivWu679hr2hxYYpm50m9h3zi1N6NuvldMTxxjiVZXyzEnPH5O
xEwLxYV8W1rEMs29/25FdNmi8TJam5uhh7nkorq7cOzvG9TEquHs0/Uh5sJ/rorcG0IPsvJepTer
LFaIXJ6Srdjs8KgGffZsBLSuSoX0nta+uYk1weZt7zyivsKkTBk0g+FgytQknrtcTSPpJIHgNOze
JZDCCWOR34dRKAcrPcLew8rAySjC4Zxcr8YQZkZzAkNNXq5VliTTsWWm6KVxeUy/SFK9sN6vdhvG
bxyL+4dazACq+iG/jm/mwpUfTrTPjeLLniSoIiYgbP3QRbjv2+Nsk3qf1PbaMiv4oddqPEG4HWdh
E20vYBVMQ6tXSDvpbhSYWLQbRwO4zW9b3RiMSCaYJJwY7qQKcEEUA721/XIIQrlCUsinI4NG9c3z
PMA1cfzQBB579HV40hyWoOD+btY20ikG+6KCYWjpBP3CiAIPv/r7kMTBY+mmA6KSAPtKCsPHcr3T
He7R1Xp+Hkt27IFs3feW4fbHU2ECq8tr0FX7zVeHdtxepzFKO1AUx9bXJ7JBJbuAHViiN5+jNVMS
hpiiO80LOWDHj2VTvtD2wIJeHiRSJVMno1shdL/nLX9t5MfgT90hWbbqxOr5AfMkWzHw/saNcDAF
LiYB1Et83V4AcnpL8rXUGZTu4Erj8HcElLoAbHnXhvF9DFjFLBV6xG0e9lNwUzbSPgLhepJ0KBon
570EdZbPrb3hyYBgV+Qrnq1t40dLsZgi0jeFRp8TI4ELh8phFZU+6tHHsjD1o2xJX4TWPsElGlcN
pKp9DXXbWjbHlWoMb7FNZSwekIQcO3NptRc/Rz0ucR7rQijp5W7TePthuT4tFfuG0WqIt51jr/DM
EhgVSg6x3MbFvb8jXAN9lbzbC6QBp57Ltkp4B+xwls1bdABFnEfjWuXTmgsc/HlVEtDZ1OMZ6+C+
6qPaLURUrwXii3yAKPibrOFnOMFgwcvphvbW3Q0iRnqzbUjmhzW2dzS/ELnCZGvC2YVXFKydd1Td
/VwRcoMz9ZXNKMQe/Bm3dFyOEy79j26uv+kAFJ3WFXoFnIa71eSLDrcLLq0lXSqUPE29vCJq+MMj
E3lAd6OBdjZD7hLs7VDtpioKLnJlb5EEieH1U1kM1zq86T4JhpQhgaqwAgzABTTstwgd99EePDMq
x9s54QVra50HMbrVgbiTWsh+dRTX2SjsnUdFgdWPz0ePD5Kos58Ig4rNY9fxZ37/92FyKGI2H/VJ
FCHUfoVxzQq28Bx5wP3pibfkfdC48ruGAjl0WGez9WkBVr87h7pdChjv6dSEwRPZguEedP4ucOP1
LAU5UnaapFFnzB52upB2nFo5//L4kbb6E6/z1G7Bj/HZvdQc3E0IXC0I75Jh2SOiqLtMYfIr3sqw
UKSWSERFV2dbjUhSWnmXZLOmmDcDcE8Fz4oQmW5JgPtJAm7jSwLKk6HdduXzEDUP/sBOIxkPyWjX
rKvH/eAsPUnAJZTWCEJNkOY3m2ekQZP95iFtlvsh+KPkvM68ObdCfdRN8EwE1oEXTbbATpXoUG11
E3XjvV4AUGhSAqti1U5WuTfDoLZcoXlYyiYG0oXadJK3QzzpQwRaRI7TsqPLdNMLzytUONs9oM6c
GaTAECxVl9yqSCDOzPuEBNNkbYR4UCIfPL899N6kT2MExhhoVNZF1wp57dbMi0x5gsxEHrD3D/PU
wjov2M6SeknW6YofvFm07xwgbNlOyy+z1Xq30AGmlt403HYLObcuq1HdnUjb86z3ZFSYoTV3bcAR
3BmG7l2ZLigSRtWhoeF8y8QKe1ze/hY49RNX535SLzvi+ySbg7HJeobZ1ZbX1X3gobASLuqeRr3A
KNgr/Vc9A5ECOfMAN+317YN73fAdDZvMuL+a+8mj7DgbiKmq2rBnDKt+wyVg+ib1ctQKRBjT8YOg
cMjwS17Y+OiHrHlS17m+0W/od4XX3PigQJdJoo4m2xU0rPG90vCCg2q+YN4Gmb5N1b/Fenia9Vh+
j4Sem7BZb9B1mLRcgs8pBm3eRq13xjws3KLnxAG9Bae21H1Gh0F+b9nQ4IUP3MisBlR+34yOHxtM
Ze3Wepif4aAdXg840S7mmWn4bDR+NF06H07F8P6EmiBBworspHojE3vY4tB9T91671fRks0TJRdW
w9p5xcqDbaxujo5WLWyadXwUvhffNTFMgohm653BwFXqoBOwsuU/rq0/yi4uXxs+cYTq+ieED04t
5uij8GXA6ZhVZLuDJAHYLfHkgbjVS8syevNC5B7BvRf0+YBtm4CK3SDywjilfKQyvOggqlJA+TBC
6/FluQFGxyaMXD42YwdKFxqqQI9HyPBtBitpoIj5OgK3jaKw29MAYMBYujVlff2OvCzU1mpFvT4G
KOE83DrLsepqfQRZtoIx+MaIPGIWYOY89ktZLGxVeTcvPzgg5mi7SHyDk0WO0DwJrIFhRrdpdsP1
KcUwDnno2d9tm3z2obxVJJEpWNxLNQX3PAqnLISNB+7LjJGK5UEbfC3Sq3LgFj+ArR99Yg5wF0Ek
bC36op7cq+5/6QgmBx5Hce2BfgI9gg5csbSf3aWiZrd8hnWjcI/iA6vt9oOu/OCkfY1i+RChQSEc
9Shv0Jc6lEcxvgREtCJsvfRuoro5emaNctXSHgE89HuGw/0mu8dY0p+V0xvKll+4mJBIHZcPIgGl
PEzkF14LxkhAB629fgoXeP56Na730ZIy48iPJk9zTJs0gPJKUdunwbD9WVA00PZ98uIPU7Eh6yq7
74CvKN696+ayeCz1xuTBN/PZMr3rI7KjGpdQJX4Bf0OxAS7JN6chikDT87g6dS4EajaP71skQEx2
OPyb77lUDrsPKNUU6FfMlN93FC/Cb79AxpwcJMxZ468aM/uoS6swOYciUqmICTIUpm8o0/r7aqHZ
xpd2x1pYm5fJZSJzefbNVRHY67tVbyk33XnSDNEL7jluA5lTueLeKumTN23ktCDZN3RwKxKJ/zFX
CUDGlt6YRWyPtmzf5dLEPwt6fYGr/A7fDIC7CRO7Em7pZqumR6+T4WGiQ7hvSXI3jI27UR0c+be5
evGbcR9Hg3+LtXMpx9ickqhyt1yg5l91BQM/Ok8ZJz1Lddz+miZUJjCuXwbIN8e5hd3DQF9t1NRn
5Cwi61CUKBkJThjOUepXlc6YEj2gxrIEMn3X1AECyGFTljW16vYSqSsotiZYsft9PtgwhGbH4moh
vstM/TsJJYwfVennIkHU7zDzlA3neorfzNSAfjPwmudd6rYxPMv6fivxlgMPgFPplt+27FgOoyux
I84C32xFsSXus4JwJt+6Qios362czUGU0VMCbABMHtjHEAxxGrChPINb2DDWAYAfzE17G7b2nw/x
AC4/Xhe2/8cPdFeBi2SoPzBy72G9/Off/vvjVVWuCKTFe14FLAjs8OKiQbl0CAPUKWSKUEwBQjWy
/rOBK7S9bHejAcMbuyTXcOdN/dqiQjTyw0PgNthlDu4wqI+tcXsv8Pc8aT7jGDjYDOEHagGRyqCk
QAZtXyQRSr0q3wIw7Vw18hIogmO/1k8BgJNcigZyGj8ZAXQcAUiIrAtRPdVboRJTENjfhzWAuoo5
WOaTrxZjNjnHAZJC+VZgtPrIAMek1QKjt3Ief8dTCMY1eRh84eNET+4RjCvz0TZ1rvmcq6DeUhKq
7+EqjDKB2ilBVaY3/tA3YQWgXU+pI3GckRENWGlAb60UtG7cQSjmK1rMyexnoNynnfXNfdyYc+iQ
bV7DOlTN3ae/xrAVCiRw2umRNerJQryxh47kEIBnPdVdP+6GdgAhXdHkKL0SF6zFIbu2cQL+E6EF
DVvj4zouMBKAWoeJEaYc04hJjjGBawUowryT5H2FQT+GgD6QIPu9rcmNbKBHqGmHzAb8NhUcHBiD
gqzQTX11Eh1vy+5O1cEraZsvysRw43wckappnqgwaxqNps3GTj1aSFtxDOibkiG1YSuDzGkaZnJE
JclAxNbyk8buZhiGZ7aAqm16TQ5Q+aRb1H6CSPnjbyC1QGYEd7XXPQZJ9a1CfGe0xFqDwc5OQvm2
jSDMRJ+Al6yT7mx492dYldoNNbRIdZnkIYMrYuVvu2WbxblLkGY81epzS4DNA8BC0EKPDBUZJeI0
zukg56TwFy73GPSdgFLittO0zCK2PlZ8fmyD5oVT907QY2aJ7EQRqQGlZUu7W+QChuVTb7eb1gY/
MNvbWTpDg9IHZ/A9QIjqQL60vX/yg+BjiWHi1pjmcRrhz6qHpC+2GawMZJqn1W8+ttDkdjJlQbdn
XzXzo+AYcyNec696KKQly6mtkIgKfUk6cyzZ/71S9rmX+O9fxa//TTT7PxPT7n/6qwxV/+tT/Z/U
0UIX/R//KVf9/3S0qZlEoz7/bfep+/+upsU/+4eaNvj30GchRsEo55hs9QOMDPxDTeuxf4eLC4TP
Cc7diMLQBULbf8ppCTS4GCPAT8MEh7KfQDT9TzltgickBFdRwkLItmHf8b+R04bwVIFc9r/ktHBJ
gtycAeVJ8OICjBH8i5y2DbrFEyLIDEu+1sYzwLwYpG+yqbIZBuo7OoUIVeELzo3ev6i5EIaQl3hG
vaZpveIyjxiwpKjKRz86+PMCtLgpj/4ani2BBSOSJNY0CPU3sO7faIwBTcaTy4GhKnQaVQK4fImz
MUHUGp/+PvvJTPR3kEh+HDWECEYHJK+YeQvFAi0MGSNko0Q2XZLKu1/BHSJyByJYH6cs1FzfriUs
Y4j9kdMIgLZShyVgTwN6Lc5nkpXtCMJmQhWkSPMsKPMRH1MDEZ3WCekw1yuRIpQB0y6Ag1x53tyZ
1QixGZ7JAD1HuOLcCgHyr6WVh2UGpqO7RGcKFZC9BtsAgLi2luu+WRG1wBHag97kELvT4tdv4cKD
AsjZZ1t2r02Edxkttz38mXHC6rtak5tKKnsa13K4CRTcs2KzW7eJ3Ta9B/2riLpjJF4hNsrI0pCX
pW5QO3YjJuhFiYLTixM4i3jnsvVEHgG0Tn2o4jPT0VtjV3uOJXTEvotuGv9K3LkPTcY9KD+B68nt
6n5N9mhYjz4olhQVfbzH7B8gf4ryd4kgFUqNVz4mjdK5oByWYrCniAGvSCsAAmHmlkSKAx3VEIvY
ZV+bpr8Irn6AAJNijSn0LeXcp6wbooOt/kSx8yH1NIcAEoZhe5JqdqeqvkZYeXF9C3fgN9uSLUdT
Pi9elC/lWgRzsIGRDH5jrutmDj3QiiaFrjZMCZZDVqHUKdsuOjQt+151f5mJHHLO6bNxfrNndPjd
WN8d2kW61LVQ1AGuuxfehhpk7iC1mFSXNeUSpn04D7vWJn/KIchlTMGMgvnYfKwgF8kthVQ1yJRB
Yso4BR8bOHWFguxUl88u8Ncd2QZEUtS6zkdRQggSCrizhUa8R2MKlAE5Z9UKaUKnXnkgD0wDjyzX
1MHf6KGfoSnuvMJNMU8FDoA0mqd3alFeDrL7GOTVyLSOvxI6bFAhry+mRZ1SD/Fb63sXsrgohSMa
lDHWoMBUnyrR8iioPEHpPRRt34wQRSOIPgn/BGxBMcrAYtuuTjKYwSJWhz/irUJQVdM17UmYS8jy
dn1SXokNpLhX9KpAEgu2WJ2HtHu0UICDDibPPplyzqZpP1g755A7ZsbRojMjQnww15mikfhg7fhh
YYmTz6p+2dquTbeVRunCEPzUrd3TOpcO9t3+GynJJRzEj1nasOCb/iw1dgLUqt52nulYn6JppHsX
jm8LEk4yfVXf6h6S7LjRu0qJ6SC3sEklR4Wg+w7T1MhW3Oidh5Hf/cCm+9Vrmv2yQoKXwm0DW6ma
dhh2higX2taqhAJdtvW8n3tz6/XVXkPYtoORxZtq+jMyf58nXi5Fove97ILT3wfNQICaUH+Abnwd
Ol4WypsBooYtukpc+WkAzKKIxyifOej6YKmATGK8bhfa6mGTwACWsLZYaF2QYZDkwEf1POLQzqeu
3jlrPk3ZGyhIkzcvrqCbqnnB9VVFkcCpppEtwo/uzYwMI0OdPiSC3eqI2FN4U15FyjSQyKTXYMf/
/ulccsjWWtiZAn5ra3cxuI5OlEHy2bexPkl6bOvV5ptFC96EoLpQv7ftbE8a7Xc+tiCihOnG09IY
oPjBXIEDlu/zhFyC2Sm8okmbbBRqzIar+tfgSxoYq/OOo9IhdnqjLoKt6tjsTazQZFvBUwjF7z0i
AC/FROVJUDV5u215oHt/vwZ4Zlh1fxsyPA9dgo+lRyUGqvi37ZnLQh8vMFgzxER/brH/qri++yuS
/Suhbnt2AwuUPo9U/FY3GHGYLDw7kph/ac9HWYV6GeQVvLYmGoFpNOoXrrUFCNsyXsANJEUQYXlH
sv1RfV3tsLW2B//aSzszgMZFv9VLt3fVjASp0kcX2f5RiRzSOZzMqb/q1PtQzbtOlS81r9oLYRJC
pBDplb4HkL5iR8GfITaDDpEGQYrpcn6E2P0k1PSnrQxJnbbumPB+ypvE2TSwsy1mrX6iKzVrl+0U
JFD3+tEHIbY6jMTAOxDuBEXbMqj89ZiHRsYHTJeRLBGgCYIAzFHrV+my0i87Rf6B0e7ObaRFn5Tg
/xeXSaah8JbzdZ5Q/IiAPfSSBWD/3KMXC8irx5PaJoXwMuALQH4Bp9Ik3CtN994CRUkl4zfqsSgT
waEhE6QW6uQP051xOA3IGsxpj5GNqu4Q/AhuFLMIHaRR40yzaG6rIoLyOd7Umw9DpGC5A24OAUpM
7y07MxUUcEMVmQnWY6nXX04ThMmgi0KZ8yzL/teq0BcDceqizaaWXqK1F5mr56PVPS+qBuw2jN8v
MYeSOPYBSIVIswuuF3g3nLa4oB3Kk9mLD15ydQtg+wjfa0Zc6EER4ORZDvPX5pdP3QZNQlRh6mej
ogcAPuLIn6p0nprXZIVxAqYgfjXezDCMaWURbf1eynrNdAea0mu3+2WttwMs0m5QI/4ae3BsEYT+
G1bOeBVd1/HHDCpsXfoxx2QQkK2oUQBwkM/mjNwF2OvFgDOTtV6PXmva9lBTfXXJEKUhr+vdKgM4
0J84ib2U9u9rCcAArMxuQzxFIaBKqi0o4b6TRXjVIA/YIk5N4mYQC790Qt0CDrlgFHQP+aNMq8l8
eIq8ygXYzmpbCEmIbdIyhJYu8hrktUFPhIHhvajkJ1bOvt7iy6b5veXYr2Z6gRroSOpg11iku9km
nos+geOJeYLn1vsmCUL00DzCkDhCjraGENhBAS2DwgQdVClYQhCa3M+TxeKqe5dH81VbMunvka1n
glWIkZ2nnpefJJpxQfWXFb70iTsDA9nbHspg53rUC4zB6Y5QXBvuMR7ldJ8IHHUOnyBw8S4PGIXO
BWD1PmyekUYGHBBRZTtmQnOIF7TNHOObKeQUT3zFdAnYNXDE1l0iCSEHbmQgjivSGVrRz/vWeW2a
kGnO1kBpcAnIABnWL0yq9BmJ5W9D7G6NMOW+WeQR+B0ufi10givcAqtfVpsyFd1Ool2LViu8Wc/c
sc7/IFBUFBFAX9DY1cHbNNpD16OWFWu20DEsIJYZUZqO9W3kL+IQT+yLzWUPXQ3SSMmKAeHMJYjO
CwYMeUXtpe9r//bvQ4MqiVO1wEgAhwU4ZWApE9BihcB2P5ppDunwGZMw28lb6/7W9VTdkq5SRwNj
Ni987k3zSpuV3LePc41ulpOgzaolLlzz4Qm49zQTvS/j5GV2ITmMUASkfl9CZFlWUOwn9Xqz4jIX
I4w1t+mRdnS+RVdxriMkEOLAft9wOO6nIbhADAmNDIQEFGZnBYzofEyaROCXgErcoWja9R1HSysY
tLq0QIoi5lJ6q3JXd5gDKzdeCF6J1Bn/qiSDUNZeJzh4DaFhH0MsTxcPpccDYLftMOIcgNwQAG5Z
Ae25zi9FAESyfoAkGg40uF+z3gFatC10XEkYQ4+XXD2tOnMPMzbMEfJ8+n8cndmSnEgSRb8Iswh2
XoHca83a9YKpVBL7FkCwfH2f7BeNzbRGXcqECPfr9x63qTMMLR+Z3cVzl+6WjHOmOwat+dMobIT1
mHeRNqOsUSZCMXLHNOCDCBjmZ+6dnhKf/+GjxAu1a2Brh0GGRdUwcYPxGnSu/4eCo955TqIOWUvh
h5MqqM5ltvThkid4l+fiV+IPFTEa+agof0PH578Uza/GHQ4im6g1G0vHRF520P4EfrhexoZSx4wJ
R1Q5Hn9J22bn6zJ/9sMaM7FIiagUP65jvzBuju2FpkMjgKJ9smd9Ma+2bl4SdtVGNSOoqHE4xEvD
ill0cNRTetEWG8VLlfMhenwzrvOSuT4F7ui9OL2SKL9mnHrt1a5vGnZpm+HU/wTzbd/KENUKibug
9tsjTDa7IkA4NNJLbiwnmLDyvPbg2Yakl1E+O7stF28Maov9ut1GnJMZFbZ3yfgUKmG8tDKNx0w/
l2bLOGNL80j3CJWBr09FU32XeeJGVgmmqXTqR8k3h1vmqrwu220MV81a/JozC+2Q2dzKTkyDWvX2
gTVHUfMlLdtTrotuP6uNTd89aB371XVodZbJX+LcCJ6TIb3LEudDLc2pF8ETeuTPZNZ8ceUDRxjW
dO4PRpUpr3Ly6GxwnJyi/VhFfUESc3khhh5FbT5rLrsaSSwLUDdrOpQD+TawLc3VrPw6tBnYm/ho
klxlvNyeiWVsuk5UKWbOCK1WU6TH+Vdu8ZGsPFYpmgC+cXXp1oVzFIV15u4chuo4GQL9b30jXHYs
l4QNq+nfgNVyUZowbWp2gVliA2Jrx0WrN62Xb6NANxDpzhgpKQaRPnNGXQ16Iy6uPtoq/aC6jlkc
PmEKgDvNaCFyFHdCmlSXxf675cNBypJqZP02Svw+w03620xFAqBq70USiB25hquDAyS0y3ej+9J3
rHW8zz15yWxCeqtuvzHJ2c32jYD24gZWfWgryn3705D5B2acQ9st1KcBSah1LwqmikYzOGHirkVk
TqBgE/9lFLdHdj3Izv090QsG8s2a+5+p9QjZWct+KPPhKNMHNuxpjMeBE495dd6WnuVLOJmLzX6D
ovMrnXEBpm26CzSjXGm/ePN05uj+h1n8wfHFsRitP0yL3hZ6l2bEtWmt5HysouTDSlvJAt7tMTA2
E0rBi+sEP+5NqLw5TMIG8XGZFh+3JuuIDR7metIvXcWkEeuusq8SU+Cunrsae/EvYbeYd/VZY1Qt
KtYaCttGP5iZRa/Lkza2X5zUHNu+85JLOe66tpGkpHPCzMvFbelHVTVes4XbfKyPC0p0WJqbgTO0
uy/rwgiVxvOOI+U5x3aT2u29N9fbPljN42Csu2LmBy34fKvCzvEc62ue4I41yzOq0xdHLrGhLLmz
W6h6THgwmSAiBH7yopIUDwO4uh0H78UBuNwuZ3SzP3It7/OsrwnjmL+CUV7tDX9VKi/VbFP+AnAI
i3o+iW36UEbC81Qh7kxN7Cv3l2kncZFMODnXf0uavy2pf8IawuFDNx/iPg5vP6HrrO0h6ZNYuMs1
c5MpsvzEiwplXRBfcYQ2nGf1w2Ik+VmjUev0ZW1EfpzF9lu2y6EUvfW4Ln/UmFh39JnhEvzjie4u
oznEzvRVe5rQWbkeS39+UNrlkpDECyaL61M59tsUaNq6Rd+3LDXCcFfLUM8zeY8VUzXklJW9BHtX
SQEUO5dh5Refcx20D4XClVsJfMtVbr8Zdo8NcmTVKyXR59wFhExG8jS2nKq9lVlPts1lZwYNTr4k
UBwv+f22ek+BzJ9vcwl/VvPRNp/tVrsP07IoYliWepzb6XFMEcsSjAQfG9/UYqkr+XPjaHBy9yZr
Tps/Us9HL/MOE0nNapzuk6pn2L0CJm+H5jj3G5tvOg79LEkwTymbqbf1dxsX5mK2b8XS+atnWe8E
HpyZ4ni1rAc3yR7mamNXLTuj5wJDJbpGKAleXxaJykCDXDMtHpb+pVfT97glU0h58U8Zt2WU3kMu
iLTiR/lAbt8X/nrVKUvapHpsR/OfSd9aN3RNZhosB9A4HcS+nVcSy0/nN7vQFznd3glnsiKiKHgy
1zAgkJyb4q+5tu9ual7glN4lrkx33di+SJdqVzvW1RefbePYeyzysTkJcWzxRSVWQ9a8URRHldqD
Mbd2tpqTo1sNZ8uSCvfn3GGkozWtu7W82G2bPrKdjY1Iq2N/i/Zq8LRwfJMEaYyS+qBo8LCXgfO0
5SnuuLGq9oxcTZ4ZAFXtkD10WJjioOJf6ftp8dqzziamI33o0wE79aR/sMV1BBm1jjLu+s7oTo0U
zXcbUK+q5WElWwt8fUCqSz0yt357HaY0O+HG3w5T7vrMLP8iMN5Jlnxtzfct3T9OQx6v0r0Wk/ds
uw/dGPzbpuVijAvh3GEJpyx4agOxd+e62TXzBQ3mZSy7uJ6d/C5I13PVmbuFBlzUWTil6h8RaSw9
qo2w5iyx48mfVsrHAIfnTjo2SaWlKcMA208h1W7yWBzeL35O9flnKr1fi89JN6HYgrnipjHnZyJp
5akzrr57aRL57Y0Otb/Qx7Ikuo4S1rB43Cc64uor4QURGeUQk74GyraNJ8eamMzTqZcy36HRoBC4
IsTQ9dyIjt2AtWWHdrV8tbLYHvpSkz6YkA8nc+6OPJ6PA/jtvqzPIrmrfXByndb7orXY1tqmJ36K
PjK1RKfTTmSRXTuOFeUbq4x5MKoekY17AFOMzZsayFOV4njqsAhEtdFHcllRuwaD3H2uREjiyqR5
IZ4FlZj6BeVq6+blaublx7AC0Vg2NHdnQD2crbcJcHcUZClD8o1XZlMHuW5scDfHQwLowmuC8UDf
MaChz8HNSoFtbwYSbSX9TezrcGyyLNyRGBU7bkSLIl4vZCwWqfko5+ypd3l1kpJ2Ke9KzObGP2yA
T65g7p0UM1ErMouFeGTzcP1p1TNOD4B0e8Mfh3s33U4yqQ4Lc/Ne1l/pNHhxVkTQxdNDLdJ7YlD6
4Ns48JxS8S93O2Ya+ckr0vIoCW7gyGNQzuS7PW8roZByGaKtGNcQr+Ju4PsIIQ7nKJvGdR2T4mDc
Ro2BJtsSJjX1T68CXmjre2vt1yIwbgs5+oUPiZwwzI6Y9wfLLTRhNKX2tfGr39ou/Ee2/XhxPwh5
n/hWdvGrGTex5fxBS7evFmJJnxAz5Z9h0e2CrwnCQLavgr67ei6vt0MmItqyysLGwAdddXZ67OrO
OZZo40uPWv4tGgRvo3xmvL8+e6N30k71O6nSz9EMtveAkIdlEDXS+S/fV0U8k718aHz/n60GIOUr
T7IvqlOdr9AD2mHbmRbXUl39batFnm94GJLFCDiTf1DFlP/1zekyQe35mpQ/Q0UIugtqZ2yq/iXZ
DL6BLBhBJLrdCQluC4nO+aHkkZo0c+/VhKIgpvVctOtwoGOkt2+cv3kzC0ABHtlPMfDbMVXtalt9
FkZPlmHIm3Nit84hcXBgmC1wh7bJAEJvlKp4DUkxYfoHJovIYqYLfbx044SpN8VZI3lzheQw0AZK
OB4MZCq1W/sFFaIfOUAm/NV07Yndi73fvxidq/adTbOoU+Ybaexv/NOKpzNE5THJyaIBlGzGNSfC
1754LlhT5TUue6NNpg+eN598Zz1Mdv1YCOgXQa5mvraqjm2VHgs1vEOvuwTh3MmSSURrRZWkdF/w
/MqUFGM9MSRHZ7li3frJ3OVzMIrYa1LqwozMfo/4WDF1Dldrnk9Onp6XCm56U78S/qt21rJkIeYo
59qL6fe8+h952SniDWVIQHaIM28RkcgF5SAqrHa4IQkDevEqxKMvRjzbB8p5sqF2SgHcsQyzy5N6
h2sRl2otcj4mJBi0oiO0LB+XMq9zm1ZR6YJ1bLG+ho1FFq0yOD9x+anngaTGtK1fAQEyOvmj3rqH
JLPKY8/JqTARPM49YqVk+FQ5+NxG91/BYLEZZgR0KHXMSySnoYfBwlPdCXTQs0TUY8rXHhXE26hh
Yq6Je+xKs6T9BnmO1Dsd+nXkkmnLh6xpPjPegKMdOG+Jr5P7rZ7/BpWcD6CKWEBM1IOMBUvH/G5P
qMY/kEs69A1m/i0Zvkp7xwlAj13nbuTbODdc5984BdVRly3K6U379hOB2Rtvm1OMbZRZ/T13EVkz
RZAZ8FUZbj7jUTdQz7i+sU0minldPlzm2/4jzzghYTxPW6D3mVO259whyy8q28IORr6M8mq63SWH
KnftQ9rZ4Vb4/VlU1nd9OxESi8evKwIcMswPtzR9cNJCPVtjNuJiRpayKhl72vtUnDMAM6gdsvk8
af1PuvWLHPmal6UOLYdwyDYOOp4G+ZYCNo3yYnhwEtSOuSAGXRMTI+9g/CGZ9izxc8VbTR62WMc4
8QwVVaNd70upD6mWV/xS4USa45C0VpjlPRLAsnSPdJKFfWtyuRHq1uVnGzFF94ij86oPVkvIkurH
jEvnlRxZx0/aB5HTs14GdG445oPYlcWkdmlJpehgjDA1/5mhObqD/VcfSTVc2jYJGODoP4kc7pyE
sAAjrz+FTa9Jn/+XwODKixwQMmp0STJns3Za1LAUrPTJlV55z3FKwlhkEQAeJ15nxB9cyCKkUPmT
jebt5h6rS45Y1S1UbymlLQJ5Fue+0R7Kefqh+mKSoPCD5/V2HjH1IWEINzbIPkOnsl7GjSul8DdM
ftX0hnlI3t2ys5rtfw+JUPe1IUmp42YqE6AlwCQit/SC84xW4xYxerk6Jlbexnr8y2dLJjlb8D8z
0jpWWvzJVP0EsDnYOaAPTsLR5CLHQw8c5Hup8fB6nh5fmW69dvgRoFNxG0xZe3tu+Yxty+l3enVe
7AwLYVZPmKd0fesOsGjl3fA45+e1y4ZI4VzbeZwdDw1oEWx7+O1aUbRhuqJzT7zhOx/oxZxM5Z26
PQUkI2bUS3vFy8ovU58nez9IfhYHeotJDQTaoWdUpL5dKX6X1XqpVGpGjqbduuERGjqQdnFBywv/
aJkYAO3qY5RPJrRtQB0DpZ1QLJfVpBKGYUA6X+W842xao0H/ykGQXygp+YWW+BJMVJej1zHayOgp
QQpEZsHRYablDGYERIGHvcrLkt9dDkvBnZyJkdnKU+7jFu4mPG9jk4TCU6Bjqi6IBCioPcbVb30j
0gwFhAGwVjFDmr9zuX2OliiiuTFwLSWE8GzXjPppiqfaMJh94LwU5WG1tHUKWgEOom800XDxob3V
vxYCTJ7R6A/lWPneiGw3WSM9DPWBr8EcytepXeEYOs/2Ov2zSkvEWTXwQnvMOhfeZ1t10eil+f1c
L+tVOardsy6XLmfO7y0L0Yes+s0c6PfxpmsMke2flif/bmzr+h7VG5paEnVTx8hz7lYKaGZu3kzR
+H98zfHN+5l0/C5xUDpn3GZbXqELUxc8lNw1qWBFbtJQeeZSnJIOm1TR1h+jMJnbcNftMiuB/zg+
kFWudtUM1w8j8VlzLhkrxKM+IT0NFOzoMW88ZEt3uS1zQGy8gaLWH9Mn6+0ERkaMOttL0hKnPvXD
DshDbPreSSk53YzCFM3U4vCD9EQLZpaPTVD+azIdD5uYnke//EjJ7iM6+kwbV3M84pAQc1IfvIn8
izUh78EZ3cLiNj6ffXHLIjAfN7EpTLcGfdDosEVeZqdlNmFFEdeNtmEbPpgg8HRaXyrPhuNmWoiG
A0Uu0Jbj2Hgt5o41Pc+Uvms36sfWLRhPCe6NZugnfmtHq8NaKKJlzXYIxKv05HbwvfSYBHwuLEqJ
DUZBeKLnvZuZaBfC/dMPS3avo7zL/Dvb9YK73nc+mqkzwtJCaHUwvMSLNdsR1A18h1Jw0zGq3NkW
fhlDtGCbUOHzu6zXzrnIT7cK9gxigyyMq3ugCWZzTEf3RWTGTSTlohiMbLd0I8+mX3c7kTC5qG/h
bHOBE4N+0vRTtu/aJ+2Vxcv/v6h+DUKTubCTDna8ZcWdqEcIRrN1cUVh7tOt+tFriWbK54yrexmf
zcpx946YFXqtPDT2XDKOJEFeAm0qshYgBxNbBm1yL2ebuQZj3rHZhkveJ4epyATBUOIBptdXz4Xo
9UM/BLGj+/K+9bJTtvF/7gt7vjl8yxPsNx0GvzqJB7Xz/Y6BZVYT2OEXQzCnk2dry8TF31w0KoKp
xOYnBiLGxWzAnAsj7/cwvJuwylsVuXOCzFvrp1YF1gmXCNGwTMlDFqwYwPEFWU7wGGijeMmtuqd/
TaeoSacq4ujvyK8LWk5dP6fu/MpiPq7SPIXUsqgS5zm4wIXe0SqXMCitd7lJPDg3Nc0SZfDg5tWd
TyXmjtw6JFmnN4wzOwIdX/k6+5dqcbrY19PZKwOXmFj/4NZDw6oL8kojz4LCbr8ruk2EZjM6h62D
mBUgOAorn49iZrRrj35NEz1h5jH0AyzR9JntESUpciM/mFILdtDcsQgnRyEK/pRGPpwdIR3El54Z
lc13NSn6p7IW2K/WBUlAJj7GjfFP7jeAtDKje7ald3CKyX0oNmXdGDb6wIODk7wmYjFYHs13gP8a
Wt+8YInZGDpEk+CP9pe9L3Hg11Vh7Uw7/e74ge6maYN3UZlXDZvu0TPay7KmxPhzae8da7wmG+B4
yEx0C6W1Xhc1G6eqy4+BNz8tcnEfe0lh1Qkdb6nM+dF9bEBmifq/sTqzWBAIqnygTOR+LAKiTvni
LnFKOJLPZpqypwVVP2jkfvBkHpNcX2/VQ8lIFNWpS/uXzG/Vm+qfeo231WUlIprwFxA5K1xU7sY5
A+WTl2OxLhmr64aJ+tqkBwFr+eiVgB0sPPwRAMGrPdDsr0Xp7ob+PLZ+ec/JFnYJcIZ2IufiavHe
uUxRWqPaAGDyyKfUvgAnQrMeFOOqmhrUL29G7nbYJ+k83hsMNeOBbiWs6eF1FVxQc4AuTAf/ZkhY
1Q2d1ek74lQZAhbNCijr/kBZgbNolp/91v5us3WN7QJQWtAN/sXHSx4m9NWi6BU0p2p+YCQZzgFz
8mEtPmo03bjcrKgXdhX79piEjWe8TsTOYw4wqDtr8Tm6EyuFmW0y/oqEpbhqKvpad7Jeyr7BQuN8
D978jg3e32WSYY7psRLXNt3QYQNr2A6UApnt/avz/ivnbiVDlzQxHVVklyTnkqIFnABHbTO39khQ
9WJlRbFvvRW8mocjUC3ZQTfGVXodmjGbmOI16VGiHU1Bup1q/Nh2lT3aNcQB2fB8KLqelvWz97XX
7D0Id7t6YwbiVxmgfHKfIVuKbzKm8Ck8Jfi/7S9L4odT3rllHMx45Eu1k7iDwfmZAeIRQgLVX2hV
niS4Qb0OARIsHk5Pc1RPQ6HMqFzaT7k6wSEl3yXs5GK7aR8ZnSA6J7z+Iqly1/KWw8eojPSXol8n
C6ughXFZoHvtB8mLPkVL3WUX+CgPuO3fk8S3YYdkXdjDgbFrddz4xihvqxN2+eQ+n16qiklsp3Dz
QGMQoT3xkMBJY8et3T6XTUtdmD01BRFreu0PuZR7p26/c9dEunPYnknJ5FnJdxWsw3HGXHHEsUr3
zpqroyiK35Twb+6yLo8kTu67RsawAuhvXQ/NRMh35hA4qcu9SSPxagfvdbqNsYfT6altKgqqBrAM
U2IGFoV5tDG+MA5zsTpWp4zII3IW4nuXDgHjNYnyx8dH7TgZffqFZ+xGcFr1vjGZf863P24N/JMS
Q32teOkC/sCi8Xd6yxLMqRPIVewKkVffdNs+1ce8RKdL6IV2DaHrx55bhDAfvr3Jiud5HnZsYSN+
O7E1XpqPYNrbiHFnA0JpwsLDBp8iLx6ssUSsCPCtpqS1lYAZkKtrltjvgyKHurWcsBnnEXXLRMrG
rK91uh61DXkUCu+Iz3JuGU8TQlkLdy9I47AZNbtLGUtXvb5SB1q4YAoSnJCawKWMVeRp53cUzGV/
wlf/wG+gFXPkcvLzAAln/KyTEYadXxHOUt8wxWpk1fysRu/dz7ttVyCGgknhF6t0flOH08IM1ak0
h30w2z/5ELRHeA+8srUkC7JEjlu68Xy7O9VpbZnfgv1NWW5SyIOZxUtgvKEr/PZyUhBB7f5dbDKa
gG6qDNOYTfk0Fk1xSF2+fKwYh0UGR5ZkYx2ABsdK6eLIS/Xh66FDfRcA8Ky1eA289UAJdfET/dpU
/GTLMv5uLf+1LQAtFANvIBcq83ycnByNM/ZVvLrKC0GhAA0EdR3q0dl1eMEvGVReNWl1qQiCkWCp
pjhItiWWrS1DYb2XNtpCYDJYWBVY05L3p6eZ54V+XA2vfIGAyEn85ecLc512Dc5GUf3ayH2HXYeY
n5MsiWpv3I5JRyJcQqrYDWPjRDy7O3+x9R9gEOHS2HksoHReja+sTz+HYmv2E7xaUpINclFR87By
rxDP5Tc745ddV/UFA13c1XnLPFZ3N5rdcbY3oo3APIHyVTzWkrxSkbge9A3XiW1qwWgFm7XDJ9PE
E6P9XbuZL0GuT1Zjtke/ZNuThpFza5j3Te7rYzpBiaE4Yun9BFq5JrMBw+0JThCcsPx17snwZzIn
rJWb7ltOZApRK9aTTYYRWNUu2ba9MyhsoVxPKP4odSQ7L0YHls0rR8BXphdt7isovc9RAFkbtRmP
VgLyq22+K5fhIm+mrs/4q16HcrmITCHizxyOqvWorCsO64nXBL2/A3PsV+8Ljj8y5j3eMZ/qr7ox
A7xfbZ1eehf8ikork0slA4mMWkjahGWfW6aPqx8ih97GQeS0guAlmZlKT4XKsF4wX5h9BgPb6G8c
4/3ADEtd8m05bNWAicS2RNih5jySJ8cAMP8ZUspPJkUJ9guDCyLvn1h6/EaYl79/0dxR1yBXta0d
y7ehw7upMqwGVoNVYvInhm+GUV3Ik3EWwSGpzIAaPu2PlXXduuShy3Poh47E4HxjLy6++5fkKMRN
QRBbLdB++0KgRbYZXvVRHMYU+zksKeSKvbSg4ZD2SWO4jCVnS50eNt7n1av/F3BjTLo3QpRjkozq
SbnN2TXwy34XdDfMgtPhPvFmoKwZ5btu4RUu3fTcNER2x42xtIMC7DodsyreVpSWf+6a/kOSpzLA
3Y7zsNjrGWxj963NAkCycsKszSoIJVOLQ8w4rCYAj1TCWxzGn3KCd0Byp04nB4PNYEVtMz/ajO7D
OqtOdl0knGl4qB2gZ/CX23u1VOrQ/GbPOFAep4DR41ZnuHlY/3wew565YEhZ0+7h4n25ufzTucW8
gzK9xibeKxSycder+dSI+6GmguiYy9Mr1upt0ZBILevdVNm6d9z5IVi99UhtF09SeQd/TKO8ah8T
1y2hijRMES3i5wvphsbHiewxp0+YRE2VjQ8toFee5W2cT+u3whpZc+du7aufcSn7sCkAkcvnhQht
WGZ6O+BXjuxpmQEMs+O7kLT4DGkRWIMK9WY6b0U9shWRUObsvKgexmkDGWNVJJNr2f1CVW4hZcpT
n0P18Ci8KWD8m9Pj1I6j3ovGvooVADXZS7xQrIHFY3hNRP3mUP1LIN0QVPd5+bszyo8pY8wq3fwF
6WWLoWaAv9G323H1L0RfhsjbwEuJzeUQJltZyesWNC+ihi4GuInCb33CQha7Fm+u4Zg4PTAQ6S7B
HF2+rXO57CE0hb9n/BqZPT/BqjVJpnFpzYpBRMNes+YhNc0n9lnNUTLiONVe1Ucc2hNZEIN3MzAu
bHKE3X1zoDvNgRDgzqzrHyAVx0UzLKe3NjKziga3wtErf+MZIwlQM4iuPtxuBVfdR0OL9WQRz5TE
h0YRe3YMdYIV/uBn0DECsUEUoQoa2iHyseJr5vc+fNQSFdfR2dnhBrDsfrf61GDTONoUbVOxB5lx
g9P/XZ0+hAeBBNSmBCjW4C8vWhUKg1Ngy1824FVII2NUaphGVMjZav9Zl+2ZOuodcO8dnVTYlOnn
tvGi+xAEsjb/VznOyXfRjzg6YCTgm3S5Z5Ln1Jve1cLjcj92w5sAEQSZoSrNO3T7q+k638EsMakU
W+gb/WuuEFwYLLhp+eN5C8UcKr+d1fdtAuuiE+57DrVo3BgWmuQcHUYgmwG4r3xsmTctsDUBE3dI
WmT/RH5qTfcur9hcbdyy6stfmuIyLoz1SAGe7Rp2GvXK7SNKxjQqfzLtPCM78pRw5roFmkiapTG5
PdZ6ZcDlatAagnArjupAPjiZ+4mRlMFPAHmqx73n5PkRWv/d3DmK+Yj/hPVB7rx1/cuw7DWfm/Su
1+veq9zpJq69OPONcmYobnVC9CX9gpLLu2usJ/agPFlcuHsfpwKkhhhuuiZfaF56kvhAkt51g5Sp
GWjuE/6QuS0VK2TXHUzpnxGw/L7K7NNSWx9tYd87VnpFurm5Sc0zWwG6an6ygn4NCwd1PAC3hgrS
cJuzHRYupep3oMu4p/MUoNdSwX4iTK2Q7hmudYiTHdBg0ihxvvA3H5jgJvA3OGk8L6olgae694/O
DBF5XUCL+9ynZME/XDUJ2PyIA+1sEBrJd1AUWP5jSi92gCPEYAf6J1kDe1n7U1M7+cEaTbFvUvvB
TBjLLatkV4hH5DqZahMOPm5Se0JnZr5VuGV3dh345cYTGIXglTEfxJqU6LopqrBrsifRF8E5KZV6
7EQ90+jRVo0Z8c1xwFGF/uHMDhm43P7ou3YIOcyAReS6ugwzfsDC/zUs00gNKOReZJJ0qGFfp8z+
lcOABdT7QpHB1i+Y2X75Klf3QS9FfmzkJwzkKlZsBY8Neybwpusycth7TBgUa4c5wR3utj3FX7H3
jOYe9+gjD9I+q2gdu0m8LNOGLDp+Ee4eY/6sw9z49wKF1O1XPzIKMIS229/bIFRJS88i/hp67/tG
qFXCrfbKQp0ZJ+sua8mrJGB+NpNsK9bT+1WylCJVwwcZsRmlwKov//9Czok9FWxmidqRbqYoKLME
a/uWaqWC+XCs4WhK6pcAbGnh/BqXln9mVK/gV3dAsjVtAKty2/WjLCECDyXWVQZsTIkokhg340S2
7uRaqEe7oe1LNMyCsd12Kq9pllZxX/TzL9UInGwOU7EsO5Y5mGBpdufFLYns59NPYi0HVx10wR1U
s7wIJCV2N8xpEQtDoc7ROlDo/rRM8IkHhKuR/8z5zV1dMl0wxwG4oHk2YA0c3DR90dpp8D3NP5Zd
oUXT13AY/7Bb4aub632Qbw/U7XsECybFTMOlrK4BQwRVOL+ZjMfUI0cDFqOv5EtF2iNKh7qKaLTP
1Rzc5WyqwHScvHS9GZHQuU3ttmOxTQPvb89jiek6ofFrjBRrasB4C/oSaKRRHrqBpOFc0e7fgnSm
YtzewSDYbsg6KILQIKurLsjQDy3fkUE6P/XdOxYU37eQVzqV7ldn2wVigbDlsRLATW5eTgfB1cTu
mNTuAdmMNELyRf7qAX/i3Yh30Hc9yAbc9tPVH7s7v2XGnHbpR+L2n4afv9P2doY4+ObybG3D67j1
pzbTr7OAzYCyAtmswvkrW85rl4p0VuVRqOaugf+BkYi5Su9Q9KhzWWMPdFk04hX0oPJb41vXOFdg
uPwRwvs1MjHAagjINg8ge6CRCpi9sQUzMxvMB1UVv/N8LfZGOWvqj5LW2LRQVJkgOP1qPyZZ/cdg
JwC0q4+tx/rRi+1aZxgrSZknwpxY38LnvsgK5DMqOI53DsAUkxDONawUZBLyAociNMncHFJUlYqI
Nnn4tuUMmmr1OepmjkEDR1V1M+plthMpRRtSjuQlNAAnXmJvx0T+m+fnaJrT26SDj0n7MOFcYz9t
OjkL+1MxBzVdg1Kma/ZGTRrB8Ve8Bd56LzwZD4ECk0Jjr8sGLzR7ULIaL4Itu+cca3NVr8gzfq1D
Jn3vcNPtbr2D6XixVV6Eiue83SRzrIb8GE5TnSjGQ0zpufjX05DhMShegrb9HLv+3hnxkN4Kv7Zr
fwCW76bRfbw96slU2BEJFCjujvz4j7szS44cybLsVmoDCAGgGD/LZjPYwHnwHwjp7oRinhXDjmod
vbE+YEZ1RqZUlnT9tbRICIR0htNJM0D16Xv3nsv2GPrah6cQr6OKX/U+fIQ4voPI/kFJcwmrTF/p
RnyL+WG7BMxG0XRviT/wV4YCBO25ZnNBGqrFG5MlQg4L/oIxfhHCb5kUy1fIWmR4BA+M6WcdiFuk
rE00Hzhx/hyd4R3NsexRpo+1H23CCqx0Y3icXFhOCShY4UNj9NswoqrfC8a8JAtz48esnWUJHMC/
81rzUSbjc4O8jq7DNQ/TtSGn4eaiXYnGYMAmw01B5zKq6PBtKpsVX2iJvrPy+cUeOG9H4+NMNgr6
UHwaGZrsTWTN2wHJbmm1HIwmAOKN1z24vuKRbhYQJk23vOoVxyegTLHDei3ZS9voaunJ1tEgsTr4
KqhkfkUgLSkNKBFzLTmKPLq33eg60hLTHPWsKlRrYHaeu6o5Fe34sfg9yxT7VjUKl8njp8jabu03
xBtVM0EG/jS/aQ1bQgwKG7d5tnU4AG46x1uHOAnbfPEIjyhVkt/OvHj4EEggJtnnuJ2I7UjXrOT2
1sE5l2AowdoJamiOOJc6B+6QY0NZQOx3t22NAYsnhQKVNfqqewu7Hri8aOW4SJZsJJfxYvwaIL90
zqthl5SCyQg0t9mG1MkORRk1/cptmxmgUXrIi/qR3JWjW2PEiooGn7KUH9lA/0wz6KCmJ3vsXnuH
OXJT88hVD5apTlWDWJPDNJl/lpZuE3TCABhhg4dK+wiF+x7SFduYunjHHXograU6aLo6Z7P4AGj1
w5F4eBjZQYmILn6Bldc0GV16+rSyYoBn4Rg/5WAez57FkD30hr3bFC/hTBXnfTm+Ru/YK/bWUrZL
Xdy6fjqLXsf6gJJwal4SoHQOqi6QSYcK+n4kdDiVI9Kd0JfXglcxH5acTfU4jumZhvxRSPWlq3he
sXUiu8WDP8iDOyZXO8MKlpRhUBgJAnDc4YmMrrUbH0KSHOg2XszMeKQe++1r5VOOLtZOaMg4YXfA
5IDyhJ9V9hosZhKeovRR64iKMswXW1fvAyzAOK/qvat30UGXlwYQCj4mBsSNutXCQPHKwS4x6Ydr
tv3o0ihmyGWsLQN2WYJzNI7qL0neDRqP+IE2xRdrtZMrfcuA5ideEcIdAAZvNbNKdzNVdQzrd9Uv
tzb11a+IJ6Pi31wVBZ7zOUGa5Co030aHIXhiUgQQz1+a9WUoPg1oKetB0t6WyODXshnGXdh8Yo89
a27L1EqYry7l/kr3NSp2DSK73EImNM+djbyj9ecDbBuCrWi8rgbmWimIZKUnDv86Oh0/83/oDNda
/Yeauf+FlZ5ENG3itv+M0uzLMsXR7JE549heh+UmH8ftHP0mHcx5x68CMsbRHniILzZL1SnNDA7C
dri0VAc2FIYvnUlJN7XvVoNqqS0UZnnE0cxY1l3DyT6OZwJG0I4CM1g7TSUpVqZX7vhmZfTTm+Y2
B7NJfxOW9aEiE9VWi3o/Yj1SuzavBI0HxajMnE523K8YNh0se36yImvnFb/CIQ7S5DWB4ZzxfnpD
9ckS9YzS9dWjl9eH6jHKh6+yoIzE7k35gIQWMn+2d2JIbH2T3c1e/e77/d6twvxoWDV0PsQWQ8XA
GzDYhA05WY4aDvw/90OOr+Gc/mbaFAedIomJjqCo50C4oAKTutA3FnrFbadh1hcfLqdaOxueDJkQ
K67CNRi9+sxW5e80sz5OaFrdMlNEB3H2ZkNAQBQZvMIZ3b2yHTYxIreR8JeVcOqXZrlnHBOhbxKj
ug79g5hIWxy20Ti0K6M+paW8uHl81FsQD908H/T+xzxOsLW9Uyjh+PQVZLMBpHXr7kor2pqLjZkc
AwQyTBxWlp8CR09cjFbG2OKtzzceBs51ohzQWQ79orKi4vApxtZCm7/U3JabchzNNSbwYp2MmPws
o6vWLUJkAI7DbrZnGZg6dMMupLjG5tonCIi8qnKPkBeS1cUtY+9op7JeJ4AR2Pn8GEc2HE3Ho64d
7P1mdODuaHXLvFcmoPjK6DwM/q1341s9ITH1y98qwU3kgg6lS4fDkdnTum+ncW+l1gvjSPr8ERW1
PzrQpLm/G7zCXWvS6MlHzMtiAG5eI3gD96GAh9GmTgWhJWjA9TWddRxS4cRYdCExM721PMpayyBT
I69RpU50EJOs5FZOZE7OHr7WBPIy+QIuXTeFUK+Xh8HpiSghRWalDahTG6/5mTvRvcnjicFFpif6
TjtTDOQic6jvc3YZIkY0bEOrGqs4tn1xB9zVqlkjQ/UVp/arFgomPV92AgU9f6kwA6/zzKDT4/fc
AG3Kjwj9viQCTjpuR5xWpnGM69ZRB/yPttqbIxjihzQz0eT9iPL0o3ZM9Gme2k/2uxPOdA4hL7Fo
8136iUNJBhe3fqmb1NiadfHcAunaGq6Hntv18WZxBhMNAAZF6x2U/EPjoEbLZ1bn8qOnTssEG5Xk
Xg6l+QClzt+FhXaCN/EwFJ3aaqxbQxmS3rA0WEjHOTgFTypr8z7vdXM7MDkAV3KBVAzsoEioXC3x
0zGzdEPj6xesrgNFZrofaBUAJ6MjmmFT2IlqAiTNiJbf8L2BKE1lk/r7MpmeOxqax1Zo13H2blXX
/qx97wlk5RCkLhmxRYmPQM0oBvvefmXma3KUnp8lrrUHJA598eaFefSWhSZOjFnuoZtsaTIbtBIB
2Rn1c5nykyAgw/5OjiI+DiPdq76od5yX8LpRaTVhzgmqS/Xj0A2QdmV08kIUfSCi7R379EqzGoJx
KkZ5HlFc22FmshinbGyC2bHBNG3UVLHVnfrVcgs6q5P8iehv63X16zcp6M/wz39ItvxZ/ovwUcyn
/PfPHKT/v5FKhiDM918jlf69aX7/jL9+/1sQ41r6+IdU0++/+jeskmY45h9C2C4QpO8kUhPi0p9c
pe8vEYhsWQ5GNd80QC79yVVy/rCEILvToZ42bN9x/s5Vcv7A50+l63oOJmKhW+7/hKvkLqnBf6Eq
EetJiK8JpQG2E0Gp5hJG/ZcIeFElZWPiQrhv5+i+9/LHBPsbCVFhbtF81bP3Os3AjKfAqN29P6AJ
A0s2odeTFWyKCrkACaIWwpZp3ZChMzM1t9HkY2b+0Swg7tmT9y72SCb9mhbvWpIYI/TgybLOZeV2
UFBVjHqAUGfh20/iLKhB8VC2J4cpiA316jdlseoyZjcy+R1XqHSHaJeogW10Csze+NkgLhtF+Wwz
22uukjWqXSTMdr2plfuoz8VzAggEyDqTDihNqS82ctDYTs+tdsN6HIfvJiyWuDC+Yhym8aL6p5Sf
7fGgafbhf/40/d/Rx/7l//X/In7M/G9jfP+9+SnjKv5f/5F9ROW/PaqP7POj+fUPILLlG/wZ66v/
YQuXKYMHAsN0hAPn628PjKH/YVk45H1PdyCS2TaP0p/Pi7d8SfdsjLBoy4TLV9ryO9XXtf7gU+E4
NPa+v/CfkLR/WPn+60zf74z3vz8sfHOLf5SfjGfWN3Rh8UP/9WHRQ9sow7JWuwE15zcJ5/tiwPLF
wxlh/Jo82Z9i42C0Oa5t6Ny+fc0XJQSCDePo+DXgK5zpe7bE9koA0atJBlxll8YF0/yblFV5yEWo
E6o6cWrL0OYfIULdz60AlwCPNhZ1eDJAWJ8iJcXOc52SMmnR0bnDJlF+fGcPmr/N5gXh6XkVpVPc
aMda+wG/qbwaxeTylIgdmjWs3H221VASooCM3J2Cm/pUpDYtzbvC9RilWN0l6otqH+fKOMkoFWuK
1RqQYZLeCd3F1+PDi4AS4h9DC/pEGoP2nw3zKEtAESVjb5it9sxakYqT47Z/XmjLbTRqI8xPfhIQ
GpcEYDNgiSa4X4E6uEgQwPTUbtcEiZU2gUuiBQwY4vp804se/rJs//km/zWo2V9WuL++qa5puqyB
ls5iqlu6WDLe/7ICGppq3HGM6n3CDk3GVG8E35fEza1dq8XvnVMyWIxZJmvOVxZBRanzAK7ZumIu
4ozFxPLaOV0Jm4kubtQklAehdZI1cQaFNh98z9o45oCyViFeP/dUMOfvj5TTDmdZ8BokHkYAwn6d
jknb9yXW8uFWeBWlj5HN+Mz5Qpd76tYsl66tfsbu4ogb0AdrvfvQ2OlwHWrrRFq9+/D9RxWEALRZ
VgKdlD9LiOG44OAPkOkOZ7QqA2LadDz//dMaktSmT6pqXduRSc4db7uhCeP0/en3RzrUqJmYMw7x
676pq5dJ2c4hM9pq04FGEzUsMxAw1jXqaTEgbWteQeY2B53ItW0GQuuhttQrDvR9bffDe+MzXO/j
vN2jdkDzU0gycUtMhMjGw7MHrY8GaW3QfR8Qny+WlFVsjth3/KKjQDbHGa10+eeliKX3N54klct/
/cSLZR36h7tj2Zw9ooYQ9AmDHfufHnmvye1Z2R1+GI+2GJVceYTFs3V7z3geV1FnncrQ8d5mZxz3
tk8HavR1VMtjGYSzWkxaEqnCPFxatG6rB5TizEZtBqQ22lFCJanhPGmQ3WZFj7HvoMUoRnlS+L2A
AIVXTpTjA/Gq2nEuSDrlvN8SkYMUWvdge4/rXAj1yTR31+gljurUOnmVRAhtC5Tdee8do4QTF5Te
gYQMHV0OXkrIIK0THiuX4X6hrYXyoTy5TXnFy21vU6zQCPt7AeiBkN3eukuHiTlwH0IAgmbk5xPe
uxYBixJxcWcb/bPnNND2SZmQlStvsw/TrJhwu6xL0/pRtxlIce74cUmUjZQwH/t0axhhtS+YeGx1
a0Jq0to+5yahM12x+DUdsOy7wc36oNbzEUvtcyfd/hR2ojhUwtiMRJhzeOnce6POqjVlVPFYR/Fn
lXGz6zm+HmeCacOiKE4o3SVtqyEMKDtarYuvnVFWgH3sBhLqAFZlGHWYc5xDW9+2N0bFofP7hZa6
LO4YSVHigC7edobHOypAOl4UprS7pjwZZdSfe4+4FubH2Dtp+wIgeRf0HzYxnefNAE5tndiDvF6Q
FCQxbjdioxnd4rfw22E/L6/7mNAMiJDWbhq3hi+M7MwnUW/TwaY/ScmRj2Y4JBbCw/ugos2cTe3V
hXNObpXEU+w+wXAT11ozu/NkLsEVaR10VuzuMlt9INNSVwjiQHY0rdrQ5b/EmesGi/9FeXpQmepr
zjVvj4SNFPExVLvQyDic+vhZ0uXd0Tvv95zCZoQ7fjAq+TCGdfU+Q9pbTCPlvY4gkJ0x2VaZWV6H
TkGAAvQDtWmaCPVr4MmV6ilrkE7C1eek7s9nMkcgyeabVDMZ8db9eDAHIdaQZac3t0SgGCchaUu+
y8yXb4pSsV0r02fuY3ScchFArflJ7+lxV/QE4vAuFGhxffHiwPI9GH4knl2zpMPOzM6pvcDSs/Ay
GkAw6gUAP5b67fuCaZX8KmOmhCQre1v3dvIjRuDvd+nVnasW1FmW70JNwqhGkLKOmszYq8pnHDHP
2k6GLnQBAjBhUg3vLYaBuPKDCrjMg52Pyd7x4vgqcVbZkQjP5jD8dkIK3gFVw35MrOJsFwPjBEVQ
bTrS5y08x34VQj4myR6gnbxvNM1g9w8hTCtL9FjYkogOjOSkWDmUyWX/bIN2IZjprElrPEPaGc9p
iWLdCDF7+YVPnLJyo4AHeFVpR0SS/b0utPahUbyaJoKlfMavEraASdxKlZcxtHERj26ylRPUJBxB
QDf8/jSSRzFYwrk1aGIf0DI/AEI5DKnZP/IrGQczRtND7AFqwyozMFBn7a0gt27ru3HHdDpACWJf
Uk9itlk+qg8qUkMwDjA6wEc5jyYkwJWIUwAp3bFrtC9NulQxnMVnxGS87LzWGHodE/J2Pyd3ChXe
CfzRlfwRUArLJWz0aWe12YdcEse8njI+6wluJCoHPGvd1rvvF2REtNJzkKYfC7zqvy8nLIaK/7xl
2JykwA5RqCKeNf+5oBB54UUTirOthXCPXdO9UBhUW0wD1drGYHUcRu05MfPkXrR+cp84IYcctrN4
ivCMEjh5wSw9XeSxNUuW32wmuSukAopF+lUXCXA80wyvtk0jRM0eESkFKKqwszYI6f11UmLpJ/BG
u6C4IhAAoOwK27q+HZyOUAOgXad+gWgkZGLQWlAnU/PGPbuvucV4OO5Dqzq7oP2WWRh3pZLOuhIe
Qdh98+aRUN4tLtGjzPHsZRFPRCNiScIUfi+EzPTureakpaFHS9IACZ1BBww1woUgbJ01nS5ukyf9
jgrS2dMzbTbip1alxWUqCEnh5mfOPPEWeuA8BAGhWHTzmMaVGz05kdM+xOj9MvtnX7Uh652I79h2
njEmGkcYb+9+58dvo166dMsTJpoMKFZ6jciCTQW5tKuyJ3O6talMbmHSQlyapLWTtDdJOQc0ZA9f
biflxWjHbolG0o+uT++xL5jfdx5xWNy7ycUmiEHrSD2qsV3t9JrTZ0HI5qENnWfTa7urVVvt0c74
jokTffIzhNs5TUgzjnrSIWUC5aIYz+XiYmtgsGhgdQMaAHdkWojnuFf4xMrBxT6RYptfKnp6sPku
Mw1UoDFGA9vvX9DSH3uXkMQwhppikr3HloqUdQxBiGoU/EU/JBRwPN40jrKL3ailPe8R9+fG6R6W
t96Jp8gbMO1Y/cBx3QnPNF1/qVBJMILqBuSWuDarsu6sHGFcONEyjxnYnqJIXGa/Q3+B1vTZwaZf
exq7SR1/hkIcFyQaNi77UoAsxz2Al2hR6jGEYoqbFtoxGstwL5P0SUBzvvhdssY90QWJT3fMBB1Z
5wCm+GvmcUISqFueEbhL7p+WI4T0ZE1mgu6fpsgcV0ZX8NvajGsjQzc2lsHz4+Wzvq99OrnCmtOL
vVyY8yfdjEsg0ZF12lI8df3eqh0m57M7nmLImCgaEKdnnOvwrVXpibUG+H/22JRETbUVffKQ8OVN
3nTG1l4IkpnmLpxbzUbuxuQytZ3xzvQGGsVyGk/RHMJCmYxXWWb+0Z0TFoOcjq+FH3CTdplNX6J6
kE3CEDfzrzSJ5qembOikx020d0L0jzEa61segx6oXbAlVlUes7khNy6BkQTExDWSIMdvcHUY9atZ
vTqTOfzo/RnRBRl4K4vK665W3S6u7Z3bJHejPTa/MvJsmvPgdiTHJ5p/mTgponYYuiNOwmoXErK9
1QxOs/Sn84AJhdiXduGBTIE1qVk6pdTIIK3wkmtsFmzvDMoPYTjK9YAKamMbNTZUZrgbYBQlY5G+
fs9zG9WUyttL2iLlaIrSQXqg46JdLozPGr0OA1HwD6BBx18T9TG5kml8nmum4ZWFBHoeTHnWbQPp
WB5WEzHNXh7M+pwHo9+Fm8FBh+wsB1zQtWvN0Kpz6znPY9ibp9yMovtM1UeEp9qmXPxrupG090of
/TsSROYOHkslGvcTr9GrVroisFOUsqqp+DnLeb6AjdgSUdTe46i91BPz0jbqtSeVU+E6PitTN0W4
XzFIamAFgOY1Lx05RmsYtd160ptxVxdezGiZ3m9Y6+1ziC6nVdWXSfPt0PiwWDCyNrtRK9J16BNf
2IfpF5IFzKYwiINsyu/LsJf3VRfuMTu2AeCQpkE569QJXkk7Q2aS5hlx7FTcZ3BVw6qep59JxwCx
qH44eCZP/gSqPyWhArXkBMpymYZ4zmwfnBlxZu37vBA8V0PxwqnROJuSR9hkwrE2ugEwKrGGQZG1
nzLW3R2UJOPM0NY4q4R0siVwV2+rflN7kXPScePv0qT9EZnV/Tj12oHffrgkHSKmirSIbU0MRfB9
4fQ7spHchSExuR3dm72BE2k7G0RpGVr+gk7bW8WjKUBIYZfQylD/ZA0h79KSt87/LN1+KX/0bY3k
yM7UYp2yRx/lGDdWh1zCsk/IXb3TNGSA079fLLgVeM0jPfCprwKC9C5JaIWnvO8VEkX7hi7bPZe+
euxI+gnalig3bGTKR0FWLYfiZrmoUOBOgtu5tYi2PINV7Q7CK85h73MAn3XrlDekcZe9hecc7wcU
2VkCRcmzEHOH5WIYSCTPHM0v/1xoSbtLFZ2hulHmjTSnrXKa30LiqE0YWUyrqGxGbjyscKDgyUyT
8cBYTPobpfdVwPGTVEXPuMythQZ+wrPAlrYlVmkkTJMLStRVL6LqWtSWtSPVydz4CeS8gY2h4mBx
Ubn/5m8MoEB7om9l0CMJVRy8OCj0WILTrNqNE88ozJe7RgNkxZDGuJSeS64NMSVZ3rXMOHVrl+KZ
XSN9qhyWcHOKz96SaYHMFPMA46+JnE3hBd+XJbqb4B96HGMcLJr5C76iUzVEhPdYc1/vRyfi5JpG
5jGbMpxfbZpjjurIuewcuOSO14/rKvHM8/cFcZG3Q014hxZlDWpzZCyaY2NHzEsw0TgBKNTjBuqK
u88aAi43Y5xdK5ecu8KftFMXuy8TTclDhLJeV5m66MrIb8U07UO1zI5niES+rBBxNT5K+clpLyaa
pW5oLwAxnqa2Gw8YyPYawuUjUWn6irTXbquKEh2AtLQt2N8QGC0bUuleNE97rVpZHnqIoONqrumK
I5nDTpaioy+H8dJZE3QmQ0Hh+T9VeDjJfYH5DqVr6RyEJvLHomrPjVbvEkiF19JNINBXrfkQjWyx
sk6e83K4NU2qBYjzl4gVThyTzXpJyvFxVkjP66m6zr0n4cX+1NO8v8q9VzL8r+U7Eg0Caodo3BJi
Gz07E1rC7OpWbnE/kMhJ/GH5nmn6Llu2M8Es+bFDxgfPba3lfbFGgyKeZdpTBk3TR2riOeZ0syuS
SXLLptwGprOF2+69RLK7g7Ev7oBnL6Usknuy0yBxQgqyT2S59WfdwvNoUDocGmNhuhlBmqvhOAhU
O9UAubPUSOWDc92jYYrQJ0TT0RVdG3iesA6Wmx4sLA4XPcly5ArdJ7Fe0z4dFYI1c7a2uHL1QDQF
NNrGp8la2hoxSPVUowGT8c43m1cv7cLd9wLXEN90VCyfvk44rV1qwBUkmxWgfAQDWPssu3RPnQuF
L4npLzQcCxkRN/01S8DY9YVCxJS41nmMa2bwI3jg7+/7fcHBx7hUss9VJpWg18l25Q9U6fFEIB6x
poguZ90WV2TvOSLvm4ZQnNaQla87ql3Eaeml86v0Qln+S7T9sOvMTlF7dlAfTBZ4MIE98YWfLYk6
l7GPygspuILW2vLtWyfnDJ47xh1zI5P2lMg3FaiuQ5YihSr1gg0lycv5HOpuG2RAS4kjU0ct4ckN
5+hS1HQWbZJKFWXh98Wq2LIij6SAssw3Tl80Oyq9esP/0J3RY9ubZkG6Yp58UM6gBVaX0OcbQeF+
L2mm6QzrDjvgNnT4FQWLwE5OurzCa1vhZ9EfMw1VEhm+co937kONc8uqaqsrZzR11eA00Flpd5VB
coIIXRQrTmrqVwS0JZ1OXCr0wX90QM0YwaroQuwP6HUtNPBJCZaW5fL9kfJVso1LBBKWHYLs6OmQ
JEYsL4UbYZ5sF+UE6vsb7igXvgAZE7kRX4THM+qpMb65MHzHloe1TFz4adN4LZz4pr9lSVa/dbOu
BxHSLlocT1HNy9+pSL/n3KTDNyOBaoqdV2LV5SMhD/EtVfZhtlog2HqtjoA9qwvdU2clFm4iVdlN
b5sCaKMIWkDUjSWGS4Gb7F6ocAAdC3NgcvU738NriN34s5eF+m1yQj15Tv0zrvMDIkt/r7Xyqeig
I0dGeKfl+C41BCjEJehAfirqRU6wp4wwuEuTdZC0MvMZv5F5Qutgnop6NI+R/TmpkBNUabN+k3D3
WOYAEBtXidcsHTHZsishih6B1C/lBhgH5zJr+NOqJX91CQk9Twne0XJu7vFTpHf5UJ8INzHuey0m
HINGH6zxXLuNAvBi2l2YJtHhKkkKJmsA+BUIHEi0I6H3euoswHJbX5NOnaNETlMZ1HLCIb4EZ/R0
q4tVpSOyELOqd6Y+RXtUSF/WINyzGJx2Q/sOHMTUo+lfLjD6vV3KzoSHgDBGLSpPFDwcyMxqCqoS
GWWSOLT2uIDaUofRlV91Cc6uqGkX5aTGTViYVg52vDPCAuv8XbvNWX+N89wArIFH+YQ6l7HAHGKz
fCWjgn1qimlwDuVLBngk+L5otu+i90VxzNa3nwerOX9fwjC9cyUpF1rb42gRen9Os6I9Yli3SHoK
xYVn4qCb81UbOn0XG21xkXhLaWGaREBp7kyJVzIVAeJFyIrQdq7kEOnpSoNnXqKLicoC+aSta1CU
ureRoJ19iBn3vBT8yLt0uSNAG/XTrMNRYsS1cpW2jHFbDO+TmJCQNENy0wfvawgNgiVbMGaZmCd0
zFBi2sY9NtUMi21OxlM4m0FfuQ/dOKEoRa5H54dsOQ2z3rsnPpZ3O4Vc8OIjfEKFU+NNCJuN1y6k
wty0DkUVcpwwxKUQ9m9TOeYz9HgBYe/Oq1tyvA3iZ/BEd1dHl92VaOYZQlMNyKZsiOJRLSVoQkRw
nGSIZJYqWzrm21L8HQxvLHeyYiBoVmZ2CRVtbjB1Cbw2G58v2NvjqE1Pkw7MRHKAerQbcXa7cD72
Q321YizVVHlyUUO/u2Of/ui7E/xDb6cT97HnBJQGZfUKdDS/1BZuola7WLB69+gFX9H+CLLWuACR
MnYmZh1txgav4Z/aFkmnliNyceJABGYWnoVOB5nYcBgQnJA4TNXn2Cvrc4EGL9BTwgDKxAnm1CFg
SCi1dULbDjJKfNmwrZBeGF/D4ppCI7zDjsIjoTk5AwM+7doOiaz/ymFMncOoHM5Zt6h26LquVFns
q65Pn+NMRvfjzp6Ti+ya4ZcWj0tdN3aACeMB321aP3WxNzyYsLkJaQ/cjOAclPL+GdAtXVsZilWk
dw6qGy6AkO9rf5Yno6l3U8lL+H1aGpXPLzM2DWe9qtzR0JVbs0zUOW78ez/xhmCYIyKGtPLYaoa8
mZDGBm7tUzE6GVsplyhK83M9Ym+D8Fjuvn+pYdAcHEv979T3PwzsIdBASCNBF0lY91jVu6Yvxb1p
DcANEZZrWZ6fJl82d15OUB2r4PxsR6i0o+yxo8F7B7IHAoU5I9qWiU/0U/3T6qLkVrule0Q0+jzk
UXRnN9G8L53OROiqo40ULEu0XfpLWfBO2sXYX2bjXCM+DyTwmrZu2lsq8X7B6HP3nD/MHU03b6dk
J160Hsm2HZ0YX46/RBZ/pGRFP0wwAWWEn8ZzHPEiOvRJpn6kZhlJ76to8hncy+xYN3IqkweX0n8l
xhhA1FLfJUaRIKQSZCh45rO+WHcXmB0za3TUDkc0N87rS4tUpBjoMqw0UfvMAtGoAU/zjNbfe1OG
4Bk7l1uPxZnk351dcMwFHCLfGGw/phpzZceo9kThooium4l4CNESN9/tGsJcg7mM523tcaO1dmLc
1csFA8Ipy/tX6OzxkZu4fJwtAwn41CissAl5PPhXag6bwfel6DlaOVixCWmfm3OMvIwTH2PG2icG
aXYYU7VIPZfc6/+8DHuVh/nfNrvvba9w8Cso/dQVVR8UVZOex0IxA+z1wxBqnxqZP7shV9gZ8lHf
MDeKz6OFgjMNR5eQeCe/jSorYAcm0dmC2xsZ6FZi0/04OozSzh7NFnzADs7HXnuz3JmaX/jzznM4
X1el/UKewpW5Xno/OU0YgNP/+h4xW+QyY7beCG5xOKjwP+nqolT0FDFTZUMIhef150FU/dm2pLax
4BCsNZj1CN6JIndi3sY+7Q8subDQST54y6NBnua4lCj5OqYrM44OmxiUG/ltIKFNxIaKbsray6v5
MmnigNjcJ6KcS6asXQxHJcitpLkoAgoeLH2qYLvIYdNA695rkT1c855XSOYpxVmVukGNXpAWlHef
EAlwxeq+56nx7n1CCFay68W+cK3o0i7lmxtmX0kJ0zIisZQsEl5QmQ35jWZnHzCwOdUJxWZTOlT3
bmaguUXpQeI2czFTWrVHqAsqxbbV520EXyowOPoGLWskoFgSopb7LgeDxhAaB8jRTIiawrVNFo/X
vdpTru/gSQyBu1xCHGi4kccttilPb0AmuCj1ecXU+fsjf1kkUyLnNkOF7FFfmi8KkunJ6xFHz7Yc
tkrrm/PkgMTKpprx1/Kp6TQfkVeU++9Tr+747mKcpU0T1kwXmy7xz5HBscTKuj8/krFTH2snDeJk
MzGcWep0gnOiCy/dj07YaPCbBW2iwZUbLYC3aa0dmO+SsDwsgtiENtLZTIph7YGxuIAQ+a23tELp
//iPmlHeIk2lP0Q5BmHLVjGOjn7rRySrXdjHp6rwswtpD0EziQepuWepNWOA8Y5syp5jQzPRm4pT
HcyvXT0irc2OWeE/JZntcKKi8mADd7ZpkUUPDpPBtrJp8aVBRdDuY2NBsBys3tlHzIsf9QFPvyS4
CeHl52DuvHaiz295gLBTUlMSHq3t90i3cDQQDllBQk5U0pcnhfOYyQH4uLQvcwEtOfNoudKTjS+2
eaTm0wN+IZ2cUz6SxP0EllF+taYoyE8L7WBeLvEycmpUcjNkmQPaGMVpTP43V+exJLeuLdEvYgS9
mZb3XdVOZsKQ1BK9Bw349XeBrXcU8SaIqj73Sq0yAPbemStdC/n1LE/Tc+ULzVoLFxfrHNHrMTUl
AbfQlOztCeIGbnj7Tr4VQMWAlorhVRkNba4WU+xph97mTggkx1H43ODBHVkemgB/Kl0A7wpV+XcO
C2K/PPPouXZxitu6FuKIibg8QOKY78SAXAIwMcfMtwsGcSwBsRAHO4m/clp311ItgjAGF07qGngt
5DNHOq8i681danfVltM5vcK90S+0u1+c2GHXGHilJpF9I3vEzShmqixgRlPk75HjZrecoGsr1qGJ
ozWB3s7ChfwVHQUutcqEihsqpQe6be2CAHznYX46xUkIRt+u04Me2c8WrSuG13Ukz8viEDxMY5mg
GzaKrtuXaXJ3NRTG9SFKp/pikztwWR6JGMssOP8D87/44udefFke5eCH99I1f06a2x5723hlFj3d
ls2HPjR4tngKd5WZB1etHQOOY/uyPDPoRawBayebXG33QjdxiMUtpwd+9HLTMps+A3uz8XCqh3aG
IKVR+71U7bN8ucmrxa2D8FwY/dW2w/dRAvobkSHF27FF+N8abyZizLPRFsGLOQ3tXqdu2BQebqYe
eARZ1aK45IThouRwCvdoSiYXrvDPpVochIv0AdKfaQGvrS8T+2yFtgWbdVBsCusYk2RRr7xWxCBO
+2GTiojOpbq4azkRECFIKe6+zI2XJZSzfsnkT9nSuVv2jWWpg7E/Zn37AtWTu14pH9PU5e8GvRQ5
NCeZkmoTQO8irSgIbko5JQih3i8vQeADsraYbuMsMHwXj7PRb2XcanTuITTpJIXtU3PsnhzMApcs
iiYoCnqkb/0hAs/1XwuRHdPrBvPMAU8+BPskIes+l4Rwwlxv1IAV1cJtjz28zsNtPGR/qg4v0b+l
G8AfhO7w3OhMwaoiG5+XxfLhcfkW7BtvNB6OBkHUHh55B3BcMEaGFBTUP8sQ8WiT4HPMa2vn8J18
9UBC5fQBn30bOypYAjt2CfLBmEmImiY6YmtAD1pt5p28QLN2BGF/1fkbb76NK2pZ2qnY94b2XW/j
77YWtj8EcloGoNNbiZ+EOLSU2b+J5HYyfRf9xAwVsJb2o/EoeMi/1B4DxxnxQgQS947+zSnQSnhd
FF9yzdriDJKEeZBCvUIS4pwoTXP4I16xrfvaOcqlQ6gWZIPVRWNE1lkOxj4PoTpD3ieRt+pCA/iA
f26xTTBN77o+rF9laHcnO7EfifB2i1Qsn2vzUz62PB2bem1rFCdhcCJ0qbtGRpfeWpPZYDBIgdKO
mfcs41scj+Oz7ushyQZMcWtPmPtqZNoR4A975Iad7KeqtdCeyL/N3zKMDKylfoHeQS+PsiZ99L/D
pUF+ecjH+Zy8LRelKC/de5NVdydq6zMC/+mwjIjs4nfpN+5eQy69x1IVM2QS0Yk/pz3bcX+kFxLe
Bg8892CgkPJb/ZaUafCUARUEpwZ/pawjc+cVbrlfBkyVUxUHL2WUqw+N9gTyYZWo+q9IbMahcclQ
rGzDAxiFbkfC5AbJZ/uRkPaAOe4U5Az8SSgo1gWaqbNV8Q2umuwLQChEpoNM7stouK7DY1T+sKKw
fCncmf46fjY/J/JCV91ds/c/wPj5t6woetzXiXyYARKyXg8eJDZhCnaQersdt6bJug6u55/bKeL+
gVQQSCPX8s3nlM9NXwx36E70jCkEwhYWEMYHgrLIVJxaKz3hX+p8GRMLQAY5wiLicvHVgcxW3etF
5ZRlLhN0Udfb5b62LBbBXjW3JTrgM+zt2IS93Boh3VoZviSFniWbcIwLcByxvq1kBAneFD+H1C/u
9qDG1oGWnEgwgjJCEhJnaHMsSPx5tEX40+0ELY6RWVTVB5z+1JN1o5pOTLJ/pENDl6t0n3rB/9tU
fYisj9yrb3z598nhhZcnvUJbt3LGtPhK14Eb6XSO9ZmbXS7RMRYBDXpI4beceR409+4ZxG4NDj8s
OAhdc1t+LJNDO0xC0MEpL3bUFWcYEYw24qo7ThOTdGHK4UhElLm2RdddvYauce5p4T6hy7Ol0h5f
9boi7Mm1+a7zUkzG5Lx0svop9QSXOSO3fZyRCrec/6Yhw4Oh2B6FXn1rIYdsHa1mtBx73cXKwVTU
UTU9TfF0Q9+XPQy7/0V4U3+it5Q9gr6hPVUaBlEDNWB1zX+eLFG+BTViJUyZ9Lxg4COHiJ4CzC03
EOpkHqFn60ggz7iQEgw2keVjF/ofMni6Td3AwWAYb0bHMhh+j735xcLjd+5VI98BRHUmxPwW0JA6
YbZnfKYeId3J10GkBeRmHkN1GC1LxD3onCaI9AgffXQ6IH6bedcXWh3bGWTs2eZav2k1H5KBI8Zz
1XvDefCo3+wB3D0Ukfo6+1FzNdTi9eUu9kuQrBnGaSM0xzPC6vdgGF0c9Oz1mMc5aZfFbdtyA9u8
ysjitMJ95bftXR90sU3susHSYD8LO5SnAtPX4VOz16ANP4U0Gy8pMFv4v+7NJRbnpSNiFJlM1uxF
q9ePWkNfaeRVdyBWgy9diQ2iL5I82YzADDnhM8qZTMPCStMZ23c8EMGnMh6IXRgQMRyXK/Tyqa0x
D/qBdOdtCaHkMPcovdeRn20qWgynyMiA/YXhMR+pakQzgk9UalDu8d2mg1oINCRfsZfPZ1dVDy2g
mkvQ8B2hA7OXpNowAc4dlKgIFZVIwzV0phNV22A/lRWKXqLnHqaG9MvINnkDIzUSVvdevg/sDmVi
yEeHuVAVdcmnPAwcfUbwID7P3qQOS4Twt3k4yDuSJ2MXNSjlzLY6YOTquU3G9MU8a9q2cO3XsQdt
MyqYheutKXH4pWjvqgxQQ93o1kWYg7aWYU1Fp3C6Zk2htPVDlMKiGO3PD1oK83TbgVHCCswWa6pL
UjMm5Iw18XPvAcjuHa9/QQtZP/fzXauke5JKyEP8hkQC4PtXi236yUIUlRfaipTC+lta+doFwfIJ
JGT9UprFvJlyMHp52UNiNbxjQIDfSrR2DB7HJh5Q1twvkarcJJ/CjZH+Cno7IM8IpurAFeGoz1y+
xczxQsR0cxR96uxzaGcIvnE3ipYkc60S7GOJeB59/Iullh8QqdorsG3ipR46VESWmW+7uTWQNtHu
NVudBCoH/gREKaWqJEhpGZ4XDZMKh9yaPnL8J0BobHMmp+cygvTIBltzNlmfusCgfx0l5rrQpn1h
sjv6whrWePu+MKsTd9K08N6jtH0ZczAmirU4tNEH0cogBV1dv88FaTM1Kh8z1s23iCQJ29ONB2Ch
/pl55N5BDt4LfXyNZ3/vmq1x6AfA4mTguve2L8gDm7iH1SXkglkVKRljA5ti+PNfQgne3Mi0iV9Q
RT6ceBDXQAOfaTUpRlRhNnyE+/K3Y4oP2iNgDRiPdInn3zvEF72TEY47ok2Rxd9HXYeznqxMhhG5
9WH1VclJFBpPy5IpMGdRDsQI6/HHLCvjFZ8SFgHig3ini5WYO+fFNaE+UJ/4bwmJ53ALDfCRAD8R
mHdfDHJXelSob6JiE/Jm56ZZ9Vlrqg6ZW+8954LOdDNNG0BZ/oaCynxL0JeuRd99l65eHBgO1W+E
fz6PYT7/BDV7r3T/YyokO4/6RVur5w8xqosemgijZz6zEW/MM43RgxXQd0QJam4pMZqtO6bldciA
3CgJZ6+jCW3g1tcaM5m5GM3NIlRDulQydpAt4grzbSjNeJfpQI08RxwmiRqQZBX5NTT6F2Si9sYi
12oNlldSwZZkh/K3GjYJV/kgv2vMeLzYTtBFc/7XLcyIXEO7HiCpAoO6dWUhvli1Ux4J3RwwV6cu
LfWqYoPkZl5PZrAROVDghhjDjTaO3oNEk3yF42un+6j1Gr+8Ql4YnwUztJOvAfCz+t3M1+ZO7lD0
qHBha423Y7sQp0mkaFOjOEanMjWP2qw/BprTre3GL5an5esxbJhumCCH8CBwaUGSdmzoxB57t/hm
oOxdO4VGgJDqWCEgL8650IDu2+4pBKjHMLcsX7Wi+GN21sg+ZcenkhvPGogGzu/BtU/u2AXv9Aje
czsLn3BtaFsnYyG4+IsXMjeWRlm9hJQgawg61Dy6izdIxvHrZDTJQ/PDjey96qkMjMOU88IDs21t
uFV+uso8Yg09ExR3kCRMvyvfRA611AR8KhG09zldidgYv8ZwcI4Irvu703TMhJq5PshegMoW2n7Z
Kx0XbYavxUcbaMlVN0xuKLGTf7fCBLdMlmo7J/I4oBFLP8t4xhYe1i+d1u/+jZ4DbtEEGeM1dhAe
fn4NK9Nx97pEYoeIblwXvvNFIl0bViZh8pcShPpeM5OPMpEFuD4XyZICUPFNPSb92MGf5qtc1dpT
SsjCMVZCtzjuv6gvz8GRYcJlX/4phR4+NUTqPTGWytdQ6Kzd8rOaASHCDfNq1r77VNtEPqEuYJyQ
B68esycutVXxxgBoXo9u7n1Lm3e/ecj+zqE0/4gtsvn0pK4v9ZQ9G1L7HvSBi9aqMN/RIm8SMecn
mMbZOUq1J98vs4OZkserq2WIO0zkifXCX6a4OJkPEaag9ovSudjTWmNHVxuam3lk0XH2rqfJc+7Y
X+BZ4K9aFkeZrBpH2lA84KrRVWFAzcKkU7vmcfYecMzDAq/3qXplpqLWlPQoWnngn86BWnTgWAG6
J8LbaFlHJjGUdImI3CUBAxJHVewsRgJbboH1YZxnDPE6/PMBpyiDI1CDXePclyWV9rXM9f7gtkAA
hgHUIi2IACvnlx6kBP/CPjnDvDP3fWLG58CTJSnqcIVLtgGux8r51RfTnpTK9rg0dQiGA9gY994h
z1sXN93UHGNfXGCloHpgBN+Esjt66gLZLEMxSNkHmz8iJ4b9jNDSPC+PMJwLina6aWmxd1q9hWoX
6PKyLJyaChiGXGYpWxmY/K1irYn+eASwcnrrfBq6A5eW6zSU85V2nj5H6KhC+0HAprVf+lTzwCSY
NvCLDIR57HBSXHqZHIVnuk8xgQ94pQCP58ZVScFXo2+Rhi2m87JkxHN+PirUo7Lx6Ita5JNozB6h
0W7tHsUUMMJdXxfBXfBFAyxiIWGb/Zcg48simB4NKDkehJPKfTsraz3hTVCenQv/MX1apk00u2zu
V/o325UMcirtNLjTfAFw9XdZnurVr26U3bnGdkRSedUOF8uWD32iPKdt/uES8XceJm88G308HaCd
HJo8Ina5o4CSnQl9fHleGy9IDLpT7evQtadoSJnrEpxYlR0BbMJKSD8vCzXw4Ajx5lWUTFUGRi8w
MAAL7zyoBZWTd04tStBiHgm2shrtZJkEjKaZ+RSi+HyKaB5vXBdBIkB7c0/0GNWJmozpVmbdLPcg
LF8yZu9MBBpPbi3lDeTr1JT2+5yKgKGyKQ6OM7zjQnUOruk5D81eaFYrx03wuYnsa+Hp4b7oqh95
SxC9DQnvSxkw+RW1bwMMw6OSjPDUYhW/aYOtXy1ziGXO09ntg/rT2rt9w8iBKAhexGw8dWhuBPKD
sGdyWVA6N4w11ThfV8vS/U/C0tsDpcG5iWswgpX/ubRDiIhO5glGCZ2iRo0aRgcRZAiXVD0xX9CE
aGe5COPcsvqalXG4LxcVgjCjemvXZF715JQ02HP2OFb007JUiAJPYM/3KKWZKopym0cjQxib3AG1
THavX4SSgpoTzRyrvTbCL2+2YQDQdlMfaSZPCXmzV2JEGBpYAjqlHTl4vvi4BkPjH/2UPvF/bdHl
EZYR5BHCTrf/76vbo9pcM6NFRa1mGIvqaFlSmf2B9WYjts6z54AJ2cG0+ILNxPoZuU90WI5SgKby
C/qr90ijUZyUsEuz1n3WyHo41EPAMdQIEDSxTpVk4hNfLoD/7oMxpHaqduO4HEW5hRc2VPTvtrV/
hjEBlIuwwNTcn75uX4cxyE49kZKbNijNzagsEn7PVGu5lw5UYSurjeujM7b1JjGKYisKJ95Pehqf
ojGwDsSYWcijoJNbrrB3ETj2qw5jYp1MJAXYrTkfaYk86CmJm9a76Q4RQgRiUno3F+jWknRw2KPs
6j9yesc1popnLa1cjMEt5i9ewDtkyOAiwz+VrSND1Lz4zYycie8IHX5O4OXASWrMSOg9AIp61hvp
MubP5UEGFRdodMklK+VFY9Y6bqYhAgytmRVVHqSzaRwnAgqnCy1nd2JGR8TCcqu0GUkCu8xWWuaC
3S5lhHcHGNDkyhPT4mwrpIOxmQA3BD4y+1SEYK2NN7IjMXH2C/9ZFDAWAwzT0pPJBoxmtP8s3S0D
AuPS6C9JyzqRaWCiMOrHS6pkA8uCF5Ju9iR3FtMUowRVVYQjb5LgeoupWelyAorfnBNKq/kOZWjo
sFFRU6q/Jp8aXUXValej1MZXK253pAIvrq/FWmULjJI1rWCBKX3tOxrDyK6wvPMjJRHruHxxlu9M
2TK7dtukW3lVHZ0dtSyPxiaKzlHegACBasalEZgScJvkMDeBjn8rra9G6uHGs2J5qqpfi4CRXGOK
RF6xIZDfMxoFa4mufEXU94ibwAUGqJYpsqCj1kTLVVNJYJc/AOwrpH8bSSp5hVr3dj02gZM+L0ub
RGiNvYy6vCWws2LmTE97boiLAZqolNzLEhHBDTsluNUhlcY6g+R8HnV9uBHD93fJjfyMB3qjifgX
+oqCspHf5ynsunnt+5PGFtQ6T3ZVaKdgoHuR0Um9ZLSRjphzDrEA6pmixEBrRJdqWcy4BitmoE6G
mkRLRYcp0cf6dO8bI7g2FbQjF3FmR0zCAx+e9qhs+/Bomhp1Jn6Y69g71jWL7OJYoEE7Lv3o5BIa
QXg1ofMhKsgQvWOiWU2Jyv6eO59GbYPxLbTNvTVOYG9H1f9emhdqYJE1vjxEelPuHIwizLbiMjiR
c5JzZUILQPM7Mdj++oaknkoPQOxiAP5sP2A0oIrh320rwfqy6PQopw8uavpLO5PCiQzSvhFqkkOA
KuFd+d6Fn+vXVtAf08o35ag+hn0D3m2KL6maeS1LqJ4mVELYC5MBCbGjeDvaeBhLuKfc69Q24Pyy
Iude20CYgi5vXmutujXWWD97Xkq2I/IF5LuWzzDPNbYtXTnNld6pohpapUvXT7NjjuXYOtS69WNs
NOfhIzy/ZkF6WZ5l/GaQEaM/pdG6mz4fLNyHwnojNZanXmDtPQu7DKOHQs3zF3GlyGbglP1OIsvk
RZTTz6m+Sf6KulW1oP/CuMc4ej17RQRU3ZYVHeiEuGFbb/cTw6HXUg9PZWp7T8uzpumUV6bFPOd6
2+W9FCjT7mIe6HYbcm+VuBQmAFyARNMoOeEnRkKl7q7j3MkjW+ghRj5Odmz1c846KVcTftedX6Ma
hm0njZV0c7Zm9EOh+pmUpr9bbhjLnaNKWkaF6M2j1JnOPufMIfcCdhvJNjy3mrfT7IEoxcn3gGgG
tNVHwuQKP/G2+HqYn9DJUCj08EEVgLFViqeJGOG1UVmE9pRD8uFHGDjV96AYkoOTuxl/Yg0VPsJ/
Qs0AV4hHso/R4xuR86I51bPXh+E3C/UFL7VYGbgy78tCWzbAihS99X4CH1U197UAsoBvYxS121uq
mh7NH63SisOiLhPa98IU2jOKknjVQTh6sQLza+khoZoGjAFQ6ymOCT7czuRMQXHSrJRE4Mna6H4T
nWifxdcZcdM2rn7Pae+eKwH/eawGyMvZ0P7oKu8x5Nm7E+f2IZPz9FxSzlIkqWNSSYFMy2yht3HL
zfnMOtT9D2pp52BoyZNQINM4ha5NeJn8qrsFROQ/+CfcbwPeRyIRBuOQQqO0O2N+YGv+RaR4eaSS
mc9ar2d3XbnwisKV6wrx8n35mednZyIG7ENFjnCzih0rP00d2n8t0kmKkNUmr9vwJYcBfqkS77dO
UMvSJuwZejNVygc6alTkZtu4V5N5y1WATkT1Tc6Y13T1hdq7vswzsLM4GCaizpkWVH4UUeG33bXw
yQLCe9ErtXBi0csCjs7tOiq3TpgQi/qfea4x7WRVEQqUbfn8Nse5kdfQzuQ9Lk2uIQMfSySv2anx
YKMJOWsHMzOY/f03dPdjIBbCGAiuNDp87wmBh2qrNSDzXrDnXRCd92AFRbtdfp71BKvCMekzSxlR
C20dEoDA3dkP1wTzaipzIjwjyya5rTNVLAXvn1HgP4TG/jmULDO4D34vf6PnvX4KIvJOTRFK4AV0
X8VGc2lkZBUt/4qhQuYi58YLBf+H5vZqGTBlnxJt9hPdBkgQeDlaNlUaLkVioY/PzLCNHVled8aP
1d4dYJiuDBWM+Ikw8GVb75bRQKIGCnGnECVaoaz1YbaP+QTjEevEnsQW7wDZBaUrhdBuTkqoSS4H
b6Ps97qlk5YrW9Ju1VOCU5r92LctSCMh8dYlEmdozggXgEqZ0nYVTNsIjiY9ZW02TJbihkCOIm6x
9fmDf6H8cS89JHCT/rdaFq9DJZjyzGb6iAr+h/SBabZZsKMRK4QW5l7xamjNcJXJbOw8kZLdOdL2
Widalu/LWrwXPZ2XQEPz0844DIZRd7iwsj2VIzGuvCBVvCFAzT7irDkWFT2yVReoZNWC1r0F/c5z
87cMyTzDnwrVKl0u0mKIWwEbLM920suzFwtSMCxgNiTzWKdYqWTyMLFPbZd/C7JQ3y01HiQ0RFaV
PVMW70d0DtNklC8JlOEXNOPa2iTtcyOEab7IjDQAP9WTbdc3v7V+sJ+hX+qHKaE7KjG8PEudGZdp
fU8MMznGcIsrSyT7KOg/MEe5yd7gaGlqXE+NLppLSqaAYfCRgCLeYGVgKdxHDmzn5Osm6mVsQcZm
9DSgxeqOlve9djKL8slZOuhlTzBImpe7idyddwBYd5Qt+bHiA/Xw7OB3i455pyt8j8+XDGowxN9I
Y9pUcCZ+ttkNanp0cppMupu5HCkIBRBkEcOX1jmuhRkv+FrTLu1gmBsLc8Gu0fL8vehChCpCPgr2
vHs0Dccp7957n6mtNfoITtVi5/ZwanDN1Sa36tAwMUKhqL0nAc1Q12x+sHGlgHnDN/hz2lH+VdAh
o/PMoxjIMB1D+YZmedgHaY2+MdT6M9ftcl2muDoWr86gxIRFmP5y4/6lovo4D6V3cbher02rvtXq
bomwiY271uwdCttfhUwYkommPRu4pnG72V8ZeKNrJDLAKvGbjZABz+SZw8zsumpvzMgfqxgaKpiC
7mjC07i2eHRE07se4cUD3Nsh2ILUQM5fQGwC4NGX555s6u0k5J+QfFFnaydFuObAp/yeE1IcGtvY
u7YH90bpwPIMYBiWaliILlKfVsfVUKulbIArFzShIXx0Fvo4ZXrARgzkEuUxYH7HPjngZlFL6gOC
48DZYftxTrS6nRN1FrloCqVpLEWTlzrI/vzfyHnNU46g4bQ8MiiQj3JBIk3u89BZ7Y5hJ4HVbQaU
llwSui0o7ufAfWAa/220WFgbLZTHCnrjOhZAkmpUAU5n3U0QIZAyGWMvEp9lYTbagMnXCZJoJel+
cr50ST2YCP40MgpheWywAZpXsStmT1ws5+dio+bGml0HvHknU7PvVDroWFH68XkGBB26KfWO1YOq
dKdDagvvEY7SOdJFbrll7Ia6seAZum9Bj0PMapIGgm+rF+cGdWXrrLvO+QnJst6PUdEMK92Tb3rR
M9dWOkwMZfX581G4E1ZjXXQ1wJVqCQLopCmS0DXkj9rdWiRL15HB78FvyjUZBc8qYDAD4K2GATlW
bCfa4L/TJzgYgpETWBTjQXMv27okYTNlbVagxuuXwB6zJ5JGj34d3Rtt7G+FOsz1GAee3ep8Q4tg
yxSO7a/3u73X0jn/bKVbdTsdaZAWMLCmvZdX9lvgrepqBZs9vWh99dXzvPE5UEuXOqdkhusC95zU
jeRpAPWI94U5ZEF5dfm3xG6PG7YdkGh5hX3+t+QoplZNhBxHC+biuiwDpv1LnDTTE9C012jUIpyB
qfWwfT4SGj68bkKW1qpe5EAz/IQG6j7FCMQDU9eeUQ7SBQmZ1eFCuRLDQrdH9Xg6tWhd/qEhaj+i
PyqfW3dgDu250zbChXW2uJozcbflsUcjvvzydZj1DJNZ0lnOO70wfsdzgDmJQe25mmJSOJQlzsC+
cWkQM4APwpH/LIYMYX5XlHzqsaoFmKq2Y0OKbZd53aMX1iUTTraaXBca7rJP6hN3EdHoa86s+bxQ
QeKYcZTM4xNjL05vdYQ7Jc4f4lX4siRCO8JXdTcVs1LKUZ7iOBan2eg9No7OIRQlmZ8WKoBhD88Y
cAgD7a6pZb+7cjZO/xbR+capSNUo0Suv5FAVaB6M8Q2WXbRNh+Edd71EwaN/RYoLwtvx80sCFuDW
GkSX5EP9m1GQf0ZF1TLL88PdwPDvm6RY1IPeO+G3zDd8/OjPZihJMjS9b8b3UFmYl8XtpX/E0r2e
4oQ8qRyG3B5Z/orUdbpvwwC8tSkvMcq7HQmuTNntPtm6iNpfRhWi3vSp/EoPcmXOcIdygRLe6YLM
X2lpndxGkmTphII59dxzBm2HRmqOYEY9YnYIlbsNPbZTYqgyZabNtVo7GQVk61Uf9cRtpcxlFtWg
UQXM0jJZxlfb3RSJ36EU5B5AONKzhcJwV0cYlsDn3x2L3DwijjEg8vHuuDzNchMw/cWM48Q3Xy3L
I6N67boIM0EQXNk/KRqkI+4Vv8eByyJsnRJeRW8OiNbosS7Pysw0r8yQcDXF2sldfMpqwY2PiomL
/brJwo8RR9irsoW9QjxyI5RDWhxbJ0sT5esg5Fr6vfOeJ+29UcTZoqxu0k0irF/EOyW6UT+Z+6Xp
HCV9e6vKe6NuuHSijkxAsgM5TnS1yhHrIxEUn5web4H1ZLQnbMYyLbOgVcJU+YETMtnQ8gHr5yLw
zIa0PlAH3XzlPl4W0q9esgGqjVkR5OwRLoO2ckQjx5tAci58eMADgfUl6FDS+smsXf8Oyty4jdmp
7H5F95sROKhoWrTFhPUzeKs0u3rW7aK+NYmHvQy7Z6Dr9LIi8pCHjs9hSwDM1elK0lgVRCY0bVoi
pSMPRVr+gBpd/LCJNxxr2Lxm6qwo+BIOJC84tK6Nl5mWPeIr3ulDa8tbLqFt9r11Iw/AW/U0M3Z4
LNiywcDnh8msCkpcUsxXTCp/DhK3NHcHJGWqs5P2Jrgo5mR84VF8RYjBkBsgYZeaJ465wV1Xzc4a
A3ajdMXdb+pfnyUtk5jhOBvmfRFED8QRgyfqi6toJ6D3NKpWqebMuEaj8slXS6XrFiFnH7NAf1pW
BVq9Gus7yKXi0XpGdQZFoEYKRexAKijx71CHyhuTwOk2taRxRCm+YsQLnENwuOJN4+Fk97uJ7oPM
vpQTCQqbLIGnyhXM3tTFbKH6SM6zqvhSdhkt86fjmDV/u99ORB6jDD4MVQdYavGV8XkKGsUAqSOA
5GMNboyd4PJ/6obxW60hQ/4nclj0DZ+N0s5Fdy0q2cFaNsPmqkF9wYU6v0L94jsgHPusqfNnWRhW
CVoe1LdbPxG0iZV9ClJkcUm0+a3oh35vEamxrhwGNk+mIDQXgVL30hPlc2abLjlvDO3sTPVr+Z+X
f7E2zAMGRKiTSLlsI0peSdvzX9PhB5QCsNMlb3AORuFWKFWmmLnMDikBAQC+uFqJ2PjZi/L7n9md
L4UCKi1LWuAk84JzBOH6+m9pO3PeuNRGGdK1RRoSjxRSfow3o0BGeyG1EdyDHxgvNAZQ3fCJLlyI
RkQn5xV2EWNqT8lQPvdqCrcsfE7zS9emN64p7t1RA1ItdrP7ZO+sPIbjH9rBLgckeisJGDZoVnuc
cnlzXIbDk629W9wTYYoZTz239duAkN1fVM5eCuzZiqqPT/8ABnPjGFG92woJ1mp2dnbJf61gFeTv
bsTtI1am1ErT7IubushZPXdHd5rbLtrqjc74GcN3NX4ZSxJCljqX96ff86G7J2ZvrwJJBEWgT28N
CJadPQ75OVVMEnQqxGARf8HkNCRMc8h9YPSufwAU99c3M9JROAKiAguKe9BWIJ6oTUYMqFz7MYnR
Js7b6IVqGpK6ja7OmjCaD4O8Fo32QXp9eTJcqBY1Ny/SRdAgxFZ9Agw42ANeY1BSQVzcYOszO0SN
zt3IGKN7theeAQ0up+2MBA3h5IRddQg6WI3Q33omqC+OMwloh9HVTpotRrn0minaJr/A+DRj0N4J
Df/H8rMJHcynnI9GEFr//8TnixYdBU2zipTPkk9/u1pqtoyO9o3SoLu18zWnv3vSyL5kK6iGb0bn
9LB4mJY2eN/PIyqAaTCeMgP2UIw98ha2Wb3XyWy+9rP7VNlB9sqpT09zThhppFzz56Aubr3Vhmtu
ItGOYBe2qKQvBMEoJN+1jdm8DMX8Yes96VkT1aGlhpM+ATo4F/VHT3VGNq+Rb2cP17vpjBVI5Em7
GDUG0UXWCBOai60/bv3a4j1LhuxsRPnOTNBkOp7HfAH9NveSAvLPGHwZoXBuCSEPV//KP7BFWHdS
DGpDgHGu5oBf52jJqDqADgXKDAYhZddUjbuZdTHccKyTgpTbPnHAE8TFpRZqBkxrhU8geOYBOCS+
ddfGuNss+oJEvhQNyH78esuS14QNkfPyC/aUtW8EMcJOrgyrTYI0NAJs6QApCjD+P5YlT51jOvTT
eVNkwMTYqoar55NBrHTTLVPHM7Wkfyaiod6mJt7LlFS0czN26P/Uo2XxFYVqtkaStZSY3lJLwOeE
cODMQ5hW5nvs5Zy5DiL04+cPB2v6vAwt16AkyqfzoNpVaqouSXG5hJCYPh8x8Im3Gm+/62H1SdXA
858DYw462PCpl8/vfskoe/ln6IRZQ2QNLwsiDgdWtPJRHpBRy8mV+wTqmGOIMTSbUt4UCxRsON6W
xa4H/YiC4DkJynYtjchm/DZGl2XRJ5rfQ8YHR03q0ItEZ1fNqmy1EGnQn/5H2Hkt142kS/eJEAFT
cLfbO3LTSRT7BiHTgve+nv6sKvY/mjMnYv6bCpIttUjuDaDqy8yVuX2KlWgcxr15CXyQRRsf68iO
+RH5tymW12VwfTTtbt05qKx8IxON7xKvptcEGViGjhsbdz7SR4CZCNAwiDtnrb8L1yW5+moBTUZy
v1cVFkmUvjkD9Ep77CW/XvUhTh5LCcp0leFv2xbqXI4F24ZYhvBcd8Fr6pn2DmQWHoZ//Uf9kT94
5eFzG5ss9om/NWDRIci5ENq4hn1+z4duODLxYMw1L6K4MtH0N4Kyp52jkgauWugyhM3VMpIWDW6J
oVkeeEPK8wS35DF3SLqUXQIOJ27BvDoJbIeWIKzH/OwLsoO/9bAUvRpdbO9oMmwP0g/H/afsX0bG
1eJ0qYwAiSO+Y0fqDjbRZn5+FmtMifdNcX7wquRnNlu0Vmo7dAbmjgBBW6PcYZ7yQGjfhqTETCWX
/H2eUk7JKkNcsSF2M+AAg84WZ3Fy/XyoL2nytKqwuF5oYm9uiUqMt/DOjvWaPku6fCciY0Yzymud
FRJaVfzs01R81GlGX5Gl9Ec64WjMXn4itHRCKPIu1Gn/swgiy0Sm6FzM+FEdh352veBNAKYrrTcV
Mvx8vumHnH7cGbKjvQ9XruWn0FSyrr/UXK36s1QhFWRsw2tlA5iryYp28lSSUIqHs8ht2vmk3dkm
NXJcXYb3ewG4cZoM2z1YNjPplf35EyiAiSn5sN7j8I5RrN3a0GsoO8mS2+SOzGhceFkXiB6b/zBE
tKvDWwRha/dHJ21roKFh4v01AT08h+76nuipRMfc8UDaWBxtYNn71oMdPvuO8+SkmXiCBJwgodRM
NH3Q4iiA5wFrAjN3Sx5oiPwpVNCpXpz6c5lU5AkvQHPlDcsdlL3sDr7xetNL19EPswzdI/etjJnW
wCOw9q902qGZMJ3Z6U/ndjT2JifvTSDIQTrn3OIhUVMeh9u7LWraXuGiAv5sNiJrhivuUK4UQEsX
OwOpFQNcwl7OCtf2B/t5w3FxwsxzzlCTxVKhp9pK1LSyj196APwaExZTCQ4Ha20OcsXg2IYtXdxI
wW+T6Dz2SUl5mVwG/pjonc2qrs6CYwo1j+pq5V497gLJtuXPjF9/ZHYYyuRKpuijLDykMCdfrjzc
qEtTriXPrawz4WjiF1Ru5kZ/z4AdYLMoifkTRnzuCYgcMRYuKGk0si8peCFKyRzSMsTP+H2d9Gex
7zwvceMg21JeOiqNOWmc/gqhcKdjaLVY/0mlZVV1525LVe1ABUv8EqcNVvyQeeApbxOce3DLdl0e
2Mepn0gfBxe8995LmzEPLIqaXjhiwW2T/UUnOabZukUDcwJurmzkxpe2xpSxvsIMmB6K1Fle6ymj
KJWR0ckcmZ0aFvY2ovztk2X5A5W4sodeFZUPJfNTLXToraBUQ5MwIyhB6sVOoxrcJL6Z1f9ajQgg
Qlq7aNhiYZ03c2nN9RFcoTgDfzrXaqYv1dFeHWIuRHfMbThyBy0juPSKbF2op27kx1STrWl70B6e
QUBUCLp97HPiknbbH+LeHh77AR4U7EHK1cfVuuGDSU7r+zgsw97n0HsP1WIxqSO07Wb73o+eeF5m
71XXLqc6gKrTpMkhCV15n6O+A5+I+AY5OLkzoWFpQJE1dmlC1uzvtTJ+d/CwebiBiPB5RD2GCLs7
WfZfGtew+H+PbrSRxbKtoYAWXkOIHoLxvmmEvKVicK+W/T7naMGWehtol4H2Gyz9+JuqmPZsmHRm
TwiYh3aA5wwT0nvIZ4w5vnWYiN2ihAxv/epXL2GSAvqkrmyLiezSZxblAuwFAfYFNG36hvuprWiB
ZapVXbhHbhgVAO6hutNpWp3eVpWc+jkNA3NPFNZdL4PjjKclYJYuPXggDeJVVAk26HzWWr1/rgyq
SSAJc9DigG3dXQNF08y+1FMnPvDS+5uZ0+IjvtbhNEx4TdKimNAZHe/XmH4AR3+Tlsqh44N+8i1I
bHmN3WdVcWnebnTs9Jiek5bgdLbaP/F+msemjWv4dNK8hx2V3yMb6a2eNGH7Sz9nToVL1Wjqu8Eh
XrpjlojiImWY4ojxuDkJ8qxgnxUiTpu5fJMu67KXb6b64fUvpFGezqqz8osqkpQBvCCRQ2urbYvQ
u+bOgSttr2PeHHJ/uH9u3ABYUHTrTEyn/RiLEpoc1liFJtWLGFcO3PFSIWi17YmKbu+A9PAMfmM5
k0IAxhcXzRk74V8JuvmdQS6FzVVvnizBWKvLJftECCe0zaK8b7XOF9ctTps2OFqD8TtNca9PUdg9
uyu19VNpLjsXqm7sWeN7xHZEk+wKNYHTH5VqDNf6IC4bNFFOq9NJQyrsJKQqLpqBJKndERfHoaVG
4KoPLvoIg/Tpnjs7fy5mn0lkYlhscgPD2SQGA+Lc5MjJtKnaAA+wts2AjLKmA8agZRIUpbq0rQQW
A+k+fi5hKzz5Hht/5qw+O8rEvSRSuhcGub6ypgEdkxGZZlgrTumutFDV1wAEypbzcvC6JiJ7NmhD
A2IQvMaMD8g+Utbsqvy0BiPpJfU/0jhF2cundzjAwQnK9YwCypvx0SvPda0G+bn4aANSBVq4jznh
09XRF5vYywDfUl82GjLdp4Dpvjae9+EWvdxnvsXPUVGsoGliKFfBTalJTodVrA8kZjamx6eF/bon
JuOuF9H04Sbs2uxAetPfzY7gLS6g+cFdxFo/21Ax0Nwe9Ed13sL8m92taVg8TaQvz0SfoL+NZjUz
TKeHyoDHdxxdaLQ9Mpc5lM3dNMOnIaN4jFGU+fnc7JqKgGws5cETgb03fSJYIZO1p6/zHKker5kO
Yg2ebJzuQ0kej3K2rMdpmMIdhYUudLKtrwaQ5LB77quYVzWeSS/BMs4nzk/JxhiTX40Ze4fP533i
lZf/zs9WzUb/u3CB36VrC+Ifrm1xZPiPQqLMwe87r1a4XysOxJQvFXdS+m9lJNeRWDPWPo0k12Ip
lSv4T/CXcGgJLmyn3X1ot79KWDiX0CwGnnbJi40Z5HGxYGbOwuM97OGYD7mFP/S9/biOgYsbrGou
lAtSdQRSPZzpoOtIIq5qQR1BNPIhQmPErK96MYCw7/y6o/lR3UtlX1r/lGU8zlU0PegGF9Shnj0c
9SeaRdCzbUGMWo1dVYMucGrzW6/kRAk26EK9YHBcJK7/ovOfTHEePMO8QHUmabmkBvI/t0h7br/b
nHqZqHnejUrg5MJLNWzhee140Yt9ZU7lWV8QlvX6318V9/8wzfF2+Q6ne2G5wuf14VX7t5IUGUzC
sIFE750Gs3rhT3sc/wNaO0vVzu4hjlBEATL88zULMiiXzhxd9B8J+2S8q79VFIDqypyy5qE33Ldi
6OGZTktxmNSnA7eZUzYZ1ud/dfw5uMVlEW9MFfESq0Fdbp29pA766047i+Mow2mDXwk6uvqibrnR
X8Qy/68vEk3b2C5oRifquOA4a2PKbvpnrcv/+Zq+uQ7qDqu/5nRTR/Ic6V7/4T9/Tn9N/2H9tcT0
mv9P74jNBfkf14EbuqHlWEwnQ8sMbFtdJ//2Gxd2OrI/dOKjAbD3mLsgjfQStGyqE9eI9/oZni0L
hhmAWUlAJtghqqPjWWb0nvbz/KK+kDgxfIXApusjsjuACCmGu7TPd7iF5JOFZQimMBDL0cSk7Rft
g7cSKK7K5KdUV0CHS+E8B8s/kxn2qX9LijMPf/hhM3OKTecxIOw5Vi4dgCXPleW5EsVPZtHri22m
Pf3m83jj9U6gGUwvYRwNQCqF8ZKQDoEmqc/MlP5t6tauL3qPUClh00lL4C2JCbmoyzFUw5Kyke8X
ury1XcX5VpeCY1g/Av8cXRtRWjHSYFyEO3NloDRHw/JY1hdGMMBqVgQujDIBnQ7rexonxb0bfYih
4Db37BJomqnrFuQWQmcOXFuz/qg7JX5OVmpjqquVLW11Tj2belO2YsBt/H0wp1SDpLa8WGqJScFD
R6PfcUt9SHUK5no8diE8CK+U3iWjQNeLc486XQgsMN32kzR94rek7yzDE3crsPLHic3MkvTTnaFD
ime7sE/8o9NdEjc8UxH3W5LQPJJ5M7Asp+vd5tmq8w8pBBmoVeZCCzLzKcaJ87EhkIXQmjbg8PCa
NS4XR1jCuW0VSMyvUuMAzyrfOIpIPMoCWt5ohmfwx0esePF1GJJdpoaajnKbp7l1DEC4HJc2Wg6S
ftoHK+z2tmWtj63flscq+VEZLSUitdvfwY9Q/cgo4d4nD7TsbJ2sH/+GYvjTqZp0k0IvPTsUvN5B
EyH54vfshQWJ1rHap8ijenRx3tfGzI6BmhsC0WIE2VhtuJ1y+3td1wNUF5TypoVs2+TUVIwd0qMj
avNSN4P7Ete0NKETR1AVjYeE1wtPeFvfQZPdXajQZ8/pjduIo+tG03fBAZ/tbrJgZM9KCu/gXYH3
njGFr0PPFBaDPTpIxBFlVk3Ts9UBJ8uZwfdxirzljuchHubXMVGOhMj/iv5/aP0qvjGIkQDeuQBC
DhC6osEIxbpjj2TtTMUk7/poPI40mMuSGWLw/zA9+e/PRzdIQ3DSyUpxRLV0GNlSJCnkkMCjdAQN
fDmtS3/pFK9KL9o2QQr9I5TCO3hLkd1aWgovne1tIhWBc+4Wr83TzG2dYqOvXRv9Ri598jpPojc0
TCM8fg3Jkr55IWlbowrsrTvEzjHgR99w3y8hZBcfufK3lBiCjtIK25+MduathikNHgUeKRnLPabE
mg4SaNDYmzM6nRrx6HFwP1AwZuDVQyruHbxWqvtML743LecaPQMUVnT5s7TgRZK6Xk968lX4+XS0
MAXbyndARQmRsYyBs+F9KJLdyLF9KOz2DnBh2cVptx4tBqbbCMv9Fkd+cpjUkDca4Sz7iQq4uj1F
M3aZwqEXJF0uyfxrzmv7RUxv9YThGLCY/WAl1qugtGeDZ6nl3YOyCAqy2IUz7SeYJR79OppeJgt6
DVa8B55iLDX5tLmkmd6yMkEBhvF76Oj3+bO0ifWlNp314E0Wwbh/Ldi+KQk3goo4U9Q4exkEH5lJ
sPsUCiPcBTbAD/JVVLTk3eycTFRWiciJCX0JCpzL8Fu/Zkk/HmxcEhe9SJeHwZxxDlgacsap8tik
gZ9wwjQRdXvCxh23Fc6wsM3Up5Ok/EoQt9yRyq9qYkYLCdR6xVCXBve1dU5kJdpb3dfhpueMfRq9
KHiRAO/XrAzhXWRX7krMm5XnA9HZuSquXwXN9tzD/+AQ4kyXUX3UBhiHyK+fTMwS3IJhYpNXf6Qh
+70UVDVPCmgkVFZ/RIXkPGZ/zGP4VZSglpqE8SxOxPKWMXY8gukw38a0eXayde+uxg/IwbQwr29x
GI/HmAorBPT06rqrc7a5f3fKoWUohLuXbGbe59fQomYgSxrBNEJGO4u0GrigZaDHcinqDU0RKfNQ
mR46VTBj+Rb9D3hJPOJ5BbjlpltvPvcIGKH9wx9IWGEKPClWdaQ6tonmty4VpFR6HuuTaXTnoLOt
Gx0hGAlz8jzVbH0rrOjnipKFNZ6+IaNyMuzpTIKMIngI8nLdRsMMbaETA9Xy8PhMbuD7yuiDzQA3
U8oZ4Dw3XorAOlCllX8fumx48sYRJZz2tjSBtQ2D+JCi1jxBRMYbj+NqB8pwRpYrAmKDqfs8CjKk
Hv13ogVNP1jEfOPqA1PYmm+pFfmqleJOzNlBC8fu2L43CT4YmVfdbeCXtWPY+I8EYw8pN2GEw6a+
i3m0PuLa+qutoOEzkL8NJQO2MJdH0r47iP3JWZ8cl2aAgx1zwZpx+BRJ5oAQpKC6daRJBqskhjNz
E6FuaqvvN3qZ8uFr5IRNtKvrN52nM3yPEuza+okTyz97lM8R+V3vbVU6t7QQ7E+tHDbcTLQgSEno
r9EC8W+m+6IFvrYlOLvsfMbtWwQx78KeKt25hlcc595eQXK4xVVAcA8pfLzPqQDXjnJ2iBXtaLbU
SNgkaDD0YMYy28k+6YWNqpCKs+LsKqOiRNPfzuoRrfnKzLsWZNDgPa2wbuv8VOHb44YAlWCPNQRH
ye1kO8VtB025Ls4R4o0b9+XTuhI+M20gZbMsfrQDeTzNngqZFLcLDjxnTdynYPZ/9QMSFK3If4Wm
85gRTAZbM13o4+BCmPInuNrRqZpiUKqFPDCiaU41E/BtBjn7uS4TecmH6l4ucjlL246vi1oSzp02
/as3nTU22+DFCz3raNGWeSbvtvvDzeyn9idEaOK5PvGBLgervai2vZHyDPb+0cY3VFG9qousIRYc
6jn4y/PoLozUXKW1K9R2a+cTJw0H64EZVvcocc3v6gK/vDYzl4DoTszzFbj9KFRlYDPmlLtneJTH
in2lk80GIVC4GfpIGBQQr/Ks3mhNwzHTXx1T0EM8oJqPLWnBzs1o+XPd54ka0p0LZJoWb4xShkEs
L5BUlQfmeizB8b8bjo+HOq3zL31S/YJRSSkQJR9d5UeEZfpqT/6Mmb8yxzQeiUnsUu8l81Gan+OL
4a7z2UbiJ0BA4p1tu7/zFsd8XiPL2DFGPqZ9oihd9FltAoIJpT+Uz0YBJKiMF5xEdX7SnCpMCLAR
bXtDGDHFWj6bj8L8IHiAEGDXLg65xwykgjLv9nhZiDoskF4l8ooxOeDYEUu3TWSh4TEGP+XMMQ4u
3E9K9tKJsRT6R+9SLQTjQUER0JKLJv5pYNvZduzM2SGhQOYeBHHRmkRkqP0ossD9mlrRS1JG515J
rmklJd3AsKjCKs5PYVx9w1PrHDLaQo+NI18hgsC9zxJ3uyDfFC1z6V7BeyrPOawhhxWN6TNr6jTB
9EjIB2UO2YX3jQCXTF7ePTRqbo9oB8S9Mr478G0wO64n08tdrN7dk1u69slU88QZb/XFJ3QnbGta
NovxzeGKPYSd+0M3GpoDTsIU5qWh+kRy1SGAozXm1EG9vWlNBUSr7lkyXboNWZnh96PJbGkX9zit
5jF0l+Ahqx0QsMwd9vi1dWtdD8dktnNQaJQb7QrqZcap+g3+LIcN+5z4U/qtb8cLglm6N3Ixncbe
WLZVKWGNLJ7JI61KAbzbu9ofLY7M+AndftxHjWXRpl5euYP5D6Ju/0Zg4MiC4WBbdiQ/ykn8zipH
3Nop55huT6/klBlEccTZt3PjfAnwY62cDm+iDM195ow/08WItxbYNZ5WcDLtmqkhObFDX5v1Q+zy
wLQNcCtpHJ5qxS6qzRij+wKcNATGhAEu3ZZIVddqnbOdU4zVzYEbjxkSQIJeCODtxsQSXAQInEVO
eZDChcLmIeYzjf2GIJ4EfVPfHQ+TUeRSRoimdhzQK15gwR8mpxsPLaaVvRH07X5s+IdCaa3bEk4P
2nQ53RrFv80cnNpmFJ+pT0pBWXwhsQuqi4kx/xgscgmLy8omeerMyrwwFJUX+rKK6buDlfA0e6DI
2nrJXrFyTX+j3VFKQS/RifgGfUUqlu+Gy5cJm+trOePjJ7dWVu63RLyRC3wCwbHT/gZq/ojsOBm+
C1S4qWq+uzggcCOn8sFgFLoTUwBqPJrk1fZHfN6x85aCWnmge2gFlpNPp6H0RkTgqNgzwMRkQkCh
9KZXd2UWVQNRA/I8/uhAumyDDljDnCbFa9aSjDLXatpuUdWyh1EteU9ZXpb1PW54M97w8DJORTiB
IVpa90cmBd8XQ/rb1NvjUY+V/QnktmeAAxUqNTGoxo4kc9JDFEicnGYt97kU7uOkkPj+4lGrQdfV
gfPDrmu8/ta73HHV20TrUjStZVecAXfH/2gnO+H9BDrUVUEiAhgEJuiXvQ5qicmcHR3T/YGkzXx+
IXorp7zfxmua+5uVAkIcJDaCQU6JOTnejZ8jde8CvPRQO0tEl8ytLmZPW5Vbtu2r8NOfNt13p3Ka
nJs7Tl9yg/YgvseBvxSGqNDej7kO7ec0rg5dgZvXBDn7HJE8oND4yXXD7DA7iLWmS5kEd+j6zZFx
sEsb+8VQ2KpsoAGtH8QDIRTrOiSZr3rbjmMCxaNU0g1796/8gsNDr4RZhIVsJwe5bD8jsb7KxSY4
6ZaiHXYjf+HGnKO7UTYlSPjtaqvl9mifDI+NsBGU/W3CUKjSoHqhemQ9tEmMlUg5CvUSO9Rrxc6W
t7AxDShI0p6f4oGAsd578LSKkf5wecm2hKPM0jD65+lJN0UQXqC8Y9BO6+ahDTBwTH4a7hkr0ZuT
5nZ0LlVDgDpnkIVnW+yJ7vviDYp4aFhU6AJAuJjqaKI/KsInfsDmyahKgs5ECWIjn7cVGwMEW8J3
JRv6DbkU5zDaaPQUxTGODFI8blXxbELJP3G4gz3Q0ekGduBXq4aseqdhKP5uK+VViKS9jKV5daEM
3IsxBMwf2m/SJ5Sl5GAtDFuC1q+sceAwKNf4lJIxN5zgzQwwk7ZYaXYTncwnP8/MM4BsnKZkk6Wn
AtV+/pH7zV9JveS32unSdxGkl78xYA+PTdByWOjAXQeCjZZjpAdZRlAX3P5dP1MqA7owO6vgRSAM
yqC/QrPML/AUmhcsTT4hTAodq+vU5cND4H8lXuKek052JZfj8kT9OD0NBSknHnDRxbKnajtbhLz+
IE/tOh/w93lPiXA5HLpy/jQz5BmeMkN1g+lNJzRJZDV9nBdZRL0GYnaUieUM1fGuD2hD3XzkMgEW
2S3jkdKkh4GNRal8WKY6fQa0/65gJzVMzh1hSa49WYHcmiY2rPEXzWLucsyAE9xn6rloeZl7TgiM
pap9R1PvwRrz4KmuaXD06PHcYVEodjibGJWFBPtTHgiRqpp0LW8E6MwR4wh9st9LNU+EXhby4/XL
OQy+UH2JHlMw3tebAfCMuEm65mHE4EN6IKghM3fmzg5jXLnY+Amu9ZWb7huswLQC8vZPHU9ZP8Dc
TY7oHiKDcdrQzPyyh+UpANm4T/jGeLX+SuflR2sNK4dC4vGkab4PPQ07vIUzWvX4u71nm49LQMAv
DnJjnww92TpIyI2xfPPS8twki39OfzO0ia4uvE7omHAyoWj9zEJKdIKAwdY4m/xAwEqwWMgHP5x+
ts54TpTrpbK8DdH+5pLlTnGIxW+oB91tqavK2LelkTwPZv6jm7mJzjyRNtK34keXYE8LPCoPvPQq
ZMa9zZlA/6/3ykEHJutjAeypVq61DvSG6SbPfaUyeAjBh7zIz15k0BsCMrZt6OwdyqneDR6/tpZe
xq6S3ZGT/7STRnYZV5cCynT5wbdiHzib7kNBFXkyJ/2D2dUBhc3lkQbRGlzXQMjZHOilSAexSc6e
ul6FGfZHeizYYulhLNPBSw7sC+tRT/fjNWuZUqT5CnfaBJiR9fcAHBq7o7G4Lex5bmbHWCKNypSj
MH93TiAHzgJVkdP2dK1qwZHupGMcguPwmc2z3LYuBDuiFdM++PQiIlM9wFb+4vbx+uDY87coTJjS
tNLeB6rdth7HV8MeipMtx/TcxtFVH4JoZf4V1rNxtjrT3KF5UGlPcXex5sZHggUMpDy/KYEz0uR/
JxMMZWnPvKwfSGfRBi+xpvbBkWaupzaaomOb4xeFTfalt5mNkOb8vQZG/+7W4zsTVYYhrisPUo0W
I0fea0wjZztnL+AoeC9BK3kJa4u8coJ2jyQaHlO8A496qXgFJXQPWiPKbZK1zn3pTRtcDkiqwkRR
nq31bxg32cUoWueRc/mWZFD9AMbG2tcLl1qJeWATN/PE6Jsthdmah1WRa2eDTEyIKrztEuUt9+Aw
usqelNvxQ2CYywlAd30rEuHs51XgT1UoqA4XwDEww6+5M8wPhqxOqc3OigKY4YR3soSvYOUvZSk4
KMYJlTUmGeeCBM2BSavHSfrF74GVGc5KB8TSua8nGv5e4oiwJL9+6phKJtwr+GQyL9RfeqTd4zTD
K8RHlX1d/HF+1L3DKN1nsv8WZrnJPHJQQHuweaHzqXwj8oeST0wyyypv6yeNSiTjgGit5ky18RuU
t3jfHRinJVj3lGuveozCEv9ZVTZPhVc/BPTRKEsR9aO2D9/JtJxdlNuc8Opsfo6D8ktAIP5QSV7Y
RVk7u2H8rp1n+KCOkYkwo0p3gKbTJGTAK2bkMVxsnJPbMIOKoIz9+8AO38wpEccUSgUhEUz72G5J
JEWE52pw5xSJY9y8aIjwoEek1GMdzZUTiIufZwWzigWt3vqhEGIbGz5uUQ/ABG5knlgz7hm94Ijp
TjnIkz/jGP2R6XVUMEV43Duf2sQZEetUdJKmw+ylCE3328o7J+N4uZvmf/xoALWpuS4R8rCUiksW
BAgPlP2YlGVcQuGeR1IW27lmGxsOMLn00mbUkTYT5mPta7DDgr6Z2EczNTP26J2RkwPq5kOxXPQk
w5XWciKoPmzIRy/gfCYOuV5FygCVRnNFMUNTAdFnx7VCguLG+rCkZX9nKukehbCeSALCBw6Cx8ZZ
wkc/SA1e0Q8zAG/sMkLCji/Eg2vYP4ycoEpVlhG4KUO8Ui+2rQA877BdkDVoFaBSHWxzdcSdlujN
mczV3YoiaA6rOcePITUDh6qCMD3Gr5iN2Vi5xnPuYq0pY/lVkQSPTpzzgyijYJZ9IXIArSI08lvP
/v8QrlF1C6IZGIOYnvMMTOVUcmnIUHWc5Oz+i7L+q1H5FpCa0UV/tExXU9sTlEQC/Wvh3k5sCPbk
uWdHcqc8tQCTKdsrDTbTK0N5fssVMh1WoJmeVxqrlyjFaz6S7esLWADOYM+3mWvv0mT+3sUAO4nQ
PI6+HXX0XkY+ypz5rVuT8jr8a5FkPLmGi4YUVk426jMy6lRYIIzVCBnYOV9pmXKeKF/1Xrqs2PR4
G6VTd49BH7WP+qPBcjdjTTo6hL/YYsISyQYzhHuIPNFA7lhyf9+FDMAFWCtO8lF/pGom4qJCQPlX
pFESH6fCtXwKwQCfbArMFltAZ4GePp5rh+7JwPIwEq3M5tJkzo9LOr/NxP8ueulnGj9ysXytAJUc
YpUu0EviMbdtiwJ/ivpaqMD3GVvTJMuYa6sbh757WMr9G7rlY1AxU8ZT4eJ/EnF2EBHEfVLqHATY
4G21NVqbpFf4TJxoCeWSF3dxfEwB7h/xakAV5DdsjowQxzLf5RzHqbeJsvSkc5qtGtxjSaPn18nr
HczefwK5w1AER7aoj2w4Bf960pYPSTF874q5J3TUuiB2q/BxDfHDje58GUzH5Q1NlAi3SrLljTBv
NWYyFrV18GY4IfrTkXdg18vpUjUBBaz66DNtSdm7l9y6iSkvL2kTOQJ/DFrrkOLssNW2789iLTlM
orUAH4NGtajf+aTTkRZpw9m1/aMh/HXkRWfyLkJ2kW5xmsMheRFEQhDxZMDxbvgu6Fg4Lj2NnwAH
/R3yCgQ+FYxnRFU+duMHL/Xeovr5nlVD+4J4/rvqc3HseI5cEAz2dTwQQ1r4aQsabHZZWFTgXYaA
shQOOTuSGusl7EHlje0M0T81EBF0SU9npSTLC3JbebLsFiaae55e08VK+uKoYyQJiXY22/l5YUfE
lAHFuE5NKh6m8LJo4azIDC5Bq6fCKUhvtVq8sdl7kBzPrjLuxgrdNFrU3LK9J6/DrNnMBL4uByJR
oiKUUYwvr6b+sMHb0kP7f2BKvTWzcb5+JsRKx2ICnvNcVTUeHPL5t/vxvJg4hscqCIkUio5GuEU+
+XPqXFPbvPdBGuzAl1IjZwJR7pRHS8LE2GGWDbaalaQRIfRso6QUeJISu3QDCnf85gqA0jgv9jyV
JyXj6BPpqG4PHG55bif8b5j3zRe9ZKU3Xzw5v7Rgnv5NBGPjGG6JhOHiUfsLQzn+MofJnFUn3+ay
G+i2sN0tLhBJlNcQj1NYLocIu/e+cQGZwTpETeGdd4gbwki9wmVjtUBEVkth+9NOEAvhsm+OvtoT
ygrCvOcwq9s0zvyV0G10gKB58awifgrUAqcO+EYszVMlGeEV5F93tOgE9yz3+i3aNunMxfHvIzRf
x2dcAD492acDzgcddw5AzKJ66vhz7M/H3FtfPLsSt6yU7oHvKNn4C+HN0rBfYk5k1zCfWfzFRxN+
11UfuvTDBUhN02cb7l2MrCfODpvEj7Mb5VPOsUic1xW+/LRZ1Qs8qyVaMNfAYij3NDMwMUYx06kc
S01ZutmekYvAvWMSuOQyM85RAeZYMXEnhId730YhirpfHSqHaxH1o3rB7JecqnKutlHivU929wzN
vqOj4Gajl111spwGd/gZI62WQR19S43AOsgWI6Qfk0onqhgFAD5B5blKS9WLJfheqzpAXpH4R20V
l9QAldTBQvL5SOlsOkSaltQfd9Bg2K9xS3nwlJJ1m2VkHSNrftK8tT810iJYfxVKXWFgNgJ8A6vt
xlwGesEww/1rmUnmjjwp9kgLJGcKqtBzH885mQqakA3HIbjghNcZNfPq0DKFhr3Xrct/zI5xkDFi
i2S6jbTxnj2Wt4tq5rgJFwgPcE+CORDFNyBCKDIuliHOQMpnOUDPjrBV5VH3V8Sz4dCo/BkgoZmh
TH1aeofKN+4aTMcCEo8UhRhj4e1tGxul3zbDQ0zshnYOGnK9SVBNEXCrgUzDFNAPqGZkqvyFxkj/
UDYxfXpixIg/wCuqaFYskp8FNhbQG6n3ONep/WlnS1o8bXlPaLmdnfhkqaCDYRxTJ30pfDndZ+Ey
kJrtLzZHytvk8caoIzu+87b9MkTtty4W1ovn2hXEHNMDPUxWfsAbsQ3i1Dm6svq1rrxbJ5p2cWK3
eInXVmW5uvhoGdwbdHC6GE1a+EyuUr0RSZN4ucVJQHB6tsVOhiPRbqTpvWxII0lwZVh0/YaA+LRA
QjIrxkOi7uQp8tNDIzD368VT9yi3q75aIw6Hsk/UD1nyx2Ta71HhwlsPwOYcpclZf8aL9JwJcGNO
BHE7tRVJjknJIIk8DAUXfWGMzZNljNE9oPIJlyKWasblDdWLWzZQC2NdIil2xlxADW/BoZYnmjSf
NWlmsFc6tc1674OueGxHjLJxkwEXhzLeTQDuoSkmwFhQLqTaTwhcE1e/da4x8/+TRuA4aqK7WMv1
v7sKhft/PG6O7QnHgRRhwtO0vP/tccMCxrfbtcWxIQw4owWcfCqItiNdC+Pa9E+FMH9VcffGPnui
5znm55CAknZJUNBY3bZX3E/rpa8pfh8nJsrtBPCsMHMubNIUSS6288K8nRNMdOCEya9U/A91Z9bc
NpKl7b/SUfeoyQSQCWBiei64k5Ko1fJyg5BtGfu+49d/D2h3e6meqq8j5mYiqhgCSZEyF+TJc973
edmW+SF2FT7qWo5Ha6DucviKrjQaZszooMgRJG0MFwYzvRv86UGfnpL4UCx2kcQTzF1DTbI3+bqn
0WEPsPhswFg0W4+ZD6hGTst/8TJ5v7xMGuIBHWzlATBzpfer+DJuBahqxdZMkEC0ggW66ReZ3uUi
U/23ny6HlJkTuXwnTqtkES7TisuFLsyWU1J/H7dLv7oJy1vV2/aBxg5ndxHhdWImwAJRLtO+PIXH
bZd8HBGdMLcnnyFGVFNlUM4bMD9BjnAsM4YashSLNYPM7mYSiNQ8Ejm2lx1isxhArmNpxO9baqbe
ODVNfMWsSj3BecZ9S5ubj69HA48Cpb20vg3HX//5K2eKX1WUWlhSqOXFMzVn81/VxDb7S1PFWb+3
0aMiMZzOerko2SyeZ80pA1uB2F1uKBznvddQLmrDaU6Xi1Ym7defLof2P29I3Zn+Bj3qjcTq/TVX
HFWpPLWks1yusv+ZN/798PITYjO1GYusWV8OLxfz8iBNfBCMxk+KvBS9joIxurpcpDbzEyCvLKmL
J35cAM3fL75fJ28bE/vo5SYZpxgDJNITSzQPfCuMW0gWzkYu1JfLYQSD0kEMnZ4yC0Tj5brLhddm
7nGU5QfoOysd0y9PG4NPPVM6ed01qGHoW+F8IK2g2hpeFDBWuPYboAiqxjxk4Xy8RAxfrrrkDF8u
6hoSuJPIt79cH0Lr/hpHbEpCDiF5ouf453WXX738xhzX1JF0kLcXJHGIcvxkeykivA5t/bhIsC/X
XW79fogdC9v25fjrj7/cfjm8XGQzpOPLT18fpxqKYyrSNfvA+MYlA3TpbtTzRuAHWDNgZFC2XEwm
DajN5cfAXNRBKbPzfvmd7/cxFz7590Ncmcde0VYN6iWtZuEjdIy4rgF7MdP1BYDQ5dDhdNdQ+qao
D32stGkxj9f0YsZriQx+Dc+OlJXluu83fD+MlxtCZfYwI830FBtueDbT+mwWOYtuHd7miIJY21OK
W9myL1V2v0wJRPU1mzRYyj0jmg/EZ0bHeWFzf80sXX66HLJ5yAEXuqTu6c+c5Ku7iYYZOkZ2j7kH
NQDxcIPadIrBnywXU5uyFfHbcAeo8gqkvH0IAGBcXYZcyqNoXwiFdrjxD/pcoSbc+kFsbVLyD++y
JaeBlEgIM4uM+3IdvbD+9s/PF/rXBUlLj0x25SjpUMIrx/x5QZLwm6TK2LzJtL7LADd9MW5nwIKP
FLjBV40A1mafHT9f+kUxcLmAzQk4MsNuTvaR6W8Ilft2S9lXGKLISIx3zMLpaSU6P7ChRZkwCXk3
NKW8A8k/3wrz8XJg4s+/GYpwK5fm9uWiWSZYwdKq/h8PB5zDq8jiC14lT6Or09fQQhSIM38R4DFl
DVtPnwno+nZRhih9W1iAl6tgnn+73kLWRteXmU5W6lu9EPsu1jLaQybmD5puAXsKdZVCZckKheZj
XvbFXpXyI7XL+Bcrn/Uv3g/bRqDkOrblUiL88n5MdhsznVFqH1FsnjPXNe+DAeNgAkclRXNzf7kq
BA50lav67fer4sKXh2hEOZksv9QIB/AElT+rO2PKflEoXKaWPp+44zg3JzPPkpGsam6oMnvsNjHc
61VjUy7+cBMrdLMjimHcq2yItxW4Jmb3wClX4ZIF59Xe9s8/kfZirCjwSJMg8/nvvy2CKP5zTFNa
nrY8V/7yCngJC5dwa3ufA+us08+ihyN1uajsNFkiE6dvx5crnSQkLAJt1spld7FjBhAiihPpG0SO
zh5dOvy4y2FUGEdw6MSCUU8Ln2H7kkxYBBGjzOxy6V6u0OOAWTvYLTtCRNU1yYWXG364z+XKH273
M88Hfpe729bKo32FYm1vZ+3wPs0SjC+h9Sa1TXXl3P3FS7W8FL+8VPDKpC3R7wnTvjiLfnBM+GpK
pNdrtWeFjI/s/NJHUBIkRIv0cxDWsgChzQvTKSyscV4jkcgZT8JXoeYHAMAS5xgUvA6cV/w0L9SB
FHU5I1ovtTD+6pIY5THYjCPhCHw31NldLqwpVhQV8dkc2W82I0L+VhWLCGq5Vd6HkTv/cM/lETwS
tRUl+22exm/CMNbHMBtSApS56nIhkS2s/vzVcZda+sdXxzGloN9gOp4gVZZ41Z9PbWWLTrkPfHTg
bR5vvy/Ml8V24ngdGjTced+Cmbxy1vPLfcIwzJg29O9FrJCdOxh+g+kD4XGoXeK5fyKUFrJsFDfX
l0OFMGxjh2W2vxyWsnaBYaDivRzKcprPywNhUuyfLle1wcvlwfCL/OsHS+PhxwcDIfftwYgFm89M
Ve8vjzOSEbyMa/32aDLDjdyoeYqA5e8Hj93EWPXNkxAd4sBKvk0qPSCWmM6F0vXj5a5d4yarpK5I
5V7uGsQYiSczQBK7PFCGZQtR36KXXm61e8i31WDuvz5QbnoHbXr53eW+bok6N0xHebwczuNEbrzo
/M3lUBo9CAf8T18fyTIc85EJ+OU2wcx5f3nX/+PT+J/Ba3H39f1t/vu/OP5UlBM0dqbFPx/+91OR
8d9/Lb/zz/v8cpeb6FONNvtL++u9fvolHvjbE29e2pefDrY5I9jpvnutp4fXpkvbyxPwJy73/P+9
8W+vl0d5msrXv//2qejydnm0ICry377dtJwSCZ384ZO/PP63G88vGb/HZfQxevnDb7y+NO3yy7+z
DxBsqLSyBT1e67e/Da/LLVL+7tjCVgysONe6eln6qdjb8O+/GVL/zsmX24S0XXp+Dl6spkDXyW2m
y20UDe5ymvakxxL1j3/7T2/P97frb0Bg74oob5u///bzeudKLI/sVljqbMyZ2rF+MX0ZbW35Sncf
HEWa3fxE6vS6Tz//8Hp8e84fn+Pn3eTlOfiXOFqzoAr7D2uqr4Y4t7Poxc1LUnZcvddICQO33Aj7
lKPBYKXHS4yK/M+f1hQ/nYB4Xri+ioEglBHBXv9ygvrh9EzCjDAbJb9Uwbhprbc6ehcRGB8172KG
Rq0brvzyDVO4fcUuvxpQNhTLFutDiVqzoON8GuqrqN21dGT+/A/72dp4+bvgntjsEKVeWhG/WBs7
EIfEMZlfCAK4BspKtrSqwlVUhrsAp+mqs/K/qGr+8CZbFiIFaZuodjA4X16oH16IMUxtQKLWF98F
CQo374tLZvSqEeNfnfP/+ETsfJdaFhGQx0n/l0+TExED2dZ08AuVnHWBKayK6GfYb/78BbT+8Imy
aJ4oou6l6yz77V+WlnYu+8HCJbaS8gtxDOtaV5tyfBuVaAyCGtsKBjmHxoDvrNmOvVT1YKy0Ze78
xMKz0T/3wtyyydwp1BMmKYMy7p7L4WXGFVQKIJT5lxjGXZt3x9q6kRYCTwA3tXrvqHijFW3udN50
hVybaRQxJ6cnPaMwX4JinG7z5//Wf/GS2q4Uls35QDOJ/uUlFfPEctKgiMwU/o+02JsB7Yui/Lef
hrBD5bq2xGwLWe4Pn0lnaM2Y7wT+wxXCiY3p35A49BftkT/+Y3gWrRxJ+qqltFq+sT98EHVT4t0n
R2E1VfB7i51bvbf6Yfvnr5glf+7B8AVzlfQEbFEpXc6vv75mdkkBZsCiXfl9QOLEwkzw6zMNIjfa
Y0qxho1NF85ECNEM+qbxbFFeeWHv5Zs06R2UnF7oAx23jYBmKjyd9IrOixlcc7pmEebVL6ZetI+y
mpnA00Xva296zCspUuEedFrHMRQpMLWV/6mh++MzhPQ64tpaHRXdzp+LhUkUT7RQ2wxW4w1YAMff
Q6Ae81XgVH0PidHV0zaSru+tC3dy/evOsHJ/7yN7d3d5aIq3tl9LmmeTacM6KJvg89h2giB2Gcn4
PnWt/rEUgnAzUWVm8Tj0vixRYwElWzk2z7qKw9DsTl5Ywj+RzLuuqqS04I+goYl2E8qe5JhoWYM3
dCcnDiTwBVvvM+GHGcYHYyKpGZdqiIlDDPmh9uuALEwzavoDkDtoUSCAG+uqHaWP2T8TbPuTxOr1
wcr1wM/MeSiNmzRm7GrH+B0YQfIg2yq0K+uZlhUxqaPyIufZHHETbc05gcRXDGpK8wOercRti1Ud
xZkzvgZN2IBL5a8MIfM4YTumV5Uqkv0Uj8WbcUbhQ6wtFq4nHEVjsfZ1EOeHFltMd241nKE3LXB5
hoAq9z6Sz5r72zaMDLR2nFDdL7VTGSSPJ5288IE6h8gHhdXOCOPUwYboauNei8FNPzpRVNsBZrW8
MV6aLPCrp66LpPOJdnb1OtcMJY20r3HoswMc8USm5KYCGHCLNHPmZNuoHvqAAx8/Pxh1EchlOKvC
dY/LxoY0nUSyfcB0RVICAp82fBZz3Ro7fvTrky9Q7rEOlDRInCLlrdHeHLLLUN3ITG6VZEuOg+eS
NP4kxzzXm8YzS+MBRqkYTnElkxoZW5Kl+xpPqfea55bRPdtLcjGBPJHO6jWG3Kkn1JF+Rkk+LOh8
8wktnaGOvdVYMRbpzHPUFVY2s/hUlcB7SFvwsrp5mRqB7SlxpmF6lEEzxPe5mlX02Kfs5LGT925N
qIdV6Fas+tzqyVmzh0q/8waGaoecLOPiZeZLW6yDCHPa5zHvyRIj7bQmYpFgEnCv75o2bgjiQ96U
Eh4Qt370xkW5Yh7poNXRO5GGfNTndFAxcZzUz4BmvCom7XsegyC6LUhhNh9EpFx5bVRW5b11pGEy
7a1mC3WzF5TeXvlgP5Cs9J4BNn6IX+hJGO97U0HlIGW4OM02QseVJcCVrHwUZ8OK71ejiNyOUL0v
g0Htrhls1AS0wcF/itD0IuVlQHjflj5unFVsDDnJ4ZnwintrjJGT90MW6rUo61zvhI+C6sZVPBdc
gcKCUln4gS6RbRkZXiKFeiU6dVCBvFXvjrW7gfYhKHDY8FWQXvpwBmqhjNRGhoIacxskThJgDBzj
L/0Yy+CEgg/iB4D63N1A0o4SnN2O2z+58HiybTanjXsIvTxz9qKUQAHS3BX3rWRXtp0GAwdxXhNC
t+5tdE53De1puWkJ8jmbWJa89TgTgLVpAP3e4IFDym3T1ik2+egN0HalHh/qArkTwNIeRKXW2tgi
03fR9eYuMqFphvtKmoHG+1jE4T7r6RczFi4ilF34xyEhN0G8751ByS1o5+gjovpE3IcQIKa3s9EO
3bap06a6CnHAoys2kcVuBlo+KSyymtAHulolSZPrmMrNsfahzdAVBDhCDBebd1a9VENK5BVqGBNy
YhGOAkKoWcKJkWJoAArWzGSqoARpT+/A744T8sFPwzTFycafpB1twmAq5Rp/I+05Dagw4mvVpyFa
VXBacIHmysE0F3ovBqECztEJ+2D4QGgLWtCxS+CWSSpLLIkKPsAXN1Wdf1Y9eRhXfMghxMyWQo1l
CKSWLTwh7A2zMfDeAtvAeGZbn6vYn9LrDMqu+exHqmt2orIG+6bkK0roKBkg5D1VYy/fWE4TeFCP
lcazshJalcZW9mXQfO2C/m9vGvevxbLlav4v7Bk1pc1//GNf9oc947bpXtooj37aNC6/8nXTaJm/
48s0Nd4b6iVcvNS/XzeNlvidDY1kO4PM0TVt84dNI1tN7klRRfdSsRa7P24and8tyVtHSYTlzAIj
9G9tGs1fCzmXsSAVNJtWk0dVYinQfyjk+HrNqZEIRKIN2eglyiWav+xfd04ev83MkVjjoCboxx7L
e2Ps7oWeOBMmU79F4HXWjkr3yErAV6Xk1FTjIo6PCQCvgXTbnekc0BRv/KCNd8qoP2Yp6GiDziHm
9/A0RY+1MshAmWfKi9spwLcpOtfZBDSlr4hl2A0Y1I5+mZjMDjPc7+wTEJl8KIwzLLoC1XVmX/sq
JtZgWYo9Oe51katDmD5Mk3SujMnB7oDFcYSAeFR9d6+0c+M387QTXbIaojUuidtReCbSzpqzvPeC
NHKbrkn8bW7y2X+ewbp6WFPPtiVWoxXZRPUBcPLDYpNIAsG6ocdhUQF2mgFSwFDfcu4AqTyYp2oE
tplA0gVYlGxrK51Ol4umR7PFvoZ8yr55FeawkbiF1k7R0mScqgbhdTttpBdf+aP29w6guXVE0beu
8iXACPbVGKKv9QToVNyrnGsV53c3JodUhkN/tGShMc8IlPxTGWyKrG0OnSHJH9QTnjWW6lWsR/GU
yoc+tuR9P7pb0VB6ht68rcSUrNJPKRmc11aEc01WJRVhg3MuGeq1TwT9xgsrA+mJkW79Js5vDVSx
285oSpTefnJsGnmrCmeTtCbCzLo8gEMA0oOqFXOHWyqPrU/b4v6t5DU6nZNpJtUxH+qnrpTVXqoc
OzY5B9s0LIubfLkYh+TRmhGxk8GxoRRg1lO3rynr86p0niZToJOiSkIoJQQzfnYGLvEzsUHCJoiK
e5cIgMbpAReCI7QwMOwywUmb1CIK5wTbdIvtT0SIQWTOS2jhjy18lONoJj7qFkxKnT46nPJlwQ6h
yc1yoxKPhsOQvo+iYkuQqt6W6I+jJg12PgItrcvu0eXty9A+uSzSXSQW0kniIwICUe2g+G4j5iyQ
vt5JlAuruHTfwLrUpwWl9Uz+FmqfQb8PyCESy6PWjkPKmEvZ3+bZg+dl5ab1yBNS6pPMs5vJ1+61
6U3xmRxJAJax2R39bKQd4xG+yicnk8VDBSoQk1FrbFBooRVurXPT2ETmhN4B4z3B2EH/1JPqmIYx
wUnxXZIUzc4C+Pq+NOs9NIj5HDryNMzjowXnFOBA+1lC9+6N+oa5vaZjz0ub4M2fRI7HFtLJ5Km3
4zygX3ZxVFO832NbA6PVJIT/ts2VJ+xNwB9IT6ch8CQH0cu4bxsVbX2r48g5DpZ1UrMnQbr1/N1i
ugmqRe3s6GELV4B/BsOflx4supWQYJfbiMfsXB2DqXEOpSXeCYFRek7aA2CQaj8m5HV1ipFgfuMB
Ib1DSdOURr1GDBtsbSRvOyJlqs1o3WOoLG+i/E1tx2ybAN2teiuqD16sX6e+sHAeKHClaPeofIC1
tHrcwAh9nu3ik8xEvaULN29KCNmALYsvEZZyfCOT87weEkigI/i6fUQUmDl6+k3puex15g+Seda6
c4enpEhIn2ic+A7+1xXNyI2s1nSGnLfFNO7NykC6NQzmY93mCaoR/90AN/GqLLEqsvFB3ufyJVP2
W4JcCKrAfoMSSOwdbKirzlhyCMOg39RdRgJ29QVluwm/fNp5Kkg3unH9A8+MY2dWGxKJiOAS3VsL
KARgcr2z+Lasu3Ruj8LNnwbsFwT69dcp0XynbCKHzVDD2vbNbAue3thp0TAR4IwzsDAofPRxnLS7
tPcAkJRIlKGaYYivbDYz7M0b+dbpQLbEzV1WTN4V+yLr2KHwEm7tEWYOASGDaJ039Y2ZdUQcut1j
7w5YiIwZipB7E7AIb6aW3lCYqH3LCGFdFmwupslCUTbRp09p/GzncNvr2jh4PSMuYeXvjMEplrMF
XmI3iTZOZb6PE/Qormoe+Rp8mcfo2jOJTJxkgEmCtBMb0tT1NCWbMKXRWoY63EhJ/t5Mn/3QgLHY
zWxHD7EffQwzssuj0iURxxWbpoyIrCMr0HHdQyBqc2upioV3jq7daRow8EZqRQ3LO2fLXdGFx9Cf
+lsBNxMMYFzeE5YUYpAjVpJC+wpDKGLK2E52re/0a5FAmlB2cW/b0btGdM1Gp644DEOwYkjJWkQK
xg7WnbUlCsR6LN2Kfm3d3iIB3mWjQZJqZHqwh85E4C3bNxTxXbGZqxAgZY2ZiWIGcjoLFPmkO1Qh
WOWNT6FEIYo0Z7i/XPhDvPKSeqfoGooG9ZVZtkv9IMMVqQLXVkygkJW690QOU0SYgblCzHDsl8bE
aA9vRGFElMc3fLnMa5OMXs4g/T2hNwzZqK6Phu8vHsCAj9qXkrMjSnwYcEkhX5IE30xa3vauvzcd
YDxw6T5eJNKlZ71LVMBQ03eqTW77AJmMrjmFqfY2MYIeeKu7aNbvMgqJXesF9bZZYg8HbIKe0skx
pioCmaHhbpM+5jXdRuWAWohGaWoIQ/ldw5R5pUmuXHUuMC3CAIevHbf/7dL6/9Q8RjND+Z9r6w8v
2a/jmOUXvlXW1u/gV8kR9ZjJKGYR9Oa/Vtam/J1rLe2ilUQbSNzP93GM+7tJuQUfT6KHA463yAb/
MY6R7u9imTF4TDcoiFnp/63K2jOX0vn72JR5O9MdiniqapOTs2Uvzc0fSusUCjtlKIVmO7g2iKCM
+om8m9xM1vCgxA64PNiuuT8C8Fpmy7W1tmYNmjOZTE5p13UMfT2fJDZZe3jwycTbVFnFSTV+6xU5
pzewOIZDd83uhy8GHaFY1Rnb9Xg7quro7rWWXxQQ2pPNTJnKKIHOJ4vtLKBz9NpvAehQrljGuMX+
Fl4PXvUhMciNcRfXRCa6V7d1+e732c1zQPQIbiM+8TRBnhwoUW2jLXD+5osqwNHbs2keXeUboEPa
cauFus/LJXfk1m4HXBqoFlalHKftKOi6dA3JKJNEWzRS1pMABSSWc7OtkI1Zs0oxSTvtXjhFj1o8
rldeGL4msvN3ht28sjNax71GZgxrBI1TGa3dVvab1NHBClqq3PrVQNhxYc37scBmaxXZR2G7IflT
4Z2wdARna4r2Y88CZ1bx55DR/rrLyvlcD+JNLoL6wTFJRI9ZxDKKpsbld7O0jW4Nj8gTRIHOubF0
uC7jB2Zfa7JKUJSimScqgbGYKwf3DvkLvmCfVI3iRQtCkUzwUqGsxw9kgNfhbH5iU9OtQwJZz+TC
rJzcp7TqNI7LNvgUTLF70+Fla2KIwa1o61XFKRuO1wOSUXdDcXvORdu8CTOXHdberXnynO3kmk51
BiYJe23nPLaywvkpRLpPXVqURRVBCkhsMm7jzlhlXuacLJdweJsNlOEb3ZrNU30TQCVi4Ss43WrX
xEqmmrWeIeAQdH0tqfAtw9iVROqw8jsdCeI6WNd9G95m7AtuMG526xmd0yply3lL+uKeWBdxS/v7
U9CW1R7NMxS/ljiSwfPzrR36R0o6RMaRftVjfMxl3r3MFjKHNAzbZXdH0C+9mGPYtRLdeHnXM4J/
ksD/wv41ncIW0TwizdnbQ5VyiHjT3VPoZflVB58KmPNd6aFwYoMjsQ3khD+PWM3JGDcCYzh7cf1s
eSJ7alp9M2dhRGhOmD85t9Iu1DpK6+FQOr1YuU6Dyye/rc2CNlbnl0yn3PdxNcxUL96bJDYbcg6I
1lHmtIX4mh8ZydlsUN3ovo2Gap/gXTtVdCmvg5yAhrrS6qEDor8uvSh6hz74EJrPnteib1guUBrF
q8oSYLXT1ayqe6vxYjK2pvh+CgbzPGbx5nKUESoWrDMgLJFV31XLHS7Xg6Q7tATUQsRb7uDZ4Ys5
Cnm63CjaolvLOmH30uqZAiAgcTLO7NvSscv1MAbOVdWF6bveJ+Ym/GAGiyZG0gGNmUuuSwTEGKau
6VsqcGHduE/t4FG35XhOHO/olOGrZ1J/L8z49YcqyAQCUMmYDqlglNElSGsYz8BmQHQpXPVz1W3E
ZFXrNjj3Tk/lNIeaVCDn1iplSCtS7cLO0CsIgJ8Y+36KvRCqmCMAOtBLJ9gLiH1s1ZtBJE+VP73g
xq8OqXp2eofunq62JlqiQzh6xYHYvPepzHDGfCmHLFhje2OAUQtC2GSx61yLYKGBtV22Zwt4P42I
nN1Zbl673VQfsrw9TZLUKqHbefsx7xvFEDyUx8Fjwz4yiLXLzjtOQry6eTgDp7XEJotJuYoxds4X
4xZcX3nbB9mqVFG89WfvnmSSl8SczVVqNyB4kTim4XPCtHBluuo1jtucvTAlnMlECgE+CVB1d0u0
8J2R8P1wq/beHMtubcwtqb7h1K0jN9nxcdWHuCsFw8YRZeH0zrfM56AQCd5JIJgjgR9B4opV3Bjv
syl5TYIiohICVKBUd1dNXkdJRGwajeFD5xT5xvegnGfuOu9MmiB+9b62M/sM7WRNlRitTTtcpCgd
1h+ASuuSeItVm3ua9vNwK6S/c7vC+BB14PHGXD3PORuWxABghE/lwADpfopbUOotU92C7yRnLnbW
+u2gQryTxC5uosiLtqk9oqqVQIlY/B7rrNM7SHn4GLKANMR2LQiaWNUFnOBhAHrDKhucDQ9x3saT
12VoYPmjR7LKu+GpN8JnAukBC4SiXtF9wVI3sjA6Wb8GWAUC3pUHd10ttnxZEOiG+EpG41Xg+SiN
wwF8xm1AMunOw06NCz+a9sgj2KhBobVhbRZoTPmkxzN+l7DejG71KQ5beYIenW+1l5nr0Z7wstv+
W9LUrylVujXZc2hfodbXA6FTWCr3JcOzE7w6X3f7ikkCTDG4fpNCB17jvWZjk+hdHFrhndcP7hYa
p12MAetj4KwKMyZohZb2TaLM58wx2rWBid9IpL2LRX50aWddEWG3TkNIK3lZX9dq6vZNR/qQ01lH
a5WyCuxmOBYrD3/5XnlVy/a637b6Gp/jNeQDPiW9C49sN7bFg4wlYD6RX7VRX5xC3/tgt9HVFMIe
QxWI9ltN88rgdLRzenkdERK5NjKT8sjCKhumfbEdxPupMMQxsCy9raIWCmxDeDiUgGJTyaeM4e+2
J0NoFU6uPFr06phx7O0KRG84kK0qOrYwojGx8MfQwMJksePL8Gr2vHNNgCrLcJfSpGCjDC3bfKOn
4jPOlseudkbgXPrQeZDdsK7LFXOc/WwDUyIRLtyPRnznGKPPXI+wqpkcEx0k27EwvVWaE9YXSZVe
IRRZJ3YdPydlc9PFoGRif4x36VyddIE024jMV8Ppi7smFXe2Z8D2vVet7GCDKVqtV1XlkoaD0VkF
bCw1zpW1N47xqUZufCDaadw0bMOTdkArX1RyxcDlDc6D8j4soVf74iOCuv5EnOQNGbZkWAK/ImP2
SgfHOeLDTB4kjMG+1HuctqBKMvvOmml5aRqWw1D7xzb1TmluE/M45oALyvm58xPc69nHsGvCNdQt
wKdBwKsc8MGKHLnOMi96bzUdZ/J9sswZWFT2GOjgq6nbMcPAh4KkpbvZRAGcKzVxMTiQGYhd9y2w
ZVX6saxQXlBW06Gr+6fED6h8imPD/yMp2yA9nrqkOTtpY91yOubL1b7FlFMdHJMYBdvfML+6ahig
r/v4BUOLA4AI9EKvzBkeOwGteT5i4wWQ3vtRvwnnwDq1eW+t2s5s9l0dbR1G8Qt+FPF0bEMZA8El
Kui8WXzMpm4+epo2LTwJq2qP0Qyxd2yqTdgTKN4wz16JIg6OVlAeQOnYkF6XZVggFm5cKBaCtMZk
eKAoyZ/Cyl13HeWsQjO0Uw1ZNwQK35FJz8rQ1GpFwiNPPWfiIcMhGhRAQzXAQs7WPmp4qWR84Kkx
Osvpjjmeu+tbBBizbdwM8JJLNIcPl4siN5CUR+37OaEh6g7x4+XCYNK1AHfqjQwEky1OhbfNciHd
itM2/oi9sJt7m+LsJAInt9HU89dmMgoPAyX7158q6v5bHN+QY9hs6Nw5hi0RaQ1q/lUkbkoh842V
UuHFPtiCfqfavKIN0My7MOmbe0w/7XVeF7fDpJt7J0K2SDcXRlY+nijlEUAErFGycR+6wHNutZ7c
26AO+9uppMrR7smv3M0larNvUDfMkiwfFffWGUsaUKS2cW+wV18OmtxIVr5rT/vYuowq1oBpQvxI
FIFGYT8kOHCckC0Bn4QHXVo7bdG5D+wDlaZ9rMcWazcKAnYw8ceRQf0zpeEdUT/sUTQWHFAXzgrN
X/AcDIB+BChH2TnhUQWGeMwT7JBFOp/cUt9kgeWdOyyOLMaoQIiqPtrVs5tNOVTPyDlHNu6VBFfF
StZ8AkhBHDcmp669g+v4JuiogNkohc/QrOLrvCL87HJo1ewL4OPoXUik++wcSwq1O3B6r2yP5QG5
ynSOBe5MvodbhxXD87A5TybCZOU0T6XLxq74Mhbem64BCUEyhm/sYjXfs0A/pRi04iY99hXoB9uP
ywMFQI8JgZxK4nLZJ8Kic8EFGLXZni8X0whlpffBBieUAgaNb8HQGk4XH64mUjsNlGOFtJJwadsU
fG9YPEch+nPsEcGW8t6PlrmqlvrdT8PuKa8NvIyte3acuCZNOiPDqiTopMkyBZScuHcjKaxHF7La
vc+T0MM7hziErzFnDfc1CRVeylJH6BkO63D+KJSXb8cye5XzQOKrasc9Bpd23Qy8yQOuAHfyrIdc
Ue47Uf3sI9fY5hW4oqEq2qOtYOAOSSNWuqMcxhQdPpRZbt31xRN77890CPVgGYRb4J8MqQSsvq23
DJKLh0zp694vpxtpB8VD6VXWDful68tRjjfLAVF0jBILfCUvL1rqatq1fEro13c5rUGmwds8ik6G
Dof7UHv1WkdhuNUGaaYxKaJxYgcnqM0HvvfkU3hpuFcuLtIouS5J5iiD8B2gMuK0FJ+zeY6LK0sg
vCFAN8zCZDWZJp6RpeVFNA2WXaEhdnjlulHV+06ZybWMsoc8rNahKaH5x+Y5ZSlBtuKrnWcTLh35
8y7QMCvRKu9lUpLpMkJNykv8kgzbr6sQ/idyi3XOlhDBTAgyA8nEFonMjc7idIeYFmE21VBR1eN6
YMIzgg9bue0HzwXeEdtv0iw3TuMMKRkEfbcyaHAAGEiv8giXt/bVm6boP2SNvIq88f8Rdma7cSvb
lv0iAiSDDJKvbLJX31ovhCVZ7Ptg+/V3pM8FdtXGQdWLYMmyrGSSESvWmnPM7DBn0+94RSjjZVay
r3gP6SwmM0esT2e2Wf+M8YumzRniX+aPbOSQInNIb7bFi97ek24c9nmCO7EAJpagvxh65AxF5oOQ
0EArTS9VJUPPdN/7fkyjvvwhZQ2goc5QBnUZoaG2Ko5mMrw+894IVsn8tzWPZtQF5dQRJ7bcWR5a
HJF49H1cxlotySEhNv6WMtP12YOv9CqzOLfDkUajn07r02aqa5IA8SFUZHR0sznq+oohVhKzoYvd
Mjf9e3630OoV8Vb/1otuxYZKHWjEemROiJJ0jA0+z/pNtlg1czzc7/pyq+ukCSzXsMWCDrA/Ec/e
KWmizHf6Henc5L2tIa4lKiujvPM23D1grMNJJNSfQ/dhiTkDbItVul2lfeiJ0phQQ4AgMP9YVfos
jCUsCBfnZAGdYDbaL/uKm28Npltu8hxXgJRthGSkp+og/Zr2vCpGMjl9oo6pYm/8BcI1BJK3YHmH
uAxSBzk9zMagMknNzUbS3dsO5m+WLPvNTSmtOfImk9n4eZajxXKm2yWZv9GhcAXF8ItZ1k/lLY/D
icyVLRjRhgWTmB892XLMjE03sOfq0EH6ZLEZ0/ttjOVdHb/YZfFelMSTruOK7tmYdxj/+pPpuL88
a7SOCVslkzLr1e3bl81hRbOE/IgtJua6WEiG2d5YD7qjrdcRJZ5HScYpyKJW6PF3CfdSaDx3BlYD
8qw1v+gW8tWt9N5USaQXDM2GDaoEuDNiKIBTkX70YicISid7Pkyu/u3FRrGPhXMN/HsCLZ8RpsAH
rrDpM/YxmHUd0AcJstaT9yLxKAdSAXePML1rdy4sqHAPiWlHcn4htVo/2v3qBuzKh4zSDZ/SChSO
TRyV305zbHCNhtSOnN9v1JR8F41X0b5jnFdMjCPa5FcjbG2HkR4OoXHyRHLOS/XRMYYBxV3ejBnU
L/MTC9Bep6CDJKa/l2Nyh6kYEII7XmvM5bhwusRLWhlPCdmTXmproZ6/Wp6r0Px2J542aJUuLajY
5MQKi+U/H0pcMA6tLKrP+obmbBM08H0pIegzpNqVsK5fG4FUiMeUCUqzFvltM/ICOCZFQi6/EXLx
i9fxEkjVcf8rk/Ax65NkjbdeAqaAQ3sHya8NnGFWIeiXaVexcK0ytwPNKxma8vqmiiOnYtmBXPqb
+rzY2iPlzhCggvtSTGjpjWGstEFEM4nq4m3aWfr23FxRj21XEvWhX3TYvaMt4OXXjB9Qc+HlrfZZ
bIatCbHKmNVPp3oeUBKNreqN0/jBcjaoBoVw0WiUz2USbYkukYDJUwlUMygxoaAKjinLE13cJ536
hEFFTNv4B/H/74WkRFafUvlxnMMUgUEeiCwFkptU71ctQIiv1SCYCr9gEYJsul5WDbmAIKSPLZWW
id0XExRh7QVL0eeklYqRKoNYza4eZGE+eq1VBHXHGDVvKuKA4uMydx1CKjKbR0M+DmM/hIkBx2zu
1xdwWm5kzPGz4TmfbZYd07xinUznl8TSuz2KFfK48Pj5tEFfdPGrzq0f3uzHNd8iNjKNe1IgbpXF
Gtr6ckOC2i3ShsBLUp7CBbQg0q/6JOt5L0g6LJh5hZZbVddJHRMrTdHjpOZry/QEOwVFXk0q/Jjx
WOcdAWRI14r64okFglgGWTA2BjNYiapBKQJNMcnHNLiab3bGQkNgU/1OElobtslaB7UWX1yzTndj
Oxe+ZtSszmVxo68K53RHwjlzyW4PYu5kNH2U17T6m3IWR3ZEEdj6o4Rzh+5gpOWgvN9ZyzCeYwnj
Vzh7K4Zgo+hmjm0nd7MHX3P6LgIqf1uCc/THVkNiqDhlA/sLYC1VIQDlzwEJrb/2/bBH1FGYpDEM
2UzgiPdqf/YZRo/eilPkeJe8IdE5QdUbFTBLAsOiH4z2uul19YB34I90jPVG/nSy8Z2WY0BSbXXk
2fmhFbI+z4LHn247Jo2B/u08w8aRHwhSqQWYPTDEk3fgF3Yag7vI7q6jSCvRgjKXKEA6eSZFzA0r
qf0IOJZ+vbPcuGRIUo70BWn+GKIJexmLN80M137sqKbNu0mzmSRooSiKuwWYA6fctPHtzVUginll
Rs85mJiMvQJxcacBiEHLOBtBYn7IuilOtBO1kyRGVVvPpkbgoVq8n6KJdShEjYQphuWg6l48Gnu+
jaTqMLFusmVB96WxRV1PlMcDkZu/q8r56ui5RDPU9QppVWzrz5tDhgL36Q0YPnGYeVb96Srz0TaX
uFALTPf1/l2E+BhEvMPg+ytdBgKF27zZIzLzs2ZAtqRpeegu4jsjYGRrsTYQA84B95yMTEmmVH41
KC0w3sKbsmm1GVuTHpsu5wRo7jUxNkE2lm9FPYNXbMVDLbeP3DgTmeTbMv1aC+c3Qb/6jZYsvxjL
zSzSPR3CZv4eHJ5VB8fFVeaQciIy5vTQ1B5SHXTdvqGPAomrG6Y6vUWXkpHSUVxZ1x45woj06SNV
JossIJ8g9z7acb1Xjql2dUbbrvReY5uml759qniKxOzJh648CcTFPAS64TPtc3Yb6aVBXiJNamlU
AG82X4xBPFhIHyLllt8O99LFkviARi2QixFVIyCkTE9vMg8pDC6DPWXj0cFH7meZzVTIfU9gQ7L9
jQiYzDyYTJuDdPtZX5n8rQ0+C/DJQwXRH1nUDpZQReRk7IWV/ST1crmvV+uXmc+A5Wr3xRjzJpi7
DBmGBi60pJdiASbFAYFXqGjDzUgEMaCtiSqtSJHZ04Ac+/72mHnIAVgeYQuuj2YzIDcDh5tvTX+O
1ZVpIj8J9g4o1pbA1iaL+/gtHyU4rnKodyiZn9sNr2+jeR/L1r1NGNMD3AVvbU6vlyaVH1faK2S9
t2lwmgt56qASqYpJL0pApuW3CuQxSYcF9Dapdj2ch119BX63/VFPivRgbOaT7QLmurIAzWHXZ/Ez
RgXv0GIVu6pIxA7BnAeG4FwPHOF0x3oYTHLZe7k+DbNR3k8zen/8/fOUGoGblqAGiZ5aVU6QLynZ
+2GRxzzvZ+zGxmdqUEEktennvXnE+MMVIOsO+sV0MO0qIG3QTzdFh9rjBAvu9WUxQSy286c1csOP
ivMbLHnQnHrVYdqVIC1KC5zbKN/o/D8bSZXdesq9ofNCA3/DzrYCgCmdRvfp+srdAEEFu/ZLpczH
mDCuu3YeT7aA2j8YTu6n6OuuMgUzNFEnOXpnHr2stsLOfGgHoJfd1WYSj8PE6K9LgRYO7z3hazdb
ZxwdcnYGcI8kSTC2YzoDW5JO5jI8TfH2WiaFZBBQDTSCuuckWe7YXnIc5BNnP+3VSQnxq3iXGCmC
NkZOTu9w8JDyYI9QsDz1aVa7Yh7mKHMu3VBaDxbDDXg5Y+Rpg7VnDJUhxJjqUCHv9tdM/8Dqf8vB
GloRXwGgGdPOK7SzJbd3Ng4CIzQwL6yj0mxfZTGjXmONtjoYfxAsQZC2JFRv5TV2MwsBxtJj0XBm
uM4zYkWmppn3tNjWjhb5TI5A+xNjSoeiQ3TB7KTYblx1xzrQJihuUkuYx55nBl/1FKA06fcZOney
a5ibTBWNb2/eOD/ZT8D05Ou0DB/xNFwqo27eart6XOdftLKQf3BZyQtOALua5aWLkX5V5AYB/fw7
DuOx0/AMRUTGc0SttzrUteGRIwBqQMuC026CW87odxNf5fq6Zt81a509YEsxTh0bWOMFeiPSp7KK
4TcpuZ9R+xvtzOpdstjbIzmfqW35cSFBHrOg451ka+vtV7ZBhP2xOJGCnO/IGBrYUNofU3nO3h31
+5yWLN0hZYR5VxEF12ikEEuaPoyTtyEbiXSt7/RKHKptCkTdJWd4Xoe+sBR9cyFpVoH3K+W3ZxQs
EwebW/m2a1YZWM0ah1CbX9waYY9mdm+V4qTep9qNTsbSTWIhDspJrZ/W/rlAULWXFisqbzWaWRIX
8rGh3ENgHGXd9tTH5QvsDu2kpbVOpy23I0PhjWp76wH0hWy8x56bicZg91Na74bOGl8V9zORvaAz
aJmINUJ/1dk6hFqyhXWQ8E1ffPUEWU6jhh9wjux4gx1cUd+6KkyBuPt0pqiO3Bxaht2iJrZ/ssK8
KXXoxD3CkdBYt0MyNvK+G1ZkufQmV2fHRvbpeiVc7QkrZTUbKiqvumL8H8GkDWfZU9fOegdac+3L
fbcCZkOY6JfqOW0IoIoJKRTmtAD+He+TtXrXhvRPYwjOXF0ourR5s+Uj4/tdOrDgK3CRHAsoDQyZ
3XS584u5XheREoPRR2hMSJfuTzfiGRlzFbY15bFGM2HJtD9LVtvRSkgQYyvlYgUZ3R2dkPncjNrE
27z3JEayLWFuOb6uiKbFprJ9kwyvXkOHiFkv0sq1IoBjfC/E/EzKzxROxJxAW0WXJT51PDbDQHYI
2VZUtDLH8eVOj2LUGD17pGqW7Wlw2iLI0SUcDFqo1iCte4DGKY4Vex/PLTIzvUAK2JDLgWyT0Wbu
VzXPJm1C3yRsZ820+uRYv8d0PXjSoi088FpyYX97bn4U4wwcvt3ObPqSLLzCCP+GeAwbmEULyGog
ded+FT6zoe6W0zMjOSJ4dga/h4/q8XutdfbL9kP1JnuAlS+ha7b7yqMXPQGXZeM9doP5rBtNEZnN
2hxSyYMz10t5TKUl77gPdlua/qROw8uFCRm2vSwp7PLxoWhfNJ5TyEbx9BeGtv7mVfF1HjqCoUjb
m+puxY2o7ckPY3U2f5RWM/EXgS42K1IOXfg8L+/d1qsPQ0e2YuKKhwkuXLgS+eP/TVxuV42wGfrw
mkczwkhqZsMt2HtirfohM8Jmhq6ip4S0k4B4TJblq0rqJRTSyvf8pPXQmWke6oQUiekt6VIPe5TZ
QfRjAQUhattOQKAJacB6ttKM6H85lU4lA3iTQIL0kHeAdnvnjlEyaSyrcWtAuDnWpv17qXmXyer1
hxWoHtnuz5qR30EI0roOGxkOBlDCfe5r1hFqhRlBJ2ikRpokocAeVpwtT+7SzCGPCyURJoOVTYju
AOlKCOyz52Ja4xNVMa5YggUuOL74md39tAr1uPRtc6xS3GqA7Lywq5dsJzwggIsFEJXemUMls5FL
5ax9YG2/0TOzxevrU16R1FmXrUZ/3tLxyiC/qoqh9RN3gMx41Tz0tmB0i5hxKegqFdrETDYmdba+
7YRJXlICne2sJut28NoUBTF2pIor4XqjFTS0cf3UKwmaEGVo557uDzRBaDs6BYsLSDSFRiKC/+JF
9ATg9+jwlga7edxMqryxZD7PJrmsZMnaNtZtPZ+ulivjkcAfwExVHSmTuDWny1bqpXinbCc+aY35
5Y51syPUSEBDeFDzrkHsjEKEH6hv5nKo1ynUFq0MIJORRtwN34soH+gzFLDkzfscbK5Pj5YuTUmO
BpM8JFT6bduZf+xJwVgeuv3UmDKoSDX0NXiM+Bvyg0NP/yC2ueU4apd+XhpPa8e1ALrBd9dwPq/Y
RotWM15OglMdUsSc4XXTq/veQ5UGofngKQOF+dT7A3QMRlakxpTWWRCdZmWMx6ryaVXWznOUoIBw
9/3QB50zc29ilW4bzr2ASYOUcFEfvJgXJN0DJALfQ571Yrb1o9W4Q9QPdRXNGhGZ2fQaI6MJFi2c
MXf7rlYtHPLMj7nWd+UVNk5HNovMHN5zKW+rAjBdb5KkaTnYxB2HqbNm4Kto7NBS6zs7je/a+JxT
QoK0db6Yimp0W5kP5IrOQr3Is0bkaDiZ+EqXYaj2rnvNoUiLJwQpgjkksSpZtZJfLpYnAhv8adjo
VDbZ/Vp39KPRNyRdXHwNYCKAG2NzqarRDNIKgDxP7YbRY5DkBK07yzGI8B0VmIji7KmrWNfrx/tt
K19JEDSQpujuWd8Eqx+R5bT0M4ZhjSJBhiUhr3ggl6zvP+e1uMFt3bxaOPD2aS3kPs5AtG919ZvW
PVqT/PHvhxrRLMwcd+eKNg/wnaaneSHIjNfmXGJLOZe/f/r7IelKI3JyRq3/+ot/ffr3my3xJVza
n//8879/+te3tpVLrC4XKfzXX/zrm9FEqVO/DdE/34ZK+X9/uX++9vdfTR2HVbpq6+5ff/GvnxlP
pJ0YIPL/27eJWfyfL73I+lMt6Qz9t+/952sa4uWQqG0q1//70v3rv/776WVZZ1bE/+c3Nh4HUyQF
8f/n+kAwGo+zVpz++Y/+uT7/fK02hwfPRCqglH3BiGtf+myqJv/v52usxDEe2v/8LRZw+/L36+bC
4HQ3l8Rjc+7XQwRnMiJebAscV6QvWOX7UCkDQOf105WTlGkhVNHG7mp9asiQd8vqgggrKgiH+Ymz
xxWpLNqp+v0vI44wsmI3zS8OhLH70QDpk2I7I+F+2k4zkhgLz08EmSh91/R+19sbESWNbQZ5Yxs3
4D7FrYpbzGIrQqqk014cfAH+Qh19a+dm/ZTHCD9tgrSMpeqOzroNZzonrk8+oI9oSr6mnKFCvP88
x/3ccizPGZ42w9laniQMw++cYYheN5fZMcHYW3Ty6PwdlpU0FrP/cOKCF1OEbrzi4zI+NZriZydp
Ukpvuwvidtt3uoCTZ2by9YDdmpA6DELWxF7Psnbt7JTjK11b9J2d7+XKhEnazPQozMfFyRDPX0HH
RX3dFTtF9Lb6pvYRx7yjJkB6Q3wS0osl1d5T2Xxthp5H/ZKRpobnPcCUxpErr4/MZ9Cg5ozWqwyn
GEMUKPbbDkz2p9b15zKPKkLc9/2GGPlaBPe4Xz2gXgh9bZpDehGh+4xPjAkwmSKFD81eC0bnGs4m
j5bY/qjJ9KJY19+vhO6Fh7qXhF+QRbbj9BUQ752wc454CvSHdCuZJ+XCjFApocN5hi6gdymihI32
Bu1SdHlfOT77ILd0setHI9IX9uArcvXQUahHHeIC9nSKkgkj4WKRWZ4z+kGKtvlmPCchKMqKue/w
LuTIxeuZH6z42sPeTtDzYm+JmHtH3uy9tzHrcDJA4iOTzC4/M2HmZ+iKHK7Sk61lR1MQuMPMAH52
7k90XU+UZbFAE7RYZ43O0yFV1kEzjQ9UH/rZbcaQ3hF6pw3LyahBoFoY+UhJJkab7AomNfos39ZK
NTeOhsAys6c5HFV/vxIDDNrWYfYwNrD5dIJGZYIrYmVXz0Fqg27z2WQCRfjwjrzZ96w090Dxe2D1
JdYu8lWy8YAevPQRAf1Z26t+I0PWlrZ4NFPPXfAS9U0kEzWfvfmu0Lr6JAzzmQRkix1L0Z7wiD4k
EXS28kCWiXGgFve9elJR1zklOcxoIIvM/nFwg3LjItSqGziY9aL7YLv0gAEIWitFydjWX/COm2Oq
J49by+tpYnB4m2ndUUGUNTvr0tBI4WXBnraiIauMEObqHi00/qOloW5lJgtXQzx0xaTtaJohGJx+
1LAuZCMNKCg6A3OU3pYnAosJFErDJS8BBNcZZK4S7G+lPQsC3oOkNctdpnNKS+r62WivzvHGuB1y
wTGi3zpSLmirQnFPmbTPHpEAPAFJ4/r9UKn7dtRuubdrfHPdgVBgJuiiecN3Hgeu196Wtjb7vaTo
MUici8axi7nBxoteWZHFLMppcZ4RyvsJlyac4OLSLVsYsnN0lbQFu2R713LaJU5K/eXK/rHVaMPo
KWdHAXATJoIZ7DuD8mdCUOUva/45jv2XU8EkNwRPN6EteaTybGO9offlMaZfCSO/1M470HVU1MyB
DhtT86uPZo0IDPwaR0WMBlGwjnMzll7USQS3k+tkgcRMeo6LR7ngZh3p1YS0+mRQJPcek9SAE8t2
gA38PSn1CxCH786UYHm1mKw0SzgSf7lfVXYsp1KQ7bU0kZ3d6Mijj6hPX3EXvxULO30/it1kaK+z
mL44LH6VE1lu6KgIa8MKaE40RGck6C4B65mW0Eiu3Z1cRjdq5B3lNwPCrWo5QNdhYRfT0ZJEpM+l
HgIt0fZoHRo4fdT+0vFHk47Z37usmVcArFIjn6IZ/lx/lVHWb1aPK69O6quggbapwVgZ3MNSdI9Z
MWenvpxXesnI6rZWfHWZVvluFj/FM52+PnWjLc9C0T4S89xEZjI+1UQ060lLv1MBbq1j+2O0P5fy
T6LPn5qOjt4oWR6RJYGLCTJR0R8m24cDNPe8o9CGdroVaXWWRPHU7RQRNYdEGG8r1mt0Xvh86wSZ
z9T2tNBydNSpos0t8+fJSx8nKRGvdiyTjURUoA/3k7G8rgX0B1e3mMBmN4xe0veiQ3ADs9AxJ3Vj
g7hkihTBv7ADPSWrrZWrB0ajfBINMIXSMN9wPkmyU/a5El/O3H8MWnUdKWMawM+9Z5ZAVvaUPLc1
0xanmBHFju4X8zX6S7Y8TNfeVC6ByqM/QOZwV6y9cwajXgWGIGwiyAuuBYGn577ykiip82PPonfo
CcfoBvGiGzS/Nva40EREWtKj5zObEkMffsy+NSNm3yXhA6dlRXdBctQZiAuILk1diqQzDsZyoglM
AO1k0CGb3H3nkuAyGpwJTa4lgVw0aLwG9Lr95GKsYOLSFkfyhiaeTRqTefOH0wUn7x7JGLlsZMF7
NzDrU+ywPKRkxIHIIETUWXPy5J36xZgnsIa5dfGabp8Ncx+IEUkeQlS6jshp3XYEPeFwfcdjbXFq
bzOkEXqKybRpo153nf22qioo2v6NfNA11AXncH2bDwkNI5Va3n0Oj4mJe8wphBjBhZMZZ7UNBxIj
OTwSvL+jHUzSukPeyJG+iOuzm6UvWvaq1rhguUtZl2fS2fq83kguRItctoV2Q+g2CJo2/gChLvbS
05intbSfk8m6iAH59ZA7qGdi7bux9c+uNOMz5fvgA6EpENXBneDQB2vopemzB1HaH9c1fqN7snOa
BJg4Yt3Chu8t7SemKqRhCRex5MDEOwPLBCifPZVwt8gbaqZpZOk0pi4OcLpftZlBQDuRoa115iUz
kRl1422CCj4QuQwnBmuBXZCWpthjrCs9iWpOESZnSziNTKU8BqLqtY6tJczA4fZnq6/KYI2HJFzK
hTbnRP+LMnsM+lEdu3q+LaB2hCCcFg6sb6XggL+sAxrUCh/BNl6XFn6JqVkP+DWO7O+kuZbdr6oy
MHZO9temt+9u0iLJIa6czD6ClwQWS3IH1XhobETtc2r85pZATec8GHKAiTZjFW88lIVlsn7nTOho
23nrc47SvbVEFvad6iKV6kcCZM3ITnnfTa16ovEdETlIV4Bx377XGUXWsrtdimw85/yAgDb0gu5q
FCntJy1uSY2lHJwV70fT0p2tkncdXNPeKkzc5QtdhbKNIF3hch4X9ig500B0kL0cy6dUDtwyW8ks
bjT/mJN1j9AGZIFZRqKf4Ksa4tc1nVjbJG5Ve/Do6zrJ3ikr9C5DjstnTwANsdJEqJHz3DXeQyan
92YT5mmqKLGkovvsldVpGWLBeB6dzAovJ+g86/6supK8JSO1/Wr8MZ3lXus35wKSrTk4Sl3d0ePd
VttwecvpzBsDx1bfr3bS39NqRAJvRtJJrSjrH3NAQwHTKWK3loyBWqkBpaaDhJfIApSVKCL9SEw2
OfTUlNpBMf1u4SbRuZOvZiHvBSaIXM1WsFVNHNV58YuhxXLCLL/DEkvSKLtBpaZjWtkGHm0WDqtX
zalwPXyBxGEJ9L+nLGub098/mW3qHl2G19cvC03eJsoVOyfROpy1Rq6uvXa6gUM6nQTDT4/KzS5d
zhIj0b2ckIY+klk2H9hJImU19CbqjEplBtCR1vTXDLM7/f0ARqojZ8VOADMQFWJXp5io59H8qRUZ
5nXXhmsSX9smFYZ8h8wogO7dyaK2OUETJone3P5oJTQAuXkfxTDrNL/WhzxDPlxmNIPdFYHP9Z+0
hd7+50Ne1kQlSKbVRKzaJ8N2XoBorDt7dLkBr6AMooCHcON3p6Z2aEGpbdWjAtl5msR33Bnq2qbh
HHK9OF7cLIeNvNaWA8ka1ENWn+gTIUpuWEjtlKCL1kFHnrnm17qsRhhnJOCUtFbWrAHgYxsn4gJh
N859dlRGRX/WZY6tXDsL41hnKS3QZOaNYnLqeKRHGkxmFo+VMfauXJ/Y0VCy0RZCqfO5zDTCvXWU
KI3nBRc857kUqB62ZyLc4ph1zKbaCYU1ozAZJM0jG+S8icOuQHySS47AJRr2NCu/iAHPfGXIL91T
8LWhsJXCA400TU+eMaHzlCtUNYsFFiHV0VwWphKU3u54wCaqGDIdB2O76Gz8FRSDMCnzSy6G5JAl
485O+y9TpI90pL4QIGoUuv1bnQIq0DOdOpWIRzaxV5JHQEDn79VRCeJWxopoKL22dvhIiRsfv2XH
gcjSvkfutWiW6CazjihKl7QApO0EGgPPu/qjXwsPLwOeLvSMk+sXTN0jPIAZRimc5KqyKVvp3+ve
zdpl3dmrFRIjGw8OCKe72IIAARMJNRwOTubEni/+wrGsx3mFem8tyxBaWkUgAE30ZmXbyRROwJEH
mnzQ15qgrGEjtcNt1i64Thl1lSMNGsvnNLG+BvNipU7x93VODi4LWG+3WUPtLKXNbjuWT5rrvBrt
RmlBPVgP5isSfzBlYj6RREXzTIkDc+DX2Jg0GJ34wp0ku0GLlFjNEd8K3QAkhHWasKRMCLVsnTk5
QHJCBUFfERYQsZhCGEBpuNdT5PmGU+5sZ/wzIjAOjTnf59BWos1rY3I4E46JExFU5dgFq1pviF5d
yQF3TP0rKWNEpXFTHDcqvKY0nxN0KM8Y46lxZCAa/Uba0mEpZ65RD5DjVtA8WcvLhKr+rgwXanf7
zbl12M2Dt8sXIHlozGlY10YWSrIGrxXeUj4qAljYNYAnWwYb5QjUrky9a7eCvKE50aLWtcGRmBv8
juGIEYCrtLq231Y4N+XFdtTbYs5MmXpCs8jbwf5AH9JDBjpdx51W29xqObelsXrmCaVRa8gpImZL
8dPlBdRLfUzKs9ElDjMXp9lT8qAWoubauaQg7pn7pME2WCOZg847omdiANr0ddL76tJoj2WzEJhc
5JfB7f+gNnpyoDvS3/1hQDYgNOB02Tb3QJA+0MEzZ8rsj9aC85pYMFGTSr4zocOjqDMFUVNlh/Cg
kaDK/I6gK7yZ7rUB5FZIUfoitDKweLL3gnygx8JFwnJAcHew2Q0KX0gXGv7cbCTVE+PWYUwhRbbL
th+M9i718DrlrloPhBvectZyD4RDCEh0eyZiIvA6Tj15WWGhY9rLjR+KmEXHaJpfmM8HZKLKOWrL
ZarpE1+lruwfXNNFsYfnu7UYvUh0BhNQCnsW3Gq3yA9HML4Fj9fvLckhWLjt92AIUEIUVLIQI9wF
RI+NhH00kDmJRmKIsRFSiQ5AnvKF6UGHnq+2HkfTqM6jR6lrGcjxtkWbwyIdDrbbL/dpWgSoihis
r9PZRZPnK5GfUo3Sr6lwTgm1YO5rJC1ETgl3o0y9XUsD5NgioyIZ66Bt6XETWrufxxLpdIUQhXMS
AXGLVe7IMaQSmrM/CanFe2uyVna0rafr1Dk3Q42CvnUZ+Mu+d3buVuR7jQgH3/EQXzi9QUCSzbZm
PhlMOLzeRfazrXJPwb4sLqktXMwltxia4PcqEPdTczX6rhjWu7SoiKq8SoX7+3L2fqjo7kbBUgGt
j+RT9uOTZRbTbjSGz5jR9W7r3BdtbPR7z9QeU3VuqdECsh/QvYq+Cc3FcA+GubxfHdfZOGGeZJPW
Eq6L5/Vp0Pf1u20BX08mtM2ZOGrz8NGxb7/Q10nDWenbnSS1E7MjKVxWHqJBdI+21r669YJ5rtOu
hKLlqdQx4+jwnXRKKDKLnXu3aN7jeDs0y5vsLf3oMHOi5OCgTX3KnkME24IyRW/YQfv6EPPO39oL
tlyWyoAk5C2ct+anUJj8t6l8pHUx8xhx9sMVaoeZOgprZHWf7j3XuiuuRB6tmlraHKkdbSBTy4om
IvYpsg2hM9LFwqCJtbS4U12Ksq/KDxMJXXus+4hWSe/255wkaAXcBEHfHJJdjKFPGb9ssjV3jWtF
Lj8YSuN4HEbnCWv/7biwFequzshbX1FWkzk6ZexD/AP0iKogLT69mPP2BGtljyRKhLn+NqNGDkYq
mSDv4J3aBcPrzswv85hTqrQtXd1F+4wlCkpNMounY/NIy5LfqqvOKdc8sqbua2ztwziiAhWmcW8K
PMhxwobbI3UCnaLle3ugy+0hJx4L87vtkg+kCSYmRItKY8W82lM5L3sMy1SS0kKkRd2GiidOQtoM
l3EBb9Av27en0dFOvQVL5JS0QJ3Xm858W3M3DskgeBTubZ51RVTUzRJkufi+vmVj5rDGlhys4APg
GVfZo/Tso2laWhS3bO6ZQGlUlAjNkdWi7X0lps4ny7qK8mTedrlqb8bKrAPbISN9v2Y9CnJjNQ8c
WJIw+ZALqraeWzQoEa6uaZ/dli53UlsrD/uF9WJYA2Guw2acFlG9NTWwMLcHipQQ7IwNKj8XS3mX
NP9D3Zn1Nq5k2fqvXNQ7C4xgcLpA94NEzZLnKf1CeEhznmf++v7orOo8fapHNHCBW0AdWLZTkimS
sWPvtb5lfMqOPFyrIkzP4rglzsAl7zpsIgU06NbekR/gbDtkn8R4YbFC3I05863VVUFqMX0ys3Kc
LSK+ZGXZtIqbalGLhKhQZ2hqBaCbnv1cWFrjFlOR2tsdXmgncEEYDZx09O2NrRTwSFvElaLQZhzR
br2La/196AcbRaeGAESbrrOqGqFOy2ktUXizgeZ+3buRs8uja6BT2WWw3a3jYgDFxFkjaNslHVy0
dIReispymxVp7s1kwqMtOcql4P/+DwkWf3840cBEcn2g0TGDdJjf5mzENRCKdz72+LqNRLOLRkr3
ae7KlSETltueVXmgRZhqJWik7mcOHJJKyn4zNZiUQeLvCy6rNRo/9BYsKg5bCiQ3W6BuzjbIF0/c
LujbjJFFnrEro0Nq1eZ+TsmMxVJTrHp2CDSV5cntBrQEFskQUCxuWms4Czv/pMV8bScG8vFBvdZ6
fSmUM6yGLC9BbfpwCd4aSYNP95tirToYYh16GKfVNkU/hSsxyLuq1J57abmoIbR8o1v1eQItttKz
kJvx2B0tpDizGWubnsUS7l9wKBA6eSm+JM7tC3R5zy4NwwvNDNC5Jn6OikEojo9qaa68aZW4gTBy
CUf1IerpR+TOj6MZ+FsVp+fYwbsVfUPCJFddr5ZVykdNTDzAnpYXuBUWAenHBPOGjnWuOnQaku7Q
3E4HGHch1mgM4RFqwUIHn6L58ZrV52km4XolGN47yQH8DBitLmowgVS3MMG+WvSUZCzJxyZvaE/L
5KFz3/IkjUCBINRJaLozubc2GZtEAgfLp5D0SFBl5uxxUR1teXRsvDLw/zzio8pzZjVbGY7aVn3Y
Cilm1WkFYtoHzafdlDkD5bxylmmBx5Cd+ViuxQe9odK3whZ85ABCrAYEt6IftRrMkQ6FVm5ljj4a
+rqr2CFl8ELA5ZvMh+nGjaV7OyJz37RBz1yF9nrYoTx0CBXbgTphr4aZe54xHw35nR8yftYrRk7Y
WEe0nnaz/OcU95Pt5RIintlFFo7siIg/7hdwt0tCb8rkGBD+RbMsvQqbam8u0tawto6WxBhQ9N1e
LiAwOw+e2xYHa8d8bGv1w3Opus9Yf8sN7vB4zBzW2tuwkChzk9tAXzzwKTf0rHydJLqlWjN+RFmr
H5t+MPdONCXrJcVeoJmkTMovcS8TgGhrayDsCBP+ogq7a7ShO2C6OAdaMFGtNmgEVBucWNSDE4zw
bGEM26t6suzjiDFJNHF3LOf0NhF5A77bOk1OQEhXqscrulWe0HFRVlLuKmtiuoizKMquK4Ztq3qs
omOoT2x6SQOPK3M39CVX8zQFuyDHepNqtr0mR7fcxUUI44dumsTVdUhM884wG6xVJRvybkSLHPXD
sj0cX1iPH2Nf3GYSweMcHAeUOdS/ES5OozxjCzE350Dab0XYRVs1aTe58WpqWXqobJfznV1YVYR0
laX5WOc0aNyUOG6FsmkNcYZbLQXIcoVjDITB4kjM5gJTxoglCeYatEFnEVx01idorsfEVQW6MPLo
zcG4bYK1HzHNiuQAdyZ419E0DfGAuawanrOR66Jw0g0zQG1tDCVsnXI4GG35jDbqK+v9/FD797DO
/XUL0E34jeb5JXto1zCCxT3nXvxwRfLrLVplbEUK468+0lTTO9IOAekBGN80GUkDWCERd+ZATam/
mKFHu0FqK7upym0fWSV8IO4MVQkYmeQ7PmdslLkhDrFDgyAYjb0ZtKzc00D+m3Ul+fwYJbogEgsq
IbNHa5YDvV7pI5M+c4qOSY5XKRvja6Bo7MhayKWBGlejZSKan8nlZpMAw4EmTJpLPOrcY7IY0WCu
5Nr0F6mWQ7mp5wAnzfFjWjyig7/MwJlJRkXCYLREOaMF4aetoFzgjfLwydZrwOYw1Uz8LBl9ZQFV
qSI2zK/r1zEzq/2ShZVreLVJMn/sJ/kC5vuYkVDHmui+tEbVwQOo0pNS6aX1x+wE0wdvBSJFMTHi
bLFPrbAH/sAwt08LUI5F714wtATbgstlDYvK00kaxc+jbTRR7igxiExFOkOpicMgzvuz2dgm7Otd
zICRupPaKnVRd40BGzB8pr0lmQINhAOhGnqjJ8n5jue7Gp1nBKAWWA5Gg6Fxjspzi47ZGyILCDin
EHjZT81vKmSmtG5Mbp2V7F8Bdd3Fk9zkRX7lC7YJ9KGuEn1v+dDkwpzbBk5ohhbxRSTWpZFTvldi
3Ps5Y4jOxBsEOfUCrEmemtBogfCR142lkxZWhowX6j6YRmW2S9oJ9anGBF3r+aIN6w2epoDbMVD5
nnNxYWQf1azTGY7RcsnpqiJEfDM6tdjkCTZ7UhltFG2bRlrvTV3XO8NeV6HfHTtxj0MeY8nsHxvB
LgZYNTW5G52zKt24SVh70gkPUefcTV3LtRuFNxMmQu6qOTYKLgY1wvpITRZeWJG7mG7HshdjIfTL
J3ZuxtqBHbux3auJueVqCPiR6iqx7bWC0w80VqoZtEVodw3ip8R0x01thf8YupXZZyC+XA9pB46L
uB83TN4QBhDG5RV09xnW2ZO3TBenvj4bIXAct3Bu9AxOS4NPF209LkqBujsiVzpvmteEMEh4jQZe
GJ9M507f+hOpS2ouUb27zWZI2BgCZ1/3qJn3NMsfSzG7W7A702EAKZFdQ2D/NGlV0kZAiB+H+X0L
9JC9wVyt43y6djjZNpqevVgzeYCiYWj+c47DV+CRGZI8yK4lOyU9S5gOB+q2dmwiEYoFo6C8QYb2
YfKxpVt4layGdpEd+uwd0IOEeoxLHJaSV03hmymBTtTG7K6F2IUzJK6pc84wgz7jsnpqNbVPc306
9BRwVR/skIxiFWhxI4cKJO3gPIF1xjgrhUB6sfikW4IE/EA8JvZwAMKVn/ziYYrS6qTm/LZpBZ4D
APkrv72WDgpcHw2QJyc6l1V/x/T4ybcJmK7jiR02uIukVkByMgPvB3uH5ZJ6yLJaYI8LnimhxgvA
Si4jWEVj/CHrEfUkKd4rf8qMa6X8LcEarCpUhbq7NUX9ZCRWsnP1iqK+nFgy4q5/ZwtREb58OyH0
Bzgl0KZzk80MJt2JHjeMf4t9M0de49tqnbW1v8kEOE/ENzu8IYx33JRBGKpc+D3TFnBxvdcavFgu
9iSpQ66kORkhX/Bv27xdz9IyaXgeRFuVJ99flt4q9sj4fbc15xb457lB8bUXoN6DgFEjbZPTYFnz
ISbv0Z2n60EMd1acHucMkmvc6fpORfrejNIrp43XUaJpe0lFyD7PyjwLZ+JU4zGs6ibdB1q5Kua2
31ctrPik4wadKPzd3AJCpPlufUJMeoypjbGQmLueApEsa15KxpegJS/XB50hAYGV/jfIut0qHx3k
yJ6WhcWAa4YQ0qoxdc76vGY/ra3zuTG3bG7XYSVLbCU/S7hHXtpE2OJU8eXKqEf0wxXWy+BAgmiF
IY5l12wYyDg4Tdbyndnkg69riy2CAaOt4Go2vDE5+yC+wWhXGJYZlkZ7F9JVgW595baew2n761n0
ZJhW2BDojGZU9wHRE+vQGvGP6Bz34DqHKnJg54naHdsrdn0OM7Axol9o6CnBxcr4adKOZpW9CPLc
8KVYWK8jdej7+T4qacNXlv/uKjxLXdUhLkPR2oTE56gWFpDqGfHngmT3nBs1a8/E9oau5YZAyHDl
wrTBTOKzGgbo0PXOOgHLWiS1Pxgc6HvbYhWwIyIJ2ObRZUXvpg/XtetcdzF8HgFfdrCH4kZOM2c6
fSywZ6uMu/dcgi3xDeoW1ukNgO+Nr03lJpyvAVKsq4ZpFMbPZ4eJK48a7tstCnZX242laWJ4DIm/
pPsNMyhalSX1G+gCRn0Ud/ngQ3OI1D4vTOY2n/wd8VpqGAoT1w/X41tQXQbadBStKr1V9ELyPO93
QzHQXtdwpLeixEdVoCM3qhKP02yxeWUaUeuQeeZxPMeJe6OhGsmT7n2a/B/E3FsIUTXNs9LpNiOr
pWJ8j6+14eJL/e0AQecYR+2jldYPjPhKYPN0ZFj6/LWIkueJQVJJQyU04cp3iaCKJQInksknWyjO
gSpCxoRyclUHaClGJ6rwpbLIpzka80lBs6ASLgfGPvpeX2yZEg3NfkyYZddasWvbCZ+7AQOJofWu
b1jUBh2JC/7MeT0FqbGBU8EOt01ReBkDI5IKYNla7+WeID4c4011haGa/iAY4bI2T9msmycnS6+r
oNaXc6E9JVm3D/UkPkqwP7wxM6MYVfVupvMHmlQdSE1BrQN6SjQohFrurLrOnVjp+BNnYHWis9WR
2FttHYf9axnFjBPoH3I+0ToJdfS3ZotvTtG9Xqz/SWgufwAFeW0ktEUa/1RzRjWhfyNdSBguCTGN
68Lw0D/YtJ1yfT43tviZKSrKoPaPjmvxzwJtZCfdXKcA4L1AWeNqSNNiAwQRml/1pIO9XgHNG7i3
tq9DLT8LccPNElFd5yXOB3bY04wD0WwKcmwR6EsbGWPh75pcIoLQRvzKrky8Sk2ISSB0rtMZfUx1
GCr2+l1vvCA7+xJ+zhZxotFrZHQdG4Ycib+p3RZ3WZliW2uQJiOumXFVeCN8ARQBI94BRiIV8pt1
CwJom8yGQR2OJgph6KrsslfbSeKDb85oCrE3wJMfylNBO3TijA9RAXH4gpEZs2BRYR4g0oVpGlyV
Rtsc3aT+ivn8VmE9pauq8et1VAfrxmI5cIeHsCHtccjTcVul/Q90i8w+xXU0atXOgJGEvbBZ0wRC
uSmZJkjaQQnO5K0laYXN4lFrXyMb7oI+oxzILfzU4zxtNDm+95m9sYokprcW4Fv/0iK7Xyn69Qwo
VmGhaEeHJdMd7ZSgt1pngWNcpLnsqnJ1lgWrlyKLezDLHH90fQfvHi9dwwHUC4Y/tCnXbZ7dD5M4
VO7WNdgOVWZ9HIOipj4c/vZVs3z1++HvX/n9e3/6le8f/Dd+70//7Ps1vr+nFT4Sxv/103w/wa/n
+g9f6vcf8fvlFss6I+j/+lj8u+/4Ty/1+2nM3FPp5BywO9KD1IqesbWpGDBHDimCQcq0EiGVEtUW
nNB2Xn5OXnZ+VHm6dNWXx3JArnT6/m7f0jNafX9JL36C6Lf8wq/f/fN3sdChrV2eKwywxbJC/f3x
r6cy+7R++f3NEnsysJj08D1aH8gYOn5/VQcaL/n95Z8fx/AP5l+j+G9RKW1eHn9/qSFo+tu/+n48
WcuQ4M9P8P24XEb5v5//+9e/H5J29/en//V0v3/06+l+P/7+/e+Hv9/47+/9fvJ81ruNEwzvwonK
I3C4WmeWbBVHUsrMfB+UfCmsClHx93dbWJl/e/yHH31/l1lynK7SoTmOovZ3ltYWJwTzP5AtvwSR
hjF3sPujT9eohblIHDUfw/KfViVADZevXNM5AhNhYu4k7C3cHks8yRKIDMFLWAPG51KdNd95Kwbq
qqSbRiIz9kYNDS4uv9AssQwyMOAWi1N4ymmnFz6D6R5dgWY1n9Ns0OFe+MRV1rXLlCgnlMEH4J/m
n3M336NOPKExAqJXM2tnNDKthrAYYEzhNcXI9Y7RSV9V7XoIHIlbKL0NoLzycmg+DMkID95ZVHYY
ldi1e3lC0oINuiBqcP6l5HFrJ4H4f+WEebuqKqXYRV5nuf0KycFL67y4rtP0lRe8ccd+2mqtkaBN
QcgVxluALfojrSHIPzGsLt3rlra8PjVUhFWSL0PNEjIqIuXJl9cheu7RFOa2HoM7xFwGA7foRyzm
2ivyocXe2fRe2W9APD7mpEEwGhtQhEwRPt8G36wyL/qM3JCI6HTd+MzBCzKb14aYfmZmI9ZJgvnI
MmiExIH2MKT2rs+a9ofvtFQaGXVrMNiP4VLW5uuhphBujYgSfPxsSNo8IXcM95Ugg6XzDxMWI7zA
2RcS42LVdQMGb6pIvysv4YQDCBG1WA++T9vDBynSzANoqQsaakwDbLCO0KtGOIMYl6sO0Xw54ek1
C+bMCNzzH5mr3em1MJDTCbTY9oghqu6GVeoncgXRv9haCChQpWgbZi0/oPlmP8Lq0ax9cc+ogv+n
mJ4T2A8MPFe0st6TTiKWNiPDQ8M/M+dUxvs0hv6GOCo2brW2CZV95fbGuyB3g6aMqDxdkveZV8r2
SEoJXv2m5+TGAm5pJotuhmbW0NVLm2H79e3oQhv60YHkVbozKEIVX6ZeQmhoMhbpI7sGcRJm+RIp
Umr6JXUsmW5kayOJKWe1tuo8OYRa9sNFZ2aXuAxl6GfnIEwJjGWqHjIERqFDA2FgZz1Y9JOhnt0n
ZDpsXKNAVJYzricAD9VTdmcq7WsmeMLTgH2sKSZ8OJfydkr9m8jeNTUCBvZf77mgSQ2KelzVgJ4z
mHY3eqQ4pPQxe31AnI6DsaU7T+WXjTeIBsA6PdlRCluxodyIx0bDSLNAGtstIsPawhladV9jXp9T
Lb91jTD1krh/VPUzgYKx51KV62lTbFXKuDhTB72oUTohwFvQGosySDXMZLN9EtRvOc7YdSHGdNcy
F1kzlWeG77d7J4OEoxSDm1ac8FwTN2hED+gl6NgbNML9JnkvBXzxDG3XQu5IKvNFk4sPKZKCXkCB
4aAQd5zTxrrrGQGae70FETYr66jXJSJ1ySetjRiBc+GNPRdaA0bA5F9Cv8wxH6Puch4jx9kl5iUX
LiWd6JGf9NHPgdkPfHP24XPmIibBtVgRAzm3zLyEyHjPo82EuM/0K7YWJNawoJ0wke2bhY8fxKDW
RltZS844aNoE1+v8/bDho70i5n4++91MLOiMOUhZFgq/5cvv/9S0nQEi/OHb3/+o5Z5YJIIIFLHo
jn99b/lH2lzvkeT7xyqri3knVAdasxoO379hsZlrKO/PU4ldSMJn8EftBbgP+hfZnRrdwLifQIMV
3bmfs1sH8vO+kcYlaNSBjg13yiDUPXi8s5+76OCAVaYjFFiMf5BJIlyBV0nvnIwcO9Jc0KKkY8iE
2U0AXkjJq1mHrKwHDxfOK5qdW+TX0U5bNJJGWBunNAPBalSIIgRW285J8am4x55m96aMkhs5qHRd
sBmmqIbGE7pou8L7ctL5YKVN+5XzZ2VQp6OwtGzOq3GkMh6CI+nlr2DL/MXv/tFZMO8DMH1sZtEz
cYGDcDJQXAWItsRWFyhNJK1kzYYQMTFfYHvBD8DSrZLa2tFAGDe+EDfEJ4wATtRthR7Xg++A9hGc
M1fNobKsnyTx7HWrQHNSzQMjjfqlkhm6O6vd86QdMjoT+aHLXuUJ/7f0giS7cAxeu95+4P1sA8P8
KUV879r5xezVsOkiMEbT/JJN6b6KeYNCuZ5bpteEEBMWZ7LkTAU8nNDeTO58gRhkHPvuwamgsFlQ
jcjhQm81lJupaB/1JkMAgew4HAigVYh6lX8y6lnDAn9xO3obZi1pB5BSaUQ0Ban32ybDPxW6V/YS
f8KIEjOQcTdUfbPRFXhBp+MgqjC99Zn6raF4B57dWRJHOBkLxM7u8pYeQGcUYCwdGiRRD6wZjTA7
D9cgWib5so6zgYCnMLQKdxT6zpZNSmuQFqGF/l0VoM8Zrezcmw+17by7PmVqaoYHm+7IpBD86wZv
hegJ1MLBWXTdgSvnayig23RD8qFLsV2ggK3efBRWF0DO757irL5VuX52Uv8NaSjcqhKVnO47ZzZG
a7bMSBDjgiyrPqa/V/eHPihu2yDpN5Urn5BOFZ7lZy+TxSkiKRU39fQgUgs7cnOBjf9QUBd0FllZ
4SsKhmONC3AV2gonTw+MFAHma5tlpzFKI05b4Z+serxqW8slscJ+HqKUXaPZONRIS1eKbIeofauH
/NGYooNtmF95Fr8xtDR2aVufpoYPNxbWybKBvtYvVkqDXtMhxkCkzebuCdhgf+xnVv9cbz5bbZ9a
kmrMpRQmvHmVkmh1CqIKhovMC0TlO5I9OR8Iz0zuUzopK6OvDnMOpXlwyoMtQFPSCVTrarQvzsg5
LWhXbGbaI56f52qtyvjnWIHaEiqAxhtiSsN2gwYtDjhN2SQDAKL26pQ3kze59qtnblfyEPZEaqKg
W/uh8ziFzrDtOnWvKVJVwzv0tOBK4IAwHUO6XsYHRiLI5UJnZMtPB2uSDhuWrFq8HVcdRJBt36mL
ShUmPPMIiBO5vzPVu8WxZSic27l1SAZis4jfKbyC1CwEdR1s3G3Z3ZJLN5D4QVUBl7NXhBLhs064
p6C7NfrIywb7jp0DfDpxaYIpxHqeb/gjoSNAY1hbjvPVCSwuPh97HsVyH5LjQ6oY7HL3XBb03YvY
p1edMfwhdo/ZbR3caPAH8xRqrdAIJ9K1pUQyERXVZNEiaxiO0/xBduF6Rv8J9gNcZBcW0coV8EHC
qPSakqKSWptR4yYmAYI48u5Ol2R1TKwsPX4GBwljWAuOhpLcay3lZe6z0vyfpu8HXJ3l01x0jIy7
8stI6ks2L6hkis+5xEaYjfSkG/uO/AZGL4bYubgINlbzFUAS0pm7MI3oey8exQUhI/wQu9yFTP+p
7gkCs2F+tewjjCg6q7aINoWdfzR9sOGQJxucJVeTWXabmrTHYDomY4aEmt4/AQkNAS0S364Z4JZs
hFNt4ro4u8rdde73dOwcWpTTgYpgXjrcBVRwGRtyoWX7pljuYUi2O8bL1P6AksCfVsfeYBYLHXLH
TQP4YEODPg/JFjSQO5f+CNU+u2X1LhEPVj8ZwbK3xY5GIGJhUb5Rc0fe0FRffYfTxjUXMChVQQcE
ag1IAgQ5ea1eg1keLhmSoGJ8mAXtc1mUz+S9r62pe2oC9YPbqbvua245QXISyOXouvoOl1BB/JVj
zMz7n/jzr8oYdM84hZ8ObpuFoEOON6TjBaSuFdpXlzrldW2E+0xXN3MvP2wGFesx/IikfJ17lEmM
k7lB1DSC28A91CnySWaCR1GR7piZpbbL7eaumLU3EI4MGRdeAbdXlnAQ2xzZLLJugxLS2RwwxMXM
sYk69JGRlXiRQuWe+z/rYUy2RsUISW+FYGj4Vg74fTV7pHXnZzR6cpc9Un7mY0i3f1lSmv6fJVV9
jP/3oygXKGLY/vP/R1Gx8Ce/DxTvP/hZ/ENU7O0bS8Ifc2K/f/9XmpUp/mpJRwky2R2biNZfSVam
/lfbFI6pC+kI2yCq9V+TrKT1V8FIzXQFcDVpgmP51yArqf6qHAmYx7YsRaCVK/8nOVZLQu0fUqxs
sltdXoX/KRLpdIjY/PwPKVao1MDJuf7SbadUi3Ivt5B71S6rdI1BoA2O6Nxf4AG1slnZ3YzMAuzU
aqCIFxqw3hJSlF/0m3TMn9Dvo7vPu5s/HMebX5Fa/yfvYFpEedv801/E8h5+ffvw+U9/4T2aOsnF
kHp0w+QNC1LC/vge8XSJWE9U7TmT9jBNe7x3X3F45Y6muS585xDPaPjtwAVhDzmqH2Ma495//h74
KP7hLdjLh6QEtERbLjm7fzhMKml7SE16DW+LTZhmPcTCeSDrlcy90H/gcmR6M0bJ6j9/Van+4WU5
K9CCuZLtiIUU49++bBmr2MFrjBUN3l3GXtvF+NmRCF+PuBexySaMxkOWVxLcPYQlK6scD2X8JLGg
E225nskzGiNE7TWjlaDa5E60R/n26rjxJbIzJLxW+F99WkpfPo9/+3k5JvlquiJF0JGGvhzMPxys
OR8hcLY+KepOVT84JWbM2Q1eEYPQudeVdaNQDu4JbEUTmjcYCuJqvGLfQLijNeXPXBA/eugUP3tz
U1DL5CY6GWtmOaE/FchjhMpoTnsK3uFkNFDuHfMcR8OVNiFFmHKvM+c7soNuKNN37OCvLBdc3aLq
18HzWu5WNcu6n21JXd8i1NSzcgueccE8HizrsaULNY/Oml0/IcSb0I6RQa6obRAEELrUY3tuuoM0
SVrDoa5SzNtFcRbsza0w3zEg3vvEVTajcVaqO8zMV2LmguFketMXM4ltbgXXJWIN5sUgsXF76ruk
TBY+0MbPw53oqm3Vo/u+D5rwbnTzs++D0kGKyFLopVG6ddPhNiKmxHSuK7fHeTmsGgfLU4iWRVQF
ax+hFiR3GjN2VT1/mOH+M8lgQaoD8DDgBACoUrXc6/V4HyHqNEvrYLf+K0L1Q4OurVMROaotuw2x
A4xFPPp4ynT70A3iHtokeTzhkZCoKyZzVwGGCC0qH0pnXuAM78q39gV5PWQCsDWlZZJ6DbxOepNa
wTBQQ45Z0phow+jiD2ASkKHHqGnbPsEoPB4qHa++cLEugIo1f6Q4PPvav2rydAt+d9O4cmfZxh0A
OehTTPH1dsPiv48GfNFZuHYFiCs4Fs2wdXc2vM94MnYimh4z0W9UFz1XlbGDMfgYVuWFpgWrtH1j
+AB01MKcCzgVVmYUXUEYfEwXEaO0249AxkSw1fQou2SL907S1IBfOMy3A8IDkouYj1Ng1UdrkTWm
fnsfAPkwnR087itH+tuGnmTCVs7Os23NH8jokzmeJR711r0CIfvY8FxhnX50erOhNXStJusuSUd0
IiVDTY4yM8pne15SJDCTRRjHZ5z1tsWxUtZFM1/1iCtFTz17VBfCuB715MeQuZ5BYAQTX8Jmndn1
2rmjr1D/TDE+D0W+bZonJ55OJvWU1Q57q/3S9IReg7Mz6+w0wG9H0LkxImdfmoa7sRSfHZQ+BxWT
otpsi7Nv2Q+9a78FixYAlC3dDb1ECOmgwmfi6nTzOSgXKzGSo4aMKDEeOnO41Rp3IQzuAlf3BiAS
nTibyFqlheTIAKGnJTeN+WBC8HKSee80zpbyFvfgeKx0e29NjHCx+XcGU2CEcURzw0fNxoMVdxsz
pq8p6DZza5yhzjUTl17a3QYjeWzjdGS0dIPZ+lS1eOJjuIFEuDhslRwN+e+5aa9Il8IHgMdGk3uF
ebYlrhDCBzem4eA2/WnGmlK5KVotomeq7rZLp4OWjieTefPy+WYw9vKgOETRs4DAwnl2tEHDlrN9
FZfTqW77o6UYek/Fc0CoCJsR+xrQK9mvCZbGp9b5VAUGNnYmDW1Ex6RCR0u9fEbsWnENihUYw4rt
IJqxMrtq8NcS1khl6MQjMRnjQVPpudV2k22Ta2UiuO42pT0vLg1uHje4Jz0yC9izYSGYnuDdGIRf
yE7tieu746Z7V+XpF5gCSBqG+hyc4la0Ib3tuPcC0MgkRnP2Babz7Kv63miNW+pPKOVF43hDkPxk
rsLn6HLGBeB/mrlDVSLIb3cjn9BypFp6wUvRB5id8Rji9o+zaG+X5uLaYorMULJjGE2+mPbWB6AW
8uam5Jh5hjnQmg2AeEwsBOaYf7ErTjB6GxeNIMpafVhy2o4KgGEUXjPzMBAIZNWKace9oLof1S4J
0nuhuRuRCcY8eCCMZpur4FbkZIvb8VFFQE0yLXmOdPlYtvJAawE1ObFdcf7UaBBstTa9KrNuCTFY
DaK5JdaP0MmarAwU2rnRvTD158Yf7J14eCWpCP0c7Wfp77Q8pnYB1nuY3IaIbQQmcmZbHke2Tl0P
BsAOjdfFWlEFD7HhFSlDcPGiZwzuevaSYyyw7nD02rSx17Jq94kVklHoOusmRFf8felphv6MNZcP
0WlWjYY5OAnzc6rObSYeejv68rP0lUQrZuBkL7Xw2OviyW7KVwRlWzTQGJaTl8pmPtODE0c/uix6
MaGmFk8FwxhVBDOKIFhgLnDL3AlJ6QSom0l7+Wou+ttWK16nOXt1+vS1Tt4mYGIEU1MhZfwNcY/I
IIEjvoJITtQm6UA5t9wwNfcI524s5T44RfzlV/GmmGr4RFF+qX32w8i1b5C/9lX4ZVfVT6azh5Qc
FVT90VcnEU91EP7ocSdeYRE/l6kfNey0SKQ4qoYIfLiBzscu89fcBltLI5U4sSt8BogbvggAGQpC
KJYjlZNptEZ4twrGlmNrc1qnhCMxzIBk6ZKpnpnpF7gB2ArLYekRmdIx9ze9HGmIT5uuoAPQgy8s
bRuVJgjkYEbkIUz+yigfHykxrtMGX1oXaU+yYrgWZ/4zV887CoaGxjplmkmYUkSpRsx2tMJadmf1
8YfdKrQpLpZ7k+AFaWbQIfKPvE+ZWEzRlxUuczqND91ElQZhIuLNmRzBmrPSL+aLEyO7GCI+T0vA
gQn6BvWMRBIZA6iZuARWXYBgPafrN+Q3Nt7PFUIJnPzNKhDc6TWreM1xcwDKqNaRdD5FpJ2DhB93
NU+KaeFrOX60/5jL4JvInfwHcy20BzR4cyYmvj3uGyu5S6X9SWQL23c/e80RSdWEq9Oly25Ce3zp
wtAzR7k33PElD3zpNcr6VGV/g7bwQJoAeobwQVd8gNQlQOsGMl7dgLnRVwUGEYRU9kpe2X3EtRMY
iGSSLHuFSuSA13Yol7Xb2lJfZSdAHNogNbrq0ZD+ngsPWT7yab1Oz0WcUAQBiyC6qe4dXMk5cJEe
dFHKzQ4D4YHYyp1iguLZnF5TF0IkpKymd0dMHykDvQZ7kkYHCXaZGlbzNLyTYrGOS5DV2UgrwtBx
GtsJzVrHuUqDPqAyo12OkO2oWF1MI3obSnS/g19vK9Rz61IKVGrlnT0Mb0I9Eh3/9X19xr3/MEtY
n0NBxAhnAAqufh1YIIJ7HuXLRuj7MESoDlffZ3MPUGcM8rtwzs9hyIGRPsetEsahHNt7XRU3g0i+
irq4Uf0SbzWcEGsizaFlxqnE4ICADnAzqHfY+rTDp2256FJr1Opabd739u0IigJRqfCJTCEtR3Bx
xSBCXM5rW+y5KrmjCKa+pVscKqaxOwvTkFERfqKBA0HmzBmajw/CfFUxy5eV6hRgdVwt6jfHC4C7
1gXn9b+wdx67sSvblv2X1+cFvWm8TnqnzJSXskPI0gY9g+bra4QOqlC3Cu8B1a+OsI/2kXYmk4yI
tdacYyLOgh7jWw9ByySOOQlv3ox+O1o5g2KuS/yKTSmuoRlyIAGEzoy3OMwGESEATE1Sq7aunABQ
s8m5hPu0vv9JgjIrOPcGia4sea0pWW8/AgOnicsBnZQsYiPVg4a/k6D31qdlFV0NmT9PFf8KLhYE
Zl5wTYit4eDq0X/PjSNX6NGYJBEtski2JVEasDHLa6AWYoHXpQ0JCSr8J0/yN12Kzb7Ej++qx3hw
LKb5zWc9eLwJg5Gpr4DY4GVocvlPoY1UWrTZTS9CjJmpmy99vbiGvviNqFAXPhGRiw7MWb5Ew4o/
CNb4mvBkbv4k5LCvn3MPCxiuN+ivEkxwy35iViklOqAvXePFeldN49Zp2HixUnyV9ngnpX8YtAMD
tp0Rhj96lfyWfvwbGYQSuRRAI8RZ/LSSW5zBIyfX+7KKgCsY09M8IcozbJNzRXDpc76LlvPJTN3r
yCkrcwVjHraQLOKHExQyXPGbpiVYQ8WNod9TOYorRA39r3rQzfFDVjYTRrampmG70m37uW368xBc
ppz3P/lsNJ0Gw1Wwr1jVVU8/TYtOAY9NXvHtADN7FtZ7PR/WGL+e9JiNyp6Km+3icDOy/YBwE9kt
lpGAD8f15DcZdixCLDOpwWMhsDGMpDIsBBXBWuTJb9sETxI3hM4cvo+jO7NkMsp2RS1Qn7ScV+lw
q4RteuPBV7x5rq6ZO08i7NZtnbz83R95y++eWNbpI+0qM76NGn0Nw01/1cPJ8e1W1+FFPayhxYbq
Nc9VpDqW/pOZ5KfKoQ+hftoKkkfUAa2b3tSn1AX5CeXGzcaT2zVA8htCogJiYfoNmvu/Cxx1vK7W
f1KrQzZZT+CT/lb+KJXmuvS1Xa0DnBk/VXTxsidmCZ0uV79EgJnGXK4YHp+6OO3UXgIR3/9dYcfk
fGBIsS/0eiemlu05+zBZ4BBbJ7ckjDYqYjkEK/633P79DOP7C9Ddf+51oECn0cyv2N5+LfKJ/p4f
m8/QZ21oeu2J6CbE/rK85np5pQHSIv9nAWu5n7Ly1oy8TvW5gBegza7RFqjPbux+xh6bFbXuDcvZ
TQOUAfTlVtAnQLNHDkwFaqmvLrwxOl1F/oIZTsUb3CVFdWeG/YcQj5yesDT7JsjdJj1xUSmra4fp
nPwIiM4iHstPGMet4jR4rbL5NTb1zd87+HsrOUZGQh8KJz14GV00dedVLi8jCOzv9Eym2RNWJeZR
85tjOp/JzEahlo+/lYLUQpSTdLss+zCnqBwNhL3TreZ8aRudgulcG7BDAYQ2YXHuSTh+/T0Qg8Na
o55MXJyfMKxYZEiyDbOT0/Ea8CfvfOw0OSU7EoRZm3bNbGH03cTK6O4DgLJL3pd9iEfRMx820Jxg
BNb1fa7ZC9tzl4PXHWcX3osmNBSoM5mbifVr1OIRfbpiSP4U0/xkxfi7evd+hm9i0LQAVzcnPG1N
yUGyqhXI+Jf94Yo0ACSEuaa/QGK5uVFbdBRmt8jJT+qsaPra2nZaWHNKYkvdok64Mpl+Z0MeHJLl
eP7/DkbYm37J1OP11S8lsDKhd5vcCRAbkw/NbX0/jhyw0WSsMQDjUyS1l2iieYdQlzWAsw1xoAt4
FJxi2fqGMr0JLf113AbqVH3fcRs5IvqljUKIRn7S0+w30uQFeziPaWraq2gO+OTyW5urBbhRHwdi
8dVEX3iRn/ueCCLT/AAaQ5KupDRp2q8wg1LuGWIfJ8kK//ebMI11bdQfg8PKlfeMkdmjEWPPHzC4
7vOWJERzWMscWCQQdInrhTWVnIjbzMuxGv2K/BXiD2sG0PsnTdd+Ki6xejbUU5uJxlzDwYR+R1+H
OyBECezl44PfvIbcbo0Qpz4JntTjUgT9UYjkXi0u5H/s3JEjyt9vTtLiqla9plGfA5tcRrDtubW1
N9MrbiDG9KzajZrcjr728nd/ByE464iYGVESMhzj/E8YnegBKewRC7L6BAlJPP0dRsti+songu55
wNX1j7lNAMzsSuHcRjTgbMvTxbHoUJek9sG//HRC7nWD/LDFGQjdj2ZxRIwRHKjnPZlwgbheufRG
KtWijm/q08pgV00YZzahXqlsjnZv5EyZjFjCuaaezMlGNsrpqBZgdT3AFv46jXdma1oNesjIP34e
IM1Xen7rVa9khikQ9v39X2d6HljB3ME9RqV8Vhfo7wZRu8kYvYY5cMTanBRysP6WA1tpr4AFY8fj
RBA0vfk/e1SM4mMO2VDKAe4PwpggwMGCfZDMzaB6jA3j3ibQZTUi4dqov1vhUP6g3s72rCgostwZ
nxAuZCfKt/nMlBKjJlfVx0A6koqhgN5MjP3xSNbFtJWxuy9oIzKkdF8aIf1Vn/E6Ksy7cctrdIYu
3xpZsBXZSWoUTX3LaiFGgYqZvQCq4vySWUpSGxfZxetgvsHAp2j02+0ERZasLtQFhd2xhpJ8p1bt
DpTbdqIViH0+SHYAhwmRjvMPIHXUug4Zei6RaGiB2JnM3mUGG9QH3DX3hH6SNQMP1G5IXwk7mnPv
oO/rQ9eBE09rpmjjMDQLs8+SY+2U9dJgvxxrTz5PNQI4rF9fceq9J3TEEKK/6Y0eszqZxlOLsAwI
2NXEi3fP2C3f+JwP7gRt4J1VivioJy2ZhUPx0xPmdic8obDb7bcFO+RuUN8a3ZPZ5NHd33dq3znq
A5506VUotouCXsR/Pzkw1EDi/+jBe47vWhbDCs+DC/7vPfgQNEfSJih3VGcWIicUJ3DnbrjRY3vr
YwJmpWdvP7g4opsgxKvz3sf1VhvMO8fXd3+v5v+PDJ+m6uc//+OrJBWumR5+oqQs/vcRoOky0GG2
+l+MDG+J+Pz47H/+rx/5Z2poWf9i7sX4BI2aZWHVNP7n5NB0/gV4WKeMNQED/DNTJEW1i//zPzTD
+Zer+77JZJAvhm64/2t0iEzvXwwhPSvwibd3bd39f5odWpb/73eZz5CHU4GHeoXJoa/zW//9LiuD
0rZCZQKzYSnSIq76fYPN+KxnNNPabIeLGNVNQbZZ7DEra8GwoNXt050Wqu46/mbERfXahxFyCU1A
WBkpBRcG9+VmTC1xCRHGLYqsfYVwVu98KUFNcKwaGMqM8fTYumO0TEO2zCjNibYZbbqiVkIbeEJV
2tFepG8I4OEiY7jjvjSQCYg5v8srGpekxi+DnuZClAy4C0kqoKLacAjjdJL3zE9UY1g639NQpc9d
Rt9zZPFcUHVqp6GI0SF5cXXJZnGyEclrXYxg1rXmPS0GlGFm9VrkevuI9eirt+goZlq1793eJHjc
oKGLZ5ZxpUoFEua58hAGm6xp41gc5579F7erfgdNdRQhJiatjpZzMo7Yq5JnL/ygzPNF+FFrU3rD
+8TQL1kgrVtO5gEK1bSt2lYSJIaS3RgbMFN9v5t98RxmGhLYIrOPeGh/BzcqbyaHM142li4xhcGx
pDm50CV4dUtOPeG0KuJ81YST8+hUfoN82kgfbB8FCTlrSDAyyVgMc9fGHJv66BQ6cEVcjj2dt7sM
Gxo4df0n5uOg/hY/UUnoF4I1esQgHk89GvIdOTnGFv/Tcw1oaFt3Xrft/YGgTs8oNkNb/ZTmoO+R
WGJGHZCUh7Vq0zaaXHnRFCk2HgnFBqFsjLtO+CIFguXeehq8EdBOV3nP3gh/qKeSLtP6dcpnhGas
o2tOQSXZS9aavD4cQcy1KD7jm25Pr5TttPbq1lulyGNlkz2RY/4WtwFUQhJKF+QHvTo6KQ6FAQiz
hS3oJe9RqRGcESUCEFxLK82GLG0q8as1oOUOUM3bzdG0c30NEx/9U+2txRAxlSNrEvuBjU9KHPoo
9SCSNudEH4vVpCdkjcTpzUXOsgT2odTbXojqLt87OUI/Mx+nxawimgAFQUaaypMwq4rE6Z4+yDBU
G4EIqKKjkRCatx4BNNMZdn5Gc6IOd8vyJfUDekih/V0Aat2NeNkXRe5teszNcSn8K5YST8GNUCay
BhBjh0Cg62r/QgTImX3v3q3y9szzEz8xRbuPwbuMSQv5XAwpTibimbtJrBoXnf40GS1MvewpJaMa
S7l+4C2Ic5NfChm+1qHhQ6KG+tPldrrOyq47iNDBx2WHHMTM8jS51JBlVagjon7v4lGPkxhwvdZh
Em4wZpJp0EcteKsW82vIwmBn2OBk4ZyCPgTqrnJ/4zxYzlX3O+i0irvTaAj9lDK4upP45V0n4PRs
NQ/43SUeNb/ZDrV/TPC9LnQ9uE5a4hNXApuZyfnHGDElsuFa6wLvBDEDC2dEqFVr7aFwgnQFAlV1
neJp4dNzr9BiHYs5Tl9tV1wEemToCnCqjZyVStfg1YKVnriZokWCwOJd2vWxzslB8wr7yWXwELLG
zIMLRbwCbuN2M8685kzW6yeOos8IiQRIyvahS8nnEwmdkDC5pK7xZfdSXzZCr8HScCF1/zQHYUK8
VlVv9YmuvmeBhI3QlpFoaUh6/pZNfIX5Wtl0O9ys3OK00ztibjxcZGMRPnUz3cy8IwuSAIBNqzOP
g52RMUQhx68/8hPxFByEHj2VnSY2+eSJrVNllzaI0V7Hfno1Uqel1MzvMhZy8OIqZYtxEFKq2sXV
kTY/YZI9MpqVjr6tCqRMGTz8xahSssq+/p30Jlma3OQrQ9G5c9NIlq1W68BlgKVodblJ6uoZkxVz
8sBlm8lgEAgykuiDKPgVJpQssncGOIkulQRlatGj7ulAph2GPLHYBkB5Y2PcpiBjtbnYBxMpGYx6
VqZZQ5aPLJgI1O1nRIUkBNMRNDF9rDIO8l4l0Zbl/aOkK7azMs090EDldGWXl0hN5LGTFqv27KfR
y+w650iqqCDqah267xVMOT1MYk50Y9ykCJ/RGb7XBEyuRR9oSLoHRjHkJq2myj62VXaGnuZTBWTt
rpk8ewuq2l17tbYB8dw3PD12mH1AuV2XHg5Ebtxx8N1nJD/3SYDplt+0DpEXMKTCcksjLeJNDu/x
lH0QyA7kNaZNFBVMVoLLoOtoZGlE8jahDnrEgPeFj0jNdk9+heReROMLrnqgj4lxCHj8p5qEq7ka
fgwxMjRzm8dY6hXKwF6AWiWI8u9PAZRBbAYZ7l/5QpcAuAvP0nJI/V9Ihue0MOtT1VU7XGABysHu
EqNYXSR451BjjiEmXbdGNE5yaMD8ZyHy6luq6YmeWtoi7EHdJIQAJEIaBxdZJ2cFg8QZ+vUh0adz
BStMI5lkgEVb6cG5MTV/IwJ0kwLK/CZyBDQxP/1MUWsUxqMViHIxifLHIfa3lqSTWamx9vEy4Loa
frO0eibeYcs1q95tDbsvXn3XaKtt38z9GjTWSXbF0YMx7dXSeosNusZ2jdmottaADEKyTmfID1R8
vYzoqQaVhoQDD07PlAaHJxtV4opd2vbNparLZtWPeERcHb/UhJ1n6YeMdDKXMXXIaj2V02UQEmh0
aV6b0Wg23eccRkq8laByHb0fD2kHcQoO1lOVLOGVjxXBy/u6I8JKo9XFgrPz3OaNCE0pweT6tYWO
oE0P+iCZmNK+j5PG31OJw+0vGdG3Z0f4xiYcDghk0Qgzew1C3LImYI0w/ZZTWa9Fl7+VpYNao5/4
JK3iHcEnO0I7aHf5N2SRd42IDh4rWiKVYTHG1i92LGsMT0F+1jvvvfDmbpfo0TaWZ2cosoepi++8
IAZW2AXjtu1Z3EP4IlmbdVdHq78TIFJWYy5YfBjd+N2RPIl+kUYJ2PEChq83zHA6AjuHpw/SoujH
zd/UrA5CwMFb3YJTQaaXugAa4CGHIWUBljtK2JukVfzw6ZQpVbNd+Kpd9SwG+r8wBsDXA5WsVPi1
2o2NgCIyNMHAxhVw64QogNhigqaclZ4QLTpPl0hzvwj3Oqs+w3QmNxwhPOC5p+Ixr5hGC5oIN6+Q
X2zFYN+qR5EhEAVf+FF1LP9Db66GrDoNWLMXyXjvJva91rjfc9sV27D+Ka5aEyp38zzj2GGoX81n
bDPWqXQevc4JaMwCO8M1jGYk+EhnPMeBWa37ufqGRvUdPgNI5NjtLAs9qDfg4+5j5wuhKjAUM6bw
/ZhyPN5RvHcBxUZodnblbFwFxUHRt9mRjDcGina74fnP1+SnM3WIIPZN5brisIWAhVSOsDKfzBaH
phF6l9JIm8tdQRI7FTc9xDyBAQkIiL7IWvNrsZa0BmhHoCZO7Y6dyv8SDu2j0PmshCyXwk1wV/mn
TAMo4UHI3dhlMx8QySO8j5aB9J0VYEnCJRtU4QN8BG6IZKP7K4STIDXyKdySiwb6wxlQa/juOqT7
ZkTMYagptmGVWgtHSXjN/hPnqVy4tvWu8xmj/+cEmhg14iaEgZMkxJjUoAXwZK6t56LMN4J1bJyT
GbG1PzMf6Ar3YNVB/FgnQmxszY6WZUX6ug8iVS9SPtjkMZCANqxqJjQlmxYoJ5/H1Al3to0wYcY/
tbaMq03fek075QubPNBIzuL14ECKSwxMX10IZ8m6Vm591xn6C4rmd3DpRNtrFSP8NnsnRmbvGOHF
dV6pJeZNKMQFmil4dQPUe2S6W8JHyaXxBx5JxnC9yg91zQFGtG6eQji65Ep8t3TEl1bmkS5BNt+i
QT/jZR0QxVLbBo5OiCFWDOFrHQacdt1Pw1V3cLYV6cu4m4izY2nlV8YRMMAZj0CdRx+gm34SqZ0L
r6MNpD3WEGQB9MblEpMxCI+kPTOwM9BHE2VsRpWxi9z5W0aatev65upM4sdyZ94QtNyVFvVnCG1U
O82sDjo5/kfFqkIgt8VtgtpDgUjNOv5mUumtBgNDwax2k6RGvJWLj6Ko9GVfaRB6Q3SoYzvYqzwm
XxKo2daLy4dK58PruOv30hMvQw8RN2jE55g5jKF6yW/jbugx1mlE6tBilwwOIYIUM2opCapwYH2w
gsh4BDJ2bmME8Qa+T6QYhQKpvfWa6+29JGj3dYbexyFgBgtLdy/76CM3npsGrE3I3BBTKXwDETzY
ioIxemQ0dKBkwdfLFj/k/Bg4w4RxwNOPQcIySJKHszF1gxMcqGW3ZBHihJPsEoa4yyii02+0uYbo
yVlVaDbvLcwAT73sXmsMukNJM7v3mQVFeb0OYIjvoolbuLSGZT6QMxdmfrvDM7YbDbd7iyXwOeH3
b8hIxx37I2xfeShqLT+SXjK6Xbs0nbpickkYaZp6H52X3HsaqgHc1JdKVuskt5X0D1K3NUbvZYve
EEcp0zWLYSpT4BX9sY+htz9t3/60Rn83W+O4Aa4xcEwe5n1G9nocPBD5yaRbowhEcTmTEBa+tKNP
hgDHOrpsjyVw/bG2pj3TXgw8kRetwtTCG8NWeifHyYeijOJBujWFl1VsiZ10Fg26aFY0rphftl96
bx2KhiOwG4ZX4I4RjGybOOJ2sMjuXCYOuotcc+WpGID1+1BsRSnx0MRKLlnu6slYAsahMxtZ/tL2
TN5Jo7rXOufXSH/MQbURiIp9EKtUH5B0gXJ8b9sdlj+3sI/IeL4Km0gUcN/YQd2mW3akymI063dh
DHUbSQ1Ul3ZtF8PdVEZyNfi0yUX3HPZhfGSypj6BeZGk7TunP2NHG+S9gr+3yG3b2epNND/7rRVj
IMzbLacHDoNWf9fljdiURn4y3fF1lu0j+UfxuuXIgpRySC8YeY9+ZOocWzznF1XzF0ZRNkLrsYt6
756chmU+pVSkU09EjD2yhY/huQCv79lSuxRMn04G+da1k46AN6ovWPO5MaAA5IPc6u8c2ttd6qO0
K2Tbr5zWPgd1z3IsrB2CL7isrmke0sZbCru+RqGc1sSFuYfOJVlD4oGFamwcws3U6cGBFhj7HIjk
pcYVPvzzRbdyFHblT4OOQ/MKgn9ABK1tjYfFGx5wjgQLvys0+jMAgQmQGpbxiOFXc7wYYYgXX3yE
vcskb/bYpey9S3r2giHxo6YTjzQUoHom+yccGgaQxBPwhHL22Iw+jWfRDCkWxBfJWJ3E3GRhzbg5
AdZcic+5epHAtjbpS9niAiS0ZGf26VNM+utC9Pa1d+V5VibxgfymhZT9ouozIOI52yStiwm9jhHc
DzGEl4qCcdHqwSmpUSma5J1L093NkjBmbioBHPERQCPh3WJpC7TqiYATPRiYicKE2k1LlIm7c9pD
XAs4+V1xS5QENGQkBr68Tk/6ZH4RGgH9VoxPnWAoOemwI+lf5ZUHmzgVNmkU5J9B3JkQ8OnyDuu2
XCRDVm9RaBIA57oQ40qb0b2lnwmAKlGcRjayb517B2Nj0cFBKTOIaCJ/6ElK5DRjoCjMa9pdn+Sg
VAwzaeHrsCAWuoE2SqfsA8NN5S6/a1Qrs0Udm3VzsUvq58DuX1RvdN8jblojzYO2S/2Zltm4heUL
M613EWxNlgtMATxanPpb32CKgtjZXpqDCWpSxHIxDVmzrib/NxDirAMx3ot+r6Gn2XBAPlr2/OvH
QBHCYyBd5lqIWEann4mCb71FzvOzGc1LMITwELrisy1JP7fGG4aOb9eAyuMENFlG4y1IYTU3Y/pD
KT7dT2WJ5iEnq07w5yLcmO3wJDnXHQfLG5eDg5tYTzvWGMjSYdWQBE6yD7hlzgIOJt/JRm1CnlbM
/6py8OoZSk8RcU63VTodyJ1eEq1ZDS8QeJtT4qKS8ttpVcR8RK7keEgph70NBaqBYT1pre9K1t2R
PALMg/Dep2NrhDqpKshKFCP48PelmNG5yxFvfWajXZLVS0SnbdMlMfMd9aUBhc+YSf3RxNZyyNXP
R3VFcFj20xGfse5JGwJW2fNAN0gyUDdtg8DoDj0lyaYGJ8iH4i2Z437Tdo6WHHDuWjtMXrIQ76U+
5McqwSMT1GRkoeLP1pj8we2GBNCOjP609OokfbwtGvzzlW9sDcmzJqltkAi4O9l4I2qL8rH2c95w
bz6HgI4WIIryDUtDytQzOJdGTG1CV6ZJ54aN1vSgQTFqS4ZyXjooFw89KQEkOK0Toib2g0Q+HRo2
8S/o/hM0acwE7JUbI7mPhtFd16Gp7wfxnrMqMFIdbUSHbHJpkDEJdOZTQ/zZZkYyhrivpK2gYVdm
czsyUrv1iSwPFaO/o5kah6krH5w1j1jBvNYmKGrwTj3ZDrBy3QCjepi75RYPJaNcp+w3HQ4+gCcd
N2vrTD3RktWpmrpwPwICy6RjHQshcEdgq/DSah/S913qvf5im4mJ8d93tgXjBsy47OylvUYY6a81
creuNcfyjdYgDK2rgiNIOkPLryCoa6Hbb8Nr7eA16NFstQPyAb1tiWKkweTQg+CTtU5V67/maRet
az5M+oR2sbaKzDh0RfkFABlCnkbDC/0hsGtmZOy5MFI9wCG1N26dCL0HOs96A/RxRHn2MsTh0unl
0fCW48TuDBudImXpAXzzoNgvrQ48pd4D0HZBI2gW08cZ0NeKKeXzXPRPacEcv6Pxuaza08Lr4Id4
DDXOmCUs+Lehs8hM8MvS533A/7kTI+0C0bubOEfZbAok7xPN2qRh6qFVGhAEw4VL7lmvcWmsc2HW
L7bNoLsqweun833m1/UuC+S60EJo3b75kozkNeixG970PthYeX9x6sm9dFbDYHJEwplQcYDMduGp
ZBxCe2IoLOyS506W75ymCM6jeYn+dC09Tku1AdOQHv+imTAqI+a+WqMJvYQIwFUxZT9Zq73HmY8E
IlKx1hVH63TAAtTpL146vJkaMxeUf+xIwLVdK92EM5ewEaifRUblldXNPbKU9pR0xTWR7aUfQZWV
duvvYmPaaWVBLExq/bQJKEGgHC9pSN/KBhuoigoUmx9i8u7zJEjWKfuPXV+gc7VkwUOBhTfPrQHd
0tJXXhHPazDDP4OXB/vYJzG6ZHriQ4HgV5XO4nlWTVi34t4XZnNonbrZyUE/lQbbqAkpDTNrd06H
fgXLGOCpUW7SBhCOZSE6yaGoLsX3KEgamLL4HYoh+7lLD74H9FaAkVvF7YtrwrSuwumD7vRTYjWr
ppg6ZPwlBhBCUJda7XsM1tqvrii+IgqCxTg4m3mmt0ZOBjJ45vog+sWmMu/aEiEqE+h+lQR6obAB
W8egaZxkUqyyIdsK5Ci4ixN9cZ4t8vkqvLo4mUMqOX/vRtpwrvTwIWuLcVv3qbNh3t/NCSKxWCfz
Jmd1DhFv720ggA3JM+6cvQ0ETx+DEUpBTAPy0hRMZxqXR4jGXbHOooyP0xTpvbAb41AV2o2ijee9
EnihLT3Y/f1lov4PQCXN1fT2//wPf9/v6oSAttw8//1XE0/pvWaX97Q93LIXZLqQJgaJysFZw5cA
rbstd0ZtxG+gaFJORb3zUJppDUWI5ngbuXAlQkL7Mnx895nX2suiz4t9aA0TOaSwE8e2PeWx9yxZ
i3fl4LwHE1lzsk20dR6c/RCCBsd65IsdGN8xhp6o3ZmBLp6K2YwvmW7fEYgnnsjpfeHUOpztkJY3
HDxQjKQeDAH1l4sgV0S8U+nsMJOKY2Z0/VM8ZgqCvtVnrd86eYDTjBBL55cbcHgSbXHNHSKPh2Zo
9oCXmbtIHg/NIsDDS53uQ+nC/Mr6AdtcLCLFIEudYj2PnDMjzBDLoUrqrV96XxJpyKVMyURDBXCR
OqNXIU2eO08L73AOEpdQ0J+V89RDrcK7PGNIjEcwE0PRn+oq3hW2TlJVQ2GUMUKlz2hzS9VBfecN
HkaKEkhNQ5ICnU4QFFkN/lKbgA1iTd86cY/3fUZMMmrC5B9+jCfgA42N3J3ELpMp7jzsyHdHmboD
19c+u0VwrmLPW1G8P9DsXscNzfnWoFXfC+uNesy70+zgM7Kp+YveMA4O7n3cLNG5M9kNJC2+r87Z
GE0w3MwcZJWOAsx+YwrWEX/bkynd5f4VeR7Ei5J/nIipeGfTiTKYHhtApf1cejiGWjgmY5Iw4Jjj
o6CxaVSDWGNa3zSeXj+g+ns2AXOcOQ4Zy16PvnOtY+dymmSLlB1516RddIefbYz0M4fcsHE1OW8F
pfoZiIaxHjXQ5H6GEtfIKyKX2hQ1kHR5x1jPvAhThM0xrqrD76lFWauD/3x0NcDMSM1ymveIppli
MvfkeWdSA/sLDfWhN5sTHT9c8zOxcT3IYJXSO6D0sy5zeK5n695QQqHACemnzaa57wwGZBC5Pyi2
rKM2TpvAqNjC2CmA54yrK35YcUfmCkSn5sfv+SRIQ6dP2pU3rfQiRk/Dui45jjPI6tgN2RddS5Zr
PcsII839hUt+8cGN5l990zXVnqH8WpsK7oAcQIrZ/aYR3qIqJzo3ZkwzsXtVqbbR3LjHLjA8lBMd
dU1jpJKYJ90BDO9VtDPDtIBIbfJoQFmQMPi0a1Mb+sZTNNRKqw7ok5aOxVhoVHb5QvnmlYE+VlZ6
W5nqa9z1dvHhoxgk9SID0aAM+GX4wytE+Kms+Sl3TajM+rWy7RO6jPfBvU+Vod9RuiRl8UdtRfIX
AVd4/0sYAIWCATBS8rYefAD0qBXzJ5ABGeyAWkEEdAlOIIUrMMVfvsIM6NL8MnXzSqW9kwpEEFXa
L4Wmj47bXzkKVoAw5DpBLwhiyAq6UUOHfa4U3kBToAOpkAemgh80IJIa3T1lQF6WHXwED06CMimI
QLwSbQ3XB5KCOYBU6GArgDk3KILALWDNpbTrOvpuCsZAfA5WFxxZCtNAW9HZltHe4KQQKpCDA9Eh
KnICHCg3WlTka3C8X9lkisuE3ivnoLWcw4CWAczitiVosB3I6git4DyIdjtgjd8I7db1yrpincgM
8hThbsDrwJUFtH/qoFJAathKQ5x8m9yN3EbWV6dpsMoVzALWKJgEsrboS0/8dsyTgC9MCBg9dNF1
K7VVKfIvR0EybGgZPdOfcDDMbUk3Bun1tEpnpAJNxXnInu8qRnwr3ZHdIobD4bWoTsFyePA5GsnN
abXeQ63QHW2T9dQ8zFIJd7DZ0SJZ/eoK91HA/aAJFO1t4f+Y8tVDqrOivoPDzz4YwAyBTUQ0OjN9
A5qIVw8PFqNuHAJwRuCNwB5f0o9dhQpEIhWSZJbMpVCRcQJXvJKZZY24NYUxQXtOCaHQJqaCnJQK
dxJhtAW8dJ0UCEUWDmJXnXdaK0xKG5yiBGxKQruzVCAVaJzEHMBWAR/wqyvYSqKwKy38lU6BWFqI
LD1klgJCC/9YwvGiW0wK3jIojMsMzyXq4MIpwIvyS9IM3tRuwt/+jAEFi5+6BJZMmrOHe+qTy0TY
SgPCCIaT5UB6AifTGOadOXhiY9TeuVfImdScGFnRtswUjoaICJLpvHhvpiaIfpfbtHfMQ2PeN4l+
EpX56LbGsNGg3CA24jwL9sZUABytftUVEIfGLw5Pmhy+guXIkdFbkIWSJSPdmQqpM9XAdZCb/LDO
21xyTWf5prQJFIyHQRoAFvA8vsHhY4TYoyt0zxxX+9GN6AzYD07g3HwYP4T7hQr5Eyv4j5BggEZq
Bs9H9iBcEEG9tishBg0KHTRYQIRoBr/kQbgi070PvrpyKDZ6x9I5mCm5mYLhX2UhzaxsX1mmqxVA
K1JtZIFSBNwos6nuVKWlvjKkBK0/5XcyDz6Dzve2VTXy8vxl2E/eW+UyJwDDtersyeYtP7PPmJvE
Hdn5ukTuKjYsjA6q5RsNp9KHvo7W3nzoPe+Uj8B1LBW80kU+lRnjZC8gtcdPnka9aK89sblxjR8z
nhXRzOBVOR2sFSP88sLMXg5aZNM7kt+s4rsEqfxL4WTOeoQZWMBJWdLAUAabON/HBkFPlCSHsUWI
oTJtw4ahmzmUiJ2qlB2jcY9CjgzNmiUj7eTdzZGaIDk956F3bFv7xbDrCfsCfxrGKKQ1hZUoT8li
qc0MHLCt08aaWaMbSMhv2v9g7zySJEe2LLuVWkAhBVAAqsDUOHE35ywmEPfwCHDOsZteS2+sj1rm
L8lfLVUlNf+DjGROYIBCyXv3nmsYI48e6iNK9flQe4BW54Xs+S7XrfWwnR6WHGFuJlldApVtM12Q
a8gqqFxjz9HcWlnAuUjJJFwEzvnk0Beba+ysQUbChnTvEDozHdSR3CtM1TuRY6yMSzc75jam4WAh
O1Rk/Q1IKEA+U0pDEZGOzkiWSL5Wdj5/u1N6YWBj5k1MzBD1J1ZTZjjOz50ZUfptrYbJmREzp8u0
7yL7bbIZ8XXDWTknLSliXJRYiAI7/1rSwgNL1z31PWUxDisFQ2GNvkXuetMLVo6soF4nTb+zGypl
npnDlRNne4AL6LvWq5UxdXVOcNObgKP7JMUNkZLm46YoeWXbM0OhY6qovZBKLV9JHWhPjP1x1aeK
12HhWSKVHehTER1R04CYOvInh9ZcV1752wqpl6mg96g+AgMg0oLGwb53EZ/ncvoNSz4+dC3UQM/4
rKscAgAR9evKTxAicscCA3SjeuJshOaKOMZLS596eanv52Ti+EmFHrVH86OViP5o69I2izEGO8Le
UKdzD1NeohQj9mAkqjBkfV5V9fggOIttW9UkW0cs2yZzYD12OJnFRNgrZYFLOJH7ELpUDnsz/VmS
ZNdnXb+pqp59gswfDZsJVfVjsW39YWalZ1POie05V8tyWmrr0WBOOyz+YzAJUrzhoVOqpPpcPrDY
sNJVmBmsEhy5Q5TWPGPZa9zoFu8rDmUhu1tcfCF4WDzH0wLbmlezQQcuSPiAsL6qgsU4z/1TFKCV
iIgk4B0GgGrahHPFU7/HrZjeco5Ob6luQtEzozef2unWG+59Ehnuyrp+gOIlNkXjPcj6LWyLH6pj
xzJ2Da9UgurbgYo3q3LCEIv11XbeRtCrO2wDRJH0wNhpdFFAaVoaz1N8ZwEqOzUNCEv0J98unvVy
jN/ZrNZPWU+CAf2inaKGdhyMR6+w70Lni44yOrvIfG8LdF9ssDY9hy5Or8MFbdputqhEBY14NZlF
sUff4pBydsgBC8RRGxMjqo0BhopvfA/G48HndYhIdlkNYs7upBft7a4NwII064XsFfYd7DmCoLmg
hDuOyrwxM/kAi4/evvKNjS0TLcW31c7Q2naZurRqrHjaQ6dT2iFPw7LH37cbU+PbSjTXzY3rU2jh
HiBnvEdMuxlsC10TAL4TM09M5Wc7gUm/kSWNdVK5f2UdnaC860l8vZYs5NEYqnc/RtIHzGQZMwqX
tniGQYZDkETTVeZFX2MiZ/IGaEPULPo7oof2UuTn2EPg7mb3udWC/BhqIPT41U85S8di0m2YeqzB
i/kLlz6KiJpQ1NQyG2R28T21K6VmGlny4kmfiHS8OVNpHIzoVwJ7K2rtnCEmHylRPbgtrM/F2uUJ
8WnLFCOJYwe6clv6BJxhb+d8fq2ms/KrBlUn/ANBnSRpgSVGKYj8OcBg0Rxr2hxkXwcYuSCwAD/7
IlE0jsyfjurU0WzgrgH93SoToL6ny+qlQbzOoCagddOv2cbpW1Xgcshf4A6F0QaUMh8RfKSRZSc1
5+amKKjIOi1ak5zgk/3QeWiRQ5JwF+T/E0LlIKGwJ7uVV+EeaVJ7pmzSDDsr/F0I46Ormtve7OxN
m1Wfna87ch31wbaKu63Vzp9R3R0p7LJz8xx7E5uPZYWJYHSXj1JM6UGRmhDjycVyz2Ixz7TwAsfY
sB9GjoUtvuSMOg+INqyiOHhOOb5onmXXZQnTIP1G29AhsM1yJkmWWQnYKC8GjodpPHOYglFJ2Z2s
dFCq+EDEEHTn0Ot3Y4LPzPNgsrlwP3fO2DzMRuAe0ONuBazevdlFH4mirE/Asb+t7eFnZCNmmOLb
sAfOX6WE0w75Sbiu2nuTdZtUPRi5mDqvjKkR1eHeDm00UZJU8o+ZRQaSIMqAfDnOyNgQT8j+VIVg
9WkVHqQIfooe7F9SFN9KLMhJcZ2bRLZuEgLA95kHbNASPRGFMT6QLH+vi9CFSGmcAzckKI+CctsP
47pgMd5+jwndRsNsPsqwu4WlMN8V2VLvbDpZ2NPQC0HOPnpTdrazuVzJxYxOeZm+ugVwid4efmEA
oUWZl7dV2/6ks/7YOPbadKi9gc/mbDjT0RmKreGI9i4nZC1pp2cW9+oIzsDPSJ4hrjTeD4mFYzmK
NIJ22qHARTrcVies8XGU0hgIvoolRJdgjz/bIH5AK3prQfNbZQn18mii+o/WeggmsIOJOli2es0z
Kqzo+kidKI52W10MFCmbntrHOqbwZ3IsSzSbuy8eRh2KJ0SxK6ocyaeYeL1wMo0Rwhcipr5nslQQ
QJEnFSqytrOF7CpZvuHzA6CAMrequo7lHRz0ooLdEGtgbBZ9hmTO+xKjuFzqY2sPfJdtf2AH9jaZ
I6FUiOQ5LdtmB9XqrlzCnw1ToyuXcB+XmbmRIz592qKP5oQ/uq1MIM6B8R414asXaeup6TTHIq2+
LGO+tVRI7Z6TUxsPDnvts+2rMzWvCWc8QWL5RCWfveHLYE5Qyebyo/AbRKlj7PKOmwReDOLYiuUj
M+lv+V4d4BLy902Tl4cyGV/8hmgoMbHADezRCTXyEdBL6mhEmq3ruT5ZIXsq6SC/qxOboTdP9KFt
BDfk9jxE3WTTUOG8RLiVsZmG+ZZpfst9YoD3I2iaZkvRCIsv8hLfVU8UiAlQEcVDT5r8jungMFNN
OOR1/BwP9+S8i4NRLPFJTS3iibF/HEb2AfZoHCwmMxo4NFfj1n8UbfpkcFC4/lVBl8ArSYZz0q+T
9BJxJtg41BcODrQmAVOJsPF201r1a2rYwIb13jIUW7xh/usypvdG8kp8mtzN7JgYHOVj0D5wNizW
xJi+V7ZBzBH7AD+aD2Wd7t2a02omiqc2tJ5XaczeJW7N8xS1R/r4zwKoymoYk99s+t+BWT6ReMXT
6+qXsQNc3swvqctbj3edWGu4mjQFyFfpoKWbA7qsAK1BL7Hk67eTLdSzAuYtk4p4ukA+JiZZm6F/
Gnt2jUavENnMbKBAHuzjGA2gFYnnUgE3pmnye3EoxNe1w8oRY9ido6XapTPsRI60Z6V0slpKv7n2
+u8pk1AflDw74phIQdMpCTkVIutaUN53bYgIFVIssIdk2bDfoU13aJzW4VxOKdehVTNWxi8jpOPe
5CnUczLKS4QNU0zu0mip/CaR8WtDN3utcg9HjFU+djlWrCErEAHN+GM8YJpTN7yE4AucpDnMMjJv
4Dt/OROsijbM7yunj45W96FSgrkxLLxGNRY2gQYQgG13CDKD3n0w3yU+PA+nuEyVX++hNkDvD9AO
2xHpjs5oXwa9N9aVZoJq1rD1KCp1e+C7H5pU0dOcmEkedTSOeAoJLqHndXDpfezdAIsbtSIvpdgT
BUa7dVPuJj2/PV3AXSWNe3RrVPTm714IC2BGeV+wpQA6NR8Ta9gFa19Fw1NjU/2yw+6s3PF1mEh5
6yzhrHpz6bEZ++Mt4HT6vVOHf5wMPLbQ+J1Z7EkAAszm18hXUrskR9Lt35uQqORiSH5nIUT1paE0
sOQ/rUiD7jmj2tUuUiPpwV3/ksjx0Vhc+BsRiVsjmb/Ul24Ao/loD5wj1puftY8WeCpoJafpuEPe
NyIPVhR/01NmRDtFiBHdyG1PgMNq4jmCuvI3UiBirApf3RblSyGic2/n/tZnK7/zKkB4gQtxJNT7
0qV6w7ARUp9/RpjW7oMkeRjtvN3kaGSIrNrHwILBHxzR8FGUWHAM25JHZ/fVkU1WdIQyeOIzdgcC
1FAA3DSVmW5dg72ODXAeFWun/X4SOqlLhcuUn2WZAsWPwugwp20Ei6baqymsTo4HvyOyWs7U4XJR
qc6xp0CcYze7kYq6hTCJl8k8UGsU1oAl8IgiHe1ugjuof9VEXW0rr76H1xrc+k+tk9mPnJFPBqqZ
GsYHe4AuwKVAGYuhuZG2Exz8xeqYnnz69H3c7F0BdCXD89DH/b3tUHIN8GdtiwEQWm9FE6WGB7vN
+33W1em6UDrQLjJqBKCNQ+iuuRuWjmS/iGMCmp6AOtFkdk9+jYDEQWhMH4K/NKsDjaByAZnk5QLQ
uT35jTXdWrXB4U7+wBaFgl+plylKZqLQQODljPeEkFuMyuVhZNu9Kmsqh6MOvfCXYosM0V7DB0d9
NdJkhgfn5JSP2/jN83jfMo89vUSimQ1ngk/Xy9CNGDxSbL3BuhlHn6WmPkVOV6P7hX/hm/cCIvEm
tGnkeC0JYCPl/dX1jzTnzLEoLorkgJckBE1SOrjrpyJ/RUBBfRNAAjp7djSjXyUUTjgh0ls5gYbu
Vw770U1uER9vo3XEqwR5G+fWjd8QCZ/5BrEJHqVFC4cWyXBPjcG+Nujmc0LNfAOom/5zBvWfd5vD
QnUJu3gnq/FGJL1FOPPyGXvwoPD3QZIcPgYEseygNY4jNi/goE7Scyk61sHDbIqQeWjcdX0Zn6UP
uNEPTuXSvvstsl89dxvhCDqQ0k2aUcMhB+PCeH3KM162FvCXGe9EyfkJPBwiOAwVu4ngYST8LMjD
dOPNpHsslrmHS0CxMxgTuOtGhfMJDg1UnhqdF6wiFRwqhhwBja51jObxNUBfzFGVu82mHbGSIbnb
7QfJHhrfS+E3ZUM+4KExWtODCMUZa7CAR+YB6t6gdhFgOe15Bk5KcNam6jlgOE4BViB1H0yborWX
9Hc4MUmk5Yi3LqGp08kIbhvyx5zl6Nkj4eO5ztBS1KI8ADinSdFfbIDK0e69wbg1bOE7xkRspEcn
nF8FnuGVZ44NZ6cGdWyIVIri9J7TPKd+5OioWAActVlzFyWltS6Cx9FAq9snxjdwpS3uAbnOq+zC
bpG2komP3PSy2yXWORhu06xKt3swVHAOULt5MJOPo5/vwJBcEJOk6/oTSWt6xFOgIwaIjoNqsMpz
AlBwj3MThCLcrDM4hjso1BoOrb1aB251Mwe6gjsPx66zvpog7W94eZj70oc2ouzROqHOMrgdQqLA
+tY/os+5j/KmOoTRrhpt3ICkC9Bu2Y1jzV69Luhgucbap4C4nmPetrTK8D8hsMv6+ZMy6Wpcupaz
2cgBNAQhouJTOFU03wNkVFbSP+bLI/mgN2HH5KEGAseCvtyHaAFtMdzRMN+LuTT3psSA3+TeMS3l
J/udjr0AB9W+Vj9IGSgBuVA9IXodx0ubifvrH0EsHuemM9YkQCUruXWB+QIPwMOD8LRAToabKs8P
HhHdUGEOaM8zANMheJuo3NVl0d9yrmTZ9dFq2iYCqihoVk7Zwiy1MXyklToEI7VyNsSbPKEyAHSM
noZk1Hvln+jbf5m3/wfztgsq+b/2bmvCe/NPzm399X8Ztx0s2MoyfVNqvZXQ0OU/kc+2+ENQSyfp
jnI+PXKNOv7LuG27f2DlQZLH//akK2ys423Za0+37fyBD5wKEmZuy2LFsv5XyGdL/CegsnBNiPgY
Hi3p28olhvOfbdsDG6mhCEHH1NtINs9XhuMyAludDO85FcReyfGlCJK7mGSbqALUX8YEk/qku9JA
T96nVrwXCW1O0NLM9r1xEWX6xZz75ShwXHFn3xhJlWzcL1VUBNbNF28BM4CYNTDrJ5GED5MrDl7S
3Y+GnsKcFg9OpZhMKs7RxtarTbUSBTQJJRramprX0dXWmo4bnu3SPFPNmoCNjNTS2MpxIkKnCAIN
HGzhImsn3x7bdzZ6mzSHeCIKfonM0xNV6OfGhOVF0DM52abA8QABBVEVL6kgqbtuDEw+oHJHfoim
WUcp0oSaYD/AUbQ2TzH7Co/PKfTUG5izzuJVtGKCAFUe/4mnCP89xHnocQQ1OYOvXQe1PdZSur1c
2jw63DG6npi6cLTzo1okypvEolMIIYO1jBto1TH1UQfvERWmuBh/J6oJ9+horh8swQy4xtbwpgbh
0xhquq2vxjMHJjTvynkyW3GaXEyeRBJtApNesutxF1ujpLhFXG5o+ne1m3X0SPjNrhX+cjX/5nr9
XjPeTFWLz8GIv673RU9/VUXqy+hx5fnQPYwCiDQiBIzIg6YEV6dJyHBlvbuomuBLtEgl1LvkTmLJ
wc1GDsJAAwiEN8r7FkndbqiLIybJZF0N3HOP7e2EJKVa0NNm/MipgvcmQ2ffB4Rhp9HsbbgjI35r
79Hpw+3QVFTbXRCG03xRNXkj1ydh1lyg8may0PGsmRHYkDCk/S/EuEvp/NOysJ9nmOooZGgHcQTf
D8iuG2My9pw5FDTZ8jGzSOTGrsbmvnhccntvJFx7pQjLsnz/BymZCEfcYm/U1H/qsWHNZKNKimRy
uI5l01cXkwCX1ImitZHq0VuTxCtzYpuHufnVcO72DIqmUJMcwI7TYghaUGwwrQy3s34JusA8h1N2
SBxcYpNweQskr6DdWC5qBFQiXEvquw/KWR5IvKDgUtG27MlWMpO+3Sz60ctMZ926PzJ4Nz67+sa0
XsfS3+d1t9Hval27l1za9wZ9JP3vsRLQG4dFx7ng32WALQkPgUMsLt74K429jd+N5yCHBoPFuM3l
c5gSHjc6p2lUx6XlAs2ZZpqD2DyyOFJb1HpWsYXRydTUhhHtfkyUCJnsTCLBMVPZZ5hya8mZ/TIX
ScGa7+QsC2ujpJXSD9u+a44zezSQctbqOiZCU1765blVHmFBqU9EhH5zO3dvS2myOeNdX1aDY9PE
zfxnz0QBKorHiSfAbCA3V9BmCGxFL6x0JLvpIluyPv22p5/HOBU+JQtXdNu6zn6baH1RH013lpza
zXU2au3uJSfrpzUTfMul+SvvokfLxhIifJ0BFreUWBzGbNFtR/GB4IetT518WRF4TmWbMKBHPJM9
7ptSXgAVcNNC8xdegPdcf3zEpjqRLjnUPags2YHdSsO3IixurwMDAVJ7HTy2Ypi0Da+KfnZlGGCx
AXWUpVQFh9h/RBbBHBcbb6Plvrs2wRsoCQEKYhgxPKY2pL8bSzkW2g0D17CVv04lVTi/E3sfXeXW
Cts3u7ejjYErjOJf+EEjG/8ZCxqGew4t7jJd0ia4sdv3ktqJ9kUGR9v1Tzg47DO9TT3cvU5CdNTC
I3ojqzqv7gm38dnogwSYpDwJkL0ccAnD1dM1b9WwbqkjFfTcANDF0kK3itt5HZn1uVHRVxgOLEQe
92BqnqdBvrENjyY+TgtEZU1/r8/EAB43fBEJPAVNsDUE/zuJ5WXuk++KsNxeOfc2OIzr46zCpSKz
VwuIU+dEP3EHHPIsqBEd9LKwFDy1ugIf6mEDXGcoDMIs+fpzUtcvNX0jMzK21+XT1/f1Oisyp1xE
+zo5zkVPBt7EVdeEoq2vly5mGHMVwmCkubgLLfQDIU+eCvfTaAw/l5myl+WRuuzgueBIPpHc2Ec2
/W4XJDtKgadaSTRrwZb0FFYS2mCMBAa7zzsLqKDF72T3MehNhtKspwIKmx3Lwaq2/WdNm4R3Dusi
KS9jw+LNMfsLopXODyxZJ5Iv/SXjENFY49VygvENcRVe1ejONO/1FyctvxbKDMi8QR7b0H22R4k3
LUbxYzMa7Qy3vYvEYy31ZLbY/KtR/LJDceVNPl9/bg9BEEJr9mT2e7M0Hy09dVuCb5r1RWUc8YYU
M2WduMfKxBoZuPIiR+tnTTD2JPjiKzczZ4QsyX3KAy6m/Jzb8kMSysiWOHj2TfvStPPzTO1cf7H+
+EvlXXxLPVupOkri2VooEoNe1q4XVYR8spoViU0d4qX+SX/cqQPpOJh8OFylpRrIgKGa1ibxixz4
eJnHgna9oMZDi41mP8sptysu4voZx5IP6tF/B+918HwsrmHGmhAtYkNl+81CmYwojT86ik1OKZ9k
RrwbUqqfZYPkgngBzKKfYImLfR3Skeko5uuPmzP97Vn5bvJmE/bkklHoo0Ay2zxQ87lKaszyemhY
g3gZVfSZ2TxNvMQ8o0ScbIqm9pRvr49J3xCDpCJEy8OFcE3mJMNk56PftrQ74SQH3MPrxz6EcJ2R
7Iky+F4KbkvsNyX1ImLHYvshn8p3J+e7K72QAcG9JSbo/vrw+oaaXUbvr2q4iuu9zhCpcIpHocCj
mUEbbU2z2dInALo7sBTVHjuSWHbn67Usi95amc6XbzKR8IQCh2vRa9j1OiCcoMYyMUF5fMDrKzGY
1YkcsePQWAcXxvG2s/UNqoq7Cd3k9eum63kfFdmW0rCNDRHGiO0QNt7xs42elnFZ33pxcO5DOOmN
g/YxJHKg4urSiC+5frTrJ85n1rXFHU4khBCWrR+FE4ffahlury+3rQd2bSJTn8Zv4gqhVRASt05+
S/18J9cq9kq/MH/+09z4a9GbB3yM+dqdoJhV4S0z7931Z6X6d7UGbOfrIyUP/tWJ/IOhPweVnGcC
Q++ui3msgmer6UHWsj0BI0tkK7e6NUafXsqkUbn0lFyeYqPnpopN0Da1IAOm5ZNvKoISjd/XX+gg
CfNcdb9cX1GJZDNCjRvVJQmgwCbiMNiULfJm/1fa9O92yinCG+wQiceyy+nhgvxEs+E2P4Ect+vr
7HAd9aEQWsG4G0tuxZAvKEqALOpvYMPMDUwwQs3ul01BfHu9kOsXXm+60reoipD8Zv2ldMDy6ZWf
8cnOba7eQ+Hu+7SCi09xHNwUAPY03Us1hHsa+RxjmEsczNvrtss/7fDNM/mPeg7V0x4t4jPlq8ek
phoJjPUr6VmlHdSDyhYlGlq2/PXc3QqaphLOREB09ik1KdOmPqPI9yllYDk3EHpkN0tTu+c4J1u7
orrsEjTuNvTFbTIfNYiqoQQ4HwbExTRgq/31rQ38jKMHaRIhpRpaDBASZtIOA5EyKtAQeyjKwkWP
UP3Er8cyuUDcmfI/X6yEhgreH0AhMBbwwSYlomEQEtenYFXDc4g4Xr/OgFsARocxHUxzPISQu+Aa
IA0dkIGE+eP1f1/fVyIon3KvuDfl3ByrEtUi/iSjUs8xexg9RcKSPlnNWf/joleBMuchlvI+aYev
oGa2w+eKtGRwj3rmsiB1+WV3GPIM0rsLuIWx7KGWz0S6NXCnuHHwbUUMTGcK2XjyHZ33rHd+enWZ
9bljKvktCHtGxssmv/cCbsf1Hb7OBp0XkZ9Yhi9OARRpEaTcqqTbphNdlswdFT2DON1A2rnNYPgh
g2JxNdHhrDCi3AUlh4UagAFF1iTaBHZD/MUg0RNTlBd5uPUWZn20Y59V0jEnjQmJDJY41VnZUi9F
lO97p47aaoy3nO/ij6a/j2Fbb/6x0dUfSTXLS1CQYEITgw1KoKeE3uI38TCMP/fF0cyYvj7NJmWN
gUl+zqZw60ac0Hua4BHwAM5oTcbz1lO44lCBhhXvEf+QuPGX/nuo2ImDZ8M+Rd2rZCQHszq6lnzu
Le8iZ3m8Du8oYk8MXHFqfAhp8hbo0sv1VQlAvK8GL301/PA4J9HXlfOpfzKthy/9YBy9EYr0xj7F
SqZfLbbWLXpzAnvz4mAkPZrm0Ln/j5csa1/Lqfgk7RoFS3jrD+o5QUeJWEaebS7ViKgX9gOHj1Ew
lwihM9InyEHQEAJ4kOx0+cQikEe9R+PIQgONApl+fythfY/xseOtNc+ecJHJCvU4EhV8XcD1lxjQ
BlYWdIxTEnDm0FWNsZr4w39QrfGcLfFXz9FBzwQ1oGPXJvREksFO2+Mtprupf+f1A/75rZRLurjO
eD1txMFPmIkv+ivEVHq0FhxUQUW4vsKGKy2v8oPMXbnJZRhRGtXUUvha1uRlN3jqiBzeZ33lywqc
lJr3vYqSigO63mfojef04S79j+vPD5gAZ4VrL1hPQw3tpuZW/XmeiMQBvAtQ9WDWmtfpDqya1wxv
pR6vEYZi5K7IP3Bwd/PSHGlppisbn0bE2ywzrpuK0U0ZGTdleULVyttjJ+Mq4bC6vp6ylTRf3Jpm
My+ivtNLase47MfHRe839NGWHasn2MG2qP1nVsXrAbi1EV76KKz0PlnS2Ntmcum22J2/YsP+OcQ3
VcXJu/B5jPovi0gUikwNI+N6+q3J/TKQbNJpbzfk5nKdhtQ6IzwtoRmi2eMdmmlE4Bsl1KaY7lxV
kIY7hvVhNrmVlM9PeuDmHLqL6hFe2NZLuLM0bC4Ku86q5xk00L+8qdvrj6EPbrnUe8+Kksz1cK+L
IjXOMT7e96JY4K4D/1o4uR7d/lZQvP8T1vn33DNdhfsbwlO40mVnYFItNB2PkqEOB/v5+RgXoQ5J
+/cxjixninyq+6V1OzgOwOM1le8pRz9PVKqr3O31F/6r0vs/VHqFgpH5X5d6n/rv//t/in/7/pX9
21Pf/BOsU3/jXzVf9w/fUYp2sUJ94kjzP2q+wvnDchU5e9Q6TOHaGuP5V83XohwsbNfzPV9Z6KMk
hdp/1HxJ+XNcaZoWZVple4QD/oMj+tfQaf/Tv/99KDn61/99MNn8WphYlHs92zW5Fl0S/ttgCqMi
toU2eAgzsJ8We8mCu2q6qggm1dk0L0Lfz5DJJKak4zv1i/0GUA4nZjzGQ/Yad41HFTSaAyY2DKI/
W1fwJsxMLe2hstukxNyMQeo2iYs0Q1k5OdF6rrIQDy1RGpCCKCm6dfe7xWJpfBQNO2QKCRR6bEQg
Ro4LeNs5oF3cH4sxhgTGhm45AYqPFlqvUNdVUWMEG1Dnr/wEfoVOl61g6hX2WO9AinKUxzfo3MTU
2MVzkwqv/ugGetwH1deLiSZV71v7OkMHWLaOOT6UbAZL7J7UOIjGqMUIbc4QM3weI+wI/UBBreTe
LUVsfBEMWKCpnmwLaVdJggQo2PzoCFYraruVEX1O+E/S1VBmYrykbjDiC4JeUJKLijm2ih+dxiWS
WoSz62yqxIIsx8G3aDX6v3d3Jlva8JK1Yuw2TdYVSc2ibsL8w+MzsAkUwjG+mx4wzd6Sgz+tRdIF
4tUAhN/DburbBd+K14fI8EhV2Xp9ZdePPV6K8MZOQ/ak1TBm8i62TAF2b3L8L1B+BA+1xRhSwpIV
Prw6yF3zK22XmVhkb5DhAT6Y3x2K3OX474siK29xnPlcmm1wJBpmxerVob8N83RETVTOL7Po/Zyc
94FEpXSIiOMaWLQRawRZ+lJ6Q5YSWdToZKyEFjhH3xkvuVnLsoMHEdHNz+oW7o2C+THuYgHpa6eF
QU/DAKlqlXiG0986NY1ugs0EtblOKLO6ERYKD05FBNVyQh4xFpZjXsXbMHbl8yjqGFgkh3CXfKV0
rFbdgKd3DSu09c/SKwfnEraqAA9oxBy6CxAQ8rYPPWeA+2JVMAMQqYflI3mF1sxuE6zDl5Ea8bxv
ggE5o1kjWLj3GoI2HtJAwk0gtt2Hieb0Iw4bN/CqEQERsdyDTSKPp4pjWOIPjdaC5cu68XNSmaYt
0DAYeJvBaoDckK/R0jMWaQHqNm9Sv0iQUSb5Y8gTz78wy9LZjUl+n4k552KI7ENtOeHJVLYCAud0
lk7BpDTAMU4L5EBgjEuNz62LCLRBamSQYA3ISs5RhgKfDrF4QTBbNcG+jrCp34SOxIq2Lgc+9S71
fQFelQSouNsgvhji6gIGnM9ocdZJkemLZUStLK3ajMFL9042beg3WJi4umLG8hTlJPAVgTseK3dR
BvizYvGNm66nSrSKmMoSeZhts0coN1XzZGDbV3yqG5IJcnGOpiVOdFqlUaXfhs3sAochDSVjLQHi
Hv9o2MfkD/CK1fBzGIK6fDC7Iio/sZhEztEAklZt+sDo55UFo6fbs+GHECptTDYk1wUTIrImEBxr
yIDIXNPEK8qrvGntcTThhnRxe6RNHLCFQ2ovVkVideTPYCDbuuyVyk1Ni95d9dSV50vhp5jGgHV5
yA+Iv/6Eh0HwcpQZqJIouj+6veNmKHijgTk2SxPxLqx+tO6iwo7cc+9NubGnv952H62E4ACUCKcx
/2k0kIbjCPXsQ0jAV3Uma6U1D9IZJvlatFPDJShVEiBuukb1I5BTQmatFdaSrQ69x11aTR35oXaj
rHuznxz7wiZEwrCDJcocFHCiaqrRJeKuC6P55FOq+uVZeN9RQZTB8hKyDZWbkDoycoJADPlBVAIA
ytSC19yrsGus77ln235JhziYLsEctj+C0pTF0UusWUEurAt0FwMunk2AJRTdTVpMJmqK2Uc0FqjK
I/jckckW14wnfoTz1JUIq/iIu9kJq3ZPiVWh2zWZJ2g1McjXXTdBVWiWPiFWGuLZvC7n0B5OtTOO
eIEQss6boaHTBiaMuX7T1P4y3lRpaEJgllru6AVx097ViT/AurIbkewG2Ul5Z4RVYJwnQK4VzZ8J
7UxvzDalM1OROxCOjZbGDD1K1U5kTn30KSg4J9Wb1jae4JAgxFgG+vaqeVejM7xXgU1xMxYjYXJm
QSOVtTUDYZctYVDuKKRxjXZacAae8PfgqgwSQGTuIEyAedmUfmeB21l3lap58ciwg3fXWwYGbE8a
PQFl3kINjF8vhi8pGQuWUX91OEj7b8UMAIxTFUSg+UQWpbdpkCbxc8qnTfeJYc7oy6veabEM10hr
RjOxHv24jNNb4Ub5Wzq5DbHzhVFZx5nditrYAa3RgxeXEXAHQZo3Iye05qM5JGV7odmK7M5QkOgw
sinZ7cvEy8mfxaxf7mc23hG6Vab9DbfJQCFdzkV32xiIX6m+LGnwo5kMZX46IADD46RKNPcDiDMI
BxmRU1oL3kGQIk6e9nJT9OOd20DR3DZEaSJiXpSA9qMA9e9kmuXupYfgutwBCyO4pFqiiK5fRv0F
MtTAHEeNsW4gOho99KbFy6fTWKYmaKEQ/8yBFkWEiQf3GfEEnuLcMLZtiy5/8iUqtNhJ4tVclHbw
qw47H6c+ka4LZvTFt89S8VoerNCpv91i1gQROMvZtp/SSO1mln9nP0esMDtwn8Vf2/k/YfJ/bQL/
vun7/3KTHZcAGhZAYGFQUWy9u/z7ns/o0OV6hfryCTOwqrck8zLOinJm9nmIAwzXT66h3O445BoC
Oyi8bRhYrzstoxYLhbN8Gg0vQBPjOsXpX4eNoos7Ogr/bSYAz+G/O2z8P9q+LMlxHNl2K3cDbCMB
goPZ+3kSJUoMRWQMOcYPLafiPM/czV3L3dg7jK7qVqAEoi/NXudHWymrANABdwCO4+egxve/Pn4H
jvj6nvH23/wLW6KaNtS6wcZvGaZm4db4J7aE4p4BCn4AGXGXIOYCIPnzngHefxX/I3goVcmiDPDv
ewbR/mES3dYty6Iqgr3+v8OW8NLPmmHh0qJTqoOyT8e15/2Si+Ft+qziGSKEtIX1o2YMZNRIuMz6
tyY1WqR45yL8RsGhNKEwrUPZdLkfMhXPj9g8I/A9qKimw6MpHYHsgBjrZD3/f1l2X6IkKn//ir7/
n+X2/LP4S6/+/T/iCvbn5XqRg3/3D4e3tfDU/a6hC9Ggqu+v29ryb/6nf/lfv/+jFaWurqj/m7f/
898o5v/1/d2SWv6jfy4pAIv+Ydu4g1KsJt00GP7mn0tKufVXfwlNGOo/KGMas7HgGNFwXf3X5VWx
GKQrNCC2GdRHcOVFZ399/39we32vMqGgbRN/iMYtJgNYV7zU4LS2UNzrGUDeAOoFSLVfOdiNOPk+
z/Lv5vHZ1+ExGSuzpxU4VdLguccbvg8V+QogXusDWBCWSqv9ej/aorny74TOvztavu/q7m0Cxe+D
m6l3M6RIifpKks8Ax+6a/oUgFUdZsUPaFPWkznp/y/hvdcfnjXoK2uEm7twyDB6SKMLxzDyxtAFe
M/yy3oXIdEsYuPoiHddDFBClPYitDdeG/LEZOSMoJga8iIAHbs9wP1/vaRn0rY9B5LruaW6QdNfy
sXFzvT6ldQ9Oh1zStOgjkJe5bhpKHwC106FxcQl1agJwD9hrtBHlkbX2R2enx5Gl/9z0hFuyaCVz
ajwA9w1RDs161yofA6jLgWBrIOdNFnrL/FzNRRhkQFvXaDuwX+L5hxpc1tsVjFldzHbVbgp1CxWE
USgATF+KAAwFFBR1d9va5jzbn1QAFCe0DQoEVXkelS89fdjWNOfVxUJ1Rww0ndJLOz2DjDVg9+tN
C9aiyvkxCIjUGuctCJdS8HtQPCBB62S9aZGxeZ+dxrkLI6txCxBM9tZrmeHdGtob21rn3LUakXkk
GZi77En1yGzexUoHBFaw0S6cj6IYa4hQLg+9BP8MniPUlmwbNuegiW3hdQk1hm6ge0n4uSfuAPqZ
bW1zHgmlBNy84gImKZ+GAS+Tn/x0kzmACnzvOHmbKUNmwxwd5Mb1KnXM5Nf6oG8vQM3mXDKosOn6
IQbN+sci/hQlX9fbvb1jaDbnjsGYWC2IkDpX6V/U1KUlbltgcMg2RSjN5lyytPDyiPzp6OLShcwU
lNEhjL4+8tt+g+z7e1tbVZT6Zbfs4TZkbUNcNh0l/Lytbc4n8yI2WsB5Rje0PhTZy4AsA4pBt7XN
eSQe4LUkUzHuqfnBkq+F/4G0mwIg3o3emyRKB0qQjgcRbfCjhGBVmX2JNCqxt2ilcC6JLA0IeyIc
ZRIdIFDIHBvP3fQzqSX7gmiBc165PIWgwB9m0aZ8QaAeKKja1y1+e7fXLM4rw8YHZ3CARaiaIMZT
6esUKE/Q3UJJDvuMDP4DkgmF5MQnsNJyR7veOpuSlTQl+AzLelGTB4v+hKxBNT2vf4lgzVuctyoM
1EMRNITdoAewWANCBHQkoJWUTLGoec5bZ31E7goJJXfBuJVHVXma+m1L801O7upIUWj9SIbsbdU/
l8OjWbfQl35at4pg6Sy3kWubI0+fd20Lb630skalaw61XvKy3rbIJJy3WnFKOqAgRjefAe38AN4Z
PT+tNy24HGgW5664CJRdBNJJ16psoKZN7QGL9GOYMyDCka0sUcXf58bzZOKVH4VXEm8QfRHnx3SO
p3yimAkFz4Dqp8B3y0yyPEWLn/NhJYdSe6thIkYQufnlHz3pDhkUUsp+23Zicp6sonqFAXCF2WCl
W8CzBrJt6Cbnt6oV6qTwIf6VBPdtcTbHH8Ciq9r39akW2JzPjZQGZJb7ARHIKB/i5GtPPdOWDFyw
+Jdn6evFz/C0AU5NhIQ4piaKfZUUKE3QX68PXNT68kFXbjsaOUp8GpgFMr4OHggWTgdJ0yKbcF6b
Wklmkl4Hm402XHqqg10AVdsgFV4f+bIk/n57xDv6+5H3IMsq5xgj91uwxUbeWIDxbvqhtN/jEfXr
OVKjf5bL/S+veJpJuK5CNoCbZelK+9aVR4hEz5bkJiayP+esKqvGuZjQdAHqa7AZy7ZEUbucp+pa
OI92hVXDlHul+zRq23Zxg3NQjYGFEBVFCC7hM96BAQZdn03BeHm1URQ61XjtxXjxPAPhYB3YJ1XS
tGAdGtyeCtasYq5ZXbmaHu/wkFQqbBeZksOeaNycd8ZI207jctjLobsNCDFe/J8AZVC/rptFNHbO
PUu9AYmhgeUBdHMNITH/2PUbR7580ZXnNz3OkgmQ4G6BQl681d4X4LxcH7XIKJxrKqSojImh6Sx1
obpBGsniE2w//KOHn0JmD4VxvWuDWERr70j0Q53u0kCyX4ua53xRGdOwBq0jMl/5ApT/Uuqf6hFE
662zbhbRZHI+CdHaVh2stnIpaHQNlJQ3UwHQwLyt+aVm9XpC7bGyQNoK67QaxBXin038GvSP60MX
mIZxuyfkI3XIqNLezcPvOliO5/vO/xBuPZcyzkVTLbaqdlnmSnQBKEIFzyi4a9aHLliMSwb82iy5
mo7g5YPVTRpTt84rPOk2AAWtty7YhRjnoHjG/TPO9gnkxkmyt5Tf4wgZBuWigIyxTO50aV5D9CXL
71ceaxJWFp2PLxmMErKUwwEyJZLPECxNxnlsBWizrSgBclTdMxSJyvhLW2w7GjFu8wTPQgZKS/BT
lRMUWnDkZdMIxr142ymDcU5rD9YwD1aB2/ZMj4EP6cpMPdi+vy3kMM5nFQDLYhskSC6dH0awwdH7
2H9ABcy20eucz05qM8aRD+NY0wQqG1RG67ZnROVhfXUKppUvBofsMwihgERy++xbFQGx/QLaw21N
cy47zZmeBwA1ueb0MBanRH8eZdc90ag5j7UpsA4QG6qg/ITrXj+B7W7M+voZkknq67bRL11fuZKV
lGWKP50b9dprnwJUFeRPkF2R2F0QLnXOU20gVnSGag/k10NIioH0EAWB4GMxJadGkYU4d520KaxR
ZIF5VR8s8GeBgVqWphE1zblraYcg3YAkpzt1GVQY5x2xipPBguM2w3PuytLSAjITzY/UuvhB9NtK
1RMEPb+sNy8IkTrnrqhPn0DfU1auHuOliqj7RPuxqWXKeWpUkzIKQPflWs1PQwNYhQySGLB4zI2L
DOX2VgrWUABhEdYLMPBU8a8CxbFx+ZhXD63MowRmoZyzWhmJMstosHNAEcOFEtLgFFb+vG4ZwYpZ
MBDXvgSlCJB7QlnBVcEFAJAapDfZHFAn7UDvu96FyERL11fuGht92kPRrnNtiLCVrXbOR+bUdHgB
X4FrGnoomQpNZCjOcQdDb5hvFrWrvwbP9IhCRuBrwYZ5ri4QTwM/5K50QfG3/lWizjgvtlVoyjCQ
w4G+b6x3ZTL5u8IynPXGNdG0kPc2s6umD6FMVLvqU+/oe2jEn9IjtHUv2h6Qun3uxgfzvN6X6EM4
p0b9RZ31adO6+jjfD/EMVAhKviVzImqcc2niF4UKdCrOb35wV0fzPXiMJRMgMBHhfBpMm0VGyhRS
7OR+aJCmP9uD5HYl2AEA8X+3YkF7BDhG4LcuRAMcyj4DC+2SDrqC20xOOI8GIIg2s1WWbggOf8vW
9xBFkhhcNHTOnxtjJoDD1iXK5+7M0PVVBt3LS4CteNNqIZwzQ1oxKNShKl0dfGcqakw7m0iaFg19
WUNXcSI3g4GCp7ZwxxBygTnUFqxPUJcEB9fGFcO5LBS3a0jkwTZV8bucUBBtoHofMNZtliHvhw9V
scCMetQozeynTx8BX9jWLuef+qBbKanQrto8Z8pz4UsWoShcEs43I5NFUwHgsQv47CF+pA4Y4Q/G
DmwJB9TGHYZTvM3uC+vS9cSmdoUaO6Bb3VR57du7GUSshuQjBEFA4zw1QtHOXEeg9qPxq9lBmT18
nstPmwzPo5wC04LubKeUbgvCa4gBeAoxj+tNi4bNeekM3BTeilAZU5ffSP69bp8XfbNtbXMemkGe
Ro0iEIlPbXWCJPCxL5k3o1JuvXlBRH9bTVde2qAKpQGPTuniKX2fJtlDlxnbrmsa559aT+e8ydF0
U/1sgheArFGi49VSDxUEGL7UKo4npEIY2k/J5yq9A9r4gCLPHVDbh3XbiKaVc1Uo8QDunWE1djH4
WBrzAHZ3j7SGZNWITM85LAM3WFuCDdEFv8psOK0lGfbbir5xiOWRSuMQzmHdQpdqekLNAc4bqUOd
2IFKpws65sO81w7LmcOXLCGBmXgAkzqyVp9TzENVfC57qFsV3wbZI/vbYrn1Lfze2qmDHukwUnPQ
jsY+PkI9HUoo0b4/aAeQN6AuYZB8h7bM662+ODeG8BKE6ZVk6ct32QWVu6Dl3acPxhE/yd4vBLPO
g5uqsUnBWI4PykHsDYp09ri+WEXtLr9fOTI4wWqtVtFugEcpELAcCJslC0rUNOfIKHRBulEZandM
L9R4osgbrY+ZQ9D/hdgEaPr9oMvSziC2DUpk3Q0fM5yKExg8eoQq/R6c7rJ5XRzq1rxyfpyE0Ekp
e/QSn6NT5rWn2dOP6ik4dpLvEFyJVM6T4woUdiM1cU8H5y2otFDVVLpQTD2GxIDQIQq11+217LB/
/xCVRzzVyqDSbMaH5JfglB+tM2jT3NaVXR0E1xSVxz1VFUpl80JbDIX2neQVtJ8gwHLmvXFMPvj7
9Gty9CWL6nbUAEPT+6mvkgm+lo8QUQ3A9dN6KK1w4vHjuqFubw0qj4RSIpQVjtayrloIEICRt7cv
8/gahN/W2xcNfvn9ytnAJo7KFx3tU/9emSbwcL2iZnBb25wj59C2TkfQCbuFcZeDnKCp7gP833rj
Ao9Tbc6Xy9AwAsgK1q79MhzMY+Hmdx1OiHSfOIojOyHeDhgqD42iud7X2BFQgRSBcxpKjlSKUxYE
abB4vjd9PmsA5iT4gGFvuIsXQF7jXJ0RMtzmtG4k0fA5d2a0oXVp5LVb4h2hy7Q7Y5Q9awma5tFR
KFhUSpZOtavYHxS8gPTOpiHzSCh/yPO2j2AVPF2b8VOQSTCWb4f6GyGHB0ERyAlNIAhtAd7eWS6y
kN2OHs1j6pBDfLSc8kCOWnaw651xxJo6K5KzkcCBLW4rBnO5Dbk5rCCztXdG+kgMH2wwT6ay6Ram
8ggpJYQs0cjwWcN8tkvwIEqWjuC8ovLwKJRoED8pUEtRO9CVQabHDHbtzthFjxAC2Hen8cP6hIsc
2eIcOUdZXdQPmPEcajX79ty49sPsgq7qGR25sigtWq/kvbcxjeBBPUUvPWSNA9TtJVB3lnzB7eOW
Crbd90E0tztIVmMOQPXtgOpqH3jlXXGmB2jASaZDNHzOkzsS1L4fG8jM2AjStQ/i70hyqhBsATw6
igZVgucoWKaEqANYq/xLEWyC70Gx6r1hlNqkQZYG0EjWwTQevhigA6+TjY1z+y6FDiwWjlqCcPVT
ZV6s8SXrHtdndBnfjVjBo6M01AQoEB6sQRP6y8jMs67kp8yvP/WQ9FIgBkKkNROCeTW5/XcsUOpd
1zC+r7q0cpX8sP4FIq8ylw6vNvbaolCCa3ECCs/Rg3mEZtUer4wPbJ8cbYc5kl6W5XfLUJzv1ihr
BuEmevHv2zM91XeQrjnmXrpPJYvz9oFU5UFSLOrqQVOiRYECGM30xPy7NPzQVU9D8yL5hiUC3PoG
znshPBUGJMFkzz/LcwZ+gBdlXx/GP3CSAI+7Y0psJVpTnAeDo0htygbdhOSPVHvQogsxHm285Jlg
9ZoKSZwQhW0eSkUJVIv7cGjd9lhf9EPhQqRjD62lPUhL9/KDkSBo8Mgq8LLSUNewbqHT84EN1SVj
SFoQ2bSLmud8e259xS+GGMkc42s7LBSR9731eX3CRW1zO7LdJblvgKYDz1av8fxsldDj23aaNpYu
r5yO4NYEOXv4cW3YKOsP9yrpLqFZyiZXNHTOqUsjMwr8WZzaPpkfLK+7D48QPfhj3isuPSRO6maS
nNfS5A2vMDjPVtV2jPuJ4E5mnKBXAw6+desLzkM82mqoay2bMqQmJvLRBG8EQDn1jHod2TFP1D7n
zbXld2aTYP2Tp/nrcpgwn9Vzd5z31NXc/pBjTw7dbQ/+qsH5dFCOkQLSUpwp54/18LOuwBL2x7qd
BFPN4658BUy21gwHQ0nrAcS991YHcYjRl7wkCaaXh14pFkTuwxg5dqVDOYB2AXHQ+rhFDXOeq89W
nBNjrqDaBn7wIdkzSL6tNy3a03jQFW1a5JBnmBuiRm/JwPmUuJjXg3EXbL3y8dirWm2ghGiiE+iH
2lD+lEVmsnjODY9inPOS0JrCMMCBWndb4oxn0IejeDjz/EdQ/50VZHJqnHfZPsYdNnO0JWAnO+PZ
kuykogXFOXQaD30ft5hxI9ShsA35HogVk3GWxCZR89z5GhqsSg1ye2gZ9UXmGP70ffKt6mjbEJtZ
n35RD5xn93GsW6BjKl3bvmfVl2L8Uvcf15sWpKN4PBZIhPtaN2Gb+EyP+bE/dcclHSW7hos2ZR6Q
FUPweQB3AdqHPqtTPiYepN7ujN0AwOkhOQaOdl7/EFFSgcdmwUQLcBhfMv/EVeTQuNZH8Ox4Ld7N
Yne9D0GE1TkPt/M8tI0CHxPqhzg+5u3jbNzFlQRDJXJyfen2ag9Vy16PhgzNt1+HQ3vWcHCd3fIz
fTu+yDKpggnXlzV21YkCMscOjPrLhPdnKAifTESRzXkXHqlVgjCe5OoAX1Mu4MotNMm9ROACOufD
BNX/yphh2MkcOGH2FSQ9u3SUbJ2CyK1zHqwCP9zEOa6YPXTPBgsiqpBQ27ZkONeFFCcgmirmFAw+
zxHIccq4BlUMpDzACLjehWj03FYcT6kWIsmIAJroQHEb59quJVuayKl4lNbUalEcq6x1odh4gPiG
E3hQpnMLB6oex/XhC2aWh2vlWZvkcYThT8lpDr9N6oORbJtXHqaVZ3hdDBurddMofzTm+ajYpWRe
BUbnQVpZYUQU0lfYK/GS1YD2f8ayWTfIEk1u7JaU81CoGlR+aGE1JsFTB6ksSGSz4TtjX9Jo2wl3
Yb+5jgF+OdSgR8OOpSc20AUhhBZA8SRJTogsw3kqi0B7mOQ4BqlWdizAw+pnquQYJFoqnJ+iiDZv
Kg3OpJYRROCOoC0D0bfEKKLGOU81Bw1ignSq3KZ9JtGjolyI9XF9RkVNcx4KurUhacFL5zL9V4h3
AB2CFTPwb+utCwzOo66MjtoRGzDwWf1isN4BYEfimqKWlwv99V6B6hCqpHg0jAPXh84ak+3Vy4Td
WOI82qpM9UYzl1PBkmEl+xwv26HD7m03PURHKutlmblbvXD7KQhecRmt0UtzWJ7CxpP+K7kMDnEg
zCsryhNFSB59BdpNZQrZsia9Jf8ZO5lrHkxcSaNjuC2M8eTGejtmY91iGnB4LsNjmEiOM4Jl+XZc
v5reUqutvDUm7E3B/TxdzHbeQWtQEsUWI98yPueragRyXfBFY0+lEfQGvHAAGT/EMmUQXNHgOXc1
ikSnsYXB6+OeavVeny4ayP/XXUrUOOewXd7RSk8tYD2V6GeVQBu1Ml7MdGOI5NFX0DaLLFuFuKxC
x+925lOoGUXTtrHz+CsQl+naAP0cFO/fzcnXCJR01Zd1swjiAQ+/youKRGOK/XRSz310jmxJnBGd
fDXOU9OW9DN4K6Fy+wLJe+Bqjcf8LvxcnCGyfdJKiWVEw19m+2q9gys59bGzImU7HYzwbhxlp6Rl
a7ux1nkAFlPSdiTFYhdvPrKjdvKd+XnJvOBiC4jO/G3d/EIzcVtrX8bD3Fkw0+RpR9TNusYFiizO
csXx98VB0otg8b/1fmWmvgJRCAQj8F509F1jP59mp9kXe+grPalHiIf/xn4giUCCy8hbUL3qKgPf
qhrP6ErHMzDIpVwI+8Bksubf1vytieH8OCjAOpst7acX80OAdRVVu1jdsUP3lmUogaCCroQTONWd
rJTkbdJv9Mkjtxp/ysxoevsm3ZuB2loQMe0BlL7HBRMTODLEimCeeMyWVlZEtxo4OinuOqBb230g
Y1oQeIq6HE2v5qVraQPCUJzJlSk/xHgGoiSS7MqiUXOurk4WkBAl1jBhd2p5LLWP1bSpikflYVlp
NCX6YAala0D5qWevZvGrlSFPBduZuljqyiIE4jAKGHPxGlN/tdSvZf2DaicrlLwEi+zNObZaZWPT
6C3uQMP3Rvd3OVQaJN4scDEenlUleKJthmZxsekQ7ovXEJKSbnMPlW94AZ6snur7RdHhLvtiPspO
LKJJ5jbnOS3UuAQfuhsqHi3D/ex/pp0k3SayFefTRmtVHUtagEfoU0hPliGZg5szTEHy+H6G59Su
fS3Bmo/aZ8V8VauveXKOIU+9PhE3TYLmubO0acShklHk8NLgzqIP44z6c8m2fDvJhrY5dy0iEyjX
ZY6R03GQ+d8H494693uk/vf16wBFtcP6RyyD/VtsQ0ec8/q417Gm7YC/1n/V428fwt8axFGj9IIS
9f2cdZJ+loHf6mcx4pW3pfOU68XY1W4CstFp13Zm9z2uaWTvdGgjQoBSmcfCKTVwZkt6vLmqqM2D
SdpeaQajp0BsFdNOZ49RIQP8LWO+9S1c5IiYPQY9ZKhBOXBsla8FO+nly/p0iJrmw0YP/BpTMe+D
/QWFr/uFslgak0SNk/dzMC4cs0RTkOFgR8Ie1daz+6f1cXPiyn9iRrGOuPgQ6+0wDWDcd6uDgn1Z
94BtPtanzM3xXG8/LMhg1an38avtkV197z9segpAx1zwSExz6sMKHae2G7J7CxVcMiaP2xs/lhAX
QAI9G3uUGy/FG/Rn9oAU8Qdos73M++ESn3DIOBob1yoXSsbIMnHKwLRP/kNVfuylxyWRE3BxBBjw
LjKGty/onegueR5c3Gb347RLHjPcmqEEufETuECS1FAoJDXmobMP4LpPFcnmcHPRgpyPc7YASndV
r4cGFEpbFfTt3XzoaP41NTpZxdLNbQI9cD4HzZJ+MAyNelGfxKj6nNhxHMAoDw0Fc9fi5iX5kptz
gX4494NuclnSeDS8wqxHAP1zWs+nMVf0LWk6tM+5oF8lbaxBUeGchsWlHU3QK9iSrU5kIs7JiJFU
VphSA6IIFOp2fRPftXXXeqYy/qJ9rko2bIGFeLxHF/uqb0H6xuuD4txAnB3KZK0sfSFqnPOxKIGu
tZmp1FODJDzTprYuqD2X3bFu7m8geeQcDUKV0MDrattL7fBT3uLBYVYPkZZcWohfGElzXI+ztwnT
0A/vZoRmMWlwjhmh3kV7zUkqZNfNnW/k+yqje+g6HEz7cx3J+BdEZlv88mrjrhh0dCLoKnlzXv9g
RgiRDR2b0vrniBpffr9qnIUsDLtqTM5aGH2aU8XYp2B6kjT+li792z4NW3GOnWmmD/UiMz6Tkh6t
eULpeLOzSXMkwfwFKirQGG9erbxbdJF3ddfsAKp1aJjtISAJWOXHqF3ECqyLYuSgLoZkqa7uTYIy
siBzqn52ami7+AyaEnTaz2Z4MgZA8msZKFkQ+HhwSTSyGDgrGL7r4/pYlCE5KE1rQDomNvbr5hd1
wUUMFqvQ2clL22s76zdEOi6lQk99IgtIIp/gokZaQWVXr0LTazr7THsIVgYxyFvng24EPzTVfFz/
CsEi4tElY5ejIExh1Buh5wk9qhoaWUM3STxOYCMeXFLGQW32gwkbkefeB5Nf2AceChjqbXPAk79A
otPwx85nXjH4xwIS8IFZHUG05KwbRxQwePaXrkS5b8NC2yvUwAJ+ATGqhhDByEIDONYit8AR0BDw
yD4YeUWKP3qrJBkEoKMZ8qJ+bgyKJKcmMiS3GiiKpvOAproXjaXHbCOAll9Y7Gutk3yqYB3wwASj
K0FR0iMED/Oo7fRO11yaRZtQfBokI96HKoOpudYGlunlS2w15/FQK/r3MTck0UqwxfJIBKXXuiwt
FcObB6D5c334EgfpI0hvqn2hb+IWwUdwuwdQfHEAjV3dK0g2QBEIDHWBOjp2IKueFEwyj0UI/DIJ
ez0wPVbCSqA7/RkE2dEPZQcR0Rwvv19tGDYZIesDRV+vTrIfWWRX+yi2fMkUCOIVj0goFahYgbgP
aEeq7UdDP7VEhTpmfsKDs6Nn+abiYcwCef8RYQTJJlwfda+G2nHJCrx41id73lT3jOa5qO5bDYgy
As32ggwY4Lo9qlnhAV8uSfeJrMT5MVAVqJbUiO2NGv1gZ9pL0JEHo2UnAp3zJOpkJAuCqeaBCpA9
oNCBG2wvy3TtYI/5tK808rQeFkWNc95sBpDsHqF753WWqji5YWB3SoCelp2aBN7M4xQGGjBICYKp
qvLBTNizHS0LaGaBkiXeuHHweIVF06aOoOPrRaUd7DQIuw6576a5IrlOLKa4cXriQQs0DJoYb9y2
V44QuWqS5Xh5GkoV0mWto1L9ME7k57bZ4LxaV4aopHWle0YSKQfwH9kLbcSX9cZFU8GdAhNwmNAu
R8gw6Xz0IZDW6ZUD1ZVjQWVkVoKoRzmHrloFMsW9bXiWlZxCII0YCOTj9Nf6B4jWKufPdR/VqqFE
zPOhsOfN7ew/QiXX/LHeumjsnDtrfa/kBlWYlwx+hZq6uX30w4Dd9WVmS2Bwghng4Qx2ZuosWAKS
Evt7u0p+DZ3v5d3kaLUhezoR9cE5NMutZB4AJ/dKIL13tMkMZ7KycpeUJNynVrPphR308ktUvNqA
YqLiUbNkWKrTPEDADdzO4b0d5KG1N4yuZRLnE8w5//5YF7RP7dwyvJF9ykwf9DKbKqQ0+y3jfPUB
zaQoBnSwDa9tiNtZj0pjnOfElJxmBdPAvzSWw2QVShlZXjxpD3Y8Qa98/jDY0DSl5LC+YEWm4dwh
zqH3aA6T6QGNAD7jBMKVLJtO640LvOHtFH1lnaFCoACvhOUVltVAvHtuG+h5+6bde2ETp7IMsuAb
yGK+q27SLklIVQbUqwYraiCRoUBPPBtNX5b8FnwHj2GpzZnGhYUjBmOlAYE+VEOjMAvCZMGwiSn/
7wLdZu+npd8p1Isp7sBtT5+hVzXuG6v6uD4XIiNxgTuOImhQ2Ms34M2324WjxrxAI90mliV8ABe1
LWgRmnM16J7PevVzS1ntaYBdSTxBNHpumUZFvog1zqZXVmBailtQ2s+J9rxuGoGb8axCNINyLVNj
y6NkfJnL5nuZGHswn34rSS8BzwnGzyNaVC20oy7UDC/xNQ85di9RZXgWUdNcrB4bOwmrajA9UmXQ
xW6dvkgk/itqmg/PEYqtJsgQe1UZ74hKdnb3bZPJeUBLNLAgHQ2EnSSL612epmdqko9jNv+w+ma3
rY/Fm6/CAlkYPfSBGB7Tw++EKCdKy0vatzsVmaX1LgSBgccypGHaKS0SbV6Aar0mOrGy3ZFNVN+a
zeMXDNr3xI4ry/PN5sG3oWPcUxApro9cMLU8gmGcS60LO2xcij8xZzDL5g5oXVl2WHCrWfQBr03P
oDCuTBHsMtLnJvQoBQz4KyaZ9D+3DZ+b2ynPiIkTguGlmv0RGsTKrvdnGYGEyDbL71cLp/fbpIoV
2AZPxvs5zz0SJZLrniDUqFwUNhXf9O3YNDzS5VWwA3Uou9C0h3pw2caHWJ02cV5h8XDheLTMNJ4C
1fRsVIntkxSTDEJO2boX5cFULh6TiEBLMZ4sKICpndOTYXb8yI92maZNe7tjgTP3JH7ItDzd+dDc
hVx0I+OBENmQO2M3JJpmMGwzvGGx8BkaVki8zYrpxLMCNeeEyBiHb/dj8YAHMhfQFa/hzjGZ8l0X
RKd2Rno7n5KDzmSwh9trzeJhD6E22kndmRY2hjRyQPfX79oylFwVRI1z8ZvoLVghwlz3pqhuL0yZ
bbLTNR0AmnUvvB3+LB7uMClWkwNhZXlqTJ5zkHulbPJK6E+vNy8aPufkQxRBKLsvTU9NaXUObH10
Gsv/Y1vjnJOnic6i1kQmF7m7+6RSC6eFDO6mfQFqqO8jCDaaKaN6hoRI232nmXIIjOCOBZtUmyA/
xTl3E4JEkMWx7al26pIW/Dm29hJSWTGxyO6cczOWz0kVDZaXJnO5C2bmO+BElV2ZRG7FuW9hhTMU
3ZEsMsOA7krfeu0j9tKW6Ufo2UuePgV98FCDJGMFlDFsyythqZ2etCezqct9lRdHyGlJTkeCIIgM
0ftZbhiFQnyf215cMP1BM837LK/bg4502JLSYbsxt9N9U37Lxs/EDGSLS/RxnFfXejLFUaJY3kza
u764hwb5M4mznd9u7WHp+WoDhLR5pfdaivQII7/rBBR0xRjuwFLwABUPifVEX8E5tz9DCyTMA7wE
VfnHwY+8iCkXPRicLpVVTgnWMc9TY1kZ1AhNhKcMz3D516JTvm6KHTwvDQRr/QTDtxFXtXRf5j7U
3ANlSzUDVJQ55wbMIAeEAoHJrE1t11PlKxkC2S1NELF5PhriT3FVQm7bg7yQ8hBN6ug1sRY55lTW
zjbjcP7daXSkdgn/zuoCCamRZS3kQdjYbzM+T0rDrNhO29kwvbBtvteVoeJ1wffxWL9p+DwxjTlC
SlbLZ+N5mJEIBueptWMF1CDXWxfYn9ftSvNUp20228iFaA+m5v+EEsZOKSx3vfnb526LZ6cBtZ1l
+EtsTXrCdkGcHyGUfumj+Zfi2we/kx3BBJ7Fc9PU4WxqfYOdeRiSV/s3uGokkyuyz9LhVeTRTTL1
IPbEixeZHnUWP1VJ4SXFxojAg5NwTOkTs7OZZ2p6t9OHpD5AzmPbG4LFQ5IUSNakTYokRd7bDjXb
E8nGU5nIAHQio3Pbst42Sq3jrOipRZC6idHn5zzo8sf1pSOIxybnto0apjPtW8NTq+pkF5rTq9bj
kHxnuDiv9yCYWx6PFBCzR7lvbXgobHvW5mnXKN1T1IzbXIvnncn7vDeaDi9piqHcE+Lv26i5a8NN
NFuQiud23bC050irkHbXxyreA2LoO6bVfFk3jWBq/4ZD6qeomKbWeLat4Pc8KfrOrtvv622LzL78
fuVS6lSVdeoj1TK2412smZconh/TIv+xrXnOY9mUBoTMePFIVeMAnuVj3tCDWciQzqLRcyfpJsgp
PKgCYJEVh0SZLnE0H4xB/bVt9Nxm2/dmbOYEeJEKsTLw66cgGA51MErOoaJ55VyWWhktzSIwvEzV
PqR0/LYQF62PXNQ0568dnUykvYHkNAL6UdGMi1L9sd6yhYXx96dKi0cAZUOK6gGCx5/OaI8kYofQ
is8tJXddmNwltnoJmPF7vSvB7PJwoMJOO9QUpwBxpsZwKKL8W0ri8jQp47bEscUrfeljn7C8QaIo
INkl18dib7Q4mW8bPndO9lNbSeYRMROQxLtZz1yjzZ+NREZMKZhinm8mQlJXzyIcM2szUo5Z1PzU
Qk111scumuWl06uwoEDCvddsHDNtPRi9kmm/qa0Vx9iMP/iW/8Xs0i9qSGW9iSaac+PeVIwUaTXb
a5CDBQ7qQcXjZQ+6h/WPEVmKc+Oimlhqd735/zi7kuVIdSX6RUQgRrGFogY82+1ud2+IHm4DAsSM
gK9/h/s2vrJVRLCthVClMlOpHM75ZtHRJ8V4A47OjdqhaueSCbelZxpxghoWkB4CZxEHt9OQddTC
6ztXXLsyvkzmtqWmWxaNxlRvfZqU4Vh3id9ZKMZ15T7xyL1cy9z24OnLKd4rIiJWl4dxPe5qVSdU
buVqODcyIB3TCFw2w1GM/bckadONmEEhHrmPa4rLnE1gNomSMQuGTDsZqfUmhgVMj/zt+gkodMeS
jLgcAOBfjB7eK27yzZ4XHaSaVrnPQ8gdXHbbghZnWmjEbYxvVPqBaCSyib5HPBipkIx44QvAa9c5
EZe99sP9TH/Gycmu+Z7dY3nJasHmVmuuhqEfjErrDhKIYb6Fo/npwWJpyWKzoch5W4OvRtOOBS39
tE0DO3kCp/WGYX16rPiAZLcehlu8IV5RLr1Ly89s2Wi8VK0r3bsmTUfDWTEf5mxE4m2omN8Y2hbb
++dwCaYnv25bMta8XOesDjT/lmC0Wzf/VDWace/G9GwYF+d1T0USH1rvhXf+PxmYZ6PhCUBEry31
662im2rKR37hxgsHTbIJYobxWF+cII+cS3fM7iyf+isgvfeY/bputwoNkt+65eJOJCnXP+Acrfq2
ic9NcdsOu5oKIJ/1PngnH6/1SJEIzOG2+j3jN3WyUQH69D7BupLJ9smINHMJ6POy7KD1k8/br4uz
8YhbD+9D6IbFJYNlXjxkYgb/Iqf6Ml30amzpj6FZGpBt96LgqK3WWhXzG7OMWcv9PkaGb4uCSnn0
kk27yURRVYTIxt+4y9Iv4DN7MIHDp4ET6WQdi1A7bNVmVFKUrNvlOah5qQ0sR/2OiidUYf0p/X1d
sT6nCIAUJRMXuYMW7hH/g120F/vNCohfHMuTAVI2Myy/AH1vcwJf4U3kNzEp0OELRKAB8G/PhL6k
+T7vJz+G2zJJiZHC+yWz9XugJQvcrtjzqDE/DOeABm/KSJyCHE8LLPqQb1U1PodvwMLSTTyXxOBV
DNdBHkRoH4GVek4u4vB/fLct3H6F25CBWLs4SwH+AftDAiUSffVt0M1DGxsXS2z12iqU05FMvB6L
smhyfGLJXrl1Xti3xNq48FVLSwY+WSZPms4CeJRx0scvmLdHN/J1tf+3XeoT5yGPyEz21No0B0pH
SYP2MITkwA8ijP9aYRJmd8NbfJyPZqjfxEF5o/vcd25d29cPLBQ3W+OnnwNSQAUku556llXTBBi7
tzfn1F7SL9kZA6/hEnEfE6/p/QpVnB23gJdV1icZOklz02EV7vJhfCX1mff5RuCkWFh+QjetiX5D
C/PZBiHJwTWyAU0ndOtN+3nhyfTkZ3NfEU3HfNeKp6IHoOI7uffiSELjvAtDAB+Qkl1Ik1r5MEIV
0u7iGmd7K5xXXREyTqttpBi5yzFB20O1NL8AVisw90MvnAISDI/6Jiq+wlDkt3ORYgAYyXCEIfy7
DpTI+ne6hYao/BOSfU+GxS2Ud1eKmjnsfH6sAg1sTZiIA0VHCwSTXTOuOAbJ2vVcXwAQB+wsL2c6
OzR62Y8nu5qTnUGyPC5VlFOPRpo1SJ5uMKmRNfuuH3lMqszyvhgtSD8V9oWl5Dgl5s6lJZsd9Kpb
4tW0qgoz4x3wp9nW6LJCZ+Rnsl6hjaQpgd7g2C9F9gUTfJbY6tJTKY38TF7SGDdPA9RsEYi//HFF
DNKC5tCA/eCgH/KjOG8VOVT3qPxoFjNLlszCq1A/0ZN5WM7zo4PwewX4L4ItgH+Fi5OfzVOcd027
sghYlXWuAfVO6dYRq85h/f1d6D2MAL/DUONwMpNnZzok5Ouw1dqgCJBl+NXM6kbgECB2GbXJvmnN
trvMS/ZXG9PYtwE/fhB17R7mxeL7wn0Zm64XVleg4RY0zu2tYd4I/n3aqqArTkCGp4s98NwzzJKf
3O4ttS5O93Q9EFCtK4XxBXW1tOuAfimS6WDW06Hk7Hh9aUXwZUjXe1fFOZ0mbLmpZz8TD4LfNqC/
LLfQBlWaIzlMZhV9gg4wBHfDz6F+dbVbqu17L8tjZh34bmncee2pGe3n3Bgf+1rsaokxP8yYJUZV
Jr0HiXvjt0zcZuNFyy6m83Jd6CqhSB7TZombjkRvAI/41WK/vOq+38XjZSKn8l9L5W4OrhUPS2uw
I/1vrh36YZ8WyrC3mrfQonbxMjLJ37j4OWxlolVgQPIwmW5oVKcxFm7fhhBpXb8J3PvkdkU8o+f6
tBXKKqQuD5SJ0hjGYRWNXR7Z8NVajsX0dv1AVUkieZjMEAyYiCP+QnELEsczvSwnCrJwvPYOWzDY
qu1LMU4tJm5PFJ8gtfiFx/Blpst5nLfQBBSOwJQMtXCAnQP0EZCEaC8xADDnJpy60B7DDQmtvuqT
t4w8Q9bHblqALxnv6ov+1z5mkRvm+MpxxdAXm0GmwlOakjsTnZ2JpMJXBuDtNsw4VGDCuv4PVPKX
jNZkbmprGSiMzDgyq0h4DwvfgIFTyF4eIONLTJxM4A1pd3fd+LTQ+6Q5V+aulLfpyUzkSYUeTdKs
WSCbhnbuRCDFPS5iayZBIRh5ZKxrXLTjLhCMwV4yMNnwr1TsvJ1Wgb2LO0pR2S0YdkF31evigSJD
GpLCZDf5XLQv3J7rjQNQqI08TiQIuBXJCvGX2y9Wd0m3oBVVopF0piSV6JMSt2tuoo76mmPAKu+3
qMwUm5YnWDRTtEmdM0QbrAvElASx9fO6qqtWXmO1d2KfZ8Easd5PiVX7Blaf9tUFUb+U3rEmABma
tNbaU7I4yzn2DPa9bVPb3DBS1c4lhckmq+0KxMEnez5qVThtxdaKKPXfxOQ7iWRJ41ZpkoGUmXyf
ps6fSOF3tTiMw3MPwPPSczaaCFY5fOIm/32svPvQaNS9Y0zIF7sVC3nMfB20vb7lVOfMssAYKHZB
0+AgJH8vkj4e+rpHDKLdddmPpN2IbVTPKnlEki49R2UZR1DcZj9XjNQFeLKn6ra5XamT7Qs/6c/7
1FRy9qMpUpaXE0iNGeolXnJAHLdTjyTDxZu2HHkO6eT149A/FNZGzKrw9PJ4EkbmdN2zof7tAJjS
WvsVJ4YedC3aStu639AhhRHIY0q9U1hZ22LzNQWrVQlKXWPrhaNQT3lISRQAHSwXkAQuxldhPBhL
aAruZ/RiVRvPM9UXJAseMitNixnqM8xhYV2m9Nlzn0zxysT361qjOoLVV7+zMENkdB67FKRHdh0U
w8UWt8PSgtltT3sCmDfXU3m3PhmTxEwwD3ACkrvud7k1BFnOS1RD3J2eX55ZAi+XE6MHYmXzrv0M
8AXD9Pu6cFTSN/67+SqJK29ewLfGVqKC4jJV38ax9O3uyLdQkxR3ojyolFmYl3cyDXEUmKySm0T7
oW1d46qlJaudHbtrWWaAtaAY/bj6CS7mYCZbsCafm9WH6SN9KrwazzbQnCZJ1NqgDC/68LrYVUtL
F25RAk5ceOvS9SOSK8TccMafHyeVYVaXSjdrzUNoVmbfMIuwDPfC+9vkP/ps34X7YeCoNatKswnM
texI2C9NiBHADR/8+WlSb/39nSFpbTOYdgWh0OpRs++s7FVsXVKqpSUb9Sw2sGJVc7e9662Tm5/j
fsP814f2xwv8w6ARbmtQmdtrBPJgHpHVuskuGATerAMoSqEfJo1cF8MBuov1+wM5giY9WLHOk3Dy
9Rew3BzZj+S49WBWpC2pDHqKAwAPmYVvdSHey6Be9n52b/oRdBQ39iHeCDaVX5GsFmRblYeU8foV
lHbBgpkH3aH/avg6GD23ioyKOhaVB5Bs0rt6RvAV/uY8JWdxylBCe44ftYA8LUHtB82fFuDq+bfr
Fq0Igz6MIpmcYmqkg+zIi/vgvrnHLEwPWWAdtDvEcGZgnLdAUBXKLJNlD9WEeGu9MTk9l94/AOBJ
5428hmpp6TJ2iFOO08owkzYVHr+HfBi4rflGN5H5zakAMfR0XVyqD62/v7P1drDyBoDGeHHk5yw/
kTxqsuO+pSVb58OAHtRVvSzyZBg3jP8zLBsB6L/B8ifGLrdjkXYwurrB+85m4zHVTN+hQ5i7j3ry
RzeMUBiNP/eNP9hO4KHHdXYfuuXX9b+luDLkdi2D9A24kBDkpZUZVLQA8ONG2Vm1shRWu1leu3SN
fT3917gEZAthQHXGkp2jwYWOmYOnTSsy4VfE1S82q37FY22H12WiOg+5V6tEwyM6tLD1LpxRLW+Q
kvDrG+swhiBcPTr3QMG6/iUFHjSVm7X6pTD0cYZWiWA55mftt34Hrga8dlBEujce9d/WGzrFvqx8
DfrZeTZu7MfrX1acjtzNBfJ1ryAxTNKdUz+Jp6gp4g0jVIpPMnejMDs3HSC+IRLh/0lNwOe7Esmj
0+0GLZi7OlRNKrdy6STO8qYG4xbXHuKG+JmnbRyMSjzr7+8cSZK1zRyj+ftEiJeEtRU39/hla8BU
cbnL3Vx6jwwaAN6Nc5tQ31gGv1/yA89JUE1AA2d3gn5xvC3IXdXHjP/+lQIQIpg1FCj2k68Jvyx6
E2DONEiQk9WA/lFk0bIJTvB5foPK2MqTzgYQ2rXG2bOAZdTVvjZo55SjA6Cnz2WSnbppvuxTYMkN
sBhTTTNY7M9Vkx+qYbpzq623o+Lw5d6tlYI3NTBxdObUPTUzuXX4VglXcRhy+1ZsWIBUcEfjrKHp
nGsgBgX1aH9v0fxAOT8tRcj17nBdQqpvrdH8Ox2O51FoXYFvjfPk0+JFaC9zPPlL7Zxc442P30ey
8T5QHLvc3zXVfdJoKQSmW3M0IEep/3Hz7LmI7yf329zsfN7IHV5W5hW0rjvjPHnlk40GH7+25n+u
C0vRekPl3i4rQWVEzLVxbmIB3oUJzVLjMZsm34itYHAz39bfSNwFnkaC659UqZkpnY+TlCQ3YCxD
ro+HZWirYFy2eu4UTza55wvlUmDhEZ2cK8ZuBRTBT5fk3HjihpUVBti1rU4TxXUsN3bZDvfShjrz
eUmAwZYL85I4HWDbK7PbSHap5CRZeoI0lGZ6s35Ocv5ilOzenrfmJxRSktu5KiuvB2dEI5RuDbT/
xxC8AqaD13tkjG+8waHGU5dpRv3WgHDI3YKhUYhM7vIyE9fgJaZMz4bu/e50KwuaJdGDgostUOzP
k1MfhqMqEOqWw1jNZwPUkdlDzu1Mw8Aqz92XTpuJ/nNAM7e5dd+vEd0n4atc0W3yVgBrY2ouTk6P
81T6evPscDsEtleQeHmQkzY0Yi1ImXlZhp1nJ5d7q3qpi7nKm0ttOIBWAUOKSM+k7X3iHDUn2TO0
b1K52ssJ5rkrmpWX2k6HGy+n3r03ZluDYApN+FDvxZDlnGWkuojkLqFfbR5a5cb9qPD+MtVpCTx6
0mRJC7I6/WhO8alsga9GY4wfsENiikuWf0/Sjc5hVcgnl32HpOMGXbzmsqYTzEMWNv0D5nrQAMVC
jx2GOCAbgavqnS9XgHPHXWa9mSGz4kBP7pEdrUfzzvuhowaMzFd43TmrTkZ6vQzj5HngJagvWd87
91VcLZEAPIRvsmKrEqzwa3LLpJFmczZx3QF8Gae/Hc2kY2gw+Ox994vcKVkPHoqe1HbOyH9p4ZzT
4q7I43GfYcjU9mm1WGY8umgR01MKDGhAiotnO2szvou10KRyk2TnEFonmC8827nX/TZsPUesZ+cb
D19FzCJ3SGr5lM416YoLd385jXcmTnxoLPQV8Pyg1fVDl5GNOEx1yUiqRJcsrpGoLi7gvjQBaUGc
N1erzXsvM+ygjD1+KHWRbFiiQm/lscNWQ8dRRit+6Rz9n2YsjaNts8tcGu1pl2HIvZQm6xZMakNu
Ru9+cb3+EWMWF3vcAuJXGIXcTYmR8KIXRssvvSg50Ol5GoAafmuISSEduYEypo1oyBSvU8/5hY7F
w5TwI6PGhs9VLS89fD3DERRMQvllbIwQNDlngtpQy7ZQV1WyWT/7LqCvUDigjtnkF72tNR8OA6l4
j+5THLmBstJEJ5gHxpSxb46Nx8JWsNPSivC62qj2LgW7dTyL2mlZfomXJEoJPQqWbPg5ldSlBy7r
dOICOym/DHp7LFrztZlBP2EVG3ks1fKS+Q56Bi9NwRdk9NVJW9zbsV6Cvt9SeNXyUnQ7eKStO71c
1dENqh74H9N0nFC13CV3uZFvdsii1Z2dIEcWox3fib1gZO4WHOSncabhyXBolWcXGhDW2khUzt3Y
p8dG44HTVG8O8za856fywSek00VTvEENm+VRZ1gMsJP6XZIPnm/y0dojInxBOmBXj/lKHdxG5vLS
mctZjFuDc6q9S2dbVw5H22qaRstCDoz0h3LEA9/aKqx8alPGB961pYiLlKO/KyK8DgZuBnGya4AG
S6+35jtXkzYpHbJxbqNG04Mqdc5j3+1pksLS6zX5bmneryS709RG1MbFMeV/8RbZ8GEqgUj+t0TI
hmf82AIO/CuYyW+BXLixsuIkZZZEt+8NJrwGOlK7T57NXqpsfNKG6vm6lSrsSB73TibddkWytBFQ
hoJ6+tORv4X5NG4BDKmWl5xvbzWTS7okjWI8ZEy98xlpGn/UWNBk40Y8pZKQZKc5rlXTyUUbWVl/
nrLyUQCtZ8i2ksqqo5WMdHE0cB7UfRsB2hEQ4OyQOfR4XfiqnUtWqrsYTkNU0wJTsIoK8zHr2ts+
++f64op9y6UEMnd93pVWGTlmF4AI9RgP1p5IzPgw6G12yVx3xUpa4jWPWvnF5PmrDjbS6xtXSEUu
EJgGTRbgi7WR0zlVwIfxy5TrYD1t8o2HnEoykrEWju7qBmb0ojxNT/Uwn2bb9fftff1P71zMkJCh
1Vd91zgL6ia+tAmaW/phQ2EU5iRPettNsVj6BMGz5LnSL0zP/WbBvDcwNa/v/9MXA05WslcKwc9s
0eF9SX7vlGYSgP6K+4w3Ua9H4PLcxROED0lGW8xOlY8DfHFazm/zMv1BZ9bG+1ClP5LB1nrXN2mR
tBGjNBTadPJ658SEvlP5JaOd3LZ3Nc/m0VJ1h9SzOz/XkqO11E/Xj0ChnXINoBxAOG8BQiqq0/gm
M+IvzrRF/vTpy9Pw5BoAaLeMvjAgdDN9RedbWT2T9MGgD3VxnrutrhfV/qVbFo3Ohd5wXOC10/tt
3USjnb5cF43iZOVsP9qVUkxUYf9l/NiOjzr5m6ffry+tEo1kuGk9IptgQWnwNHf8xh4fBhsIEB3I
mXLvNZ+GiJN4I65XSWj9/Z2TAAB01YrUAQh4v4S5pyW+3fKtxk+VjCQLjrs8tqaE8ohZmNHLJ3T6
Nm/ttAvkHSok2e1YV9U0t0YZLTptDhpDUtVs4w33pjoEyXJpaTdkMOB9qKODwBzlzyoGxtkQzl7p
J8ClBTL+hhUrHJ0jWbEzssrUY1wyvHlq2Rc+Dv4CmDY6+fXhukYpTlnO8FumyIZkaaqoX+3AReM/
3ZqrV2xeTuMXopoBr2+00VKm59rsn6Y4PZoWC9IO93C6oaaKy0ae2J6HCdFhDk3KmiwE151vLuxF
n/8OVr1x3ioRrV9+ZwhuChpF0B0k0Rwbd8ys7gF2HO6TvmTP+Wx1rC7gRV1aPrXc/r3Y1ZfrS/87
i/Oh6mB4cgISzXdOaWu6uKAS0FQ/5rzBOHJRGIl9x+20E8lBjO5kvQ5V6elzMI50zYIii7987Ygz
ZM9WhV74CYU3A62euWZUi/AbZ0yzaIidpQBZ21BqSQCPVJW+m/AmzCqnLufAdTBq9gU1Bk2LjLlp
h8DMFgdo+UM5ij+T4egmD/Wlq6bKL4vSnFHXHYYcuj2RKr9P+9ws/qb6NPINMSu8jczI15jjXJCE
VRHgbSM8VX6kQHS29HqjF1GhIPKEZM+zMrcI8FrttrrVlvFuLKY9GTPjw4CkJSoq6hw9CPNoHZa+
PHSIwXW9OF9XEpVgZP9CpgExJpZkLWhhAR0H7uSAgCtn1/JyhrpZuEvEhMxBPf8t3eIlq94W2m0o
uELqcoJ6bkjlOImLMIGgZ9KZXieNbsRmKp8ie3hHONNAHFyzrghLEMGWJvrMU3HoF3a4LhrV7iXJ
dxnnI8oDCGGnPESp7rZs3Q2dUSwtZ6ApiVvC9QTwwUXBT2WsGX65kK0UsUI2cgLadkBg4zALJEda
de5QyMxGfxrNsN4qnKh0UorMiO2ZNvOGMpor4AEW3LnTLfcENq2Nx4NKPJI7F4L1dVNg1Jh2Se4c
TVG408Xykmqr8Kr6wPrH3t0XTcHjDAULvDvT/jLR8U6Lhw2DUi29/v5uaWPQCouMZQZgTFaBOdYY
g1l3dg0wGh+GmltApE+0zLPIq7JT4ZCw7uJDkhXhdZVXaI5cBtc8lo9kvT60UntwhBnSTj+NSXkC
LODG2ao+IenOXMZVnmLsMjLId2q+2OKHMA7GsAvEHAKSVMcY0YNk2W0WERPZionwezuLbZ9U1rfr
IlLovlzvdqnlsHHBTaLVX5zmx0S+g/BgQzaqtSXdoSCfA9ZvgeuD/zM23xL7txB/rm9boZZydZvx
RMvBFYtbitdH27OfYp7uc2ZyNXtmAKTGyG6BzHaZA1CoXsAzVb1d37dKJJKf9xwM3cw19r3Sq1ZT
GaCXCaNQ5YbCq5aXfDxIlwnN3LKMhmIC1j18TdL4ZmYfr+9eoezyOHMuhlogrOJRK4rQTdc+NnBi
dIOfzebGRag4WHmkWWNsmdFNVEYpM45dEt+XI90QjmppyVQ5oke9BItEpJdDE7RGgi7PcRcVg4G6
4n/9JLcWXk+eziPNdqsbKiy99Csv3eroUe19PfB3brjTxi6mdOaAw+V5MI24OubW3UVVgc2vX323
+hLDPyKcLCMLkMGYs33lpTiN5rQv5pPRU8Y5mQensQsAQ9vHLmuPtdGFOtliyFIovUyHCB72debV
6qJF+2Fkv7vsVWdfriu8amnJXB0uSI4OCh5x03k09fGCpP0T9eaNGobqVCVznQxtAs29wcEIOn4t
zezE9F3APoYnz5An+jImfWl3qER9R1baZ8VLoW3dSgo/8O8ozjt9SU1SmqTFgTKATy4A1nQzJ3Ch
8ba7NZetkLw8Tj5q2aS1ldtFlv22DH+z6Zu+NQqpWloyVaNBs19L2z7qjX/QGuBrxd+l2YXjC7mv
H30nGm3UQDe5OF1U8sy3wGHmDT/FZjigUBh5iLxKR5tRm6G+GJd3Szne8KXbV134t4/s3cazuHCK
MWnSyCHzwWFpQOPhzMR8uG5JKpWR8mN23NV2ovd9RLy7xQidtf3VOM3VThf2L37Lu+3zgg201aAv
tgfceV0PwWVwINYWoYZK8JKlNmNGE3Q1JtGYmD9YYbsXLrpi485TKKQ8O27pbt52GfaesW9Gwnxe
/YlB5HNd8IqdyzPj7mzHYkwqHiWi8fySo1PXW6Yv+xaXrlRbgGe1o6uVCsyQNMUBzQf79FHmtTSd
nsDh5gxZNhKWzD7mZR1oYtjQR5VYJDvl7Uxz24JYpmU4ztV4anRnX4wnz4mDjyn3eJUiwbmwN8uq
TnVSPIpl3qjWq7RFSmTTqmcjAFVZ5NXjFIi6qQPcqfPRKLutZLbqE5KxOt6Se6ynXZQsD9W4zrrf
Thh036cz0p3aLr1BZgGq0sLOnlLDvXXEVqChOlTJSiujrEoz9booTmM8wpyIxbuo4I0PM+LgDmsz
Gyw0UTHf9+mpoNwXyU8H9NTXpfK5yD+QU/Zxjr59oeO+7j2/sKtAoEV77KyN5T93vx/mxQ0yovqa
QTKje4mdwKF/h+U41BuPyM/l/mFW3Fp6qy9nCMeYp6ARAK1Bp+A+uUh2amu912iigYepf9M49VPt
0SGv19dWCWX9O+/uDGdi1dAZM4uENRzA53UZJvF96e2HbMq3Wpn+DVg+JsU/jI13i+M2Tqzh1ZGl
KNwHzsxs/QeY/rgAWL4O2FFfpF3ivHUUGPqlb2Td6Gh+L0SWHBvX1CuQnzMQsUZdn438Cwdzs5b5
bmy6HUHnmBbXd0UKAuDUz2JaLlsxnkIhZVD/CmAXsehYH8XecOjNArhhc0DF3+uiV2mM8V/RcxBU
DchrdNHcDZhISA9z8vX6yqpDldwLKR0jiW2nAlkP+57q3wiLH4B0fRo3IWRUX5C8DAbnOGbdSBd1
3tCHM6W/5wnUWiwjQOH35u50/Y+oDsD7r4jmusjNPEtxANVX9O5r3rfBfdq3NP3v0rnbJb3r8j6q
3V+rURnZa7wZo6r2LcUEfRzbrplCcVxk+auU/gIMQLBk7UZ6RrX8eirvjBYd7tqcMHiyLP5mDd+n
/CUXG6qjWnr9/d3S6MlqWFGVLOrRIEExkTm1zdlFOfe61BU6L7eUNZjm1+ckxhUiiC+a5tBt9hao
di7FBMXAWFFzmJMmeAhy3bu0WknGdxHzGB94Mm1wcBYCgUdEchbY4OHUrPYSl+5G/KsSjGxQLtMy
iy5d5PX2ysIBZp5Kc+twl9jlfq/YZTXHS7uLKDP8vph9Y/qzb2XJjIa4pGwwsx4NdoY/IA5b0l0D
acCdlozIHvVpSIuCRQvtw7qY/pKqCYvB2pV4+EheKbIyTT0caMXSL/lUvvZauqHlCu8oT4DTseoF
07DzPHWCBrl8v5+NIHOXW+C67oqwqdzu1S4V5w7BkTL6auW/aPY6j/t8gNzoJdxhyAaGF021FDeO
bfmZQb60YhfHHs5VuvcqaAmLF/gAs53uYlH4A3HfhnrZEL7CkuRpb/DTddVsI/sQi/pQ0OHQbIL2
qJaWjLTlGLqMdezcdf84wJASZIuIR7Gy3NgFyi+N9Gne4/mbBsDWehjL5PG6hSqUUW7sqludJJZr
4y5yx7C0i1tt9AKvSo45p6/XP6HavWSpqNqajQd0qkgHjPZ9Vibd0zxrOzVd7uxCnrekSPhANpMR
LBW5VPlPoSfH63tXXBvy+HZLqhq5Wb2ManCy1/UYpm4ZJGBqvb68SjTr7+/u01kjtQbamzIqTTes
HTPMMAZyfWnVzqULzym4YUwOtLFrcn9GEs+buU+B3bhveclMuU1NK/UE9Gbmt/XivWQtsIXceN+F
J09oz9bkMppD4wkmmI2YBAZ3dqVN0A/2X5nXhM1xBRSJiAvjVFvpaSHaKUmtfRojN2/NY661GPHv
QS7onfNsjIbFOJmU74t55QautLFbYmcEhYiM3Xo6OYKG9KnL843lFQopd25ZbmfRpoA1TXAHNU2+
eYu+caMqFPLD6Git1cbolH3E6tov9F9lVWPiqdnQR9XG16++syQ6dWTw1kgD7ybAk/Q3XjLsi6fl
pq2urZrJ7uEDRls7VswNWG0e+4QerluSaueSoQLfdC51T5RRUs/fyDIMfgWa2Q2xqIQumakr0Cyd
aDMcTF7cVfnar+T9Nri3AXOguD1kag0bGMVjT6Y+8sYXkADlqevH3k8QO+7cvmSraWv2bks6FqVZ
cchy82Sh4accdw1MG1TuykE1suuIge1bxV8DkamJOWk67swPyF05OYD0OTPgIgX5nml/temHGP+5
rjOKY5VnQksrr9w+hpNpSX7SnThKgVnea/aGF1Atvx73O2MyJ46ntQMn02nLi20DICFDAGlssRaq
ll9/f7f8ONUZQHkTVIJNEgBZ/44MPxZKz/tks9rZu9W93AQGIUa6o57Zp6Igh0UrTlm6r2+Ryn2L
VZ3qzEE+D1n3Niin8mhNRdgO9b7bSe5bFGRxiyGt+6jU6ijW7MNSpW/llPzcJxwp9zPwymJoIS0j
ChawseqOYxHfes5WEUjhDyzJXtFiwr3OgV4OehcC78An/RSCgP5SL1tjZwrlkYdD1zkE4XS4RhZb
BESjgLm30CDNNwIP1fLSizVvaWJ0iE7R3c0O02QFrgbe6djacPaq5aVYODMrA+2Ra17Jc/witdA0
rs0BKTcBCFQfkEzXaBa9HFEbjkowA88uEpKsiGy2hXmqOGC5GSrrBqDjjWjiryvxS+ffkjm9acvi
sU92sScbiCL/a754VBpJ7qbooJlmhgaRpPMbUrzuUn+5KYq6SefyjPaRhjQNq+h9vpbnN5VHJR3p
trXMXNiaheUXE/AuM7nUAtRiwxiUjr3Rbag6X8mAweTWz9nQ4MoCNnFdt+hhYj4DTvo+AUkGnCwJ
Hb3VeS72BMzGNExmjhkKeyNe+DTWIY6M9ABgr4U3lmc+j8jxGT/NfN+68kXe2dWU2cQxn935W2nz
e6doN6LWz+lNiCPf4jxvdWuBy3zWnwbwQK70dqz17ZNx0M/xrgZefERyCx2pXOQ97exGn7iwUSTm
nWifMCMzFJgcbeeYnuxh9tJdfYf43qpd7+5ImhmWR5rYfO67Sz1kPtOD3PpxXYU+h3/F4pIFly7L
0dQIiS3s2Vxyf6h+s8F3TAzAw49yOz8bzuznSR0m9rM9AsKXsosxxBsq/DnYDr4vBdQLByQSM/rh
zTqNt06Qhcmr9tU+OcfypQCyxcZnPjVEfEWy9bEuBgFgHes5X84EiP/sMlbH6xL8H2dX2isnznR/
ERKLzfIV6D3LvZ1lMvMFJZMMGLMvNvDrn9MjvdIdp91+1ZHypaVroMpVtsunztENrcS4w0JQ4OWW
d10DtIKW37zlr4i9PB77borCaysB3oJXrx0InDNvp5V9ZdJPxiYGBMKwwGkiXF2eI5ENTWC3GD/w
hrSWbPvc1R799PjtdaMrqzNEjMBwGnm30W/UskUacNMpTze0EoI+iTjo5IPp2zBZKZH+rp5NnPUa
m6sQ5cnPaL92K7n60VSfPdKGaVHN4pLROYg5QR/oY+vcrPDbRSqynRLVjcWqMa/wCWLxdw69FuEr
HabDLC9OlKyL6SJe9zk3C75JHk4Wte5qB/nFdvm+GK2928s8BhUg7vsb00Kke4gSxMXQR5mXj0gQ
fD97+zVjsQgu+EKDrXQxdnvum49oJ2vJIBg4f5vbF5If3eJLZ10fu0EztAqPHlGuKvrGzy9bub6T
nLy2ubVzPRNBh26iKtmhhmhgmQ0Wua7tpaOXWeyfe20lM8wNATNtmJHr4P1demkNYY6oNKzPGpOo
sGiSkcxZmgjv7I6vcgUzJXd/cN9PH7+6xiQqJNqxPWddIdIIsB/YSC1/nNJg6LfnDKOKPKH1xamh
wVhc3NKX8eizE3rQw9gen9LAcnwVGe22zQrEUlNerG5ujghiEHmOXXD1ZfO9t4fCcLTUWUlJD9Uy
TSL0WHYWsv5KKudL5maGM7du6Nvvb6IJDCZYUmS3nrx+S4dxSEHgtXvOt0oiGFZAirLCg28zyWPW
gXlY9lA4e250ZRVnDskZpATJtWNNtifFkH/IRG2qpt4naIVnlVi1i2rB9SSPzu70vecu6vDnHoVD
DvLi0XPjavkeddB1nQyHA03SdNUQnn203WIDeR2tfMPKMpTpNjjlFgOcvSX5KiHf9Nhuum2xip6W
Tu84JGgjNA5lh3Z+x+mY+gBKWFEfDy2YwEHTnPvHMhoQ6iZpSs00U1HVzZqNDdgn6XWwpnixQfFR
mRRONBlKRVPXvW3NRVZnZ75key6neCXWu4BYhlmsG15ZbrYgX0Gk3qJQJ7PDtMrzaJd7aBQZTik6
w9we+yb+aIVz7OYMK4gzw9ji2yGzTcuN7s2V0EazibcMY2GdPZsem4193DyRWK0JdqcbXglvEkxD
6fDGOpcB6GQ5zabYqtmxDOzd45mqe4AS4SGEPECSzIrLXEQHnq2Jt3gf1uIpEVnHV1HVsoiKCbQb
/AIy5hKHmu28+WxX+WEdQ0zIEG2auP43vbxxr+eht1PejARe389SkrilEcqa/OgbW380ZlIR1pK5
HiuH2gK6cjqBGCCV1H/ZZvFMRdnxVYx156IZ246y5VQOInHYuHc6Z0fYUx1pGF7ZvI9g6hs6cO1f
Z4hQ1FX7sesHw9ZFE1oqypp0zsqwa6HXyv5aBOOFBsPr45mpG/nmijdexZVPZOdZxy/Z2rbTO1n1
QfhhFv5i4tHT+VQJ3XDe2i6nYXaeCG7zRrF8BTUwS4HT//b4C3Trm6rGxcnC0KCzROegbi4WBTCf
VMna23vm5HEXlsnG/VjgZsVdfjx+pO6blHCeW4i5l3lr4Vq1PRArPE5rfkKd3ODt24S5c4RSFbq2
1rOINWEnWdXbCXLfuEM/+viWADWfZhHP7cRsZZ0uRyjH9blPrqIKY8KgmW2qStyfUzRSIJHgN5VB
dBOFhh5I7BE3yXMTqaFuaOXsnVFHBFjyiwtFTgWzvEN3UyZNIkX3UxxV5bpIVEova3rrDNw4ELz5
qwttFxsXFL4zGu5xdR+grMGRiIoWhHXZORpJ18c8i7o5dqvJxMl2s/Hvcwcttf+N5xVIMUqgxXhB
z05aTUfSbKjOWgnB/MmkjAs8bjHJLuvspcR2EIY2yJcXflldKEBauI9aagFKoCzGend9HGs6gylr
8zzQebMIDvouLkESWbbtIWLEtOPSja5E8tL0bTcQnAkh5bNv6m0vV9NJ536SoCo7ZuG3Ve9mOMpW
VnmJlv5aiygtB9sQvveTBI3U8EWhdhMN7lesgn0JLZSbR3QkiCqGEHacmyDIGg+rql1Vl6Gzfcmx
ImfTheB6tJ6qXU+G2Be1IdtpSqVUpcycp9EqxhWGcl+9v6dTtQ9P/jvyN9nXe6wTu8fTSPsUZXX2
eDkFnY2KxZRmBz9pD+UUlz9EIlPcLRyZY3iOZkKFSnxDpoRY4ub1FkXznAVAlxjspIlslUlToioy
iTHML/NixSAmTzbxgaAUZfs8DiaWcDRzMOu5LTFVUdDtwGq6Othx+2N/FMO0A537ibfd4bE77lcJ
gdP6b5piuNFpgD8lVxm9dE5cktM4tnHEPxG2rxwTHkc3e5XozrOorqcoys7V2IJsCoLzoG0hTZ20
lW24qtX5WzlcB8CeowG2qC5b0fbwSVOyNnGDITecpjVZJFTCnE4dCHtr1FFboGhSwICieBi7IgXb
2xI/9oXmE1TkdZ+VgZPXM6qcDTjEandpjmDwqw3bM40PfhPq4lbQMlnxi7U5Wbz5U0Lz4kRBtR4L
xp+Lut9w2LXLyrJr+QU91FZcVcMf2HGaiKZ19lFCeh7WoRJs8q8159aX0MdOObZKrxbpc/a/uf7N
FryQZQiy4LC4TGFxklazr010RZrJowKwQ2lP1HO64tIE0Xldi08dCiNj+FzFE+0i/31xsLYxWrOS
XhscPvcRdMQ/REvnGVKEbuIowetaW9GUZPGvfe3sgpWfMy/6JS15Lpvxy2PL31ffcKgKxO63ipei
xReQw7rz0vbA3g9B3EOv7rYoRF28/Xz8JJ0nlDAWZM42rwpwHen+nCooETZ/ViUzBLBmcBWZzRqw
iRCb06vdQ68cXWeCvbe54YCoG1zZcWOT3DgYn17F8J5ydK+JpCn+fsoqvromD0JO3YaZD9FjXAGu
TRv79ZAltH5OK8ShKjIbYm3dPHgZv2zdUiXtOqZgnTUVIHW2uf3+JnIhAblteR2SK5E7GRUgso3D
wlRv0aQdVVfLCop1DCPMTUqKeKBuEnieYe+oWX19JXDraN4yDh2By9p8ncgvuwtQBf4JhOlNMzux
PROdsO4TlBDenLVfOjIh97ue9ZGJPAigx4mHPjd9lLV37cp89aCede2ZBA1bJ5x4WRkQR044Gyyl
87ASt9iWlkE51uwSSZryUe76maZ27h4ff8Ftot85rak47QAn/ShjI794gzXH4HyMvbYHD9P8YSij
w1qbGk40n6ECtst2sN2+pOQaVPtJvgtYkk37x5+g8bEK1t5Kj9nNijICswXqptuMZt0k8wphai3W
2UhZfpuAg9pwRHbjno0rneJQr973oJh2uABLuGu6MNV9hxLLqK/wZlzwHY2b8nJHTFgEnelvz3uT
I3xHUof3srqEAzsS2rwPubWbRtOpQBPKKpNiiHoFKHiRgmqUo7x+ujhtmVYQ3ajDfi/86BT0zZ+P
Pa1zhBLN1bCFHQkFqsxk/TFRP3aoBG9o9TlY12O1mYAnOkcoUV1lJKiYN1eXdrbqpJkWOxld3Os/
/gidO5SArmm5eJONhbidRpDlFZ+bbUgG0phqX5pdiwoCyyTuNrPy5m5n3bOC78Km2IdVl0yZCVus
MZAKBtvQukAhUccvU8kWSDpucyqjzOBkjX1UEBidx2DJbkcmHon3K2FjbDdRir4GQ87WnGKJEs0l
syyycZZfym2IOyF2IctTUY6xgPwdC/4KnSlu5mD/2Ns6UylB3disarjoMWWjPOGiS/rpqaYGh6oA
M8Kyae0kDmbccdMhCotdO1AIixfhc5sjFUEWyd7FIRmbd5oNf4Av4+jY/EspTPUjTdmcqtixqWWO
M7bYBJQomS92FLddHTuuF9dlnnpNFhdOmaBrLsb2z7Ca6tyhhPaYeeggLFx6nYIDSPum8vTYzZrM
pOLJitVBf1nD80u3Dbs+DqPs67LSHTqUDmyNDC+viQwVVDY4xF06Fw6X5R98BYfGEIvs+tQHqAyY
iyd7DulyDhhzW+wj7i9JZuHGIvdWlqyWmE4RX5v0uYfdrPhmRbJHx9pAkssvwA6eyoKdandN+v4b
aeXnPDfdSWp8reLN+MryZa25fw0ynm5dfhwkfdITSlSDbMGtPbvxrxbcDTb6hNtTMiwmrlDdm99+
f2MfP8DeK99sesWZk2XH6SkuI4equO/C670g8LCX9Go7tkgXCwTcY5fqXllZmtea+EETtLDInCzR
pSufIbDGKysBG6JMR+0Wr+x2eZwXXVK1s+GVNQuBpyzEKAIxOrctu/BiSsuNJ3jE3q6/FlgLLCK+
zdZ7298MD9PYR4V+DWUmnaXo2IV01Yce1fEuNxVBNLlHhX1VHrSjqrlhF2p/nUcvFkBsMmdLAzQB
h4ZFWff6SsROLZLBJnPI2PsXa/rZut+fmjYq5stnXtgFoeQXlkefPMee0nwrTEcn3UsrUXqj8Wxb
wCgurov2/CmMt/yPx6+tycQqD2YQFSC/dW0cK1m7/LKaYknq1nev1mCiHNK9u/ffFABK2bBmFPHU
+2Val7jFfI60y6EqDSbaZhsZNvDl2FbQHYuOS04Sl0XP1YtVsFddCQvy1ajbo43+Sixwj0aZ2G/r
+OM52ythW7lW0TlL71/xESm/XbLnVoz+XMOBWGN4FdFFZ2gRNzUmjZynv2t0d8eCmkAUmmmjArcE
tZsuH+HUzT+ieD6jFyAz4pF1L66EKDB2AlQXhX/1uLsHnmjf8Of6JNBB8t/JONd25+XoYbhMrHkJ
LQtwuugjpAV2T3lUpcJcMnB7lxLHunbm34vWSwfZ/SFak46IJj+qXJh50LcTkQyhNOxnvnPc7oNN
3tnWkqDLOH38CXeNb0dqDQKZPZh7D1x1tt+kZEU/Z7c8s9fA0Irx7TCfaN9DCavLHRJbbAQphW/5
6eCNq+ERurdXEqVnO32ZuwXUPfmY1ALaz5upDeXulMfb3x75ZisT4O626yqwhVbNcthGkYDMi8fN
ZH19zvBKnnQCd4z8xQHf5myfw8yPl9kEir07b/Dqypam7kIkxdG1ThsBH5BbxaNbxKROCpEW1s/H
r39z4m/lNzxD2d5wtwet+lDm55mwPs5Jl65tn+YzSBRLnz6z98BDlIzZ1mIYcW0bHcsZxaXV8RNv
bZ+SqrYjtdxQRCFu1DLHOtmWjHEnhQuw7fCUcdQyQ0VA4LXhKH6cS7R8hbUnk5VN2Yvr1/+sG+9f
Hz9GM/vVgkPG86XuWic8gi4vqa3mD5R9TP0Vd4tjsI4SvGW+gJNlhnUY/8SK17V7V5EDGEtjz/+w
+oYP+BfYfGcWqX1sfbstaGRjwZHgDBpvK2/jsfRApEQ3++cwNv4e6sbdXkJU+g+gBouDsCv5Zbbo
/CJb+3vliylh7gwhDrvgedpPEhD2oMgvfrH4L8yi/XUBa6MhZHU2UVLCZkEYHAgteuyGZW8V323g
IIDxiHu7PDo5bhqsvx87VpN71PpFU4iILpZnnSJ5maePXn1wypfHQ+vmjJIbWgrEIgB+8OvABvIh
HyvXfi2ayq/Txw/QJAaiJAbXmtnYg7n9uDLRHkYc2rCFRQUgWeqhevEwZw2gDp2RlOQwgzHeaico
O6+sioI4qDkddo1F8ykupOWa0oTme9TaxYzS/ILjZ3ayXRGzvorzlpznmsRDyAzpQuMTtYQxrp4X
rH4fHKmkeUq4E56B/WS7xw7RjX5bJd4sZILZU5PPwB/hsFV+HjIr7JNahpVnSNIaP6jVipCH6JiG
QM4Jhbx/GsbfZXn+tzWYJDs1i5naFMdZ2biL7IKj5NDBCM8FKV77ofnVh85utkbTRbAmttW29aht
R1b2bXQcIK8WO7kzJAwFpMXqnXi0Ru9oiXxP0clisJpuWinLv2RB5bINuaRulmCHGTAkPMjaPZUz
jS3cRhieo/O+Eu84obbogJbhcehrkCYK7PK8nno/Hs+tfw8XdxK4WuVAg0wd2OvQXzhpgxBQYSq3
ZI5kfiKsbt4Vfml/dBdqtZD/7WiyEOnSmNCVfgKirD41Dv4oc+zuj5Vb2xgzYCzPFlQgDuh5Dq/t
tjIvmUNZPBkLSs5gwyLyqA7pcaqaOOPdx3AaPz02xd2ijB2pdRLIEfAhcnBTQezxdcaSNrbWZQP1
W9w6gX+exfqOzDNJnWjJDalW41u1foJpKbPCBU92icOeFeTJkJmATZqgVnvmMGdGAhl065TJyf/g
QaY15l4+f4wq/hSfPQx2i4w3eYlvdB6abirOa0+O3difG7s/eqX/zHEYw9++7M3wEpzK7lJWBWQK
PgXtBKUCkwC9zjY3d7wZ2XcKpwUzuXWa0TV3AJjJS4DyQDWCB6ZFVDeZlOwQgZYxQ4cRR9/Zl8r7
OgXX0js605fa+6cl76gw7L80SUgtqKzQz4n6XILJcjvW3oXgqnCrj2T853FI6OanshUQpOta6vfl
mVofiR8eZWBi0bjfvgbvKoE81HOUcTSRX4pTd7K/lHs/FTQWuxurw9IkT72/WlEBea0DQsIJ7FVb
3h/IOHT7sDap3WvWNbWkAs5G0HmtoMZaiZ1gMebkZXHXNCBx5xhS0v17KjtSm+KaMhJ1lBfRsd7o
vq1/tfOPaSVJWU9Jw8b3kT/v2gK4ocVA3K9xuFpucX1/oVhi+kuZQZ66++x2hmDWTFS10BKRBg2p
U9ZfQq99zQByxeYy9Yf+NPamDj/NBkAtttTAokrC0ZAS9NVum+lR5i7Id8hF8Oldx2Pum3pUdB+j
BDcox/0ZYIzqnLFwT3s7zhugt5YIC+PwFNECPK8s+33by8aGjsI5B64t4DyR81NsCBhaieqWbuC3
uk3cYHzP4YrOPgby1ZLfHgedJruqvXKgOxpA4oLInpsPuNGL3UHGYPJ/avDfuuRsKFfMW9RfSNWU
7xza/SisPN+hZ8UkLKFxrtooJ0GWFWTU4lh2rHOH26q6HHdN2f5svPwZ3LQdqc1yzFtJ5E6ghWL5
dBSQj7aC6rkzldos14WT3w0WtnOs2cny6+B8b+2nLoHx2sqCnM/L1gB8wc9kXHGh0aKhY41FH+0e
u1aTe1RNkpx6rYwi3DsuJMeJnN4a/Z9bB9QuOSZWfx1zl0OL9v0A6ibLsg321r20EqYVhbRMX0TD
GUSjZVwMwS+Log31sUU0kaT2wtWi7CO/ifpz4Qxxhq1ht27At5rOfbp3V5ZgJ5ibuc8h9LeU1212
0BHKDdn+/ov/pkRiLY3X2r43XAI6Z+nWj9CMmCvclfDO5FLdI26rwJs93MSswJUsK84iC3cNiJ6b
ANxQ1HSBdz8L/CZGMrMaAn8gGjyP7DQCUVw3qQ1yUGqqe+te//bcN69fgeSVlG42XPKJoLzSZb/q
bl7TLQwqw5zXfcHtyW+eQJbWKdvaLc+i2U5FXb/MFhqkOteKc6cy7aTv74HC6Da13jzEBgVjuDTV
eOzz7F0vtrgFsJtWwcmXZIfz9uM40D1FWW8rq5ugmu6V52w7iX6IbUfGjf0ZDDIQRjMhQ3T2UiJZ
NKvlolQJVuLuM2PHqPlqVcfc1Jqo87ey5tKu8ufydtLr+Ee0MsW+/FXV3x+bRze2Esc2qkJshYLv
WZAy9q1f1fxloX88Hvt+jgjVHjgxtHUe+ZDaboqXwAFxyTO3+nao9r1VXkTRhLuAknxu4rwMdhCJ
MaTk+/vAMLzNojdzEkx0vj2vmC24SkX7Z2y5u9HtY3t9cYf3wM4+lZxDtdmtKAa6OaVTngfIp7eA
1zXgg55cE/Gu7iuU8B3GWQRA7+Nkt/5V0HeM/eydd4z8w+WLWL8951wlelcr8llRQdp4asoc+7TB
PrGKypfHo2umpdrmJqVwXMvHF7hNQ+PSOlRdXULvjl4fj6+bmkrA4m6hWJx+GY4jyJohF7PjuZc+
HlqTcEIlWj0CQFUzy+ocelAuI69V9aucqriv9504Pn6EzjpK0LJaovljEdV5msprxPIkcCi040xH
FI1x1L426CT2gRzgWtbke49kuGQxmF2TJ9WeNto2ZAGDGju7cj3KPnxdm+gd24rT2j13Cv1NWaRC
W3g/AgB9yazli6y7ET2e49+P7a4zzO2z3mQHFNgqaDdg1qxb9QENLH9lnUkjRmcZJWTR5kR4EZVQ
Cm/si+uh9b/FndJUvh9CapiYmlmjNrW5layntm+rc+/McdGMn+xFHp3CNgyvM46y0M50LIIK2u8g
ybH/tO3orzwiz83331RFnChqu75h57z24iXsYgpFBE4Oz3lVCVh7WGH3EqYXq3tgHj9l+VNYZzsM
lECFjlYHKemmOktf/NNN23GU9q4oSwNxkMajav+any/tKCoIvDUZ2Kk6uSvGIo5cd/+UYVR1EYu2
8xo2NTsXIZbCCa1yiWcG/OteXllqMyrDvlsx+rDWx9UTH73gW7POn557dyVU0bMZAgkVYY8gsp9u
G+DqmuP67rnBlWDNxZRVK8SRzhwKCF2XdL2BfVWTBdTWNb8Ji0rm2Nn0hQzSkc8MXdfudHAsNu23
wDfRoGti1VdiFaXHKd8iWKce0Xnk812/mQ76uk9QVtbchmx9Sy2IjDX91xHME4O1nhn1Yp/Sn4/N
r5s5asC6uMeZbWSabShSyArUok0rE+OUzjRKyFpQGnTbaUB9pfnatFlqE1MW04ys9qyVWTFmJRHs
bPXyVIHmCxpJyWOLaGq9odqnVktrsbtwZue1aGlcjTjklDOtQejWrF87Ah63Gmrtu9GveSxJFO5m
z/Gfy58qiKzucM9FgwUbHrc5Cse65LnppKszmRLFuJIdwjqHM0ryU1p+zG0TNlA3shLCUvS9G9Hb
mcqbdnk+Heg0pY+doZmeKnZMNPOKxjtk5UX2yRT4CZluStMmggndmyuxGy1zw1sHi+FY53sZgSbZ
qEmsG1qJ3dVroznqcGCrgihpXO/kdaFhktyy+u9XxSFVYrZt0DrB1gIFuvWCYujeLz7koFthXmpP
plt13TOU0HW6DcUjiD8eh4nGRb/rbRnn9O+13legbHzsXE16U3FjWRuBrgyq6uc+mIGwa5MlZO9k
WezCzn9udVHxY2VJxgXAnBpXoqEHPkB3i8ugovvHH6DxsQob8+xg8QFYBSvA+n1Z2Hu+1dfHI2vM
r4LGRjvPJceV+lFO35v+Y1dPO05/9LcWvvWpHkc7VCFjglPIFwR1Df55CyyV/seFP3dlHKp9afPk
8hqYVZhdTn91rLcOA8+fq0//pjvCcqcocwfv3VQiJj34Z4vniiFqN5qzblYZoUR35iJIMs4/OGFl
gMRryggqmGuorG2eLL8+y+ogmvxIuZ9YLIMOWeK5xcXJTXNSkzHVNjRskqHjk8H0EA47D9M4xgXE
jloaRIaQ0kStCuOSy7pGW1dzKO0svzI+7QHr+liNP+viKS04xOXNhm+OhiLzw3H0hhoan048ZO3O
sU0pR2Md7xZvb4YGcM7zMtbxs798tqcxEcUpIk+JtuK9lRU2mFbuBR5Mz92/mq0CztlE6KR77dvv
b157BDmOJUnFoYzlOZ/DMujLRFigIYuHvnBMTe6adKYit0oKEGBwa3UIKKUO9LNnyj/ZpM2oYUuu
yWpq81nlF57dS4j82S54lkhC5vdW9WsW585EIK0JM5Vx3HEmsMFvZX2eXD/O1xn9tu9H9ycar+Kt
eO2m5w6LKlgLdZxt6n3M0Nzhe9KvKdnKLCmKwtSwoHOFsvz2FEdFgiR6Zg7bh6FIvcFUX9fMJRVe
VXk+RTs4klxI+t0yk8Mgun23mLqdNelBhVLNDZDmftMh/wTjn94KgIG0XmYcKfralIF0X6AE8Yoa
O0SAWywAxaERa1xXr4S+Pl54da+vxHBZtGtjgbrg3LnucdxEHObWkbhN4rqmPknd6yvB3LmL5zfF
iDmKnmdQzu2aLHqNLJQbHn+CZu6onWli63xrq7Hnoa2988YgwfWZYcemG1rZL0uoFPng0qrPoEWK
q9Lai9BKH7+1zvDuf1McnwohcHKuz0P7eZa7ltlx1e1bE8nJfRxYqLakUdyDudnsjhdy8PbNXhy9
w7abDqOhqqYzjBKvEak2F4hMJIQKmNfejXtj+8y/SJM7230VPMXRfu34HK8+pM4eOslJeGouc0r2
wyFKTQSImkmpgqjoAJRLP+AhBf3hen+6eRhXppSgG1uJV9llM2SYe/do93xXFFvsR8uHuTchLDW2
V7FSrKAFhTJQfXbI18JZU8ceDXNS9+JKpGashrQIvaX5esPGu39XQds8huJr/Vw8qVCpLss6f6uW
Wy7+3MtgPwUm/TmdUZRI7UCCXvPB6s/dfIwi2cWWHwpDgtGEqgqJykRPXLbALGVYxZH8lOfnJhLJ
uj4FfgtVXNS0TZZtoaaAw896hKRxykDm+jjL6MyixCmxadfxpsdG6sbr0q8bbse5MIEVNPNFBUWB
JQj4JAJ91N4fX9viU+AiywhTM5rm3VVAVCTaBUgR3zkGRbBfc3pojbgcjUdVIFQlxOau2Foec0F3
Ti5eOTAQ4Dua47ozQRR0xlFW1hZ1y7ypQ+fo1POHZfjYohsQkFZDqGryu4qJQh1nBdEmGS+i+xy5
L5sY425rQBtyqccjDz7ns+FWW+eF2+9vtuLARpU8WCV0ZGc3gXbRqR7E7qnJqaKjRGU5a14hZmn2
sff6tH+OessObWVxnRwaDbLG1BnK7igo2AWJ+Lp5y3Orn4qPWnjDJuCvnCNYkg9ozk6hr3F4bBPd
zFQCFrq6U9iOsAkJPjnQClm+wZ9hY3jx+6MHKkl4xGXrsI25R2sm7/uSHOuSx+1ks5g1z+1Wg+h2
VHkzYUIE1uaFPWzPcC2G7hTcSRyRJwyT5v7ED1S6cIEe4Nmf4dp16PIE7Mgv0SbSQI7nOWMs7vA/
tMn7xTMtijqbqXFc5w4bJqxZjSW/41rrgO7qL5nvJ0+ywtuByh/Oc5GveTi5R3DQt7HNAoqWnvy5
G6dAxUpRwVe03WNnafUkeJ9lof99hhamwR/380MQKQtvFbpA0TiWc/Qrb/rIZzRZiSYY9s+EQxAp
gexGZYESNQFQuLJjTtHlv5WfaPsJ0q+5YYm8n6dtdTuV0YiFjcvsc751qSPGT+Mwp/MiTo+/QNNw
AHL8/8aDFdFiGoJsO8903m1yeCEkTKy8Sskid7ZfndHym65+87HK7G82na+Pn3t/2trqVgvrAx27
srDPJSAH/l5Of0ooWXamHpz7brf/JXd9E+Vdv44ASMzOeWnzZGuXdPJNHJw6hyg+9yJ37Ny1si9Z
81X8BFkNroce20T30spFQuU3PhXSFZfbJcsMROvSJwHbJhPjjc7mSvLePFqEOSvtc+DUadhlcdll
p6VrkzacDBn8PnuuDSzEf6cT9HFHZ8DqdnE+iZR+K3A+wkVmAs0EF9ztuBwxxLXmW9TdF/MZGaM2
sM92yz0Iwk5BgrvTMC7E+o/nhQaPaHytbsTsrtn6wiL2mUzhpYjWj04kztR4YaH7iNvvb2ZpVske
PQHDdqwkKXc0LJ3X0OqqV7/s5UHUS2jIIbrnKBOrptkS+NDPuWTVIfTjoTvIF9kbPHG/igiX//cj
/IwF4JeZ5MUPP7HhQ13s6vLAmo9O8etxWNxzgh/h338f0PlFhM3qPF0278pACCiOpWPoOLhnmNvQ
ymYgpy4JlwppwifiOC9rWvjyhcx5Uj9FiH17hHLahkqVcPIQb581P8coj6PCMDf/rQWohYjbyMrs
WRswYpbLIC7007Z3dyIlSZEA7ncIErnfEi8ZIGTgxsPB1Nn1b3K+98Sbh97M19KxKEetW17W1+x1
Oo2HOhku2dGPiw9kX+6AqDOsSvcy4e3Tbr+/edAGVXZ3yPFps/fqtD9X0wbz5td7H6DsBm58LaVN
chsgvR+QTAK1Qgz2CjklOL+lojclwdtScO8xyhJhDR3zobolL1NqJ+73ESnQPfkfnWSIpy/en8+F
hRLUNFqzYcnwLTOIsVv5fkQ/0dJcnxtcCeq2dURR9Ju82Ljnn//BrTadDSXde/kCvlWh0zyTWT2O
43Spuu7T7M4XF7DAQPC07mzo5gkDTd0tO9zxwW9Iakygzeoxhexzdh4P/OAdyL46zwYfa5KSiqZu
6mWOqgJauWMNntJsHw5r4op/HltfM/1VDLWwHL/yc+GcnVrEFBgm7GfS54ZWQrhG22fr3yKLh8EO
uNod80zIb53FlaAd3Dwv7ApDi/1wmg9IqPvxZK7p3t1a3CaOEry4TLp1amN8cmiP254dnctwmc7g
RkrFwUqz5LGFdJ5Vgncdu0ySFrskik2wL5yvtbfGXmmSc/53Y31vYipxO5D/MxOk7HZOerptkLoj
S24Z+8P/p4asSXahEsO945J2dWGvQa7JRi4h1IzCD3b+s9hIGjzVjw63qJDqbkYdbHIG+wLJ9oic
A2FYmzVBoAKq88qevMlHhDWeldBwjme3N7j43z7hOz5QtUH+x9l3NMmtM0H+IkbQmytNs830GGlk
LwxJT48kCNAbkL9+k/r2MA8aNHb7NBEdMQBYqAIKQFYmz/V2hcjTfHGv5NU6DCGNq7RMWDSGY7Il
xaMVjVGRBK+3XerdQ9ZuI2GrLjyd5plNF3BNRlnKEpauJDSKaNczyhLVo4EkAD0htsumqu2Kj3uA
5MchHY9OaiR9qpJLkiRLIsh6ya2mWjp8BBhAcXQInTwIzeFYl4oV+92Xld1KQoCPvj1ry4IOyKk/
4VHoUvw0Uv1gxuvROamIImVuJYT3sLZdMS/DfFmsb6x+KjZFOiZZNkTZEMcaS1DQVstlW2kDBHd+
cjwTmlilSqlStnCIiOs2q0F3UmN6iXadp0e8oUVLV4Y8Ozp24nvPZfc9oGlv4pp1PebaD71BQtB+
uu3Cks8T8dgas4ayHfF51fzJ5ue+/ZzdA1LHtItY7CILtnWcZ8xI9mgvH7kKUCVJNEQlkY01Zd11
sBcQ3tP4qdvSdXoZ/E/DpkiSZA4rComwlhi0a7BE0Qcs5Q/b0XqEEsoPJ2pTGqmiWtqLENajV3HN
wZvAxb9uB+ewHbVoOLATWFGiUrnrvUt4s8+CsHuvVdYGdYlvMdP+wA/uuXxkH4y4TIrYwcJYRfbT
9i+u/xpEo/F826kkC5aI1XYIrduuQp/klKX7K3CbaOmYqnI0WcbgCrGOJzdG6IL23dmMSPFYj9CA
to/lcin9JbKCZwL1QNxsTU8aHieIq7p9kn2XsMVP29IE9u7R+rk/VefxuBzsw5h6p9tmkzm2sLHT
YPJ0C5i7M3cnqJka1qU1tjNQBkZYaChk2Ir7klwR1q0NwFC5Gexn5B8qJwSUWLuH1BXuJqK6exsK
sF2Api3rwaufN9VD6x9YxTtbuwjZzjsvn/DCCj9uflEtclF82/dJo7/mHkDWxisP0sE7+N2zNXRQ
V/EPPFvCzmwTi/8i1UemHdvxQ1FdF1AcdOYYLuVDlx1uT5xk7xGJQxtaNSUI0OZL4LRpVfvHblHR
fMl83RFWiVI3Ib01rPC51E557B3IE/nipH64M8fkSs1E2ScIy4S99Wvm44nhmDcV2A78xUwHzVTh
AWWtCxmANg/MaDtqnNveLUNo9X1HNaBig5a1LS4G9VBQ2vrdsW5MNzXY8mCvUGi4b2aFiAcEfpqX
leuXRU+3neg7vd2uJOcSiUK9hvt4TprRbl7FO0wvL6/TbD15qlpXyb4ugr7NtvFXvcDAx8mNAl4d
FqcPHS9TjF9idBHwTTufl1nu45Vz+aqNeKTKg/uOByLYe6qJMxhB1h55W57toLFjF9c5903nX3hv
g0BPscv1S+fHhXE2m/t8UMR4Q0Yg0M121S/WGMRT634s8+lOSwuBWVMKfjav0C++bjwxsp0m9v0u
HxRJO1etclDMgEETO3/ybOOxcotDYY9mOFiWYjZlbigE55Dntl9AFgyH1E95HrLgd6HCp0tCSIR6
o0Q2h4pB3xwXnqx5NLR2aPthPv1z2zqys52I8C7K0e6zycMF7/c5Lo9dauUhUJDuoTpkkak6G0kC
SYR512xZnDlDL0NCoC1zgkBqV8V7zqRTXB3k0UzT0Q6Jwpsk8yFivotqLh3u+uOF4/rA+WCO16pU
ZM2ypr3/3u1WoPat+OqOl9z5ujQPugWBnEnhRjIr7T7w5t4YSDCATvg6IuVnx6kykzVT3FrKWt6/
5k3LVUuqamZde7RZ9bnzCA2NwPt424VkFtn7fNM2CD97iNUU3YVRXT8Ay+nFLTj3wOWRfbrdg+Qq
SER6F10NvYhlaI8+BVe5jnvF4ry0XWyb/7ZusNPYKlJTmZmEOLYbvafTNLbHFgLyOZ8P+egqkidJ
Ui2CvF0bktPelLWXPgvSyTIPnTf/ysl2XOos7TnkCm37M7g2FW4q+xIhyTYrqGAwhgjQGjMBJV8y
4Mrj9mxI5luEfLPN74dgzfuLlkPp78Ur3cmLTas0u29LrtuqlFDyBSL0e9UJDXQNX1BqQaLR+bWr
mSLOZF8gxHDXb8RxzIZfTOObNj2CqT5i/Ndt60jmWaTP5Gu9NVpN+cXWdOaGtPP0NFjWJSIbiCZQ
6J874H73t6gzSRCVgT8pHEx20BaZNS29BFpgJDousOeHXQ68Pzrf2cmMi/MU0q+3P0+yHYlw8NEp
8HCXoxPexdpw3qxTvnycXEWCIZsYIYFeum5eeOPzizZ/mfsXi0L4ld4X2yKp5jAsteGwbb1wZ31p
fIJq//bOpoX0ucNxfCjzcrpoICAPFj3WVFg46aQKcVxzsJoam7tdoMWK0sln51jE46WgYXPScTJS
bZiSYBNR4WULISdu7saZzpb+zVNVHkomVASCd7VvgwuhXC8G7imao6Y9dI5ij5cdGf/cjr/Zd1po
KYOUzdku0Pexvhpxt78eR60TumHzuj8cq+D40p6EfRl8hESbQbB40V+mJFvDISoTKF6Cdy5Ezd2x
SFRP1DJz7b+/+aTG9RjvNXQ0Fz/59rRMR2qrlONlz98iZmkayLIaFK40JNbX4bE+QHId4sofecQT
QAY+1r+919uLhMxr/xjyzXcAuUyNst22Cz/sRQbkwKBlG3rRnLiHNp2a+HY/Mq8VtuuxaWazHurt
sviPvR9qhiJbkk2DEM9Zv9a0KXGqzPXr5h9I9kxVz0J/VuN3LnhEHk3cPtiNvdqYYrsutSbySzLu
OYxr+tWhgvZ49d3Yqnn7unSONz42La28r5q2NBWNHIexYU4XlLNoSTnjKHaeWpT26qh921gF7YO2
4x9a2i+6GQLPPZZOOGm1xsC82GhG1eBf+8xoEuhHUm5FLVkBYU/AsuJkX6yuG4bTOnEnU2HMZX4g
wqn0YCau68DlAFkAuoMevA+mFdpPzhk8lkfUYt7lByKailKfjPPeTdDHBUsc+z7/EvFTVd6VXUb5
djGXHwPEPek9NFG4PhT5PPue1M6Qo2F3+tS7CUPb6xDdNobU6MIiwjq/BPh42S7Wx2AKQXGeNhEy
jSHpTvR+kItI7FmUlW6D5XzDpvdSN4+16tZWEtQibh309IXVUAxfc67ZkGSD4gwqa1dYLFBfRqaq
ZdsFwG8/O+X9fccfEa4+lj0ZibbC+QwtqvqonX9lUE29PZmyQQvbP/jpiK8xLKS+fuqHD9VwR92B
CxDLnr2+WaBRVaK7eLCEkdcDSG0sFcD+/ezXFxFpgH8Ck2YMe8AD4HBsjx7ecFF2c1eg/8Xfifva
0s4qDHtsjfXMt9K+OJXOFBnF+8b2RUTaVuxYNwet0+C6FMeAKjxE1q4QkOPWOz00mjFq8kDsg/f7
tm9I0pK/aDq9lmRT4JHtMp3dVE+GFBv6s/lqh35oJW26qRhlJSuKL6LQg8kfND+vMKupm5qJcSzT
9Z8+WWILczurzpUyMwkB6ri2YQQjelnGh4BddJVSvNROwnbOBloR3UfDRRD6L1s8RNsxixtAGF6s
s5EUZxXuT3KZ5gdCuJZdMVG6UKzrL2tSx6iASviL9gKK/eP2rJj13Rx/JxB/cXc6bmvpi7n3cfX/
TEaQOFcn1ePqkMfFfaEgws/8rDP5kKOTjJ/ZHHGVpI7MlUTgmRnwYVs2NFzScEr8P9C27aX/dwdg
0vS+hOAvFs9xXdzMmNBL7aZLnqIs/bbx94h9z/ZCJOdWv3K2aohk7bwiOdchDaRoWmqZPSzeLMlk
AjOaPpLx4rpe8DXfH3d05Hu6n1Rr1/EU1GD6/HPmENdJeUvaDwGr5qqLLNrqxjPDdQL9MOhMM+7h
qcYeIQLWOMm8zrYnftmy/gdUeJ5GvfrCctUNlfSDhXhfycSDYUXW5u6ooh1xp380Xtwn94BzbaTf
te37Iumns/Z9N+zUjS1k6qj3LfN/3fYF6fiFYK+4NQE10+hYFfdA3LDbjUkb7sCGPFZpCssWLxGf
RvzMGpoWDyPzr22K8mN98E8mXsp/aC827uiDWLWwSJZfEbC20qkMirrUL9R6qOonW8U2IlsURbRa
BViR23LYaTkbBzvhR//BDdc4B0KtUFzoee/HpQhQ6wZUVhd6i4epoTuB0VEDnUCRmkUQBdRKuK16
npfZSIj/QF95MXqcX+Ytqy5mD7SCrmV33SL5IkDNNNfC0Qk+wutQODOU0Zw7yW1flY3b+u/aQuvB
4QvV+gvzqqPmbSF4jhXrlmRJFBlAc7Z6GTSh+svUWyH56g7fxk4RurIIE0FpXb26eaDhsjGow/Zk
xTmQPO7r9mIemliLu/tyYRGYNuMkbEAcFr2sv9bgn4wY8V1WF0Fn3lqSvt12ryw6khbGCLGmvFZR
SUsML+LOBs3dSpIZ/EK7V1T6g+g53gIVC4Ks8T3Q3mxGdKindl7pgHPHyzqfWlBEZAqryJoWLtNa
utdLwiMvDcoX9DIy/d/snnJJbFnu3uebYZvTWk+MNajbDo5OB0nbaU3um8s9st607BRDv7YVGy5k
a+LenBILiqr3NS0E51StHtMs17xgf42spoyL/h4Opt0ewhZbN8OmBTbvLllPszUdC589bGTQrDut
ImbWaztwvYTewTgFoaWZMc1XhVVkG58rbK/Q+F4YRFmHi9OdIAYR4AKcAC4//xysL4sLyd86sbKH
Zlyj1T51RCUu9acy9Z0cT0SN5ZYH6Dnk1C4FX75Q7bW3/WQOqlNjG5dZa1PGusj2qi8Z6mUnzYjG
xY1Npn30cKEXdZP2VNf3MEBg+kSUmddmHh86MlwC71gbcLmLr1LqkuwIIs6MNo5VmwT+rBkPKwEa
V/EKJWtXiO4x26hHc+w00zZ1UelpDIWgvuIgLdsQRJQYyV0ezEuOKDztxQdVksVIJp7+R17jKQhD
JAuUyBI6uS3eTns4dQOlgVqPoTUZ9k10V7A7QrBTkNAZqP4cLjWUz3FeBMCtH++7LfJFgWnPsxtq
eQgZ34uDNrUbBZBSkl6JFKF88SiextGu3R8a/gBAsm/4EQNfKPl52ywymwvBPnRZNRsLzOLU33jA
IcucaP6/t9uWuKSIEVsHe2hXgkdFZqIKfE0qqimcXbZGifgwLN2j2Rq4WUDIo/w8RgHjdy2yQ7pF
a1zFanyzxD4iXKxlPqtas8XGZn9oBj/kFHJ6n27bR9a2ELKbC2qTguGwPPI+zPvHGjcjq/vhduMy
4++dvtk3g6we+9bCwKFX5WJSVUEqa3f//U27xghqNa3EoI1Fh0JK81gsqgv0/bvf2QBEwFhbeBOU
zhpcA2ZQFbZBq+Za63OvafHUKHW8ZeMXdmYn0FDvkuPpCuvv7KR4Ib3P3sKOjAcXh7n7neAYXD0n
tXXFtZPMSYQAnXM+9tsATwe0JyK/nOG31qrS/H1s7xhcBId1WwNAUoG27XQDx8iBH/WTGxrR/KJ+
WZXYW0SEbdvmoGIKF9PzrmU+oiKgUSAiZIuAyAJKwB1Y5DNMbuWoYt4Xge2nH9shSsmtiGERUL0O
y75BCFQj0DtnyfAN29gc+mxJtnZIbruNZHpFNWee2VpR0R7hZA0Hx1lIWFr9Q83c19vty4a+//4m
XJmbO1qb45FkGLtjVzYPG1ddG8uGLuyoZre00MRF02XWhdrwddXdcFP5pmzcQph25TAGnaYD2zY4
jovH1GX2HoyABY0iXmWjF+LVZ6O18tZFMfd0DrqP6/rYKw8WsraFmM3nsgSnNArFJ8jIuo98u1a1
wunfXSNxvyoYfdG7zDZqVl99Zrhh1vePRpH96N0B8FFFF++aHl0IpvcnzgdC6vrKwdtLrTmsq/gO
Z0TLgs11I6MoIUbLdWt8cSpQ7s+q9693TY6mBZPrGiS1M6OsrybOuLuMWcTX6kVHBevtoUvaFw8n
C+uLPJum+moM1tnO9GffNH8HQatoXjKt4oFj8R3QqGekvlp6fZpJAMYz/mnOhienVNzUSWZVPHfw
goEyr9nq65h7F9diMWjcFIOXNS0sj9NYzs1gwvbFhKtzHRznvaoiSmaXfTreLF+BDhEqMOjW1378
ynU78vlHe83Dqnq5Pa2yoe+/v2kftDPbbOsuuzKIVBUXr9ILPZl7XqlYXGUfIMQrRN1tk3R9fYWW
fbS2NKrbDJrGXxdVB7IvEKLV9AarAB6lvmo1gD4gECu8IL7POEK4Tn4wDqO3smur7esYwHt8S+5r
WgjXzHJXa/ErmAUIvsSlmRYt2ajIayQmEc8dWgP9StQbofEKixd0wEj27+1hv3se833x2OHrGcBo
a0avtkeionrd2D+OfuVBUrkKh5T1INz/BVwrLboY9XUjdhDxbsDdB2gKwU/E65NPliwdiKnS5pUs
amK5SqBZM+d468L29NyD1qn80t8jJuLCUkLgupoZFDrL0HRPX722DMLGWT/cngVJTImyBG1lzOts
BfV1QQlemz/Y+ud+e9pyxaFb5j5CyBozxOaLPGdXw+5+kb7+igJqBeG4rGkhWH3Dqku/gsEJyvpj
SNoPP1ezHT/ftotsOoV45RnJ5snPsAd2ZRsObR6CfxxMNaV230Ivlqw4i9sWNMNqOfqddgyGrQAS
U1mKKBm+eBrZPC0ztwE7VGnZYWE8MvK8NXemHuIxZNYzY/S5VV8pYHygIpgPd9lcPINwY9oyqyzY
FelH6jV1NJhTCsLe+5ZgUYugzyipeBMgjFqoMRb24lxNsDArWpdZXAhS25q2ss4aJJO8Du3fpp6H
nuohQxKkogpBsXDXbV0YnFu/SwcIalTtrP+uxX2RJFameAyFBGxx6XUNnBBHkbhe+ntOBnh9F4I0
ayG5YQVLfSVmGXplCNIhaHw83/YXyQogVqOQ2a8IJKcRo6w8OsDy43rj9XbTkq3DEvfUrfRY55Xs
Wm9G5G9TiGsIZ/wEoCrEMBVml3iMWIIy9ENTZ1xDBp/rIL+qvy1YCJaxvS9JFUtPhq1aQFvpY+cu
W5rwDlKwo0c7he0lgxcBjhlguaa2jPXV1q8dOK+tLtxU7FQSdxepeXnuLdk0IFD74ewuJ83Vwro4
EU11w+y/d1Xjoxbzv4lq5ze1tbIBiTDLf62l/ugzfqZWeVlQXNkXr43j37comEIGsrRjXziBxa72
dgILBraPyFcVPUq8X6zRMSHNQyfq1Ncgo1mo1X4Q6p3567b/S6ZXLMMpQDOuZyYGPpiHsT4bv0sV
rF7W8v45b04Jc+fO3ep62Jk4/WA5KJz01nPbqtDOsuaFhINkOz/ujDN9VR2H4si156xQbE8ygwtr
mUNxXHUqGyt8U7ODabOkbDRVkbZs3IJPVqD9DiyCcfd2lTYdC5mzPg9MeckvG7ywoLEJx9Q2wCGB
P619SJ5tkIKidOxZ+8wetNS/6EdfcWKQfIlYhWNYOoQTOqzKpK3/nYfgEJTj54COioctyYeIxThA
/gfr4uBDMBmHhvlRZd63pImlOBWuC/KVoeVO/+bOP9we5b13cbIihxcphKt87Cwzh9trReiFO7VS
Az4XtwiXg5b+v9A2ysy///42vgy9YlrZ4itApzLZ32pcsWb3qB/vXyEE71ra3axP2FMM/7uWb4e6
MBSJgmxahbgtmZlv+ojLCVbMZxDY1WHnO6oLp3cB3Ri2ELlk7cumXJCb9WvphvNcoQfyPI48wTIX
O779D1/Il6Utf9xePSUb2B8Q2Zs5cKdlsCuHYg7qf9zfLsNlwhYxFX5TZiohlPMJRegjKgyum/Or
dr62qizz/TcA7IsCnt5CsRMDNBTXWr8ggQQXZan/kJ+M85ZAATVVCUVLxi8Wuqyg0/C3CkfOiVoo
Ozfjpq8VpZfvw/TwCcKGi2qketT3ZdRsI9D+AKe3PVZlCN7juFTyHss+YJ/2t9PbFHZfk5Zdi5X9
ZLSaQpPwJrztO7LGhfhd5ixAQbILX8W99yHThlfNXu6CFsE8e6dvRs67uvd8A1ej9QqscrVde6+I
b49b4vMiBfHoZnZgDfD5qjCNY1UxSMRSkKWYPt8eOn/+fbub95e3v+QJ2jFgq+3hTmfo+5hMn63h
gfp3bQB/yRI0dr0CNQPHZKUJpkMnZGsXzXiovm/ogm9auPkrHRdDbwECzKpo6M5zoSL+fN9tPLHs
gzUTQUKIXRdybyFKyR6A673rDucv6QG2lCToNSz6c71+xU0ICZu7VDhc/y/hAbAyj7O34kp3cVqk
xj/XsUjcTZGwyXxF2FNmc220VUPCZhOQf9XBg1uH1arCdr3v8H/pDhhWAIFQHxZ3jeHFNN3TRquo
rwseFvQe0fvdPEJWuPjDrOnjfoZrRxZDJ92JrO6u+j00LuwjQVsy7kB37Zrlx9V8nFD4NX2+7eoS
bxT5hQfwkfMpQ7azgbW4LvyD091F1OF7YlEHnMWcaxsrfM6dMjZc3Mn14MLxeKlAMEu8RizuYG5Q
067Dw9o8paWXuEOi33eC8EROYUaytu6XvLkaASevvrWNIHZZ73rmhWX2D3qzuOdWRsp+xYFw3Ew8
T+ex5+qKpUvi676wbzgzNBEyjttQm3+nYzR7rzNutztDkS/J3EUIVJuzzR3LAaFk8jruuL8mtAWL
3m1nlE2okP1lllXVhq/hurLq/+mGLg0q1GjYd0GYYXYhRsu6nolFcGxYRv8jTj409KdFP1jWdBdg
Hz0IgVpqxWyVDtJXZAMPYJhDWq8pLokkthELM+hMB1sbO1CPQVY87tqSh0tWag8LaLuT2+aX+I5Y
khHUDZTueNlcaUkiL4udug8985WorPP+VZ0nVmYEnduajYucBsDgsJm0Ndk2+wuFWERb9W7c+JDx
uP0lEjcVCzQaH8jsecCKX2zldtRJVW6RvplsUTiqrH0hgMm8tq1O4UmugfJHqFGMVCU7IptnIYBH
e8gg9IvruhKC3y9j6bZPK9Hn0ERpyZ3WEYK4MsAqO+Ia82o6FJhBU3NPLRCXCttIMntPLNEgnQ3Y
ykSbf7y6CR1KDrr9uPpB1Nm/9fZo8l8rfTADDU9jpqJL2XQIge0VFCztVdVcW5/w2Ok7EkKZ/S5g
iCfWa/gbIDlNj7lGfXDMW+sRqeHvu9xUrNjgtUcym2HzHZimAWIeUPqVa4MKXiExi1iyYXg8YPNE
mmtj+WFJ6pjfxYPoeyJZMEgw/GD29iOEfhwLPKO0WfBor6riREkMiEzB0GboIUhQYOANKlq7Ky+N
9K4yQwxdCN2c1R6D6iZO/OQIBJft/fDu4lND00LomlUXWG6JYaPwd2eTVni3zBpCuPbaCv/OMY2Z
XlzBy3nWwfxXGaoydFnzwqZLdo4ofcCoeRZE9nrOcihmqaDcMhcUInNo6dRWeGe7Qpk+snFQo9t9
mYgIfXL1gGoNlvnrkBeR3n4qc9UKLBmzCHrKltyoBx+536A9l8UnT3VxJtleRbSTX+Qj7XK89E5d
FXrzYcVDm5+n0Le7azURsU4OMWc72AEgU7DGNQoS7WlQ7BgSHxGpePshAxTRhEnqHKz/JgnpWB7s
SpWYySwuxCSz7YxuNdbBesM1/dA0/REPhqr5lA1eCEvdLAq7c2H3eSjWyMnnkBfTa7Fs/9xndyE+
CWTginWe0X4H8IHfOt+0XnHPITOMEJvMqgy3NDD0ghTfSr1+XbkqhZEkY2KRhdHPhb/S3Vuy/Hvm
OXFRrPHK7WvRjrFlacl9xhEy4s3TqznXkNKD9pjGWbvSZGWmd59fipinwi+2gFZsfupz1FXi3Ro1
5Ow716ysfs5duvavt7/i/WtpTwQkrD1vA6gsmqm9ZgdzrR7JuNFwbvzPXV3Eg70+Faw8UJff51Ii
PhqVNRbPs9ZM88lKyq47GPweFXRcVIgIhRov8Is3rGaquT+gRRZPmXW4bSRJnIkwMa61VresjZl2
Vf+RQTDP8LL9YWZR3G5J1k+xKIViWjWr9o10pcWHImBh5jTncSNnpEzp7U+QdbH//uZgjlsv3dY6
AlL/iWOem1fmeGldepHuqKwkCWkRIsZXa3PA0mikTJ+/TsRjIbeo4sVNNgN7n2+Gj6qdvtF1HP49
3YhYyw6a14Ykq++LZbFSpaxYA8Qrmm9yemz84pPlV4pHJZnhhYWOMLpu9Yaj5zR1WuysxnOb0+fG
yz62xX3gPFAv/9c6E174K69ZmqsWmOnUtjPKJ+e7OLBRTC+sc1MLiXJ96nFhxHw7dLYxRlWP6jgr
mVcRI9bY0wQ+NjQOEq9wpR9I+5yXh9suL1vadujFG5+x2qw0PG82U0IaJxqBY2bBxe/Jl2mk/+Cx
78uE7SFwFQEm+5J9N3rTW7BpfOVQBE2DckDZl8bDoG1+jqS/L1cWAVKGM5nlUHIzNUaArzo3dPgW
Nvh721iy4QtuStcB+mKNbV0aGkTbRsHrT+LOuPPcI8Kkmi5Yip441iVgZgLivoPWl0mLmtDbo5ds
+SJUqi2mxjcNy7qQhjyW1hZCNSruR/LbzRgY+1SsxpJuRLQU7jRNXi69CU3OoU56Vj+TnpkQci7+
9Rx64UxVRSRZSkXclAmiOx7k2Mp4UIFjwst+Qw1BceqXzLSIB7LqJitRTGaC1mpKV8Yj02Tx6qiu
YGTNCxvNBs1xzdLhSKs1nRyzSJu8PLs5UQS1rPn99zdh5gXNvJQ9HIngWsHu9MgNfrqTrQgy2QQL
20wOiApkLWtkQ+4S07oLu9Z/cns7WWmbELbed54xhbzaMqnFt3w0U28CJ0TQc3JBHbniGyQbzl/0
vHPByyJDslLbC069bTT5Bq5rnd9VjczudrzJ+hA2nNUqA6PysNg5zHkA1dgZuJ6k9LpzY6koL2VT
IWw7a2YvM2/QBc26Z317mWh/spY8zjJwAzWrYuGQBJoIFKoaiit/rpNrrRv1gbuVnloUp9fbZvrD
RfpXQabviUChtikbttBsucxO8TlgTtwFZarPYxv6mbE9TyV7ZOa4JBB6dEMdDKSKjiXzI8KI7Lmo
OR8ZuVrBk0FffP6oDYfV+HT7syQxKOKIas0xs5E35Kqb4wdWOwcwQj3orFdkw7I5EULct/Sx7Cia
9zvI8NllpKsQtbKBi+Ft50PDaI4keOxOKNJOd7VOutx5APmDaXmzNjVzD+4nByuru9h2iMR6Snip
qd56ZWYRdui2cDtsChW5dhCxYhk/zM4Q355QWdNCOOvgNhlAUkOuA2QBJiyquf7lvpaFKPbBcB7w
FhaHuHIYTF3i5CpOD8mgRaRQ5lVWo7EC6d26vLKlRQANxu///2F7Fjzuv7tM1xlFMSx6c3L4R5AW
j1Vyu933UlK0KyYQE0AR+sSW/gRcTWIaV902QrfiUc2L1Krc0GNaSHLzjmndexMSYMZcAwdWrTvV
Yw6K4v6j1amEJN4z/t70vmq/cXXdmZyxcbLuZHVoGrq3RCmh9F6Q7k3va9qbprWNLXqJl4lTv5hT
VGUT+TEXTRdW29Z/vD0N7+0texd712+6ACejN49+jmkYPzkesNcuTVg2hK7XnrxAKTu3R6a4+u/d
7MZ7043jZwu3PKc5TQ5Yt3b2YBZpn+3/yzifKXxK9jFCMoF6g811sJidlnFMa3M7l2l+Wq0BElFU
0YVstoWlZ+I2n7XM6k+jOUaZNb+Yda8oQJA1LSw9sz/pvHC85kQt8PL3APHPikG/y3Gzm18IYkha
ddWqoelhTXZZwTwZw76IyOfuxA75IVBcTfzZzN+ZZjGHWOnmFNT3Mc3n9kFPrKNFIuOD+1wfZ/AW
mGH+RM7DsY/pVVfAmyVGE9MKRqpA81v06Dp6NNZ9DPqh25Hx7hMnjPZX5tBlgKEuaLqA9qr1QOIs
zo5BunzU4nu2yb0LIcAXMg+lbaGLMnjkw7N+z3l/b1eI6p76hgZgZ3P6n+ztrvS9y96qlB2kphHC
uXYZOhjhT8XDHI+nLnU++E84ZkJ901fk7rKJFWK5aQfXzcysAUX1kQyPBlE4zLuJ6G4bIYJpxkzb
p3Z/Cmo7XFv7MtL8SGacLTsthFBCDCBQWOFh21EJbuybzHtRIQT2qHd9PxgrFKqqOQqmS43bWB9s
+qWTh4H2T9mrrvsle+qfT36zyhb66tY5yHFOrk4vQ5BFRWl9KJkVZRXZE5mG1VFrqmDcMi8Q046W
UnOwNEzRkBgHK27SdQmrh/8xOLdaeDsMJd8kwpNNatjZqGG6umVM8U6fMOgUTIEbdcQPu+1XNVkn
3bqHNw/OIQKW+5xQ8PNrzcn04s07TKpayj8r4Ds+ILLzt55d5wvN25P+MsdaOI+Q+8A5MWoe1pjF
U7yzutR4/955XlXIbpmr68IyYM+tOzeg6DwhIQqr9vfqvPjlCNFSPRyBXVr4R9M+klzFriHxcxHO
PKKMi9sg9j3Rvkg07UqMT1nrxev27ObPZm4oPEKyy4u1bgYUzezJJv2Jm/3RK7QHG/Jvre+ni/5x
zZXsA1L3FhaKse3HpSiD5rSCYxZSMCnQwbt77+zevep4KvsYYW3QfGYVIM3vT0Veh1qPZ8ttiyoy
xGAYvoy9fV9uIcLB+TjWRlAF/cmhE4CrzcnTVQDN9xfqvyDgWTMOZTZg1qvBTYGZeoQayeF27Mua
FrJ2exy9ybfhv5bRfIeG0xda89Ptpt9fVrxgn483S2XbFMP0fzi7liY5cWb7i4hAvARboKqa6oe7
PW23PRtixh6DEG8QCH79PTXzLfrKrVJEbVkIkDJTKeXJc9a+nzKPeUnQ/uqG7bGn/ECc7077EjlT
2tgmtuJ/75t+d/7f0ODMK+pq5D6cfwK3LeioFtcPD/7Ep+iV4Q6BQhiunLrqs096Wb9sEFYZvxVL
UDdfd4CSuhcJYoZcQAOSeSxPJtox8mlnq+/8scgJSpFx5OYeWsu9rQGqHYkjqG+qp6pCwTKGDotT
fLYri7TphU/Du6XUQt3fgOg+AMVzMORz1k7Ffe4NydaZEtZLgPpowpT8wmfRYjVLMGd7uR2gVJlY
LsKkdUsd5/LlSm5RSxKQDqQcmbPQeG/mwxoVN5qsEjT6uiE7Wa05i9YoLcoxa3AleN1kdd6ghArw
rM4AwPlz1oHJsM/tI4tuwdZdJkQ5HxBnywmxKL4aLXCVVyVoe0mvf7VmKVXsOdINYdkelnLL1xQ1
grTz+tPamxgtdMMrIcKZ+jas+4ulFOX9PtXHNiwfB+Yb9hrNnKvoc3+ZVqfKO5Ft5XqqvfVE3N4w
MZcc/wMbV9Hn09S4RdMQkS3D+jZ3dky86kEszRfwMRksRjc5l+fvgty6DwXZAaDKbHQdls6U+QV2
MmFSv9MNf5m0d8ODx2n1IbsgsrwOi3jj4+MmZbp2nXPj7Ct+GiDNK6bdw+I6FqArU7Yj97tulh/v
uzRU/LQSeVUugTtnnJXJ5izHUtDYHYNj2VNwChSG8oZuihSfzWcfZTKPimzc9nQIsK2PkDq3AsMh
SWdDit82BNc3pc+WDHDYR7tv04bwTEqW1KGpDVHjASoknYDIJegLvmQEVVBZiVNrOYY10EyOCkXn
ZGtXSsolCxfgbKz9R+8uiWPXL9eXWPflyha/sd4OhrZCVampkj3KH/zABALVffllPd5ZfkmlP+U8
EplkYebxOQ6g/ziR+u76l2uMk15e+254wTrH8zmsxuq88b5fa3IsIvrXUs1dWqLdNMn73ER1qJsl
xYmHkTeu71YIQxb95tvtlrTTfkspHfsKVRwYFgleoF2IrKia02ZBMIOvSW5Hp+vzpDF/FYQOQS9v
AjgMyzANToIU6uz09h7XQXAHyJghiOpeorhwUTgrmaNSZEh2nqSHOw6wLMvWjcfcpDmoMyfFjdc1
3ADQqEWGHPGBSNAgR8PzVnuH69OkWWIVge7SvWo5cbAKfukhOdxoyqv6lg5ZrLEKQG/3oOHhZiHE
7d2ZNf539A+bTkeaiVEh6KPruvsyeiKje/sJ+JX7IHTOgTc/X58Y3fCKG4+e9HqgCfHpwjvYlnfo
LHkI+huzWBWF7m4R64JpWTK7bfzD2o57Uo919WAvu6k0rFtaxXut1XODxgngAXRsYmsTycyrX7fN
juK8tQBZfk4xOy04MKYwvAMdX7JZjcEqdZOv7MAgw0Hb4AbnJW51dPbqhZd7nBNT+51ueMVtV0gU
jBHNRcZ6ZG6CPXYLTYVbfL1tclSXJU5TDjtSkj6oQ9bEwcx51QCGwSsHnK4bUjuT4ILmT1SoOlh0
q8gfgY7YSyuzbOfc+NNR9qthHTTxTUWsj+Bti/xBLpk3b3deUca7Oz2P49fFM/VZam5SqApaDwQB
VTrf50ziAnTZyUOey89NHn6bdyteIRgbzNWReHbil2U8oTBxfY00zqEC2tHkKkeKEnq2NfvjSpbP
hJgC08dXXVQVDZjG2anXSWLorQA/1/PG63gmLCmJTLhH42U17c+61Vc8fEK78eZx5MDoOfw60uhR
kBYcTKY7Qt3qK05u99zOfWhOZXZVPk9L82kXW+L42xD7y2BIZ3TroHg6SnJ7u1nb5QjY3buyB0Wd
TK8vsW52FC/HsbWpnR0hNpyagzeAGGx1H4uCGwpaui9XvHzx87q2BlhQZJcPZbk/lmtgqENohlZR
7XOJaxu0ZeM0H0B2otuPVX8LISB2ZBWj3c+ihLCCWLLcoU8d9BxTyqTpJltjMCpAW3SQPixHtuIG
MT/tPKjSfVouXIlvjR+9XV9VTf6rkne6IhBtWE1LttbNt9kd/grqz2DPOLLSemwdkw9rbOc3kPZe
kmKXK84HzvYclHa2j93JX4QhruqGvyz8uyQeisyz8KW7wFmLu3GXh9wWp8h4eNJcYKo4baR0tG16
2A9H35w7ovfqO2SK4mYC71gkD1P/qY2i4/X10P2K4sBtRCcfe/WSXViQh4o9NN4vXu+G8KAbXfFh
O6y4VW3eklVQ1JPo3LG78iGaqGEddMak+HDOdi64BWOSa5eSJbp3yuWuj6K72RtfTJc5mn9Qwduh
LOzVzxGHurU4F3I9VkXzJlzn5foCfCggBJdWOT7LAPvYeglEu1fFkKv54o7g6ub+/VSyBCjTKq46
fk8ENH1W62RFFvJ8SZ750N5ve3Uc5gxkB4YJ1UQulRd03hp3ADcLgqKUj10kn4RnQszqhr4EnXc+
wyQpbDIhFxmGcLyrpPxS2w1Jr0+ibo0uz98NDi05exnHi7+PzqGm/plbzsu+uH9dH14TGNWem8WZ
LEIrimyf5onFq4PE3pSU+Xbv1bWp21eTd6jQd2hXETCb2kjWFpbskzyAaHdE6rQeRms9MN99jPxq
MByvdROmuP3iowVkC2HUa+WL18Gq5dETiPwVII/x9UnTvULx/bkbhiikFiJLOLzk+fSaQ/O7MPLZ
6OxJ8f1hr30erCPuxxDr0S6+7SfWlf1t86NC2EjHqefkpcyGrn6UpXeYq/xB+qaanWZuVMzaOtIl
qiwMb/XOEUD1+8iJsrY1JSC64S/x8p07ODv9n68VxdEmf0Qsyafn66uqmXYVtwYcMThErEFm3BEx
qfgPYdaj0n325fm7zxY1ax02Yy/yeJTYm33KOThso+pw26dffund8HlPaiLZJLOlL++6Nvpmi9x0
kNNNi5JrW50ruetgoys3x/61MuQD8x52f17/ct3EKN4aktqmW4V8AxW+BMQ2SYSuGJvfwt6EHchR
PLUjtIwWn68ZCao/HX+yz70n3tyFkdvSABWjtveQJi16ITOQU0ZpuYz73VYtM47UtQndoQFEUBWf
xsK5cireSyQya2wtkAOSE6qqQxI6PyofGIlhiKHGkrmzSfhJs+YqPq3lTWihkCkzn0VzjKM2EqeS
3hY9VYTaYnlkYvYos5pZOHu2GzoxC45qKW5iDWdoTZqpItS8YFk8FthI99v2BLn4GCWYKGlK9zQH
eyJq736jk51aO7lFFwOGpmLX5rKB2/XWmoXooIf6aFqgstfWaVgZajK6JVFc3CG8a1sLL+jzAZ2T
dcRiEHrfWO9Uke+ty2Z7KSqZdRTcZnYh+pgJrz9WKF8bbqR19ykqhG2tcRDi24p130aIOIIByvu7
IvshmnEDFYQHKR4658s24dXy5/Xooslu/v2Ud3FxsiV26VCKDOQGk/d9q6wcZWIJgoz9yRczie63
lTrTl+tv0yyRCldphA/BGKfdMrv2/yRr2CcrXU3X4R+bdBBdnr/7FbT+uk3luHY2AS7qFG9UrIkz
1SlnEN+sv7BlTWbY9/U/0YQcKG7+/7cNiyejuojszPUntK4D+8rGu5JP8Q6KPRSKYycvDm4wpBJi
pNff+fFaBSq2pdkwdXbjLFlQt47zvA0szH+xaEB1kwto5dC4smpIgN+0ZQaR4k/9sPUrtUc3u5AA
THfb7DfNmcpVGBJrjTGoqEZwftj2Oi/YkvMqtuw2tYgpummGVhGMIQ/qUshhy7htYykAn1y2hERl
aSqA/RuKP6jyq/DF1peg7MBBKavGu7VekyoMU7ZGh0unoSi/Cn9ILayLBIKx5edp+5mX9puX98fS
uuv7Ie0WaVimj82eqtDGsm6KyS0cmYG5Ke7K6lyinwiNfPHO3yywmHUdT0pJj9dtUJONqHhH2Tpz
iCZXmW0hK2MboiNJu8s6BlTT1AWkQbVTFd5o5UGwV3zesrChT6v00qGLkp4HZwdIPVp4dw7vHqbo
b76D/HS1k9oxgZO1y6rYvADTMjRpJWLI9HfNP6Gsc5G5/Bz0OJ2jf9ReqruqHQ8toEs88tMekgU2
/VTQvwn7w8pz95DXnuGOUreuSlbJuvYCgcFMAygbQ9wsHnif1g1PoqhIp6WHvk4Yj7fefKtqALXf
OwCV9ls2EXpoyRv1cQGR+7Ht8QfJaAzBnPS6Cel+TMk4+9VaNuJNWzaUDbqE/nSD8kSmNbFy+0U4
W8zsv0FrZMhzPrbXQIWEsYa4M50sO7N4eLei5wk1ie0Bsm6GpOPjg3sQKdk59ycZWbJwMgoe8zba
4jFwY4iuJVbQQ9L4FLq3JYWBSlIaYIW45TM3c+wZNDv2S9D6ryT3f92yKoEKFeuJy3i+l04GUOOj
43wn/l+NWEEQGcQ9sVP7ggMcTNcDut1TRY8t0o96ujAnY2AGL90inoa/CvRX5WMUO7aM5zrjbh3j
DtSwd368I4BU/f9v17LhTEirBqbc2dx4EY6dggbg+/W50xjBb2iyyvfqavVI1u3+oWTfwxFSzYMf
byGPy/6zzWdDrL+c4X/fdQIVWyYr8JEjTSNot+qeBvkl2vKDFfAXWXxDv5rBZXRTdXGld3lU41kO
d6bQBQ7bSpk/nTY6fL4+UZpGokBlOC1yZ2uHXu4ZhA+tpcp8iDz0uBkGq9D4WC2EB98hhhiUblxP
PnDNMRTNVxQTiU+qYcNe5nmijMOBrs4h7yEw1ia73PPwR7C00/JkS3/0AlyWcydE/le0/MX3uzIw
TP+/yf4H868iLvCVVkBCePuayNRJpqRKmyQ6eHF06gDzHwwtSpoVUKEXICHGFSPFa7om9dwnqzNs
KRrzUWEXXWDzkExelRWTSFgexRN20AtNf/lSi9Dgaf+qFHw0SZf09Z397DbBNlIjkqzQuZ4zsJR/
qf6u7+v40kHSnkCCNRkOTLp5UixVOuiMcR23ylgDoY1wONYtN+Q5/x5LP/qLyzvf/YVj07BYcJ7I
/E80itvX6NP014TmDishT7mHXso4jx2jmocm5wlUkdRldjy52dzJwsfiyT+SuybBwj8iSh3Z0SQK
rLVfZbcqp0Xkoq3xU3+MDPIY0ylPnWf/z/JpQsOglUav1/38stQfTZ6yxVfbxMfdw3vC9h9vOrv9
29jfy9JwDam1MOX612J5XSIU/u83ijuB33Cf3D8hFXyYE9yQpd3bTT+iYjRo2YMEe+p5FiD6RG02
CPBOvmyhid5OM1EqSEMONbX2AuPvC+gsIV1UuF+38KUNbvN4FaHR5Q6rCjbwLBR7DDAgcbPQPhaQ
Jp9Xw+an+4XL83eOsjpO3nsbXkHZZ7G8tDO27eGQB4bhNT6uIjJCa0LpE3c5mT/hLA0JQiswFYp1
X664OLWjzt0cDF32r42d2DWIYvIv3DNdS17C0G9e4PzWCk9DMe17E85nVr35bWZ3r8Iy7BC6oZV0
howR8dD8Pp/Hi4ZfUd3JrTsNpQke/+HM4MsvG8i7NSVDJ72wpfjy/U52d9z9wXEZVX697lS6j1cs
pg9KKti8VOdFRF8oGPfBA/R58ExCrR/ucvh4ZVdwAyF9nvvzGVfycQUpJv64TWvMwJbo37Lx4BWK
5YBSi5RdO/CzNY9VlneyS0orWgzx7UOTx+jKyQ/I+xUAf9hN0OyJmwO3XgyG3E63sMoGEIAZX4zN
PJ8Hkae2k59B6fWpL6cY1xM/bltdJfb7skfRfOxBmEOqM61Rm28JyrI3Xe1gcpTY7xDhsWXwZkx9
eahFdRoHUx1HYzhqFSEXg+TCx9B5dbe6927Zx0X0OWrOO9rGrk+OZv7VsgHo8S3ZMTGfp5qccuGh
NZB9c/MimQf2z/VXaLxLLR4wPouKVb0ALXjEi+g4FrlVHnYb8Gz3zvOFmE3zpbFT9QLPripv7jxE
iWj4PocitWz7cP0fNNOk3t/JeXHAXw8XrrY2qas+9nG7xIqvwfL1+gs0S61e3wEy4Fk9kDznASRt
NijH++BELT+e0czETOCRD4+Fzu9Nx5Xgsr/YU1G4cxItw7kHgj1aokO9lI98b++7bj9d/yHNqqv3
cjxcpg488PN5bcpYQDxmhk5vaNiDdctxeem77aBrRsuuRiz05TKuj157acXl9sV2DV2suolSw6k/
Bs0IpqVz3tzXfhCT8TQsL2L85vb/eOvP6zOksVa1vRhyRrVTFNt83ub+q1NzHo+jUxgOPTp7UuKq
YOVg9xMGD/e7qOwPxHZj0IRW4lMTsrvrP6BbYiWw1jtgCG2BWarW6NW2m4daImkc5yK9Pr5ugpTI
yuu2iMB1I85ztKQhXT+FKDVcH1rz6Wq1saP9SDoGf47Yg1ecG+fBMckmRR8nWWpZsWIW1KhtZELd
1sYQS42r4ETYa8TeCuYn3M9K14Ds1P3EZd7eeUEz7POwBngTKx7DJaPhk1HwT2M+anERnEmT6CDO
cu7GOXbq5635FIghbpd0NJ0ENKur1hb9ARs/aZaL+f/A7WuyRTd13TqhWkIsB38ewA6PXDRfDpKH
R8u4I3/80b/1oNuy8S8cG/xcjcPL1NMXm+1frpukbmglg7Ynr5g920KS5eQyriv0arOCm9gtPo6Y
v7Whz/NaMLYjHszWfhIQf9qm4Hvj/k1BxW4IOR+b42/N54Bq/C9o2nR9rqz1KBr/daXh8fr86Ia/
PH9n7ZCqHq2eEVj71h0WEDcXefPMZn7TlvKbIllV9fuEa1PsjQOpYlKsB5mzw7QX39FT8Mf1X9At
sZJHW13EBpshoJXzdNrH5iHqTCBg3foq8X72t7DxgJc79217zz3sinI9QfTvOWhv29F/EyXz3HLo
ACvCAqzsE5HP2L6+jJ3JQHVzowT7kfi0FW0lzpNghyoa7vgcHq5Pu8Zy1Lt9u9qYDKZSnKthzUQx
QeOPPOHa13CE0Q2vOC46l6jgYGc8C3d9gLZXOocya6Obmlcdqt7lS5uLMucwmr3O79fWfgEiAxrz
xDbkOrrPv1jUO7/KJ8/3VrArnKeoT4AIPrbNnKJ+cNPJ9Dd1spBCEzhY8PlD+K2o52M9hDdlmFS9
uve7aWEhb8TZ9ca3BcWZZgn/nJl9U4pAQ8VZyz4PWd5hXqI9SJbQSXzPT8Qe3Wg1isNGJY6l3WVZ
p2I5RJQCFNner8ZirSYeqOpkhRwin1rRfPbaZ9u5D3OQdZCsMckY6YxG8daVW2G+1Nishh69Qi9s
eGSVwR41gUDtA4cy2bJHl0Aw+Nap8JpHPwxvW1K1D3xqoe4ggJQ6D4CL0hBY2ubHxgrDFZjuwy+5
1DtH2iE91vcBQ7qai4eg3NB81hv2Ps1qqgpkwUpahg7w+VyKKbpbg2hOy33c0sIKhjtZFMRQPNb9
wmW53/2Cte72Fk4cpHrTN7DrpQExUanrRr48fzfyZIVLSTZMzuh8XSuZQELFkHboRlb81EITNngk
EQZAiBK3655AVsAw7RorV9u+C6eTjk8RAlooK64O6MCIA6yuiVRB9+XK+amQRbRBX0Gc5VQencD6
Q1jR8/UtTze04p9+aLtWEGG6g6D80WNShs1fDBOumRW15rgPowjF3Iuzl0OvcXqDnMlTHZhk/TRf
rpYaA7Av0XLA0Z5L93XwJpBhTYYUT/fhioP6tluLnOBQM4bNYxTI53Efj9ucG47Dui+/OO87E1+s
OYxcC8sJaYgjc5xj0JhElnVffnn+bmgkMEHhO5jyoZvTDZPi5HmM1qLb7FyVGnO7aqNFg2hOiP3q
T+03Wszfm9x7u8kY1VJivS+2G4WIKs0IstE8hE4MmohMvOi6aVc2UpdZYzNVQ33eCmtJ3KJlcT7u
pgqlJvIGio/2rKFz3mHm0QHwTKHy4RP/5w6B1WZZ0tumR/FVp2NLW21FfUaLVf1U9yz4u3FtEGpd
H15jO6o0E4hFl70N2/pc1tbBpuUxWnJgQE0TpBte+Xpok9AQt2X1uUY5rOE02Z0tRYnvcNvXR//f
8mU0kwHM4eK8DP7DuLpZUftJbZuuvzXGo5Y7hT91IgT44OyCCKOr+BPOrDfOuxJtnD0o2moeEYLn
6oxzKhCl4XHcbmI1cKjacy6joA0tW4hzsW/3trRP89J/7uRqyAR0y3p5/j7ijMs2iarmZ6fh+3AI
tnbuU2+02/kxAlu2CXelm//L83evGQXuDPjlL3JrOUPPeUqgMHkTqxOmSMkMRneJuh6alefVDR58
0jbJWrkmNhLdBClhp5+70Ruavj63ozwSylKKi3uxmPC8mrijdm0vcmesRAvJeabNUxQ2J2eQJVTM
qwPUbW9bY7V9e/aKrq6iWpwJqNFPaz5Cia+OftpjIE43ea/aw52vG6imOQpWKLCewC9x8Hv32Ae9
Yce9nLB/r2fT39q3edT6Q40ddwHXMxVxV00Har+4MhW9jANnNeyPGitVG7j9SIigrGdxBrlNSgf2
tPLmxjVQHGCDcpTTDwhAec9B5vBrvShb7ibmxEus+WiCFA9opbCaVSB6+uDl9VYg2vb6ZWBdPETk
2fWs9LZlVnxhCYCJIBOWGXJV/zARvfSsTYZ6MbFXa3xN1drqA0BSRh42KDT4abvxlHVTWkJI7frn
65ZX2cICqxgpWkvEuZ2i4x5N9y411Q01Q6vt2vtSeB6khJpzEa1pQbckpyYgsW5o5dppEFs4ixWW
MxYg5IGmFpoiDG6rCT5q4/XYe+42Wnl1jiA/9tV2ifOPix6Bp6poizFeaz8khqnXveny/F38tzgh
TSVhoP0QJmPLT71fv3XB8NBLcduxXFU/jMjm2bLDK6pgvJvGDp1LoXdjcqX2Yk9sb6NQYpNvpZva
VpmG0H3hYWVAS+nWWPFfLlg/DANFejLmaJvtGxmXlWdYZd3giteWQedB6Bp779Y1WQlgjVhMhFS6
ZVWyZi7L2QWrkwDQiH6NtimW+fhNCHai+2KwHN3XK05bdXZQNOGOa1Eqn4Y8fFxGU+1UM7Tabu3P
tEcTZcDPBYkmEZeyHv5x/cF7vR5uNJOjtlsLd5llbSMtIduG/v396ExNPEv+5oRjflvyqeKlNh7Y
2zhgdsrOPkQrf1mtVxaFhjtdTTxW2649cPnM0Sxh9TlPB98+TKC82gB9vj5BuuEvz98FhbGwtyns
XHEWW3Xq9xK69V3iWDdJtDhUxUp1uNKxSdX35yYfrCgeCzF+tQoqb4s3KljKYhswKIGD0+6yJ3vd
ZCuZDPeXOstRPLaW7dwIK2jOHWdj2pawHxGNwd0sp59sQmvfbfOveG84hyNF07s4RzI4s9GKRU4f
O2rSJdT9heK5cw0lVxZi+AC945X1wj0rG9opgUMfrv+AJu1RcVMtWedmBa0l0IJOMlPrAW0bXzw3
xbVS2ua/rr9E8xsqcoqPYEqbZI79l7CXsX3Z2uizC1AuB9ri+hs0fqACp8Zx6Mqa+S2Sh+0ceeOJ
Lu4TdW7Rd6UOVTEQzUC8cgbo52w7dkap/Yfbs3gPTJftH7fUYHzFjVuHr/0yY529nk1JPq8BOh4X
J11cAWoPV/y61OnjYWofA4CS0pwsb9fnTbcyl7j+Ln60ucdsJ/RxNC54OlsvdVueIbp8xH2rIWvX
GZiyLzfegMPIFCJrFyDPL0snhkeepr47g1LgsHZGGhbNVqSCJOiSF4PFi+W8NPM3L8zbZPLJP7dN
k+Lm4KOsKK8wdp7XaW9VF36fHMqF47cNyLDr79CZsOLrFQFLDHSMEMqZjAEZgFhSi2anm5o/HeCj
//9Kz44EdHSAD/JpOPWExnXRHBx7NARCzeyroLw9BC+o78CCq+BnE0XJ2luGLU438sWw3pmoKKOa
zYx35xHl3WT3hgJiCUYkhsYBVOzdjn4d2YfI7MhM0zWUd6DcbeMx9LNoX79eX1ndHyje3XWDM+cO
MoyCzhcRx8Ow3LaBquoewTJVs3SxqMteH7rRf3Qi//m2j1b8tra2oPF9G1f0aOnjkKkPO9Nx7GJy
Hxy11XbVKhoXb5m95hxCVbmS0JgTPiQDP1Pbg5jstygkcbibEOW6yVdct/B611lapJAjm8dYRKI9
MKs3VdR05qM4bbNEdOyjTZy7HQi2nJ08j50WlEwF2W4q8v5OjQBC7mhgBHEh396oJaq4Kenp+iJ/
HHN+I0IQISNQnyjaM2RpUrfBtj8DEnPjrvwb6UEOEIlfgQD3DGsCHXd57Gp09OftXtwSG9wguizL
u9hgTX04D6Biyjr0v8bbspQ4GZemu5QPFxejK37rRYJYNZS/s7Fkzj21q+ZhqclyF1UeBMe2wP1y
fRU+9Ac3UOETUPSd+06OfuYMYbqhXT2sfi4Li8FYktRoVmP2z4IPhuPOh/6AlymJccXqOafT5KM/
sW9wQcHtFNwbtylIBiqWoqOORbkc/KwRTQzusKS1IeVSfq38b7iUwpuOS2m6i9IsT6j43sjqwnNl
6GXlMoX7Q7GJ0f4eLRPNP7VVX6ExglOLzIYDxYeu4gYq1mItdw/E6ZaX+T1qigJ0cvZ02I3QJc2y
qHgLHpDKBxuEn+28/mftHsvB+3bduj68+cWHK/tnMPvrnoNIO6udMqb7PV/uhvpzF51ocPRMmHxd
D6QKu5jymYQy2shFfe44Zu2RPwJyfpSHJjX3QOrWQHHIJpxGwbeegI7Kjjfvicg/S/n9+jTpGhPp
ZWXexRKXTXbgeQ35r7/yv8ZEG/2V+/m/xkRIMr4aXnXZQ3/bALEkyt665XuBlmeLZFW2ZPwl/375
nWf/BKWLs7vGaGLzDLhnXdeoissYNxv6zhKv6tP9uKf80CVWkh//7XqGymR3Z/ily3b60S8p2yxj
ou/2He9ZjtvhojsHUoj63j+1h/5Umu7KNIGSKh4PaUa7Gzl6hi94cV++Nfvr6NQxxeHYXYI0GE8r
44atUeOQakXMK9quLYKQZdzbUrJFJ3CLp4bJ0qy/r8TgNWf5WJARPbDxku7plPAXC43oaJ5I+nNv
bEXXmbRaz+7zNhrQgnnptRW/wvN/HcPTD545x0urrdmiNTHGVxYG8OLQm6Kiymi3vtrkTuT7s9v8
lNCZXtb1OM8mrk2NBai1PtoVkJ7JyyoLQaslvC6O+KdqCuKh+S5xJPfC8178vL5Kl/j4gUWrJT8I
nQHQMLhlZhdTJtoiXbz5WIk5JvXPmZq0azW8YYFa9yNL4a4+wdSBi+xEZ6S+6xeOrnWQK8RBgYUq
x7h0v03bj8Ey7Ag6u1CLgeA3XF100pCshlQoeFcRrIM+pgeRXoQPre9tAtjs9VnUBSC1IChA97/S
Hu+y+4R86zMvaVN5F/y0+oS/lnf2nYk7U5MOeBdHfhe/N6snIr+8yFrbpHUSjzdx5b56zJCHazYf
ldy5nkFQE40Y37EehvBQTg+2b4g1uqGVeLDbTlkFhMF9FtQ02wGXJEWI6x85tKYavI69Qy0MNmDB
94diumxvj+6P/4KB++T88eaerNN/jfc/aZobEnOd8ygBwV64n29DzTObNVmxdfFegqGwc5PF+dat
t5R83ECtGOZ96bXlNDvZYD1v0WNrOlVoLEkldh5BQcaWpmPQCKFfq/zPfu4fWTf/auebCm348su0
vbNVLhuSRwCrZ87mpLnH78F3YrClj+8SMfblr96N7bduSf3aw8a1FAB6jXFLTyNU6bp1Oa47eWq8
f+ygiYu2veXiCi9UsrLKJcvoVLTMVjae0FN6X5bNn6vrfr0eQTQbsVo35GNuF2G4FhnNuzu0e76h
WHDL9Qm+XMnDrB63A2sbFZmb5yIhsrQOvT+aWkg1Xu0qXr0wylg/5kWWzyx15vWwN+Q0jdWNH69k
XDnOo5ICdQu9q+kT4B0PXf5yfcZ1+4OreC/3y6JvBvq/VBhikkc0nD933y4cHejLS80cHZrFVeuH
OUglw0nKAnTN67GTJGHu8/Wf0I18SVXeuUG52u7eX8ymkn5qzf7Bwo3w9aF1e7ZaMnSJ2IepB8dP
WVg2muTrZSr/mAGL6O6asa7py9zXfDqEUUe80yzq3kM3adlH917Ue+tdTxuLGo6luv1VLTA2IJ6p
izkk2e7+cpo63ufx4Dp/2f4Wh810sMI6bdZfXR7ES82Ptk8Tv5GGidAESpWtwWde38tgL0EVM9xt
6N/cC++1tKzT7poErXWvUHb1RvKV9AhpGe3laYqWB4sOJ+kNBzHNhjOSJqdUq5C0JVQ4EqxlKNTG
Vh671r0ni6TKn0f3tcTFZ2Vqf9Lsiv9q0b6zSchWuutmDXXWsj/3AAynTCSoUx5E87AyU2+hzvCV
uNCKdWFtMdXZOtSPxerLmGzI7gymfwkBH2TFKoWDLf6Psytpjhtnlr+IEdzA5cqluympJcuSl/ku
DHvGA+7gAq6//iX9Lj2w0IjgRQcd0GABVQCqsjJRBtO1Ib0UWXbpCxsyrWVINfOMEtylYm9jO4Nr
rjotfne6/5OSMCpWKC3brlKnNGjS0DqkMx5+hXfyqarbQja8ECeaoe7KvPW0xNC3Deybg8XYugUL
mAtARTusFtX+uv8hkoX5o0ZJjJ44rUmTDEnWvjQuvq/yEtlH7N5zs7HcmUwr22CjvCmjcdZjwv+2
zWOCZo5Ynewdx6x0raKJt6H0XII1ra+PRZDfJ9DNxEe/mlx9rmnSu19yfqobZA1zdPMea3mxHLE7
e04X0JmgZpRQj4QtePZG01bMXeLNYsHRtDprK3eztP6Dq38ypueMf5poFg5U5W6yLSP4smVoY9dO
DU3QWAt6KSOwt3+ObUbhiPdtTd/SlNFkXtywBvEt3qAKu0gmLVYas1Jfmm1Ms0TDpSo3nbAuVW1A
kn0uVhkhnVLR1NC0C1mKU0bdM+mrELDZ6JBRRDpesyxdkPPTPIGkRmgbyM64B9PuYp0RnEaWXbQU
G33Koi3Poq5VkfZJjkiRcpeu7ljNjVsm4IQPSuebpr+u/butylbKlnP//42L6iCAgNhdjthigzd9
LTyof/tlf+zxIDJ7ZDWvzCWFXTzNuuC0Cpm9RE5jK84r2eSFO7jXwHG2bisTVmRB3bQgiVEheWVD
C77ZND3a30EBlBRZ8zyw5TqsqjYXyY1EpFqfaOtXBa36pGA8QaNhpK9mmK5j5HR6yHJwvOfFG7o9
FEb6eAMRkXx9pFVd9EuqXVIHqUhjjTULLBDVloZO2WWKH/nYXETkXPeyjJqlW7KktZagMzykmI7p
gxCRW32ayoZmpqFdVqMDU2U5/wSQnkdHYgIRS4xkILrbu9igGRvOTNcvujEfCpRErC9qhVGVbMho
MppNBOxqXKKP9Nis91W4cVprc4rJHiuWgIn1lJlV6GcqHPLHuV4isjIbFeCMrbMn4eui9NFDivg7
XecJ9NZRORiN89gNzJ6+oS++dN86tgPeFV/1cfgnIo3yRKnXOTm+CvKzZwt6WoVjBrxpFW8pmR8I
Z6LbdRqQXhi+mgC2O7dTHeT+aUo/H1sTIRaBv3Xy0wz3hdTj504jwHg5kKS6P7hk7iJxwzhqQ9Ug
aZWATN6ZL6X3g/Jw8FWUE7LhhVtyB+m3uW0xvK/VQUUuTvu02v+kKr70fVv++aogInEDBNogakVh
+c4BH/3kVCC10+1D924iEi+XWZmDtRCRp7C0MMtecJVVxDSZVfZ9euNlGoVefd1kLKGpg6Zn99Pa
6oHlLsEyqw53yZYXmRs8FG79nrM2YUv7sIFuZWi1CNqzx0KQCD3oZ97UBcMXgI4q8lPtwR3dQyc7
EYEG2ezuhFeYOUAyScWnuM3mM1lUrdUy2wvHb2nZ48RczJyx6t3yXzk1opnUkaOpOoJkm1IIB709
DeteUUjsntCQUHCXFuj7uu+vknUV4QQ513jnb10LkhU7LPqYkDGwyT/HBhe8tS6QHGFmXyXjkk9W
NDRb4UYW95vukVUl7hL3f0ZiIBFZkFJr7L01T5PK386lu5xqpQadJMVGRDzBkpk1TdMshYhscV4A
vCy0wNWz8woRX7b1cUofy+ER1aWId1V07HsEd+aat6IBo2wTM+0fXUd7rrYf90eWrfZuwZtAYVg1
kO1NkSY4htPQc8o8aDVLD/1NhfKQ/YL1318Y8ayd/BxzX6u30f9aGuDFyv6+P3vZOgsHF1RDMpA7
VG2SL5DmIq4BqU7t/djYghs3zK9T3avbhDd4+88s/0Z4dXB/Cg5cpounQZoO62lc5/bVdQ/UnYA5
E0tpVllY1uwZ7Do0sYnr1Xhg/+3jCvMFtiWvvXJl15a9LPb36ghPBMYV62S50Q55nQJUxHnjnkhX
myiUkyNMovvoQrCBdJfhF44Hrl4er+XJU5GYfZRe2cfd/3/jM1NlZ07TwRo6wB7ooi7zZ+I9O9WJ
pYoKykc+s//CfrTc/EJeNGvmEZ1d83SMjOxMyc++UHUlf+Q0++BCMBmGzOMTiJivpd4EFv/hqEiu
ZAPv/7+ZtVduBN3aaXMtLB4TzQq17cCJvU9ZiCHrAqi+0WHkdkHron5ZSBvo3uW+o8uMLQSRzSyq
pa8xONJ8BQY2SoB8VRcx2eBCFGkbP1tr12+us/um11Fj/0/TFfOWmVtwyk3T3By8CuxqsRfTv0LH
55A9xMqXb1rg+PWwP1ruB5p9oaj8T3N8f3DJpMW+OQINQFoNMHaNVHbR0zgfB8XF5cOCE3aJWPzS
+KKhQwS2rljgvf4/kCDTgzxZ1kA7Fw/sZ3+6/xWSVRVLWyhaE6/gbnPt8y+OHVA3WahiaJmB9p+8
caLR4fMGbc7masPz13geFePKprz/3s24kBRiTc+15to1zykLufdcjkcNL7hnrtO1Rg7OejT11H4H
x6DxPLbmHJbgAgx0AHuDkjM9sJfif1NnvDI9e8jLsQ1NJ13CrN9UV1eZ7QRP5nWZ6aiaIwAB0Wt1
aVQdYjbc95bgx7O3Zg24OprrNi0npEtj4BdV5pMtjeDIxZo2U7ovjfdlfWgT4/uOhswiPxxOBRT/
vq+ReRkVQUPyW2LNKh9AtgcmCpzkG+oCp354mlUERBLri710xbhBrmiC9ZvJvWK7ha4xKe41slkL
J24JNntTSzFr1/x3Kd5Z99qyz4dcWWygQ4uK4Wod549G1r5Vuflq+vSClrdjbidWqLTVzCbLxdoO
FInREr2eXvo2pqqriCzmiWUqvF6b3jb2SBTVP8ipO2cR9vzysIXOSX90Ppff7ptJtriCi3N0M9g9
GIiu5fhEvLdORbQsG1dwWYu1y5oa2DSm9X3B/e/ZbVdHgYtzENrE3A18VqQQhpqTxXRvS88bbg0T
PRv8YhAdoP/zMZsIfgsBYlaCp7i54qqjO08rOdCYiHmLZarWG7a+Lxf+6OfpY8+MYBi6R27gCMu/
9/zg9eGPipU5u37X2jho/LdtvbSqsrXE6mKpqlt2+jSCE55ZNRq+Y3NFONuem/H9vtUlsUCsV1Xg
OasqbWLX2SThDLVCNhvRlB5haduNv//szTm5Ic1nZo7ZXIn196p93vrP26jYj5K9LvbEFcWU94zv
Qxc/3NFPXBQGjtlE8E6Tr74zkAXeCW0PNMVT5ydXxV7ZegoeOvq6DjSF0Vy5swZddjXKfzv/B1Eh
52VGEQ7WdSwG0OxSdqVEj6zRjrzKVxyssp0i+GelM5SON8y88X5U9AkneKCctiTw/lGaWoAc1owN
8+6/Nwmk5AL2xQ9BylMnLMpiP9o+HVnaP6pTpNWneljwES5qhHZ+9eopVOpYfmz8P+pTK7c4+Jpx
OrUkCyawxC+FArokG3nfTTduxEjOm4Jh5J4+8vKNqzIcUrsL/mnWuTFX7YYD43WK6MW4eJHx3Mde
sMVFTCNNceOQzX///838V8exl9q3YBmQ/a/oDdy8SRHeP3aoP8pUDjrLt9Xv+KNZ89dtmq+ks+It
g+i3RRU/IZu94LM2ra2p73FaT/qntfxZqoBCH3vUH2UuJ3e3RsuwqlP6Y9G+M/3Tsn6/v88/7NNC
R6MoFdpUXCsXDXNGtfd116prH723LUQTIJaVRPd/RWJ7sRiFOpfWGHWGBBl7BrEvRy94Op5X6And
H19ieFEQdDOntOkNhHi9iu0+WZZDV40/ylAe2eyaFrjmecUSMPNp2l6PTVjw08y1q2FGQeTKzPYB
vxtWVqGYs2SzeIKnQkMZ6lX7k8kj00UDIK/ZcOY50+nYzPcluPFQPrmlOZrYL72fhx2bwnk+grbB
VhRrTyaSH5u5X6pb59+GXq3+y/0pyywiuCXKQpBDrgf+6HL75PT/1HN7gR7koeMO9F3/NYjbWJSC
JYNdffIZjySTQF26Ub3xZY4jnKVD76zu1uOeXpdvjL6M2kOlf5lzRSFUYhix5lSlNLPAcdpcjfUE
kLJuRoWhSKVKPFJsX53XKrdKB7uQsvQfOpo8gC8pLnSyabv/tTjPt2Ux0j2auI9gDUDu+mKiO/r+
ZpEFRLHQNBMguNmK0flpjLeoRoNkebbfzBNDe6Sm8CLZJ+z/v/Eid+08SmxIidDlf834TNdn3VZc
SiVbRmxbrcumnfX9yTiaU9DQx6x/nEwWrEfoN+Clf/SqovFZZyO8dLWdZCyyx6pQRPHfj/8/X45E
7E3NOt9M2R5uzfP41Yisx3aL7L9InL49WaEV6xwI9mBwVSu9X9M/+jnBc2tCSz6ksJR/MUmQnus4
O3nv+guPl3hO2rOK5le2IoITl0sJZM+CzwIoN1wW97L1VuxMWuDormLRJftJ5BWftqnS121Fnox/
b/0xqADTylV0JbLBvf9u1oxojGYgW79alhMPvR62YEHmtgqrLDGPKGTsGrZWGRaWQau9sHSgcnEG
UCDw3WOhyNl/98bX0Gyjmb6Ol6uznsc+mUbFbU9mFsGHy9mqh6xGbPbYP7YH3ZVnMz3dD0KS6CmS
irNiGrppRYFOK7IItD+RsajO7z1IfrDpRUJxHXIiXWFh1pZ37opPGxS4aQqe5Zi7qre8bPbCeYtc
MIErY/ZZfUI5dN5U8WF3zI/mLjhs4UKk0GPYKWgwObcndobGVtIHZUQjFcWHbFEFX+Wu0XGQk2Hu
9Eddojvr+8AUaDLZG0rUH2aZprc5hR+VXxcW0Mvefj2FAwusByvcaRFUHyHxKJGZu7GLLW/MdH30
6WMLvSH/W20ELrUUgVOyhUQd4nE0mL9u/voIbbDPi/UL7AWhoxWPOjDpPlUdxJKVEEm6GeCgXbb7
wGK4Zwb1+NUcz12rQi3Khhe8l6dFju4b7CU6/MwKmAcPW9WjSjb27hg3EcdgPG8Hpu8ataeVYXNS
EuSQZj8UHEQiAq1Bj1/dIINIRwvgMqi/Lcde3yINAWfa2k3Qkrqm1Tevdt59ppLelllE8Fzf6tvc
tBF1oJaE5jv0k8/NZ9Yvisiwn0QfBAaRbgA9v6njz9jw/d64YH1NDcgBrdFWpEGzxCsUgu6bXvIZ
ItuARaF+0dgzatbGa0miYQA5t2JoiVOJ7AKsGlezzTm7rnmSk8Acp2B2zykyuIOqt+Z39eMDM4nU
Amy1tToHE+aV/TvHdmgERcR/OtH83T6BYRl9nDSi3+5bSrIifzAKgDt7qivc/1NOXixr/JLWaRFY
4Nlkphlp1hTP2XS+/1uyVdn/f+NuBU3B2bY7hJktQZ8b0cI52NgbxebavfYjqwnePFfAombQ4rr2
7IVv+KtYcZmJ9mvpzbT9Qc+mPEcqszbeUflK0vZLyq5GMzx2U+ge0efGdd0WD+Nlynw6D+yalm8t
Ko+oOrBjtxQR9lQajPi5i6zLTN4Yy2KeTZf7KyozuXAKGwBZrt2K51GTnV37OpVf748r2Ski8Kld
uiptZqQXZ3audRoAcl0cAcXB0CLsKQWHhk9QsH5c6xZqA7iMB4U5/Lw/8Q87sPfR97Bxs1nccZtG
FDS9s8ve8yop9DmYzH948WVd/uK0jUldBMX0JU2/+EUZmMWXVsUYJAlMIiiKlEM6czDHXEcHSEX9
4ulfM/PMKxooN5LEE0RoFHd6t6y7ca+Oa03UpkPgG8anRtveWN8lhW/Fa67iV5FsLZE9YGRmWpQ9
qofuQgGw9b47RMloLhtb8OjWHTu8NfAKYyaoDB88FdWYbFzBhwvXz2htYwlQD4rQlRothcIhZCML
57K1oGNjMNz1EdJukWVXUYfHo2LL7l/9QdwUSQOGxiL20u/X3T4wz97ZjpeL9z6PQf1kn/pzGqpq
NZKPEJFTaD7RbbfATZHXDSSSwGJmqmBBkoAh4qYyndvOZCP20/YfIFyQ2ctBvnOkMxtOLSKnBhP9
3hpAjdexfut3GtD1CMnlPvL+MrgJF/rUtxyc5QigjT+Hacm3oHZVFAP7IB8srNjl71GwZBAd09Z4
MvFfOdrSpkjrVR0OsuH3Zb6Ze5WSRvcGBFKXtcHWXnxIubd67M6K+7NsTQUv5XpnebnfAdUCljXD
z2MOYTA0lIf3971seMFZN25zoIEXVCjba+Nch+F7RRXHoiw3KcKhKM0WDW0H7Lq98KhPhjOpg+21
THZ/cpNakTCRfYFw+rY4xIYl39jVTv0p5P6WhSZkPkLs1zm6byTZeSYCokDdYpXrgieS9catcGPB
TgOVAnxFqmgYQ+1cxfRkqF7eki8SMVKgOXKHdv81g8ZVYuTBEFT4tfQ0n9wsrL6uEQ+zWJXvk/2a
cFb39VyD1gtBQwcf2UzmL12jB8U6vt23nSTcidCpbtGNKetaBlr5NWpRQ+ucgxUYETZlabW5TT32
Lp3taHBLNKIce1qKgKnG0vPJceDUZMWEuzZ0hm/3zSGztuDOrbuk6K7aE1opD8qqQkt8H1BfUSKR
GVvwZu6idEldHGKGnj1tuvWN6yoFJtnEhbMXZHI6mx08W6bp21qhxxASnFSx42XTFlzYzDQCChPE
fyiuf8/8fArt2lZxHEsGF4FSI0hk+8bK8aTwnPFkk8J86etFBU2TpclEhFTWrlVGBr6/Utdwz5LV
IRhFEva0c9FBKyw6tG9EwNSoNy3vDTyG05oGVLOCiURcdcbITCScv3ObGQZf8A0D+OFHRsHeHx+b
9r6bbk5HYi1ksne0vz0PNJgWqwkW30c/rzWpHqaSG78ImBrNcbDmPvchH3rRRlTUUxqkZo7dWYa5
KtckOeXFPn93GxzgA3GJMHqwQrSD4Zy3om8u69r/9PI8/XTMXIL/Vps5NIRgIZbmBcvAyeOiIjuS
mUnw35XmpZMagMR4Fol7Z36uCitaViex3PzBLlWKDJIwIfb+Y2AQHpUI9zN5REf1PDy0qnD/8RrY
Yp9/D2rhbCEodebOGtmEPjt9A7UYfwj6QbcVfvaxK9hin7+1sHbqd8RWW7RoaOhigFAUTwzZ0MJB
C32MzNIHHOsZT88T2d6mgxkIW+zy7zxI1bUQF72aRdLap65U3A5lUxbc18x6bZ75iP2IboB1o4nW
2ofuBba//+RNZJh9Pd0g4Y7IMFSgi2zCNvt1xIlsscNfr1P07E9oeemqx3p+mPKQjf8eG1rwT47u
/Yly7I6ROBd7/pHO1gtXpS5kxhY8dOpoA/YKWGTMnADtr1HbqV63H3ulLcKmtnWpMqtBJkmbiou2
ZFGted8XP1Pc9CXDi4Apq2aTla4Fu3oN0J/tD+hqBUP1et/m/ofvN1tES5EaVvfdbs+uLT+MErzo
aUEDTrxg6rbHvEeOFt1IgTYPik0vSTzbYju/35ep7ugV8m4P9HM1ht1XOxzC7OREKBexPgJLQVSe
hoPGEw5fb9NHykAFivfLGpKm+lqZa+w4i8J8srXZ/3/jZ7wFWw9kttGHSB5THs38zI/QGTk+tPT+
O/ROW687BCtTbZ8Kgvk/EBWUTboGwj15g+yVzQuM7ZVB+dV8AM104PLASdB7POMJFmYXQB4SX3Hh
l1lJcGy9r9YSXXL4FPPfzfvLr882P/Q+tUXElUM09IGZWN+JX8A0Gvjt0+b/uu8bkpAhagj43NEI
KD8Rnwm4t0sjdsGZeH9oiUVEtNU0jZWTO4iiBkidh2oJKfIPqa5qbpYNvydXb7Zlbpj2wjT4mGU4
gVufynKCVKniPSEJGWJnf0kZM1GZwG2t0r+mLb/UhL2CECHSneqngzb8sd7r2EBY3LfVx3crWwRh
mVTf2kHDzcRt33v+NlQ/wSYerOlLMat4cSUr7e52vLFXTcAchiZRfJJTBKn1d6oib5YNLDixtrlT
NZa42U4m1EdQjppaFeuKbI0FH6bcbm0fTdvwYVzJ1yUstiZyzfdjRhdctinyfkpR079qehYu1XLy
reXV6Lew0rbY5Nux8OwKp7IOsC6x7RadDe4ls19o+lJZh+DvtqgHQOqOm+aCoDNon2zvJVNdlCVL
KsKresPpgQwp9+YX24gLgEBP86KrrrG7h/6ZT7UdwXP1CtwBc294Z9zeQheajfr0rec0NsDvR0CB
W3WqSqnErUSoFWlqq9X36FYb4y/S8RB8CLjvf8/BWMZMFf+zzFrC+UtzNumW5Xpnf2tBYZW/d2Wv
gH7KPkBwWquu8my0EeSm4aF2T6nbBwNBuYidBl3VOy6b/v7/m8CQ5ss0Eg1XfzI8uNMptY6diCLy
qib15o8gEb1O9PMynC0G4aZeES8lgcERXLfiXdlBqgnPFf2qLU9O+mCOihe0zByCu6LyiGr9hNC/
zigsWmVCPFXrqmzWQpaKOUVRzhvCGdq/orm3fvozee23XHFoSfCktgi40ouUMlLgsTW/8miMyUn7
1oUUPAORnmRVwGPtbF7yMlR2Qkse1CLwipLV0rceZ8qyLr+GoYq1Fj9ceReAOE73g7RkOUTwlbWx
eprXAkdA+7hA50RXwu9lkxfc1nQHCDD2+9VH/+aZf/vem1U+Vyg035+4JK9nE8F3t2LQqsJI69/A
anLae63bRzfssQr8nMaqi6f0dwT/RUbAXtq+At7zuhcd81cn2T4bZ4DsID2jvS8Kv5AUY2wRh9Wg
PDVkhCKB+GU50Utzmi7DX0O0xVW8Xrz4vtUkLiJCstx5GwpEDSyK8bU3Y5u9+rPiHJbtJMGxG7JV
2zAjjeuCuKEjWZx3xzDitojHsnLTXYYcQ295bGsnU5UbllhDxF/lIKK3QPrHrkXBnmxPuxhrF8ML
FL4l8YA/MFhTQexygbH5ENfOp41sgaE9d0ev6CL+qmo4mbQ9dzv6+VPvfPVtmKfSFFtFNnvBf0uE
uqYwAblyios9XfJiCgYQ5Zi1woFlxt//f3MuThUQk2ArRLRuigiZSAMSgZVqn0s2oyjWkiE/0Pl7
ky5tPwGPPKm4hyUXBlGkRSt91wVbG+AexleneWvs7xpHdkyLGkdxrEueRiLAyvB5Y3U+ACUeO/m4
0i6Tccrc/NTOcWfoT9bUgiFrVhxpsjUWfJbnZl8WuVZfGzfZ/DLgzv9081+bfT8UbUTCqYXQpW4H
pJ2csY16Xy+D0enCdD6YkBPxV8041owXWA3b1hNo0IVdoUrISRZahF81jj44WenX17Rj4bRF23rV
6Y+KxR1XBHzJFhUhWNCt8jIn9er9caHjcaFqjpTUwm0RYeURUvf69vsgccfAeWhP2nPxE5qh7Ek/
Oaf2PDxqitSJ7BsEHx6AFBkJadi1dN3Y6LoL8sSK8PC7dP/BM0ZEVnWps1Yp6lFA5/svfh/ZXwwe
7CX9Pp4j9rTE3Uv1hYTT1+6UxQfjhkhRlbV8KYa9TZ4hQ9oB84ledsUHyWxl/jfeEXsiEJLEfaX0
rfM0Oue0UXixJJJaghcDjpObXgqcWGoM8WB1UTqQoK9VriAbXrhWa37BxiXD8MtsPaI8ngekSjyv
VfiBZHgRbsWgpJ25KdbZruuzCRFXqnWfIIGqiEGSECdCrpq10sYZmfvr3Hzyu/fW+8vdFVArRdeO
7Nomgq7sunFsJCAw/TOKy+EA/gD3i/Gw+xneASr9Q8nmEQFYE8DPUw0049Ut0wGymiifZv58RIsQ
eWIRgVVhv1hut2F02wlA+BHZaOM5dASY+wfdnPIoigP5vyCOctwfjO2xRZYJUjz3B5dZRchfaTMk
0xuKnVlb5alG8nzLqGLesqEFby2nuh79CUM3fdJbiRKXL9vtgq9yw2w1nIRoEvQfsjxqzUulIimS
vVRE7ZS82Eym2YgwoOoaY+df90JjPy5ZoEN8Co+V8TIcwrzZItyqa4epoiV+Sbf0yJmaMC0+G6ni
ISFzKRFetdpl0+QORi+eAFA+bZcy9L/UCZShTmmo8ijJQohqKbypQFrk7gd8/1Mf/yrNp0JVOZUN
LdycRw1iABCRqa/Z9qk147x9d1UYednQ+/9v3AliMkVTQzr0ag6fbXayhs8sVziTbGjBUxej53ba
78CA+t9Ro+DD/MxVnDmSIPx7x95Mu51bLx/5/oBzLmUZe3Mf2Hrg8/f7cUA2dcFZ2UwQXTyrRqa5
RxcsdDWGPmxTlZ68bPaCz07zsmzehtkbFQ3nLRyhm03Zy9ofu0X9Vtq7sY7ZFHzse1yTczxW5jff
OLaiIrBqqSGkNPd6fTXMf5YybL23yleUYCUWF0FVDTpqq7TClMuSPKID4ldNofU5qfQLJRYXwVQ8
h1o1cZEzLcf8ZOWRN7469hSXuapJWDb//YdvTK5Nxlhs+z3PLB5WdPloT7aqOi0bev//7dBDsRJu
wuq7qEbpf+0nHphEkbCWHEsilgpPz0zbJqQ4bTKBQUQ7ZfoQ3Xeij148rkXEogSda+JsLpiSAVD0
ws4tT/6YBnMHV0IjwsWDCu79H/rIQPsPef81EId5SD6DNnnLxygFjALvuDAzLMXW/LAyvY+/f+DN
AuSgFgL39TYmHhgL0vbrWp4ztwZMN4twYfjcpO0nsvVAMPbxuFQX4lUPQ5qfIJAKF8niYx8pbLBy
qlYLQLou2WZkTUBeHq5e1QVgaVB8psyKwjbLjbqy0IDXJbS1TnnaRWOWP7S1rtgNH2203Yj7/2+M
2FMISerjOiZDR4O8tR+yUSWkK5u5cGtbIE1GeivrodgLzFI1QJLcir3KOWh54TBYhtbc3BSWr5v8
0uVVWK3+pR5rhWFksxcOA20kYH8BBVyi2WtQNQX6s6xoztrzsX0jPLb0CjyqRkP7xBq1COxk56xC
NTy3FUfCh3dErKtYw0hJsU5ujXVtVuPZ9J9MXoSW++rbjyic6iQP0T8SDOWzqz842oM2qppFJWYT
Sxn1Cq7q1MSqFBVkhvwsrrUpps2hXv79uwSn3/rM7g1C0oQ17cko/IfKL+MUIpUOPfstD2j9ZE4D
2nf18wS4+P3FkjiJ2FNeDD4zIRSRJt1UgR/DCZdRJXAss9f+/xv/K7jlmpODx8dSkaTd6FPTz6fa
OFLg280luLfVQZtWMzF8u7GIp3a0QcdzTOv4mGEEF9dbr7eGGQJTTjuBWd1fyetULIYiRSqzjeDh
Vp1NQJh1CCDe9NA7eZTn5GzaKtvIVlXw8JVuWWcQOiVVT4KB/uJMxW0tm7jg3GzydE/rYfUtWy61
3QQzJGnGVMXZKRleLGek1cAmY0BghTrVi+svUcrpm19nit3+4bsMm0asZ1gU3O3UxaoCqfPZGWcw
w5fnfK4+40VyGezsK9ofc/ATaHubTzm+t6YKAyP7MsG7yyot7N6vezQ1WydjHgJ0e5+c6chjf/8w
4bDWOuobI+BlgFqjzZY7thZZwyGM7j76/lE3rlwbZWFOLJuScuxivVou0LI+8HLYhxbc2BhMxije
Dkm5OFGd+1+sYlJgX/bbmJh+3YcWXNjZRmMrh2VMTPasVS9Fr0H0HrLeOdQG7DdbHxTJy93GH/2O
4Mwa4Ztt9m2fuH161iz/bPrjiUDROrez10PRSGwsX+3Npm6LC6HfvmbFe1sdO6vF8gaUHRxaEYzr
2p+z6VfpJy07FuLEysZmF0TvtrlPiN+/V3x5GmYCXPCRqj8WV6xuQE966FwL+ya39DO6tAIdQjf3
jS1xVbGsYVKum2BeGhNm+ejE8DSuoTvL2mh3KlyLr/GxnxFcdvFa9N7nvE/mNf08VNbZKbxk0zrF
V0jOALGFfGm8AqJGUEc0lvpX6voF1AG29/tTl429//8mHhSpNbDcyrSkRgXI4wDd5UWNjpuhKNJj
PyFmXdnkTtThGXZ8Y8bIf1+WQtXNI5m9qGbNNKZ1mYNedAPafHajRz62z33DfFT6xK4U5as7Vq+z
7rjoAs6+5Oh1BPlpUIy/+FgHJlDGGX1rB11xmMk+Qzjk9XJZIZaX82S1iAa4AmXPUz7pirgsu2aL
qdia8B7+q6eXtNRIbNV+Fph19jnt+nDSuscihc60PXchMWmU0SVoO8OMaDuFueN9vm9NmSMKAbxc
ui4F0oMnFESMBsL3uBUntHpF94eXnA+WELe5tXIvt+AhWVZ3gdtvkcdIqPtObPp2PKH/36H2QWcX
FgvN1YRRveVJzvMTWP5PEAh5ADGF4lEks5RwLTNS9MBpK+WJ5tEm9rvyxfKX7pL3yzGdZSLWuMDJ
zDrfqHnSZdwLN8J5yLrpQE5odxshnzKzcXY14AaSbAKRhmmcK6WohWSRxeIWrVwDcu9w9pL9XQHW
szR+0LRLoFXeaVn0gKR/399NMtcXwnlelLSaVri+V/5rmF9191O78qgB97xFv2vzewVB1/u/JHP8
fRPcRF9omeRjM6TYS14B1RKIAU+qC/Jvs3xwlxHLIouzztlO1JX4b31Sx1uQRQCkJSU4P7XQCaso
R3Ww+rrEDOxsBE0q+YmfEQDO/VnVrPJh9R+7QSyejGY3LIBc+Be0+T0ZEIHma410dcnfs6r8CyRl
SeHmF55CB3O1+y1Ydeelr9ov4A4K8rFVpack1zqxvJLnA6/ngviXyuZvJTSFg3wxz6a3XKEn/b9D
Syl2rqOlzveMbvMvmVboL6AqNwB1HgpFjUuy93+nF282ipYuhretFnJH1PqL1fw576rvbYficd26
b367QhOHHXyBiP3sS+5nY52VYzIDfbZp9clLB8VZJHEtsfai0UVP27UYkVEi0aS9pOVXGzhn07VD
m88BDolgLZtj3vX76XhjNJKtA9it4F2N7sRa0UKtQ9WsIFsP4RBoJlbb9oow93+cXcly3LgS/CJG
YCEJ8sre1JQtyfuML4jx2MN9ATeA/PqX/U4yLDYjeLJDBzRYQBUKhazMHj1sgTkKFI9YUkeivrUC
MbKV4Kz9jnUaiMz0qkzxO132nfp9VDnqUGafR/orbF/acWcKbj/OqLwSw8Bl+MB5F55c3/ff+WIO
Nm5vK1HOfp/Jq34cBcNHzCPa4SQ/euW8cVqu1dftxxkpmqCb86K8NqmfjXPUgjzZ947a9OkcXkfC
B+c7OCuK8W+IcIhHJ6EJjfDw3dSHKlEc0AJfpI763teDKce4laP0+uOQz1XylDOalBsb///vZ2+E
Y1tjZObKI62EU43DPwtWEvzUUe8Gh2bu/ib1FHV6ily/R3fc1q1kxdds2ZE5ScJaK/xihjoFBAYj
LwCrudLgGs5PtfOJ6uqQLT/uh7+VtMV+CyoVdduZDBPSlvchfzdyMIUHG/fPtf1jJY+ybJjypJmu
zRA+AzLyLuz2wIlwQBErcUxnCEw5Qk9Xw9NIBJ9LjarCHn6N2+BWkGjbKU0Sg3knGT2HXQDNmp/3
rb26m6y40NChnQMGc3vOB2M+tUDzFuVPN3sZs+ncuO/85qFsyIaTvW3/P1vp6150Qz9O12qZL6lO
o6HZEpt6e9v80UDfMmm6krbkSnn3QHxz4dVLM/26b6W3g6cbWoU6dDc2zTI25Mo9fTD+R+gdHHk4
HoP5E6PLYdkjHyT4H/30PVpfapl15OrdnhNANTxCK242W8/ba+a3ksQgoEyClYRcmeqOuGhcWM2P
+yx0+8lXJ2ST6qIlYzheC3Q0BTeSlvQSNv2nQgUHhoWuxo2leDsW/dFlX4x4/mcNCjF+Wl0nMiAO
fRym8oFJ96Jw8LvFZ+1v3QbXNpXl1LNTjWMJCsqrWpxL7ZInbfLTdlFpbT0st2Zun3VotpfQnZ/E
YXaW73rs9+Usf/Ted96itOy6DAjoVh1AdUMjVYDA5f56r1jGbr0f4WwmSMbsqheeRDyEXiOltI1Y
YvYJif/RgO8TAqXvpsQHsKqLjBqHaJz1x33ztzyadmac/WEheK2fT7RKHpc5OxO3ve4b3rr4tYVP
DZkIubpSn/ykOHnhHI8Qy903vOXILgjVW9R+9TVEt4uQ+ZXnXaTcPXx+CEN2g30ZINxVqtHXvO0v
bq8uSUNOmm896Kxse1vBZPYdlixtp68GcuSu172wZUtIdCVQB5bD+mSqQwoV9GvjykMrWCSd4pG9
GHe8qu4ZGiG7Eok/mutNyFhdyIxdfVHFICwHPssBn8j91X37kuna3fVGq45nk6uvwZicat6+d8Eh
qkd17BO2BWBdWQO7zZ55fdgXytPXaQqPPjTvtRdubM6VNbBFTZio06qruL6OEGMjz914MuN/OmsP
GreCrX6SFRvZrfYaaHZAhhx6dbPGPJWl4cclbNqrW7DwpKCpdn8p1sxk+bGfE+q6IdOox5NjOoMo
Gy0994deiaB2Z70LhtLWA+/kVYCLs17Eg0v8Q1snG8Ovzfz291cH8gKyt04qA4UOb34JefvSsWnX
bdi1tU3cxhRVKmCUNAfSCQoXhGxtyzWjWP4L1r7GKB97p9bhkeP+PhQgc0q2mkjWdo114C5+WPql
8PU1gdaLUu9msLhAUTvtN2qWa9O3kmkCgLlnDNa0kcO5aYqHZkpP07LVu7aypjaWza9npaoF008r
79IlyyltftzfjGsj33z51W7h+diWPMXI3pJFywLh43lrt6zYxMatQW+lyWot9XX2+WUo9GNVg4xf
bUk0rg1veegiwLM6t4m5Fot75Ea8w4U7qrMthaa14W9/f2UYn00MsivY62rkT5SVD2USXkS6VZVZ
s7vlpV3SOlVRofGtVDPAid+8gZ/2rah11UXhv6qBgMHILntIZfaOp83G0Gs2sZx05k1gXA+bZWJ+
VHrdsQXSsdH7aqyubzlp5QWoYEgcTc3yPoTiinSi3IWOuZYb5+ua0S0vRYM1dBVCzH/2xUnUaO+q
91ATIXOycWik7xaAtGF1rdozaf0nsijov269GK3M3Iab9bxiYKlPzVWx58mTR+JkD7u2iw00m0gh
A5ljZKGdZ/QMg+yRevuCi40nC4sCZCxVWF11QPivLoV+1bGpgjw43p/7SlS3W+bzWeFVBaT1Vx+N
2g+uP3Rnw0N+u1CRQ9EMyUbSt/Y7lrOG6VSGt+bPKygvXJocAt1GdQC/5RvHx9ryWj5blDNQ/qrK
rzIduw9+ajJA+yRz/95nJ8tveZckXojLyNVleUhAT+fSuUOlmTlF8ezMY1l5UT0ygSv7/R9c+x7L
k72F5JUzl/Q6ZXpsoqD28Lg5UZltudvaD1ienKe0I2NR02s2oT8QRfniyRXB1mViZb1t4Bkjplym
paLXXpCzlk+FiUnFoBm9UcldG986dNsCzLYi5NUVJW3gFNF16pIbUWxZXZOcm/aTV06+u7F5V0xl
d9WbbkGtujTzVTUc79jy5FRbNOor54GNM3PDUmkwhKsro2mXH5baBMM59/1pPOYpKfZBlF27wjrg
DUlCh9W78pqFx4Gl+tLODerdmVtuPI69+SXMtTFtpJucINOLjo3wz8YHcj4sL5W7VTR5u9iK8W+L
8yqbEEjfVA+MeAxyahzKzwhNhfxPuPJYdeFRJS/e+LdUW8CTta+xwolL8qVNJJ3iCqVKxb6nxHl0
p+m4w7nxLVY0AS2tm3YUtmIqw70OdtqEFr55g8TQVtyoKzmNrUq6OGmyYwgRMB4cJl5GcvRjMnzy
SbvxnrRmISt+uEufeVqxKW560h4yD8SXrcnOWbNFc7/yJTbgrQgSKQTXU+wbcWgr51wN6U9R+u8p
Hx9FRr42u2g8BXNt8BvKr1OYmwzr4Y5Qj8izb4NpXu6v9a0q9seTE8a2qmVLyCXpAjLFQdi8+KC/
9Hy8gbqVjvpcPkLq6Xz/d96MiPid299f+QerKZ8rt9Tx0qvHTAZR4bLrjJ7SQpqNM2llyW0IHDpg
VefiKSUGMcfJq2nUZM5z3RUbjdNrX2B5eG0qNLAAJB77lL2vCTiCw/6hSedT2W913K99geXWhMom
XEalY2jFvp/EcqgVWP/Qrb0RBN88KbAIlmPLth7KXLVTDB2+nr8fNXXUO89BWrAROd5GXOMXLP/m
Ian6iYcqzmRyEOSFFs9F9ji5X6HecqrD5jQW3ys+R9jQJ4bOxPuba+27LGdnnYNSDq4sKHmBl/RQ
T30ZHtOxRDfF/R9YWXsbDgVRdjqU5ajjNMniZqgi4dO4IRzt0FsZ1dpPWClDtgSAEmpsL44DSi1T
VLbeD+l9qZJqw9VXdpeNjSrztKVD2Nz4i/Gu7BbJd+WPy7HJ+g14y9oPWD4OCptcLb3RMfXFX4GH
bl8fod0sW9KdKyHX7vpPsn6cjQyxCqY7Gfa11E9Lgcpa618ScfGCdGMXry3FbZu9ilWJSKqlGSYd
D2149pRzhmDSp3ByI+Lu9EQblArBbOqMEuFwVM4vL5u+6XaLHXbFGWxQ6lKWbQ8ghY4FEE1RWvri
OI2bTzdvPtIxl1kODh17zioRqNhxukPdFofR/UyQDvo+glVwHBTINtp249a0thCWX08KabIc8SlF
Vj5BI+u5m7NnPkCMOqMbnr1iLRsBp9k0TnOGPasodY4O7bxHMrGtLq+10S2ndsBJ1TtJp+OOOtM7
r8ndd12O+9KuqGRD1giHhIbHYJ7EzZ7nwANJiP7hc4kWsi2ijZUVsBFri+yy0WVwBeN0zyoUJ69D
s0OQfHb3tT+CPvQWTV55W5dyPFkk+IkMhZVCk+ey/NnprcLq2gdYvjyEknuFgyN18lR29Btlzjqt
6BdtfH3wy/6f+0uxttDWye05yiRJh6VopPNFk6o7Ciz8xvG2kqPZGLVAD1Xi98jHFZkfA/G9Vn4X
BX36sSyYiVIGcoJ9X2E598hyYoAzRwAP2vQh1xHpx/ph39iWLy9TxaqMaB3PMzqnfdmhzZGNW5XF
laPHBqf1FZULSTD6xIqLchXQgstlVFuGWRve8uMZLbpD58sp9mTboUrUyekjz9NyvIzAMv+3x0Lc
1i+QrQlpO7U6rvwui0piXgTEW++PvXI/RY3sdy+bCZ96Lxcm7hWPOoC7sqY4l0UVUe4+NF567Up2
APYuDuZwX75hw+7gBUMufLnE0Hw+FRN7F87JqfGzjU9acTkbLNfSus3LAnFDpQwAPXCMhuHxvrXW
hr5tg1chaZlBOeS0VMell0IyJXzfcrNRGVrxZRsD12RkLiHZgUWuXxhvorL4XOn60IRXdw9PG66L
trKMKpFPpJThqiXQBeSlR9fsetnE0Ox3w7jJFDS8RSTilffkL/MDw7+O2CN7epu5FX+yIA2XwSMm
bsbhi0YvX8SZ+XF/TVcSlz9kZDw1F7qfTZwuw2Hyf1blv/kEDeDRPQo/iGb0aJbjuLGB3l5lbgvL
qMCb6+z2YxRUkaMIo6InkerUeREvjdnqRHz7k7itLKOrtlSl0SYem+rdjUkmg6y6N2WRaP0InS5f
lPO5KdLrfQO+7RTcRsqFmW5Ag1DrOACpz1M7jAGAWr6/cTVdDVC3A/yVzzWSGTMOCFBJzw4J3ilB
hKHZmYs6StLkJRRB5KTjAcQ5G6fq2vdYTq7GWhWej+8BtvNQhuhCIepy31S3If4sqvDQchOSjRB3
GhIagzX92AIA0Kv03OZbbvL2PYiHlpuMtUdrt8FFrlMJGEBuHUbNlffLlbEmrvT8zqX5VklibSdb
x7aigcfLEIfSWL8gvy+cXy35x3Ne8mkP/Yxg3MabqTShDVsQrgof7ffhX53XPFbzxpn6dl8bRrdO
br/uXX9MqjnugDZ23epgCnIRGdp0hB9RNIIlBNI4iXPSrjzxgR1Sj1y7fZ1a+PmbWV/t6rCEqlTG
QhODHbI+z6HjRASNE2fHDBuZ58pmCCy/mUeZVFXQmngyT7ycIn9qotxnB8rJwSkfAjwK3d/UK/4S
WP5Su35T6bacY+4O0E4pqbnqwpTnfaPffvWVoRQ4ZOUMsZ84qdozYJ6P1N3i11mbuJX6QJnPCVuW
mTgfSUxn72XiWzJFa8a3HH02i3QhQTHHhaOjNvvYm4dZfZ9770HQvzQfN0LV2s9YDp/OIu0AKKCx
K9+13r8zQweMJ6NRfQ7Js2c2QvDKcWKD0xpPNWExw1V6qSJc/I6qHCIykKjyf9RAcw/OL7l1Gq+s
iQ1SMz7Ds3Remritb5rFvfNf6E0bKdZK9LVRak6TssxXuYF4AbvIlF8IHQ6z9I/3d+rNsd4I7jY+
LUNdTt6uSbFwNDAj5NKTOY06VoMrmG4cICtLYcu/zL7mycCwFG0SRI3nHXSSnSERGC2pH0nwHrfB
I1N6Y3utGczybLMY5FscDlLN2WM5VEfOs+c6dDYMtrbWt7+/cm2GkoHX9IGJ66CCmOJA5wPKtN/u
r8aapSznXkKWTWiqmuO0+azy4piR58QFVhwat6kDVo/mv8JpNz5kzU6Wtwdzw003l0s89CmaY7KT
rvtjq8udw1teLhQhclAN7JTwD7yV13HuTkspNyLs2uytk9wJGuOSqlnirhdHpmSUBvJpGPXp/kKs
rLKNYGNerRw3wTlE2vQlpPwiyJbe6srMbf61EaXSWiy3+ofTXANnOivXfxmqnYaxYWy6DZ3Z92B3
qPy9lAU/CqkuoZ73LatvHdCDpEk2lTWOH0OPrkPAxFg/BssW5GklHPk3o73yLncawb9OKoO6yvIP
T8uj66kjAbo+QpVo4xPW1vb291e/oYOeDtiUKDTmMjziLcQ9Z63aV7vBm8Dvo0NOHZ3yIqCx4vUx
y8c48R+kt+W0a/axnNYYtHfOnqvj1kVrZH470WgkimMg/r6/8dd2p+W2Sz40ZAzwAyL/njj/9e1n
OW2BZtcMb/ksE+3EqyqkcU2HR50XTzL3ol3TtvFsYRaiSNRi2k6bXWZqPqeyOKfFVrlv5d5g49l0
Xql6FBh+Ej/Qa8n1V5k+5e7fgb8VFVZsY+PaqlCim3DGL8yOF+UZP47JrncscAn+viEBG1j8ycN5
6GTNWXQmktR/xEV043Bf2TA2qA13AGBd8OYQu717ZNn84OTpixTzrkcTECH9Pvuycrhf10h/nHk4
hBVoN8Fi9wIQz6lsnXzn7rF81mGidNBIgrNK1Y9GeWCFVqOKPE229ufa8lp+2y5g7gIdno57Xs6H
HDdoPBqXW2I8Kxm1ZzmtXxIcKreUR3jTKUVzmZdeSrBFufznMIoo2Mp91tzAcmBfF4kbtFiMsXPw
JZ8X/kBQmeapiWp2vu/JK5aywWxmCnozF0hIp5b9M8pwOvf+sEWyujb4zYCvQv+SeLqbTG/igYJO
o2p5cvAF29iqK55gI9fyoMyIlAGu/kh8DumIV++g5995inv6PttYrsyIGKqR4vD1su5xQMZzKP1u
621pzTb20ZuKIvNITeNJsvxgWtCOgPF+OO6b+u1XX1ne85TnAuyq47pznkmTv5/brQbCNbtb3tsF
og36ELvf+NOR+ek5bMtDTXe6ro0fk06JPcmx6bG4h95l57re7OW/Oc4bty8bQOYw2TKoI5jYn+eH
pfL/UTi6ij54p1L+iGLPiYbpMaDN0d8UIF9bZsuHee3MM6txV4VGyXEQyQn35H1h1AaR0ZEyX0xw
XYOZQ/X9DEKCh1Y3111byAaOiToAsXOJhUjd4WRUc+lADbFv6FvAe7U7+46ISvtImodKTFFoku6R
99OWct3KBrXRYstCPMNLeUNgDP/l7XIuOXvPCrVRIVhZURsppgqmSI7+zRgo3D5qifuJ11ABvm+Z
tblbftuU0seskZAnOvvBu+Bx6WQUZmTr1X9tfMt5xeTmSQkXixulz50/HvzMOTVld9o3fevcrca0
q4cCBV8/H465g+r7iGb1fBexFOM2QAw8P1U73nKr3PH+xoMC9KMXlW/MfW1dLU91ZNIOqkuRlQBp
cZDVBEC8M2+15q7cJGwQWJcUuRMMsMwkoCCtXoy69Cgkm2JjV66Nbx21bPDyQaaUxPXEj+nknLqi
fKkhzzh0W/y/K3vHhoDVwvPL1sfDZujLqMMd1IAuYBY7U3Jb9GX0WW2yhKDKOpC4EP3nbBIboWzN
OLcvehVvAK4QQle3eIO3apI8o7n1W1BBcaxne2D0jNsUhDmFHgPIYk2ctd3y4rak/uDiYr0RFegt
s/zz4ALs//cPACaLZHXl4iHCWQ5azEeV/WLOT1JWAJKW6MNGdrV8bcK/03qr8rCSfNogMzMRhWIb
VtutflXVizu8H+gHFjyMW+QZK/5mQ80oqRk0CfB0Uw0/JZ5Vd7JJYzGs/DwkeTCQaSKA7ZRQlZtO
rUsOMtt64F/bTVagICqnOHt7uJq7HBM8K6Z9cu298iCdLT76lZ+wgWUVcvCWK9gGkOGo1ycP9Cui
+7cBp/79QL1ifJs3DVk/Zw06MmLF0qfA+D9M23/ZN7R1uCNjJvOQeCTug/5J95Kf8jTb0h1fiUE2
pCwpxwFk2wgSgyJfVSWiOhmfg3CXWAPjNpwsISJTxMfcC5b9FFl+ykUAvK5TbCQ+a9O3jncjArwV
l4bEORcXRZ1TGOiTM22xbK0Nb53urSh6UVNG4iAroEiagOgAYLjhwLxlj8oKHlxtOFkWaK+FgBaJ
y7K+FNpFsVx9qFTycH/zrH2B5boBLzsX+HUSO6C8bgp+keDRc4vhtG94y3WhguSy3kHulhbiTJ3g
Q+//bMt+4xBYmbyNIytolXX5hOsFJfyWfD4VqT6mYbPxxLYSFGyWszBVJOtm3Om8jJz6IIzm0n2s
u/40y60H+7UvsHyXC1PMM3gNYoYXvGAClTFhD+iePu8yv426agSVgXJRCg5F8gC2khM3/rXkW+WG
tdnf/v7qmM85FDyYg9mXIEzlPRjZkvHM3Hyj4HA7bP88hLmNvkJ/bZtXKZvjbFyinP/H+y4qB1SW
nOmC6li0FDtTIRuEFQ4hG4oO21Q5aXooNQWTm1Ff7i/CyqOXDcNaEkcQWdI5Znip7ZO/uqGLZPEj
SPtDjupVypKDkwwb58yazSx/piyEOAnYc2OQRx4y928eyKNheFXtr2PaRmU1nu5/1draW57tdGm6
cOKzeDHiWFXoDWf10Ru2HqjeHp7ZmCyZpagfut4NvzT+A3rbr5C7mQ45B8z1/vzfPpBhlt/3btWh
rZDlDqAyY5a9y8aUf+t0U2+0H61N/xZSXnlGnYBkcwbXYzxTNOTR5Xu9yGO2iK1lXpv97XdfjR+O
pSNTF3cn4vkpGDQ8FYHIZ0tIYm1069QE7X9BhaEs1qC5q+r2mbrdrk4/ZiNbtRaqCtKEx/lkzjVd
YhChH4qp3gjZa3Znv9vF7/veoWnA4q7UwckU46PRXYWKh9z37stsOFchhtB1PABZS8CQggqixgs9
CePtSlhYaLnVHALzngfoXcooOeZdeUan0VEU6nR/1799pDEbvkWDwS8kCEDicOgBu87wiCTnnx1z
jzJZNg6dtd+w7k5KORJCtITFvpsf8gANM8tXZtJjuTSf932F5buSMUeHbYpNVIEpJfUOlVM/Tkye
dblVdF37iNvfXzlYmnq6rUDIGBui/iUQIdHgo+4M/+aL/K/7X7GyV/+AaCmXgI7FZTGXyYP20p9F
0EHrhH7aN7zlxItY0sAVC5ZBN6dZV+eh8R6Zs4t8hDGbPIwGuHWYKsQamPwvHkxfWpBKHPpdEnoC
41uenDdV61YO1rhvyo/t8K2a00eaDhtuthLhAuuY1CG4jaBbweJRcxZPbs/AWbPsA6uyP7BZEAhL
3Bormw7hl6F39aF1+n2vzMwGY5W5Ozd5jYO3DYPvNSnyCFxr/+zaMzYYq8epuPS36OxAbifv+Zcm
bR+8kVz2DW/5bSqcG9mm5DHopw85ZY9upoF330JYryyqjcNyYXUKdDheGwbUb8NJfC18tdV6tuKt
Nk1YhfS0SAMHO8YJLkmWQbq7/DgG+/ojqE3ty3KKOnGDXDeEbnfWQ2KXdOOX+2Z/2y7UzqNbqLK1
FOiBeK4YfRjCNvswZ3Ir3L9tGNy0fo+US4raTDECaWqq4nHh/hcvSyKBguj9ya8Nb8WBph5ymnSt
H2ekj4W8Qnz+UOZbt+s101hxIGO41nnlwGOQvecPY6/bT8ZZqod9c7cOc6NzQgRL/VgZ70SL9gQw
8amTbMM0b59RxM6RKYB/y1IVcyzT8OBQdYAQ7r81Ho6IB2mTPZ9A7ELo5KRiSJ3aBQ4teX9T83OG
Hup96b/3h3/b/sTOwutM+KEG6CcG//FH6amvQ78vk4IyyO/7UirQQdYZuvF7Ghx7IV5GZ34peb0P
VEHC24Z9lSEUIYjIiZP78TQ5R0qHB9r2UZDve9khdn9Z5ToZ1HUrL85c/WEBG9xkho8GepP7DG95
LcvChLdBO8cQInhKxBhrf+tu8rbHErufInOSvsTbDtZ0Sq4C5UhXycus9/GdEDsBD1hTppOv5rhm
xaHh4zs/VLv8ldjJd5ulmaiH0Y2TaX6YnOQEbc8rXnmOu2xuJ99zOXmkLBMP0pe8PaIdFK86U7D1
TLpidrt3QoI2iifgUo+XYpojFep/KDhva2crI15xVbs5Ahq2dIRsuouMuD6xkT/3TrDr1kbsrojB
jIGYKhjGMf5pUdOhHufzAtDrPrtbngoqZ+1o6C7GnnKbIGp5zucHMCLNw668htg8vX6YgIIlQSIZ
5vVFlxAj8ctTC+2C+/NfW1nLVyfil6i2YHgU2z6XUD3DeX5WJjzvG946YWmRDGM/+m7MHPNRjmh9
y8wDzbONXb82e+uILSom00oI7Mu0iZO5ifzKXMZmXx2H2Lm2BOoSvSiSxozxv3tT/DUJf9/rAbFT
bUkbnOAqcON80N9G7kRtVZZoAt3CMq+4lJ1uE9cRRQnepbgz+VOW1S8Ibvviu933kBaszdDB68Vz
2QZnjkLzRS7Zxs11bd7W0crDpK1EB7tIQpKzJ90Mjcla7py65a41ZH3y2mA/KnB1Q9r6XOc7PUnc
PujVmd27lVIzzzx0g0xFJD2IhYCMKzgE81ZOtrLbbU7ejEAOR0oc2yDPRKdfdaYuuY6q2IiUa5a3
fHWuUq3NEqDrh85FFzkJYw+zEOM+MBgRlrOGRZlRHuRuXNH221C7XtRQZ6vKvmYbKx3ONS94RWsv
bhJzdPFwborlJFt/I46t2MbuaUCjTQsNDSwu5GPyl3zky0Mv+y0gz9rowe9bx5VLILOxY+hTgnlo
YIInp5X76hFQIfx99HTOClc4ME2rh08dK7+33pa47drELWet8eRj0NFD4rRzjj04kIvlv/sHx22E
P99n8Ez7+6Rb5HSNC1LouHfdF8dPUeyjH6kKznMTnO7/xNrkb39/5bDBEpoulM0tqWkfnDRMImju
fN83tnWs9pX0J8pxMPk5SBUc8ph33s6taLmpMxKlHQc296vyiY/TXyTpNnLUNYtYHrr0gdeqW2BP
eu7+hTeS9nvS7uvrJL7loQlKPnUpFfZK0T8v1P9Fs3DjRWRl3nYHgy7qZaaAfMas7f1T2RFyHlny
z/2lXIksdv+CCv1qGfvCi6FO94UhC4jSTHZRQ/JkYyOu/YLloCLo6sWgBT1mQ3MpU/c0DPlldyZg
NzHwoaIzSQo3bvwc0H/F+/PYy4131LW53/7+yonyGfjeJMeNqdL9oyjrEP2u4XtV5/uemYndxDBQ
KXzPdAARdOl5lum/nfDfQZ93X8mTeJanNl2SVwuACnGWKee5oVPwIV2WLWL0lTDmWc7aNdQtCCci
9rws0n0dUQWFkwCITRPt256Wz05DSQdfw61oOh6dPkH3sVMdAlb8uD/+mm9ZbrtAtUD52czwwkwO
i0pOybLFIXLb32/EeLtdITX5MI8VXhGq/kdR/FuH3yb+gfEH3m1kNCvWt1XfZT6OxjWYu+7Yoc+/
Zc1pgmbIYrawfCvGsdsWoOwqGqpxhLC8+dAEjoqGtNrq9V6b/e3vr1wr1WRoUjKJmOBWG3l1ftC6
AXO/F7y03hbufO0LLP+lE1/U3IwiNtP0xajlIyPJz107xybCZaNwjKxavEH14G1ehmO3iXxem7Xl
tAp5kqwlEiZXlOqFul7/qwG9wr5eEWK3LcwQRxh7vggA08blojrzHGa828Cv3pK6t3a95bCcgX29
mbiI9eiJKw6V+thmCtjPMmiiLih+1Jr1p5q6W9quKyHatTw4gcpxwAnKrEsja7CEpbL5BY4nc5pp
Mu+7V9ntC1rcyk5BzVGon78r/CeCb2x9wMpq280LnaZVbhJkxmnp+J9NietVNs3D113b1Oa9BbG8
HKoei+3WE6orMuR4cpfOTsNYTuyzIPcrgjsbKbrkOBVF8hAM5T6qUGK3LxCHu6kEpTteGcszG77O
y/Sxof8uXnq6b5yVvcNvS/IqBtVj7mTLLdn0uImWJnzMG3YQO4E+hFt+bEiqJ8ow/NJUDwl4x2qo
ZFMgQffN3jp908Yz7qJwNpomFeWhSGXFT54wc38oXd65xx0/Q0O7Wg9lb/QOksmL6yX5QYriPe8d
BL0tqP6b2x/DW2uQ9cCjAfHjxwuYy5+zsBzbg0wYSkb3p//m+IzYjRiVoiJcNHD6tTTgKO/ezWzY
d6HgVujJO+pBKQpDewCYdoyAm2qLWGtl1nYPBkT7FJMhggIv6+GicVL+mENCdlZzbGVyWrgpiMMX
L8477V+VJ/rnkZfkOE7OllLjim/ZLRhZ1aORkvReTMPqqZXmpQfScan9DduvDW9FHi/QuuuZRuSZ
2o/gADsVpfPsj1sVkdswbxxjNgUv1G5N3w8Ynkn51GkNATPzySRguWf7qHGJ3Ych2lppVWINqiYo
DuhgKB84VAiP97f92gdYsYeFrbMgp0VJp84/llUWHuAJP/wOVHwqyP+9/yNru9SKQAO0AFwSjDz2
08RZLlDkCPpIV06vN77izWyChnbve5pLPRQT2NOJN50Hn59J+BfX8znVJWTF1bHt3T03PfyStZ9k
RsIsAOoHqLqpeg9ZsA+zdkQsEm/PDzBid3oEVWuIIKD/n0VxFiFgY9oBOcPWLXvltsGsWGSQbSUO
Twm68Vh+TBY3/3soBP01V7o8aKC+fpKwK/etu93zIUM8xpk2udV/NE4bjSz71yhS/nnXtrI7PiRP
JgLoAmpAGUQhxbj4T/MQLPsih80mDBoIRLrAw0LI5OL1n//H2ZctSYozzT4RZhKLgFsgFzJr6eql
arpvsOnpabEvAsTy9L/nmB2z+tSl5Bi3XEgiFKEl5OFOjCHO1i2OIU1IqFUfTeGaIy8xD6XM1s8C
2ZUv1Ei3TkSaVU8t+rDA2yzbuaEX5q0PDFoPKx/OXbqR1tO1fvund8ehAay1PHVAvzU1IszJA3RW
QnAr7JtUZUFapnzM1rG1LmSUaXO2FyhEBiZ4d7fozz4cPSL49v3d6A3kfY3VLdzL4vhQwuCzjMbO
Bo0LlHU2Lje6LhQDtaOUeT8Y7ELzyg+swmlDZFTACD7kcuO4outCMRMKVnAh4Am6cEHk50n2yGgJ
OW7R7VuH1KqYGaQfa+1hkjlgspL+zEHf3GZf9k2ycvsbmSHGZm4Y9APkfF1cbr2RpCWH+61/aBuT
/Eep+W6GGyGqMs8tdrFqCAhKFsg0/UQk3TO7JrR5/9eBBrxt18baAZeZZKiqHSGj4rjmEA5GtQX9
1OzKal0Mbt6Qa8lt2IfxIeyb+XtG6yysy9s7YEH2FR8DKfW/f4KSY3vOe9e6lGOZoUTCbUJgJsi+
SFZLY1AQkNn9VGABrbJzRqxDT5q/7s+wzj63mX83w6SpDdEx4l1I3z95df8K2okz61jod1tvpBon
UiF9NjCgZi96BtuM8ujzIQu4MYMc10rrjRjWcLwSFdjXNz2tm8LxLsXc/Czc9nXOzGO/yie/lof/
9GY8+iVfcRls+32xoZbKjJY1JplheReaGee0Ij896HwL399VfEBUxuKpGJdqNql3GczuCa/vZ1yq
HloA6PbNu3J6yfPZ6ZD9SD41/c9+egZPd9Q5v1PIx+9oH5dMJbTbcvCnzsJZe8Y7LcRMRHM0Ze2F
azW/NHTc0g3+0H3Rze0Y+859a7srJfTDIPFUIdlipT0Sg/LCPf9S+2TP8QV9KLG99ibqEErwEZe+
/3vpTSBGjVagFqrdiMEPAwQdKCfhFBWT9mADellwd3hoiftvXsouKqyFbfjqh2ck9KDscSMHkwM2
Tw+ML4yf+CDIqTG7XdrcaF25lDR2z7okwYOQz8vnZagTsBy57p61D40rG1xfC575Kza4AfVgx4Xj
OrKMWxRuNzf549KJxpUoGH3PwDt8xi6szM69kYcg8gkReQc7sU+gsjlaGf18PyA0k6wC6qysZQUb
O2CDp+KQDCRs1+bA6i3RMM0Mq4g6agAQxQoDj/Jmn4ONzu9OjPjVhv/oBq+EgKg7hw4ZJkE64NUA
MuVrYqbVyeTf9hlHjQCoQfhGB+M0NrLXeJGv7CLMsl2PEtRXq1f4kIy0s7BKjJn7u+LlXyxLXveN
XDmgDnnutQJze0Fa54A7rMf6k9l6G/uazu5K3NbSM3KkLdjFGUgWWB5H3U33qSm9rUoBndsooes5
SUU7J8dyuTgsqEs89fl8+XXfNrrGldDFm8AyANfso+zGipLVOY3uFlBP17QSuMxzV1RUV2ia+K+C
oGzOaHa9/lNfRdJBM2aUfEn9i+2VVdi4BQ/GNd/Y1m/73wcrjgqjY2TunSYtfagHtm9Z219lU2dB
Qfl3H2xHoF2IOrc7Zf4ubB1+RoncrDLF0HiNf8HD3CvPDEAaoS64sTZr3FMtYjHzvBS+GNhlKqh1
KC1GwnHhNfimxK5HS4z/1vW7DX5tHNGkuCY897W7OH+t3Dask3MjB/GCgfs0TQM4g9F/2eGyBBT0
/9td6tde4plAVBtT0n7qMpv/TWS1BWT/0F5o/ebN737GGHLbkNQAe3/yvKRWwO3fzN5CrH0YEmhc
WSvKsXDm1Zjnc1Ytox/IsZY/Sz/LxHGfaZSlIhva0R1IKq9D8tjOD9LaaPe2xv8RERi3skq4ZKgM
w7Rh8gUKrf50zIRElXniXlvibL3c6IyjrBcjtynLKweEer4xH1s5l4+rycW3XaZRV4xxGiAoZpHx
2s7XoX6izYZpNP6iLha9uWSZ2dHxOmXx0pyk+JltAak1BlHXBQKcM4rzCKgLW/mMS9IU0qTbKojX
TOkf6wJHlV81YNxzeprJ14IGznxc89N9a/+XOPnAY9Q1AQDqJOOjDV443oYidaLOe2V9PK1WmM+R
lX2y6xmCXBHtiqDMf97vVWew2/d3sVv2a2vycRiu6Xq0x0OyJT34X57yo79R4hYl1HjRAvH+NQE3
pb9C7bWEPHEeiuQXauvOa94hFwVlpQLKih0wrn0M8eJw9BOkwyKxbNxBdL+nRHeftm1P85JgyqoA
N7W4r7doW7TzpUT40teFVyVUXHn6FeCIIx2teDEskMHPYcl/r8ZLVj7SVQSTRYJp2aLk0EWPEvMm
zSpgsJLxmtuf0+E6k+9J8XLfGTRNq/BdrxiKtHMLcjXsn+v6lHhpkBgbN/MP7ySEqpzkZtbVy2B3
5r/DUnrW41AKlJzVCYOEQgTFcs94SWUv3BeTtWt6ds1uWYvg/m9pnEBF9k58HjLWI1OZiSz0yuEo
xq0s64fnHvzVbal4Fz7cLeZEWPCBiT+WJj1whoRD9Whaa+Bbbx35bibR/Z/4mA8NXd0m7V1XUBVP
0zqRwxXFhqf2WJ2Ss3/KgyLi0dZGrjPU7fu7LjorHfp+GYdrkZucoghlGFEolZJy50QoawJj45Bl
gFdfreU40qO3hfjXhSJTw5x1AndPd7wOUVNF/Gyds1NeBpYI6KE6+pGxsXN9nJDDJCgxn5hLw1Dv
Ml7xPnbtT8ahfMXCFdahv8GnpJsCJbp7Ucx+U1nQgHN9ERRV2gRkzV7v+5CmcRUA7PMxZyuB3PbM
P/PsddwibdbZXwX/DsIeCSgtxquIjGcaFQfsJ2/iYB/lox85X/eNXjnzLw2xvLn0AHHtZSjBj1UW
JN7XtBLG1F9nvLL19OIviRlMjjSOU1LwPbhrQtUHJYj0zEnWOOTqiV8d/5zjcH9/2Jr1WgX9VpO5
zg63IZ/uno0qNpJD129wa96M+sH2reJ9+dyVoPnj/RWswRRFnvVnvnwa+sAdtqo5dINXYnZhKMMs
p4FeIAfwnd+Kg9v8x0LdfYGkEpYbbASY21/Q/Mh/2aJ6JVZyuG92XRgpMZqKJWNcrPQyi6+e/7hs
sQ9rLKICfYc1gcyPg+m0xQOq1dPisUg2DpeaIasQXyNBatedQGEnOX1KJh+pTGPj6q9rWgnLlkDl
RTBILoiWP7kuX0EN32ztr7rGlcDMkMjJLAqTeMPRWJ4TseHemn3bvk3Bu53OzExmOA0GfTtrz/2X
ynY/Zem31fw+tiyczS4whi0I1m2sH4SSCvCdKZ79pqGDXIdpB4ldXhyvXIIVhWmeh3PCLp+0la2V
szJdSIkJ5rVEDewcMLr1GKGbAyVQbXdxa1wDMcGo7jpwp2OncUp2YcMJVfnJLVHPVjYIegFULWwX
63ESycaqrjO8EqeUg713qhGnaeYFVt0FYjl3OZSMf++yuYrmbdy8c1cfNjfT/nvTgBSjLvYFlYrl
LcvRl9aIvW5u3BOZljBz2+P9UWtWGRXIS2fDnioTVikgREEi0z311r6FUWUhr3iRVaOAp7Dhn3Hu
8Cq2C3xJqIrgxQEDCsIjSozxqNcRIywNe2PMOnPcvP7dSkCThTo5x5iN9LNXP8z1r7LYed5VcbsT
QDXCElhlzFkcF5o+p7Pct6BbSlBaTj7PTlpA6Ga+0upaFzvNoRxwQS5gzlUCcwBg2fthtnzqt07p
Oksr4Yicf2nJDkOu2qcevJFyPZjW1jKiaVzFuTYoNivShQKNYpAfXlEc1sV8nbKtAqWPZTEJVYGu
qdUP6ypusX6iRyvqTsWpHyIZTpEZpYDxQJJvYyXXdqVsqLMlxNTykl7WL0OUnMZTGrmfp+/m8xTR
Azmv1lZHtwY/2JhU9vE8Z4ZEnTSIhSMSovInzA5eXL0YTxk/J+flSKIiKseITpAx2XAvzZL8BxyW
p14LKc/bas+iiZCDN82/ePW1cQBcub++abYrFQ7bkG4RNuoqr33xNhRf2JbsqubIoJKDswYJeer0
07WZ/y7N8zi/9PK6FrFpPCzsudnS59MNXw1sMmRjB4DnJcNLZNqueKWZxu/3TaN1LSW6Szq1CeQY
UUjwZQnbeDzxgziTLzI0TuWBH7fgbdp+lFAHUstxrB7bl/Ol/Oocu5MXlVf6go3hWBzzk7mxS2qC
XoWPMlC6CdTsoFlenssG7EsUh59x65Coa/6Wynq3NUB9sYCagEkvpO7OGX+jbfs36eyNFVxnJBU/
WvVdZWUj1kP7ZB2rQ3os37BfWqclao7TOT35W6+Kuv+4BeO7/wCfYVZbhU8uUylO1jB+88s0tNJk
YxY0y4iKJWVclqUs/e46pTbA4ZBabb6tsjh4Q7B6fF9UU2WbLi17MgoCYxUFNNQf5q2suybc/puc
d7ahGeeg3cZiy+c2IoKf3GqL6FNndiWSU9Se1C5DUqFcqm8ouTb+EoZ4Wjpv3kBgahbT/zKF78ae
+jPQ7G1OLqLpYnedHlOSREZRRz3vNuZWZx4lkMssNWxP3gLZw7se/7vwdjqlCpK0WTvL8bZEdPQ8
geSi5yd/2CIe0wxbhUcKEBgJx8ZpYFpAJp0miX9ozHyr0E5jdxUVOVjdhMhF64v54lEeivxL3X2e
enPD1zUB9QcusrTNMi3hOG7ZR+BWDWbDbIKxco7ZWn3vvCHbWII0OXmV8XBsW1m7oDEBsf2P2Xts
ve+0fjKcr7w91823+3uObipu3985qdmBPNS2EGD5VF/tmYYy34UEB4pXufMu9VBPeY41AVT/0EwU
F2feoiHTTbESu5YAGaxd4PXWFdNbPrTnOeue28x5wXv0vtBSkZBe7VLIyyAAQKQGRYE1Wutxw4H+
WxU/ONkRJWxp4/jekrPbyY7+RQ4oenQPLBoj+1gd7SoYwuxo7Mqz/cGACAk9M21SLEJkZgBEkods
qDea1rwh/sF8aCZT2vAGvzGFtwMq2E2epzFyeMAfhwAq9PgbMcU8mjfORx/P+h9UiKafWlXRwqFM
6oSpcyDeb6P7iWzznlD4gw6xXxlr+wFHO2vKTbwgD28eHqyjfY3fdqF3ccaMbJw8AVut87Unr9zc
Fb9/kCC6I5cp5DxvxAnLIS/HE8peDvuGrMQv6TtWCB+ZCN9gdmANhRW4ttyCCN1+/M8Y+IMDERr2
DUQAibwS46EqI6N57bfwlbqmlWP01BYNsVMLC3RT5YEtmR95bPlhu/Mupj9UECgB3K2DUUL0hV7G
4ux5/8r67/sm/3hrISpcM2uzoYB6ML0kMjl2HglobT1gqwlBxXM1KnsjvaoxkArbtMgwlf3MlgsY
TmLoj7yV9fhs9lsUXJr3JqISIdpFInLfEfLaH+iRhd1JXLOH5Xi7HifhvuPVH5SIokGRVGtiNSip
93me+0PBuyiHOlqZbCmRahYcFZclCiIMm0EqwjE/DfTvxnxw5ngd9mXP/yBFXClKG1uLyitPvqS9
GU7NLjoVEGuooYuHxNErLHnNyLmrH1z+2PUb+6LmXkRU2vHJyEfDraS8zkfr2F3yI/ivfzgn69Ce
knC8WJ/uh8LHBxOiArRStwJHlIcHogz2973qUHpbqQKd+yvRWyNTaWSTs1yYA4FuewmnLj0anXW+
P3JN8youa6ZF6YwdUua1hVy8lWbOY1U6oNv2wPR6vwuNcVSIFh8qv/RvkAlf0MBwkig1ft9vWYNj
ICpEy+y8ivARS5s8Fk/tcT6vL2tIwyrKop1nEhWoNUMDh7oLPGi1q6hg5mGZ2cbRSmf72/f32yxY
NZxSrvLq1e0S9azyDosEo6brF7tEGVFzpZyY3dZvWM9NebWLM5lPct047etWTZUY0fBFVxa3sUs/
4OfxVIWQSsTtIrwdC/1oC8KgWdRc5ewMhbgbNhcTDBBJkObHLH3l/JRuQdN1zSubb1UicQLyYWRl
puRYZL/8bu4BVfnucvrtvovqelDCt108Ps8t0krL5ByyfAz7cWgD22WB0WVbCWtNhKlYq9XNEot0
FbI/QwbYWxeWQHvfH7+uaSVvNaWei0wflv0avEhA1rlvEnR1G41rThAqmGpx7aXuPCSThHfO+h92
DvexH7K8Dtv68/3xa+yvgqrW2uFrUmbrhYmfMjuszcXN3li2ccjXLUAqkApZGQf0Ykje1g9IegfQ
0Y5aZLtv+8uW8qlmlWBKCOeD56yeiS5k9wK0fVClp4m93LeOrm1l6x0nYowtxerfgEddiscC2hbd
Fg+PrnEldqG4Zbf2Aq+U/LPZBzz7UW2hG3ReqcSth2JhEKTBJiYQWoAYjrvQNX8QJtpr2g+ZhSwt
9ytQMlsBa7yNpjXWUPFSPOkKshiwxmR6nzwkT6uOfTHFVhmyxiIqaopA25cYpS2v3djG0kv+tbm1
mQK4ucMH1x+V8SJB1W7VmBh7f5ARUgBRExphciyDLq6O/x+p/ptnfNTPLYjfbYh8AT8Lk4O8NvzI
qic+oWalrKPCu4KzLpA4dVYSagjgomqfe/nrfgzotjIVUjVSbnSS4u/Kv4bo9pDhTYEM6Ofht328
0fFuLHa6Gbp9f/dzPXAJbe7Dt5AMSOrjtO8p9A82xQU8YHV+i2EPd1Lp/wB9+XWat0h5dCvcH3SK
cqal6BBq06WN7bCM5jOJm9i78mir+llnGSWaS9+ZpcNr7JHVybJ+jNlGTluTuiKOsvlShmKfClp9
yPlMBxuPkvwAHhKnxzGFhmDrD5Mnw9g4EWl+QgVclbJ3uiHD9Dr0d9aQY+ZvZQh0LStbsGFxy4d+
EqKv4EfB8WhYNNF939c1fduY3/lkvs6Z2zSwfOYAr5/hVrqlq6ZrWQllMrExBQBtvVARO/Z0lGSX
ggwhKtzKbVJfEB9nNrvkQdtGvZkGeKu4b5CPs9hExVdNLZjpLCNpr45f1EMXOqYwpAiy3HZflnwl
oTPm9Lkq67W6dg7Q54f7/erMpWzEbdlNawI27Yu5eFex/PQXttMvlV0Y8AthGZXsr20vHgC/BhJj
Sw1WZywlblmeSGMS8J607iNLtEEyPg71hTufE/aPxzaiWGcaJYg9D2UP0C/ECY6YbwV5nbz5032j
a7ZkFXPV9+AMgqLMTbTQiMFQF1dTeoAYznlf80rcEoAv3LkHY9Aw+FFjySOxxIE5W49emsOzir1K
mEkG2Rs3Ir/0KFkWsXL+KjmLCAMicE33mV/FYTnM46bocP/tu+TBX9LHEYVQ9w2kmVkViMWqLC1t
z1hBejQe2rqKTHvdiCedcW5dvlvY0h55hjwrkB6voHwmMcVe+yT8HOXN7NrU7dbRSOdCStzmpVtD
KB3WaZI3133pk8vINg6MOusogVuINJG8gt+LUn7qm+y05ltCGLqmlcB13CVd2C1zS0rXuTbC9oKu
nWh0f1o1Vy6VgZB29Wo1raQXKt+KOUqYHWb/0PLz/dY1FlfBWa1LGZ7CATvpwMoh34iIanfDaTRm
UXFZMgGrW9pP8lolaX3s04Uf5q7deIDSeKRKPbiWmS0G0yKXxfviuv8arA548kjtlwSPsvdNozG8
isHqrRyVUBC3vtjta2qEFvuau9el+Ot+67rTlIq3khatUPGLeb0BfsqvaXi77TIrWE9V3MU2DoTN
2/2udBNx+/4uevu6MvJVAtklx/wpX5rHwdmykc59lIB11qmWJMGiTKrL2Pfh0D6AV3FjAjQlPcRU
YnZJUeDd5sV0tU/yoTokMT2ZR3beW1X1B2FfLsvaHWg7XVE2NKeP7WYBos53lF3W7AxB0xUNr8/r
cTmwcD3eHkmzw+2iZz97uHIF5OxuLBE6X1LRVlVbNTyZ0Z0TZE8+SgNRhTZf2dekw8syO5LzGMiN
HI3GmVTiPtJI2cJsCLzCD5eSv6xdtvE0pWv6Fuvv/LQch3K1zGZC1eYAigK/oOmvBkDRfc2rkIoW
4p0+KXAdXssjp5G99aSgGbbKNsVsyAnZYMu6DiJOk6vchwb/g2EKPAqGuS7YsaS3nkjmx510cSrZ
QldrXFRlk5orN3WXcpiu7XjK8Uwn4SMzCAK2yh4+PM5atnqxcIhYJtIYcwzVn3BMOUSQXJQ+8ECs
34zkdfW30p4f2h8d3b6/cxtDrLnZ+gk6KpMHwcSJ9uXGkVbXtLK8GWXhuWbB5jiZbfbFX2X1vKzC
3gilj5MBGLmyvq0TNYp0hInmvAkS3selnFB6/Va23UUihdjWv1366JVIoPhb+Y2PF1V0qpxW2uT/
dSpG+7Gav1VzhTKb3w5rg9wjIStkMMlTmu4q8UV/ylJYUBCrT4U5x1xUPLCcjIWekP/c39p0f6Ne
OlarMylpxBpb3hqavRWM6b/psgSyScO2WMOJ/+1UPMpXHt7v8cODh2Wr5R+D1QJX46BDkTThzD6b
HAWz5d9ObgaVTfccndCJshLW7YrCe0ZELGvJ3njL/CGwM8n/vf8PH+7aaP62JLyLmM71QMg9pH1s
1knxyrs0+e7whiIRCEHTjZnRhL96G1l4UwmIF68xn+bQslhgL1/t3oe2TXMassdu3BK118SoSvAO
kWQqF1GJ2KgBZ/gkuZEkny1q8m6jPF4348oiYPmUQwOJWoCTd1HW9ec6dR95UYFF3j0UXbMzUNS6
ka6cx0Q22ERMVAP/ygc3T09dnootYkqdoZTAp3XtdWWSiJgSEFOODhuD1mO7aHPgU0qYk3WU1lIu
STx0PP00Z/azm2fJZcoqepiE9+2+52r+Qb2uAO3tWS3qpOOcQ1WkZzwgo/d6v+0PN0TLVu8rjdtI
b7ZzJ07G5VzXTlDn5SuwFKFsdgEL0YUS1565FAWI3ofYqS36FyoI3H9mA5Ix+35ACWu4qF9Jz7di
GwV7gTDzwO+Kn6mdPvKqPe3r47akvFs6WN2lKKuTTmzy/LtTzecmc3+xVB69bktUWTfHt+/vunD9
wZqJnJzYSvjVLr1T4mxVfX0MYMEEqLFMF17Izu5jvsbuF+9kH/KjFxXi7P+QBzMqjrsykOhI2drn
ZbTybvJHnBy+Ge0/mzwgOidVgrhKAd9nK9oFeDd0gOPn2TlHiDXD1/sTrNtRVZZxH1lIkY7oYZbT
ci5mmcRjBjbNQPim/Ct1AKTzvaJ1gspobRJY/lwGFQVT7/3+NbOvXmW8oja8vnS6OEst/lI5LpQE
O4i+3G9ds/Opt5d1nVJCTMFiqzaeyUAPvWx+rOL3/dZ1Y1fCu/JTF1JWGDsbHprs6pobNxfdqJXA
dpMS7CLJwGLfn5/Y2vySxKsiy9t3f7RstU5ErFVi2xnr4tlbAj6NgZ2vB1SgrnMdMGMIqLSjWXwx
7H9pSU9GcZbuHNxUPPbZTYn41fBlmY5jEpeZ77YBhNTH4bn3HX/YyBbpDKiEPSV9Zixgk44bPHpK
AxIqqEaC9vzG/OjmXQ12u6ec970bo6aUBED6joGfj/lOn1VCvjN6KEZS1sZNc3Kq8wo1e3K8b3jN
Ie2/NeDdUutIe+hRBuvGSdqsAeqPozXNPnErPxYr/y7TPhiact/OoVaVFGIoO2NY3XiGmMRyy0yM
3gN0KgK73FV1YEGW4n93jgX7EOdycmMpmVgjARBzGxSpZWyVf2j8SC0vGY1O+I1Y3Lie7TFIveW1
zqcT2SeFhx9QAr2i1kgolJzi0kX14nirCMgg67dV4qkb/u37u+mWpdE3HjPhp2s/hqhkf2RiaQ9z
tvW8retACWS/aGZb8EHGNc1u9Hr9eBQzpE9H1GpE911WE2tqZYntD0XfYGeFG/E8qBc3xTYodp7B
1cqPBuimwmlmP17WDBWk3XPmmRuL3G0O/0BjYG6VA3I9D7Z3OxLEzDYfkUCDAlIbDWb7t9jUavzY
NpZKgZ331dzRunXjpSjP42I/4onmcN/sH8+spdJey2TxxrRc/dhg6zk3unO6OoeObhE665pXdk6W
GCsRDUYO2ZHveT4B1Np8kn0V3x+9zjBKXBUFY1gMGjdux+5REOOr4LuAChDvuf3Ru5hyXHfikmPt
H1eBnCXPecgMunGi15nl9j/vGq9WpCzbibG4LtYXu0q+N9j3i3pL+lRnFmVbdKvUsgcsanHhT0HJ
pxCXtei+xW8T96e3WypDd2aAoU4U8JeEZ1mY9l35AJ6b7tlzZyTCk8I8zN7WU4rOSsoGafll79KR
wEpT/bstegbQJv9elgDQ3v8ZXQdK6EK7VaSd6fmx286njJJzBbpT3orD/eY106BWftCuXZ0uWVnM
pQXF9TJs8i1VQ//jaVCrPZysKqXI0tuG1Uq3CMiA4ssLM5GUy4I8tVunCrxWdvNLUlPZfCkLPFy8
Dh0evT/d/zmN7dR6kBYAjxskDMueYz42vgM9pOqxNrqNE4yueSWyLYH7iW1PQ+yyz5T87PvHtvu2
b+S3Lt8FH+TXx4oSjLyVfmQ1/GD4bcCGZJ9TqdS8JKWUONk8xDag/KBZWJ4S8+f9kescSolrQmYP
5DQICGNyIszupW52LndqBYgoHWEsIKxCWs8sn9OGzS/F6O3iwrIstfCjXtdhXUoMnOJcOORJsEqy
YW5dJCgxjMvkNPf1DPgUMhjTSYAd1D3XmW9Y//rMz6o8NFewQOWhT/pSfi69tBW/jK5pkz0ABMtS
OWSTuRTtzGd+WQYTr+xQpQzNqtgDK0HjN09456teZUzTMMBX67ULLCJ/A6Sxdf/QeJNam7CmpE0s
h/JLNTRP4G2rA8PnW1Rzmn1CrUhAwUDqkiXF0y50og6u7EmUJpkM+EJuVLoVw0spKLPux4Umt2G5
yk4BjsuhHKA9dgEjTcAgwMCtQ5V/Mukb5IaOhfdY9XPUpLvwgJgVxecGPtmQ8sLPNdXwIqaUBplf
byVKPj5PWmqpUWELq0J2tY9JzoLcHYPK+6csoIix7yxsqYVGvcxS0WVwWFaub+WSO6G95Ftv+zqn
Ug58s9saqGQCtfDS/Z7AM5vmZnR/knUtKzsChCMSCPHxJJ5dsNoexFA78up30sw3DvKaZztLrQ9B
9pyUaTcgkm0fua9WRGvydbTqFzquwdAPQWN+rpwCch5PrNi3eqgcvd3YTTh7OghChz5TrzvRZt+l
1lLLRnzaLbitcH7pHGR52roOq7Q+pNBw2wg7zYyoRSOoODVB+ShRPil5HSSZ6UVd5209POhaV7bp
1EtcK+s7fumXKvDr6pm19caq+nF6xFJrRerWNNZi6pPYlPS5J/GSONFC1mOLo/IMEvBlK9Q0pxim
bNh5Z6YSYvJIS2MiHrOxNiNRE3mc3GoL9qzrwvzfHSJrrMSpk4SDaZmd4L5HYhgPZrlL7wfPecrK
arYUcj8DUnhpLgPIdR9aEDXuCmimrKJTlzcN2GrSC3ctCulR1p8dZAgPu1pXC0lKc1qqgiVIs4xl
MI/1EYXvO5tW0lHCScC9WRjZhSTQGZA/K7LzuqxWkKx5SmxeYtA3LV/m+kFL7U+SJRv5TM3Wogql
GoW0EitB84isIOu+NdwORvsss406Yo0vqiUi/lhPKDOFYbxpDG2vefCs/NyOu7inLEvl3rWdYRaL
Qd1YuPLQCe+Ujqggq/d6jBqsOXim7SnLMa3Fm0iqH0VVvd13Rp1hlCCFGnRKuz714s7wTji0H20q
zp2xJXyha14JUitBiWzOMXKD/xRj++itr4S0G06ja1wJ08IRy+yOY3ahdh6w/miJz7142WUXtRok
NVyUv0H5M55Je3Kd9gCG/68G21K90GwhKgUv4CmymmSeXySlN0HRA3JnG4cFXdPKOSfJ2AhngS/O
gv+yihJKC7O3sT3p2lZOOtwkENWrZjcmM6ERRKHoocj81/sm1zV+m+Z3N4oqsycv6aokzmhxqKc+
Rk5g57hvXb5rGgkAU2YoF4ih6d3FJih9n/k0GZ/uD1zjhyrdrlkbQwuhcy/Oc+Ps2CJaeh+qarsU
iCy87P7v4EWbAGvs1YC+G9VxGuxA4PyX0a0Mus7sSogWcm6MviL5Za4lYFkM4klb9zidYZQANRaK
19QChnEoCxnPwgLe7rGdhlGRWH7iS7/LyxRUT26UzsmhGqrz7Ffn+9Oqub+ruKuyWVYnWdf8kltV
VNV9YOafynnAgfUGW/pm2F+8ccP1dV0pMVtVJK1GBNdlqL6XeHZLu0O65MHEvnHyNHl4KEud4/2/
0ky3isSykyTv17rJL7axRHj3joeMbMSBrmklgP2hnLuKz/lldf9ps+Sl9owv+watxG9Vjp1jgCwC
yE7rzVxBDi3zcUtYVeOlKjHvwvHYLdiSgxl6+M3X0Q79xf/HXeUWRZzmUK/CrAjJHD6sNL+YEOtx
axqV2YRcUx+Q5jvtf0z9Lq1hy7KUUO7EkMyZb7lxvlrP3E3P0zJ8MYcthInOUEo4/x9nV7IkKa4E
vwgzJBahK5BZmdTSe890X7DpZRCITezw9c9zTtV6pcSMvnUdAmVIEZJCHu5BxRxu0RGzMObntnDi
DgmplXvX6Nsm8kYBX0daZa6y0K2BIKjIZyUuq+2Fw3Lyih/315DJvHY2LtEwUy95HlxH1f4zWAyy
POVzjT4Rt9l7DTY4SAdb2SPpFmHJ4IoGBRlyAgFV1hBM9Z4+mek33P7+ah8ba3csMj6AmBfIAj/D
20b9vhYdaB38830vGWJY7xFJi4XKpr9NAn/c5vKfYBv2UNMm72hB7Lus7p0c6bpEkQRc/mHnbU/K
qR7uj9xkXjske9JpeqEqdqW+gPyOf8mHIArYXmOpyTHaLjxXvaCbXIIr8GEiHgtRx+Uw7VxPTMa1
wJ37koyZ8HGu6gBbn2TZRquy9tjgTJ7R4nYrIfaHCnNwbavp7Er0fav5Sumws08aFqWOn6Kpw/Ni
xlOnm4/vRiCc5pl/Hmzn3M97ZxTDL9BBVBmjnqpWrMrCdZ5dwKAJnpkVba+Hlo5OvtuLGSvTx9Jx
AUdfARxoSxnP+d6t3OQgLWrbObe7QdAiwQ33WpWf2u4TeIol1KeWvYqF6RM3x71KDNkKHpaswhYz
t/6LQG15hfDGGBXlIcIO7Cxa8No3TAupKb+WruWHagXLERh4u/jYBGixy9hW5YVqrWuRt0PYuu6l
WNrPq1ef79s3uUcL3iodVjBRYgYKlxdhOXlxM7Qy6qQb2ZAjvf8RwyHuv+LtqzlQnRP0CIYi4fRX
B+k6ikmwoduUs/Ikmve0sqNgOviWp+Oo2nrJ/A2M1Hhoyx94AbaayY97y9/5LQaH6dApe7HKQdjA
7fhsexrSn3Ub03T7aMk9bMrtZPvGZq8Dp+bCzfpswoyL9J3FvxUb2g3Uh0UkeLjYuQgbkoYOnSI4
TKQl+oGgw5dG9lBCK7GJkMd31pTJ/M11r6bbIp47BLayrpCwjwhIdxQKtEGQne6vJpP5299fmfcy
0JSNaIO+znYd43k1HEh/Goe9M6nJvBbPq6+yjLjwf7AtEQWpxja78crzg6PXArpGY12zFS6Oioyd
yMyefKsEFfgeGaxpeWrxHGQDX+oZV7MKnV5TGsRWhUcQVfbnPFu+35+AmyfeWqHaniwY5Ux4RCR5
0cVt0H/LGf33mGltQ4Y8GmibeZAllt39mHPw0flOt6eO8vbMUh2SZRX5QiobMzuUfRTkNB7zNErZ
3rp82y1Uh2WJVqVQbehgvpYydFz2rV0PMXU78O+faz71xsmDKgrWfF48+aq84qoa3ne5yStatPJx
E+5QY9h5I796Cw61fqBeZio+HLN/++6rcJUkaLKbYmYiuvwhF3gYbVFobredUqfJ61q4dlMFATYW
WFd7RO2nsOPO3xNnNXlGC9U8E6XKllwkA/PoCBFWPDSqz5NTZfk3u98We6ep6e2YpTo+C+8HEGgo
GTKO+r2Meeg1L936mWU/70+AyUNauJLWYwPHv6u0+C9HZf/kZbCzkZhMa+HqT1a1TZCpvzY1j8Z2
ONd4xD80ah2IZYNPuSYluy2bvjmjrf1b29V7jYOGmdWhWBYgGrnVF1nS9uWpmV3o9eWPw7AH5TaZ
16J1bTp/mHkfoEvNPi+pH+PHnFJ+MI8FWsTa6UALQFiyRAxo/RZdZA3ZlU17ucY0+tvfXwUskGjE
Zyq1ruiAe/BdJ7LlchEWj49NrBawPvdXgRYHkUjlQYuEqzl/8MAfsXdiNqxJnXN3qpq6GZpWJqwP
XpQtcFEv3GO5UkdcoQ5PCR7QBZgW22jL+/OSd9D+3avzvF0OozrkanSrCpT0jUzmqrha3XL2rSUU
9Rb3gn8pa3DHDzspxzTHWuAyyUnhBCgb+sUcNbjXAR4a1qDgvT/Hhoym42FIT3tvdXGv7mv/mhdr
GxGcNEWWfcD5Yg+2YvgNOiYmk0tP7KnDQmqs/MJm6VzkLPK42ebifP93mD6hBXJmkSIgDTKzK8Ct
n7lxdiOCTfd6fUzmtUBmKSMbFJ6w9eLt1atE4kzfZ+/geUQHuQUdncphRCAAhQNuu3asIkXsnU3F
NHQtisuWFHkXUOuKylIoVugKrV20tdnDMcc7f+Ygp2myuchh3s7FA7PKF+og0JrpdN+8IUfoSDcF
8Lw1j15wbUb24o+sD9u8P+gZbbsd6QBkh8TQRxvEjnKL54mEvthr+jQ5XovcZoQ4iJTYcjfHP808
faAeDdU87qx4g2d0PNXWFCCA4wiqhq7g/iCP1jbsmDaMXIdN9UM6pGXlWte2rS4o+7ybpvG3Pdl/
3Z9Tk3ktVgmr3cbeYD717PcNYefRtz+3lhcfM6/FatEJ2UuwSwF5qS5M9udizq61ne8U2kx+v/2q
V5tu41mzqJUfXHlVP6R+mYAa/eDIb598ZbrNy5z5yxxcB58nQwYuO3J7uD8GyKc6XmoBSMKz6pZf
UbmLbYDJJykehnY+HfO7dqGFRDwdyVrzK3QenrbGj1xmPfUl20k0t+n7/7ss1bFSPHdAiuFXHMjN
/rEbabiy7LHC+4Sa5I7/TVOrReyEFik7COCg25VcdtND7R6ixnWoDpjqFPG9lhX8OlGFLVadhlHt
OMYwap11t/AVKBY8ya+zv8YLJae1PBhKOmKKukq0Dajz0RoIbGPZhkNevlSCHqq6Ux0xlY3SWsq8
A/66Z7HDR1Co4EHOB+/I3/eXpGHN6JCpWVb9WAWKoyb7JNiDb+PNMjsr71B5BUrWf8brUoPiPHAx
qTwtzn0wolY6FQfvDrpgeS/ttsxG+F7M5IeTklOd2b/Xfq/Sa3KNFq1b2dnzTBCtk/cxl++9sg/H
9Snd20JMi1LbWxmkm4kDMZzrjIfucp6u/XjseY/qhLo9yQGyY3UGGsX5oZfdtWV9fH+9GEatI6ZK
BfXsvJPAC099310V1DG7h83vrT2NRNMHbveJVxm+qEt/GCq4RVYyLjzyAADYThow7KqutqtWo5Bd
1/dIXmJDrDYxLilxT7adi4LJvLaryrZZmYW78nVax/6DFML6LqTtfYFiWf/1vvdvI30jw+vcV41S
c7MtN0g1Vw9pDxGxuflY+2mEXoa4C+SxOpTOfIXyjSNwagXA1Es/Kt+yQxDp7tXoTBOsHYcHqwBz
ex4I4CQgQtvxM9s915hMaxG7oDgkNhcRSxt3/bb6nnRDlLj6Hay8aYK1iHVykXUBw8hTHwzD9hYN
IECvoeNwf3IN+UYntKp74qLFwBJJLfKk2LyXaaaPQ9A+taW3cwAxOEjHUk2KsaKaVnUtgqz+tqBj
6LvgfE8V1GRdC11rwKFycIDHHyHx9TI0wA2WblntjN3gfZ27KvP4lvUudirGQcHF84vfom4x2ceS
w/8hpsBTAYHtPE/aip4bf43IVl8skHDdn1zT6G9/f5XWGPQh6qESbVLW07mm87OXuQ/AAezUQEyu
v/39lflhcJe0QmtZsoxr5OBuKZQdHxu5Fq+p1we0yWE6tUZIqg1RxazzuhzMmjpsahkLZ6YW4ddm
y2KkzwvanUIi90ZvcowWs3a1iCywSZNU85pH6YbX2rrxvxxzjXYaRh26EB7N26SzuB1mlWWF/shj
KsedRWkYvQ6W2qoOwi6bhxO91UfKtq6Tv+zkeMOC1Fmp+mL2C9T/mkQ5fYLGnB/rWpxakh3LlTpI
KgAbDorScM1oZQ9Fa4eLbH9u9vjpvudNjtH22rLH+wVpMXoWfCQZCUVq7Sx3QxbWoVGTu1kr5XaT
iI3EvjeHNR1ktNoMl7bs3/ujvyXEN7ZxXa9ceICwcrQDJkHzdSLvhfOl959Aakar71Dr26nvvg1U
oDollVjbppNj1iZe756b9WpZ2RfH2p6tDZS6FQ+ruU2UqA5hm6jOS8VrYdFK4WFmzYl7LXESf7a7
/hgsi1ItistinCoyYLopTiXgT5Puae6HvSk3LSYtjFEuTtu1K5tkGxonLJquiZyR7OnrGKzrwClX
tvVadEWbtC09g7rtYUVv/P11ZFirOmCK9Eu9pSxvkjwYziBhjrdy+6pc+Q6sot/uf8KQJnTQ1Fx4
cq0tC+HQDZhWBWRr80Ol68dj5rU4VjMtFvCgNolbDZd1ZOehcQGKW3aC2eR7bdfNuoWO3YDs79Xe
Ax6H0Wy312xg8v3tk692XHdbRz/vIVTVg1lqRv9FI3DYlA91teMaQ5LQZcoFmWiWA9mSbNlHQd/z
EYXd/mNXJQT6t+pYHv1PbOfVrwDhno1+Azho6D931HtfkObz/Zk1dLNSHSgFpkY62X1VJWkJ7i9H
fpD0szN86pw8WoYtLNYqadLybMsP1fD7/jdNc6IFsgeNVh8v8jLZLPe6kDqCVNGHzveimQXHVpQO
mRII4CUAw07i1FNYL9vnuiNf7o/esFh1sFRFSTq3QdpAQcO/FiT7mhbWzm5scIwOkqJk4F7gBw3W
zoDWBmWNYb6lkF2wim8VULQ7dGimz9z+/mo1dXVQ9lvVN0nZq/OQFVEx+e9uGims73Z+iclJWkT3
eO2QYzHgIahJnwqfP6f1wfuXzrfN1jXNZ7/GsoRDquprgSYlWuOAxOTp/gwbtmSdY0qhm35gM0LC
EUW0cvJY4Z4hOzuqu+q0bGPY18/TsFdtNrmK/jkbNWoPaRB0TVIP4lQyfuoAU7z/Q27efuMA8390
VmlGcxfqzQkdxigHrkyuTtwS59hNWKe0Gr3V2lYH6yjo8whZMByDd8P8z1r+fWT4RAdPpUWLpqUU
eYJbMhnrLM5a8ZSBvu+++bcdT3TwFA0EJ1vmtcnUpQ91OrznaAE8ZlorYaF3ZeHNiDVqy5WHnM0g
iVbdMSgJ4Vr8Kgf8iNWEgXtBc8HZIm5yei6dvWl9e9UQndKqr0alNtvFJdUfTj2/PRWzeCTzjm9M
5m/T8Sr7OJXnkWaY66Rv3jvBN3d9UXsLxjSj2h14U8DuQ7mvTtDAFRcZqodTtbPWTaa1KK3ydMGm
tdVJE7ihN3bnNdt7PDA5RDs1d2oLAF3l4qYf81IzP0qV/a1R8tDllOiC5X49QbywXWtIqTWxsOW5
2F0pBqfogKlGZbNT9pjKqfrs++rczAcXiY6WSvngz1bpt0lQSMjpiPlr26gmhJ7XHiHQLRT/PzcS
nZiqE8XqdL5bJ9z5SNpvMhOhzD66YGQuft5PAoZ51TFT0NkVjJGlTkaFNgy009uTOm9Q9bpv3vQD
bp99FUdSyGz20SyRVDIpIX6bZr+m+tHyvvXuTqPu20dbolNUMcpy4aM/McnJ58mNButRsM9ifZc7
scP29ijTGtJidgTAqO4GbLauI7+UTiPCPjvWT0907JTn4RF6Y7f1OYsncC1e/dyOum093Z8B0wRr
gTsuLVhrV0ywO8uTs1SPpe3G0EjfeZ83TbB2TCa8GRxVorwftM4ZqnMPM4BxUkCacoPoruMfYx8h
OnLKWucGBCcUCblFlytYNXklwsA9dvslOmYqp2u7OC2S8uL8ytbPNflSriNIfuedzGyYBV213IPi
Li02DN9qn0v/eWl/+tmhWzXR1cpr8HqPywrTnvtR1h/p+tKM7++vnbfP4ERHSlV8aRe/9jHq+ZPj
PtXqrwFNzd3B3KMTgvkQemRBBqfXzpNNPkknHo+RaRKdD6xUbpkKhqxg1d/TLYjc3XZH00xqe2yW
k6JqrVwlSrWPzJ/Ps0Xfu0x9vu9yk3ktXDPLBeOlStukpv6J+HlEZHUd6Z6ytGlGtXAN3HYOSq/N
k0xV6LCwEar+51bJmFpZfP8XGHKljpQacVcfatsHzGBYHhwv+9LJ5th61JFSK/gzt8GFKoeov83y
sVFeqIZINF+OjfyW415tVulcSFqAhjthbs79y4L/NE+8r1V+6KoD/MyfH+D51AQlbk/XcrPzsEsp
DdPN/deq5mMds0C5/PkFywHWK1WkSry2ePHF72Kxr0537LmV6FxToq7WebLhfyd3Q2WVUTAfdY22
w84VqiG5g7DaKLtYbX4i6wQhnr1XaAOrHvG1sFWUzV5VYAcXA0ixmvbMmr8tiOq2gwizbsan/CdL
XKs23dkYDYGsA6gCXFkqVtAqaaHV2aHPSKRjrLw99R1DSYzojFO1w8DLqZoqCar3nftLcvck2/Gk
NvHIp+a5LiBkJdlHhYb4tlx3YtuQPnRclcgbbxvGsUpYFfx2XRxZugefuk3oOHuPPYb0oeOrumlO
2XbLr5Mr4srh36mf7T1jmGxrAc7Hdm1Rwa2SrOJRPi+/2EaO7cI6uEoEE67OAt2uLloGRy5Os7PF
XiHP91OTYTXp0CoglqW7uC4yB1bTTO2LhRfO2ttD4pjM3xz2KvNlQZHXeBJPrzNd4xZE0Ur1D1Wx
7Yze5HctuK3NGSAs1laJzEK2fJz3jj4mu1pQQ92P9QXkXtDSeuuctdFJQsm6hw81Wde2YpkuIIuR
GHVN1u+laPLYq7Zy50BoiiRtI968ZVwE8CSgufooBjSb2riwP9nzz0PrRYdWBWDS27q1UAnfCjTy
BGM8rdOLvexKoBhWjE5HZUN1LiAS9Zemnh+KksSbm33gvNvZ6d/0vc245nswATLVltjH6EzbsGmo
9UTK8hBRJaxrzue0aObNYVUybYEPVdmtQStoH/AjzreZXnHgpWrs0RnKpK2/8fK5daZwXPYYkt5c
ODB+uwe/ClU6CiAUJaRMO8XiPPvsrNPvtfajPNsDCpi+oGXJIvVHSINOVcLb4uQyAOeeNwrYVvnX
/bVpmFu95FA2BGJJfK6Sfvw5DqAALm3a75ywTLZvy/WVd9wGOrK+SLHN+10sva9UHhNQZnqdIZ+b
gUlhVYmyMvSLBFenOESwhCnV0mNdV1PhpG2ZOM3cx3Z1cUa11zplcoiWIqeZ4O3KHqqkwpPAxqco
K/cYJEymtRi12SzWAcXMpFh7FXqg7Qstn+48/5iMayFaAf9olxkWIZ7/I26V11IdUuewmV5KcKYN
UIwGhxjeteFKbl0iB5efXkaQU9dWUPjEoW8oT37Vn7h1qLaLUWtR6eDm1s9sLBPO3chS7kO7jfH9
gDQEvF5BCEDdAMUMLG3wTjwo+s7a8KIHbEG9UwQ02deC0iq8GcWzm32Cm0PMBMfl4XkL9iiz39yL
4JrbGnoV9POQpW0AzZiL06zfB0u+q9G7EHI0YN33j2Et6sWEVPo12NQ8xNBU/LMKyMOKYf1937Zp
7Fp8gkOeyIJ7RcLShyb7GQQXfG1n3CbbWoDWQQf5KIm38aVwLkFQFqHc6sfcYs7BD2hByqHXbXcB
1uTI+Ul2bdz76fu637ttGPyuVxKIT2x79TKZBFYOhrv3RTntrEiTZW0TDby8LewJxwvSzE685nXS
OW7+cH9KTca1SA2sbLEKG25fpdOFbdk3pyrjzc7B0WT9FmSvFrtrpzjXobEwSfO/Fvlh2KNGNdm9
LaJXdnkVWKMvFrxYAx5I1fTA3PZy3yGGdaiXDZjFB7wy3A4UY3myWfZcbU28Kr6DPjSNXNs+Ze/V
aoVsaFIod8lCYFDoR3AquOf7ozeZ1yI0twYX8oFweJnLR7Yu15of2+P0EkGxcZH30G9O+rKMgGE5
0XQ5uEr0yBw2YKy6BaEDrrd+7F4sTnZixzCbeg2AOlOtAOjHe06RQcp4q85Iuc+BP32572/DbqEX
ABop8jTvUhAAs+0dzenXou5lVAYqJHzd8bzpN2ghuvnpmDHIhCSr9d7zP3DyoVv/PjZ8LT7TdIWu
pljIBeoQcWf/la/jo7TpQzqmp/tfMCxIvRZABE3TjePcNbDt3FvBc0CrY6Gkt1jhPX1jayF7gBnc
SNYrLhh7D/amUWtROoKYZSsdLBv0tC1LFvd1Fd/3h2nBaAEq1FLNFrTAk4F8FU5cpipsAP/eIyYy
mdd2UTsrS9B0MRAvu64folu3DAt/mi6qa9DP6Y38fP9nmNakFrITdRbut7gWVfn80rr8E2PDWVh7
GG2D//WKAHMD6HNl2PKWZciThRPvanns0/2xm4xr+2lnu3SxIR2XgDMnJEUdFeLf+5YNXtH7rLK0
YsTBzT+RA4vGVJzWuo9BKL2TJ03mb5P+atcb1cYCJAMgd3JoM/k/u47/NWwf7o/d5JXbR18ZL+qU
b60Nr7SkPtuVfQ485+sx07dPvjI9ohu3D/6r8+cnrP5T4JKd04vJI1qcWtQe1aqQfvuCR25JQfCc
n1FFju8P/ObY/0M02Eynpi7RI8oUQ0+r8uzrsKYoTpfPqzcA13BI5gGf0ALWI4yCGRDIdOzbX1Eu
Qa8+levOWcY0p1qUrs7qF/YtvSNP2nEr2jzMrMreeTQwWNd7qjqPZzzwOoDJ5lRm56wfV7/C/k1p
eaSJ1mY6RTW3IBTO+pFcKmdRlyyr1ji1vb0bh2F29b4qumZr1tcTudST827EAdJp5D9T8NiU2Y7/
bzv0G+tHb60qRq/bvKLskrz56lWRO3+u5ydlvy+sQ09o8JAWtSBJbCGOm/XJPLJoYOS0gOh5Unu0
mCYXaZHrtss8SK8nF2cNvuf9P8vWRHxsfmTpoQYH/AAtgpumaSsGWgYsomyIoMHT462D7tFImpao
ttvybd24WwQdWriyqPTzWEGF/lBu0Mmo/SlX49QVMqn5F4KCad9+oP0DRIx27BtSm6PHLjY+Nmwz
XO+Ir/aSnTLi/3B9vrOXGDyjN1hlyw2QOyHv8LVEP+dAlmjJ5M5eYhi73mLl4K2naHMpE9EUEQ6v
eO0gUToeojexAZr6cz8pmKQg/S0AxQjS0KqmE8jc4vuzahr5LRBebVUDoI4EKlc4ntXuR7GlJxy8
P6S7csQmr2vhOjO5siDleKVphr+J1zxWhb0zoYZco7dWbWBLHebKKqCGV52UZX2RefOeTaQIg7w8
dalz0ENawLJp4LPKA0C52RJT5b4TWxUKPOTenwBDxtHbqXqAQIORBOQClQ9A78ABvqVR1XcvvFy/
3P+EaY61LTcdFjoXrCOgYIf+t8U/bKWI6tQ++Au0wLXXLR1Q5MOLwVY+ttD1q7b8AxOQd8f2degX
6J1V0Nvt3b5V5CLF/C8ERttwYy8i9XeWkmGV6t1Vdl6r1vORehaS/V6t+p+s3ANam0xroQtdKFGh
Za5PAoJOjFvhBm0f951iMq2Frt/KYiLQnEqGtf6rGOcKWtb9j/u2b1eDNzZyosXtICHRmfVpl4xd
Hrd2k4VFtz1MvjxBnz5W3Lmwxt6TjzP9kNvfX+WguVVFO5U+oO5BG5w2Bn5WkRU7CFSTcS18vQBc
5rYzYb9FI9fjKHG4Gkn1/r6bTMa17bZO2VoBadNBayUI5eyee77XQWLIC3pTFelTgK1nq0vmW1H4
35SgKWyJ3WbvXm4auha19WLRoWEb2mtKBbFMOfVXqHKU50OO0ZunJMSyBa2RNFc2f/AB8ZsD66Bp
7TabZTbPXdcmF2DpE8iVf9uWPbSywSd685Qc7EmuwkFE8Z+LU35wuuav+/4wpGBbi1VOKxbYHARZ
XXst279IeSL8933TpkFroSoCT/CspzC9fV1p9twP/adjlm9ffBWXdCyh+pIy1FaLb97sPHsu+Xzf
sskdWlACFVIU2RCUiS8/pcVLQT743c6gDXFjayFZ+uuclxXmkDXvnPxd2nihs6JiJqJjQ9c208Ae
19kmbpkoe46JsH+urX9ipD12A9QboiBiit2ocGTSzPzvDUenKBfOIeYLgDz5nxNarz4YsPG8jwLT
EBdj14WZy6N1qvcgXG/Pq6/3Q3l8GUav72WS2jTKmBWPgYi8XYoHk3ltM1UdNNY8iuoHtR16WcQ2
PY4WmH1cr9o7zLwdTaB1/dNFxaT47DX/+f/dArrnORgO7RW+3hM1KehZjgonAc8RYY7q7cj3yPdN
g9YCNZVLLeaNA6Iw5+8DRuVlTet2pxr/NjgTq0YLVrq50oNGDdDaFn8UHkoq9Q9SoceIBJGYx9Cj
WTyREeJTOwwDpmn+vxBWrsehcJL4MwtBeTxHEDq5sOEgDgUSmn9OMuXEqdYSy9Tppo/L5LFokc2x
oqWvw5eoqhmr8VafDPnJ83Doa69y/HUk+fg6donOMqAeE1Xi905Ig+1qk/Fp68VB89rWWinloG5O
Ub6pH2fySLOP3iHBTtvXe6UcDHryUhvHjUWdJHc+ZCsimAd/H3OMFrbbBApNsFfLZJqyEv0Eznge
5jkFG8C6Pdz/xNsbix/cVuur3RBiaJxP83+74VNLTxu0uN0bHmAM79u/JbH/P3L7OoQpcNwa5fQM
lB3+uZ3JuZo+5XVUjhBmYXsyIIZEoWOZNi/PAgHpnaSUXzyrOxeUnu+P3mRZi1mGQzbFyQzbLlAM
od2Vzgn1kPJ0zLoWsEWQdxvEdrBxud0pTZtYLXslb9PAtXNwmwcTzRu8rIN5ofJ43Ex7VZu371DQ
0P1zwciVuMQTGDTtPm40XoMT6V9y/jx3z1v1z33HGFKlDmmynLEcOzDrJlu/PASLC5xq0YUlGhl2
VqXBPTqwqcg9Pg8+jjusZfwCLBypYlZa5V7rlcm+Fri9SLcqC/DE4+XTT2I1X4+2W9i+3iBFnKXp
Ww/ZUg7+Z9+Brs74M113m97+uwy/EbE6smlxgEH2MkIvk13m3zsOQqhgqMoT+KfssOeliJdRqKjs
6ffVrkikIIgR0lL8WueujOopB3ZWBd831z8kLIxfrG3VU5Y1TcAQhd3yy2pKqJmzdE+zy5D/dPbp
wgocpyrhzU1dOxpx6PqQ5nFbj1VKfKbFeNcVbpvXEhBO0X4strKKsOy2YwmEaVG+lq1LV6ftkqEN
KwzZXfdYzQxu0WFQwzY1HlUorgU23slun3Aa9r3k5UPpiZ0Dkekb2r5M3dSrWh+u59tZdWBF305t
9mtLf95PIibz2rF6rYVNphuZCiFfO3UZxByS9v1BDgnb1xurQD2zbo7Td4nfPJRBFo3Fu4KLYwlK
76laK6flPXVBUJFOH9ppfaRi3LvOmBxzS1qvtvymx9wyhiXJc+8q59ILs3Y5Z1V3amdvDzJuSOE6
E/UqtrGbCMBAnZVWF5kRBVL9KX+GPEaxc2c1JFm9vSrLnbb0lZLJuio0s2Wy9p3QKef26Ae02M1l
XUqJfSjpccgLa58vp2Dp/r2/PE0O0mN3nFfJmgGVMDQVUnrqBSrM886pzuAaHS8Frod8mosF74n5
EnZ1c3F993J/3KaLk46VKgY2IrYs++JNKsoyGU15IMPB8zHB7Dn1cSDY8siq6gRU3scSnc5SbXlF
QPDEiwPBoGIUcN9Jf69r1zAPehMVCGB8BgwSwAEpZE+AUy0jXm/QRc1rEd93mSHgdPBUHaylvaKL
P5H0oRx/teTziGb+1D2WK3QA1dChG9vLKZwzemGh5ggP1jshZnKOtvNSS4CdpZr7/xr5l6y7kAGF
cyV31pJpmWrHa9D7kTnvRQ8eIY/xL/069NWj31OAte973vQBLYJJbhWiqmq4hgbY1etu3iAZouSP
Y+a1GC7LhbmdVdALdCDaqGisKZ5r2R4bvI6eAkFDNs4t5rWvVBVSWbzQcTmWIPRWKgcVIbTvY39Z
+BYywb7WFiDmh7yiw6em1oaSCmd4fG3m3zYq5pdMMnHo4cN3bzH2avPqoT/SgE8ezYhN93Vb2zRk
VB0d+S0MXhmfrcFCAcUuk6ltQxmoiPI9lIphJeqU1BMtpTW7cLifoXfNra4uyFaP+VsL0hkQu2xx
UCqvG/tkp8XnZiq/HDNN/3QIG/DyQ/OSXAqqQBDStFCUWNw9KL/JJ1p0gsZtAyoFA8/WIJxVFU1z
uQNqMiQunYtaEFkvTpM7SUpsgI2mc7eu73pZ7WzehpHrmCm001spmzGbq3D/kXL+5RF0Itz3uWHo
OlqK5l0PhUuU8dbRjYNmDFPXOnvuwZSow6UkLxuF6y69eI7rgbxjEp/acRt3Xm8NW50OlUrL3Bma
Gs9Y6HkOeT+dUqa+2tnjtMzfjrlHi9GmQV0AeGdyAcnas+ye5q35d+3rnfEbqhvObcJfZQC60Mni
Pu49EgXJ8xB4Y9S1Cs1PUCGNQfkjIl7Of6t5UjuzbVpJWvDm80bXqhrwc0j2ox4LEpIt3YleQ+1N
p6b2SOWW2YZzh9tKaKjElPyy8y91FWZ72dg03VoEq2Wo2tFl5EK66hIs7Fw3AegHP64sP9+fbpN/
tC0W0DuXTJlLLmlP+m8o880q7Mol+HDfvCHYdPyUN/a+E/y3mkYFAQIr7BfyArTNjnmDf3QEFZPM
sv1bGvKz8sWBtBX4Sj85eFmg7d7LncFBOopq9f3A7xsUcOt6ak4TOl3fbd629yxt8s/th72KB7LY
Migz7OVr4YdtNv9Ox+FEmn7nFcZk/vb3V+b7ZW1rPqCyM4xZJJv641CMkfT7HQyPyTe3v78yTwOH
WakDtkEUscIpC86gBovvLxyTaS1u1f84u5IluVUl+kWK0DxspZrb3XbbbbtdG4Wv7SsEAjRPX/9O
vVVf3BQR2taCQklmksDJcybIqLZ8RKkA4PIESRurzI9WnS8/74+vs4yy87bjEtXz2nSggu0OuAD4
5VKwYEvfcPfy7vShk65cjkQgfRTWlCfnoGt2KMOfCgi4bJg5hlZcBoKmZJooyc+JO6C9MN55Hd/3
UZzdH143c8VleFSPc81Zc/ErZ59Q8WECoHvb0Le/fOMuoz9S6rY+2tFwJAlKBxedmxo6YBTFXbyc
OoEbYdYEV/x+W7HUmqqdNUXHyik2rqniMvMinNxr0TLqDdJGW3T1mBfrp22mURL91IOWTA6juLhl
fHAW/xQayQXe9XSYRsnwrhXUeIwFwY+NJxZnLFM7/if0tzSOeY5aqOGUM+IhBCAs4f0hy5IyLiEd
bLpJe3eDxejKDWZlMQugDJAx5jEEVRbwMOZ8OSyjs7OEdcTdyCYANP7or3B1a9frsbQxFV9ElRSp
3W0TLHLUko0W3J4iF0sbjK+5Yx1Y7hiO9+9fFWHaSqzOcmU19iecYPGgPuKWCOl+B1zujVCyikEh
PB5ru8hKYeJM1PiSWr7VIR9mFoDXUDTPontw6+c22BYBfyHc7VzMfUCay9S2GSdDVq9yywEOZlIC
t1nBCMILzNoDBHRulrMoRkM9+24BgqHVuEUjWT4DTHJxgwfJjolTZkv13PaGYlyTjFV0e0si9Kk5
8EtpVUdkzH04GpKZZuJqYUajGBdkOQLXr+TvoXgerRD8i2C0Mm1Tmqmrpdnc2sKG5nx98YfwWOby
C169DElHN7QSrXKmAyUUc5+C2f1dtaw7RbTOv99PxRofd5X9FXpN1pLfko6wm3O00o9ggdoVQ/l5
2/BKzHqibB0egzrc6eg+t+ZTWVnnxTGRAepmr+yxHWR85RSI/NzWY+bP5DTi9saKot392evcRtln
12l2QeS11pe+sveBmxxrv/6KR7KU9OTX/b/QfYESrdVkQ/TOTupLguaLlNsjydxFfon4PBo+Quc/
StAWdVVbXIIqKMADzRjFxzn4cn/uupGVvRankMADjKW+2JFcUwi7sYwFpQnrobGMimf3oHuC+wT4
fQtaqUb8clCCOGt1vD933ejKZisTztc+AnsVzpp/8j760a7y9zSZCEN0wytBm6+yG8ADWF9YjBbk
vMnyqN/3y5jdn73G8o4StXWf0xw9XuA8Xrx9WwAIE0SG7UM389vvb8rWORqJHBiSsN17+6iIjn48
fAIh5vP9mWtCyrl90ZvhaVF3fIU234WMYDuv7YMvH73Zzsra4JS6+Xv//QPJq6WjA1LCivaiol12
dKx3ojGhB3TzV+LVL72ib2OQwosYBJg8J7u2Wn7EnGdJTPf3bfTutZHnqLD2MLDpPOCuFEyPTtqw
X2JaUnT11u6LQy5o6dnd/xvdpyjhS5PGtZnApyT84+jYRRq3/65+c62i9rDpH1SEO97A6rq9bbss
eYrZbupk2jff/H4TWZHn/KURAsxKX9i3rTHsD1ZHMnS9GKauiTAV5h4A0x12YG4Dv8JT7pN9jVvf
+0bRjXxbjjcRwLC2LEFbNYjiP+Hcs+sskyagbmQldJeOFBOa4JpLLL5MdvE4hqOhXNUElSoG0g45
WkQ4XMXh1r6D6hrw1zufuoakoBtejVlJHLyjgTjAIx6t0gUKql8if+q6dJ1C93WL3W0VW+ytdVDH
Iw7NeFAGpw028cH0oHxbur9ATvBDJSkQUvMhtNDBNxYN7kZJ+cCEfI1nsovtdcvtE/5D2cZBIyKr
zssBQJHdUSS4nANb2RbLgJLovx7ZE15BTpK357INi+I7wPRCfI9JjsvYTfuVrYLq69JNoOfDQYkq
6y+LM3ZpvhQ/t8zeVvH0sbTKkrUxlJV4Mexme/XOZeQ4hpn/P+n+vbZ2ouzkAsILXU0AB52RwYT0
st4n6TJ9nMYYGEIrW0DUBQ6sDPRjuxx4r/sfdRv9vX9VkgSWg/k+gcF88Qn8NJxEKRcfZbl3C1Ov
8vvZwk5uv7/NQ+CoXVhXVJeyKfZhI3YdWwwb2P8Fs96bvhLQoBi3InEzGlBTH0owrufOxxZU9C0M
Fi1VBoGAfTEuWTLbKbpRsirZpkBuJ0ooymKwvXptwQMbxqkI8l1+A+PP/e7+uuiMpkZhYSV0vq1L
yPtd2GPXZybs4Pu7vq1i4qGZOeZ2POfnwBoOdflT+kHqYucJoxEN/C+BsVFU8w0qQD4KB8+araG4
OOEI+iNR13t/yolhe3s/l9squ2e50hKngS4/jzG4fWp+GEI3ZcwxLIDGSipGfgL/NJuiCQdKf9xP
zrmE1lxuo72l+MmXMo0Gw5akM5ISgA0vli6Ph9tquBnhXerlJqD2+7uFrYLkPWb1cznAh5piTuvF
OdOFfpyXcm+L1YQ90K3C7bPeBjcNgBMOxvxMhLsvpcBrI+gci8WQnnTWUeK7BUX7AiGw5rL4cTqU
QwYy7fsBppu4Er+1O0nGFtQwrRzAVsyfxjk8Ql39y/3hdbZX4jdvFj8nOPxdQNdePNMEjOYgPxl2
xKJxWtdG9WqdgZQttSmsuiAz3LTiwTmGSHZDTO6j2RpUyLwP4cwucWVz4U2fiuRoeSsAVe6xn5Z9
n/y7yU4qZt7laxxELZKR3QHGRsJ96Ky7vni2vNjwsKOxkAqab4ouWb2pwUL7TobU9+IG/vf7k9cN
rcTuOkKN0IXoAU7H1UsxLGtq2f60qViyVcC8DyxSb4sWRXZVP0er36bD0seGwTXer6LlLSGaaW7h
/X5kZ83qfk/mKGW+qc9bN7wStlTIZY6AQLjMzpwufXFsKzcltr2/b3fd8Erszjd0az7BNGhdTYcb
1sS6WsXv+4PrFlWJXDS1DG4ikTXLBdQSiQ81vN5wra2btxKsw1APbpXALG38Vbg/JfmciJ/3Z60Z
WkW++0lTVJEPL6f+lLFkV64e1tVgEk0yU8VEfKfrp6ZDJqglTtaDL7r9mFsXsbheSiJ5vP8Jun+5
5aG3W0kD5HKftwU0JvtfEkzvy1w8QUv2yGJTka3Z1FXwu180YUXBXYF+YTTCWylz/bQC6WA9ncMc
QoeGm3Tdl9wW6c2X5JM7tZaPv1mdP6I+0RZHTXfX9YZHBo2HqiShjdXUwrp5aFW/htCZW6hvADbo
RlbidpGOTUDQgAe7joGziCZ4rU470s8v95dY56VK4MqiIqBiG9EyycYV2HFbptS7nQfXmOy3/YUS
vnbuBHNk1/QC5T3kByio1SSNgk3AJ1w6KyGcgGAv95qS4lLldhc3ByANT+feNq2AxnVUCHwNCc5q
bbG2ScmzGy3Y6lovPU4vXlh+u28hzSKrSHiASuyu87BrdQ3OS353XPt2092BrQLeBwetVeuNcd+N
qzAtaGdnXk23pTgV8o6jKaHrjRs3mL1djh5n3x4+dFIaKjadWZSgbcoEDyS3qwMey+duwWHC611T
557G8VWwO+65XRu02+jXGujTWvInd7IvEE7eaHclbkceVzMo5hFXU+tli4z7nZMQU1ePbvJK1FaA
6ieEYbvl9beo/3epX4bx931f1A2tRGtZRnO0WBh6mpYT6fiOyPFhLEwkgbpoUqLV7aoSTF1jcelb
92dezy0OuK6/qylywtIHJiEezbaiQt7LQXotCOSwP4qPDBQXJdlF3mPf/nLoL891ttVsKvhdoCN5
iEf4P5hO9z5pD4417b3eROGl8X8VW0UdZ4kGH3ejy0qeJrCLVFW9re5RsVU0LCdiNdhWAul/zu31
GoxRWve+wfs1TuTffn+z3RIR9HY0Ai2wDmRPSbLLC+s0Vo5heI0TqRh4sEQIe54gENPNVmoFHBD7
jz753JFNHROeraKsSnek6Ny8ZR4kzTVqTsO0seJUOURB+B3EPgRjL9zv9l7CzxWdMoeb5Dh0llfC
txWebG2CrSQpeIb25LRY+4cxyg2W1w2vhC+nceQIqFoArdh+RgfeLnSSl5aa8ppmYVWUFV/6yBIM
hyC0C6Xl+MNxP8bih8dNHQ6a6as4K+YCleDe6rSoxOVFsGTjYqWir7NNuVNFV7HRa8bK5sWlTKpd
xENImS8HZxwN5bgmH6gAK2uVeQH91uaSj2uKQmq3chMATWeY2+9vApY5jrfSAEOPLD5JNBjT6cC9
T/fNopv37fc3gyeVTzo8iOP85rePbVuFO9ZLE2mPbnBlox3mJpfJ2jWXwAL9mgOawEOfW4YKROeP
yj4rOhu9GQJnOGSzK22SFG/AHDx1+bmrTAd/3QcoEetAm6dPemxVwzxkXpU/D3FimL5uVZVo9eyo
A9ZwKS5Rw/p8fyO4dQ6WFD4/0NVm0+H++mr+RoVYVRW6HgM5wnnq7tjhtXSkfhaMpic2jYFUgFVB
FhoDTWudO7BG/ynsAuK54IDaFlQq7B0SY+joC8L/SyOtaB7yfkprE5mzZ6sIq1pME56OGnlhc/cE
tMkH6Xy+b3KdTZR4XWZvqruwlpe5khe7iVOUCtuSmEocyiVBQx+6Iy5xOO2WIU6hE7uDWt22mslV
4rWzA2seyYCaicSvXVAsqet+yuPOcNDX+aISsZJ2rVX7Y3upybIfZuuHnF7Be21oGtSNrsQq+sxI
RccZmn0B+ReKiS8r2Cl2idXHu23rqkRsDjDPwBleNPsgL3dujmbooukNm7fGaVRYlQiYsFuOI48F
cc8uC63KHvfFIgrTBem75nET9cF0DL3IJgtrL2slPxaM70sx/kD/geGW5d2iHsPfsvSbfUSE4xzX
M4gSIMQQVR8gRS38x7LFbc4TwKkG/3zXSPgTJbJQiZUDWS3kTDQIxa68yKUw3OXozHP7yzfz70cw
xQDA3AJ1I9POzx88YOdiv9zf9513h/dslaY1QMtcDNgQSj+aQxrZ3Xl4u7IKE6JHN7xyGViDRAr3
TtBg6Cv/cxiTPzbwfmxuDXn43cXF7JXFDZKQichecINMwlSMn1b6zOvnWT608/NiaqN6d3HxJ7dv
e7MCjNnTOnsrHq/aLvVzcfCo6UyiG1pZ3DJZej8Ge9el8ZI29ZLQPfCw2ERHiokrWTNhSUdKBvYU
kUzZ0ja4TTY9PusmrmRMJ/FitM7D8FwWB0FDtE2Zqkrd0Eq6hG5SuE4LjoEc91rTQk69H23MZUqi
HKvFKwLw1F1EaX1pFnTEMTv5fj+QEnjDOxAGFbvmyS5ohA9jJ/HPunuMy9+NdSbLNcy/QjPUGl7u
/40moFQIm0Vnjzm8aS9uhd2wnx6Z52dzQjZB6m0VxrYsec5iOoFWBodkrw3T0P28beJKqIIeJQ+W
GHls7o9Vciinh2Dedi9hKwFaxv5QzA4FmUkwXjkUTveksj8UeB3fVt2ocLamtDscGVAfeNHX3PsS
DD8FNRxzdOupxKjAVShlBEMX7sVqH7r2vMxbdg7PVlFmYg1qti6wOPGK1O3RlCU/VYvptuO2bu/5
uxKmSdtOLgU/x8UiIk1wJRH51a6XFR7yTO3Qmkyg4sxYS8KbLGsLFUIvnbvk3AybLlSwYd+i+E1O
n6omWcqb2eX4k4omC8WVbbI7xr5tVm/GbugCCV8JuxdxnTrDvwS8kpSvW0oNdOsodvegdVHVfWv/
KMKXwZpOLS8N/vKuuTGykh1LAURsXaz2jyqGoNTi2T/8xDZVeZrB/yoj7SWJa+bYPySwb0kUH3hl
gj+/64loMlLsPVXFFHjzbP8gySMp8T6XZ0JcptqQ2HUzV0qYfq2GspGL/aPuo13RDw+2Xxzu50Td
zG+/v/GUavYJ8UF/dZrqviT7wk2KoAAbfM7jYU/wFNx+9gQUm3bb/k7Jk4UfT305TPRa0BtV8T6q
gbQC3M3ZVM5gJW4mfPM9C0/illgjvc6Bm9aSZD0rt6RgDK3kSTkW0TTzll3XJE+pYMeIuheXrqf7
ptEtslLPEC5wI+Sx6MQWmo1+Bx6g+Nv9od/N8Ji5ErABtEc6H1xkV0mBzty7CcvEZGre0w2uxKwb
5zKG7Dm7JpBnBsdcUwJ9wwypRuOeaknT5SQvcF9Ar2VfpSBRraLn1X+dQQd03zIao6u1TO+5JKSi
p9cImFibi5Pwiv39oTV2UesYkvvcnuvK/tF6FC231d61QK1IF8O5QzdzJXADuVKQRsFdwlXu7Yru
evp728RvH/QmhDzSc0DNyuraiadgPLZ8SefAUGu8W6I6eKH479irZ4/zWAxYz3xKmYyyahFpODbp
4HypneM8vXhgHbr/HToLKfEKjs7Rcjs4ZteUWS7+yalJu/mWd/8qPPAVSqjGZAbb7s32FSBmIHpL
lyA+dS77YFtszwZuWGKdBylhm3Ah2jrs2dW1JlRPh861stX6fN86usGVsJ0Sp7NIhcFZ8Z17CW6z
9q7X7u4P/r7pUYD8d5nHGBLCFYvZtacirXE2W8tN13yOq5Y2gxeDRp+47ErIk/CuZbmr3G0Vgqve
A+VdvzpVOLCrFfyiY5LNY2fwxfet7apXQFVXrV3cBezqE7aD0MU+CoZ9H3Qb7a2ErE2stbSahF0X
pHVIl+yCYdM7Bex9W+I32QCqSCA06n16DeunPJwPIjRJNutsosTn6sTuVHgRuzY9MN1B8CFMvvZR
aziRvb9zoFnjv/NucbnMooq656hy9/WMDAMW6LiUHyCRsr/v5boPUOKz8QKbx35VXZcwODihO6RF
SQ7W1G0KUVeF19utAwYFBle3QAfvL12GmFpwY24SpdDM/y9UvVhiWU5w97WjjzR3PtVR+XFo5KaC
xlVh9Xk34qL//0kg/sch5ae5jbdcZzuuiqgfxrIYIIiHkmNlZxqC+tTnj/28raJxY2VrHYYRaFmW
hKcqkLvACU9x3e3WKjRcB7+/e7gqmB6V19zX3GLXuj/OyUdvPMRuVi5PsUntUJN9Vcp5NgwDcGUT
yj1JAExEr4q9qYsXlldiVha4QSEJqa4NyGfWMsyI6aSts4oSr9C1Zn5LS/+c9PTgOtdF+hfm/Yqm
f9Yh35aFYyVgeRstHlgVwpM1WbuwrY4c/W6Qjj7fzwealBMrW2rbgJc8pjW7BuVXd3x0QpBZBBCT
MdROmmVVUfR97aOBd2XVFcyJLzP0gVLbNVUD7zOVOK6KnveIW8WTkOyar4B3+FDH/OOX/zTzd2iK
hs4Hm32kRviR7kNuLvBmS6l7YYeOW1fXnLFdgKIjjKptKxwpoStxne0lA5agi58slnmsSL3IcDmh
SZcqjF7i+bzkYVNdeblmnDvfg/zb3FTbcpqKo6+DbpJ13Ycnx7MeI2t9KFznaW0Tg2/qJq8E7gIJ
n66cGLuK+jGqXsvmcaSGfKYbWoncpcfL3xgk9JoUD934HNEzrqHTTSGlssezPFgrqKqi2qMfUEIy
/nlmZ0sYVlSTc1T6eCtv7BLwc3odlrPsDkX9ofavvQdhrG/3p68xjYqlXwMvAL8nc89rPOZHXjav
Q1EMD2jU2vQs7bgqoL4eAnfok5xec/el6D/G0dc1/3fb5JUwHUdcr8ogqK4MupID7w9RW6a+vYmi
GzNXQrWQkYDOxRSeppZOj0tE/U95Ifrj/clrllblj4/HiOaRGPh1jc6F+7qSl3n67fr/xv28v/8P
miymYueDqCnABybcM/UIBwAmSS40nz3D6Dcr/H3EdFX6eBnInDZeGJyqOY/TMekerKl+4Q49FPmm
R3usgBK4c5AMQxHgrmzgEGTqgpQAm3XfOLrpKzutl/SgQgE3z5XnT8HSgX3mQzB9LkyKfrq4Unba
QvplaEvMfJ2+O92XEKQT1vJ6f+qadVVx83ncthDDbPk1B1d2HpGdSDYGq4qXZ0VPQ+Jh2kn3utBv
rgsW9NhEPqMxuYqYj5aonZLWYg9jf4ztVzdIwM1z4NLU8aKxuQqaX4sAvHHo5n/w2/7o+T+bxj0O
swlBqYlXlSIegtBN7684Zk7emFbByWOvtSvTRhyK8du2hb0t+Juyw50XxsGwzq/OGO4HNh783iSQ
rrONsrsKGF84IaVXe/2Ilpp0ic+r2xj2QJ1plDDluY3nRbaIq2Ndg+j2HtqlYXjs62+OaZ/S/YUS
rjWzrXVYOn7loCAMoVTsgRRiLWk6su+j+Hzf/jojKUFblbyHlPDEr/HS7dn0oUqslPjN/v7omk9Q
kfPQ2GpjMSLhx/B/j79GUmbdgkvjud6PQ3+4/y+6OlmFzpeMxgHF3euVezwLxHoevAaWOru0T9GU
tIOYTuZF34faxOinCWsVTJ8XoBL2hY1UFx1nnrVjsWtnCA2axtekOxVRv7i5dCUrqoeWDDtbzFk7
SEMxrhv65ghvAq4oVzTU85FfWxanCcSFaG1KdhpfUpH00rFsa2QVYmIUWb+u+xXvSXnVG5xJZ3Ql
nqd+qBKBx6+HeO0uzkvRDvswGI5xtO3dwVXR9FDkzeO4iOgfwbznrvUu4N7a3XdRnWmUWLbwPtjh
apNfZwJ4JW5z4j5IE8Cq7g+vM40SxTJvPdzXzfTqEjeNoH5Ffi0RS6ehMKQ7zfxVLL1TxW001/gD
jocHOT/XOQgyF0PFr3FJFUjv2cxanQB7QLXIXRfNJ9aYaB40hlFB9EFBJXTBYHfavuRgWF3sb2Gw
58MmUjzHVVH0YKggIWo/VLQ22zXD8IUFRs0znVlua/EmUucJd2xVgr09XiBM6HcrTVdpmWpZ3ei3
39+MHi54YxYWo9c+Tr6tHTZ4UIe+3HdHnbcokTrns9MIwcS15P9G667xfuXDtnOtykpqiWbJ5xIF
VbfEOx636RT8Eu62NyRXJSYV3e1qFC2OD6L8iubGMkrn9XPh9XtR+Lv7trmhD945Q6jkpJ1PgcqK
ubiO3WWpTpP3feofpXUJhyevMmzqmrVVMfRtR5dVzJP1whqQ1oTomnJN1+u6oW+f9cZt2oEXpGFO
81Dz7lgM7eecmvK7xmtU8LzdjKRK4oY95P6r232z54P0TEBcTR5QwfOTLRbPFZO4rvHPuMzQX50m
qKpi29QBqvsDJVi9cWWEWYP9WbrPfHml5XdnAu+siVrr/3iGd9xGBdKX0TjkvcD4pH2Nx8dyqF/x
dLrnZf8nt0nqLmxHw/UcsumhIORMSprFq6lm0K2MEs/Shl5q2SX8Ws9fQNGehkym67hJ0MxxXaWU
pqF0KwGq7Stai9Nk8rN+MT0a6LxV2XahExAI6Gfan4vmE2/qLCk2yUBj0sqO2/hlM9c21mOKX+tp
fAxZZGg60NTMKiKqG/qxFs5ovazdKeGvHPdHMVTY5OvglYYcpHFWFRnVQIJQtG5nf65jyHuDQiup
cMDgR8+oFKj7iNvvb9KEX7oBrgJm7ADxE9SHszD+BprXnVMcjDBGzdqqGG97HfOK+3P9YJVzgGsw
thxIaZsCTuPyKrib+ugetEN8AANJuMuqlPY/bfuf+3uAzv63T3pjHavrujZZW5RrbZ8OBBxUj3nz
nPdf7g+vs4warjQci87H3KfOwqFkPo51a3BO3dBKrBb+AqJhD8feKOFpJw5o1cruT1pncCVUZbFW
1WQF4iqWB14++ckxNunB6IZWYjWh2LXGW/LnJcsC5mSOu6aOZbqD0ezoKhwqFi6diIf8NUJ/J47d
Qx96+6UM0oaKIynKA3ddw/u5xvwqMqoWa+dIgb+SPhoaRow+G54idCMrAZv4bVvyYLz5zB/o2O4b
adLy1ljfvgXBG2cH8E1MNhBFV9LvK4idiL1tEgnQZBkV4F0VPrNF7tQPLe0+QtIb7bHRKYjYv0R2
e3s1iUvqvuBmszdfUARVAMEWuOYAKWZw5eyrpj5MxWA4/miyga2EazHiEyoX4TpGvxr6aeQPXvu7
mH7djyvd5YiKi/KHpnBkHYnr3J4H+cFJutQm3xby1eGfCPkdzLvQxJms+xIlhlsO8vGASHkV65d8
BbNr/lEUf/xu4ylUBX5bHL2tRc/p1S8fJ6tMGRAA3SbBSsdR4VE464OHvJlR+zfTVONynK9zJphF
NwnL4Q+U0rkpWLUuwhPXhrs7CwQ5Uz4/Gxb5ZuG/y0NHBUn5djmHMU9wN/I47YNDCWz/yU/Hvbur
j7443f+X93OEo+KlcE3eVnhDgKMuYcbzCMb/c3/k9yPMUfvkln4SdZhP9QOFqlxj88yy52eLdp/u
D6+buBLAVb80QSSZvK5EHojVf6DcpIv3vsujv+m/uSGu7NafRktcoZiT+uGnOH70k48+Myysbnhl
v50aRgbfcumfqOJjDSivzKNTOxJOvuXQ1e4/gW2ptw2roDGTSlQxs6ivE0cEZ6uXYQq+drS1oVRJ
Ny2CersmC5cWC+mDM7QcnsEKXGZDm2w7Qzi+knlIvNIlDq3gDBb11zLPp2wisQmBqPHOv7SAOgol
+4YEZ99bdm2zHliYp7JbD/cNoxk+UeZ+E6sbSVfJ68RPrvO9BXK4N6yobmil8uFzGEUW5fI6yF+8
SJOmStm2u31HBaolcSwLb4jFNWYdrgTPk/Vczl9Im7FNRGiOo2LV6rl3gqgc5TWuf9bznBXRpu5W
jKxUO1GY5EUZ1/KaVAdIa6UQbszDl/vL+X5R4qhANdy59sUCisRrFPxq0EkcipewPZH6w7SNchnT
vy33m4JkjSs/jxxSPxRieppyAaVfEPfdn74mCag4NcttmTMEXXllcjyHCdtBt8vQZqnxRhWnNk+Q
JRFOK6+F99JDaBoE2IJvu7wHTPW/NhloREB1jXnjzS8Dxv+Vlc3XbSZRArRLbMsnVVk/NMFLl/90
TBgdnamV6PQZIV2N5P4QV1/64WvjG2p5jZ1VTFoc+lGXOxh3LK9T9ImD/oYnhmSlmbMKSUuYVfaW
j7EH7yjzS2DqQdDNWYnIIe5X2YjEOZMGuNcEPCZZ69jJ17Isl/39ZUzer5FUGFo41MK3RcX+EHs9
OMWYcVEdmZTpXDbZKh4mgjS2Gk5q7x8KHRWXBpoRyxF5Ia92+08ovlTDn1X8DuNTVR3H+fX+B2mK
AxWdhjM+93EYvMXTD5r8WMXFco5yzg2ZQJPIIqW04csY+xGFD1nLpyHJeqffMWi8ufEp6U3yOTp3
UqLWA3h6rcdVXhd/HXAuGT8FcWKq6N/n3HccFajWy4CO+TzJB8tpm4BkY8Cgu57Wbn8TOwUYt8+i
KrZeHBnO53qi9UEsHVrAUUmH9oUOvv1z00qpz2fj6Hh52FvkOuKmbc2fBVhnmPNpao73x9dEj/qC
VllREKyNJ688lIAhWDs+TWm7mjoZdJ6gJCrayRl8+Iu8Nt3Bx03eepYT+IqrF7bx/txRQXkNL0FX
Ipzg7NnFHwH0uJcPdZr0Elz/JpyAxtlUWF7kDM5qeaN/XssyTL14xLYc8iTbtAahksFIN1a1H0b+
ueblpY6tp2ntjpTOG4e/JYE3ez5a7aTXhZZ/DvwaXXGCfoUr1xlHQ5sh3jVOpKLzBCj3a2G7+Ie5
E+fWl/7JqUl1ABB4NaRg3Qrcfn/zEZBn6Dq6cv5Aw34qsz4WwDWEtEMr1bZFUHJW7iVRUkXIWf7y
0QEwYK2+WMW/28ZWchUeE1aPu11wnsGBDzXmdK69A1CjhqnrbKNUGWglDu08DOGdFmmy2qvlPhHW
JmIOx1GJbaMi9tsYNsezY4PWBntv1Wx33y7/v3F/5/JBBee5c+cvARHsTySTXdCL5xr4D2epLlOV
nFjknr1q3ONd/8ki6IwcwsNadh8qz/ka+d65HT8sjon3RePCKpYvQq5A5ysJT2slAMrsfSf1aJkA
R+m5BhfWbLoqoi+YPIgYhRUSlVv9GuLlKVnJ45yMaby13lRBfRDksUIIRwWnwRnrQ9cydoos95/7
q6Uz0e33NyFI6GDTZqrDEwlAzOBBIyHz/Hw5BGF7vf8POgspQS69wvEHD3Gy5sWprtZTtUyZ2wwX
NPBswuU7gRLmHjrKLSAMwtPYDydO3GxZvY9F0RrWWBOKgRLpCw/CqYhHHPjlApn6+DQ64vm+cXRD
K1EeSj4Xeb8G0EgK2my1a5F1/mQ4YOkGV/bpsS3zYuhwwLKWP2CdypKOb9t9VCDf4IPxeVhleJ6Y
c5xYlHpF98Cb6nDfKhqnVAF8nrSTEZ004UnYCZQWoksX9I9FExtAIxq7qHC9luU5LylrHjyH52AO
H5Iy9cbc9GKrm/0tEN6E1FyLsc7XARc45DERp1o+VSYJCs0xQuW+XYuJunyc5TUPDxN6fcbqmVof
unBfQIOlmw05QWef2+9vPuC2/wbUT+S1BUWcnVQ0LbrGRAjznnXCxFefN9B9ZXvB0IvHyTmW82v0
s2AbHiNvIythmi8zk3bhisdx/pJ7n5d8d98b30tgt3GVGHWaHt6I/PIY4a0B7ADuP43vQ5nLKdd0
LIotBePtb5RohZQwNGoomiR9yo9QljwyFym/nw1f8b7dPfU9wyV5uyIBiMcZYmOggaiHNe3tDTk+
TP7H2Zc1SYorzf4izIRAIF6BXGrJ6uqs6mXmBetlmh2xb7/+OjNnzq2jLqU+46nM6kEoQxEhKeTh
bslvGYZlTKKN6+pi0ClIVhShRNDYV20zv2ry0mE6m6Cwk+WmuEQFwC1/ef1P7Ce3V1c1tBSt3VSD
TcVbxGXbVtNXh58cZ0dy36yyffJNHNEWfbq5S+CQUJwYyuku1ukNvXcD20aWItRzbXOKmwL2bpbA
4PfWcllsyBqy46yTnn7f6y35JYM5Peov81xdHHc6tOXXwXnsx0+d8em22VW/QArWIZ5yg0VjdWEW
3k/DrO/8jIeJ+UgtzfPUe/WdzUZS2HZe7JZFRN1TMudBPVF/iJancgEJR/SU1UtozUVYurokofo9
UvSCgcrsKYG5+hw9as9Z95B8GcdP7h7yMvwaubw+ILxwHVuqC0Q7nsslvhN9/oEWqaY+tTmOfGbf
ht82nDeuSso5jXqBABPOg5ifTF3ThWpcOXBZtnpVabsnw7tvoejMNYurGleKWnMwBFlWIi6mt54i
unwEXmTn0FLUWsDWjykIWy6zCdHs4g9jD1pjs7EUtGnTuRYu6+6pypMH2okPaef4t6NJZQ7pAMwN
Oy0bVNMvNo+CjjoPZj2F+4aWAjUSUwwVjkZc0kUcevA6d5nudq5IMXKrt5k2+TJYyGIJQNKkAEtO
AijmgRma1K6yihSTdVtzQRpkgHo1A44rH/V0vQ2KoeWaul1b01QMQ3VZRvEdLHHfhb2nPRpuIpfU
S/SiNiOKOZci/VTyQ1X/qGNNlCv2OlkcLWs7tKSTrLqs8bcs/8iN40o1d413tTm3aUsR2bS1ibIg
KS/Arx3pITsaQfcHOznH+lQEy/W2M6p+gBSbmbBWwwN+5TKlX5Y/RQocXq65FCicUa6eF6abCWLD
Nt4qQlQgzB6ERPZP6mkMpBpfClEL5PcVEri44G4QuM1hQ3F2LPPdSGMblUtKgQrJB2ddZhxTa3Nx
0mB8hgpNrntQV2xvcum8oWsO7rMBh1NjDDpxotUjGV8I/WUav24vrco+UrD25rqma5OKS2HWpxYs
M5l5qrvvvXm8Pf671X84qFxSBtF7XVBjrS5tOIdrCB2nh/7eOxWH6qTjZH8Xlr19Q9pGGZ3Lgo8I
gvrHeIxO9TELRx+8jra/fQiUP8+3f4xireXicjygRaZPcbK00k89f7L+uj2scv7b4rw5BqAckZN2
XstL4fld61d39iELeSgyH8LW5R0J21N2uv0tRSjL5eVMVFbRlXBX2nyn6/3Maj8tXm+PrfAlue2b
VnMsnBrLgB7hQ2afx+ZH2oKea9CYXzV3KZZLp16tarJK3GGzvzyvDq2Mfau1nKmq4aVI7mwINtou
PDUClMIcJn9oGz/Jdc0PqlTtSCfjhBfL4kBa6NKUp+yOn9yjOLUPyXpejhtAzA33rYIU0YDBlzZh
BVh/kup5iIxPiT1OgZcloFF1NFGtWGm51gzgxmyNCUNeEvzLOE9+ba73eM754pqu5hOKWJOLyHPT
ZzzfYk2w/vvoGUFGOt0JSLHScvV4cYlYoAKODRm3N7M7Lf0SZFQzcZVttv+/CeZlMaIsh4jxpUWT
oSBB2z3H9POc7wtguRt8Ga2kwjMtlnfMrrMBsaTFO4txDwwKqVTWULOoExXeOJcXI3usaekzoC89
zVapsowUv1My0ApsOtWlSvKH1Vue83X6bDTm2al0nYYqr5FjGOJ1C3Os6jI0zsXprQ+ejvJDNbIU
vcWwNJk3ZPUl6t2gLvpgyjVldNXIUsBaVMRTNWJFF3KZObiuwtuJQOHlcrUYetdFl6PtG3d9iP9c
UacLqkVzpFXMWS4Vo+hHIWiIsQfzo9mc8Piyb87SxdV1iqRsS4y7eveVEc7ZC9cVJlTmkOKS8x5V
MiZwEKFhGv+Mm9dlV6c4okYuEBPBhiFHYF4WSKE8b0DvryJJEs1CKuJG7uh2DGDfhzauLrz8K3We
vR7UFX+kxdfbJlftSzLgFMfXfgZtHI4EpxEntCoUgRE0X+lRHIvTHqmJzUJSYGYVxdUN3PgXb3zI
rVcLBcVBB4xQ2UcKTYYsSOsJt8I67QI3HnxjwJ25fnYzzSVC5TpShNIBb3UWS+qLafYH22J+3hYH
SEEGt1dAEUwyLoW6NI86gTLCStzTaPSnNv+xb2TpYCzQopuuEbJ5FX9zmxe70DRLqGYshWlb2jZx
XRf7v82C2bAeadRo6kAKW8u93CUz7Qx9lVsBNAugT0y8e0/E/m17/M11/U7Bzdq++mZzhmCzUZgt
Rm8OZnyo70octEd//ph9Lj5PIQv0x7DNFO99aTPdmy8Z7Yrs28FELQSohy9mdCLkc7y2PtlDIomQ
sqTt1Jxsni9LhYoFyKi8+3F1lvy0JIPueVd1LZG7vLOsSEfPwxEM6rvYST9st7fsyEN3PpAjC/Jj
dNAsy+aP7xlLiuDImow+2fwJz9PMH4Vfoa3kaTploXeIH8Vj2ob56JsBeMuDKtDdrlWZT+4C9+KW
pZng5SV73Po1zHN8cR6zX+JOHKsTendv/zqFR8t94J3dp27nNTj3s/HcreLOTKzXJWKarViR/WQt
NY5gTCN0YF3SfA3s/rGvZt+mv6iusU41fSnWpy5ZibHVIKCNesrTMgR++DOxdtbd5J7wKB06tNN1
2BgG5NSFnO2uv2u0BTLV7Lf/vwnDAXLn2TLlMD6E5pvla0EMv+l11EyKPCj3gxsNd9e4x+gcEtjF
Kdap0KrGlUJ7LQuKfoSpvIi8fh65GzC+aPYy1dDSRpxwki0e7apLB0ZIoBPtLwbq+fs8XQrjsZtc
Rnq8xszklyjucbBA4+tx39jSHjzkSQsFcNzZiKhXGqwLaT95tujKc28wTxNLCuPIXd8NMuo/RWBK
LPOwtPkU8D7ewyeEhC03fCdFF1uNgzd4pxsfRDXfs/L7beOo5i3FKPW6OCedg/0Y5Ln+VHPmM5dp
VlU1+JZ43oRQM9O8jU0kmKL5A0ifoEfP375pS8FJWQ6l3C32wfW72nfE0NyoVIldlrrgrHQcdLLh
iQNVcfsgTnkWdkeCOstyHrJgj9DAtqBSmA6o23WTXZeX0vRmf+Cr6XuG9XzbOMofIUVqHYuSFRBu
vPThdHCPRZgc6Z15ggjZMQ7FTs+RQ3YZ1jlFu9klaYFmOQndbUvlNFK4JlON9psEZ/KhbEZ/Sg07
MBj9cds0isHlXm+wryXUGeCReNg72V7+0FjDvjQj93Y3Tum4QJ9jtxuqQ+WtYbGwD8OqmbjqSCUr
XxSEReXUoca4rakTFMeC+PZd/3ePaH40J3/Vec/mg+8cqeSG76xokqiM8KX2yE/0sJ77B9MLx2AK
tyBARZC93l4MxUFXbv/umoRMydzi7DaJCwX7WDhBdaByIbPtucO3tXTC2x96t4ca4SYrZNipWcVd
jTtk0ZLWb6BRGxbMjg42XtjCgvQX4Hb5NR7pz2RMqd/PqSZIFEcsGTzVLHgxXVNc0KoqPc1kPfFl
Q53+Wbq6BlbFMUUGUYHbf/VIKlB2m/i5j8Bnz+fAtnSIXFXASFGOQ0rBi+0UxPopD7LBYAcT9Cb7
0rgMoeq6CjjyDB5g1kURLmURB2W/r+j/m15Gs4BxJ/ew6HNU+Glyb1sHM/l426PeX9ffBDOsCrRk
aJaHQy3PZf99WvqgL8NCBx553+q/aWbERornogwH/3livuDDJW91GKf3/eU30Yy46nCOoJi5EE/d
ENYClX5NmKmGljblOqd0FWmJoauntPRp8mTtUepzvN8EMwS3Jgh4YuhyTB9EZIQWmz81nrmrdEBl
7FTNu5i4C3K3E/cf26Z6zFgCzbFZc6pQGUbaj2NrNjJ37ctLzB5iHgL85a3BbUdUDS3FZ0zGvjZs
DN3R0W+Ayep/mevOaUs7cVmM45w0KC8PbskOIPj7NaMu4bvz/On25BWbGpVBUjQZTNbWmP3ycfza
3llhE/C75gdahZ+3p0sdZFARTjJYCs9L1bwA1nTpTYpbYhdUQtdk93794TfVjDoayxyvsIjUevoJ
UqZjPTlHEwLx9WTjuf05t8zTbWO9v1v+JqBB3AhKZo1RXNymOkEzDVRbXmBN5WGZHmitI3FTJDa5
NXmZ6zUyItM5lfZyWsl6sFsLTJFWGIHs7vYPeR/nR2VYleWydM0nXFHr0SEn5nbXLmHsyagn8Zhb
+WttRujGMNoyME3rj9vfVHnAdtZ5cxMBc7noZ4oXVDxrBIXDQ17vq3JQuXE5IbVAhQ2vdiKuju1S
PKztD2Ynh30Tl+J7bBwBgDMiZGh7+56n63BMyPjnvsHlAG9jZx5g6ItZOkXAsgicpm69pyEKOVuG
XHnUNssMqmeXxgvA6atlDVK4qIy3mnOAKfIe0bwChQZSsnz8GAnggDVbu8JVZMyV67belNSYdsY/
RfG9Yb3eNrYiU8t4q4J0TemZvLgI5FDHuLYxuAV0FV3V4Nv/3/j3sDZgPBtxChSU+zbUGc14PdAm
0ewyKpNvtnozPDbfEed0tj6MWe1PifcV/Wj3A7GDcs503b4qu0sh6uZ4Js1inHmGcTg0Jb8wj2vq
EKrpS/svdczWGy26PghHPIwmXu7H8Q5SWc9dar7sW10pTueW5jX2+PWh5ATqdcbXqjAfUs/RJH+V
caRItcE5iu5Oa33giXcqBbmvo50ZRoZZ0RhiMfBF7GC95/OShCBS2nW8/01HY+7pPAIosD60EfvS
mAta9jOg6G5bXGESGVJVVHnJamGuD9iZXst08nwU9XSiAqrBN0964/Az94TTNbj22GPkgYfc9c5Z
A+HTfVOXo9W02inykGJWg34dlugl1U5ckQhkJJUXlxWFTNX6ADWsz5kQL2PqfipnXS1VZRcpSKuo
7fJshdGbFtqegtmOX0SJpsCsmrsUpjkMPFWUwF3S6hQvQ0Cc8Qfn5S50MYL+f9fUridcxz3MvbSW
h5aIz8uiE5VUmUUKz7mveDvkiCGT2p/qYXmwl31XZAhM/O+sV4fGCRcRaqjRBRRkPt+j3IDtWYZJ
cW9qXDLbgEkV90n07OhI/RSrKEOkIneeCprigmnExqEtBj8am0AkS3g7dhSnR7m5Ns6oW7Sghb0Y
LD4XWRcsAhycFg9yAAb7bDrl4B1wbM3Oofox2//f5AHQ+LM23V7gxpb5A9qRIyfzm/V6+7eoRt/c
6c3oybLYRQQIz6VdnvsI7OCowFf7vF1usU0AmZg6Dy8qObmzljPZedyVe2vzUnhDynHhWToIzSZu
yLr4vnYHjcEVqF/KpCjt69auxw7l33Ghz0UxBkT8GkHtkrHhw9Rkh5hdF+duZV9sb1/aYVLwtsRj
lHDUiVb+IS8he3jF524vsOLgIQOpSrysoCaCMj84dEMHgkDWwo5VY54qquuZUH1iu5i+9aHZqMao
WxBuc+WEM+jNgjIX3zyj/kJHVmuetxSeKr+1ktVY0s4ANLQAlBJr5EcdEMBfbltJkT2pFGRpzNyk
jebloS6q0idTywLSOzpmb8XU5eZhO128wQRP1cUF8x74CtyQRxrPUUxclvkwF9vDWyvuT+36NNun
RQdLV62pZJCqSE3c9XGan0o74DT1aYQGioOZalonVCaR8k4TMRbbBSsvtDw5/YfB+c68v26vpWpo
6YCAqijNHAcmWaeH0ftzxnU74n/sG1s6H4yDndROgbuwy7PuuKQzOUwlXw6ptepI8VQVKZmIEPJX
ZZU6+Ib4RX/FZ/MMQBtEte/MQ/mBH9Mj1xwBVXaSks7SRVYSEXynpj8JJLHAAU90HF+KsWVUmD2T
SXQC7lN058K6y6rDoqMQVQ0tZZt4dXgzVUD8zd7Fyj40S+sb5bfby6uIJlnrQ5SmEOgCgOsMGcMt
M/9uOSQ97ht8C7U3abJ0zHxORkzcnj4VaeTnCdPkeJVJtv+/HXkwrAkFGrz7ZXi+WLPqrqmTn9xo
NMGqMosUrPbSTBziIdhDOuPkFokZpmWha7JRDS6FK3QVGJ77UUtp0nNfnRbdI66iWCkDwDpR2eVi
wCgxMljS3hfkU1895+SpMfe13/+m9ZHlVb46XYaXKfJs159K+svJdIduxQs6lfFdI8rqfBpt7Krn
GekXj6BGEN/V3yI/O1TBHulcHMFlfNeSU9OdXeyqrssPI3Hvlmi8VsLUbNqKxZXxXYsZzdA5wCLg
/XFoXpv+eVcsyUIfqBpac8JqtIJ37aFJbH/IMk1t+N0p89+IPQVJIRbfT9GjMXAS5PXQBvHk7imi
YHApBzCIIC9xjcHF3CynzCnbgwPGwh1GweBSGoBss5cOVYnBndR89JrK/gO3lE4Dm33/BRvDS1mg
XZq4y+oueuSV9x38OWHLLGBo08+W671QZ/kYDdm1qfinmRbtnj0K35SSg+MkuZdTK3ocF+ueNlDT
MSCbuc66s4JqsaX9HFpIxjRbLfsSR40/usPykmbM+Hh7PbYd6TcUAyYv3SMqIrwuysr4pc7x51Od
G413BHcPW9w7lvZ18smuwf18YCw3zDlIBjLr6Kr/lht679vS5t4MiV0n5Wp96aCE4nnfcwGSJoP6
IH71CyDNu6rzI8MBAx/xrbr3kwYYoOWyNu5dY9XnMhKhs2ZnGj9ByjVo0vzJTKNHRzTHNW6DKnYh
hPIyW1aQCw6m/+be4E2Q0jRks7sLYcVNuXpP7cgD4aExfRlBrniwaWQ8gDQw0vjzu5smRpfOEQMk
L+PYbbKn1gUPWwZKZvdHlruH22uvcCy5hM8AH4yE02ZP1PjiAlpZuqtms1eNLKWQyrYNPpkYeZht
dAIXYVrrioKqEJcpR3sri8Z5EdnTVPc/lp7XftUnObir6qfKAxWDMLIA9HhnhyUkjPNV907zbkUF
ayGlFsuDWg1b2zTxuQ1te3P8akRz0Cde0EL/T6TjcS5+ekavySoqE0pZxfOmlI52jc/lJtolu6KN
ApPHOrqi97du/Bwpq8QmJXVPOoxvm+wIGWF/5MszNUs/9eYjlPzCsrYCe80OCS4ntP7KmU5USOXV
Us7hS1WAVjy1r+tagXu59c28uCSJu9NyUlopavSH5+COvs61/QgNrwCqmZp43Pz3nYwlPwKMQ1VB
TRszn3pwjrUcjm04IDVa/brqvu+KSrnXOvdKDvU3sAwV5ab7AIp3gET2Db0dQ9+cwc21TtxoLe1r
V7Il8euONW0AqFW652rCTVlW26SesZgZsa7EMKwUhUA3630WmZbmjK/YrOTe6jFKTYsJC5dAo4Tc
SuuvRinawueZVZsf8Aax2D8sMWVJEYimayFVsLrDoCMOVXxdrlIV9hCTwYvY1S7i45ziutukhyXJ
sD8lR5zjH+lYa8p7iuCXu//WrLBj4dXOde7OCX+qhMZ/VeNKDsBK6K02Zu5cgVIJIcrtx1m1L+p+
K/LU8KZ5dNhVRP2xisYnPPifb7utyvDSmXERRbnYQ+Jca5z/M275dZGD9C/1ReUdzQEKC+WsMZAi
NcmdgB6zjVj0+NRYfxi8xE/7c9nveufjptwHmHI824oCDtSO4msU4TBiQ49IE9uqmUv5vF/cwtgI
fq6imY495/ccaJRJ7OrQw9ylnA0VzZTwBR6Zu0sYxetdCeapMmt2eo+Us1ujdx10FjtXI7XB0MD9
MtpFacNNuczT8CmvG8Nj1xlyLnh+Csf59bZfKqJJpqNOPJZkee6y67DSsGLtXc51GEHF0PL7JN5T
+qQwM0QTjdvnYq3nb+lIreOuiTvS2SLuqnLwioJds8UBzhfVpDOYQMVh3+iSJ3oOrTvRYe64KlUP
YIcq/dZoc00yUPi5/DzpWc2Ql0bCrlZFfHccLxOeIXDM01x+VcNLjpiRNhGQaoThRfEKiiggfbYj
Ul/uqYVz87d3Sl4vvOApu45zFvvOXEShoCPdlwTkx0orYiatc8au3KsDQtBh7BpHd4o1+6/COPKb
JctMg0G5FNvHkB0gM3A3O1+7WFd3UB1J5TdLK/Y46VvOrt2hfzTDIoSS/UegtP/ux6DX296p/Mr2
494cgmZzoNGCH/Kfr+SH/ERehnA99Ccv1H1FEb8yy0OZVFPKtlSfz6nwy7ahoKnQnRBVyyCFb+2m
oqF25lzj1IO6w48t9QxRfLhtINXoUviSthin1cTUh/i1X+OjWf3qS6Ep/6gGl7aRqQNiLGEC+2uc
hUXcHSsP7ajGoEkOKrNL0dtwA40JFrbvAdJ1ZZTcZ4lO0Fgxc7nsvrLUq5t8sq+8+TFBHyJtXt1I
9wCqmLfck02h+FZBycm+OsNyxsvx0d2Zz+R+bJMWOIe4zL6mzXOy5L6IvqXU3ZdurO3nvAklqyOk
X2lnX3EzDse2fLDj0k9KnZCByuSSn+OoGnlbOruW9GNusu0wlmhNrhpccnPXy93BMQdcs8bJT0t+
KpbVdwudo6tWVHJ0Am2NyRgi+xqXd2l0TeJFY3NV/pJr7mKuXEB/MfI/WTJF/po/dmFyBkFn6L7u
SgJyyd3sIlE7NUAEJOKnri7uPEb82Js1xz2F8eWSOxSei7qJTPu6mBer+6v7GQ+/bk9ccUOXi+6D
Y5XTPCz21eX5XW9u3OPeubNyf/V0tC+KpZUf+V2LWOXq4vTEAHZpau9QgqT69uxViyu/8VuNOxsR
8/5d3OKYn+jL/3VxlV+R4nYm1VjN9n9dKD/05/ljfyBhf9rvQlL0jpHZTdTCSYdHX9zkw9hfPWff
LU2W0nZns+QtQ1Jz6jRA+1s2zUFKQs0aqNZXCt0mojPxbOffNUgPIBU4NmEX2scW9mnOux63OQpu
/5s+25SIys2wDHkR1uVD97PU8UmqVljus85EQqCeuWK3cuPAWsBavbxYLohbnIdo+mN07XCJvpW1
e9d5uW+T/uNt2yniWm7AtqeUc49Z+EVOmDgfIXIe6bSFFKtiSqULiE96btJjr2nHoM/O/ag5MigS
hqyvbRu1SzzDta/NhPcCD9qEVLzysXlonVlz5ldZZfv/m21yWsFfuU6tfa1Z6hde92B2IhCDjtFa
NbwUzX2OskLc40bUgGq2v6Rp2OtgZqqhpRiuqmx1Uova16F1TnW+ns01Omar0NxDVcNLezAfRwHm
JcO+sug1Gb3ATc+MZYd9viiFccXAAMJcgrmPg5/Fxd+kRUmv6QlRuY0Uu6TIM6vJ4DaWkT1gnzl0
w/wlmrLjGkX7rqJyE3ZlgDllWLBJZlvbpHMRExCbuqucIpzkNmwC7Sk+UuQe8PX4ZTn4KAtqTiiK
VZVbsHNjLkYCtNq1op1fWz5zXk3jedeiyk3Xo904QAhgUc3mNWffaeTzbt/lVm6zzouZjbTDyQGl
P7FVoNITBT/f7XmrErLcWk3GtppAI/TvprLdba3LEBqnbUsxNdZRLaoUrkU7Z6Axwkec6ImuzJ97
nTCKamQpUiFZFiXZgsQeOV/BPRbk2iOPylukMB3XgSbziGNCVfsjJLRJ5Bf8122rq8aWgtSOIRIz
WLZ99bpzmj5llT4zvm8QIstOAOdZ2KPA0DMJ6/UuczVHm/eBvZzIkhMtm3JRDxjYPqVXGwQG/bn5
0R+cY34EDegeuxBZRhs4QMeKbHwj6Y0gMWg4oJY2FzrBEoWzE1lBm2ZgvBiG+p8SCz1sV5StxLIV
cjztFUW1Atuiv9lVbSNlYALFMc1aTDBmdYcq+3HbPKqRt/+/GdlYgSrt25Zd47wPB2s8ZMnP2yO/
75BEbqDOqJjRKIMwStIwzwrfQp2rGzWrqjS7FKQDQd+WHSP8x+Pf9TNcHv7vlS3VT5DiFa8MNDKj
Cq9gxqEybL/GNQsYjX32kQK2LSqXRGhYuvZ2gKMMVJbdUhNYinnLPdSNA8U87qGYEEdPYv6KU1Kr
e5ZUDb29W73xF68F/34rtguhd0KaqSAiuu8ARmQFZzp6iwX9U9zDp+lA3fa5IdWBlbkOvrJN8fcH
bSJjvRLXW0djwqbXJMnXdPlWs+lYU+fMBT9n6L9PusOulZVxX2BMKjMAy9iVDtERhBZhDIraDF3+
+4aXQjZqcsOyaixB09UhgRz1AA494BuCfcNLG+tsMauI0Nl5tT1yXCi/c6fl2KU6QTNV0pebo9t4
8OKm/vvKmTxbYXrwDsZf/4gMRPswOejU+F8vLVvRNClv2DVpa38WbdBajSZsNyu/50VS2IJRkiTJ
tE3fFj4KyGE27rS8jK9KhpXYdoTDpDc04CP42tdR6JB9R1Ui46vKpaurOts2QjyWGp4dDmiUHnNd
KUGRGGSA1dBbzHMK5ErhCh8ll7Aq7GCca83VVWF2uVXaQ2tRQRJcnxLPTGK/mrM6CioeAXRx2+1V
H9h+15vElkaAIQ81tqvZov7SZ2A4+Hl75PcbCDiR0VRRP5RDv1m+D+17O+iCjRO3v8ctDYIC8dHQ
ZH3VL5ACl/e50/U9fgFft6rBPvYtTF/aatMkg5wGwbjOGnBwyuqqEar5SkE6dUO8shiVrSaa/8D1
1fPTztb0hajGlqLUMwTK2wxRGlUiWEHzk6JB6fZyKhz9N1yUK4y0FTCH2TdH4UUnUOQHc6tLAoqZ
y5CodiK0R4L/P1tbNW2pplQa1TTYHgLIrocKCsxedsyK5IK0wDXYctUXtvLBmwhqEshJulttho4b
b2jYGN9SvqtZgxMZDkXbqIKcLorFQJ2Ga56HJDU0lZn3yxtExh+MxhLnUBbCUTLyAgOqGTExXurm
wY7Yx9suo1pTKTIndFfZ3VbdqM1n02v8LLU0zqiauxSb1UD7HhQzMEsThV33Z74mH1aQkzptv3NV
pSiNOtdLqhT+SF366jVR6c/u9LGel79u20blNVKkmrwb2OR2ycvA4yAxn2qolDTRp9uDb879zmYt
IxAig7vTWBjxS9aBHwpbqZc7wcqioF8/QbVa40CKnyAjERikRGra5smLPT4CHg9KtD9dyBrd/gmq
waW4dWd7XlghkheIBRp+74ziA5qhfs5urcOBKbxThiKMVrxmQ5kkL06eAZ6KdoWs2rclyfoSc76g
o5zB/pO7BHWcnAAf1Pil6hwpww4ysBBNA+i3Py3WFHrWlTrCj9noO0PYFf2RAbDYmVVQQ8BH146m
Wgspjr3UibiAqMV/rmx2GQyTxlIqT5UC2e4MlxRsjVDBjUIA7Y9rDW7s1DkLYoZxqpO0UP0CKZpt
d2wNr+kF2NvX6tRb3nROyiUJitbTvfQoUpLcO51ZEPZL6iS6luxhg/3xPGiA0Ms0cFHVusvQVD4v
8dCSbol94fJTao21n0TrqY49sAUOAUNjY+mhwWntT9GEe1ehUx1Q/DAZqGqMTkw4wAsvRZRd3Hby
7jLIrx9scPCShKafb8e7Ihrl3mSxduhDjBzxUi5p2oI9KiLsbEMnRIebUn1g+3lvtulhLjzAc4h4
yeupv1p9Yr0AYzoGt6evcDBZvKKv856mpUmvnCxhXP4cRvc45ml4e3TV3Lf/v5k79NeGamwx+hjF
NmR8gYv14lnHY6AaXQrvNSlGLnpGAem2zn2JM3oya7K4amgpvMkY5+B+Jfy6UscnaJxIs30nXRms
2lDLGDnuoi/VkreBANDjhdZk+XLb4O83ghBb2p3zng9JH3Hz6qLleWYHskLiKwHCoEALJE18b86C
ATwVt7+miDAZvpqPSSucEV8b7dQ3p89pGodr8lGMeXj7A6qyoQxjZdToJqu23L8BJf+/WrsB4uIw
1xhNEQMyfMp26xJU7ha9Clw+8vxn0qYHcAFrjKQoY8n4qXJkObGpxa9Zb194bp9dFLV588qS5GqM
NCjEPkwSJL3/N9pIRCOrHzLvP9ud0QSZDtWgiAcZTcVMYEqqfEsT4rPRP1XGroctIstYeA2BzkRb
eFd3+gJ+1LJ+rejLbd9RraoUwrabT50zzd7VaYKofFzTINapLqiGlnblBI0k/8x6sf6oxz7kxoXG
+yA8RMZQGWW+cqg3eVfBjW1kcyc4iMjAqRkMW0actPw65tc0LoPJ0GGmFO4hY6aKNWZriu7Ma2XF
II11DzHfWT2VQVOLmKycN4CpTfndMgwhI+duH/MyJ7/BpdpkLGeR0qvByM+pR3ceOO4Lv3X4t11O
KGOmyjKbiBPD5CbuMyWUR7+JXtf0p/BCWX/C49aaW0UcXd3ubNMnvBoMOs4kVd6l0tZql+m8oEuJ
/xfIN57/fSXT513F9iFDpfJ5LdBv18A4kxmIHqxM0H+p+yhMwCFz2/7va/5ghaVQNb1SRJEDwdc+
DPtHeihC4+CTFyg54dEyDst9W4gMl3IzA8/b2eRdm/JsxuVTvURBSeuj5ldsOeude7EMmeI8WpM6
G/9ZDnLYoHfbbwA/5FkPilMshwyQmtHmMgqjx0Y1mI923wZ1zr8MIAsyCTnc/iEKl5WBUpSYazYt
uJCt4kNmfEUTofahS+WyMliKLqWTCBsr/S9Cf7PRv8A4HfZU+ZXtl7050Ubgr0E78oiFPpRP4PH4
L0J/02XQfUVlpi3NvvlInpltZznwJkLOJEp9vNoRrWyNanAptHFEzO0UzYJXd6Ant61/ti4Unnqi
KfwrLSTtu6RbnSo1UwPrMHy2QshvBBXzbZ/71mE5V1Owz5WkwK6NqLTmkfHtsOOCR6HUH3aUP0E6
RTeCzVD0g5tCeerp31PnvylDt8iKPVOGULksF/+PtC9pshMHuv1FRKCJYcudqqjBdnlsbwi7uw0I
MQ8Cfv13bveL+Mrq0uU93sJe1EJXpHJS6uTJ3pshJ6A0wBsS7EU4/Ac+VbfwqgUL/zGE/3UW/yJE
t3Zvk5GJpELqn/DGp+HLfM5fyHG9Kw6aRCrCnC7Ms/W2CCxsUro6q1em4IwCfGs0cwCFvyTZY1J8
uK0+tnUNO9aO3/ChJhASqq+qVOfUDza8tW3p699fbVk1UjrXdOil4IAggHF06beupZaqkzmLoilR
0loGDtudq4NuyH3aXITL72jXosumOO2TjWHBjSjpOpYkeJmHvMwisagkP6ihT/68vb7FA7mG6Vau
SoL5qvlIXKZJ/n+5N3MexTrVoxNw6bygDP5h8lGd9pT3VYb5Vjvom7v3QxNdNWl3SZIBjkeI5pKh
vakVf7NFHnfIBqtfb5GvlCeoWdBkhYfsX911/f9VUmfb+FWpXi1d8apasmxFkp4UEZPFoWC/CG83
Nv6m1mPjhqEC9pGtbOpRRuSoNaykD6KxzN/flsrb3garX7/p1d4HryPT6Ib/Bvf/9Wnr6QpR3Eri
rL9iWC5ewZMwxZO+AVL6t8lvy3PajsGIvylD06bLcMIT8S/FKvAe2Ud+3+yJi5CUYbxB6pE6DERy
xRX+n9xhuzHJdsiG5Y7BWNRFGyCbhhHHOlfj59YpdvEvYetG2NV8IJ7Go97LyDE8u1qO02ZnkmXj
JsJqmFjviMqBWYkA5K/sIPQWtM1ynuZkCupMbs9q1M/hzWCxWbX3GuaHJsQKJHrC8zP4mmtOe728
DP9cw/7tB91SSJtsDMsVWa4nt6LIdpYHpr8TtudOhM0bNitxh1zdBppY8vkgQ/VEdHGq1uzjbZ9w
3d5/7kRY3jDWpGMdRh7AWGXi9lHGhrtJdh9X3ZyB2d0wJptHMPmz5tRxVbcW//qdK+L1eqn4t+13
Gy36lgb51DNd5yq5bPxGVzEZ23MKTijaOkfeqY18xLa8cQ65P864ZMsqLrv05InpMA/BQ4C5IP/v
53DdvXEO6GQYxoYUYwxkSDE8l+59taqDuwdIdF3ecJcjo30dpmqM07Y7qqR/9OYtym+bYAxXmfmZ
T2dfjHG9eo+1+30EXTEh326L5S2ruu7bcJX5XGFciYfFB788Ski+66po39KGnyTeOktv4hDJAJ6R
FcwRYXa8vbRFJKafBD/CSgvilDENxvBD6En/nA+dPuRgLtu4INp+wshwkmxB5RstB7EIk2go+3MS
lkfmbJVPbcsbWU461t26AjITO9N8BuPAvaRO1GfNaZ+ADGfpLzQdwhW2OqAsOZ7lUjpoFPecMnvU
rlu5GzZr0R7Td1Y87zKlFhWrxsU05LV4FnW3p3AI1TQ9Z5pVCtl9N8atC4RCUS74Lzjmc/vjtoze
8szX9Q2TBYdqyUDFUsVAFz36pACnHfsaiCECjfaGfN66CF1/wjBdL0z8SS7VFLeL8xAE3zD5+h6P
UCBfcsejXpYd47OuP2MY8eAHdIHqTzGqMQdWegfwFB+70N9pbYYhzyUaezKQf8cMPfUNS556AjRK
voVrtpyDiU9ltQKD3nX3S6MOfrBGE8jaZPfctxsR/mqyZgiGeEyIKmNj3/bFMsXDUhzqsju77fgt
S/JYdJhplT3Snn2+rVKW8zbRqiqtmpGCwynuyBeQwXQeOSXkkSyf+5lvxHqLyZmI1ZXrFg0Q7RRP
S/uHkzgTiIAxh+D2/m1HcfVWr+4vIAar50BMU5wX6VmnzeMUVB9pKg8kFF/2/cT1u179RLiA8qed
1ilW0j3NQ3LXpW0WdamM+bB+uv0bNhkZlt2uvFp4gc9wuw7DXatL52U73sWvumRYdDaPyaQ0lhb5
eAzm7GFZtwZgWkKCb1hxwlrXJyvsIAmfm/FXNvyUeBK/LRHb2oYJF9wfCr/Mx3ic01NQFu+XoTsV
nJx2LW+CV32pazWP2HoxB8d57i7zyE5d0d3vW96IxXmq3IZ74xTzTj8yHl58Hj5lKdu5vBGLddF1
GXH5FK+uB/5oGQVd/Y4tW0Zlkb1J6VcpqnUVwmKrCYR3AT+x+qPTbjE7W3TdRLBW2eS0Qz7AuSn/
zzIFp+I4y3rD2di2bhir33Xo3Sr6KQ6IesDb8XMZFvdsVMd952rYaTW73oAOtCEGQ9cxbeYhwr9z
V2dbKaht/4a1qoqGWZ7hZGshDsMAurU0OVCqNsRjk71hsSlZwjq5yj5JwhMX60Uke4ju4Gc8w2D9
qanHlI1I+kEdin6QU4aOnF1SN9GrLtPFoJmYYkrpHwroe40oGi3BuCEVi9BN3Cov6jJrHFirp4tn
mYNYO6GsPK2Tv9UsYwlTJokWCVzwHznhELsFME8lA/IcLLnsu/QK8SiaeQ/xOw7BhLB6GMGop76D
Y8iWE5vpw+ACAz0kp9sHYfuMqwBfhUJ/XJPCky6ibZ1HqM1GxfjUhE3UlM7GUVsU1ASzJmrJJlXC
wEJM5Ul6cZDNFt7Pdsqm7UpFEl5g84n8igQxcqoHPf19WzC2bRtmWzphrUHiMsQLUJeV7qN5kZd9
SxsmC0bHPnMTbBtpyP2U8CMmkO7Ue9Nkhy7BXGL4eZ4nP4hHL2DczMHMtTWPypJcmgjVTLZegdLj
FM85rQ+VRmVHr6fFnYqDmMpHluyZCQ21NxGpbT71ophQKsFoiYto2Wev5Bt4ZIvKmzBUPWZtz1g+
xamWFwcjvhnmh1OvODQe3bAqi2KaLKqotrE6rGC0ZbVEzYSHIcqjbqtaaPuA66++slktPaHXea1i
FXoPkw8UISHPU54cJ7/Y4DqxaD+//v3VTzjdIv0iwDnnc//cqeSx7b/eVn6baAybDcTK6kVhZe3r
k+7LCLiTc5DWG97GtrxhtrTI0zF3cbhJxc7TdRgMaNe1twUvscnFMF25umMdEphu64l3Mgx/uOO0
UzCG6YbhOg5pn6HUkDQycj3Gz7KQ4PNep/J4W/YWxTFBqJjOlVKxwhUjPYsXUqK0n79LguCkZbmB
UrQIyEShErGGPmuRrU2Z+KJB3T5VfF81zMSeZmE1dwBIw6gy8eDxD5NInpd+q/fNtvGrzF5p/LAk
9dBx5FE8SOZTpofkXEzpVke8bXXDZIuMue6a4PovG/Hozv432lY7KGzgKU28aYH2P8FrqKTv+hfQ
Gx65y7/3vn4KxBaw0LZ7w2ZTT/SjkmyKHZDA0mQ853Wyce+xLW3Yq9cmmTeEZIoz0v7Bs8A96iLd
Ar7YFjesFRywoewWKGM5tORIsmQ86WHdal+yWZNhsI1fhKiIQx9nSaEr7gEPKp/acI28It1QecsH
mDDU0nGyFjVUFCpKeiaewpTmeWNpi6M0cagTmUnbJtD3Et0egZRRPXcv/t56nYlFzYJwCvzSRdan
H1b1NNTvlz14FCi8iURtWZhwLa4+mNBjnTZppLL879se0pLfmCDUrMhrFMyQdqAL4FL04YEm9cdB
q8dl9S8uqpq3f8Ym/Ot5v3I2I1PzTAa4g2n2Ts2CDG1KznzdIpe0LW/Ya1WDTt/PISHCsx9qDi/t
KJ/mpNi5e8NmWTv7Ndc+6k86GQ/aW/4ePHTGo1tz583ThKJCeUL0b5VjrAjGSuT6XLnT+bbobSZl
WG1H5l40GW6G7VCc6iUDe4U43V7aInYTeippKAtnxKmmI/9rzhSmFamjP2zBFSw7N0GnKdjtSj+E
STE5nWUyvls3ZxHblr6awyt9zFXjT76jUV1X5SHx9b07rfsySRNrOosMFoyn1HjkUHHpHhlfNuRt
2/X1HF7tOpBBMqhrGVckxXHu+KUJthg8bUtf//5qac2ctQHMbYiDwOmPPShTzx0vvt3WE9vihnkm
QD9LeJkhzuoxDkv/3udbr/A2FTRMkxKat5icMsXNPJ9DMGFk3nTX9ntgJ3C9/zQuvhJLUsxD1gR4
YV5YRiLuDHjioeLXPrEYlqly0MK5DOYzZHAmSX9H8nqfEpoA0qns3Hqq4bG8eTxA2V8wYODzrl2b
ENIeHqrgDbKAFi2uR4wCTA9F6f+8vbjlOE3kaKI8NAXqAreZxT0oj53AgnEgItvnC00avoI6czor
vNAqfxGgD2T5EXennU7cZOJTnZvieRkVlIS035px/HPZZJuzWJBJwzdlVQi6fSQvXV2A81AIcuTZ
ZmJnW92wT7lMKBFMHC4LM4gOqeIahKt0Syy2MzVMtBi7ZREddJGEf448fQi9r1QVG63jlpzUxIti
vBQfMUUNIYiB1AtTBTEHqq2/1/PfXrHVnm4Tj2GnGOZc9U2J33BUdQGP49kjG+r+9srCxIuip72c
1hS2tHr+Nx504J2V8y7vIky06BCW4wp8Em5gSVqdmCLkEeVDdbptqLadGwE0qbtMZzVW10v4Z1ol
l3TZIsN/W1/ANPR7KPK60AOfNC5fQa+7Q7gkzaEP+WFU/S4vIEzAaFUNjuuN2HuRpZ89nnwkUPh9
YrmK61W88ITU6C1fhjgN8fAhFpJFNeb67VvcMNMwn8PBnxmqGZXzd5ZX5ZlW/daz0FW6/32vFyY2
1PHbql5WJAB4H6pPrTt8ThKMYeaseNTZvixDmMAnxrJ5ndpmjGn41UGdthW7btXChIfmZcL0wJBd
ZCo7agwiQHf/+9tSt6ijCXvSWRIIH6NK42T9gFCRO3+ue8D0PhUmPDQHNwRBx+8Qr+yRYSaRWPel
RcIEh7bM73XFOE5zwTMHnckfHvMexmoLN2gxf5N/LwFYPB19pC4ip2EUsh71qfDLbYHb1r4exCsb
ChO1+oBVDrEuQ9SOnNY5YRTE1uzfty+8wgQ4MUwYb0WJnbclblmFgxry8tIVzX1XJOe8aTfikk1r
DFtdc8y/bPCMGLfOdMmzv0cvuQzzlrHaPsIIqV3K5bKCiywG6SSNCswb7Tr+vCzdV4wXO8l5PO47
CqOelK9um68tnEK7FOUjcjEdS7rVjGQTkRFWE2/CAFp6rf8GKFNh4ElFQPex+Bv1Hosa/Qfh1MsC
E1VQE1CiWyOMnUGjWSI2nIJt8eB3HU2qDHFLTF2c5Jjm5wUxndON1xqLWEw401xr1L8G3cWyC88o
bNynkkdU7qvECBPKhBkK2LkO61jr8VCx5gFsMVHXBpddGmNOOe1ogXmDlNexaEXVAhfnh/q4yqJd
NsRjiVMmAR9FVQAct7yJC02D01jI+hKQdnnSg8uAaAr4RrD9p3D3RkD0DQtOGEn8fHR71E2oUo9t
GbD6oSf15BVRydcOfCICI4ZdHomek+VhSMDf+USDAUTfx6Yp2mKOprwZ02cfA+66F4cPA2bBtOlQ
vogyWZvjyhuFuTCLKhKMhiTlNBZTlKiqQOpN1qVDO4LOhnl+oDlJQEwXtn7g/eBKy+JTh6YapNIF
WKJZpDRw0LtujrhI/K7ZLqG9Fw7IYIoEEwu0HNNz6O4rBAiTT6jJ5qrx8hnXaXdWmLOZ59HVLnep
nvlUq7slW9rkWi5KEetIUDcvIh2cfRmG+T7re7QPJQOYiwTZPQtJAzoAd4vj1GLz5gvtoPFCmwyo
wuZz4UZtqwQY8+tHVvJ9p2oi6MZRYaZ7V/cxhkQu6qXH40N3F/h01yBEpDImjm6eXVcxUjRxKL0P
q//M5y1mcUus840w4YZNBdwM0oHr9ORodecqypP+V7b0P/NZ47W5abforixe3UTUpU5WyTwvu3gC
+QjmJbPR/zLmbAvZYlveCBp5XfcYUK6H2J8CeUT+W8XS0+vhtvpbdMi7yu9V2tT9AzspUiD/MRw1
Koo0wRADDHxegnxLTW0fcPXJr34iwNB1Rt0e6YCuw4i3dXOuMAxjw7NfxfCGwzVBdXggpKId5wa4
9lKIU9qwHLRTNFuqA/cq+WmA1IIL8z1VRmutwq1amUVwJnZBLz6q+Ven5INsBrispD+nKcJu3ocb
nsnyZSaRVu8mIw0HJINOXi7fgfX1jz11FOY8Bd7BX0Xc0y57V88Y9nFbF2wHdf37q4Py5rnPJhea
lhOhTw5XfTSsGFi9b3UjMrYOOKWDbB1irpSOljrw3jcYaL+ROdv2Tn/f+8pHUQcKvpAge4t9qMHz
TJutcXgWb2KO4aQK9yKdDkA/0vGUptNdslYRx+vUgYatPgBmzPcFDBNMiBkWoazRERkvXr4Cfppl
n0pCug1jsaRB/8ETDiyb6g7hCG+wpzqZPshKl9HSyYcyrb7dPmeLYZiYwo4Ui+QDbr5KOvyQY/j5
kTj5X6p3tsoltl8wfFY+5E3m6WqMC6CsHio29KeWLPqu8NWv299gk5PhskqaKWcaxBA7DrlfMeav
FFSDgqjEZHq2BUm1fcb176/MzR/qtayy/qqy9N4nL3RJvq6Fd3f7EywGYeIJwXvaYbwLyj4YWwBK
xB7Fwux0e2mbdAxLZkXtZ0vmdvEM6OhQR8HqLfpLQctyYIcmH8b6Fwhjs/bD7Z+zyckwbS+swJwb
4Od8mceNzI6tPzw0eb4RAS2CMjFc2UpXv5pyCIot730dXmq6RSdo2bk5ApuX3ioa1YLo253zy9gn
8tKgiRWpf8X3eVVuCAcDfIO14jXwtbw5OFX1LlXZhiuyHLPJK+gB+F4AyDjEZS/v3WLI8SYZ3Lu1
eF4DuoeNAxmgSS9YeRkymmnpYofgvUnqgsInyXbjEyxnayK5pOo7Kh08xMm+TQDabXVbgdZ91wRW
7N6EcZXdoMZ6QcQUVTnEsnDdo1d7W9hp2+4NP5d4KNaAug2VW5Sc77gvhuPUULphVrbVDR+nx1Y2
8HLevfCT+pNTyaSNpjorX25brUV7TOrAIcTo4fXaxiJYU8dt21Vnl9HsMehmemj8/uftn7GYmAnr
yseZ5OlVSefAc8+Bk1bH2envqnwLJGITk+HsVob6sNbwo83UzZGUa3WU+bzRDWhb3LBeJ8Rr/zRi
cdLSU+2X7/Nxi7XbJn/jRt52zVLUA2q5vkZtexRPqd9+ntbqQ+nqDSJe2+6NO1aZSu2nPXCSqk/d
c+5g/jl36BZq3bK6Ceq6joMTk4MY3Et+WL36fVrW+2KjCerqCpXMSVZg6aTPP6m6LIYI9JxkXy5q
grpI7wdjGvqIKBMdIqfNnnvqbaxtyURNVBegojXetlD+TEcQffbJvaPHaPDbY5g4sc7YPus1AV7l
4KFNlUD45Vic8Pj9SN30D50k3/1saxiPxXJNssE8V2vjtmEbdxO9lBNG0NHurkz29VMIk2+Q1Fmv
mkENce2FEya4YRaij/nKH2+7HZtyGoY7VESm8yjaeAbd4wU8psUpoetG1LJJxjBdRrpg6RbexiVu
lg7VcS9AEyHkPqdjMgt6btfWvG9wHy+mI+HJYcm2KHssOzehXWFFWJfluIU1NfKdqnj2tXMJy/7z
balbfJoJ7Sq8JeUtCdpYC1JFE/BdNV2eeZj9Qu9PdPs3LCdrEgpO00iaIRVdnOL17mkp2JRGGBzV
bUTdN/k/kDKYQK810wgpitB46JYDbd47REZp/r3xhw/eOpwI+eDSn/U4nnlALsG0M4yR64m9umxk
Q6VIts40Vuny0VFB+diljbdRJ7Qd+1WWrxavAsD7ew+ha2C4KzHUjo7SR6nWWzZnF1mKIf9M1nn1
E21RpnkwrjRu+PKNyzCLRto9dDxY3/l9x+ECKcQp3S2if5saGAburOuMR2cUtPuGPtRBDxpRdLFu
XDlsemwYuO8X2ZS4CBDafarWnw1GIoTe+yHbCkD/AM3eKIoRMzLnuTtgKun1atnz+2IB+0uYjxcx
OHEOHpVszacItMDHHi2uY7p4J+rUp132Y2LI9FSNaTsBtcdp/ewX6tyVW5VQi9hMDFnVTkO3NsiW
nIyeEQLH3o1o8IMOG5WLEOr6htRMGNmS+gsbpbyyoHQEfN3Fr77Wlz5YSTQ75AE8cOUhC9uzB8TA
PmFdv/SVViObJzqZWY+mP04jt13wdlJ1+7IcE1g2BKKs/Gsbi5eF5Qvx6uDHIviwocMWAzGxZbUe
u1ENGTAr5bNu1QkX3cs+oRgZdypdMK86uJA3mXMCXdVRqn3vr65h1HLW4bC2IRClU/tUZPJ92jkb
4rDppmHSAZvBu1FKpNsYIUSzu8Wl0VR+3ByVZXGxJglhE2TF7A5eHxeo/r4EldedZcdA5uqpH7fF
/vYvcBNVFga9VA6qN3FIf6ULMr7cey77fNyIq7blr479larPs679voKAePgNo8S+TwLjBNbq8+3N
v62N3JzxSjBthwwJCIzgpedTuFCkfFW1657DTWhZRkvgYDOEt6xKn8m1N93XmyMnbHK5/v2VXFTG
ipVmKC0n3fAlKedPbMyPdBfZuU+5yaWVK1DaZFwCz5fXMcd0FMWcT1WYbziwt68j3OTSmoTjtc3i
ItD4/JCS+zJ/xvcc1vnYj+fbR2sTkGG0WbuAHSmleP1txbvEe56a8h3PdhXEuQkt89Ysd8FqgJAC
jhDA2w4z78DeqoLjqMXP2x9g000jGOf9LJp1QbMxXd38vAq3PucL36IIsKxuAs0SIDOahZIxnrvh
XoEuEE9G+0zWBJr1Ol05d1GgXklxz9cgaoL0Uzhv9SW87TK5iTZbVlWUawXVDHNxr/3sLhfOY+5V
Z+Vt3UdswjHiq5PKMkMugm5F3bFDiEFXJ6227sgWxTQZtcgKEGieg2vJ4c0lTOW5zar3eDXY53VM
yJnu2oap2kHtMkh/gq0IIEK8cexSSZNPi5BBAEyiwHMiyi/DjMHvTKYbWZRNLIa9qgUl6aXEsbpZ
eT9XnxbWffKcrZc42+pGnKWJ8gM0pU9xX6onLwP4LkkfGrHFDWhb3rBVh3dJm89XnRTeBCDO3AKO
2529JjjdlrzlB0x8mez8ErShPd5Yg+ZrOYGDPQjb96sCgejtH7CovMmgRVaeioVB5X1MATxkRRMe
VOZ+2Le4UZHO22QKGgfV1rpgww9SzOzvnm+Of7Zt3bDWqsoGjLnD2bq1g0F9GBdxLDFPcsOb2Va/
nsirQIuXzkayCg/2rafzU9mE5aW6Fv5uS8YSCE2AmZhqNQYdWsMmOd+RRL6fknuAKZ61VphONo8b
N23bRxi5cQjIGFJ4xFu1DPeYMvQ4uO6utJubYJ+JlkPdToizue+D2GTWTfR5n2wMm/Vk17iBBtWa
wAtnFa6X0Ae+hN6viwAQZ6Ybsdx2BIbt+mQIBy5X2C6eqErf/xjq8Ovssvu2LH85fr2Rj1iOwIT7
KDmCBE/BRaRlOx6RcYlTx6utNx+LfzCHv+JBQGTVUoJRoiQX0Yv7OVg/SslOt4/CtnnDgP0Kb85B
gcY32i9fxALHDwDNhuO3rW2Y78J5V3kVurCcNZQHDEp8LGYkU7c3fl3kv3dzbsJ8RJCxYNIN6KFU
+65j4RBR3X1tRtCuVU614TstGmTOgeVNCFZbgR4SL2XlAd3BZ6ehn71BxSAw/dixasON2g7ZsOIu
zEmRO7JHQ1nPI5+kf+LlsATag2+RyNnOwgjCTqBI2LAJMBJBHuasfe+7WxP4bJs3rBkTkxym0Wgc
67mMwwUEmeD3IN6+ngxuAmBW3ONWsPMAr0Drd+GI6U9DUv5xW4ksUjHhL0EOAkMQCcG4ljC7FCkn
l8EHlnbf6sYN12VVXwUM+t8R8QcXsoj6qt+wLYv6mzRaE5uUuzCERu2RB9A7n71qjvvAi7xmi/XE
JhzDfClbxzBIkM4qEXwvofhR4OhddCfcnALr++HcK5CCxzn1LkSUGrlssA/AwU2ky1qmbpmvONVe
8J+dI8XBC8AltO9QDVNVLC8DJDu4QVw7BWta/ey7YR/9GheGlRZUp6Ss0CKIomysHH0opfjEpTje
3rvFnZmg7KzsW7emTR9nwQ/Spgey6gvqm4dCqGjytpymTW+MsJt4yZxVPSRUciJ/AqwqXtYWXQK3
v8HibUx4tisDBwhYEJ8EiTc+9fUoot7v5Sl3NmdhWT7AxGjzK/d16iw65o287zx2puH3fZs3oi3m
kjaek0A0Van/WqfsIBBgorLZ12LKTQxqUKPqwgtkPABtikMQDsV7Nuhmo7bztlyomdKWvb9WbiAo
QI/NfNcVzopENtuHjaJmo0QuUz/pNGMxiGcelmU8Op28752t59+39QaTyX/P9hneu3JgZVg8yDom
dRuNefg8T1skE7bljSAoJJ+pW4YMbR7ZM28fWjq9r0i/S+mpCV5vnGWuvHSZ48Wvv3gD+eIm6Z0/
ks971BJM8r/Lhrg+BSsxZ3E6LUev508tr/F25m8ULt6OVeC4/n15z5foZnc1RUXTO/reetRe+N3x
APJP+o0nbIv4TdS60zmlkkUB8Vf5sa7KE08y4DT3PZaCd+P3L2ibdubTrDiIm73+mKf9cFBuvjXj
1rb5699fXUTDNu/RLMtozIbyTivvzk0RsnJ5t+90r+b8annwxS1KMBiWTsAcNyWHpAU6pCrOt5e3
eAXPCIhi7ELceyqGh1gHvNP5iZH6cntpm+IYNlu5qeThVTABDaLUT4/JLO9S9uJtPu7bRG+YLcCA
AQlnTuOud2PS1Hc6WO/CTdKctx8QqZm7+uW1+at1aTx6WX7oZga308ganbQYkBygeHLINYgv+hKs
I9ytq/vbcrMciZnWtumqFzrCUfPCf+6q7ApV2/BEtqUNW5YK0y7JQPFFSsQULRS03nePRvPP73rq
TCqZ3FrBhoV7CRoekap+f1sgFkUyyWCnYPWztml4DBTi85qskVbul9TDu00Q7jMDM6P1apQ4wyDU
MXCNAImjh3Ar47GJ/Pr3V/bbU+LMQeroeCzXg1yWaGL7OJaBV/196TBxpd+XBfyal0T1WN8XIv+i
c0yLui13i3mZ+Szq9yBgcWe4HlzSebgcc+79OYThxvJv57PAzvy+/WWRY10FLbafsg9FPT1nfnHX
FsVl0GUs1nTjsmL7GSOhVSKb87ZMNLz/V4ffd/mnRnwDgU3E6YbBWvTTTGqTAZxJSM55XHdNdsBT
rIqCRH5Ky4Icp03qOosimXltNqClq2cui92UfKBuPhycQrobZ3F1AP+tx1Cz95CEzlwQryKxo+sj
n95VTh2FLe4V04+mPYtR7nNAZoqr+zatfdriIzDA9IIegz+8Vs3H2/pqOwcjEjdpqNDUk/MY/ep/
adqe8sL9wvvxme21ZrO7oCyKym2qhsT56h2naTkH3dZTgu18DWtO+Xilk+dzzAoof+QsktyDj3YL
m2IxZrOzYMpS3hVBx+IaDfZE5d+7nF9Uuq8/hZrdBYsQPRmagMV9T4+qbt+l1N0wYJtgDAOeG1aO
QkHmPs8/UAw7X5utSZwWoZgNBY2sUq9Pex6jico7yGp53+MSc2ymZiOztTgfs6NgClpQey0tias+
O4r8c+9+8/v8IfHjddiyXdtHGJG3ShIHUyDgpoupTSKWZKix+aSOFCZMbZit7SeuFvcqiI1BnZeT
gO+RuKsnrP4kMczCCbccqOWEzeYCgb7nHGgw3O7cuj203eQey4muG27Btvnrr77afI4KZKBWXO7G
mkUS+Wit/CPz8sttr2M7YsNuqyas4QRqEvdFGmkwX5fexy5FSySQQ0Gz837NzGQ6aUKt657FDOBh
Xfpo9/fuB2eLE832EUYsRpNts9Y99HQiXuS6TyP6ROe0ADvBH2m91TJqOwjDkIeFKSE6HHMhhzvw
0p2zzP0YbHJ9WJY3OwxS3QpZ8pTFiR9c9NAdkyn55BTLRopoiS5ml0HpTt2wyIQB9wGqLv+vtFx+
BP4vMPrs01Ozz0B7AND3OqAoCoM5rmyitBm+kX4LoG8xMrPVYFaemnDO0KCiempS+eiPw4ZobJK/
/v21hWkhMjb7OFifuSACrIdjnqz0MEi+bxIWNdsLZCuHfFzhqQf06R5Acf7ZCcHXA7vbcqM2+Rh2
XOOWWjuTvJ7v9d5V9+IBnPPLviBGDfut1ypM0hTKObi9e6GODE5eUG1EGZv8DesturGUsypZ7BF2
3+QNiPfH+1VvIThtyxt2W7PcDzAoGUmbG96tmNLD8+Jhgae+7UAty5tdBg3aDMIAPD1xQ5ynMsz+
AE3FQYXytG95485LpmFIuyZnmDlGL4qzY78E30O1VUCx7d6Ivu7akTTA0KXYqeeYzDTy3P6s852F
T7O/oPVUNky+QHGv9l7croz7KpWRcMXLbelYvJrZSJDnrddmKeo/QtXvhFYnh00/ZFMf/HLLcVoM
i1z//so70J70/eI5NJ6qIh0iTGnOggPK0WTnJxiG6y8q7+oW2k/b5rHQ+X3ZZ6eRooE8YZ9uS8kS
Hv/p/nj1CQ3hYyhGXFvw0lidSolnC8HEciDV8BPg5hp3yc2ncZu4DGPOUYjOJJ6t46ACIL4H2POI
EadbuF3b6oYtK5GDjnDAeY+yeZJrWmNyZ7v15mhRJrNZgCs8KJQtLNnjaX8MiuIDLVV1EDj+c92R
rXBj+QazcYCOjh8EDS6rdTl6xwTjWQ4Lzz/fPmqLPZtdA/kY/g9nV7IcN64EvwgRABeQvJK9y5Yt
eZUujJnxGNw3ENy+/mW/kwYWGhF9kqIPIFlAAYWqrMy6g4QMLpFF8Wucpq/DIvI4m2zClCYbXX9/
s5QAahZtDfjiZS5YhQSi99CSoY1Zn30Wha3X22Sh68e9eQhqMWJG0xm7LOVGkwn+Ede9bHa3TfT/
vpN3sgV6s4BwRn/LZ4S8YpSPWP9Jmf5w6+00tt5xQgTcqzUR/ilnbnz7iabv0VxcgpAHyGruXQrW
nGWw7BX9dd/I2rkcRCsZGMOneCF5cLh6QiugxUymlfSHIzsNGN1T74K8yj4k2X7z5EWs7HD7zU0L
SfNkL2iyGaVTRBRd8bEia8xEgAa9ep9Bie72I943O9N7CBrXJdwtkFDxC79u4xItu9OOp0ipWeb1
/bQTjvn/rtNrQzCRo7pe7b2Pa36pNgBFMg7ioi4p5zSeUpvqr+lTtGOatIgeh21kl3Bch+OU8b9d
Gkyn++yk+fTml3k5+hOKn0WPsmpeLMUjzeVoCe/en2kIfv7XSukq0Tzozjh9XHUe6AdR1VvM1mHX
rcXTfV9wNdubDWNb8sIHb5p3cYLyY5O6VSwnG2De9Pqa886eH850E/5lFVniCGAv0u3biCzFxNrf
t1/ftI40L5a+G9UZ9u0LDaek2MokCl7pKhIfV1jevLbrP7ef875LM72/oBsJCZoUn8JKqD324iiB
bO2zYX/f8JpLB9wHIbHXr5cNAXbE6mMu8stE5PH28O/Xs5jeWzBX2RStOIehFQr6NJQj8v5z3f8F
vpR4aREIgDEMr2BxbdPDNNeenWFpx2tGIXXVfqD1aXS6pKiRIlmjXYfHqflfMMxYdirDxOjNByFp
wqZzXaTguToXEjSoZbXLwex+23Km4TUHH4YNwAC0EV+myT+h0+HTggxnNwdfbg9v2Jz01oO1LL0J
N2jvosLydyGmX7LfLHuH6c01x44WwVGYa3FKzP05ctDYR6JfoHW3gHRNw2u+7Ycrko8AqeP6ED1m
LEr6qXgs5jsPIF3Fu28CWssJOZdBjGGayL4KnbignhdZJtYQyjBdwDuPpIvmLyzTLdySagA3J38Z
h2lfDCHyR81+Gb53RMTOZivBmiym+TgZ6JinFKlUsaYHga65bHLPzrBZfNwwvN6QAGnOpnRnzDdz
tkMHDbUepXGX2NIwhpWqtyMEcz6odqk9NFQMwZ7Swj06A7NVhwwnhc56GwZdRKaFepd8HD9sEgC6
OXxe1inO2X0Zf6Yz3xZTJvNWXV2NL4nLg0RJ5yC4jczb9AXXaXlzjvoFlHA4ENlgn+KJQD+LGOZd
5vkfFf3r9l5hmmDNoQcxtFVDYCMOXpylkUnHug8g5bFs26YP0Bya0y2AAIyPCQbtw6rmnZOWl0L9
E6W2rdq0hLSzenKdBhpZnndZ+PYsVvczt51vppG1gFvylEMVGEFMTdu/88F9oL67u8/qmtemuRR1
FOJWuET8gtT1TuTzLh9sF2fDpP4B4ZJpFrRL5F2AKkR6YThn7npkqOzffnvDpOoQrnnKUpTmyHVS
h0vT+PFMxRe//1dYz1/TE7Twupv5OAZc4Nas5iFGSTdRaf2j3IqDm95HWs10GNeCVD6AqNdDuBJN
3KJzv23pg1Pc12oFiPt/fZcMS7VNHb6hAV113M2AY09Za8n/mmZYc9sOF03GOuJeprl5LiRLRrI8
S1D83p7hq53/vJEzHcaFbqUuIMDqXrhTvRbS2dM1O7Wu+NSBV8jNbIeXaZo13808SRBOZN5FruVh
E1ssW/8j43XSpIvlADM4sc7NKWtFVsB3/Us4l9+iEtIWvHLuq6IxHdHVgC8gClI4wtwUZ7dQEIXv
P4vNBgU0zIKO3AIFkhodmm2Xdm6PLilOERAtjYjiMYz2bhDehTdhOiVnOW64dvSdf2nlc1Qmbf0p
4A9ktkyAYaXqQK4+aEha8xYTwMAq0qnjTKJE5cXh9ko1zK8O5iLcQ8sG6hS4QoHCryFbm2xo5LD4
wf8JZN5xBB3I5bsMTO0h0G2gRCov/VYrXMeL3962RYeJum5SbeVwbNbei4m//Exx30VIXLcJmn+X
Q8AUv9OMmsP3RAa83zz/Mk/k4rvzEbfeE3rnLCkH0yxp53Q+13TLg9G/RFUbD863Zv2Uk5fbU2Qa
W/NyR/rOxBysr7WPktGLviDE2G2Ne99tR8d9je6KW7qHKVqzOdrzdFD7MWif73t37aBuud8ugKwB
hriO30EbPB4zNwuPQKNISxeAYQHraC8053dgYhmRixSD5+0FER5QFzwlthDMYH4d6OVNUFhmLs4h
OW2gm9sOoMJ+9ufGlnQzjX/dvd7EqG1QzJx6jQfx2eKU981uHhdo29oybabhr2fHm+HRtdlORZVj
E2yjCjd+cC31S7HtqjC1hMCmGbg++c0Tutnvw2yh/mWYi49OWp8Kue3vWj46vgv3zaKY/eV60R9i
3GxPnLzkrLNs3KYX15y2kwVVVY+ZzZsgkVu3d7kNwGEaWvNZEJt5uClz4K+qqzas56n230CpwtYW
ZJpVLbZmLrQuwr4GaliNxzYdnljuxCqQd1pGc1vCyjaSMzA66DU99W2fHbzaEfdtxTrKq4k4cSHi
eD0vxWGqwv0aysNKbDh3g2l0jNcq5iotwsm/+BlNwLN4ZsAkzFaqN9PwmruWmxdKsjFcPdY+Cdzo
OGzOzultYsum4TV3Xfw03eam3JAgkrshYke5NA9dOH2+y6H+gHapmXLKkcGhmfrU1Nm5o82pCxxL
NHE1wjvHvc4XuxH0V9di8i5UCXfXo3Ft7/Fi/KxIQfdeI1MVc2e6jxWKuZr/zmMWliA12C4zEC4K
8dzgbV8EgvmFefedLjrOq6xDtawuboJZyve+qE5Zfh+VG3M1Fy7LCMw+LVAKvci2BKJjc8zIeqeP
aQ5cL0EXBht2fafqWTyzBnFphJah0IYWN2xwOrpruQqC4U6/gJ2WgsCt8GQ8raXldmYaXEtW86bZ
lgZpGujSOvvIaQ711NxnGB3VNfpl76aorlyGwfWyn07k5t0+VW7LPoQiyj1L4GtwY71snQWFqDOX
IPHUKOiDoui+8LPT2y5O0ft+pmumTlsbApSM1EpYhm2cbkUHyg3gw6nfITtH3HI3bSXmHXIEX4t6
y5K7do8/MGvgxkgd+DhgifVOtF9K0EysfNzdN/rVlm/iCC8cB8gcdRwyVf3Htf9LLs7J9+7rzmA6
Yk056NdvwD8A+pM0Hjmg9d1f0LHb3/fu2lZEmSvdZqr4Zc2LDw1RSc68j3Vhi0Gvu/87+6oOV6Or
dOZuDYDZqcKPfSqPPVjXCVkT2tsIoQ0rVlc7V0UK0FfT84tU6XPk/wUajudhvatpkemkuPnMqhT3
S8AFW7IPa+9Jedl5gga3o8r7bkk6bI3MnggaJ/Uv1ahOq9ceAsJPJLMx0BjMo5Pj9ktOyrZCwBXk
MhH5euidYZ8Xd5YadV7csGfl0BMkqkErnqBOcJRjmIhQ3Vd20mFrRTEg5xiiLlS3/s+sTJ/QW/Uw
N8Ry7JuMc/39jefikg/4yYK141P+eQoUcH1i35Hl223nMqx+HbHmTbQaW1asF0HXA1JEYJAb907d
ncKI37f3/D9/8eYLIkS8kXBKfnHd6OJLN+FVe55X23XAZCDtOgD++R4yErhjsxIaDxlH2Jv+Clyy
v20g0/BaKLE2VSnLJeNIsBQXlg67HmEFj2wpKJP9tWCiUY7aepmvl7R197lDIJ+bTbGY5adhar7f
9Qk6Vi1XfS26DhnTGbRLg2I4LLM9LTPL/BoiCh2jFkX1BjQ6wNxdPR0GN88Ap69sWa53zc+Yq10J
xtxXndy29lW2/0QQLYUG+FBZ7PJuRI2xr3PyZmHOwpvcNi34CfGQ/BzNkF5fWf87GgZAKTo6770l
tPVGmr7j+vubZw0D7UB34LSvQf8kQFDVFocit4R0pu+4TsybsWta9jWvvfZ1rX8L7/NUfwyyryI9
uqONNOBd0AkspR3B8xyysWlmPGGaP7AWBGEh3Ql0Hzsd/8E8iUZ5Zsn2vbua8CjNnceRd76MMv8c
jm1SCX9Hgai87QfvRnYYWnPlaEUJfwzr/DVPg33l5TvakN8Lcz6O3vwJxdiED9haWxve2DTlmmv7
UDxLV2eBOLvMD8AM7tTGkzS/S0uKMf2WwOSiHMJgKDV5O+zgCVHOrshyi7EM86D3gFTAPG5FStvX
svpRVGvMC5si8dW9/gi48OKaS4NqWMmqoNmrZKDD3/nuFhf+Yy8t3mAwux5I90zOTreBmFPw9nsA
Xqp2LA7d4lt47ExvrzkySz2fgssxf2V980yd4PMsltPU/ZtlypIgMj1Bc+cpqstZcWx5K/HjkJ5X
BzptzkW2lhKpaWY1Z3Y3Vrshw/hTO5+D1N9708/bDmYaWfPdgGx+P6JD5sw5+5aPLq7e1LGx6ZoG
17y37rNgHNcGggN82VFInte+jYfJtGQ0T0WptfaGGWt9Hguc8xd/XB/K9J7gmTE9eF5Q4kvRcumf
O64eFfM+BY3/yePzfX6qB8+AqLhiLTv/7C7SeYryWR6ZXO/SrcDLa76azemG7LPfvuYeTdRVLRJs
B9EXadOzMVheD57BmwEBe1f557GosoSSgO4qZIr3w7zWFtyWwZ30tg9cp0FHgPamUzMV+zJsEskD
L95UB8hNZLtEGhanHkavNNhkEc3+GRpF6kvlZP7T3HbD8S6/0iNoXqAJwEcEDS0z0icNdCKTPrLp
hhtORb3hQ1XB6JR+3zwouiSgjs6K57xrYjK6+yh1YzUlvPty+ztMs6258KLE6HgUq0mhZ9dH91MP
stTCsjGbBtecGFrnnC8UqmDLFMVrUz7X3t8oKFvCEkOMpcfQEC/qp1ogfqOBTLYG2kuunxSTA+6P
5jKg7SO5bSLDQtKDaSSV6kpIyU9IcfW7jTTiGPp9YUmdGeI4PXUmqJLFFX/zGo4fRO7GMn0euzJ2
o/2SPqfobrjvI66u+CYghXwO6SDUjV0D+aDKpx8cZaNoMtnnOvtvhmbthigasPxzrop/OjfIdnRb
bPKQpsGvv78Z3JPbiCNGNuCddGdwKG+/Bs/GjGUaWzt1m3RdGQ8yfq5TsaDYOW9dUrUhsOG3bW5Y
/rpChFMuNZ+qyT9XzervcOGGhPuysP2EBWrJNJk+QXNfhCSRTAmO9zIkqEDQMRjja6bU1vpi8jHN
g8FxTrYyb/1zkZNTJCroylX7JWIP1USTUDaWE/N9J6B6qwfHWdBlTg9LVcFh7fMgzlpvV4f5Cf0f
8YYZcYrK8qz3Z4XqXR+0qlp/6Dt+Dmo5JGICw2CRVx9dL68s2977xxvV9SPALYJ2+QFPwFOO5dzG
yxD9yEWxJ+FdiEBGdRUJV3rRgjPTPwdB9kEMaDfcAj6fqzSdf99evO+vLKq3fYCmT+AmCedY+57E
lJXlaSPdXTLneH/NrXu0lCwTKDbP9YYqwTQ6xaPwSHbX4Ux1IYnA90C8zoPwhfi/5rAEmaFz1zZK
Iy2cHj3F+0HW5KXI5t3Kl9NaO5bjzGRwzZW7dq0q6N50ryAa+bFx92uXt//enkvTkte8mBe97/Uz
3lrlzoVCOLYPDqEHANRdw+udHWoKopSBkua8+L17ppKAJHEY/R1qTrZGZINx/lCPqCgpGjf0z1Gj
xl0zKe4cCdvUfNcFj+odHD7vR0EdghvBynbBFLx6KXD3ggexmBBR3LaTYZcLr/vFm7OsTx2vCB2E
Q1FTvArwoqekTGaIT+NyFjSPSG21uwjw0nuy4Azkmv99nFeiiaqeW/IiIwFKQDxq5gmwjRZXMCwq
XVICPCyTszqCn1EKGpK1m7LzEvAw5qpx9rcNZpp17YDOwgW3hKYnL6vMd36X7tbClqoxDa05cl2s
ecNXxO+OGF5VNnh7vy5sICTT4JorVylVhOcNecnkwmPVRmHSe2BVus8qmjcvCLdU2CBk30SIoGXa
9YWNGN3w4nr/hr8VwxYIGDz3wU+ctYfBuXPH13s3oq3CidKM2IMy90U40HErptZWnjesRb11o96U
yxcU217qzfmWg2P5JF1cZIJ1TS1L8f1AiOqdGx0oYOmyyuy1hgxAvl/aS+nKuB+Ttv9ye1oNUUNw
/bY3u4PDFjlkAxZNOawxNqMfNFRYO845HOqvtx9h+ojrtL95RE/43HI+Zq9dXex4lET9A6HNzquT
Prtv09GZeB0PdRmUf8hLuIldSMIzm8TZa8K7Monglv3vFxRLNIXQCycv2Db3vjPuABYFH8VdIkWg
rtUc1y9DyKwrLNLCy2I/rH5kyxjn/Wh5e5N7aZ475TNvWVj2D4LO7Rz7YvScg0oXtJTfnmCDH+id
HCF0+TqPB+3DGH5aOXAqXwKbloTh8Pqji2PpqJhxQj2QUh7p+CmqB0SFcu9ll9of8evn259gWKM6
G68olS+doYMblF/qIYnWD53K48j5CpiY5eQyTIPeylGDcs2tUJY8o2XQOfGNgjor95mNMc7gyHon
RzML1JUoJiGgIk75z206FGO5D1PL9cL0+poXe1OnQsonWMinu7VuHrLirlZyRvVGDsjThl0+ZMGZ
ZGzcK+arlzoabduPaXVqzguUaID7HaY2BE9Tn+e7iK07Lxx2t1eOyS6a8zZZ2ks1Xnc3f9w3zRKL
9h5YHMyi+W0/Ro3r00K+ihAYSyf/Xo13Nd8y+kfTxlq4Y1oisAXAaeziEFLZXSJmMVkSBAab690a
na/cPtx88dqN/skPUdcZw4fasVHzvS8Oi/e/uvGbIwV8rO7mknBACeA5a7tYhbty/spUFqP3MM4j
0BmyUwomdkB6Drfn2bBD6D0cIA1a/HZ2xetG6jidT6R4otf/oq+1DcBgcGG9j6OD+FLYBSo4R6Cm
+5iG9byjos1PTRiJGNSV/973JZonpyxUaTHn8rXpz7440v61mV9lvqdQ8rr9BINP6CS9U9pnMhs2
8sL6F5JvSUNsehCmkTVn7tU4j6qR3euQTjv4xgcqbN0lpqE1R6ZsdmAB+ETZBV8DSscYrTMWfzCN
rbnyEl33swzrNeumxGvb8xqMlgu8wdX01gwvRJPdssEipZMfwsw/1IJAGoNYhjesSb0xQ03OUKLU
yU9M+XU8ice2lN+abqjiOasth6/BOjoRb6qmWc5qIS/RyOLeJ7vZulOYrHP9rDcbRTuCRbtqpu4V
9/jEd9uEN2GCAtl9Z7p3feyb4QGPQm3T67vXtiTomfceSmh8WJzIZPmrtd6MXZd0i3Cb7l6hjxnP
rYodeSmKj+v067aTmkyjXXObQIU5SO7EK1HNvpV0x0j7OcsXS27DNLzmqQ6XPSMQfXhNyx+++sX6
7032z31vrnsqeOK5C2rBV4edIH269+oD6+nh9uCms8XTfJXXOSv8Jq8fsvXQndVR7MtEePtl3+6K
p+J4+ymGydXbM8hQdXzjEXlJoclAhqMHMV7l78PZUus0WF/vz1BpPtKsn4IzdszPCHi8uOqG66k4
BJYvMD1BO4IjNXaUEDc4157aT9W8h2bjU8lny45pMtD19zerPxCqYRM6Fc9BOD/UEMdk6byr1HCg
nFm+wLDt6G0aaqoKUuW9em0oS2ja7dVo813T0JrvTn7IiyVbgnMGmYyP44pyAqFitITiJtNrnrtG
YGVBZrJ+CNpRHDMOkOyEJtC4jCLnLmgI1cFXbVd0uSxpcK6iMcnd4RRSW5rc9Paa93ZyXNZ5ioIz
X5aXboOIU+C0G+rwvi2BZ3qC5sFlUbbMTyt4cEe/kQwA7qn4GPjTfZu+jrdCvbFdU4GVn6Jqd/Da
coJihSO+3d4ZDC+vw60o2ybk40NchiD9E3v9tu7Xqnjqo3m772DRYVeg8RlqF7nfM6Rh9qJa9jNh
eVwN7DSuYWV5iMEDdPBV7qZNiOH8U1Zk7W4c2vqUVZMNwGca/Wq8N7uD3CKUFkDzc+L+9Hst6Xpy
y8zWZmAaXHPeDQSIUrSpf5onJJYbj0xJ2NikbUyD677LvWIJxEjOTvRlcj/Nd7VZMqo3LwzT5qUB
dcl5qAYoJm4nZ7vvKNF7FrATb6McN3Iu0uM2/SOjcxP+vr3WDZu83rGQuh6BOhqMIdhH9HMrcH/W
7DljNoYIg7F1xFXoiaifmomgTt3FPXUT1C7vW9862ooH6B2AxgY5qyxL1Eb3g1T721Yx7AA61EqA
LYMP9UrOtfPUDn3sooXm5+2hTQbRTtWuT0Hn1nbiIlkdL2F4lH1pOTGu5/6fYE6qo6u2sqv7NezF
hTgfRPqdemsix/0cgWdtbC1GNz1D80zhzpVUqMKd5pyvZ7m6C9J0dNpBXLY41Hk7nrnabAGOyVaa
p5JgTbnLMQ2LX4LIoJWxs1rxN6bBnf9uYEPGpCLiOsfd7x79d01Jd7en+H12L0b/H9e+2RsX3mau
H/YwUv0LNAxdcwjQpYau6F0atadseCRFFVfEt1wQTV+iHbYRKSPHa6W8QMnjnKElRdaW/JfBD/5A
WpWAWhVKisucP7lReHHF16AZ7ouhdHhV6s9+B10WAclHMH6wIfFw9ywhZXN7FkzvrkXHS9NPLWsx
v5UjZMzUT1BO/y3R4n17eIPR9dbEqhxAXskADiuL7cfmyxcQHFhKKaahr1/0ZvkUgyy8JsIWMQR/
j7P6nm22pKNht9cZdMNSjk4w+eScFjIesod0/um1L9S/L5ynmr8ORdTNDuLis7fUCcKoQ1PnliPQ
ZBPNWz23KJFybNHqBuXpOF9AldRn3f6+udTi4XEgKb9yhZ+HljwJUI65s42PxfTemm8SrJNaggDg
IsHNs7H5c9vYOPfeHRrQqSuI9M0ySWeIDtfdIC5+io7JcFZjXJSrs7ttk3c3eowe/nf0pVm6kjMs
lcHJkop9TttvfUXjrvmShxYXenc14hGah3rtsPg0CMmZKuS1mo9h9tCIj9Viub+a7HN97Bv7qCiv
wMkDsDHohMsHnrWoFs5lt4WWo9D0+pqbDhFnNXMrcmZujnT0njifNvpR2II+0+tff3/z+hv3Aerq
RnFxiuyYL/UT66TFmUxzq/lphGpP1hYZhlblkzcgk1iM/RaPJB/ijG3daaZdaNnlTZ+hO25NIG0U
THAAKnZFnyeO99ftFfruBo/lo3kto3WZc8B1zu2SHvLtyZ2WZKxt+QPT7GqOm24Z3VJfCZBDj0kT
HAMp4qr917Wp7hreXsdODWHqizwk5Oz2X8s8T9z+16Bs5WyD0XXUVJstReYvBUEwhk1ydf0tFrL5
dtvupsE1t5XU6aKA1DhEBPusRPQYCFujk8komss6NRULmYSATnb7CNhI7KruEtSzJSQwvfn1sW9c
CjTZ7tpDVuTUheHXghM/caPyLiVKoEuvD30zOJ2QLAjXJTwtV6Hs65UnoN1k8SKTYTSPbWUFQDSq
tJdrHSAMWRxAWb1obfxDJsNoTtqS1HMmpwpObVt88Bo3OED+wz3ct140P/XCYq2IwmJ0UVqunDVG
08fx9tAms2hOOrmyb0mICfXQqHUYygoUyV30tGTE291+gmEb0IFRQzPhmAUG+swzv4yhPxAL0T50
bfDYVbaee4P1dYQUeNt7Z/NgoMD/XnvZYV5t/SQG++jwqLXCtbisG3JFN36oRxI3LT/WYNy5bRzT
i2vuuvRVOvhUIC/BHBS80FHZ2MgGTW9+/f2NN/XU64eAYZNpBfk5l30ALuQMKqa98iybwTWQ+eO2
DKz29aPePCHiQ5uFG2Z2qYuEDF8G+ei1X6/Mwt5JMlsSzvQdmuOqdpqyMMR3OBAxSqP8WFz/5jYH
MM2A7rhtt4x5hBlw2hxRGjmWa23xLUOQoEOiCpdEc1+XyAyBaNP3wKz6zKLPhfhKpWVTM7285r1l
nxZ1NHfp2SE9OOe7D0Hn72+vTIPZdTxU64EDBaRq5LyG855ubdyMDmrgttDPYBsdE1V6ISj+RgTH
W/5B0CSofnrDJ5p9cO4SRgDK//rgN4tTjT44PDM84LrjuJOKt8KWW30/O4GxNa910ZUruDvw0xik
8TA9+rJ8CeswYeQzcx5SilIYpAVKh1riZNNcXH9/8y1Ol1YFRHkQL4yN+BDMvhNnNMUTmmq0rFXD
Ls01X8Y9xRUFndOzOyzHlIN7ZRg+lDxL0MBlWaymR2iO3DdQhhxTiXQRV/tsbU90qv6ZoEqs6saS
vzMZSnNmxXqh2FwGpzpHk7cHoMWVo3RJxDqku9t+YfoK7SzGXk2cNtzSc9QhiEg5Ll8e94eDA6Kr
hyLIiWVCTJ+iu3ZbtmqbZXZJ6bkJvm7NMarvC/t14JSX536/9LASb+cDB1tHPoSnCB0xty1k2JR0
3BTl4CrrMpVdSnkQ7LDdpbNLuZ7DVwr96Rma7S/FEHyiQ7ULkBC4/crvG5vrOfxlkRCyC8PyAtIq
f0+dvt+RzukP4Nn2D7cf8f664XoaH207W7GRpbpkRf4NXR+7YkMX/DCAZva+WIXr6fyaezMuFJSd
fBo+C0irAMXNP3attaXt/ZnlelI/Y9DjdsCFeYlmFjdQH8vKen/bPKahr2Z7s8X1VT0QtLnWl4Z5
SVAizKWVJRlomFw9qR80zToqktUXB5dzn46nlQvAz23wdtObX39/8+ZBuFVscccKtMvRcBxLhkJN
excqGagAbc9kBNmWsRb1hdPp0WXzsQjTA4tspIWmRantl1CpDkpsY9OpV38Nk4jr5kUWB59adnyT
abS9siQCClrOAhTjvATo5ZtCDoh+FX27b81oW+RcRQGq8Bs7ibzodzyoq30zhZZV835wy/XEfc2K
xXFwYTwFEIBWza5WEAsELxlEA5Om2pfe8nT7KwxzoCfxq2GW0yD7GjWnOSncPSCncRt+I5NlfMPy
17ukp1B4EGDr6svmsxSIfOUAtBBlMVTL75LSvNKC/tcF3DJqt2mF3oSLTE+ZogDK/4bCzO62gUwf
cP39jYPlZbOSGsTHecyWh5l+r5xjuFmMY1ihejofxLvCkcFYXxay7XvX/5BmtsYa09Ca66Zgy2Hh
4uSXWhbHAYqNSe3gG27bxDS45rhtCl7fKmidU9WHH6p2+lzL3tZrZxpb99p87HAXGvpLJ91XmucP
W5XaLnOmsTWX3ULVtAIoltPYU0TladzUw+Eek/h6Mp+3W4vW2MY5FX30WPRzotzFMvT/AR9/3nR9
PZU/u/ns1OmG6RvlT8K3I+EDbrw/Zf3MZB9HWxZ71TNbn6qw3rfFIyQv4jV/ENtjGz1LBmEN4R2a
Zhet0clNfzR1Fa9zEQ/1y9T+VXmf77OAduURrjtPTsnKS9aFsQNemXTbkttDX4d4zwCahyPVmq3R
inkLuyGh9RdR/+3kfxcCqMLVklJ/3819vWualRJb+eCVFw9Q0Wb7e2uzGCqet9//+p7vvf91Pb7Z
Q2pojKFCNVeQyaOvhZh3fhF9Ep46ZuvL7Se8v7J9vXG6KIVEPVpUIN6seFJkbIfbuW0vef8w8vXe
aZL3YggogkfibqcUmhTM2U3eFg8pCqfpIxd3foTm+oVstmjNIK9YUZ5w9NTm5V1do2jW0Dx/HgIe
LSnsU48j+gDGHXhpLZuhYeXohYBa8K5cVMhOdTScU9X97Kbo3Hvlv7dn1jS8VsfrwnyCsAwtLwQC
PNVWfHJBdtEo31JkMyxNvX+ayQiqVqBRuPSSnTo/fZh9unfT8In3d1EeUOA2/7v6OW94PQa43si6
r+N5+2sET2Y8g9HqtoUMa19vlwaTjFeJYuqhT7geJNQV/eLX7ZH/Tzn0juPqNYFZpbwDc9t02uC0
bfQzmH+lfHDiSKLLcPibRGE8pmnS5Gg2bCQ4vVUCTMGuzm3Ne6bZ149xX+bAMkXlpUFPryh+eYjS
mH+fv+kyeWWRrnMoFTvluE3FvZeusR8py8Iy7Nm6Qp6TB7Nq076/bPSRAcIk1UmIB7n94y3Pt2fH
ZBvNp4ECJHXgB+XFkZOT1F73KW+r/qHCXnu6/QTDytKLB15RhqzqBDg6pmwHKaxDBNmL+4bW3Fo1
A3h0Sc1OzZz+ZmoCgUDm3Bfn+HrZoJ77kaDPlp3CosNC9VIWO8147+iaP/tsBmc3ACiXdlmq2Otk
u2tyZeO/Ntn8OttvzkroW6WdAqXGhVVgVvXXMnt0hym13KsM251eNKB9iutyPTJUyNtvYq2SQYZf
OC0OyhqsmD5Ac9l8zMOpWiCDg74zwC3qnXQqy05nWPF6E/WYZekIEfPhEi2fSXXIU0SEd0kioB1Q
O3zXVLplKnswwZNXFYImCNFx+XvLfg6djXgiej8MCjSHhUJK0+V88C95N8YsKOPRrRJXfXdTALT7
pzJ7ma3VIcMs6AUE1lUqdf2sunQjb747+bI+M36f2hj19fpBlM58+h9n19EkKa8EfxERSIAQV6DN
MHZ7/V6ItcJ7/+tf9r7LfNpRK4JrH9SiVFWSSlmZw4YvydePXjsG45Jr8oJiieWHg7qM68QjWGJq
Po82CvqnNftwO+UofF9+NwALS9aIHlJ+FvtY2vccnOPT/DHpd0au3D5N64QSwTD1zKzBRBo/TfO4
q5TjyO8DVs3qariWLI02C7K2C7Zp3mlwKVw7D0+gqZsgpox303K/OdAI1IHHVBaX7slAFRKXZLBI
Plyc9YGZv5PivLid5uSp8nEpZNFq2TnZaHSRmLLISu47h2o2b9XIUqTWcyeaYYm7aEpb5lPa/uI0
fbnthoqDgVz/90Rl2GTCWi5m54OGukqf+3jwk/KeaV9tFfOXHwEQjv22cNJGTpWl/lb1x5S7v27P
XzW2dM/1kphk7uphUfsVCn2gX2930S6CClTeWWnRi5bQLnIoVEKJ30ElXHuUVNzi/mmNhtpGBgL8
LrKrJwK5eWv+JTrvUJWxL4wPRqPTUFCt79VurzZwI7Wd0r3+D7QrYnEui823zd9e/VCY+3ALjtwc
vTmOQ9I07SOLDiLIVzzhjrzYxaWDVZCiti4NDzyqWRe5MfuJPqUqmNtq50VUVrGjnGfgOEPMbu5o
hhUXi1/Tet/pxpHClg1ibj0L+aZzz4T8KPtnp3sam8+7HF9uk4bOO1lcvDJEyZZdZpcxv+XTPrie
IzdJ107p5KKqe1Az889T5ZyWbX2ejRGoQF3rgyJw5R7pehFmkeZ5H1VN+9i7/HFMNRcpRZ63pbjt
kpalde8gJVTJiXTs0Vvah9SM0YlN3t02vuJcILdJV3wxrCxt+4jOwyVu7i2RvgzNLgVS05H167iZ
O5QQyEJOYxUUw9kdnrKh97c8Su2Ptz9AZSNpn626vGyXDU8YaU8D2zx7fAqI+bjtg+85thS1Q70U
YjRHKM1V5V1dzneGoyNZV9le2mebBMmRd2MfrXYcxCv3+8GKFqJTxVBZRorabqi5VV83lA76xMJ9
KcAiS9z7VEc7o5i+3CidF1UPUt0E97WeWf5Q2B82us2hMbU7k5rcKl0DHJIxE5EV2+ahbvtwWczD
Lrf5R7NC8C5NV6T6rmbvUeUJtxIsW62H8jXVETSoDCSFr1GMM7MZZLOLKX++1qiIt3zaRh1+RrEh
yk3SwrCg4VxPZjRZD4aZA+T/pd8+o/ne1/L0K1KbrGc3T7mTbQuu5GVtHTcXrai9pSmMq2YvxW0N
YkvWDZWF92txNADyz93PdZW4hz4TkOmczNPthVZ9ghS/tHKSLl6dNqqr5phxO7RNzReoRpbCV4AS
o8e+20WEr/6aL0Fe6BxfZRwpdNd87daqrc0oBmmdVd+ZyxfufaT00O0sQcmd0lkzrlCzgfNsoMV2
5thfV11tUWEXuU06LiEplxQOjdKpCbMUMsPVFt5eTIVd5P5oSLgyd9oYxQFtwSl2Cy1wP5PqD1uT
E7NHzf1HkTj/aZCmYzcyaOFFK7qh+vHioIFgyc9Nvc9x6DVfvDrJ0nTI3LnA+H3i3KeE3xXr3W37
qEx//f3VyBBO6XozpYDgkPZLF1s/arGLPd90qBSvc9nb5mTYNKrX0u/sOcTjvmZVFXlSbpBGnR0I
uglnkBIMBH5XP1J3yXzD1YkRqqwiBSoefocYEr19NHYdR9++lx6XddNVVt5mJYFlpGBdpsTMBquH
xnfj+ib0QLbiiDvRERKgPrO3s8iagORPSzcfOl17tupPZeAVJB+cvHS9PppEGYzFr5b/qb1PVc5A
kFeFBIW2a+9I4vpLrSuzKZZJBmKZdDESh0IueAbqGq7mT6bzMiT9yy7flWFYqC13VlY6RZSPlg8E
z2FNd1FTmY6sYLEUIMWzNgTcMns+aJmCEgXCfbOWYtkG8T+LxWRF2Ww9r471LgYF6O2hFYBc5+/r
0atoFm5tQkoQOXqu6gD6YEd0DAaN+ziKn3XzPPP1JW6e41RzE1BEiQzK2lwirMS0cYO0//S8PPMq
0WQlleNIW7DXtbQpPKuIOrpQf2FC+DPyeJhNUKi6bStFyv4bJq9MNQ45NMrx6BR53sfKApC+9gfx
ZSY69RnlWkhBbudeN4+gzIu8JjtMSemDW+Ts4rF6W/pD6X0X7BMg/aHZ2vvOLTJSizmAKRc8wSbk
cH+cx5AkOo4+xUrL2KylLZeq5rhr5EA6lEn5O7Hpj9vroBr6unG/WgdUZx3WYxOKqhks6+L3JHa1
bZsQUvzvyONsj8U24zZTlevD6K6nZUABKPY+7Zu4FMf1aPbEG1A/mWkxnXrmmFHF6z/7Br9a65VV
8NLbJ2JBklhTcsp7+5mQTOP4KoNL27Jjpp4NemkLpb3kkK4C+PCy0EnKqQaXAneo7NmgOS4w8Vje
MXPOQMyfmZr0phpc2pXjBi8SmQWjbGtzKOrxU1eKfVuJKQVrPiXMGWKkMt4NPxmUD/1s0TGivp3M
bBmQ1eQNmUojw70Frt2X9R2Znzfm7lpOW4Zked3SVARCV9EKCnXL/pgsuoY1BebAlruqBzN3a143
w336qfkwvWRhHQz+4PhLQAL0DB5cw9d9heJ0YstqFCv671Yy4L/WiByb43JOH7ag8dHgcdiHx7dl
YFW6lh1B02AXtWl8EPlyzpgOl/S2Z9qyFgVkjBOK3mEUalPndKUrGEvNHvv2/cWW4VQM4l3r2iOJ
rdb0ODne99LNTsXQXIY5uyvLWEdorHJSKXCdhHojAJpWlMbDh76mvrCGx3LexeJl2nKHtQEx3SYe
HAtipUXQr2M4DNAbK/Jft9Olykpy+JZt6nHT7aKimHy7Pg3t+wGMasV7t9O9Kf491fyLwMGZ778p
2QUCtB85PNTx2YkcrRDKHS9bANxNkIfeXaZJcoqFkBuu86Fx1hRFvmgBKaoBOdc0BZ9SW2gOCW8f
e2wZZTXSRTgGRRXLu8p0AWQTAK33LSXFoeW61iDVJ0gbb86KbrPcxYqazcO5DX3M3ScrWXf1NuG4
/N91SM2ceGNlW5EJ8BxylM+gep7z9HDblRShLAOtCqfN6xkMfFE3emEzdEe33oe0sbm086IjujFB
nIKjTtoEdsFP7apru1aZXArfifVWMrLZinonDjqRhaQ38GTa7NtkZAjVhKNf3zYovRHkt87bHkmv
o+hU2VsK3bSxq2QmLo4j5uet4oeOprsuEbaMmWqglyjmCW7YmeyQjmiuzLzAyHTav9e4fyMfyL3W
dZmMo1O7dmQwO2izu748Z/0c8C4Jt+2O9N/Wsfdv+6RidWUUVd+n3ZzEmxUVvREWWfmU4cLbCp1s
kCInyMIUzJir3kR3VAQIXjDXIox59bIsNOBp8vn2F6j+QgravuxptS3MivBgBLJU3ywfaPVl6HVt
tCoLXb3r1Xl5ZHypLBtRC/0Fv0MpoK5q3xA6Cpu3X6xtWZKiZdThI6oLUZ+/38qPU/5BLF9aKBLG
seHz+edtIylCQQZVuawzGjZR61qh8YVXHfpuOuwbWjo6NxD6dHgG+3iAVja2G0ytri1FNWspgPPc
iVeWIKstttujY2cBx6gX/7g9b8W6yuCp1G0Xq1gZoAIQWGDjQ2V+n6r3t8dWHBpk6NTadE6XIklE
bv2uTe4IQI81ec/b58VbNIGrcHsZQzU2mT0sKARE6PA2v+YZeiRSY4Ts1wLdmiQxd7q/DKjC1DMb
aGAn2rIJUKred8mHfJdAoIkm3v/GlogXlrtgMURj1vQRZd5TapPw9hIofEdGUzUi4axdDTuq52ey
JCeoGGhOCaqR5b2WDXa/zG4fJXMSksL85Wzz19uTVvmktNci1xRluW59BKELHEBQ8F+twG53KT/B
3FKoeqkwuspehvuyKfCasOV8PFkGFbo35L8F3zc2LlmKovbwJj2jF/R+Drzn5GULq9Dlx/YbC9LD
DDK00DuhWpUd6GeIQw2PKQlu200RbzLcqpsK1wa16TVRXLb1E0eP/fBQuegH2vVKYstYqzqpekiH
lnZkufQdeuxrv811NM0Kf5JFKgoKlaNlFk5UpwIJlAKJI3Zhu20Za2XEU9zFJqbtbnXI8xEyL67G
5Ir8IyOtFgC7myyfEQUFVKpH69A1Q3TV3kynRJPiFNHgXA32audlKUdpyqlQdezIoXHSxM/T7gyR
CI11VONLgextNAdsubWjId181FKOpEdPGdFxY6ssJAVzaYxFJeLaiXj5VFQBSpHBlIIdt9KsgGr6
UjRvQNZTFHvMMxL0fZZMzyhAHJx40cBRFQcTR9p8iWW6TsNrO2rL38Vw12TET+f3CTsS8Z7q+OcV
vi/DrdCRvgH0Y1hRYkOKzkARy92HcLNlsFVfkM3Ol8aOuOMEIi4OJN6luWzaMsiqsFnGxITHJ0Sr
nzmjbzXfbycylT2uvvTa5ads7dB/bkei6aFWkwdZrrtoKdxFBlcBKlrknOMwtWXzD894prRIfJdr
EqRqdClW3RU6O0Be2tGE/mQCpPjYtsfE7TW1BYUz2lKo4pwzkYm3U0S9zwPJ/Jlvd0N3MZaPWT7e
jabG/H81zN/YwGSAVeplOZjcuini2QYBli3Iivw4NnVgblHmjv6186oZaWguoMpt7mr+4fa6q8wn
xXKDC8w4tfF25oYLOH9CvlaQw/5otWgz3fcPUjiXqXDqcoTPlqkX9GCpaqwysEHcc3t4RbKT8Vfm
1hbOzGPz3LfFY+7wgILMK8mhRUh0pwvVX1x941VsuANrp9bCI5QrmsCru4ORpS9OwfyMz59uf4Xi
HCEDsUC3JbK5xtts2T949ODapZ+3d2JGZ1quMZTqL6QIX3tu5XTFV1g2+qcZhGxafqpaoADS1EfD
6cvtL1EkEhmPZcRlTaqO40s8cEuNEELSNvSr1kEK9Wqy6oZy3CVpQk4sp4FntsRPckhi0+Lz7ekr
4sGS4l0sQ0O2zDDPo2WcBK41hRvjoVyn6K0osMiyFVtd0pimE6Cgi3sqIPlTlA/1mAVFklws+q5N
vxJXt02rVkIKbUYGZEaIQUaiQzqpp8/Czn/ctpJqaCmmx7VZFrBqD9HgjqexGQ/uukuuzrRlSBZN
eT5AJ2CIEjMJq1Lcu9O0R2cSQ0txHE8pbtyLAyTi4n0EnxTaZAtH1y6iCC8ZlNUvyfZ/HOJCHqpy
8pM1AUDoC6lBa/Frl9VlRNZYM8pGqLxFhS18Az3Rw2Cd9w19DYdXKY7w3rASyB1EpWmGSWUdYi1k
ShFRVIrablzp4E4oSVRW+2Sm+UszsdPU7eJJx6JKAYvL0ZTUJO3vXbqFjXjY3MZ3R42fq+ZO/2uW
Ytqg0+Jicyk7N/DYEBhseLaSaqfVpQh1jM5Zx6UyoxYFymYcfGZ2mjO6IkJlOFYHbaLGYEsfCZcz
H9JHwIM3liZJKhLxP7CrPllSti1DlNe/0vp71v8wlqDUreg1HN84CskIK952oI3O/+at9FwkD5U1
BtX0cQXyOVmC2tgHiLNlqJW1LXOMjgtcJOux/w7uK14HqY1WTc2G+7bzWPKrl7vl6Px2rq1Y6xPp
39vWp0zXTvr26lryi1dR59aMOxiNitm9q20joHOjaU57c9aEy80KZV+OmeArj2ZuFT43x6ADQ6fP
x/64I9XgD6SA7auxSBrLdqNygfg67UgcTHO2T5uEy+dovO1DFLFhLgoPJKzG7ZR15DSzNNw3eSli
i7IujGWNXZSz3elKuET82rL37E+wjLSrdhuQPVYz8QjDZn7hbj9ne9KErGJZ5WPyVIyT1Xiz+zn2
huNE+ZHBPutOzSwu9ygMfVIOc2/yaENjxWp8yuw16iDZetvqqslf99xXu9Nm06Gpso1HrjkEs1Mf
k2Q5eL0Og6MaXj4Zs9rsahfDj0jBkHY8Yk8JU5HvebMjXD4RiywxIGeFiAKR/4F48SOQz2E9ThqX
VM3+miNeGScXLWoC1cJRyXBPtMxfunQ8Lr3uZPBmrsfspXBlmWXmRZNh9mlyEsI0zv2Wl8HaWN6j
QZo9OyH+RdpoczD554tXcAhIjtZ57XMvGHqmu/qovkGKWofkk9gqCv+ZW9wcvpN6QRNHAsEGM05H
zTqo/kSK3r6FNq6XFO7ncXV+F9YQGkmT+VCy9Y1enG4HwtXh/9kaCZcPx2IzhgE0qDxild2EFraq
cRzv24E/8Ln+Zo6GJuCuvvPW/1y35lc+NS/WVNkUy9F2Tf5ZZJUrTkO82jpGyDe3eHyHFNBzN7bQ
K2p5BJmbQ8bHIJmqo1Wj87z+46HGXTieZlVUXyLF9ihcaxQrLIY+1z4wcD0NFl3kvQ2HxWdcQ/KV
mYqmzXEY7HhkgwuVb9FkzF+qvPXRPxsyEIp17XeyLh/GtdCEicpu16989Ydulm/MrMBEb0Al1mEX
EwiAav1Bit/2cr8Mw/G2m6mMJsX81mCbG93KPSdOGRYVC3pPR0CnyFZylwOOpfNKrdK6tNtpKVK/
mt+ViaZBVzW2FObGyAzC8tq6OEBrHUc6pndiABui4Lr7gMowUoxvFgXWiOEfmrZE7/UKVMT3XSaX
j9RJuo3DFufWpS/5EYxHYasTR3iz5EC4fJy28yGP076wLlBT/FGU211n8bt0HtADjCYNj16Whn9G
tff37Q9RuKh8qhZzX4rMw4eM10ZL50AzPG2U38e1DeLuvUF29Vfhs6TArglO7l2Kz+Jz6FqnXKfS
pApqmVK2YyC78gwaRwKrUKfzCQJFvoAAzFx9BGXwOV6cMC++luPLPoNJMR2XjYDYBokjHo/h6mXh
nP2Eo2Fz/cpKUAvlugYEhfPKrQ3CtVe6CYQeGsiuZIcJyn65Dozx1zxvbBl/C9uvUlOSJg7InDC6
kx8t5+xtYAkVPij/uqm8n4eHPPvhsSdrSH1sI35P3mfFZ8p1DdyKjVHufFjGyXO6BYmxm9unznhe
7fS0QtKzNUM+aDxbkV7+OsyrL3QBWXJZOtuXub/g6TGrXyxdL5xiaLnNYeCc23k+2ZfWua8piLCO
VEdorxr6GqevZo02OJLM+Wpf8uEhnu6K6pc96WrvCo+S6WeTLS5yhlrvxXDvcveT2EWbR7jc5TAv
Xp877mhfiiFajZNzcFmwqwsKY1/t9MoezBUTCjmufbETFk5N6vNC15f59iMOxpZD2axas0MgXJIH
EKNctbmX8/Y0dD49QiXptE+gmMtCckNWFCVFK8jFGk7lijLy/aDjSHkbEYxPkA7iJEkJEyM+AUi2
sMMXlKdF+OnDerSP5TE+6J4JVG4p7dUeX6eyIUBNtKIMabU+9k0WWAAM3E6qKs+UNuqEdmZvJsy+
ELs4LkUFoirdZVRhIlfufcjisSunaoMHfVuD7q46JuHkF/fzT+N0tdCqOeu/fZ9w5SaIoVtTi1TC
ubhZjcZq35kfOKG+oVMKUI0vncFRDURvqWHbl8HKfDRoLjkJVvpQ7OKmJq7c/UCTIuWNicTjLMec
HlvjyFqNad5eXVfueuAGajBZj/yQEyinWdu7Lmk0z8mqoaUQboRdTMTA0O2G1stTM2uKAKpx5SN1
WdlplWHcnmEJz7zWOLoi57gyfezqmCO40gckg+fxkJ7b04a3gdx3T9XhmnHYx9sBpfIWKV6zjg3J
cLWLWz+2vT/jgrZY72324fbwb/fKwFukgDXmviVmnTqX4Rif7MNyHqL2jvpNMPt816XWlZsdRNJO
DfSY8BeCfBD5VJ54azTH2x/wdj5z5WKvGKiZUwc5uTKO4C1NsnNphLeHVpheLvZ2KRiTcDaE66Sf
XbxxNJYvhoDvIvokeA3474a4Tf0c1yMcaEo+ZkNQVIvf0l23Glfua8jbpqiN1EKq7J06FKkNmmxD
h4VXhJTc1UDXaanja0gN+eQzt0UR/NM+i0vBynMnH/uZIKaaR6eJ7H4C19Ahc3StVSpnkTbZmOXW
ADlDjL8ePbxntM6zne2q37tyW8OQVwsVHdIuq58IOWzVSze/22cWKUZTo03ZvMDH0xpFreRQlHdG
83PUyRuqUpnc3JCmy8CHFQvadOfmDjwlYR4Yv501QF0zbE46rRnl/0hH4o3YYjMdmEh8Mt5bx/Fk
fx2/knftAzng3X9X0xNx5QYHGru8TAocEwzyQOhhTj86usuWwvPl5gbSxNZQWzg8odUpnd6V3fvb
C6wa9+qvr87GY1FmNMbbzCUZv2xlGZJ436nblZlh6QBccT7CGCVqfMiNuuq0asZSpFZZDnmN600h
LsPNPI068V3VuFKEjniYndoOEVqJk0jvbd18FZEv88CKaXEyZ3LgFOLjNEQstnxD5xWqsaXwFC0o
6vGEj8hPM2APTFKBnNgMu9bVnDUUfyA3LvCB5nV9nXxfvxDji9MfvVlzolMNLYdkRtJhHOB5VXee
4tDKIrrzsCj3K4imWRvTQjKvqvjkrOTLVHWaQ51q1tLWCY3pfJkbePWcnfMxLEi0ksPtUFQNff39
VSgandGXkKPEzhl/5mAi9ppP9vTz9tgK55Y7FAQ0khanwrU99xrs9YicTvemrjirMCket4zZ9sSw
jqV5pu4DnUXA4nBlOvC36pzIpMAU6WytSY3UZ0Cx8LpHHMWpc3zz6AQ5Ll+3DaS64sn9Cogf6DXV
OBPNUXxC5/a9tfnxmflzWB3mM+S+f9/+I9VKSCHLRQsCzAXpK6OhS+8gzrBrXLktIQNvRta12Km3
/rB54SSC2+MqvFLuRpiEVYuMwnN66A3UR9N79FIN6lu1K8vdCO2w9KzbMOfpeO1Ehh58FzB/C6rD
eq7viy/7vkAKWRTwx2IVyGGJewfJJKN7oLquAcViyo0JpQu6jN5FyI6QZy4h9sCMH7cnrRr5+vur
ZEBWDmIXG+5o8yCxT1S3G73NhkBcRwrXEdSr9ljC5vYje0eD3rfu88f4of25Bf1dfhTP29fbX6Ao
D7sy7StnmRv3Pc5c5mk7Xq+phhfGHyBL1ocQbEHskjkwhd9l/u0/VJlMuq+23BnaunftCx2yU+3x
x4634b6hpaCtrdKsLPRiXSAmm9Ij36XKSly5JYGO3uCVaLy91OaH+E+Kh6ss1yS0t9+AXLklQfQ2
N0bukgtPiw9LnRzj6uCMZAm67MlDz/xWHNBXrIlkxR4gNyl0fWkO6EHEHlCd2MD9eXmKrYepizVJ
6Fqg+velwZX5YIt0NkRWI2nS+CVOXxpmHV3zAyFW4CZCs8aq/7gmwFcRtw2mcFOBb6jNd3j6EXzx
hf0TyJMOjxq33UhlJimoy9JwjIVxclm3x8K+wyt42OX+lOo+QZGrZZxVlydzKgbkarI8NW24tT9y
3UFQlatllBXwGWLchEcuDUqTgXO0znhuGf0xtI/IGqF9uW0iRRDbUhBX1O7cesX5ildD+d3yquEF
Wuyzxo9UCyDFMWmTysxipIhu+gws0eQAONoG7XjcNXkZccUXVLQrSJxcUuxj9bdNC+RXLKyMteJe
4mRzhjMWNZ1j/AcSQ3fzptlpFDb5pw/Bgo57UiG3lSmUvwNr+APOBdJrHugV62ld//VVVJVtVsEo
uFU525NjkkPCdnGxgFlBjlcw0efM67GtZw/jfOcs3wpXUxFWObtM/3plkqQj5OcuwKY8i3N1jMM2
XJJgOUCT8qS7IV9vOm9kNRlntcXjUrbXOi6pvCOeTZ3mMG0FPJIDChBAHfS2V6qch/53CdrU7Lt6
Q1ZIlnuv/wPoaKwTaFbkTEuKVsPsrG1CfF4q947zwwgGurKvDuYyhMlo7jvZWlLQGubIGJ8w/8yZ
Axv9tpztYkkhrgyuSoxabJ4t6MUryeMsCn5Eu52tyQaKwJJ7DxYwjYiqgXGE97SKzBd14y/fEuFq
dhNFaMmIqiVurzeWa8myyz6QyVn9ghQ6/JxqcCluE8sD+0E3k1+sqlD393rAB8xt7+hS7FoAgxmJ
ZZFfnPU8YKC996tJ956j8He5+wA7YNXnGc77pouum2TNDEDmvOERJdI0vB1SKutIh+hsaXLOEiwt
LnEMPYH1PleXoVKtmY0xutvoJWWhYR/7SlO1ULmiFKet5YpNgDDvYqIV36H+WIhg4YE37py3FKJj
VxFmzQ4H1/SIF7quDRyKw80uY8s4qWaY824pc6CWvDoLrXZwHz3R6Pbsv+ihN7KwDJaqC+K2tsAb
Eepy5/+/7hoXHvLQusRnsE8e6NmZfd3WonDOf7BSXjrEYFfDo9qArk7anMVkH+1CpwWjWGgZIlVQ
CnqmxURCHp1w6Dq/r+PEX53hXEMs7vZ6qP5DCt7R6JvOpPiElEIEejiQeQmaJax1zSCK4JLZXx2n
nETTER5ZTvndiIfZz8pag7dXmV8KXGQbm5e8I78gbzwcaZyIYNxmemRrqxPeUFWS/h4qXh15WtOq
eW7iyEP+Ps8WAAu4wfbu6krl0Qt1ArmqT5Fi2hWipOuCv0mGM+DGPm8Pgny8vcSqJZDimcQdT6mN
+9Y14tAyc2fSnVVOGfcEBqWYesuCFx/vu1PdpRZg2dmnXdOW+V1LI3YzsANn91mGq/TgeK7v1rVm
cIW9ZeQTNYEzg04zYAKMndEhdt+t2cnudXlIYXIZALVMrjmQBNdPd62fRU1+0iz9cNssioCV8U8N
3r1xBqco/iJS4z89dMoG0flsF9ULcWUMFOHJiLcTJISK/RTNI8uOt+etMokUrGDSH6vFvJbx3cwv
58+823cilhFPrnASI7+enKY0C9DUsyUfnOn77UmrjC2F5cxAqNv0yMCNGMOYHh2o2a3Zx83SZDCV
UaTQFBPNTIsh7Le0JMDXQhpungbN4G9Pnsk4Jy+HLq5neNk9sXNn8hvasMUvwL9ycOyZZDgwpMau
FMNkrBPrwN8yC6SYjt31EyhLwOC+ZwWYzPeax+gHHV2W3fcOu2OGeTFNEgL3cRzTXONAKjtdf3+V
4s1hLqrOxt3Tyrzh0nNoyWLbunSlN5xzNu5qjCZMBj1t+TDWFS9Qe+9/NMWfWvfs/rYPMZnndamR
xqbKyu7FXGWHzWo/TYvJdp0FmUz12sA9DW5m2X3jrjx5aGq3Tn5lztaQXSUFJj+Fj0ZZuAxcwRBo
Z+js2A4kGzRXKsW6utfc/2pdhZNSVgHhet/k6DhL2xfuJF+rbAhzgXbXfe4pXcdpmhskYTUcvwvZ
+sU2/1ASEGNftwX7h6K2ZIVHpwYQGTtwcSzI1ijRMVO9vQUyGbHV20s1G3l7fXq/T+q7mj6AS+K2
VRRDy0gtZ0zMpifYQ0BNOE8FHlYf59TRLKtqcP7fZYVadimMGfMeko8plCHwtNd03/ZN/FoaeeUy
WxPPTWdhOY3ymZeXpTxNu2SUCJNhWgZav9CR1eHWFr9PRRPSEjy0OrZMlU2uv7+atzU1FTYq+MnU
PIr6O/GekmFfgMoorU3kmWXVOTyc98fRMB/TlB1uW1uRuWTu2Rm9vkVVISNO2UO9HEud8o3KGlJQ
rrRMLaeGh6yj4XelfTd4xC/7QQOjUOQVGaEFleRtzlxYpBCnCr0QZW1A7vwTKwaNXVTzl04F6GW1
K8/Cq15uj+sPDvWBJ9dtqx+9MLz3t02v+AsZqjVDsm0gdYWaBydolR3vtiw/9qWuGKpYWZmHFo1Q
KeIUcZTFj4X1Da9U+6YtxWeZ0GFlG440xTrYftnMhU+bhAYoipaa3KWa+vX3V6HUptXIqYENKaeR
6X5ynJfbU1d4jUzXOlWjmWxmBkiC95n/rsnsL/ndnL/bN7rk8p1glSgqzHowtoCSPsiFPfhVUtyn
jXvZ9x/SYZiVVkvZDJ8xwf9VF/fQvOVl7U+6JhpF5xYI6P5r+s5a0WnqxujOK0WwVqdx+goB0rsU
NDvW9LFtD7azgTUt1Zz7FCstw6Em9M9VDXetC90O43gmOhoAxUrLHK7b5pA47zzr4tqgTfzdbEVA
2LHsFk16UI0vBYGxLU2R9lczpQ8tedygIGLSgOr2EpVZrn/7KgCMZI4JHark3h48gZGr1V/idV/e
kXlbi9WcRkbhp6N5VzXvx+FQ67pHVfOWArfIaWOD0N+6eDO6jZot7MtSc8pTZMt/UFF26qxJcc0J
WxMms/VYsyKY7OR4O7BUM5eCt888p8hMHFRpNn0fLW86WrzhO71citqu620nswzrkmxHljzV9r5z
gczY6phFK1Ze5femW523HNckZlg0vG0RBUyMyQCo0RWUtTNmPR3RoQMw0QL26QecUsP1POwi2CJM
RkOlc90LDkGtSxMX7bcy99Inj5Np36rKeKgcBzxsJXV+Lwr7PfPmLczEoiPlU+QAmZ/VGaoZ3ZLX
A990v5nhNvR+0x8L49dt+ys8UoZCTXTFlbLE8NQTQQop0YnuUqeG0a9/+Sq99IPI2pY61iU1RJBU
aVg6OuJOxUsvk+FQokqMziUJakygQTfWLTDK5istLgMDNEBEvGJH2323ooe13Lwg6XXayYr8IIOj
zHgplg6X58tY/Xa3S9db/iZ2LoUUv1bPV7P+H2dXsty4rkO/SFWiZm0leUgcJ91JT74bVY+iJFKi
5uHr39F9m1y2aVZ5laosaAoEQBA4OChRV0Yd26wjC0nvj1bLJs2lfu2k8QaUS/rhEEyTcNfqXI3+
r6XB9MmsGT/d1qKryfNt8U1e7856xIxIkICk/Oych50NlAmPwYK5W2Mbs3ryvQ5QdE38289IKmVg
bmY/TOAWN7unufy4pl/DQRNXqZa2//sFa0VbHpj4grR8HADjtayEzd9ui0e1tuT2vYHn+Qgs2llU
L/34ZQgPhQ5Kfs09bBKRlKZhldF2yK2c0/BtCr74IKon5UNl6t7gW6ghl9m29aVILaUjqxDk1Oc5
KA8kTZPach9GE+xeRXZaMeb4toQUnyFX9K2gDR3fgfSnFvXCw/bUd9LI1k2PVRyAXNPPuJlRBkzL
uenLBZMZ/hFFE0ZFdw+8HFKSa/oBOGFNc1j4Oag/eHWT8DL2tJTpW7rjyhHIZIJd4K8MVNr8XC/1
bgjGw+T4JzKFD7xZk6xt9m7HktvHoPARMk0KSMZb6pu0wuyl2YjWfCqSIQT7wH2rS9bLlprMA8Xq
BTHixbEe6krH7q7auGS9KBDmnKYGO1uC/HHzfIgwevdOoUjWO1gZn5qxq8750HufCbJdn02mY6xV
bVyy3xKN1ATpe34OMUIqZhavjsZEdCzUKr2XrJfgeqcVyfjZLcLPftcU0Vj9Mfk93PFQe7nEjwgq
T6tpgVmho2U3Ora9w8NOE3YqPI9c4B9r1/Zdl/Bzu5RPjkEeaeo/dxaY/wBRErpfUd1ccmXfx2SG
1ENrxdk5BI98Vx+6Ipo/bkPm7K2BQETmHRmNTVib63t3RVbcw6RGFz+0ik9k+GVjIrEuJ6A45n+h
3O+WLoImTDHWlZ898olXeOV+GHXAB4V+ylV9FJUYcSdcXc78UgY7L9U0P6rWlQx2yizi1T6kkYJ/
oWzYDoetQc2olpbsFTSa4F0X2DLrzsLv4uqu6G87QslY2eSy3i966ApojTNvikwvO0I8Gv+o1EXJ
XM2hzEOfZdWZPg277NgdjFic3PP/wbphwjVIEIWA5Fp+H0xNydYc4Yj1ZRouTatJl6r2LxfyG9+0
yqbD/rvdnBg41x3d28/eW/8li/tD8Xt5vX2RKPRdrunbFRDxnlPwc2X8U/zEVImo6zSyuZqawhnL
Bf2y94An73FJmY9os4izR3E09/Yu3zd3FNq2H9g+6p2xUrMZ0z4YqnPQs+C0NBbGFi2FvbtPNNuZ
v1vdEg1wSuFUnQeWRnmZkJZFja8xWoVLlulMRlxMTk6d6rwYmCFHazsRpvgUUhphRjImBbThnV8h
mXAQ9gPrqAffH7AIdDj1AjZJXfePSnskK56mrLcpyeozbT617CNvzmutUUxFGCsPcjV727PseeTn
Pt9Z1ptVf1xR52x1hCZXDTcI5To/mvTzDES4/Nyl4yEs1kMuND7zaoyJlbf/v1ObKUyrMEtXfibt
N5EefPfsWg+0Z9GU74Dq0ji4q+LBr2x69e5XHB6gyklwrDX45Nw88oo1spA6FYc7lB/rS1dsmYaN
zVcEU+DxzaZLy7uoaO4oGHpYWzLbFTdKPQ8+QvxlV/E+Tn+AWFYjl2tNP9vaktGObTXPwnL4eQxe
UOj0nCYi05PRAZPJInN4dO96B+GHpFs3W/sJI9rxEe7cRpjWMjVTNOqojq/aFRaXjDanTV9nPa3P
Ijd2vbc+ZnNzDgemUVGV8khmi4EhKPChU//MQIrnPOPBHnvsjFHSmkNQGZd0+dKydj2HQHn8Pox6
nHAhXu9SS7lIXjvu2PtLiMftJBJO2CMLT6ane55cdcpBKPOZuB26rBzDw6VbvqXFDxvkQA3QecJ5
DoSuEKH6DclwRePMrSjwBdQyYrr6Tz5ZHm0MOrEKHoM7WxNAKI5Arpxz7lBBGhdeiO1X83Mxfbrv
ACTb7anIOs+G6vCtzPHcVdF0z3QimK5cNE9NnztI4eNseR7ZjXPwCt14OoU9yUVz2gccmJbtuezz
D7M3bpMNGzeyAbDb3ZaLSt6SxYYl2JlTBq8fZP2T5Y0MVLuhJlZQmOuV2jkv5+35tgkmWOPJd2Iu
0MareR6qpCOZq9Fg/IY5QvB1ufNpGrV17C0svi0YxeJy0dwewtnguVWdS8f8SMXFsZtfJgAAt1dX
XLZyzTzPnKkxF3hhg1k7b/xOoOpmLNA/lDq7kexv/4rqGySbrZDmbZFwQbBQfCHTPw2NRi1a6Xqk
H4QymAtzsrK+zZGITT+n53+Z1fbWB/ONfXH27SFLyq+3v0GhoDKwq8zNoQJeFyZg/JibqYjCmuiC
EZV8tt98F4wQc57CoIOzCZYHSj6w+bW+p68CTkFGAAyuwwil0M1wrh4MTySY1avRHdWuJZNtp7Em
y/YeN4x/hL1zQd2KtONtaStMVqY8qazVyWeCMMTlCAHpbvbZYSQf6T3AqE0sksl2vBno3OOGzd3q
OLjszcrqyGt0XW0K0chVftZapDQnpBRwHe6X0o8IDfYtZg7dlo5CF+Vi/7CU7TjlcJZ4okdAGRk6
d6BaWDJUq/GpGebYt6jnQ0XapHN/3d7ytsJfmeMglAezVmyi3rTVHbLO75+8okSDIv0eMjpHvqBt
QsS0u/1Lqm/YzuSdMdXOsNZGjWenE+SLlbjc6D6vFC8Yjdqr1t/+/279VAStaNumwm1SdlHaDXnU
rG+3967SGykoxqXKgyrAq6Rhf1b3qaqe83sGCEPjZQ6UsFtDt59wj2TjGrn+sQRBpCAac1XJRAqI
e0e4zBihN4sHFJDHdtTQPZFVS0uWatlDZ1utUZ29zo9FOB7yWud2FU5Grvfbk2VllgHfOHS8eDRb
C5P6wvEfYmZ46nhh+uH2oSruWLniD+8jTF6S6jwazmExll2WRWNX70r3p6hadD0dbv+OQlJy7b83
fO7ny1aRdC1q7mqfwbfNeVjrUvgKG5br/9yqrSBYWrxp1zaaWu+L6dZPY2ju1xqDOwb3HhoOqKoM
BGjspahp2W1v559mnjj3gHW2dSXLpY1Y13KBdXHW/EkxAnBPueneF6fJMIC+9qcuFCjNWCz9RlJj
j0m2cHJwdrdPV+Ea5HK/baVVPrY9Sj8o9DdtnIPAiNmaAE2lOpL9egB22ILgZKd1V6W74R44yiZx
yXiHxuzBEol1q2W/OmdGj3cJQ2Y9yRprpeMkqrM/jJ/5wJ/Au+RFfql7gCuELVOfdOAZmF0KYdvk
dy6GyO8YwBU6/VbYkcx1Ypo9CuVIIZxt+7VyHjwk5dyGodHyWHl0d1tCihOV+U5SsNwTr0JqN1vQ
CeyLwD2OrT19vb26wnPK01lBU9jRrGrh0tIyaS+i4zuLJnWpuU4USSh5nBQ4h9y1bcIK9akltjEE
YACGxvxNez8qwq9l+yB08E/VQUsXbjoOae/nyFiwuYxnuiuXGYN9NTkE1eJSgBzmwiWe2HLUNrie
RVS0dgS2lttHoFpcMtmlzTt/RtvT2afuYSzANwZo01RTjTtT6Y9kuWPaGeXkIsoprG4/DvyxoDrj
Uiwtc5z4jm/MaYDTtfihzk+Vjq9Ita6UOEaqr11bQNbPnARvVgjVoWDD04hbtfhmy++iPswaYqM9
BhWS0d0+a51dXmqyBwpbksFQDQMXZTBAHFNRXAJ7PuZ1ekCvaFR1OuCeQldkSJSxttYQZAvycgDl
HFllfbMbPmPG/V2AriCUwVBDO/HK8AHoatDkd1g4AHxZ7t0ztQO3iMxykpq57xZejseascScidgm
d75h5RFSPGSQTYelV4cmno1HoFmS770f3HdRyZiotMOU84qjPDiZ4dHxwqiujcQw7mEV2yQjWSnf
GF2LBumbcESmPqY2KCAjzJ/sNV5AoTgyFqpfeFAQl6KaX6fJtI7o+q3w3MnGH7edmMKqZDBUKTq0
P4e4Z/tgneJpAcrW6ss7Ny+ZbN5XwlwLXFJTWX6Z6uIZkMlo5INmecUtLmOhDNfBxFYG2XsmL+p4
bfzwKERXvzXpTCOTm8afxg6T24JSHcT2/3fup8K4tnKs4NtCMG+2oQFiMZ4Ys9B4N9Xy2/m8Wx5x
Gq+GDE+HNV2HY1NOfwAw+Fl7qaOpZat+wP7vDwAOVVZ9ilec7xQR/enzX5gWf1s0VwG4MAKZ8mQG
U4KgOcPmXzoabxzQ9cFJnCYZd3VCdzp+T9UnSBeujz7dtaMI8BuWRVOJguc5CzVuQmUHkh1Pxegj
f7zJv33IgpdGx9WoWFdGRU0L5lLbE3Iho/FYkEcta7BC92VAlN3OLkejBq7w7nvJlijA23wt66Nh
OtFc3/cokeFQDMORh34r0c4N++mXWxatszSvKdUHbJfxO4V3qpVOc4mnP/PpQ1mZv5CBTZEARBdH
1YrvmTtrLEt1ApLhGgWnNfjPgaNhYxT4fZR7miBZoY8yHMovSZrnIcSzBp+ZW8QDjSb66bZNqXYt
mavp90G91nhfzUYxRBbtv69s3d23tiWJPsfEg860Aaioefact2J9qEhxuW9xyUjbwu1QeseFUrT8
6NJsb2ghUSqZSDZq9DX4HVEEOAdG58Ymyx4wvfSecQ3wYTIOii9uThfcWOfGrJJuOhfodvOEiNL+
w23BKKJMGQ/V5qSwQKWOEgy8FwDaxAqiIXhIde1ECm38Cwc1orAZeggxF/tjmvfROACwwXRNM6rV
JXMNFwIama7B7r3po9u6P8OwiFtPVw1QCWf72XfeAJOFPdOZEL6mmH3tgQIdWa6PRsvidCyT2/JX
aI/McDIO49yAnwFfIIIOKIrOx8CzeziJNu2RzHXBENTUs/A4meoT56+18cjqz7f3fbUpaltbMlfE
eitFkIYQbS8e7CR7rI41ZqyYkZHohh6oZCMZLXNKzLIbkZrufFGDIqRLWNgxXXygWl2y26W3iG22
kHwwZDsry36RydQ83a4vDZzJf/XGYLQFLTSebktA7KTpgZ9LXfLjtuSv6zzq+f9dvAhWoMizzb93
zanEGJE87GJQpWscgmrvUnScWu3oN1s4Uw9ZHuUwqmPrsWZ/e/Oq1SWD7YqeNKCvgbO07UM3+we/
+Hl7ZZVYJFt16dg7jCHvMXF6oA1PvHI+NSS7c+PbB713BcsajqbAzRdiPkxjN0kqdKHA9ZgDr7X/
Ll2s7thmM4KxvH4O1sNUguqoAofSi53r2KBVYpeMNbQHnmK2LD+XYSiqQ+e0BC+qtBrvey8Hct10
nu0y7EHoeM63KhJN7O57rUOlXyUW94JArpraBmKluYEb7nYoEX6v4zTBII2HrXMr/1bFYULuwm8F
cv2UZ20qfFbjtg2e4ft3IDiN5nyKw7taofAlknE5XW/34AFFfLw+oPIrjjz4bOvgJtdvq0AupbIJ
AD1/xFUrFpLY7GOHSl7u/3DDL3dZmNwu7U05X8p/k9/BC3I4E3nq7moxgVwk6zLcwsKMaA718c39
nFYRGkIOt3etUn3pEsnMkDl1AIjSytC9UsDfeGiyvb22QuIya83sZLxuAjx3yvVlcZ8JEHnGlIy0
3t1eX+HTZFRe165WkM8CaIepOQWNV8bO4D6YWanxmQrZyLg8O2eLj2QuAErollvTLEk9HV5UtXVJ
0xeSswZjBvBIs/pT+2vh+YGn32+LRQHtgb7812OaHibUg9kSZZi3Jf4/ibK/W9ER4+yLnZHcw5kK
vyMPHDM8MmFy1xZ8tz8Lm8eYDRTd/gKVdCR9t1NzDfJgczTE3U/dnvA2EfXv24urTlW6T6px9vK2
sLew6TRWp1wHxVNtWrpEFrE4WQorRd4MM/uQ/Xd4DJzifZuWzDQtkezmKRaHewSLDan/OPV459pS
pIdpEWCzLBAaDMYY552DIv59KIRARuER2lKv3KLgla5VlCMgjp25uC+MlEF4hQ9Frywk96iNuT0Z
XxNg8nTDdRRaIk8UI5W7zA7Fzi0qPjSNn2A0bHL7LBVuUUbeiSUNrFzgLBH5LrumGT65TddHIgxE
jPhSc6qqX9nU9F1EljfgmUuNLYNiPbnuE61+heRoGJpQQKHsvmSh1jr6LiEIaETXRN73HOlJouNx
Va0tGajrmcWCyUMAZGxvbp7gJl3M+8J3XzJSVOVmMoEYB9eddSgDOkVNsXYakas2LhmpORCfLx4y
qnPwYppHN20iQ/fWvqaPPnH/9fXvj7Nrcn+uS+91rNwq4lmFaeVB+PW2Rl7b+La4JJXVtGhQ8hX8
IEZ2QFfWjs75yZx02POrqeZtfUkwMxkx+yFn3usUk70X5zunT3pMsPAANZ2nO8dNu38NDR/72Wz6
Ln1ELyuNywIV8GJaNHnDq2E2PkLONWW0ra2uFeXrIvJdx9Ooqrydbw/xOv4ZGieyfZaMza+ZDnHr
GknpHDMnA9bkvjOSM1GpVa4Fggbvtc1GzDxlhCc5kl+AY4c66hyFjsnJqLaybWoEOT1RIL3pPCad
kWpMQ7W0FJK0VjYPq114r3U/YOnwUKciua28qqU3pX5nGVO/cjLZDgSDfqQp7WOr1VXzr/nQ7ci3
n3y3NO0EyPrAxPDq5lWEMciRV30erC9FqstfKgxPzkAZ4VyKqWvTx2DOHkdOnmg5fA3r/tNt0Ww5
Dxk9uu1ftmuPjFPnFPRkm+u+wvyJjn2gaEiq2fDYhT+sSccLoPohycA9ZjQFraE56B+Ncnt+cPyv
YrWQ4Jl3bvCt46vmuaL6ISlWMRzTa8IchFcGpjmKYtkJI0jK3AVtILK+rg+24kWjstcP35GzVCOG
WfVNF5QnQ7hzUpH6U7mMxi70G/6CiEkTxFz/IEdOV5UpGVLLaCE5x4ocv47qddwLV8Tz5EeNWaL9
TdeSuaXX/tYG56/ePTqgau9y/FQTJln9O28/G84acbzikciN6Hzm5T3YA584ch9fO7pmzrrZA9n4
0h8ba+j3DSlmTSefSmiSyXvp4Ps9mO1OM++SGbDTzqjirguTphqjsPphZ/e807bvkDyAWTcGIzW+
wyOHMDxZbJ+nmtqu6iOkMKcW3Uxdu6OnznZja/Rjq2MvrBeJ6J8W6wf3yfG2F7juZBy5q2920lqM
tKEnM5jpccZMiiPtGEjRWKqLllU/Idl/PoVOimqD+5rVUw/c2eqtRdSv7fjP5M4gtLnrQ+REVwWe
PoPMeXnCXNcW3bkzeBkbZsbVrGVqUX2I5F+G3kXtdIFDTifyYtniSJb8xXF0E4Gu31WOnLHIp6Ee
BVsQxaW5lbScfgqHVtdGqNi7nK4I+QLQovC8V0zWiX0z2wMOHHXFPcUkmII8Gr1am5ogzvd/NYPd
7aompc/EXNBoOS6TJsZSfYEUJXRVvpJy+wITeL+yGtCU/h0loPvUR85X5OlST8wFdd/U+dEaDlGL
MRrhfO/ykqto3LbsKcalnEhwXn207jdNQu9JIG/Cl5xFh4ftVJOyPPFB7B0nOxl1HnWZrm9IJXgp
UJiLYuV5gb033n4Np2j93aU6CKBq7b98g3B64WFtn2S4nj+W2XfT00BFVfYkmWvq9cJ0VxxpKn65
RrNbuI7Xd0vEXbks5cyFUZPC82rs2uhoQr1zXvxY2uMWCt7H6Y2+5/8Gl2hQbIouxC8MS5W4hQ9y
veEJVKH7285S9QHb/9/FribQooQMRXmqySfPww2Pqbrkt+XEZqt7qCukLycyxtSrDLGCVrKyP0wm
mltH3XNBoTNy16CYRyuYbchmwbiMIHussfpY/rgtGdW2JUM1i3DgIEYoT/n42bPfskyTW1A8cx25
aRCvkJIvExZ20NKHfWOacZEgKW3F/Rc7bg+FJgi+WlyGN5CzGGTltZPmwfBSirA+2F775KXzSYSs
SNhKCQA5dE9sY1fm3Wu7hK/N2n+8LTtFUCw3GC49pWnowQ/Z6eM0PQgkUGZxGvJ7Kh3bl0kG7aGz
aIQPLU9B0MWmz3aur2vDUeiUXL0qqBX0mYHooZg9JDj8xAi6Iyl0b0VFOCfXrpgdsqYl7vDC2m8l
fUjHT6H7kc9f2+dpcuLb0ldorlzCQqEvDOkCBStD/5L3MGSjDr/dt/Ymtnf+ouiAYxRzOrx0uRXN
bXFojPumozpy+Qo9XD1Ybb3hZVw+ILMwIj9e3wPVg8LIdL+jjyYqxjc3F86vPicRJpR9vi0RxXtJ
bv0bDRdTcAri//LAwFOHwy4ETtLjHdpN3JjZh2Ip4gwT12//mko9pWsyK5tp9THC5IWbQQIv8pTi
QchW/+328irVkQwrbzrH80NoPwleQu9xMu4L2eRmQD4HhZExyD8vj7x4tvC2mDWXu0IicgMgerBD
f8So3pc+6COHnlOQD/jpHVxu0Bu56y+bV4AZiTG8BFmZ5LQ+MDSbOEWxuy1uhe7IPX9GY6DZ3TT9
X6NtRZXAWD4726cgTRxqvrcws3Oak2IQmvew4nD/6vwTbl6WY2AffWa9MbN7XBwd+kJ1CNtPvnML
C1lTjwzZ+EKbAPRQUzzm1mPTizvVR4prQZvF6haEQr/Swp5sFEKWlHtx21UY50FNWoShJhxSuGe5
DxAoPmFwCwfiNjaGN9nH0PRBpwBiNieuFvwR0/H20SsCL1c2ZDApTv3cdy/obHwpKIayps5hzPuY
29OxbXREn6qDkQwaYemae55nH+sqxxcZ4A0cMKaEpfWn29+h+AG5WRBjohj1GMwPtYHEzObdyquX
lWYaC1HorNwrCFxoMbj2HPyqhWO/eYAiFbE9e86gWV8VJMntgszmxMt4Yz/MmbUvu19OHoBTxwKW
GBjgmNMK7Ylt0hLjj1etR2sm912kcgthMPkltavOfiAz25VV+LSMswZ+fbWyD68lNxAuZZ159tza
D4aYoiD9Wldvkz2BBMqJ2oF9GWz6Fpi/Bbejoh6PQ+V9zFxX445VByZ5ApGKccjEUp3WMR7NRz99
va1nqnUlF5AJy+6cFeuCEfBTG2YDEHuG7lGuWlx62Fbe2vcFM6sTad2nJS0+eRX5ft++JTsfSFP7
lRvWl3GtYhaGO8HW6L6lJdsuaOc6bkVrJLpQdLDmoY1y1mvyjgqRyH2EYykMlhGIxIKOvNEirX57
rNYNIVM8EOSB6V0ZhE3qZuLSt3Q/jeeyN5K527uD5sJQeFd5aLrFhGUOXS4uXps9WN5X4hUYp9El
/VDuSKZjClH4Prm5MCf2OIoyrE5jMJePecqfQLQ0vHhO9uf2Cat+YPv/u2u18wdf+Pb2GXMVUeOz
S2pMPfp0e3FF8CG3FZJyoVNQNtVlqT4M9WGcu2iuHoPinzDA4LOf7aTxCKqPkCzXxwDXORyEuNDa
iUZUQoOBoiIaPNz+jH/bYq7kYOQuw6qqK4QAC7+EeE1nrXgxy69ZUaLXUOzD8FdpHnNeJSFx4zR9
zScRDRny21kd+4BYFizBqMMkD3R1xqu8onC+clOiBwgnB+QR20HFJK+meLW7KOxPMx7BIYYuC9tM
WGsmPrjnNRLYfMk1CUiOgIqF5SADrU4bHSsClWQ+mg8onib5nmoMSnGIcq9iYHitK1L8hI9RTWFY
RiN1ngqmyxEpyuaO3KsIrHTRLlVXXar1g2EX+8X54FfPa/rsZUOc0SEi/CEInzzMsKFm3OIhYdKP
t8Wn+jQpBTazzMJ0KBiZHaCe3QY7K82OozakVDhSuZOxECC3muy1f63NFbRW9j4r2t3tnauW3r7o
nXsYfSAO83qqLxVzDw7CU1rr+vFUS2//f7d0PU+93+Z5fSrZGzOeEJfe3rJK2JIzGOcit+y8qE+m
2+/bIUymrno1HU1Qrdq1dI87I+o+wsGu09H+WqXBToh10liZaufSRS6C0iTFSurLjO5xzzQ+GFUf
ZShb3icYyYbLLGy5t4KCzijGLFrA8CMM74/hjZqg8F93eMVJyN2KGQfFN8nc/tUP6GMoPoJYecer
75mfHbOQ7Qb34zIPJzK2eO84YCpmL11YdTuyjL/zvnlA31fMzGODeV1W8dKal404M2gvlbnLAe6y
ssPiiv06AHHks+DQ9AaLuMk+0qJ8XkShiUoUhyC3RgL3Vrm+hbghLVmxq9rpB+b2scSq20IjJ0Xk
IPdFknwiNMPAyEvmdrHl1pEbAp9lXrL0O72Hax1XxF8M8YgHjXbzOMHoJOMQfsV4ww+31UhxqcsM
8XMLNFGwkP7VCM60bh9bt4198VYipzCyN8LLiAd3xp//+vJ3PgLlc1TCV4S23ZrOO3MKqwOey7pJ
D6qjljyFs5qt7RtYHT17nvm7HqJy+HVbSKqlJTfBBys38glatDbmF5abP6ldn/Hufru9vCK4lXFs
G5gGDwrsHN0WUe0+1+scYXrHrGMdVG1fchWtV7n10sITZezrFDSgw3wzbB0Bm2LzMn5tqdbQr8O0
vqwDeRKde5gDI+oH+jxz3SxZhZeWMWpi8mkAs+1fp3ZE/d8zPQxvcn/eFr5CODI6rekba6x7p7r4
xWdApKI5jC3z++21VRvfZPZO4d0qF4KVc/8apDWJ3KlERsXkGstVLb590LvFTcxfwdjwGfpe56Cj
d8Ysrg1Xx0HwrwO44v5lkFpbj5VR9AuEPv1jtnkyjgsIbQYAhxLLYY/Ncur7KTF40rF9n7pRjtly
1hoPhibfoYqLZRCb6Rb16md2/+p6mE4y0keMeIrqrou75mPHPo2etQu6OVlTjSIEkNu1D5aMvOm6
wO67ob7k7reBnHnYRm31C/1UxfywiPtM3ZSCgnI1MSNdNDD1vjiEOY+c+h+GxxRxdRApVTJHppo3
QOwfupbTY3r5hZp76mR7i4Q7Gy2cfGp3I1h3p+6TaN3YzdrYWsAx5unmaVqbS/lbiLaMbnNTs2CZ
sdoPXr7GHvrgDevJGc4WavROhaGeD3YAeEcbd+GwbzsXzHs8ofzgV2+9WCJKH4fWilCOigEqS24b
4XUDt2UoXFaaBpITiGM87xTmn6bmozdpVOa677Nl6FvLW1r5DeLpebWTsgXn1vCtFI9EN3rsuonb
f8Hd/MkuinxcLtmC/r7Gj8zxz31CkZxHQdnkBMu0XIzqwo1fvvHBHTXPI9Wmt/+/80ug76LNKPhy
WQswqdlmbMOS7tu1/d+lDULaIUiH+mSZ45GXE9CM41s+aWRy3QHYMqBtqsx8Dh1mPxT2up/NvU+m
A0WLUJeWESNjLAxdUVelN5IXGHP0t5PF7C/9cvLyITbTf4zSimtbU7hR+E5bbpGbWgezN1zLfpjm
/I3liW3+qFPQr+Tr0W79mLCHYP7ZN2Z8+1xUvycD0BZ3dMsRQ8Ifqh6jP/IkHH4bA1CmjP2p5xOd
j6NpPJjFqnn7KFRMhqTRmhLRlq31UBTkU4MmcivXTeRTLS0/7vOmctuOT4jfeTx1Iu5zXSlWtfSm
De8MA3MQx2Fxh+VS1WHkc+8QuutdsYAtY9D8nEwpMN7TpcgOffeB6gj5VFve/v9uy5x33mB04XSh
9NkIraQv3f1tlbn+bLJl5NlceUvhB1h56L+jRCqcF6d9sYfv+Z1YYTuQ7vNMpIQ580wuM0fYha56
8E5r9F0lFsl+eTrYk7tU5BKK4Ghn9DV06F0PVjuQY3XHq9cOZauLsZZx7rhPq/3RMHpN7lPheGT4
WT1UtMtISy5VeGb1gzeNccBj0CZoBKO4a2XwmVWXxC2qgVyy5hlvgsgvHtZWhwZWqIzcO1fOU1px
OpKLLc5mmTj15xnTUAUKVVWngc2r9i+ZqOWBp7MdJnJx0ucUlcPymzPowGcq2UtXrts3dpqOkH2x
eDGpMDLDHX7UWZe4zqJrjFTtX7JXt7Znp7Q67J+TQz37J6cpEpCs7W4brWp56f7dWrxaR8CkrPTN
BN1ZNTwt2uEHKvlI9soW2xRrhsVz9piXz4gVVwJq0c+3t64wWRlhFiwut7O8J5c2Mw/+Oh5xm+/v
W1oy2XFYO7Qh5fAGG06I+s/9Ut2367+g6RRZK7exzIsDmuHKZUm56hhLFQKRcWvLbC9jaNjmhdhe
1A12wrUnqVpaukOJKD1j5R65mEOQsMxNpvJOByND1QbfHtcWgIsLXa2jQTERfHTOhZbbUqGDMtkC
sFkFoetCLk0QmAkfwp+LlZqxkzqvdulUGoVR/YpkpW3DHTd1XNxM3bes2fN+jNwR8Po/t/VR4Sdl
7Frn4AVmNTUyrh4DJcixch+t/POCgWmrLi5Q/YRkq64nAErPhHkB6jXuw0MWvlI/jd3fvS5npZKR
fMUa2Qg6H9e81GWZGOO4R9vxTwczPvJFdwwqNZXstiuyrIOvJBeQetjoCfBQNCK4UW6fgsJXygi2
wCcFiChhBG5W75fU+NqUZgzmCk0IrFp+e8S8i8yApCy3iUgwX2c99uEPx5t3Fus097hCNDKMrZ6M
FoR80NB2snYpcx88379z6e3A323cm8GwyxyLXBgS/ikGAza5m9wn8k1W75aerKXCXWeaOFBMZ52T
mlAMRTrcXlwlku3/7xa3AyQJ/cJBaCP4YUr/x9mVNNepM9FfRBWDQGILd7LxtZ3YGfw21Eu+BIGY
Z/j13yErR8+6qmKRjasidFvdakl9+pz2FSILmoK3wtdlsnqwa002KsDmW7c8GfVBsK9z8xP6qhpP
VM1cCtaKYb/xjRVJxItxY14CP/922yYqJ5SCdLWKGVIwlvlmu96XtSpCR2Q/wF2vmbjKLnKAlvFg
TiZCKFuW3wZ68JyEAGZgnbJd2i3UcmQ0GhENdKFtN4vi5n+liO+SbtUc5BVbpAxE46MYvDnGcc+f
qoMNlajsMYY/olMrTMbn2/ZXfWP7+zufzGa/4gz1ordW/NM0pyS+rOVvIkLb1/wIxQLLoLNkoAlA
VNgHeNvfedy6LwkJXDHv2wtk3Nm4DsTp18l+M0EStJQs9LVPRQrfkUnr4SEe4z6GpuO3eTwtEzKH
HZp71N02v5FOwlC1scxx8s03V9hobaqOdfr79pqqJi5F6wq91D5ZEmQlMgZZPpwhQPNo1P92Of28
7wty1MblUgmGEuVcPJV92Bh9uHRnYX7ZN7wUtUXp9nFhUfPNcT1k6/rCXBALJMVdWbEftz+h2NFk
rJntuMDCCoYiqwXdRGM+gutyn0vKQLN+nlpqjDD/wgAZNKHBFGYl+bVv3lK8cgNIS0pz820gy8Gs
IdWa6mBEKpNs7vRuK+hYiUbltTTf8sEI5zgOUQY47Jv1tjm8G7pdqC2qgVtvXW2huicuYtHdiRX7
iwwpK+uq8sQEazsNCxnNjn6ZnHyhu6+qjCJFaTp4azl38PSyTUK8UR6zfo/iLjYAGUTmlmD3I2PH
vwDuD4rYLASSZKcLSvHpUoilOmWBizAENsriFZrlX/etpBSaXeqggR667W9Oat+NpnU0caC+PbTi
8VzGe6WGDdry1sPZq03xkM1Cpz+yojnH9afJ/GZWurSqWFIZ94VNF4eZFgkbmqBnx0qjwrfOt3+C
amgpOtkyCzJQ/AQLQrILo58AIdeARFRDS9Fpx3Nrl+OADcvLvtnDJ2vt/rdv0lJwrnW3gDVpdd+K
GryhK4gkRh2xg2rS29/fxT1NSGmaGewRJ/mpMp17t+lPt2etKFI6thSZVs/shFNcIFOwGVXcg6OH
dAXjghk26xyClOi4Ope6fBz8NES9jrma5Lct5gcFSpmePjFNkbfL6l2mePm5TE9xtVwpSHW6Kj+2
/i6WW5/J0UBno8uXOe6iHNjO6xwX5a/Vir0dTUYeRpfufsIFF3tC2y4ahB/mMODkP8WDZmk+WvVt
cCkKfHvyK0RyF2XTN9c9e0JTk/rI8Nu4UgiMwNp5jai6yFmnyXrrU3/M7+bYj8EhGC9re+EA74hL
l4F1+Hjby1Q/RYqNfHXdrgJiIAJjk2Pf4dv7xpUCYyRdDY4bjNuyM3Q8SXfYN64UFFDGJvlsw/Q9
dx/awnkoU53I1UeJdrO+/Xcs52XjOmDN7CJhfSrzIhzr9tDv9UcpYbWCx2u72XnNT7UfgUkw1b2t
bt4hh+s2byljQSMrs+q5aqO2mQLL/tdDz541HzqdCN2H7Tz4gIxyHDmEm6AWl1/GrjnUzf2UZmFf
vxTzCx4vg9jwArE4B2e8LNaeLLx9UgrfIk6KNuP4JKvcT4YddwF4O3XPugqDyXDEirQzQUtSjv3t
WSyHyk+AO/oS6xAPipCSkYjF2HRj02N412j/xXvTg1vpSEyUSyGF68JLKL0Vbn7JBCq7tAxHtKoa
5DKzt3YogtzAW5HJwyT+4jv7dlIZkQhyq5F1KZYiHX/WG9HD8jJ4habYpoi5P7nvXf5cW7Oq4gaD
D+iXSEOczYkO66haBimcC7cvLSr8/OI49blI2/sm1cGWFfu0DEZclriahIehq/iZDvdOXxxogTbc
f0mly44qw0hBTdCemQ7rNnv/iXr3lniZhuddW6iMRkxix2FjjKGbNSj9w7KnHxwxK0MQG7TBcUgK
IWaJe2JLfQY9lOa4r7CGDEDkZVIPxMXQibjfYC3xfbmH3XGbtZRz/cWfax9a8RfbWQ7uFAf9rkvK
NrQUrLkr+rmxMWuSeAB4JwfOf+9bQim7ssoZDLL5ttcWD9V2fBr3MBFuk5YSrJkW3rDOvLjkzm9k
rHNeLJrUrVpEKSCJl7ucWwbSiP3VA0DeBiRffNpnECm9ljaauRgEN6KUN0WAc0EVZM4ebO1mEikW
B8dLqnWBi9RpCmLh2W9D0em40T+kLvF8KsMBwY00OE6edxGkdo/FMTkmX6a3MZwO9mG5lJnG+B/v
hlRG+DVN6rU+FOkurmBBatkgu9Odmz6Cx28/QDoN45YyVugVKC7dkd0PZ+M43xtn++JqUsSfRPPf
8w2VEX7VFFt1kWzjLyG5x8EmGM7FGWypL+ZP/2yjIau73Paijz2U+lLAroOZkoYUXcRz+r+lB07I
np7XcZfgLgwlRW3TmeYwVliD3PmfVV0a/99SV9b5+EhDZaUGEPJR6PHUXVQbp2I69s0PAC79HffB
bYHlwBVDbJUergbCN77WEJc1JyMojPZ+mK2HqWeaTV7lolIMZ1NVeoCKdpGJB3RchQ7rEGuGVplH
imDTNFdUvTA0jgTndCShm1cHQDWieXq77TofHwmAyvr78sCTYaG1wL2ktX7MNQ97wYPejsCpA6mx
SfMzVHuFDOobByYsivNlJNqgviuO2ck/klcomB2dozhRzV6hOGVSmW+OGblNvRE/xgYt9nk4J0fv
MOThfMyP6H4837aYYrllqvwErzIzSO2KC+PxgeXzhdqpplioGlqKYyPO6EZ9XlwKL7Ljz6WjudQq
3Iht33t3Wh1zzgAaitvIWHnoMyBeaWD4j6WOdkU1byn32jMYPlq7KC4WVGAdGH81R43rqIaWYtiy
RDmh9RDWpocpPaNB7fYqqvxeCtoqE2hEplteGcXT5HSHpvnO7GM3kRM1ft3+hmruUvQ6DkhkapaB
5aapwsEBkQ4fNdNXDC2D/ezFpSvgYOJCxiJYiweD6jb77ab6QdaSYX7mBCoFO5/zC19eprUORJef
OUWH313as+Pi6sg8VN+Rsm9eWZ7pzsSKqGv/El1zNFLQwjvGdYYa2GTQ0BT/7loGmXPOLXvfARrK
isDL+trHWXbIUloE+waXQtYZwQ9Pej+7NI4T+rYLDnGuOUCo1nj7+7uonYo1G9fOyC5L24btLNAH
3R5uz1qxIci0c8tInT6nnrhM6PO8T9AL9AlQgjrglj0e27mr9u2VMutcH9MhRsdKdqn5eBJg5bdt
XSVFEcAy6I+6Y2ZUk5ddBpAre7M/B7mw/wFTj5El4HxKf962lMpN5RgeIdAYr5kd+V6P+K1Otvnk
iLEKiHiF7ECA3VqzJorllvGAsV+tQHj6HJvo9DrVdDnY86orxil+howIrFsP9HUF45esYZ9j1mRh
2YnQa2Yr9AZhHurC+mzQ4nLbaKqfIsV2m9nUj1nML3iNr0EtSMezWMkuMQyfyjjBehxJ6RlJeuln
75710A6csm+gyT5W1rIv9GSsoD1nrVEvlF+Ey+PAccv7eShSzUKrjikyuV1LRBrPs8cveHgAecJc
PFsbIUTlGAFru68++LuhYE+6oGblwRT2d6CTnm+vzHas+2B3l/GDhjOXyZibySVt+iCejryeot6P
vPpK1iQQTRtYWrlglRdIqdtxgQBLAXe4cLuKP9tTy75xABI0ZTfFFuZJCZyMEKBnwOZfBC5ZwZKt
xzS2lqDIsxCM2PtOH54U/X5ROOiUBAV2H1frkayM3CV+r6sJbDnig8WQYYR4/nYG3+7TS8bb5yb3
Dms5vNZ7r23/IcNLp6w3zJpfwLXyeVnzJygqRLbwNIdK1eylIK8I9WhFK37p2vwRD6xWAGK/MJsb
U5NaVR/YVv5d/ktKIylFDvPYVvo0rAvYxNxoyXWPoYotUWbA85oadJgs43gfBo0Bb4PVsqO5XAIr
P69oKVkHneqm6odsAfLuh1A/cVCbzNLLJrGMFtHTnBkicJ10324lYwzrijLI5Trwo01rlpaZEfjZ
vkckHMb+nrww0Ow1ZGaKODPvvDr5mafe6+3NSLFByLR3tTNzkCZTK/Isl4aNO8xh3mZfbw+uMroU
uug2iFe8kHYRS5qALOUnQfiZpMbp9vCKucvgwqwvFrZ2fRe5SRwazfAVRDWfbg+t2NlkdGFTZCQf
AciLRjPJQBNU/OompGiPeaFhxJqTmcL7Zao7P+m9Xtj4CCpKT71TXNo5PhmpEQp3vVjriqJ9qtmp
Vbd/GWlI1nKMRVHgAG6Wv5u8/sTQNMjru3Ryjk3cX8u4vYCq/FvsTOeBVd9RKzzeNqXqDe4/KMQ0
dYt4Gq3IMchdiYrfMnpXi/LAza+r+YVB0NGq+PdcJKeWPZQLKBdJGhjeTi+RIr9f69GY8HgcjV1S
BcyocLWJUx3nhsLFZaDiutqlK0hl4XUo+UUrdueCp8uq61+3jafyQynyOXWsJXdqK0qp+D27bcBp
sgYsbw6pxw63v6E4jxApiw84lWa+meMWSNwxLFIrXPhydpryZUmSwF6auz5PH8kulnA8CRJpVxBk
AWuuY/XRaHypUnpk2Ze01OH2FVcSGbpYTaRv+pwBu1E9r+g4aHDVFNPXSfx2sx+37aXYdmQIY0tM
u/Rn2kVecZ7FtWr3bQcyR15MTMPiW4j2kxsfFuZdW7eEeBEUvoLOJsbRKb34wci7t32/Y/O5dynR
t7qGOJxAyHKZX1YrIyfoyRiaU5tqHbZ4eTf4YDQ55Emhkul6fhaQwgtY6j1SgKiS2b7k4GC+/SMU
8ScjHL1spO3YOD1kCj632XdziKZe1+2nWmjn798AlWu6tJBBiFZ6GczI1vmoas5SUHt2O6OLH0G9
QBHyaKHTD6TCs3UHz90jPIEYk0nvqkUkzVC5fZS7x9F5Mudo5Zrri2plpfAtZlrl23tLVKTfnALs
y8v97N67wwDSiX3ZV4Z3Ia17BfhFsagUdzPDCAzw0sz2mzsvx9tuo1haGeLltObCM2jTR353nObv
VfNt37ib0d65fbtUzLJBhhFxXgV9TwNn3NMzhCX9D8DLGwWk4zH0YN8jYbe25g6hMoUUqQYp59JM
Ni8fQLUHKkhIcp73WWP75DtrrDEwacLFlNfFvvju8tm3zZ0LKMWmVdUczV8Yepy+lf7zqCPOVllD
is2ENQ1HR0YfJf5j1v+yU03ns+rBwZazrJlTv0hLK4pn/+KJ9nvej2foWt81wgh53D3H9XT0DRAs
FrwDKViz7x1IRniV5VDTxsBmM6YgH3a9jSjJnF9vL7BiL5DRXYlfC9r7rI96hwc41S3puZq+TT2K
iDoJXdUntsPzOx9Cd+46Wr6NslX93IPJP3EeRXJupyqYxv/d/hWKNZcxXf66OFkDmQkc9n/SeQhc
7a1TNbKUYtmYuaUwMHmPtm+WXYRscnSGURwNZWa52nOcPi1pHxHbPbll+7TUMQ9W9OqmwF0Et02j
+sj2w95ZPyNmNZkufkA/RnUcGE4aCv/cDL9vD6+yjxTFoLKZvGQBGSvUAcfQoT34wXKq8XxFmv1z
FXo39wEUt23DYKBmhmBUSw5t8j0rKs2FX3Fq/hPn70afLbYK2xisqOn7rxZ1DklnQlulOSTWenLt
fzKjP3iWDnaoigIp6YI0fiKD2VnRQM1PvskPIzEfx659YQ4Ua9Jas2ErTCbDu9oqXQcuEAkz+ZmR
J7/9Yep081Q3UBni5fqZnYOay4rYUh0ru4LiexpAfuXgz9ALNuj3uZ2hkeUEeeafZwddt9MeOnGk
ThkC1pIxB7oRXozbATmZq+Wf0V7yssuHZRCYqMHZ0NYY3OotMxCO+waZaN05TrHuMgzMRYlINGtl
nMcyPnfDPyVLT0bsH+d/GE01qVT1DSnG27IhUJ3CN0pRnqH6123dJa5z8sABnls6rJxy/aVYjysC
UmiyDlEGupgzOfIDu8t+eFZQ3aFR5gKY7u31ULyqyOqphXDiFRfyIQJo6UdO/2lN86EGUYIojHCd
/DuwbGu+pNi9ZLI5PjoJBNjwpXxEW2jc/Y59zdVMFYdSuA/2JOgMxE9UAC2TpQcPjG2JjpT34z0d
//XvPX2soFxpjMsQrX5y6VkyHu06/R6PTVC0e4jSPR/At7+/kbmDXXATprHJKXFf0KXkrt9vr+/H
tkE4/z10MiR4r+f2EI3e/9wWcHVxXPc0tG3T3kz2blOH9kTb1R6eJiynD4FLO5q+sctZPBkfhrvd
SCoXF2JbMIRwdhad7syqsogUwAwVRNR0cV0qxvTCc3acC3Zq61ZzQfg403kyPozllrfgPRS3sea7
GT/y4tWrvmTDv/YSlUXE5s+31/XjaPJkpFgDyR23yGdcnWpq1FFul5N3Z+F1bTrs+4B0Aq9WDjXV
bXH7vN52ufJr6dDXfWNLAQtK+WUBe0EPgeNsCF2XToFnm5oFUKyvjA+reWImTYGJV2MaxasZgOX3
AY0Ux9tzVw0vxao7TVUNrDHeCuouXAz3AiYoCOHtq+N6MiDM9eImBU90F8W0DtJuOtBJVxpUzVwK
1wkMlzXvVoRri5zS5OfYGA/4JZd9htk++243WJ3FmawZHgnp+EvK40eWuZClqZ73DS+FrVvP4K5N
UL4wO/Y2z8B41yDdD1ox6xQHVfaRUq6f+EYPiFUXjSUedhcUu/9sa/Px9g9QRKzMAJeTNIsXE114
rt+eV5q9OL3Ra7bLzfn+W5f1mBSsRkYMkBFnbdQ13qF2uyBb8M8vjmVvh/lSBCbT8QaqrCTFbtkO
SZFNeM+Nnfg0Om242NllmnXM/YrhZZiYyQirbVL1keP1x6EzT7NdXmpm3+1aBBkr5jOgJAgoFaOG
T+exAXWb72jW9+ODISho/vb/dgJgxIDgNdAJgWmSQ5F2R2fuzwseiEipwVuqPiLFsFc3JhNt3UcQ
vZzKZz+GwC9EkK2FBWuiuz4pXl88WZnUn/FQPGV5i7d1EQK1d81cOxjNHw4lhzT7jF3kaoADdvS/
pr3uIKo4Z1EpvivAVdqhTLB9EBaN83RfpcZdPXuPTaXDK6l8SwpwNjp+BzKh7X1hOI5Jfeyh8WzV
ujZiRYDL0DGzcuLecEkXJebiuYHt8jwJncUlGhET1fhSkKcsy0ExiFfYaYCQDndSHkyVZmyVaaSo
nmavomsG+SUfxN1u6r+NDNU/V8dmrVhcGSm2TAlZ1k3dyWh99IywoKz4Pc9J6CTL6XZkK85dMl4M
T9QCNLY4U8CTgtJK4Z2vWQbl7gYKLKMfAO8OFVdfVyHefOaDHVdWQjWqJKbGiueSRLwIFxik4cmq
2QFd6mc+2REvDjV7MPrl6NYQzWLscfH3vVFC/u7vjUa4bFjLzKuudWlGA/NPfKGaPKJwAxlFtiKB
Z4uZOFFJ8pM1Dydg2YC4XDVbpMKDZRjZkG30F75vR5nAsWzjfmo066FyMCm0q26KhZHlTuSuwwPY
8kIvTR8MTkI/1ekUqSZv/2128KI3FbBhDvrcp0d/6u5jtg+S68nIMNcdqddUqRNBquR3hx68cJzE
3nlLoc16dLD1nXCitsuu7WCdulJXZFG8UngyHkxYZgxNw6W6+hfg6ONzcazO3qHnaGBww1TbJqFw
SxkXZghGC2Oc4fHkZ55/n0gWtHGi8XnFusrscnQwQYC4pENUtf0XlxfXNrE0pw2FV8oCqcj8kMQZ
e9SMC+Op4e3JqrtH2n3tKqaJKJVltr+/O3SbOcDupd/DMs21gCRX89Z4n25vqKrJb/Z6P/TkQuWx
7vAgDA6YYLWXwBD02hjxBTeJ8PY3VLaXwjbu13WZKz5EbQsgS5eJNTD5fL49uMo2UsC6jWsDOzxW
V5pV9yggh8PsPOVa1hDV3KV03HPAxNlYV9exeqLm66h7+lMc8VwpXu0MDlPV8Mclty4pidZRHDye
hS15c7VOr1hcGQxGs6XsyQLPhBrBk53RkJVgNVi7R9/Qtdgo7iQyKMys/Cpr1wQvT3Z/nL02hOoL
suFXml5Y/7V0n3etsgwLs0shLAvCI9em+jrywHR+MksTXIoVllFgJbHWMY2T6soBCKiP06hxTNX5
WsZ4OTgLja5jlFc3WML10AVrVF8oGizrs+6Q8Keo+MEBRaacMzts+cuKb9jn9WQf06Nx7E5NyE/u
ZxIMB+/UXvMQrZHH+rzz7vYfdNdIeWahc+ia4wJdkwvhIKzn+54XiBzNfeNyalkIt+llrdtgNq9L
8rbDh5grgwVms8tBbdXzK+mro7Gkgd24kBWz9+xyGF7apL2e5EjCsfFg+ONBoNKVOl9uT/xDD8XI
29/f7dELxOhqf+H8mpEEZfB1ZSGQZ5oi/If7JwaXNmdmO4XBvIZfa8c4DVV54B17gQj3nsDF8NKC
go2y7cc44dfCHu+nNn8y3RSXWUdjdNXspe3Zsvp29XwMv5ZPPn+iZUR0VBof7tCYubxDz3HmcuzF
18RPILJ2yupvxPk8x3qlA8XkZaTAOPaiEY7Br6J8FvMhXiMo1O1yGZnvJfYzFzSIzHjo8UgRTHY1
BY318/bYqmlvBnvnjqgac9frjOS65h0EcXnoAt3deI7mpKawu0z3Ys0lHVqBJXWdz6KANDQP0EmV
zYd50NU+VZ/Yftm7X9A2ZjKtM3aCurMCszsx55FbJIj7IyCx+4wkxezYLgX1O6xtb1QhN65JAhst
L7cHV2wIMstLFovBrqqRX6fqOUtfPaI5yarGlYJ17Rq7K8yJXz0XnGjz+DALR+OQKqeRAjWd3Q7t
3CK98mwmh44mZ6MG7AO9Mbpi0odPA8z9oxPzblH7Ks2H0YthccidDXy0ozwl9avDWlRWC04DN+HG
9t5UHRpa6VrIPzxiMVdGBwz5kpsby/9VeCd/jIz66CVlYOnOPYoVkQECnijduM/gRj678/zrUh9v
e5BiOeTqf45dk9XOGj8sDnkeh5es9q4J+3V7cNWkN1u9W4mqFBQ0xDO/xqT+PnqUo87cNad9g2+/
6N3ghC4lWdA5fo2bx1zEQWLqntdV097+/m7kBQLZLmsxchtfjfmHVX6+PeMPj8hwESnDLtyA2Dat
+dXoymM9fwP3eJ19j3kH2sHHdNTYReH+cokfsGXDYUuTXlffekmNoyl+oiEx5BDDMsoaXIqnvNOp
oqicXgrm2KSOPQofXokXuNkQh7w2wsZjl2KZNAfBP3vZf062sJqUfkGRBir1rkivZfU65S/g87XE
97wsPrske6CVCFof7zOvPSpckISLqD1rvvyxGxAZCpAlfdNkJpIDpOs3OtSx2gWSZ+j8/NvBDCNp
vXrN0uvkgw6vyWm+PcLu2ruJDAHoe3No+3olZ7uFbeY1TIERvu3AH28WREYA1JXnW2xZ+LWa2hOl
18Ww7oin6/lW2VsOaDydFDOquNcVjd62ANdBZh1uT1w19Pb3dxHNehfqNAw28ZpfoM49mBDavD3y
xzFN5Pq/m1Gvd8shvWY9P3AbMhft9849DC055vRb4+w6nBO5/l/NK4ViTwVfJD/JL/cPB4pmv1At
qhTDRedwKGshIZf+3cpfJ+Ng68pXqqGl0DXKbkRnnoNM7Jmv4F37thpdaOHN/LbtP959iFz6pzMw
/HTLAJyBKbtZmzFYWVU/oJFiOqOxl3y6/R3Fz5DJYUqzLxKrw77dMQCxHNN7oilER53O+nL7Awr3
lFEAc9onvcXG5EoYKE/sMjbQ9E51Kuaq0TfzvXN+3H/ZxrycXQcX5yxg2Ntcx6GvWoHNYu+GzgdX
xHOKO6OY/yFemKAWCuJKc1f5FqVgKWy7Pl5sa2BImEMC/Umv+u3klmZRVVOXknE6xZ2XEYxNqsch
fbSt5dOAxqJY16ahchrpCG0mdgv6V6yp05v3a7We0WoXTYmuuVm1qFLUuj7P7RiKatesLiDsQPzf
Q892uqMUtvm6+n2TUX4FA30WMtA9nCzT0t25FIaRS/4O8frFtm3cLZj5a1oYwY5gOuh/NKrTrnCS
q/7l0lhVGq94asj4GJa18ZjYlGs2fNX0t6vkO5efXChm2+3onCuwEwC1G4qhPHrjLtgIQ4v638Ob
k2OX+eTy61D+ZrN5hBzt4bZVFJlKrvInvC2Xcl5SXIt++61/GKDqag5HUQ7HiZOAOfW+A8h/Svul
b5IS1fezGL3zQNfLqhXWUBlfCtq2B6/1sOC+Wy+zC4Xktg4pT1B/KhJfc8ZRBJZc1p9MqyZ4kEmu
wJE9zV1yl3i/bi+AavJSyELRtWarNTtnFnuXbjIv3LUPwtxF5QnPkaJ2KCG8XJSDc3bZfDREffZz
PxSx7uynsItc0/fT3iB1uz0JmN6d0c45uoXLl12WkYv5Vm8TmgovuXYo4bJ/K18cMqFxe9W8pXjN
wJdtlmOLeed+GVBQkh5TYAY0dwTFmsrFeeryuatrrClJgM/IVnFti7oMGs50JBOq+W9ffr/fNAs3
EwO2IW4V4LE5bECletvsqqG3v78b2odDxvBDZO+MvQ0lmYI2Y7o6qyK/ykQuCSq2s9lbuER7Iqjf
8nFBs+JxnTTIKJXhpfTaGGlOrBhZpC4bdBkDHmjk341Wd7FVmUaK1cnua0I6zJ41X82pvbRk563S
k8K0tTzbsT0YnZlGVE31xY6/3F5OhcXl6jw4DHsGnd/kmllDHpB4DEw6PFt982QtOlUshV3k0rxn
cI4CRJFdR9ebDkOJN02vEzpmacWiyrX50TKzOikEHLJHAbHPzCrMZ8Yh6pzqinGqHyDl1yxdKbMG
E7ukO98PQ5UGccp0ZwPVCkixumT1RNbO387x3X06Z1+W1D2DavBxTJvj7UVWmUiK2RXKIz2Ebp1z
OiXo2fqncPhpsFfN4Ub1A6T8aom6yUA7n2ABDCjL5G1g5uWhz3EAtOtK8xHVEkih2xe1MJkLK82D
Cx0AcaTJrqZ0sGFLYVskeBRsvCW5Mrx0Gfn8IBod9EI1aylurZF5fTyy5GoX6aXKrnalQ7ArRpaL
83zgaIlaWfNgDvZy7NZ8vrotczUOoxpdemvyaeXOdoy3pnUEnUhVgtbXI8ZhlzfK1XjHYvCPbk6u
5Z/XDxGYhX0sMx2FnmruUrAai037tPCd89w5YVFCDXLVebpqaClU7aZNOgui8WealZ9RkvyU9L2O
dkE19vb3d3l1ccrWWJmZXBdgH6FB2z6tbGX7krZcdR9F1pk+YbAJhNwbYCwE0xU6FdEv19y5X3Tp
MuHe1+XkAO6y42qzkwlOLnSGfLrtMCrTSAG6eGaaFN6EAOUcLzYgQ5x0VMSqoaUAze3WbO0esW/n
48F1sUOWurykGFrmTelX2rWmhQX1pv6VOl0fdL2tY/lW7OgyY0oTx7UYWZ1c0yH+7JntY5/nz8Xe
C6VMnGIUgzPTAf7S0i5IYj/sikazkatmLoVnYeGlGe2RHBb/NpnTVweB77JFg/FUGV2K0ClfKjun
dMt0dgjzH9nel2aZF0WU9WI6NkGaK742EERfx+Gwy78dKYHG+ZSBx5uQc2m1xxqExpYxn/YNLafN
Ok7MijrJtUhr0GvPx5bH+24xMiEKaIb7dGhgjwp71nz1wDDFB83LtWoZpbCkaCUzqAf/K6r8alns
Oal0YanwP5kJBUCzEdcXGLtofnj8fo7RmbVLZokRmQPFyKsxQ/eOc4YoYGisFkgE9uGDiC3dSIGy
JH1cW8nVKOaLXznHsfqxy0VkYBOjrT3TBflywlNm0oIyY925u8qgppok6yoS2KNEAbcGGx4bvu+b
9OY477IlOibcdHCwir7THzrTChsxaAoEKgeRonGq/Mbsyu3u7PDPsxB3Q5U9DyaIRPdNXQpJki/M
Xl34NgdcdiQkoHim3je0lChtXgo/s2CVOgNVvD1BVlfHjaGISBnPVGfrRCsDG+ucrE3gTHjjHdG/
d3veCpPLUCYDSBdhoQ35ukA+T0Dz5cnThbti3jKUifauR6wB3t0COcamMfRc3UFTNWspJHleZjgQ
biYZsqtR02tW+p8YLzRGUc1cSpQpqoRjte2BpP1fGlcHOhT7koLMcwLNSOAWPRevlUkGIjRQoosZ
Zt+3llJk9qzzwAmBtUzz/JpCwZhm4itzpp1zl6KzLEcaQxPNOVupG9aTf86yUfM6tBn2v5gBIrOb
mBCn9zwbQxeJHZAknKHuiCt5pSMpUy2oFJ1OXk4jpabxQAb36JD6eRh0qFrV1KV8mZTEGJt1MB7A
q/xFrOzeX6wnt/53pJXGGxVfkJFKTsbaJFmR7S1WPNtZH1oAevZrcSzcQXMy/BjyzIgMV8I7zjgk
NU7MjTGG6LMFNaN/n9if3OQhhxxUbyeHYnbue3HnphqgnepnyTHcGHiVLrAms3E/WSy0l2ezPXOP
H25Hg2r87e/v8hTwac2wsDh+SBsnmOPzBNoJzz0WpeYQpvApmc2kzsGf2vdY+DUfA8OeTiUnmqmr
ht7+/m7qhoMXIzGtxsM0f1q79XWxx39vG0U1shTDkHWEoq+1IE1NfrBmycldEo0PqewtJVfmzW1c
o2n6wUjN/3N2Jc1t68z2F7EKAOctSVESbTlOnDjDhpXhXg4gOM+//h3eegt/iCFWcWkvILDRExrd
53jj9CoAhQq/2e7R76m2LtlwSbiztjP0pe/cMJnb71VcPx+TimTDeG7XErPBUc5gVgKofeSIIjyy
NBqa/vcoAVhS4yIKgWtr6+lF78/9Xs17qwj97TR1uStJz7q0GEeURJi5hIDt+cfJ5y9ZjIk6vdDO
ie2ciEZ2fND7wtflJiXWUdN1K8s427b4mfNe90ZGX4+JSDLUhSZZlk8rbuu9Hi4MpB3FETZyxGsZ
pwRPO1NTFYZ+xsX0rBdOlCdWcGzXm6Te2GiC4agxs3Pt0dbS8drUWnZO+B6Y8uYD3zta2UxJ0nLu
LNqjmOqIZvM3Xi2xP3FOTswZP/UMjUvHPkOy2qoeSoCvJYiMef99bPvf8S5IzPtJmu5KBpuLiVPA
PCL/264grPJrap/INB48AMlo3WoEomzHoDYCuKwRJTt+/f2pSUeX25Tc3EqcasTCdeHnn90wDzXf
+JxVXvI8nstztRP/FCYldyktgqwYIhi1RycjRdBkOVisG3oIRgcfIUVXqo+2afSb38FIN5lvaIc6
EQxg3dea9329LlNW6XlXN0U8G+ecYRrHfWrrU15WfraHR6eSzaZSb4xL1CvaQpfJOJN8JWdGMiew
VrqHZaBaffv/m9V5rguj6WeYrpNcqJsEMS4o9wWjSKR0R7bcaSpNw2oQSto+izKQYwdN0pZA0U6b
79ZiYBAOdHt+sk5DNMU1ORnd4p41Z3dEQvVxkkFnDpYCcQ1ea5zqB+0J92isTTufpzBpGcgkX+pV
OBm0Snd40Jv22RRaBGTUg8tLJu30SwW+AOw9M8bIslwvncsLL6vg/uEoRCN3MtkUvIA9RUXOaYVn
9Hag2XtMcaqltxj9RqWqkdZjPnDt0TTcqIiNKE3/ObZpyZCNBmkPbXHVnVziu8mU4tao7amrattS
6E1tsFctZRU/Nt1vVOPPq3us+qnL3UuYrNDWwaXaY8z7X8aMYRHNSA5xuDmANflface0r8Wcl9oj
6+f84wpkSh9I8nvVVZVQJBOuLRTJ9VTTz/1K/WKKT61DdxRctbRknJVVF8XYY2kL91BR/XJovhO1
FJYps1d1S2Mmo+FiLsTO3FOKV1UPI77OB8uajj186HLDkkGtsmx5HT+2U3kt3ChzxJOmNzuiUXyA
3K9ko3a7phbyqbEzMIesR8ykf1Z9r2qpWl4yUAIU2aFKivixZ51XktxbAKGhLQc1UsYbIW7cGZmr
a48pxv09zSy/i+YQq4+jyz1L1dzyViswz6hhCD9J/mmT6s+88m+H/IuMKVIN9pzFPdKQ3OXu4Imc
9a/5jP7X+8ur5C6ZKuhFzclsnPgRUH6gqKmtj2LMS18Xzcv9H1CYlNy3hC490C/kTHscSvYgRPpb
c0C9c39tRZpjSeZaCsNduG6ghDBVr2uWXVcA24NI7VezHKJ9weFKSXJRNB1uVgZcWQzEt2n9sMZ7
A1fvDxaB7uB/vWSPUZ+qn1AA0THoY2hahGZDH0D04aTfUAf/mLXWC6iKgvuyUhy03M3k0AJZW1rG
j0bch4LyK+dhY+3VwFWrS+YLnP4iHwu0T891/0Iy/cVeuqhc4p36o2p5KcgOSJe1tEfBpRvGF0Mz
fTx5fx9jxz8mGynMWmg9TjLs9rFIqtBd/iVD89SyvQEyhZbKvFOTQUvUdGBi+WgM3mw2D1pZPKXW
8IHnewJS/YZsxqTT9SpFyjwkugZKm7rzsnbkp9nQXQ/4oN/vC0phzH8RT+mjSwbH0s9rqnldWf2Y
Ev77/tKqL5BsWQMFH8afkLrm2ReD3gyhIbtcPeCa7Ryy6gckSx6aoQP1Me4srCbcXyo+hmttGz5B
s4BP524HCuw9EdkEQfd/rXoVub60aUWiHkxp1QTWPe62RzpMt8U3+3iTxlJcQnnS6kY0NS2mD/un
rLV3uszf80bb0pIGCaOLeUbjLprQmeWlwBfHg75vDOO5qebQHmfM6lud59ZHeGe3H9T/91u43Va5
Y4JOHlMvTzROTnNjnvVxPZVz/QkkVZ/QSRTc1y3VmUi6laSFNdCkppEtPucd8ynvTvdX3vybXAja
PkJSqoyMRlGvBY04Ha7CfTFBCdP86PFyDpjHgNOd8t57/m/7GSlU0IwRd67xAZaIGP3TDCdtD1vu
vzXe+QT5+aKIG7DJmyWNUoIx/ZX7Zntm8R8nJQEvvyfdtyJ7Gbp/78tLcRLyO0Y+TLHd5x1+zPwH
2aqvtXvqpBCRPHidoo5Ca7tikW7+M4BZSEv8ZPf9RbVtyahZ3ukscU0jSsoe1BP6aWB70GuqpSWT
ZkZZY1KrpUjXO98F23JmHXnzhtaQ7SffeAuNWmM/9/AWaUomX7gJ3kHK+kB5bFtcNl+SawZDZ06U
tjWIIIqzGR+5m25LS+ZKXB4PTe4aUQeQminx0+IIgdq2smSuFa51oGSsWQQ6oWY9YZ7MS6cdx69S
QMlG04pBuHbJogGkcy4I5yrfpV/vm837a//1SuEI1yEIjyRK+3M8BFp2mafTsaWlzE0bi2q1LIhk
QUNygnJhvDwV+Y6SvO8e/3qW0BpC3U7AbpD9xMm3uvqm2WFRcy8ff1jTn2NfIBlnYtqQup7QyB1f
UEEdyrBzd25HW375t2/8630irePYyVxqIDVvHuL2D08ic5wxopae6uXz/e2/7wB0V7JSCnxhA4gR
ZkQB2dsR8X1pxh212STw3vYlG63yfgZtB2y0nF6y+bLyzkPG3+1htat2LtmpVmrCTCgE3y5h0Zz1
IyNGNvnrYaIw5wbDIoRchsHOvR6picds9+W+uFWmJJlp3baCaSKlkSCfge482i/23gurQh7ywwQz
Ky0FQTGNOm0IWkM/Gc3ec4FqaVnHuUY610B0K+eH0jxbe6jjCgV3Nim9CREsJ8SqHWyZV0+6c46N
F89sdc8a91q6FCoojxwnddXnMBfoSIkwwT9vuGPD1TF3DFS1vKThVmMgBBkjEqP41NGQNA5mrh5c
wBvd15Z3H5ugizLseMsyF2hMK4u0hzFsr2U4XpZnoDOder8+71WnFTopl+1NbndTQXG61Ppi1A8O
Tb1iCQ5+gaTwC0YLMzrgC/hr/2icksh5xFsZv1K/CpYLXorv/45Ck+TifeLMGh7lxBhxUl5GzQar
yzgAYbk+1/Z0bbK9thHV70jxanWnlqS0GKOs6PDI7SfZa5wYaCDHHe7b/U9RHIcMRR53FMjENnSW
YOZ5AfpK2WW+6K0dSSl0Vh5JLhpQ4wqcSaSJD0v7Cp50r+GPzvh6f/cKVyFX9nMxaLzpoEyi409d
sfiOuUfeo1p6+/8bb4GN55lOhBXFQwaM3Ro5qx4e27VkyJoO6H0gLpLI1l9z45u5xwqt2rIUoyar
nPtc4DZbOQ+dPYd0rS/3d6w6RimXBKKuBRC7coyM7lOzRAn9l9VBt4dWrtJByWrJYNm1tgxWZNcf
2+m5qH939Nf9jStufLpcyi/MhI3l0G0pH/dKFwPOtwn+QPtuI7HMpvVqj9c8/X3/196vK+jyLDKS
1tatyEoupS4CkXwrM+tj4mDEnzJE9dTTtH9SegS/Dd5aLvMPItdMkq0kaq3ftr56mB3YMVqFHslF
fp3rBXErpMl5/mG1PHNv7la1rhSAm0U0Jmb2WGT1bucZmXHqmuHLfdErXKWMF97UfRFPc0OiGF2b
oxa4ZdTlxKN1uJY7ZqswArm6z6eJxkQ0cDbrte99bfkFPgDW75Q9VMKRjNcEkRoow3Nk9sLv5rA7
MoywqYlkumAKbScrhemSPg4mdD73/M99kat2LJmtDez01klchI5y8aqWhOW81yulOE25gK83vcta
CmFY+VduPAtr8UBYO6xBb+9lmQqnI08jJ3HK0Kw9jZFd2aGdNc/uXIHmhh95oYTc5Xlkqo2OTtCn
DDjpK3F6kAr4Dkri90WvUEUZLRxlFDLRjNOoH851/Dlln+3plgw7iq442L+K+Ho9Fp2Yx6hv4od6
ca9lYfv3N67wkOb2k2+iajeXMZrCEVWT8sntqddkdeAayame4tBcT2m1BFp9BL90OwIpzs7g7yxH
opOomX6tg/hkdOVO1qSSkGSsbNR4XOLaFuWz8zTxZvGrhB+8EsqDyFVZWghWmO/BoMVpKOd/wCDw
6b74/6twv3NLlhHDKdcH060oXPtj9lMPh3MatJfpef04BOmlvcUn/vX+Lyk0VB5MblrDdJ0Zso/b
0O1vVh1SAI8N1k4BSnEAMmK4mbrV0GjwPebsPqD9C0QqBy/N8lxyHptC70fs3F6fTfv7gvJHfszH
yyjhwioncyo2talBq2WMv1FqfL0v73ehDqHsMlB4nqL1Kc0SBNeb8zG5dGftFF+6b3jeuPDQDY5M
L2w/IxlwW9UltzQHCb1hX3LDPIEE5HT/E1RnKpkrWdlYtwAAujjrT16bP3Rh7TljVRoojyfnJjpA
k8qk0Sq6YEq+aX18rUXm5brhUWp6A/WcevaG9Nf9b1FEF0OKupQCC8Hoa6BVG+7VTYdn0aUPPLd2
RLVdAN8xY0MKvQ4HxbrVGTSq9eFRtH823JjY/mmuSWSgKcvdKWn+95D3zu/Iw8vONKNnAkWryBoL
THsB0Cunfm3+rifUfZ05TKcEmHaFV+fXOnvZiDZMgGoKK/XK6ZLtvrgrnIk85pwWBOOUnFpR6nzp
0++DjZ6laBw/3j8rhd7JU84knom9gkUyMuniFSbqzW77fGzp7YPehDtradFp5qC6N64s81Ng5ng1
oD2OLb7p3pvFbdOJ0ZdNKK42v5PC9tBevpNeKLRXnnF28OqKSjC0F4zL/fQbo3LJvHNF+u/59j2V
kqw8r1sdCGstCExv5dXyf3Q3PAP5Uyg+R088SIK9FEn1DVKIHht9oV2BTMMFewETXreGqzi6uGTe
U+tiPiChqPS1FxulJfo4jjtv0yptlEx7rRzHdTS8GrrDA9F+GMbR8p488syXfMrLfEHJ9kRDy8/D
/ld7Wc8bwQO5rMfeJnV5+NkdsjVrpxg15zKy+8RLrReyhwCh8APy9HPvLEYLNHF4Vav4PPfLP2wb
HbLaOPM3KMPgvl0pNEeehM57vSydDv4gXipvmuyQthn4NfeYflTLb/9/Y7Zd0ScC3RnNg4sqMdO/
a5gvFMWR5iTEZ5nmIa8Qd4oe5mXWn5vkWpeZV2o72aNCNWWWB6vkk9ESpC+aDrwyO/0MFpiDS0vW
Wukc3ovitjSj/d1YTbzMLd7941TtWrJVo0lXo44Rw7hp+jEd/SzZgzBVLS3ZKrwLOsStBndrkQRG
HLKWHdu0PAqNjnxNL2dEPNYXfl1Qn697syqK3EEehU5mtgAvDxlcNbFgKV5EnpwakvqdaXnM+Z0X
e+M8CkWn2+X+jaIbzKomvUaBSoyrZ9nfxup3Ue3NTSguknLrEaPNBJyvfr4M1VQGQ1H/I0B+xJf+
dalLLciXdvTbGOXmrDj4wig3JBm9S9LFQIZtluB8eNLJhekXsz92o5F7ktzG6Zt6gd/UgVeEAHBO
GrZTvVUdhBRyQbXR0nSqxqjBfB6Yv3R+NZK9MQxFqUYel7Yx47cMlJBodNjFteLAEj8wehnMMfFn
AHXdN2LVJ0hGTE3GDXeLKiaaAmgIKkjLCY8tLRmxZRcjH9dmeLDFh5X5TfJJs/z7Syv8g9xuZDea
0EfUaiK9Zif0A4ei3WsHVi29Wfcb4+qMxhKYDmMYjD4P9KWsv9zfskLQcmtRWQ9Naac4Tps+suYT
HfEo3RzBAUVwIlI6PM2ED/O6NuA2Xz0N7scZ9qZHVPve/v9GHm7ROzNrUhYZ7pORPYv8sXRf74tE
kXXIrUVGjgFfkzMrmop/Czx0YzZx/VDzYzUBubdIsKKgJsHNFOgRYmYXcA7vZJIKF/lXa5E918Ww
3UHHunzg9XytNPdkzeSMOWCf22Ow9nGY93s9pyqNlEx0aITgyczpJYaZdugottKDhTyZxqGbepDV
LMDCzs3HKS78pDzSKW4TJo9Ed4I5hWkh1zOW7LI44jLpxqmPj/AKbstLVspbNgwokvxXp12Gj+Af
Kq0diCvFaz2Tx6BTkbJJ03Ro/G04YXbwIvz4UTwugQjK3df69w+VyawNVjPHwkS6+lCkGFPripMA
ruYRs2LyPPSUFP+fTfbuBz5d5x48vPpHgava/fVVW9/+/8YjjAwM6lONO1qKNEcDfM+haAogkP9d
l48kLq3RHiPAMHm28RNUH57b/Ti2aSkP1lPmGFOMQ23AVkI+8jo4tq5knEtTZmmzwj0OTeHjVR5N
1XtTI++7GeZK8bMr0aa9zFiaRBm0MDmbYCdEEe90aOdyoxFGpDQjBT9nhLrjifKvppkeCvxMHnrm
MzDWQJ6JF6DeOLkOSMrJeIvNemd5hVzkqee24Fm1urB9TCj7gCrwSPWEzmYP1MY+S2dfTH8W/Zja
yDPQmLkmme3gDATB4zwDWfLedV5Rr2Fy11S/uk1a9cPw4F5M6tFQL3w9LIM8dP05v6z/YozHq/30
fOy0JaMF7/Da04k2D5YBjKZuOeWdtRNo388QmDwNnZQYjK1sBBHmPJVgwp5/FOOh7JTJjVMMQDVj
0eIeONXtj4UtLwNBiw7pfx4TimS8SQ9M/3TJxijVfvG5ChIQJd1f+f3knTmS7Q5jkupzgRShpcO5
S78RTX92k/7mcoy7W3v8YwrJy+1S1upyOvVIg+PxZ52Ynln+26Lmfv8TFG5eJmxw7WWqrIaM0SBa
H5xIYU33hh1VS0sX2KxaurrYrIpXxUND8VSW7lHQq5becs03wWkgNXjnJ2eNkikLSe4ERO930j7F
Gx+Tm6KIloGKlmLbk48cLyiCPDBtD+SN4HAMWq/1y5u21xOheHZi8vizltQF61CHiuouPusNSJK+
NcXX1bgW5DOfX8r1W9x/LrRPzPlgG3uEnSrpSSE4X6pcAAqdYj4EwxU3lu+4bNW6UvSNmTk1NRhp
o3ZYnsA/9OA42o4Nq2xAsuEKtLGEg7QBdC6fHdP0Ki0y8u/3TUC1tmTFdrlwPP0BAG1MwcuBVqAN
CRGXw52ER/F4xuQeKj13p8GNLbQh5qz0GJmeK12/FpbumXMSOLC3wtC+jLyavZrtTfkpzkLupTLr
oSpa20b4tMvJm3nfe1TsvUKoFpcsWzMWrR95BssGQyj9Iowv909iy+v/ftxgcufUlPR4tGRYF6jH
XpI03lw1vlZYPs+nk2hu6WLvqKrizOVR6ZaR2BBuOqK0oH2wtNYbBv0DS/bmdTc/9N6HbIJ745/q
pgSvsQVLcOevcfrHrV6b8pYc63VicieV6ETZuA0CWly7iQfUuleW7HFeKEKaPCfNEtRjLYYCuJ6e
mvI66hneJL+nvTgB4OT+Kau0R7JlLpa1xYwg3A8rg3Xpvar6eH9l1alKljwacSOg7sNDVj0M40mb
fvAjxNW4isotVW4F+mdiQmHK2AFGTn1OTOu55Hst0QqZyO1ULmVVvi4wV7wJtGBeAKqJSdedu65C
LHIvleGYTgGYTTSm91crK7ysvy4HS+1M7qUCrTHJ3NFGdtL/6vrONweyk12pgqPcSMW6qUyMDse5
RPGZnXK8QHrJIwDSvAo3pNhf/xxSG7mrqnLQn0v17Wyzn1ZfeXX6rVy+3V9bdbBSrO2NcnCn2l0j
K+08/BU4u6Vj1bFK4XYe6VjPjrX1Z9leXqWRS2zfrfaqRqrlJTOttdrM0xgHa40gszSyYNJ+NcYe
46TCQ8qdVMuMEes0xuZnVNIq/iez3KchF94wtuf7kldcIOUWKgostE4A7yUioCSc8TpTJ49UB0y6
yS8iPen27ANe4nT/xxSfIzdUdZgmGZwawkqHM62imSRhuZw7jH/eX1+hRnJX1dyxKXYc+Ida98rl
UuzdLVTrbt/zJlDpJSuGNMe+EdJRjalR56l35K9aetOrN0tbestoy5sGta+TKy4aDY+JYvu9N+uy
STd5SY0BA866FwMLTRuKndxfofIywUPSpXNubnxD/Rq/JL3wBN6nRnKwivRXFxXNB0ChzShnar8S
p/GNbC/zVm1cstU+M9ncjs4QGcnHuvzTGZd1OKh5Ukw1ubkOeto2Dyjv+iw2zmN3BEEZMVVujwLq
4mB2BPJoizCvT/ZeaVQhDbnfaSp6MTZ4/sV8kX0C9SMH2QXuzzs3ZlXl+K+GpxwQ8hZwsCJQbsJg
zmlonuhHVKXC3s/CPdR3hUfRJcsU6BR0SgzzR5aBjnbtn4SPHtcDM/5034wUiZ6+Ce+NGelJb+gj
4AMAzhSyNPeYdp2cD3rjJ06yozpKSUmm2moaWRoA7URjaET8wk/ibFzbf41QhEm47lzfFH7mL94H
U3MLppPugcf9K0VzrjewQ0BZm4pKMbbiAJvuRxvNxNmAe4L5RR8GH5C+O5mZau+S3Q6NvXLwndkR
7T+OFDGDZjuu7D9I+XeuILpktx0qmqawqhGziNbHNTT85VY+LifDtyLLr85WsIQcXBOWp/vrj+Xr
sflEJndJ1QbLmhhNOg9O/nXMQmubO5h3pKWwa7k3qslKZ+3QDhhZbeHx6Xs/CC9bfx+yB7k5CiCb
zJ4o1CgviFc0VjCWll/2+Xm2vvaVu2N1qk+QrDrv88pae5yKRc4VC11yRgHr2AdIBg1+5KIsBRwG
kIJqEqzjawEMM+J3uy1wCpckN0cZEwrydMj7hzlZnmqzfHTaNFhIfzWbI0jcsDe5R2omXTGnnTtf
iJP97q1p9pbx4OMQk2wZ1+a4YuhqfNDqOcy65lyXe/1GqmOV7NjJQfHamdDMvKq9fuKRZaevoGP4
fP9oVctLtpzxFLgfJnw1UDtPpSk8u7NQ8jxCXwqhy91SY9WxZRlcEnHeB5m9+BafL4V9hKlsW36r
9ryJNKSvRGLWeNUGteDiuXwavLLmzWnOxV69RVW0lZulTJCumoOFZt6aBqXwNa8MklN7Ed/4I64s
2xPL0dZYJvdONb3uxnkFceXuDT2CtPuU89P9g1ZYmNwjRaxiKHlFB5SDC3oaKkECmzap58YlQmbL
9+rOiruR3C01uPgGs3DIRU8+xS1QKoyvIv7R2gSwHr8I2Dy7bu8SrwhxMnZT2sQQVYeaHhtZ0Lc3
kWawkBcyX+bRuGoGcLvWEi/AOWBcZ6/q/7Xtr2v2fF+eiiRH7q4aSZHbbmLB5InxZdLd60zJM3Xt
oMzFdRzanY9UiVMy/7Qq28mezCFyGeg/OXW/kSE5p0gZnCK9orjzpef6SRuXHTVRyVTyB7jFZpPI
zQ6vKsQzCx5UzR6PpmJpueeqSHS0BRI8+69FOFmPzt4cpSoXlOGc9LHIKkw4AHQJ417TfC1027Mw
QtX+yPriWo+/tO5p+tOM8WWZ1h05KcxJ7sYah2602hS6l426V60RHz8b6ad+3qtQKerVckPWMhFB
mm5uHlYufFENXx0uzuu8gCwYPc8IL1GbLMeu0zJHBU+tpq5xMlHPmocGvAwlKKzvW4nqzLf/v3HQ
KZzxgNoCOk2N75ymvjbvcdYqApfcnZWVbo2JbU4izHaHfe16uVac7XVvzlXl9uUerXlt8nWoURax
vuQQ+FXHY524oW1+qrwlyD0elP4RakmEMRkQys4p4E8Brxal1nl2nzEA790Xv0pIkjWb2pw3k4OF
+/pz0QAO88PED72sU7k/q19MQ2MDckJD7yL05J/ztTo73bTj995XHCr3ZxV5qbsVQ2TvDQanbvho
FN8RimrpzaO/0cmksXpjQL4AnBMDb0GsakEgrh979aZyX1buFlnZ6AjhBmBB7EIPtOVYYZPKfVmt
GRt4xEIqyFcAxBM7YkAFIXV2zrXp9b7CvB9uqAwDpeN2MiWORqMZGFyVoCfWvdaaAXeKlpjcS3rH
T/UjONc2MLj0/z2IdnFoljKbXKyl+DTa+TVZ93qT3nef1JUS8rVewIAmoD4DAyqLfjO7+bHNvyWL
HhSVdcndcicOqJRJis+Oq7tWYTh4DF2zn3ZMJryFIoO+fxqqr5DMN+WFW3XrWj2MnZkEjdY91zaY
ArIYmXpeB1A07k36sYciKvdzmYD1nJtC7x5q0429OZv+McDqfMzo5JYuo0wqbawRY5j+eSTfyfrp
voje93BU7uVKHB3T/Mvmhkz71NU8tAXaK7q929f7YZ7K7Vuk0UxNpx3K4gKMJ60xNoEgw/xxzsbb
SrnYodP8D6lTLqlYLpPvv7aj6XjumtD/0ZngFmZhPAm8B36Y9AINh9UHEyBhRVv5nJ3MeO/j3pPd
9qOS/eXV2iYsF+JmmbkvtMbP508ZJi3vn8x7CfK2umSCqca6NutncWMmwDgmgcrHSRTCaxP33O9B
+713PtuPSOZHGJiAZrMTtzyby3/iqrIe6nLpv/ekzB8wXMF3wtG7Oeb2Q5IpjmMMEMsYsmox9bMl
AyGIlJ/cH/OpCrJwr8lO9TPyfbllTtOnqLXc+rB+tEMUEi7taQp0nwdZsJduKM5dvjVbgDOxZ3SF
33Lj1Uy/o9XS6/ZgEFWaLF+Xq9ku46E2xG0dvPYqTmlYfu2j7JkF9bm53FctpZg2dXgTwtOc4EKp
L+KmXebQDDFS78ehfiZB62fBXr3xPe+LI5dvzFk5rdU6jeWtWOzATcMaNcGCtH5c/FjKOWj2yoOq
49hCy5uPYQD9nid3ErfKoA/bdcISw4kjFb8vLNXykpUDSDlGyBtxIH3d+8NMP7UZB1QiNfYGjd7t
RN0kJZn6jOn2fDDwBVnq2y9raIfZSfik9pIr+T2fEp94yWHtlUy+n2vQaK+1uJmO8X11wE4tevaM
t551x9YVjuu/Zqs359F0WbKaeSVupeOc6joFbJz1hLc1rxsE3l3rnTK64lzk67A+zl0O1hpxGxnz
xHQZs6/xeOBGhwORb8TrrAmyrEt5ozbmeCq7Jn5lu3uxXOF05buvW/d8IQn8BwqTXkVGfwD4bs/P
zh66wXtJ1bZ9ybybvi3qBaw+t2zlYeLO57rZSRdUK2+H8eZsoSVOUZqruC30B7yUpw/TTq6mWnn7
/5uVkTT3Od7pxa0rz1N8KdMdX6fwQn/dc5exJXXclTdiZqlXLXnUryV4tLifzeuHFD1OrmP8POQq
5DtvM81pVWymlXaXtPlq94/T3oC4SjyS1a5JU8ZkgYtAY1bOIxLveDeFscoDSBzc6cJsenHTtcrv
3BPTn2uk/AkujIfmeSz3r6tuB0M17ITAUsMxoAE/jZfkESO5YX8uzntFmPfdwV8X3tJlmlZsH8IJ
5nncKpgxkTvsdnmolt/k90Y9Mf4JQP0MUWAwH7T1Uy8wJz58v68275/tX1de08nSxXHhDzjrIqdw
fAMtMfeXVoSWv+68IgMMtztALH3onN1vqZ8HaQA2g8fluT0ZIbskIe93fkwlI8mE3TafTbMbyhsT
5xLhxJ6/L9UOd4hKRlIU5iYfcI/Gd7TddTGfu/7lvoBUe5ZCb182MzUXV9ya4SeJAWRofmvqr/fX
Vu1ZstnEttMx15BcgxrGq7vBL+Hr7y+t2raUTtcA2bQGiyKIMxv9juTkju4HLSfB/eUVWehfd1mH
r9ziNcSdPzrn9ZpFfWSf0RwQaMFeF4UiCaXylXbuhYjTLZbMhb/4/VV81E59xNvACHENvbo7AeDd
XkW4H/mKS/scbOAtE7cpGk7zYxlqJw2uIaS+BQ8Un+ZjZizfdd2xRl2p6dFNrD3xlJy0ZW9c4/2E
gcqTSqDSpmBxHqBI9r8uQHltw/DqyfCA/nnMdGWA53oimlFz5OpZxgMmyLWYMVu47NGSKCxBnlDK
+tbELQmWYJSnnkaGcShPo/J4kslJY1d4Pb410NE5Qt/gQf2XTLdzqc7ANoI8x/yvkUicyR/rhYUV
umOMnbEtpWJKRuzkjh5jxLC8DZE2ePF561eyn5bn9JWFxSkD8NXp/ucoxC+PKaGRELCHdozcql68
JEsC7agjkoeUYg1Ns+6Ib5jdqOk8kaBnnH05tm0p5k54+QYFoYN0ysQlvh0uMad7Dm6LG38XjOhf
8M3rgC59u8UBf8xe62sdVufyIbm6N+qzID0dlfzmv9+kDRma0RYbhF03PrhXqwU4rF7ST/fFo/AK
8oBSNTZ2SUycai0qT1RGtJAsytsscDFauuMXVJqzie/N/pcymQyypW5FWnSnqag+uoD9De9/gCKI
2VLsLSuKYRUTOdWcfErc13y90CNzi/D5MlFj3nSs7Fod6ZqIPWDAXOx1CYd82smaVWKRLJdmlT3l
c1ve3OTnNJQ+r9sdgaucgjySBKB9ZIKbYgLH8hP7giEbn7w4eDJjnvUV8C87Hk4he3kICXF3nvGk
gJy8eFznR7N5ssydVE21tGS2RkVc1q/Qmbj71DncR2HU6Pc4kd8d2cLJyoNI3RgPc05xEZp08aFO
x/LEEVl89D5xv3CYcS7q5JuTlPy0TOPqDwnfY4JXHLo8mOT2k1vSFDrVA+MyE+gqXff4FVQi237y
jZkxPEuZKyZ5buChot4Q519tM22DKbX+3Dc11d4lO14Tntpjglzr/0j7si45caXbX8RaDALEK5BD
ja5KD233C8t2uyUkJoEQw6+/O/uce5ePTlF8X97HrtVWIikiFArt2HtchoPT0nzaqbxvfbnlw+sC
Vq6CoJLI1icfkDD3l9E3Dm2dwbzijOsuqp881k9ZIOYTMTU7VIb+fH9Rtr7d8uK1k7GCyDtcbfoY
TZ87U6ftXgXpauxvnC92U1I4eL4WuFs/9Ur/OVXLfa+LSzxVaYhwMSc7sMutPN1uTuqo1gF46XAP
SE3uZ0O2nrtzfAoO5XGvWLxhOnaLEusj0KKu2OFkfZF41XTVx/eXf2tgq0oFhYPwyiACT6bNiHXx
6bGNjd4JcFujXzf9N5cStF5ApIXnE7mGvwinvxKxV2rY2tvrT/42tGmZqEmJvfW6JzwjhtNj336R
P4fxr/cXZsMubXbncpxrFTvk6qxNPhUQliD9d8GDnXXfGt5y2d6wMlBRjNDfo/xYncHikLp7wokb
SUloOe1a+v8+0/vwpyEfGnHfBo8y3GGD2Brd8liuAEz0XZg7Ehzoy6dLf9bmTIa902VjaezGJOOp
BuKYuGgNPVQ3nfEDAeKYxd7p/Y3dMBy7FalWXZ8sHjK2pFPHyDTpSqIz6rTHcArSIF5vqox7dkcS
tG4bQq+BU3qflj+DIkwV3bnjbqUnNtGzZpA68KBP/6RzkxMEnPZzkg15cmVGSafzLVSSOOVtzuc4
EqYFpLx+osEnWvzsaU7Nbd5l8zwXTeksbMHQLvsazpdqvPRsZ+hrAHgj6NtNSmHR69ALQwSGAVKS
DxCSft9utszS8lgC1LUrZ3zyHN/L8jn0TkabnYRza2zLYYECq3tpEN557H5ySPFMkzlHySS/7dMt
jy3bUjWJhyXpApZ2IFQOvNPof79pcLtLqeGCNTFFoOy9L2ROg/Wb2Xs22Ig0dqOSUijKBg2Gdgdx
Svz4sQzpVzNGuSfqW3QMYeR2txIdmrqbVgTiyrkfwOC7rocw2THFre+//v23M6rp2xIAyOvh6rXp
FURQJFkB1RB/r3ixYet2k5JvKAsqjuRJ51fOXXWKL80f3cEc9DMAkFmViT1uva1CoU3aPDYs+lei
gNLgvXuo8rDNZQZo9Etzz0m6R/f0zxP7G+5rtyvpRUrIw1yLPq9LtubeY//R3JUHJ4NM0oF+bOur
1tYDfd7j29oKpnYL0zL2a+f38L0rb3H3Iu/ndBaZTueMn+vj4GW7EN+ru701NcvLxbIknlin+QGq
rehS/ThMNE0m8WGCJjqf61TMTzDQrGv2BIO2zMPyey/QcTgRMz9UYZXVJRBw/h6Mb+sKaDcyebTW
bYAGlId5EccC7Qp12z+1qoKaozqEM+qjq8ibcPg07VK6bUzH7m8yhtKoDfCTsVmatNGeyNDs+un9
MJa8vTl2f1OyDAtPdDQ/lJXOw+pDL71Ul9NxWCQk0p9NWWYd2eMG21w9KzJEU1LLoSbzw7rI0ypb
KEk++6zPWkSgSpXHoRE5muLR4X98f3pba3c9eX4LRehEioe4XeYHBxLFkLrx+lOHnGoHR7s5n+vP
/ja8dEqPzPXCHkMuHzgtUnAepH4hDjphuGmFqJYHV6lFiQbz2yYU/OcvjuEEgUiIhj0F63M4fl73
OBW3Fso65ivmSlgvxhX8UIrTpA7vf+/GEW+DvIjSSxWSsnkiILnRFYKm92Eu5p1yz9ZXW54+JWHY
qxAlTnScrfVdwHbebTa+2oZy6d5pJXAxgPT59OD2L+zaTx7s5LEbmbgN4eqA8BhLgKSfNMrszaBA
QNbe+cx5FOGUtXRnabZOLhvMNZXe1DY1EjcVpvREDiKHpPUXdmcOfi6Pe2DdjR2wu54ItIeSysOv
9MnRxHlc3LgDluMmEsKAdYedJRO6tshw51VJ5i3uzm1oa4Mtx+Vd34aUX80ycl+9prmPxiD3+1va
ZZBd/XPo/hYXkh6Qw+r67BfiNZGcduW1NjfVclNH+v8uG11P7Rp76gbplYDsitAbzuUfNzntPxWf
3z7f0cgO4/66qfNR/EzKM0RRbxvZcli8ayXBfDXKqHmoyFNN78i0U4/a2FIbk4XOzQGNqEhoIAdS
O6f4e7CnC7Nh4zYiKwpk6FWzQrqp8ATthqe62JO82IgFNhzLtOhjqBIUX5OVZ81CoCYsPza1oGlc
PQRgiH1/2bfsxkZlLZBDryP6DwymONWH9iR+rK/TcT5Uh+bUNDuH09YWWE7rJosbeA44rbzSHFlV
oTIO+pZkj/tza3jLabs+YBOe4XAxd5MeIHfxw0OXQ4MC3vurtJEL2XAtUH+3knhd+2RCc5BRi/4S
mgGxeGhUn4X9kkrzpa72IufGLckGbJV1zRi9PiYo4HncKNPRqx/f+XvNwZtbbqXdntZJVYuuQYJv
HqPsiuokd/w7P185ktydq9jWllj+TGIfnCvoOnwa++F5lvVLwPnJ8Z3D+zvytue5dqOSQnXNeB5e
6fgMWUvTQBDu8/sjv/3hrt2jBNSJmNsCdSoSfh3Un9p7KtVNZ4trU0g3wki/KfDRZjyZ8Zj0x2UP
c/C2zbh2g1LcxbLmBWqEFZMPNW+zKGkeB9/LirDIb1uY64L9FvvRhWdqlAWbJ8WJuB8K71tfL/oI
LeadWLS1p5YXl0s8gzQZObNXxfTsURlWKVpXg52N3RreTpAHH4qoBBs71lE6tvMxkePd+0uztfrW
4VuWjHmKAeAPzufnhlSZJlU+MH6ed/OSra+3nLZAwKw8F4+7wzpnYJZOkz1k9NbIlqe2IRGNXwOL
GsRnqIcEYsfa38a4unbnkXLmmvY+woxs6iITujxFIfkykVc6iaNqBqDadkVn3j4tXRu1VXbaa+IQ
p+XatevBAXQR75XFwxhFoLMAUXC4C0Lb2Gobt+UKQ+KldHDUcAgT9O0pqF4mR+NO9/V9W9qov7g2
YmtYGkW6K4ICCsY6p6fuiEsqVuvznP2LCEf+8f4vbU3Fcmg+sE5MHjZe+xU98fCxGaYeGzXo1GF7
zaob1mVjuExpFjXqtnkKAbh9XhKn/yCXcueQ2RrccullXiMec6QVizzH/OjfwkARJa6N4FpjHqzC
Ta4vOo8RAOWjky3dx/dXfeubbUfuCu75V9gTB0GmNy8/q2HcMZ2tDbU8mXdNoBOOGEErfeYCBMpR
+yJWJy2j4sdNX2+DtmQzF1CvR6ZVDWdnebqxyuDaiK1prifhKDQHCAgqFuZjuUeEt3Gcx9eI8dup
VQVe2QGDjVNr6fLKkKxtg6x1650gtxF4bMRW0bu0Ngl6MuowBDpULyStRfxjXLogrWbvT8eMO6+M
WxOxvLXXSeeCeRstA22fCzBAx2X/sWrpnnzUxqu9ayO3VqqmVgn8wHwsTs2xPvXoH3yccpSXz+Ue
vnbD+mPLY5tSrGxacN0gFf2D1i4K5clezWfD/G3kFicEqk7zhAMnLFUaxl5eE8D5u1iApXkPQrG1
DZb71qZSU4hnwKeY/FUUX3DpTp14r4l9a3DLgf2y8nwKQeKnwXtVJeDZ1f0iX9/33I2xbQgXR6Nu
GTLg4Glfd3fGmOTAkihMWURv4dFD2LThW7Li2F+NzW1NrA6EiwYK0+OntqVf3p/DhvVEljOj2t2E
XdO0Tz1Z1pR405qRqbpx8KtZ/RYpAtAFKO0BKT3SbHFOu/yTWwt//ftv45ZLk6zY2OZppdNDBFg5
bcXz4NxW93Wj61r9Njx07JeinfDZdf+ytmCS8uKdusnWalu+Sl3Vu47P8LywiIOiqHDQPa7VraGt
hNkZljgIKTaylOpDZ8wTm15uMxHLP5s1BIOIe33aracfXVV/8uMbU5nI8k61FqHprw+78/UIoQGo
efea7zZsxAZmxV2te02AdHe64mSi8DwH853X751SW8NfU/TfbKQNwRiixyuQXpy9GoXHr445vL/e
W0NbLilBiu5wgqAbDktGqcp9zQ9gachvG95yykigxyAQ1+HZ97r7zNtfcX15f+jrEP/9+ujabNFt
MZSjN6DaPjfTXbP+pav4rotMCgLmG9fGck22NHXbzlj2zrn3l69c3sXt5/c/fsOBbDQWINBrAjwK
0ppkyDoKobHyFgIPRPHQ8s0IpS4yRAQV8DL45rYAFhjq/H3bZ1veiS7NduYh0iUtw1Op3PtJ38It
c/1syzshchx7bYV3KtDFp4xWoFTYuw5sLLYNwJrrpmoN7mVPDH0ocKS8J7ddBmzslQYT2OwNRfVU
0TMpH6U53rTONtiqn03bkxEXGJAMZk2rs3j5ftvIlkOOfli5jsT1pfXNPTL2wyz32n3epCDFFtr4
qlqxclxiNT00c5gP6u9IxQd0lB3i6DLJKC/BNRHTKPdD59CQrwBdn4YVAPTA3DXMyYhhIIUBC54L
gnD6Svyd4s7W7lteXK96rgyUbp6S1mnTELPP+5nvGMBG+LTBWRqq8p1JAiQdWvQpiaaLVOXnzkny
27bLcuYQtCaTAbr3SeuaoaW7N48DncjOU+LW0ljuLAMPsFO0pT/5vkMzJeriWQzxtHO32hrd8mjl
cLAYUnltXaNxmOlmYQAktkac31+bjbW3gVqCKrmEIOZ4WutMmy9OeKzlzk18a2jrwK0nUIOvAcKz
WxIJosIlK8l09hm9rfBhg7S0Iq7CvRNFBIEuyzl6DPu9Q+vt54E4sYsfxVK6TC8BvQwH/ehBz0ie
3I8D+h/7E8vjTzesPX7EshyPod8dpJLFZW4/VOB0xBtuuUvCvDkF23LiQdWU/3sKPrBZ+ux+HPP1
gM7KrP7j/Sm8aZ5xYpdCis6PfMYAoC9BiiJFk0MvJ3t/6K0J2OWQoCzm1nTk/+6BPPxrAtf63+0T
sFK3suoAShlUconZcliL8vE2CtcIa2OdEs2crK0b1M6lTDLyr24b2u69ob/pXBj8+vffstkolHr0
DWwHuNCulanjver+pndoDH7d7d8GZ3pghgUOvcTDmfjPZZmPZAcUtPXd1n0qWMoaWjZVcVmBhzBl
BM0okslZ5+8bzdbwVqiP2nkdZiaSCy+L4ThN2r+bPAZAByd72MAtk7e8dnVp64ceyK2vJh8s7uPk
dTuPP1ej+69sHOtuuSxxw4Ew1RYXKIJJfmYzG3FemWHoj71qAaCK+tAdDsNUrreE/zixCyL93Nbt
yhL4WD3WWaLDj1MZsTsVNdFOFrblxnZBJB5EWE+UJwil1acgVyfweySAZVzbOZdzs5f6buy8XRaB
yELnGR8/8z+32avDvrEtdmPb4roTB1AruRRyPcxFCBTeBDHwIs4ioNp2wt3Wj1gOXToyJr7uC/Rb
ZgH95qBzYvahO76HzdxaH8undYMXvzoai4uh545/ENU5Gl7ed7oNj7CltfRSNs1aIBbF4SFOXrw9
IuJN07G8WVPToihO8M3H8hLk61lmTfj/bzqWRxcIGsT38DMwHTzU8+bmcGeXS7wQKiMul87/wiq3
Vue/6iVyckdTcOcCYnasjjjKTIAeOF2z4LCcyR5f74Zh2o1sHGdw4gvsbs1kHiuTOm1x5gN6IJc9
dZoN27Qb2dZZj2qsmXNpQbNldH9s1Es83wSTiBNbbCtaWu73IS1wq3DKc7v66N80i0iiHc/d+nrL
c50+5H6hFKzUU1k3VWennFNa34S2xOdbjjuPSemXJoz/Fya04bh2AcVMpPSjicSXZJXZEPAj2W3j
3xract2EJSXn10WhJehmJj9d5/rwfrjZMkjLXddJ0KLDE9wl9h3IRXHxwY0n8ugOuJlKr9jLP7dm
YB3G41zWYdvF8UXqOK21yNbyr/cnsOW5di2l8SZOBijiIK51d9fbhTkvH+bMOV1vF95OVN4wS7us
EocRBRigdC6aZHHwBEEcsccbtTW0lTRD8rFc+Pj/hkYbORU7+eHGqttdbF0ywWiWuf4WQTjQzYg3
U/8pCeskvPEHLG8twySAUmNJLwCTZNFsMlnvPBVsrcp1Sr9lzZMM1mmYDLK3Zs1EyA4BOD202ovD
WytjZc40DhINXAK9dL65o3OQMze4cU0sZ439OimGBBGSezoTRB/FukeHtPXVlrPKZZZQyZiLS5cY
5w9WyCi+B2uFt6d9srXolpfOrJuChhXFv638f2KKG0PbpZGKGDBGr1NxcaFfrxzwlpV+ykSbvx8F
NsKY3cfW9F3EDGo7l6T3AAOqU7ryB19+K3dT743rhF0gQRLv1GVRRBdIMwd5l/RNCvLN8kDGhqcj
LessElLuTGdrta7T/M363ZH7fuwY7zJ0YniWNHQ+LC2uMk07LzutAVs/cf37bz/RNfEy+E4bXeZC
OydRMmi60FC+ENWznbN8w1zthjYm5mKkdRddOJ0pTwNTK/iwnuqdOurWFCwn1smKnoypIJcuWHMw
h4PVL0o1jXc2YWvHLUcOnKZkxcTCS8TRDzC84qb9mPQkF4NEiXi8vG+5W5OwfHqcibNomZALUd1x
bfXzgge7emVf3h9+yzEslyZdl5AY1BWXyqjUafidEPrgU3mSXvXH+z+xsU52n9qAZninm+bwgiZb
6BgvbsXOLPGGk9ub+D7slPzSuX512yXbblErdEAgBUrIhbu6SHkxkQN32J+LX+zBFzd2xO5Tgx77
ICo/IhcorZ3VxJ5ZPz5H/U3conHiW77tUz5MYqHk0hh3OkhSqmNR6Nf392Jju33Lq42pJW0XHl6W
IDgR/he/NpZPXop7387xtrU6V2f/LW4INY6+12H9p87QX5UrvAOfUEjPgqHa4yL+h1r8jSKBTTnu
Q4nO0e4I4hk2lFnsfozLT864pkXwUQVLHkB6U3+rKMtiFaW1PFTBn51zmPwl65flBLKTXKPzzx3b
Q8jijKEcXDJQWu51NL/dQos9tEIDHWTZwq+KS7j4v9aA/ulR/jis7UGEkAqvx7tuGdA6qZovbkAP
rCYDJE3w1CCiHET8n7uI3iUOBcQrOL6/72+3B+KLrDASSFbrYfW674E3dSrHo+gVSDotfw9J4Hxz
lAQKbuSV83XmerorR14+FSgvy3Tn968zf2vHrDjDceXU81r5R7wjeP2Yij5oY/UhWdZioufEL8uo
P2DROl+mJcHTfndgVZd0P2lboNU8o5Dx6Nps8ht/USmlRrKdl42tC4LdYRfzClSvCBt/sqV7BDr1
4pI56+LpSMrwGOooD33odSXzl9Wgh7efD0W7BzbYOAHt/rtxjv3R6Lr6gUznDI63LqUTFTtrvjX4
NR7/5olqXXEx1DiuU+h2g5QO0/DClHsz32Em2gjs/9Vw59IiqAdHMbA2J8+STN98p7irGzctwj6H
DPlOSNmaiBW0ls4to9opQEs6RnFUPSkzj71IO61D/f19+9yIWv8lN1a7NWB7HAHFJV+L7ugm9yTZ
SUP+8fo3bN9uwWunUHTuMM0s7as2nZo5jb6b/sGvoYwR348QRHFAcB/cee4n4X8KxA+hmwN1q2x1
T1yqTPZnzrLG8VDw+K5varONIfH1n+ahu6Wb27nHV5X9T3dCPYvdanlWsGnXoRIr2OFZCjXGE5Us
N1N8W9L4T4D7zarnqibtuFKXgc8u+aFb1JfaWu+pTfzjeW/sld2613eGTaKkHoZPvAtln8IaB/0U
4X4JAbio+gmFjeOkqwc3ABarpepzIev1rqU688f6gaKPtpbJw+Kpi9/ehDqPAQ//z61yV8JW5lcR
xzk9r+w4ADHDP/TKsGXHRjdczG7+8xO/KbnXFCyNHcV/eEsr/MyQYt4zia0DyG77m1VYNM1QYA7e
SqBMxWvIN3p4p6aKniiF2p7sW34QUZkcWjQJZo7e04nfmpwVP5wGSa6Dx1ksX+Q/kQ4a6Gwnt92c
1vU3fzNH2reOExQrxgbE3MtKfwa3GdEZVCZBzTS91hH7KMMaTHndHdoQd47zrRlZN5tSBGEkSxf9
Gskoik/IRtWfMXP2aIfeRmbD4KzYgH7kteXO4mDFJpb3wZD6/jfX/9ihxzdxUflzkgeQczsJSyE7
cLgpBtvyZaIcg3DovJ6nfsdIGi/BcGz1oHIJ0uSdM/GfRPct/7bykEA5/eiuaK9OYyjUJauToU00
g6xQ6kJoi9WAxBhAT+dTOX2k1SeSQBqp+sT8Xy35kiQqVdUx4Ocu+lwG57CTKWor85IZlnn85f1l
eHtvqd1oWONB1ashEIJeHC/+2oriOItdc01glv89fWr3Gi4wV0L1hMFV8gICFM1pWsgPAdah7558
c4n5peleZ/K5Bx2aCtD1JX725Cud7t1Qpq03HPke/Pntuwi1mxMTgOdiMy/4lnZt8iou0ollaG9+
MHtZ59unOrV7FFXvBRWpr7+wQHRlkmkTuGm7J2e89f1WWOkbBY7/sYeT6HX+OPgPAfGzVoz3YL/a
MdeN3JTaQmoMAPF+LYMFvyF6cMjV94y1mYczKB4FKibL0bR/VfOYLfOUTe19vLQ7IWZr7awQs7al
H6+ri5fRq7Arl2k4p2qPfGzLxq34omQzucCHTTztTTDhqR3E/0Fac8jH3+ZEVgbCRV3Fsx+Db7WP
2TfhFlEay2LPrrY+3woi3AtIgMwJo3uDSqN5BEJwtysm+KdT7Q0ntfsYSUPV7EwdPU0unaComU+k
WhfXw+bjYScp+6l/kH25dL3+ODRevFSkOo5qJXTG/xN6YO3yil++Um7DaR5DPst1f6HZtZbeU0Ec
pXh56oLO0+VXvO9M0fitmFkb8LQDciNOTiMPZxama1jzYc2mKBH6qZurtW7v2VKAxCZj0mtCllWJ
UktzUsqp0fsVNYsT/zEYF4UwUPpVA5AHcVIJPqRt4tOQ5yCs9TnoYlD161M8ECZ4YJYVrna/nFmL
5dHX3tzLUzLylohDU0xzmeQJlHpQPW0gM0zO1/8Ynmt/9NlRkzZxPlSmGd3oKw3GprlzJyHG/hyY
ycUrtgfZpV8zfll8Lse2WC7EH0L69+gVy3oa0YviR1nQ94MzMfBRTwU/NBwabQSKlBMIh0taLsdG
qiV4GBeHgFbHVaLgaw79OYEidb9G7l+yxaszy6VLxuC7F+J4QTgjq0AXZbJquaY+6WMZZ7UXLMkp
7N1SyeP18K4zr0SsX6DFMhp09SQdrsEjdYtndJQmDChTiI/5d3ycjDj56CPWx4hWi+xSQZE2gehp
8ZNHqJaQxMs7aGhCs7bxkmpMl5jU87fVmZCcpGHvE3oXVNoUjzUf4/JPUSAzD9KyqBkHuxZu0rjq
u6ADBGmHQunms+iU8P7wor7FtbtMBrDVqaosxpM7t92Yi95UTQsSgj4CiqWDOQ0sRb2joxmEoD3n
z6n3SnR0dqVidZkGofaXv5NYOALCwy4kYo+j8dEAijSpDc09DYLIPDV4IKq1c2jrxVRfxmhUESSx
52JFvqE7eXGUQPPNWQg/Yl+n1nOlynUVVc4LmvJj79IxPXpHEQbhd9oT8JzmwueqSjt/aaMyU5xK
+YBO9YUNmaEeVwcPrHkgtWwdoe+Z0YF7GoNexhfej8b5VnPhS7T6TCV5qUg/OyTXRbeIS8TGznuQ
ahgKka6ow6+fAY0si4eCz5H82SeOMJ/XZBURvrzgCuwQjliUuRvpWvQZ692eLnjg6KMObHEzm6uX
wV1DdVwlFM/OjqMCKJuHUanL1K+dUV0G0dbx3wIC2+D2wwW4dR+7OKC1l6qCdSuEa6E3guCZMHja
K0Ayifk0hvH0QfNI3puwj4DNaoVafzlJ6daZL5jxv7qDB1ixu5gp/FLHYVL9KJKQiSllpjMuO5OE
FxXgQxOiS2agJ5dEkAt2y+lQDpL1qVCAWB6dtiqDMlWxO5s/Igna5jn3Y1qB4F1WkUefAll5A/SS
zXTpQpT6/6pJX4rLVHtyyGW3xuRYDJrz+4IKSe5K4TjNY8FKZ/wpu9gJz0qjZfhTZZKoPVVDUjsa
5ICOqS+MR17zbaL+ON5FfKTmVHZNjSKa6fRM07Kbxdl3O3mQfd+3+WRaCX5XybrnRTXuYQnqsTnO
SVki7s2rZFA4oKOzep/DKiBGQH8zcHDzuwaJz63ufQgaLqKOyceluNYeU9Rl++U8NGO4HIkf1tVn
F7PqDq6QxWzyEE+2GkklZeiGTVTE2r+CZnbo6yxV5b+qcDHqW0GxUUeigAbI9VittDhAu/1awPRU
VYPJuJBG340LlcJPKzmx4uitjh+/lBw3GjxitbXi91IEvPVTt++YT1IadsJ5NE0wqr99DfoQg4uy
4zhprNco11E5rR8K7euvERTiyZgqFcjk3h1W3B5Q/58+QKcI3ga1rx7R97SyZWxB6NMhnIvcxGuE
anFDHDY9TdJx+r+xwc5iwKiIe5VKwcE/IKU0PO6GJU36Vrngjwndpa8eAf5sBD96dOmS4FREkDl9
6SXwFl4aJM1SFpBbEkuYlzG2hZ573EG601w4/lPAxgod75Evm94FNEC54uBCPC8AhzRPQvzLIvF5
O2UVU17xcei11nkTu2vsZ5DEmxluZ5MnQKXCWtHT4h7oLDYUqdRBRw/EmSFXmpWBXry7QhnUsEjN
neDoUqPnu5q40hQ5dGBq9wRXLsCrlsyNoeo4jWzlT1PrapBKSvdj1AfLveNCyA6oMh56n0COL8kl
KQ2P+tSsXbS8wgy1evWSnrFnxSJSnAEL7MoslOXQPIzlIMonU7QrOQVr4lZeOi3CbdG6QtbGz8RY
LCDRLkJe3qsi9oL7Zh1Z/YB95eJ19swSqqwvykX/TUmsZX+UYDwM8nbqEPBSaMADBbpwEc9NWnVT
0R7WBid5cB4qb1z6V1Lg7fW+igeXv/B4LMzRE0gVfoyi1awEMYzEmmUBW4NpQPNA6cs/+KqKEtfb
WSyvkaOVOHBNofc+HTzQJogPSuEBOsWRdeUUq6apCn+uwzC0aLQoRPGjIYtTPwaz8MmHupazbLNZ
t5NzV6wOE+Lg1awFO18Z1k5/r0aDuhK0O6ZAfQeRgSfnrHAki/rc506DXMSrhqr/LJ1w7ECESIMy
AvMJK9ZeHRBSaZ8BJNwM97FbDoZnrW571vzlDcG05FB2V/pL5df4P1JuwsoTaRUm0mlwV0RBBNef
tu6LryFb8G/GaUBalSLrgLpRHkyMj5BbDOQU+YdSlYGTD6iCVn/ROJq+dzpI4nM7jOAXIfH0xGtN
PHBDJRUB70GfsMY8unQVuHNxh4QEPGPr0pYoOknGPwV60uKyztSsuXEcsswnvxFkCY4swql66oPO
B5NyEghPmjyidBnqNNCj1l/jFU0vDT6IaP8HrRBTRY6MIDR3JmioqO/AWd9gX+o1KnCzHTusCpYy
TuokcxOuY+CJ2MK5dxY1j4oiZ7wvgzxa9RJ9aHocJakfMxXfd2SIh5e+LGI/NbUoGhxPPJDlr2FY
g3DJKQKRePRXAGWeaNy0wHOuChcX/liD8XwSh2vRTZKzjk0Ts0NTh8upaMbp2a+InkGz5PeTd6Qo
KmvnUQMl6j/rxqfm1eUm6dacjUPN7tqiSerxR43E1RzGgbbq2pkVCWhNt93itOo1SGjYQqkiLJn/
EkSSBtVRV/44rxneJ1j/ue+RBZ/VsIhH0IlUPsl6pJhoaELSF/ohmLGUa84OvHE4MEBQSHgQpCLR
Fw9vLEWRxtMYtU4Wth4AU1nLOwc2SntFhyTjrqvcLpf+2PR9htZr36xnHA4KF9Q2RH4TLjjahuey
JyATTAsuUSNb+xmYiIMmzhrGeTcgqxMpdXlXtjmfkBjGOU+qOvg/hF1Jc6U8kPxFREggJLjCW727
vbQ/Xwj3BgIhQEgg6ddP+joxEXPvtv0eqFSVmZX5lhR4457MWhL0S7vUqMrFHnSEMSgB+oXrIuVT
vHcMHd9t6hl4ALtSE0WFN6HtdqAfo26WGk7FiX7EM+nD7xTndZ1PpbY7Nn0hEKVzW7NSezzfiQkj
3krMiPx3p/qFvqOL4+0DWm0mfxtl9uR59fkobmnGMwxLpTX7fu1FIca+NjSCPDigxvaNOPOlofpg
t7AzVgfbNe1yTjSlHa9MoCw+DL7A2hLwNVAaj1nniyRUGyuih1kwOJTsnouwrbecIvUFpVYZDCNI
vUCmNjmoEMEJPxQbM1v8sQ5zS+NLSUyWnxNoLPP3JaPgvi5UtHAkx5lvC9eh/3aZfOWjwt1+jYon
02XL0J8BL3dbyBzAxLEsp6sUvcv5qQ9qJ+vFJp6m312xZS88CmXaE8YXxo7pktjwQ+2TI/+4QjV/
Rfu9d8CbSLOR5LBwY9rszimphiMnQfTykEs+x7Jus1ROPfQXM2mdrN2KaZncoCk1Ca1S6hU/r2Ie
5pt2GvX42CVcpf7AUwQxjjWU75P4FYdhnocarkFqOOHCa8h4GfTaoonQW5ausVpHEYYKqzh6PBJB
ht2eExXJ8jXLBC+rdg1Z7lwvJ0NnVCenVj1VqUrXFJ5hQ4cQg4eBbkX+uk6Naz8QAJkiy6wRa/IJ
z80CCEYCswSwsVjdtZj+sJu+qkOyFqif9feR4a72TVN2r2WOOgbrz6mh9mKGYeneYiG+kYgmS8f2
PjVz34FaIGMnXxAA17F/mMdACR8pndeY1zyufVQHr1cGhFS4Mp/R5wjrZcBLRQqrTyLSFst9A/Yh
7T1816X5KpUvMCmVU4bMrzEkMn/LEanDLjszIPvRuwzdfkpWv/t77VWxLlerceXczGnCMgVOUork
ku37mBwbJOOoH2QibY02cxjrxqsELm7rZtygKvgQaxygfYGPR3ZP5nZFt+9LD6PPel4z2j/togXW
kw94/p9w/NxRNUZqZvuFjm4NcJdGwjqEgGvZoNeA8HBOL+noO20uvmxS8JRtjoZSVj1MutQhbNLC
9XpV4xjusNu2kQM2KkuFkbH3yr0zZZPpL8y2SPvXorNUX/u+MvcxmXKw7/1m7fQzyUmW3QjTYDPu
VELnOzxCeucW+L7OpTq1OLnG/3BdZ9mdWWKxJVUY+038naOeP1bVRcNuFDTx/W0bZ7nLihk0Xr+I
LZ5z9GKAY9dxwWkicrDXPowNSPFGk9Y0le5kuoN7FZvzJ24tXKmO/ZpzBzuSOd9dbUiazuPdhuZz
gyzYaiyzc9/hBrwuBg9uRr0RTCK6du7c3P+MTVr0yVEOTvrpCh983t4kdMiWFxnVrMyxBAuUfJLd
LWw7F6ngxfMClyTfHAUmcugH4Kwmy3iIfi3IfMfHEck7FwJIQKUVy0OENSMzfRHLK9pupRNsMUyd
vZZiJ7k9dBbl5yRkinnMiS2l/zbWywzIuuxHRCXiPugwG7lzZpLS/cmaLIQTVh85miqdJRsExLQb
c3lsHORBmDY2i+GuWkm6FD+DK9JKY+cA+KT+hG8FsOQaXr129FUnIFbRdcnw8dfvG17ud+hK3Z0l
TM4vPpVOPOYDHdpjUirQTIdhg1nXtd0gG3hNzJZON7uHY7ZQuzklEXMSlWmzVpQ4rg5SMre9kc0u
nsFil6K+Q8pifvi50OJA/PCSq87eBFhNph+dBDJStc3oDpwxc5z6Ase6YLCWuPNsUvZpmhmkr9W4
Cra4I6TIcZWHYKghf7ttCrC+aZPFVV6HNIfPcWyarSJjLNjrnqEDzM5SKqLz2sOSp/jRLDtX9OZ7
mHJ9LbcCZtOXaByq1svK8UanFTo6lrIjxXuErokGAC751U0RV/5hX+g6oDAgNETXcBFPyXQggpp+
OaWYhDL0rTucYn/NE0/0Q1duDRCCxQroyfEGSd+0x1C4Qvlq0kZMN3hXJrgzuyaH/KQJSpdvSEcr
6L85KwHMiCW0yz+7Z4PDbJeoXPynU0Jgjt9Y3Qjsz0H6h1CnNiu3CXTaEneU1TXlazfUZCP5tNWA
Plbfn+BaNRf2xxAi9QghYRif6m3pZiYhdcDenECy9tR3vXrJu4i3o2V2rkwqywtGpzRsN8OgtcGM
R7c95VU3IOEBa2QaqMxYiPQm0nQd8wraeRsP48rW3zmNw/qQAUAcKrxo+02a9JxfvCbzA++BLY5G
cJue2Zrl6WcBusO3j6KIsz/CPaMcEDOwrMNVTdk2N/XGs36qgPbY/phBwzeOh6IPgg/1DouZ9J3j
CwECUvAENn4w40S7pIBPqUHCskWkqGHHzaOF/1TTTpfbdO+oOg1isn+xwtQMJ9RPXlRjvuUnL4XC
EG44l3/aTOtPAGsy3O0k0h1DDK5U/gYQDghplXDp3F8MC0p9OQRe8od5sBpf3C6T5biXKJpT5QCT
te2BI4jLXdNys/18Iw36BlsH5JP8WqJFQ3MDuNKP6zlPoA2OtQSsk81/ymFaAKA1uO2b+EIARTj2
xNMiicM12UO6fmGqJNQ+5ZoD0qoVGkScdC03Wv5DUGzkFnTKwnQtJVEHLmP4ydd1Xl+G1kXSHvfI
tbuGuOfzQZo83dMj3NNSTw5zus/doVhmwKMHt3oFHhg5JJAVV3RiO37a2gAqLOo89y5PXzT66O5d
JRlXoeLMGq2RF9MW8Rn+hJiuDgDgY0wPtOwmmhz52sbg6nQluB1rSlXs2GF3QZj7lQ3bcp0I0dsX
8MqlyI5A2Qx7bjo0y+3JJa1AmVxsZM1tP3HavyYacOpHbuM2yoO2UrrHRJZ4eodsSLbdH1o/bOOB
j1s//9rgrNqfBfUTJnLYWKTTLd+LDfXfCsqLI4p6A6dM5tzShyON/ts3kLPBSiilTD4f0dUvEc8y
JXb8hmP6zXd3g47SG6yK05G1h6hd5jzQjIlzgvz6ecJ+ENLgXLJXeKPHHNULKwmP5RZZdzshn22C
oSugle3EmMQjxBQW2neejZk892pyAcuVXAx7tSVwMT/uDI/sSO06xKdOhQ40JDwabTztbV/4vMqy
vpfXHX02oLEwL/DDHqYR93FZlu098a4ItzIYUQxVnJLCPOBL5ebCzTgWv8p+6leFnHc9wVFM+zlP
/nSz8PKoZpOXusrljGJTZ+FbBIlUu7bdER6+OQIogyiAhuTsp56bn3mJ3dYZA9EylB8ZNMpoVkmb
hbXC/Yxt8prjMgp7tToAObd+Knj2XMBPDo7DTWw6qY6NaSL9OSwauM6ha6zc5uOUJy1LgOfNnb+s
nZrSu3VpsvmpLxAWwA9D1uUS6ZtZobf7IcPqLkwuSsRnHlaShJTCmGI26CWxZpUgFhvj1NCSMzEq
4wbNWuv4esCZHvqfHYFo9K3XpmnG17Lr132pMBFKh+O3oYH+G60b0ss6ZpS9Q9+z6zOM6xnS4Nes
PU1LUpAjzOD6gK5RiiGOxwB0ou8PAhpbA+95L5n/1Gql+3PfZ4O9xcNgDCOmI2N7JwYli18YexB/
V8kUdvsvjPS2u8pYZAPqf46B6F9OrBj8ISu4U3udZ/2y0xqIezkuFXwk0mBqgWaRAhflJZR3FTDu
JTyWiP4h/0ruV3ePIr1/C89gCfRE0K+v1z4OOn3uvCnzl9SsbipqwCaNcAftNiFeQXz05kQ0h3nN
KFfjV6g7Dex4xsRrflFtmaf3xYIWyZ34vMXisNJhydgRvlRp9twnZMdCcptIrGFWuKRUK6rgO5Uu
lTHo69+1FNn04HO5tXejR5/8juYLc3xdAudrrtRZ2LQe8StzCk/w3Qt7BrJv9OcYwNfcz+3WTccN
1i/WH1sHt6BP50BeqDpZp6R5cOgqyGnoSXzMtkTAXRnPGHwCEIsPb5f2oxz6EmzQgBoOCBeGKT9y
KsSsUZjW/bwnhJ3avLHGfGxNyeVSi9W75Uj0GtRvbcZ9SU9tn8+qvM0c70ZkQsEgwE8vjWvKcjy7
EB1DU8VRP49700v1l6Vzb+d3M5JZhiPkmky+TW22lj+mbEj7v4gBXMo/TYFgrv+0B+9wZpkY5qeo
fcg/eSzg7Ju3qB7jDcuy0sSbre85MC47bCs92bXpzEe75gmvTb8H+SrxwnJMCEK55HXr1mG7WT12
UtA7pSXP6wTUSXLpAu3THqsMsAuxUCTofkanJaaxrcI2TOELWXhzeh3Q/gt+RY4pbKurzawk/wW8
LSO37Ti54r0FQAU6MKECATzft+uzRGIRewSp563BDR/y7Qy5Qe8e4cvus/VI2Oa2qlk4P2Nxo2zu
8fq5AUDuYMNXnqnMx8M00Sk5035P7tWwTo+Ls9vr9/V3gwsuPooUZ4PgouUF3lBQwoyHC+9dRP8g
+3aCGLKVZR+rqZ8Vuy161pvbbJ6y6ZDObKvJYgNiUxHhMkOy19tCz3UGY/f0HtCEDmj4ABuwZxBJ
tHkuHC9jNSp8e+3d3OgN5hIgMjL7m/S4DcJh/97Sg1mMbu38r593vf0BYh74CTUnye5Fmg3jL4KP
4ehB4sn37sXgLuJfXYzK0Lr1pi2OIsu6Jj8HpmXMMbR35fy5tbafxBmb6gEaSd8JYM65az3tqn5N
yFqPOcAMjM+Uo72tIENK0RmlnY7qbZ4LuBjVARDGgjsb9C44AZqUYEVsNCOEibGhDgLYYtRw/qAL
lHcHN0+0R0TLDi81sL16um3VLgiKC2Zkduon0E8Pic5ncY7SSfxOVCdf1Grh6IJbujMgwRMWPe6H
FBnu7ExBCyIYa0NSTg+Sa1lZLCsUnHKrsedSuntAa9yjnVIF0EeWEuV+JwoQhKsk5o8JRHNrJ5We
icDIrA5pFLi5ntOGMj2dRTdJxWs22kx9GaRAA0J2NpfpES8wn4d7rJ+U/XMRmUb4y0iwEVehhVEj
sKcc+h5MhsB+FhH2C4CwdKVfNt1LMLEoBhPagyVp8VGr1Tcj8sgs6zxacJtYAaavwVCA0QDQZguy
eSPFbGs3jAvGdoBS1t5EsFz6Rytza+cDZAVufu9kmyClJeK9G/yjJOmOHLK22yIqVSR9GaDE4Gup
9oNe8Z//tmMkk6pk0SbugOUE6y9N3nZJ5UEkj+HUW1htHrolbGysUqf6DIOCNvj9BzKFPf/KdoDd
GgLGdEt39ATFyBdQkbuFHZLELvtfrZasRVpqm2VsP/TNbOZDlpESRuVTYVqgaSXOTUVB07FTUsRd
35QYxux4AuK8QLtYFYDM5gMqgmxegRuX+hWkW9aBSxi9apq7yQk+XpNma9hfT30yvVie8VQg8FQk
fj25GVfch+onn93AEoojYHtvlsm1FZAFQW9tAdz/Vq4tti8bXMjygZKtm88U0meCYUDT7Qxup/NH
uJmmxRV9YdBXkBk7v2OQt4w3adP6HLKANit+ppFtBgRuVpae3gGc6vDy9SNs/zFUrVhvuPUJ38yD
WLq1SJCU4EDMVE0aQ7gLKAT2fe8BIV0mCcj/0BWgWeWJAP39/v04hCsgStpb6ys0SSs6ogHgm/8F
WCC2EAZQzz27qH4r9qcovBquBW9svLPbPmwFZD/4sFM1LRSJoWfLBKIHCjfkHwhoS350ttXFXbfP
0xfLaH6CNTWOUWtAH1YL5uAFfkxW/Q4cQ+1xK9d8fOa+Zxnio5YwHQGQt+OTnXh0cyUxoid9jQtM
yhEKR0yLEN6uiemh3W9Kt6b3ocyK9VeqPPkiEDrzu67A+g0yZf8/CRRAxv9btPa/vbY1h7HnIgv0
nhktlnRKR0ykFBzhtyJmxL0mB+gt0m1ucZgFChsVcJKVACt4DzIiM+QZq8pT+VNBEzH0V1jX502A
Am7S7ktQVXxTbgMKqj4puWSQ+/lmhcbfOCfoeFBei4gc5RmivKtFLxwfHGQfdH7KsGI08leCJbMC
d3aR6fH31LYpJgyKhVHx0bI5DqzOFkSqpcfUjkIrBCy4uXvJxz7J6N0yYmjojo4TTESofKQX+3ds
0wICCbOhNOuxmdEHf41MAey4oqefu1/gEzNZnAimGYwLYII8eVXFzJbrgABlNYGzwCriR8bKUD4S
EMzhhEc8FQyeZXmv8qrvPdiOCuRXvs3ACSjfaxCBABLrcSIF/ubZwUak/beiO9DiuK0jcL5bMGhy
eEvATUt3BGUcF1cT3u+xPe+EDc5D9fLtef9CBp0VCTbKupDD3VDrvWjiiSws7D+Cw+ZfdygXn8HW
EraCcCzEji22M8sTyOC+6C/lKLjGljmaOvAWDcbPrO5judv2oQglkJ96nzlINhwt2a49kgP9tHy6
JOl6d5xJPur0bNIOI9+lCcbAkHMoVplvlaKSJ+XFNbSQ9AxDK8rSi3BK+fiUgKkpPhK0bXlzb5td
OfEOg2vRdk/wmR3peElUlmUWwxZQ3BPLdNQ/lGhHET/DiLNI5mrT5T4MssoTqBG2e5rEpoXDAmtz
c+9ZwSCwIBNdpqmG5NImLxs0peqmgGljcaBs2uGoyqGoJcd59lk6V8PM2USh4pGqxD/bXPI2Awxu
bKVL4DCnIUMT+Rtjf1ze5iUSettYm2ahSgFdhQe6F4p9YTudYsVr+ZZ0VB778GlTAzpQGJMG4pft
bdsoOjooQxiH+WJkHgea+0y8IEWF94D353zobvYmySBCJLkolyMan0RmlVkMBAVVS5d8/Kk5Jt/7
SF0WurpfvIHIp2Q5/H5P4zSO4MtHMOm6Yrgr9p+IbO7or60t4UOBdVxVhB1oYUwTvJY8yfJP2vqx
/QtWdPKPuS/ROFXrQmx3l7GVJz/KJVvjb6D61P5sv918/kJhN7MPCiiOoAcdPAviEDA4bXVvYBp3
B26TtHf4sDz7zQYQChf6nQGU1nRFDy+gJUBK3ye88Sy7Kmzj5PHQdGQGLTIzrD1DIatT8Qz9VKFH
IL+WGXJDmn4IT8bNQn8C48/dszdcrUd43Q/udfQIJfiz95qaPwAKvmEUhW8RdIQ3YCD+Fb3Llr92
WIO/yRCBOf7q57LQoMPGFB5xWoP+9dekNDYdwXr3nn4JRz2+15Hs6/DRZTqQz71PG/kELyPSYBki
p+UG0RELzf5KAA1lF9Wgd431OMhOJ6ct6cY0Bylmlbv6LpP+ibRt79pTCViifc+LRaR/aMPdUONH
8TmtQtgIQ8oBb5jdqyHM43CPGpCL4QzZVRSXHPPG8CdbeoU+y4Ei0jegoIR+xo9yOqkRzTW0BRhW
X+o3fOgd7SWsoroNVVjqWJyzBiPNKWW7H/7GIRnnC7PF7H6PRGUdNHwQkpwKaOemFrSjTsJxclsK
/RZPSJqzC+AZjCY3faJ6A/659zavc783Mb3bPOt0fo/kJJKiH4Y9SXeyQUTYOkbuB3G3mTlF5rbH
0yPAqdzY3AwsBXeJEow6LY2M9BEiVVyiYZcY0qpmEgKMWbqWUbwty+q5rRRpmuY3LhnAH8uOBLuv
Oe4u/oAsYw5/7AK4YaucaBZfHMMC/O+RQy2VH8bUN9l/6CkCbiSRhTlOJy+mFXoEAf1GGo7zkmj1
NoA6BxYX54wlb1M/Ld9lmxTl/ODAFcdzbEIJFXWJkYdOxwQ/m92B7+4ywEG8NcxeV2/V8A+gTpu9
eDa3Hd5xAsHcFV9axr/2KUkjiH02YQ8PLyH5rSTvFpD8EebjVeCBxQtO+L79hE3wWKS1wZBUHJwH
nnRQkF4lMxJWV6i+auTZrErXgvamf4HpbYZmRhh41VcWOQcO6AwkiMvdqBKwZHwOzfL0DTKA399z
3j/TvEX20MjKzR+2XBL3X9fMhfwzQVHFfwcyNvpez2ZpbkVIMvfCsaRA/oulZQyiTz/T54iC0Bwb
hk7oCUg47lnbCIGrEGRRxmusPQnMA0iImt4kBdn8xk2XF+cwmT42VdnmHnZj3LI+RXBUHGKJSt6W
5T9lYSOoqhUcXHZN1VCkX7qddwzIakUXhlu/A0FpIM9id4vfmXtvh6JF6Eg5iZAeEt8L+cOMBVYG
ABWhJB5WCND6X3s75jCQHRbPxzcU1Ha+bNqW7qabyj2Hm++YkE9gMyDV2Ig7G8PZN04yHxMFvyzI
GIu5QWzTLjbLqmVwFBtXM/CjE253O5vaWDBpj37ZF/Nov/mrS2dhlteh/ZzS/Sc+tCqeIJ7Y/U9D
E+1crXDg0ZcS7ASFg2bDYq8NwAOIzsuEQnbBgcB8J+2JTSL82uktfOQ6xOkTKJtIn8Y2IhOoajRe
m/+aLvD9dYm+RadTjHsEel42Hp1cRVxh4qMcDYwlO4fvPiRG2y9vNqhyq6lbsBJS7UAp6b2bg0nu
o4Yc5L+FyNaqGqd0ujQAB9pnqPwm8Wo85j38CY2ff4ItapAvlaI2nvy2FgEZBlhxO41NMcq3LdEz
1Di2YX/aPG9uZJSoQtC1PSpBn7pumOKrc4EEzAuh/NVMfY8RvMP5eBo8JKfoQE9NSR/WubumAIEP
EJwn6lZg1Uf+WJvB+rsAee90m+ltS6+aFtcFXNTQ1+hfYtEfdozuVFZ8iyk9lRC+GWyglMvwqSQ6
pjdkQmUoNbRTHIb/rElmNhwA3hfAJYB6DMszBBcuv0UMX9a4I7gkLR/bHvz5Y4yBpc9ZMPMECcGu
TI5+Z8jcUUEKI06LJ1jyLwGuVQFYV+EOk8r2xdZMYm/5Zjc5Wosqa7AI97kHFzZXMYVV5S/bTrbD
snVKsMRVrLNIzxhL8OpiNWBrIIOkjojmQbYCYaTAVHCkHVRNyy4qm1LQ1TqxroI+Ygs3Y5dO+y2a
ek6PgIPy5GbJtqm5DXmSodtMAZZh5UigU41hXKcKclQgOR2EjDAwHBwYK7T3u77dU4Z/UzQQaENE
CInFGfgTfFV2qNDx+hmDbOHjBjJOiKMgSJQKFUbQqG+bb2UiA0Ij3PTiIXJL/sCryuXsOO0QJvaV
XPYy26tCRx7+sxnWlJEjh6sAXXO/mCD+AbgYto+JaGMfRQfF+Fqt2GmgFzh0anhk0F2x7lo2GNrc
FU4UOO9nOgUFpWqbKwFVdQ5ibnol66qwRbAlPXNI3xkg6wDeNjUb2iIs6wMyOFq2Sqgu1GBGcDoz
45HM8HmaN/4XPx/319UIlMPnvOsC9jkXvDzx3zSYIX4OWMR0Lwsf+7U9JFANPS+4kbcHPkyzzP4B
vMlVefAKgr9/BQ3DdIiQaW5vJreJuZc8jDN6HayCtG+Q+UHB0ueW5j0Q07iO8y14Q/zVN7LljXl0
E/GQJVOL4aOHFlRuOjRnolHPFWQHzLLPXbqd03qCDNE/5Jg7F1OlYHsmaCGxXGarzelFv2QwDANB
EBR2FHwN3B6wOGJOwPb8WFHEJEJVWgb1Fp48nDlJlUAiCyaJlGox+bEsGGCqum+QVKDx1mX43wdF
VqSzXiAaH9bu4FGzV6BGk87Gb51qQYsfkE+A9TqVs2r8ywYGijUnifuQXEQDb7xXx/AW1CXIIjAZ
hdhjdhntwMMnaBxvdeVtgrpRLUHF4dwDhWRfoBSHCHQN+B02BLskdFgxhxjdlDfccDGj6ceWCjsE
0g7+r0Z+r/iXT+WWA6tIRggFQgkYXRwcAG3+K6Mc1wPScNi+VQZLCiG8FYkQCewMLLTq/+Wrgif5
IWYaZArWaTwt3kGujfYV8gjW3WNS9lxUC87pRxca5MZgI2oomueM9M6jAmcG0sM1hzfiBV8z7cQx
rhDMgSeKy7D9A6qakxNEe0vJjlp6F1mtVtPoM+6SOKM/b4HplGChDfwFqm5N3Ppf1+1T5s6ggRr7
O5itlP2JIX9gs6dtnFPHXpt2THHXpBZ/9QXET5a/SV/06g7LyRmswHozsoeM4ug8YAtA5xcOPYC6
Gdwi1HmfVuANVZqMIEyqPW94+asXDYbFaisJQSVyQY24zunOTfJ3hcAUKoGZYEvgDHJvSdUtx4jS
msu+FOnisaMt4h8iJKzUOlj+FTAiXnBboeWOgLWv8NiHPBomDqs3L0vY5+R3uX2rmSoOvTReO9mB
o9YgX4YJ1tfe5P6MNZ4IBTaoreDeR8iX5AaBPbz6IaL7FkS8y7nNR/iuMITBFse+2XcAs042ZSVH
ZeU7OLsU7lks5Y4+0xFo/I1iSxbrBpPLVtw5iW8E6yXLivW+o1lxoUJeJM3gMYJ/awvmymnahetS
6KX8Pcdv+6DLAt1XGOCgtdilOaETjd0dDO1TxNfMg8kZxsgVngHrh3EI6rob0GKzd4gXMDnTOWTi
L/6oRSOCfugpkXWBvwHHHpP/JODkbKHm2I9TiZ0B/1iSPhfdN1ZgGL7JZWMlP45cyDxcoW8sxjdM
/4gZKpItGf/brBHqr11wivXVkjbN1KGweO+ecRhUeUbTw5ZncIkwna8U1i/al5bKtssPzRZziF85
W7eMVR0a2G9T1xVgOPBUnqC7By8tVSIPpYqqVVh+/BamVpAQ27E7bkODklCnTbIkEMW280ppjWKN
/eTbcdsNjIUxYwR4QtB1br04S6xJIjMnNiwh9oJDOPnznoPOb2vecoVtlCmf6Z88APp5mdtGxpvR
tg3bK7eNVvJDj3aJnG2PevhJUtM4VKo26Sk96JAV5a9h4vNyC/Q7B/i7dMoo7ONSoI5XpRAfU1Sh
QKcA1SrBBg6CgZJ5mo9jL/N9erb4DnoGsbqdxkeCvm/1Ndw+EviPo7UB3em1TZIVWp7UJPlxWkS/
HKPFyfg+NGTeIMy3rN3uMUP7HtsiAy9bd550o8jF4SjmP7A2le7ZQQaXmIesjNCAHDAx78MdG1gk
R9OORQ89fZym1mFgwaX1jnUVNt83oW3IFwUcjayzMUJVAMVeQTbsFO358s3rmEU7dhBu9FAZg2wS
RY2Iz0jlXZsTY5rnroC8uauXSXUTIMH/4ew8lttGojX8Lnd9UYUcFndDgKQkkpZl2XLYoDyWjZwz
nv5+nJXcIxBV2NhVnHED6O7T4Zw/SH7iZHd2ZdSOsm9wM4qzvd1O7KZsLHlu7ufYcqanuZO1+I+W
pgTbruAQ7/yudGgD8H/SK0pOAynIyWvs+yqp3cp2JMpJwJcwDeeYYUX3aaxHbXCvtWPdJHu70Llm
uF2ajP5nWy7y9KD03Pd6jzLI1VrY7EblWTb1Mv8+ZbUsc1c0yL7Mj3OGCAxYHSMCPeQVSjk3j1Hi
kMOJolGZ3ZIiOUURSQ/ixHCbgDoHxypnqJtdRxrXfh1SK7cpFlHQnl9nDjfVIypkLF3nmX9f76uA
vBgoh6aGScbpt236LwMYnjzbKUEmN4U794AMzD1nfl++vwJ2jd/WiB6dfUxnQ5u+5epgk6tGeUXx
fzXcpiR7l9rpoFMvDiIoT5SFoJw+4jFdoJ7Tq04zqXfDZM5FfIAJ2AbBTlcDU83vUOyxZnBiFny3
R8OPLOoFhd01bXJJwjEBchDRErABUAHABPZQKzJ4RoOcjeR0tNKQPxRNPlpftJyCuenpTmO11ICn
YlYJiYiLNiio1nfy5Bi1JKnCD/AgyL/u66KV5PmUlzMKzKAyfM05UahMnfnoZCbYZG9uLFNO95lq
SvjvKXgkgAfi3obhhJORz3J2QasbA6KO7KOYNaXKgG3ZuedE4yduapmG+bEpQAgUoAukkDpgoDq1
r1BzbDmk7ajD2vgJAOpM/dK1EQyQOhdOQt4mX/VQyvJgD3FDZbIrQ5QyYkzEqyHFKJtq7CqylU4U
amtASNJOkuYsu6LdrqXoK7gVJAwIUFmpLlpDJeglL9BtQ2K0q+U4ReC4xY9VI7/GjIKQpjTsZ2oc
p09cWAoTgiNyF2AWTIAZGXnj2JnBCqj5gDisDVgt+WNV5Jq4/Y1VWVSIOCqzbaPnkSuBOwbEs/88
UTNvfzhh1be5V2EnbzyC7zIUz+kmh4RRCYcsfTEzHRfpvZP2iQaay0cmr//Y9GXd/VOOtW6T/qBo
mz4oIK0KLuGzZGWFpwWTBQHDHlRorJccrweuZL1GKviKabG/zxSjnto6a8rsoSbYlcEt+c/cGqey
7SvfJaHQx41Xy+gIUSNNqDFHLocaOyFYuJ10UDOrJh8eeplwRmJmmJrpXIYQ/EqvHIM6/MpDa59/
E4/O00CRbJD2vWUkweix86ntD06SZEt3SjS2KuNkKrJEzAyWGmZc/4LCATgZTpRKgEEPNomN0GcP
a1Tc1/bAVo38D2XXXDMO8Pp0IMOKrSsVKYu6KPofdaGG7R3svqbJvaKPUlvaJRn59C9Rxv+GuE+s
ZxIYr5A866tpIBPCDWWkrosLY3TNEchdpcQxvrxkyjtXmR19+gUaT9cenQrozSdYSHI6UyAAvPub
WydTahfKxdB8BC4E8NKDhTIETxOYfyDMtoFJ9CO5AFRdyAeHQCkbf1DTC7emMoJFORbSDCVQIu/H
gj2zzN43g1YbX7JJb4xhb1DPCnvPRs7EvgN3gIQ8NImYTPIe9XLHitxs9KEEj41zzX6RKCUUkqEI
4lMScYpN761Uu9OTB0S2vKweOEzs6JVe+pgPAF4fE/LfxdNUcVUmv0G2INj50FKcl8QmU3ZVcAjY
wEDU9FNKNlHtnPq1rW05PiktPJDgmDWVmp+CogZMEu1AE+K6tUe9bNbqxzTxU6OBAQe4ype9JAWo
BfrDVNKogANDnPeeniM4Auxg8mnuaPTAOyRUTvJZCr2JTYcLmuWQ4wH83viN2u662QyilELTlDj2
6MV0tOb86inhYVi+D8BBSLHDVbVV2h7lMLVwKG85CnYWzn6wktr8EZg9ydsTpUuQzy9GQ3I/PqeJ
zH3jE7VLX47CP7eJ9e/KAoC6F6RojGtgo/akHFl8sW3Eas4LotY6SYbpr1T8lh4h6FbN9eSEjSUp
R18dPkJTdpsEpFqtalsUhPiEq57Dr5+fojxo/u9/lP9VfNIoMqmqS4fGTTpl8CPrlabflYSgaUES
AhGGmvJgFl8Uc77z019p1/5jVo9cArZIYfGAqyLBm3cfJBIMgZ2ox5gy0w7xiT9B6awM7buqBrQt
KD4w4dvKjNDBl5wvfdN7luOsqDEsjagg92CPfsUW61NllcI/sd6cYMM/jOOal93SiwtiDxUkmxqc
XHzJ+mKPe4Dr29JKfy+9uaD0AMwgkZORPglnxQNvdjfGaL4H5UrHvP/mpqj1YvpTWEPypYDZGwbn
D1x0g8GJV2bjUutCrCZmU0mmI0UXx2yABZn71lhTB3lXR8Y2Re2W0ODq14SVQq1juouTnGTdc2NM
Oy3U77LkiwGSzxq+3V5ylj5DiNc6VsbZmGv1qLapPjxocMV+tm1fb7Iu41uEoFXxNm/CjG6KdfBK
voGbd7oyAu8q5NH09ZPehGvWjXrTUTO6KP3XvH9ABqBCWcwMj5K84mKy1DlC0HIGjJxavs4geUR5
bHQp4a+sw0tNC1Gr40etgzeNL7WReWXYepL0+/aIvh9VpiMEbMuFPuoaRrQeQg/49qGsfg8wMG+3
vvTeQsxaeRbaFQp0l0xNDv0cPgVgLW83vfDiojJLaMQ2paZeBSY07pK6xes3df1+uNvWvBiwE3za
mQPmsUHzQ66z3Qzwn3LnSse8vzuZtrCxmpokc3GFdjH619qJ6WVJfSoRnRw5y93+gqVHCLGqVIDj
ob+oR2NuUYnRQDsgUqJ/D6N5i/C7jaz+3yHV6rCL0D+jj8KWG9iXNh4OframD7Ywd/6V5HkTsEWn
yZlOgeyoJCbmBhE4Fph5EUzolaBa6iAhXhtLATcSEq8G2lrVcN9nv5XylJT72/2/9P5CzBYadxVQ
NcMpkSlm7brAV51DnpLSXHn/pQcIoWvYdU5aK6P009gHoAaUlvyVubOwWNpC3FKFlymPmwRXNMdu
rLQPZQxdGfmdAZkQh9zbpj76j40aMHMAN/V4KmG5euHYSR9Lincfb7e+MMCikZplQRwpQC5C3ABN
OFKGUCNXSf0L+N3j7UcsjIHoMA+Ay8liIPZHu4vvk3S+n/s134OltxfiF/1du0bhUj1GXNHAzpz6
MIRJgt1NoH26/fbKwiIquqlxgRozec6ME+AqN+rKr1Y1XqiV/XRiw0P55JOWUBQMdECFqHK0jjdX
+i9gJi54dDf31ywBlnrx+vubUEd1I6oQncpe44YigwxP2o2q7M/tj1w4H1lCmKMjpet+XxonubZP
QLk8pGxmKTqEWnx2qshTKckM7YoppnKN7v8IhlHDFaLegQNbx1NvnFS1+BBOmmdNp6CbLtqQeEVV
utdsZGONnqJ0u7lJ7tKw2bbeWMJykFKP9OeIC0+aTd9spf46QMS73YVL4yMsB0niBErfsxmWUveU
Our3Ejrp7aYXZqBoxGY49FEwso0rfuKZTvRAXeUY6Pq2bVw0YStj2W6VOOLghJRM7f+S+/jQRca2
5Uv0XrvmqB2cPuMLqYgjeX6g7NnKiy90uei9pmWGYxMW8WWe7XPWyjgEhysTZanLr7+/iTa48aR2
EDi5gIZwdpo1Pfa6/lE1+s+3h3Tp1a+/v2kfQpnfRQoHjyZUgoNi+AoZg+LX7cYXVkXRc83UUCqD
b5heIP0duzb1isF8kIJoj8bG4fYjlt5fDGHY1nCISiix6B24DrC5ozk1ysY5I4Sp3Ci6mWZ8gDSa
bunDG0fi5vaLL/WNEKYR7KQZ1gf2zHJyGOoZ2FT+gk4oVJhg2x1H9F7Ta5DXU8fb5+G0r8LYLcpv
t19+oddFu7XBBvLeN/BQJOyP1EHxqmRNunOpaeGwLTeWZUzFqJ9gJ1kVQgtJ6+8HhZ1vpeP/le5/
Z9UXrda6AiWrYZRY6p3gCDv3k5xk932FQKCkX+wSmUFtOBpGeQjS5mwk5XEIqn0sAWfNfflgkcig
QOyilPNhygzPtiJMjoI/UbuyBS51gBDxgyypVdNOcHKwvanQlanbbOXTl5q+/v4m2B2NOgZ4dG4Z
eg+7Keoc90oL2Ni6sHdrZWwDxuPFkRn0Ysi3mVqsxOHCKig63ZMM4BQIB+HSdfiGgwnMzmEepN6g
gWXfNqWFUNc1OaSk5QDQ1ULX1PNjBMRqW9NCqLcWMn5UzdQjeIJvQVBB2ixQi7nd+ELXiDZtug6o
Rctl9din0r2WNAeYgvsiWrPeXpgyokEb6mWhxh8ay7c13LfDEaUuaSUrsHBx0YVQ19A/HaSULq/m
izR7Yfx5zF8qWPTZ2oRfesJ18X0z4UHJFXAueYKNyEaaHUrtR5f1LtoXjbqy9y+s4/p1XN48ApTh
XMOOTS9wD7mY7pvucxH9LLd5AtimLsSsDWq1zAYzuYyNWlyBgzN4hyRYOQIvvb0QsxSqbLgJZXrp
Q+0J/UAMHCQvCpuf2BeuPGJpBql/d1DXwTZF9a54rSPgI0pX/4Fb+X3b5BeC1kEokZv1kAJT7+7x
y/OgWrnw0VaWnaVXFwK3kowKJBzNh1cJ37A4BP3zphcXbdsgGyDDY47ppYqT/eDox7zF0E5bk4Rf
eHHRtk0uw0hvwjq+aCH8utTPn/2gW3n1hZgSDduQZ8koQSISQ242yO6C+Bdk+V1g3I3airPMwqTU
hKhFuU7p61Qnce0g8JiP1ROwgO5BKeHIppJfrEzMhZVTEyJ3iuo50HxWzjHt0ZaJzvDPPti59Lpt
iK9j82Zh6GIjHf2IhBtYHkrTO+grYBe8240vDbAQt3kbGH0l0bjW2ee4mT6HqbRtG9eEeEW4xU/N
mqZJ2XoWDpF6/3HbSwvR2qGKY5sZLQe1eQRU86yvpnaWxlKIVBAiSoGaL17URulOWNWBMtsxfbZ1
t2jFFo4wxCCxkWKT0iOsomNV19u6W/Rdk9JIacHscC3NwA9GIWDMhszaph4XLdfkSEf3MZo1pkl1
Pzj5qQqnlbXRZhq/c4r+j91a1cCbClQujqO0U0jEAgz+YvqNW2vDt9qoD00ZpRu7X4jUAA2HYKpM
7Ri2zddaa8p9Lvcbz5bqNcTexClilxIARUOD1Rh+GIv5YJnzh3poVvppYWaKlmsFdC6/s2h+BnKF
n0KXe3pi/aMCSdw4g4SAtYw5HRC00096HCIikSJsiDcatG//eHsWLazH/16k3vQQmNO64SavsSJk
D7OCvjLnHIA8T7nVrdSLF9YzVYhfI7fHedaugxBBso8Rf3IHs1nZsRYaF43KgEpZxjgxfWy0tMCq
3EcYKNzumoXRFY3InAGJh7mQtSNoOrcqLQgawZXusr/d/NKbCyfkqnBaEECFfGhUK/xHgnWGMlxm
KZF3u/2FIBadyGz8BctGp9tLMm6J39376DaUsblHG6V28eLUSm3lnLz0KUIMZ1lroVPna1e5jcOs
alxvnZVBWJifoglZERtdYqoYM+bgqEl9K7WJSLOefEKUrfsaQc5dCYSlbxB23ZL7Px5qgX5SbNhO
5NXV8HcEZWZcGY6l9oVIhv6Gi1RGH406qCbwiQAkV5ahhVObIuy9fgigGNlL+YDSVg5wsJ28CLD6
w5xX1Uf4v/Udgq3lyslq6TuEaE4yVMusmDGekfC0ew1t+25lrBdmrOgzZlqoLGQg1Y5F9DVp/5mr
r6b80mkvU/28Bv9Y6CoRqpUh4wfTu40vYSrvOMXtrnYoZvAp6k+YCayMx0IXicZhczhVIOR4SK45
7ogvDZI1T7eDemFNEnFasqQPkmLQtNE/hwoaZwE2D3+2tS1EMbo9YzPOtD36xzy5DBUXx03uMDZq
Hn9vxKMWIXJdaPKhRolVgsRozyr65bH28/a7L3W5EL3d0E6ZzBIB4lJ3B0QTslXbnKVZKQRuUcXN
3KAFggVL/glqA4Rpydd2koysBrC5n7oVf8tzf+V+tPQ0IZZbtU8AJ8Mlt7MPgVl8KK5yYiRnsuiu
yopDv2ZntvQcIYydsXKkph7iS3DVFISZDkxbf9Dzx9GvEShYW77fn6+GCObyp6iKS/u6I8z5XTZ/
ppJyDPO1WbXU+vXj3hxewiJEIagJMU5A06UJpl0H1UQDy7xlUlGL+bt5s0CJYkzYe1JUHQO/O3QQ
FbY1LVyDZ+mK+KXS+uo4UDGc+nEaqk/bmhbCuGiqeqyrhE6Roh6pF1QOqjbb2LgQx31pwmRqi+QC
OpuKjHaJBnnTMdFwhBAmGYNBAFyJV0X9RBp/Z9f9fluPCBGcOiliYEGgH635a2P4UHe3rfRIX/89
QxTM2sHxd9NrXxd3VvhkxNbGdxbiE65BAGUq1o5IWHwvxu6HoyYrY7gQNSJgy5dRiJKUenpVURcp
h+w4D/IBFTJvU2+LykSBowcpm7h2VMu08PISTNWgwLm73frSywsx6cxzK5llOL3mzXjlBuwco3uE
TLNi37vUvBCXqJPDJQorKgWD6t+bQfCKN6LmDqD5V7rn/QOtIWK1ALvngZXC8Bl035WMe1+KdyO8
/r5d+YT3jziGCNfSJefKKbhChnytvQ9xLAPxfzb0RkI9Q0HeKluzZXt/0zVsIWJlBMHnLLVVcO8G
yngACwN129JrCyE7D1yMelQFj2aJSilE7/AOGkG0cRIJYWumMNMwUNCOujzZO8XnHKiAA/b6CLOR
bfNUiF9sIBITYj6ZNvh4HjXVo4rsqodl9nHTA0TEFgY7Rt5bdH7SpjuUe7z++re9LStmiJCtiBpq
agw0L4/+AXeeD3E9bFvaRKhWPE5yo8eWdrSCAQ+UFFLcxl63hPC1fbwkamz7jgr2Q5VTuQ5sxDqW
V2J3YXUQUVppmdhSmdvcffzhZHHHVdHZCoe1y8lS89c4e3OcUfUCJ6WRXEZp1PonGNghThSRIn2M
Sph4t6fNv5fC/+b2DBGFRT4DVnQ/mqcyqH/1chdRDs/ux6Yf0DdO7n1dPhejfy+jtbJzUsRxVX3a
tjKJkCwYvv4ASbo+Nz4WcDj9RffaoOv3qDugDhZNxvGqxrvpnmqIKCz8GYtEkjPz1GGG9G3Au+qE
/MX0tNKNC6vsv7p8b8YqRUVf7TWG31au5hqBpzmal+BIgHQ0WigHIEn7ILDRXMZWFp2D1Efx3PwS
d5/yBsCZVsH6fLn9LgvLsIjcUhFyxDvPd85dgq9Iaf205m/bWhbO12qGLYbegmQLTQibSCm1q6nT
9+8fhojYSkx0zNj6uCNfbSWJ1iSCIBcg9FTVbhi/VtZKGfF91CGFt7+Dag6hTMZXMkBnf6ik53E6
+1G6SyeEXVGNGV8B3a8s+QtTwryG9ZspgWVhFfR4Yl0sq/eAnyR9sRvVxwYzQBlVy9tDsnB8MIU1
og2gqLZ6Hl+mtDyE40HncghZO1sp2y/NJWFLnxE38UNUbS+Tat4PoXGui7XsztLKY6p/909n6hXI
KAqXw4BWXnlSfc0D5YpUxbFRX0p5H0wJLiDfDRzXb3fW0ogI+zxWrFgGcYG/hBWmqtUHO/1ZUM+0
232S391+xNJ4CPu8RM6wmBUeEdkffKC68/dO9dR6BeW10LqI8iopMKhyzy09jH/YBcJBF2u+i7Xn
2+++EBoi0suZw1YNoVQeU6qYRqfsovGpRj1CiRy302bI+j9Rql050S19ynWM3kSHqtu4vI1DeIkl
pH/nyg3M8L6X79W1qbv0gOvvbx4AwBRBtEw3TtxPXaTJcB8qxkuCPnUDJXXlKxZmlCHE+Bw2UzXh
MnLp0xiZt/uk/1r2KCOzcTYrGaCFEDSECNfKETB0jociklcHREy9kg3j9oAvHDAMIbqTEXG3KZrC
S4GQLzrcO0RedjZC3rebX3pzIcCx4HHyOaZ5XzsYX5U1mNLSwmEIYVz1OIpTzggvnKaP+n68y++K
e/RJvMjbePQyhDDGZLMv47Jhdto/E9sz/R/oEN3ulYV5KYK4SuRlSgr64UUZntvqazSOGBrtYqQ/
brevXEfvnROdCOPqsWHtE50HTEfzSB7sSDDvexc7Crd2o8PGLhIRXXFooV6b1eFFTu5yNG1ItNrx
ykFDufbze98gBG9dYsaImKJ5yvP4x1Sln5EseUjUxitM/2tbS4ixaz9siOA4G3y83W8Lq58I7mrm
FvMrn+/pjPkcoSPZIFQw1feK8aTHPxAo8aKNt1kR52WkfYwSi3FVplO+h/hW7eYSYdzb37EQdboQ
1I5jJgrGr+EF5rynF92d5GxjBSFx9feSagZG3PUWTRvzRxnjwmJl01x6ZSGg/92X57TAJlafPAN5
uKFdO4QtLHG6EMi6jw+UhQrCBQO2nfnbQNxI+327oxcoJYYI7EIxNBqCiLY5QHZ77aDdodjs1pgg
ey2BZq0sGAu9IwK8erUxWP95DAJz3zstvB/7NUDpUtPCJoz6O3q/WMlfohFhFR+zhGJb9lbEdeVR
g7JVxZBeBQpK+as1a19vd/vSOwtbLm6dMSYRJpMQVU0prb0wfN3W8vWJb04MqmGbRUcR4VLbj7Vx
VKuNfSFEJKaDetyMFtsspaNDVXZI0eb2ys1zqTuEmAQwqnZoa4YXCSc86VzGx9udsXCy0YSYtMrI
0JCqZXl3VOnQBtZHrZC+pIU/epnhP5vttO2KoQkR2pRzVhSdE16ukv17B3eCI8o5L7e/YqF3RDAX
EkTIqBdleEHsbIZS0+dIsK3lLxZ2chHOVY2Zo/SdH15MhPTs+h+cZSfmpGlv6xkR0YXvFzJoHSc/
7GOqq33VM5pw+y0do4kHnLBp1TTF7AI0yOyacncxG33TzEE//+8walVHMetxkM4oxv9O8B9AUvFk
F8M/davtdDwDNn2BeMwpZFML0WvTj0GKKYYz7dNwJaTe3zM08WSj6K3aqH2nH80+ckMIlWFve+Mo
rXT9UvPC2QZbpUZJ8kRHhrV5GLP5GM/FXrGqlX5Zav76+5tVDKvGXk2kVD9Ore+NkbKftL2W/dzW
6dc4e9N4kk1dxpKDjZI2YnWCANE2eJImHlt8vJ+maZwkslaZdTVnPCAfehqw1KgHBwk15WuWNodt
XyGsmTk+yrFvMMDoFqOzLXt5tHb6Xup9Ydm0UfNEAI9ZGab2XatAahrsH+mqSsz76xlKV3/3P9pZ
PcJMiXRGBaHhrpz3d72Tr8ychcbF8wz21HWMSJR+bNFewvcCc2wtjFaSve8n+DTxFGOlIDEww5CQ
jkv3YXhUp29jGu6ybnKxXZqV59tD+/62pYmIdR3eZxjUHFF95dHK5u8FdsxIlGmYhmGuYFTWtsut
Jh5w+lrF9zPopXPmlLgI4QKxp0Tburc/Y2EaiXh1NVQlNQ5k/zya+bCf4uYpAx2AcZ+1aW/Bkujv
iZSg/mea6uSfDWN6AvjkqpH86fa7Lw2BcNwxsdRu8Q8NLjhZGoccn/QmZeWPh2Bwzdo2H41hLSG9
1E1CIA92jfR3lDEI/ZDtJoPSS9qpX1QsoXe3P2bpCUI817JZxziWBhdnjoOdMf+RwwnDHGtNaGup
fSGgoxijXsyIcOwuNOkQBUGCQyZCo2asTCufsDAe4hloGiT8mscuuBTcIrCI1Xahqj4EhnEXVOEB
QeOV5yx8ingcklGXxpKe56D6fLSxqscB6FHVN2maaOJhCKl7RMQRf7mMqfI1D/SD7Shulsorh5al
lxc25VoHbltGuXRGftfezU6YHuVW+23r6hoOYukJ19/fbJ26NAcowNM9yaA8Ktar6YzfdHyLb8/T
pUEW4nkII7TQwyS4lK1xV1XVg5Qifzs1cOudnwjMrDxmYYsQEe7WnM9y3Rf6sbIGD5kZV1bXsDNL
/aP+3T+alCZ6J1cMsBR9tOf64APkMubp8+0Oev+wronAds2S2qFCafLSorqDxVDenrA03/vOGpdm
6f2FSFZKxLuzQWOlQL3Y1fNE3aWA3MIyXZmiCzuoCG23sclTplyXzlGve6Ux7/XAfkLk8lTpwQGZ
lkMz+/vbnbUwzCLUPXfUuUYhkWNGn+8xu7lTrDUuycI4KNcJ/CYMjCpLMJE0pLMaaQeMRk6KPrpx
VBzyql053i2MhIh09+sB3W+8to5WbiV7VavQgM2rfm8pbbwSB0uPuP7+5iuoWudqMeHKKJlUF+YJ
UJM5tN/aQFpbtZeeIAR0Z9m+ESkGbMHC/z7rlr+TB3Xa5WH85/YYLw2EsE0XXA0c9ToQTskRrHaH
/KypNqWLlVrV0hwS4lmfmzCGTCydNQzWOWVH0qEKtDURraXWhX2ZEq7fST3HSWnyn8NefcyKfuPY
CoEcG1GMND47TRUhCTvkoYGVfTl6qu+shfJC34vI9h4TmnEaZelcoPPjSZl9Z414R5XIIUVVtKlw
pInYdmxrkIcdWS+mIP0QBJZbKdbKUrTQ+yKifYz6RjcDBbuwuXyYYvlUOy+3Z+VSy9ceexNYLbKU
FeYK0lk3pZcyRdwcrOaa3sRCTInSo9DZqzCQTOvEXvnc+fXPwsKPYSg35fk0EdRelciP14ocXKwp
/6Rp3WufKp9ud8vShBGCtZFz/L5ighWtcRcL3vsoxQfFL56dRvpz+xFLnSPEaxvrKU6cvP2VStB/
xFZ51/u/t7UtRGsM/xZ4B2uBqWJAEJfVUz232I+OsbG//YSleSMEbRkFV+F60gdqEjoHB8vpi6nb
kDm2NK+KuHUJtwa8flRur8G5C5qXqE/+2dbydbd/M+GxPuqqDP0T7sUaMl5YWTzGoWp621oXdttC
m4uhawgnKTWUB8Te03tJz7l3327+mtL7b5kOy+u/X97sAwx/wWkfszpycaNGA/7gW/6xD7P7ZB53
TvQrkuWVG8D7Q6yKGqSB36cVTj2g7fC3xaH4W2mt0cOXmr7+/mYQFCx9J1PClsyMm1M8pzjutisj
8H5YqSKMvUmnVMdvWDojS3FMrU99BESgaTZVzlRHCFpsV6e+bSKyZlrzFGDSenBybVtKjrTt373S
SgjL4x2KhIycvk6K6tkNAM1B/ozXy05VIGDL6sphYamXhPCN5tavs1YHCgj02Rw/D5G9y8en27N0
YXT/A3CnSworhLGDb2/0JzECFM5Nbc5Wml/AI6giwr2dQ1zFA7M+6wjATprhZhWCQtIHRf2ijMmT
HNq7fiABQlJC11b2mvc3BFXUKc37tMybOlSPU5oEP3vOJ6dWG3XMZJNXWdO2FZNVWwjwScd4QRsK
6wTQZTqS8qqyHYeXYGVfWBqZ63R4E3d+Mzq1pdvWabIl8wP2sfMJWw71+fa4L/WRENWZrxujNALP
labgOWperARv+LQ9B8Fa9yzgFFQR8m6oOW4Fktqf8UHcxXnvRv2nvj1lxRckk92W9LIp/ZP7r7c/
aKm7hGjH72usirjSz2NaHLIpe4qaagUee90Q3lnJbSHWsVTF4K6T9HMpn9VePiba4DqRi8QkLq5r
itjv32BVUb00CdoOA0Aekkj1yVB3Bu4yU959K/svcuJqub6ymiw8R8TC4/GMqOs86GfMR7xB/YGX
5B5knmdgcaXXuVvl21i8qgiLj1PcaUr0as/5KFnY5tXlTg/WlF0WdlcRGG8PEz4jo6yfi+GHVWd3
M/6ydqa5oTRzCPkwqV+caE2kciFW/oOUj+WyLjvNOM8YZ1px7hZ57FXlQ7S5q4RYN0c1gJtDTieJ
2n3V1ZWrIHHobYoMSwj11DJQkstV42xLyVNXg5DrLXUNQ7I0nYTDt57LUTqjK3CGjea2euFmrf0a
znj5BL+DQMZvc5tupSoi4kulS/KxmfTzjJn1DkrT5OYz6LDbnbT0HUKM64qEGB6+cGdlKLzMPGjh
99KUD63xTQseu2ytMLs0lYS9HItdnKRUqGpXC26nUA9ljmNckd2XKFbc/pKF44IIcVcCDMN0dJuP
soaxa/3FiB13Un/ebnxhlRWlSbVSjhpM3AmFOt5H+ObuunibBKcqwtyBOpiyLRNmupoNrqYGLQI5
0hrxf6lbhN0aI2PcynR6fsj+pMML9aldMP3a1itC+GqdgftwTvg6OiK5FmjasV2pRS1MGBHDPhQT
RoeShGZe4RzaHA+3IX00AuXA3eVw++2XNmpRnrS056ToOgZVUl41+Tltqx0WTX74K0mSu2J8zuPU
bVbZUktfJGzUte+XpWpCV5ub9rkdhjsEYz+X0ZNqRPvbH7Q01EIsD10b2uhjIWhVkm0uiuL7VaZi
N47Vn9sPWDrVmkIYZ2avm+MQmGdUB7HZ+pkpJ+xg3QZH5DqFm1F8T6aXcHhy8PC6/ciFwBPR7T4S
zVGWmMY57fXGteo52htpvnGLENHtqNqMKtZxxhlXPjePAWIhurHtxYVbduL3vT7UIww2PTR32Cv/
7k1ADNsav86xN2dkTJNmubuSE2u8HE/SbOaf2jjf5sajigD2wpAKBQ9Qloz8tcc3OIxc38GgVVlZ
TBciQUSvjzhPy7kF+7eXPVVqdu3gIchTJdsgqaoIYZ+GoKuaROH9ncFzMHCO5H+29bsQw+WYYxcb
0TNyEx0ibfoQKmtCxgvBKwLYzXK8ctAbLqRt4am9/1mO0ARW+419LkSuXJJXmytEFuq58JRw2IUZ
N9FY2/lms3L9XAhVEePV4fsX2K1jnTCVdh7VUML50Qh95WVT34vYLgpp9VTivnQkW3Jo2+7QSmsV
zIUJKYK7LDw3q1oiVuN2lt3EggUdh98ky7zDi3RbyOpCyCaBnUWFzAA4enfsIEH3ybDS9MLUEVHq
WYD1RpmSwo7N+bGxCdU5175ro/l9W88LB2lTrmQVLwHt2Ja72hkxdt2GLlL/A/DqZaxlLfSnHBCH
Smrd4xm7shkuzUYhVIt5GLsEPOBximEjwGAd5Lvb3bHU3cI2m+fZXMUKI5mh5KvY2a4z5/tAsVaa
X3pxIVKDzlAxgO/QRojCb7IE6l1TpW1ti2iuVrHrpGvhPjNL9pgzuwoV6du9svDaIpYrzfF9DWqa
zqqXYG68Xom9bS0LO2ljpqqJXTyLrip9bqI83OXyGu5y6a2FqJz9BCd7iVV3rh0vk7q7Rl/bRZea
vk6fN3u0FSY2Znmkpisd4shQyRU+Evbxdp/8q232Tm5GxGqVSdTVbTsC7nb0aJ7u8O5ENGI32p00
fonrqMf0IZwyCS8C7AyTf8ypHpX0EE2pmX3oHKfLvKwvpUB27RLfSMjHZTinzzEYo6belpzXtL97
wEZ6MvLNSP6Nt45mupNBgt6TOw0v19u9sBCJolRp2mZDX9lR9GdOknh6MaxJVVETKcP8ZVAi/Fu3
PUYIeEsejb6xjPDP5BTNPsKt8EsWgIYMJDV4vf2IpckiBL0/KgW86cT6g+VweMBws7n4VruWyFlo
XUR7GTGaAYZUW3+Ai5BCaPHB7dpm2raoiBgvVVYwq3VGoHBVYqkfMSF1un1GBWKNULn0+sICoMRK
Z1OE5AFmA3A5T4e7JsdnZ1PXi0KmqNb7ZeiERYBSgxY9OElXPxdQsQ63m1+w7VFVYR3Q1TSSulEt
g51l/zSiT+U4uBW0byXNf4QGalGh3302EZcu2m9kKHeOZHhOY6h7A9V19Kw3fua1c98uR//P3Lct
R25rWf5Kh9/pBkiCJDraHTG85EWpe6mkqnphqFQyCYAEwQtIkH8z3zI/1it93DO25sia9tOEHWGX
SslMJoGNvddeey3TnznmIWKEgXC+NTrX9COC8zug5FsGmN91U8gXEKlSJZ5W08EIfgWSV+3MYtOS
f69gh9KTvycp4/tvTvYF9sC0nZEsp02NMcbW5TFEc//6ab0TUd4ywlYBM3OB4wv24cNB0jhlcj98
JMLwTpr5VuQU3Whb8tnDxUXyKQ5vglakoBKCJfzXH/6dffKWDNYPhIItUuL6jGyZt2zpFn00cHbe
a//kvHnL/mpGUqotLmH0nMwWQ+CfhSP7cfhSdV0aY0j/793Bm52+ukZTD97g0M+b2s/Qt7oN6EeG
K+8s0rcMsIB0wBz7Bn3ugV8kDZgMQRFHdzposxLID31l3kegxXtv9WbLQ1MtaNCCRabCapK6kaV8
oJie/9GGZQoqGkxFr5ap/CD+vvdo3uxsv1OjD3O5qk5LTYu2a9OkVlAxviXQzYH9wQen+Xtw2W+z
xX+IIBvF9QIf2o/QrN43oZcN3E9j3xXSL2CulWtidOpCe9JQZvvr9ZC8s+rebPWtGsoaItNQUJHj
lW7WovbKly6KQPQNs24RD5X4aP7j3dt7c8o3Y88IEZhRTAMSpUPsQY//NhnCdFReqiEe2FGaOfRr
qf6IlPjOWLb/22f5w1cKYUJCSzSM6nTu7szgdgHs3K13HffRruU1YCMD8bITTtRsMo8jPMIWafd/
/d2+s2ze8s3IEi6RS8IVrZ2RRo8TaYMcnqhTMYzz6lLIsy2Z39m/59Hpv2WeiXETzGtjvF20zV9g
WXhRVuxBt/wD9OG92zn//A9fpUuaEB6OMAZOoax9kdToyIzV3k9c0YJ/aaX7gEH33vu8qRg8M2mZ
0Ajvk2zjdeNczuQEC4fkm4eOIgTQPgiF773Pmxiiauc0jDPwPus6XzH0Qs0qrvqSXLklTivC939v
GbyJHs1ZltxrZ7zPwEz9zchOIDXx6uuVqiaPRhVd+yEpP+jCvndXb0oC4yVmmvvzXVVDWwRldE66
DjxKLrQD3bQWD399V+dP/0+OK/ImcDRWr+PQnxe3T1u2XzYwTWOjPwBE3jnIyZtQsXIcGCNvN2xb
iEainc8Ps4+hY49NaYeG7F/fwzunCHlTE4ilDHVvxYC43qFpZtGdaKEK0OkM3KR82Pqi3u685CMh
nH8ea+lbOtsWLxgXqDpzVSmf6ahoK08wnYaUVoALnahMQzNS1qPFrIs3VeG19ROr1g/y5H/+xOhb
Qo4PC6Ne2YVfrmfH0mDa2GHZmPfBKn/v6ueb/kN0IOHEfBXp8jKmEdlvgW2+D43ZPiBKnPfk/73a
KH9zdY6doiAhBmahp5XNiPO+1t22ZVtnPjoJ3zme6Fuh2ZlgzXlrSO5JNH/jLs5H3udz5al0rcX3
ehQnMtZFQvQ+YXLI/3oJvvO1veXyLXUCTpSl5H7YliCv+uiRJl39wcXf+9beRLhB+oPb4oDcw9W+
SWG4dgzC8dZ13Qf7570Pf/75H56535uwbjgh9wyjx2ly9pO1ejv89Tfz3m55E8j8acaxsklyDxfx
Jp2MzbsYfphWthlXkNMFiJfDFNn9zXt5E8+o3FrtbyO57/yxD+CN21diZ3XCH/76dt5dXm9CGsP+
6JNpIfdu4FNqvH7JXCXBxzDyuhwpErztV25ab08DM6d0+2hA7L2H9CbIhWaUJVnm8lLX1VfBV5bi
dPgdgvvXF/dv1Wt3+48tOP7Hv+PPLx3EAUUFI5A///E/rsTL0I3dr9O/n1/2v3/tzW/dmFf9aRpe
X6erZ/P2N//0Qlz/9/fPn6fnP/2h0JOY1jv7Oqz3r6Ntpt/eBJ/0/Jv/r3/5L6+/XeVhNa+//PTS
WT2dr1aJTv/0+18df/zyE5bdv/7x6r//1fVzi1f9j1+rZ4hqTP/rf759zevzOP3yUxz+nMSYegpj
n0YxDlks7uX1/DcR+TlkYZRwAoGLGP/Byae7YarxjsnPISf4h8VRiGB5rqPGDq3lX37y+c9BHIcx
wQ/DGALg/k//9dn+9Iz+zzP7F23b207oafzlp/A36tfbcJoE0dtKTdEh6BUry6JNluSVWA1Uj/aL
j3QOIGY5ZDoahbhpewIkICc9NAhltja09ckdJpSsNSlEvyMKh2KnhmeO3Tl/RvZuIQ47Vi2CAUyO
+JaFJYzdc7qO4bgrOcyzSc69rglFuiVTOD1KS6fhkkFuYUhntgLCXMKoL49W6iaC8zKrdCFrgYBY
Umvq7IwkeUfbhqGCEAlhXp8upJcBHN2nruZZySCttRvXknwliwP3DNpzC7kaaoTYu0TBPPFhQxNE
Fw4MS3cZLV2yXghQIeClzmLe32J8Zhp2pLKDyEu+teVp6P21eTA1S6a0iqt1u236mJoMExPBdpn4
Dbv1omCRBTpcMJ9agZbSQo5Sq2909b0nL1l7U/COgoaj483ywlObx+9B1l7qGzDc+yanCTLdL60w
C7AKTO3a1424MbyzQRBs2RKHYAGzuWvqo6oj5u4lkbK7kEEp+xwneOvlRDvApcws4KZquFZHhdwS
wS85hoGX3Ooq4pdNHLX9SY66sUcq+80/WnAb/ac61HV0aFwCv/qmg9HuBLehYAvycKzoJlO8ONHZ
qubZ5HKIERwd09IAVXFb/8g7QkbQgEYB+04alHGz69e6weBUHLp459WgPT2F3Gl3lOU6Jzo9zxzy
Kzolg/g8K7g+gx7KWZ8Hg89MCrVbNjxaP47Ml8inPc/nEYXTJZ6AXE7cbbCuXpZxi3M05oM5xRKz
0X4Lg6i8kkKH9ZWJp6Dd9/i6lmM9YBptTHun5atkxJR5RKHiX8hmFTCDilDaXw04xqJPUbLWn7sQ
MvmvAWYmmoMFctijJAX5FnfRWwUj0lHHl8l2LolbozqT2hIy71d1rdcocxtGQbNesrm+441YeREF
3GHIXiaVgdjoMGxBUVvr28yG6xp/ds0oSDoOLax42oR2G7oGJpEvmPBJ+qxF3f/kJuyyVKq+XXJl
ReRy6PUpoH5y0OJRerjp1B88n1yYTXkmZRqql3teQv47l7G/YDtOlPb6oULvAqlmt+it2UNyazDF
1MdoUUQdEpBU+H2Aduwkx/LYNCDKX9ZePc9fbdNP9kpNEWnykdge8IOSZ+bUiqi3pnFNrF84ulpv
D96NiYe0tzNb9jAMpiNOtDUBfjGS8NfRD8c2wzaZ6gPaIN2EldRPwbGNJ2hNRGXkOahPqN7deZqS
uEjWYNYph6P0cCm82JfZ2J5NMaKF8epTOBE9phsLlbviVTQ/RzQmR+V1q01pu/inhsE1sghdBxAq
UdOARTw1QO0SbacS4/C6dGm99YEs6tKcowvvcLcNhXzsBSach+04Y4LXfBsTuom0AUJKM5NwmVyv
oGG3mXDTNKe+13vqydHB1hd9OTTyqk1i2hRsXsboKirXWEMmCdLraaS8ud3zea70NQacQ9GlW81K
veETrSF6nFXcsqNm3uSyVTBWZ74ETferGWMyJdkWTwskFKqg28aTcmElDjyha/BAFjhjKlx+Wby0
Hsty2HdlGdHbRqhQ37UzM/wg2pqXF8QRUuKhQ+U3R1MOxG/fTAbSWcEm9I6DidxekFZbyEGyqAHV
qJvHti2wuRSgClGW4U4YXpvL7rcIjSfbWvi2YPQiW0OGEcZeNuUTXXG+Xkx1G8kbHc99liRRn80U
P882N5A1DSoEs75eInIjIf1WZ2pu/R5PoyEvbeIFXu7FCQK6NUk37iCzuqElvrUt3ff+iHhPSBzz
fdfIuMqnnoRxpkOcr7nUmA49iK1sKAJvINdiBDfL5iyI/AddlxjxN5321L6d6t7bqZaJ6ZSEJFxP
K5J8sdOcuB8lUxivxsmWPFWjNz1FZTjQFEZs8RPGGcbo166LRplupK/9NCHQvYB6PDyqcl7Gfpvp
EWTA3Gi6qi+0klaYLAi9avomqjUcYCGCDVusyUqnTA/RSp433lrsy6VsquZRNbUM8sGXjqWxGITM
2pAHT6E/rPSCqQGxOLGdYqmbZ/FlbpqtxOMjsTnCwWpjuWcC8R2a2xNsRErJZV0EVWf760XUoj4S
z6vGb1PFqb0hdgtYanE6zshENcSUOtd4DmOQrVm+Vg0bg4JXgrkDeA6K7WDm7Cbot/agxtI1rLBl
uUjEvusCQS8kg+Ynnmnk20uWeLRf0fIsmwl61h6Tc+rNzoOOtd8zSMuiY6kjDdcf7cqHQRDYW9Ol
HuV9gG4Jxv/XbrDfA46q26RqHCqalj0GIOJ0JlXlKOJo6ORzhWfhvcxY2tamibB98qOMN8Y4YpK/
6uty07bb4X9HA1tRltjLdmgpOU6qmrcTVb0pP6MFpVeagmO5cUjRRlhqqR18s96oAGExneaK6EzG
bXfrkZXTx2kuxfCJR5EnMurcuOV+gDTu2iEmigLUQH1pIBp6b3o303hHq3PHLoD8ABC5PkzWqzqc
phY7ZfJZlw0h8IDrxBFtH5o6Mss1csJFHvxKGbZvFzpVp6k0sn/saG3ghx1VwSRS7MHgrgdP8Ml1
oZQXFRmwphYddv01mzxY2PdV1YTF7ALeZvE2nUNwbQwO9YD6uN2OCJ4HsbNRxoKeofCY6DBjal71
ZN8kG4uOmKaxKH090zZFH5uqux3GMlh3QimfFONqjX9oo3WWN9Tr+fJ11cHwq+9U7E4ikl78PDAA
Qz+Gkde2ScFuiyDOKpCKJSnq3S3Owlgv9AG3hcK3GwN/+c6ano5ZrSe4tTrFvHLvAgcTmbxcVWSu
p0GVy/VW86mHY2YwL1WxBCoJqpRjis/N6ZQY6at0auTqfZ87oNnfYfZam2ukYsHqTnSB1cBLaVqx
FNBJaeUFEth+mdAybObx1iZJP+yJB5GUdCWVd9tGi9rCUwkLWbTASldHCbmoRZO46otsccnPfAKY
4k6Y0Gn7+UWwrtLdjje1Xf6B1/y3aitY8uDft+XSn8qs/Wt3LkrGt7/0/2FNhSm1v6qqirHp5lct
nv9Yh/32mn9UVTT6GdVPhGoqSNAx4OcRjX9UVTT4OUjQPOCc+yRiZ7bT70VVGKESizklEQ0JbMbP
JP/fi6qQ/RyiPEtIyEgY8BBsxv9GUUVRF/wJpIpBMfMJar4EHw52Rcnb4UPuGEWWzQR4blShcglT
iSbETq7VsDu73tSQgMvWuVlSTyJDQ3VEU+jdDDeDh7O2nFaetmxOoXEZZEKPnySYzQe4eJ/UdB0v
tcSADYXC/Ugz4SNVGGK7j2v9jNBViIY2R47iPdMe3/ZOeF1uZ/AzrecdmqFGMtPCBWbUnZeHMteV
M+nozXVua7aetFCXUFa4bUt0RWJLZTYHFqIdNdJYIUl4AsqLxmGJn0WtzcLRjLljcX/Uuj4onSAU
a0xKW82rlHjuJooJ0pmAwTpkNmm3KmQ6MO3SpQgvsIsxu4X0sewTAMewNw3jpknnWUMZD12wdNLP
nAU0iwl9qkc35hiVLqp5OoiavS5mbAvHIpmO3O5WEtYZMiyZBw3HaLkLQGYPQP/2RdFvaNdBjSIs
cPZiIkKxfod6Z00neaz9MSmWqtMpNUWt/DhNKrgOWt1/GefyejPWSyfimsyOUOk0tr+CH/a91xmW
Ob22mb/dDKYL0jZAlh4FeBYb9JZ5XCZpCdmlaaJltqhhRBt9g/S5t80730Rd1kV2w3kxJymkuP2M
hEgHMdmfRqyt0lYnougqiawgYnh9EOmcbGMRNF1URI596WW95xSTKpBCTOHj/HUCkTVfTf/gErGk
ViVdinzw1feqJ2/Sr3qpe3znU5IzVFm+1jZduqjOmBofBnD/Fwk0LY5xmxQd1ZT2ADlHQ/PEeRty
pvl6HpneBwI+d56/5XHXAKisyiVvNKavdNMecItNrnrIWYM12qRoQHQ7EzxShpIEQ5IZWSt85HV4
ilxhZkwxgDXYZyJZM5CIArgzYLS+HiadJiG8W1EFYVas24cN84poGb/CZJhTDK51LqoLKSJSoHi8
iim+vxUkmLS0PjZK+WUyS3JRSReftgZF3yAHUKpDsuWiedLtmDnR5wlPIBvLPIy+lVcNSNiZ8rer
Zho5VoWbMlRg16UPW7y5jiECsrF7bddl19pO4rHFOZygZzT9zc7Dk+nWvZPRfetXAvsgVMVMUgFM
NGvyiaJC7QOu8C2t3yx13UW9mj2W/6PXqhtLoJwVtWGVbi5CoxwmgnZTw251/uNUTRgp0Bqr3Wsv
yqASqXStzIRXUBZ8cxrI4ZS0n3GgokOGZzt1DJNX0QZL5qk7+NRhBlKOJEMvfu9rRBI6ab4fmc16
DwveT/TXZK5sajZHdtCi3c9hgKVrMORWLi4TU7hksj0nlL7zcxl1MHwezA4Y1wsyUdQmnEDOnbgs
2BLITbI9SYIR0ynrlIXomywVv0tw2UzRGRulVQ/K9/sLp+yazxLz6ePsXQixDUUvbJRSTlFDdn5R
MWrSMrmuZlEi5UaZ4Hysx3AwMjWxnA9Vna2lMtCTw4RnU+01pS+wvbf7KRoOTYvC2j+XTna1U+b3
AgJu2LUM4qMoeoIcytbY3wt8MtcouTOeGnIKiACNZ3IidfQlrJXGXOS8YiIlE8uiYN3U9ak6a8xZ
LO/RhGkHGuqYxNjP+GJU3OpiXptjXUY8M8Pm52Rq4xRuAUc/jBBdJdgtTYvCQzqZgTqnMxWWGMDs
GopO0w9H2jEP43XY9xqPsjVR1gwmSIMENU8VLFO2jmsMKDrIxjiJIBOMMDOU3l1ciaepu2KJr/cq
GV+mzfvSCfk4xxMiT+uh/vXJfaVpknnA47eWvEgO27+KH38LlUZIhvvGvYXj5SyKYEENopL5EwCv
qhC0LpFmTiepOMl08t3OGKIPo2m3RKs4VOVTNKzTrqnPpfw8FGVb7aYAH499Y7KIYQGAYQaGoWgp
vgfz+KNKApfCBh5jCB7X2TBn5UXvVblPmzvUITa1cdBk0DTATiYNxEpdTXKxiVuoeuwTFLwE3wR2
6kOcoEUC0byen0o1fprKOjMhW3aVVD844jTcr7oqHwb0CMWMEyhc9pF+wSgfwD0MC3tIKgPB1b7x
xieY0GA6buxS5Yf6uBgDrKOaDy5asxhIFxJJnHkL3DIyUWMDDqQ0BzPtQ1jlZKUhP87X8Nf7agyP
nHZBZsjk75bJM9eASsE4E2oP3asyRWJ/x1or7+tqFSdmncZXS29jOuzjwIJHTqsw8wfVFnatHlpL
Omz2ELdCxySHQw+aT373oNqgmHTvZ9vWpDA/UnuFRkFftRrYCaJWD5A5VwQmOEaFV/2UfCcAAG7r
XGK2EaoNHcHObG4SkVR5V7f9ZV8+Ikk4S05KzHuRChmKRHnqi/0mQNWRG3TGZw/KEsO1pePdNiwC
dCfs/XK6NLQV2TRv3yKxGHiHyK+eiU5dC+F2vx52SINPvZqjA3MUpNdtZrCXCj6FiAa5i7z7hNfg
Fw/JNWqYrrC52nceyGzwXXpuUPnmIFKiwI4ikpWtcZkW1U1VyzGFHOD1CmJiRIMhdWr9VDfySzuR
NATGknPXXqPJFWRxFMjMJluTV018HZME28/WIzZdNKed6liBNoCP9ahhNwaqdk7UaVpJm68LL0Za
RXvRIDQDQs5KdH5tqGYAmuuVNk2fn8GjxsyncpkzPaMBJTFLmJI1Po2bnU6YWMSAXrle2rbKAD4U
oQzVXjaI9X0Cvac42BY0/LsmFQ1h2Ow9pDij5esU1C4nUYRzu4nhNFqtRRgB4XIIx+li4jaTUdve
iphFqQflK5xLBQw95QFI/MHn2MyjCF7quUI61oncr8CCnv3pDlNLKRDmB9oaEKUAI6fGpZj3whqa
kiWH2Bgtlg0sP+J4yp35DViE6Qiq+djAWsMHdjMlXO9cBHWOJERzPFCdh0koCAQJb4SiW8O/lhh3
8c/eS3AjEKlq+ihfNzdnM6y1L9YYBj/buGQeDZvj6oZ657mxz4HjDhB21HFRXqKspoWIMeZbbvIJ
Q3b0s24g6rkm/Bs7u4Y4X0mUr27ZheFwO28d221zV6cGg/I7N7Iqkz0KalePCIdxgAJS9YU/0fUI
Wf5XEyR1oVqNxev3uQIqmyeeHlCRTmtqgqA6hFt5wX3Nd1BLvcNA/Jhyn9rchD7LwioExHqYwsQe
wOgxyN7B/poAO03x/VryexZXD2u9ueuBwenTs76XK4VyOyQkTGl9DFaJNG3zsIxQ9XulBNAJ5Slw
ng5yZet+XCyH7xbzM2YUUtVkO+CVGJkHGJebyH2OG7sdB1niKHQXrTduBSQokJrDXRopZu8yYOw5
fKBlLoWMMlLpl26SST7XpcMR61GE+GiBxJhiue8gxb8J7tJo8n5Fq8ggVr/0G6P5Wq2XC0G7Z4iX
O29ALk42dH1CiZzSJMleLhoqPD747IrHsKVZVO5bAT9Z/CaACXCT57o7drgKQJsxj5etTKMl4nmd
JDBgtnoogCR0+QaYxYxo525rAML+7CcZofbSj2ae67L83lR97i1K7yeybTntPgkgVlnN2A7peJuR
GOG80SUHUOZgCdn3hay+MIk8kG31Fz8UJYBW9Yiwfd2S9Woy272Ip/6K9UVZI1vqAeCklMhhN6w3
VQPkw1vE/Zj31eeKWsh0UqyFM/4JU2oM/3PkJAbKhbDRBHNYRTztbHJMqhDEl4GTawCwGePXwRaO
R9i3TTmMUn5V7TYglRme+mjbnYf8Mx48jHAi3E+iUdB969JAdgxXcFGqpp7dwkAQKR73wH6Dj8i3
YNER4rGZsq1anhthL6vEJdm6rRXqIHXHgurOQgQ982Bc2Ylp1/V4sJxvpDA+eD4EpFEI1D9A2/HR
WpHkyxLeVzK5GVR4rBvQYilDmgiQzGYcdJOwSfRFh+ttqMv2G4BCCyc1gDQYrMSXtheWHdoam5p2
J89hGHUs1/VIHcli9tQ4USygJ59Wrx2BGyPDa+t2h1wCcU+NwH9Jd7AGUK2sepZ23Trn68DrywCw
4jnIAacKOTRVylMZIEn0k/ttjPalELLogtBPB9FeNUjBb6O4LmwfYz8FqH57g2tD5vx2cPyztdsV
78mVPyO8tQ3mmeekqvJKN/PVUg7sgG7OdTJGLb4qnAkraLAFnHhUhjkmmdU9EpguAABcyxo+T1EW
rOVLbWVyQH9lvGyYOhi8dkYYOahx6pDtVP6F78ldxKv+1PedV8CkFKjzTLKOO5KivOOp57r1cpIz
0nvgVOnipD6gG4k160yYBbwrFCBnKHMsR09FmQ5qLw8kuxuHoy21/xDQr0MvejBpOTpSfL6dFRNn
ppJ/wLAJehuzvq9nTS9A6sWS9X6sWvOLlnm5XR09CHjW5vVWh+ngEn4S/fy1hA0x0DJP5XwDNAg6
y1I0U3UxRvCqF363a3p4wZV9RwsPIlISKtr7tll7rFxxoP1QpR3BLKkz4P91Tt5z4QOgh2RRWvfj
xczF0RlzWTf8UyyrBmCa/1wvSh3dpFscl+fzT19RQpvMxVldl2suuSYZgjo0eP1J7Al1JwblyD1G
rQFguAZShuGnSpbJDuwscEdHjtgWo8j1+bZmnUceYL5JAd1Ox8pX9lbB/g387LreVRzVaLxfmV2u
2Bojb+9peDJQre+sm4/IrrPIdSRFrzpl4/xabpTuvWaBdp/YDyH2euPXBB6TJabQUMdSe8+sNx6W
df4M8rc66iUCe5DxE5ByfAXxhVcTP+dxpfYiVHk1yilfgEYePDjSpUCuUNi1BL5AMFjerBlyBeAY
NoR+BppGmGNM6Lls0SrxiC7KwXvuR3mOpPcohCDIDkEgHG48RoM8IgOSlCbZQewuxlWw2+tOFFCT
ibLWG9Zch8nLQl6sCIe9H9R3dB45eiH3JFD+UQzptvh8zwzCTx+gFCxtVxYgGk/wkt1DN06iOYBm
DTWx3W0V2OLAX1F7rBbKoeVStArJH6AlOVrvUsvqs5xwwhDf7/Zu5fw0LQIQuYQ/kUrQjECLJC7G
wNmrqhzuGYgo6WhxrADpwAGjGRLOVqpsGGyfrRKlO0OOMRB38qsKQRGfxi1gKJBkNqegWX6F3kJT
DICJT16NGmsUjT6jPuVONV/aEAB7p/R1P/QXZq0PbJN5U6+FWZPXJm7LXS3JkpVr0x1BJjIZI2W3
84abRJftBT5z3q/ITzxgxLk/DS8thx1b+VpO80vSoqaG93xmKS+L2mVoKyNSh1/sMHxeBjTC5nK5
LZc4x4FTJKpDcGlVWVC46Oa6pwdeNmtW0RdlUQXLydNo0Hg8D9EIZ3w+LLr5MaACxNEuz/lIV/TB
dLEs81isxF77HvCYTYUVzhsPfX9/RxWf8rKFe+jZbUgElhw7ooJDTH24xXpfxnZCc/2IBcRnnPQL
q4eTRQkO3PBZ1/5XSto6d3Os9lTFWAnRABypZHeVQQfCcPHces2tw2gqREuaJWsqUR0WZGSXCRrs
dYkMrTWiCH2jkcOjNQSkpE75wpGbh25KE6j8rh70BCwzrGgGb8HxscSHbhwKZpHORFPuKpWhhr4F
QaHfeb2VO8eguE7ReeHdGt48qaR82ioLn7dy7ncbmdy+0+cNjpgFFdL50JoW7cu1vhym6EZ1tbiA
oMG1UvQe5SrDNb+DRJmkrVcepauOmBO6UNQ9DV0ONm62NDgofPuMPIpnbRWi1A+7k+DLFRKc29D1
SGrtmFufnDxBHk0UHKxGFhhhIAd9wnI3nbFOob/FlCA2oUGjNDradfLF9L0H+GlFPBjKg6uwBNFS
x0Zd4pvaAwGeaSCwDDDTZqoI6bcEQ9c9Egfryi65hgE2OmPmMYy32x6mbmkpJz/zRpc3IxIfgpMo
Fb1TaRsvClvP3W+1RT85uavC5WaN28OafK59Avml4wbI6IhvI9vEcBhpc9lKT+beUH1RBrtKXcQW
SAdNzlcboFYedlPWyWZI/5O989qR3djS9Kv0C1CgN7dBMm2lK5dVdUOUpfeeTz9f7qOekdRndPoA
c9PASBCwtasySQaDwVi/W02vjiJmCZSAUwsl9Cednb823puN9mLPyVHNtR8EG6wskl/AxtA06ajX
4YNq88ym0aXJIPAWO32xYkl2wyGvvDKLz/IQ26d6vziZ35PBejb7lF0U5gp3msu3ggXrzsj1H4p+
gx6uIxsbFWG+Yza7uurfZT3GkNQxa3ngeNezRjLOH4pl7knXZ3tqfPVW+B5NC29As793eITWUTj0
ri0nym3vsFaMVHd1lRa7lsLCFZr1mmeTGtfqDrKeg9EUFvKbpferKJBEXmqPY9E9RVU/elHa+/ZE
p8x8VnMxNL+SQHpVVGP500zWC92JTwOrO9KEYtvM8WOZxp9jrNlQ3dX3orYNE22WNulQ5xTt+VpZ
8vgxw5RG2lG1wm95MVJkrekE2looWucXzG+hdzyUZMivqiguRNMl76ZJjRYsT7PUg7Nb8cNQt7o7
7yJHK7xgaCTelaCDOmKcwAr73VTLlqcT8s0rJ9kkzhOoauhZBZBKFtT0MW0oL42qcqVwXgdS9Tr3
+Z6fSG4XjCOCkh4ELJ6iFbjQyJiE7F7mbl5XdXJfSUnvjsui0vUEcRgmCj7Et0+a7VfTLf1LkZR1
VSaPynAL6u7v0E+R4ZxljpsEJ40+X/DmIIh2dS5s+bXM+o++AxHTKjVy21sxLCuLj+fnkQqoc+nu
JLu/YC7aUm0G9uluaABJOk5Vg54vflwql6FtvpCzJJ6TFahJTEZj0savNNtZETLSbKmidZr1q9BK
Fr+R8rOp5uXRdkLmEE9OG5uElrfptVLMp5bbKgx4ejGmI6J67QlgMHMXh6rdKodNksSu0eKh1vvR
heD3lF56TKMMIta503qre3QSZGcbaRxYFjoLvAaYkxqvE4HkDBeA9l1Y8Kqzcws4xkxXkt5XnlXr
VAXjuFpGq6SG83Olf43C8NNoI682h4fAMiSRlco1n4CTiIoHx5nQGxktwEVkZkwvleeazsv3WWVs
sK91aKwaVxvYGsbWxDXzTMQy7fDYDjwGMrgI8do3tYTxNi90a7HbdlvYWeMrxBD2lfyC4XKirXJC
5dHnu4FUsUMGKW1HPJ8NzBXzuIHu4A2Qq+ni94pK4Bz1ARkkCXOjbD3J6GOR25qxTk0GAuTdw4ih
+UmjvxC7MqwySdP9lLdJPqHAxBxMG9R2Y84IVxX0+qtaTn4trqCFEqu4WR5RIp1GWU38lnbgLptY
UpgmrswIy8OkL9ycuJNdpm0PgB8ajbmV4j1sMYpEOx+8UFFZd9ovZyjTO/BcDCBafbXZvYhfVOb/
azb3vyem/R/E+aI9/xsd7fLdfLzH8190tHzmH4yvIaN7dVCqqwDnsqNZ/OQfjK+u/4YgVlYspJCO
rf/6yX9SvspvMjwvIlnHvolpZdjg3ylfJLa2phvKLfUL8ZZpmP8O5furWdr/kdFasApQyrIu24ah
2BZn+Gcd/Nyz7Kst/QHttBq8ILZXmjaf9Zr3SKMn9qop4XWVgdWklINgF7XjXjOSU4XycEuWjulJ
c5x5oHA59ru0colq3i3dnVYGgyvp1X1d54Nf1NamM8zIy2a793vMgYOUnOW0jncBjtobW7hTQ/qa
/uFG/C4a/qNI+C/5B7eLU20GSlHABx1T/av5fCkyqJJSiX1bsl6tmkQeSxWQ8sfONt9VvX9w7OQ5
KPMbHmJ92rVCWc/+SOtfncX5/vuT+dWB5w8jrXHLHOYA9IGMdpqk/D+PdCJnXeWkaUGwZPICtPna
2uUltqq7lqQ0N9E3memsVbSdfgu1uosqIhWT4WAW5g+mm8SLrOBD1qIGsRxbLngWN1PxUo70VRUx
RFzVOTdezpVj+0uJ7Ktm24nfo5A0dA+NVeoTMNN7dKfRvdjoLtICm5jE0no0s+vfX+qfbQ+WBkPD
hOZaZa5VNf+aKIB0T5MRQcF1DkawV8dQX+vyszlLrZ/HEIRSGmh7gPu/PyrP0R/8Nb8f1UHjq+ua
YVKG/2V85yzR26JA5KPYlwTfPG+ifDUvtIP/+wP92Z7260A8taD4sgp19V9i8iGRVXSOnezPw7CB
uq/9UYqn3aDY7MaUZL+Ao/v/9iENnnW4ZQQiClf452sDQTc6pQfXqBfypqW5kYmUtC5OHgNYOahW
p4RX7N8f8y9uj1/XedOAGLrC+sSgouX/o0VGqTRnjMd28jVdN3ZZsCtV82mYi/1YZftFm06luaxD
Rcu9sjcV7++P/k/mkKmhk+GSwRbkv9rhrSwMkjEoJl/O0WZU00RN4BCYmyoiSbSn0pQuoVX8Q66E
1uifuwr+2UHxL7Ak6jjXyNv78xVLwRSos4n+0sjaU6g+GgYXO4xeMeiv09AkLlKHfznMKl/6p3UB
uQ/T1TJlQ2Ws/xpd5QRzp6VtOvumXr9JcXhsQvVYxgHyGxMOvs3HT72P7mwlo7k9XLm0yYs0/hdz
+p88PJZMkiTvKd44PD9/vvJKtQKLLB3udUx37CRjL5cxv8r4X6yCf9EX3ZYGiwPdjBuWo7E8/Pk4
Ng5xeZnr0bdRSlR4tlMr2utUwszmCgmCkqCw/Ve5nIb+X8ZY5x9WYJWFgTSZv05lanC8xXpNOqcO
KoRL7RJKUr5PlRN1MAiZYVBKK9ZWidJTOhUEPsrs3HUgdwDqDym/MOII2NNKWyPH39D2+SkHTRFj
qPn5UHx1Uvak5tGhSNNla8vtZgBciubAEmWIfW2R5Cfzfei1c2sAIM2T86VU6jlIUpRS0npKH8eo
+GyU9FWL82upLC9jHr5NSXqyDa+30kewZ1rS5ASzUVNAYE4eCJJoM1g+q5kbkWXKu1VaB92KVtSy
z3hbfsp4oAou87OxDJ6dgghLuLZsl0jzF1XKTk4aX+opOFZjs6FhoqTkGwfhqzLK95ZisJuedx1Y
bYlCUQoTvzaaI2FCR3mxTxbf4VINPjQafHVAjFA9Q6rf9Xa4VVREMkp41BsHT6rVHCqdSgy5S2K5
Zqw+jg3ADZ1RrJWJe8DP9PoDfsrY6ZP0OHfJDR1JzlMdEZg7NuHKlu1mzxgCeyt7lBHKPgpgZ2bk
a9ssQKRRV0/xWPd3bPMvk5kDgFCtqjLcgpoW81q3g5mb0Md3NQb+dakZP6N2NPFAbHKpehvbcIIn
lCy3DcJtGQ3ZQ6U/o5y2hUH7ubvO1PaJo7UHbuZPOgFbO0RCWA5kkELzJDwjkWBZ7CnOQrSWuTK5
5bxo+0byOivSXWIeDU/WdKy/h2gJrGOY0Bq0NYOndNyqC1FYnaw2/ihLOAPU8a6EkaQ3L9rdpNIo
o3DCG5X0Qgm8Njon24EfZEAK2joox2o/pnG4ijKi9GKjFSmBCJvQOQ1hVO6X1Ly35Hi+g3RdNipm
CwTSgzCMoT8vk7PlkjWvxF3n1xlJ8NkSX7WgfnHM8JLWqi9PU7yGe/aXSS+3LeanuEzvK2d80NQn
Opt2DxRaGzVCIYE0BClx4KO4edUXfd4ZhSavZaeIXU3L5D0eKM9ojwNpsF7haIpXD+ZPXVguYtVA
DNOUfFYO8mW7lgmjd4ZTrKywngUbPe6PkpU807Yn9BbHMD1FgnbLA2uthmpMD87qqXDmL1RXzynq
nk2eaiKj0QYPKhshntUs7gq3pb+jaHWr2/QMVGcN4061A0ApzcjWqBuxgBm0wyozmizr5mkSVpVQ
EXaAlSE4RINtaQ1dU6wydjorLBegg628bMpsIjpAjmpfcZoRSjBfs8VJREcTBF+fj7ZG0wPW2/kQ
Y8HQ+nh6LSr1PrBK06uTdPGCEj+D7Az2qi5siTmrs1/LmaNWXQH+6P0OntxczXN8SQkV2BdBep4r
um0OkLkYUmSNmVsVdwrWo2JeukMTU/vaDsx8GCqvJO2wy9yq6O3lNjfcpmzUtaQ3SJ47Nyv1SzaA
a8nGoq47AkeaeDcMw3dk1BiN2vZNGUcDf0xF6pkaDf6SAHJOPB/Afsq9k05I/thoOlP5jnPglM+u
xhn/0oIK5CivRztTYXsH6bCEHcixgdggqxEGpvInBp19nOehXzrFPWAvnUDU7tgnmeFlTrS4aW+7
dTD9EBSUwzcY95nZ0P9T2ocdy7LcIZSMk6KFP+mAG8Jybcr0mAZjQtmlOq4xSG9oAM72CPmhJhPS
hDQ/sH51cOq+MesvU54d5gKiO3gpInQFSQCEXGIBdKX5pUTZLXDs2Lu2debHOT51rc6TLCmzO9C9
2Q1VMIpumvJVpdvrWKk/iin5GdoqOTfRvFeX9i1601X1EoZH5t0A9Vo9djSumScqLGev5nXjo22f
1/SKXFvlGLrFxFlFeiKLcc6DQ8iqdW/mcrEKWfPhAQm3latpi8d7cZuqe+OEim0aF5ZnTAgdTBlp
WDR3E0aFqRaGFll+SJngZjQoP80Q0JD3y7Qaxtatl4mkN8NUN3GgrFNgHtHPi3RP025Y/bBxQ3CS
9QArvldnCrRZFmBz0WqUCh4ZoGdLjyvPvhZ1hJCkAljtVQi+ZBoRtsmQXKlmPyMtWY22cg0U7GAS
y52wMlKHrKYZfLSq372TQ8YUT3ML6+poYeTHDWIJsyjeFA0VLaCPo80iyMbEG1Mr81moYHqdWNtT
E4+eVBa6QGnWwRK1h0n90mKtOxZLiUjV+LS0allF3XDsw/wcxp0K0bCg/KiueInXihQ9pJn0hbLN
VQopOxbjQ53Ohb80qBLaudrrXWKt7GhAG5EjFMusa5vpiygTGCRTe6+Blrin5bUpUsejDXFGzhQm
rjrDER0n+lm1CrFoD3EXTXcAlxUx/9TIrRXMqIVZvwd5QPIx8lJIhlPU8tuh3r7prbNHxfqkKUrF
NPFomBU9jIl5GYr0oDa4UJQs/KpsmlPQxKOWsMYH6qs1FkBIVnLSHSu7GAFv2TppfGxQtlvwlhRJ
ZN8e6HFXd+lPbA0bXWv3VBkfabb4y10uwQz1cfIBiTHuNGR2BfzXaA+112YmU0aev6MRxTRZ2GyJ
jAU1U6o+Em5nbP5+x/8rBPJPG2EE8WyAFR3riY5R+LY7/4Ml37GcmJUj6nj59OW6T51LZnYDchkc
gWGAVCPth3zXNOwvJimcdlLFPqhGojz3GfoPLEllQRWUMeeIVtLdhJilDfbeeWsl5m2bUhD2H6C0
bF+WHm16n0cfuZwRdVndd6SW1lGWHZN5/janKt3Rm/QutKz3pc+1FZ3PQ9eCKPIIWtjGViMd65df
l///wbV/YVJXbAr1/zu89oBduXjP/2in+PWJf4BrkqH95lg6lZptmo6uabcI8H+ga5Jh/yYziVRL
t6lgAbj40e/wmvmbrABRYDSkHausK7cEmN/hNQV0jS0qLgxNNkCQlH8HXTONPxceVBsWPRFtRzVA
CkxZs/4CSoSq2hCaaaKWN2v2tlVV9auxNYFrDMmBY7aLMNiW2KEvKaqyy1xa1Vpn/4SKU6phFJSs
OpXS2BdujyYEBFq2pjtFxX3ZprW5J7BM3epJ3Z8MWka5E8li3ogGc1trebjhCbc+9EQJn4ENhlc9
6Jztkjvh0e7UbovbMviRnVTx1GxO98qk5KvWpsFvDYqN26CMnUOu1Aja42o5kPkweqWtAq0MUW6I
3EHVRM1YoOayq2Vv9X21s7BQvakkMMSuPZQ1W9LebtF6OiMtynhPVZgWJVdx+uk+anRk03GuUo8A
YOmIrAYkhHrraVNguk7WIp5YrKgXNOK0rpE9wlwRsL2fp4j1Uc7DaZOQ+o6VdjYarFRBpAq6sjNc
U20/RnjQ93oV1MekluGpk3Jq1kUvjY0IsSe6eqRET4m64MnqTGtA50f8lMX7stE/7GGY0D6US6Ss
etNMK4TTVi+xbM+s8LSqWNKLHsSLI7rQYIeih11AkyOMGr5RL3Lu9rJVPmhKO62xegyfSpaoolYJ
iy5i/PtjEgyeBi1Hpw5l3MAbNOu+6+RTY8oz5GgRIpnWNLBSJFRdlyY7dnrhpSdMYN2QdHktM6fZ
cqQE7Yq2PGe9oX/EFJx42PvK9OcUjFZGXXyIcp0YoASJimOH2lVDlrd1RpqbJk1muLKjNzMSXQVF
XznZ7L3HZFcXCnAHtcwmG2v4T3VwELDhFDwYBYUhxR/+3yGcqd5ZDdGHl/Yi7TqL/jyYRGRjnSwz
h6uxGy9Jmq9LNSxduuk4kGjo5gqUaPso04pdm6fFW1MH9c84oVSO4OB3aJqWC30004syamzv1EQ7
yFRQ7jIAeBS5GaLUG/X43NVld7FUwE6e/cYNrOZGR1Ezot6aCl+Nu4URSBC5aLV20ZQufQ4ATEsh
lVK2ljpZe8sCCKmyx4Vf4kHZ9XnqrDIyTu4iLTcfwjKFaldrXci9IxUe1pr57PRFfKdXi3kHETlB
xWWLOyFYIc50mU5kyhfbLlyWbZHZ1obdRS4LExupOzlJt9XZ3r5k2oLAlLrSMx0tq4TcleG+HW9+
+zxt73DjVqciIiQdXzy5gI2T5zvJsuiwSAT5NbLkWzbBXMz7BXU3Ar2i/lKLKbuXCoe+zdm0PLRj
XX4kaYqdL7GBUjTzZmboyWA0ykFCWGqZa8Uqqjts8cpmqWzwNKO2jdVtd/Lca7mW3wVoD59jRZ4f
AmlKThFdQKkoiD5l1+PIWJSNIT83sS1/dWNoHYIoHvHGSH1JKkybhS8SDWhpF2OkPBXIUC1PAgcu
CDlmbRnyoDsZKFH2VeHo2OpBxUrg6wwZAXWeGbJw6Ol+1hcam8pSeMwS2Dp4QN2IfNSmcPOotqlI
21Z+pZVOd7IHDdFX0+cEPXTjaN7oQYM/0/sPiKQ20njbakETIUjIgDnG0hg3ciCH9ipqkEOSTyk1
z/NQ6I+SjkYM4XrQpxtcd1a4m51oXnZMV/OCQreSHsKsqqQVngLngrnUuahyY7/KCIIUL5xmCR0d
e1msaUvRejB65VMfO/lbD8EquVWH18hVNQvHkzooevU50XqFR2KRQya7OfXNA6o6aUWj14tsYu8I
8zp/VfW8z0lTrKsHPSjQf9LEIzPdNgzjx2qMpXesReFaTtvABdFnws4h99V5q1Hp+Zajvuu9dD8G
KUK8NgquCO60kPukVb5cmLg9BqX5RhaX7omA6PcRMq4it30EjZzkcp7NdN0lgNpjRq4+TCwAhnmI
JGm/dCYMEDq5FHl7DMFsYthyEye/lzryccuke1dr0/ELfW43cSI9J2Hyik26RryXJKsZD+CqYKqs
grZAtFukzWaaTAtH0qLuh067761M8xuloPsQfD0Mb2oSuljpNQH2iYK7o1alY69LlFFSGB2r0mZl
y/Vbfb6UDaKIBTMh6uV5PJtR8GZmDQp4fUz9DAcadUJbIW2TZq+py8+UDniiIptlbYbNuG6cEMeu
zjyYGhUpi06pM8fLuApKSj+V6OxTxoTbO7S12YQkOqWCbD8c2tOqXPDzkPvXTvnzogcHhUi2tXQz
JzIxpkkVS4YIyViUJ23ODmo5HkKW/HsFl5IHbtqt6A/W3WHS3aDdOWA2nbbkD2+kMN9bM61IehQD
s3WYpeIc1xUSV7s3V7FNb/K0PFqNGe0hmQtBQdjjUlloYxbHDnqk1CsbkEYCPfajHZwjtfnJo/GM
D3tr60Bkg4IIKpNxKuXVHQ0PAc5S5S3vZiTheA2QdEsEAoQMNYR70ajPepkRP1xkKsZ2g/6+7CA6
Jb8OUNWUUgEV1TojiCr02iGzZBB8WcaeEGUDj/Fiw0oVUAgCkS8Yy5DZODAw7YfEINRxeNek9VxB
wRuO6k6ovLB0qkn1YTfV8Ej/09n0xqJtx7tpGXn0LBl8qTak2PIcs7Bf4lw3/KpAR963vOJFZWZF
7SVymrYiwTC0HnV8ip1pc+pmMiTnUWlv5WXNIwiCoTTox+vC8e0lkU7kmGCnCc3ePhTarIsxcqb7
wZEyBILjoh2dZFoe9W4pLhJynoU6ySmvBhkwbmFR8Ig8Bz8aTR13CZWo31RBfkfKPgritJnOShOG
V7OygmcnydJzlVhNuM40m1IMkmlXdhoRH8RKtucp06It0295NUvaC9DqLfmussKZfN67yeuy1NID
ipw8pSSqCvNgNKxQboks9gpNiovEQkFkCOZyHPqzk2f3qZOPpQuaMpUfSBiwTym10d5ZaWz+BDKs
DPwjluODFkv2YzNKSem1bFoRbCfBTfFJ7GTmy92Csi6ozNR5jNKxzHlkrVoR+WwlbyBvS3JfdCUr
tBkWE9nPjYxyvSdGCI++Ho3sQuT6LsC295liIbgiWpsaoYyZgv5Oa9PTTIL7NlCZ097Iskaxq+Xy
dYxyFnc2YuW1nazyWNAVAfesZUF7DguXufRJd1LDIN/YXVBuF7PnayUrTmmfkqjyYZQN6W1ROgcH
xxC9m2OInDpuQwC0ISicQ10utzBsLvdRH3WypSyUdHZnmkddK7WDFvXRu6qg/eibvjtZkB6FG0YS
umY5GJwzGU3pqRmieLvA34DeaBJuii5TfSj4ao3GpDuRmWhtYkXl43FWXjvUvGQnh4Ze+aOB11eg
NSyvy8wn9cbkbCazTE8tGf0qyH9UqqQTDHh/m9x55q3aogPRqBC6iNuHgUQ9LeUcfqqZVW5zTaEn
eWzTr9mT0ttkqAgTvxZW3hYYFsrKeQ8S1Ab+kGmZua5pUNoAWozLdcic6j3MLR3dujlEj0srIQqv
NLrXFyAPUMoNxq1R/ebZL92oisKvVrank6IZXXCnU6QIKZ+re6mvpV1qkDuh0U/xXLGV3pTN0iEr
Uq21mc5j7cXBbTc26+auihvV10l42DZkJK1CDKkPi7Okv7d0+bdq7v+eWuV/WvTbLSwAhu1vS+tt
m723//HYFx//cXify+Y/5t//55sy+U8F9//+st8lLcZvmkq9zRLwnxKU34tuw/hN0Wz2Rg5ktYrw
jRP4veZWzd9UW9VMBwaOCATd5Ee/19y3H2lIT2Q0L3z8FnDwb6UY/Goy+0ckCTOZoZBkoBsUSmBZ
qGf+iCS1ejYUWP11b694KOjE6vFlJQ7e6e2tFfexwOfqzeva/9IEUVyr0b1YnnLWhLQyROAC6vMb
MHdC9lW3fa4zSAVhvm0wkotUTCvD+8Gm587u8+iP/qO5fnkxvNE319FW2pQbw7M8NhMevubVs+Hl
gkZuXrPCJup94aIVWBg8IrdW/SbwB0/x2KTyteHq+aUWj4sniVh85Bx95HdD7/J8sTj/1YmAAh+b
gbgk7sPTvudr3lLx/DP5u6NQxfPxOIsXS8guvYM8voluZa7uHk6qi8ZPvKFW5lCKcPja3j/0HNn0
Sb0VziZz+bZnQ1x6TmPveC/zRhbJ2mvF2+WFP6be/uXgcDF8zYGK0H08nb4V8fnK2YpJrO+3220t
PuwdXSFfzMvyecM5XsB3t6HrUqOKRMxigwNfvBwet2+WuDx4l5eDNwv3KB5y8fKcc9qHU+S+vDjC
O+ERES8MkHfas/XiRysEieLtdN6+OeLE7aPdH/++faxkt7797iHdLPwFZSd3rLgLxVn2JfHBd6ju
gb5zXPDqRRKSeNTdRfDxl4+aManFKhT3juBbp1UuTh+Hl9XptD891oxtLjan1fbxjVvyVorDCZOF
KLbl+sR7VMwcN1xcJsaCvpbtJmpVTTiPylbaR3fyhfP9lNfmW/NibNrMlU+yIuZTtWFniplaPwf0
fH2FfRg23R70Zx37gAjcLWdVCi5/+7Zs0Vq7+5c9q6eI3MdQfN8v4vFD9lG3CJVcPR9L3t549I++
La5oYF3cTAJviE9VKZn+4gFzNm6bExHk/0ItN3Bj71+9+xxBZHH7Y6951beUcGhXme3gKBv2AiJc
tyv5y94GHqv5KeHG3sbGEY/rz8HHXSU6v1ota7yI/HLq+t+hwMDnqRy9ds+fUE7uJBjBljt1rkQl
jmdURqJwd8frY+1uMUS61REz5LbZxOt0bW7ts+NHHlyQiwH1zvTkV5IxilXpJqvQDwUlo+CtwLfG
B/IHffay/uPtLx7X29wFYDgMm2Ab8fvfpQsb5D2yDxD3CdOXSbHOt/BBvunFrnqSnoOVeo4P5muQ
YMMT7dMjmUTbVjya7jYUgtJKtO62ErZwaYQiOtYKN3fv7zvxnXgT3/cd+oHHry6CG2SJw0ss7ren
9SBYOHjQnzFAu97bx+Pp9mAQeiZup8i5Lrfb6H233nUQW93lkNzmhCGO3U9SJ5mKh9uUO5yYkDxU
a8m93sXi7TYkrQj9e9P9NDmhz/WZ8X68b13Aasa/Xp/2B6b1/b3CsQ4sbpK4/Un37lNO6rXzB/f8
DWd9O/j9N/9z5nwYJdv7/Ezd0D8jNBX3IVd6LsS1ZKS6veUG3I3EW/jQ+Tb6/7j0SdwPYv0+CgI2
3ca9u37e3+ZL8euT93xE5O41dJ8UtxFnTK089zb/HuHYxF3rEeHrr1OXPdb6Ffjefadr4JacJhdS
aRMTqfeBTHAqNkPADMLH4jIMpxdyKwRjMglY2dPo+RgT+d4j4Kgg837PRBn20cN0VX3G8wOXBys5
Y8Az/XJi9EIxuEAt4pw+lYdlk53iDT5vVoXb08yK0LLU3iYeN5YwAyFxq+Hw1yxRLVfD9M3Et7W+
6hxOZ7IrO8tv/EI8QSyLb/67NmIdu49nk18oWISvR4bYZh7hMRevkvfzczevNPf1eoWAvq2WtyG8
3QMmh0tWi2cL4hNXxMusCN/wcLm4lrdDBO2++nffrE5ERArx8LP/cnnKA3EtOKMPhb++Lu4dqWRC
8jLeEiQBiM59MPnBJ1p3njpbaO7n6936m0s7+7cz9Rs3cZ/d/YMrUBIfr2vxHrqb8/W6i8Tk6+Kd
rxevhbC4wMUl7dHfxHz5V+t/7ZuV97b/qjhSL74QUK4i8bMvWQZTDgyF7PImwhXK5M9cTKhbda2v
n+dnWPBdcGBJXCNi2QTuz3P2BHIxbh4q8Xp8msXX8bMTJCF777ufn/1tVSbehZXk62sUD5vL6F3l
FXAOL87a96Tt7VJjRuqLHB/x+nDBpyhIXROql3G6T4gB1oWvAG68ab7mx8x2Wzw1AjyTu1NwIDBP
8QW56HKxnTv5vNrA4IR7J47H/c6/E9++v3Gvx859541IuAvX9DCutN1O22HHZAB/3t3B/0JdwBls
el7akjeurqN33Iz8tN3Y3Kinfo952r2d5PMFWTsj1Hg/DcdX+etE/LBSWGJ/+Cncy8/++bI/7Fcv
b2+X3U747mVTuV+nVBy+GPtLwBW/vDwjdxE/qvjZ7TI/5jxmpk1v+vamepIem0/5LdM91RLJd2rD
1YrkUuwGnuTq1OyddXYoT806eZfc9mBs6DoChEa60rp2VjOT9q5e5aflFWXmj3pI3qbv8ZS+zi/z
aykJ4w2q/BBTR4ks8b+ee07ni8wLNkkV+6YNGAUvMYIgalG9NRfre1o3h2ltb3pYYK72WIknk6f3
W/91A27zfPENd+YSFlflotzQNW8z751NGGP9xZ2tPDYGx5SbV/kpy/DT5rlYIwD0Nl7hXkex/+nF
gfjE9eyNYne9u/MX8TmIu93FXd/7u4e7SOw33qvr+2uekDv3vDtuvD3nzfL8dcmZsCT3CHnjbJlk
7Km4bZV3e+5qv/LeBs9iHWbob5tBDJqi9Hlqbue2525tvv7AZJ3/sSH9oz4Zj+RN7/bXnaplKWyJ
4YcsgnT/vFMNbBic3gjZP8oHUmPSeyXEinzMzOcyuoIwsmG4J+JytTz2fsa7hB2RV3janfq/iDuv
5dbVLTs/EbqQw6URmUlRlCjyBqWIQORMPH1/2KfLbtvtC1+4fNY+WloSSQB/mP9MY4w7JAOpZTeu
+TJvzXUJIvG5SjCvtbtY3sUEPDBsPmR0rFacFZZ6hzW8LQd37JZ7adWw27fDz+Tjq27AKHnlhpzk
sfI5R975fhX6UK3aoz842PrEa9/g1APHOe8sygqczzLnkOhBHbROVtXlOPnLqZGc1aedrBafoPe+
FqdmMbGdrWz7c3pSPuTNMxh2hR+7iOquYZx0x2D0NHfyLVwJ8W9y76Wnbe8N22Qf2R8Xarz4W4ur
zWGAGeUs+01sPLL9csQff49f/vG+1p0Ea365LC4UxRiMEs7c8e77272/3++P6+O+tP3ly57TFkvj
zVxw63N+MuXwhzpAyt3j8et413krLgx+Ih5mawe2fdz7tc3vIttfHxfnBuy2c/nyP4iKed3X0zve
j8fLx4Xz2L8ER67DRf0zXzgY1+vz1xfHWGm7nEvtfn28z6vL/eJjyoVtCw/g6nnWPWtH6pU16ZiM
xhKe0Cnv3YHXOoWPhxiEvmprLyBc3hMNWLpDj5C95gDjz+/1dOSSZy6y3u+JF9b4smv/sra/bQ//
Y2cf/R1P73+4/nG9Xg6jM397a1x5HJ/lhfiY/zgqRwVnu9u9f+w/Plj+uCbyfsCp0GwxEID/v0j3
cDWv8Ql9FokbxC7ejOxVt/EsuUwK7Rz2+3R6dXP4IHDEvvZfd0h1PmGMgwwMFA4AXkiRSi90Xl//
aCk6jS8+pze69WuFr/A0O/VK2Ak/IdhbJ9vHL8kRRst0Y17BsAex/fm0326cIJvEsd711s0xxe+9
/UJQ9tdgVry3g7fxzocN7Gb8l53rteZoTuwVwV/IRif1SARGJcwGcHav4HTjxLyZ783tsZ0vhi+/
6Y60S1YYZb91xoPGOMesrsxdH3288DFgxP3MXyebNRxtbLLUP56nFc4k7gPIJvyOM1hQ/AkO5IlR
Dd1A8JqvAUfEgUzcX7bg7+I+q66Ckud6+Sl+t/ApfHb2t+EYnuZ9x09bXDPTvHT9e77kbKIji/fj
ePS/1riBhCYC8xNztdi534Eqsvpb278zmGfis8sS+OIJsQkIIrc+p+tRYjpZk+svf3/Eg5bsPXvg
neDt/nUOLrXDx+4vX9vc/iFU8wm11uwpNhpRFJe+MBreO4uW58OrDM72LyESwd/m+fbwWufCTQwu
N3ln9+zpNOJu/cRenIfVx33PocZWWWKu8/JM5yPX9n2fo3C7LEp8aiLO45lPXRyfc+x8scu/CHM/
/I8Pn82+vpztzco7rX3/8nU/vrtLYHY5Xu7vbPo9O5CfEybwBzPh49R/KS6RM7yqfO6yvs94PcGB
p/IZvNphZoLjZWE8W4YSWol/3Oc7rXUED/56/bv3fZcwmoCSW6p57GXjTysuE7Nl/CUWbu2vM8HG
eR0wR+uvO2/D7rDFbmcWCblyW3Ev/FvmmMKjdi5rxobwf5k2jsUdT4rJtO+k4fh8bu0S3xQ3dmL/
ZN4sb7AN55rw2uV3hLcOEfIXmFl413nf8k4aATCbEosv9n8HztklrKz33br3tk9HWOacOMiRtuVi
xEm4u99B6MZu7KcfDbJBpt1PDjnyr5z4r9xDJkxzNqTALVHwPbkrCEmodnKnlww+Q/g/oNKTrj2I
25AE8CHiJaDftdSRsaMpHGF2/oZbHv7oP+NJ+MRUcCAlznSuVvpr7/eEpTBLgFx/6T9afzo3W+0M
Gs7+WH9dvpi2ZfaWpw12kRPiut2CNSvispjeE5mG72hzugaFffsMljjz2+P8r+yNZ58DRn7Na4JT
sKvsHTvhfD5fr9fvW7DbBXyPQ79EZOf17ylI3eW169M5ILg67b75hjjFx1/AbRAILW0+4/vEAlmC
qzO3s+xW9m/w6h1mHI3A5sPOFyYY4244a4b2l8k0HBbYNTg4r8S7AeHu5Xe9BIK8c3fY8T+iMgmX
J3C4xZu9DoJ1sF7CJC9IWJ784HzeeUFwO+D/B7uN87m7bXYXbuC0C4Lfnce4eNe311dvd715m93Z
vu349nDbnG6Ko9oMBz8RnIBBsTn4cXG9M9cgYIs9PFLyMM4n/u6ZdbLzDqute+CbP2d3OOAw7Xbn
wt78eQfCj9tbxtlR2B4uqeu+3HiBc716q9vN+9w4u0/TDmy+Pbx5zoHXYI9PXuDZXF8IktNB/RBe
rtcdAdthR8wTHOyDd/t0roG3O/Xu4Hmzd9ttvMPNtg/OCoJyhuVt9q674OQJDLS9O8y1k0FDeiLB
wfiYfPTn4TB5hCj8x5dbyr3zE+dETL2850rkIhJS6d8Fu/xE2DYzJEG/W9wfwkw+c3nbsq7M5cl4
d/gNAcvhOnk6D+rdlgQAztKZuOlUE7J6RA+bG5/o86vbZvR51xX7zPwTm8DE45z4+Y7r3QL+ybTq
brEyHGJrcJo2wVeweL+7wrZ5u7cLFk+VM+CbpZs7bFn2vBccvn95BNIk9vdEdoSSHtEhDSk4a73L
gvkl+UCegH3E5Xdvm8L5w0HdvqxeDssTfRJ+cBu0ADOUmX26sZ4rckJEmp9M7un7l6utFx/sQkqH
nf99Vpm6g0YE6nUeMwl3pf25IYhlGHoffivnehr95dHOSPbhOYprgwcibv0WMEwph+DEYQE1BVYo
9q+n00nzsFLe6+blzeNBGPEbn684/Ittt+F+8SMt3JAdoejtbTFSV49I/vV1tfFOV9smUr6x9k+n
xdrO7LWHVwfXHSs08Tfea+i8AEixGczdkphiTGP/23PeWKsBW3BxO73ll0S6kr0+pDgI3ua0Xh8v
6zPLxmMGvO8zR0BkHxmKs8/m8k5nlslNYrFzx7eGIWAKGERW2xtjG2xub4eHu2Ftvl5v/k62sTvX
5YUh4VfjlEQxvJvJZ/wJ/a/Z9sxmX18/b4xjcPWuufP7+3AMZ/cNVbMjeNHew/FxHY89fHvbbfBh
bjfZD7leaG/eQBQQGrHQ8d39cV1Zzqz7MoT9xKizr2tedMMiMrYstx6Xhjuv7M9bZ3v8ffhE0cGd
A+H9zPQx+azY0GakBwaTGydPw5kaBAFnXvAW8VCfG4sQbZk8FkjpkHFZEiFnjmFGNLGn1bKEHw4m
ks8Iguvm8NyuXhM/cj41ZyPazxVswMS4G4VswUSrV2orEEO894lrcpbmm7GDktDXWeV/Eq1I9nTQ
yIwARHeMye4v3dkkGpw9yAdYCTzC9Kk4n9gzsn/8ydc8WO9StYPw6QQLgL2MDTwl7lt7KjAs/dH0
oXq5EA7vhL941X0+LsV7sa22xTZh0VKb3rIP2Ufg4+03uPmJAmHvI/ojmmYTyavnkpdMGUP+gIN0
ny63UfFMT14IauQYuavl9ozAZKpIGLIDd6xznvvlaW8iZ/N5Wz4jIjSNbSIwh6j9nbqAYbs/HKRH
6W24Q7b1bOiM2/TH4mVnf5s87WfQsFiDAFOzZGt69/XF3bp85ICV3Py9qHvSKyWRKMn+lxij/bdA
vz4ygtUtXWT8Ze3IWC8Riv+FL0NoxDXhCHLwb1+oQCj2x0AK+H108Iz/DFInFZd0btjBJa1RrMMX
cUOBYzOQufwoPSjW/Pvsk8Acl9i3cSmKmM7PuzU60SvEF4nfkQV7SzfiNrVjD04d5w/86b0KBNfj
n++H0wHD1Lmu4D5XW1iJ6Sh4a4L2CFk5+z8QRcjL/Oat0Zc7+YVJvoItyUF8ogn0xG+i9dC72cQP
WGH+H/3g7pJBYOKgLwtW5fHhPl5FO/OqF9lG+sL+y7w0WF4be5EvnViJ+5W44pLJsdmXvDlx29fm
LrLhYEFbbM0y7w0Lf4cL6JN8Utbl6qMmizOSd1tGBVkY/r+EmWoQOo0fMtIrY/2z+kv4zatAZu3n
/W/1hkF4qVyNSWcsMEtcm3LQR28TteyEbUoAVwQil0ztV9LiB67AH2UN+RIFnb/XxE23ot0F8qrb
P2GGta215dbYiJTvllWEe+RC9Urkt+Reh9VjD/Pg2TyR7Dzifz2gBn5RSQSMn60nuPEagrjj8NG5
UEh2vrV+JRGwDAwXGylwrTpn8yTvUbrZqjs3h+6wpF7eew9KmEsKAzTxUL+sm6dDjdp+Ry2JR6L2
csQ1//nYGrx3w4bHgZ/9icT3EqJh0g2b6If0FI65YN/x048CC5Gl/7dlae3FjQuQ7OK+UvEITOdj
tF9+egoUS/5oKYKNbJmfwX1/5+p2u/oj2ajYQF7cekX+daO/pdANISnoEAfuKFaZbDNGjztvWN4l
NSuGc/mw15/tz88fH0Yzo/1Hecv+2VJ/Y/Xu37V1HLz8WS77cnlxxEWY4SW3h0wFN/Gvm2HCvWir
7ufbGDpi6kg30zNc40g/347SX7yWfiZYKS4tXW1f0dXapTtC2EfqFB/aa3StEQJ5OjnUbQgw+u1n
GrvaJX9X9xb1tpV4ti7Dx1ASc4a08dvaq0r8iRPcOQMdF0BmIjenCEOFIN3m7dZalb7uNz5bixJh
v01c0mI7w31us2BFIdENWR2sRUdwGSwWpnLSXHoytv0qDjpfDVoqkXIQHXpspFHY9XMtRN+ZsP4n
d/X/oHT+X/P/Lxf6Lv+HHNt/XPj/p1waOO//cx/6f2vy/5XWn9f/qx4OQT/AbNDgQFstC5IH4Nn/
QfGg/JsK8MKwAP+rAGtV3vMf9XBV+jfygSbcEPICeaBB/L/Xw/+heAANLAIog6bDlP6v6uH/sBz8
5xwjsFcoJHQZmgfQ8f8blNqEpbtXYjX3HvB4PXJkhaSifBfL+afq0IJGwQQobq7HL1ocQF6abKPZ
DFD8FTzDVIfNDGYMMs/uRStbMCiG5UGma/e9mPrh8KB/TiyDh2RAMq/l4/6fL1mLFkXdqJkTtvLx
Pw37f5E0hbVhASP/Tw+0oHkhwwUPr9Hgay5g5v8EFInHqdXpJgbNW2ofjzL/0Gn2CsKuj73mA140
KB6FxgqaiWLoWNYr1DZW0EllANgbfxqFY5FVoy/0VuuBP9pOUzR5kqQDDk5en9HwI8Kn1dWN6QpT
rzr0M9hNPrevdIBiRHJBci1L2j/kvt8O8+NugRiB7gWpX1TRXCESwCip5Qm5ln0Lm6ITFWLoFlV6
j2V9K0vdS1+bBNtwkI5qRsBAA6sDX+AEr1tM01OX7MeSBEDX/WrNlIPCqX2A+LPTNdGPNCTXBtkU
yKqs3jXm+s3sUI8SN/o8vYDVP6lN+SbMxT2J/4Q2P6QxDOsw5jwRFFqQSpwtorEeYTGGruxdayQH
4NJqbqKj1ojHaSZBW7bY3Tv9q2Kf7WkE/Jbj7kVOxg+lStYVdNYxCi1dmry0bzDfrR56uwpBHYhR
ui0U9QzJ7l/SaZt+rlfz0lUZ5coEL2h872XVhYr+VZUSMieNfBbL/tg/47MiwiBJPRZld6d6zsHY
q9tng+RMOe3Yb4elT7PaVY/mWCqNAEfg4EuNFhhq6tfxnu7RIC3CbfcQz3Ux7802vihk0ilDKVEA
K+k2jKTjpDxuuRkd4lZa54jImdlzYyXqRZdfMxjLkKp5EeFdNmJtZaEsVebZSqxkSu2fPZ3oYqsE
9OPtk84662l3refsCLNFryZrqD23j3TwahyZZ7yPKgrKEJ9bWpTa4oNSNw8jGwLkshu9MzaGlSFz
Fa3oFd6hEvVituaumqv91AAtkmBVlOt6bYr5rbHwqita4VI8Ain0wJb4xeMoJo2jdsq3kGQ3TZtv
YT689mQ5m1JFSOe5pqPYMwf6YqVh2+nqvkoHP4UwM1KGFZAuM573Uyqjc1Arn5DWf0AUC0WWBnmo
AoklDHx+U4E2FbZ1rOzp0ttocnLVi+pkQvrrDJO5i03STxHr/xHuWsU6yQ/h66FMuzqPvTI2PmVY
tmy5E+DqDQlck/BWC8ZdiVd5nu/zJFuh+beqqglQ93NVSbClYUiyXFh3NRWKh7meIqhC0cnNn29C
aHymBfjQsQBMPvZA59rmC46tSzfCiDB13w/TolNtNhE9EKl/Am5x2sR6KYdxZ5TVqyS/G31KEzmr
v3lLF17EyfIstXfQm1iVWnxTTeM7zNJDXEYo3MmurkyHJG/fo6aDd7pT/qZZReJLMkiVxtO/1lOn
7ZeXmLS32lOTw1D4cJuHuIf940yj4MdYqC9pCMtWuapz7V4/HyuzEV09nj9bNf2MLe2139etfFGH
YWWGw2tVSnursQ7A0vbzFK+hDaZDr9khf0cjQl6/zW0HU3E6H8Xcoo2EHl6jWhVQ/rVKeY5K0MxK
Pv5WYBeredzVIw27Y/90ugXI0w/T74DVD6PmK+n7j0rfWBCy9O2PKU7fUUpvM4SZsz0I06kpFRG2
Qu1PQ7goFrsNPHEI2OZoPEjSomOmXaOo/ugt+dp15JdgKGhN9bevxVMLhGQs5UtmAeMdk/rDrDS8
4+LrmT23Ur90ReerqMzvU5VeskK/IusB1yJkoZoMqbW+f7JbQPLtk6lyB6gSwTy8SJN8KuXsBULH
iywbdihFj1WWyDR6GJBzNUSV8UJZbr3EwrxahhCZpLs834fsQcpWzOFNVuRVpQFeNQusYQLau3sF
R7aT5wGU1AzkMd4L0+Ogp/nLQms5Kke9Md8hor/EofkRCc9zFSZBYRWBMT9f26g/ChM810yE9ni8
yrwdG3BthXPVjoIj8HDwI8VVRVfsaA//UI2jEgYdPdkd/MRUVWG1bP1n/TyGAPlzS96LrXHJQnpH
NVjj4pL2FD1FOEY4wuS/i410FemQViQCiiXTtgW8HKnCNq+GbTGkq7LE+sB2NzW04kvVc7cYsG7s
A3NcP8XHvkisP3XK4OqEvaGpAyQcUAm19lZXHLWaTnVFPhRaCBYNO2mGwqqW/X54nPuULJ5GC6j5
/NIh7W67LnaQz4CVtzhMzUK6llgMcim8ZLW5AW0DimMPFg6VZhXrHL2jev1azsKqaJIVy8KVH+HG
gCtyki5tkuykw/MZbmjnvgml/iJp+TYM35NhftX6/qRIyRsMmMPzlVvbN3pHWl4x3HJ+W/gmLBpd
/9Ej0aQXUDqeheGqRuPQSOGHXNq0GH6WO3MsP8KFOhO4QWcau3wYlgNRU7K35tF4cvbYi+iXteXK
mrvDI7PWkzHCZNojZDRFQQP1rB51H61ev5spVq81VCzU8xmgUkfVvGwMp/OQai3d0UyfbhVLL4DG
1qMFG3aeGGjsTONVfza2PCaUUWHDQiyvfo+glkdwXm6ag1I86EVKfkU9/hrE/qwmBml3bTgWzO0z
LFdKhFF79EfY9s9pm981owL2w5FRZH8W7bjaVAaxch9RnUBT7D6VQgLd07guH9FOBFb/UANLR9ux
nI6DapyHTH0vM3M7S+KmA93PeR9Jz030eCIvVkZO1o/Q9FKrZYhgecwSPs4si688HgbcOwNvQuxc
cwzfIJ0eHDOMPVmYTzGCQrYBuH1O+pdZ7t+Gwvi1AHvb+ly810W+kjJXBKOrSjLyjvHZyttX9Vme
GzlzoGW5/qbYuOFfN0/kXoHNYTuD43ETMdo8xKePxmiQ8ykaB7SUqB6zMOfInJjQt2rSRe+RBJnT
fD8V0XaCN1NXhZuQzW+N3HL2aKuLIrZ3WLJWqqAFZRCm5mSLjfLadMmpb1sQcBQyBjqhouhYaDhM
igjNjnjvs4QcqFGCYpfxP0oyG6FmzLYojtFJFEDXq8n2oWeb0OohbIc84aWQEKYvLP23hPHb4Ow/
RKZeQCAvoA71GKC4HF+FGoadtNng5TXrvBtfnlIVn6a2QNhnHqHDVTcg0tUAOpr2AVlth17M+ong
QNc2K0OITqpgyb6oju/KgwqkYYaOrD86diCuqxgmaaAJi4zl8DNOo7qqjeLUSV2/VUppnYpJymd0
kS3G0xvgDhoYW1pfJxN2Xq0lSaxVr4/x+Ua4g7c3T6jpwvz/bB+fjygTg6elrDJTmP2HEN/bzroK
iIMFkRR+jxCm++B9KqAqjw+tbWCjmC2aTJoR9Q+qwXh0ROYwHHtMh7K1IhxdpGHB4bGAa1AgWJPk
YCG4VcvyexOWLD8RIRy610ss/VmdpRIN4m4ICtWLC/ZkqCOT2iTaWRzzIxzyq3mIvpOq3lUD/KK1
IOwnM0OWr5//cE5oX9c3QCJypxy4rxQGbIQhqNF1z4+42euTSktBrdIb8DQ+FQIJD6lIO5Sr2QWs
9o78x17oO2VZjQjBjSWQlVz28paqVUdrvS6AX5OL13bqNXeQkSOoFj3qKfxLMvGQx48/YY5JtuUc
eLGm2OJUfOG+Kj6PvkPQCAdMKGgKhbjGro2I8mgiTgt7Kn09efR4r4QWQFMiu+BSUFWboXI3K6cg
CnPyNH0di4aMbdoCJFrwwdOkfGoxTVoNcCRx3OBoJFih5IQuAB2s0UzLQ63Hfl4MN/QLhKhRbQOr
/mhCFaYHE64K1TqX4wx/ugnqqdZzF+jsTo/F1nvE9P3PHbwDyiT5bfyY0IhiSQkcZUdzUoxjiCgx
JO/mV1t3CXILNa2DZtV4T11NvNiQ0B/KcslXYyTKwrbeKyM5ZI0oFRIiskQAHpwUWbjDA3vqhEXe
OHr4KFZxL+Ib1lXrzI3yV0qm6GYhyWJIrWyQuSu0NehOgDkT1RSkOQAw2qo0j29AfvAin82p0gV6
KDTxp63ifZdCQ6fNCnhlM4V/ItvE+V2S6VJDtUn3ZHEI+ipkF/ebmr1ihvJLHWRhZRyyp7EWgCig
pwozA7o4NKAYEx3bcLMFfVqS+ANU6JWzfpE1eBMzaGCNuj4MCF3bpvY4NJgZG54myF2x7raGmjCa
zPFZyhHO0ZMMBppIuj7Vp19Xh6JCc7aJ8hip5mmfKRreVPuZGdqwzSLNSRXpWxPm89SZyPp0+rbj
0pk2Tn7SDlRO4HFncAZanWRN3DVyWHmKwifnhMFakyhXsbRe9HpuAilJYBAcwvQC4BA9v/NzbJIg
AnridoOe25U8hBx3nAajNMJ8L9tZVRiBAahyEBp3RAgz6/BVx6k8PzQ6M3NBdWq12wodCBkzgfR7
kuhAU0/ASjtf1pkoUwTqqnUrRSG2mdDzVmL5xQToJlfUvCoDUlyrhFO77+h/rPNDUrM2yvIzriv6
fJagtpmAQsGGbWTgVsYGVqwONiiaq7yp+ytm9BmUR2BGmrYZWjFfS1bxqjHnSlid4L29C/rwpWo3
ZRgkYHo6IkklBNmJmSPX1U7wk3BgF+OuGoWPRJYpfaBw5otGwYoLHyJ0N2D/UhHkY2Ku5WKU4cRU
YMs3skOp1Cd4omjRMIFATW0I4X0hAcWUoKZJBMIcLWlqO1PHjzTaV8Jo4rnNuvOIGZOovE+PemM9
y2ABIz3V8PoomnZVbSPOEAi7FJAJtfD5JJgYVSL46UOv3+I5EXeI3dKvajQuzDZOZckkqhG6d1Sx
mW2zgU2/0I/po6S00+Hao6reuRovAu3ebzVt1fcTdI0fGppD0Eoqst8Mgr3wm9qINd2zpjuppL1b
Sr0JHL/wq3MjI8xbegWVdq7RLJtYFOXEbFtKfynYbgfaD4S857M1mdsipmc+laTSf4bqpdNha0Kn
Al6o6jnCcM1dqROqCWGvXJpHe83hAU6JcPJHsp9mKgcAcXunbMrbmD7PSmn8SBAbtWCgF90SGC7Z
Sjs9jFRXiFHhyDgUmnhcUKch6jrtr9pXVyGSfdgLf5V4fE9aObEH7Z7lww+6gX8jOlQBuLcW+Jf5
l2mK4uQl7oKGY5RIgnzPm7Hwuqj2UfedEH+qf6AHOLWJCidDph7CJl+Ji4ssVFQKKxHsCBNrj0rV
EzBnm2ESISQ3ytNkobgGTZILQ/UpbLST2qutb7YYnBhNVqSjJ7DlNemsWk/fFVNdR3ryO8mgCKKO
VgmcCb/MefZi/EthXfZITX4XSUNTUNErbo6L/UybfRKx8Q0L2bPwqf6NknhrrMdL8wAOb3VINVoh
+LTlcBVDAZ0Hyc0i3DIQiuAyjdwzEkID6A8qv07HxEk5oOOspau1RJuk2LBXEidTiTRiaAxkwevj
xwnA8xmObE7YvDnGg6oFz36kv64yOxzoTnKg8niLkFyOUm0nAZ70pbFx2vgJy5hpW+VuGgnxqkbe
A9mjTPUBuH5vtMPv2GMvKhHtFBBiKARF3eBqUgJYB1Jq7CUGCn5qRxfYL1pojK4p1WcoWTe1pGXM
A54izGGOCF+eHZnH1JoAik9W56W5SgbRbC+S/DzCwSGQPET/8QobJJggKWntJxm6QSm73bOBqp9S
AGtztOVMxHQ3SHISxjUAud2hVdfIzaxna4T14fk4C4/5fZB7jcWzmO+CslE6XCN5+lGFApUQnx1L
gy3mDdSi8DPpU4Lq+BOtgYbmdYTGiCMoIkJ9BcY53Kdxvi2TYnI6dmMVGW5vogSpGZpXqsIx0nUs
hagcK5SQzGxeZ0NYu3N8yA1af0tdflHFdHIxkRcC0qAUsx/UMWRCut+ie7ylpbCBYAOhN3Wko0BR
0uBhwGBxz+AZh55DQDzGQmvRgGfBa4Fv22MnrqpwoeshXzJLi+cysExUdRqBYQu5Wycc3UoLPXus
zJdspMOgtXCnhXBYz5MEq0ff/9XcmIXMyBQmPzn0VbYVa1+Twc2MD+h2pt+HlL9JRDz2bLnlZBn7
BgK45zhBDBJajvkMT1I0SH7z4CiNzejNqJRzp4VeEmp7ySiQYMjV0IZvjLrNW49OupknO8KmFRrK
WyjaaU0U52M2UM6tHl8WxCH000KvFWm4DbGwHbX6nVhhlT7kTTugmWRq56nNS1+DNUU0CGPCPnkt
Rwsase5VVX77PLTsSMa96P8JG2sADzpbE5mqB9hkQ96UVXnuRPKBTdR4Rq4McEHKYDCMEOHJOVx1
M85YbsTrdKypKU4m6lWtuNkVHLSegqSYL8gVvdRleONEBPWgIU5dC6WPCjtutXyYW5XO2QQWkaEb
xY2Im5g+UbRN48XfwDuAnhE1jii3Fhy1alf4UM60qEtFIaE+iM4Nblr5DpvvehpG2VOrR+/E544e
xqZDglGS4wAsfO4IQJVDxFnMQpN8uUzfCDpIiSED4pK92RV9iIanbpyiLKanHmAS7BJ4TuhPgzLN
MT8CPAHPihxNaVGIl5lmXQPP1aP+kyCRYDDLAdLgzFrJLI413ZiJ0GzK4kE0iONkdXXsKrq0mYR+
thGNFxFVzT9hRAYIDh2Bm4Ayreb+F2aGAf5M5Zr272KHdJpeneD92ksP6EAhs+/sBmjUQ5pBNsPB
SVvbiEa89dFk4iJ+aYVuNVbOPOqHKSpfooHDqrHIRTm10OduNGe/zxz7Fk3U4fpuI1Xzh971jTvM
BEMq/oaRtd8RVgDVPzrgCrFB+GX4mdWS3u4el9s02DcF/rilyF8EaKzDGEoNazznA/+IkNOlhXb4
URsAydRjmscobGQDs01Q7YlpfRJ6XPNRiavgUcrQsKGiyAkt2F3Yct7XJc30xXRsZIxlIZNveEaP
e600IApR6YJ7kC7xdj6pHQLIUEg0TjSrMXZI3OYjgEjrUeOsNTx+ihKBbtjPmhuZBRkIWN5dakMH
EFKpqEpGTtfm+aFQkt8skbJ3A4U6W5YeciCXhJQW7bt69asLxjFDfMdPfvRHQsu98uy8aNSuQvZe
PIZXKZ0XWIPUlttBp4YeS5ewmO9FnZGpkX+qRKancUYYQZw2CyraLcu7kTd0yljj10MuKs+YClAq
KF268SRTPTDv/SP+NdrwZ+pqVM2eEnJl5uR21U8tIWlsdALhXp8ZtjLku2bMzlpsBZGOx5DBPjoL
ATUSMkRTIDUhgjdi/XDTOYPZwdBIwGUaDd1KSs1Dh6pbVemFadPdOGSZP0rPXdSIEmHWUdM3vRJu
shzC0a4XoXFFR7N51n9Sbb2EhbppxT7xrV7zLPPROUkPXUVXEGgWIcVrqdwrVdfhExahj0+yn8pu
A7y+1JODIGenOUr8HA5ud5YpH8XCd65zysssX/Spny6iAvcisFKpdqgJFl7S5XtJo6uzGHNfGpgn
BA62+kCiCRk9WKQcVen9rhVdYUAtEZJtHDjluY1HOkd19Q9BMprAh4GWap2g2XiHow+cH0ER9o5I
XZB95JK8SuqSqyiwgpQ+z91nm3RBNu4bCelTVPHOzydsUiVMnXbUbvVO+tTUm278O3tnshw5sm3X
f9H44hrgAByOgTSIvmcbZDInMFY26FtH//VaYJWsrp69Z9IdykyTsIwkk8mIANyPn7P32u03VZrv
49B8yNT+PaXD91STlFKrc+328JN6DsoU5RGs9A67S1kdCdWT8OEIHqXCICURQBzIgI6VoxGcaZqP
gfeRlJ65VxwTk3bvtd4OJqVbs48LOogdKGDTENt4aXbm/TGPo61u5LLkwTlaN576I4+Tjh6e3M0l
3hgiu9gZs9o5VulGmpYP1zM7eOR55PnwZnI3riZvvBm5SK6FRfwj26a3o1qFsRp/Fr3322tylCqj
t2KaM23Msl5hyk73wPhANFUeO2hwy6Hcr+lakYyJSGGEk2jFKfu+TtbD0hBVQIkiS3FLQkwkQ+On
mPBeZWxSZpxvIgtQd0COdxpTwTgV/N2K7GcSiQhrlvux9395MjB3S+SkmfqnXhnMwohnA1u9ycP6
3iXpZ+hQOFA1ngixiVae/zuwY4xNhhnRw9fnyqEL2IwVObn2N6tk4CWecvKQ11FH8xbm32fXs/bJ
Z/kEphTaZdOCH6IY070x7AkXeI0EQBc5T7wkJ0KGbFWcVsIs2xSG5D4bErK7VafXpP6ZsE5L9hyi
jPPGtVaqLXZF4nNwmsxb5IP8kKR/CWt4tItRQ2D1wH0Mv1oiUzfOOMl96vcvolQfrcyfQpKAaRbs
DNqW67CVR2GSp8W1KFaD7rqVtBLwonT5o3aQ62aOAoR5/kMSxsmmSifEWiML1h7q5EEN8wGa4kHO
RISJmOQrSSqeNXeXIOakq+z6w4rNo5l6DgPkmQ5FNC5H374+qUKQA9NZ2dmvzN8wL5ODrRIInSXx
bGdLMVHra0K7XIiecvL6S58WP3Slqm3TcnMT88QgpHmSomQESfsxryUUS22Btmgg0zr4rfou37t4
hVIzK/eqj4jebkuLRPUK4pjzTS85WHNVpdtB81NF8jZNM6NGdQSmeY113J/6uX0I3Hnd5y8zXYS1
F0CH5rwtx5pyUbHIxka6DUGuPTAE/1YkM3qxxKez5LIpDKTTlOariLy3kTU2SKI3PTfNTrX0H8nD
uOjAORN/oiA25ke3qR4GBrfrJor9bWmsaUU+8D7AJlHQgWI+yt7JMIZwGiVA522MkLxAYsUaoVPY
N2jlSVhsrxF6dreZi8tMeUljySIc2RLOflb5Y5obpC9N6ZNFj2vH6+9PDpljmNuSfad5cXEagbFx
hdpxuo83cU8/MNCd3FBhPSf9MH7UA/lWYHSuSnBsKv2bXiDA7oIDnuACmwsgmAK+3jLAmXBbL/jg
BVSUogDZVQtcuF4ww0aNiv7rU1oQxAjW4BGzvsx7tSCK44VVvECLef1k3KQFIGPq7YaL9ADD53fk
0SVxF+4x/226cJCzFFNmAxnZcY03Np6fTd3chSHjTV76+yjzCYvrDElqpQlhOcvfBr+/oSAJDqDv
goXF3KoaCd2CZ144zeNCbKZ4XVcgnPOF5dwtVGdH30Igz8KG9ky/l+p/IUDbCwu6yTluFh50aE8U
ayv6Gcj2MCz8aCHuJZ3wCKx0A156WjjTLcBpBeBtrzQOVC9+SnT7ze3C5L12p7MTyGGb9pFDPKxB
E0d2j7FTkTk8GpRM3HTsy9OlKNVzE9flOSwfgZUEh5gqya9cIKtUazuKo+o8Fi7pPRBFsxDrlwSu
7QDZDhbadpzA3Y4XAncBxMxemNw9cG7AwoQILbzuZDg24LuNGI53uBC9GdnaoFy7hfStF+Z3bWwc
5utnAshGCjG44MVCCBcLK9wEGi4Xeri253xNlCUND+93T18fiaw4ExvSX4Qq1Cpr3ujVZi8puUsE
BSLA1uG4zkCW8wmnh96msHJ/VwvTvFjo5vbCOef4Ne2thX0eAUEfFhp6zo0ZLXz0qrqnCy99XMjp
0F+g3i809dE6UzBgU/3irA8Q1/PZpaXSR481KVkrGyy7reCzp079h7sQ2yMoXbt+obi74NwJnlhT
n5VA3j1g79DBQAaIa2U66OF6ksIAHQGHjxja1TRQJqDxgEVi5gHqwWYgWVFLBuDlixGvO7h5H+y8
TednbKdnBY4eVOEB+nI5NIcKWL0CWm8Br1dA7Adg9mFnEHr+wwFxX4O6L+IeOQDw+xwIvg0MHzTu
NQWOLxdKfpPRGRwWcD7g2HAh6Uvwygap0isIhq8ec2sG2j3o/cKavwlQ/DVIfq4FJhvAjQwqJirJ
igEnAH8FPTPprcf6wxDTvVgw/+EC/O8g/3skAORLFIBFJoAmGwAeyc+erICsSZiCkB4wkCJgcKnt
6Wqh/CBgIG7/aJbAAbFEDyRkEJgMf5ZCZJyZaI5szbw/UH5Fflal8TilVrfLEve5DIcUBLijNv/4
O+8G9tkvz+4+nLECxmhdRBT8yDM6SWOev1lO96IJwPEMecvI+TH6gS67+/GPvyNqRpm9p2TDhOYS
EuMCW1xiYypT0F5bomQk96AkwGqJmBGRek9l8BNlSjaGoOipS+HNAVmZemS+uVOtQ47/8xJdE5Jh
YySC7EBSbQoqtpCUm2aJu7GW4Bsiivexc2g6AnHqjAmulz+Vuv5IgvDbP6au+SuqyF6igkbpnowl
PMhKoVRTPySPPeKgr4ChJWoosdVBVrrfzl7z7NnxsC7sC5OhU7jEFBmcw7fBEl00LiFG8OKqo2Bu
H8LORK8VcFqWZNMv4UeGUt4uZOyymp3hMVdyl6qk/zPu5N+SU/7nQsl/1Un+j/87WNH/Q9Falol4
779WXf6JKDr8+mx+Qie6/tiUxWeGy5pmVNxOx5///b99/YA/ZZie/U/lkfRkKsWAnzQrfvSfMky+
IhxF8pLnCZ9bxPobBWy44p+EBjHLVACDQP/yj/7CEhnAha0lUAhZJ85syvZ/M2pr0SX+rVskSMdd
/idHOhJFKEDiBRb8L7rFNvSlEbRhelLGZYb5v8p9eh5Mf3YMOZ500SCATikXFaW1EdEBVU5sb9LQ
vHqhTNfACuVathWXLJxH32L+kJsDbt3kMlV1tol1TigC3WfQsMyj52kzdwNYAINVK9GZsUpKRpvC
rehCdnIdpv5+8GIilGdxEA3iSaMnrTwPEky6CkGFzQRtFfBPMpnJbW4SEa+lWW5bpjgrDgXtxnOx
aIEDffCLstz3VnuuYSGuYwJmNsHEMadWzFqzoufIqk+TMX6k9KcgcsMP708GOsQ1katHR9EYKyOM
vI4/dTs7P4P3xTNBFa5bUJ5NngfreghQghd+RplHkZJH4bm3j7HZd9ukYGIypTGDDIpXEdp/JNkA
6BxEOkO+ZGOOjs+GSgxGjWKoZOpAZseOV7ZETVYPyYAhcQqLYIMEqJw1KtKBfQKi/YaP9OQqOmW1
NQzs2Yyi5eBfy6L9RYoNgJCq+B42+mLJEitUcSvqeWDs3AOAsLC1C+tjIJByRZ8nXwB4+cow+A10
B0/dn/UWOOhNWVgrVIhcySEvYjT7YV1W4jM3PXdv1iBm+zC114g+//AXYGorh29GX5w4deWE//rB
awKjvttC9MTcMmXbLMT/ECGitzlnTy6av1lix+hbCEiOPy59kVeHiPNpOo+V5sAeMZxh9CpnulaQ
CZEF5HLHYXmsqrckaQ95MO/p630TtWILjc0fzAvLmFFzuHUyzdoZl6BUlpcUeZoIlWwdZzZD+dEl
KKUY83XCdm/b4S7Nve3MYY2RZ2876wxM/TAb24Xkmnrp2pTz0QTaX8Op7J36nKIiItadk3Orn9Ee
rwhSfVHdrTDqzZSDlNAX4Hh7K3tXFnTAuKHfkmbmNhPGfi6dH2HFvzWrCSNahz25yojKUvIUjDZd
vXDbl/KAovuAKSkpOqJ7Cd0hQ0CRG2aw+/sjL4gohHSbODFHl1zR843J4yaOO/Se0CNi46BRmTWl
u45s5pEatlbd3uqOVqr53Lshrvg0+5FZ/drOgpudGRw4FylxeNBoIbpZ7zqPwSgb0ZwbewiCe5RK
ECy3vv4AlYcsM9mkUDkTezy6xpaZBb0Z3jtmy6pjpBglzICSF6ahZ91RzJQDTEoLlu9UEN/cGhZ7
8Wz90fKxeo2+u022DdP5muYzc4tg0XDruGMnXFUzfM7KR8TbFZywGnFw5nnvB8mpRDqjDWemkw3n
o09+FtXAQDP5DEwbx1ZL+9A1WkG98sRrJMtWKBu1BlJzEqm3Sc+XRLBWnnkB+Y/6rs1pxhS5sWaE
c3KXFkKlUNMw3iS/tur3rj//1vXwZ7jV/99c/w9ofSHYYf7rzfUFtcbnv+6lX9//l6VB/JMRhkl8
39/b4p97qe3+01vIgsTXuP/L7PCXpcH2/mlbvkWQpWcLCMnqXywN/DyYhEwQlO+YjvC9fwfxh7Tz
fwfrexD/Sb6Uyy9h+Wzr6j8EieUy0YlJAMZaQyyZa/tYz+rcZSUCZrsxz62BGLsY2P7KSl+dOgtf
bGKRG+aIMrTliy9t45LMLRyL3tm6LYrPxFoUEfHY7ErLUW+T24s1PdFlGKL2gZ3Q1WRV6VPQ5pEx
eG8+BiAY98Mred2ktYwJfPnywZh1yFaOetpkdV9FInLfnLnqjjLtyHBcnppDB2R/2axjpH2Zr+23
ClIvtDanPqWJtN+m3PyVuOV0+/qiAaPNMyykGjFn9TFJ9KvH/01lbb2VcdzD0y6/qbCx3nLTqc6k
KaPWWh44u5dEf6N/EMkY09AR81vTeSV9lMHat2NivpkuMUEq9tRJwBaH6di8QmL+6c7+dBuDbnrz
DajLToRLn7Sqe9heSs/2b9y0n3EcZk/CLq9O1Q5vVSf0NXaZ1v71dCKam2HMWneRt2+kiLe9Obd7
aKzttuNzeLCD6E0uvxegZZbG5XX7DXSAVhT2uazMdG2zNp4HoV44hqWP7TiJN9f/tFyZ3xu/ovXi
VnvZZOIts6w1BU98gQSPikYMWNumGoSNoxBBL6+zMWjmCN2hmE7b4aHS1vuIY2CTRfNwCBM1gXk0
vZUTCef89bonR7wNsTs/MErXh1AA5wmZiPT9EFxKetBkTkT3zn+pbJMJWWiHzwp3zdezNkH8YEg/
3KZl995SWbyVyaLz5/jMst8Wb7L37JMZkSSml6ceogoTeSCZA15BqL3O3pgAVvusyfTWGjiylVbi
b13mg7t4cLO3IF+OoiRsu+GMKpkPhkCpfBu7u5SJ8G5K2uk+I8DaYhyxN2Yr0Sy50922u3AH8B/h
xfIdChD22pDykURExmRmPt4dtKt7v0GVDbV4uDuTjQYRB8fm62lOHstK1jH8ubHNN5Xrdvekjjom
tJlJPzLv76hF2lPW2MmfT2l13B3TBplullgezby969HxLtOSVtC1c3sXzlDdRNp+fD37gmU72rqY
SKyY7Ol7Zo9ornK1i+tQ3xvt0khj39037g/VFMVdV2+ctn1Mqoimh2p6KZCX3P1mPPl5ND/++SzR
nxaI3KuLJK/t0nuB3GRlB3lx/nqajznt0kTJAyF16b3yIioTI0Jlio2JWMD43gYpl1qh1CZvGG/K
MbSOfuA3DOr5qsiFvrTe+OKhWOUYEd3DKrMfvDa5zUbJZZKO44tv//zzS/7YPjWTs+uID0/HWD/b
jTBek8a/2ykFyNezagg5C2SmccqTLH4qGUBZcQmTwOJW8dwkeJWFQVdFcTPF3RC8+iUfQ+5gKhTY
oJ5Cae9LDuUX20nClSAJ5TWYy+qp4v81qlG91iJVr471gQ0pfRTztEtUIF+lF79USoob81b5OiXc
ERHqwdPXF9uQdaj1uapaScuCCNTXKmvkPp+7fF3xtTFV2WuaJcmNauGlX559/VU7gZFqBho3c52+
ypkQDXLz0qMwREq8VuZtY15fYk7GmqZY/0obehenvHbcOG9Ur3a7ZoaZdLn5EkDLeh1aZOdBrvDC
6+YlrzNUdXYBdpXVdU88ECOsuMITySR3OXs8NUXyGrfBtwZK9Dru4eaViXOfzO80fuq9P9IM6iLf
uaf9M120+dVIB4eGztnrZ/XaVdgQhogMoWg7GTGXsxTunc4Rjp0DrV9FnketdkvL+RRFY35tUfox
FDRP0WzZd6fCvl7Vfv47fkY11j6PBqrVoWz2KFdJ9kBPf/l6iDKTgnIYCHFx3fxU6rg4ff3JU3gH
Kjc9WdFUn6fUq89ff7JYp//8U1eF4mhaFe1VvkPVckkWjDcebb1LVgxMZ7LopNI+vaRlfO28gYiK
zvGvSPmuXRWbpwFxzsVxPsyhIVmLnosoSJl1Ru/eofJjan9M4ql4yrPAWtOUBP1tVtb566GrXSb5
FPgV5TsK+bB+Qk5Ni9QhtaE2FZKSYPoeelmBKDNr9m6rH5LJK99TuszbLuVtztqJ8Nw4QNhVF1SV
njbas7s8YCdpz87k8pdfz+vlpTGB3CNeqLahhYUn78v2vSqZoYzlMN7oWNI0E+2vATJsMqTvAbq8
W59RLmfW0L3HjP1YzFsK1Djo3rtqN6Z5v7amut/3ccaJLUloAGaXnoPOug37iOC0EsVmOTposbII
MdAwxde5UfG1STtMOHn5+vVXSYImziVKhyFb75z+flA93h+C0qItUe7NQYja2CWMyR9IqywIt0cD
gTz4E/FcgLHQjs8Gi/NzUUa/kh7/md0iQcyDZkKF6ctVTfwOMSaMM9hd86staySVQ2Xpizk+pMph
RsNGEMTOxQgsP94PSJ+3fik5uRZehlAw2PlkH5w7dFv427DrHWUt7nZbDSy42t7hkyw3ve9hXynd
c1aw+M9DaH6rB2+tnMT8VJNhbqKhH8/IfOXFTxmcNlW27qPav6fdc8pnyTFEdveB1CEOl+NaySR8
jQr8MFMaDd+12ZIGge/ccIyf807J2d6h23LOSaTfhybwWckkvK7JhH/Em/FRQjJfkYA2XRCIVOt4
6MgS0hpB/uAg+XVIZC0tUAZuZz5KzUbaZlNNC3lI16pxh3erPXXR/KPWjfp0UeoqB6mE3+efMwvF
GsXi9ECjXx7j1K73dCLLl2Jqew6Psf2DW6pLw0+6t9Z6jpADIaHB+l78kYkUBVKKeWTcxoXTrtE2
XeWMoGkOXxtfh2jnC5MBV8aRKsL7Af18ayAbhZdexdsGIyEserkPfZcRSx2I/UwMeG+Rg+ImF6Mp
qzVr9hnN3x/M7IudGJAZyT6GOedrvdKBe0ycNt/nGsJlb3pbI4P3a9WnzECBQl7aN5GNz5mDfUpj
NvCwYbbdTFhizeG/Mn7LusVK3mfP5LF9z3T4O4zH+yTxDXbyXTZmsdcZ7XHHyx+mBghdnj1oUgyM
uLu4kkBctKFCjC9T5P2IEr7RqCYGeH12VbPumWRyRPcKPi2Cxsndc80HiQm/tpyd6Q7uzitDKrWZ
BMxIzZx8IwbUU1YdELszSCjzzdAwH07dVD2KPts27kS/g1KgjxGcjiOOkIHG8thl1XGwobpq8TkM
1AEUIM0RdQFcrZCQBxRE49pVIqHGiNKbuTx8/YlQHhuXlYBTkVA6JL6R3mwcC4y/rPTGDHLYmApn
7pw0+uTlbHgh4qvEaahEUJsh+RvOLCG7fgx2hhHqvSezje1YxgYhE2aGJLGenGF4ZydA2dqhAnUS
7q5o8VBXuDQvfz4U1XuV2vkuCUV5mnT718PX05CgPaSwXrhJ3LQ80boPsxVz7+IUBofJmp2tTdTf
anQRGxvznGyTKboRTXTI5xk/Tmiau3KwNv2Er2I0f8zeDLezL77h0MFp0KjmuWlv49j0uC26bhv3
cj4hKOu6nIQc6V6G1Daubh2FtzpnfuVYdDRUm/coZQZAd4QdXBr51HQ7r3Om6xjN2cqTpXMIK2aG
Ddk5u94z+bkzW64eGuecBvGrjQ7jiFJoo6rcQmTNmCjRNDGFHZ/8EDngmBhXEeG6CVgiy1kQDlEx
MpxQzjrBiSi4+io0rcKhZLogW9fcOiPRMWUb7ObY+RHlFhMN8hdOwYTby/1Ei+Sd/HS4aRXUz16q
ETifA4u87bAekVAa0nlIk5TNpi2OYULjiwCHlRqj5illrz+Ok0VuFBfqSk7Y18N+N9lVs2t7wXus
LYswKLZNx5kSUo0lbtuGg10+EPOI9Q3BeptzhTpsWmZHCtQ8gOxFZsWFdO4DP1sFugnxRIlVPPnO
kXVdrGyEaW9uG69bPD0Yb8cTP5ftdy6e4yJKr1ZPAydqIs32z44QYY8KzWC4CYJ36Rt73g5XKC2e
OSHHp3bDjS1CYPRzefV6q3iotRkhWzTga2XiFM4Y1bxZbGyv7y5x6P3o7N46z0wBgYQj62EsyUEr
b+4t2U8nGbSQeAqfiX4XOCf2puTcBOObq1Ff2nMVrd2MKM3Cq8qttRTTNlU1Bi1iRtu9OYcf0k1f
kO4tLi6BBHBona3pif5cVbgSuGqysx0vd/9keKjCsZ4wqbzG/eieO+VcpoCyQCR+tUHUl6OH7MSp
KpsN3qZ2S3CTtS4IQrqV0fTNasL4MFWlf4kQgRLgQp/NmlpG5XF/S3PJrlSQfpzguXZndIZjNo9E
ZIT9kYLLzB9ok/nnr4cA8ePKK81+V4WcfSNmCGskH2jA54Az2DD0XEVMsKpMXoPcB8I0EVUzp98U
NsqjUZbcxd3c7U3i4h5MP/qIjSA+tgXXpIjsYYu3C21W2t9ipr+HVJMN8/VA5N4hSu1gbzTOZpZt
e8I+C1bRAoriG5F1KhzSopzUvbUds3fkukGLqf3gOZx+0kzTUVBOv/aJuppo7x+jor1xHCiOkvf/
6iDrY9iYEUmAAGRD9BU+37R4zo3gFdMGpHWwCMfAQLbjhPXNnUAAFqWIDizz9W4Q46sRmXh0qsp7
ZHO92bWDbLvrjp3tQItt1B89Xo0Kee7eivARDi3GknpMn6WBLUWm9PcL70qJOD9WdXKuY6O8WJje
O7+NaKlMJ+VLfWVfhA2MwHaDyzWyEbTOfUeGedreZgqYvVMjQ+MqbbM6uhmmSdxfnx7qCYbKEFJG
jqLfWLlcUqC5IywfMz03zr7z+q0So3usKYrWukAXv6yZCu87giOC2MoSD065o3yvr1E8Uw2L8IVj
VPIy1w1DfbalCJsXBxZ6NiUnSvoYlWjv+TAJ1PLY5NoouzFb3OTLsNDKQelzNl+NVpggVilxEPZ0
JOJxqgkMb5st6gG5856SWFoPbuW8kKUhz6mpvo8GExUrLvqdiKL6PKO7t1ItH8naRSuD6LYOTuT+
TS9hC4y6GtPTVDWXCtHYIaI5veuKRRFurTJYFceyDJkSVOwV6iWYUsZJKZUhgxh4vAkyybzKzUup
gpc5jaqtseQd8uYnx8QqNhgRk5U7VeiQ7A7mUYKYlXflMaHgv+Z1REliYwCbVbQZoma4VSPmgqAC
YeT25iVyd6Y0522sHXNFIB8mIjdlLu2jttBoxXXUh9ck1jtr9GpGQxyQ1Dwd2rSoDqGbnbrWb26h
aUM6J/KKdLsixQn94Ne+f/I6koxRIDw1meE86g6HlMzE2rS6HNe7PLT0EK61LT+mSHy2GX09EtSI
AQmH36q0hq3dV78UKQk9Qo5zjc5LuBOYfJpeleOtOACQDp+lO21mzamf+ndXSevgWe4PK+n2dhGx
shXxRz6aj0WugfvkCQrGsLRuXhFe82RobvPExS28J0r+1zY0/uijxSNljcQ6DuUz7bAD0lMGexXQ
ldExPnE0qnXDHVW7ScylHymcqnZ1SKdpXAFLkOe8SVH9zwhD8iQAbqbjm1vjHogndSvH4q+HZ9mm
iNGaZXqocvXshJX1pJ3H0WTJoRNTb1MvyW+tyRhe6zA54jJ5LPp0G4EOIFpb0sfR0R2FyFHkyAya
8Sirb0ArPll2wNU1elMmHtgAp/2cQBPVbfZW2yjfY+MhKUCwFBbG6E7eiQT8ZYkzx5hsN1pIZ1xP
38lNBH6mBrVrK+ojQihwiEsc+QzcOzXvm23SCuNbW2Djk4iCCGPSMXkUdmy+WF3crErF2EOY+ndS
irc+57esrAMdUZT3RLgd6l5xkujKQ0pkfByaSKw9i0mineodTnvmfFZy4Toi2pq+lo9EiCWp3E/6
BW4LMuZOM01qWFkHScWk/O5eiQm+6hB+9wN7OBiQuAzDPDAoRZIpxfc5cEmWwKuAzmWA+JSsDOGj
5ugLlNvzcI5ays26Q5yZ93qbwWBZhXVJQ6O1WDvtS2XXcm2M7i5MojvJnwXTE7Ymg8V8G9vIgNmI
+q6qUFj32CabDMUmdtMA3XTSE9TN77kSuSd2A56bFac/7XsgZfLhIw+1t6azeC39I7q3J+kPVyMh
rBxt49Gf10rE93msaQGn5YRtu8Pl59CDkpkHLISgt8DKi1ONIA27JN1ig2yxtLOoBQzebYIZoZjA
dMiN53oO3uy59/Zm1n4L/YnZpSMxg/WA+IQV7kecvcNUbgh7+rCj5MfM8WuthfkwIypGnHOhBZwE
gbUjmFquabdpHAMI99FdGGV/dhnoH1zPfKlVTTy6P+6UXX3XlfucGIV1MiyfgZjza0Axv8pbLA9O
AuewY86oFIdUhvJL5tavRNIZt0n7RGXGaqBikDLTCfCDeyw75ml2zVSqxItgMhs0uO7XfWx9MwOs
qbFk7Odm2dqySavEVU+X2UVFT8GWDznk+zgTuzQk2yqqwu/DVP/sWhfMVzM6qwZtDAr7D6fDSxkK
uP1tzE1XxuEmoiBY1Sk6/Kmpr5NZUZuOomTj79bVbAcvpiyeIssil9RaYAQOfioY7lYvNw0ojbVn
le8Fkj1EoPOPNBhvZkfzG3k3WDdMN23eFAfMTKADSYKYIub2fsA5Psoe2zzzLpXMT7NXnXQh/COL
kclpWlXcRwKTZsMu4xskz3dH8pvmo3QOPuPUsg8pHSeyPUQ6bz0mhFbQzBdtTuvQbvL3fUKO7iTT
s4//YG1gmLw2fXQ045qg1oIVlVRLhqzaex8J5FtT1xG01nYvZi76I2YZeaOLQCqM6Ak0Nwa0Ohk5
ydFBRTA3PFx7kWYBznPMXr2FHMrhfqQVjxq1d5/7OmMebCGeVYt2BwjOIbLb8kXGGDQhh4i1VdoX
0EXk1xiQ2AKRPcBc+RwS/O3LSaqrAUlmVfLUGepXW7veKei9H03cYiDJgnEbqhpE37QbXWFvJnea
d5kLsGdSlb1qF10tiiZOCHynrrjeyQ1Gjm88gz6JNojDuK2rEkr+nO2KsK12ghblytTdnkxW9q5F
8y18/el4zRuWv2rXGh0jXqyx6yjE9FYyHDanSSNvUtHez52Dcr1Ppq6QcFA7ngebwNhA3lsy/PDw
1eHaSfunOcNh2uvy2EtU80Qm0it60AWEKA135lZM3q2c+BynKtx7hfkT64FPJUUCQ+T2fIIeZjxf
93svJZshDdK1nHWwSh3WyJoPbTtiftnxzj8aSVzSicKKECGZ9v1f5ZSyRgh07eEEsLPW+i3+mWgG
+EOBSwzjKZNnNfCOzhhVBZqFgzOl9UssMvAFJE+EU/kxlR2pyQ38HcXeOEc0AOtFxsw5rz7Tj6HN
DGgyrpE4Qzhx9sOckyJZYlCCE0QTc7nX2nprVCI8KwzLajxBNEBLZuoIecIrh/dysg9jM/g7AD7V
PtQZGQtoW6Z28s/+gK++azBgcHIsL5nRba2ygxo8yGDXvVRD80K/2WRulUYnEsuPOpHjNg/Ma5fS
aEiG8VGJR8vmkF2H4DCV0tisOuQWwQzkiCjB/CBxlXHAquWBzsKvMGqqHZvObpzL+SYl2JhyUMjo
LJCavqLp4hRIGd3DZIptxJx9ReJms58jk2oGSglApbE8yxmFZOxNa0VjCKRIsdNhv8rmrHumXmyO
saO/N4X56BWGcc8MLW6D8D/qNkUyhG53Gzo2Dkp8Q4Y5vBTlIPeTEe7aGE+jNpT9kmXO+EQ/ez0X
0/s0NhFp2jbOv8b8NVjhUtXAWeQS8Qhr31o2umh6xgWdhJsfY/WfrJq2PYPWsnJWiRosLnx7px1s
006LvUcn3LWFeo8/E8aSK9f0UG60XOjCab6VHZmbhfYvpd1G57DKGYqhhPVrPO5u7NUIeyKcSHN/
CcZmjwbbOQSMe7DQbuwu+wiXeVkdB09eDb+jMJHgBAg2kbTOn0aPijAebEJ9NZY11R+8tLN33hBe
LcffObFSq64Xz/QEpo0dKBRAqcvsYTpRZ45bO+SisvPpJ5wDmhzRcGkp6pQ9XBEze8BwmmQb6Pg5
dND3TF397GrSwW0UHwQktO9RaZ3rXC8eD5+fXDKqjmpej/aqS2tPXNeSg1AygWFN2//J3pks141k
W/aLkAbAHYD79PYdySs2IqkJTBIl9H2Pr38LisoqiamSLGtck7CwjMi4EBr34+fsvfbe6e0WJFfW
7BI/hVNbMEhGQMZkybwWONYmA+mGfC3q6cLsnv6ECymXtWlFDVrzYRcSJYvzyfLi77nuwH4U9v00
zvMOkcbF4afWYzxX9yi5G3xXtPY6qya+OnhN4ojitU9potvNBr09MvAW6nEz0HDqn6wUFFUKRMPk
VLgjmBqiB4eHPDiYEQkmWd2YvAl8UcNQbZfv6JA7BRZHJEsqck8kaB5qYAYUp0VwNEuoKTL3yIea
cGUbGheuU1pPve/H56in71PMADtDaxVpfDpxnm9ytrwt1syV0UKW6x2D1SpcIYWNtoq6I3Vfa0Fj
O8AgXjYBZM+JC2JNo7Yd8fso/H6o9s5IxTwMdCHgIej2IvSIO55bsW3cBCRQZ35PDUpZLJDBnoxc
Fknsx8DhDLUIZHjyc90gD16sSGgNkfVZDCBm/lTIJTZ4HmpGtzXBH3A7tllAbLjo603YV/tYYijW
TX5NWJUMhyEjyqEmkDeJEtlJV5yG6opwFwchU2VXt7OmhdqhiVfYQk9bkJUtGw9I06427xnWDQeR
xq81BSWcksXyVyfIuNFir0Tlw0o2mnafM21fd5LYZRtSgey9L6NZHeQAYW6aQ5JPRuRCYaJtRuls
uNnoPybWWerK/ZD20e1QFfdDJYe9K3lYKg02FmsstZh/TYd8k2BnYCEpPpgMCW+rJiAORHdHlQBj
TKfY2dhA+lL8FmkJiUHP6OGJyGF8M6WPdWnbj42f7CVmPu045Scs/4POE+gsEEo6w1qU/gV9K/xh
zGjvbDA1K5sjNR7t4HYohD4kHW9GwtuwH4UBdDjwDl5lYBd150ecSt2WfvbdaLqbTnJpHinPmzoN
nroZ23jhlSRxe2JLt+1YtHFwicIcWJbhEO0MxA+n6QuMSIbEM8VZlNDKlw2sGRuK5BjMT1lWYTBS
xpMVYPYKK+dzRyG49lv96CSSz31uzz2p3LsJb+swSziVXkJBX25yK8S6R8c/qPnyRU8F0+rqoo0R
xTLGx9Cb7/sJtwFmzjsaF5jbe5JRqALpYj3OigrbH9LnaaKus6rAPDIxuqla/kzuhDl/Gib2lIQ8
CcMhyl3UO13Vn3qLpobKtL8VQ3MTp0W9DezsIwG3BX1s/4ef5mTOHHYr00s2TRU/JuA4lt5UezeS
qDRRuyujvKnm7No958TqRi3okrErP4VpQOxfMN5rnaMMHXz8Qi6iQScc78MpXLa4zD1JxtaufRrT
zlunU8CZwH0WLcAew+6nNQgPQQGSr2Vm74J5CraZU7gbJza6TeVFtJJCdQztmb04oFWDuYZ8oXE3
dnRIIxW/xFI8DihROPygJ/eGCdxwqREWOuHVBt5w7dhv6SaJYva/WA4aATHnxt6lCcciwmk1HBzm
qqWCf2CZOyMtz4CeoDcW06fYoGMVfMmSyb0ZKvPOi4dwl5M4DajPHS466CgTcOtSSYBGR9loHVqG
d1tLGa+u9pod0JG1OaOzt11BGCTNt7T2nAsz/YO9kAU6KrlV3wzkmjXGcYqcaddWE7JCbX71FPxC
hyO9AXBpTd25j3KbJhKzXkqi+ZWBQwCELf2exB0U7KZ8GL0Rqa+J7mMqG+I9SnwOilhrow5o5TUv
QZc8lF5w8qbhMjk0Nb1JoyLGRGKrli/Edb4hCvsuOEgOvn2yRoLPaWxf2rh7ms24OARju1VWIlAi
duJS14FxcmWGq7Ymm9wqnmpraSRlD6kVPM4y77ZtKRlCVMmDqYfnUJqMf2Q+H+s+tvaTDf+BKe0+
XgZFfazDZZDGCh4Z+mVBP1BSHmhPm9+7SW7nueqgj/E3YVdt6GN+LJoa6A40SUvc/yBG2lBLTOjb
IgddYnPjnBoCt1GfB382weFiqiExe1dVyal01Gc/57kMyTjT4kdCrPVnD1jhlmb8B61upCXfDKE/
GdpKaTJuc9ejJhfiUPnqe5O3zL6S6bPy8ocsaW9oqwLxqL7I0WXgaA1yPz5phL3kMNtYK1AmlzD7
wtoE1uBz+GzU95FtbjcDM21BO5RzffRd+GSUxnJd02tWcaLP0cSRtF+X5b30m6NfuNlroIcdmxZF
fu/uezajfZrbr6VnkhGPM2odLGgTe1b7rtIoqW1mRNr8UMcDuAcL/6gR0nyG7GGtKzfPj8OQ72Ci
Tqtqnh+dNDn7LR9ZEbg/wGBXxLcl/wF0alWYPGRjkR7bKo8e41K/RKZ7R+O5v6/AnOxmCcNJNd6N
yyyG2TCvlNfdsqxMcAt8Zx3Egbo6au63bp6gSm3NU5cPziWUDzKrw42HLJlGK3LwqfLPQ1aQ72gM
lNihiW8nHhmrylPkAUTvMMYbMwA4L262uaT9ix3LOf/4S5KP7j9/146Re/SDgpNrdAhlV+8L3jKr
T8TJMWwcibl8oFTbeYsYIazaG/2AiCq7s5xY3nCkoKk+PDQ6yDhLz/XtD4Xm/5ey/k3KSoTz/13J
uvqcB+nnt29N+Iuclf/PP2pWbf/L9YSLfPHfLo9/O0OU+tcicRWO41m20qaLzvR/qVlJpXaRs0pa
OChXWW/BUP87sNr8l+NJ2v0Koy1Ojv+Kz229ywCUrkbWYbu4UyxXSRfa9y+2kCywJzc0GNwAm1Gr
toqeEENC/jC2YhqCLTpsucvNcdx2i4NwVOyOP92s3yC1rSUP+/8YUzx816Yw8TJ4ylM0cPS7K8gF
E4U+pyiffAWw2tLbLKrDDy3rpFi2nymntrCoXLaNxsSQ5GB3oHEyNGscZruW8eXPF4RO+D+uh3tu
ITJW6IV/XO9PRhm7UUPXFzI42KosdlRBFIkRXcrEAo7seV+QuSIf7KLubzcCHPv7H0byLOjYoErk
hVku7Kcfzvt6mku0qge8LXGx80E90R2VhCyYFAZ6yB5FO6z9pc8KuORQ9sNL7bsIHQrIRlVvPDhA
/Keu658e/nxH3l0Y3iHeUczAvHQLNf59onlnzt5geG1+yCSzXIpp4yIWMl2GcWnt4gHE0yzn7Z9/
1Hr3HH78qmvJxTolFmfV8t78dDsEA/CmCmccRclSaPhYnhtteNtWTy+x820OqvyWYi1bfObTcXat
l74tXx2kbM+U0NhnOz89YRnYK2w1J1vEBDplHL7/y8vkTcGU7KCkUBa2XwV+/+fLpHaeh9RR9cEa
+icVIikwBqkx3FAII6Etj0mKSx6d7zQU6yyY9W0rPo1akWUdBB4hP4MbhoDZSnVTynPrWGr3lytc
ruCnD+yfG+loi1VGey7X+OsVasOsvNH0soPnl86Nl31yZdWdk3QK1wNngLVpGPjYBTo3XSa7Kige
CyAtD/3cPZqoo2+sQP+T34BbMPhWXP/57Z+zR63fXpKrpetwzyziC369JKa/oJNBJx7y1npOq8Y6
CY0JLdPOCrURXVOzwrjSGxFmEP91bMIXJYr4IJ2SzkeBnFVc/3yTvHer0I+bxNPDCaIkHR7cdr88
xsBxrSyd3eLgC+lsakBKW0YS+T2s0hAQhC5v+o4zZcTkABmM631t6WrOjTqk4VS/MW1KUIgmY93S
H6EPP3kO4gAGNYdeQ0CLI6JPAtDrqUhh9asFdCo8hSiP5rns0xef1fFpaa8XdPksOkF7Jnv1MXQ8
ez1bXonRKRm3aUuqAZNJeUgXjmFczc1hTq14HYZdszW6RO5Gm4XJtTmcww1BchNGydm0s2fLLowr
UHRmaq2B/a1i4IcI4DQvf9H+Ys/xwb5ZgcKWXewbNTt3Tu4Yu9Gd/JWsHLgTjWSY72Q2kqzoNFnj
Z5W7052waHW0GWs3Zcytk0MA7lMbfo9TxYcpzJ4jg0b7nx+XwDP5yzvNXiksx5JsH57LX9+9QAma
LhYEqzpUQ//N9aitWVBTLBPZeAxK+wBrBC3jNGxGMbkH7ZTi6vlRd2zUZsg+2gYa0Knz9lUiAebU
H4bAaA9slWR/hZyQkHkyIo7ok7V0j4a4HbdtBdSfDfkFMVVe4Q+AUELQbJkxvCtglWRJc0lNyc5Q
9sWtuwAcensXomzYwNowH+IW5uqfb8L7vVstN8G2AbpI2xG29f4rIoACo2pKf6RSIbnIFa3siHSh
6rMDnGbX2nKt0n7c+qp8xcsnT3/+efH+k+Hnceko1hVqEeI97F8/GaNuVdu3XXOANx7vLNWPd62L
kLDs4lONKC2s4/K2BGhNZz/d5oGS9+7snYMGXHIS0gsdTGQi4KziXR6F1BqqPBlmNx17gQ5+mL54
Gvlik7/kInb2CszPS1Qh327JJS2q4NUxnb2QnT7YQCpkTFMjb6t7W0Bz/POf1PndBog717KZQJsW
Nduvf9KClIAIGXVx0Ei1cWKbTw5OObsYprsUWdxEp/Nlmux1KSW7EN3EPexdb40u86WayvEjBxDa
G/UbvYR8z4QkuAVWzA6vkuBLKMJqh+UNd+TY2Achw5NfqOjCUOnkFSH8bDMIABsrIoOGyoOtTLdJ
ow7eKGieNEUS+x7idox/VH+JOCWp1JIrt3d9/oU42aXLu5E0kXcU1Vqns3myQwB+ZaLlTo4At6D8
3CSSJkjtmWqLgn5lX+Tc7LH1khzhlTusWCsjKGbw8sw8/nxrf3tnWXEJoqH+5Zj+652F/FbByTLy
w8jxF8KJQXPJyonpHhr3EGdMV1ig/vLi2kuu9fsNkWQcShoPZIkn3z9OlOrpjDrrIFQwfaknJpq+
75cPlQ0Cs4KBlkBz3AsWjFVcGv0BV+thjgNvPZfOc9da0zEqiZyxUdkyuEo/GjKqN03c9whpOnzR
lV2QVHH5851y3y95VGF0ZLFvUwpZ9PjffW4Z3qna6PyEnnSeLmxf7xgU8QwLetWTHmYV9nmQdXuy
bZ+MROy6m96fgh0xOx7WkiDfWAzp68Xo6k2QUlO8spyxowtd9bvKCna6FsywnNdEWRsJDI5e8jkS
0ymaSiChwXStZWatLFl7m5SiqktqFEqaSI+sfAF9y4CqFBftsfnZtpj2mWqeytBNjlPBgErFfrUG
p+meSlF8GYla2MHvregJxAfKk/SiFPleSSWv4H9JVcvLhgcgqk0y+/RvM/TZDC/MlQnebTsPwOTS
GOyN6Yg7ga7irBB4rzSAXhRi0TbI+uQ1HLDA0S6Eao5rDRpGa/+lRH3vA1yKBlPb0mIRXur29xU7
EDQLGmaUHfDWPvce5g/sYeal9OWTiOh+g1bp9xUs7wWR1UHw1Mi7fNZlkfmP4VwzdVjUMWZJw84z
cCKoCNMPRizgvoFr7aMmJY7ClcHGMGJjQ2Mb78fc3HRmm5/d8MEHIXqWLSCxWDCiadww3Uqf0QWQ
8x4S/HVux/QhMnFmA572V3AizfWkwTyBJaFZiTxT6iY61tjSVjEyE4/cDuRnp96v1YcBR+U+bBlq
dlWsjknjMGWohftRlPipQwvhs9DeZ7MuLsKrmarXaY3qiEQyCyTwLXXGoYzK/hrzBN28SG+NCCWR
YZD5goh+HUwlg047AU2s9EU6o3kgxtGrm+YvxcJSur373E3tYdi0OFKb3mIM/blChzDiEyoTpoeg
jviBeFq7neSuK770PnL/sqL95jO12CNM2xIUuJyvf/01hGVeN3J9hyqasUJ2fQY0fsHuQUrf0VBm
/xDauOFKsfwT6PGXouA3CypUClK7OJFQxf5Y+346NXnjcmaq+XmRFcHNWCF3kVuulRUfCHmn/lqK
Wb+CJbzlI1jMtVLYfAq0E5d//tMvZqMNf6Zp0kOfZ/7Zioh/0ldvQEBN0ZhRZdZIDdNoH7qe2jcz
1XDoNyc94JZNi4Uelfb3s0r/ltS1PNV3T92yoF2wYcPcMO13z0FoGi5pS/wDNIb4Aj0FytgSBWBO
3THo0f/3YzBcnKRCxBz6+CV4O3cwKow1hxbKCEMf5s3eHaz6VCbDDs1ue7FbREdukl/jRcBF+oS7
mfRYvmbWwsLRQBBsM6tWvpboU+Twlzfrt3eaAxPdJEfq/zzIGYPrxT25ToeugJEMlWvjtkDgY0fK
kw+eHU1PfTTiBilZ+GME4BDtiEEPkW9603STsQtqAZMn76q/rITWb7ZUrK+uKznN8fK/PwXbGVpO
WDwl+HTxQZAvRcfgIsFIrrRGEuCq7Lw6pAAMGEHRmf7z1vi74yTdK3dphlmOrd13Z/BcRVWDBARI
ZVVjKyNUXBRSYCJb6UUgmdHZMjNYC6FeG5AkToE3wqQfahhzpU42eD3Dv3yGP97696+fR8XoEr/H
0UO+u6RKJensDJwDmDwN61I0u3hhGqaBUvheXtTUKQTvdwtW6Ib1JF9DbPdvwvhD0KYXLx8A4lUY
k3zrNAeDf7K7IdpXg54uScchBbL3uRXzdCktLAhD94Qw5C8f0G9vKuhWBwOw51j/USVxtvX7Xjm4
YkITcyqLeEzIwk3ujCuUSTdFR3d8WNoHcV2cJEp0jp1TcLHrBr9KDWI+Ts0P/w8PGu+9zYYLTxyg
zq9rjaIkMKuGL6D2kOgbwmPa3rTAIXKjOBQtmgRSQqJNagJ4HUpn6Rs2iAPMkaaalumHejCR94Am
/fN1/W6tgY7moXoB/kMn9dfLKq2GUn5QxcHLI1Z1+hWbMs/AX1OhZPVz3nHAH7xq91//KjwuOnIA
CBSS7HdnYBB4tTNnIRLlqcQ7lVoXz02yDawPvUlAFNxVSJtxByV/ebet3+wxtslCZNOds7R+/xRS
FnGjNAbWoeELgCqBYZpTkAuB9GQFzrxi1pHsOObtSwsVkJ1MhH00HSsiB+UgkDYNjtZcB2z5TBmr
b7UR/21B+M0mTO3B0VR6WtMmeHdrapzF/Ti2NfyQ5uo3IBOR1hsrk07qeuhNjXWzix5l05w1CRr7
DtFNa7czpOn+PKSwulCm3yYEfByLnP6vZ9f9tsiCaDMYLlSL/z0suP6zJPzcC/tNdWIjYcJnxx0F
HPVunzJYvUXLJnlIE5f84hHvbmltpyLZD73y/lIK/Wjnv1uWqAwUJYJ2bRsG7q9vai/isG0TzjO1
CnE2T1N9yHGbQ2K8DXPvMUqMO4IBBxrvuzkvx2Nm2MDQuv5vD+h974A/lDS5ENxvlgPgavmifioa
SNdsWpmbZNQlo73VNeN2R55qUTP0b80FY8RI1MMWnAQ9ZgeycuxR4EFJO7ENwtT6y335zQe8rHM0
mm0akvQyfr0cj1a/muwkPdg5atixnz9WA2FGs4UWRLu3caC/kvKV/OUD/s1b6tCqZMFgbkDNttyk
n24CQrQ2n+wpPeRzRpGt5g/uJL5MsryrXX3Xtg2KHdAba3Pk8/rzW+f8559Ycmihicba7gp2zl9/
O4sCKHSjXx/CCrsBKpB+XWlSyKeQYMt0eu1TzuPRnHyWDeiQekbR7cQCNcSA8j/gfBiWTbIzTZJA
UxxgJNek2tRMbAgeAVSKeK80m31ZwRkFnWl+DiwUYTIY8/spQYfZpGg4MrfpP87uaRBfHRD17hJX
EQyYfw38pXQ3hb/VVp1sVeIqytfYRXnpPzuY3A7MrFYpfYVrMmZXdzbSXZqQwRh1ufog43SblCY0
U9upLk00lM9UdYIAl8ws+HcswLaDbcADz48AOxndd+Ltz7f3x/v763dG4u5SqpF4yyLpvnuhKjk1
zkT372D07nMNPZAaPD6WoTYObF/kajd5d8U2T1DGTeL02YceP9W+iKTcqALkYtN4w7bO4bZ31eyc
QjSLadyoMzmG15xy95hYPprV1mG6j6ZkZ08cMYq8D3bkylw4f7AxquYTyaM3c97dERUlUVPF/jqz
esijmoZaGPsc8pGTFHzfG0J/jh3Q7lXICWyBGDeglCZ9IBsH+L3xWklpXAp/uCGngpRU96/jL4dy
kXfu15vmOeQFo1dwTMHh8l3NhN6q9YPAKrDnUWR4kS6vKfFjxaxPiNsf9OhE94WVG3cR+NK6qcqT
2el+1TI5Q7bwOmkNULvxPoreGc4tTNv1iGxhFXShj4TMAhQ73DmZMFndaVAQ4PAaq1PoCvLhEg6k
enA+JjpC5R+k5yB6qdpeXItv2DHKu7TK9dYNzH4b1OlbjLVKwn5YeSgY1raqz6XnHzTooi0dA1wY
hd6k9uBuB41gHEgc1flNit/q3JnZJzEofBYFpzEMtGIk06jV8U0ZVvT2U3Qp5ExuvanBxj3P285K
npAZP46FuNKbJsPG5OgM2xvKq32vwOEGdQYKGvRV7+h1YyzEMePZL1Vw8cvhe5CHM3ZJvWtz5B1K
EhkUCo4PVjJAAJbFKqnmb6XhcCUmutw8Iiqr8EmCHNz2y2yODjjNHKBMFR0a9Ik0w937Bkv9uu94
Qd5qjf8nGOvvU2p89WtQu46/x2/5HY7J9z5osasxW1hZFbLQOiNNBOzGJolrVg2jxalnZZeq1Mh1
P4MUDrZppr7FvvXgk/3Sjsmwtgf/g/QRlrBNk0xDWbNuTfHQOUQ8pOlwzUqki33jYvUsehaPOURp
Q9QEArVt381o4L8JyX7KCKEgT+2scmPEnN2guWudB4+oFFge+Ja7j0mJBGzWnaJupSGo5BDzZfjp
prIibBcLYdAGIJ1GJLio4SXwsB6M6lvIzOgSFfYTjcxta4UYa2dj06hYr33TFRu3p3vjmu4bmiFI
teA/OUAaqOebiFmNsLG4UefXRoVJii4wmHqgGXWKhytUoKxxSlV67jYD/tQ+g9OnMqJ+49m5SdqC
VDJ41phpvzZNN5/skTRAT83oXyNvDYCt8cSwHtq4OnUJlgvbgQaCjRof8bCbhdVch/SqSaO8kHrb
HuGOX4Y46tGlAvBoppqcYse+To6+zAH+m2YK1I2RTfkqR0YAo6dDNBAap6IQ5TYXyKxC67tAzHCx
4ynejqJyVqkR91B+zZY8RX2y4lHsVV49G0bubhWKg1VrtTNoQzJ/8t56rFoz39IpxhmStxtrHL6K
onzpSsgXTosdhZEhkmTMZOsSDsQKaTdwqijEaTuhdiREpGvgvA0kC+iseoMld/aj3EUQ+2EYTeOQ
BTEJYROGjhGsCb6EW60+2Zkf0UNUt7zdZBBySuCMSEZdayofsaO3V6mLHTB/C3C4rsla2KEkbbfJ
QJxqhGvG9txbUfI0A6MDdYjmFhbUapKPqavzdRT4Nq8RXKPF1ENF6uz7sd+WUyhvi6q5xjXtGVHb
hH123zxVXdJmvK2gTuCuvsX60+46zHy7YPjInBGRXfzkCcw5aXqBIsQLSCbRHgpQv/ODCGlxgzYg
O4SB/ZkuanQc0gnkx0sSTuLYT5x/7RgvkMEhwYrCr9lEXAmJm9aa9GU7iextrfw7DdIJK1q4CaaO
1aFsjlODhLYhuVN65V2o8h2zwWZlVB4kPbjZeLHbs4VGUOBmHb28OVvUdY7EHZekKexdw3lwkgiJ
lUfWC7zcjWvx7ejWu6YlwEAzi+5gV4yAeW2AWBurIWE5bks8eQbRDKJescHK/eJVXzmmf5xtr7hJ
iuFql8vrPTcX18W+3NQvYlQAIwnn68OtSDGbIqn9arkj+IveOZejcaHkQu3tDhxOl6c091dfzC+m
Ip4oyeOvylgYlRK7bAjLnnAk2IotbgPPi/J1iAvWK9OTYxvERn3RI1sLa/aX2mZFjpsM4kCPDSum
jl97xUweWNq8TsK+APOHnVEk+O0lBs0aV3Dgj4RCUxv1kFFAUnIyOAQctKhbihsXLPOWjTDYJDAv
QHX1L1MGTYjwEkfytCKr+IYA+etIIIM3R1e2pqtUsE6Zsz+5OOaCp3niqafF2tX2bTMzb2PGvojo
6se5Hs5mQvGDI/ctJofOll5E8mVJqIPTH+0+JM8QoLVbV97K0up1kHDAhftIwM16qqxrMDDww9ZI
wqC/qhl+Y8ZtiI8BRGkq8PPMbKrs64zPaj0oc0bMX+A6JTvA7B2+0IQaJKaFQyik+6SRYR96BzuP
IujTW9680stPOPk3adZkl74q2RImfdSk6BSyFOw6tbUyI3QCTVIDjxbfiHT8WsnumQr20ahi7v2y
zsGpKQzYKIPJjmE60YX+OamtiX2IRXZu2vGoVf5CBui95Jiz6qIPYdeb7F6RwxKL+5+kJFSN4eNU
F4TdQW0hy3m93OnCR5mfiWfQgO0qn4m1TKvhseyyjxxeSOqKcAMQ3i5z46kYUTHQYf7qWuR9p7FP
Tm396Dg8Q0Pkn6LJ29Wld8OI69Og432tmUxnXHk5mWfFgj9UI1gmH9uROIP8sIlqaD75snmeDHU0
GgC5DYb+OWGXia8xooKVKJMHAL1o30vz6HjxrdOvXG/ZYw2mi1W+ZZau2QlIL8PkI8txN0T2W+W5
ux4enFdaVFMRptHEEo9xmHDAB99f+qzhw22NUh+kF78W+BQCZLGsMotiR6g03GMQPYASgOREl9u1
aENOcXeQDdbnYvzYWcMT32HFnyzc9/V4MZJ8nXXmB8eaD400d2MMWUYExXc7h+MyUMiVFjslAvTG
jDscNChTZ/Dek6hvQuJg4OwmazsLwX8MjFMgM+ylnXwkRx29GPvumhTyVSkNWGQt+QXZw9iHzx0N
2q3P57QaHHugK1Td6xyrbWPbCp/e8CYTDxk8kR9j8BS7Qbqf0pBxXt9hxSHVDijIREzhjEyCWGza
eOS9OyERlyO2P7T/YbaWQ/RGamq0xfTL6Wk6DTlDxMRqh31ZgHYgFdtI3ROWOot/N4HGojDOm6N3
SuqUBDso5VCcAC3BkcNCEmBP6dadlwPtcDmSZ0p9kvqpBOO19uTC78djsfcXY4RP0o0V3vqqfp4V
hKJq5DFG0zOH7HtiPvw1mUfVvm8ZBlvjGKxx6kBxJluhxZy5Sxr4OqCY1llSnGNvPilkrwmpfUPJ
0pvF05c2LVMgDkm4Jkd1Ce3FJKLiQq87mxIc8Xe6K2ZYXaX3rasj/MEtTC1nwBWQmxRbiSfWoDCO
RN+KTa68eB0Q0A5xlTxBJpS7TrHCNjqCekxy6k2gYhOt9xPzb2yYw02RAJwBxIDQZeJZufmw73vE
DkG+RaZOtcbdOZoowGE1VlQIY7c1LLIywzFBtWwU69EdMr4E/zpkPtxnYUVHF21xshS+ldWgFs6m
DUAKRuXj6G+CIL7WOXRKkZXWSivIt+MCLaGcuIFSAKad4qotDpm2ACwThTgmlDgUY0JV5Yfadlum
7UAtnNq+RwQ1bJDLBVvQV9QAld67LS6ikpK6mLBHCc88uthZVmmd08VMvXOBicYpE4alsXlrIMOE
uhKu/Ak8cFyidZGctt3g2lazu+pYvIdpjx6mBobCp85nmwf9J4ep+nkulg58yz6pGyaLpr+Xbj8e
BmG/RYIDdBNv1ECc4+h6z0m4HLr6HAZMIG6nxHirRn87B+ILWaAFtovahK1Vtni+UwLYbCO/d+Ns
hyKKqtr5aHLGXOfEb8vhQxtN4RaD57Fr01fdf447CiWjLp9CezS3rK3EDp7iiWuj6bakfA57Mwrv
Yn88epp0Y7jNDbMmvOflN0lgvMhq4p4adxtc7fDzKGt9pknW0eU0H3mmEpt6Gcxv/uBT1w0E9+T2
1uG0pVHJp+RPEK3QUkYM1K71bN/0GpdWotQLXw8P5FyX4ano8nPb1cZmLmJKjwAUkQcyQ5usYAae
y9J8RCFJdRkLcrmrnaiGl1T597Fw3jrLgatFAq1dszGN0nkDQk4lQgxuB07cNbbmXGwzLzkUcXUX
IPhb+Xn+GiiiCBtJVqcLlU+StzRHX30rf+J23pISRSuEWOekaG9jp7rvi5m1vMo73LI5wZldI1f4
qW6iVBEO4PdqHbYWY3FBJ0/YH5SRL2FDZFLqcNraGsGWH1x7gKgb2jPzahq2VeN/o1XNuNy1Pjax
xBVl7O2SOtI1Fh80AZEYeUg9iRKiFBJA2YECbMnJv6YWWTURzGWXhkZfwpQ3nkiKHX3vrrKxKHcq
pLXr2KRu3vVwyDI5v6mRYIMpOuq+FZu+IBKTo/6OouCmCSZjZRXG85yYix2QeEsn+YLB5WEG9bKa
PUQaunybEkIbgUuuXbzhnqFffWdIj5VfQ6oOtYkDA46Xnd/PQi3BlFm2nC6GLdBcbwtxoyKheVdC
n98S9KBcFlg+6MTlf7R0eN8pDKdtyGmhbd1vyovmzeglt8B5SBTy5rPunWgdVa5BzNjUGFhKlabB
pO4wCz8ggjq6XfPNt5gmplZ4I0r1vZNET48xMuI77WrsvEFFisWYn2q8j5c6FRjdkAMkor4YnPWS
HmNpmc0XWVRbzZxoN7Eq89tgbhotz4gWMRvFMZ2sbAzPLqAG0TjPc8B3UsbsewMpErmEJ5AfmNxb
5IpxBiVGdWi+yU5+FoTJbkmiOaVW9Kg0/2m4ds9kCOMmIfp5xVpXP7Q+ZvTGzxmWxu6zlUcno3Ue
E5sIZ4NW2crqJwRDtfvVmJ03UlgkwLGE3DLP+xaXFjgO09h0c2Vu6qijiGr0a44ToyWm1IXCYzp2
szsaBty4zqhQWZbGMZgCWn1pirCJFX0IaopBTxU3PhFvB8LFngePTbFOX9kud/NcPDj5JhhGIEiR
BAsWU4BYTUe2C69SOX9kwO1s6KJxeGU1+R+SzmM5WiXdok9EBN5Mq4Dy8n5C6OiXSDyJSczT30Xf
QffgdMeRVAWZn9l77V1jZteg5VAiq4xjnL52yNVrYY+SfnH5Zq5LvnSxxFrdwTkcCz0i5UDPhieS
bW9kCZNPkATJXhXreJSO8xRUYwj7MsEYNQyHgrJDtPM+JwetLoJvSRsZpnIwQg6nxzZljADm5b6d
adKWDKZhAIUh1TysXvMUGSlL5871dxlR2xlJxLF7rfuFsB0YEZFXiB9XyF90rx376pb6ruN6Jv+d
tPEXPNqwim0TgcHSADlJcAImweckp+vU0jWpTafG8KaPGbpg6Rb5yVz8INRKorNyzIt72efPcyPg
A4i529Uzf5OjyHvr0vzJY+l9t5r1R1F13g5pBY4n3cFfRgxMCYlwyqrmpHcFSy6JzXc0f1eLfDQi
Akq06tY99xxymzJMfTALA4K1rVCnIvApC4TaMKkY0vuu77BL06TRUIUoKqYQ+a8TJ5rZX/yeXB5n
unN8zl5REkObMxdmB1C+w737I1YtIoJuPmgZob+koBlxMOnI4CacyWxtYpuZW5qv9mXMUspUb9X4
oevDyGlNew4xYVhvKltAvBBmwYonxZ8m/hmAAFHR0gzCAkJoiLTnUMyAoRAmtrZ8KNc2jbA8cvr6
ZnNnierZBBHylDU/agB/ZgMjC9M6C1cHiiqc7mOtg0ywwXLvLaEeqhoSKaEPAZ5x97me6Hl0bQJn
mSI6yBwydnK7vJQVf0RCQwin81kwOmIChbu5h5yjHEsxgqEPLPbVk/Bqm8KCFI+saHNcQ4IJmc4z
Gyjff14GoF/m7IbDFmc3zQzV6oJcKV97znhCcsOizGczjhqD8hFxUKXMc26ynkZ2DSuqMv6JLP1P
rsbjVFZgbY0mv4eMDOStFofBBwL6BTrutDjre6cd/eZsFI376nsDcDv6vRhaLiyjbIUiSBiHnxuP
S9mBrh7tuFi2UK8BAEGTzrHHwdVOsPk9Yzn3PVWP8D4Tmb2ITEbJRmiBeB7Ap8UHkqXc4UmHIdqX
lhPhPyBhvdqrGdyNqtw7HKwMQpMOpFJ7Nogy3QXZwjVFkFOiOfa1bCSftZjIiayK7tHt7SOD6PRs
Ut1dCY9TamwimYzJXu9Sm7Gu9aFBN1jMsrpyHbMqHPPPAE/+vlkXkKFEB6ADeuHFm++m8kXBV94V
2/J7FsHr6ukMlINTlecIrQf3kdl1GaOXBh7CeOawGMkr8VhvHpYGoiEZOGpjqvadUSOnzb/gbmv4
TEviiAaboCmPorYhLcvvphuyKYDfSZvd2uxO1ZjwxQYa1pc5mjtKCb81gN3QsVuBsS/gsccC0Nfe
7ps57EuEBXaKucTun8ssQFXnmSoWcMT3Tk0nHNBjNzjVHWUvyM8AeBa6ePCDBZn33MMrJuoNYajY
mzotAsSljtll+9QuPlRdMzXDTiQTeUyDG5u5fMf2W1QJzGmPwPKREjezQHnrm3ISmPQZiz0zDLYS
Kerqfl6sqxjRQzCk3kSEhnuccQHuWDoHTxzBUY7/mZubq2M+MTNyrhbRmjMuTs2s7xsipxAifybU
ys9+jRljhDs3D+MF0AFNJcNb+GHXRmHOcMzFvkE+vmDQTeNSDnBJoBdMCwK0vNQ4EoIS3qZ9n1XZ
By2AjGd0k7CM1PbSfWvzwGFuJgtr/oAHh/jVjMBvSseK8BW3RRCN838ylrfJLO8MqF0EhMzklTVG
7KA7PXNinNmrWeTCGy9g1I/sx1/04b4R/TlnFnRI6VsKb6IfIzAkdR+pyvDB2FN98bvypjPSzcgw
9Xm9gwLMCGpJaLl9dqnRozKjJU8SDOFCXKcAEC7msw4ytmXG1PVUWC3iZDJE3I+qyZdnk5xBO2fW
JGs4+ICietCW3Vq+taayr/aIzthojL2q0Tr1/s4bQMh7PpBXOccwdnaJRcZNm7mRqtcDaI/yOAD8
pJ7qEOjb3v1Ih+vBC0x0Pbn62oFNlYF5HzO1jSMyw6GzN5uyOhqQNtFfUc3Y3vLVGUKQryNJIIOx
bJpM7Z2smiIKwWc5UgnPy/AGg7mNZp1Bp2s9SOOCuvFrLpUWe6W6Tz4LstXjDrVvbIxr/kA4JGkI
pf0r0aSzo4HUlvlWDQJ6SwUn/kbvo4r5VKRbPNWmUbYHKJbHlIG6VCI9eiPvdqCnb+BzUqLcgHEa
Eq4j3JyjGk3/Bvg5ISdnWTnRZXrCqMXdxr6aTiylDYEimk/BUab8CH+dPu3ezS45hHlX5MwjO1a+
S0o4SwVPIU26t2WMeicbH7PGe283glcyNfemm6hzhztXzd7rUuUY/H2rDQV5DKdeSmhOHfnLwjQi
iX600zDuWVKcIFXokdc3UT0if7KCnHFfAV/YW/fUrI9jssL40carbsMWciutuNCPHwJIMyAEy2lH
IMEX+3OAzpT6eWLeUhNjqycoFn2CoeQEL8oRa6w2AJxioW3+z11P/YEVIjlOffOe4mS/1BVSedaV
Wte1IDPNFhgmpFaSyGOnt2so3wmgt3kM04BGhwJdfxhBkzs56bIr9pJLUQzGSU80ZhGoGGJn9l0I
3Fyy5gpUtcnmb72sfllu+7Here5p2yF7uRbcXCOB6MAWZe0QZK2q/B69xbg5JiZHqXOzgFUpOIdc
/eCyB4Mn1N+ySfS3rnJtIoWXqOPbYZsVu46WHbrZYGoHCg6VUUoeKFGzGg2lhC5LFCYFNfRjb5ZX
p2xjwaTTg3dyVsG2C3MZS7J6mc4Zf8xB2M7DAnPqYPZ2tvd4EBmWBC6YTrcHKAGHw6qZrbu0ZlCU
6zucv4hsR25Sipi34LYKNRMKndeRA0yh4wTbpL5tNDn1w5i0Y0yAZheNNeN0xQRx5VUuECjttMp6
6av6u/M2KKNJXMMCzIRvhe2kup86/94ZYaQ6WnPyTFfEC/h8gCr3qWiXk6WlHxjJCM/OmTz6JeCG
eUP/dGjXMqf+S+DohuWYM2qeGAMLcyH/1LvhJExQAqMV0PxmjnRg3tcVe/8eQet1hn+NFoUQ2EEO
D77FbToB+GcFbMRAATVIGcICUEeJtnYeY6jac6MB+PqN9d18q2vnWe892kZniQzXre//91+LXhb3
6WEoZ6h7Qy053leSqSbjKYWRci/H9YPNR3VzAiZuUlROXOoEv9tM7IeOMNFMG+q9awDasFzsANjI
WA2mlPH0BawZAfWXI1G9TSP1/dgTv5yTd7UqYwGYxM6cvsmptOCcC8kCdNQSYqbhJ67tj1zZ+a6z
RkWUgNvTeew2deQECBDdJOuozmRoaDWVcWJlGWoe0RtNa50opPaSKMy4s2EXJjr8Ir5za1cwntNG
5zVjG8CaSgPLSaRm01lndkTma/fP7rsmst3ZYL5KDBWuqN70z005sAYv5pvM10sZEPGk28LjulvN
B30RX8RIE3EWkO3h9eNF4+Bbk346t962yIYsHuqQMUzuWrLUjuYomVeRBrlDQ7Avw8lqnmbdJx+0
6whhbbgUITWyq5IFnxRIC6sM/vQ+2FPmH1QzAu7qnWtiPSqGf4eZpOu9H9hZuGhJd7CtgomXJEpY
1MsXtdp17SmXra774Q9IQoIYjxMI0tNUjG9ERxrnHA6oX+NQUxOyLk2nmEnt2WbuIq0zIrBz0bZ3
maORKV5ZJiVPHSfkzKPhxfHGB3sZraCN+gYsWp3zYxn9ZJp5zVkJtNn6mFf1n8ldQGi4gGw0b111
eWGm9mRL0eyHfrz6mUGqnm5/sSfYp3q+hE5Fw+pP7ps7k9w9jqFXD+lz6hHAmXaEw00bDdAmG2sg
YYMuFM+a95ZVC1MiZWu0fJyoq6XvrNx4mdpkY2QFH+iFIwmSMMpyItG6lT9mIP04djQqza4uECMQ
4NKCSJtQF0VDP2D3Zg+kld569EfrviImFTjqmDPIR3hkw43CD5xyClv/UmVEuGtJ5PClR36v+2Hw
1AHU98a9J0a4WKx++prUssrNYOyZbEpl++l5W54GxYNGXHjQbCEVwaNXjvMBqHjF9iQJxyC5eTku
OzRry74reLhSqnYtr58b7Ei9L8+GGTwhONk3VeDd9eOv1WwBqKxwP0k0ZSDn36qW0oDa4eZl1Z1O
AF0U1KwoSk4WGoYoyO1rp63vfHnr3pqnDxIqnrrCoatkZAhvzlp2E5WfYCRTTetZH4BNtez1K/Z5
3ebI9GTx1gE94k4JzovK48JqPmh3X3JA0hS/wty1XX7DV/Sku6l6hB90MMz6MGHD2WleDxNsqsgS
zH0vYg827tKSbr5uDNpBECbBTNNR1u9qJXppLu96adKcmQLxesGk22qiVjOMsJ/5fTLVZNdu8Aik
9u757dvV5AUg7x3m+jnbDmh2hFf2UaTG2wsJjKJ7dydMkOQ5XgXbH6encpQaOq5mdV671NyZLOou
igK9Was7lTkXkzz7Z2vIHpLpMe/mBSZahneoXV9VwYpIyeWRJKNDJxB89VW5bxNJHBU4U3a3u9oj
hFZ4sFpqTFIYxZkV95Hr8gOtYWImXrafU2u+J27OpMrz/3VLEinTHOGrT100MJADWTqdl0x/m6xp
+7c7D+iI0qixk0s6Uk8kHphoTGyDSjxoIdAXRZcdSuvvf78e734LO24idUILHsYaacXalsELWyQM
2JBNXCqNQCN4t12zZ5mSXDR4j4scYk35PME50wJ/yr9XC6h8WmsXXbPWWFo+60e71Q9F4X2yKWPB
BA8HctW6y19SLCWRSEx2JYQcrKYbocigV8bnlJY/+kxoHd71D708U/RW2NsIhfRG3iqDrhktAkm3
/uploUL/N5ifXO1gfz31l5TBcLEcAoOk/7jojPEseZkmXp5KKpCsfLnzDBQaBbACPoLCrc53iePU
B3hVrwUrShbzqiWrA1xa4le4Qc2cdBjnVGtkJg6SmUj5bSh5gVP9a2aFc+kmAcJNpueyLFs4kf43
c8x1aMHI2R+10oK4r6aS+zd7YnZEHFPCC9La2b+6HJwL/9M2EkDkY9doZn0sPgy79iPzN6IXmCCO
sHKosCl2idXJCDyr3fLX8uzuUKUNjvRJj6xtv7gaP63P6t5x7Ac+Y2fXVc9Tou5tVTO2QdRcrpVD
jekd3NZ4b2YQsml2S7rhV+RM4Hy9/GWh9UC8Bvs+yWSrgXuP+iNhq18/kwMMI9Nxo6qxfmctwv8E
JVjFdiDpFBp1qlv9sSzVBfQrqN+0e0FB94oBD7tb59C8QtzRZ3fP4PW7KmUTWWb9wmRzN07wmRJz
Dk2I+OeAnh2N1kdWvcy8pizdPjjRvhSaIu4bQmugyh4cmIdjy/uapeLPML50g3a/59zeMa0GdAfV
cac0HUO8cd5CgIF859i9GwmafpHh1NsssqYZ+JC6lU5/kEn5l+ebzK/Vo6kASdMn6Xvur03o05kw
/lhWqE+orSSC+bTLZ/YKoCJJ6WHD3bBQciTvrM6GNn/0q/HZc7LYtb4lG4zLDJqM/TfFMPkB/TR8
2BOlfAuKjgOgRhamGCmxCKeCdT0yzbaBMStsuoe1OBbdrMLe4LOe+jZqdCPlVyOqG1DPmq+fmSfC
hDLvYaWSLTUBujwg4xrqz51jGiewgMd5oQdXKWBhBC6kOMIkZ4i79yXewEKRn2DnE3nuaTPx5ibP
8MNYRtkfSmlF3Dwr3eRRRYxGdQZDBKnItOiHxkrlrnL6J8tkPZ2Xg+Cg8oE1CAnsi631NARbvgPW
GZ1Wr9AEa2lC8EKJq2rG1o3tIeMlQ4k2SpLJU53kCpXEtpMLui/TDq0B7+hEiQjU4lqZvmKduz65
EkQTAuCtsXpTNnqiMqgUWelEZlg+O5d1SDguBYq5tEYQBHfLExBJ0L1Eog72bsEOT8s0qMgpQj4S
O/ywXxXTQ9zK0AMDlAXykwnCgWvVitjM8zYVpMhDm/9OEqIRNhlPE7zlLSEjDrLLl6U0YKnBSdvn
Aqa63mRH7B3EvOUm7E39woSWeKn5u9VNZEt98TXMCCDETCkOroPdidKeW4K2WE+NZ78pv5u5o+Ag
M8+R40vNYRLJ3OJ3Me3f0tafnU4i8x6yL8sYwgwkysEAuoz00zzYNpQvv08flSrfuhaK85zKmahY
sgUHn7QIdPsLJC/TQOAluo0Dtrzqtksr4oKlsp3+py9SsDVM+FsSKObgwUk4YYNkMS+mMvlA1RC2
bfYyiD4GiHlj+sMzr/LIwlXbeD44rs4BBia6Krb8/GRzy0EVUfcyH+642C84vRnQeOyCV5iLXBnw
xEb5u9hBvutN0rgMxDDOYA3Au+Bmiw1I7BSUxG7wJQVru8zLCCyu51eYr1noO3eaYzkHpO+8E2VG
qEIfwI7gmDCToot0uuc4g8a1Uzp1vSjTvdaN/Z7wYVZuOUxnBne8we+lc2xdRBLLODgUWRBXt4wB
5Hj5op7tgZtnXQo2xgOhfMT0wZbDKU1FTgBCoDZBobXf/sOGq9uZTqDONUdEEhg/4NAYg/SoA100
NjlXAgpK75mYFkSlbn5Ol+6fPyQX6QZEt848PdXVoxznvpMPCttfqONNzpHfPGelccddGdYD6luP
Gbagp6qq/Gat/oeYjHcNXQilYEmJ0P5nzvSVA0tH2a/U5iQ/ZVOXkWXQUa3eUMBsOZLTpSPsDv7b
mReW6Imcr1PTcN4LxcluJO6XmaB6tslat+9SumPIq6Y3IAjzGHi2msZQw3uztZYdQS8eS4eZ8mKm
1JovrVzv2ly7APMI2zy4Gxfryc4T9BuSBB6x3VujdxVlgaEX0PvMfrzscbOOYOM4SQt0IFmyN2WN
TKX7VyInhPQKrbAlUgXxUasIxiPyjwDvIfLcZO9a6S+mEEz91gCa0m9ficEsd9iGYTo0Q0pQPaBa
PhUus5bXnBzlCjQlcyErMkvxg7zcpZaXMva1AlWv5v9zNOTzFokac8ZP56XOTqb56xUGBVY9mrvv
rBisE1FkUEYBziY/NYUy2diU+zq88KCOZOObe80mDbjNCWAkKfI4IDfWcaWRd0bExciMVAWM9nW4
9oPW80+0ke2VJK8R8oELOKV8tlOHKVNp0LZWdrjUesuv11/0oZuimeehkKzfxZ1st+s0icntYsOs
93c2XGEUn/OXspb7gKSfzKvjMhlvpkr/YZp32ZfrmKdTVgMZcyNsAl/KU192zxLHq15LypPtI5nC
Ahxfv9ovSw8iUnmFBUuWOCDiZx66HiI7EGK5d+2Rw1G/2TkdeJ1s7HtCvqw8+CeJw0qJMNzTYl0J
B+P1t10WW0SK9c4HCE59L9sEkL9+LlP7wDSMVGuAmCaSborraA7aL0cUD55Fa1ouwU8+8fjrVT9H
Jtp2BNVwtqrlPjXXV7S1C9He1cuCpFOOWuh4c4n0gkGEAasBbnJctCUhKfNhdMxmTxAOm3HAfE35
oSjGGUJOfKfGDhEKudqOXu9rRuexQ8pCxdOId+5quGR2z77BIi/90LH4t5r1z+jZ/Bk5K0qdCJeQ
JXDbTM/WOHNZqHFvo3EYlPqSOtdNa1xczcZNHlwZxeyHrmNCThjlCmw/sdsooC3adUX6WApX26VN
xweqrH5XoaZayHtbV8Y5tbPYe30hJz13+Zs9ZJ09ONExZzAyDMPLUjD8dLAtbNX64JMVaDYOUyz0
TE7qvNpJVLhGEcnK+TFzds3jKJhhLg8uqX5gYTAMlPnArViAbraJvtBypEFocO6pwDQur/ZNjhto
eJzfO2H9WOXwLgtMELA4yTsKAtq4vl44vy1SlhSjRjO7pYVoWFKtd71IcnpX4hm4Xv+6UuLKgNKK
gIOCBI9o7OnlBjI+jiZy4Jxl8zXZtm54YFq3PLHw4bzg/jotpniv2aruJMlWMxo2aSHKtxv3XxEw
/dIG/pEGKtUXnXGXBwrzxjB/9OsV81aGsm54nFbDBEDgcSoxuVukhafHaW/D3P+XAafYd7HIHELI
0RfuzdTj7C2KEOte7Cw+Azyu1wijwAf0mwg+bx6Tyt2G1IN8EsKIax+GKTz4Wbgb4Fy+q86sAcoD
5t3mb4XylwP2zT3hjnqxvPF9ezsrMd1QeQIXUVr/2LljHSwXhNqCVDz2jfraauPFdhMiB5b8jPb8
bs7Q5CYEFrT49WFb+7FDOAExGriEaNoG/aIHy7G20DEParmy4a554Lpny4ApSwIGNfMGfW2KDrYy
cGidtHujK41oTolUsVZ+OCejUYzzceZ7AMvIx2q7qx8SrBSbqQ+voJcqWhblhcJZY1G/+8ICgrkg
KnFI8ZgW9HZ6UX+ZdeCFDcUrvywqFUOR+lZtyhN0hY2H1yAJ1KtW/eW+NGPd098rSMZl0wa7pMnT
OF3kacgLjXGvdqd667nTk9dq/Z8pRxL70Kq/ZbTfGsnUM+i6P1Bs+9rj+6Gt3rsdvB+LhnRmonBc
Fkm4pMcHtoGRa0Yiu1W2f2OKdMLML4W52iwPGPoYC0m0gk7b0DfWpI4sFcx0GxoEjZ7hsv/nqhJa
sAnUQ5/O3WvzQsoG4uEcYEy9jW3SdkZa1yV7emOYDR5CvyxVyMMVgnc1zU9m07XXfP4sx2UNUzZ3
YDqNz8HsVkjlS0FyDPlMNXNzDZNYXDgJe50kx4Gydvm+J/Shm8z7VfAdy8H+tXUwxmye5tiCE2uR
64SifMBYO+PqbNZnlJslpq6Qodq2QU8QXSTEDdpsgFwGlzJz/iDCY1ZeSDDu6wZFpxkWhTuG7ZjE
vRr/KvY8xwK+C0KS98GiosXRe1Y9B6UBP2bv6fnZYolDLiZ8257tuEZy9RFJB7SSXkNCVwomg7sO
i19UQexeq+CTfJafgg9kJA7ulBoW/8KMmeE0gudaBuu4pNw5nZ6O8TIGr+wczvr0nE+TwZlIO6HV
H81gazuhr92+ygo8/NPDYBJWWTaInHvmRnGDLc503DrKxnTLyml+x8Vbwry1T1Q07FnritWO8jhb
KmijAZPsqXvNKsGMFKbq4LLjkzSZmfZV6WGmr5BdvG45aOUQaharJ7MFejs4Nm2u/uEV6oPeF32O
JP1MQ2hwXAVAkolBYKXLU1Ku+GwQwodU9V8kOn2C/pc7mEfOniSM91Fv3dCt0i3XQ9OoZbgMJkue
tHl8N5Ma9Vzt8u81DrCQqPxdAUDdeszsYvvA7LdyXv6jbdzo7q1PACMOCEZeF92y/+jkYjdADzew
lJps8lOr7pANDQIrJ8qG5eqK9W9ycW0ETvVe1oxgcR+9gkaY9+sIcMqroNfmBqSS/HlQLjsnZG/g
KqiJYTo4AzBwBXIqGvmXhq5ep/uyrUmndM2Pmt2obdH4jnr3mjTjxyrE1XPmIsTGd0BJ9ZEYzaeT
kFShkUPSokO0sJputHO4DD3xmZkmImF9m2a1HMVqfk2j8zTNM2kinFOVZVBbzh66xHk5JkJ/yvzB
ObUzwZL9cJ3YCxIH6uoQekSot/09/GcN/gr7IYfAV25br0CHVeTnVp9fjBoZqZEYb15G6MbAn0+U
BGGVs/bC9PTQ9qytNUUQT6ack2irQ7aQYuWTAokmtCM0zWpe3aI/gr8oo7kMEB1clGXesLjKAy/H
EpLDw6bUKs6dIaN+YpfhGqGZMTDIUXTiQDg57fqvLLe3CidIU2bUqck4HAdz+irTF1hMP7bfY5wh
oYzAHOts68zLBOKh66hXyXYPpHiF+jvNvxNoXmM2VU08d8s/CIIDglzOqPHSWc5NB4ONFYZJkbFl
deQG3TJW9CySFp86OyQ3DOrmV4G8e6lXOG2rZCrg2YqVbuYhTZ3Wg/R4+8aFqnjuvmayxjYZN1Km
RJs24uSybx2DG8/nEQXg+Fr74y0IR50SdkpG/2TD07lU7LUKggQv1ojfM5EF8CaiMuygPBpz0+9t
OaxXq0jDBmhThF/4n+dP/pEQtJtK2dl3TeBEI2Ni2DgzqyStZnWJmwzn0TrRGfs/k9VZkVvoN5/d
yU5Aed07MwMCOaVcqly/BydNnTAZK6CTQ4LxrAK0Kr2bLkQTDblO8SaUfkE5dtQLZAHwpk+L5vwa
CSVTaXM+b0DzZIsNm9ihMSUlr69B111Uqb0PJOGjJY4h0Wo0WEQ6rF7THhKT6HWRkdaAhu6htJxP
J9tmeyR+teiWvdb+QET5l7KZZtvEqa0q7E+sUw89lBXmzCjKOs8g9xBBBnMjjcDWYzOvMfAO54pH
80luxSEqjq+paeH5QDFknVxd2qdx7NNTtT0uTqHfFQMXXmFQFNoTmTNkriCkDIxwgkwAo7G6JTbX
TQY+XJLvuvl1m+W9SDWA04p8F3PJPprSqg/rPKPxkvqt1RUM79TjWwseqSDw0UIbGTvuY2/O8XZU
eA2b/ogZSjHcqk9U4nQI/fxd2/keGjvFZG6ek955wfFkR3ZZPabe9DFU7LIYpdUkqwzcs1VHulIQ
lxoSINIaqNr6nmHKS+vcAdV5G7WWFs5PcW+z5rXqOyj1ROGIgl5FY009gzjbcX58CNME1cEaskb+
T7JsvBbZZz9h8plnnnHkH8l9MXSvog0eVeFCH7cq/GY36fm3vvhPtbhIiBhim1Xdt6a4w8WLudrX
9VCqIjgjHODoyE/VwAdOovqPicqfkcLCEnMS3Z5kFSa97rSFkykGZj61khtn82EwbaJkNzCYu9zX
KX23WIP/eoOxINCAjKGMTTSfeK55IcI6N8k8RUXZEwYRIrmsqG63WkLHiZF5T4TkfAQIYfeQTMn6
NetoGuQNWTlG5iyg8l9NhpBmckGAr0d9beksy3n9dQ8baotEuRT/JaPG/cLrhC2brw6BbB4uXndP
qfhbW6I8ZcP7aOLjnC0mLfT02yb2s8qwXQuoyfkw/ij0tIU2USF7n+U8/wRtC6G2Mo5L3f7oGXNo
5EwOJUj5OxOtgu2bvWlDigRO/8tsqoO5JhERvTBsmf0STKgzFVQP/VEXWrXL5PiaygoOIn2Wpe41
Wjtn9u7NtD9N9IibcP2Ry+uxIsqugvovyPwqJ6piWuMt8duRgHodkkLqGrv8sH6CBuLh4I+jGXmZ
nOyubAk9Uq727pqnpmUvm9hIXhqr+isyMnwHkmpUH3QXw5p/lFGcerRXTJqH37kEtb9YzJ3W8gdr
CCkjNJD7umKJT+bIOXeIm3DoY6Jx5LOdbxrydX50QNJGxk1Ee11XPgNPrUrC2num8XBZcUKocFf8
YAGMfsdw9ggzmAtt5gCO7Gx2jo5kA1VW9X0i64dydvSj1//DZZvw55J6NEb6+AFTAiGMzu3H2Y84
j/+T7snr1ItnQrHzXccR5xVTFqYjrhAi0Y5qScPFHhkdaP+VS/WhVYwPsmx+kQGwYd35ymzvqUYj
z0IRfX21/FYjLbRTXtzkXDn0RAo6PyNkphF+v5O6+LTZK+7MscNjZOP8E9YFunxEz0vogvswuoRh
msFpcdN/60J7zCTWqatunxT5hVSGfTcXT1YjhsiULs13me7c6cF15TnB37PbHh0mZtOhDJCuEQLF
JJ7MMm3wohknyK4f561ZTCRy6eWfLU0ddRbqW5FdhpQYWpbG6d6d/2PCvZNj8YairGDNkP2Nombf
sSIydsSpSxHWLtk93lY23oz90gSmUjVy7aCxXRCi2/5Br7ynAWVubJmgA8kZRGILvyNdjd20EISq
qn9TUuJMqEg80GzRoSuIcX0Y0wf3xm4IBub8+BSEPclYRzHPWP0P//afoR1aS0cK624SOueWIIDc
LXP9hc/ocXaZkydIYqbmRSauuxfWtpfq8KxIzSvQpOINDjSkQmbT/zYd4dSIW446ZWJoQiOGM97X
YZcvT/KEE0+BFl0RcQXGs5W2r+W3ctt03zRMQJ2eY0x1Dp5jRlIlsWVGOmnRYiWPy1J/kEF4z1Ok
QtrXKmppQsdA1vvApN5VqcRlUPe71mSfO63DqdDRGTDZzHlOkEbMm/RDGM3J1b3fYkbq2CpOUJfQ
8nL0440LgqlW0jyPAjW/+M4G4l4Cf1H7enqcAiIJqEbuZKN9ztL9DbICQEBjFJgoxnAw9cfOXTHz
toSUuHbcCT6OFStOKg2mSdMYTT2q8JUch5433X5EE/CYNHyEild1ERyjhmxO/jDfzZgU+aqC+kYL
qFh9AGTCAjyP7KTpP21v+pc4koZi7IgKSW9ap73MxOfEJPhg/2sfdKKJEMMzDMoJZcia7jKjRs97
FpBDR5+ofw9u8St8Fl4zse0GXMn1e8FhNZo3znovVjAJ6FwdgS+54ybiGQwkb3hpTQFMNB/VmruA
FfjJGR3uFineMLcyn2QDv/1ozzXf2tq7Tk7vRQunASk5wcMEHRDp1ckTtAQiAIZq9MGFm01guhL/
WT72A/AiqYXwhxPh0hdVGzsl21xzGiLiGY5Dr9+NroXVrX71gJciX+/xvDAEZ0XIFLtHI+rpw385
PScuk1dPh8vXOeYbxM9jYQ5DWA5Ae/lCVpyXcTfwV9LeHfEV7/i7p8gp1A2Njfx/IkrvHAk1KY+2
X4D4k6+tMmTY4GGhrpzfweryWfirgcRgX0lqBTUNj37fisjeiCHVNmMya9oXf8j0cHKRXxQ2Pr8U
h3sVRAiKWBra7mNjzU7YiNba9caQUtAEHxUDt53v/B9zZ7bbOJZm61c5yHvm2ZubI9BVF5onS7It
hx2+ITwF53nm05+PUdmFyug+Vd3omwYSgTQcdsiWRP57/Wt9K/LJVGxZ34dbvKngOsiZYozSlw7G
y5GDeKrhnNczQj0ZJAgrv9OL8AdFn1/Y9s+pQcjHT5Y4xutz07UPSR1dnMxi0CI15/J+XiidSlNK
/ma70vx2x7jch5vCTjiWzoV6/HiETkwMaSpnZz/elaN7cERabBF0oHQv6PJde7n/NXrshW1/+GaE
wSqvyC+muAb6MdpyObomtE5nTnfGVb/C+3gJteo5Nu0ttdfJlnwK6zjF468ZaDm+hFuhAPfMBT1a
gfW8zs11bRMVKeMMk7D5xlangZyks3zrk2ptY0UKx6hZ0Uvk7jqdoQUWJDkw6YHlDEnIWCYc4DTV
Vi47bbAr2aLIFMxP3YzWQfnZWdObw866yqIvqfRqwbEHg5AJYswpeW9AJmPYq8hyjHawrPomWEMN
cW2eDIldd8XpnQ63lmNAYRpfsomxAEfWi0Vn0+y8q7aCCOM5x+tO62rH7daJ1iNQ7FTz3b3yM3bE
CbagsZ68fdLG55II7Fwjd6q5dPlSS+/yQsfEZTnBoa+M7iFIiOJqrBo4DbprrRT1FnbIvihhF7hF
6a7GGs6R2Wrfpj5F2izT5ybtpieFsYdLRhoqxuBC79caMtpGr5vnMIoOWph6L+7Rge+wjecSeKq6
k1X8WClVvSWRcw3bNDp67x20CxLLREOxy8h9b7JuNrTLAMq4oME4xLWQrAn2bHBp+SdKZ5YNCIOD
UZsSe0gg15kZnfM2TWAosJILyNqCo3kOWjjK/OIVY7p2USZKt8yzi6/AzzltFyxhuadbJKUprth6
hdyBaHavWf0JnKyWgsTr4w6XstiTTn/Hs+/ymMwnzuoQZVg1xyVFwaVqjX1k3ktpFiefcNiqhUgO
MM2JjqaV3BqTI/qAbz/N4wu4fD4Yhocqy/obnQmUNU34fkCcYtUPrfpoB9ad4ORzwni1zE1fu0tc
Zh6kU3WsyoaKxPZdQYoePCJoToqiX3WpOFc6AyiGJ26KPsF8MgwxBYLFdKcLjhTaND61/f2MsIkj
43kCB/yIREBEuXdPaZnyaje0LQnTcFXZxKK0Jh62ARtoKnin5dikzSmXxoffUx6qKXqwmtwzTjkO
oEXqGFdVQU15Diy/vmeZEqxLPenWNCnAeGlF8hhgmc9iqrKc0M0eBo7FZQLawpSWe9QHdql2OfAr
qOvgmFN3B/3zFnKKuSSTbZwJMRy0lmYy3obHCaktkd4uYZMNXRhPNH3eVCvWRnutyBcTDWNxRTDp
LYqGi2F2A1DdPl31KRafGXQJfchb2TWCCfZvli2GOluJoqQ+R9vCA3TGUuGhQHkfTvtqllwdNLc5
5JwjF3lduHtBtfMK96S/pp2OvbtV9+fMMm8hxbqnVIb10vaD71XEeggoP2c26njXo+3wPWsDUa3G
sllX5rY2ESYCGPhsIccX8CRXN2yTo9s0S+Uh5GjnnnRwHst+Kz2sl0YSfXTpdN+m5XSKcq7zTZjS
BzeqNZXzTJtgngKHl6RO39betyj9YHELfO0HAK3yYGVouy2T4lbmQ4oTf3ipci+6mOTVaKXNargI
eeKslZM1O9KzeJ51u3zg3IruakBgrEX2Dp+k5/LsOufNpIl3yDnZMYPkFBkZrZTs4bap285gaZdw
n/4CN+qbp+MC6YRx6nkurl7qIVcEFMSP+Zx+cLjCeqFvrP3yxNte9Bzu4nHQrm5GIEvU1bGLgzNT
mHdOvFMITuAEIyw+hgzbPL/WjgjsSorglcK6R78lUATuGsKFSUVG2qkfIuEkEor2mxJVdwzkSzPK
FKZW3z7HCrxCLKjwzFDkbY8ziaAWE0DrOiNvvMTh1uwtN+J8lheHLDfbu66hutTMAuYZ0F7BwDhe
uZwySc6yqy96CA0GK8pMGN2pK+wdt0P9TvZO/UAEfY936qCjcapJ5q8iGJf2d9v5IHtkXIQGlQBy
nNx1fRRfEBgj6JRUklYuW++Bd2pmfgKLLneuStaEGtMHz8yyU4/pBoZEuUyRNr+5WgECrtamlZ3H
49bsJ/viCF6QMGAkwJmJmteq/uoM+czC3dmbSZWvqIfGZmrOxvgIo9eEI7vA4uJQ6nvBbvbZeJnc
6lZMX+HkX+zxs6Il9F7L5SprA8XpF50hyFt5rDR6flJG4MWUzpmuPL9HHPwcU5U8DJrPKc0dO4JF
PeZmfaPFPnmpJroVLpSW0q0xhGtgA7h3csc5ZPFXOsXRjsEvIg6oZed4OvpzotUxG4wwzL+LTPn9
2Y2KY6x131hndbvQMbYiSt2DPmcYXSzinNiipUomLAeAGhuGupKX3PZH3AyLrFIogNFnUff90RIh
I3Hj2BSnIe0FSusvaRn8EFbV3PWmEjcID+RPJoUa7uu7uSVlb0I6WiBdMi9aFStGlY57qcHvGsUk
zz6npY7q72PCvpQ+RuyyBgaYZYyoTw+doS5WsWrHLngY7eyBfAzGUdzMjOTxlpIaxuu/iZqIfbMh
VdY+Md3KW0idnTfi1JnwYUotMOxO4AI9hQ3aUzivUienrPDBcS9rGkOcGudS26BcIE1BFw3vG7tz
Lz9fKxJg6/5nktNsTZxY2pNe8z8gNd64I20gpjjLzNLUhvX3u664VslGtns9tPuDUPgoA5pQEy3H
WUqJ7TJT3IVcP9lj+k6YQqd5dzWMB3pBNj5eJ3w+6ltO/GkSswEFwuZji6m669SDP9r6B6NRoRfd
wSjoOhGwxEDE8dqeDHd6A485tyL4Lbv99Kt2ieRXHYAhq5LVPVWg38opo2BPwCljM7+0ivZ7pIbn
qPVIQub2Y+8E5mGasCZY/QdOxHdwUGIr2bEscLjH6yiR9X7qo90kU/NAXllum159H6KKSJ+dH5gY
ppVXiMe+JeQnS3pnbQfpVfY6XYWG/6wPdPGoHAFJp2CyTolK2aBDiHr19ZJps6ZdGRllSq2IBmrN
gbNS3IKuwJGaew1yVFrhHxvd488/CKWu+xz6su766qlqEfRi+lJPqZcfikQnM6jhw0gnr1p3A80B
QtQF/0ph7WONfZwXGXhNGx1rY+MOh07uddwpO88KWd/NPBThkmXNIbPgIUahhf+fLlCKn6wkwpM5
hNe2biRtTRpyiMxehqR3tobz2VjcWnCvgM3T3avbVyahAvquSnTQMWsscEiEZUq+bhdn4WOTaAX9
F/H3sWq1a1lw8fQG79R22aNFVyLG3MGgjiZs2JpdQ9BpfjDFR73JPhxnEPtM+iBU0F27utvVLvCB
qIOJp3wU+axioUfN09ZFXT6PtV7iynOGo9WwwjI6/1gHeK/LRiaHTi9/cM1uky5+MtqcZs2B80lj
uIfBl1+Gi9OeFZO59NyiWRvNgNyanwfP6a40vyL7uNvSjdhMj2R2YRRiasHu79NTsAtK89Vr/BSx
Woi7APs1/TQbmZB7dWi5X2LYDhKg/0S03BGyHx26eIeyI+Yohyf8Egt3NQzBayPtZ81mCUNlCRlF
n6G+oTD+knbdM8A+Tgjmhh627t128eHgaUluKVFPDr7SP1giP0Uthwm/Tq17ozmwXSZgV0WntO0+
rL5/yxJAoSjJ/RW399A13a1nnh3LaugJVcpbW2QWxWWmOrV9d4xqfPMUBvVAZlp1S7pDiUyNV6HG
ZiX76eI53HOJ7cs1rcUgCmWlr2wPpjQBSXz5A32NGdmq5UDaJKIIEdlX1/ClWs6RA+m7BDXS5627
z4aSMzk9vJTLaMFb7eCUwafG+z2w72psWSB2XoPU+5Y1TbU1WqfbJyarQGlbeP8dwOGJ4spjudQX
DfZ2wAeKl6pMyfDRdKzuxTiBdjcRup3Ksrb1mK2bsTFXHYLluY/VNe1D4xH4PevYfjrlfs1YOO3T
0rZX7iSHa2M6+UYHjIjBAQuXHb8qZoXzRBMLU53ZfjPhKJOigEtUcxNeYHi69ALrbj7O1/Gu6w8O
eTBmKf/gymADHOba9wGGkmg8sxBGFapItmieVZ1Yrh0qS7NWjL3lwSmhiepmmi5jwfE2HBlUyYyU
pzYK862S/LNGIVFd6zI5gfXwF4Cd0i30BEw0gyquwNLK6xCTrrV9/VG22DqMiORDG3rhEfodd89x
VLgRYnHE09gC15TXrsvTg8ru42zMj76YY1z0uLPAb7bCSIeFNmUNxuWbHdBx18T4sOzEejXziMxX
VB8ohluNiO17iwzElEbpkaMwLxeRPAsbRoAZxzuQ/hl2eJYC8/BAHe+Bo7zY04SlNkabvqXSTE6W
qeRe6+W269lwglxiAWkN9BMV5M9Idg6LJMMho9xT28KXMxvvHLq88TB5ULdHPu6OA5WzqujNZd0g
p1WhKCPkIEVSsORw0dhvrQofkYbazRQ0y4r10x2R1nvTEPmNsZI0rTxhjcFEUWSYrrK22A1N8ZS1
FE5Zo8sVT3rBMciLz5BQPDQeCBrdQKAiVvY9goF/SC3xnS0CSqoI6AlPypulExvAFp+Pot8lWnpI
u5KjkF+cR0+enbqxPsb4lOBk1eOJhbJ/Z6RNfeym5kowGzpErz+jBe7oU4fTRxgg9wD6Vpa5H+z+
QgnMMS+j/TS65dZn4l2SPbQ5QRwV21BeKK1+ELLbRbps71OG1MaWj3XSmQc5xnvVcoiRvSLwHvin
NDbB93VMGemQ1vcW1gNy7C02DY/wXuHCRNDcdcs1AqyUO979/EPpsbbi0NfsjHhnpQDbBgvaEyDj
4GCmPu/VFNmFYvub5VVgLup9HlG5Jio53lm+iEgvhyVnQVYHZYktylPjiej4Vo+xqzmWP54TJbq9
5Bds4Fskt2TyVtbz8O7nH15Vbb2EklUGkfQUZRNOqIhIPBlLuhYie5+m5O3TMR2XTusPSO/JlXiD
d2yj9klYtTp5YXc30qO3M5Bqd/RB/RBGbW+TATz+pBHpbGhg/oZwy43QPrZ+4b62bUkVNl8R2imN
trOxmA3sZu4/hMAMtbiACj6UTJb9LDYDKFjjAUWZNxx5qk36BcekOOhFWiENw0c1iIeTyQKISH0u
I9DY06ccfQuq8eRhteh6embxOSs4Obm7dTMYOp7v3gxYq4+xJtekwV+wDYAgJXl1qBwwJ/aCwgtx
lhrqTu84+mKc6PHwMIRy8eHcbs2h+M44dIkXP8hB+aAkuxrBC/CBAcRwNPnrTOQ+SrOiCqXUog3Z
BirMY+Nm5dZtJJe9DEbDP4Tz4V/0+dGtZAiYQMhNapCdppLcXzlDdXStPqduOfwMg0OU0la6yCD7
2Al0u9CuxZ6xtVzNTlCTZvvJNG6T24+Pzsg5mV2ydbVrwvde1e49nMrb1hnGl1rEN+jo8t7Sj0R6
6oNXwh5F/St3scUFKiiGbmlUuMe4Nw1Y0CRxZssNDojDPlErYN0uuYcXIfG2DNw38cPQfII4cW1S
UkirwgnPKbXbj3Xf9iDgQP3WasR57GLTRS395MQvd64g0lObbbbSy+gJ8R/HXZq03wrcRnd8i51u
5j9IuMUbgG6z4SAfzkl2QWAuVxC5eSNF3VStWktgwbXmFIiZ1AvVwxjAjnQYy5BQpDFnAgiPb8TI
eqabvOc+mRtfywCwf0qSVK/5Q9j28MxBl2+Yr4POaLZ6NKQ3g5VSH/DSygW/3Lhl25MUNg5OP4LF
00pYrXODV04Sy3ea/I4ZADP7tsobPBkAVzC4d9NrN1KOPHW3SdKwF6DvnZpxRuSMeFkizM0ee+w1
FTr0Yo5NvMoC01+2MCcPXuLTCzrARiBKe5g8godYzuln8yqytO79GCj5vSg2dWdVr+7UVyQYBK1s
Kq9fK0BbDol7W0KniYC2LYMIbJGvhoFcqzRfCbGDQeycezFBYdInMEpDGyJTmblOr7oVYAYrrBfy
Z2Vcld8B4bZ704abMlC7pDhycKu1Jw4DJdZyh7VEK3n7NdrAVFZ4XzolYjZcdhSBwdonAZAvkSTX
MUuLC8h+ce/7xgYZZeOaXnHz+4ZT9+w7K/HdRqUdPWhEJjLdi2Bysa1tbhj+9O8Q7I+s3O2bTLVv
RiueXV2rr1iYoKeQ+clq3d43Oc5S6bnRsaiBd/omBbPmUN5NidKeZhPcsjGcr2q0xZ3rdu0qykya
zqQETti3jykZE+ZR7npjpJ3DMOAiUUenoY9ImmIGPzuC26J0Ktx8E3Eyg7T89GHqulxKmEnf+4q8
dch9KIxzOEsUM64rcANLghZztbc3ftMhjOCKqjUZXH7+4Y7uN0/iCWYDK1a6oEuJm+tOw9HKJOOs
QAuy2cK6cIhZIFw80N404nr7vqexgHRThOMBN4TGGnhddHG/p8B277CBeuBdgULC4Yl1EQv33MVA
yAp/2yh4h1rL+6PjJLi3RugzeveFQ6l+LAI4feybDr4R6iujL8rvtBiws3NssHSNzoRIzqnsW+dQ
h5MGiPqrtc3kPQxCOj9n1JHdqn5nUfewKfKI9GatletQKz6ROepDHzvFGu9ed/XBFK1NQltbfCBE
/mM9f+LlD4/XvI0q1daDxZtxaNuB93kQ72WSG/eSBNEi0g13i+FIv9OBLXVG7h6Fc1DGqO7Ysxan
SR93bmhiy3K4h/qaugtU82bSA3Fjf0a6pRxP45S5KzVKd8+xkljtYL2Pka02wu8f7J5fm26ViIUp
wVq7a9+tWdCpMgAQTkQtgDmCjbNhgSybMh2utX2n9LQ8drikcbMyOQSobNh9nhikP1KSNNsqZUqE
uCDZxF7C0gDkBjpopVfiYpTI0gwNbGmpCGzemq/Q7DGUc9i7t9thb7GcvusAEy1Efc0DHZaSZuG9
kPCu6jq8hyQx7vQiwwtEGpiD6lmOPlSwuuQ0YtIkJwFN5YH7ZRqZ9dBxEcYwxvYRS89CVB7oJsbO
zSSa7hzqdX+UXXDN8ugz8eGuj4bDhMKJmYjgiHGgEusIO+jKVOE+zQuU+6jmJowrQJUGG9TB2eKX
7HGTJjT2Tam/ycN2R3UlDjwVJePmJ4efPFd5amATsYcjyoln4VA41I2OHgdA8pIPWRs9mWJwby72
UKT5ymBcrlu2+brAQCExr0G+xB8yoKytCIzN/jRi3HYV6FecMDuursGq5iOE8OIH2Jfo2GBHWVit
HtzQkiTZevCJQsZnxzY9zl1BuiHvvm7Zw/2ccRwdgAD1eqzdxKSOWlXifpr/D3jvc9vX0W4z2VzR
ewncWtO4X4kEJEZLJPIgGNsZGjy2RGQXuxA/i26ylog9ULcu7DpZ5XckSuqDq3SeTrGHmpA+6Cqn
lsNoLjqIUAJ25FonFe5aUZ6LH10RvTcDvGTbCDAYyeqodSPRch7KIbO6Dertzi+0+sXssNJpk4L6
b3I1Lfw2O7RpttbztrsGfaiR8Y8Ij+PGCRUMTG06TDoMGjfI7aUsJu+Qe+i5tQGOhiqw6eC3NiHX
CdW3cSI0ywo1OCJOpzMjvGUVVpNmyN9YIWQnHCrlRkMYPYW8bY6REOZG76rigQj63knL9wY8y0eZ
3sVc8m9CWPcgV8PLIL1XDyfonqKLZy0vGpJLTb2PQPevug4uQlhVNpoEXASzEvW5lW55b+vqEwe7
vAmv3lMukm9UVlrrMG+cW/c1Tqa1s4MkXEgte8qzdnrCdkByLG/uJi3ON1Y9+f+iYEX+x64T2+Sg
ZdEirqhJcn/pOuGXpwnhONnO1IkHlsbMgisQ7+NKL1dlMz47kw892vAfSOozNU71S8Q8vGznIdUl
CHDi0MwWvEhsoGGEAVtcN52Eq8K1/Wd5x//9Uz11/dd/4+OPvOBY4QfNLx/+9Zan/Pdv89f8/e/8
+Sv+ehd+VHmd/2j+6d/afuXnNxTEX//Sn74z//ofj2711rz96YN11oTNeN9y2334qtuk+fko/K98
/pv/1U/+n6+f3+U2Fl9/+e0DlGkzfzcayLPf/vjU/vMvvyl6nv7eXDR/+z8+Nz/+v/xG/Cf7Cn/9
+19vdfOX31hE/k6FkcFlWuHBsuY2tP7rb58xfhe2ZMNn2eCEXZ3GriyvmuAvv5m/07Nj0ONlu2Rg
HGMugK/zdv4UXyNgJbquMOgXnL/hb//+Y//RqPS354tfwx8f/2PDkvylVwTpXChdV0phoXCoUP2l
V2QqOGAYsk/3mf0W2STy5fieojVganRvTUjAexDY95iDl7qdHAcvXVMsItj6ey+I9hkJJU7VbvT6
D7+//+xxzW1l/9B3Mj8uqpNdflTL4J78a32o7Wr56AqRUObiflgdArjejO9JRz6BErNq5+d4bUyF
9GDTQxQOxbZlx/TPH8R/8rv502P4tX6KU40cy5E9d0mfhBvT/Ts49zKuyYA6zr/ob/ulOOzXH9j+
pZarRatL4koCkg7696Eoz1mtvQXZvCb9xAn+9N/+0eikRMi06GadX2S/VBwlAdg5L0xBpWdH6KlH
ZaVH0y0gT0XFv2iA+7Xv7+drjAubrgzd5gpn8A74xy4ncJpKBCzS9o3wngODe8qgk0zy3A3gPtRS
614fcXwVw8HrZ0a/B52UXlbEkfrDiqCOaRLjtKn96Mzo2dSJMXNxlgiY2mfl/HA76m2pdBkXpa6+
6YrMzj//XVG99R9ejLpjGbpluYoSPX6UP/8AhcYdNDDB+fquyPe5ateywRVaNpVauSLaYVMg+zrO
btYRKiPZkHoft4CszRwuVkdj7zntYypaWEmyY7yaURgcSzeLUCbigm/hPmV6jKeHXeIqrVjmzKBz
pUKGC6ebix4CUj5I2mE53Ld9WD+FScQaoPYf/AHGH9Yr9KGBw4bpGca90fXs2Q8lNSP73lb12lPR
NvP1D+Bm5bkbRPwtNNxLpvMdqVq9N8m6wfHcD1U5nOElfgcatmvyswFbl1bG5tTOiccxnZ6NXIRw
yk2O5/MW2/ZliYkAmE80DYcsGAOA4Xpx7accpBaryU3O/s1PZqZyWJPTga1hML8sXaBWi8AnOmA6
8FjGEWNJ8cZMTQ1AXL8KL991Zsl5QKaf1DdQu+UVr/CGCxDzjBEM/pnHyA17C7A6UC+UTMPMPmGc
gqngWJtrBW7wYGI5kLqcxlN1TmYCf0yg5OTG35OAHoCBsIDoSKDqBJhIE2OpKYLLQFfAMtNIrTl6
9mgUOlcXi1WBNpUHI87oDEm+c67fOz4Io5AZDhD+NhnrFwCHZEoCk9WjWR1jhcWrMMlDtSYpucHe
dalbr1l+6xvuFkvPLp6cfKAiEiTy4JB3SjSt3SrXqB5EQZJNEZQUDf1HVlt8s1uOnFNoIZfabOJS
Df138m3g1l2HH+PBDGbyuwM4y8THolcn5FOi5nn8HarEcranY4r4lvXhjyrPebNYn0FVnhOc0zj+
l/YzMmC/QSxlBxBD6cbocmcmkNsBsywGSxjg3h4gLojF1OK2BRfFFK0InOmooqw/lvy09tb2+nVR
A4tqYVBnZs9XUY+3sqNh7Vjhc1B0NMdk/StJdIu4YPMS5RLaT+B+8jON5MZQLUngRstBB1XH1uDW
/7DNJlilGUo8XJRD6AKRlW54byXglVOjvcV1ce9UMFuNYfq0ojxbS71Xy8GgxS/BIHhoqeYBb9Lt
pMgwW2bIxDrNRQtEiZPHm2C+55W+OpV5/55ymVWpfhpg/3RFRgQJkad+ShMaw0g3vlpG8MINgdEf
1C0GgLm6VAIIjaAGlPVSJC7CbRS+lX7yHMn+HWtHQRrqxqotXfkTizSoUXpzFBkxLI+q0gK2U02F
08qYqAfOevOiAsdZGaZTr42KB9S2OJPcvMDU2N9OIhTGtUCLCll1lbo8E46XVCmV+lo0+lum3Gcj
1TXsbyxw3RKcwEg2Wzjxq5UZT1M1aQta1p5Lfgt4vZ0DdrPH0MfsqwwtxbLvvxRWuYUpjbu7elBx
exFtDTuxIifK+oseh0idEhnhZa4BDNX285BQ7q61A5ZBz9gTjF5qMdrFGDjiZTQ+Rf0SZLb5XdrE
XTpy1Xhf5DrKveG7GoyVG6RclsLs5svswfHZeRPnqc4Qe5cik/aGAwSwilKPdn7HyWii5Y7YS9cc
iGAxkriYwtkdUwSVvppAi61q2hduK7/TUnk2QqzwU1gEd44meLp5XheJoU/bjLKMbSYxQ2ulfRaW
124bl3WN6P3yqVl3ytxQLBGe6TLJiIICcXWBpJ998j90/XSLRO/EHjtQ+jBFBSV8EAm8gnh51ovi
SqELtmW//8DbUZ49HSTJfD9SsvsBLozmEh8DiJybxTr/WkM2W7rzsRNUIxKybx38kDdcMQPUfOmx
+cpFuQgqGjjrePzBrTDkXKaMNQkPFloaInHNiEIlVn2aUhpgeO3T5tuXwUoqvFShlmIsSPwNNp5w
pXNNW1opJ6B0HFZAUgjJl9GP1NgD+CM9rzIWGA5VD9HosbAO6eEGQmURAQJU+yCiSNwl8fRmefWj
M+jzUqs7KZO4xnwBnHyKuCSGejwYsJ8NjGDWk88lb+9ktCpXeKlrD0SZjFaWTjeMZrLJQqf3clg8
g+MA10YISupyWEVWA3iZzQYOx2+Z5mOa12pnZXWAjZmQuf1QVOh3Zzc0zEM7akc8lLj5CAiBCzHv
9XB8sDq/5qS2qPIJKdICLkQPz7rM1ANc/0vnUUzRDPo7FhT4D5EJiq9rHlFVF5ls9m6Rv2RFceG2
xToa2cZuPeuITLbP0QmJul5cn6UDcC8qpgzv3lEtm8swuYrcZQThvEt+vDjJxOwX9aiBGiIQQBmO
vlK21q0VJlpgR/QTVfOiLy+HF8fLXsy8GBaIDoecHBNSJAsvdoY2i7SwhiWSMBN28O+NhuBmSYOA
Pb3UFmsPMir7puCG4VNFvEJ5NrROxw1HNU9TwkX1f3BKT9fm4L6lbFz4uovXd+YeRPnRgxwJE+jr
n49L6tcubuY9wxE0+pkKowpXtF/mvaIsk8ElYs47IeDWI1JKUJT3gKd5A4Ffvzebn0sx0o2OzvrY
cF4cAewv9PQzzvNLk/ukGpMOH0Hk8SS67HQCrpSsleKzWTpAGuX32kKyKQ370eOVTkSW44kz1qcO
V4c9VmAyiP2sh5piL9DNJXhRgzSvcvNNrlEI5kSrwA4ylj8ermEBPm30N7xQ1tKkq9nz7Ee6dkDs
j0fJm4my+n3q2f1OKeDsdlg/2zUjS9CWn3b+4kUjJpEyCYFeCFrmrO6EShwdbAk7py+1mw8YyCkT
6CKM+EvXDZ6Nhi1NH76PGiBDvwmKFZerq8rkI5wvrCMmnN1qyz7vK2HTseCqyU23WqNEIdOAt1Jd
em5nXb8n9qJnF3fo4NUKFxd0chdPqXEqI4MRMMDBNHMvjbq/arPL1zu4baztG5JOi8SPMO72zkeJ
lfui2QUksnRHlvWume/EYR5egnQC0x5Gu3Zip6WJgUYJAB09ThM/29JTAOF46LnhIG73OZsSLFFQ
UMIS+7jxw+qrh8CBuijlePQxQC5kikKOfWbHvHqdCxHA5RkrXi13fsJA1upgYciukIMEzoKbHRDA
uOxLygyEpROWjLR1ae8c77uWAi/hn4kL49jRqpyKdmfZTNk42wtH0SjnfnC7mJaeGb3WZfxK3m0L
w8VZpZcULW+R+swAicfYhG2qxyJ2NCF8eIPYmU0IYMV/UZM4dbVJv0LDoxLBgXz/54ThLIDG58hm
q1XWM5WQ59p35mThUK/9zr5PXGsH3+gpoMWr9q66OYFIE0wdlWHeYwfbusSG11U6vpMzJ1Bg1e6C
kP6qZw+2wAmHBY/K9gW4h9eJCBlWpKOZOE+IVThSCrDVmXjX7ezs+7wjWBxDPAlY90SNhvuHMJWg
B6ctuwvZw4KjQA56L4tzVg2WvbcC6sy4/72rNvqEiJ8tYVXwbIMFSKeK7kK6+SRrycZEXU1c4ysy
8X4Bfd2Y5tguvaHrV4b8iHnyfEkNQp9XN21ijcXyAat04O6tfHrIppxwmZ02mya9Ar7CgOerueW6
vschPMI3G7ptaXV7UUbJk+Y/MwBgswtOnBN3dQ7D+mdw08ImlFtYBhJE0CX+kSujqcWzzAPt/ejs
19Z1xECCj63PoCh633KQIivlWndscc5znmYRFr63TEz3RWj2wxSQhdMDI1jFfKqyCV06DpB3LKNM
7u0pGRB6K7s/OqMZrtpCe03ECBVM/8rK8Ieq56IpqCbLgvR+3J6BPMKJ0TGFxjRqCFHIO7u5I41E
YVMobDZBIYbuFMqgKsJ3m9YCfCTqmqGhGLiaa44lQ2fdpiwKV4qO1RUUY+EaB6SGkOVewWEmO2hG
wbmheSjQTKnCaryt1cUftd1vzRK59ueF+w/17A/R5Rcx75cP/4vC3f9EAfxfKO4ZaC3/f3Fv+Za+
5yPN5X8TCmc1cP6CP9Q9Yf9u6Ta19uhUBmYZdKw/1D2h/66U67qWUjZCFjrdv6t70vjdciw+Z5gu
mhvy39/VPSl+R/ZD+qLsl2Sjbdv/HXXvp4zzDyqa40jDcNAKFWoaIehfq5ZR7KIpwoa2g4iZr0LC
qnVa3gaS2Ke2op+y7cnuAP4WmOSIYvkt3fPgxYHUUFNZlaaz0yQ5O8/pUwAPOQpF7fsUBaVXs0Ln
5wWZc7cc+EYTnReJA6Y4/H+Encdy7Mi2ZL8IZkBAxjQTqZnUegLjIXmgtQrE17+F25N61W19JzUo
dchMiB2+3Zdz4trChX2vCc28jK52L4ifu8VR8jLn2FSqgDAckHuylJkHb7r2TrbfpAcH1sE6jRUH
p0dllAl54q4+VhGW1n98f/8PcdFdtbR/fSz+qsdSReLy6birFvePcvFxkmOZtkl/HEySMI7XHlOf
c5fpmFi87XHFXAE66R2H7NwcuMTX+axAOLgXC4rNIU/b92lh12k2d7zlkebXmFY51G/pPG36vujO
TapwEFgC879pEd6yh9B0JTe2lZhrqcFDMgDVjgOEnazEBiFaCubqQaxEMdvmkZFU4Dfn9GBPyx/c
I4qaU+N9kgYBIXO6UfSHoX5iVEvdUApFlUz8q8GuZ7muT4A5Xjxf5zeD8v/PM+J/yf//1IvFv2TK
9YryXYG8SbsXWyZ31W3/+dF1gLyz2O+OjvTdC5UVYMohHBU0iDt8jVt7jR972BpOS4UHXY/Q0ODj
V4b4skkH7MmOXwldgYSKpxcZzTEddkfmtH7DfUTSy+N3BoJfhAalSiDqqoBiD2DjseVYIQuj4r+I
k//evQQWjGjuDAdajYNCv2rA//h9CnPMSLha/ZH3QXrwVHpsPZrOTNxObF+t1zImalW6xbHsJuv2
/38drir+v65Dl6pvFj58Vq5l/VtXHMQ4Dr7RDOT2JRVQCgNuORTP1frF/+fCWfT7lNmazTCHE5Fm
zn08sIFDH2uPc8WRkC/glAu1N+DiX6uWDCgrK+v4X37OVQ3+3/cLP6btey4arkWk8V/6Z5Qp5j3N
z8kHBdRmNvQpAbiWrI1eK70jGQIIHAGBlYq10N4qy6cFNsl/2ZPZlv1//yDrioxZRQRoBq7/r02Z
1xROJXUxH1VcnM3qthp6vJKEC8KRNcWOq/Ce6CBgnVGdPcsB+KG7325yOdRaK0FyeKLRClgvYu/V
0/Sn5ASUWkHs18u698o/4fPf29RrJHVWYj2H6j13876khZBzw7sx23dD7t1MhKZpNIHPOfq444Q4
Fwux2a5zkhtVvZg6ci+gSqdTD8yhZLO4w0bS0fpi+adE9m/eRDI01TE57jh7aVPZ7bNsmM/R2noA
ohd+PGVEmyVo+x3zP0bKBqTwjhhxw9wPhTQetr1J0RSQtjmkC8k60fHdhnaZ22/CZV0eU5UKO88/
QE0rdi2ry02/nhRARbubFPDLNkqc+DK75rSneBSb2jr8lQTipMweJIaxVwrtdzmvvv0ivRp4Z3DF
H/kXjf/J8ZJ7zXOegLbzsFC2aMOQ24kxIA1k0oLSeWVYpeq9MGN37/6Bc4FBQ7I1sWOCujXX6rYM
SMRrAhxruB7YZwJIacipgsVoYhNVry+M9u1eA0qmaSTfUTxpUOFsX4OkwXhp4uJaLf6CdvaN3yNM
ZolMNk6PyhO7wVPZib8OSbMN/tCHbhg+ebEBzPcHrOsrCLfg6CFd+w9A6qSEVzzBaooWV3FnGQ8p
vx0HyyWSD4YUT769DIfCJFGawvMh6sSjHCDtdeDPJx5n38VkIBS2gHqqho2MqKDNquiYzd2v2Y5f
JF/JAhXjiQxGuxXNSvIgUbAdIhCa2O7JldZpSOL8jQ5SzpfyNosbaB6Skg1LdLeGbprdUBpPDp3w
SPYMlpqePdt6EVb/ohv3RhXNMRr+RML9KiEPb0HpANpNILlG020nT3TR3YF6RlGHlloOGhzWSF+k
nqGreMWFItD0mqnqi0oJ/0BB7CeBSp7eQ0jZzY2l7XsLrkVidB+wp2CLGeCqUYBfXHhdByANRpXc
IHQXWywK/qnoP8cFyRP9iLeY5FiQO49o2PRsIQftvIb8HHgdkgF62NY46678pb5Qqo0UYXyaMyQB
kzgY12ef3GNixR5rU//l2wC3JXbHc5TMnzOh4rss4SXtsZwcvcqkhsYSsEmXzyUFQ2jEiDFOglWf
GqT7FtSQb/1MvEc3dDdqbgjKNiCpwu1EXRCtgUxvFcU+d6zumBecGhx7wJ3Xu3cxGWUETT+sjDY4
BAm8Za8YbmBycnilpVMLy91MYnlVIBO2yqCer+TnkiW8GYH2smmQYZwJ/jiPHiyQE3EofqRq9qZb
r8SDpIr42hLUTSb/LsJ2BBKBIIyJhaeuhj+GBPTQUyBI9w3n0OS0jPEJAW9LERBrojTqjlidLOW+
JrBu987UfGdJ/dtnsXqyeFQVCedznDLvrqrfML2Wh8LI523judOncYKLdsz7aDxVNPmEgobBPdvg
D2WZCqpV9prL4i+7hQW7FGuuMeiPtPdYZ+IyIz8UJ7GgqLY4goiDm907ZHwRKjwLZll6h6CerkZA
tD8xyx31T8Z2kGlzK7X+UKyHiLrOP0MLGq6szQevYi+RTXRb5fRVT81MXYzOYyDH4hoBqMwDNz/6
WXdDVR05+veClViY0tGwj1Jc/jzPIUBb2Px9Iza39uRkm6zOPzPGWACuyQM1U3KxpotdVTA/XFiU
DwS7C0CfIHYWsBv4btgqdXmi9prI6+BnOIYruNN2P/3UEYgYrGOHovY/VUlpmf3eL7PBU82sgXui
4qMIH5v4gWT2o18bL76V3vbpb1x4IFWN7jCl2NZigD9iIjEhzG7FYaDhupG+x5sMT0R0KRu41K33
RO+L/XMNnG4n8MzvBl3sqwJOk1l+M3qy6anrW28A2TUO1IbMxsNQGezHjWBAyLCOnQFzUsVAsYzO
v0JR1fuIYgDTXUhWd3Z3IMAAnEESshJQ9Gw53mZ+He+sDJi6V6w38uzi+IMiEaRAZ10nRJx+U7Ll
6Rm373BZ6Kk+s+n02csYE6ZGCL3HXHc55lPgO6yphElNNEKvOxav2GSf/OY/wPGvtrsFI5MdI+19
5r48YazG3slirJ/6PrRivw2HDl+hDzQ1uUs7SC5js/wEDYSZYig/iiXFdUFl8zLBiRxdVmB5EozI
IvKXahlcawZ0ModYX89h/YS1BmATm2QVtMf7sh3tBxlwsU1ndwYzDykkbHLn1RC8eUjT3dk+VMK2
gaYUGMOz6w1X6KXQ+efovQU+ElT2VdUwNkERa7ys9FK4h4InAElocSKp9jwYpROCtkVonauTMflP
jr3MrBBqKqO/h4aeA+2isVuucRRpr8ME2n+v0x87Y3vrC2zQUDevbPq6feAnj8jD3a0IQlfOigYo
SIANsEMsodR7E5mhEM9d+p2H6W1L+YTGKJ+4PQmeCt4cporDYM3dmUaHGh5vTNUWESiKKvollKzS
/Qb4h+N6Hap2DKRAKvbATHeYzebhVFsSyJJXHjpVi0vWUshLQ8T6ED3MkyBckRX4eq3xqsDM38wT
SjcUI75aBwFDlKN7odvIuRkX2twpk7hJvCm6KRowcflMySmdNWGawaUpR/vEc/1bJu7nWAcRHk2u
2ArnIAFtpqZZNd8F1Ww09SUbcNG1sP4S/CTwBCYQWc0/Laaqr10wvgR0wGypLSp2ro6qjbWS48zR
xc1WZ0dkTq5HTR25n6GnKudvpnjB5Z73icXwNK6BniidSeGVfU/LbEUbS1BfGwKl3IGckJv579Ja
99RbskJFrOn8T0uNt6VhrBGF5dCNSHg5MA6W4PEBWrx7rtCkX6X0P3ss8Axcxg2pUX0Pl49G85mx
AnxL3WRPnsy/ZAzA1eOYvLG95KUToHcjaf403D2zK8adbh6NeDGpZKk+WQkRTQY1Kh1xbNTFL8xH
R/XzkdAfUEY3/iB0eJZdEWK5eC6pdII3OhJp5ZaUpN+2iIze1rfKipXTSSeLC1WqHshniteYI8A2
oPSM9TS30vKerazvgS+j+RtM9luHs3S7Ir3NDgAgbu1N6dFEYLZ3YNs/s1l+tEH9XKdgecdfy4k+
BmnjLl4AlGgzbc9sRX8oq+X0QCa/qGpI7pUDpfA98vBy4t2m71dU4Den6K9Rdt/mOHzkEGbBCPLB
L8lwtkCB4ulcdoXrUtrhodJTrLtx1HxLFYyzm1s2zV3AsNomd7JMfiN9R+L7rqzGPxBXInB5RrDD
Gkv3rmIXyqqacz9IMEBqry392VP1MmRESR06g926+ObMvwTIt8VKU1FEXfICXdTjwuqRd5jV5KUG
B2/hyIzw0Po5WUmTojjD66uTO3kru6gllaXzO7OF6oxwGgKCPWRN90i+JAXFNz618O4zQ/zoqQ3Z
HZ1J4b6YS/SutMMmE58j06IGnq8APDFibKZAGoc8xk0S6L3ZrF0RpGXAiluXEa/ghrf1bQq2x5Ir
mLesAcEW7n0S6cuk/Bt8TX8iE56BMp8KZ/6DUe08aWhokhBrW0YcNjwCSxyBSVGR7igSxN90KRhx
lJ1tCWH62wIQVUznJ9CI/TjKG98OrlZm33sy4vFQ8xrlHvjLTKo2zdhec8+5p857WCM+fOv5zSgz
uHvFfBcbMAbKwP9wF449WcP6W6RgMIlnLfsBQ+sawwjjSbyMTpvverjbMLOGlTsw0alAApkPuOHm
YbhM+uq5L4Yai7nVP47OfJX9ZOFiWNE7Ax5YMfPdDaLfpr2dHOVMhAqOxEzgIchZEtVA7dBynNBy
WOmAiWVzadHBJ+V3Ec/2sfpZyPVNHUVMIDF+6f7mmDR7h5J7Z+MEE1AXQjvUfAYnl11/W/TqusiC
NRPcU5seiJTXXp8NOeRWiyVoLC61wOe2YEYf+Gf7bPHJHzUTXg5NkQpcUPzBKg6CXeBG3t6Zc3fb
0TQ8ct03bUkfouP/JYVziSZ6MRxQc9BiDUwkjT52HA/seHxa4vYNHvhtxvMV4FxwR4DqXSzPTofx
NqDiTEwMRib27ZTEipf9UN1Dq4wLw2toUkExJ2WartvujBGKp1XgQCa3RilMcVPYErdq2oT812fH
cc4ypnq5Lm5jSatLp8GX5E5Gh7bWf6iZ+bFMQQLShCDBbk9bM+lhRo8AZpQBXnHr+YA0Kje4jpXV
bGesSkO6wH7BUYy+SDE6puXTMs/L3hfZfaD02xDAJCkWIHbz9Gjmjb4vIWXXvFNkuo39GKBEjjtw
wTZGpxAoDJa4BL83sGIZl6cgbHh8aUFVST0QBhnVrQEi7DwtTPGOV0K2swaAFeC1MaKw3W7LHwIZ
zp6v8EQXAR3Z843hti8uK+1cPtlscrdxdqUUsA/LmDVHik4AK4otE0CwzvTPVs+j1p7vOWo/Rr6v
YUK4u0K41hPAJJZeIh7DadUeUvbhj1Ul1KOjt8DYWTFOVXGQolA0Ka4shDpA+ivAtfs1pYnw48PO
hDQDraS5WNCAOQBDS8DfUR2bom/uVc3qoYsjEqTpBUbLeW7AswWmRxo2ACDmwI3JaewNM83OnewF
XYB2icOqETuaLs6Rz0rQSPwvCgXIiAOb4FOFXtN5UN5tPSJdrquc0eH9NtqsYvCycEMoVn6j/d0V
PDdzC0g6SeZraQ79MRnLK9HJ8sCKd1qLGh7LKWmgXAc8xtnddvrsIyxw8hXirjGn56J+ryXoNRKf
NL6ma3twqZ6ol75FuDVDAPkxkEnYVSrAFSQm/9G2zBszWFW2oQD24l7ZWiviuQD84YUfx5nDP08U
ufUROXa6m/YINZAnZ0bhZrHePMXzT/ECGpEGab5mqxehcQ/SOqCVLxs7DbalkZ6Mkq/MTUXM1x/t
5ggxGS8BFL/upzJZTZVDt+9sA3BNe1jAX/qVt80N4glLkAXhs7fQ194V/sC7sB73gcDo1em/Tufd
dClmg8ku+XR5pWyIE7NlbUhX2EzsRWV8CrN9QJGmbqaBw0VaRRGrXqot99aziI9zzWq8SBKUWX1m
yckm1hJPoqSIBybUqQHPitpso7K2zUvCevHQtXSORE355ENj5S0TfXaI4XNAIyJIim3bpx/ckRoC
PaxwG6IoGhnAMNOYjjD0X7pynkNtTjS/GMvz4HsXTjI8TQeUsp7BGwih3PSNKbeOb3Q7D3cFkFE+
Yh72jLEIxRvVOhDJV0LPmms3OODKyRGgLAzYnBVN1MlaN0uROIy0LCzd/JpORET1xHjFcY3XiX0q
zJxSsWQAwmDrq9XQgsge3iFb2N5V0IamYH33Br15iLD7bD2ruM273xI+Fktmk80qP8JiIdan9xSm
tIBifX8T6ebL/nZIqlCbAOpYVme19mhr0+bxa7QjUwSJrKTzPhJbd2crzj8nQVOCXysONmgzeG/w
FE/UFVLANpxGRbVmnwc7UmnjTTZnI0mblhRHMu2MhkQArLsbyNPlYXCYO6s6PdPlB/68+WhlnhMz
xFFSn8fGhJq9cluKMiJJcyvHgp0MhljOlvprHGh7J1/O5Kv6E8+GYaMc/7lU5Mvj6SstStaZdkIi
zy4oYRcT7YuCAkcjg1Iy2Q/gDjFNlGraNKX8bgeFLyHxBnZDFGcosOOL4+0y9ThZ3XtMrnc7zJQc
wGTn75VLvWwmQ7hh3KYnx5/rfWOKF2twLPbvzndpUqFU9ER2o+qvW1/qaLmPF3Wd7Rg3Jc4zOvnK
Yz9puiOY8naBIW9bbwF64bGHN9yzbTYVUHGUON6/RM3anUmrHa2FMBtUfptYrU//hvmHenAOBEUc
GkAlwMrxppIMGeGS0ZIDnBG8JAuAIXBu80WcHCpM0VQXZlVi/9mE/3a24G2V5TdGdLn3DBibSTU4
e8kssdH0tZXrCFsAt/NAHEORNvQQeunAmhd9FdgVrz9I5RTJBw2vkQpITjEtdPvWUxMKdycbNR+W
9gH8qIkswTXYGOK5daMn0Tp3Sue/w9LyKDD4x9ZjhBMfgG+7rEkRwoJzurNG/9lxSJkHpX/Uc3II
RP8HJMqe8Mm7n7gRII992XM+HrICYXjW4wYR2N1oLwhtigsg0gQvTpbX21hh9RREobTN11xJQ95N
S/Zn9hFfew9nsFDYmf15+chVgpHW6ZDPygdaEh4UStAmgfeqmtucoC2bLZwHwYo4ifhT6d/eUiMP
Z0eBXjR0BtjWT55d22UOWbJb7KfGMemIalW1RpWqjkZg0/PrgaThSLbxDE5KOWbprRz8hfvEIGk+
mB9cOy5rzijmCYMqdwzsvDg2SXMrcoXPVuYbm4JFsLoZDZSVHdrDcurtvg7bmNcMzkVOSQh2tecz
BvoZZg5/vtauo2/1ml6k9oKSxGKkcpuLdZvE1eO0QrP9dsn2fR/jFS1s5hNK0PVcfMW4Z7YAE25Q
ATCQ1M5j6bkvglPbjkEDXT8Zt/ZakeHFZ6Ne51Ev4JFO4yZuBp8Rht6sufM4JaTRgQYmdFOOeNuZ
XVXqYobl4fhYgVlHMP9d1kCamm4MlRwID3NLGw826fPVd/Y0VDD6R+qsNlabfy/xeS7Ti3tMR4tB
DEvNkGS3njv8oizUW5jtIyfKHlC4uGA7SNHgmbo0uZbdGFA42zPUSn4kqskoyEG+KkrCsDN7kKIc
zvmoMTsL58fDuUY/E3+mS3wqJY4Vuj7OKMt+8eP0W/rTvsyx4DZE+gOc55KjnZYoFyZnnALewraL
Atos6Y1jokHUp7JQUC9e1L8pk9mhS3pqITde5zyC7ISinOCxqU0lQvcss4GG3M7aNj1jjeXl4TQG
CANwypvShHpmNJwPzYdaLNNJac8kipzRejxlPjNMc+oxGh28zkSR9B+saHk0OqiYtIuTbMspRmm5
Ipd5OnQpiJOZ5WI4YjZlaXKMHXqQRuArED9pJDsKaZiXjI64Vi3X0Qz45syX2iUjSqagAfhu4aHP
UdwIfuAQfoqpBGoNqHC9QR40IHG3E2wvNHvCHc9SUt/UMzVZGON73oiRSzfPpiPgrAebLu6NEM1y
EtUjsi27hZyaFsXVNAU+j6mOKz+SHUzbwQbRm43PXSdtbKdYmlDZ8Rny87aqoM5wyR4Wrd2wy70H
cP+/3SDu6iBmHp29j6xTO7pKp6Ntz2BoYN/OEcT7pXBDk9WW1XqPkZPSYIo4pYKLlnirVLdwrBtG
AM6NOAaqfcziUbORYriujf62NydcweCMUgohwqAr6p3ANbhlph+7HljTzLmNO4MWUoos2Q9IEgcG
mqZP7VDtT+UlIQzb8YxQLqIIahY7MpVCX27bFypQQ5n9uDme+WmmCx5mOCRQo6CDainHDdAUqhnX
gCNrTrZAtGDGUZWcjuwXPieZLU9uBiQ0wImTFWrXUQ6+paH24kFl2XXdAu9O3nGRYxXqeDZ7OHS2
Y8GGtCTLavVQbgduHHzgVFpNvrjyevAaXx4bi7HS4SkYYQ+nhoSnP+Cykw7A94K22I4KLLHtcAWX
ZbCrhHciznNvJsEvU8iCPw5QIXT7hd1gb4VGIMZwzBl+LVomBsUH3hiUXLgB9GOab/mRsmebo0yY
clKw22Le+eUxZaW1z2fzbrRewTzF25R1OEFPK9RRNmIWnEKndRBcuBB8r3of1E9hUS1WG3Qx5eN9
M5Z/qU833/D1u1sVxa+6hufMWRfgqg1wu+zaM2j7JyG7h6x6jxz1XJW13BUARaEMmRS71Fuf7gF8
I/FzjT3YHdtfRmGszT5mP6e+T20WYEbK/xHdB5WfHhdmcxumi4RA78Ca9Jfk3aebOJeEWc0ZJWBw
qWeafUovTI07j3n/VDbIIIZcnWgtxRGcX7ZVGrx09smOxgmHKa5mIg9TTqub0xYHZc1PWB3CSvYP
Paplil+MEY+MLHzKjaXrB69j3SDY+eF7RpksXREuWtFCmD8nyqdZlBF68QGLJZZAeQ24mC3j3mk4
FXcmRHJ96yrwLAGOzJu1NG1jwoRGOoF8WyN3ltl93HGQ6KyDTRDkFS3p0vOL0zdBt83gHAEdsmcy
YMqITHyZ1nJdqDbz7P5tmqBPCZ88tUepp2i8GAEvnraQxWt+fn7uXI3txmRafFsnOhHxxpvH7hrd
uw2/UJJSZFFULxSkkrQpn91kjA5t2j7NMQsi9mB0WHrTrgQUWvQz0axsABZa7bjnuFHqedwCKLsM
NgkJkzeIZY35Dto8g2gafVZlBcrTQLOp8Ep301J/GMmHLIBBAAh7L3KYEiWVWNtmrGAtxNSarT9G
465sVFFgRDKS96DR3zU9EK4qOYAFPLQa6xUg5hwGKSbo5R3SADuVufsxjfhGVL251wwhm7qc9szW
tBUKm8UPOxCYVvF6sk5nxmJBhRe5uGRvGwJjQaDpOY81XX7RUxNYfxE7m7Nc7iwLvblqnGtka6zv
EJktqICh01On60yAA2ghMAoqH4m1FeRmDpNGIaS/WFD9HqX4GT22PdsmmI9pITtWqDGo4gxOF/+v
MBPyw+uDP67th30/vDkIJOaA0bB1p0OdReRZLPUq6bJZGpOTKRazTc5xPkaCXCjcSKbuzSl5ihXT
lZ4k9phiENuUKC1aup6Oqkd2M0au2VELPNBsmQ+eWBH3NQB7ysvvFjzMMQSZa15BpDGXu9rlJc98
a8BsONLIhjg1PLZCnocJgEafOGhgbv3okN87AsR09l6Qv6fQaDddPORHOTwOFDPjGE5BDWbGU+sD
9lsoQXQtak/Zl0ABjrl9SuXu2oVt2DipO8umkyUy38G/kHsy8gldi4KbrrM/YMIHp3KE+efYPefL
DCdEAoDLh+HvtYx3AOq3SWKfdc9AN4oFc6uRJayf2f4TrTHyC7rdtItwxc8+T/amTHeEYDAxoTET
cg1Cv4dQIGpCQ5HV752cRso4cpAo/PSMZjvsG2uyD85A0XGcOCkKnfmbIJpgop4H0gxQscyo/VDR
bbdkH80cXHqzfwRkyGu6xXgyQ2KfuoRyRFA2o0svDTRM2vjsAr2snXd2qvtNBoOUL8ja+2r80ib/
Ys3sMMYUxkHFNCm3r3Ky6cAh0Uctysl2iUt5gKEePMKMZ+1NbMfL9IOrwN66ECpgAS+hTZbwoMfg
jcYcRBRH9MVDjNLLkc2+iamFcrqHKk/evOS7GLCLJylrUKN8zoL6PaE8I272+KdDj6D6GgGD724a
vELT9RirzZeSxfp20MF8Yya3UoF8zZd6z1m8v8hAMdfFXxMbkE3qLNDsvOVx5ZOpyH1QKb+F2rED
uToyec0ep7FRj4l6oSUCszvNO4eC1y/lT6ILa260rYf3QNZztbV89TqAvyX7VDIk5NF+Bn+zBtAo
fix76neY8kzyxJvaTr509dMXPCvmgas+DZiMZVRvSnIivcG/tlZkxgYton5p37Rd9dxWg6REiF+3
S/V+cER0BE17omvho0J5oJszCw6cIayjUWJ7moGkVkmNa32OqBZy2ludsqA1OcJJlcII7zhNBCT3
+qp3TqlBuenSHRa5vv1a8y1WFqI7BYBpVmS7TAAXDSb83ZRT3eMV/I0y8AR4xW5ICwHtn60fulFZ
hpTEJqLEyNggIizpJb5Utro3gvohHyZubmIkLgeNfZ8SbILNktUFN74d/8ndmDsl8V81I689qZFY
YAVEpaHUqCloa7BS809tjgerzKBgV+AHc48DPQaNxhwy3MrZ3gdzeep9FAe/CvYVSatNJ/rh0OPI
qKklts15vCmR9OqYnY2NwDgOP+aoopAibz5X7QC+ZnXG0ZHPU6+EEPCRduleOKLQCmXd916nMF0Z
cLlM8+z+x+FUAw8ulwAPQsBr2G0/SwBIQcVklLrqOA61xlVS34x2xsJAIdDGDgkpCG3bPGZ7kkgk
wMq7Gt4wXfL8c8l4ZHRjq7dt5puwytd4OQReJ7spDAQiMU90HWDMPmEa5ezT7So1/toTbav9SPTQ
s8U+9q2Ry3Fk45X294bDdc70sIwEW5qquBZVJy99CuQunw9w5QMOAUl/sfGhKZWdltwejhLTIt/2
9CS9icTDXJo3tb51SCSAfKjuPQxnO5++AslCad/b8i/x092UWr/chhsN0hnvRm5cGooKuHAPk4O7
EivARwwkH15ZQUgrfq04ZXgJoFxTCz57TgfumH0HMcUy+Jz5kHxg/isWceb6pbaCXjhNwWGdtYc5
XZg3+++C6/7g6BEvFVz4o3afcCkUNIdVyG8t2oWkxXe2PgEuWgfeSJJzFhQuzvGfNkwcXrs2SuC0
awN2zr3lfpiLnLdBMpo7R4P2HzQV5Ta+jxnieRV1IKPIwdFIIl/ow2YD72QhTGP2j4RborhC8+Sm
49p7kcNShXnVGluwrUzIns9Si+ZpfIoVM5tZflh98mnm5Y+O5v7Ydw9BVd12czlAgyqY73v7BP3+
uSv9mgAB0DCyiu4pz9EllQVe7A5Et4f5F7XVt3DZRsmCL7gbAM7Q0n1TTfw51ASQ26PYbzYkxo+h
BucJa8cfpQz9T8Nm0bk4BIrMaX5mfL+yULA3Hwyx1IZxNpeQwrcG0btFQT1tx4NMONYECJ5ccN4m
N3jwVmnOOTq2idE2MNeN7C4aKd9jJou3S2eQMQvwQY1dxOfDnKj9yTrkp7lIX3jfH4de2NfMZKdX
81gg98mroOqPxgDsQQXTuWmcYmf3olmznp/L3CybEk/MtnW+pywnxV0mapv3J1bdX9Gi8jOckg8b
LGhI7xIl5PmRWQw1XFevDUVdG04Fu2QhN2x66n1G5MATXX7HA2fUPK1IQMxfA+QxXlQMGCay1K7E
whlDdAkiYs4TCO0Zbwv94fHX0XSdD9tXACL87A4ZmnX2NIwIwt2eVU28cZ3su16L0LmagYiR8Vq9
JrTs0PlNDJzymJoJSJaSgTJj6+Biv+OljRWiXFtLcRl1TT7x67EBTarii6PmidL66NgVKQwdSh8y
SKe8O3A3sC1A7SHzE/cPtIaYbGJwhjmgNrdmHT3JPN2x6dYhC9Z4i/mNsrXiiUkuuMocCnxm7/Vi
nZneP6KszsLZ5Z3CY2Q8c1CMd1iCzOlv4dQ0M5jmgyeRhLHqfrDyDP0pzp5sYpZm3j2Cu2Hh47dv
vaaDEEXv5HQN735apZwZCtKUOkCM4G2Vy8HyyRey7KLJIkivVTBTolrJqxVDcx/WocYJCCRGcqDh
N+jAFrTlbzotX1LWJ9YAWLP99q+kpFfXyQEQus/HYUak6PN3PzKwLuCZZ+vF8/wXqfUJ3M8XnpAr
TID+gBMaX96iX1MVLYfGSj8S0zp7ZYnPqcTN5htil4BX2kOQwnLkJC9+034puwGOoLs/c52+mk5a
AMBPSB7bxp0Wh7aaP4SnL05TvlFKeKOoDySShFBjuz/sDfGrN4fOt9jmmpw2Cy/h5E+dGrF59zU4
9j21EpSR3JoVBixRvhaLBYSKgyiXlQVFXdBC3Fv7Lh+Gg18iKdY8CqA2kkTtrWOAPy0EwnOYKQEJ
a9f9htJ4g4SpjmUFssd203Hn8M7tl+hPS3z2oDv53lQQjltZFq8RnM9eZSSHhE83XfYmJ4YBDnqg
2qJgO6Nzr5XzLEwzLH0G/2y0v2SfYiyr208r/aPWzoQkR4UDU2AXpb1LEv7DKfU3Wirj1stQmqb+
ZSDYsZnrstrDeDmQ2uBeDQgHlyJ4GWKf6zXXjw6rO56lLDxI2Xe99Tp0R7uicCCJGTwEx1qvI4RO
jdwI8QG4N/TJ7zjzkpNPnxmPCI5BQPggEnP2aNh8pC4nUHvOyl07HICB5HvaEepjIoaDR+hybAWw
+AjuQk7DdpqB/AThC9hJnNwvuH0mriSepbNKvxYfSbc1FJtVkeLLwVYTuRwjG7J0WUERez6thunk
gKzmEnih6YK/iX1IhFmH80MBqi6M7DzZzd3I3jCQVJKWJuyQgravzOronqEac2ZF1pgzxW80ge8a
yISpTpedifuThHq21w1qrzlnBZ2VyMoTbAEeTVSXyqi403DqNnSu0lJYcxLxp20mzLU2ymO1VeFF
qBLMSBD4jWS6WEWAKE4LT56yG8XWpXk/MfZhMUbcqM4iLr4FgfZN1utVA4v+h7rzWpLbTNr0rewF
LCbgzWmhgDLtDbtJniCapAjvPa5+H7T+GFahaxs7mqM90IRCIzELn80v8zUH7GAHx5jEtyFFgbiD
y+z7/jdRwcAHqawMwQiMABNt4I0xjTyBRezIVB4as0ijxDLKqGJbBue9RzFQLcPHSgz2HRkDWFqs
0fJWfxuV9gVc35XSPyuVHF2bWg82UgXsrqOdvgUykLUpyI1Kd4CLHpEJCWBJo3NKZ6OzczWYERvp
qwiafkurD71zTzlyRoO/UoTqmtnkK6skc8BUAROjMOjh2unkghq7AC85nFT/CW+aHIM3C9gKIvpV
CVK5FAtXTWpysJ4qDRgv74pm+e8JvZh34ohVDncDFKK7RC0aWwB25tCuR/kOnwF6CU10VcHqlYOd
IGryQ3Pjp610a4S/3+XveqPZap38LOSKdhUN7XwEtgACQjkETHhAOUHbNImc3lRK8VwiVAaTUS53
jZ/zuI4b7bmtZOTRjkzzqzZxMfkQVRtZwY4o4PnZBvnN+7/7/ks9GppXMpJ3NLToo2GGVgJYwsAl
zg90RVBt4A7YApmzpXYASxGAGGj6G7kGEV4OQ3/oLP8xYO1dm0O7S2tDOAjNRCsQjpKK/tcGzLZ4
hfhqkrXNo4j7zjsdywDaYGMEhuWtD4+6CepDJY2/IJNaR6Hn5aQamVNlAKOETDXcd74WHFHAZrL/
qs+177AdMGJFBNJJY6paYJJJykejvk79cov1FkAbHRAXUIfcf+a/UncBgEdynGh6qpCL/hpDUrnt
sECmC4LRXdOE0QwJ47N9yq0D2gxTEz2ISfiYtvhgUuukUUntEegeqUyd4oQDti2zYcTa+TiY2xzI
5zaiSLqNg/ZeaqQvlq5+MSKsqYThShkG/Wb0AmTa+6hyahQzbVmtM3fAUnVL/x4jhO6rxMZBj6HS
3LqPfqJHgO2REjyhd/Bd4P11BTPiIKbRU5zD7EiRX3gIcSJHmy25L6om3BVGUxxjLwVIEIq3EKis
Y64W6s4X/YOl1MmhzDyL5qd60MpCvfWGyW6FVia9w7OeN4mD42RK/QjeW6aC0OBfv8kSc2s1WPRa
1eR/FUEXSUq0jRrOIBzyrvOMz9bxwjpgK+SilpW6WYu/GdrlWI4BrrvKZBF0LurF2exfIAHSyGkb
vtslVUqG/ywmpEDZ+y16D9mOwbMg1FZvmJlVvUXRrxKZDxKeRkWqvcJ35aqrcWDzTOVWapq9For6
UdDCGa+YNK6I6UciWQYJUCJy8yNcmAIu2YSKF7kCRH5AxJSDeVD6MJp58uWN8tdUdljEZH1+QNIT
01KNlhrOp4dyaAGjCIrujNZQfKs0cLxhQo+z5PjEljwHsA4ImO3L00/DREZPnWYeUHRyYJ5pheJm
Yff9ndOFZkx+ECL/WE/cMJHq+Y8tOrdA7MJDqUTQHFBewxSpLQ6ReM95CShG4/TNJajZqqT9fP+D
h4riSa7nGN1LxeA0UNhws7HGXZhxSTZ98jPWSSXHiCsyRVSNTKVH7mVkR4Sql24VZdgjnT9sEEnK
aamiz8J7vBUm/RoPQcQe6T5KVI0OIC6NDQ4rg6MV0jFH8v1GnemRqI2AkRsxwM00hN/9wXOodSDM
Sd5chm9QF+NHTc63wsBz08eP2KlxHbjHH/aaqxzMr1o9Wjnd/ncKI3qKcyHS31cV57HZpO4wczO9
umF93+WU9FGhzfFHkzEuFcriWuQetjWl7K5SSy0pwlmwC31tL4FPjlL6ZUIb8Y/DYdbP7t1JD+lg
JvGjLqipreHxNYOFRiRwOulWpT6a+3J7q7e078NYvaXU60iJbmB2g9/DXMUb0T92h0jjN5XRryk2
MLGfV9dk1eom6Dwdvfi0PRiJ9dYk/X2KNsqtL/kUyRIg4QVuG++LsRxUgNGB7PwSWHRXbZvvxnzi
5TxYj+h18noLX/CMZ4EIQbAR8pI7Nmln+Wv5Wq0aesVAY4QeCGLv99ox6curMKL9CCgNd2qLFYLs
dL+vokDkWTTchQooi8ZMVdcsx2dlrH/kMWbavfctpiv9NyHuPyJs/zdU7DMBx/+PxBhVSKf/d772
UxX+r+u3LD5nbPOf/PWux2hK/zINTYHpCStaQ9ANdZK/GduG9S8Ul0WTUhXvAMOaaY7/o8do/ctU
NBNKqy5Zujyzuf/N2Nb+ZUkwOEWRcjwMzvnP+0/0GGf+7B+qpW7JsCsVBVoy4ikIWi+pyf3UA2UZ
wJuqO+Mr0uZ7JMPd+J5z0+aoW2FULpRaiKapsmRICADCQkVWYUHsDLUUSxVDrRwocFs65DejHe7r
nXovPUz25HS35GMrhFvpwxeex7QWQocAy3I5oqbiGHe9ozr5DmTATrIR9d2Crt6cTP393wN3ylde
jTYzSk/4vQCK/AZCSeUEB3MX7/2jZSNDfJyjrY/nOZn4fTgVfJys96UiGZD3z4KZIVl/bYz4bh78
fXyMd72ruvI+2q181DkJ+z2OicSOjCQhoBjW3Hkcb4xCQytU/Om387QhFOSkO7oFWySQ7Mmm+v4Q
3vX7aG25XJi6s7gzn/lkMMc0AE6WEbdzJVd2SH5fAWlfT07q1q/lGut4LdpicU5jTi8SLV+nt3sH
BgMuDZtuo27Kg341Xin3K4N6Tsb+MKizxsPpx2XQRkT6LbmD1E2C7DR4rW3iInt8FblIDm7ItvIN
0Otd+QwmZ21Kz5nNH6Mv1mkFXjwfwvePpc/1Qk6/o8lm07rZ1SsDe+lDsS0151Wqw4JeyDOpiZdn
UimBsWgfKd2j//AmNN5eVn9a5X1GY2dlYC+tVlQWoKSquoSe9iKegEZALpNHOFTt3SG70V7Lv7xv
6rZz5C0i4F9o7iaYY90L39bOGpj8TNrZcQq7/zT2gt5vxlTyBJHYtSzQWAchjF9MGuc7X5CLQzsU
iLxluhE8lFUKZ2ygIKNaSX9M0BWfsbwUMQpP+OFHafwC4RXN/wius91XU/Mgdxa+PlNQY3U/KNpz
Smfgq262JXRcmGJAOgEKyBZVD2hd4vexUnGTjzI8WAKzu/ckuQG26k/+ttK7uVfVCNo1JsdBuI+L
tPxhgONTnRbfDA/Ccdag5YQ9qwCXqapo/4kh0CxMklGkk6T4Fbc72fFMDfyjLI/6g2lOcLTktDHb
K0pZFQ2nME4LW/Um8yFMdLGxp7ZKbrRmpEbUA8r4oU/kcnWojPd9lTcIVNHShnedP1RlH8Nl9tUc
CqhC1q5mZuuEvEWpeVO2q6BbgcbAcK1r4208etBAg0wKyi9+yp26E42666+0UayoNmrWCBedVl0E
72b09rTQE2NT5/jo2j28MoxQ64yipGLc0bzQVWrcNWSJDurcA9i58G2SZXD8Yg/OHefDob/Ru3Co
qUtR2cWF3pBfEJVTu3vV6oJvYd76wLtGtMfw1MFNxJYsaEQ2HPvwax+p7TU1weG7ooaZi+5y/ui1
ifLcan1yF0l6NVu3tzi3SM10F8FHfe5bGWdjrBJ2aU7ZvxzLhJI/Z2KAXAjC90Wn9hv0LZsjnI/Y
nvIiP1YNeoSxTq28iCV5G+IRCtC1MGkslOG1WsATUDONYn7lYTaotni+A9W35wHcNnjlPusI0D00
VlXcRWGr40AmKI/gbEpHxp9wW7SDdIv31vTsIeC/K0suO8qjMWxfsTA37eiREStyR/W09UBvHiow
LtkeoZX0ujSBx4JSF5LeleoUCoWXY6dO6T6Vfpk6IipbKU7beIN9RInDjYK71W/EOrBdABM7+O1L
xq8xXtpytk1BrBqTRt8KxhF6nZjCPhsSGjGRoEJhbXtE0PAybifH7xNrB0KMN1RtGTEM7Pnk0yKh
eUhYvN+zERPussHxsEQD25XHIQxJ6k3zh5U0oO0DM+FJW9U1mKAgMlyEO+Ei9p4vv/Aq0IKbjDQN
W0S5ASOh+ODjYRjcqTkvMrGhwqalfniljB7q6vjEO71g9nbd4BuhMGQ7sczrwJbUqFWAkFaFuYOm
6KtbM4G7j/QDjnxVpD75SjQTmwTQEw2I0hs1RgvAG6XJGTtL3k467ZvAtEphiw0grcfEK6kUGRXm
nTPmzBvdVIorexCF9qX2y5JGm9BtMe5Ea0IOi6+hQq1j0+mK5FSWZDgdiF2AkF52lbS/A2xb1f2E
mYXVGiaaw2W1D3H2kJ4CPdABausa5Lyss1C4EOiblKIPQ18U6xEeAEof2E3pxXUpqgE4pUjuv3mS
jhhVAOYCLB9uNDgZXQtTQX1C6f20sjsQuIMdsOVRahaN6bnJTeWIipruaAAxjgBgoP0Kkdk4opTm
15SBMgjUzfAD6T9xO1kS5MZSwQ4QzmTWOGzJ6sqLLBMfhrH04q1epnTXWuyIw/0UDoAiqyJX76nc
VY9ZTv24bRQoefikA3OBzGhtgBg0VK7LrMjv0lKpJLj6Ql3yPpYoqCRWihtBlXgs7Ap+lYIG5v3Q
QYXZklcJzJyG3A7rj9qarchFZDpAfrPn0BhHoH8Y626tsO+xDUaJP42L3hlRtnMtC4a+BlhhbCaQ
cvJU7ZQgoE7LRvjGE3e4EVA63ohzr9SSJ7YYrHbEBsGD5Zn4LMV++p1Wmb8t67o/0oS5URpz9qQA
Pzexr7aFMUY3NZtiEyRzNToLx00FDno3WAnNUJRK5VQyD1GhS1eDVTzXo2/adSvfh4WpbwvJPEJs
+lYotF9GhRe8F6tgCAMVo4M+QknZmstFkpiaR1FHyqKJ0Mz01NxsqQVp2c8OkuR9AIL2GEUWfWk1
p97WdSSzliHeZxYWL5VXTk7t0TZUC/ErJgwIvpo1WXxP9VnNcpyOvER46lrV+001t90KkvV7kgC9
h8h57spBSJ/atPPtzgMVj3magQpU6wkY/9LhB/VbOgM+00844kGIGbxHSmUvAciHTRuUTzK2woeB
FbEJABfamuqbR2lAIlUzkTlx8EOu0ABGwFDVGHgdyPI3DFaowgpF1rL/J5xYNiCgjb88EsxNMZTV
Y19U/b7BVRqJWAEHKTzBhi2dJP/XoDbeFdBB4Ydn1NZwP0FSVR5UP42n6yTsUoD8ExDtqh/u1Qhd
JxuzHwYOw1ylB5mu0lHKZbxnY2R+nN6oJKfr2P8YmcA+KmgojRM4EC/rEPBuIi6msB5nEiwsXgs3
U3dIvN4Nze5ORzsS3/LqQacuA/a6DI8VFWMbX21xh7EF5SILwGsXqDG+Jf1cDKHOQTdk5AzVJOUH
sg8qdN1owoak9Iw9Jc3K9hr2q4yV00Ypa3C2Cv0UX+igojRKcZ/nBZUc0TDuKPDFxwQ1XUSvMqjb
13kwevGDZDVpd+yFiHJsMhSvTZfBMUSw7yVHHQ+55WY0KF/1Y/YwVroPY8JC5LcHfy1um4pajOpV
wbgHHxKP+yxSURPwGpo+eVEeqXclPypEZvHqKVVpuIYLWF+jcsPNo3nhDRAy0w39DvysgVZzICEF
RBujCG/hWOVrsleX3iKWiTKZbsyaauKcZ568fJQgS2fYeeHoN+ZO2qKuA3a5oG63ARtvo7z7xb/B
jfUAAOuIQQ906uvoZvUx+zGb1USSaN7qJD6qKi3efWkhZsUQUBOjKzzJW90OHXMLuGnYylRhbVoe
27UUWp4z5PMMmpgUSywU0DRLkxcPEzPRRqQMiIn1zw62wU3j5ighvsV7ejs3+v0IquJKBVW84Tqw
U9djRERXd7lWoVevPdLmt8Jnv2aep5N5iGuR/mCPhUDx07gzvta3s9XZBnMy+pwP+Ffy/B2Qddis
vs8+LgCNZApkraWYsgVg9zxwg5R0mRRVRl3G32McVu7mkceZjWLtw3olQVY/fijGHyK4P2TPqAYt
prpIDUmafBY2WfxImUTaz2/78iawqSw4iOVskaU6eDxIAb5Tqsm31U445K+fv90uTL41l7x0dApl
FR3B869G+oP6ceqByUvwRAtZArBGhXhX0HH7PNKFibVMQ7EQF2Bt43Z0HqmtFCVSpHJ0Gu1nml4Z
qGEI4+7zGBfGdFYjVlEmFhXLWD58hylMTBVTSGdqJVKw32m9EuB9FSyW51mExXOzr4e4agHfU7LA
rGcrueYN0BL4s8HG2NM8s6EEJEh4ud7Xxg7d9qp0zJWj6v0Q+Ow3LFZODidDmBJ+A/bNIQpV9uik
DipY3/4uD3WOVMII2Fh/hf+ktqedff9cejjZnvoU5oCRiI3nRLXhcby3bGXXvKHptEFWxP58PuW5
JHP+qYYoIWNiGAg5qoqyqBBx0yhtPsBcb4/pm/rbv8pfjHbTbclD0FXEJQbRZZPl5JJhAIjaZPba
T/hY8eMX6JLMe0JXTHF5IkPCyPwiYpuKR3+v7IE4U/FLju1KyeZCGfM8zmJgQfD1WGkSJzlobvcE
mMkGe3uEhe6Ed2sFotVoi3H10FLX1fnwwSltO13PYzls6L+7ihN9X12wH281tEklzjhGUFe1ZdXU
4pkzQqqdj1ZvN1zHjo+Q3wYru123E6/8u+Dm82Vz6fMUyUKB1VQRqMcH53yVqn2Tda1Op5vn3Hba
Shtgqd5W3Xh37f24T1fO0I8nG7SAP9GURV0xjKOqyee+em5cpfIrjqN+/F9+0btu4sm+C8S6LgE5
zl/UOxiy77o9yABSAnnfX5kr2+7jMXr+QYs7OAgi7HcEgkXT7zjVv4Cg/2tlhj5WQ89DLO6dFs3p
zgtN6kBHc2e5w1XtBo+oKFCzX9vBCxHOufJ6Hmv+3JOxa4fJ0NuEWNpGtGU7sAfrQR13GjIxDgWY
FxgHNvIWXeFKhRvKzmpqsTaei6uPG4OHU8kPQMbT2kS/UJIEL7g1bNFVzT0VZztcTevW9oCyuKmg
zMqCMK+Y3v77q9u/EGij12S60fe14+vSFqCxRpdJ0QyRg/p8iGGIybmHmTWC/J1tpo96+Nj3+koG
cWkYT4Ms5rFIZR9lphnt5X0Z4odk/LayKC/cNjje/vmKxTwN4aRjoE4AdQdp/waRlo1wE+zFvb6i
C/uxQG+cBVrMDSekGlAfZPVnT3qPXxHP1ELC2Pre1Hh0S+lK2iJd2m6nX7ZIGeqg9VWp5ct6e3Jl
m3fFUbs1dsIxdM2Vb1uNtbjJ2gmQPWwY7MoBYO7ah+DJsuNDFNpoOzjlytl7ocFpqHgmsexIo+f0
8nzloaDY4GFn0bFSbBj/4ot2FR6zV+sGO4n78i56mxzwnIeVlXJhvZ9FXSzFNCq1dOhNug4O0Eju
s0jZa8qBsrVhGzsksHdDt6/LnSev5AmXMiJep8BRLRlvYGl5taXRoNTTSOT5meLFvwLxBaA50L4H
/aja9UNwF9vBC/r9NnxEIHzNl656Q+lsbQQurKjT37G89JoxUmsB8PmfQ/XVcETyB+H+n+QPZ7EW
T7NAqH05GJnj1oaq4sJ9cfjMHd5fm/o+vluL9/FNROdFkXE3EVUcO5fWeTE0+WFoAZRRWLM2CSat
zXOcQV7s0CH6fCF9DGUqYAAkUhQw0SgUnK/esAPhI5lK4WAh4kbU0M3QEcMEnk2+cqdfuA/OQr0v
rJNbMM2NHLtDXNkLZNmQlTxIOAtvafe6hQch1bhDuztor4Tmp9GtLZZ5E56n8edNusXx0yRJTX2M
Jl1vh7fGz7mxLNgqwqkUVnCUWn83fLwqVN7xgH6BPiDQZi4Ckoqy+IuQev9d+9LRqw++Ji4qnDvp
tt0N+58Q0a/nqs7wBX4HriJb+dW4t8Lt57P78VecD/li3RYiggOlx+wiVGZQAaXz7Cn9ysSuLKHZ
Y/Q0u6FliOFKwLxSONmqY4lmkq+/MjslilzRynr9eO6df9HitLU80YdgSTAUDGG900x0lHbFGXRt
1Ob//2ShSklIv6Jl1GoJOAcV0AjRt88n5kLx5fw7Fjd9wJMuaefNMEJ9yTfWz3TaZC7P5oPiotNx
FGxk5L4Ge3gtDqJKiOMcJEf6kt3I//ltef5LFqkAspxKMVn8kugQ7vMHvEtsbae7+Z2/CpVZm7zF
pkimYdI6AwGKsfwrGTI3SH9R+F5Z82vLcXH7l5Ug1Uoxr3lY37HojhgndO9V5a+fz+HaMlkcnUEG
Sk8Gg+uMuoXNefOchOPzfxViecdpMLE1c96/WSC96GJ5g3Df1X8cwqDoStnRlCSDCtz5Yo/jLi4q
KaudsMEUiL4t8rOa+3kM6ePxS11bRgCIlxAyLvriHBq7QEdqAqn52jEfzGNnbvKd5XAGPte/4m14
J1yvBJwn+fy8Pw+4OJPy3Es9VNdrSsry0ds1z7yrHBCSnPlspF1wC3p2G3ynZ7pWzb6w/M4+dXFA
KZ7QJmFIZMP6osYCCpboeWFFOvTfPv/G93rl4hupSWmioVE3ny/x85kDRuGZ0F5q7rTe4a0DR/IJ
43p9F3ybro2vOiUVvD3Rz7YnY3ud3EpO7zZvwnG9djTv289+yeIIsWiyZqaq8ksi6z5FdnSjDxpC
PcariFc7mIDpP98XlMhlcy6zivPqPf90E8diJagMZImtW9WH1FK/fT64C8P0+cnOmIpglzTFwix1
WSzuMgouDUaEjrjTEtv4qbjdc+pErn8jPaJstSHDRZ/oqDj5XXYTNyu33MXwc50K+xhVBRK6OCnh
+EiRX8bNe3pv3I1OeRR9Oz4GLu3twsHxSzkiqU5jbUvw/wcc3oUda85VbMCbJPs8Sc9HWKI7jt5E
0cwlXhc5vmEvf+tsa5cj+7+RgMysVknmP3G5iE4iLkGbKbaGnpIQsa+MTWKAi2keYu1FJm3Sbweo
bPCzPp9keeUjrcWxlBlSkckILaCE4r9mvvSkifGvUFe3mRYei0C/oot+q2dfvAgdRnwtNpn/k96q
Y6lXvDB3saTfMoDjPuziHZoSyuZ/Z4NQY7zEV0x0LP30MFqrYLcLZxtTA6qJA5uH57JvE2lalpR6
iZGoi24AuivAa2hHuZY92HCgvvdb345Q83E1LIVXM9tLabypgQoFfMrasJa11M7TvJFGKKLx5fBW
B/ITAiw7z6pvcyX7Ffhg3H2hvE3hmtmRh1D+FEMNzFcu+UuLBYrLfG/xF5qh58tT8OVm8oQRyar8
jq5wzDDk+ZuccRRSl6SHhmXeymq5kLzw3X9CLg65AmdWfKInZraicIwU6GCjIfD5ivy/DO6fIIt9
HyBJqcqNSMd8l78Z7tzcAPwFBdSOt+v52Gq4Ra5ELCVHCLtxEmtTHObzLfuBbuxOOUoOhi3O5193
6Zo4HcHFmeIrfdzyVmDSpPFrV/i3k2m+ouyCLoKbrMzWhZorry5aNuwUdQ467/2TJH4QoFoFcVs7
tMmf40eZDlX8EP+ljNvpMb0Gv8y7D6hBsYXxFOw+/9CLB8tp8Dl1PAmOFRV4A5/g89VsBU5Rb32T
hlH+kG2rQ2BD6uRm1tGkgP5pI36HngXaMlDu3bXa74WdQnGKtpFpqmD9l6kXRE/RAjtac5CHe2kf
7kDCO+J+7ZPnL1qc3mdhFglXj4IMPC/CYIDUKyilZ9LKlr+QWM2HHaoy4NFkY5nuWEUQi1M/EQEx
NRVNW8m/q0SwqP7KJrxwvp4FWmx0E5GX1ChFMjgEBQzjIE/mVVNXT2aAlbSL1sfni+XiyJ1812LL
W0FDLjPyXX2q/cqzdB/U6gqm4cLRZXG1qhKcU1Ka5ZE9mmNkxOixwteSn62g3wXF6NbVtPKUuBxG
NVXMIERVWx7KemEWeoHMpFOK+qOCEgMPJISZvv2D8TL+RFlMT69aHmq1rDRLgleGAMImELED/e+C
LCZFhCuIWrpUOymXqGl8CdvD5wEunU/MyZ/PWBy9IBWQ74UACMECKsD4El9NG+/wkyt7Nx1hvdqF
3R6giO/WHigXyuM0GE4iL45hQ+rHEegHG+l/epP+0XMNMrtxr6+c+NLFTfsn1rtN4slBqOdRCKGJ
WL2tfI3RiAFhztkn34NSiB6z0tbdMtj0r/Jt9vPzAb64i2nak0AbFFHfn6QnkYMMt64h0bDMxcls
ytLbUEJ/qx+fYwGXkRxcL9TO1bz94hbAOA4LO9UEXbPIKOtandJy4tmAUMEm38ycJ81twTCl3OMT
haTNOrHj4gEyI6dAnGgfAQJSF8syGui100r+QZTBe9fpyp57f298ON5PYixWax4poZ9PnCDyrjo0
1yB6N8WTdzDoq+A3bgOW2kH+/ycFI0u1kC7QyfNops/DfTKJviXWXCxWjWYc2G+8inMJY5G+/ie7
/STM4kjJjQSZDYhVjjC9ioAjfdRWPl+N0sVJwrFAlxVVwd9ykY6outjVeLLNBYkMTf1N4ea77Ko7
QhQ9mvti52+1f3TCnIScf9Lp4AVRWMohey+6tp463BV2suMfxfuZMxaBPj+2dLwlJ3KE7Rqx6uI2
OAm9mLcg73IFBzwko6bbTP5ZKN9y7cvnI3rxZDkJsZgzvy57QTII0SKr2pDtV9JbjO5oonnHzyNd
nDtNZH0weeSUy1pAVCHMkzccJepO7L+Yx/g4A+XixJ2Q+N17mxRWYfxjJeiFZNkCDzgD1fhfGHjn
sydDrbBinsFO4+LyYuEFgyTKBvWAHYqjsxkKaVxy9GzBRXRq7Y64tFpRErNo88FRVY1F8EbOIF7g
+O3Uen0UaoTFZaNYOaAvrZHTGIvlCTNFKVEi5b3fXtdw9FGrAY6xsu8ufwi+rgYZ49yuPB/FSuok
Ko9J4wjWfhbMHryVAJdKm5xMfyLI5xHEKgC+miMj2cGp2cRXuKxmLr5TNjcMJId8m+0iYS3opcVx
GnQxP6YwVqKFI66jIrfQFOOTV2Fgl3QPuERtBcznVJQ01QZFUq2+8wzlxUqGvZUW7SbOspsgU26H
rH5oknFlq1ye0z+DsZhTYxQiSC78Ljl5zfuHQkSiqn35fGdcjkHdAbgox+nS0VavCqAs2JM6g/pX
Pub3ShPshmityrISRVpAqkS/jgQ9Jwr6j5vYqreWpG5nnZn/6mPec7WTMzpvsapoRqF2hqj6EuSq
g/8R9JIO6dzPA11eMf8etfdKwGkgRQDr6xFISadDp2M5YqrABpLghx9kVyHyWisBPw6gZcBZBzeJ
0YcpLc+vytdKAVHI0UGKx/aM3VQgoaS+fv5VF4PwoBElAJoKJgLnm6/RoVQWojjL79WujpJXBdNz
0FZaZB/Hjk/RAUiDy9agRC8OkRIWZthjw+IkSDAEY7k1+hhLxnE7olrqZQ+ff9Ocfp+nWufR5PNv
gnidl5FANHlo7Sh7qxDrEwbw8KhVSCLWf7wUit+fx/x4TBLTkEVkCaAg6Ms9VZc+AG1zGnHXUJ2g
gIm8irf7eF+fhVhuqGgwJM8KJSwdVVcxd8g3VnY9OXQp3OqqcrzmCCtSscXnYB2vPA/ZYkhJxhGt
NHVAFdLSXBrJodSfenPGTDdbo9qqznRlOM1v/JLwb16H2318e1hI49JBkKT3p/DiheWHXdsVQT06
IUSF79od71R3buk2xxrT0GaDFvgWZdkfCWnzWup14XlHcFXRjRm0zPG4CI78Gs61Qz86zLMdD81u
ULtnT7EOgyFCFbsN+uivMQkObSe8App7/HwlXVi9FrehZszptKEv24mTh1Ih22VyVL+3NUhovvKs
lq3TI0YtjeGmL2TXRAn386gXQFhU+P6EXb4z21zxysYKJkcebQly/a/6AYPSH9mV1m1h1X/1I8y4
NskOVZyVyPNVe7a2dGAzGroWYLMtkXr4+XaFX9w3RmpBUDtKruoMe8XfILH/8DcIq/kmrl0ZH/bq
IuDiKVZJVaRnJotZEJB4wlorRcD584/6MImLEIslhOg6ssItIURlsDPsa/PkkGraztDduHVDTJSU
Vejjhz1zFpMC0vk4NsCoqePMe/SoHgFYHaXrmQDT2VC3tVuSX6DGmBM/0AWq1hAsnw8pZKTz2PC3
hTSiSoZM+IS0zhMyqP9omcxXlIXlj/iheimougH1RB95/0nIIyOoMXM14nCTvCD1ZIt7ca279fHZ
Mo/oScjFCwlj6ChCxxUfGOo8yS/JnWNiOnjst7pbAbxcezV8zIUXERd7QRrKUJBSPlIsbGzqXPOt
3gm0+Y1p/zd1bFVd5sOtsoi42Aw4O8F69/lGDIBeqAvUdvlXesROdTPYg1MXG+8V0tJ/XpdYhF1s
kACyrCb0hC2MxE0aNNOoelKG2n6+Dz8ea+dxlpemZglFQn2LAT2GewNu8vfQKX70CK06MyqYlJTH
3/hjbSIv7v8/K2eZlUqdP9VtS9jo0BxmpD8GE/vUXcNsv//8D2fnSRz5fN/13oAwo8x6iQ75beZ2
+9bNbhtqIWu0xnegzGeRFg+mthHDIsbPy0mu+wf8t7fpHuukeJ/fpk7NVvDseIOiwNyiiTfpDe3e
nzMoH5sVHEmfEIXdkpasnLIfi2qL2Z2PpZOcPAt0FdIbP8r8PpGSoLFfbZG+v1L2tHRDZwbIeBbe
E+CWQ3fteLi0c3gVAyKGWGTSyj0PPuQ6zgx4ODvVAKs0D159sQuvYV2ELrLF/+m7kC89DbaYaIgj
bJee/NKjz6EbkaOqPJOnryvb5dJdfBpmMcsB2qDIFhFm5qgo14BlA3c+CSTbesGgcZV3c3EBnwZc
ziDKASBoCTgkX8RC3naatRsNnuWIlATN9wLTjwqzeDlQVtbOpdvyNPDi4SOjn9DrPtl0Vz9MJgha
BGZm7y1XGZ/kIsa2o/32+eB+eGotpnBxmyQJWqgF4p9OTFJlHpP2bVjLHT92C95j0A8AjqxQK12s
Sc0fdAkRXBia2/xNzHf1dxCzdgkHNhXhM24QfdyuMdEunXV4rv875mJpCqrVlvH8uCtnx+T2UUTq
Xx6+6MmjOF1XuBUr8Uo37lK2cRpxsUq70oyaSu+J2HdXiNV2G3RmipWEYy3IcmXmcsdv4LN6VEqk
sceEoN99viLWQizWYJQGIN0mvqOIqb72CRaNXz6PcPGEPB2qxaIbk3TUqjkELm85zptfdSQlNu3D
9FpdhddR7ZYHYPGAhPaZvZrZXz4h/6yMRTZTYI/SKTlDiHwzvhZfw/34BWn6+GZUuH9LedNf5+6s
Jrzaolsb2UVWk4A3ynPjfU2mjp7KblebK5O3utcWKYzHm78tjXlonfRWSG0EhJVHBCS243XbgUeg
sG1zpqzzwi4fJP8eVmOR6PtFqiBeycd5AKryBlOI4kpV7j5fORdH0JQNFam897LN+e2md4EXJPMI
euXPOrn3kFL/7wIsVmbbBT5Id44qPLyxFfk2S578gwgWXGeUInUNVYjzT4gnHl6y0ZEdBIe6wS2j
67efR7g4EycRFstMGIsBajMR0BzFVZ7kQ0wfYkNZo45evJZP4iyWmlVRP8164szcL6TN/n77tNsJ
nWREJ/3t6rNgJeJyjRVjaZa5/h6xZ53hS7CZn+Z4Lx7r1DbehPWQ8920zDCVPx9pLO6uFPEfT9TY
TzLUPe0KoXk6vmhjHaLjGqTn4rGIQAgFD8CZ/M3i5MXEU0n1kLRDxBd4o9FnftNcaR/bP5M3axdg
swpcbP3Vc+mqPA27WPOQvrBOn1jzvA6OHZSucsCiMLjrFIwWcfrGFTp5Gbvh9+fLdP5jlyOriqil
wlBS5Q/CKEavDEWMJ58jxs1uBn5gBP7Q1ONLb7Q/Pw91aUechpqPlZOMPDYG+Nz1bJ1q5F9HBIap
+G+R5Xn6PMzFpzl1SINqskHxegnIEcNIi2LoAnQU88wJdTe8SmgadZty6z3hTo9V2DpO4NLHWfis
M5TQxj7ofXhtjTXGrJBsed2hkaP0q1ZeeVXU/1r5ukvrxLJEqpBgtRCAXGwFLK/GKG9YnuoO5aHo
UBwG82C18J4TN9wVv7O3/F6SdtJvbB9260Dij3oypJGn8RcpXd9hrtjPFXRwA46y9R0hPxracbYt
4xdtrC+6BBbD2+Rb3NisrUbJ2dpi5bfTnlBWD2+bcKWBcLEwcvqL5vPqZF11sYoyfMWIzJDd4Tnv
Hdp1dnpQHPlVwh/s/5D2ZcuRG8mWv9Kmp5kH9GBfxm632WDLnftW9QJjFanADgR24OvvCUpXzAwi
E60aU5tM1SymZ2weHu7Hz1l83X1FIHJzwO3kOEiKOvgjlIaAyR2UfbegAV/J78MPEBR+h2xDWdus
7RtaquCXcYGRtK1v098PdYEdR2+JZumgA+Vz0ZZY6n2twQ+LOhRtMuO7qEBB/vJ2m9nWjBQZ+V/k
22GF221yWYRJI8KGpENNhP4YRLAMJ/T2spW5IytJkglcG5hqGDT/dAnbNoLoXP6xqZM7NdtqzQbU
rWjflyGpAujNFZqzVosXGduqnO87scpd0SBs1aMOgrHQrsWTNtiyFjHNAENt7za1La8XUzIzN+eJ
Qe6ujibwTCYDzo64ze6kh9gVnPqF0TxAawtCAouZma/lCh32PufV5MLBrKVjIDJnAVlj3+pe2hWw
9JjUKnqBkMtC1DtzleAOAf0PeAJkVLq40RWJWWg5hOWAd05sCs3qos5XIPxy5TFdX94wc9tS0kCA
y2CXKD2xnx8deSOv6SRZbL+Ath7KJhCJhGyKBQUd8+/CLtkMHlniruWhgjYmIXiZQ+QMoMjXpE09
eSmgnnNhqGYBYIamZJwyvs7RdXmPsoPG3uaSP23gQXfJodqxpSp8AmXjhaWay32eGOS2Pi59sw6Z
Qciprrt7ZUduAavYm6jnCKvsOgaB/2Li8ysgns3l0Si5DUJBMakkFoz2Dqo5TrZlCYhmy3Ac/Y/F
BODsYfvLGrL1p3skg1pD2rAhfpDggCXGgBICsn6yP0Ibzq4lZ8kk81Jf/AnKcpohs5Y/niZD0JKm
l8Fj60nFg0auRojZDappN+F93y6EAbMH4MgUdwNpAhEqYsEUHSYb0Z0dFij/NaFz+Zyxj7k0Iu6c
6VJspoWBTBjQ79eGSJ+zQl+4xeZ3xdFQuBM25pWUyKWCNJ9PUGMAKtynK8sDXIM8iGBFG5faW2b9
1JFB7rLRtUQAHzTmrstER9K+T933MXzVlkBm7AhdmjvuiGUZJIAyEWYKwbxBgi+ySxn3dA59VqBE
Wr1fZ8Mv+UWgDCyID0ClRuSCs0wfIFg0wmZt1Y4AQA0IOm3JlBaignl/dWSHC7mUDBqnfYE1Cx41
kCe6iA0SR3jqPGNb3em7yF9KJM7v98+B8fvdNIimxzBIY92GdpKXQnN96pc6x2c2o6xDeVCWFUs3
8H7gBlbpzVglucY68/qnDK/an6zUhco30qOLJBtfTxeMsVBSQzRvwO2feiixMwexk9Gyo10Hq9wH
x1uB2hojLmAVkQi0DQ55vnyg5wf4aZMvegngfh7yTAL0SkLrrrbODqBYBvmkgb62/4Se6evCyZhI
lGQZ5yUYMLgJDfohlKC63XuQrgHBOPiRIqBj+83lYc3N5LEVbnskkd5nqYjIHzKHtihcK9HTZQNs
KU4PM2jqMACUc+YYkPQwCUGQKnW4L3XEiayYJvvqLyhD6Kd2uIEERYynH/2wM7h556hejicW8JvI
Hfb+6FboXEBm7z9oXJiZQkNWQBaJYaJdXedcvTqEJni/sTFqoyVbIOUMh5hGZENtJXDyUOg9vaEw
3VbgLwJLe7+qYoHcg/c48fO6pI+WmE5rs1C6v30HgaUFzZAGKCxh7MMXHcV6KhVQpM3FwRsUaDxW
EKb18loJFhqF5g4Gu7YV1u6tf8UQNJClg+iRzqCm8YPsTWuCRnYTvYHVf5JD+xoqyKaG7BJojRh2
im8zzS0DOVRawWE2TrlRXEpt8RtFceRNvFftAXSgwmaI0dduh8ukFDOb2dTgdtC6hx39hVSJSWEp
4wTjmh3cArTTuINb38kUmTw0zxWO4cWv1RN5CyfQT+IdtOTMv96MGPyRfW6TK2ESVBqkmjwtuE3S
EMhksOWT7IUksiMreIOF49+/sJhJVQFSTQHvLp81sVoVKl5l08GvA0gMtb4VIk8ULxWM7yNLulQU
n/F7COZBuQq3ZICBlfPtqMGhxT6JwdapY9PmEJoiUgiR0GoJCvo1msHIPg3x2diuTMDtnKcd0lpQ
ec3ptrLMB6MsJpuoZMELLgyKT8OC8Tmeepp0nqC/Wj1k00A8LS6l5mePxtGAuBimLJSkGicYkSzo
WhcPgNuB5fzeyJ+DjP5933IyedztJChZYjQWW6V+sGWodMrxQq1kbsrAdaBaIgomYBrlgs0q6BSq
hhDHVJN72bhRhcbN89y9fDvNTdmxES7UDHOhNNUWRtLqNgAEcmggyZIMUIbBf+PPl63NPB5lOEmQ
KSO/CskWvt3GCCkxIAPYoQ+L3IEk1g5dE/Sb0IPx/zMVqPlJ/DTIOYwAUntQm4DBuLq1rNtwEuyx
/f3yqObO0fGg2Hc4umaoaZSqKcBGoZRuJKa3Ik3cOMu/i+O0kO6auWpZvzDiZ0yf/gUdAoHtqpVB
ZeJRrb7NKwW9DEX7/2mDO0WdmCkomYS4YLTCGeXGGQWysOvm3LgJ/SEoEFl41vNcdZVu5XiCYhhF
oDgBtDV6o9uL6avaPAPedB13on95iWbShNh4nxZ5xh4zDinENGExL+w2tSvApwQv8KmArvrRDXeV
0yJMXxjm12ZSQJuPrXI5UKJLnQiJlRbowlh2P3SloO28oqAj3GQHVomaHM3R1zWiBV9aiGxnjjbQ
zoibgfdFpx6fVNMDy+jDvB68NAPUbwDfTZjTN0gcZc5QFFheyHktOMWZdbUQBqL6xUDGX5r7Y8gm
hZYUQNzNyrXNIKWhlydhdZVPUr6ZRC12u4KQtRBoSx0uM+9K3Ioi2juhaIf/4PNgoOGrSkhwDuAV
aPaiB7X12GUkDaY9vXYsQ7qUA54JhTC1GlwzmG70L9h8SdYyKRQoDJJg21DIZAQQatWDaAvtjZ9T
JQVu2Flv5QTtsMubecangX9GUYEOQwPalwCB8VpOSp0MUELS3aYqV+DUvAqCxQz+DBaB8WqA0gTN
FaBo5rFoVg1JQmjXMHCsum02ukMhd2ybN4zKsnBRIb4OnqNlJhN2KrgX04lZzgGZfToJlJkVt4yU
F+TlK8NjFsPtUjw5gxQ7HSJ3jffaIKMJoUI6oi1NSNYnq8no0bJyKIWXdMicdiJPWiDc57KwvryK
M678ZJTs50e3hhQlJJVSWDboixHIbqMs5Vpm7iWmFoHLFk4AUgJcAGFMmj7qZonStwBYMehLtq2l
3A5jnu2mGmWmXxiPzqiRUEBFQZi7BZW4r8xIxqqVA1RtxO65lo2lrr6vJKe6Auw0hDoZeASCmZyR
TOn7IoxiVsI0wQTkTXuwNgZumUEIotjS9+hAVqr9kRaOfADFlit4MzuGfQVI2jEhURTRuB2Dfhk5
DwsB6HBJo3af6trVBNnOdSrXZF/3g3SggYRnQtFIq1aeAsiHD8PCxfLVz+I7oIsFESjLK/BPBDk1
ktySMxxMre0cRUU6oY98FThV6MTYUwLtpyGlC0ZnXOyJVf69UHRiHaN9GLVbu4UqI5Ixos36543V
uKkOxNcWDH7dv6f2uNtTqowAiuCwR0fVzdD659TQ9AGuwpDt1AQa6vIG/upWT81xbqdu9ZFoXYLu
INN4KAnUzcUs9KTGWOr5OzORKHWBLwUkf7x4AdS+ytJSc0CIDsaLsgfvgaNDCZW8Mcbv/4Aaan5k
f9nj9S1JHxcG5A7/6DiQaiQNGIERlK9Nh4KAjtFSWTdLQOZ5o9AxQW4Ez2e+B3BoiyTMCKZzypVb
S5v2wGvYVrikzzMDumHL9mmH7aIjP1r3pSrIA+wwxmUGZai0lQwedUe3GZRAesK94Sm9Ld7l/S/t
mE/TnIPtyk7QoPUH0+TFALqXyXkptbpgZeYaPh0h8wZHI5yoBbYOGWZYw0gEyiQx8ZgQDMtCQEsu
sEFHAongzFwImufP3+fwuEQEFJwkbajhbFP5qgjWBXmOQpSblQUUxsJG4fPKENgLLUJxzEGKuyWy
sRsm3SVL2J55l/nXYPjeiSkWocxpYDAZxP6QdCydaaR+0AYroRB/pFrYOZ2+xM/B7vDTSOZk5T4y
h0crR7NaIH2OlRuS6FlQCtNNRXUxQzW7TqgDsNIN8nJ85UGqUqWaOkwgpFdWOrUNZJq/gYzQKa+U
zNUAEbA28go4MLp0xj88Bz9APOfRrsDepFCVPd2aWQDu4qDBZSiZcbIPg5Y4YUWgo9ZIY+CIcQAZ
mqp7NFlaAaJrhzzsEkfJi/eClLcQXBtRYoL6ZxagvSMshuIWQShEOyV060+qdK9TsXIFoZJsKzV7
O8+MFDphFSQsU4pi7CQQh+rqgzjAUatpEgBRPWbPYcZ03qdmuAdZ8GSPktb+HERUOVUzpxti9KoN
sZ5wVUaC8LtW6tbCK+jrwwtZG0iFAeWK+Bwx+umkiClpzHEg2NDJTxoE0OUcncKs7DSCQFWDCPry
vTXztoU98GiDbu+Dl5yz12PiJi1pB5RaKViLSGVdVVB284ZK6O8D0g+uJivdNiWq7tf5GNqUTVBj
jeZNbdYQj8778bq0SrIUrs2dbDweGF0nSHBQITidCGD7q6gfJgjUlaWdl8GG5JZdaNPCBMydsmMz
8qkZU9cTKA0jza8MEYXOUmP6ArRuF+Cycw7k2AoX97VaV0oakVBMSAVPBgyAlq8aWOZ13WvB99g/
XV7VuUONbkvFUBkM50ukK7RGmbWiPHiyjI0K4sS0c6QhdmjTLYRZc6uEnLpuylgjxLTcGS4QZ9JI
HAePSLdiqtjUQn7EHH/hUGgqgGBoQUahhGdgSqIRXLRozPfyavINaI2W40FQkZgYn0m2GGHNbYlj
a9yWmCrTgo4YrDGXiCYOqPYhqYlXJAGUU32RHIArhGG7lPCZncqjQXJ7xGglc1ALmA0VhKgD2tpN
06b5wk6cfYJougwGGl1FczOf2aEQhu/pHzDVDg8gJj3V7zN/uT/vK98t3ltHlnjyV7kq5cmKMKDG
BTZygq5XeQ/iDUZGXoNmwQYdpWttuhWUrzziCw+Xz8DsKn6Ok+eBzYK8iAUxHD0C/mK8Lq+ETn+/
bGI2FseeB1IRvAAaiCROnUfYt0HS57jB2E6BYLFf9m9Izm1YUFxHfqO6sbpw4GaPNigPDDhsA8SJ
nElBbYV+UPB6i4EWELppRSvjXtYCMA0GtwvD+5pLASyMUZ6J0KEC6xp3uKOahlFDMbwcgdw2CqJq
Jctj9dQUBvXHLC1cddKT37UmlDaR1Vh3Ag7wvhaa/G3hm8zdikBW48ls4NEj8+9mMVKtKNNM3FLQ
JxkP5qv2DJxmR9BpjX7KwjZ32EquDJXgfMH1zG0jAJlwRxoQ1ACU4HSJMcikIBSu1DTG6JGShFxb
rW4urCqbSS4UAqYWyUBQoiHd+iXbUiEZKOkygAS9FNxII61/jBOpfw8hRBxDpRK0E40UheDHBMWS
5g6aQP2FKWZejf8K8HoIPHBjAIbCLXY2pXVOgOv1IKHlpyNIqUXTI1lwJYOHJx8Td4DaBBSM/Xoo
V5Fm3EHoenX5O8x4QAmpZrgmZEVZi9jpXCd6aVl5jKyoTqO1qKBhVg3L1JGUaUn0ackSW/Wj2LqZ
JKJ3aoUsqPAMJVy7ju9KssQPMHNUT4bDHdU6Us1irDGcuBveQ/Ar27H82MSCZgN6tuDWZ20BKAJ2
HgYi4IsivRKC4VTLISw6RoNXtla3V6gs3OrQHnXKiJbe318qoCKAWWD53S8A7TyXY7ViYWM+CtfA
6z1VJk5fFRdLt/HcShkoWxsghgdVG78tQwxF61oYkoUuvUP7F92NgVAUtqpO5cIZmDnryIqxM2Ci
/wb+9XRXKDFSVBBAx/4Tg9puS2Ahclj6mLn/83P4v+S9uPnjSNX//i/8+WdRjlVEwob7478P0c8K
bJS/N//Ffu2vv3b6S/++Lt/z+6Z6f28OryX/N09+EZ//p333tXk9+YOXNyCbum3fq/HuvW7T5sMI
vin7m//pD//x/vEpD2P5/q/ffhYQWmefRqIi/+3PH23e/vUbiIqONhH7/D9/ePWa4ffWRU7+sWP/
+l93/8/7319+8/21bvAhkvpPUIBB/gDUQijGsKiif//jJ8o/Ub4EboWlLS3cfb/9A9LeTfiv32T5
nxqoMtGWIqLSgBclnBtql3/+iLEDodEIjymmqiD99j8zcLJWn2v3j7zNbooob+p//Xa6QwQGB0Ll
GQICpztDJGHWh1Un7jI4wZRoUNl+PpqLPy0df/LpPv/8ZM4TdSMaeKjcizsJ2clJF+70RPXGPlhf
/niueP75+ZxP7QxkYhLoH+/IawsI41sP7pzv7WP1QzuIkZ0g+4MBQTPweUku8/RK+zTIRc+mWEJn
J2zFHSWTR6vJ0a031cIzMrudhL0Azs+oe788uHOrwt3NkHOgcjDBlECumvrGUJecz6lX/RwDh+Eu
kHqXI7i9XdPWbi9UtgWx+06yhWzYXP7q3Pv7LxM8CDNSzE7oKb579jTsm2vExcj9Vc+qYic36br8
rjd2XjjS22VzXA3k0xyXBhTiCNzHUAPc6W22TyZ91UXWtgc0XUu66xbPG20AKmkgELGXvxHAhiAe
tJfj+i6PWojFq5u4zu5j9BOXjYgmC3Tk9OXCFj2N8T6/Gud1i1IzO6MQxd2gxS/oG4ECFHRP0H6o
6uVqJOaCmTObRWRrfXTlg8FKaoICEx6G31VQwuYLK3nucznXQHKhqtMariEAhjzsfh/qp8trdm5e
mMGjL0yGYmh0EV+4bRU/FgtHaZ4LAQgbS1yF8UK/iXFmq4ucfyBNIRtFOok7TXk3lenQNMAcN6BN
SQ5mGOMWNIxtMgqe0faO1QN0XaTbQtR8IrWPWQKtycQCYBNc0KPohoi+k6netHnpC8Z0bVDdjnsI
7LXdKiOCF6n5IQ561zQTYgd9tR5Ey+nk1LPEOxAFY5+l9lDG+8rUbKVL3bB6GsZnU4i8Ju23RfJY
199LEPNoXXg1ivl1KxR2zGBageEiFrnqB3Ty57KjtIo3BN1KAtWjkVSroqHOGOx6RVjVmMdWKg6p
tFON6ylC3wn9VsiiPVTRKo5+ZnEGsijDBQWi3cg/Jus5ZkhFpVp4W51x9zxSPu9jLTSRT94l0yNE
SKZgXy1hhrlWyc+DxLnDOO6qrE1xkHQKvhsA1a0u/F2qIT1rvGtd49C2sAeKo93WdqSGTiuHfom+
AKg3bKIEhY/sVVNGOzbIvimprWnqOk/kXWvEOzNT7oJB/k6kyh3bzru8w89cFXyrTF4T2pYVdnjX
QX2j22ZFZuuxCEUW4hTVyzSZdqIaf8RfJ+HX8UX7kVb+fOj8z/QA+3B6nnBMh0kSGnGnmMHzGKPe
gyBPiL8HomJPlrAZ03cphtZyq12PVX/VZYC6ZNqG6MZOiRo3wPugawi0n8Rnoci/U+utJY8xAW5V
0VdTgFa3dvwGTLHTRVCAkE0njreWgoy6+k0tANRp2k2CDR5ktSMB0Fx1aEfSQQEQPZAE6jQZGjkH
ZFZ10yHifS89BebkxgD3gE/ezpq/R4/2OQvcRRAIZtu3SA7uZGB69Gmwm2R1eTU/sh5zE8w7cgla
cJkgiTtAz5zRbB0FIY2lvgnxt8Jy47J0uv5epXfNeEXiF6ne9i0EyYXAltvRqULLjsyfUxK6WRM7
Le0h7nobg1CymCQ3l1EDuPw15/010Den2wDs9QoF/GjcIWxeE7U5xMLPy58877ChYHX6yVYUtwG0
h3D+sq1ZAC1mHBJQIhXmVkHX+WUb8/4DIlanNsqexJHV47ZphOsoelODa8DhFmbmTKz4hZ46KbMu
qUfsjcrPN91GWcfX6o1yR90JhOL5KvLH53rp3sH3ndsrXJRYpmUelxJMJYLoxEJtd1Dk0kWUzOsJ
DTa/5G0BFzydLT3N606qYaUZnlXhXWjv4MsuLwRXQv48SHyMqPf6VJARweeu34ICwy191j0ZrSIH
jCs+IwDMfKioLxQ82VNmbsb4ZBy1ABUVuwFjkUEdpgqrPEA3zZi6lf4EZdlDFSDDmnyvihdl8DsC
qGBqHYLkKUoaZ4gCJxJql/GatB112qBeyVT20k7baXrgpKbhQe7XD3J5XUyW3QeGExXKljQ3ZtZe
q9mDGOd2nb3WInXNbK9Pta0Ihhfh/EJtHDp1jGzp8sRy3e5/TazJeSihM4ZsDAxxF++DA+NYje9h
PFPtBuExam7otLlR7/u9vk4TQDn2hrCmxboOXLBIovVsqZ9OZvZmtqjJuTO9HOsqijJMuGuu0pvs
zkKLbLLL1sp62A07An3mehX7Iegse3TlyPv+OjQcCUzPt+IapUb/8nzMB2iayfmrMgzSDFWDCU9P
iML1id913U4qf4ip7ly2cMYj8oIMtJkmQQ4SXMPhysg2Hbm//Lln/KHJ+ao2i2Kcc8QjSSRju7ih
9qKiRCSbyGiiT+CykXNfnotfVRUk/lEcTLsUMm71rgIVzeUPPucNTd5FxVXZyxnihdKtveSKrJn4
ogDmMmjFrZiYC9S7Ftb4jFfn61usWc0AjG/a6XXp57nhyomxk9XHyyNRz80R56rAwlrVSoQ5AiVE
YesQpbLBNIuGV1Cy7oLtsJf86NW4D2W72Zd+4kXQQqjWN0xWU9uCqMojm/RJ/2lsc09DW6KypXvr
1tjSB91vnHRRNPDMLBhcgEYSEZROiTXhJZXYLcUDMAhsrV9CwJ7ZjgbnV6BuRNQKHPs7wG5sI3kY
xBst6m2FgrGof1uY6nmfwRNKRKOStcYAG2X30guZTfRoaTue8f8fD7ij52BUpFU7tvADlZtcNZv2
QHHToDB/Z+KWWbqWz6QlNIOtzZGVcOqyxsxgpXGpLTvATlzdsQutdSES6Qv7RTGhM3vSYP//kaGy
wbOOAtmFy1O/TW/o1vIH9L5F2FmTV183j0vcA+cMcQ5isCoyVClGpFNQNlg3tf63Wm3+uqcMzj8I
cllqLftgQq6zfkvqQ5ndXd5G5+5AvuMpbceo73rMjr4CcHpVrMLrFETUlh9sqp20iiF1G3rpAc9e
v1klfnjod7+8Mpy3kC2oJMRsC8i3+ko81Ctt1+1Ud9gmDwI8QP44fLs8ynObjc/tk2yySFNilKDX
2ncPlp952cpyRL+5Cnd4LflLTAlcSfqvtdK5sw9BlLqiFJYG3/D7g+4wBopqH6zaFciLvGSjrJKb
7m56DLdL83hm332heqOI06saJjNyOyjfaf9+edbOeEmWBT8+OE1SRgG6J3Bw0q3aoxGuvE7JIiyM
nYqZoIcvL4tDT9W0wFUxrnoApMv7+pEcAKDdq35+i6TAoqjzGW+sc+c/JeEUpJ067ZA1A5lbfxc8
WTv6aG7y9fB7foUG0OyndKgO8WFJa24+24CWhNOJC6N+zI0GE1fQFIoPsSdOkw3+LLvSamcIaiet
J2fIjQWHfW79OfdAmjCI4gLmdPG6G56ScOke4/Bzn5uZe9WUXU07YPDxzkYLbWa/9RAlg9q8Te0f
EtAVtf2OvAlilQH/zu3nzm7wj+mi3cMrbfzjpKvQq9Fe+5aCIVmxl5CtHCzi84txniMLowT/U6ad
co9u12lTbPE+8AyvftFfurvycVHm/szcalyk0Apl3FIVhvrt4I+H+L5q7GqX7KWtvs4fzbvUyZ4v
nzb5zLWrcZ5DmSQqKAm8IfWqTX6j7K/p1ljHvn6j3dWYUQM8MjGI3aL7+Bb8W49L5E3nnh98MbJv
MqkFenfYPe1Gh2ntPT1lWObvmQd+eT/0M8fyIgf6B3brfntkKN4UX2DREbA1m3EEGudmTNChg24R
UzxZrwKQT10x+Q1I+oc0coFYFqKVKgJQ3NxcnuczXk3j4o5EQstTVxk4LdouGzfBcCPlP37tozlP
k9G+NJoSniaGEMAUgJ5t3OWlthC6c5xXf216vis1yQIrFQlid9kUnR8/Jhy6waFlx4QNvCWM2LkN
zzmTGJ0cZW5gNQriD7orq5vLc3PuczlX0uQ6zYPBnHZAiNqVsI/C77/2wZwrGBVZlxBJ4oPLmzzb
BM1C2uXMPuExw5XSZrERYjHzcJe2oS0A3EgH+/KXPvfh3FmvVFIrFvNfgBzbckaQyb0tkiVE0bkg
RGVX4VHIK4K8gpgs5M2CbhtruhNaqSNk67YBrieRPEt7tIhlaxmxVQlHGSwYRLpLpdUgbFKSOADT
rVppG0Vk4Yo6cyOq3BmP2qgQlApfqLVu2uL3IEvsMpTXI8nsPs+dQnxulMXL4Zwx7oR3RaSWbZaO
O83OpK0QfVcay57M18Zlz4zMmVZA0KeIBkY8z3Jpq6xMcCRE7q8tLecEhg7C0SXYkHZRtg3SH6R9
qYS3X/toLq5oahRXW7Yl0YTnBE3mZ+ldJMgLa3TuAvrIBx7tmtTQlaqu5GEnV9gt3WBPXegVY2k3
wNpQSUP/yGgDN+cp4rM8tjuxQrsKIR6ort1eJXZTQmtFBqGbFF0VueCmYDKCDNpGDZWFuWVzOHNV
8FJaky7VetbjrIciqkbxZhiXQp2zR4ZzI8Nk0FSs8NGFV7ogkL9SvereWNeHZJXaK8hl7CXcwJlb
HqIFf872/sxg+PYqdSqCuk2YxfFaHx8YWksv11qzNCT5TOCrcE6GxtWY68wz9tjrkXqr1YU7VOtY
LxzBDGwhrFeWkvwQ8tjupAlaxb/nxoPU+xKK9FFmuU3/anbqJiFXUXKAMq0nN42bqOGK6s2GisYh
7H5U6kL4c242OJdViTEYvfps3I1aaRfTQ569gcTJUaUlYvYze0fhXBBqli2tFXHcSWIF/ohXoV8A
xp3Lz/N8yqmmlWEk5uOudRgL5bBXHfQ9uUw4oncr73mvONWq/bVrSWHDOzqkk1QkZCyRKzY6tAJ1
b2HzFLRLjZvnXACPfo3ScgB6H6tAvdZTt+Wm2gSshfUmWUee6dK9/mK+WNt2M3mB/brcVH1ucbio
Q5G0qapaadqJsuzEpuaY8iKpB4sw5s4ZF3nQNAMTAC2wPIBOR9D4MTxtFdhX5cr0Lvvlc5EZT9tg
dapQ6xDyxLQNrvgoP6Lc7YlufS89Wu6v2eBxlwLgECPwtMzG5ArP9S0cL3jbpsdp2QbzDDNT9fFC
ONpcVgzJxYQGw67DVYnCDcR9RZQCMsEG/NyRu1sVLCiQs/HbnR5XXi4XvtzcLDXUngmKPvzYkfVS
K0lTNUAsdHBSwrcubzyzmtYL83dmi31gGY4+vY3LSAv7AQ5mNfiDq0BHPMAqdd72NQEv7RI90rmn
KY/U70a8AYocdpg3uBbsGE0I0yoHw0OF/PWimTOvJpnzA0PQEGwJNhwnBzshuAecChbAR7uwqc+t
Bhds9KIQlZWK/ZaHN4Mmf6f6a9DVL5dX4xxE4sMBHa1GpSt/HvigLhxqfhNoso/IrdTXNqnJbUGB
MqUOqa5wQ9mtFXuh+d4nUH1H/1SA/lULvUZEAsbnIUbHEXpXIvmhHG4n69FIe7uRHkCyYVeAnxhi
tBviAXJ3xM7MfIOM0zWJNrq5buVtGo7rmggHoQr80TAACwidQEXAM23HDrqZ9WOGyyIAhVkt3lbi
wuA53pW/HnIy55Eazcgqs+vZFhlXld+4ogPghVesUFl0qZtsGGMya7JeUubjWnI+LXLRjYHmGDoS
EbVEcE/rxj0J0QGptX7a/iwC6mdhCqjTd7JY4D9z2D6irKPlDQexCXKKXIYpeHm+VsclMrszYcLH
lB59cBL1Yq5aAhI/ENxS/NpRduAB2wJC5kKnwVF3GV5qm9vLu/TcQn3c+EfWoICTkECDtcKj3ujI
Dh7dxcq4E78F/n4POIndr8MD/bX0wUeD9ZE1iAhKY8q2RS5Vtj5ibAWK38kSLOnc5f5Rfjz6fEj3
EnD6YjQVuqQUN3bpIbw2N+pNtgJJpmeBLoU4ipf56cG8C98R0RcLzvdMJPqRlj+yrKtlrsvVNOwk
4DpVMFiiOOb01UMq/a4F1sKb+uxqcR7LShsFrxZklNlada7qWNAsTNYgr/ca8CdR8OUPq3hXLtIi
n3GRX/qmoR/fVSomVJpuDAAVRKo4FjQLFnbfub3OuYkEwKZMTzAe/XZwhz2ygT/K6279s3XbTX0z
3g+HHPrtl419xI8zV/+H5zhaoiAtgS9t2nFnxK9pVOx1dauAkCkYH0z9cSpU38ogcFW1dmyBaqvR
D9RMHKrpmygM0SyLukbWrrIw2dFRwqYd/WaAOoCV3crAgWfVzzBN7SJ/H4a1ll8ZsicFpT3luts1
omPWk6vGS9R30jlvxyOe1U7qQEyE7EpW6+5EelCEJW5Uim6Xfo8DyanpWyuTFVjbHWNMfTmo7DCt
ncDajyMasdtiU4xAYis/EjnahFBrVsrKLwoEd9JrXV2RpHUGiJSLk5MZmtfEvT3omxb0Y30er8Kq
cVp8Mu0eqHhjJamn0XtR72ySvildZFe9eDeMki+htZxIpZ2kki9mYL0C1l8XdJ8GMlD5nSNG9AZE
gTZa8d06+dZHO5m0IP0ARdxbMoxuAoowrb8ug2chvekwuzVejgUEHfVGt838myQMTtns83xbp5It
J4XddXstAgizuUvT0m6VyAkNwB+p6SgEYIn0cdJujAI5EpNcxR3yvCCzzcPrYDSdjKheImpXrfkU
kSvsSVuaEq+G1ojSbtQ6RztzBGaHZm3GujPogjcR2Slp7BoFssfSUxeaN+ilcFLJ+LV3kGhy76BQ
lyLKUgFmve+MQ9S81OqCtzqTPxK5pygA+VQbM3grCG/YCRr99bL3s/JQ9IEzVqEbltm2N38xX8Sj
xQMlKdCEMQ67PP+WxQctG22j/3b5VJ/xIDy5iSlF5dQVONQBevpJIbpm8TBW1NH7eMFJnbPAhaF1
24lJy+6Uerqu6Xc92fTRa7qUFPiIZme8Eo8Zl/NGQKMRXKCGAtTojA7qgjZFxSn2ocviaJ606sHr
LKIaEbm506PClC/G2OcuTB5CLaVRqiQlrId7iGjhRcyeDYIjoB5ieSXEC7TVtxFqSaiJsKewsLC1
z46ac/y9Irdo30SeD37GRVvxjt5F69Ah9k/DkTdMABwWAwd+F1K8hSuvl8l4ztzUX4DSZVlJeUXG
HTKN7mBlrg6uhlHMnHy4i8csWtg2Z1w0WGRPj28ltJ2K5BKAQs1LT76J9CZAcyQKPQgPWNciWoXS
p2iJAnP+ooZ60am14r85u64lx3Es+0WMIAnaV4BGXkqnNC+MtARBb0Hy6/coNya2Sp1K7fRDz8TU
dFE0wMU1x1hpjy4XOjR5Edr97LVGGQD5dy1N/Pml/cPEu5/qEr4n7bR2F3p4Mn7IoJ9t7opFtYg3
JNQD4Ue79JHc/76rT3f9z00BKtrfT6OlGZmgEzmu4Uq7g8DHoktQLgCzF6XtgpOYTWp25Tt9dzB+
+q3TG/0jLbDKpBsyHWHWJhsH557iamxWD0WtMH3ugsp9k3LjJDF0+PcqTiucdYAmg+UKNHKSMHMK
Uo3TQlaBKl3fHHKcQh/2EG1PNgGF0YUNDl9oWnm5rflZupFFeyWjuUBSMM4BzKM1FsQBVnVtW+8Q
CKLtGLM216GV50Du+83pceJLm4qKswG2p/neqj4UJ2ajPTG4J1B1ToGOq9doS8KfbPSq3s/7BOLr
d2O2s2BwCErJ7x/052oJAjl/v+RxVJzG7TDYMwD0g9TnVeTw6QI/fT397wvPRhSXyNFO9Yu+ilYI
If7J+bL3CDDDFTOuIIZ/PjAN9yxeARTpZLZE966q7ktnM6q+k7BkDkZtUabLqFz+u9d0VsQmZsz5
aGItQq2ubjTaI8P5/coXsl9Y/Pz9ouKySRqp4Als5cVqXm0Ye4GL17gvWbm0yxu9C9oIVEz73YmO
k576XZyEpRhWBSgXY5LviqHdcQ1jEBtCkKBaQGLoyVBeo9ZiYLv7IoqY62T7Mg/MqAZzCJKf+oqL
ozAn2iO3+v0xLqyjczxzZ9hjNCnqvHZVNE2iAHOY3y98gXABSc+/30+U/ef9VJ4aol+B8jFddWtt
N95C1HDeDSvkwh7HMVyExk4B/JPsm8Dx3Suf/kIAP4cmO1wTSn/K9vrsK2qlF1XLuD/8/nCX3tpZ
iIs6cH15fQpxzntRHpRryZf2jc/7Yfudw5LnTuX97KKgbzSd6k1J4+Y2lS+5tucZjIHjEzr5rWiC
Pl5AiyGrXm6gV6+uiPMwFas+2WXVUYtfCHSZel0w4dIB/2XPKrQxVOooLJ6+MtlDb+oVFpwMJCeA
TZ/HjqlFw8w0bOtQxPBldUvauSVLnN7TLNZD7v+rHNZJcw8LaEoiiJ1X1Gmz7Th9RsrGcVe8udFM
DGI8rUI+uq6KrTpvM3PdTZ9ds6iMQFOerfQumQ9KC/GRRj7VTrKM0/LoavVBidO9NLhv5imzLDfQ
uk0+LGw7vTGRurRiBUEz/b6xnie5F+JxgrwyCGTiznReumbTQFRteFTvEVBQ6TQMwsWBM6FP61Yg
EywdDmwiNmh3m8Qlbn5njttZrA3AvseA93ur9XJrK0aLdQRGloZL2wFMqoi1aMjHb5VZUA5eadLd
y25taFTWflId8BKnalPL27lHcR0f1OJuLjZ1tFSVXVos4nxT1fupvkvqZZZtLK540oJ3gROMYqmj
9Sp8AcinK/epHtO5eUiNdUU+ClTGmdjMxZ0caq+uPOPESGw/uOOn8EAxHGaO9s4W2tOkFS/ceuQo
+1rlBs9vXLNTuoAtN86xaELPVFJXEgn6qvVx+IX5KtuPj5A3C4Gv9rvQWJjXioELQ1QoOf4dJtpp
FHMyn8b8DOMj/Fh2Z7/1n/Oj5bnb9DCGzpqvxAt55uE1idwLude5eBcfiNA6jSC1S8HRqNH1nVAL
23GCiacD0zT+8XuUuBCBrLPDJ5Zk6p2OY6zvSq+fCmYkb4Vz/P3il77SOcysbGdTrWx8pSEYltOu
XOWrEdmjGxIm1s5iWiR7Hv7+WxfgXsY5zkwpo3guHfyWymYvXyiPMgTKCwrGnLUMhhgMoAiqsYc8
KHxrkXhJkHuFj39QcCje7zdx4W2eQ85GQvp4tgd0zqrnxoAl0EhofLV+Oi23n+LuWT41xETWpYrT
nG/GAIMszGAigBJd9tms3VukoRAdJAxaxiBWOH7y2OdX0uVLR8nZ+jdyNLzKET8s9VXqbuf4Skfi
wigfQkl/b6waRFIe8xHrAxRFF2lyImhhzHBVySlBUiqnezkvRH2nzXRL5o1iPyvmuzYDjakueXmM
0WVV1WbHCxDt7JdMa48Qr2ZKA92vMjRIcyWRuvQCznYJrBhllWgA1+XjQM04UOPn3xfMhQufMzbq
OSFCgFa7nhQXmmw5ZBqvARAvKBZAkuXvl5vUJO2btpvXysKkJrgILX07YR4BY10nwLU26POfnKMk
/bgKE/+5b2LYZwmVYxWFYVdoUZ7MadwnbaD/m54bXh/UG3vlBO2+WF3rMRkXSsZzSkeawXzxG2MZ
A4mMleSX8gUCtImL759DgbN4q4xD4la0Sfd4H2j91V4ZHUr0TK0qoTn/itTtNKbAgIO1PmN4NL1X
024UGB1JalscfrB3VbVV2p2rczbNZZCAbT9kqTdl82Zu8qWqcyj57tJRYYaqh9J469U33h5mA/pP
azvem2THE6QZ16Q1Li2Zs7zOtZRJy6MTnra+NfgaDcMru/wCZwJCLX8vGIgsaakRY5WflsuJvFJ4
qS/gKwStAUx7T0hZ6EqEQ1gxvooYdKjpVUnTn0ObfRbaoItIlPxU0c3qe8kPVqld2bmXVshZ6Jqc
rFJ6JZrW5H0yH/uSmY4M43utNgP7Kuj/Qtg/J5sU/Rirsp2QjDjISSfkv8XjgEjxe4y4MACC4dzf
34UXnKjcNEZQfWvacHttSDthdsW9GD9SO5/oRkNHt0PN1VTMbAjN08yzBbRpGqU8dJVOp1h56aFN
RiPoD/x+Wxfe7Dn3ZAbRLAfrcVo7NnQxbfCcH7UZ5QuSRlEt07vff+V76PTDoXdOPIlllBqmhmO9
Ad2EBN2+2SdhR+ulFfT7/AoT6QK6wTjnmsSOnlSkwa/Av2JZr06zNaTZmK2hERkoy6tJyumT/fQ0
Zz0uSN7Ok0iRSZKndmevtQXBP/FNts8/xS4/INFfjFt1UW3tpetdE3S8lIadc1JKklu1UuLpar/b
2MGJ+TYsUhCFDCRE+iJbwfE78n//YN+gxZ8e8SyKDKroK97jEa3mIxoq5loQIDagkrRJ7YFa7rNb
Ll2BVjd6bQa/cbjlWemnM96aGPLMNXAJqhqYTbGJxwfdWpEYdJNxW8IJx22nMHOeDLiBQRtFUWp0
lRJfFruueJz13VweuO0bUE/Rwgkc7Da9F/J1Kq9BbS4E3nNAPyn1ylLjHvOTLt9y4kLQ8BoH90IA
OQfvmxguuqaOvNEiz3DTphWIO861AfKluG6efRFiFobTnq5+iutjMAcQZqUaTX1kSj7wNQALSQ/I
W+QDzfesIbs6Sr70zs7iul4ZcVcnpwSvTjG2S1hj8ysL7VJYNM9CexKV5ij178hQQz9U9TkbF47n
YJLQeg7dmUjsG3ZNletCQWaepaq2ikTNLoEb6oIBs8QCSraYFGvXkPOXXtRZjB/dKVOtHg+T92+D
s5via8iSC/f9jVT6o9M9K03j1nqPomEJ5Un48wL5GmbrgaGbR78wdt1GvnOVZnHpo3xnan/8nDOP
6H6r6ennqo35BGa0d5J1BdEWJmPtsoHZmBqcTFmvkgJOH+CHeHNOCphsyAwQSMufSD70PqZA5uCz
P8jr0LcLQfufKH+zUWcLv3B8Ueh+pJsKmv9fv4fLUyf2p7s/RYQ/3peEgt+cGbi2ihlgTD+fdw/X
0FHf+/una5/t+6gtFKeCssVamnALElNLoTP56mg9gwXY0ei3bXKD+st3SsnKKqJFCyyQFVHHOVSQ
EaStVYaTuOHiXnGgXZVvXf4yTq9j7eX1tLaAoDfH3K8md4aDmOJXGqK1MazMHHjscu6gT5zwkqUS
HOjyDiZOi77UFpYw6ZTOAZHdfsgC6FQsYAAE5b6J0Mbql1aMHmiOBl6B5tVMQp7qwcjNezS3kZRG
hbUoybU3pF3YdcZZeNL6dsyFxNt/enm7j/3Px82K07v/h5Lz6UI/fYKzGFVCP5pwN8HSeXpJ6G0Y
hpuHr4/fl86FBOycNWC0lVv3Awe0ZXa9yd3b2VMtuc+zN6P4mOcrfZVL8eMsMJldRGrIXZ8YX21Y
zUVQKgCOCEzlrNtsevr9US7lX+ekgQTAUmMU+BBr9ExpS2e8qxkhalWwK2/rApwdjqJ/77RUiywj
PQE/S1NlcZQHVrIcwNHPPMXXxMK0Kqo2kG1Djg1jj+8I9S+rG3J6t39scqWFyrehKhikks6P3dtK
/HdyvP8BQMJs6u8r171sRhVk93Ua3TmjQw2zpRkUta58ltMy/WH5nlMAANzTR63HjVtaGAeAjtjl
nt8l9/q8s6bgK3fDf9k5O8f/6/Y88XiMwTG0X8YCPR8TSdwYXetgfcPJf3qSs52eR3UrC1hXYYQz
BHrIl/jPU2eQGoA/Smh5QCwPNS6sUVcN2OyQxwvQo6SvaVDhGf8797r/+1xn4UCZyjFVIkzUIwcW
4ZPqJXAEG8FWA3JMYvFZlghaCLtf+XwX0kpylrPEfTlbAzwn1jpZ6XKiGeHUVh4UxWYzKGp53tA6
K0KzgkHiSfS4Uz01GlghjjDzuHIPFyLgOYeAWKWULTTsoYfx9La/vz08O/Th7sqm/l6IP3zWc/ZA
I8YxdyvEwKqAKXqMhoR25ETsSPGkup9jObG0a8G24awwTKg6Y3fMER2zvWLq1DFWM5ee20EvFuxN
oh0NZwS3bqnI90LcpuPw7PKIpq61jrThTQ6vaXsHLIIKYnYi/W4eqOidKyXo95b956OQ8zyGA8gf
RZUr14IciQKVQOANIgce4s7HYCvQiFo0EH3URo0WWCEuAGkdXCP0DvMjd1WlFu3zV6EbQCKINrCh
p6FVOkYzYiFKjC0wUcLQqC5mNoGk31VjaEEYsCIVdaM7d0JXUwkzqXhWpzEtuUZS+fmIIueZUw0f
ZUHgSLkWaoPhFMATODiq4qA4M7VAJk7t+Yqsm/FjpIK0/9+BEGdhobs9fslojhkHh18U1+qMCyv4
nD0icjIVxGxQs2sHU78T9bMetV7TW2hPi23DP5Vmm7caa4awJ8tEv/1951w4eM9pI4Kb0CgQKJ1y
vu0x9zERmaq7zF1L5yrb4tKjnR0fE8SyOuxQyK7RBl7iM/38fEd2+3B38/sz/PxV/uFK2DSizTLi
jGvhRuhB3XbKlcn9pZHcOU+kjOfEjuT3nZ/yfuEhyUTWgEoDHUuLFn5Gdyj+/Gn97ySmjO/q+o9D
vIamtgCGBpMymVG1eB3Hh/LfSZIY30i9P67txn1SFeRUNZm3gjyI8cGqr+RvF84A/ewMaKtUFV02
Q2RH2+tz7zn2bVPE16L7pUV6lh22eSMnU8exjRY62sUimBfOCXcfvj8/cF9ZxnvlcK2zdOFJzskX
TT411aDhA3TDioj7LlvW+sPv6/RSh+y7nP3jAzRJ1nQQcsasJFFg7EpOZr2UqMcGoiNzMbCmHylJ
oPuVGIGjfbi1wfKiXOlDvy21mf1+Fxd2yzktQzix1gkLpbrqPCnlMW/v/t11z3Z5oiaaG2t4OL06
FmTJ88Xv19WdS2C07/f5x3szpFHA4KMANAf7D/6XeQgpwz71lY0GqdyUjs/xbd0FtbkzIlYMtIIX
MArLkQJ8ZsGyuw1i50CEpwPHxhcKZ3PiG72XkdeyDrNNsijlFua+sAuxwXVww95hkWBdHKZJAJey
wcAfomykwINo72bMonIhhN9zZltM4R+Ntu6iDz5Q5c0R61bAoJPqD0KnXA/caZO79wLiKl8wBDFt
qFr4ADHxlOo34qMxHkq/kf64l9pThe4Sip4utL5qYOSA/4Pio7kkYi/g+wkVw9yhrZLQroWR9U52
m8xhg4KnozVShIrqAKkfhAlMLzAS2jI+jP2hiGjV79BBbKpVBhMr0oRz2YfKHNRCX9T3pPHcm5io
C2OEXJlWbobj9GWTIbC/ADHUnzpXBso7ZqTVtMmsWysusB2QUzJznpZa8267AyXlpoI+W7mxv4ba
r0WYiZU4nMyZc5h5evPSvoVyUF0fTOtdxV/Ldb+BTi+0ZO9rOMNAqk+5dQoSFuZrddBv+lDUPjZE
cy/KBbJWywQgn806neFLiGSlfSEiSFFRIamofR1Xtu769sOBPjrcmKE0DVwNwLcU0JP8Fjcmd5jA
cMyrMzbcQ8V0BBMBMsYtIOPLPPZ1SfMMCsKfUrqeaz+N2JapvoEJGJ3NUPtKq1UMFB705wLzQyuh
NcH0tzZQN0bK7Bths2LhbqAm6Ra+hM6kvp1tFg83sn5JJTQvNhO/Gdqw6RZKA81OmuleXXjJ7DfK
Qt60E81v42DonmDllvEQyg78OQYZAAav3JtLT94Wa/exdvZCY6c7qMMi942n8WXgrFF8eTC7nQNN
ZHAb9BprfZFJzy6WmuvZxh5oU2L6teGZjxGH5He9M+DUmQc2DNreErDaZ39CkZou5K3Lqa5BQwwt
En1YOmPQRQxqnrL2lF0GqLTLZMa6cmmNi9FdxO2xwApKVy0e+hb407Z5j3KvT2Hhx9xNB0/O8iMt
V5NK+1UCdLs3Fcf05GuGBPAYRVuY5ZbF1jH2Vb2cI/h1iZsWfRfHE1Cxz6lIw6Lc8NQbNDo4RzSP
zEe07fmTBXW7OpxyT7y3WPwxU8ATnn0MTWWJv4jNQ7VoH980PeOtV9XbqQaIxRuxcsxb16ZuFwJM
hP+pxLdmABQSz5kmwkrz4jiAXrb1mj2lELm1l/JkorPQv0rIfxxyWIs5Kd4GjR/dN8zP44bZJgO5
LHLvrNkfB2wnfISN2d63mY/lqkPh6aOUywjfOqPu00yWdU3VftucbpjhB/jToH1U7WIew+jYJIEy
4fW32ir/zJZ2Eqo2w4go/ThROqcbfIo6+sRuMbuwM1hNIDBzp8CJvPca7SGZVm0aIj5FC4d/WlCm
LvnHCI3VFmoTJk0wSk4Cvexphb2WMAnYFQ8UdWe0LwXA/3CuN7exHkLJAAJCThvWOYN7veliirmr
BwaZCKwh2e+rlikg5ODf0SjETaKg7U9g/hJYUqonJ8PF5Twv2wHmlJ6jwT1MbEb9BtqNprIs8xvi
QAtt38p1KfxBLNOb+F04zEGDkFCDIAqE5ga2lriNql+J2CPN0kSwz5YDWq1rhzAHE/aa6QRwaRB7
qDktJrEz0lBYH1E1obxdD0CNgr+DTnP92EBFE4GgfcqI1z+MOSIQsyOgj6D4uCA2pL8DFYpQDrVe
HQwsYqp+WhPT1qKhp7/3OHz0xxyg3xkS+D7uy92rWzfb1po/d6yYjjZZgO8k3ux1HKIFPQQdARCR
IugpxYMKyc4vw/aafQ+wU0PzhaHQ4V3aPpesAd+hXKWvfF9iZacLF4iAkcnOL9KVYYe5CKdmPwt4
lb5kEe0KOusw8410Nj3UIJPLO7u5zcdVokB2/dNKUVV1GXWmQ+0+DGADkHV6q2xgQnAP4RiGfzG1
mH06JZHCTk85CjS9ep2zTWUCYrBpGt+8dW6GR/4x6et6XDQfc8+wzyHB5snU8pS4otNksqJDJ7bC
GicN/J5SULAgBdn0nmoTJk0kMNj7nYuZqYvwopp+cjoa2obCFoqSuAjaDB8TN5r1iIJWE2aA8fUJ
4oU+Ul1fN01Kh/TTrpOdgbFaglTetG5myOMbQ8SszMIZ/JqNodElXtebC8AI9vnktapXY9rgC+Ou
tnZd8p6kx0FszBimmHdxt0mimygPexCs7Mif+l1ZPlTpTnfCPIMH7aoc7nHc+3MdDKrXuD7rzd2g
bPOpZ3GMe0WIaN2NMXfe7O7qDEouOBPBrR5PbuTFl6M/z9qbHj07TjhEz1P0rPVfGf4/WwvVvvST
clhN2SGN/NzecPvdAKuhWpU6ENLxB3ISrvZehHvTHSR9rp/H+xIs4jGBTBy2FVF3EYrxrMw9zXnA
yCOIlXqR4gC2o88WyJIRQrpwY82c+znapnq15RPE5FLAttJiOfe3KjFwpzKcxzJ0IdQ4hBn0NYqw
g1tXacilYeAceZtKmAm4dTD31V2DjVEUqHTGN6m0S7TmYGi2z3HgK+1Kq9WFOnYhRDSWbQHclJsz
6ZjhqDZsyqxl039GeHawZKmd7DPirrVBdtSGGkVma6zvEXcNE/4YFm3UexKltFMIjRRr4yYH09jb
6iHTEG9wCNiKA0mVnPHE2FaOsuetsnA68A2m+wg9yEzgDOo2JtaBzDRPGZeNojEu8CDQpM2rj2ZM
kQZkIWZEzJkdD25R6PNDkQ0nbhwZXozEuzBBTlMk1YA0bbIi0Pr9IIGPQtcC/J1Flb5nmsEMYa3q
Bj282qGywaeKclaSl0QBNjgrqd0PNNd76sQ4Zs2akWaT4pnd/NUovopSekOvh7aDFTOTdZF8N8js
TPfbAekoEhOrvydtsnD7F97t3WItio4aucbEeBcL57XOK1AfNWpXwssc4euNE1TpMdVLL+lvVKN+
TOzhdXJtLB9lO1axDiCtAz1bxDccAFHTL4SasSTWnvWCYJIdH2Niw7YSj99vCbiGPFbCKo8CzrHZ
UhrHaZCi/Q5oTDNDQg5P3tcFq0e+KvEX9a5hRs1Dq4l8JX4s83ozCD9Nd3N7T5SXgt/IFJsXjMwm
zzG4wbmprWDwu2/d5ag7e4xWfIjg4DseKyzgrHnQ+SPHMw/ywWphMh9BKSVuPdN64tikOi98F7xg
a1BoRCpvLjSgsdOQ4+KRgQNVDVUSzu1OV8BvO/2B9mB/t0y0Reo4rAL7MnbRRIvLh4S8FA0E/yFi
okKiSPmCIA8t6xtN2dvjS199dOaKd4s+b5Zdd1PF75WF8YO4K+04sLTl3Lwo2udo22t+CoDDtrJw
paHAbOlo87VmbxvMnExyVHTJJiKp0Xy40cqZb3VUrOisGMqmslfZcKOA+QAj8RJGQqoYaDbJd/gg
45SBdPsICKmleRJq6umKVM+TOKCOpxyc9ih/63vEiNqAq+nXOMPw7zhoh6EbqVSkl0DWLovHZUWQ
GXKELndrm8LLBRTupvZhGDJKEPOi4SOLdw2YrGAXDXBm1JxtC/CvWkKKUsNEDrP58tQeF1HB2vSu
Kw2/BqosO6WA+ALTmGy6/jiK2xwS59lG6wAiX/MxwZY/fYse8SsCHF85Vhhda6+wmcnjTTEfZ+tg
jA+p8lyCzqy8lQlsX9ZZ82hpz7WlIQHYNpoWNPWzhFzcaeo31ZEfQc1d/1QbTvve+Gxjvsh5vKzx
1vROodJEno5s2RLKuule40HxysagbQbtMNVdOHgrJs/xQu2lasI8FaCkuS78eq73roPuIyYBcBPh
y46kYWku3Xzvkp6qWIJxMmLP4Fh221CRJtNtGSQIkylChzyNEe3begJ5w8YGeSk5kCaT32tDcIrs
U4YdLJtdCWVsWLcsSuBREv6VRmveg9/9MqlPIlmb0zGDQa6CtLaNRRhXn7m4keN2RI0iWtaNBDZP
m1ognku8DwE7sGklkfvoXUphrO3ZiFxT9CEMVI2mRivjrUrRwYNIdlmuOthzuAao1HKrR4+jsU8g
11EuhQSzKN8bvQbDbB1idvsMHkXWtNKUcjeRfpsr46JEc1iX3JvAiLYF97RyBnpzwmy9q+lcYU5a
trcVkqm+7dABRjNmTt+6sV6MvW9rPVJieIFE9SaXkurGuwtkTKRVfmuOtLGfOWCSSZJ4TgerEQKT
5eh1Gr/UAkgy/V3Xlq6G9NLYQs1zR1CzGFBnwnh51bXAkFYja6qSOUYoXRHIrmOaNjKRraG5Bb70
hKME1BnrsSY8GGrVm6MPC02ADGlqaWBHVUerXhXlsbf5YkYtoqK/0rTlXp5I490I76FdFfFwQAkx
dJg06y5LKt3Pre7OsTlsegxsRJ3VqGbnTi70rA6srPNVZI3btgPxkmi+g36DgIXkjFxh5iE6uS7H
2Q5PUj5Aechdpf3WnLBp5Ih8eduND67cufmiayHgLOJD1sZ4qiPEE+EAgTpfkAClXkqGTTJH4PkD
Rd4qG5TRMSYJ9lIZCxbXjj9iGgeUKgpOEqTK5NWG8dTjHM3R5lAMCynnVMBF7kRa99rMPiiT7mEK
FLUHo06Xlt09GbL04LmCBl4KZl/L3H5DphFF1ftUhUiOqqmDppnNuNyPA4TpcRz2qJHtokadNRza
Ml/beAe6S3xFgHNjjUwFO3Eeb2HcHmZNjJ/XVoNhL4x6Xs3IcEvzwBvtYJhFqAA1q3b9Ki0MlDuo
c5v1gCwElCxAlWs289Grc2c5WpA4zpEcYSZiNChzdOEBCqAg2ooTJpKoaCKoHokWWaKxTmkPvYPM
p7a2iQ0Deocv3BnvqdeYMzisRbctLhxUm8AoIRkRGpCodQa9ymJlaIU/dspKJtFxlPzJltJrh4wZ
aQ8PoYyaONG10qZ9qS9jkA6MCdEIyF9oMmRxxlqow6XVsC9JBShvh7ur2NwjfsiIEjJCsU49ukr9
JJEcwFQN/ZiZdjmC0VNLkKYmMMjVpA8Vk4V9kgfoj7xsMKJZV6lCeQ09C+Uxw5+QocPCfdYRoeos
jDo4/iarLBueibsap2WmPSoK8U1l5Y5+rWfeZBFEloc2SldubzPJ3wXaGV3uwPrL9fLMXZSQnrD3
NkFZOEM813B8PSUoPwvmppCciNXFgHo6h4s8tLqDMYH2uKx3E0INke2iNweP6xC5MvXFTAoaA5hR
T0EEj6Eaa8XMP50YSfFsh6cwYKrogpUpptRROj72vfUYt1Boh1R2dGfWGrOzbpsb/ABHR8+xnoo6
dKpTKKwXkOYL+xYdo3ay73OIJoKovyXxHl+LxjMCCN5G26COJ3EQoX7Sql0DDqqqvpTQZVHEWKIo
Pg3pPuwEOIAR4oQgSpV6EgzowipqBoUCicdtQI4f5KbRkdfpzmKIEDOm1C/w1ar5oSiRm7VzYMq7
zNH9uHzvivkOudidCpXQdnTZCGyspeA1BrDlAzrcVqk6aEExLiO3h57GyEy5zG3A5OzNEA0IgS7T
9efaTX04wzLXlqwAAZhHI3XGL5sDUonulTLE761ONgN6aRzmjS4suTpdWdVg7MzNyRouCVqF+1Zh
3QtkB4nq7iM5M83dinyjReZaLVE9d581qq9I6bzBytjcoaAZDRz5iafZBFTOZwNaYoXKunTYVCdp
DTQa3eimQU817cpFRjIvSolX1pJBGGyRdDrtTXNv8yN3J2pqyradDVZVuxrgYBLYxS6G7jMaty5y
0eRoGjdz9oyJrZxuy8qi3Mz0jahST2jmSkrjbhrILkLRm5bZAVLgIIN1ND1l97P20kTpd/LfpfGW
pPrSsoYnE7IMeo/ZqyJjOmJFahXytOpQCxeoogTg4VPQwJbtq0AYSmCaw80A4DZ+Ge1ScOBy5Ld2
tC05Kjjha9200WXDVC1jZq2uDB3tnhIluaoUwQg6nrEZLMeHFzJLxok2s+1pEoV+CpmL0ULsl3uz
KTcturI2+jPzXhXTckC9Q1wFgL6aqZ15k6GV4GbIHou2gqVeuVH1CL0XbeWQeqcaFvScZwVZkr1r
8Ipk/Omi7NLSlPU4VCp+EztQg52XIzokBJkbL7JtG6GniD6Ekq5sjGnVoockCYqGCJOG4kVWDwVO
gmlCnaCbflq+CVhaymqtapsM8XDOTr6fKNABn7PXI+aNBqCUOb+t+COBZIvoHKbC7Au4bJrbr6Tc
dQM6s9ZrqzW+gyxQyZCxmJi7uhCtUTbtuCxbxesdsrT6gv4PZ+ex2zgWresnIsAcpiJFUdGW5Dwh
bJfNnDOf/nxq3EFDp1W6OIOGu6sLlkhu7r3W+hNp6Quj+R3pvChMIQRj1TQQbzoXq67cpTgklMK7
LEPivOT/Jb2tlQdQSVtiIEqI04r9z1YyxIJC5M7qjxXKtins0hStFazzUka4W862peJDg/1OpxUr
sWBGfVT9iD2YjrX/TnDO7dBljt0+9MtVoNM/U9B3UuICJNpylP6ODLpU4yXKOLibk1S29qC2Z+bl
af1Q6Uzugx/TYPos4iORy5tIy72w/5ElJjBhtjTSX2FexRZ6mDJbK0W1CUXDwxfnQTd23UBNQ44r
L/1Fb2pylOXrNs/sjm5FHpAGD/N+Jq7Z+sglphUi8+xSx+2JeWIUPHekfGr5RxmHno6Up4995KqT
ow2vBducNUavQvbmxyW77mNvql4Wx0ANEXXYnxp7mp59uH8T9KXMtFVI9gnlmhy/NtJWgwOjfWji
Xo5osllkVlUs41BfqE1/mOffyC/tRrUcn1CgsVQdiS26iN2e4Z4VBjtx4CDOB3ZvAfUl2Z1quckl
hlL9sKzY5qIsXYcUaCkkvqxhAKGD4/Wjk0kK5YvGT2znKnGXIaEtetNNm9duJm9y/MharHL9hzIC
1c8fSC12iuhsmTpjpXAhMt2s2nhn9iIyGgp6kSQMsV+3agL1gp6bdt5qE7uXWDM+noskZK8T0jBj
9Y8/+55lrsy2ZqjNNzRgq47MPq2Ywi4iO5PBQNUyPNC2je5vqnDatIwrI1N2WzXdxhXoD5rgLNHc
cuyYkLOUw2ZZFKMtGJKnERuo0PmNKN9Vs14MBFaOKjiNGXljpnqd/qw1mVPPgdMKbARl64yDehAr
sBP1U5jZdITOIU1mRSnsNuIFTBp2A2TgnLlbo1SLUJGf5SY968G3yfC1tyK3gDYicLLWsMzMIHe0
nILP/K2Nj7Z5i8NL/5K+50q0zAsMKTRtEfI5bWOcsix2xGZYa+2wSRpzn1Hqi7iMMUvYVtgCJvlA
CxXvSxHKkj+uWsvYp/hmyMJa6MxN4StOBRYG3ccxRgxx6V97uQBTYBSeBf1+znGACMJV27bv4jQy
uE6eQ9FaKhZNhlrqS62tP1pD4XDuSkdiYpHF40vehzR5l17Q6CMvU2daS5ymMhnpnkiikUx8W/zU
z8GuKftgNWQfg5yvBrlxJ42MyGQZCEm4kITQTenFSglhtb4pJtS7pbyJi63F0dVKx7zfFfl7P76r
zedQ48IRvEkzpoKMXXS0WX4mu4KVv8cSt0VaaExuGW/Eer4M/SUc/RxALzmMmmSX5mcpvkcAuLWa
Okmbog2smKF+C9M6AnSQeXrmsPXHjQX1TPUaOaJlUW2jL3+6dFgWvFx4CnbqyUq2PdO+GcHzU6K+
9MzEJetN7S2Sa/FJCPPPIhhtU5eYSYbelIJZiaP0SqDzsq/qcySKTyMOVXIkPGrNo0T1mevRMmrR
MowHQRp2WtGucv3ozzspM10/kf+Ewy7t9xnQV1V1e0s0G3uQC91RtfoxIHEWRPTZmDWKxvk3y0Jj
0Ugv5ej/SfKOF6+X7b6eHJ9jwWIAgah8zIpDySjbSuQNdRq3oXIbGiMjIbMuPad94gV6eyhCJtPU
mw4hqMzO2aL9p1BIkUA+6uy4odIshRYqhFaDO9QgYk3KCwWCodXMvdXBDerCk+XjDHRola5Jnd5b
YrUYugRS0/isBcku7vNPEz39mHRuaMnriZ+X/yba01X8eV3xsw1RDfBTFOjw2UY6Qj4Xer0teSZt
lGt237W27hcvM5Tl1Ai+wlhbCz0VIFtaJyauFSB2YdKP5RF4R/Q5lobj41qgyJg7lEz/dWbfDEFw
KnGSADuYLb5lSKeyyR2V+oxdmNcpzBKBEmlaXLmcTmOzAVBfYzdwQSMtcwKNGXd+2EHlq3Fqyj6g
0enjb2S+BdNXDhTaNJLbauUqm+Gc0n2pwWchHSust61+OXEv62FvAQapre8oyIBMwTX46+X8owCy
WfOEv7XhauxXAl+dzIRFzr9PdcfMhxTgfaYZtiLNTk7lSQAEUF2W77L2T59+Rl3lKWQWtqiyQH1N
Zmw9zXJkHJX0kIefAUcFoSOLUP+utYkivANuys5S4DvCQJU6+tFTb4DHlbngZXN4CI11V66ZXheg
NkO7bhAvBcNDLVC0iuarEOEJG6zn0otlY9UJDB6C1skrY6mDP0rx94DlnjWeR5bqiLFAor5O6lFN
uwdT7j2EME6aYWUQ8YIrgBtR/CJzki0uVacRd0spieWFUKqLGUhXChS3m9cilYCQbvph2w+iK471
hnTMFVuj0F2CmPtfnb2vaEpvlp4CmhaOr1gjQnaKuid6CJWuPPo2E1KUYvVb6S/9opojoxOt7Tzn
Xt6bbJ8iEU7zEadWybbqeDkS2MiOvSva5Ejw525okp2pz14YsY773muHrVDTm2rRPtOVtdSRzMMe
GY908XO16lRtNWPeSnSwqvwRgK+U52SilPtqpC90SwEAhKTskmTXQoYYOnrNB2gUun7UukNFHSAH
44MAQiOA/CXzd9y8WtNr6v9wosMQPKi914UIlR80EDzLX+vJLscRFqJpLdE8SY+QBqQa/K56NIVH
E06ZJa6FdjMOx6TeB+VBTfdSuI+kvTh985gcsT43XeQUVuBOUXwKi488mHazGGNDgbTAmuL3oRQJ
kPzWp7dKSRfwJx8LjUlJlS1T0EqmfkwA9VNVG4jCzpG5LsONWIH60um6g0nQTXjWaxw2QCmr5FSO
wuKCEsyoxzC7pmh+GhjldMqGdetbRC0EJzU+lQytreq5NPRj18mnQMoeAtUTB6/kr7S9wl3UHT/7
xb6fBnLXid/JVHw1+VssHGdQGctIdiNuvFmkrkK2EwsFmVDuU/PyVMluVg4Cvv/QJrrnJPlTkhk6
B0w0t0NCX1fXa8kQeIOhCFRZvwkliCyzsZmD4+V01DMJGDtHmhRbn13RPYxqTZ3cfIz1t1W9lYbm
EkzpBhbIWfWim+fcyoHzvpowO86B5TWXAivNnXJut00WEgFsbiSaKFX9KdgJSWFuN4ZITZxZm0Y8
mNahj9HIDdQkIk7QYYkxifIk5q1t5Jo7+JUXxK8WyR9B7Knlp9HA0dKUTQIbWSiyL45/UB7wezUi
z9oWV1WO89U+Fs+y+aj/Gomrf+gmEEhgs8sZzJfoLIV0LVVeVWwzcXKIRJgGhuoUwXZdlQyptjmX
MMaPmv8jx+pHkp4aOjv5QcRE7IXKpJddVfxSoDaI9PCo/XR53smlD2zCaf3KQRw/zxZcH06ZID5p
w6Juviujs8vUky0vnT4lwxF+Q9XNhIc28dojjpuySQVuz78SJBdiTxtbf+D0EJgcpnAU7Lh0SbDi
L8kPJveYnHKISqzCGXktZ9fztDJZuo0NWzYw9vBk2dlSvLSH9YhuEcDjd/aZpC6FwUs0ZaXmMZs1
Th2LTl3qX5UiL4LW9s89Q5bSesmwLChJtl9SUc3lrin4V+iwDN12yBfFYgsMSg1LvZkQiqkzwHsV
EndOL3g7Q8zmo/n0k62cbiBla8mOyVoHvCf72+mFQPeDqRw7OFFYMxSGE0bbbnhOsbJPlilqr9gu
pZMgPo4NhRyG1Meg2HQlXQazUltKEFtgaha99sLaSL44vPnoymnIgtqM5Z/gYh3G5ARuk+2HZNU+
m1jPim+0BIl+bIejRr/dL6UOYQ/XKz+P9AJU5iK1gOWyvSaF15Y7SgsflkRiw6WOHsaPol/Nz2a5
VI2nVLMjet7fBlfNe6YS0i0a3eXP/81JC4Om7gbobtOmf0q2QCiQJ9Ktfg5P5lb8onXXD9Yded2t
z7oQa//1WTG1FHUKn2U2tAJbIb9D/r1JSLxSCohRJBbaxC8eNtHB3PSP8GX6r/J1emRdffZHSvhK
XEh//s7ku3nPrlii+WhEMmguMx87Xs/EmmabZhU6wGyLcGtixnhH7vYPl/F/s9xV6YowGmSVMraA
GdtCIGlMpSNh95R0MGhCe9qg86SOSWEqu5n1Y/rjuZoYQjI4CeG6JIyQYLPyEqn3FBIXCuR/fJ1r
S12crLQ0vlz3tCqWrfv2ADpjX/4BFnEO4uJ4T2p2Y6Fc+7r2yaCbScHzFLNDqK4a456y5dajE6/E
ReasUzdmGS57exHCRL1mKr+9uMKwIp2LW0N6JxDk1r26ppEqtZn4Mn4iPRk6Bu7AinmI/HhRlfe8
+f/hUv/X47hQf//1OkVi0Ap9JAxbw38YITt1hbQS8FMgVHFhytgG9fANJY6PkTgbRqWMvOl+q+UA
V3CEFVJoJ+viayxHD2ognCufsWldMl4rd2p2hyt8y1dFvNpf6I9mMQyg6cZ8Q6nFMhVkTPZR85NX
i400+/QeE86we+y18wBjBltjmj8g7SlamCXMO7QJlXqSrKUotc7f3+Cb3+pqJ+LJFAydLJSG/5iE
by4ab7jwLvU7Scuz/SjYr4HdrsKNde8jb5C/xas9qiLZvGlEFHVgsxQBLtbaSMtHx1hAE12nu4vJ
K2/s6iKqat7aX9os62g+wAtyqSSWf7/wm+v/ausairow6plv8dI7cLBWMzKAYPFI2oFduKV9Z+O6
xXS+dpA1hkRSBUsft1tId4ty/SHbD0BIi9D96RffryrWKJxkzubA8OvLcv4Yd+7yZVX971dCuXaU
NWo1qYaonrYqwGCWZh55LHf45jfWjHLtH1shDM/nLrz4aAJ4L4aLb/47uYyHFmZtfJAdwKZFtzXW
yWv/nt2xAb7xwBTrasMKLVrkoJ8QYi7h/DoN+21mf+uLcnFobe/e6rwhDVP+l51sJAuGNhm4pqjo
IpV4xYkKNSV36hG6UdHTTqnFWkuEXTXFXheY3xp8WdVItqm/Ay4rjWUtewYj0+aPTl8ckRkog2Q0
kr5LOY1E2BDZMB4Ci0pK7PED/Jippqx8eAxqeVlVEZZ7BZ2LdKcmuCGmsq42R0OOwbgHOB1l/q6D
mg4KxPYpSN7lTv6KSq3+B476+1t1YydWrl1mp0TL9LRi2fUOtgF279GjbWOnWUVHDBY28oP/gFe7
E++rxi62gmvtijvr44ZUU7m2jVVytcslNcJ2FUkSxo77Zh9tKjxLRg8+ofPTe9lKXZi83/prS8Dt
tL34VWAkuUpXsKv/j+/d1ebW67j6YCs/bieztxWjDe12BlH6++39x9fov97qq01LQ5UoKRpvnmZM
DEFOkKpF9amDRFDFzB1Upsbx4xy/A7jmZHnnX2H4BUrJ8cEc7kJ/6QBVxlefeafafJn6wYw3aWVB
bwFK05kvCzpZU9GyR7AoMZbTHwXjW8FbTO+dgsWbF8+ajw9ABybWfqkQY0IgqbR4ayN4SjtL/Iri
Y2QitXkU5mPXc6aED5HxSmguBJWfKhseLH+rqIcK0F+W9IUWoV71P3zmuFLcnXSj2pSGuUgioJfU
k6bwT5J+klSGy/wqUwDEpjsWqjek44p1VVHqka61cYcbaQWbhPkG1NbUiTNxGTU/6iQsp3A1hM/5
nK1KmitVGB0rCO+URDc252t/XZDkQhgQhW3Hah/43iDfO9Quq+w/1se15a1cBGooZGQWagsIe5xr
44IH67zXC3Hx5+9rULn15a/2YRXrhWaoESMH/qsINQL2eZETJC3POEHortWNXtPVrmqC4U2D25ex
C+EQR7R1mKyt0hPblZZOS1GGEYYZcFpUD7GmvipDebJEpqqpfjRzamnhxyT2VmoyWzeEN4vxJf3q
zgDs8Nt7XuU3rkW9/Pm/CkewOjT2Y082Zri6ZDworbn4+2269Zuv6iojkCJVyYwByHWf9U8ZvOm/
/+L/LqcV9WqD0S2lGHJDH7YJTOoMq/HCD7HcwK8yF52/f4R02U7+YxldW0SIoOoWN2bYimTexmgj
dBFjxXqjxqqjw2eKoWXotQaidHGvu7O53ehdlWtXY0C4IZ8TCVMC/IbeKqLp/LW/NpbfJuVEvLHW
9/boW6WEeXUk9k1TJHXIJ71ckp2/AFKOofP9HtiJy7K+cxcvv+w/buK13XFNfl+SZbzk8DOM+Q/S
fU+vxzsDhJs362p9Rc3Q1ZV02b6W1WeJR09FalG0yr3BVV11Fx/9Zbz6+3K4dSFXK472BM+kko8a
2ClLQIlWKRbScEcNeMOpTbk28xSJ0szEjjAuhrm2SlV3Cf3KF5//P1Y8ty7harNvBDlv0hFHg2RB
Hf7xJVHqj4t28f1+CYu+J/W9oS5Wrm05Ez1ohL7hUgqMpcwVxlJsv6PNPyiNcel5rak+Eve+McSt
ZXBt1qkPTeEPl5v38qKxlB+wGTp9v7Lb4tJ0T+59o4C8NufMOtOyVD/j5k21m+IubcAErJ6H4tkQ
a7cy7/Wit1bCtS2nGgsY8abKuMVV5+IfSTOGg7oNy+DeFnNj8zSuXvy4D3QxMlnKpdPZbx9wF/YE
8q4rZ7bPMA6ccH/X0vTGAXDtipnVkWGJBe0KwYcOMK+dOsVqXHzDSnVkJ3HvOT7fuqSrjUDWgloY
ZBkIS+k8K5q9rnoYLzoxWDb/p/ffuHr/E1mcQlPKxy3ceb26cHQWsn7HvuLW2roqaDsxDhUBZtZ2
qEo3Ud8S7TipjWNkgSfCCfFH/169d+s+XW0BcaoO+pjgRcOxRZrKM/Nv5DihnfF6vlZrXxlxjn9F
CHbXOejGKXrtdAk+2HdTI/FuTrZoR8wXegYqn+e7yd7/PUhRrj0udbUoAhP2xfaFCh7ggyH79zCC
2hHLd+mMcU17FhBz5RC1krtmNDf2Uv2q/tP9wK+lSx8eJV4yxbavv0hVt/z7Wrvx1uiXp/evgky2
RL+Au4Kvmb4F+Z2UO4fxrY3y2suynGIN3JGHgWTAFRazmz+F2Biq6xpjOc0eV/nynlvPjZWmX67t
X9eA6Vkl44jLNcjvulnBvnqcAYEFdHp/v0m3nsD1K68nZgDifLlJbzM4uTJdBGSnv//yW0/g6m1X
tKlSggb3tziVIijpqlPABv/775Yvv+Q/aiL96nUPNFSknfn/7JTyXelU28YrHX+lLptV8YzJ9Hpw
5410RAOEI3n2cG9EfOtovjasN3Wi0qeJy1I4/hVP8VK3sE8MpO2GzR/ahg0NZ+uf7n2geXkY/3Gp
2sW571+rQG0HzUqsYdyKDWI6aXJiyMdjsIsD+IbRT2oQiy0iqATLaFM6z7xbohbQFYgiiKqD85wW
hzH5sJCVaQ1GAzFG7VFD6627efM+QqEIB2EzyzVA8V4VMECvs0fkE8tkSuHTILWRjKVJnKx06d1V
4lqGS25xjhjhkLSdreQF4XrwUxLZxvJv2yG5SHtrHfXDouALdeEuVGB46NA/Z2iwxufc4UovPgoQ
baaE4AhYAAF80hArqAlXgV4IvfZiqtrDZm92aTCtRT9fd/BNZgF5yLMFizSz/hQFaX7iLmdQpsSv
vv809c2im+kE9YOvRpgNfv19td1YydfWm2EciFFCo70t/acWvZdw5yiRby1j7eosMfQc4lMX4G9W
fyuQbNP6OMuw543s1GXMzdNqozaR008BImhjEajAwxOkuCaInhT8CM1LIc39NY5G+tHooFZq5rZF
u63FcGVO0TJV8gc1+04QCTZD69LvLS8BGbnmNc0uMT/EC91y/EO+XJ9BOEduV9MBBs1OEnfog4xi
V2W/5InZpXIgjLFCPA0YJsPMspAhV42/7uDItMZ3K+LuKCReymMeu8JrrACiV4Z6/lfSLbvVhYWJ
LsOvyT40REdNP+XgY6T+V4gOGUa4e9GFKTUcWn1cpxrs6Mci09Zq6Kqz6YXVISzW+ai+94niYekE
iytDIE508sEkZUSSIJZLRfOUq72Dn6XbI8vy83dDWc7lVu5fDU12Cjh6Rrm1Jn/RTYYbkSfS7cYq
XAsXli/ixGRaK/nGUlNIKZh8pLMbC0+FJTxmHbnt4PMh8ZWDhJ4fw4kR9pauOOqy1LCecAOUVtKA
/mIIlp35MeowbWsE/xfhSzW6qTk5OSmVkxJ7aSNAaa3OCUIff9K8rARkLxW7JBquQ/ml1J99speT
PZgaomQ/xirkS8mk5YgSUzV/rfBbxfS9vNCjmX3k6NAtGPgphCFfRHxVrVqjdEzN+CkVEnDMcSnG
6iLvxTWiWsfPlWVq5EuJKV6PY0DecbrrGQwcaFkBbrz96A6Ff4pnGaNZcv9SIoER4fSN8GJVs62O
hWeJDxW+KkHsjNRwo3AOp9QRZ8lN2+dAPbXA8PUEJ1n9zctpPYsQkPXeLrDmVuLczTqUnpBpRxjt
c6It40Z/6gzITQIPRnwX/GjjI2K6qKRrDXFu+hsX+0Y6+vWfQZxWYoM/iiHeqRu1m/vrpaL81/6K
658k0cMPONnDpRS+5/nbL39CfEjDUFgNvYKMghw2M1uUzC8N6NA0msvJumRXSZucNLZM3LShb8sJ
zxGfidyXGMzjEiGzHKyjUJWQzpgPzB+S8ljjI1PJxWrOelT84HHNoa038aC6Q5Aus5rhaw+rSEas
Z9h4kW4rdTtXJKxRWCSlh1vWRgiwzrUwzdaJ0Wxpz3LDnrrOVhsWARNcY0TZocFMidw0611SvXxL
dsIQEk73joWwp4r+spyeNZgyffZZyF8+rOAAulzPqjtJ41mlNw+rxwEeTzKgsxBMwoPQJhSamzT5
w1xquyAiHB1uJ5Hsi0Cy7D43Fn2JhSVZa7Uk2DraxGnAV6OJD/n0VjQm0T3+OiVeSY0aNjHNDQf9
IYTwLBLENCTKGavXwXyTJCCfEYerQnF1yPMi3N40eimgvhc1mXNuXCFNL70OzSa+3o5hfVgzYhOw
k6E0HUuvcTqpd0VSks46KHsT9miHqEGdHvrsa8oDVD1eVn2PxW6qX0LRtCtZcQvz0HU4awVL6Lso
lqRXUWB75eKbSWA6rr+okeAkGRcuRr9C26+KMnoiVJRs3uYUd/BohGdFa05TT65jbDjqYKKABzOI
HmPxMDRwqITZ6zGvGKJ+HQsjpj2FXSdwjqx1VjxadbXszXAz4uWmHtQRDRaqX1MSVhcZjT4JC6l+
ijKFH/kqCTk5Y5ipK6XtnELMNpLfuJr+UYrnEr1WB46G6ZEoemmXLUMD7bKu2rNeAySwaxWQ2fXf
tvfdrElwbeEVZtmOanWyNEBbcosCWHViVri9FqET/tCkxNHrXx/TUqGwDqn8pypx7inhoJH6G46L
IrQWccqObHTrmSE7IkRbqo4XImPfvLdpdqjFH2M6JbwaAkJDQdhbcbsvJeRp4zJT33RxcKr+szEf
8s4TS/2Q5f26l8tlIY5YPOBIHnnsx9aIZY6Iyt7wjIpnkGhA8N/iADd9+O3raosDH14ZX3q+R+EF
iV2xxeSxLb6Faj+U+A2zrczFUgMAF/30SWR/S8JX5P9LWSDuHlVdFj5ZwafYbPSACkbilz1JAXS2
vvDqoXFRAi715NeAzaVjOWUWL32z1WBTlab+PieQQqN4GWYfYVi7fLrX1U+Zftn2DFYvFNBEWZfC
hsw13IImx6SKSuLftjmRgbQc4n7Rlq4mHvOS80RG1/LTK8wsETlXvFJDjsK0tWwR/xIZp+KOm6E/
JenKzH+M3Kt7FMqw/+f0SxbIceVIUDBnnDMizCJoYyn4Sr+Vm51h5Tg6ILLVUbj53dMski0IYxgd
UIz0Jh1gaWnWuTe2DcR2ZHBlhNrRU8rR1Wt938F8N5o3IU0gYEB9zKHM5pgljRhj6NFuDoKfWEUh
2L3EY0mB9yq1EIW10ssaLueH+AGsy9rH8kJGkP9k43HEtEWNmGyhJRwyr5fOY7BNggzFxcbKaHmj
3Gth6BijtC6nc69+itXbhBplDr8sXcU3A1gl0z0Vi35ajIVQFMuggyxtPPokh0Jmzo41bDAFex0T
Lp445dtIwqVBRjPTt8+QayGQG8WySMKfVFLWdXPOgjcVR8rWR1zJLie1r1Oe4dIUrNJi/tbUAMaF
8WNK1kLQWioufzE0Pjz+QnBkGbmD+hHTqeUplPEs3E5B/Z2hipyyDJsMhKUAbV/B0OG3okxYB0IX
SRmQ6yiNC4172iIHyev0se71tWYdY3XrK9I34IYTNclWz10lAhn7qsWDXL2K0rvRhacwztBs57tC
/y4g06ZWtaqD94pvoFQvVoLFqJ/vrTZAqArU0j935ZOGu9GUG8th1pdBclmw5XaUoILL+77+kvuN
Cel6ltFVY9Mpxgmyg0MBd3zsnqPiS9cRXrfpoZ6fauE9L2YHlHIBPuzMPay9PcYUi1EifLad7NRC
eGw9cXB6IlxdfWJv1vXNhMvLotV7DjnJjckHjeRo5Ys/aggdKo6Bgi6+3HBodOupSuovxEPugJxM
Z2PISpN7NDPQh5Oazb/WlLlyai4yOPA6TEfiSGxJpXzGxYuUVD9/K7QPeRz3EeZPShA+pREzmqZn
PNRD//R3QXn0sRvQNTIYW2XdwIss9rKk7aGmcWRfflvOG9u+1ZK2HGNIJsn7bFKo+NKX0TTeUMN+
j6uNj4JP6xFyJgmy5NepEFxpwNRBg6CSA0VEPY5RIcIRYRtoRKqF33e6lH9Qh//qFK8GKkUbdkkZ
AkJVLNlQnt0oeaoV/zyp8aqBVxlJGbdMcFPjoSrnXVN9G8lnwC4gpzqJ4hhO9E8hfMjalByjFpwA
UUeaW0Saw7Y+zqi2hvnA4Qa79F3o8NTSInvEhUzIVpaYL5HplsTsKTporEWcEXqFDOO1modtoi+L
jLPVb9uuXhshswCcYSzrU/Qx6qn63zQfoDCudem1jt9HWqBiXmvResAnLGqJYed44c2eohcfuxar
yB81FMJx9aKVeDGK8yIq0LxxqFZCvDY7Yx8nSGYvOLYjXTy9CvSi77KEeY0BW2q0G9/kASC5Tmss
gKZDDLLMfjRYpVNDli7g+NUfMzMFUXMLxI1WgQuU7j/7wYVOjSlVojmdsItEAG0zQ6bnrwRZ2k19
sCgh3Rrm7zT+SZWdzrsmTOeg3mqIWzSh8BQ54DQ3UeoYi2jcE9zOt8NtpjjFLRmHaeAO6VcQvRUo
LAR/l3PVYgX1F0KvWgHKpK+x/qF2p8H6UaALB1LnxFq9inlpGKEJJWU2StYoGbaKuRJ0vM8UcRel
h5QN0c8wvzUHB3G4U/anFhVmDEXbRJsVyCsBt5CT0SAkRt6CFxwx3MZZ4UHqKdngMZIRBJyT+igO
z0iEjH7TmDgGkLg5Wh/iSKUXfbW95agzFgDx0ZSpp7/Tvse95EUUj2Hwpaj7enj1q8RNUyys2Oc6
Tho1Qip1IigWT5gB7NEj1ccJcaGJUcBmUctWZghofHH6760EPksdOAapkEIcLNmCVs2wsWTJNXX/
FAnyMqLia/Ymu5mlGKhqxV2bwcnqra2MUrnt509UcjTUhmOUL0XzYeknwTpL8Ndrs8SoS31Ny/xD
VVPEm+8pcW76eIS/zkpmC8zpnFloTdAj739SEVbibXnRsm98VDBKJG99FBWREJzzvELL1B07RX+M
RPx9LMmJ5N72pRPyt0VNtWwZvt2qzwrcBnHmb4vJzlfOyEea9NRiRsJYbhJaJj3ZdlAFR5CUfYLp
yFw6WfmilOcyJBCeXeiSqemxNqt4nzONys9G53bhURBe5XynDYdmPtdQJdKHOj8H40bCOth61ZOt
CYum+gzQXJqm5ZCMUEa7WEKHMJ66AHmOefThE/bCqWu9qnkIMO8K+uJkqMFzTuIS3nEyqgH8KjQn
55JKLFYUjAlffGJ8qbKzZMX/mcpjhIEUirMKHkQmffvthBq4n2gMKCOsg1Ju1HBV57xIeFEAENcV
Vn/kFwZ2ljihrtlm8yolDZihvLRgbWhlvOr75tkUmq3U6bAAdMwSf+mf07BZ1EjBw0pqoV1ilaIx
JzcwTjT9DYI1BI8hVVvnyAxHVIuRVEMpgjMUbbBbZe2yhwsDpSQJqJXj3tM7a13WCdZhmx7DDPIp
BXVZjKmTWY5uRHQG4iWU2Bagnlj10u+gzlPPl4yz4Lsk7SM8cChRh8xCXBXhdeC2Ix7BjMpadhBz
bSabPkMipgO/zyGiloUffjY5nmlY8cUUe92500u3HxJ6/BHdFERydF/pQ9Q/pxcSarSWw6WEyaMs
YWmC6kXSzVM5S4uR9ZR0FD6M2Gi98dPEWzQnpIgbXBY6CmsAsTJ8xqrLweNhTWTSY5x+1/M6IrPR
b6DQvFS5vDP/h7EzW25bybbtr5zY76iTaBLNjVP1ILGVSEqiGst+Qci2nOj7/uvvALSrbOtc2zfC
gQBAkSYBZLfWXGO6HcAb82pQD1qDZ6xTbnzoIClQRH3bCy6TVd3lfng08XNt5KkdkzXevOuxJ2Np
J+uwD/Chc/eWUPtU33lELKYaZkREBb6/7eVHzQbLrXersP8SDc1DiGbT3Jvph865D6Fi1l72oWms
XZKrfeB3B4MF+O8Hy1+JvN6bKeWODaTFpY3l62zP47HuHsqzfzUdsn2xr9f+FlrKHRVBl/oVJT7n
/MG70tfVqT3Ut+kq3fwpJf6rcLJ8l0js9c7uLSJE127bPNqKSp/UoMyVYuaJ1Kvub7Mmu3RT/AHc
19IHxVFRV41IsqesoC+dW1Qc5zzKLiNPnTz/2++vzi/yAu8Nm6rJK6lstLFWAzQTGVQHe6xB1R9T
mr/6/Hd5Byt2u65MHLKnVAk1k3iEIRuMdKz8qGS6N4EAtNbeIlZAGrIGdT9V9OnqUzj+Ya70qyyO
fJecwE03t32d22/qYIqqaCcI6w1uRV11tvIpDq8se0VMHLif3BjMp8u2WkNfIFzIqkX8QXzxq/jv
e3MkYY9K+MWAbMgAtpixmi0fmrCFGsMIM5374llB1TN92I1Ns6twR6+zcp0AEOkZE7WeUvIqgsWW
sAjMo0ub+WTbfJuok//9g/CLyPd7N6Xaj/ShaahMNkOQgeUFLKQ/NMBfPALWu8h3NunCGWf1kY1m
1QAj1hIMC8Cv/P6L/yJ19t7PhQl2kE7IBpliiwu/uA4mMjO4ZuJG8Yf/4ReCbPO9n0vkN0ijpckv
iBUMEwG5VL8i3ww0Qt3robfBU3aTpta2tftbnRCzWyXbdjYUD80V2LZVW0B6icw92JKLWDNe0RLt
GjiCpJg2LomTUb44hthlY7v6/UVZ0gr/jwWC+W6BUAbYMbUWVyWgzLwdzENd5Wuv6fdAjPa4MLN6
y9aZdR+O4RcZuOBJ7mVrPXmZs3W95BpUXooR+GAiC2rh+m1iCMyl8U1FxHvj+yDwNiNLSR1zMnce
AUKi5VDXVM3UqYEr44tNZVYbO/nsjJ9iSXCnB6Y4xk+W4W9xILtUULDp+yi4ebD7ZB0lUD+m4TPD
2odYPlba199fh189HPP5HyK+Y0w5L3U9/bWe4KfKFL1DMzAat0nwuvwH//1l+D/qNb99u6T1v/6H
4y95MVahCpp3h/86hl+qvM6/Nf8zv+0/f/bzm/51eunC7Fv+/m9+eguf/Pf/vHppXn46WGdN2Ix3
7Ws1nl/rNmmWj+c7zn/5//vif70un/IwFq///OtL3mbN/GmKHu+vv1/af/3nX/os7vvvHz//7xdP
Lynv22df8+y1Dl/+13teX+qGt1v6P4ShO7hlSeG4ukGH0L/Or3jyH4awDOGaDka15mKQlOVVE/zz
L/kP2xWUHrie5eiWKedRss7b+SVNF//whLSEx2d5hmNY9l///nI/3aDvN+y/sja9zcOsqf/516Km
+d40XFsKw7B009ANh0+Ui2D6h2ejLRqNDEhEaDQD+l5V+mU69eOn2hoVFihobG09sT6Ug7iM5/NZ
hBvzcj6LVURNkOy2ts1K0zUULRs45n1qp+CLzOADUAdCvsurrRVWWyupr6RpT88DlrDmWKVfegO/
7jwhappXtX9tt5EAHUdjrHMB3kxZ3wZfHHKrLT+VraoBlvvmNvEGUNIgOPQu725L4RqPsk+O5k9H
g6+yq8Hven+TjUm0zvwMOKqW5edlT1lTfg6HELO8XsvPat5j6VUQuHHA7OWadT9NdAjMBeS+HCp5
H7aZt7NirbgcanMHLaS8bSbp3QwZg6RTdw/LJq0GyA+euOvmU9ZE+rKuw+w6M6Cs/vCY/X0nf7xz
3KCfEuTcOp1752IZQtLSpbLvnSag04gyjI0dbdMuGnxixUV3AOJTU0c9bv0g6Z8zywByPULxyxOC
xZmnbcqi1Ko1/eFFynr43qLsndqM2Psqi6u2LvzXxIcUIicMviNLfhm0Pr0cpe+9FLiAjnruv/bh
cA6zPH9ua4/Yv5bdjaEYblRE0m6+qUUmPwSV5T/AQLO30pX5rrXc9CHous85PsqXkmjJzi9T70aP
y2rrqZF5QD54N1pYEx5Ie0ki3bDd7ZgOlKoERXbME/8UQ4J6sInKXE9AAEFzqfFTFMAJhuA51m52
HOdrnsoYpgpMgKvlMKgHa51MCbL05SaJoLkivTQbGBCiEZNLkbcGDkb1fXnQrPCV1Ie878xA3pcT
aK+gd29G2xTr0svJHzSBHsHygAxumBGgOi2DaWb48a7M3P5YtRA5Kq9x1suhK9N9ZhXVvUYxeiaS
4eU/O1kZfoYNCDrBYlXBhQ70iypMSJJ08X1sTITJCj34PKX9rdbn5aMeTwapZgAlQ9hMzyXhGD1V
MYG7MT7YeEKspzYMr6zQ9x4Nv9lFc1ulSA/IgPTOdSC9gy+VfV3AuF1bUQ4FtZ8jxIZoXkOeBUX2
4EvXFBFhu2q4K+wsIZSfh6AmSDD8/sFdpJU/dTl0Oo4thLQNKQ26v5+Ho6aqalMTAlFfNGC9W+bN
eUwcVCQicDbLYZ0Ycod4vfg4W2nu6xY8ZWNk7U2V58kV1AFvE/fxV7Mqg7UXOtVdWOTGbajvUpSD
MFZARQ/aULNOJhngjYrwVhJnR1ujoES1DhcWCEhZJ+WzM9mKCUtwDFxTHicPu4DAJ+GqBoeEwbyX
h/WdXeUZhF1Rv0TDa9uP9ifoEhS8GxNgOWcEaFd4w3NrVfBG2+agkrR/0AfkeIPZD3s7hLgRJMNJ
2FFw1HAHRnjkoweoALD3VrWBNEKdYB6qy1AnINQMbX1jdVR+2JnYFuAGZFqigQDvh5WYGDbLYebK
8nrMYM/1jnED2c69q5v0LhzN6rBsXEggm7yA8rsctqHQ/nAn9cWK6cdb6XH74FkI07WkyTLlnVan
afVEGgLqXqA7OnEb6KxUo0f6JhhC2njXz3mfvOex6kMDugGNpCDU1Gu6uqotq1pRIiNXVtU82brZ
XGe9ee3aPVeWeeRBA85w3WTOhw6Q6l3ej9VdABT82p+8DzzNI3iPDAOCTEOU0XlfWqqcb4cK3tc0
b8IeLTGB3mMOF1Pvw/AG/NoAMrAKD2Vl5Ec7su1VQEqhB/3UJ/34HGVIeSytg/ZXu+j3A2KjOTG3
SxWI5OnvvdfKTWCwmVqMosEvPkm6mAfbcwWMGx7VqJRPIamiIIn5wCIY9m2+mWf/xyk0vwlPmY9E
LMRx4MiYj+IEvSn1rfLaCKCP1UV9l5aAwCLh9vBfPW9TNWW+TxyPUJqvnaPaoazUVgGYsXQ41rBg
aUk+yzhLGSuJx10yR0HGLBiO/byxSgQGZFbO0D3jvbQJCUejKTeuIgXrJkKAXtSGk4ma4xBG2V3Y
IEays3LaTwFaKyswvL1b1t1VrAr8WUzzUAxZcx27w0tLIG+lo9JZlbBeAuVVV53dDkdCMPpWzu23
pRPcZHYxHN3ULw5z+iAso5FIZl/eOBDDkFhMN7jmqSNOz5+MZFbkpaK47uYb4nws0/pPxky6Ow+M
Pzy1XCldeg4oJc+yHIc65p87oDoMsrBsNeNaJh23UgmmxHabUz6VeEFzshgeMg2M6jptci5zr4l1
Ew7prZnVREnSmAiayhIo6eg+QhCVB7sp44PjTCBf2os4S3iA24Ewe15a/d52R21rOHV+16iwAoAr
xbWTkD2MJyifTVmxqfh/2r5I19lowBZru1U/P/OkTX1qbdcSzNIxy9vbZQ5W+ZhBuGlPIrbkCR1b
MF+ySzqgpFLtnUqv7twQ3LmSRNsI1t6pGKJwrrCZ+PdOXjvVhvVXtwGUQoVI43DZO10+RUUzsLjL
kKczt3uyU8L4CjTsfjRC+6kcQCRqIzRiAVNpazYAKmOf1DvjV/o4+u5Xd0QAlNcQaATQ0q1STnfM
S1utLC0/2DKEaZ7g67O0gybyYHRUfrNdGkJpmi9kJUFYpOWrPkSImlIP4H/g4O5Q9PG1ZVT24fsm
TywUSlGjrb6fW/YafbypY7hjpuHoKB2s8oLcJvxnzSMIN3YEtV2SlfYkGgDJ7lPcWP6rH4yXZpjG
V6qfmXUW1fZG6nyNpoB6GjsQ90lafyw0MLwOVobPZtuvqn4IP1M6Gaz62qIe083TPWwA+1r1aX+s
0SyIisBjP0z1rtZhuExze69rSvaWQ0yizEdVW8g1s8m+ITX9muYDM7D4UZdd87UN0AGUcOJ6n0S7
27vquGz8eS+zcsWzpEPv1FnyVyOWI7pwIzILeTwHreGNVtHtcqqVHvRZWZfx2i/0l0S5wxPt9Jud
6Mm3BPZE3Fvf+jb8NJFY3VVBZ+LoQM8R5tVwpH+6SGU97rVA22VZB4M5Gfn1TNCMdR5QQaOg2lRQ
HVbLDwq1RGd2lEOCmX+fG0/ln4adJQzzcwM2HRTNtuS3OfPI83MDLgfZNADtnOs2He1tTkIf1QAg
g5V0xbQGYLDL7DYM5EVkd/FtIB218zTTWWd1WT30lkqGO88cXklZhztD6dBz7FI8hKX5EEsPEB26
tRqJHpP4YZPqdYY7RZDdhqUerbw4/FQl5I6WU8uLTuDL0/ymYGorsnuBYW87t4D+FTvpQ5kLuERu
2183Zps+RH0FzynAqqdKxZccBdpekRZdxa2HMXTmDJL8k1+szcGjcrrIndvK9p1bCkYLOx5vlzP2
MDm3Otgaw8/I48x/tJyKQvFhTMFNqwwJGpF+G6rU0mgq42AW5RWWrPuMpNKq8Cd1/L7RSPtZmpPH
jAwN3OKe9MeQ5DfVtQodGFDCMT43Tm/Fx1IGH9PCqw4Bi5u3TWv4OVa10EBbW5XrdH7wLeiEN1Pf
82tM0d9HtgGfDN5QCN1V4QwRYkIlAxiclX2HKiF+DgBpjVWlgUAnLWlVWxyKp2+aoguZd0bOMBFu
TulIzsIbjfRWMmziAlmckvkGgcYtV7AyJH5UdnuTjGl8yFUfHxLySFcZCMvvp1jc3IWmbd51OfzW
1HfaU2XowSmz8Sto6aM++xivlOdMh/xdeDI6QytjGVD3l0IGpLatCK42yYGSStwXJSOaRDvF4c6G
X3axTFYcr6wObzMfRUhgXVH8M9K9DlPXn3IbaQoTevOD3bTd5e9n10tA4YfRzXFdVoWOZ9MyXIdZ
1/sa2axr9KJt6MZzVfpbMQJfpF9wj/mgxX/vYR1A1kODqIE9yq1lDtpV00/n5SitkPEk1ZSR/fGx
oSo95EsWj14g2WjeYGOYKk6e1HBUm/QX3NMk6dQRsVMbdNx5vXqGKfc54lO/CjTSHmszRg2ykIOq
y6+t134z9UZ+0P0YKpi4i7OxuzNjpW20thquO0Eluu90oD1Tc7gzVCwuBeTXZ6mCp8Rp4vVoI8oA
l0/xVmLrkENNsK0jgtF7AM3nZYiMrZ4cr6br11Nvi3tWfWc5m574jcsqriiSD5kJ5T1sIoX+qJsH
TFYRyzlWEt8ANwp0s5D3LBHcj2Ye3CudrDD6UtaLGcFWyO4m1G0MPI7LnmZV4dve93Nve4roRsmo
ejnIdtzEnTcHUb5EluE9Y8WS75bTtaEOLLk9+0qB6We9kLBO0MRWzXujBs192VvOjUmM91/YeodE
3noRC8Z67lgqLHNZx5XqejmsU0rMwsbK16iVqDlX3VMWjuRQ9Fx9Wva03kbGMp9724uHJ6f5GC6N
f96YcxtuSo2n3kE0o+ZziZv/IRWw2Ox+78t5XNGNWS45BFs3BB36u8A40l3GasCD25xJCEj/tj2q
GnmtCTXii1r/HVLIoOpShHRk9GyPvqjLy5FHEcmMgcb3KKfGeAya/Ks1BuPOLuhB6UScBdrYoSlg
Uqwpszgve8SXy7PWU/S77GWieXl7opyqxSLMAEkHNNJGNhC9BkYKLJ0HAHQj1Fu9sFaJ7NN9lcXR
c2oX12bW+WfS0tptbpiPU1CEz/WovG3oWua6FUb4HPYpdXgxjjW/b+juPMj9dOEcoXsOMD0DwLxt
vK8ubDSogLoehxSFz7PYLEA6R5K4fdQLgf8rS6BCyvbRy4t7IljpTdWG3vyI702CHpdGItp1I3sY
JHY8HJe9ysOvpxJDdDW0zyPFzA8ddPVHVz1rSqNMNtIkJmAklh0VTxvRJM9imnLi+TI/aXWaHEyj
P3a+T36mI+Btj+Z6HziDsTVlYz72poHqBkDC4JfFR+rXrlurDm60SNr7qGvxs6rz8qwwy76oS2v6
UsMZzKKEqXlBZYRb5M3b53bMlQrLixnIG9gzmW9c9yOqsRzvu0bW4YMdy/ChdMovbVDNUrZ5UJCj
T4GIbDB8LAiBNH5pfiis2Ebm1RuHLgehOcVxuad8O9tEBvpBe55Hh4lurH2W/9DnHdB/ZWheLM1L
I3d2jlB7BPMYHyi9/kMG6p2oiXbhGNJ2bWY39OGGseAXfgjM6p0OSnpQ8TbUayxEsnE4OLYzvO1l
aVRdjejjvp8qDBDiVYRgJ1aqgt0Ounu5D5OlviWuad/YOHPO8xjZIpPvjXB8m8N4UdvtK6t7oSzO
OfqZso8dUazROTbzZjk7uVm1NRRAl75x6htc5jw7vllG+WjuF6R9p0FE2deqaK5GSu2BBs+7aZGj
omJMWJnCOCTTAFrTR+qbTN5XP57nWUkyPgROaG5cmtJV6WXayUs07bLVNPtTqKx1Y0Te1ykYvzpG
6WDVFE3YP+n29cCDSnYwgdis2dfxvCE/BbTYLqyeIpG8XjtxMu5cQaXCEjxYRma38oa3c6K5DQiu
vGSFCwugd4Pn0I8RURBLug+msljrmaduwryxtmkZVtdB5uBfPube9vcNeSln/LkhE8Z3BRNZhmzL
e19hF6UeeSC9wgbIaFkpVpn5KDtEk5boEdbrpKWtpKhv3JwcmohmrfV8qGHgs9JkgEy8MYvbon5Y
ImFl2g77wpiIuViDdDYVBUI33TDxG4jN+xpzZrf0N+RhyULb4Qpi8vjcxOa3qNKQlRY+oJHc7GGE
jvVTEuIf26th/CqQcY14eaAKU+oKm4E59lAtQc95E/W4UkxWu0mjtl2VLajK3rXHk0ew7OR0PtzK
XIijBub+aoQ7fRQ2bKphkLjBG01PgGTEr1I4iFNa04O9mlXddTp9CbPe+6bH/e1omLNyXyFiSSTq
eCyzGIeL/s6SVACZUY3rRQXA04mb8A/19Utt88/3h9WGIz0PP3XPIWLw82qD0VgjxNvhjFToeJbO
C3ZCXHgItc5LNK/hl81yPoLRPDyhLzprjWV+aAelyLJ31qqdO5ycZn5RehVUVvrHsMNc0ja1D54q
5E6JASPBOaY9n58KUG9ejHFBUEG2npR+cignPqUlciwRq2qzvLCcW16V2WAck/FcdZPYO6J4qJVy
V5aFJ00vk+LkGBjYjMQnZW/457w0vma6G3ymNJZqg6HX79pIf+gxRFinFHkgQKf0Ms7+3vQIrvzC
MR7isfO2mTe5m2r+BVJHqdXGq74aXByvtPpsOVK7dInIbZZDAtvUso3Ac4Os3S9Ta2IbTPu1KDuV
tYEZSVyjXaIi7A+NauElvbtprmkuyTXTmXvRn29alQ90/jmOpmnWxqcWI6R7rwJenBCHxx5hbh+R
CD+pDB+Gt6iKV3xpu4diDjMuwRcM58zZbsjcmE3MvMiyjoxX/RWldogccSha1b4BoULPjYuoruA0
1Xqz96HQ9oJ5wtBP+YeYQqUVvgTFngtQfGAa+KmvCnEjewLNQ9FamzAU0dkrqSmIM9Xsl8NlMwKe
Z4HS3Tppgs5bevr6+4JtjEt13FL0j6otDk9Jk8j7SS95OlmLbjTZJmdMC9Ot45TGllh28lg19ZM/
DNmFZjjpTRlOxcYmZ7CVc3DaSNBwtVZen2wDWHmnhvxUmuK2ynJ9vxwt51n2MBA2SYvdjGff2q5a
L7mxJV/W59kn0kLprs9HT4fLj+VxrE/nuLRfmFJkpyU6UBDk8ab22ifg+SwoTwmsF6/q27UxacNV
UDrD2Su0P6TK3k2VyJTZkhpEhzQsDwShv/cPQzCYwgdZvs1hUsfr3KWEzAyM+iYWk3aVtywDc5I6
UJiHjpl23xxzN/z3Xt5XVNh+f/373vKXapBn002Mp24oVrEWuBhf5sjO2sQ/+u3QHVo3kG8jceLr
zzoztBVU9OpATeO1ruLwc2GRVdT8bjjpEY6beQ4mwgjCC9FJce6EpTaIaIODXkT5YYhal5THDMJN
zRQ1O2EaCuH6o64w3rQZC5u9NIlQNqMzPKfoTjU9iZ+aDlJu3OgvA2z0NbFdFyUuQjUhsmDnZn51
S1iAii6yPcfRLZ/Ded0Tx0Tz2wmcFEpcMmDL4ieYUIAuL1Nuvk8MA8f5CCLwTMjfaQy7eEUX+l2i
/Oy6HyDPw+MOP1vltq6IZ2tWNj6SZttnuHQ8/34clXM//L3Jc5cdyzZsw7M8YXn6/+LcpWni25on
JtpF7VzEFQj9IJrSLypsz7XlVFdZZzFRngZmNqJxN/hllHudusazjZybeYNGcUek7aUxKfPCLgvr
5PRohZEiGATXkYEbrjqX5OXvcyyr53ziklSshuTRKfLotByl6op5YX9HaNa5CUznmxFUzjkb7YfM
ruUVJL5gl7m4iPY+R64z7d/tzSCUfQamfnbLYKI+z53rksIC3c5MfLHT09LoZORjc1EgjzKlKeFL
SHOHZ459kVP/b2c3vuzqq99fYXNBFPx8iVEJkLWzeDgcga7hXa9aiqII6sjZeoGjToPwAiTByn0y
4pJuIykkRU2xS621yE+huc0F+qlWkD25NIxWvxDuUOz1eaCgRCq6USgEMELshbarsTl9mHIN+gZZ
scpyeUT6AI+CHreVvjAfrcA3tmOfOCuqPaADShYJDMRGKOTOmMtTgBzGG5PA1yWwaumsVFHuDFG0
1xo93AlpqkkpAkqAISvMTeGFOteNKzvQbWwMVeis1sZ83Y1DvkpwRLmO5s2y931DVohO2SrEurd7
f+UpKhINqvJrBKvEmn7YTZkG0VQRBVVdcacUoTWUWQC45viDQ4mHUxv215qhCUpt/jwUjloTYPMO
uN3GlFmxAOmJ1t/VbYcD2txLWJn/qgW6ZNWBG0I45COeRXjMgiqnJmissYjvBn/aBHGKT2UYmY/L
oRZxGOk1RuSuAhsO0fW2TUZMmVssNJeIjy+L+NB5KfGcLNVxT0uS6ca3k3M5X/iktsebwsvOhPIp
bBla5O6pV11XNhI+wm7eRz+k46uMAkcNFud6SZm706b+keIW7zbM5gCD64+fkmEhiiOl//nFRW/y
/V3Q9siYTvZdMlRPaAmIxeVBRExdVCuFFcGOrAVG0z/syWw1TT2L/bffkEyU+VCSqx/4OuJARz61
F8wFzLWuKWnt9Dbhb6POlmQYWV8ZJbaVVlNDDqiiJ2+QBJcaUd5Hcw696KMXOeaIRTrPOkyDISCx
e+XN243MW4LjA1bDR2QJcBhCdzjmdl1vybr8vZcL/H5ktu8GE1tDFZGUM/x6a857w3yuNvvDaPjd
ZnkcM7fDRGpAH1sDsVVSL08q9sRKBYQv8jmQoXpstIYS0FstlHetWc5IuURjiUPkyn4XMh+1lIQN
MIlz6otoYw59Bn/ejE99jODTTwuMtYvJ22Ir7/WfSrc01kRkQYxHDIjzJnKorGybBuuqcF37mXeq
8+nJCITxGGHisfFceZMWRnsnTLlbBDj5T0eRXbZ30BN3MhouUtWrR8tx6+vQx5h1GZfqTvSX2icX
M5kdhY/ET4k741Y+H4+l8YLoJL0fTJ+IYG59E75G7Sz1L9j+UqRUVME9wxbe52U/7amwbHBHmm9a
hZgFH21ufD1vqiEsN1mFAHI5l9PjbHkOWVI102MnreieupfoEATfWkOap6U7qeRs0rd8mgigD1Vw
3CM8ET75EX4Delk/mRif7pfzjYFavBVav1lWl8KzESsr47QcqdYVlNdgBJDRNLah5lKtgJTGkVNr
3Mi8k8fcwJCXxVk0+t7GTnFOMorcpaY8t4arqB1wFe1MzJad+N6YJkwQ3IlizlmwwhM0XI3oZlHf
JOoqbMPxOQ2JXRV9t3uLexk4dk0FhRksK/zVlLo4XM4XbvCchzdZlNbl06WmKuqsCacdNbJk/jgb
S2Fgekm+V2DXSHB42Qw6gHyvSTe1bY8HNCpEvuenYZnSNaBDEee0N3JeEy45/lIod91VhoWHTVts
HdXXPyzB0SXckEmsD13vKVRhJZVRc0Q/Ei2lbxn5kSWkr+ZYBVfrENpFe9HTXz52lLQtabkm0RgM
ev9j638clkBfwAXHCoceXSaEdUw9J2vt0uOI0ERTtAT0IC0+qhKXCyay4yF179Wc4FpSXUJQ8hta
nVzVUaHfiBYGAV9p+Q7LJiaO8fvR9H2kngmLa1n8sxwLty2HYM/Po6lP4txqwkrbYvcGF1QvXlro
dPcq8b19g6Bj3avC+DQN95PKLXi3UbIjqGZvkM/326JT+schEJdOnHpPftUQnJB9vbL7Vv8YjdY3
Z6TYsPf96hroQnskX4HRnfBhowyDtzL8GaeQonEaB/+kjaLZabbpXxtpoF33ssXxerSSbWa28awN
DzB/LpPb0dVWttliGzJvwg6TwiEX8bbXKgQXwjklo2tjazkgimOM3b4llcyCHCCq4WltFIO1k31R
fozVa+Ziy+kWTIpSOB14PtRvfaAuc5wwOumulrywrQT1uaTjVIifRlmW+m22TOOjqFoFnarMVdEE
AW5dFFlrcX5qzYC6zFiTJ/KCAO9FFt47hsaUTYbJthpk/KT72Z2RMJ8OclLVuOOlqzqr8xtJxmlf
yzba5YMb3lG/+ukti7OskPSpfV7yNrlOStcNkV0th9IGQwHNgluYBB9ahh8Rh81jkthUgB2J/E9R
z1ogW2Oblt5286Yv89njdVYKvP2YqZi9VhSO86vWbiCTxJ+Q9VETPMujMD1r74bypPdufa4iDOin
Op6db9B5KM25XRbbZM3svShpKx2kgT8EQZClvptdUz6G4NRCrErWHMbk+6kfbIHWobe9KooZrmJS
SUKR6Cc9LOwVIARxZdoUIJdZ8qAQI6ZaUeIswmKyMjGTfVt3mUniHLuiXvVj43wdIMpRAx0nD3RE
1DwTyIpEf7vsxXqAD42f6BShqvC+ShNjZVRJs/GDCRiECr0jabsAd4KsvnfG3tq6s6cKQjcy/m0g
O1zoJu8Qm+NGiKjc5VZUrEU3uStzmqNb4zR9AK0/19mbI9UvBuVNlHG6YdyeZJNZp9EbrLc9V0vI
BFb91vK728bzaRaWOJMgMh7no8atxXl5TucjC5MhN5JbFK4mGBbbeBRNIKgzBSrh+NduTkltOAas
rhMjP4E1oGeanFOs4YcTafR1YBRYoLqaFmyFU2FFLftnxFLWbghPumsVH+MKg2dinxQRIgfjMlkb
e4h3Roq+orKKr8sX66zeO85HpDVxZtFbBg07rIOtFkfu1vOycK/swLt18EK/HCgXu7AYsg+VDsGD
eGm0Wz5lOYyDcUMOJpye8pKxsSffJggBX/fuMCBzp9CKsp04nrchi/9a6Fji8IAjwQIYMsA8Xg4n
0yBotCinZDNRSW+0/bqOjXGfDpb+NFgxPJCckBJF1NUkJaVus8BuiLCTKcch+JCobC9CEcBJxtqo
nPrkFJGw3/UsPjeT2bu3Az6aF8Gs7ot6/7muR3lfWCnWRxEsj3ssbS4wLtM3WsOcT83qrLLR701/
Nn1D4LnyCvARGOKyikWNc6s8iM62b7of8dmm3HPfzOLYCAkzUyfgAUNrXgZWX9zy2D8j/8ZovcfF
fQ6ygkyuT5rdP2Wp9Zy4KFeo9vQuYz9zd5Il+TrrO7VfBE4Yim/sEjFB2pi3b6NpCizIiazzMpap
hMi5YYarySzaHQrI/oB0Ga/uOfxW5N4ziY/xjAVpfzBbyyJTRwBRGNpzRoD+ttVfMHjzbsI6LXeo
WEtChxzGzlyFm7ZgtSysNWHFUZA4f6AwxNfCDqI/lF/8r/ALXQfCC8+wTNejC3mfyhDaOJWm1jnI
8Hxab9ywplZ2s0pLJz9FmQpQ+VEZWY3q0IRohZaOJQ7UYxj66b2cz1f/OU/u+lGYUUiQOyXLMDnW
vUftHmayXXo1Ybt0L7xo2FmpjngKU0iriF9qdi67ycNYZdGKxIjGDzTqXTeXRRbJlJ47BpILOc6m
Wha1v+r/EnZey3Ej2Rb9IkTAm9fylkUnUtQLQqYFbxIJ//V3IUsx6tbEnX5BAygFm6xCpTln77Wt
ULxaY3tUV9LMft3Pvdp6cuyQkM6kpORj+MeB3hk6Ji7RVxd71mYPbBasR62crEdRCaK248wiS5Z7
tH+5p1GQNUh3rPVWY9cyJ7hJdXId67CaNlOG4zVK2bPGZU0dgm+D9UBbQwNwIMm//TaUxhXk+PzD
NxD3/eNk7ub7HYMTz6IKMvlgXFgRNAeqixUK57Y5aNBO/mUtYzt/zg4OGlDT9RhfdRvHwh81cgvp
Q5J6mINA5I9VGZ67ePLf/Wbn1PX0WaftB/IwX1lekw0rj+kaWeaJ5vZC5+gR5VIpXFW2VW1G4Wcv
M1vxDSaTHANv++usgsZe+WV5bRwoCcPcBZTLGSFL8ulYHaZ82ksPvxVmfPI6ib166es3g1+wHkm1
DaHNkkt2zJNkRS1s7aAHYfTUG1pLths7bBgHHwJJ1UthufYxkjLa1Z/+95oPefN/vVGOYy2iWduh
v2f8VwQE/o92tmJxLmIDcoQ5tGetMIjt0gePVOCl6RiEC7al4r3DONp2bnkSs2F8csNuOzTfUcG3
P6M82OMC33RqaKd9/thG0n0eDB++xCCK7zzOFHSjzXhpFoNEV/XTJ/+kNvRRHL05duuc4wzQXV6b
1aWjUHdBh0/BJQzkAyQq0mJRzzbVU6LDStJ6S3f397mp0lCaYTWo0MiU4sIQTt431pEgrOKTGzj6
e4Ke3nJS98OU1bQHuPhGUWdcST/zbq3sntwq03dFPNjPUmYPok6Nw+Tr4r6wFNVujPuOnjp0J08z
xSHP23CbSRpCSN/9a50lYJwk25XatoKD6c7RGcwFWIVlCDO08Jq6CPHucw39o6No/fLBE0NziKrh
m7OsSbzloO7nbv/zPtUkyMOQzZEEnMRXdRaGJaBOtUazBpz4lt9Gmy4gkDhZmotLAceO3Z/xrgxr
//y7ccBY9YS4OSZ/pnUvlAL6bSxq/VGdpctZFdafRaTFx1QH7r7sc5SQLPCc/MGUcNvrkQzVgRrV
2Gskmdqm85P6FnyJwYGf4BfGJQDX1q08bJzbuzKLqgcBEcv2HfkwSWRJRtZXhGF+jsmJy9Big+Fw
7JdMH7TdSHTtRnUNGltztp2VtDQbIOGlUYqDw534O6nS11oXtsc5zNBvLj3HwdDLg6aRQWSTpWys
7NGoyXENcclHfCBaGo8XYfF7TrrbX1MzpLI2Fd+LFG5Rnsdf/DBBXSrsjv9R8dMLJkAOKZSOc1NC
Msl7w90NI0FHXlHn+t7vXpNlo1YOIX3BsHZpProRzfyxoVigqt4icZxtFcR0Lsuc/jx5lr8/4CRy
KAqEUAhyL7QeVEF31HTBp0vTa7ll0CteB37rbtRPW+q2ayEIxDQaQTu2NuUmm9jv93A5TnFBIIk6
kzSod9K2NmqIqcecL0SKuk2JiIYaTUNQ2MfZcVFDLHJot48/2FtfYGB0j83QFGd/Tj/f3wd1OcbD
HoTUUS2BEqeNN/gsqT5ORf1CJOur1zeMhNF0iDWasE/YAj56hwc6yXSIh370wmKpfm5QNYX+S7LU
vHucHoD40upFEj0njfA0BqF8pO6CIz+pg+NdNBJq0w+jYh5Rm2ArTrWLI/t1+SMbC/lk92OwbX2C
VdRMLYyEXzHO3vzRfMskdkjNaz91L/ki7x4jF8wPILGtUns7Rf/Zz0lr8T2sVR6WqGMdpRUzJgPU
iL+hWQ73alMVm/tAQHPyjRgrUOC4RKsOcHlUeYTdrdwlqTwjQkJOGKIhUdWvwTWSi2p5qwOV72NB
4iN8q8zAlRVD3WhSAvzmwrp0gY2gY0wOagCsK9Gd7oNZaNQV6lYCs7VUd14GGbkvg4neWFTmk0OP
YhWkjTh4PO67FOXwGRF7e9ETDwyi5WjPg6cn61KOzauWJg41fTnsfDNs1q2scJK41rxX9bF+uWyF
Y2xzpyOhgV1qWOTb3phtdGZOvAubwUDzuEz4E61t7LITYYUsApzaeYg1CafF7FG5zhNyuMKSxS7v
OqZMBshrFifjJhFxfEG3Zj4aS3q9sg/1IAQo86w0Dd1FWThf1IlWhV9KvbeejGIBFZaBfnFRFswi
HU8DVQrewjyF1ZOwnMatb36ihJtfSh1ert2zNMrHPvs0VzSxEeMBoQSiJTiBVpqrk/+8tGQV5/LV
oBb+Kgbb2MZykKhd0+i9MgRS04xVt5Hmp1CY2t4vLR89sTV9LnvBsiH4ZFUdYXxLJ6oYW/cMQ72x
H1vNx+jFvB8v2yjmxXoz2KREqmcFe2+xFal/CZnT01hQLfXkdLEyY3jojZggzVbc+oha3tD1WK4G
46GWgyW+pX7pP7SL5L5OB+cRmywCMXul42Xcs3GzQMDxq63anrHNTEdqZoXzfG+IdVNkUregBdPl
Pj76UBp3x+BYUGFxQYbuHUz1a6TMgBSWGUYd7OB8fwSdHGMM3jKIBhQD1TCLO0/eusyqt34zfmpM
Es7RBt7Uwa7ZRfi4BP52L/VkftVLQFx7rS/f+CrO6x6ZBBr8ZQu5HIo6jOBk/OeVetl/sngwMTkX
V03TSO/F4fjrLNHJwonck73I5hHHRdcq3Dk575gqR5KV0qztCOPAfcvSBuJ+idC83OQz5CdjLCjy
9W/B7IyP4SIfVWdWzGOC9WNxjspPcd/bzzNz8XNjbzKjwlcwO80ANmTsgfRGCddhcwq1vn9Q/zbL
82FH42GnjZHYqD2L68dPNYbpF+nO/fn3/ThI/3ZfIDMkXFmurbQZX9w0L3ehBphH/f72chlMWbYI
xKxPoQ4LmLDNkB0uNAqj+pL+pf5XZmGVeyNzxn1VlMvdvIZS1/aadcmTQN9mmI9Otvi3vBJDhc/8
7rohBdM93TJNx16ab5b1p0BIb5Km9fxo2AUJgvXCaHYjMHHwe761bazRXXWMG+eorT9lOvEyxTJ2
s37MIZfQzWo6yDGDMCUsKs7qGfIxWlPIp8ulX9pTsHbSaaOrHXcvi29FljSf61doUhM8hlrs9b4I
9wnRXdcysLoNGlLjY2jcg8ihcwi45tjOKPHKQCbPYbdQDO3gOcp6k7VDZ51ip/h1pu5RFLBO6XIP
FCleuMxuN64QoEB8fE8N4DNU7O374GThF80TF8B/YbbYSrMNe9bhOqL6v4b5kss6k378/MfLet9S
0qsKmj41whqmRHlMgyR6QMsqtm09D6/0vueVUYrmm6isfdwmj5qdTx+dR+VmDuyvbmqHK9+1gudC
xyNDAoZD5CpR2EvrUssovJdgMHfqUh1qI9jLdDrZSoqZuYZ/UZpUSGrJyH6OEkR4rClQnKY4gRnl
/ZLTZ3wztpW069cw/WIFdUy3kiHcSr+baTL8ldjGX12ZFe/j6KJzBk/3WGeUl6KGwvZgSv0gNb1a
q07VbMAzwH5SP5UtPX5HWj/yzvZuPgRdVWtoJLAtHi+Svgd2rVXfY+phYYDprj9qtuTMRN7IdwAd
adXSUg60z/qyMdILzEXxTDdvdIm5dv186aIHVzXmYh9FK6wEan4FV5v76krdr+pjOXs5ss+a7mKE
auVsYJeLFik5ldf2RqFrFeZpevD6wdmq31OP0QUmfCeISs7nQ5iLJyXXNO26QLuKbldd+uBZwl6U
+6YDDN6Lmk243iWkcHcBQM/lt0oDOWxbymqM+15BLQ03Xn4CTIdzc3EqM91uwDHor00A5DmhXbul
p4A3ePE2qEO+WB3gdLn/otL/b9WzgdoZ82SAcduim/6HBY2NTGUYANx2Q2EQ8h7CRiqK4KXEZHBe
NhUIefdDWCC0LJNvxlzqn4ZIK3b1MEwnKSnZIEk3jOAw9mZ8Uyr1XIqf9zZo5pZPqmQf1mHx5Afj
yl2q9RYMT7NL3Qcr0fONn7KkKR2JxtUcYE/b0/hoJo356AWBfGz1c6h2GXUBJnIq3ZVn2ct+Y1kt
sPI433tkbccsotoj3o/adrXb/TwPrH9Rw/6BLVpU4j6KaR03g607/Ap/qMTZ0Aciqumk6a45rmyz
fs/qUH6jiX0/We7oQ9euByFGTC+/Xm8S+T42ILpTj3XHqu2yHlMtbap5qBDJ1OHobVJLBqs2H/66
b5yN/JPJtuzTFI9vLMrc/tmYxlc1AWTuUjJzpP0vYjVDBbT8HuH540AkuL5j2PwHJdefuVFNgImY
h8QFze0W2B34blBmrd21JnRvrZcwRJvAiS+qNp0MMA21MZ9Xqkqdg0Z6MI0rHWKSEPP83ck16x3O
D3FibpUSI53LB8yQy5Z1DmHB6jxnKApxxMjwG5SDjeNAWqh0lFeDg3iEh4OC6vW3/k/XB2LJRPsW
UcGn+RwM34v6Mc5C9wei7nHlT/D18QuFNOCa4Na3B79J61ttmcFN3YkC1t7FwOq8r+kRgNVUfls0
qMhH6jK6eX5tHSrq/+uktxmDwiHdx+bAV3g5aGllY/yzzukU5J8rBGZwXPtfZ7VPpjsi70cj063d
HLXyZGVJfstJ+1uHwS1Mk+hmZaN9s83y2DLXpN38qQja9qkNCvHkR9Xb5NKwcithwKGIevK3vYXn
CPlijyMFCbSe+1cIFSguQpz4b7Jo6ltfFuAKk/SivkSZPyEps+3kMkXuJaz6+KXpTPvmFYzUWnjW
XVqjSyUmaLPgYe6nN3VVxPkx9OjaZaXs3uZKnlUBe1xAhmkdzFQSuwwivHNxEKBeYHhlF0QgCE7U
tdOK12BahmPNRimgVTBBS9MXtyl4nYQANT0l2ZYJVXzEgfzW2QabR11LHqOWMRbJXbyJkiTasvOO
d45o+0ttatlZlkW073M7eq6ctF63aH32MW3aQ0IJKht7PnbN+KmNYGs8fXilsxWuw66Cyhfr8j3M
wO0OrfxqSw15L+EFaCTH+tmxx79sLWy+2iio0FLlxs2ao+/JXFz1NugvY1QOl9wQkETN6KDjHrsU
aR7BQ6xtjurfdHLvOZb8EAmz1ZQQpNTY7BEyHuLQ7pFMq/n3f9fsrKUN+/vLuSjxbaRlAYXNwKEF
9ufyC4OgZjp6me+t+SFnjfMFuiIc4LQZHlL1POT6yHUwV49aJWaqInZ9tbU8Pot2sHZ4OsWLDEZ9
NbvS2lqCul/juXwB2X896pq1yuwguppVkAxkw8NKD0ucEcsaVz6o9nuplWJX6zUcTwPicOtTIrEh
kGxU97H12oSM1RTXRlpb71ObnpPg43+/B66Kvf39JmDSMT0Lfz+BVUjUGYX/mLAQWI5BwY7+lHhW
chornMNieoiS4SmaUuhJ7imKi/QHhUI6aWTYP7o8v8eixlloBl34WGUaQlTydCj4zB/qrEr06X4W
/+eeenWUyFF//7soK7/PDh4vL6imy2g6Ao44j3Q3AF1qnLK64tD2z1kSEofBfFVEofaWO6hyFpM+
AhQue/qBB9eA5qcuKVQEGzLff7RNSljD0kprh4ywzNRsDnfxlLrsPbE35h+5y+C2qrUWSrhIy32C
kA3MJYdMetmaEgx+I2uOKX2DMQkXtIkCmgjpyXXGanqnXgg8no6Sui26SUpqaelEB4tI+1cfos4x
baqW/QmXpW1/4AeoxqdSyGdD+M0l9CiVqzN/OWuYJGG/JgNRBNV4MmXZXfHwK6nu0IbpNnAB5FvL
TIfg1EQKUsxkdPbZ8b5N5Jmm3la4/YuI025nNvBBo7jrX/pItqAW0EfpgMrWoTWwDDSy9Syj9P7z
lMCjwAqyvtstDXYQq1LY+W6yoWwCAae2MbDd8gKEwn0Zm5ArZLjtBA+s0sbYC+MAoP+ve0lAN2oi
OmfnUVW+0qr5+6GNLajULcTR5X7aMDuUI1KPeJbevougWEaLsjo3dbKIIBSchkV3Dc7vWYeDKhep
9mgGazdGB6GVlvMWOPk6KoL6I0/cCp+wpm07DbZyIQZ9O3qW9QjzKz2ng/+qaYndbtPlGWqH/Kb7
CZKEBty7UkogZA/PvzUT5kxSexxtIqeyfwm0bAShN6PKkd/qzilctsLKSYmxZNjSYa+BHjLbmujU
t+rVuas9GAnJUVPuSrSU5oVH+NEdWOPP49fYq8dtl0EyzUdpPXth8zODlXJJWlbFowyfhDvIzxWL
8Y3w6SsXumYeTW0A+DPJzzKX+U4uykCroYBkMZnvPJmNiDkXHVrlVyunDcoHNLTZu00hxeutd3uo
KN3T2FpPVWJdcyubN4Q7i48eSnofdvquhNWxmVEfXMDuyIs6Uwf20ajjCJkIE2meq3Zo+BqmbOwH
8TGShnnQJq/YxVIaJ12r4VaAf/FoU7032RjuEXc1+9yYhs82iTC+nepfO3gTG2Ch+nmCKCpHKwPO
EIdIpgYPIr0S9U9Ixy5mTCiZB2yU98II6SnRYrLy8i2jyctMgu/9Mi2HKgR+KDXjJRmku9EZFA7K
qGFW88uU+z6TOQ/D7t4gmNI6OvmpLI+oBE5yUdwp2V1RFnKNScnfytJunsIxMzaykePWjRtS2Uuj
W/1+YRTFuB2oAN1SRIiDiLObrwMFlbNefyRTWmy8Dr53VzfDu0EvPIN1s+obnBahT0UDlvlJX2py
k9O4O1rL3arVafMZkGF/bGund370zM0Mg4QIsAr0GwjcMX5JdD0ZjrcJwUIfikszQG0ux2FxzOfW
F91agOgs56RjXLJU7li6LKra5uwtKujWCjVzlfeUZnQkOPdJlqloPvsWqoZ7/6HSiFVFHuqePWoZ
h8izXKoOY4HzftvbPSsfb9qPJjl1NOGoskzjPs08lkrOfDLzkpaAPsNc0mv47f+YIfOOauuMIWhr
Grn+IRmqrFobN46Q8G2izK/AsgfeltCLcq32PW1c1LdY8IDVDFN5NLSvyKfrynIZ70Ep0GzRr4F0
t5kCL8XDsmGMqWTacXH2fGC9qk6M/8U/Ww6rzYKaLmrlxl8JC0b64tCKAkM7h7r5JomEMtOCqYg1
WHGbYGkXtWQlgu9S9d6shjzrxK9ekPdRk0BctEZRSi0tlgRDm138pV9clpbdfh5cvmKV9qI1lvYm
ejDu5kDlv/bnF7yAiA2z6D3AJ3cVXSBwanbBC9xAQmZZn4Z1NZ4jj+CTwfNYrS7r2KqU8RlIEoVB
v8reWVwZl7wBkJ1VC/dr0nwQhLW1oYJuU+NHu+CFfXsZ8RqiZ8aobnQ/UlHcTyq32i0alzwz80cl
EEmk+6CnTf5Ylhlx5V2A+aAL0booxpIFrDosDfO9z0Ja17NdHNDbpnsvsAnMmt1wk4kgvk4RnZFc
QtFlg0DEZ2J2h9GlbmJb0xfJl26n584MYIt/xrjZwmgxx2Ni5tdh6a1MqKXOrma7BHgjO1GHyvW8
s+HPF2To2hpvmcEuA8uw6hDG0Hz70NT/qpqnvF6g/Zh384i8JqcI0QAX6Cl42D6qQrRrUYbJsyba
eVdLnxapPqXnYXo3UTZvcuB176JZULWtXV/U5fJl15YOSt9bzc02tGrlF23zoc6M3Pt1pu4NZh0x
zX5hTuufYGe2V/rrAlEJfzdmwZ9eNBYrkUfN0U2Ff0sckyJ7YdYffcvTX1iYuUy8eQ+dAiyVhYev
Ko9fWFzn1TryvVs3lI91YVVHpfysba+4WtTkTUs62dVOKvc2873btv1gPA5ZS3d5JJuq9LXp3tjq
zdB8dMx930whpeDoB1Z85yXSjWGbVpq3VdoLG5Xa/i5hEylr2aRjXypCHU1v28tkj7kVuc7SezfS
6TtkLHM96OG80US3kPCR8DuLEUcUPVJt1zOOcMFZ3kYmJYi6IflRD3+VlyKvhExrnkov936I6hAl
UfDdr1mTsV3t8GWDYJpi33mcGmKzFlvjPKdizYy4n2arPdSRM931Ilm+aOoAtPOcHNOwnok5YCay
g1jcRqeeNnef/ziTaxJ6b2YhyscRqtL9IHUi2BfSw+giVkutC1L86ZKHZExpEpefVspHQVrAKKyC
MmViP3Q5lG0jYrlgk+ldNS4y/2HYkohi85WPsE1Dmhmy5tURvTgY86LxVSKo0pu/hZOd3Xd/v7eA
6p5vjfsxDsrqBkPpexj6PnIWxlk3sOUv13PVWY8DOO7/92c0ibHuJmd6EDjYVqooFvX2BQzPs7Lq
lDJFQlSYX5eTSDeN9ciTfVROWlkRORAFj8J1cD1inToO2pl6HuTZiZPKlE+eu7C8MicsAD4xFE8N
kt2a92dUVtK2u812Gf9sJ/+bqYnhZDZNvQqW5bMexdrOn4jMVpd54Qf8mbww2DSas2XBbbELf/DC
cT/nRXC9a7DHRlsx+ECutq2vamHYw5M/RuTGkdYRURVyLVQTWeUd7NTBYuWAbqGz/lmGg3g0KEC8
dkiu1EaKtK673DrILHFGiYsvIZ53vZ9hyE266azOfh9KVEibsIt//u+tl6H/t9EfzR3feMM1qYG5
f1oZPX7mNHSx2KM3m+gZjg7a+BIUUuF+GZertCGKhYUGDXnVlhetDgR4MCdynxjTu2maKR7Pw44p
fS2UCA+g5HBw3Hm8OkuPRzaLtZ/K1Gr043kzJ3H7XFXljA2Ys3m5p2r1ZTsxQ2JoehgSQnoWM4nl
V81NEHiCWhkBnyW+OzL+rDz+AESu4dyHK7Zm0V2tgw7T3qQy19e/zYxYXoAptYJw5IqUGopa9Qew
uXova8aIMkIppURQ2EZoj9aa/ST04OHewXPGBq4nHb0VAr+r7zK7zy2BEJShp13tCf+hXA5TeS0z
82sqxM4DVXahU6mf7/27MenwrS8DUdFRZkP5Gu10iejCMZCf3q2QJiOiqixYWtWtnRClqZUCNalS
2nZo/pe5wMYUTL6bjx13FRT4z4aaMRCVi/EQZLCRYv8lldP0GkGo3Ahs2Q9h2ninuViyimzM+OZc
kXz4H9QdiufiX5ARhmX+VynDt2m2g9owGUwZe3n9b1CB1JTDCE2q2pt53O3ou0Y7Cly8g/1UP6tD
04LdwfS3LqkMAbjUfyjzTsKXaZ1UZnFNHc96mguCwKP4FJ092kIP9eL36il5bOdQB2Qne7Sfbft1
FnH9kOXdUcyZuChcAAK9nLZ1Kw5tjebj3ssnu6bfjQOuOowi6bbzx+lzl5Ehd1/TNxbhm8sgzHKi
fFRnZjWWa1xi9qrqkkslcEnhM7E+1Fk6ddZHLOadjfvqogQhozFph7FJPquCYhy09lVI/2iWQ3Ov
yxVtnaCs0X/h2+YxDndhmn1WZbpMyGTLWOaul1vGQKERQ1++U6oRBdmLDPeRnTliADMqH+w+STYh
dfatmjassiwuY2j7q9Aia0GRYhsLyl7oiTs3Vt3Sx4uhiRH9v4uhrICFrw2o39Cl5y/l0An0O43l
7vG4PcnZ6U+hS68lgV+0MRw/exfV+JlVnX+aLS3czsl4CzrP/8xkUmwqbG23yacT1pt0Tmluf0v8
prjSM9RhlXBWmoO+H6pDYvX54d5gifVXfbb8R28OtZepkTsIlQU9ZMQL1jwklwQvDDXPpH4PS508
owj/v7qkfH6gU3CFQeJ9k1oIRKjK/oUbY9n/fJYXbIxJOQpwgsXc4QR/Sg470VgFrU7rpFWGTeOm
hIA4ffIkU2yvuvuG+zNfGpvNsi2zc6RVFlDveLLKL5NBTxCd2s5ZOiP1LNOnKnZW9vTseM+ekqHQ
LD3McjK2PYb3VyMzrvNiqpAC53hosceKXJC6jhXIbWPK8HNgb11pkEcSV5/DvksJlSzFKWuyt1KC
ElQ7Ct/KilXH1nyL9GnZc5jwjlwSZxdBCLICVn+p215ngfMk68Lv7BYf0yAM1Amy5a6Oww8ja401
q0EgFx1QOaTX6EKywevXQdaR2EYBb403Rp5Tuphk87njPnRySgCmYewxNFWMcRTT1EZXC8Cuysh/
5c2UqOmRiIskcJaYnf61J4W01XkWJ9fXbtLPSfeL+ptqJmU22asE+dzaiPpRXQ8+m6C5vEkDn8bC
IB6tsbzgJkD4sMB5GBKs1YAT70yenwUqkFAhzeraE906dg2wW4ot63dtHbem91LZjbaOTo1hN/vR
6OnU+AV5W0oAP4eefsAT1+4q9JuLO67dRVlOootnEiZpBYutamiPhLP6jy1jv+sU6Tuj1iUZneK7
AN1WTcanKquyL2NkkVEnKVTaTk3uQHtHAbBSuNhuhfkgScYLpmId9mVn4L2dm8cwEdlGalK+s5D+
0c42PnGSWA9DtKeqi9+Ek6DRanRENrEF0d6vhfcOpBjR6t/+Sd45BDXWeBgK9QFqMyrAYa5BYUs+
2sKZ8niDY7pd1JxibL82Mmhevdh5R2+WviQtWZNGMhG1GIK4oxhMpOtkl1u/ovnmYD4+jDmbXkUy
KBKwft7M7Kb6hk2YkdwWDe7RKWncFDbJyGpYNCUCI2itm3vBw4lEv8398K6UNGhAXXwyrpTqVpkY
ChBsNFx6PILRX1PSPDZLxcgE93E0QEKD0Ems90Kjg5Wg2hMCM6JqlqhDn2iSyXzOj2L5flaJS6oV
OnCEfvjU+tBZNgqjvVeXRWUXN6Afh34BOegkZMhUK3eq/j1DZmIz7jw7eh49azqhJYaVrxuE4kfV
hPYMKuctzQoBSvI8CjLrqN16X8aSIFlSF8u0e1bjQNnH2hreJnledvHDSHGtbIylH3ZfKdAiIDGA
oXrnBE1MMg5Y8NAcilua47mG9kUF1EO6tnCzUMN25PZ6/tqpYnEZwkkc6NmKS2zU8ZZJc6dkRZGb
hitPuM3uXmOBfRIcBsPkk9JXtISaBc7FXEDrN2Afu4XNGF2F6bJDktV4ufd+9EijSRnPxmHstIkw
KveHojr0sbkYIvrpqt6n+K/Qco1DOoIjUFKnAeDWTpSWtQ5a3B/uMH7JHTFDYfCnHYy14NWiE52A
RjnKJYYjHadoIyY46IXut+dYr1jfRIGFedM19+Wy1ETQxm4vkGyhyuqvO7HYTdzrcsUCGgvW1Fv7
JAGUuuziyG97tWWvvdFeuA0aXntUWeb9YzVqsoXSyXCvelVHr5LnAU8OIDmjMCkT0odW0jV1yMfx
na2XTV3Do8trp+VV72sYlehfD8PMEzr3WnRQb0M/yW+gR+xbjUKiGP32qFRSdUgJUSNfbxs7/nc/
qMID8IbsX6wQjnLI/6OPYti4Yh3M855jLtjkf67AWkvUcm7q+YS+7sfUxcOZvLV5rYRvVoOdL8+s
z6FvhFulvassZO8dE/R51BBnegrwYCZlfFIKrpHUHFC5BklZRva1YWNqLYJbw8J4ntm3+zyIt2fe
UNOO17/lZ+qs7co3C/nBHd4cBDlo6aVloPoGemBVW9eaiq3h41JwiIS6VkkSv05xeyZPrP6Y6HDu
8IqRQEqGsjnNwTocYyRFae+8zROQ2DERH2FjVIeUpcOOYRlF4dDNe1cmlJ+ULdcqY4ZudDKmY5Kw
240tyIucQ0EZLiL950hwVnfzw/5UGVq30avefP59tgjh/cYTJwSD4TlbPPvsEiioqms2Sfe/DcLz
SDnvzrQRQ15B8LfJWlzuKdhNtxSPpsR8rh2BiCU1g60O+3IPMZOqC7CsL9HiQJb1QzrzdKltV+Qn
7XbU4mgnRV68YCRUPy/z7a8AZoOj+j+GWM9OvW+/KTMca9RTT+kQoXyebFy/mg8MDUSn5GF1bMl9
uKg5bnLneT9HZbwlrdqHhjinv9xfBmltGyXNACZEDvhiCauCybo3rZJMa/aRJhHhRhjnZyJ3cVWg
4nKIXVh1Rn4YDaok6ZDCmVocbLTADAqGXMbU8kSeWmtVjGxQTK5tvXRYuYv6qZLZIwwD9zEaaTRY
3lXp/9WqpV+cAKMw03XcEBemWHDqBVqiaZh6iKeQ5VNdm1osjTDdQBladb7PFxAit+fJp5Tf1+jP
vYxM03oon/Ji4llttP57kK/6wiVovetv96JS4iN389JnK7UBrCq5e6QR1aV32tacOvshdKZ3d9DL
o5LPqoN0aETMy7YySvpf5TCMHuauNYkThL+jl1oPXY044znmAa4897uIO/lsNZm5tbHPrvMUKXTe
A9SkKg62PesvCQD3FSYi5xzaQX1qC/DjXjEFFCa0Yd/F+kglCgofPDHyh9tt1dVLQXMaT3pAaGiD
SzldeunU2yr8Rq79ogNQBTSile9m0DR76VC91Nu53RNckT0QiddDBmnpyOy1TsRrWVXWxalN+w08
1aryhm+IrKjspchm7zM4q/F5i6h9ifKOzaOad2G9dsf78iJGYbasiSi1rr18yr84QfwUt8gJSLJ1
nqpFDuZpFlhI4Z38zLVfnUK7qA9UDJOBKS3e33/SXcpaMzSvlOtRLfLUwq8xdVJ/TLM8iJnsM7oe
Z/KVmL/CspfH+69pmNXA8nGZbmWrU9geCujUy1RHtcnZWHZYr5UjI+o95t6A9NqlhSBqDX6400xb
tUmb08LdecvlgiWAyxVcKbPH5xCvHzANahOlGcMpHMS2AuaE54iIQ3K6+QJNIHrpf/xVdeO0rLy5
bwaY9ftCnObOdrdaOFnwytgZjbAAa0Gon1oBTbJpt2brh8fkhEuy+B5CWdwwdcVUYA2xySM20HOb
UURVTp0+YTPWj/NZvYnSLz/9H2Hn1dw2snXRX4Qq5PBKMAdlWZJfUJYDckYj/fpvoTFzfcdf1dyH
YZE07ZFIovv0OXuvHbcQd0nW63xrGYtKF4mOgs9POYmj8ZsJAfvbLxqW3d6Gs/eY1+nLMDvlvTSe
0nx/Uer5Ix9VlPLLq1djVBX5q/8aNNDRXBb2ZmG1adF90BoMDU2drtzip6BsLZ5EdNbxsn5wyHQP
SVF5ewfO3q6xOL9NNUMQ3gL6dUuhuXo2Rj70k5yVT3UCAjxOq3OWkXOnYU3wbVtj0Y29CbCV8KbN
+pMA6hLg4wFgYMTKz4xasGtjk6JU7LWbVjmJ3zriMYjqeNXVTJ3m3Qat3g9q8oL3JmbOQXmoFyoo
HEK75YonfwinMJKdSXFCcyh5zDUQ1e4cqntsZ/0lcwCzmx3Tyr6p8mMMJWtrZP2w0xtiArrWG66t
LsxrwS67w3zDGBc1ETf6S9kK77ME31Om5KUUcL/ORD4Hp9JVz+GCztQNQVx95aWnTOsjWktz7Mth
gDaS4T4OrBmtNn5be+QNIYH/SWhYcxmCRNCnq+/y2UUtOSWvOlXeJ26PlUDuJE61aRUo4Z7WhEy0
QVu4cv/sOeQxRl5arKGXHSpDdQgSnRZdm13Hu1F1GbjnKo0uK/0ldfR23CxR9O70kA4/PbNSPnUE
2b7bNMZ91237jnk1/azl6gFsUlTNZZ3xFxzSNiAkr3KDWz2UfN4sOtKIDyqIsAwacUUyxByO4wzW
+rssUDwj5GJqcJuRQLPDX9281G5pHR2L61wExpcWeaoZjfl9lfVHDGn6WZYmznXweuavrNpnb1DP
E8cgcgCzPWlB2g1Vk41lVSl97IZNpb56Zjq/G7CO4XQOb/Seo4NrYzVxhrHZTfxCg5eaW2gLzrYe
+hX/aUdledEZovlNDdM0tQByiBhT80RfDCQBIy36Dw1Zqpi2pWZBnZfI2qgtzp3pks4b6f8L6kpj
5h8duqWrYXER2DbtXouGr+Ta/VeHLsq0kh3XdM99a2FIn1js4sWTtWg12JXbsyggqzUVE3vF9Iyj
apaIOJpqH4Xq6QjSrXtxFxmfF3/h69dBlU+eTVobVq4+BfALX7Jg1PeqMoqzbkbJfRW4u8Ath28Z
tNU6HX4kAlYQgZpkuQtDQdaXvGS9Fd/kF6hdjo7onz/LgnGYWszdvjcT2DXLmQd2fb1zvCS/2C6N
DFxINYN830aFu5ANjK302DTlYrinTbaXD61aY2o7ey/yq7UWaUQxl/hab0yDaW1gOSWotoDPL4s0
4E4LEnbU/UZ2snFfkXPcZt4LLfrJp9xx13vR8txsjMSscS0xBwhwyjvhfiXQeNOvOLMxNcq+LlUp
GELo5H5azNGNvA/6AoIE878IPA0ec1zL6/+ROe7qYSJCqN5iWnK3PQmEmCKSbyYkCDQCSIGWe0Nc
2x8i1Z3jnLnqqjmQwgMDV9+2CqhS3MwcDt1kOevZ3Eif/zJbIndE+U1eArlljybREbssaPEpGU6/
HUeGEJuoC+g9tAyvDdY4JpQlQn5wMSxGlFNyH4bQhw4yfTWULn8lm4pAWEGA86vcPyPPV7zori+7
5G0MOo6+mcqyu7QX4K2+GmONgDIjXKYKqzu9C9wPEusHv7Cc9lHRUGegL9bwpia3matM6/q+2/xW
f5TuhIWv1L/K70YzxeI29byhzQIIEU5wj34PqvRSbfz7wERmWf7ziOU4hmchU+PwwTfkD6wKDdEw
KMdcOXtuBKkrHR9bHHPflzsGg195x0qa/M0U1TfXFLsi0nocPvp8EiGGQFSS2dVC0yipZjXL4CmJ
AHijj7u6Jopn2QGbqkoche39XCsg1uydtAMCmQxvk0fsThpXPgTm5ll+FEpV+hCxmufGoapYMpg2
XTV9GbATfTZ/30mV/gu2JYxKCWp++c6FiwIW2gcp5kN7lU/JG7lY1zyPI6i9Ig4J/8e0gPno/1uL
WI9QPuLf57zK/X+eVREJI82HFnDBNLOXk5AkbAErkdImDYGrjCHMlqVZWFVJiT7H+9FotKtZe/ql
i17lGW+KGN02MetZA9/3MXJa99bECh4EN3iklRw8FrPQcDVh65TPyRvoODGCuvLcwA8AsGUbF2x9
1q5GUMnahtwISYTWddW97K06U/IyL48qPCMsA47H6WhBs1l64p4DndDhhdHmdkZ8RcYn9d/yoAsQ
62M9JaaVpT7mk+qgEXesx97TxDGu8L8UGQtDyew/D/P6bh4rJlKhl35N1Y4/6/d8d6azYlEMyBs7
msxNEie0+pfxXBqSVkZyAFZzHtExSbbOhmTK4lRH2N3wh+yYWeKpc70zTrrslM216pc1dBVXrb6h
ySmeui5vt4xNMMVZ7X3RIflGB+h3tuKnETSsTcO9Tg6lUj0Eib+Mp5Y/NXLn0y2j5n15en3B8lLT
bJnDJUZ9D+9+r+HR+9Y4beMTqVQ+ghZUDg4xmdAaxUNNJq58h/sgLzYlZ+yHCE1I0ufix3JnjpLs
oKh2wU5Z8jn3/XyQrn/gXfeujYgwiF1oBCV6PWUSO7v4pZ+VhncnmQisBrp0S+KWaqBCON5UWFMs
U/iB60BITY2LNW9LrTc3TQSYnQyAHKnxVkuMi6nOP+fAard5mf4ax4hQT+V7gbEfxU8Ibd/5Ogti
xY1CuBtb83Yg0HC759/mOE24VLeKDty4bPQveguAvNbQLkBmtGBN5Mr3UIPoXQwYw3I7+iFI2a5q
ph1aP3lnLl2FDY3xmBHv49oAXD7yL1YeVYoeH5rS1DcQPJqd2aT89mq4Qyd3cBjXgmq2hU/A1Bli
OeSHkchvJ3Q33b6yOUGXdfY6dN5zzODgiCM/jXtAs4gRER/3S6Of9q5T7U08U1p96Jz+rgoJE1nQ
X8rM/y8dXhMVU2UqmuIqWoLjwXhvElfn/AkR32QFAqmDVsELafa3bfjE2Rocd85pZp7OuI2fAqTf
+2Fur20NKWEMS/1kWScNavbVaQwPY1Bist1458jtx7NIi/EM1PnFXiIgwfL0CPIwH8Y4FkPR7+yk
GLc93DItZ5MWQ3mq2va9pvZjbZ2vFbnfVUpLsjZ/zOYSe6x+NbWHyKbnoscbDojFNXfaTRJOw2FB
BuFQ5JueENDuBh6TVx19iDM/Z15SsbURT9Nr5qkMJ31DxB/EjzIWQCWt81TUVCa2ftMK5UejaQ82
/87UC/deDcQNHezFSTogRKl9rQlSotqw6OMrBLAARTh3ort46JJ8rUk4MRniAKUBn3LjHtl3sS2P
Xuq7IzNe3BoLOg3LpPtsDfoOUsxjW/xCMEJVXIIA0T8w8Nq7scGwFBUvnlmYvqCWO8I0zV+MbukH
iejqqs2bHCvKAaOEvC6xSkajHLVKOHvJm23T6Y7+2Pe4mbyH1FWzPToxwFmz2j8nxXAeSBT3wXd1
O22hc9KVS7DyUDI6ffc6aV73GAVl9dgNHYG3w12GWvP8eyg/E394aefOT1VoJaj/8w1E7/7A8FAp
87uiz4ttN+eLL2CzjCBH42tuWBsd9U/BidZBaqG12yDjOutMv8dvF/CRjbxd+VRz5Qt6uyjQ+meO
sJsIwfE4iafS8e4C6O2B/SURGMXxVORhxrHCpMHzEMdfK4gPmiFOSXdtneoQVT9N4zrYCcfbe9U+
tu4xxKoG5weBzn4cT4hUN1n4PgsbCN1N8Z7x9WXx+yBcv8ZTYKrjRmdOme3ctN2RgygSh2/emWDG
vDlr6AgQmviaqmzs+YsNk9UPVSRf0WfBwnPvpk+o6qaLIAPKr2HCUJYrT55bhJdA0MkL1AeQjKGv
JHZ20Qp37wjjaiDgHMEwzgywL8VIPTWY+c8Q5ywEDTO612bBGearMXQ1TPfNkGAQwQ6zgWkFMzYq
UNSaaf/WhJ0/O6C8iVvwIzfHE6gTw5f2H67loBR0gxcSVfMd3Z63SVP9sC0xVWf9az+k9S0TSr2p
XefC1aee4kitD80y3Jjmkk1CRSKDw/AI3Tq5CE1DBsMyMlVtdhptBVZPLbbOPPJNj+J9GDVE6U3m
PXY39McFgdzp9/LgTXgtPYDDjjl16D+TcZMxkdmL7AHA9on8CPOUgXRPvbcuKNWNa3bfsT2XBcZl
JEWLU6aO+kPnsg+nvT+QXXExdULm3Eqtr0D8juTyRVc1cN5lm4l+Kupl5HE+EAP7bAPQP87Qt+9q
s4R/OujFU15WFieNVqWlqKEIF6FH6ICZ+qU1GHctjaO9VTrGnZFkE3SHzFyfk38aCqXcrsK5wUhe
SEW9Kh6FkWcX9d2qcgIPRbHdLoqEuB3eWjWgeVZrRPORdrH+VUgG4qhptedukF36XH2YEptw57Ue
FOa6hPu+RGaZ1dTQztODRQ2xtSs04cQeTL6uqtGOKkq9wYkUGzld61pl2mPMACQOgnzLR0ZC3cKk
n4QWQji35n2zaFsUJD3HAPXCZqVp2GP4DJbXOlg4s5B6dKsKguEhx8DlYYmzwTdgcO4kxwLSVXBp
IJ23emHv1l7Gv5ftmvYnv5lwTdVUSfXysMIBbf9jNKJTBdsq37JLR7jjmkDmurA5UjqYfhk60V+K
HVm7N5M4tiz3X5pO/agYlvLeTfN+mBQIq96wzUyWwV7tsLo5ytGy7JoNtIhuQjYfhyj5sFprK5Ie
v3yFeU4eV43yhxY9yeIFlTpzMYACF5w73qXWgJbF+VCQDjYFz7mepIeq0mnytx7dDAThTMc4k+GL
mI6hqbx0IxcRWIBvkYXMc7Ym98VI1HnvAOQl2hgjDDFskV+1dKzkeYKv8gSuwPs+zMQy0Jyan0dV
i8EgscORZmRYdf2mOMtMN3fSWyRM443wlaiuoS7GfUtEAoFGy6+R1Qmiu97l/emLx3R0VAbCwt4O
S/k5BIaLfOPW1uNhJZAgngIWN0PqKYoDgj6AEktbvclqOKwIyeXMuGJX2XsOwk2mfogqQbDcRNjV
m7F328egjsVlijkIF0uqgGhulVMcvUylkMLTV4Ygc2ouV6nOdfHr3jvi1RmN9m5tixpZ2N1A/BT3
4xRfJJfGZQD5lFv9qVs83lPd5psZVNxTlpW7VZ75P75+9v877Zg6jm40jAuPk//+ABwaQ0Qdlwfm
WXGn4cTsyrxkpKlIMgpg39LPa3j9cjg1K3a6ddHyrA+ZoijnkPJsAyODSqKlhYfIgQcAYdvXnApT
aW/rF0RMPqO0d8cUrLkED2p7NyLV1+zqJyMt0RDl6qNuNPmzgEqspGP6otXlWaFRdIRwZpEh6+J1
g/D4qiJa2zRFMHz3MDN5hHk8S5J9pLsz/YYkuJQmiPC5EuO9ZUUIPYoW4N1yb1SKym/snl1wsL+s
wniVeDiGSx8taAswD5M/mkK9LsHmJ68wkHP97XcI1OBtWgAbzaLqTac5fOixSHGJ3Q8kBjKgBTTX
yBm1bNp7QtszVUuuUmOgBO45m8P+ItVgjKDbNUYGE/9ZN3qujRK18IeODEZH8478LzB80ZMZupEV
0W/ifRogFrUYqKU2KBUzQkUsVz55E8bLLxw5j1qRDevf/F1LZRIopAeztimyKNoPSnT2qhRUp6kk
T6nLRC+AoLZN9UCkvtUJIrKzfD71SnYYjXB4djwSQ0dSqq6W5mbvlJo6PbrLPOYFlhGVyj7vrFte
dCpki/IFJ5WJ0U2Jd1U8GBSoiK6ceBxBAjKvlDezSoiesMxw8/s5kVILrH6tJiVDVEpcJ2/S9iZq
eh/ZhrVvdMx/Mn9hHKzbMGr6naTDt3YPjgZH5KANKSIxpD/KYKdgfllQ8P3UY5W+alP3kxmS/aNo
nF28UHb//ZqSSc7/6MSQYgazYhl2M7t0vD+ocEhCSKlj0T+jz7vKebZlQJ/CJyHovHOJCKD7e0UP
/3oYpinoG9J4jc65lJ6LFELpMeX//bCmKxnaOtKIXG+2idM5t2i5kfdgojgsa8CMemsjn0Yk90u4
HvGLxD8/RWDSroYJFmSJ9JM35qgjlomQW8uHSpUot39/CzT1/7lHXVM1F2yHh0qNRrj5zyaKGTM4
7SCLH51c4L5xmvaKmncTLz+3QTcPgx438p58bkSG7pvZpl1GXEpgffS50d/JAzgaqo+mrJMLB56j
ZBUx88Kt3fTjQV3Ih3WhtexXc7EZTOA3lUTDRy4OmblzdwyfS8pH7jEhpJAMGWmWbfj3PTefLlHT
x7BtaEiMpfjoRTzt0MPElyltH2dwxpfSsubbUDj4WxYe2CLOl/fajEiN1M0fC05Uu6qjIFXstnyD
0NHgcQmmWwN4/63OCLXGngPJ2SE6JaO7LjrXJzk2vCMqPbrpDn2OOev6o2lo8y6kV6kyA/xc7oAv
945zUJmHuhru21n0T9UcVg9JNX9fwuyvtGPo7NAdO9qZpe4lFsNT38tpiD+SzMiOrSaYR+cDgnjV
fEZsjV5i0d6PFgn0ieW+jJgkAqy9+aVVnOIwNCBj7LEyLs3gvErtkUV08obOPUkvyyDKqoINxjj9
LaCgjWdnfGUoUJ/Jn6cYNEb3f1xRfyafUhihHFgQi6ptmrbq/lEjiVqJ8tie+pPVm/bd6jtiXmfk
RvRgCr3VMZ1M6WHVgcdGXO2UMXm3lsWRVBi+EooJ+G3w0IHLOI+6SuiwSztSHo5Lub+wYle6vTWO
GGq1+ruGC3zlqoW6Ul0TS12zixssyucJr7nVex4YpuW9s4RW7gbyh9JkfpI7+ejkRAiiYT8mS0xN
QZmKWjHfj5nR7tLcLlG0hfaiNy7P8fJQG7Inp4Xoao+1/fzv1yNd4D+amguC1NNs1XQ05IeGrEL/
a8Ai+iAE8pxFZ2tysAVa5Jaujgt1McMgQRx34VT0D6072z7DEF+CpuQcK4/66lAEZrWfVWfeJAsp
cIwZetGcIiU8s9Jua+RlUG5sUxQX+bi3csOXs40wjLW9QwwrEh/L25sWRyhJN0Z24fpzjlYsF9Xb
qn5ZJDCW/VllQ/xotaLdGMmgXVoXkbwNMOc06tduQpc6WTly8zJUflow3LvCYJnNTCbUUXxushAj
yHKiMJyu3KRYFF/JTtggWUkjBD3oVUEYOpHxnaKjfbUn/WtB9snZXGQUUjhRxWZzxM/6Cw0q/s86
hSJuw+4pXPpHVDA+S9v4LSn6xeQe/PSy/gFDbeEcw6BvrmHgWc+mtTSD+EiJ8xqaDW8etNcoNTCE
kXktXzJrRP5Jc5xc5ZKJ5HiNVcHuCZKXcpS84JL2jJOrBv1b2eHdSusela2tP1ROvLr1po6QWztN
qo0jkA1qqRPvJIrOXAwOVf5lCqzoQSL6cFx2+9lCa9Gzdcvr2G3S9tbVtCKlJbA4q62KdyCPi41k
BQ+a+WGDn/hEqWb5QNhPkaK1JH727WPddK+VKcbLf55er8tUVSC20orilBJRHu1VpuE7iwxeyqTx
JuHzBbEtkB6VXgMsUgb+b4a+YS0TPqUm5uzvkNHhcxoN+oaatxmmanqWW2hqufhLm+EoBToJJ+iR
auEuMdlLGRP1pCpMyV1Qt/zFsZ8jv+71ut/bOOI2IZR36aKTbWvomGUAe4/L3T27ki/ZT6621S0H
6UYUZBxtl6Z0Qjcgz2imRMgobjq0rBCp+9asrR5KiBc9zxBqGMG8sii/yF2fiInqPiuSF6XpiCnP
Eu+zL13DJ3i+vNooV3wtSbR+i96zF/skYwPrUufTaIrxtZjccu/NSnzOE00gT8a/XIs2waRSW0di
3nGsLdZvUT7lqVA2eq4anwMaR08H2pgovbJTCIf1J1zep6SNbUQCixSCJuRNU2vvU/P289zWZ6Zp
BiZVtjYtbD/LsD+5Q2wSQNoOGhHZNqBte65OjNYGBk+HPDKdLTLB5Io+yPt0vbw8iUWdSmb8vYjw
zKOkOP0mT4a1unfb0r54at0gTupfpBpD/jDMF5ZYt7lGjklY2Wx5Z1kZM29TLqVuP2eNnVzLjBG5
iXASUY6IyGPwxNEE+3kqFXfnLI9+v0zxlnVdL/uzYifGQ++FlKp03Ic++lkSiYFVHjodR6vNSAiN
TwqO++kx1L1JMLntNA8D+strgWxMx0r3IClX6aw4R5qkUJPIPPqcurPZ0NTm+5KcvFC4hzYgwQd2
RX7CK4wtgaDbylWSl6Z3eKQg1FlYrILigpvcVzCcXRyiBvD7YQBBsItFrEVox/ir+VkxBaMAeQ+5
fmH2BvFdr+O7TXM2Es2u9yXm4tOQBEcQn1W+ZWZkHKrJImsrwW0Ae2R6cLRuIgACajh9jYMtJr7H
fYX6T/4c2UCrMacJvy/soL6bWm8n5dKkaIEonrgkVfbVrQbo8Mv6d5Mk+Dbbw0DuJJJldIfluRZk
GVRed4MwnWoWoBRdDcUJNWx+KtQypvtndV8Ks/3EOnQKi1x8mfT276flCwbjqKBbfVpfPkALqVqP
6VZ+J1XJ8kYlWc1vAobLrVGieOysI98B/DNtSJ6O0aFNa5Yxhb3LBKZivstPavghjwLydMD6BO4w
sgxEHpzRJOhuxKftl05ZHNaMAxEBi0EbqZ2ThtHsOOvVE9yLfVN6/baqQnz2i8aXEZgKFDE/yTFk
iXAQkYAjdq1xP2sDQvXE+srJon/B0gco1vYAo2K1c/tOjTcLFrel1NoPKVQCqVMylIKvQrsEMpFp
sCrCpgxqo55NPrJmi5AFGlrRlzGpldckzg/EOOUXCGGcDAK892HSNQQPTLSFx3E4FFHTbWXXLYx+
qMv21ylEdXdTMV0nUDyr5qlWm/FgasW4n1Qd93thjMcJSptvVQI/gmVGvqV09EuMyHoGm2BGLj9k
1IBgMstLFpXPYTDu6z7sLlJyhZagQkrYmz89ooZuGpmWY3/vJMI+STkkQ88RN/38RagF6KVF/ejE
QHhsE6zr77a73fbBdX0PVmWCbYsGJOoStk3lewlNjFRpqoMjcUpy60XySyAXP9NFJ/nEsviQmfED
ntAOUkomb0yjIrR8eU4s9jJHkBhYISmW76tTc0CWnrsmDKYTlVniD6OoT5IWbE9Kc+LMEfttb5E+
oscfZhIdtaZpfi13wEy5vkw7IKlXPRgl3Ym+m5OdOlfOdj23U05FhzJ5zbxIQWPCDqKRC0sjbT7m
Xqp+8QLj4Mah/aNyqm9TUgaXUdpaUT3Wm0KFfAdYuHqW94o6fEfT9MS6Pl9MDpI7sKHlVyUafEt/
IWdkQhzIiS8b7QNc5f7olnZ31nrypdc27WTWV8eKaP0GUX7uscLc26VnUmwE2oXAcAvzr+GTRW29
Kq0hboh/wHmgpPVXrVNvusWlbfjB/wcSjl3zT0eT67mG67gquh9LXVjq/zwqtn0p+rGI0ZZJWRXx
XrxLwMsfO/oJ50V8zckfgftYZMYhzPP0AQfzD4lpVCGd7NU51A/yYZ5hDDG79A5rpYrZSP8rymZw
yMEIZ9HAnh8/c9S2Z9lVqDRnOOQtAE7oWkBOcPFDje+iq00OvK0vmZBa/DjafX5LXbt4nBdl0NJO
NIWXPzftrg2jeWPnNXaKpXTt+qh5tNtVyo1N0YDyGOvn1iACqSWeZRFQgfsLSn2buhaQxtGMt3Go
i6va5cnWUxv8/NGIydtKcFGWfW8jIK7Ko2C32ioBaozCoUFGtmFJt4BLtFLz+nlIt1mfNdv1FJOU
WrwCdVKDSxwjlblrBy9/0UmvvEQ09zaOG+n7UstNf0VBxK35zVXNdx0F+JGIi+ldY2xddcX01FvG
RjPm+aRrQ3VsRBEuavJkqwJFe4+G+QsHKvspUKJ3ien5g9pDgmy7W1WyGGxINQZz7buKM+xowtrO
lshUuBEdaakOtFbckvHGC+OF9MjQtzKDX9L6WIBgZk5O8OK02NGp4ZodGGQ2KhcuRe8M9akFjDAr
HQgdBX0+9hUl3Ok1SpRCRiA1cd1fdf1d6Ew58NsolHQCviPbYgqEZnFYm5EIzqJK6ery6PeNbSAE
mGnuMdVnNpgIytCMcJd225kog5UZOtbg3jQbZMJszcaTrilnyaJr9QM8ye5+6MgUI8SCuBKr8VY+
XFEn+b1rEBptIkbTl1zWPsEIl03GE5GU2aORzdqzmXQH3cvMNw+e2h6EqbMlfWuBJS85Lalj1tu2
ghqixJzL7KLo9ooGYxIfm9lChVyiRIgyVe8Vvh2b2HL65y5TYd4MzXzSug3p5ua+MeLouWDE9lAA
mS4K88pcGjJ7RcC3NX4XCGE5DS/HY9cFh6q2VXenF/VXSY8qzHl9JOtT+WeZ+aoZ10LxXnoFtIqd
6KgpC/cdxwywDUdlI3Ry7S7WQOsuIQnFMlB2AnImlUbcydp+8lTaGGNvrN2yALv++nCMjXeilq0n
xVXomZTOKx9Le8xqNTtoaOXeBxv6O3PbBeoSWOKnk/XpazKIfu+4GqvwhDfN65l7FUKJt6YLBAbD
MNdIp+6qjKJi0pL2kZpXKWBYGNM0HMUicJc3nYE6PUUq78+LwF0Q9eSvZ+gk0sl1/o85R9p0cjdv
WUcwS/sEPwRvoaEZl8jBr2ha+LLtTskYm/C20+fGyNPfy/SvrHeDrWppjLDTrN7lxCtd8h5mhUOC
6CSSh7CYmk9NGbbFcvQkveml1jL3LeAMOpXLic9p8nPX2yV2gUjbYnkkYGgJ91XtqX1YN9eGqXNo
D/hnu4+yXUDQLdKNLBwPRJXXN/jfQGqWe97yHGolxzcDcK4qQ+olVre+/X6x0jMS8rT/ev3vF1h2
+blms45iq+QIepWKEMEuXxIePfdLueDMmi4d4dxEzrEXuKg6huFnZG4HSWUwEwg8nusqDwyV+nOX
LCH2Ua1cdRhCm5HjoE/TaIK8Rews0xTEklYcf2ZxcdRn8C9plTfHsmvfQ2gMPyfijkTTZd95DeSr
II92YHR6mogsPkhgf0xlm1MObRj4dD919VMEc/ojiAowA0bUPtMO5Bw5Bo9m3SYfefuWLVmJRkO8
ThOW2VFMtFf6Suw7Dfa9z9wSsXYdrdF4XcLsoA+y8ViZ+nengSfxe4OqE20bqDmqFUj993paJieA
W+0xUWvtwYv5vTAtsTcZZrQ1FlkD+JlHWgPTqS1zkHq1JaYrh5VNkNd04GvkwQtoHikjgCP7Oo6N
weqaJVxGpvVQYi27Y1Kxl20BKd+znFq5pR10I0bivlOZb/IfME2dfK4pb/VTrtvgxtLd+oEyK3J9
MIBMEpT+4nWCbpDOtHVTxD3qUrrq5wjw/VaG9AUZIz9nMPVrSqXxJYuSTSaM5LlYcMk0Lrexhrlb
3ivyWX2cqNuUTOjnJp0rhipVOF0wtk2X9XGeF8nOsapm/dd/jcyq3wMEtj6TfpJuI080foCkaSPx
pX3vXdPO1LABcHpRW2B+ZH79CLOh8G282s98d5qfnoVTN5my5m7drobQRpnEZOeUL5KsaElOSod6
2TzMx5WPNefKsSnmcUNZoD53UFX3Iw46YCBTdFNIxtxRE3916ywmyC0iE8EsnywMok/ZbFziyB5e
FUk8HOK+Z43MNkrtGW8On+U1MXJvo9u1+dZNxrbhYHpZO24F7tpTNTSfjWpGVzNEKhSQP4QByUQJ
jLQAg0lWHfU+bndzRnaoY2TpeVywMDXD87lS4eKbefUyZPkbNKHuUxnKNyTJcCsNylrlV8pq8TzV
jQbWshMHyGivc0PYdl1PHlqqND8pIbQ0TUX1pBGC+A6vdTfZxfASzsp078XRL/n0VGjKfh6dkRxx
XqXNzokERNytc/4SmbO+iRYPDmKkQ2XF/XvkmcpuKnVxjtoKO86c/LJgWbtOykKF1vNeVHFzb4w5
x2PdFXS0mvFYV2lwdFGHXNZPJDOcbd665s5LTPWv1B1XY4yXAUDzc9WOtqPKhLCzu4qg0/7FZEr4
ZqvBudP11VXS1DkVDvHwKwRl9W94NuT3IQ+3zmRrr7lwxpuW5UA5IgMsnM3xU2pmzanQN9DI+n1I
IMQcer9yKkxUV3F5VJB3nWLTw9OXLegLmuZbzyEcKjSIdoOCm9waRtlfRt7lcclUkNkzBpyPTdZ2
/YOL4fAYgyjkACyce5swQ99szGClU/QOIAi9VN9rremOtlqLfdPBlQi1CLaHKqYDootgDRaUDxOv
YZ9ZTk90kYg5q/atFtn7bNaNt8YkdynMTeUmzHm+B2h5HkrjuzpN7mOV6PGtsMOBVjhrX56aD9gs
YRYZaYPFB2X4XxETtCztQ0BP8jWOkcss5EG6z9NBaQjrNQLSYJwkzDHFNN3TpCbKhuBB7agakMbl
c+1xMQc+yScwrdtHJocuej/bu0EairbJktLJelQ8uIrt7Yqus/24ENamJv31iu25OScdHrvOEPlL
k9bVU9yr6yOFZtt6kduEK8h63laZ8+dWrWzTpVnfxENy7iYOyU0JVUCD2KPSPD87pe3tLVfHoVHy
67kZxooxtrNvrMLI3EbC++JRua+aCWlwjZMYn4W70+qhuBYYbc4zmkDyw/MDTXH7Ju9FafvXvUQz
er8pEM1VZfSRVcp0J0FqZEZ/hL1BNMXIGHAUsFeAeT6PUI390p09IlJ4Lhyterem9hByMfi9YfMv
haIM/XCA+cUNEVVVMr0nMVqxsSW2HcBWfLfEOBiK/VVpUH3OiCVPiaPmr2hz7ls0jN9siCy+6aGu
ivqxZqtfCsw4b9RtK2J9Vy6Y0Yp+8jiY80vDrvUkCvUkcaO2OvVXAJb6pu/idq+3GrtrikqV1T97
mOopXTj8A/WJO3wgYKLpiJfsj1eYKEB2Bflp0Pi/xpmzqadY+4TeZflRrDEJXW66gAaY/AObmdZg
E1UH+ULdNTZtHSGq4ZEjOgy1UlxX6YVZus3u/wg7r+W2tWyLfhGqkDbCKzPFIImSJcsvKEfknPH1
d+xN93H36VunX1AAJVsSCeyw1pxjxsGC9RHe/iV2ppOq9WFJCC8dBEM8+jx6sYicvbrL1P3Gn1HS
T4R6kCC+Q9vRHjHrV49zPGcbHJjB56xtHvs6+TpN9vRiaHHP/1MZr1Xfz1tjWYpLyyD40GdUYcbg
LdOuSvM1dHCla8Njwg4udR5dsllDAbEicBOS6hjjB5UNuxO54DW/J2Wl2s+0C0XRda3yUUwf9v19
LWppy7TTxRRtfVlYUubvTBvfctednwY+aqz1jokXQTJEG2E9FW3bbWN5FsrX1Jl6LWyW8TGc0s2c
oyxU3nnF6fEXgKrqNbWwjECDbC0zKAjmLJm463l48oeaPHgqCTuqSTpyeITYRpf86CuEcMK2EYJ1
JmYdt3nuNCifQG8e6Zpnm5YErYfJ9m62sJY31tXFrptdUjab0XgUU4dryW7c78Vr1xsoeL1gOSoj
c5fjFw10ytj3plPyHmV+8MlFxoc2eEGyXoY70tYC1GAx8WKR7u4copX6lU/R8Gw8dhMkT6DY4zmQ
B5d8PrSaHcXjKAnQMKYx/Z8qoLxoec/UQa4KE6olCyOOTu/erclMViG01HZuKTzlWzjmzsUeGdBV
aK1WsB0b3L65mD4dxiCl8q+Ihxd1RJ9bPlmZ8TpK3GE79vYD5cB+XWWusx99MIJeFu0TNp2/DJKh
kWiJXxBqdlD47F/yS6lHO7Hzl/GcxMyZkcMCoQ6A3NUasPJSKpTyYnrOtRdrdAFiB713w6J4SvHI
fyY2Izs2+iLA82oxytElX8eEb5x9e6RHoJszzT68G0tflK++YRS7KC+tkxa08xlpkbHVtScSfOKz
hw7muQnHTwtSOzZdxq7DZ3ZpWXNe1NmfQ9N7xTEbbKB8+e9gJqqb+Zsw3UdXo7fX2niXlqj5SkG3
BQz+6LpBujXLPD6zeC8vUL/cjW4jbK7K6sGw2UPg8JpWsWJQVUF0qCYqCi58iy8JyR9lZYBq9rtp
NaRjcUvsyD64LPT2dCGHq1axaSI24zNC3wzwIp5RDGvOyYwWaOO0H6oafp46WJ3mAhduID1yB141
Pdr9zenkTQmjZlCTudr2t3wBpJkbjsSZThRdshQyOTZTbta6uI4jKzZWNrJjYzvg2b03Oxb1Ryt3
Rpgc3AMwI/ES58NBWo8xILYk+QobOXBPCUoazWsYK39eJ1zo55g5r9QQxQijVjL/TVJLs6RCQ1n/
LCYoYzmar31vup//VGG9WF+J0q/fKW9tzMxI34HcAjVh7bHFZTuuXcooO00lJKg+WWcNP6HJg2tx
jVOo2W8q7VElQKrDVH2ncNA/NmZp34Mhw1HUhCqYHULUrj+qIj/uOntLOH25BV8GxLFLNk05zTcq
RNFLIgL8C/KLtHn7TQhNgZqu5IiG+oAkYur5gGWlDhOtcQmcQyeRBkxB6YUkop2S3rmZRgxJtLyp
rhOCZgwrUxtdUvd3U0x+1uplR4ciASWUFqSJhyafc5AdIEv2CCGfpshKd6VGm6QNXHvViaTeKhSu
E0P4WaHrZr9onhpSjU6VPKgzdbAIwTsZeNeCFwWcnYuKuDc7828sxKx9Wkf5b4g7KyZzKyhErjW9
Db5gWtmbwH5/xn59TUtv2AcZ67RAlTYRkqzZvS273GgBOkTdo5N58L400BNiMmhH5f34OKKY3dTl
HDxHuk/YFpFK6gCLqdzZrtXTpyceVb3WOFV3uq95l1n7EUX1GyhSi8EUcZ3RsWFWl52NRMuEI1VM
kXaeJAsha/vlUKngPHap/NTQeE393P82Fdb9ZPjXifxSJNiHZML58v9/XxRXEJ+6ZkOMMYQocAFL
I54nyHjvdt0Tb1ek7VnLdP/c9uiPSycvPht9dh0jHip7itPHQdJC6dCVD7luD5+z7JDJp84ASnfI
813AqnET2X35Dh682nQtypaur6r3Mc0/Ks0X1Mz0ZgtTr9qP9pvCCMdjLM72kCL3l1ThhGUd1EWd
pTVpKQN2p5NjvOTygv2NPOBORnCE/y7k5ryV/YbAuzhceaa5UkwCdejhoT4EncOcLven89J7J5x5
M0mrUNj9cJpfBnBxKyVXrOzD4OXIxlvvKZddqWIYsLWa4RMLr3kzsOM7BVpL6M9CWk/bj/aNluve
cRq6i24RvNXh1JxUyt1UjWyEdVhLborAyh9Mac6Kvk0DWRG4L4uz39fQOdAFrlq6n1TDWJx1lrGL
4mE8443XNnYUviqUQuN6v6y08ySbucD1FWSnZW6HTTf0cFwINie2IAJqSevliK44v9HNJvdUPFKd
QI31n2dRFwb31xJ1RslzU8nocR62k7r/7KHVYOEuLE3k3WmEyYE+1xen9quv/Ih9JKs9rWM/xk7q
Mrc5hwIY6RobXXhIIBS+jw3tQpad/mUh6erdgtpBEzt8LfqXEpPtnQ65TBn4ch3NROjdwEsHm7Aa
L8lsgczJMySMYvSCEzkUmAMiW3LptAeVYZba4V7vIiRDKiQIzN8mL/wETkpTHtH3NfR1Zbv3z3Ui
4JPZmt2D3X/phrh+Up9RZOjV/r61bXH+ShpM6IjxpzxpYzGpkzF0gzMkEvqfni9OTV4wZ8kzdVgW
n3JAJe1dvI5+5Egvob2oaSwNBI1TYXmbGA3ZLZ/jbBs4pOQMGj1LK2n7n0GbrhiRWsIs43Ad65X7
PJC9vrcFE4NVNcEj8lprTZpQuB8HQ9/BfP216Lr1pZ3cX9AOfp/EhcWd2DyFC5nzUUlfRxV/neLn
KLrgbYDzfu5Cgl/Vy36Li6ApUKh5GXIVKczpFAVTnXrTY+jruyqoWYZmQXoG7ZxivewYsSPNHjaJ
VoW4W4l2Ym0ndSNsc7O/LoM5G57nPtiqsh8K9eVULPq2jI3G2uS9hQijX5Aq+MVa9YsNLWxf1JVE
x6SFL9ORw2x6HgezeAkq8gKWwpie9Mqqj1VlgU6JA+lMC06+PKizzh64axK47sdMVdk8f/jVuf3z
4nnx+S6cMfepFZLFgJY9hmSwttM4fHKL6XS3acYJGRPjQD5s51rFblAKLI0YAeDagXGsZm1ez6bv
XQizWK50/qmNyhgrMwdclFfYsEP69nJeIqODbHoqumtTi2DWyt9SfcHHBFkHLNSkVOGeqlDVxtpB
K7+N8Jro+wS8edtEc/8TO2y5AcF1dXXT3dupbZz+HBYS5bDaVCgNfOLn74pftlu/Zb9K7GuYdnII
/OzaGFO6LtJi2MbS9Kv668r+a3b9p6Ji53l/y5DGD6u4ILiVGjx+fOlryGSGiG8NFSZjKUAA8/0C
llts8wZ7Y98CXiis/qX3uuUrm66EBothXQOTuF/NAZweD8R+dUMtXS/pN4A7yW0JXe9cLs68Hjxa
UfTuxo0KEIdifAI85CELZb5UsYSdFboPeeQ8kxFag2GWWGLoogtl7MQ5CdcWWyPp8hVFbuI8q8/3
G8fINLLM5Wif+EO6bWpa+iTats/qtdYw0m2JcnCrmhENNYZOa+xjN6XDqTe74dTKgzpTr02uyWux
R+05zA+12z32DXp+1bOYZKdi8aORNEyzPajGBe8gq0Ub7lS/8GayqunvsEgDrPSFCWev1uhEwFXk
rQTzfQX/Z92u1vIIoFMi9yDsk0BKCHt7uU8ymKf2+rzqo6j4rlfBjyXxXEY04/0+jHVoc79ZqITC
xfK/9yMRpFYfWyiksnnbpUt2KCzYV0vADqZ3yi3Ju9s5spvXwHGyg+EvPo4vR7yKxvqsnhRavl/t
dkYXgOnuLOmY+1TTrXU8V9Q/Gj05AKotH6N4tPeJASnQD4IXn37Pp6Cv+j3xsMYhzqgCG1jJV4HZ
p18A2O5m0nzU/9/lGFVbUU9PlU61zg+w02qVFX/I79Dn5UfhptmNtwmclzFDl4ji9pMF7ciKUmvr
VK35O6wBjXIE02J8qcrQOORQpj47zKp+lC9fSt2D6meFx14fjd3MLvtmuTGCp0SMj7+L2rSpV2xA
Duq3ilJItNHUzefGrEnKksXxEcCEVvrVMRYZHufm0DURkUHhrG9quhMPTk2ZPKGXjNojnWrt21KP
P4c2i97m2G+2bYPerl+kPC3r4qPamycTWcbdrM/rLJvRTycytNhOiU3F0FTv6xpljsJemthuT3Ve
VzsL/uedA6MT0orkWrBxTefhXcs2E+U2ZatRyW0gIPy1F4o3kpUBxrC4e2Vq/dpqWDSzXv+sALat
yL5pETHqhuX567Si/lHl/lcl30/ibt/P4fQ+ostUKmV0etMRBYa1WvzMwTkyN/cVurJxYCXcCTMI
jtkYRnvi7sf9MAfZ6k5VqvFrGmJ8Vj9WCaXCUT4Yhp7ua3tsXuPeAfZrPvYuMuJIyyzWHO70uSqN
PbvV7JplEHAqQSYsGkrzEzFj6UVdznUen/o6btbMEOFWBHhOlsnUsW5N1Udklsm+Cy1zM+aQlHNX
K65Odv69CI+wZwij9B9ruA+PRVzWgHADkK32SHwMBiJ+WIB0O4KWTYazhd+3pWhQLBZ0ULD1TLXt
s9VQmJRCeT8B43P/nyeMYhvpUEpiz/wqT9q+u5/oo0gwd5QPTlruTNSmn5Y+z2/ySpkOE/CM2KGi
p4CpG88MkSZKGKaWs+q1pifEAaf8Vn3Q0HyDp9iM1h46pP19j0BJ3L2Ww6uzzO7VkOOp2oQERtsc
0gkBDBY84zEbu6X/afs1HxeazHJTakOzzR3Nx9pePIdLWB7j2HcvtFYoArJLv58ZpZ3CVfWMdSdd
gE1oWIc7r0L0O4KuGeQNzd82VktIszRJqNcIlOtWTtqbx9Ce4yfqLjc8CM76TmBzq2Xe5fgmsQ9O
2xQd8OPoEybYefFwP2vkWRrYTJjdYL9NzXTN6Vh/YmjrDwhXE/hSxKjd33+aeF9dzHWRjPFxROVe
yBOraGkS45NP2F6otNRb00bkFMxauNYFUb30N1Yqq8eEsvCkzpJFu0XFQn9IZvhYi10e3Ck362/6
XFM9oUfBnvSmmvyg405tPRRbXSOxQOWvK/yqKDvt0hgoXhS8ijWnv85YgCAdAg3XZdjSS1vot7Jm
1VAX4/disGmzYXLZNaz0iF/oMSwpc1HG5MG/709hQogzxG3CW5G08ldWqBbe75+BRa7d/k/VgZHa
3cxzV659/TVZXAB6UUHJS3lgIiDFCAPoFsliZJKW5jbKkuJJnRF2SkKB1x0g+y0rJUigrTHvrcrO
pAwVajQ5cnCTZGwkeShUx6BI6TN5eLJIoGoDnRujURDGMR38Zd+CwV818p6xbVs8GIn23ZVqcU9b
tY1ofrC811YVQYVr1G3JNsRX8GIZNIc8Z4CtL4hDnoUVrO5/KKUUmivFsjf13Dsj3XI98DqahkHW
n9l7ld2rNXd7NYwAjNvc74zfxCzbalYWzZL7ZjPIrQrL3BJTjZ6s9yKqiawgdePuCRw1ujiBBHEo
NJdle+Ph92Nu8N/oDBsXz29cLNZUAVPH2fpejHzHKcgbHOND08bL2mK14m5aUteOiNff/XTU104Q
TVvVCW5BtwA7A8Jw1xHLkknrGuGZxC/qpKyam6z1SMCTxSY/gj3fROKoNIJ9FzfHSSu3fm5+rin2
keaqzbewDa6l3g4XRl5C25WuhUcL6VuQQZJB4OJAh90yvxa7MCnmPQrWfK2kqqagV4SaicQhnOrb
MpmsR3U2atl8NDFBrAq//jXYA6zHOTUv7I5+0SyNz/f3q61fKToNB9TX1jOmPld27cSPrdd2v+7v
m15+LAbhQuR8sB3QR8oYlGR8xHRbx/ZBqcnOE7uR/DC5A6tSeUlC7u7eQtehlk84EzfqoxUsctcG
LhUiMzp5JnU5IwRItNoEt62JmVrr7fIrrfXqYjtFcx7Z+6/LHnAio867PyEjTuE/bNIc+gYjt/vA
e9rdsANMj8ijt1Hdmdd7x9Ap7C13vn6OiPah3070TTlo0ympviWBuBWBNbwXqMZXWojViSKHrHlS
vbrHqXSi9h9sBLGACsnbfEAzsoezM4lVznN5by9NAcGybV0eJqtsz+osrOb2HMnXiEFrz4Cn/vXV
1A/W946LsTgo2uTf5KfGrhwSWqWzwe1U2tWhR5N7HWlZgiqpXeYpEhuCVnM+MBO92sWk/zL9166C
RJcx1K87jeZpb2bvVh4y/ihLTxROZ0JXGGZ62GDrNnXYNwSedfX0OdhH5Kus7K4gWb7M7TM1yzWc
K8QlddYypKi9w0ORRO1Z0emqv87grurHPkBfW90qKcJfIockX+PW5qb5qZ06daG+4g2jieeurAn8
KfK9bXH5JxM4KkmyvjeVhT2mz06mFftorqetXev9Wz1o6VYYxL4lfTS8xXo9rCPXl8nafLXzp2JV
hUt7WYqif0vs7jplkfcUdI1ASgj8W9DxXycaywUt86bnLkh/QXIVb3f5J+GZO6Mz2euBqdnqhKO8
VXX/WmSzc9aZy3fk2HnIpxEuZzAHB40ILrElc8ynSdgBn2CJdRtNyrRuVz+qq3bUx0MZentzyr/9
EZJoAY2LGFZEJuO4qypFgaKbFRXL+B26QPsOudzeOIaIrw0WlAcSa0b0VMFXE0/JDfo76jrd8r5h
GV03hDb8jFKf/CykC1L6lxupB6w7r88WwP4dVuQfZSDKrRWSNtXLOiQK/2WtWbW1rZLFONpV/kP9
S5VIgAT9612/Es8lmjyAAsZOy4Z4Ezos/7QFhpU6eF0UXeA7ZitnCgDZNrH5ZJLvThmKhpyXL4/O
GOEWqp1PrBdgpUi1DYhaQq+Cqxov47x2NoKguLWVB+aJEI+EIANhvyhzWEYiZrZQEetTSfieJm3j
j5iiQ8JzCBZN5weXtuGKhPn8lXxG3P3pkxMMy9oz8fCkTYouGnTPfLRzN1z1DsOFGVTj/Ya/39jG
NtUX4zozyK8SdkSYmNK8WnVFN12kHZPNdhJ/svsFtDniph8oJFZeEYbnUavdjVsBTx7SnAaNnG/a
VHuq42549ruRaPWOGDWmi+qUIATfKMgomQePed6kr+r1TL6eaxj2itBwt5kfL6z8h+gojM5+tary
pR2n+FvZhDaJV+6pQ9GsOqFxUNJDLY17XzQvtJe7KPq+CSp5cM4GJBSyWos3RSH5c8iGbj79uVRn
MyDplcjRSRYBIYVdnObf22FVRiiJ52pBFflbbj4SljhAH9tBOGGxVvjxOkYdycxYUgg1uaXlCH8f
5iexHkbEompwVcMs1mixDEyFkUyGaKPdn/gmKZ08UGkqVhHQyQP+dALjpeXGKIiSMR1zuKjB48+l
+io61d9fNWfgIuYQ0d81OqoccfjeBxA0mspOVkYwhO8xfAuQLzhI1VeHrMD+OJ7uamrsF8ahq3sl
tg3tvWvN/Cp+yKPbibOQWC2jKn8tFoKZPtHsHQVs3KRyRf6nzCGYLFYWgP6DR+zRjiKQvyYURX/u
YSur8pq6GrlSfGV1RTnv4NO4MJL+7MukB9Td0bGWtO4kna0T4JZsoyYEW1BfDbXpRb1Oqy3bVKXu
nkwxm9SwivqZ3f+jytiI22l+GKNZXwuZwJEQqbNN3HZjdw5ap8IEYkZyI787v/BiBd1VpSfFYQ+N
1wjCfeb7K1eWuVH6QrnvGEnqumyePBvCxJTZ8D4brXG67ThnI6MCS6rUSrVdXfekkiHMGTeiZwKp
iheQycMRsiKxEbBxXvK5LzBQWKTIp8FrTObgmfEtejGkb9S2ipuNwxn0a9Q8qLMwWOHTmx9HDwO6
8uxqGRGaASMgINvEfeyqjhBg/rBXSOanQj6GmJg/iEVJnioz91BRwWvl/jxVUd6tYfg0Z8sAbZUm
Xvke15O3i0sWbarLoZVDvg7zgS6mWRiHAvTY3oss/jrkBiuD1vRK7dWQHg900Wpa3DYziypV9gC/
j+xuAz4QcCiOrHqrS3UIfFLS31Jq40Jc0r+eEjGSugmtBPxT73wtKw0qUFrZD37JxKJ1E5QYhXAN
Ui+7YmWrTymmQJ5MlIs5i2Phxxc97kDa2N+JO2ET2w7xqonbagNV5zM44/w7G/2vQqNGd7/Vfy9h
GgqGgYyVUOpa262Lg5YCTE178f2fXbX/j3PBtyXU3jR9S7AF+hs7A4WVRt2O2kpbvOBqKfd/WsRx
K6chN3lSpXVbI0sPWGsEF62hCMOGVvUNVAfhb70Ei8iD3T24vQE3xvgY0F4b2wifW/mrkplDSm2m
Xr/rzqbk3NC8eaiWkud8WcJTO7GQG2QA25iuMpGnr2XD3ZW72fQQWbjw6KF628plcO7zYXitYohf
IvHZF8qvdl39pE3iQUFwanOZHthmkafC4+DhPKHtWkQLCQ0xzNIJ1SGBH4CmW5u2QTX0azoM4M18
BvfGjFnhWqU0NHY7t/XavT9NPEWIfa9TMIzBDnoiOvyAJWMtSoccwRAFdmNg2AmH8X9Eztv6380m
YBd00zZwQOsOsEzzb3BHvSnJQnOs5kGjRrJHb4g5IkjsU+CXyyUea4NS6ILJORxieEsy7m7xjaNy
lHk5FbpmLkCiOA91azzXI6wCQo+ya1r139TVUNggy73xW5EErygcyw/Y5csQM1ZzktbN/L3s3fc2
GaunENXGKWZVR5Mf3xUC8XjnJOhXMxOOGlKfh6WevmoScBR3of5QS2xiM1Hf1mC4DyP8lCElExIy
+9YdktscgEzSrXGvRuTWcNmqtq046J6BRClfEJ6jj2k9UxyV6K3rGv9Q+Dizg8pyHyYhKHAsgRQM
lMQWjsVrMmjx2nRA7NpmUpAGJNI1bsTuedCccNsM1cBqFdVyih3iInwXOIpTtte88/RXgL4bYX8N
LEe/KY+pnuCwgZ9+k6ojGqfofpQvi7ntu+Xl1Qt6aQibmONekNybuwam+KmC8Ane1zbOgwicB3I1
X1QQVjtb1mUBZ+5JuVSg9Md2UWo7lHsQseS01rgJ8KwoQrO40A4apwAUi9OAFwxlobTVIAFb5jo2
BGlDctzKJ0JMU3tKqSlF8RqhiNywROWF9QPDmO/Pn3OR+qsF580lE2FDJzQ1d722aM9EsWJy16ej
iZh4Gw+u5D/kNFf6v+KSRwdcfSHfBdICfydP3c90KRwsTPTqPh7Og1/7zT63fXAWXQpBIve++EXb
XPQla6eVgw72cr/2u+KUm9lGvaQO5v1b0DdUjX0WAkNAE5OXWEMtTPL5l2xondyl1J+dKT2oj6Uo
e7ErHZ1e9jhiTY8s86XUsXtMnvh2r/Tksc8Wuu2xlEyk90AaRL9taz+DKnmLvNr+WNJUW6VpGB0d
mhdAS7s3F4nvDwKmob+hHl6Z5arqnSletWO0zUxn+BmYTPreXCPuaTEG+Mnw3mgaAWw6hf609r7M
aRKfRNJKDAdnpH/Q5AhgCssIY2ucAQtLurBXuiFmiLZKt3XlD0S8OR+CVJ1DBDnS2kTQZUgqcilc
4/KvVoNdQ8mEk7ulvyUduIaY2Ix34X5gcDzgJxs3aiWqLu3BGTYDRNhrLOwP5fIuew8mDyzIo66D
1LAR0W6nctQvcZ9cVMVMHcwiMLaVHvu0v/NPCZyc73P3UEkDsbuwLrKSE3vt6KUiuP5h8nuSbdRQ
abb6FzdzrI2KlNNdyslVkX8IS+/obuCznpvO3hgDEF5h4f/UCKGXNprWpeTq+MtV1+ryqQ2J0pk0
nzFG5CATQha6Fdqnwa0/BU7Q7ESyELfsJvWBQo7Bg0pHhkbXZdLzaj/B30duRUS8BsgJkyUOpLzt
j2UQJi9jw5LLJAmoP3pmeUQWm6C0bV4VD8VwHocIse4fE2auRR9N7GHdT4cnFiCojrsOsb88C/uw
WPVa514jp7vZjjU+qgSFwBtuY6mDGicjEfsL7h5q8cA3s8k6U4L1tvzk6LVyJQjTRtx2L7eBjWrO
LdXwAjDat7hhxKO8LMikRzUByOxmOFQLgjnojmrJ3Y08/upyHBNzc9+bh/NSrdT2757Imi10E6i0
gRLEyTRScjzYU5WdvX48FiCEEelxE1aFtpyv5BFLdJQTArIZqJCaYUYCpZwknJLFi9HN9Z03R14G
hjY7Q+KXF7A1cbiyPfmZSUWH3rYaFPeRGpE2t/KtzEyELL7zEHLT9lnpXwkWphuBR7yC2rCfBOHw
JOOJk9eOX2xv3TZF+aNKwfPnU4/yN8vtQ8LYc18fWWS6f7AoidazVGjwsWAdkwIqdUA1SF2mp4fj
9OO46stMf+ySLn2kxYfZQ3WtZsSxMgIzkiNnRV/uIQzrj1DHQBxp3jfEd/jc5UGt+nsfxCxdcSLa
girciLDw90lO61WzY/xqGqWGIkQJ/M9Ls/9mMJkCAJEwdUsiY1ig/aepFM83It5qLh/Q6D8lEWxU
Txjme9j0Jut1K3kkgz5e4/rNVlEu2kMrd/DqoFDDYxaiuQ1hhzZuf1WcCHUYHcKXQUaRmtY3zrEZ
bbGqDEfbJf0wPzi5fSu1ablSUJUOR3oykZs3R1inwj4QgLc80Y0e99GiaZtGVpP+XN7rSQs6kH9+
J4z/guf47CId4m998ODwn/W/vRVWqDNno9R8MGZV57bm29yn96ClZkjGgxDFKcCAAjTAnN+Sjrej
TvNNgLH1I6zijzBtP6a5DL/Jk7Dq8m2TAaJSZLGig4iq5UBN8smSQXtEuymDdTnaE7TI+qZhVj9N
Xeo9wsxI1ujwSEavdZdGFgRfvffDGxq/6lAb+nLoeqnfLGxtnRnFNrQJhY5NxkBC28dVyc/aC0bx
96of4Vm6nkPuBJudSBDCEFI6WUZat/QfDosv/LdS+6lQCosnnsqUNLSgtsMXSnvDXU3VincATiML
QPBkDVyznTE6aOz1Ov6cEmqJdLs6C2cAxzJH/bWfki8ov6ajZdXejhIfm66ydmmDogtVNTF/+ioM
WzBQLgJa5gmZP7HApUnYlQVhstduKUYBFOv6Z9Oru4NOK9afPyX4eWe+jZuUhq8GJ7e/aQk1RksG
vve6bp57DPKb+6iyeK22JUd8edK1kHRibf4cTVhlRGHcSrMO39zKe1b7o2l81ZGCJsECRVY42RU/
fbRWpqiZFg6TsrH2qz5+hGTwV8xzkfSnxAGtPnrh5V4KbvRo2bI2X8Dwi+RJm8WHsioNvlcegqir
tqxgiv3keOPaUTIcJcvJEcie9fobah5xVFZ7jeiRIsi1HbuF9BpH4b+fjcuQrWe3NlZKmDNLU57L
av5/saT+ewfg8SDohmPrAv2x+TdOfl+Zjm5BvniYiul9VkZIFIv2psjyXQa8aK0QY/hWteesGvhl
aJyqzIax1r/G7jPkenenp5O+RhJmXwkCnwIKd0FyUty/VOKR1JlXJ0hVwLnvlQSzTePigzDAq9Jz
OiI5ELfrf6GM+rqgYIOhzsaHzon/kPrTF3UV9V/8SbCgFFFxcJlz9+rDM8qdK3V2/zxQiL8h23wT
WhsGfKHz10pk2998+GGD79fNsalYu8rtXhLNGJiNPHEScg+HORPEUCOkWbYnS0vG/KrrQZOLF4vm
+G/Libs1k9F7TNt01xitd4IaiFx3COEiB8W3qIzK12KaCCMtg59UNumU6NN313Ts1dCQ0dLNKRnr
Pe11vRpextwgCkRqonhqMdblX/SEPqQjCv006axVJyu9aU6gfXKGdqOKt0GXEqk04uxEQ1uTECMH
2mbGRDmkmnEU+IhGoN4HtamLiPuh+m0hkpDBhhk9hsf6/Z/fWfXO/QECuryzjocI3jB81+QNtqz/
nIxwhVe+TTPq4T6vpw2pfjUCj3eAUZ8Vxoo4C+qPZv/l3rZMq2WNaNTdeIQMSvno7zObfKooiN/J
0ODtrzMLHqdOIVwTv7yhyR4U8ay3obNFOXryBPFW6QxkKoQ08+5n+EzWBH1AHNRLyIj9ROITatx4
i7td/yKmYNXJ2gqoD7QdtYddd8jck2E3a4Zwf6U5SHLWS7ngtsBmOQkLnyA0anWI7Mg+B2bornl/
w02WkIURjhUJw072mjvFJItt3c2aZv2C/xRcCG0FTE7k9cQZa1kypA02JacpRDypEoAWj2idZnbT
52oZvQOBWtGhFUl3KJHTU3r417BVDdkvQTrNcdTaknZzXkHtSHDAdi7eqFF/a7QyPEcZEUekhPQ7
PcSlV3YpGx7RaSc3rd50VvFbWMXWW56S2CiKGtGnP64clz2faLhrhFHhpTeN4Nw3TbTBz+Z//ec7
hSIEt8J/3CrA2UjUFLh4CC5yPTl6/RunbSQDzxA4nB7KKYoe08rpd5lf+Vu3cYGSqzp+aWmfOl9D
cYKQ7x6YEFWspJOm15/mlOUFpahdNeb9U2+VzTrXuoiEru/QzgaC1Qz47XmMF2jxy4ei8b8YTTc/
4WKen5DJGMgH6kL56+jAdeekzIv3ELbJDqEjD0/eX9J+QO2q1gsNnKzGaX4QYkZOU1U9xFNXPsNr
Q55Xh0QsNsa4l3fhBG3kGlQkspez9YJ6tLlNpeZe3cnq8RriDkznNCY+MxyPg28nm4qK637SScTL
8uzd7qpiVy/BLxU850/AFvWJ6oUBdn5dkYWCVF/L7zKUeZ6ry5L1jxRoj9Xi6J+8WUA2S8mSUWUq
+fqMFKjR7O+sEa/gAbofRCJeW4sUAs/lrUTiaK3q1DLxtfd07ccKR4RloJKX1hqQvfE3DwwrBQvt
wwXHgnhLH48eSXXrMIuXU9dgyesxrl/iCnbGvetMIk11vFulPZ0c5DLq8p2uf+/Uxg8j14+yjaf/
Maqzk/2PO8qDK02xVDdMg8nS93TxNxJnVThD7udpBEK0NlHNmuEjb90nRSj764rh1AKt67Pbi6ft
aCdUwN3MPta+Pb/O5dMQUyZuMme4qO+sc6LnuxZLyODn9KK0wfzhkhZ2KQRaOzunRmb4oHTY5mjt
//F1HkuuI8uy/SKYQYsptS4tJ7AtagMJrdXXv4VEne7Tfe2dCZtgsXexSAKZEeG+3DFvNNbSZyaC
BwZ1OBCZf3wzJYyZ68USWW3CwFYe5T1Ch7/v4TTh4peo5KcCstGGBzsWaGNZJ6XqTM0KCCJ8iyKH
jFzPs+iDFdkn4QVAKWbRb2kXn7WWNTdjlu7ORxay5F3W4l1WnHHaVmrgvQJfeDax1/0eeu+cmBbs
bzzUaGdwOWCnJnIVZPgDU9ni0PegeumxR5vW8Jke20hcb83YR4hGNBq0jg9aAknvzC2EcmQGHU67
+fV2Ln5FEb24M1rbjzNjvUgD2BGte0vAyChLJlW11vq7PITnJm9qYFSvKsm7KVkMFUoGxlWpuXPm
npfcn8mbGAHvCjahuZXgvwQT+qnEk2zO7Z+IrIwVuSm/YsI69zJxz2jrBsmmDjXTU5GHDCxE8ViG
L3ixEOZkU3noHeJ69RbfzSoDvbekEZtmEJ2cpOmZcXXRgaZmvsFfRQJzZ6o3wCrVMzXZHqVr9FR3
Jn8//cObvAzL+Sis47NZUD1mLYVfJPpTVhfecbnnD/FuHNxz4NT4g9txRJjSlx86VgA/yqYXw1Cz
S6GSnMJbBjUiVraWCNNdk7gxewv0yrJ+NXK4WwuuBA0WL4Gwwf4pTNSjP3WsrlmsrcNcdPcp/ceD
nZN32yT9PX24/Dg2sU/AfZLelN7zdgFsoN6c4Z7/+xqv/9+EIdZIhFEmE2Od3EbV/NcWdKodxUQf
6u/1VogjUtpoxaYGth0hqWd5Q64G0La/j9H7beDk/hji5KdkrRDznczysp+ABJw7GYhKAmt8sAL7
Z6aPwSMdCeViGSCDzNokEECmhrmldp5y8n2BO1s0R93uqVXLJ+nlLg38pxVvWa4IVjgGt/CzUUdr
s4jcEP59H8DtSIWyltpQqiSUN1DJxpTC0bFMXElxl8PvUeEa2K8mU95lGpiJsSVFgEPZmA7suoVL
4t/FSqofDVyYWxO38QuBwBBRJKfjZxrzGlWt1h8qzdlBUqp+WA1YTzPykgfLJtfb8iqIN6OzkR5U
6Us1dZofvWWwsM/Ak7LHpNQrJkNc39kUQ689TvNF4a8j+WrmI1uNtUep9f/rZ3KMmREEmmFNhTRi
0TVgu3+XjyDiJoRYmxyx0CMEkp4cCtO/oVENrpMeMLWVvbFFlNLImHep8zSpOwAsNSfyhOzfbUg0
rpF1p1Z3rI2eJSwHM5KaMeMmsaruB//nOy1rbGVRgo5vZrJlWZdcGJP+yS3ffbDH4DKEY7z+m+uc
qmT5TVpHJBE6P5SKDCrtINRXQgsdPC0RlakNZwJmTv3gzJFp330qr0WSwYjpRIg2yVFGyzhTzzmv
AA5EdOm1bZA22FjnjbQTaME57NqtcKz+KocejhHdXHhkIAjq/sjwt3zG5byVECRrrPNzaGDcZfjx
bjLtjLdK+lCXaX9RXPO2FBKDbX6U4aDdoxDNtq0xKEc2sOLVSULy+AimWP7HgOT3vez4u3RQoMEG
B28uU4Pi53LOswSRFec13X7onPFFc7LnolGU3RB14SapGHasDMfuzhVDUFRlgEU4EzylObr7fKXW
g4nUcTUw5p3/m7nZn9pOvE0KWefbsuONnr/vhhoN3zyigomy/GLwptNJDcnsCNKC9aoO7Cc7KyLQ
PgZWFrxfNVuhk0ma2c4Jsz8ohIrZWI1EdfkH9LwdVuOYDPdxoby2fonpzvWHgy46scVxUxFVjNLL
YVDGljqIN9b8lRj9NnpQonIT5Xw+KrSj/UL0MqcTV67gFrkxO5mm9F+VMiiPWWLGl0Hg1ZlfIDxP
iAPmMCFQoMhFA+AfVRuhgor0MC2zezlqkTcsb89ZQPNCD/Pq2KGpOqvYl3ZYC8QzfVDe9VFrH5a9
Y999MG1MH6Dok1Adm2LXF3W4nfzc3oWFYuP+HtI35mD2Krct7+zX+odsHytYv3bWrJuyZEIr+stw
3Y1o3ftZDyhFgZYUcc03hd4f59FjG5FdHMSEPv7Vw3Ot7twVGdV7V5Vn9MPqTm1c7ZalyAnxz+R0
/bzgS9KmID9C6aTw3Xulkr0phm+j0c7KjUS6yRs1mX6PbVmeWTqpeXyE57YJSJTH64ucn5ZBoW8g
T6R7eegUlnPIcgduD9LeddWa2V5uWcrP5S3CH/zCLjm9xKCOYcFaypYkTuO5dLIc7l7ufnsp8zao
Xqo3g7nNSzqhjGv7YFtQU73RyZJQGm2klSuv/xXbMXk6aLU1MSofkHnOZ0cxACJaGGMJg9F6NxQk
OmEeLrh0tRjxdDBKSFmxpPchCIcIIzvW24U5O4A+mxsy7Tlxc3fd0OXbulkVAppyqfr4LFVEU21T
nJc/bByRYs7WFhJzqSu1bDkKYUQPQTS95m25jwOEAHUZMvAyzIjo1HmPJW/c+V6TauppEQ3igljL
rVn0BDlp/G1SO61stunbMCcI7sNkk7qpEviUOXDNVqj+3mHgvyKPFypSHIOnrhW93Rk41OUeMHQG
fU9K1lcS87W3+EoeBfPRW+6FJud52792jf+npOq8LoaVbu7hzvAfOIS4BybnORiDGMkFSRF11O6y
aWwOQZmp7wkDO2nGtqvma6FtxkRqE5nGxV2SL1lJnyj975IgNO9svD9QYONim8TsDRfrZkBMgpM4
DM7UNzUvq1fLvIPpX68V1x8/fSV71aryhcywep2ZBJzHWf3WeWX8wIV7AKNU62sv5Hjbtalg+qHa
B9XGM9Ax6H8RcEkZSyGyrivrVtndm1rWH72RWRegsuFTLMZfcTyHq+jmXqqpncLBpYCl/tjzEuuW
pn+jhvY8tP6EhdE8yhu80WRV5Bb/GBfoVZJq33DCGcCHHnq5VKlV5a6LvG1h9iKuw0SJyLSKrWs9
EmInv6jK/G1tsdtdhvSh0ev0GuZsjep52SltkcKODuLVWFXBKkkMa01anbKUdMTcQoyytbc+5nsA
9rDY/N2Hk804ZOg/zTarIf1E5M8AAcBSAmxG3rjFqhjicJ9UtroMpa3MKe6iJANSzVbCqsmo1oU7
YV2cv3Zdz9C7JWcYkdD4bip6dwSzZ9KgnXc6QikOkxKjdDDY6Xh9lj3j4Ba3RmhPMQTZ57zjJCe8
aDx5LAfSAcDcvCD0TYBhdoLiTfVdmwhnCxeF4VzYgDHJs3D65QGjOHmPYW1K+gkXWL/OtE1SUNcA
zrGe1BC4tKF0X1lMNN7Qpq/AAAkGAuV8ifGD0/8tvZ18v+2ow4wf6tVOrqlFQTdEA28OjzN8UME2
EN7+n3tqZWiHZamaDLRQcJmeJQle5hbLm8Cr3uk3V9dWHQ/SAOZqE6oyu/1RJAzP8hFMrYhScYKm
3twwXk8bH53Src5wO4as0Fro9/fCVEMAm6O3s1GHbQimpZoMZhGEN/b3Eh2PkYhx+zh+ar2m3RNS
yjA2K4uFhYBUfo+vYdo4itHtSUQwbzp7n5VkGw21Xe4pskg/CXWk3dQIgMrSHJ7/bOGvW+MBfK5H
L/TZbj9kESkPRPVpTepvqD86KgLEAr3X2hdbc/d2UurXZbc3aX+AMRTI20o2qCHhAyV1zHLlLac5
Uo2p3VZur7xGKa+hof0qtXr4VU53/UjQHwPJAVvXaH1TV0ljLM5eTyAysvkHafiGVDHuHM0YNvKw
7QbnsFypenOlOKjY+jknSW4g7P7YIBR7BZLY4m+UrOi1OSTlRbEr+9EyS+Yf0CPG1mCNCt3i0hmR
85g2+fK4l7lg0cXwrmvtuLChSib0vW5nL3keWndllf2kt8LK4eT1fRt0n2od2a+uqgVbv1ZBrqlt
fBL9cRgcZef4jvNY5Qx9gjQZfs2tX4ULwrMt4HGPlujv6Cnnaysd3U/sRyucbtveTfNnNaaxZeTx
a+V0xhuTUjZYtvnis4vbVUCMlhmr8JjNNvNhBp+e162Ig3R+VJQnSqM/FiODVH1IrnI+lQX2vKMl
20geCi8ifbMZUecldP8In34LVaHtTVJi90MSGK8tauWhK6KVOlCNS7MTdZO7zfOh2lhy2FfRbKTR
7B/b2asJY4nOSEnfeyDd/Uz8AteZZvZuymNzVK5B2iLvd/szVxh6n2YgnuTXP9BFTvRcb50Q2YdP
upEMZ2N+ivxpESTtPVdRNtLVCxaU+r4B0vVSDG/1nDZiN1pyG/M4XZHyA1fHsr5atA17O7WnnRQR
OW7wAdbQuyeV1X5A5fskNQSsQf9+ljmq/pVo9+oymDZZKrHl3E1/3UP28P3Y3/eCMGR1zmCUyefl
flxcjZAPxTCyvVMM9akDo3ibNOqeggD4N0vr3lqR4imbdTWMxVrg7XWyCZo6e19MDZlSPIC4uJhq
mr+pLl/GoaN2HMZfPNpiIAGvXlnjW9A79mGhgwDEVdeUqMFOOkZEwh6nzuwa7JJXPcirehdAeFKL
l4hkurMbF9XTMKbP8owoffKFfB/ptFcwnM+cTKwIchg/A6vNsCEW8ymPlw+n1dyoZyIaQZN9GLrs
+558LJwfm+bH5L3IDXZBCDORaEjjzUKpvgkGNz3Jw0YvT6A0jQ0RdWT8zOAAyRJAri52MD9oLMa4
bYHcnHwpoMNStHFH2LSINXDmzFqSNuHqtFyjR9zrvhN2T2lqd09GOXxWAEAvYdh2TyoRSij4bHst
fzgaGJwxj2Ok6NldETUb/baJlY/97mdhjoBucswZTd21567ttG01c6OTgmgl8HA1kne1vk8T5iw+
eFW+yKN5irMYRIA/JHedE+N4dPX6mXyXimWbLFVVFw+G0+vnoo8As8/ATiV5B4YiPuzsrp/5yg0S
+F0w6fyJMZp5pMbe2U7UV9XstsRWjf+V2KmHnbYZWq06TFZFN1wlhHzgXiRi40Gx9D/VbFUa4W3u
uJyXK90sjcvUkb4pTPtHmaP+mQvyqqP70JaqCeHWp0yJ6miblE2/gObkJb+1ijtYkbSSkDIudWtR
gMFc3nH0KggkHPHpstid/maG9ahXN8S8bqTYLcRvvs2daYY1z4zQaD6O4FKscpc1SkL7dTHy+y33
bSR4b4/9qTyYrihPAfyqVRAEACejvAK+DLsjsFznBXvtKinbgA71kJ4RVYVvPdHBEiJkURgdJkye
SN7UgJz3BGGJwVD7WCn1vTQjyHyaaoJtpTCyr7QfMrGMVkaJ6C0IDuHsypePJWZFcoKhZ4AYowJ4
dN3Mlxd7t+ivpiy31/yaeAMV3TqTEN89NbSX+sLpXkHJ3nFWPUrhCpbWYo/jvd9ZsRtthxgNrYUc
3BoU590DbLrrMxOa0+iGL1lqPvgNn84ikWvQtOaRwiZq3tpw1d75el6f/MlVUH3HLE8KX2BSYfSu
YMlscr5C5VbaDSZT8fAORclVHwGgF0i9sdgRDhAHFnuxScEqp6bxHWemYCxFVl9flB90PbQt4mOD
1SqGwDBv+doQn2PoVc+F3SgbVWQqBkgI23N/qZ+c/G4+aiw9ONW1p26tEVXDVDXBD1/UD5Hb639a
gdemtW1M3bFJKPPo/2aAAiNRbz94C30gVnZ+z3B4uRYA/XHptRvVFvsVdizN7H52GWlPeBWpweYB
ChBoABBOGV5iIsFeFOKs6BEJPOUaUdcd1V5adcpDNRrBfkrQnylomC4KGZJAO8J86xKtvqfwuXSF
wHhm2uYmiWv9JIxBO/E9S8BXsGTn4IHB6bpsVIyufeu6n7VP34BsIxXccZtcIF3TZZlhMaVpXbWc
DUhljOZOEUp7rEOb+qukTZYMvXGp0wHWORHfgXdkEKd//fNOGDoXv2cuhDCQalJLm1n5qHASROKU
WALii2mdU/rJj36D2L/IsqPhlogADXaDvrDrU6Hz96GjqN/RDR7YWiS/UoKSAIVwUcO8wYwUyukQ
tu2VMWG7n+Z74fyYvCcfw89GACSSSsj+HqDear5Sjc5JWkNRvZeKz59YNPdtnVSPcZLfh7VGpk6O
xkIuN5qh3lQvgppjuNN9ar3ZUd5tAz2wntySEGBryvtPxud3rpfg5yG2AQ9XyyUqiZ9oOfgbN/GU
o0eU7K6LiLet5o1+H+fujc4pLQRrN7Rc2EfsGOeqAiMpsTg6IwouCVWAFRuquAE2TbYc+MS9bRuS
+9XbcEN9XRTHzNDsdeLWE43M/r8qozpX8p1tFt3aqIjPK9r6l9mYKzm7t1rzo2lt7zUsnK/W0sa1
mw3jxp7bh1qWRncoemBkJsuzRZf9HFBPvXpTE285b9qryfTXVJw83iL0w9zoTEQEoYWVp1HjjtOx
wpG8Noru2eKsewo81DQkg6ePFL/2KXXHfFtnevCpW28GJ16gxx9o6OKDM8K3lyUzD+NnST5Ks4gP
ORXIWgAAPNq/l/SKRE8uhjOdJJ21ApF5B3hX0ClUkg9PYTRYxO21JlBu06vqn05o/UMsVH1FkiOO
h7hsD4Md05Sd703yXiCq/dK7mAcnq7BtVLzItfknGxpBjlyQPzqdrRxl4xT+ZIEFbMxOTozCw0Jv
sid8nJQsPABL6ek2Oqy2uBUAVwO8OmPpHpcFJ9Rc40CxgHSI7hqRJmXLfgMZaUSJzWXtyUPeKt/K
3Ks5EePiS9r366byD0OFHUqnmnnxo8/arbSL6VfWIS/dR7AqwzXUGRuhjSjWuejDI9LD9izv5RjQ
Do01bRdNN4g9zv5nbAjuCLDGoXuaVXE4R2nK9k4SNaegDoZ1qY/msVPrYFf3xHOmau+tIhvWbt+E
7hlfKxZXv0C2OYe1K9pPs4J33fpGf/HqIb/zUF5+/2AmN5pmeQ7rVtvExhhcY7UqyJgERiDL2ihj
ppeE00lnOnVlx/YeDPUBBWn+B7jTv+4MSXWIPMW/mC3I5WaGvZtVqW9T144JZFAZbqYsK9eusvd2
Fqw1PZtIzMIhXs03Gsq1cxVZJJS42dqdgmkvaw5s7D3sBGvaLOZzww2eAoTD8Cyw6s/ZyIu0erSd
gbY5YRvykzIisz7LQ2pl7aT1IH/kY1FbEUA/TzFRQDTnEl37amGLqaPqkAXzKb8ehZWwOLikd5xr
tusUwAT8YXUnx5ahpIPiapNaHeRDJubVZBk3eeOLGP5NAXiMon8XqOSPGnPUpkOi+bJN6fjSnJZT
FcyXgUCWZAHH5K3/S+1k+cS7Az9oj07EZNXu4TnL3kclzP4s7KagHzc3P9juQc53LujcFN97Ihcm
eI75HmPcauj7jWH4LHI7309z90T+lAG2uEti5eIYbncXhDX2Vg1TRj1lB1Rp4n6IC0FCb56/jxmS
9CBXbsBZx3WaJe8Iqr2nqYym4xgq8S6ljvy0NNSwTVHsCbxx9wFV/Yk4GBS6f3WESubdG3sGQkC/
79aZG/dvhgM/gZXydXFwlxoSLFHkZ3kxdLPxpCdx8skbAjNUC0cis9I7+U0ptNTaylwf+SHJzFYn
iC5lZ+nEuLv9nq3yhJIu1g6VnNMVinHTQeuvfeFUD0IfdqJL2wW/0eVkeUe65RCk0Y6boWnopVRD
tuHSU3w2EFtSPXC/YQKLyQq4W7fyoBCw4Kb929RfIQI4t2VDVYCXWskBbVUUJNh4HvreilQhJzxI
X5qb6dkWxrByZJsSvs6Pd1O91tFvvBXCzbZW13BBgyUlfyZJJ2wKxd7iYsEbC21vNg5l4G6gc/eU
gsK8t43e/OO39sonOfL3mDRk/fEFe65qX98sr5peNdgSxpBsK60nbdTpJCaOtiOzFgB+ojwLl21F
rtONV9DIfJiDjf1DFC+kf7SXgpkDWeMWcPPAe1SC4UWJLPNn1tf/vlPm6DNhGk+285VZsFVI3UXs
wLYsYv/zWxmyn8TDGO+gjXLGa2PzZOpTuUVs254zXzlkkugcw3EWKHL2GX/1VYnM73vB/JiYf/rv
56W9zMB+idh57Xwn8u8L4debpOzDFztjTIItV/3IVRgxamn8Th1tS4AeBAC/Plsw9YMVOKlLlCrd
zrLZSA0eqmqCS5IHR0ABZ3dhHULmUvc9Bv+1DUP2RxaZ1JxR+8Uu/LMEOE7xGg179sqA3Krs3ZDN
R72HojO22Jnnw6jE0SVwCdGdHB7RyLgrvxyiX2CG1g3x71+KUrzPB4abFNdmTpopfcaitVXYB8SS
lNQENB/smFIpDGehh6b/wIoOgbMOQKjHDyLKrI8yR3CGdKF6bGK72CVUNUXwXGrti4R3TTbkYpFn
4d3Ign5zZsZ/NfOpa3+861oSxxwUb/gUu2QhiGWgICzewl+kkMS3nohivZmselfmCU0A8Fpn/BPR
phsdts6DSTaDm/k3H+3SwyLXAab1pM4XBKYCHiZd7SyPaLI2j2wDr0mJuyfP+pg4y/ql61ysyao7
cx5pDwakSaumzlwiCP/AasW+Got4LUMtMisixqVWPgwDtDXzm+Zs+PlzQmYuhGekU85sUM007UUF
FP3stFF57LLR39DSuZV9V1C8s7xXItPPGCFifKkcGmiPnNoy1xI58LcBOap1ypos97ZjXO6ypp7f
lTnFVv4gpi/JrDR5H6auvyl1bx9qmygkyjvjTW2GEVtaGZy17lj4vfds9ZQBTusqFzk8N+ZDMT3S
qcALPl/du9ZAT20aYicPE7etz+ROVWTuZdeK/cF9RJQIkZHeDCenDWIAvNnaGfWUlRApZlQozpIS
lLwbRkeLcDN84vZZa1Rjm6Ud/RjO0LO8SZzKXu7x8cOzyFJ1q/g+3LmpM7Rz2dX/uaty2iDj6/lD
/eyUpnp3dVjRtqHwlecxrHl1sOZ/41gjs7f73TuO+eq0wePohNNHasf1ugTi9qiV6rBLOi26TG7a
IRcpu6000qVGqp2dQmdgPjcvWnKRV2PZdkf5haGTjXQSWan85oQZbJ/CZ/4Gf45pKiu6SFkgSU/j
cB7zCSfpz0MGQiRg9sQ+pnmyReQfQUK721i0xqeRPxLRaLw1hvIBY3Wh6Mq2sk1yCQ49LBZLl5mY
1Luqg+xMGIUWZPljgfTzscayJH9zNR8VnrKRn6ai+umuSlW4JEr3IOt0wJjVvux75lw2Ow6w4Oo1
ExqT6kTP0SdQ1mZ2VLwrAdNrpRfGQUs8a+vRCTbAdv2JYMk57P+Q5KSPgPLHD31gmoWNWDvqHUYA
Nz9K14u0VsWefdcEw1HKN+SNquRkFRaBAElnHL5nmBMyl45mIZL9YL6CDt417lR9O6ax/2gR6bG2
2sZ6D0X5Oep98NWQ/MMkYfwc6BFstaq940JGqsZszLEMO98UWBrXIBbGXadZCtVYw7Z4ZNIbFvlD
xodyGSO6ApLZ+dchBZR/IKRkXFdeY1/CLsM4pg/KS+73V3cIV8oQRmBmsPrPR73XRM9ukh2XtS1L
nI+OTuUxF5W3aVwit6qJPRD+em0FvsjDXUFV6yZjSjr19CV5L1Yc2deOvGq1RwqQswJsxaLDJq4w
ySk0EmMUO/lcecOHceyrqLhZFU3FDKkDnUh3uK8tyBg0GxG2cRRbGdLPGgM9JMNyHcflrZqv4mpq
j7ew7O8X6kWfRbvcxR/BevprMQZI+VnV0uBqgpYoBHLI5lctf/foTM1ciKEfiav+ulxTSSghz0bT
0jVGlRr7DL8m0BGNweTKCZ8qxFMgvXqW7312ZngnvwULdb4p20s5XBIH0ZCf1HcSFinwmOjURRi0
nVuMUqedt7tkLqZnPJjtKq7YGeqBkX0w4KOJyXKFSOLQOXV5NfDeYe6DXh84Vb+RaTzJTFIWoUbl
1MfVpqaEXfihtBZoWOrD9yHTSP1Y9PkKWnS3jdiT0bmG1hLE/DHkNCr3wL30dVujhfMwPRMSH211
Vyl2Sg4zSqiquOa29k472PmWh/aTriz7MEZ44YkCelxludndK1E/bP++N2Ievg/AcmznnBzPL/yb
5FJkcXhDnaSeoyQf6ZaW2DXoIqLaZMRji6pc2fCO76nMuxstOfxZZRni3RdqvisBre2zma4ep422
KdU2/QyajhOZXppi0rlV3M55nFK/ZIeqorSd6qdOECvpsutcA2draI2XlyQN2NUFDs17V3lPeuOX
lbMZttIFnSFtY8RwT3xVsH0J0kz6zAuAG2jNEehGcFZMVpQgRtgpD+UP5FPGrmmO7KDCcz/f+/un
c1tz+QeW57XTqwYBgj5BUD/4xgBTLQrDY05Tb20JPgrCYGd6iju2B8vPmQHSczjQj/RW0oJljiQW
iykgmSjvn74bmwMjZ8+5t4apvf3XEspDSvGoV3HzBf+TfUzdv2MZLRn4eEjCUhi/Cp6jXZrkT/KC
nLmT9aAa07oOS8hxnPWiz4Oj5iXRtuvy/mDEXbSRNJ2kU5882lWwhht6H31Q/xlmx4TZ3ltJN/3W
PBPuetN8916bMX+LQUDe5XM/DfxK/WY10Q/L4gMhQ8kcAwhzGlqUGOH5tk/dFu0FBI3e5Lsu6Nde
JVCDTgBlRTpt68iZ9nar1odqbtl14HZeyN15bSY7/RVO7q++t8drZwBMmsehDHOrXcs8bF3pHaWm
fFDNsq1Wa/2ChfDoR3PapwKEcnf2fJF+Belw5gxPv2q/gUpNvpD0TaJx3VROaB7FzGouq/IVjwm4
Ldo/r2X6IF/3UAyvTkfWWacFj/KDc9NAvesn/4Eprr7B5KqfosLKNqQteNdmpDMZCivdWh5IaNDi
x27uEyecamzU0rPM2lRQ5uNGZMaexaSWKBgF37IrhvFsg7+2O8rfrEa0qF3mYIonhleDSBs9jh7p
sn6pvZqzz6Zn7CcUyOzNomvgZu1z2WtHbSo0vBvaM+DtkCSYnApqXv1lZjnY7O/McpHYD32nMOmT
V3ZN76DHJr1+lEgE9KjlPur4q5781tPfQp0cGRfxF/EcvNa0Rc1YhWLrmbF6CFAzPOXW8EfuOuct
Zto4wwsamm4/MqFZWT6xdXLlDQHfnqcagTHjFuzAYsgAVKjVQ2gmR7mGySOb9aslWO3q+J2ympwR
P6fFRjF245+qqsV/3ITJM9qylacY9xXBGTezTAH4eV69sTy2jW6jipvRM28GjpD+st1dUen1T6Jt
m+UJQ0omjSgZPP/fJ0AxZKA9EAP/zycp2i5OiLL6//4r/3mCfB010LBr44Znyu3o0tMpJsGjUj4G
U++RlISz3FudnswWtef8eGRryTY1MuMYFbH5BlBweb4DIWFfl0m+Zyjc4CnXtS1hs97DMCV7+Y0U
AmDXsvDhvTn2yN4oHec6cQB0Uc7pd5MKtdlFLHGJHSwl3miDURaCbbfvJhcas/JjVywYc4oSBMvh
pDIxs9x2YxO3fBcnCMCqGac06NUtzBzjBcczTW+ju4xa4C+bO6I4RhhmhEDJvV6aeOO+apofI5b6
FYQHgUbFDYA9DN2H6npvog2HL9PIoV/SKl2lDHXiks2UGIdPo1WMc+3oxXq0WCRLLXevoyt8qmF0
oZmVem+dal2LEmKiBu2C4AnvxWu0eofMkDYJJ+MduajTOrbQ2wyJEKdymKp1SSDIo+VZc4iwE19C
hIrn0K/rPW+Gdd/G8QVnMxomOVuoeO+d6VMLOyDSzUVuCZaaz7E5n52sJlQ1WFmF2bwaZDWeytmk
QhVcA8enyJIjJaM0iEXwAKagN4y3MjzQdTAIY9cFOlFsu4ysr9bgH4q9lnJfkN2F1J5wFABNr/Ie
pX7wfY+Km91/vgaLAshkQsZLFu9pkoXu1BfrRjfr33qHBNcr8+x1IhZ2GotPVUITUVx3V0xtEaRE
GSw4Mowsa+WStKV7L28ITdzI/YMLZpdAkQlPeNasoNBVJ7m+OEqvUBO5P1XQelRY809tigXFQoff
TNfSi43luzLRRlUaxXwTk78FMOpvKJDqk3DT5M4cOpDdUVv8SJthY88ATJ8N38oxI/U5MGIi4dER
paTlbJegWnPgL0mUDoQn5ewuLWO617Nqq7E9sqDmQ9B2JEm3xrRPh+JJgrhUzw6If0+bzegG1N/V
KE6+5VRYRxij4YoXJ2yA34eWUyKvml31QlV+KFEcP6gWL5i4V+ZXxIWsWoOmP1oyG0FsfpVLx5Qr
/imKsnYtr9x5zYw0tsTyC0JP/+UyvrvKqssvpw+IJTZzrgdgbdrVHMcMrRR7p0IFYIGKtQVJP1nH
giLrKCa12qkD3drlRfmITeKBzqh87eAzujNWqP8+TAgTXIEdARoais8sQPBAelD4fS/3rqxC3QNO
wnJDeFZ3Z3mRduitAlhpptOonftiJgoC0sDD+1gvFHoF07s36fWy386tyIZNGyEWxitgdM72f9sW
3H8601wM5KZhuCbXf9SSOsf/dKYladXUuu57p4Q0kG1BKKYTDflXZQXRqvRr51lLqmqHdTs+oxqw
r7mqaZvccod3MFA3b36u3dRXgmSozYpu3AiRhTfHgbBJOFl5MgystzPhwkAFdQ9Zbi2FgnZnUG4G
lQ9HEKUpChQ0ttqcR1sI7AZmAIb/GFkRcsw44cd9u82xOdwHA+TJIiVuoyqPeuskLPhtdfn7RtMq
E42vi0GCMPC7vEIBzBUelDQcs7uAGomYKirks1nzv82PjZmbHl2j48rpjNXdqGhfctkdgdrtwYXq
WzZy5hvnNgVnRF03Fugd/Fnt4aLkx+iI++Af/2dWpiZYJYrXyRHZPiUSbePZRmKsUILkXlrdihDw
ptOxA5c6f72kNwcFsQM0CbdYPhaiRtxklhHSBuzNw//+2DVd/Zd/DMSV4XHJJ0MMz4pq/cu82qMm
6qEueoQaz6cfGenioiBWc1zTuWph422UWDN34TgqnFhVBVoeAV+oaZfKqpGi2lOw6ejZ7isARdvF
PuaJ70OpwB6NjEpNKhPUgIi8wXQILJovAolqa5Bs+SSdQTyUEfmKkn9udwKF4dVWi/wHmnZnlfi2
flcrikvfd5YKwqh5TIcGoFgSxEekpupzTViJ1FfgnQfM2ebD3eQ/jwr6Ayl2zZ2+2gP+A38G90Ax
RHxuG1MlOAOm1v8j7Mx2I9W2bftFSJQT5isQpcN2uLbzBTmdmdR1zdffBk6ttc++0jlb2lYUXk6b
AOaYY/TeOnk0sTeZvQrKrqFdbo9myo0jYx7LfrOPJ5LGp3DYzwEysmW0siMon+U75gUzS33O0+5P
GOr1faCCDbDs/glil/DSNWh7ezrM8XwZcvHj+1lQINuJ5teexd7Nxqg8mEuOTy2v2BrhHjmI9SkA
2/LYWHngbe8i3A+8zUxSjdQVGsmUNFQM+1RXU3aISLo/tmrKJtkQw6Wwacttt6sequOFgCBIkOtB
rzrjSGU9nzdVZzXGrVtZU7nPo1o/C9z721Lj1L15yx5gtUQuxJaQUeVrGp0pjVa7LR16Ttw7mbrR
a2ImD9BSP/3vp6ZYnYv/emUdQLu2oZtQHhhOM/oR/+WVFaAaK1R80x7f6vwdwVnJnL8i7YtDDxp1
D52GpMosfpoXWV/1srZexXgkPCh8xdukPwDpvSkGw3otx3yFLKBqqNanup7PxzBfNB/Nx6lsZf82
4qAW624KY9SdMSjiw55touuI3HlYZdCHRZ2BYgfw5Tc9mr0yVeol7Dzz51xb4l7k+nVjfvzzbCsS
/3k21QiLw7C75gn0NKIpm124Cs8NnVZgquV/AFzQGCTDDeOyIS46rvhTVEQ50CW9vkV9y6Clto0H
a6KFR+IQHixYQK4OCfenlQ/QrOf58r9/BNvF/18fAZH1uil0+CJ0Zv6LGRCMheiHHDI6XJrf2/16
+7I5BLZHs27sJZbjuBA2GB7jJQy0mUQAdXgcMoIoN7VOrvV+XeTaj9km6yfqRHdbDLF6yeoIShBZ
Z2jQaBiApR06xF0zasRJhDcj7FKJHvuSFjqlnR71u3pF75tp8Apt1L7bQPy2Zb8upaA9VEq4PaMl
3DXD24xmxDcONKgRzxOCDL+ssYFhw8QLpg+1nyamug8Jvsq9KX7tLKt/QKkHzKypkyN6uQY94dj9
X7QWsR6x/zyiFs5AG+e3remga7T/NoD3lcMOmwJ036AicnTwz1HAJHZ1MG+IMPxUyiGZZe0bKOVP
bV9Vb4YMPiJnMu5LAMKvCANnJ889SzCqMaXa7jZ/X05ET9Bl7etgCfP07+tRp+znvjlF63ZxoEW5
D3UD1e7a0ByRy55aC2WJqJ42Zwux5MRYFNZ4iXR7eKblsPh1ntfooLkvCpwQTMGobTRS065Y+pxb
/gjgUpD+jpLCwo/MJDs0FiFT5TrWSxinXPWCwmG1DShdU502AuFQC7hfWFS3f5VkpNRDT6Ofvp+K
VQIF0muCSPZoLyaxqqttgpSUqLbKm1FW4GvWM0Orneb7i7M+zVFtQivvUL7SpoBhyriJTsJF1vW5
RTcHcte0adqM5XIcF4tzMeBWvukkAI0Pfg3F38XpCgqjSy2QIUHqffuEJz2NL4b1rQsmKnjt/2Kp
+R6xYgurYj24zeLga4OSD5m8Bv3UnvLW/trO2e39f54lmenshAiMQytC/X4mcNftV1lW0GCOGrU5
vm9HIoutRg58xHblh6wm7tgW6QFLIuqvKN7LqNI+BPGmexON5oGcKPVjimLQi+G7gk6dZslIozAk
OXebn8qAbVHU6vXdPNPmTR2N6PqqvRprGCHqvHTPvS45bt8bE4wZW9hMm0SclK6czwH2JH+bF095
djPVVf4Ce+yxXbLBq408/WjH121JKCWRs8E0pkdlUbeXc7PABQu5cCecyjjWpl2RTwrfShtKZlfA
Oe4Sw6ifA0c75Ho1/B94DsPR/3slcSht8cmrQje4GamO9T9r25ZBF45YJTy1gkQcDXjmcxFIZ983
FDD8AvI5tlt5IvIAfvv6Lqa4GfV28Lm9aWuOeKhXptL23vqlNQDQgivZW7gN/O31pcQNUwsDThg/
0JaFQUe2leftTaRegAVQyh62d//917d3uwo7vTmQM9o7nJDL2EuGE+n4mKH+n7TiafvSEF7h09ay
2QbxGuktTPnC6kiDoPz+Dr13MIzq9t//qtLn5ZI2wfu/P2Pkrkz3rslXIlT5ZIckITdpObvbt0ww
7ohOK+7sXjzFep3ebsWeiRD9VKsEPXy7NfrKfNLEInzkhOZuyBXtCMHMvhmjQj8a66NpfY2x8Co5
wViCn/yEbB3Co2bI7JqorThA7sMcuW4Iop7O+BA41VFrVNLvapXee7ARUAD5ubbS6CdUtu1DTfdl
GJL+hOdkupX8bi6js2Q/rk/hlXgDN09MqJ+WHYyfTtIafoiMhSF4M59RRLyiF29v/iOKSW+JD7wP
TTBUiIkCd8PhcOM71gLTDXp67a1VxpdNAaIaUAGGcsaRHTK3oxJ2yyAyPMUiD9E3MuZJaJrKHXxh
CHOVLA+bYz3vWvB2AVCRWSI7WhvoSybPvaJaP9QBtbnNTYZm9CD3cFDIewWKvRucs2PHiXMgICL2
2yASvmm3r4UYQxCTva+ERfCfj/DM/3+v/cf3tWD42rJ7nruiYBzJt45F532TjYSI0RK1qV+uhrOM
Nsm6faZerC151251MJ1yC03idDRJZNVc0KGcymWRHdH1ssNHb/AAmGu4patRe5u+Xq9IrsmEeC9t
J/c38wFG/pOijmiii7k+BRv2iLAMLzCs3Ks0hgulgVvAQEe1VkUr+yqBJNRUDhOvRNe+M+w2AG/p
BO8c3+Dmm727eDP8+1Pr9B0Sd4Z+YzgrQFnrjvNBh8HGjfpUIPLzkrn5VaZapzN3oujAycyuE4r+
/b+PwgqlWlerw1ld1XNWr6Q0x2bjjHPz28iozIt6KWkM7uHvVt8Aie01O2r3ba5+tkNrUC3a8qNe
doOlam6eSHli8vk3dC0JYb3g/OSmziSnief5Znv07xcVyPFJcbrv7/j3deFxgSgXvYl0v2stFAGr
1277Ijtb9YclCX3HInOnk5WP6aT9tkJgvlL9kBk9ALeiemNDjhN2iaPqvivLrzQX5Zvsk+gUxerk
1zMhrfgRHU5q8gmtmvilKZnrD9ApEL3NKaDl5XRvqV58v16VgbOj3Qu2kkOmBm9wktrn7Uk2YWcL
s7s+rJhzDYijFSJkypjy5d/L0BiQ1W2vpZ09HBES1xCPkBSNWJxdY6xZ3NYrfKqbj28eSQLZ2wU6
nR5aps6vtowfFq3KPsAweRYdRuAvXI5bGtoWk9ZHnYMWbnK/n60qQNiBlqfI8AvTA3WBEkCg6cPZ
dL/Pefrkw8EOZ+0R2MGfhbnrz3SmsccGEG7YKuXII4a0Olz573M5UZZjPdT9zRYczZSITXE9IyCP
26sWBG+YX/o7i9d8wpYOW0QwbeXmYCSKxS6Tw1vp6pkhbPE8tQSFpApsrARyaiXyBlDnM17JBWyc
uiqDR/4S6OBcNiq6AU75MiLhZbsMtisgm8Rbirmu3PSCm1WNpI47m6oLYy66RstU9l1Z2YiW2mpf
OJjz6ID9/VPmArclLUe5Zpcp5In5i0UbwNJkcRwzATIprSy6gHZ5F5oVsIe0tik4SWbL6+HP+iCK
xfcDhLffD7a3olHxda12m/HLHMhR/TevN+1TG21PpbtBkzc7Dl/i6SpKQ7ftJXdXfcA4XtgdvNd0
JExaIZ81jwjCixzg8XpA1U6TOZl2XS2cO7mq6uY0r870C0OXbEYAeWW3bwyoj8sKntvkwbIOCKjY
ADdmXF63tJ9CFvYxQ/vpbSJsgcYfXPGxqRXhFcY0Mh+hPsSoKZzTNMjzqOZe3VhXDObp3/vjoBGk
jUaNcFWub0SH3H6SJomfWCzbS7B0H1LT1xzk9V16Q8rOyIVZ/2QOW37f5USTOUdgLeTWrDyt7UvQ
r1uZBCLYZE+flaHLe53y8B5Zin5DR+Py/eyf1+VoITJQggZlt77fjpiaOuATo7xBi8MBJPYgcYMg
s+5A+YudjIrs0DMZXHccaYgfv8wI7um3p2XJcl4g8NvezZ0l8WZNoAC00sP2t020Ja7TEu2CKVz2
aMBRA+s9Gy8U0b/tdlevWR/jktBL1ET7UhTGe5Y0xiluY287I4W50MLrCsSJa4CXuINgEzxsj4uu
NM+TRDmvWhF6LNoZDVI5RUM6ApWh73+ZRRadjJUKLSRrykQMw01SuMj+YEviKQ7Txt7H4FL59VY6
ORR/Y3IIvq0nt22C7mDhUvrWzJCt2B3qRJKIOSDqSQbnfvuO7aWtf2Jnxt//QMT9cmlHnD6PRadn
OyDF69Stbu5oqi3ETCy3W+RjN0+m34/EDmz3wDpXo3PDPAnmiL4856VK0YWNrpGkd+51Q1ePW+lQ
60ZzGwbXIUxQYGy4m1QX6AlkV12CGYA/SoD6MzMj18R6WNQ2CpGpLbkP14OgMrVeOnYad5hlSZfJ
jJCRQijxKFcnej3TXnca60JsvdtqlfLDStMASB4Zh3VVK8SwWRgJyNUw39qyOTFGrh+2nt36zJgy
x82M2jo1FkNQ4aChtTqr8Ssi63Z/gYAYwvbrwLUqErEbkkw7OdEknsDVvG92ncFqBncSin0NtWI8
aUq8S7s6A4+pyrc6Jvpo3fPZZX7VEK3e2UHzBzNMvdeWBuRqmVfPkxOycY/jn9XMFhEDZ3+dAI75
7P8rHO6ax4GI7rb07EglMaArMEtUi8XvZLXfTvzRRIdlJ+rPuozYxVHyXgdbvkWIjQ4xpIxvP1Ca
0G4rWnRcgYxsf2xLlvoYmogo1eGXGmZeu8mgcshppbO0n0E/k4q21PoTfF8Sm0hEYFRFuNh2y9O2
gZBKN9ofJ2a0DmYVb/Or2QxeNtvJ9vqEC/dcRLHNwkwujJm2zknKXDyw7+5XzAtl3fS8/Wnbly3u
LY7k7aAAAorMABV4CiYoztAH22pCGJZT416FVM5Rnpm4001vU6cECthFdICn+qUQGU/NvF3OK8DH
LdMofRxaBFVWpyWPAK7QjK/teXMhNJ6iPEqT8l4tVrI/S7auEiRgwvlwv4tyM9bgqRK+ekt66lM6
mmsGYtzZ7sx0LHCdWN42poiexOoqmbuqdcvZ7s7KhA54wVC0YVCUpmNvbqTJgVWU0MN5nY5U+jFo
uvstN1tJwCxnigINTFNQppYBS218Xep+3k2r7oSLrTuFFVKS7dFiMfypMeUfFln93E7rQmbZXR1M
LpRyhlCxTO8bW1nuwS/nf4lTFbuK2yTswqeGv9+KK4WAMz4+sLkF0qmpIu76fzwKwzVLQIMDhfDv
RgRr0t532lYoyf6odPzHq1QTmlxyS97LPdzw182ApuqkwPcjzdhUH+RLyfyu1IEthvH4Z33AAHj6
E6awYvjfCeVgs6utWcPZg7N2+3t6I7xz9IzQSxxPJxMm2CPpXxXM7aC9AmXKiHYMUsm+AoskZtrp
q9O8qtISrDMgIwP621e9sTLuBs68rwvdedF17bVtqOzpk4HwtolzYcCiLQ9i1UCs6QUsrRE09hEr
fGhGx4JQauekO7VrwIdbtHi+i5Pu7xcw+/Md7qy7JU2K8/Z6+M+bM7J+0gA+GyYvm5nXrIzuYrYD
Le2wvtvsZ7Cv2IPrxvjYpzE6KNGE53Q9I3uEDgcSI3tvKwQ6mlRhwu8UohO9Jdni7xcVCRexKj0w
wrT93AYXEL7Lu1nvP9kkpXSJcG1Cda/XE7QgO/UmsvWvQRYFqgpm4kuDo0m3Dc0fVtOgVZN6ojU2
2XBLq+1JejNf2E14W6uDXaFKm9541I3+a0su2b5EjVrf2ZnibsK0USNi4TsaxGwU1Utt0AgBk8V7
HevvjRIxw8ZU0Xp9GGRetRBPadO+PQ6BEV2ajEmb1JX2pMbZXfzP35oz0PTHAiKiUJUcg0u/3Cdq
o96kCgmeNMJfv0mhIbc+rXnqQPl9Wb2u0Ve3hzuZl/NerfAc9fpThzsPqXWlXfuFfM6ZbObtbMXm
7RzaBG7xZDahF1pxwrzB+BWmHPpm1qQfE3BPUtX7pOELrq0UsGAYqA8Jahha7X+zJjYKTqDiavs+
BkEIP4sa7dtytt0hqkKjaG+DQykcojHWSZSTpa95IK2LqkFylhHZy0yK2/uB7F+yHAN931fGRc9N
2yMBdBeDQXXrQpFHNLisWhS0bjGKezP9KfsOhWZowfSTj+Ral4/OSDoFpUBXlE+xJi80wh4mlMAe
ohbBRHJ5nJhni6GUfpPXNyQnc2qEiJo1BOvKIOadMbIm9dPiaiOZr0hxqxjtwEiYy4RqNOvWuWFv
yD0ZJb5lpHQvwX27wpF74MOouVB2e3rH5W0G/VPXJBP+XHIh5+5+0SU5XkmT7tWIfVWqH8GKWpig
0SV2PS7tGCFkPzkTRP6gv0wp/66Tp3vpLE/IB4Bx1NKbGN6RRGAes7G3vLRT3gijfUjJBPWHKbV3
qJ2ES0TTr9JSAfCAP6kjeWTjlbh5Q6ByGBv0YKCUqQW2wTaanyzZOQeZdxdImvqeLcZ5NI3pZDUC
eyEpj01hZJ4qDdaNMXe7EsJTVM9kNkCTd7mYn/OFaLiwbH+WPdbJ9Eev/wByCmsr3evF5FWmfVl6
It1qMhbcENkiZllo5SIo0TnbPyZhHu1cfVuPl8pV7xaRjN1Indl30W2xKMwobSiSWvoYJzvgP8XX
9mA12a2p9sM+swBi2mq1k2XzxMLzhQ8o8g0MJ6L4wrZBZDYSxoCFAjQH/iSnOaPS+uE04q5tTTfh
DNDGHDKfkp8T0I2kzo2ftM3cKkGZ3+Y2GcnWQqE26xMrVQhTdbavdAO+xq54K2P7Wq94J4elytAy
fZfqDVoMexhdaalX2SjnjEDJWwbsJ9jgIcWzBsNnHt4GNspevdhntcp/WxWX+mgYPpjsn31RPcVR
Yflar60JMM/KkhOz5Ky/lIEXPljpd1OhwEmOn4pKI2Zee1U0I3SHMq450EgWKpT9lo4p67atWcuS
ZQ7Z/BP0TaFZTFJ6Nq551wzIVyVrKwBo1DzBYIrvem5pLYgQ5nURqn8HnKQSEEPEHLad2Q2Rpjpq
5ksxNIbnNAjHJocox7hsdddmd0F+ZPRhQfm7kFxN4ortku+a86ES12lp8VdVolhN0RkGVZzvMi06
61H75Ogtbi+CvMD712/NuHzgiwL439AfCAxlZ8apA1MNZ4DDz/Rjtf9hZBJuMi2CIbbCo9EM92jF
G+qi+LEgU+3WaZN3AE17POuzJ+J6xpD5QHX/hSYq8paYiHIm0/BktfcpNi/90vymkhmQEoQPphj4
Q2x6XzqGlbaqQRE4+F2CMl98fEz9uSusG9WZKzjA3bmfaT7qSMKiJSNNxcbVrotLN1JUkRz8W6sX
yF5zdbU60ghj0d85kg4fkOeHWrUhLgwJBuNx+dV16q+u5qMe0E66mH9PYa1/KgvThGnsrrNQYphm
sNPKvjx3avrKjRkHaj9jBaLVkZPD0Y9UMGXwQ+Zte0qwZLtZ2Cycy1nod2kBRVaN2YqIxRsptdQu
eUvoXiAPNihoLfQWzb1tZw+Kpn8oYgnYDsavfUoJDf8U6nLW2Xtyaxp3mCEPknx2k8bJQfQOJVer
4CVSsJRBo4Gznx4nwUhJBzChSeuwNNVrUbE3UUJMTkr4K4/GhI0sDjHnNOaMrvl/3+CgD/TifRbl
vdkriSe4NgaDdMQoBbysV8DKguVQdW16McL3LgD+iBLaW+qSBLyBWFRJowlDTIXBJbspC5PFcCLS
wiL4xbGnhmin+F527Xum1a3fKCkgTs7+9Bnd7fLiOMSu1b8N2OoHeDWZn0YtqUjl9NsJjdhf2msU
WZ8c2SatytdlCS4Mkj3bHPOdStSnJ7onYOdPfJb9WUQBqtlwmVhu8s9O0zlOw4GQAXPIIiSlUI8m
7QF/vfYQxBnWlGDetV30UVTq6E6q8WFaayJtELx3oV0dKlwHnkKikY+sxjesQb2tUbQA1efeky66
O4WY9+BTYyNmuwMskS6CAljGV2Jj9GbVMQ9xbB0XNfEwqu/nFQXlDCDIArHcpA3udiHHp9S8bcZk
2MtAezUqYj5zKiWf7G9EErOyV0WcgqzpB1S55BSkRQSGDsSRQsQ9JjwmIfW1MgO8H2Fro0BrbTdH
LlQlzZ8lSR9IQ3pohgEUeOemsIV8S4hb0fYPhNAdE22mP1qKdzRnAy3YTw0o464a+5IJdMykxmR3
OyrPeqK/q1WEsxr3eauB6pCNZBoZoHhaaibYTphQEIznfqAanwGoDvU8XGyOGyqT8SNC9TJbsDfY
WCIN1GlElUH1RE5N4Mz6PqZ36FYpMd9M2C9izH6DtXwsVHPcMZEwSUOFKzK2BmNWlDSeadSP6Tjs
+lRcHfYr3ID4tNKW2bSm+k5XZrfICk7sX8ObtgVKiKFWdzuCrIW1POaLfh1VbAPMyF57LFPnO1qq
X2VhXAObiVbF5wcC/RMcAOeOCVFrvok0JXyNx/agzwhBrYBfTGCkcUOaiLeJ9RHq6k1T99mOqD5K
Wx1f4lBfHOyzi2Z7ScFebrRUFsGpAsJY3KlaDd5En48cS+6vXEQAg4lx4nqvAuRXFnQI37acjyJJ
bD8HFsRd0XkWafBgq2taPOqqwWAjiC0k99rwmvbMwdIEEXBDgwzdbLAb2KyBlQ491pMj5ZN9xKbw
wDUIrhwMsUf98sdu46c+DgrG+EXrjouCmABrE3jg6UqeTV2MJcyKVDuLiSiiqrFuoJESohZqMHDC
iuu0H+ddmGR+FuesrJlUXGmSppPoy21e5R95D1/VosuUt84DJqJG+wiDvGGoTpFY42ePu3GXDrej
PlLxOOzkE6jahtIQTN1r0FTVlPpjfDfGBDR0Gtu36dRe66l3fKn3rzSvBn+ZSD5HOQrTvSXKWeqU
9uEQOu7cOIZPz/2cAgxjLBfGriFGuaMdmMJAibM9Rv6dgtR856A18lSbnAXG5sAKFgaWdVECTuoi
X69y4NJyZCXQsp8dLTmmHBh9hFL+QB3naUr1bMZKxb3d6l2xljhBkB+I5mEraUTGLo1KN1ikA0LF
eI8Zd5s5p76BBPcZ9E47i52tRCl3rhBuSUUtUBl/4lw69N0sVjg6khMTBX+EaJrRqaQWpy9vdXzy
JYewNkjPHBHxqgmAAtZgTp92PBEylpK9yFy5PQ1jhcicVDgBsfd+MslLWw94ZSJDNJXetytqNb2I
GU3NMzCg5RUlziW0szUElKt90MWPwQnPCl33SyLj32xriBJYqorJO0dO9uZTmVnPMpoKtD4Tqdxe
IZTEN6W8Ois3l5Yb3AoU0V1ZsDJ3mR8TBOG1iwGfeiAarQkVArLa/m2gGs90lSAagmk828GPHL9m
BayYRkf0P5lM6OsupzyKMm/C+USsFnSE0DxhgCI7nHlTytbLnaDq0Kyvoduy0GqV3nHbLWqIwJTE
GS5rUxkp9pfBhSu7XphtYsREfhGUO9XRNcaB+SYyr0jslx41LF24EjjEcLteLQN/XocTU21Vr1LC
F+h578mc7ks+1kTv+HmBdrAjZ18zasBKOKUHrYuuhmO8kddEuYBcw1MHa/bVoL5j+1BbBrnUgB+m
dibc2TFvUlKbnYQJlZ61v2hgODe98ctScHnaYUToe2zeUFBBTjeLuzDxGxdpFCVNiOKrIn9xLLQ7
NsXk56mtdhgZeY2GiF0Hf4onGfxgLuEWH7oIJW5aU7S8KJW7cIp+CZnfKobNVC5WH5QeW0WjVLcK
1nvUXSPJf3wITOB/9jZghnzmLA2AktbFqeVSyCT0PosEU0Pot8z1norskaWAYQBloTTi8jwwTAcW
1Hplnj0ZKrTzoSfU1B7wi8rxNaN3UZb7Xhz7SvsZhGQIKjTV906M0nKRz3q76D45Ach81Yp+hnrt
BeyrlsKh21mx/SJUndgBHI2tvciDTl4jllLL5/7F2bheyKoz/prH/IjBWB7HbtjnItYvNrJGhRxK
j5DIwsseVtg+oPEfwA7OdrLYbkrNszMBIbpjeFfD2LoODXNyqyDuMJ13jZDs9MpOnFL6WI+iDHfz
gKJzYWO1wDnmnFE0ZPs2NWzRfXWB4VeEbt6M7PnmBptF2PFvL4wz0rp4IzfiSdZSeOg+nd08Nrkn
UBBzpsOLNJ3upo+Ut5npJhpZ2n6G2ozUzsjT87w01maSfTbaMt+LOPoQIy0oIfWrxJC2euOrXaet
ukb4mxVZSEEYvEiTUN2ie1fa3tOrqjzkVvwS4O72BkJMkHCGP0TlPCIkqMGetZM/VXm1x2Jx6VT6
ZXDWbytBLOKoUPhiv0j2EmAChhzu/2Pg7FHZYzUhFbOCPkaWQTonwa4zRpQtkTG6lYP5VNJd3TUF
ydFpwDYcotFRJbye3SKQdUnJhbmPwY5qFGTYWL2nBVJ308lgW8rNS1omxWpXv7dRAbPLHpkLM846
DsV0LeOAfM55mN7t+hc3UhbZnBtWy87MdiaFK9sZYVBEoxsCAzXriFnukGbYrhtu58743PXd1UIB
CAvC/oCbkWeDs+sy9ZpGSk499KtZBubqMLfxS8GfgUvnBkk+PQEYhiWTkLQqWD772C81u/ZieJK3
avTqTMCkF6NiMIyRxcyh/lmrFSUYYG5MCxEa6dy+dsiGEZq3cZoDtq3VHVFvO+znFFN5xt7Slk+4
T6YTMYdEd+bO14T+m9FN1D1AWPbMAFtPiJTBNEuK3C48AefeaTi6ZpgeUbxCuXLBlKd4y9hruEB4
3H5dx/M5+LDj9aRVLdVX4x7IVEFjW4CY4X6xsAziGi6SFS/KBLLDr14KqHhK+iBLVlor3Vs5sScE
AAf8DCoLoQyu0Rq1L7OyJ7Cglyd6MN0Zuf0f8CDnqu8/QT4xNmXb6xWbe3PR9mpTCC8JI46JWkQn
E+i3izPeXmUJbiObP3ABvjRIf36hmVfkWdmZscFlrAUD26G2d1KCeWcmbQIRUnZhu8DOC21G2bL9
o1k3bDCdUxR0b3inHhslaneJSTItv6eIJv0a17XuaqVVeHHefAGaoqmlqWjbSAE36i7Zs9j+bBmm
DU0JECaJdgUdH9rFf4p2tH3K+BAKcf0l8UbZkXgIe1aidRtsNWa4E732Rp4AI/kwkH6fWRcxqy/L
aLuJAeA+BNVNK48SOFeem6x/meLS9lR9ftdBv6za6jtbKbMbJL+CPu3yUMzxzWBR1lVW+qeiyXqD
VcN1pJVTC6rtuQ9itD5ROO3AuIM4Z5KBhEG507Vsch0BCFUf80NJ0pytG5cCec9+gvcpdAFZoA7n
Q6AHN9NUPWRKhDcATfkwkX3lcKa7ljJljF8ZF4ZpBbbF+q2MxTnrXwGLSt+Z0sDrIJ864MU9+NOF
nxhsodGtcDxGdJdtbeyhY+JuSvxOHc/rT7cmq94v1pnbfUoTioy3dMCA3ONwLxTLtVoWW6vbh9Ng
7Oq6++Gof+A20A0akcn2M8EYzUjFmkbQckGZuHU//S6HlujFMizObURCpBHZzUksKMHXbrffGhSR
6I1Mf25RTrcrjQumEVsaOT+CVqZQWCALLolJ17CfXrA+fsU0TXGtdp7WId5jtUBVcglyOpBJH8JI
o0uYN6Q4ySn8RM+ve3rfcDoPywEnixvI8Z4rpWH1rCIkhdozmGTQRspBaO0LFCrUmBoXkamYL6Qd
GGzU1MciWX5GK4NG5PGhSDpu1foE3HDtx5QQXNRB4fNXMoC4VuTC/YmwONEGk+w6bVV8mp2c/cpG
lD6Su0UCKyuPFEgsxfQ80sZlG/Ilh8pyJ0lEptXAcyDMzJbyCwdgxwb8gf4OU+xQOxAGMx0bkbVu
YGj84qImgDvihOQ76F7pmI1Y8vKRngDTCclwfpEuKGa276EnDSxcqlbeMMpeKEe4MIgivJDoNd3k
Wr0jZLgGehoSkQRhF45a84QpzK+S5I6uxYLckqhqDMunHN6BzBci1kN1V0njvrZojU3wTRZd1em9
ScPVp+gRDcBNSc4HSnJB51B+CowIrV1fMxn4RC/AnElK4upHlT4yJURE4tVuKNUvXJ89ghq7gt3A
USZH8Aeoxh2dALrCS4nyDUwfvNnSrxVQaGUDg92OoC0MwxO2MeaHdW/4GbU0yidMf0abHIBIvWMg
yNmOWLNL1sVn0vbNg9kfzAaYCYGTcJf0tWuiDyhDmQmIHH1CNp7Q/rWeJyRdM4Uqcayre6NgN0AQ
B41su9oHToN+rRGVp6TyYTEWzaPVG7syZR+fyl+YSPxpYmnF5eHSV/kanDXqL35J4mWnYPNBGwUr
Kyzil3yuIvJ6LbduKLpIBSt2gZygS3tBGiZeI/h0Yhk/a1p/YihNK0OdHpijr4Rvqvqo6F8GfO/n
PgxHNIYWIuk0VXeTTd5bRUsRG52/ypMW1k4JTvbAPniMi+5lsY2DVtX1hRAhDCgq1u6p+WkpMY72
GnYxKViVZ7OEa1ild2WS/Rha5VOd5EubEbmmjwQKZfhWkEABfJMBlCXFim9IMT+C73m3UmI1Sjh3
EFYP1iKiu1BjX6dV0AQGxyV9rHfl0NDmGs9D2Wf7EiOdZ+jsWWGzTJ5GZeo6BSibuit25CFTW2vm
Q2djnNawhe7zMf6RNcFHbXcPCTjaNi71nZ28zunqOE8pluYl2ldOH94PRY2i3/YULtwdPZXCk1Q7
Oim0tbrmSY+9p7bxi2w4qR18xLucyE6PdgpeI3PfhH3ta47yO1/ya1ThlY4N7n26lZ6cYKGfLFFj
22pr7qt8inwyxSi4SvEby2h1bOLx3YrQsRCTumpqi2MUc89BA/UnX52g/4+wM1luHMm27b/c8YOZ
A452cCfsKZIS1Yc0gSkiI9B3jh5f/xbAtMrKqGtZEyZJSZESCDj8nLP32uz6SfDZ9Hqj3cX+uKMZ
+dOCqr6uffXgD2N10pMY45rmJjTC9sBFceR7ol0NrjOSKwfxzUu3fYJldAiTPbI59hLGe6JSgmOj
2N4w3APykpcHWaF5VbhlRpvdQ8uf2gj+MDLOVSrfai8/wkp9I8eTolEPs7WTM+NPLKREnv+NMPuP
ioO16lp37lO/JqlrrQVi+zWsFeugGv3aT8N9Ptjc0DpL36fVTxFFx7yvDuBStCd/0Id9btbbCfDv
Ko/5jIJsK9NmuGMX8BGMg7XGl5Bu3aZEMsRnmE/0ukoNDqLFi9r+4tc92cAUMHURL+hpJ24TAXsp
0kHK2bkdfDZTS/Xlub8EbCiFpjNvjT+awT0YSYCvUK5NuHd38FcebGWUpB+a8c7Qz+HI3tTNZc1B
QlPRpz+U4XHyA59cqYx1HvD+xkmYVyVRCRXByDeqaX+2G3h4HeEHJFi5hT5vmOxzkRfn1u2/BJIu
/Nbpqc39DyAaAbYtYlWm3LyaOtLQ0MS/5TvDtqwZSNHY+B7aOJ5RNlLplVDD3cG/TEnHigg8yiWI
m4nu1W8k2s6S1KophqafMM7oQmQdExhtyw3euR2HQ/Wrg/8CBo0WAnFb67QgWzmWBV0Of3qqEroY
bd3au8Fml25YaKZsD8pTwL1Mqc68Ktv/4TIGRRLS0T6hkgUiX65qO6yOYE4c1INMR3opqrXJvomN
ZvjD7bNuE8SBxipXI9Myx68kLJt9w5/V44CXCDicBBg2fnx6aPtI9O0eoaeF0hPB8cAUexWhWWMv
fo6wcztdZqB9YWqmNOuA7IhJbM/Or/fzXXnKUzraLaLEmBndS8YwCgIP5yy17x7fzbGtOYvb1i/Q
qzbfhRtQC3juR1tzquhFcIg67J9FzWI5+cnVQa8Fdb+hOurYfTtbaZdwrzVHbv1KJzg1yncxIOBR
TSUjwhDbMZuUIBV7Ttr5mvS8bRR1j+hQuzW4CSDbY/wNcCXBSLKGIKHvJ7C2RyNPTkk8nEYEMWKv
Cspy2Zqovovk2Y532UB8hylwS3AbtCcCfcugOePBN49Tj6vMQo9Nu5/m6pTkq6qvdsSBvlll8BqL
dYw1Ym/G8qeZcccrx0PXDPio+5AJAM7eUurYe5GkmYZRbRHdP+UlwgNyBR7wRI3cxqJDSfccX5eB
Jcpx11adp5wcYMF8y8YAOem0FWR1kpkRY3AiwFvn05ENdUdHH3ao+/pAsDpDlQGRo9HjSZTIvqKR
Vd0oXBDT1duojz/L9yrsfJxaMUVWYjgro/JypOp5fgGTczcp4WybeUtIHpte08GdgpTsSbLOVmSQ
A3SrUKFS9pajv209C1VCOrS7xrnTy+EbVkgCstBAC9P94TRwiSKyZN3qyxyMH8hCdmTR4P8sy707
ZPYhNXwmuIO1hVObAQm294btv+j1ePAbYRK6y6QvqS7tNAfBAVpZ6Z1/VML41DxKf9c9qzaaaFT1
Oih46zXJ1HSizvsxoNAso5SwjbFvjrWZQfrjV6du5MikeAlD+5cReT/ilhXONNjeJ5l2LytaqrmV
f1ZNQFmB9ngXle0RJExRPPkJ0mAR7GiBU/Q8DC2eXnCz7sprQBAG46+2YmhFdq7YjHZ3Nj22M1bZ
w5KIkWBm5avy/HBDa+WzKhiUooemSWolExaKLyjmzzYBFZtYNAOfJLIWr35WXEjsHAx2SjLNNkP7
03IJaYCYjTdl3RQJ4VjO+G5WqCybjjNSDrQrdPqfXQhuN8DZuOli8zVBkBIq4xszhq9CVYrGibZF
6GA65IitvBFwNAXLRaX5qw0+koghc4uGGnlq9Fnk0Y+kUvuZlLlGrjohZqH/PwzFuDHsa24D1w6z
xz6nduk1HMo6PCtZkFfYlujDQC6efHpS6yxmSKPcPZL2bJ/ZYt9hJ0Pqy9CcVhWze5Yhk4Ed8O91
lc8YOC9Ntmw3V1HIRWEWXHWxzZ/nZQjSpXHqGprHRspi3DC3jmjh09hU5azwJ3M+mh48OYFGbcJT
ROB2BkN/FxXhHzVT4pUXz0s8AQzeRCs1SEDPCcQ5khS108CwA8zwzMI2LnpatuvMs++aYg62ZlSn
JfZX1pfUFJP5TVOcTrrLSYPyEM+wYMMDMjQwjB9ap7vzrRpYGDMMtHWEshnYCil3j0MNoDtHrmGy
b9yQSfmhjzQQM2LVri7xqptivudEZbNzpPZlOMWXZ8hfufklCe9ZG71Atp6oZyKRNxoobu7/LUNx
oU6KQc6qYfyzb2317HuiOlaa2Eo/6w4qOLVlmhzRCNHm1JRFB98lEk34f0TJwJygDi5K3A/a0BL8
68zS2Y7PhwNh2W29G7PmpQEfv4PxzaXlb9PM/vK5IoEOmk9TDIGIDc3RNfRgHdbuizN9BzX8nWm1
fQFLiUU+wJrRPtmxzHZlNV71kBVGzyCtkBEmu4fUxxePE57zcxVnrkG5CJuEApMQVtcY92Zk7x1D
+PduWUMZYjOYTE26i63ijsbzY9U4MYoKAgRa7Wc5T0orQpe4K9Pk9nEvrlESOBtN084KpTsRHlDO
aFMfjUF9GhKQSuGY1XMFMDyyTsohr8TSa3sLPcLcW01gzVRDuRZDmH+4fvSYIzr8VcQm4Tq2dc9w
mQjvmgWJ2OEWAVHWf3cqCK1hoR/DQR4TWquXnsDcS+lPwcVzuZhkFTMUcWxirHQUhWwwCggso/vN
CIYKrSWVmsVgo41RZqtF4a+SYZdXc+5nnqZPet1skAsV98hGCQ4eZbXNHC2HFGucwJS3B8e26qc2
QI/naWwZby9Fipo8QxPd50nLCqCJQ1H62r4uyaD/65nrpx+2qNFCzPasvJuCe3pH94KO8iw9RTER
eLk6EUc1XlJM51hY0UA4DrkdELC2XTNfLsYg38chx2MYVcEZnhmUBJyituVGyI9nK0rJlLbCscJu
yDAuC//mRkUaDHkwx1hcMlSHLakxl9wFIsPAjAzxWQG6EGMT+4GmmERf5DDCSJom31dl/6BKb6Du
RBvpGG6+66SpjuQ2lRsHUhRnPDk01O3Fw2giBFsCg5cvGDbevwTPwHXIRnTwPmTOxJruE+zIVLep
2N7+P0SJ2heCgEmm0pV8GCfkvaUMOCZM3gyo1SjcZ5PyqEfRCyHgt1e0ufgD55+MGdhosQvfwPf7
re9q6c6ZBR3Az+uHtH798/hGWnfMG53Lp4h+LgQTTGy3V4sIfdGk+136FlWQdcIZtpTHYCXqzPos
Q+3t9s/0kA++MjltDV2fvpexJVeSW9Rzi9QCt4tLEldb5yeEhNuRFPCUqonRI2QZo2SrZeOw28u2
vqRgI75JdCNLMnLi6HjSwt45KyOTD6iiqXmhsW+rOECYrQd/KK90HvPBjFnQ6w6rE3DG+f02kVci
at8xanrbBTtldT1ZsUQMb5lqG69SsQfuZfKRt7r+oJnpfAvGIMuVS3gGzc2DRXLorH1PzlNJTiNz
U15nfkmluXwIndWdG9p29109qqvjg6W2PLgzHb3LyC2L7UKkQAJPsqnWg5xoz8FgfAqsPp+TOehr
PyQKrQUmtF6wq4GXZduyU/kN7DeZIqNeNd5Lu/+oF0m+GKCcJ144nYJKm6W0SEGlwb/k1OZdLmBQ
Ac6pd3lCBuBN4a88b7pO7CSiKWZeI5nqGdJJXxUCXeTYkbjIOEvuuAVGQNPdu3F2rGRL5B1+Og79
n2y5ieyQLWNU+8BccfzWxPE+zEDmayEmSk8VDF0ZfW9ie9aKTGwtNJJFd40m5R3NU3FBrEtq41ha
b67BnioDHyAjk4iYWStPbEnnx9d4LF0XzZU29/q5FfpWMB7jwNzAdcNjA8pUCK85GUnv7ZMc1l3U
D9q1sLjStRr1J0O5YCMYVNGEhj/cC3GAEwKNE2b8jbjZVWix2ASX29jBQyE7J98QB+lC93aDeyss
4YB0GXwxULYrJi/+piSW5ZAU4ddCOXRgWu0pONAmzHHxllaueyfM7qf51fJWNsqfUCAIoaLfdKPv
gbB80wyJ8wov012pUnune1P3UghoN5Zvty/e4lBs+hmQiqaQaZcBgC0kbaIJfSAo80vU9PFKh2W1
T/ppLtShawQyfjAiEV8XBJxeIacL54RofUy7XVmjK7qtcfJfr1HN8BcL0WJNSLbL8qXbRnG0HUxX
Za2q8+3Q98ob4MgybpslurFWUqUwwr+0JFIwllFPLt59UhFJSwKCX/9aVhQnQeTseFxleKDFKs2h
Qf4b3LPpu/aur7tdCI4ZtWBrHiw95ohPbfPid28dzoyH26EYI/7JrmXeE7AWYxPgWex4awXc6dCw
jjyo+aEE47eWPZqd23tpUm34Lb19MUCszGpPwXEJ5NYpKvroAxuYBTmI/mHNGj9+SvHNoeJv4l6s
CquJ//DMPxbzkB1OP3ppVG+JN+bbHqQhwyaGMotwWw7WhxGp7n65vNvQ/bCMrF43nk0lNRYcFtuP
4qNmsY4sV6jm5o9DXaZPGZvoq1MVX433VgdSvy5gKzChG6SJ2vG26Pd9ND7SV+8ziTaRoDUDFpPe
oDJQenYP0t5e03LMfozp3RiJWUTSjMfF1tTkrn1X2tOVtRz9X6i52rGxqQpx2kxHL3AQ7wA6eua8
OyynmDvbAIuiMum7coqlAi3W6FN3E3gRfPdSffqSqnw2/K5+Qd9gYRO1IPLO70f3cVk2XzHGhK2W
GuOxGBnWYMpXR2su7T0zkHcuEElmgLpI6RP1Z5i9+ZVt658PSOLsFYznnh6Dvp+TX7YAkcfbWkh1
1z4J9wPCpPWcBmN57IIxZQv7kneD/HLpSACh9YdzH7h0hNkIHbp/JXcrRLvo34ZVDDx/F4sEayEi
CTCxBAIvhhK30SXy9ljda3SWQxMEQZ92P4xg9I7VWIo9gi77MVcVucajlX4vQm/GNraPPdDkVUy4
2rrkLnJuCPZ6w/i3irt2eL/dFqyI25ifxjG9lrLeqwyzxUDC3cKxXLCldddBvbVxpM28y3Kk4kBR
1ZKhjtRlW5uu/thhUydymCTd+cEHlc7GIHfu6o7ZMwjR9UKAvkGhvfjcxNy+l1cDNeA5pleUVy+T
qZ+9pIq+jyEa/haR970EOg1XsaORP38hmeJ9KSP5LpjT7evJzA6RpiVv808u37D8ZO4hBQubftUP
Q/TUOdplMZ5qtSmOccYwU6s8+U4aEKpbfBcarrtNQ01LzNEcB2G0SC+jqJzn9q15rxsRelv2bIcp
NC7t7KmSCXUO1Cr0jaPqLvjdLcLvPPsNkNNB6em5YO14wnOpnsp0Oi8LoqNS59grLdu4tAO2Vcvv
Hirkg8zQ/HvWd+0ZQsPBKsuRelSR0C6AbBezdcTTWMUssj8vrumu+irMX6qG+XzaZuqsZJO/pGMN
fZATdwfPKnvJOQLkTlDzme4nA0brmQ6n9VyO7PanZHhcWN2hYFc390TNyYN+N7ZESAQXMUTVB5Sg
hN+1r7ZLEr0uxEdepekGagak9Ny7W5xFlem/Gp0Sb0MLV3VikfYt/yusSsR/s99wySQuQA8oTaod
yqLywSpSUkLzonz3TOcLNqz5q3rLTav7Zcn8xWDW/Z5R12+E9PpLQe19skQmt/oMV7y5/G6btzG0
r4EGT1PRK53l6NOLH7uA8KBzfs8sRQp4CIpzTKFpGKH64bjGTvgWc3YwlljdzN3UlBPxhywjHdE8
q9DWxIUZS8F8H/KBnIE6EpEAeOASVPbC19Eqjf42vS+UDsGdRwcDn4hJ8LCZTN+y1DJIBYOhnXkx
uB+71AHuuMGFpISsTtTtxfJOntBQvP0dhkNxkNhx/WAGHTDmwo83y8vlQViafgdvvz/ERTCc8MrC
xE7g6vds8dx4RAfYetFuWnYfUvTsSGP4nsw6v5Hy5TKMK9OLKsv0TOPvw4/tz0FRYC5Gb2dMkoPM
Q4EOgPf++gKuxKRmzl22hHNiJEY1Mq/OPQHhVC+kRg21+3BbdWVaoTQvpvg+qInMsimr3qsmfE8a
0/+p8E4BDXbuoCFY9JZJpdL9wjuaKkvfWk/fL0SU5f0ZmZVO+GiY8ljPqoOrkgW035Zd5gJ9tMFB
Tsx0p6j4Glkt16bhR1e4acBlQezvCzIh1mM7K/Amqw32soTuQkX54jlMsmHTCiKkzO7Ra+xfrbTZ
xdvYClAw5f1pgbCrTrPu3MlndjfnAbuliVdhbHtMufS06Bx2AsO1zDPYGjBbNv/MkjL0/yDNGYZt
OJ7wuIIxFxv63yksw2T0imFXRMWGuPQxotHBbyeKS9sYN88O5mvIP4770GYDeopSi/4orW3Qts4f
Xeiie6sq1DOWGo6LQdbCZX2whvhQKHmz1i52W6HL7Bwgn6rSmmzK4IVmm3NvpHFBrIHCmB/Dqryl
RVhVlRGBMPnXqInWwewnKl2yMG4sPCTrSJ2Zl5+zUkEnlSKBWlox6/D9g5mEpJ+YQ1kTbt5lCjlk
RC+2YmD5l9HMYJyFoCNrt1ZtsRdHTO6KS1HUZbJtqqNqEq/e0f6yTk0R2+RNMPSevKH8sHzap1Gf
EgnZ6W83DKecSFtofHUlqFI38TkSHvXqQMy9gOBkXSeG6jSYNHgW/xNqObLMJzvaLRuR5cH9vB16
/s2JxSzeWWMUfUOqk+7x/tQHAvBsBBrx/URPGSnLwGaXRhugeLRyILTV2TEdj86+RxSHJFWpBQq5
TlscXIuxdcliRJFi95u2Qavk4CxKgrDcLOnfy4M7R4DrgwyA8S820q7YJL0C6LSgGxlvldsqG+5k
6z43+K+4wc2dE0woVD5L6FQ6+Fz2i4XWNFJyZ+f/iZ2cln/ZwUNXkNG8r3j7amjqp9It/YT3hoh4
CS7dk3YOspTzPx3E5ZZ5JDz5WSZZtIUKApLR4AgQdsUogpYmuL+2Qki31EGgnRWtlJ7knqhSeDP8
yT8tD+NY+VyN3p8vISxXOKRSf4+IjdHNwPR4CYhc8uKW90ifbI+ouz+pMfyjPujmg+/o6s4apxc5
vxI0nghi5NlkWEC+LFpXy0vf19BJLPZsI0R58dehZ7ba7Mly2d9ihrjgrm1s2Xts8Nj4rBxiVRMF
/WYpi6QdI/VGaLVZSiWyu5CLOg3BjXNfiT4FMMykeImJiU5kfpb9KM4j8vwzVgj9HGg9XkUFxmsI
SSAZhiC5UlHp9xmGPkohEh9vlwUmhOfSbFc1yp5NqU3/hRJozavGvwPVWEk8KR24Tp5wBZ2Dv68q
DsuNDsh5vp/JUxLS7GN/bbwuz1zCc++n1pmZ67r10lQWU5hUg7qhh/ZL2oQjk6Fo3OjzS0JA8tPY
swSKorVfpiIkyr3JLsuPwkKF2bKwY279voK4+71A1tZTWn6r2pFueDlc0vmBO2R/oZWZ7nsP2UJJ
9YWqTr6WjOBPrN3+eoF1ZVZSrMoJ/kzcK/2qNOg+C9QrjYhziAS829vu1Sfz8L1HnFcU0v6D8RRh
SlVUP8siH//LKu3NKKx/P5yu6VjSFo7N1QBj3vsNB6r0stDassqOt8zr3jLBQ8JFfghgquzyfz1z
GZDd3mvY7njmpF5D6jYviP1XEYb5A2P2+c+xsscxyOx6V2SoZ3vXP030u7bmNKiVYSeOur2Jpl0/
ztGVkXCHq9ZVV4F25HRzo7dYJrbCrMwNU4J2JcogJwWgvw4EATx0y0OaTLQlUNVWmfewvJ+Mo7zY
offp8n9+dgo92ZmdgJNR+MVJ2dLdxXqePYHieCqS6M20PP/VHR2iK+ZnzIrzdZ/Bw2oQxm8IWQUW
T5jF/BDVaOkD5ajz8tLwhb2xzGxb+MyVtUkGl1DwsDwzQv2twpx/6UT7nojeuu/Mznhl9P8+Bzzi
LgF/lAHKu4VwuAKju2k1j0t0RtMjVbDr9wLr346wcFAO84OfRua97Qr+Yid5aVvj2y3GwIEcgaIQ
TkYkEhZORezNf8PFmvPl9Lfzw3FM4QjLBV2IIsr87SauYl0otuo5c4xmxnlktWX/0Av9T1N1OVBA
dgnZ9OEUz8inMHm5Wf0LE5lF0TvPVjRp62Bi1KQ3er7LVac/SNq6q6UO6BnDERjbtHgZg7es16tD
21rfi4hu6yYcQzph83te5H53Su3XDUxaLcSKnB0gWsiiP0PYSeem+/JA/mJ4oZuzqlGoPpGc/s0c
nJnxyYi0CRvU5bNXGnP1i9S0EVswBvG0QVNmha7ctrnr7/SwdPaNkbl76m6s0Il4XOAUIiooFbTs
W6iziQwQI220GhMvJPvwOUsYgUGUa7aGqZdPnrPLlx4eTRKUTc0FW8Obp5WYnDI6hQb6qWVQsMwI
xrLND8xzLPOAXNxDdeMeWfa/A/FW9ATHc26LflVF+YhaJ0UOGHIBnpcHNKnxzm9cUCIhEal72I70
SdN5A5P/6yGk7OEwRqz/MwlgqrQvbi10MYy+fghsByr5EJD2Intg9nMEJQK2OfLLEKiahdU9VYXw
rnn3nVE1hrNShc/KZw/SNC5qIi27T6ra24WlTe6a5YlTDsoSHbx819K6vhM1A+5yfqk0qIuoowN6
lWH0WLs9qgeUSGdril9vvZfbOsQl99YVnUL1Tj/yLwP94puvPVIV6/qZHv60X3Jelm8Y5u/HqOqt
9L4LLiyo//bFcGhPcRfG5+VbrdZz/wvqU7r/caW4bHalq3ODMrlCf7sxMeJLbDmI5uhpZre2nRKT
ZDF6OrSnHHkmukHiyNK9MXcNB2/yHhnQgc6wp9fpIJsJkALOs5cgjLPVUooSWYShJp0eWy5Y2tGp
eZxhRPNgNb06pR5s/KCqv5mVes1yU/4S8WvrTw9R4R+X60bMbeTlmd1PW2h08D8TA/Gb7pQffvJY
YSD55y2/MxN6/7ZYuKBZpM49WIf0Alycr//4eor4uP/3f/T/Ry80NK3YH46l3l+8TgfE6+jDnaok
0MiysN5s7Ny7QMF4h4FtvWG+jjaWIFpr+aoYXAaQTIkvFLhwfyzSKqzR+FwIKbYMUSKl3kc3AJ7p
cGshadS99V+4F7dCXJ0O2pyKREc7rew/r4tgNjShYXxPJl1+cGdYzy/oAGE654ksLY4x4D3MPTO3
3M0eqnBCEMjJ+2URvxLqdbhlhBYiRMz0M8Rwl2a7YdM6i6eD6I9IRcNHs8AWxMZgLvfnapkbUrhf
YtMmhY6wm8VWYeJkL4kX2WegQD9q2WYvZTjD7pVFwnpaN8ep8hnh+/J+eRD2ZN6eWa77X9f2/9hK
2Z4tbFtYTLw8y3J/O2PjXJpMxQhqC+q2eqUynyltSfC2PCvMSru9tzwLPGznbvi1YN5afAUnR7mz
QsM2Xune1Cd8QOYqHN0/c/nouhI+GfQtDcDK2P8V8dQOTXKXyeh5aUQtzSlzbkl5MPr2aYbST5Ld
vgfUi9FsZu+1xLbipymGrTPXEt78gHhVd9t7GonuXci8ZDc5oXpVo/sjcBiGgCnEDqB/DNFoIxx0
Qq68cHzSy/pleV8EWs68I2qPie25RKgUqyTy9mM9DM9doqrHvg6flv4asVfxsY30R1D53WppZEWm
YqxW43tAwuYyJpyL21tLU0Yv5kQk7URsQzwvrUPfU+DGWnXonfxeOXpxJtKhfcsZ6M9tG8Qt9pnC
2FwBMtnlnUldedvps1GYdRi6d1dV8f2SMbqkjaLhqveYj5NNBrNDKhr5DAP8Yacn2ImZBdw7M6m6
yztnU1ENIi1hWu/PzcFCRBh3oWDslqWZ7nC/wp22yatQHarcVI/1/NC547s1mfn6RkVPhfPpOCRN
Qbypz3WuV5sF5xTFs2Uqj561qLlKrcdQPKFNLmQdfhcon4u5pVlaRbUna/ezj7zyHn9QQBn13Mai
vbRRQdk1wPNc43yE7SW75jrJCr2h73gHIy/dB9M29bUhZ5zQP69U8v849R1TOkIXri1wmfy2rXFN
FWk0z9JTk7nDD2aLCEBtesg6z8yw5/O2ewCQgXxjY5S85mEqmamhuVIKxMvt0+4L3TqXbHNc2qSc
cTwr6+bPZ7f35q/my3t//74gwtPZaczzsrwGyDUPQ2nmJ+ek7h7++U91f4fhehCxPSgiumSTj8Hl
tx2+79OqDKWu3eHJmwvdRvgbSZ7INk+K+rC0jfUYL2eqFRCUuhS+n5KkI5uQaUetpwyf3FmCnZZz
CoD2ECbFLmQa8BzPDwTEccHZ75rtlecS0HShFA1dXY+1DWJpcsBnRI+fY/fUBZozrW3vyJqBHTE3
hfl+fxrEe5JHwa41hjs3AuWnOlxu0UdJFxzVAOP9KKyfhij3H606/qNDOrHjcrX2fT745wbr9O0Z
UDV7bxp1ydSYRhi2QZRQM1yUxbXaWqajH8CbTWjrcrX1de/N84b03M4iCZNYw3syCYiZ9NFuDLO8
Ac80qSlu8e7kqDD0Sqh9Nr+sTDh+uBkCBgxNvnKwfTNlJrAY1MlrEKTB8/xqGUzxkQT3pBra21zi
mFracIy68T8uH8U/f9Cgc3+7/dL4I+9Bd3VJ7esg8fj77XdAn9ZrBlGofFNx5ESdnrom3Aon8XY9
g/0dkrWlQ6m8/lXEU/5uRhBR8258r/sGtsZ4zmTt3y+NdYwv2TxnYhLush6PPdHtwbymVYYIN9mI
LPHW1zJhGWuTDQC8Mkims/QHrp/shfZBcXK6+KkU/vNvu3Mf4CFwh6Ur1hjFHj+ytjM6hNfLaGqY
51NBYp3M3qVxRrNttrmyHVo4UKVHEp4XMSUITYYYSlePrYt1tmEkS+wL/sqw/AoQasDc6/yTP5n+
yQyM45jWJlJ5Uz/euiUi76PHJc47ivOr9BmC5YP1HU2aj3SgYWhtaSTLRdIeLnqe7ujCDtfWlNfW
NofzEPl/YNtEQmZq/I3tOD42GR4MH7J5oSOfXbpdhjvVd8u2mr6Ddpqg5/iWhB8M7TjYJZqubfP0
Lg1a7SksaGUggbwvkJ+9OKFHoq0BryEqpf9elCxGiM0/FZU8AeNoQFBWRoQ+sLX0vaJcdfNpvDz4
OVNAz7JPeBtY22W51wqsB02wrXNREng/3o9kaL5NmUdDOTSYUhpR8K5rIt7jY3O3ftOGT9h1v4pp
2IUmsGR6hWrT4IQbM1+8NWG+i8iL4744LygakIntcmbkyrW2SzszgNVxyGAJTvNud4oR/P3zyW7+
R3PZwV1Mzxm1vnBBgPyWVBCKzrSxvnRgVBznmKFFchclS1aj+0caCdcFQucCOc7QEpeJK1+sWPRn
UQzafWtRqhoM7aak9R4ihg0PQE2nu7ZvnysqmNtbUQATrZnYYsRdfhlNVFpGoGaOudYT3ARzJicX
zZ9JhvUY2+fOSfpz1ScAIpQS753vXN3Kve9Nf/yG5O5A7Hj+a3SbQ27n0cs/HxDr/1jmDXbcWDc9
y7Cd3zdzOpnRPts5Riq1hyjXU7T2gzH7geb9OOSD9o5O/7Me+s9l+tO4zJ+b9GnU4/oxtpR+55Te
r+VikpjUYZ2q3V/l6VKjLg8ZwNp5FB5tR9uxWVU7CT1ndEa8aXV2WK4RzUzGq2t0Yt9MHhbQ+boZ
22o6qVxYx6EqjVfuth1V0Pz0EOSqQElbhOeucepb2nPQjjMqVJ6iecXxSwj9zHunu95yznZNgJWY
KP8yEb9nztBvI9IU//lwmr+XMpxXULdASYAP1h02Cn9fS40sclvThRKhBi99icZsFbUl47dYry4E
GhqfQ8OVo7dV8lxQV+6qgV/NraNw12MV2TI1Q4TQdEgthgwcEQKDq60dMch2D/5oYGyZS5Q60Si1
BdzN3izuloY7DXgy0cnZOg2LCiDHdJ8nwYsWJNGP5Qlgb+yF6VOAEABwlh5fmexZzCeUcWjmRFRp
t9+Yeai9iXXvMRxNufrng/MfSS0exFpTklzkOPwX1e/fDw5XDz09cImnQvcOedl8IzkDUOswCSTB
PSn2t9d5DaJOawXktgBbst02b00WtkB/InO13CAD1IynBrTX7SWcxfb2Unf3urD1TxkJhMM26AUh
ywb52rw/Ibfsiwp+R6SHeiezRMMT4Ff7ANnGn00U5B420yPKNA+34W5BTrpW0F3Na7ftpQJuEvg/
o1zQC8zyb9k8wo1DR96ng7SOsWLu2Ur9R0eW7SPYvLmnG2tfKVr+cgbbJvxgWPreyRtpM+ba803u
qErqOrcxV7Ap5Ttu9nCHlF3tPcid//wJGMZ8iP+91GZHpwspWfwMj13d7xvYuNTzolFacB5Nfr00
7okKcNz0nIyCRmmSwi2pVfSd4/umuYQMJXoEqXXeXXF9z4xD8XN5tWzPAtpFyNfFaflQ8EQc3SLJ
H5WNmCWOAEH0QKGXyXbuJWeoqQTWm8VXqV3gOtF/bEd51ogj/ep9W8785falY7HbgpOHRuoKVoxS
bsvKiD4aj3n+vC5Nnubgny3p/mqtcxdAP1sTLqltcC2Q8/evYfsydjfaNMPz0dwxcMRG31R8sz9E
2ko1vX4IJbdN6DnHaFZe0VZ3d01civWynE3DdMhkFT6CHDqQJz48MtI1VqJ1merc5n44WTiaKd33
1gRLVX+FiW//EU8G+0ofC4FrMDO3YuTPpW2kJ7/LYMRY3lPft91Wd6J0HbZ9eizsRtss9EfNgv/q
JOaj0YEWqA35yo5tT6Cc+bisvlloUuqWBAu2K6OX5ZMjAPiB4Ky2LgL570ddRvVHnwfoGsbYcQ8M
F5BaLXRvjZI6ccJ4DgXtVjDXkD4SnEefrVktpV+Vj3IfVJR+Wl6RgttgF9Tnvaly2+PAUHnehya0
xnTSq8eWlDRD959sasJVY/EDt5RabbbDy8Fz9y66vGOFpeo6Oibkv5njOk1AGNzh1GscqAFXMpFx
fEPiPsU6O246wv6wFkUBBjn6/4SdV3PbSNttf1FXIYdb5qhsydINyh7byEAjh19/Fpo+oxm/VfNd
DAYAaYmkwEb38+y9tv+U8Zc6q9WrWsdCnsaliTfoIHUNHqFr61dE6zswDtYvG0mOVZTpN79pUuAq
bvNUO8UhHme5JcMQcmFkt884q4m9sviqTUv3lFioh9qe5HrUBLNBEIB7GXvzUQ9nfB5IiDYQBB+c
wsHZh9NN+syBPkfhApjVuuHmhHqnS3chfID7zz3Pq598kjgbcgVWPb7Dp3QIuiPKOGtHBC4W4XoL
wY1ScZ6ab6EZ/nDmdLqvar3/4lEiss3sxa6tk1ILioZhWaeUtNUnzGI55XAtyE4N33JkJ7aE6ALE
SbUMChtLXO3gIaKpsqNyWELQY9MLDYm4U4NO//uc2rNq/HpL8oYuRHlFOTJhlsic802V8d/jz/8U
Oxl+PM3XLJJxqXRyo/z3HUB6TsOUf/aJ7EHQxUzCfmYNbJ7MHCOBWj+oc26rr3z32GRdepPOKP1M
S0LfIdWs35oaadsvBPugNnVB+pxpJOmXjOb7ZbS/eNIzbmdk637tAth5zoIOptx8CWfwU+2Qie00
ptXOG2ZY2bGG5WzwmqdqQalPEgDbDDNu36NwOJDnyjzp/xiL/6eFxmfBHMH3HNNxVPvx359FOpEl
JU03ONOZepwKogA0T7ZHNffU3RkYqt5+CXJhMVpSylLnR4R3GL+n9piXhbsGokn93q68o5bZ84HZ
pARtCo5/dIxVLSz51a0Zx9wQ+geee/AGsT3eJ5Mb73TZjfdEhiRwZTgX5nqMmRHIiuvCXWfYmZoi
f/aC3Ee3pR2aTso33eO6oFoTwfNKjSc5t1A007xszwrqHM3GFm+SOC1A3ys151U0er9UrwDiI8LP
ZM6Y75XJvgCn8tDHTnJHJReoRBo9qFNqY5E4sHXtYUmC52lqo56SAYnGQFde1ClNaitz8LsrKaTD
iqCp8SNNEX+0SZveo1zX7hH4wYLHXNUipvoLhOclLfPiTWvsadcCb9JqQBafEiNKmgTlGDmxzqN2
NJIuO3L0kZoWkRmx+7Nvcgsvv2/0+zHVvJWkM7O1q1pcRVyd/vuLYnh/BoBRWdU13TZ1mymlTtf6
31dHj4c8racU33dAzkK1aN+SPPhl2+Xi28eiXRR6uC38+s2t7O6CY8anUVpZbxYXkpWZNtDVsgFx
qWULBqZ5HpA1rpfuWur09bNlB7/Pfz7jcy8tfwGzCREk0IUqTRSFZapdWvpSzFC74bH+e8+aIXio
c6Etv0kzmU+jJFR+bgfzd1Sk1pbvuGjkHjeofvVcR4K/ZM9G5biMwk72WFRx8G5kzOmWiWiSNSc5
+/nHPFmsRhKNtpIpERAE55vyR4lUapOF5W25zJofUNgSNNgHwcYeuvQtb9GdBk7PIKMSJelD6Rsy
0cs9TWfzOrtziVLKM66lkRJVq4lz0ARPgslTR3eKvMfUlNW5DlBMyWLcNjA93rsp3Q52CfoZ8/h6
kqLZW50fb9W9eU6tZk/Si1i3SvYCOzza1nX63BkxGqsph4iRTm9ikCNYBm9+NOLqa5j78p1M+m4b
9oM4lOQnbG6tShqfrIRzfZfhJQWszlwgC6FUJmGG80oI/G/NCXyT+2RQqHgsJzTNS+qo4yEOd8eq
iDZebjA1+rdmr4xL86k0IIMz5XrgAyBdMCx/75WNzp+MXN8baj2JFi8NhLBmMC7ol4a1wc1pI//O
mohH+1vK+HLOnLbb+rkGNAleBQgMYtqZx013Knuu7njLYNpQa8exfqEMgPQmMNaJoCkysYjm22ua
Nq43kRwsH+X6LLJqGyyc+Jl3DzZltCGOOMWJbpwA78oNc9HQ0uGkieJLHJxpPNaYqJzkVKQ6eEKt
rx/xqurbUEpvrZQqDUiYbdXGsPpz/R2+ubZzjQSly9JNmft+fiQkZ2N4nUsGOxXmoJLvzKrkVROY
DIcKwhgtzW9Zo39Rie0Oqcprs+3IZHeFfI81q98he0g2ok+n5z/2ipyblj5qFO3NB2WXwhFNyIpR
AFpFBJBYjoBYGhf46onqSb2p3swemVS49pkXUUeZDjM2YtMMntK2tL+4MiOmFKXloYr4MMfwUS/m
9yKiiqcERIUNe3nijn6YEQSfErp7/TQ013gBLbrQt5YhURruq50QS3GryBRDLw6YiJXy3R+LHAIb
AvOoKM9hXFx1UrG+dHYOjoV5uF+TgWZ4G/XymcIiyF1eeUXhZmdMPn7m5X6sNoCLfu85w65MHXG5
vavZdoar2pRGPO9NV/50ch8ywOKunmYsbiuNULnrbRd1HnYCbgERwrFNZGCiO2buA21j2nppS4l9
iZo2S+NqpBHybAoAqrrkJI+iQqatBPtRDow0LHl5cNAekhyi138P3I7xxwLLoykGTU13bc21HP3P
KEy9b9AbDJTXnGAoL7Ky45fRgjpnts3DshwJgOhgZFqVo+6ef0cy8blldpcfAxfeUBZW25sUoss6
G8vUhFe4CYdonUdyIhO81TYNSVs6loSLmtSMKYr6KUqXmgGxFkZbjfu61fVjX4/TWjWO1WG7HEYW
2jRN2DBpFyNzRNz2k9oL9Tx+ahYsHV3JBymXgWZp2HvwQB60JbLFy4hJUNWFuuutdRdD+EHWSwKM
U/J7Utu/yJHZdDY3P8An+8+ZK7tDXuWAAAcAFiGR7JvWMqK7qOxGlP+4kZyCgv/UTMP2v/8O/6P3
8lw6rib3TcMwqPj9OdN0bCgqJkQN6NpNtKJD9joYrBMs40RwBWtPx0NQqhnpN9onfMpeUL1QEczh
U1bjXWAXBNkECckABGyO0gP3x4vNERQhl5Hk3Cd+fg9LfOMsMli4Th9FlkcHJWy0dJEdb4IJgxbC
caJq0epIysmD1A4h4XAMPPb4sZwPEO+vMn8yDyy3fqrqVuByfwJ+/Et1d/4+EkHqrp2CJRucau88
94B2lChYbUgx2xFG2J//+1M0/6wOeszTly4vUi+Tz9P4YxaCxdXIWFWFJ3MQ6CV9bESBsD60PI6o
dOT5sxZJOjCx5uMJE/KkRUA2tGJfVHPwiDJn3qm4os97RtY1P3OspFJ0QXvUu8HdDxpGMx9w1U0I
KBJxZmDzfsSzfkQ2yoqbyU4Lu7DSyBdj6Z69FSkGsTg3h02R40f67zetUw/+80vMt9h1MUxjRdbt
/xEkpNh80WToWCTGPj5BlaaPNCdbB9cawuda7pZ2JQglNsYI9Omm9QtwsG6HrphOs5knm2TJriy4
CNcA+Q2qavCuPLsZdpmT19z14adQnPsOvArTqe/2l6Az0gc+CBx3Weh89fR7QOYslmcgqFWBeDIg
UJeygm+f1YYXXu4NM/ihKjLa3K0lTop73NnN4zxSxr6tjkZlfL1N1iNncsF6+5dk0aUD+TzSiZ8/
zKCZ133tTQ+ljtIiC+RDS94Gq17RR9sOYMZOHS+xCawpG+B6Q1FCRK+Ax3UUTZhtpELAY0c+Klr7
uUlAviDTiS/qEPx6uJ8F1EQpfRYwtVWdgFmDKQlG8MlRSEiGhmNt1pgO5qDJ5jawL0VAE/0mUfIC
pg+a3sXf4Cjf5vNFOHW4/ZPTTf+EvGMmNcAbrpR2y11K+fCWoqPO3cTGAblLs6NPD5nphc9oTgCK
9XWCoLBEmBRp7RWr8yNeRiZsla3/61FckFe7cHAEiNp7KB17OpnC8bZNosszSygjvRo+TODciorj
LHpzz4jvP1UZXEpZtcbr7Y0k8/gRjW2OmkvHU0qg86FMLWs71w2wjHQ4u9Fcn4eloq3WTGqjzpeI
vD9PBUVzucnZMg9sHez5ZhuaLnw1NWFo6VhuXGuK997s/qplFrzEOtkeegtAFyauf9eb4/U2e7ba
ag8bBWeom7i7JYRwpy5dQ0zPhD16x5u0S7WjGAF/X+waHn4Nbc6T51O0UjI327qfkmz8q0P3t9Im
lK8rnIynNkvJgvH07tFalmsl0j0ojixS1QMoR6KTiUD+AduPSwTvMGHdWDiNzGrQQCx+Z6QFOQpC
bafC1pLO8XaWyGmbj3gkxhRjbWzZe1IvnM3tYsht06XCAt6L+3G4jceA8p9lD/a9cHH7kQCv1GlR
hKRths8DfWtVNhNu1RwnIQW/Wh5GqcfPKkio9WyowDLyDupizmOwcVEsz306NPsm6swDtZLuuXeJ
QrCh3KPIIsUR/laAb3QqdmjhgzcTo11HpvNfkWbtw76+SiRHP3wIA8s3sQfRB/O5nb9oSLC3mpxC
lLDWVxVqU+NSOQWG/FBHWhobh6RKCaY0awH6vEWVH9nJ6ySqx1AKLt0qn89al/pHGFfd2qYf/jjF
9k53UXbFizYS1DP2Jv+n1BGsqhdr1gDxg57fPY5O+94V1TYdBdLVxojHLzQUtY2aV6qXEGuOZOmF
Zs1Ia7EG+Njs7KVpoB6gY9welYAdYRJe80WWY8tpgnlfTHdASNtNznR943f+eNfOhN1vNLe9oq2u
WW+QlE7xg5QNCKerIO6tGxOgrV8rvnmvzuA4tOF+ynK4KpW52hDI81t0ruTngHYGP6/vEt7/JhlC
8LC0BRG2QHs9881ZL7ycShXPItISl6N6WScZyxEm5o2qpCFO19RjA2PBOo6jYN+Lrr6ojdH2yClT
CjBnOK4xAsbeITJTj5mRFyFKg6zYN0Zinyff+lCzNLWo0okMWJXdpsyT9mUWs7UeTaN5KQ2mR/Oy
Ny7n1KOsXH6lEgxBPxnVc42DzVhEUwT8VWig8J6Ew1qI3ntQo1enAZrSNJrijuzNVaVKM+HkwmJS
wk/N6aggFvHXm0lj0LJu1VH+2qt6pjQa+4xVAkUy7aVCb7orre+NGjrVBkI4DtQqENvK6uJj2vlP
n2ORNmWE2kzuP4anJ8spCuI8yTLN/LDZ05yCqerX34zEaG4f4+0TVB/mNFhYRvhbzcIfEQtzaVVH
9c1vcECdb3fX1k+ztVIg1T5fzDhIHltbM581sgXVaZdOwipNAkSpZijIXpX5Kpy18X4i7W6rStlu
pv00cLZffTlfkyzJrrqMelb3JXQWffF2VXhpSRJYOITVZWiN6s114dYxOpqUnldDALiTMNFoMy0G
fqeF20KaW3Xxmchxh8MBnqNF2QZZlB0NkUbXxmi+69DcV2PskFM7EKyO89GEAlCPl8mNjK0H3+fx
FmUkRPDQ+LG4I8Sj29l9K+68djZXRaHdqxS1mG7UOYwANIy6PYD1hcoyL3sUR4bbnjoXjt3vR0ca
LdsQes3m88lqb4xzDxJXv0SmRUucSvS1HTPrECe0NBTwAmzSesw7F2zTYKVXEDcCbAbZCBPF8sCn
JZSPUPugdgbdQTMq7apGGJWcGeXutXQQbOJJWiKeF8r133vjXOv4+HrYG9WI7lk7e9U03P61bjTi
t/4yw6VxIJg5vDYR4xXyGOoGyCDWoFjjQ5XHP/lgm6fYZfVbih9FVBGYY8rC2TcT4LC5RrM9oAXZ
lKnYtyLcqLHv8zWG3EOHCmFa57DwBaXj3GO4WCAo/vxej+NtklSFgPada7WsLjtZiHv0UveBHxBr
6QgH32RIi6Xsy31Ccw3/P4dqMyYdjER3aq42AJHZzL4mHtaToCE4pCGFep/Oswctl7dHky26thJk
gsMYqE7hD1zdhM3lDPswrDFrawig7pX4g0ZUbCXxTbOn1Hu0hA5h3kBNSgnTGVBYccPBaYRYalFL
A6TiDqul5nPrmKLcIoB81fianwiXpTHmhtyrbwLCPhmg3i3DgNqwHj+Fxigvt5EhsM+eYw+PWTbs
VRmAT9qkzlCR4ibFN/UBx94AJVU03srGf31nfzes0jjLcRGHSf5CgLO1s9ZP39Rfj+VL+1TDCdlM
fGO5r3ftVUugDC8il8HIjHtrRuTVFBWp78rMJMw4u6rf5OX1Naq85IS9KQXlpZE9nbjuJbdOQk2D
vCbaIwCWm3iO+6/cpFdROxLgXpgmrVkuY/p03KEcAoNrfVsVQXHUgGrurHaYXrMwuSfOE/7YEOo3
HkQALUiryBgpKW/eIUv4mhC6+VdO7w/ObHyqcDbtgKms1M0lKVudDECoscutJo4i/bnEyB9hHzym
PrmTzexaz1PSPAVRA0VwsYuHlbQYj2INaYz1ZHZGY9zHAdm/1RiTSEqr8Jlv/ragEPgic1CHJUQ9
rify3G5XYuVcE81v6NPFHyh11iX3hA/mp/l2LvT5LICiAxmBGy6XjdfBWbkdhpn25tGLWZkB85jb
Oj8EpL0xZT7BG6+N90LP75VmvMmadTWN5l+RTDAzzlP5qGtJtSoguA9eG3v7uXU7Rpd82qY9lLC6
gLjVijmj9FPPBynJ9mlRyq7tZf1cLdP2jPWV51mYFN3yzikzVGNue/kkA6hgbJPckc0tSbllOb31
gOViY4n0XSlCv9xQYai3vTQxRFRCftfs3r6QxhHe0vXK2oUmSQoknTOIxjLSz8gDqT+y4MOdbAbX
NA9SjJ6Wfe0L7UFVlFyjD0+5Fe6qjpl5bIKfqiyS/uyln8TM8e5mAE5YtK2o5yLfMAM8JTeL9mRD
dk6BIPymmFCfETvEWGRe6NpbLjDgl8KFuLxcIXZjGocynj86mXZr+hX+oZ3cESS9yRLbx+/H1bgO
2xjE7YgX0zNt92oxNN/2hriD+qvwNmPYB+uFEv7ckNF6rc3m1RwWD6ZvTtcKuaqiM4Fhth66KE63
5DdZZwu8/r1PI/T2KCyc7uRFDQVxpadWAuqkY85s4W6ih9lN554i7zky+37PC31QR5/nPw9JR4Qp
MmvhttVn4gxqtSVSKSDR3CQ3BtHwRDB43TDLAT7AU9SD9mKUBK4anNUh+M98F/cM681EKKSHpRSk
053aNM7MTTEKBW5D3Wj3t+OkzY4B6AoiN6rnCsDwmbSY+rFdNmFaPjvh5JzFlDsPaXnQcmkdp9LB
Qwnn+iOKg52UQfOqzlsRwe5U8z4qzxanKRPTi5sbwNDspxoF4fHzOlbG6DYdmcXhcESOnN5PgCyP
U2WF5MDN+aNXo8PT3aH9VhM3ebOsz0X4EE3AU7buD2QY1UOwqKH8RQNFYU5bjeLodP28U8YMmRm/
LRrKrOEkqFPVowjsg6Mmm8j5WupgtgxgTGijB7j1pfdMBsWt9thgbdNIK2MdEKD8WJa7RG8dyih1
qu8l8NWHetCQdvOtnJSBNg9zpvmQ88Al8ycnGPHfD4GLk4TFcFKrZ26X0u/WveuWV9FkCRkIiLbk
tDAR6yI4xYt9Okvto8Wd647YDMa6ZnFkLF/CXn0f5wrxUTyN8zaii5jIoYdA4lrkKXdHRD05ZebJ
vebCfhR1Ih9jFrVjXVRf4sF+vhmBktGE+zbWw66BULj+9BGovc8HVJ1YnWsqXF+llITo+u5V97vT
7HjFyc36jgLM8vtswkKvdPKGFTbeJ1JI280//kpeqGH0g8e0/M2yoJ8eYhajFzNp7+lu7B1nqO7V
mBGEVINcq2PGj0aM1lDk7gkJrO65AcZrDake7CNCWudlPiroRT2VVao/TQO+yTKx9ZM6ZxDScKch
RVQP2nHun+ko/2VYJE26ZtIcp6nUXwZasbsY9e9WHXpunRDhVoRrdWgQnX6PMQlttq4zN6WkmA+s
NUfb/tWjFT4lS7i22lCdNG3eWLSc8QYbn1Q83pmDRwK7LtArwCXUdpsbG+A2nsvgS20Q0UUQBtaL
wCECzFtUVepDyDppkfwC2f42jiJweyzh3v/+hObm4fa9yMl5hMoRwt0hAlWJIazB/ZCN81JjwZuH
VZAH1WuDfSPuDO1rgxj/9i/7qPW3ConmVbjuaLl1e/Xv1SGT9G4P8bk7A1sID6HVn6MpFNc41don
szaKizNOr6puid5v2NFZB+b8efHr0Ws9zUTPAR3Cisn9oLIN+xoX9b1wAvOSx/X97VpWl7XaCOxE
Xi2+6rrZH9S/0Q3kjfPU/dKEN+1xtiyQhaIiP9NJreQoAzvag9mtXitGhFLzzNXve1/mOudokZ+G
IOGPyFfeczfTyZJeztUUgtbdQDee9T1gs6iOjtkFxFjzqMAH8DaLx+zyG4LAWZn3xLSelKizMNtt
YGbE9eXeF/V5OTpuvbIZAHOHhniNx+yFSpzzwwehnNTa/AU0/WaWTNJ6zQ0O5oyBo61Mgg/Rdada
Ge7mqgjBtyyjCxlSDizxCcD7UjBQe1UEjKtuw30zBs2dVebgjqc6/wueOqK9rj71PSZ6NcLCZPfg
hU7WbQii/1mvXOYnZ81tuj2NrXqnlFTLzV/aOVxilDNrCpvclkFKJCcnzN/A1Bi4qN/kHAKAiHzi
2JZSbVD3W4LA5Kmfyfr99xCrht2o6ZBOk5xM0ka9ldZUbsdlFQhuoR7jGZr3mF6c0rsLnPbxxmIA
4Q8KfsA1iP0bYj1LlFU0iJi1P3fhReQc0nFFk2bDhsTSIU6eNz7WJHlcbj+AEhtz2tB/oWZsXWUL
OdhKA1pYBI8DUbQf4SWqS2mk/noQIeZn/l/A3CRrihNWQyRKMRxEWTs/o7D6h96hs2duyApOJ9D2
HdQ1qmZCqRVAkk1BiNLUEftbAZkFd3EaAtqK/11upzn2v9X2RZUNrcwxEIcaf/gPQt+WXjxY5nHO
Ev87MeKEijVT196NMd/D3oeQbLqQa4kF2ecgPqEB9+XWZKp/BVKgEB+4rEhlbxMKUkAJ4rpmIC2c
6VD6XLapm+VHLZRXA2vogzpFLVDudLt6byZ/Ookh8x56MqpXTjL5383c/aF+KpkyISwlAuDssjsR
LoTgb6nBOA4RwmTzbUdD66h6tBVsCpCkOt+ZbeG23sauIvijqSu3Wc4UunbxICKla/Ulz0tqJB8U
9vyQBvJbX+GM1WMTUeGQ/RCeEx0TLaQJO0/5Q1lYB63rkl/cVNghY4KqtLdVUsxCiHEvUMyuVXkp
Kq13UTjVUa1vzRIhoUdnIoUETtiuyQBtRkB9NRwPRZRPL4Siv9Dejr6LoKS0YxUOX7McWXEOIMty
Q/mWSjqKmSR+Zhzm8q2kh7wSJOWWoduQIM7K2yp6+TARwibqSVyKIX8xI834YnXpUyf86d5fBt4q
paOQmIgOLda/JyqU1nPbtvCcpumnN6Uf6gUPQro7UVXDWpbux0RyyrklFEutjME6kIiRkHRpY3SP
i3L6EJYHhiPXtjX0TkQ41uK8kXSk3XSnWttFpn0T8ejuPadgDC2tbjvnJfSQxMsfSK3X1oW6kkZg
8E8egT9JqZdXKeqv8IOtu2pqfBZM8LO95dDFiQp1J6pX6tFsMVpaAdoSQ2QXIwEB3QsyA1UNdCZz
ehdERKaAvHx3Ou4SrDAJ5GgH392WvUaSzWKY1vfEH/5UiJGSqfKjZmN+c6L3HtUfVWUKHvUYFYCq
g79iOslmkYo73Xb5aaQJLoA2gEplAQaFl0kekVYfUbcOb24yEOeEkuSpbYd638+aty49/rCEFLew
/zxE/kvbKQNasEpSzT0BJAWBnpjZhiDJ7iNLpl1OTfiiayQRS+D15UZoAlOb16Jv5M8uB0+jljom
O/zSxs5viYBTGvxUd/RLUPbAhJF7WSUS7JE5Ghyz+eSkHk70pWAPbWmvA0E4OA1AY+FoxUsatc2K
Qjri0HlawuUAiCcgtkMvBUCagDaiXjA/hIa/TmhLUMo35xfFu9IhXNzN01wd8XXwLaumYMdkhnAG
m1s49O5FonuOEy1+Dn3I0AJX6nvh+atyELgH3bBJ727dIFl7K6wyq9A23C9+MT2FjIV3aToQj127
R1cQOhkObrMjbh3S3TLZvU2DqQQ19f/VeP3Tp+LRp6GJh1jdNjTLtf7wEeRh0KE77e1j4drvvkRK
O/dx/AzjPKXGNK+UskYVGEsqUxs/8fQD68wTyliH1Dsn2EqCr+c9WVyEiybaDGDZ/WUk5S9hjN/V
LKufUu+0HEkxotQDDSu88bswIutgudyUTM/xljhrUucr/Jr/Perr/v8IJXwCeBnsTcvQli79H+/Q
M4hmnXTDP96GdGk4zxjZsXSE+vDuNwucNJuCOyfRf/+tqDfQsNNh4O/RSYyaLh+lkc7XciwuCRHU
+6ZFsBnIwWB5bIJ2hTqzUk54UenPqMDjN61Y6qUabGqEWnt6ZiDh5ymLz1DPmYmCbbwP4V2tyuXh
2F5oSSHcMXNx7ywK4ZFBvs5E8jhHCHT8rKG8NTbObg769zjGfRgq2xNJhmOcxoQm1uspzTTmKExV
L/V0rpG8vGjZWwkb5x4MP+B6yJfvhl+RQEnJ5GRXhgAcYcqtlUmMwFn9FNrAeyBieJdk1FyUW+xF
f+/BgExxephPqkCnqvlNEnJDkgTVVbqBLIxZxuDWzWFihLG97gcWdGoeGQnFiMHnYmMKCjZpX1vb
1P+FGZAFnl/XAFQzryEjlbEqUuiLJLiQGOTu4bSCol1uhEyI54vmf/Opq2vLicLNzJ0m5nutE842
jIj1U3uo/IP7sbCdrWnIN0iWqJWXo0hwHkVhutaVyXhhaiy/kMJ7uKHyWezCYdypIpuRywVlAS1Q
A+7h/oZY30ZEO5fY4SKBqU1jOpdC8SbVgAL+IkX0UoCYvLgHIviyTeVkxTXgitTPREpy4Xe+/yWh
v76OkHJDdne97zq5qxRWXDC1RKluSetyt7fbRWLl5tUUzCm5fOO/puQv4NHWaqjmX7RWcSm1HYk+
ho/2CDf/ihps9nh7ialdASZTq9sqhRSlZhpioAlQBK9iSHJkQgYUuwIBzUT5/iCScrqnfLT9LIHZ
EWgHhvAzuTrqbFIY3+TYpOdx6WAPMTJ3M7NW3gzfQqT0XgjHuWPRhQuq26t6zOdGFWpKA4FB1PT6
Cbs7t5axL5eCCD70//66o/J2/j3LA1znWwhacZhp/Afvgsf/AXkwcfuHA2qzq1F0O4vwKuTOsTxx
k2LGvWzU4edGnfNomqCdHOo1eE+RroCWlie9WOZHsOv+edICYn6a2RIDs+z+4/nqWG2q0r7v7GHa
qZ/zeX52zeI0J2M5rz8foSX//3/j7YcVnZMgLMtXhiGrE9RKedu0pA+cyDIvwPcvJ/vlWJ1UhzMd
74PrkNaWUU+Ip5lAuL/3xkir1kZFmM7nOfWUwUr47Z/P/uMf/3GonqfOff6YEOMUnRB5HIRTnUQ1
/d6MhFpBSLb4KiH3Whb7+Wnua0KK1G5eOQ6RUaIqTrfdfzyhFYm114Jk33mg+VFw8iRbS7V5my5v
a9bffJkec8e4+O5EWyjyfnI5AOfoLXtDWZeZNdDD7N6O62olEoD+iUMsRSR/Tp41rqU97XPpbtDM
2Z7cECtxnxt0T5qEb5UZxhct7X9qRXaIC9/aRYl3yatuaznBmSJPvptKQfSDXTWremliiKYldJyZ
rktsJOtDUlBgc45ucanJrugrvFsaKuCqmLeha1TEY5Yk883x+5QZm7S0d8TVrZj/vnqjNFE4tNFa
5pTws/YNHQz1hshwtkZlbMwwuoyCxDevxLpV1sml0adz5n4nJyAmWD7fwlv8XrTFB3pguUoyao89
aIfZPxmJ99j4/SNy9GnPaGRoPUSjMfyQcG62ltczsSPeLOh7fYXj4yUvwOg4Z6uzyw2ZqdyNjv6b
Y+NUiYLq2pT9kYy3PY29OrZfEYr+ROR0it2L6/K9iFvjZQA8D4X/hTC7lki8otiQRvsAmOkiM2IL
6UafE30tYvHTCvO1iYdk0+fRlyJ7NBarG/G/9nDpchLby/oE3PIZQAY+rxDM0Gz/dKrpqcy8k96F
D1aabF0tAg6LdSYI3X3lJHJNBOe21YyVH2CN4WMVROwkhb1OIufOc5fMZm4gBTeZjqjFVWP1T1Y0
V6tynj/ita3L9y4mLiokxK9Onsqg6Q6JO5KWWX+0JQmiWj5TIywvQ60DeJuDw1SRxIs6td9YOhLR
ColJ79t3ae0/8L3UuDJdmnbFsNMSia5y6NGctvreN5I74xuk2zv8IA8dcYtpONJ0zbLvFvDQjb0o
ZaBtlY57yr0OjyJpYmkL604bqr9YaaydPn0KkvjZi4Aemv4jJXkyY6sXXNc/LKnfW/TCU/+QpmcN
/98qaJ1XJI3fiqI6dtx6SLYAuzkb+qtbaps86ptdbspXayi/9yruzxyZkdvPufMSDz2zogq2LMpC
kyjhNd9rur2NuY7MDsdFk4/rJI2Pcd+9VG78Mx9ebC5rNxjfHSIVttUUPtf2+JQU+rewos2TCO6V
lCwG7d2Ch70yW8ODFkmILmXNVy8vqxWU/ZSeWElsurHuwfVsTN96L4slmpZkpcmPmFY7JzpQxaaS
8R22R5xO7TsYvX7V4adOeIloT1eIpH4Wov5hjX4H3X9CiDbBkz0UwJ5cGbKMGnJqMmg0ypMXzgcx
imnPrA4BmeXJ0yRH+i6fx34fP05l3+3U2KQ2amxU45Pa+3xAjZfq0Cw9fYHNos1YhkQ1Loa6x5Co
xkF1Um3UWKg7LbgZdfyPXSBrhIho5iF2/IkCFa+iOKlNRM2LSzmjEmGT+APkIi9O+nLLUXvqOX8e
/v2U26PLodrLbz+hnfDykC28US//840U+cAv+HyLt/vC58m8iYLfjxOwzLtQn4t6/ufH1Fo9heAx
pGYXA4FAuM5v9+Igv90r1N7nOXXo8hII5fv7Oerh27/+fHpX2N8tPeu2sqGveXaW2/RgkyBy21U3
4QBKBLa9GKoeaNiDXbfl7W5JEky/JB2GMFXjAsUZQSAYjJb5QNRPecuYyI9Tx2GbvlFoYzbjE0xl
NTgD0f9YtCiXdMd8ibPH8r5RffO0LHEPKItI7QhEYvqx86r5KpdZZhe6LVlCMSPdFDL81S1JgTNj
OjOBcTfLZqZwTIawqmkE1aA/+dMTa1PauEuVgzqLyWiSpSd1zqk+NK+s7+zYX8UI3q9KQRMZQwNf
vA+IPii7bT5BNZ7cbNvT7T9qimzs2Z6zFxHxmSlcr00fhjP1piw7mRaAPaUritvKXVFQqY6qGJT3
oG90+s3IFN3TDHp/pZYBuOTidvyS2W3xhWSF6Dkp8HSuyi9lqNt3AX0ClNDZb/iFwmCojTrnUw3b
xMvHVZmEGIiZTBplHLUXcFDoNNYlHN4oQv8/xs5sN24tzdKvUjj3zOK4SRYq6yLmWQopJFm+IWTL
5jxvjm/Tz9Iv1h8ZzvQ52YlGAwbBISSFIzjs/f9rfctADJbtysJP92kq2mfCkb2D2xBfoRQh5kQn
1I4TKOvSU3M4E+Dy01QY+UZR2l55PLgHJus1QeZu/MHT0YYF/E2xo3rljP1wUkO3eShGSCpVScIy
retb2tTqhTyB53lLVVLUQYQrz1v3hSdWXau4V9Xu3BslhY9cr8UpMh9UFAq3xHWoANeOupe1Yt2k
nwK99ZTJgcumphXGrouhms+bOMTxMjQZTQlT3+C+S6/GaMir5Ucbs5VpuwyxXrlmZD7Nv0041bvm
0RmY/9QYiM8qCFQSB4OrYupgq4uJYJ1Ni1wJ8QFZhJnkYfvV72vrY1oZE9v66Pv6a46m/GNkpffL
/j0bKN/QTl4kUSgmnYJ3CW26ZsnUuzRNclrnA/V0wESiKHPlIIVN8FDmifXsxGkmn1NvEvse5O1x
MFT5mEePHfPe17AI0kd91F7n0l87ZMZ+UBXi44laa8a+feiR3z/aDh06kjtKSLqR+Tjva/XCPlCj
fZ23mjRbKaSg3vKyvWhaqFwZbthPRi8PCvXkp7CklDjBypo20A9tX57m2tq8y86cYdcFjCD6Jvxq
WaJ/C3msY/YYu4csqdHS20G+J5QhOERZcyqTONp2jeofPd0cgSqMBFCJzH1Op1PVLC37gf/bzXVH
qa1koInFaPOtUa8KLsICrMbdJAl4J7CQfccU9023tYJL12Bms9v2TIIREjgtNVdBI1XA/IX2ZtZE
q9Weq2w7SR05z1IS1JlOf4wGIa1ubvrXBrfIqRw1mvLTAZSlx7Qp3BfbzLIdRrbFIIW2CiIcrbrS
+MchgviiUFC40SvlfE+7S97V1i2TtnYbNvOROiULtB1yBJ5O/6AxJL3ImESSwtXlklTEmEDntL25
UeNt+qAnPAW59y7VM3+lWwUA4mSCEk8Lz3XDvWPwgJ72G/EYLPNMXAEJi3Pv2qjuJmsdFTuUeb0a
XMVYibMwELb3NpfeXbbfO/XlbmwaXYD5ngf/WfT9xo2zeEOkeX6eFxje3yu7dCmZlb92zfvrKHPI
EGxTPHMOFGlKIPaa8R687Ekc2Ir2qzqiVhWZqiBbUaR2Drs3PyKjwISQXdeTANcNgLPDrju35Eo/
Ebl6Qzoh3hMxuKvKGnzsCcHw1uC74PZpv0uV6GzORzLjffmUuy45Qb0snnVHodqbZ+3eqWzzIAS+
wY1fh8kun6uhpm+1q84GZCSzfltrWXn+vWaozZ/3WUkH3kfWGnKxWmsQ02T+MZUtWuOGuCPqoGcp
YuoloUT1BlkLUxt21hzN72LCVq/+xVb+22CeA9paGSnJ5JVLsaQJVDBD02KwCnl2jBEhktI/tn4s
dl0oDEaUSJGg3WS30IvbdSUJm6I1guiswZcyOoZygdVgraCqUXGbYs+4NG5OFYDyimNAS9NmCYsc
3rMjlwCpOLswYizuWFnXQ18wf64kYL43WIWvdGnLS9nC+5v3B6nAxKR6wzk1Qn0SPTF25XuIRKkt
gSGTphlYJ8Rk3TEPk3oT1IP3bCpAoS0vLY4GYWLrsXeOqEmc57yBpBc3ursYp5gG4evojZqwRcCV
oI8N000XxOGXrOrKRVf05UW0g/8qmeMU5Dp8AZRQHiFqd0u1KconRRk/+pG8tLmx6ennLhvLL2Or
K0iumNrEqMjNqHagcrrZd1PU3d1rwP0QjvO0GVr5z9962dFz+h0mAFVso1oNl7xR7woIHhxncqVR
7V2NQXYnKxTX+ZAbcmsMXJrAtK1qmnT698IJ+1OO0eC5i6nMp+XzLEbvfhBkQTS9l2DiiDskxzjm
9M4vb2YsxaRqOTuC6r+RCrP85jhNsccocREC1KfbE7veAq5TmGkBZXJr5oH5N0n5adHipvbD7gdI
EvBnZd7cBqsngTgz7SMxA0xyDSJqO7skOSKNH0gyL/Zl+hqouYjPTReUqzuEGVxbg8mMuREFfDQQ
JBE9aDlVrKq9dQMIUSdUSFIklXRnd0X5HrsVUYtF+db33Y5mJXPcQP/ETx4/OmT/PGK2mFsd9zSi
UVcE/lfYnz9iL/ZuJJCKhZI21XVk79FvjG9NPUqcSnhh1TJUlhWDpAM0XyCyY3CwyZuPiyE4dKpH
h2IusdKwfqDIbKV9gu3citeBbre3wRn1FbKCdBsA7L8htHV2zigx0E1Hu6o21+CvGDuBWllSOCcZ
qBpXpj71Dn2au5nfqzdUKLghGRsdaLlRW87IELUVZyPMsHhrk0auON+yvTltulH64eFaeYjxrlwC
4b5HenAw6dqd/YlPYk/EsmmXrVXIHhvL392JezjthiUaLO00zjL4Cbse1JR3sP98kAdG++5RBNgd
RyGMR3Na07vsXZN4tX/vLw23WSn42pZkGHfKs5dZ15lnQo7T3jf18d0u0QpTZYZF5gu5J/eL6nai
et+G/KccLfsLw/L1DAIweq4rE+jUat4koHOvY4s5zFvzIm1Gd4Gba1gPkIoLD67ZknqGvsUa4zBZ
5bweOio/KUEaJ57X+VvKM3dQq+Sm+xlOmXKKlk8bMlqRG5zAEg5czTQ4fZviRmSHAFJ6dP460SP0
yLJbkbTtssnxcNRYA24VpsadYtBPEr3cVJqCKsAIIWLnQn1S25CMdqIt15hgk1elUkiTnfR540hX
rAd/WXa4BfAXnrCRhwu7njIbkA4RuR0n7qrXRoBPKdg1MuP8RTCtjdO+32t+VwNp+OfrKHFQfox2
//KCXIB67/vs4HamdqztEj4gCV6riFbBOZgW8xpMPcTWytc8KdVjCLpvWaqGy+y8ZRTIt8zHiEB5
h43nY8InnymPpzekhP66bHt1M28il0rhDzXl3oo682FecL/5UE1D/dMujcLdg4MncnqRTTr80vcK
ZwslIl22GiSvuS88a3ojcRCR4u9JAHeXtW9UBxuJFmjISr+IKsvXwivs53KKWQ+9TryXWn8rXV/9
6eovsFuhd4n42kZu9ZgrGt4quhj/3DIsabzYdQ8UGBn0CgfoQp21VJ5t96skQvs2s7VjVwtBsOLv
nMSa80yp6PVfr5j3za8gtXxRK8gjbZHF+3nOQCv0pDMHfpznDDpR04u+oCk6HyR7z8GkbgPxnWYU
SUUrtPSR/TMlrbd4NFWX4ucov/pi6E5+hbBgkJryWheV2BamCeht2kwT5J+iqBMke9I5WwU8nCYM
dk3mZu9lW6B5ibrmlCO/xKzTMTRoXferWdHQFaHDVIiHtRpP7q9O5k9umlJmVrAfMcDRnptOZ0Je
e+GnW4c7nGD5xvIYCuQhuBjel/HElaas4yYG1dHZcA5bD18RFaML+/J1A3J5rSA+QtCQKWcSpdAV
NeN+0FoAGC6avlUYOAoCdo7K5GeJqJD/wj9sPpZHognW0XwzJmFJvW8y+2SjW224NpmESOJRuP1v
xpZ4mhrp+31hGD7YWSIqe3he5G7BtTn6buCcxq472XObf97MYnkajWHVlj4yakbPS+h16PRMqdvn
+6qSXNRFBSI5lKdKlkSKGSEPx3nBYCc/12PSrezGUpchAuGBlLSHGf5CaUtbW2McrGcgjCFxo4sJ
Woxs07y2mba1RhJV/NQwr8PEQtE+TBs5cx7bx1mWTk6X2MjabjatHjwpjLEfZkORakZPaS2Gh5Gy
4QUZz2unKtf5+KwX73m1O706CuA7dI11E8q5NhX11VTG8cLEFAEgsq6rZbbWmknOW5ObOclFjEFG
kSIP13Q6Ock82tRl9pAk9fresZ9E9nkvrI3dVDRepi6+hxGTNC351CTeZ2o29rkSSbHA4hqSIt0i
mFJL4/VOugoVIq0D81whE3gZQMMyUYzWia3sSgKErxqOZ+i88X7OlAqzUR56obz7o/6iaNQrEGzA
/eYEVGNyfaf3Mr8D0CeLNCkkhCXNONq5/KG7OIzA5VTELHK9p8XwazOovsZqkV3VzByufo16lf/B
vEAyUi4rqy7jtZO6K72glLfx857IZycpEb/p9cPMC0Hzr+6DOv+SW7586LikeEiNUUmIcdJraGHs
7qqQrDlaDAKXJQqveZc9xtqtJnsUj2XWUO9PyIPKVWVbdTXlwbjAV+aD91nTLH0yiywF4limJ8sa
nHODDAP4SlV+lBmxgD7mQsfP1EVTWzlujVDfZDkzcmtQKXnNeXJGmz2Kanh0msnHih7290J1/Xad
OSV12VI+cKeJP/+yQkEgue/pUgQoqt/ulIETSS8NZXeXmrWoeLUSWViUtOEpz8qfYrpg50WjuvpR
CLlR5+t13icNZ7gUVY1wN1ceNNuM1nNglujw0PqUPY6eVV/vu4gW32sMA+rNPTIpye7z23bpJbp5
DOCSfDF5Mk0gGwms/siEH7YE489NGyTltg8D6PdjmB37qDDeUnpKTWflgLfLgdKYYu1EjFUr70Ox
zJQEacpoEfilu4QmRdSdT1ZNKhvIjPCbmWKLcDr/nfarv76fwUiRdoXlNTBM0GGpceXs581yyPJL
rTMzmDThYwoQBRGhuOeW/t4HO/fcGPGVNOzjzJrVtNJ1uLkAPrMjndZTdESwRxFvslfe9YazNluN
+mDjavr3cAZWxE0/7AvXip5cIOsXW+k3Ykzip3nXmKk8QIM+WkaWGWBKECrm6lA+9cXwzVGs7r4V
Q3rdpIzyVjOfwcwc9aBPQbxwytATxFV7mFVOHhPrY9AXT8PExf1V5OxLhvdaJJQjurPzzNicFzN8
k9oAuG5nPNZhu7ubbbRes/BRY60oa6XZh9PILPb99wRC/UOWuv1rCxOO28Ju0BTUGdN1GTTljzCv
suO81SZp9EDY+kZ5ajGzfVS61FfJELQYDqLoqSUsaTEfyOtYEubVwuUwkYeZkazWsxiAYI6eCdk/
tAHuSGZczqwcVSCMnsaqdp3AOJ7VJBw3dvBtUNSJVaC0J8wCyaUG+c+HQiNB0C0xW/PX2u99XQFv
TA5iRS5h8GQb5KRBefBPnirjI6C9fJKWKMjGNHS1VjoeCrVSVuRi3zOLdRsLaASyYa9hTbwGmOhw
nRHRBoPvUeSjctZzoIHZpIdNc/05V4ds4ZhmQvoVFTgxj9PU1KWRYmU4es3yZKqe9gUJic3YOM3P
TC1CqqcKgo3UjDfkAiLea22elFbY/gCIyJMYYbVl1KtxxKMVlvjy58XvzdJu2gNPDrr7C9y+G6zd
5YcWR9/nFaf1/7RSusktplqkocF7wA05Z7RmWY0he/Sd273iYzRucHKpACADi1Wi1qx0f7/2LZId
LhTounVf5d0aw1xxkbZ/nvPraCMdzDKtHmYxWMccbWU53Wuii36pT/LBovPddQWQ+v4QyKbNwDeD
jUjONiLJd82oYE3n3o9B+rshHb2vjlBGZN8++TqqTRoi5L9Yt7K97uftQ6M44Sqsk5AJOeR0XzHw
sE8l1HlN8c3+nSlphtSHNQJTssVUQ1rGoUb6tosmZADLuOR+i9+zKUDVj115nOEl0TWt/O7JbQeB
PFk18HgVWFBbXTspphqfK0Llt6qbPjVaidC/dX3Uk0aR7Geid1DDorGq8blRCbtl/op80eroZwNp
WjeRo1x9Au6nCLK4mU5IHR5EWBj7u8XnfnmmwBgDfCF3OY6haES7EdTijpEDwI8xkyrd9pRGoKKJ
WWQ7lYpcJwpTq97Pfh0ufPuGTKvdG9N82J8c9/mGClrxoCQQZ0IFiXmseCuaheLTLy0mMuNIpbIJ
qI1xcc3YkrHs3E3SMWmauSVOagAPn0CXFakmacjTSNdH3GX2pKdMPJ0r1GTC7DL67eT4CRDGfCCB
K9grndbscIgOj7LmUh2xeqwtpekJrud5GGlYJatJHalZFuWRiQXeWOZiZFzzYaAyWvq99B/UxOwO
rmJ8ZRSlL2s1SC7dQELPv1vLE/3PR/MPXAHKwtNlMsCC7cJDQE92pgvmcA3zVT/Ks54m9mWeFNLD
fFFxJD4kYcXVilRzHWr0LscG6yJOuHBPIRxevp9oj7nffHMq/cm3w/jFKbIOJA5rmVVNstdxPI+t
PM8w0s4O+fjSYbzDSOcCwLxPV2hBhd/vjgMNJETowrsy0pabT1Tj9nFFvUWoOu5N3U8eqQM0y7pk
VCJHJV6XtkcZSVkSo2RRWcMf1ie9+6uAt5sfd7NBqmIiuHNkYTHeHKprYZbt+Q4VSwi0WPZW+JO/
2G870UC/0bVipxaGtu+mjC1ktYRjVdAaHBKwwDBMO1V0D4PXHVLMJ+f5r1d4XFYxRm3GQNS48INA
iJWCXhDval4Eidxy92v2JcKtkywdAsxtqJGczeUXcQ9tMqNn6YfkH0zhTdQ66p3lQ81NuoDmWUd6
uxJW4rlU23zRdm22c4a02jWt6i2sBDkbo17Cq61uoTaUzrz0xc1HgcWWn3bsMN32gSmeaUOssBTe
nNAXnyMgCSaC2TdLM4dlis17iQxfR1fKczLLjfJtXgsZYbx1MElQuRiEoVYtFN3JGOTys5eWsHNs
ZFCgtLrGajjz0DmbnN2YpHKVTARek5M68lztvRN9tfHKvN1og742KWpqi1IGYt1VxpOR0enoS3Jm
FOgZX4bpklSK6lMLjO8OOJoXbUR97YBO2DcizB4bWy+WDebt77iYfDxZG8Mg45F+UbcItER+mdc6
HYq3xB82D3XI3AaMS6UIJlecniTKtYXNr0S/lUDmESTZ5WYXHMlqflIbW9mEZtK8lqp4KAxX2Vsj
3HfTIvlrcAK6NZNUG9p/j3M3gu+D4EJxVLmk+la9N83jPWigT62NAoBzN+/WrH+7u2se4aR5V8LK
b21ShU+xupDUp+DqqjoKgsk/JWA29pgtrm4bRZTO8DSAS1ReK81U1pilg+28CeMvWrYkOB4tP9u1
phs8NpgwFvT3xGeCAiNGHPZhJhY54R7lz9Yp5SGrO2MTkdR5+/1aPdVWczSrm+g0m6nV3rV5meXV
G+pK+irj86DfSNPHTYNyOyYFaZMhzzh0ae1dRz3Lp4Mh6i/I4Mep/yGCEN7LvTMyDiEO5vYyDxwD
E019pk0kk7ps8a4iUV33KTFzFD5dkhDcgVljZ7vFUTEVirTkJC/dzmmP/sAzs0SHc5gfxJWBQnRM
0FtM3BbVVsRXJItPueK4L54ZQG+sOnuX6H5BP432Z2/1sJ3HHtjxoDWPlDbg4zKuvY9keYbsm6ik
2D7ts4BMUUOHX0hoEepSZFzpOoqoAcVk+b0HQXGiINE/Fx2qoNaG3GPLJHhPMr1YgbvgTh7k4ov9
6EZWcsgapkBqqndPlsukSihZu0SJu9ZAWF+hLtIz0yWRguNon+qpg0s+hI5WpjGWdh79nD/beTFL
1i2yo91BDS73OYXhuF9LQ1cYPuiHIcYL96enVhzVm0hgArDwD+zofbU3istyy7Adac+0GU7d4VB3
fs5bfm8uq97sL3VqkFymCRvWw3TVl0ZZHvS0/hoBeV8NKZoogqzsx1J49qO3JNzWfJzygu8LKayX
whbh8feuVI7H2EpJDVXjz4r7+hT4mI1gAepEtGvZ+0yXMJyv3NQqNvfUYtS8dImMqa89TXUUkerH
pm7enZgHep+MOBKmOXfteIjvEwWP1FRkY7j36+jv180vqZOiu79kPuALlzAko7QvjkFdxiFTfTOP
XQBnxtcMIcS8lRdjtgk0W0uPNND6bWS99bmUdNPzEiV2VP0Mq/RxKGh5RwUUodyu1DeZIOYatV48
Dz35yUFW1I9OFo2oSLP8nECF35Gdm/56jPVSjdf5VGJZFfZwri3RHnqbPEhDlM2JNqCGQkdPVvNY
M1WGYkNZnPuGlZJNNyzn0Uti9dmzHg9LpbYYXE5BrjLD51IFNqa6qQhCndlY3sfBHagzs4zJdZ8O
6LYlDm6Z+/ffZCvdr01PU+RzU5FP9s9d8w/Mr/j9836QcXt1gfm7GXm/dPjTLefLS5Sn+Cnmfbpo
mi3hRgShW1rwxJj7pSR96r2khb/uJDx/JYErCu91YeBOtCzZfKAGzhYeGKxn3xvrnTQ7zMiVbTwn
hY7YR8Tie9FWx9r0gy/9gBS8N6LkqHT+thVOtxV6oT6OAyEiszPPIeC8TlzlS+DTBwmTvtmINCXs
l8dTw9PpH3FSuBichWyN97zr62stusP8zso6Aj5bx94h1zX5FioMvqd37KIBoUMZtbtEsdN6lSzu
FYXogECrffYNlZgpaV49aRpvCPbivdbBqww4GRamQC1wL3NA6VglPI1281fsT5twhLY5NZm1NRWC
ZU7bOg7cw7w1LwyfgRKq//xX+cIQRosBQSvebGtYmTRyVok+8oAuqQRkhvVj5skYcWDQh3Z+qF0w
HC1j+DaXMv9tUXM+YgX2RatsvGrh1GzmEjemRWnHDPykuZ13/b4XMLlZiUYrLvMuVQInIKkG5V8X
OdvQ14jyttF3lJzaK9+ouy9E0uzT/qcJru+VTKz2YObxuJw3SyUtNg0erM28yYCtWCLdsHZouWsI
o9g7cfedZjVPILAUWVqkr1KCmgg7KG6tH/XQj/X6SdMr7WwTNC7JR7fVLDjMWC6Yrfou7ly59IbA
O/l29zpDYmIzHEDf+mIHpIoncjhtm0YBEt7xh0U2DDBRkuoOep8ZFjPtPfW6P+03deVsWGGAwAuJ
Rt4SyZM65uu8NSs06Cok/xBwyC1VhPY8CzvmV4SlA1HepnNSuu2EWQtroNMGAQWuomkkg6iHsHWN
RwUE/iMK/mwD9PlnYvcNmTxN/oLEtFm6PITua/M+icUafWiBOLKkLkRUynbk/3cQJgV1vwaV2RKO
esM8DABCKZzvOvmBM6q+sY0HG8/NOyrBcanEdrd29MxYRqbSX1B5oexLdTh4ResuMbRXR4082FeM
igtz4+oN2lIzJo3ZLgSuuInQaTgquUe6tXLbMYDSzzCRe8VwActYAIoZwCeE+XiY982L2gOO5RHL
o5jVBjOhukw0wXMpZpB38WQETNTA6u3jc3L8oD8Yg/l9IBTuWUJnP9D1NNa+xnyrq+Fxt8EiVALc
NBOXsDaNlCi6kV7svN1A6dj4SmlsCyYOlzQmJsrWkea1uT9u583fB8Ip+4Qv4ntQj8NSwG14nAeg
86JoUCLrjMiSwkeOx3A/98bJI9cUx0Izlv6ErOkMvzl1tbaft1zJYzCJGkJ9ZuBD6e3N0KWdOp+H
CmhOFAZypcgM/tHszPg9xZzXnCaj7qUX5nLeDBCaSyX1DhXiCm/U6tNcWL5Xl7sGYrvSZoSOkoeI
5Q2LHQbpDLfYKyU98jcjaHEW4drLbo7+k0G7qxAi8uzRqPYZrix3qex/8SzuUIs0TshMU/PFva5S
t8amDsL2qaPRsvp3a3npJQiHem1HM5WwdDd0idMpsxcKFVOdOwzQzjz6roOWh5XIAE250NTHuvdp
/PrC3g8muVRJ370FeoPUYtqyM1Ql4UjVZNrqbf2H27TDJgxL8+TEtnqPmBps+2ttV8WTUfnmqaJt
gZ6fest9jl6mNvm4MzTNLRT7UGn6Yh7ZJlawd2XSP8doxTdGXts7W4udN8Ja7w7ydNqvTfs7AFOJ
ZV7mD7w1RL0qmsFazfV8wJbW4lfno8QFO39+pel9q3pF/Pqc509Xtp6xztRKkoHT//QdXX/oIiva
Ozpj+/mBbPB13TfLCB8dxhV9i7OXfPPBS+4IgXkz6eElWLBbl0XktV/MrqWQVTFwmbIOEzSzJ18o
9mPdImcq6b18tI3xafHoegL0YhyUjA9n/gFLm2bx4QvgSwIMKuhbblnuY2qGL6R8PlStM37Y7uQl
K9zoUtB2fXDEqPD0p8Ud2m16ybr43KXC+JxWFPgs88ow7enM8Ex+l/k5sEJSsPUcu/F70Ghw9vzI
P1qz9gBQGUpR+zqKhij3ARjT1HMvPc8+ZcRfLYzpVXqaUgkt6HXMPxQGvWR826aLluW24Wvdi8QM
9tIxi3OpyZLCYFtcRSqTVUd976XNmDoigfG+5rl+HdJe/SmZnUBWXOGoVTCP2Ai1THc8Rn4/PDbq
oC2ytG2/xVX14Ea68wJlyduaZWltE1TvFnFOL5alPpCDk19JjkpfYhhPLQWdN78KfdKvsY3Pm210
mR1N//m9/y//B6mUyeDnWf0//83297wYeDUe1L9u/s8tT/n339PP/PM1//KSc/i9ymsEEP/PV21/
5JeP9Ef9ry/6y2/mr/96d6sP+fGXjXVGG2C4Nj+q4elH3SRyfhf8P6ZX/v8e/I8f82+5DcWPv//x
PW8yOf02sgGyP34d2n8Sx2tgVf3PP//+Xwen/8Df/ziGdIGhadXyf/+v//vnfnzU8u9/OOrfdEcX
qqMawJmFJbCGdj+mI8L9m05GlWEZhgtOxBTwhrO8ksHf/zANDgkHUKBpgwpgBPzHf9R5Mx0y3L9p
Nsl0LpREwzFtIf74x/v7y/f4+3v9D6a5wPEyOeULG+KvkcxA/jHc8gbtyZT7J4taQxGyjlQLlplt
WWt1iLVjMvQ1cbWiZ7RtugUuPc8uiYT3GRHJkKm0TLy9BG724IyO/Bhds7uZVJeTNXRiBP8lZ3Sk
tempLEMbSSRBggevM5h15qCWdrmdaz81xwufUPny5NS7QmsWQK3k1h0T8enZTZEykyijMxFqLaFC
A/xaUg2bwWUU6ANeCbpxpBCqIcf0/Sa31zJNw5vTwGmy6HotpWKFLy5Vke2IMRSqqBp9HbTC2QRC
l5+eMPN9y+zpaiquRjASLst17JvOS1YkxnryVIaAd7kXUbmNh7VmZdGuSe3h1R8BeaU2vdTGMGBT
6wgov+SSgSnFKguNvVthZdQiN0y2ytiiGA2s4quIWkn0VaW56ibJ6zY9Fm4BWDFNM91dCZ6EX3Ja
Xd+qpiWKKykbTHB6RhZIwYB+xC2SSfdiqgAUBzKV3xUJ3WvZIBigYqX5xFfB1dW/hpA+P3Os748i
LIGeA5R0v6uUWjbpVDGnS1uSopQ36QdgLwslkTP0ynPnD33GdzswVQI0P9rrJGq1DxH1JVIKJQv2
lZalAVYO2TwPtE2eokLqz5yTKSOmPi23ZsR5vW45KZgregGZDE6VoVCMTfxuWZhaza6wAiALXSZR
6lvRQfe08nsote7RxiCfbR1CDx+kyGscCJVKRqxr2N86l4LuRmlDDYPCCBxhBe0BPVEVj3nNHDVu
X20fJejSgffxYWYK+lQEV+UuAUYR0pk26nIZMCX63ilMgOlhOeZ3H5UB7vg8NP1VCrrEx2gj4mRH
gEJYMQyDW7FITSSCYQ8REjqgNPOF1hUjuRmG+dnncc6ouSI4MJvS3JDfbczMLPwltP2UQQWdcqhn
eUUec9w3Flg0YnmZ6JcE1SR1G93s2vNuSuMye69ts9+0oGD7cyu8YTpd+2JhJxlpBWTg9XSs5OBH
67QIY7Ewk8qCeoEEHCWWLEdkyRFG381AUAs8NeZi6qHyOq+jHezRG6HvzlsVpovr38lUxhV5GRwV
N5PaEypLEAqd1fEFlbq0ntq+IZDaKItqE7mN9ZUep/GIvzt60P2goXblCkff91VBcI0iJCw+j8cy
HifCEbxOmmgCVE89xJCzn3zTFKtsiA0mFKVslB3BSMUWln541JLc+cosMH93TPqpi7JlVLyEBuA9
9ekUFuWbpJIXQc30REn8b0LabYb7xRLoexh/krKhSborEovve8XpVa7xwPsXnRS0PQpipQb4YVXU
kAeNsWcNrCKjnvp9rBnLmaaaQaOE80ljpN7niqzzZReG3TOTEewbWW+MBz8l11aiw32jQtFheibG
G55mx0Sx0yPjPQjxxXS6QwN/rBCaVyrNyGVMnqCPVYJSKXcpl76Vq2YvUndz0vaowBsLQR/K2+hO
pMF6KzsaJJBlErkcZByenBAtJ4REPazWOWc0AylfcxVqkr4ygg0OIYuYvfpsUrN5bd1WoUdode9q
HFSfIm29HM5OhCmCr1XdJbku9lXVqkf0PuquFbTfxjweNtOf4m832pnBhfvR56r9EkWwUeCjRBh9
uKlU2cYCmPeqITv5AK4ZfaEAnGaXAQfVcfJ+r/UkdmkqyfDGpAJTlWZW3Dr1auCeiz01aHaI4MeX
3CIpGP1ZxNVTaqavcCUV3UNT2sVnkjnVKWGK/QG1MiCVLVKUg83ddkU1zSd0V7WdLVUT61GrifkA
zy9AkdngWkszcV+RkugbbkHYaRpn5MID9uKttUo33nD8MGsAzVJYTFztYt9Hwv85VEoQkiTrTbeD
LtZOtQ/ERhvQ6Xa1m7j4ZqkTJ6DILyFg1KuidhR6snrItmIofIfSlYYFRcSYVOsMyREQSfrYe8mt
1dtXDEztDR6PCrMJJ+cGo7cxLCsQvET96UBWVjLTcFKWXgjuJOpyOkHcg1eFLrsPBBW+usp1OWxo
Q/YrjZP0XbGK8tF1UlsupIzVbU/nmwpRbFU/i6YlJNRRgeMxCbWiAJ6jMH64gkAf5kwO2ZBcWIqP
9b1uAWkSOHoznaZO+AA5lRddpxLrxltGXt79H+rOazlyLMuyv9If0GiDvABeXTslKIJB8gVGRkRC
iwsNfP0sZHVPMTF0ug3N5mFeKi0jowCHuuKcvddmGt4NU9+alHZDl7JAMhl3VNLLGs7UwNxnBWzM
wOvg1MS6JZo1SXbluGsbyoKML4YebUSftM7GNIa6XdVOpriHaGxiZecKWIVRpcJ2syq7vUHjC9vX
ABUKUAzVYLg39WI09y5Wi60UFgO2SU0zwxDVUmue7KQCiGrTh7S02Y0X2FWCJ56hmrjMvOKtaWQr
7/SqpoJld5GL6ZmSn9jQN6rEKs4bKTbNRBVz1dA93A0mKTEMzyXW0Am13dskS6Zv17GbS1z9JFxk
Zt8HWD11er4QUTJPRWImV/hKHMgb/cBuCITZqsbtX73wRgU/y9Fxs6cyzKv3Er9UMDtrht9+UfSH
suEtWluEdMdb1WyLrcpcdokDzdxpZRFU13Vdu5uxlNg/kkzN9rblGHtJn3/dA6iwrH7LpuLSKcLZ
Igb8f1LrO1nNoYppFm3bECZp3SglwU511t02fdAf1Mq2f9hJF1z1dOAvq1KCM1d15EsqVMW1HwP+
NOI5QR47wUqvDP3Kdpr2WpdNf20WXeUTf6go1PT7HFM3SOhOaIdeA1wfRj69u9ypUZChdKmsdmcP
mvaS+/ix1FEm933sGj80UCG341iW+IoFs2wrChYPCNCrbOL2wCSPL3uNEWgTl5mxc7MUKXkVaYGz
V5SaeqishyxfB51FlU6buuLZd+zuRYtEOe6jtq/ovlGeudQmTbPLVZgM8bBlQZo+txgpLqbSCKct
eQThH4k44wcLYX1ltSkhf5Fl7hJH1jcNW00U/ahpsHQRYaSuh16Zsp0KsfYPGX7FWw9xhhIycZDx
hqU5sB4gndGR7qX7V+k6Pv1aw72Rre1vszzv30C4tONhVNvpT5FY+pVPqw+yEFrpDVBGUazsUcjx
TiStCCGiGMFdTb8JYUybYrGLbGrrQ2HFJK3HMc3Vhs+PGVuoYbFJ6rEeDo5fk3yJP4ljiVHg4Rzs
0WhedNIfo7taFUzEhcC9XJQh/Ji8qtkgl6VWqCs1a9MXWbZkS1RGJ232ok31UNWAc+g9tIDRRnQ3
6VpVqxYjVECoc85uwMEloUp08UzsGznlSryOwPP9lpmvsRrt+uQmEZ22AebfNNvArbNfyWD+nfyo
YWqnlhZvIquHI2X2orrqDZRCWSzogUDnMdZ90gGwC1TpB+tQRvLBztweDgKVdm1rtMlw21m1+GFa
JdoCkpKGcUX+qZJgkR5tZ92ig/NR/5pRvXNBTc9KFXSi2UAYgmQBgQjBKTLWTpi8gQKr+E5FoTxY
shBvTaowLBet5XtZmIriWpZY5ZCXliSC2dMvzVblq1T06YYco/LVmskuR4McvmAVGN2QrRRz4B1j
ZnUuMzGId6ZD+Os6AUAvcVZFe95auK5GbDnZKiSl6YdtoQ5k4Jns+75LSXiYAj181FLDLnhUiXyG
HlhX1Mlkla4ckmlgG2iKLS6icKLgFjs+ngZzqOGhdyIka6xUY8zJU9MzRHSaQxOBCHdjHQFullup
VAUdQgJrVzIGTZmmZhCvQWQrb1S3g0MYSustcgpElZpVJK/U0VlaRihY7YNjZdNfOqCHW1Bm6S/M
KnSXekIL6J1bVlzslYrO8TbPYgQt1uQDn8wcreG1UbQ/RCsXV2Rql5c6oo8rW8+bhgoJMSN+OE7Y
q0xpP8W+0zzWjM/HQkvK3wELKgfrbS/6S9OJWGg5bhJt/DC1ccnHYJKrOWchFAPOjgAlfURbehhU
sVFqcjB8YeDP7Az/B5HtKBIzq872AcUiB1jb6FqAyVDrjZPbYcvoSvWv0DTRnfqKbnkZA9DBH3O4
1FiKQZXVTrXT5y6LbIArVYWSa2vLrFkwBvH0OhoAcGCP15SYDdw1DlRF0n4YElYj4VYTi/Yq36ck
V72WqTUjJPx6eGyHuLqhbxvvJw20pNbys2nAmdNvHwnFsIpKUz3gyWak1CudKqnsnnVKMldJ19zb
vGO0YZs1yIpNQc1p1Jr+gW65f2FhiHyZEmtfT1G6o+rcINzdRUMe/yBS0f7hN532ovswDEuGggNF
s7DADBGNmyYx0T4I4mBhirc42lrUYiZyY73rtScRxuGt5sh+1Zt1/BBLVPVFjou/j4IGgBpG2he9
rTT7xk+J1I2QHVLRZgqBF1CSVBQHheG5MAsSVFe1uG4g2P3hdtZvAnuVvx7ztH/p0356FkNRPvXQ
ZpkzaxlBlDVmb6Yl+YAUVumFDnYsn2LCHSutfSlpz/weiPoJNmkr2AJ2rkMqLlLmIlm5gxQ34xgk
h5DP64B2RXrktzRX0ra0Q1eUGTYs4oa2gc/Oz5e2us9bktFCnBTPhPK1G99pCYm1W4Ew11CDfRPh
+TYdwnqnGgf0UJntnRI6MRonM4t/sQDN3kk3N34mnfMGSSO71Tp8YlBT8I7N+64JI5QLhs5nP6av
RMhAj/mVv+Z3xq860uN92UnyHfMY3XpdNzAwcbWW8VRdx6IXLNOinp2vKtQ9ttJkN6LXxquWEAVh
MlEe2b26DIxaiKc9654ptLDxtjqQbSaT0QrFJPkuCuHCwxYrXAxuwKRVMIsv6AnlrMgLQn+3YR4q
0GGc8o0tXg03YDDLW1QvwW8Th+CqtATUN8yJ2LZNuJoF5dt9nWbov1sivW6hqydwsgL30IW9jmap
ZQI3oZvBtNP8HmeMHOwtpGuWY0kZlgFaXIw9aZB2r2Uk7HiXoV3+y+9K7d53JnePzXT4OZWhDr2A
avKViod3NVr6QOdHZg8WHFYAAGZ8DJhJX0AJZDdTHQGXHRE80PAZBP7ZvDoYNg2DbvTDy3l7XkNR
SeH1YH0k3BUVTmEE6e+AkWanp02x7/BsdhvSfKqdlEnq2UbgP1S5HrxAB7dm6cB4rJxmILC9ToZ9
OhrWxqA0BedQj6K90jHnrEjcjF4bQm+dK1pf6rxZzymgRcnUmGs3j01agVXwPJl8Rh0112dYKFPG
rjo37y0xDttSt5VHeA00aB38R3HkZA1c7yhDFILD4sYdu/6d8Wm6FUoEk1sBzHOl43t4aya7pCFG
+Av98u4wy4nJh7eqYR0FEysdjCPrCEUO+5I0fcWHPV21llSf4qHGFtmoEcZmu6dM1FvrvtOtK8eM
irsxRWQKwy54qd1EvyFJ0CQI0i7EryiejK1bd/JaALVvMdWkeJkE2X83paOwXLfhVVjdiB6viJQL
JHDTTqP4eAXNub4P6Gsc3AjpjIkV685Pc5YSgdB+GRkuaNgrVndVVG6X7VM3p1cHlUD1fHqaf0SJ
BDLqOvNgu6p1lxIxAWQnrxGuFtiIbyZ202y+43IOCM6m6V76LIP0adRvFL2MfumDYoCMGxP/LRnc
obk2GosCD94XbRthjqf66epbMVUYNhCTrid2cRipscGWZhgfm9A1ng1NAGFrNGmvyJr2bynoQb+3
ZLOi9mMhrmsVImnN4tXVy+5KqTKXmYFilLpuMtW+yx2bdRHLwTUtR8SrTYCyJgeP7JZAPAM/6OAi
xMlW17r6pdQwFVRxQk4XMOAVIO3wkdoy6kG11fO1XrKipRg0XLWu215ECimtjtGS9hM34XPYKPWb
Qidun8rQQSvQTfkbSzHrhRzzmQsVsJWHxFj/1JtGvNtdp1Cc6cExXySlCPVND8zHYS+lDMPthCvs
og6iOCHGsg7frEHPQERR3bjyY7bG68SFAmWOYkJKi4G1LcWMPcrqVU6f/N7AufkSIIh60psEWPmg
J7+RQgFiohIWX5Sl1YNBjqYLKsfiqJmujjosKLb9UIWvepyZ17qQ/nNSQbpEhCjNQ2n4oFoINGST
o4DWRogPwwYJzSxxj8UVGxD/QdEyZi4UtzwYKougT8tocneRP8Iwwap6JRs9xPMLVeliIHD1QAk4
/AP90rlBaR2Cvko7lkZx7ob71gqbq4I8DH2VBdKAwFCo1ywruquaOeq1NDLtl96aKWHagdNtdQx1
w1qx/fBgAeD2V2Wli6d5uemVbehc4KVVj+i2uousw7M3uk71bIgkuY4Kxb3PRl0emyIoOYLVelbf
5jc4bYmTwTm0NzSt3zILQca0jAvW7cmTlKInRNeMdjWRL8VKTWv/yq9LCmc2YrNQdeCKBE4IupG5
8L4B+Ifv2QIgiitsGxPstQlScozq2B+fU5FWv/KBdVKolinR6ZO7cXOjO6aJ01UrBIPuNWZTipKd
ilE7tkjBzgS9sqFz9ffJAdslpjzZ68i8ryVfWLeOyRDCTxPRRGXAuIfUARRlogcIb7ZXjpPR1e95
XLfrFI/Hm8AUfmVWSr/XEMZdV1Pu/IHuVgJ1Dvy1SijfyqjRCGgMqCurULvfU9SaRwgtyYseozCz
wY89xvrQ3TkZnjt/jAC4xCG1aXiic25D2j+pRigathA2icbQvpR0H1XUHVZBDoUzyygwYG9lSLUi
m8HOsfNtV3XZ84CL+U9pVu5jm3ft/TD2+UPrV9klIlfmt7Zr5dYUqb7GAYhWwZd+x7iE8xA7arEj
dth8QEY6+Cs9cQWNPLzFF0Zk5XvT7lhf24pbHMdMRrd61BgKJZth+sue8nFbo/F21wxgyr2WUKHk
+dkNT19ml+AOnFt2kfV+wGN+xS6ax+Ta+Nd9XWmQoPpVty6GsbtMWQsVmIpi8JJTA+Ml6Nt1nujK
8xAUOgUQB8aPwLVw1FNh4XTO5CXaOBtdjUtrm7bpsJt9IPGGRDXjUJl9/UxFIkfhBAAGD1LoFW3q
vstgVNdVIFA1kcjcqAcYY/AMpyHOD/U0gXjQ26F67WAgHQsy6yhh1OGTpWbGviPhZeO3bnMwB0m1
olEVuXKoVMRI3f3movQj/QJpMatWZGK/8xyffJJns6BGNdR7Tjf8YkFW7EdHTfYFIclPihjNY4Yg
8eI/Y2xYwEYGly0Lt9N0BUIRp5qoPobdcBk3qoYvySp/Ahju32zDlTvdMIdH16jJcfQt7Ufkqyqs
G0d3durAhKkqKoJvvanXQ5i+xHag/yhQo6Anwr+VkVBsiue4UHT9yoqj/sbKdOc6JQzN+0+rUgiB
Jl/5kA9u+TpWyEiYSYe7jNISW1/RAjcJzItOS5VXE7v4JYIV7GNtibFZDk7xCsMokqvAlOOWlkrD
mJ7n2zqOjXtCCQZSU1ssJCulC/OfhoJObOWmsis2Ju3scuVDPVoZINpZDI5DOD5H5L6CYXLbg07Y
+6+uz5oftK9oRQ9Yq39Hjf+U48aNyVir5JblWvSXX9OJ3gxm5lyyzbBIEHOLva/HYo0fNzmW+pBt
+lJlnfOf7HzrujWc6FCPRb/BbNfe0WyUa7uhELSm55O86wMqq7ojAJnGhmtyjqLyEshm9/gr7GnV
C5lChGUd4K7/nzS1/79qV8MZPd2uXhfVn7f/+P0n/Y8b2sx//tno5v/5r4Y1Pe//Eq5tC1cTlmqw
bP2fhrWmm/SeaXK4WDxpTNN6/tCwVvmzOTxXE6aK/enfDWv7vxg9yCY2aX+rNv/7f9Ow/mdG7/90
qx1rBq5+6FbP1TmsUkNwD7WhPzSDY+57v6v/pXNAsvB5O/yf2NZ/H30B5bcFH3jtS+WumDthhnPl
oPHIGtChYzrtPtzz/27Bf2y5z8f6l8BiVhT8+xzzlX24Ang4jqqz3kW4X/6wiaZdEzSZsZaN3r8+
walbZPzzBEZTNjKDrXYHGZOSoR9pczhjt/3e0WfC9Yefz2ydWhDvgntHjxCLOuN1BLX7X5/kyft/
6t4scLmuNZmUztPg3gSRjBVWKd6YxJl+ncE4fP37UU58evsXcoeeM+Ar5xRdHRJHZ/VMU7p5ICrU
3UGcvKPSdeZiTpzJXMRIO6Wb4Cpw/LuEGSnUy0OipZvQ0d5dnXwjBc3w11d04qU1Z2HHhyeCES3G
HRG5d3ZHzbcUOtsgs1q32ZiunVD93mtrzlf54SxNMQxTLkznLrDL6Zorsx5wRDW3wqr1p+9dyHyB
H05Bxx5EWpo5hO+0N2qJQDPFJ0fKTEqV7MzNOvFxmIsvnFCIPIfBbd+BjH9V0i5lsLR+fv37tfkL
++TTNhefduJUZWvXbXdXSw3TPGEN6AAcH4PokzP9SIk7TWRM0JaytWmMCfveRC3w9bnnAfbTc8+/
6cPNYx+LcVDUHSGVEpFhc1QyujLXIkg2lvEO33xFyuqq04+d82z3Cb7p2Z0gYYdfZW6y+e9/SLQH
/J0MerZPFWzo44NSYB9xz9x+7dT9XwwfqoM9dAi77g6e+NEw3mX0ag7dyod9QfdZ60dEMQmxDc4m
CgxyqKj+4NHsjWhz5j79M2vgfw+/y4wBeGAxsukxu1OJhyCdgnRT1phZs9cEt4ZAcP3YO89+eUe+
BfDHVUb4Z1xBNjH9lV36Kx/yOX+VslzY12cenj1f/WcvzmJQykY7iVqlxEbd9b9DK7/uB/XZkbwv
Rkzyd0q0b0VgSTjijwyaTWm0JPv0Q+f57KttHTI9Sv6tWju3bTz9KoW41UflunWj56EOaAoqrzTj
dqM2XPSUfSpk+44G3qRlDzWE9VH124fBjf/QisRLSc8xsqhUOQ5jY6uMkGr8Q+UQOAmPQzTDAwsD
Nh/+vm3tSyWkiTPSKUAqcYPqcx9QzW9w5DGAX0ZA4tBW/nQBsRu6PLhdtUebfgcsFsMESCgrjTa5
TsUZWem2mvvZTc+qOx0urI6hhWosZgjSlbT8PkXHNLAyJG6xeBqlODOsaSfeB2MxSmsEKkqLyoQX
T+JuYPG+ruVIjXPGmDYBsBksrRm5X9iuxrHrdoQM2mc+hhPfgrEcuIfJwmcR+95YlbsKTUAus/3X
r/mJ0cBYjNZxr1MjRlDvmX323Arrp9LgUy/Ll68PP4/In7yvxmKkNglickRpSE8iFF+lVnkcKUPq
EM/oFJyh6J+6hMVI3dEtibFESU+jgoEkwVaMu6pOzdtYCiIkvr6QUydZjNgGEfIYrMeaQJ/0plLK
S4Cft1KE33wMi0HZroj4q6UtPUUq7WpKi3tEBAEEf/34vd+/GE4VayDZ0whqj5ZIv4YypuCuRTOS
gBvffu8UizXZYDluKYVWeY0yehP5SyujoruCiOrMMzj1GSwGv9YVFsnsU+VRzmxXY64SsVPhUf36
5584ur74vgdniGvHTGuPRN0HQUEdhsafrw89f0yffAX64vsl9nSMIJVWWDT9v3ydwgvQKs8Pfa8L
rd/kBZ3ZlZy6hMXHbDsAi2i6SwIWNXKgqX+io+1+fn0Rpw6++JRjlA44/BvpURb/1aA4huE9nRkm
tPkd+ewOLb7hFGEYErCo8Rp113TNJiMUqwHX313nBJ8ruv8OuhGJAdkLcEDfv3dF85V+WAkZ+QgX
yeGkgJV2Za1TFvbrcfO9gy++6MBAIgtHh+kCdBtu3xBhYAc29+ujzy/lZ/dr8Tln6E+tHpm557Yo
tCyqhl2aPMgkvsxV8XOGwBYZdKIsr63br8946vEvvu5aiHFSE24Wq9Ib3D0PvUlk6dfHPjFL6IsP
2y3sgIZdU3m1a/5u8xZAgv27arVtYZpndnN/H+uTO6YtPu9Gp2EZlUrJSqiKnxNHkb9ydcwIX699
ksqqkR6l1ElZcNE3kZNFTo6l3as+EWYNHGGG4sDfqqiSfoosn6haxdq2i/EwJ31g7LQp1e+QWYgz
b8+JO6ItRowmyexhUNTG64t+Vyry0jem26jMr1s+jq9v+nyoz27IYrDwW2Ih3Cbj7WfZdwgsYBTA
6g6tYT+pJtJZXw5vAiD6xdenO/H+aIvhAx0KRGZFNt6AE1GjkMeCDV/+9w6+GD5snbi5CtmEl9px
Bo8XJldNVsmZo89H+exOzZf0YZyA0yQnLAWNZzkhuQwWGHDdpkXHtj3afe8CFqNFG1u16YikwqhI
ZDiwYLF2HGzYXx/91AUsRgvwrmUTgaD27GbUoVDlz5mPoia19auvT3DqdV0MDg6pE6iPKyYe+h8X
9C/cd0rE6sFxwuS6Jsv0/uvznLqQxUBR2Cnka1FVnpyMx3So9k3VeCTD333r8OpijCjI76mqrGk8
8hjvLCXc5y4qMLXufp85/on7pC4+694fjNZ3osqLi6E9aghnVrGRY2TFo3kwzdx46QJipG1JCjlI
qHzb6KBhWDDQxzJCSd7xBNDcEqjiTDe9RL+TXVJILdayEympujB84LcW7JBGZa34PqgZA21jQbzR
vq8tfZuXqrtPQ+tRwu7YaLCaNkrmoH9rK4Q06gyzogK/cQfYHYltQYzNMvUqKn3m49BE/1Sq1hVq
IbrdnZuiE/KTa0Mb7W0V+pDciti9MTD8ykKN97jOgp2f9ONF1zTtj8pQ4iPEDzJ1kibYlp2GC6a0
tRVVSIgUX9/hUzd48abXpECP41BIry2MqzwjWw7N/Dvqye28r/n6HCdWc+riZRdh6Zhd0pVeRe/v
6OK0pudijH9KdlI05mEYBNI0zny6py5o8ca7Zho0VTqWnmMaN1OJEkkYN9VYXNo8q6+v5/OPynYX
b31UTnUDS50tYOm7F01Ls8tF5HhZNazxvnMKR13MNQQUm4jpRelljluDngTRzaQWbHpYj988xXwD
PwzSepumiXDUklzx+iY0HSYZJ30cHOvH15dw6kHMd+/D8ZtGq526N3kQzPXr0AVKZctaECXlh3sx
QLv9+jyfPw1HXUw2AzLvUrW1GmaMvHV9/LxDfD0K/8zLe+rwi4mG4EXWhUBBPauy/NdwUBIPHrTc
BmmUf+uVJdnun3eqNfTEVsdGeHqkule6YbzZU8c4Y2MEUyaz/9ac87fj8eMDaZWWELVRFx7LtuOY
R3Pe1XYwxx+x+91TLN6pyRYy6kpOkdnkPE/VfRtX13hsr3O9W3/ncbNr+ufNSsa+xVfOKeJ0TcwL
cR64Gr4+9PzG/J/LFttdvEk45pTRMhOBOb2jaR3/CQzX+/rQn79Ftrt4i/RhELJCUe75duyseyXf
jy3CBjz8yZkf//kgi6Tqn/elcpXJxzZheYCnW9g1itdr6mMG21NxE2ia4Zll6eerYNtdDOb4NTpp
pZnw7EDZFoGzRWL4xw+1C1gy1L41nbAu/5sfxmIsrwakRG1d8qyTsrmeCAFcB24VHYo0cohiJ+T6
W0/HWQzoqkEwBzAEi1VqC5IyH959tdKu+lGv9t87w+ITV+Ba6pYJeKwv8e0o9XUOdV7R3T9fH/7E
m+sspguCFka9rEbLq4nAXQVJmG0HC2zA10c/8fI6y68a+wRe1tby0P9fpRJOomwenEI9c29OFIpt
Z/lJh64qjUhQpkJthqETCjvq634HDX+d185eNteEeLBSOLf70eeX9ZMv3Vl86YJY0RAngfCG+CoX
P4KihD6H6HZAzPlImWlTl9c5EnnHvxmyP7rxngIIMqdLQxxZwqzmf5MX0ZSQ1HtmcD6x3badxQhh
hkMxJnFmew4SYZJuoKr9NbmPZmCumqo4qP4VvRGzvbXB3CXdDQqddeHjNTOJ95hoQeEiB/KQ7KTI
z4wof+80P7tLiyGFJBvwhSItPAfVCypJpdRWBEuSO3DM0R2hF8c4+JLLaiX9F6oPe4MkegkKo8wu
TH8483HOH+Fnv2Ix4ORmg5zfzwtPdHdT27Guh2JZ0F6bbS8x6UPts1Vmu69fdWO+ts/OthhyiLMT
vYpI2Gs6vDUVYvQL4F0iXtWV+VxOBpma0hqPQ1S+hz7BHaBPVjIsx9umCjALS6LG8X/8paf1fRag
GSzh3K2wtvlroc4JCdn0CE4vWVlljrEuZss9JJ3YyC78LTAfrwDVQjJyq2KVRqbEL4dWd7CqCKrF
VJ65oydGC3sx3A3oGCzUdbmnqOFf+izWdB18zV/fwc+Xfba9GOmQtwqpalrm6WMYoDI3WMJKKKcG
GQZ60J9ZlZ06y2LAG/QyVNmhp55hyRu3bYkKPYj+SUzOmRfh1D2aT/xh9TrZNdYXpcs8fMvH3kR+
7JfnyvLocj59yezFgBc1BHSEE7++1c3mGA6T9iCQfxEKn1TrMo0CNkl1Wa47xUlhW0/cQ+gJVzFI
hwtzUKJ9WLYEvzLT300UCy7HuiI8LgrZqUbZdNnFjcQzDZxrTTVMbMLeGA5fP91Tt2UxcEJE8Bsk
mqnnw64uYFGxh9h879CLATCaptxIqyDxgl47mHnzaDXp89eHnt+9Tz7qv5vDHx4mM06f9WmTeDMc
0+iDtYYlitCPe/ChVx0sjCF5+d6ZFoOV2g8Y3VrqXVNb/Q4LzCUAyXaDI66jOgNdXz6HSn1m3jz1
LBZDlZGmeQh7LfKKGl+XFkhtE0nlXMHcODHrz+yUj1+AAfahhJIYsZbfdRaZfIOy6q27vD1C9c8g
Piv2cBFEf2AL7v2hPCbatAnhKTYheAXSZyFsk4G0wiax8nvcIdqDQnLVFD4mPp5rQHjNjrU8kEf9
we/ADRAD3fPvVkMc5nwKLbC/N979zWf58Ph7qvuxZqaphxz9PSmMda0q577lEw9BLAaimFuk+1GR
eDP/sq8H7LvNmSHo1LpoFgN+fAIkVkJ8Iu+OEdTL1FsSh9eq78k4QivqxZAbfJi47ZkR9dSFLMYk
I+jjMJkyfDo4PdE5RfsShPbXX8WpV2k+54cHgLE6CUdLZJ4ljgE1MXmU5yRap372YtRADY6yHJyO
F+Pn2rrc/QOkE/vMIzh19MUKiGJdnrFvTjyjkNe5FnmBGvz6+p6cOvRipMgLmSVZZWZeEqblxtA7
dytGfOVfH/3EiCcWY0NoFY4YOp0Rz8l+UImp8NcGT60xXNuxcZWI5FeJ5/Lrc524EmsxUJRgMUiE
b2OP+MxHeHtYxkKKsN87+HyBH14df+odo5+G3BuqHgZi+Obg7/3e07UW325iqqj7NJl4UIXqbdcz
KWSurx++/uUnXvqlnnaiKoX/Kso8U5o/szh/J2CRLDhcgl8fnwmEe/DJtGbNZ/54b4KSbDeRR56q
K3tp91cMBpZ46vWjJZ2jivs2yo71cOQ/zZT5bdj8FNxEfdTXI5m/o0lwbKbcjZBiNHFltMa+mo3J
9W8jeeQg6OlXRmpd6RxINLhDRHtocEGa2Xjs+p+jws7DsNbQKNeJvSFrZWXMxOyGFPnJY5yHYLEz
rGPRHjsyHRjaayDhmKz3/MnUIkXr1SNzizRCthOvnbAufdu8kpl5UTXX/B09MUkEroClp5BbfTJX
zVs26VdMHI7fvkfavS3CDfMFPu2VU4i1jDFRt5yQSJLQBFv/KO3mwQokOtRjRaSbVb3F2RF1oJ3Z
KApgyMtiB98EPvSOBLeN4qPRi6/5O5QZt/wEuOIo2Oz5PmKqX0XuT7WCPRmXm7Ku1zLfCf8m9v8I
cn5s7YlZr1PLCz+FDhqRsm5jpq/kBR16F8oDlzrPhVjxV1mX3kL9vKTA8dPHRtgm14l2T4bhRpf8
m2WstNlWq4uf/IYAXo0T1mj5YUtozxXtCZFbL4WGN8ns95nM2VqE2zmUtiZJQFzVLeh4doLAScBY
atth5slX7WG+hdqgrtkntuqu9Qu8QnNQ4y4yXueLVPuRZjixYBoGnG4tMzIV2mcnEdeULzAeqxsu
+Ot399SQMf/5hzc37Glfu7YVeyDEIp6t9RpQGf762PPs+NlXsZgRkiwM3CFnA9KZ7hPl85Hbnhqb
YiRULyGP48xpToyw1mJqcIpKQFIcYsrnYm/U+apkNTyp01rWKt5XSB2+dmYkOXW3FlOFTCCq5G3N
GgMAxtEpkMmZsETOXMipcWoxVZTtQHTfvL9GJPgQEr6stPKQNNn114/jhHTXXoq1JW15qCtG5OV8
D+EQrrWqv+CDI3KSDI7dvGaqk7te3QXC2BWG6mnN09ennsfxT96EpXwbhga6J9aVnmxN8eK7dflY
mlnP8OTLR+xh7o3Tjuf0bievczGbVG6qaNUgIs+xIvWydy3rTtUqZ0vaKQ60QlC7jCVKDVxY00pA
rDtOVTxts9QVkEy0chsVrnPmjTl15fO38eH7sgWbgwoSlKfGRXmNYSS9UYJJfRgTE0MpQEECYdJz
GtsTH9xS+O0kmKBgreee4SS/s7p6qh25r0hGUIvwzDt66noW40XaGFNWIdbxtCCxViXD05yFYK1r
shE9vWePq2t6caYUN69bPnttFgMI/J2RuF0c663avBdmfdO7w1YDBoR9GvgcdHkr8VcApXdfv6Yn
Pm9zOZLYQBisdEy9pC9e8rx8y1T99etDn/i2l5Jswl5rxTHb1Cu15hIoBPN8B4C+OfOanRgDzcXQ
MUJTbGJTjz2Qw9cBiapMoMcmDW4tSTFw0l/dfGzOLXdOrHaWcuIirisgZFpKd+Yw46flEbi1xz/K
kcTJXzN+K5Vn914n3rilgljzndlyaUZeTHrLgwV145eIc/UvJXeyYZvHeWmygDEinC1z7lytWaso
YDhDUQCSTyT6ldNXlEu7Ytp1fdFtoHQ2zbpuzOjMhu1vxfEn7+lSiVzVI2yRco4WGfJVYjHhB5ge
EwJl8jvWPmMJTodVWPVmgmScl2aWdQzsnJAEqhMJfBCQCequnrySHWXM7p4Qtj1/wk69EaSM29k2
KH6GwPvn9UVBbu+8PMxA5tUdVamSEulvtX3u2jMzxYmXdSl9FpmtllbM9dDZayhvxWutPvPymIBd
P/+q/y5zfBgSK7eo4JvWsRc6mbzWoayD4nLgybX6QRiKfWeK3jnoInlJjLrdOa5bbRNocFutT4O9
nVv34PMAUJCqbew1BwgZ7Ip6NUQKggy1cI8xHzGmz0HNnhIdCkijdMFjERfxSsnhbeS1lm2mMNYJ
+MMpH6qjc2FqXXEzwuZaxVYi900B28jVtF/FaCWXhuaQzFNazcEt6vewZ83m6IT3xv+Lo/NakhPJ
AugXEZGQ2NcCynUZtTcvRLd6hPcmga/fw77sbGg0LRWVZN685hxlG4eu60CWEhb4MzLP86Cv8jZZ
rDVj7T/6rJr2Cf2ZZ9rttFezn4sj0POOdvKEmf2V6SWnQLDSInYipqjHgya8LFCpR51jgPthaXKX
TZ3Y0zEc74XRTP5iAtnKZaI92M4yoo7NoUYZVc4zyrqfZRLFUy3M8kphMmuYg5jiR1EY2ZMtovc4
NiBQlCAWs1LjDqQz1qtWrHizRk9GnxRoJLu5D81oYJGu6lFhT0GIy4A/PPPTUNZpWEv5aCVQzbQx
kr6VmGMgeuUcey+uzrQpOi32AeAFOJPOjBTEh7xtv8lv/+aNSk9GWtAbmRn6S1vPxV2oQV6wo7dn
yPfxSZTZhO5QquleCSxRCj/dkfrZ82y7fZAgKL0lWrfszVGzz3m0Vg+Z1mQBde32jTuYU5E/b+zv
LBn0w9o40z6FK3gwh9EMFwSd1KjrFTXNqN+ZhPYuKgWjSVMW1aVhCKo4XsNGZe+a2/44QuB/zpnN
6tN615cFmJHqKuAC+ACoAqDNp8RFfTY5zwy2YObNvtTc4Ahldh3OFjCjuYD6JbPz2GbHNUGw0RtA
5HOZvscTAuqGk79oH0Qiybx5eGKiKrCL6bd38rBxOn/2uDel0VEvkcukABaWa1ZZe/y8TxMtUfHk
3aJleNDnQfPzZP2l+8s8LARta7SP5begUKE71oyQARNUsV/YIGOz9InsIv7oTjFpUi1B1t7gAx17
PMkdAwiyWn0sr3A6QQnkNYq7YifG9zlCzTl/DpD6oansywmXZpfTR/U5rs5B4yq9AysXlIZ5XRW1
sboPiKOelNHeTFax3drHVir6M8voQRbTk0EW3PYqRMNTupziqcmL3UL9DHbjeIkSW/NTC7nFbBz5
1K7egnaSyRmgrz/iasqKT4NXvW3scOU5r3R0WdWL6PUg0QaiOs23Le97mlK/K1IcQHVoReb2/Cad
bzJdjttvZUEeingFcz4GPJOeECbO7+xMu8JrA07rQ0NAujDpbXbzTtfzU5t9lnrDnD0VUau/kjpT
U/dnKZDJFwb4AgBI/Nf4viuuHkDd0Q4CHII/NDjPg863gXcknfdNVO16hRG1Xx/5N1byPPQ/Xmf4
wHh9PseAsNxNHkT5H2SSgYG2xLfkvjH+y6F0BaTtACmhbukvoFZO0wAmn7++hb8GkU6GwA8Zvfw2
DIiTyxV7VLv91wYUK0BaaxiX0XHUMJuyoGYbHvFmcJ55gEV7Eswf1jadots3ZhtXl7l60L4alJKG
LyHH0JEDKYYtCYpJrAOyXODBnfM1jd2lqxawrEUVNIgKoyz34fYydJq618RktVDZop67+pQV9mkF
hccu7hRex33CYoM6fFxcFaRjep0jlx1IP2Y57W/IEY3Y3GdpFxR18W/I8zN/z0bP8S82GCh5++d9
FRunxAYeH23LkA9d9w+eoQLZDo98R3kdnbnVGj4v7Gx42y85Wn/jH1FmHcXUNE8RgCVY5RddNNt6
K0jcIzpjbq4fty/MNWNs0pn6HeLo38beUzqzofK3nQdmIBz4Ed2DStkWWGx4tP00RT9RRmEzva3F
FO3cuQmKoTny1W1RSuxx8xDL57DJB+Do6Ubqp/k9SU/bmlGz6kkGQANNVuc/2+wPxor0aMOtxUCX
DZSa/Bhs1c3wqNY/TtWwiasz7vNdv5wMO93ju9nHTvaqEUaIIg+X6DmVIMTo30+gR29vNmurX+MQ
UNBuqv7G7XhSKZAfskhUvHYgXndenwTVrO/Ai+y2d62ZPxG3PcxCvVYcJYOkSTkR39uCb9fXyZqf
I4+0FDtsIX758eb6nhuvjHwFyI1mgpsbj79lvWyv2/ZX2f6QvCU40oIKPz0q+WPOZXp2LFrTrGNf
vkvX+Rh4T/iKh9X+MZ0oGMvplDEVaOe/tsAMyR0AcN323KuJgcUmw3j9ktjrIy3CELKNUw0pbvuK
XGBymly/DT29xFZj+2pZUzQb3qNkK8g8EaYusE0rx5iUFPNxtLNnLSKpRlEqlcOCnK/6qJQWKJHd
4f7dOz3b03nzRqmH1L87+5mRU5xcZBvo5nA2l+k0VKZLA1yvPbUzSxQnxNHJFTuLtQZTZGO8mCZf
WyKwMgwbh64O8BUP8lsFgBZgt2fu2twa4ZCx0YLQLV6smIxQwvozVu+olbEdpOlo7ONEPyh9egAq
j5zLfTDM8bkT8/tU90+r1OjU7fYANbhm8vrmcfJHqZl3PeWOY76SkPosvOW1T+Jzwa+PyzRTr+zG
S2O7f5dyuXVxtC8r/ZM5yZeUo4xWB7BnZrMQahWhNYMspkvDuQFiZQ4fchcTms2T1fRvnJvVCxnX
45gO+1l5lwwg5KlSnD5wzDJMPEI9FJG3HoibcNRK3TzMTPWDJWrQgrWqKMPWc+gts0cYJmnXA9lf
jD20Z1idkvCFOqK9c62GQ0p2jaIJLaoDKCPTgVb0IUQxhSEUuZ3P3IR1bpRTbaqUZt4zC2SelQMf
v5tYtmO9wAVHFGx8WK30PSMBLq2SoJyhDkH3X5918m4Aw5LqXIFV/exFKq86PTjlTl+89Ex7hkUX
htKr57gr44NQbk8dbXDKNx0y9sVCx3OoUVXREwKGCHZNIenUMpN3p0jSD8XExNmqqSbnm8nEbypy
vLTOlrck8fLoOOmVvT3vOQeFA0l6J6DmnIQsrXsRgWoNEQD+raoRpir8pnxXMrj6OtDkZuzhf9vP
rOv56OllnuzqNtUFrGwGk9fEIOPXgpR6XrzV9jGirr+9tc4kWosGZ/JgzWLZEzcz1ue6pW7CsdS4
qhic74/SbuJxV6fz8DcDA7X9IGt8G70cqHDeqX9Np8mF3mwd/PwEEfnR5eIWmnHsqTAFch2OZqu0
HVcz6K8W3DY68AQ+XWSrp6WuF7oucjhlrctaNB2gknpdDdfIcipav92t+QeuEU9HO3iY5w7TgsAI
CLwY0A+mXJkGlQN1UuOjoAgVyLkcaVJf61c6SqrXuKNTMXfq/9y5IkVbKrZg+T0M2Hq0urL+zkmV
n/qiL8AGyuECuMkIHI1jYAHf7Zs10qkoagCjRZNtAL92yvHXajVrj2/ceIoGcHbgSy2bdPB2jxgZ
ByoNzQ6XZkG8ZbozjEcljnHi0D8/FfCIbVEGgBQ8PhLszybhw8Cvh2cFkHOwb3pfG77F//0a1DC+
oyRC+Ev7316TrbynXZpnewa2tGdpGOYv/t34ClBwfSg7Ay62KRK4a5qmFr8iM+RrBceF5m0sr9TW
v7k3GV9jYUV+b836BfAhvMjOdUMMu/rNdjqLfmSTBthGiMs8S7ZvjK/qZ8IstRcys09JN1WHMa+N
89JBjdW6eGbfkctziTH8ifEcZqsNUqc7PoKE8smJuAyavEXRsjxOpuv5EP/TdDemo/jQHUTGfa9N
Jxftz5s9R2IPKTi9x5n40tPsrygRlOtcCvmw/aVAmLBjwyXQ0UfF72QyZ5VD7pdI/HYuNPNggswW
WFu/tg1JGoLbQFm19+6Mkj5l7hQgVNhbCmiBu74IA6a1hNDvJhuXvtT/xJ3twc/kpOMtWrz86pn1
flyJrwu7eswsjxjSQI3BVao3uudsNK/4pEJ8ES+eB5y56ImKVpsRX8KO2TuiUvKFhErWek9xMV+7
aqQ5KVaPBDBfFZBqX/LbYJM5B8MQh8TpHl0AqjtrIt7TdTr0V1Sa/SHTxCFLln20QNhWXrKlfSjz
uEPmS9HBfNDFf3FjfjlCQ7LRq+UP2FpSJ9N7wUbg5eJpctO96Wy9QaXHJP0UDdsieiqL1S8ZVgmA
fQKBGlw+NSRr13vz2oJovQ8h5uLsyp1wqtjXwevxCHU6pszs2m9y6TW5AhR7GJr8pVf1PjcAus9T
rQdCuJgwzMG5LVCiD1llz/c6Fu6JjZ/alRlJjEQilwfDGokWhkjTzxWSoxdJuaTcl+t4LxyuDIvX
qL+TK83bKAF+lUZya/LoZtfJE6NIgE8NzpdEwZLKClTq2tWe1wVqfvpAh+mnK9O/VV43oZXqcNir
8rcdrfsyp9e8t/Z2SnrfQNYGsh4Aq1k/qrJhsNlB8bF1IQ6277V5OHMWDsv4tvADu2n8q+A0hxZa
y11WklqIcQoA9Cr/5RPwzAKo3K6JCP0RmvybWptFpK6WWI5bIxZGFHh36X+G4L9Ju+4hFdVplAmr
tHUO2/fuFohKHCciVGqE+9J7oGazFYRwJie6ip0P1fH5bI6UHfD8AyisA7CFPVnvpwxVyD6qzSEk
UPrX0wti1Bi/tlF8z3a+vdzdb59aGM1jWS2fq12fh5L1m6DSemKwKzubCOn+OcLIjiIps5eG7Xxn
xxWMUk2d7MXdOjaHl7gVF8vyztrQHbVcgaGeDshCzzaggyVZp7CFuLzF9Ol+iAo9GM3Un/X4txhH
kFeVPEa1xoagYWGB5Owa9CUMC3189CuAQpjyr7Er3AebyZ4g8hog9eC+OlW4Phcbv2q2AHbOHjS+
L8qic0uJso53zqpfOqFlu3goP6dyOAFIf3CT9ZY5yTGdrJ+5ZFLKrA6yg6Lax8WNz7T3xiwLda7F
lr3CXo//gjnZwPqRBgVb+yqS+kHQfQlJMzH3a1Mlu9Ht2Uzlls5BlMJ93jLDIXeRRNvzS0OtwWUn
cLgrr1V/HkCRtFPxkHvrd0x+pE9QtVV1fHcHblVWU087J3Ye3Xa8ON4mDltuUo/uLm7L3bb6TGO+
l4Z+jvVqm674nr30iK+X2sXkfWbMsW96y3k3Wlw9y/Ehp3dix9v0uJDYmW09mDr3gsfj0Yits2AC
azdo7qnQvA9nXe+NEhcznv9luv2iEPpxoRzP5sakYFDkAkDytY7bi5wsXJlFA0SD1FDhFKfUmB/N
wTuIvP3n1qQ+RTz8IV/zRe8how3OvS/GT8sjFudJpIv3UjrW0aotIJEwSuZFn/ja4pcZ6i6U1GOa
58cp7Rp6Mt3uQP+lxbKVoTMvLSmU7tnunPtAEL9LM/3qTv2PpfL5aHl4F6vB7I8lqSqM4a3w6eYl
UGhbyCDJeRgIjOfosCkWqRv0UInNCgYToYqtgcWwZ+tH8h6XtqGxlki2wu0jPVRF8aWvvfGUjlZ1
MWqz9cuh7Z40b7ZCrV56GqdQ2O48u2n+GGNWPaeulYSLmf0u+fQ2zmlxtaoNBDsbxkO1daDxKVnr
2oyiQIxgWatR13lHcHMXcpb4j+rlQ+kp/ZTeUpxJ1HlvrdKNU2wsRdDbzfjllGa2+CsaLrFb4AX/
qE7lvixZP41ZKGdHiivfz2VkkQYzp3Pbc1zaLX6fXaxP4x++1fYbhjkdrrkAE7nD3NLusYPnd6sj
jsnxuB6z0hAUzjB4rHq1go3oB3+kEThsQWUzWIeeZDcaLnB6YDePSKca5EKjGX8QNkzPcIsrMpnY
dQy2K1+m7jfhhfM0GnH3IcYVPo9y9aLdKYSJGXhoqwXsY0lw4wy9FWfuKdx+C0SaBWwmjs1uBHRu
19kh1Sta2doRaYtsbHFuu6U5N0iqcNVThFIWNtFFGnpYYbJBSTvlt7b0xr0+NdTXU6cLYFiL2zo2
ji/0CZojeaUnby3dv6kSf5JoXRa/drPZX7TUS8PcGiZJdIZA3euEORCx6MnB5cbmkfhtQsOm39jQ
xHJJ4DIedR3jcFx5bLSzEqGm4xarY5teURSVzjHOx/S1Y6jlQDfkghMi1Y7diunBBZIfABbVgtqB
may3TKVw6dEvuT5rgTmYBaj+ooBcxJjbe9LH+qeNUuMyqtJ4y6SC06ttXmbNqSO/zsr2tnTzD8JY
klh8guayCozVPbMPn8AW+kCb1AhvP+ovgzVYx9nQzVvXxeWNpmvrnOWIcsZJmq9dPTSXuU8xycQF
BtnN9xEzOLtzE04WMbRFgB5VkhymC3vFfESynhk2Epds0Kgr/cJhNs8yRuPNxTSFl8sWl0r1VejG
eRUsKQ0p9tIlftzXxYNg2uSuuooeehN0uMkrHFQd0XnZ1tMRSUzrZ4uDFXaD3bv2JE+J127edSvr
/qNFCfTTMkSoZXrBpQMVgPumFRadhn21oMACWb7ezTISNMH0XW7sjKSr5s3S4aW+J+vmbxarmvb2
zvVpm+6CpUYBhum2P2cFaeFCmHPo1HIKewHJ1u8wcXzLkbE6UWmUBTq6unboUtc5iBBrPFdQfz6E
jfmZo0i/d41GPcppt9ovfc3w9cd1OrSr96uiJA1LPWGVUAIIbF3WIWzThXUX148k3rGgDdZCPqBp
AjvniVbZMPqkO7bYKG120+hwu27m2vds7gBUTbrPxdBSH+z9zJ+m0gAFdLLvUzRxnbEa+y5yLL7T
uL86kwMknAb3m1eQzNCEa4dSQwUFZB4YdJ25pPCk/WWpmdJihotbtkSKONLaP01fJyG8gWVf9mqE
ngKsnrpRH3VB1Kc8IZ3T3mUgYj/ouomnfOnYk6tq52iN8469BtVbU5OdnaAiR0kyfpVLjI7GXFau
uNYIQIkAaurseScon+8Eia5kqbogX5lZLQv7P63MenS2GqFoFF1V3/yLucKmVXmtyu6J4alr3xov
KeXAsFzzxyabz1zhrmNa/kPzOCCN0j9lTiRd5Khh2jYmjGhAwqsiqwLNwlefq9aEEM9oFY+LQ88U
L1yknhdNe+iTJGVkJf8p3JZ5n6R/WSODY8NN9F00139z4ufa65ikiULLNo5g35MdxtMD6+cv6s4w
hwiNne1eesu9ai0yp5EXKo7gUiXHuTGpidB3ZE7ru0sbU5c1Ryrjp0iQ8ey2uNxJX7qC0QjcEm9M
rWzxTvHcEOOIgpt9Oun8pYcEy/Ow+FsBnwtczx2qeCub+FUbzVtcNG+F5f5TrTxZbv4Oj5RsUYQ7
JrYpHHcrGjK0Ke9ZRUDdThWJKTu/jtseTAKh2XnYw8FjVXh7LOcZSPAQCEnS1W7eENnc4PT9LLn6
quP5Y1zWU6fkcVhJS7aL84Q89MYs2b941p6MySIznu6brrZfne3gIHJe/MxN/2t1jEwybfYrUS3Z
SComLqmKlbCgd41XMNr0o2kfA2VUSoHHMmr3eha9eRJUsqT8EnnGkVVFgVU2rY/MgetdU8QomIyP
WXPeZZ+9m06smKRx7V3DOU9e/yw7eYkmMi/p2sYX2vzKwKnLPcjzn6UaFpZBawX4mJjZNR2qTC1N
ZPDOqZdlhBhLPzzgUWbjKi0fGvBnn2g3IUTme4k+4u6ahj3nnAGCzHpSDNhTBaDG48IVT4YrP+cl
XpN7yf4Bmr+CcZ05B+mY/yqP/HxjBHMtbnNDssBr7HuOsY20sfs6NOlr6y4ibHNvDNZ0/to6EJNU
3adJHrh10H1ixaHHryCdqg5dTMBkjM9aHHGzXdzH1M0QJSo6DIdaIMIuq6tJUgPZmRQB79N5qKZQ
5RRbNO2G0wens7McXM0I7Lr6Wg3SqLbqyLs3IiABhZERMP7OxJYTuq13tiBdht4SP6X28LG2oiAh
Gm0J91QdvIQzc+igvE+12E7g5KWvGmzo47VNCS+b8sFhtcct/XaV889uknNsrK9U626CRn+4+6gY
9KgAcOI9moX+1DMj6RvF+BWlprOzi/SRf9v5WQGXXXe/kTYkPgQCArCufOom827npLErQ9wKF4ow
GsxfMmXMla/25ypi54R0hz567AF7K4lSv3Ew02wN+GVOFJHWBif2xP30Yc50j1UQv2nd+laaWLKi
GTpiUrcdJy53ocKlCdHOh/yG9tveQ95O9mXDQyfz7oRJRPGiddxQpfk/URofxE0oIb28CNd2Sf+q
GtZ0nSTDDdSqHchh6veN6FFwjqMGsd/7G0vVHY1UvrIhdVymVH+PdXoz6kyj2DVvQwJ2ugZjnKyv
g8VtIcnlGiqz7V8Mffxlghj6veMYu25K+5AmOnkeHa0KIGfTWEy34w1z1L3mW0u420rMBB25K5us
yCGR2HeIRD0Omc44U93PfX0wHFLctVXt17z1As4m9HlKL1+Etcy7pGv/y5KYc3mK/FjJ7kzkPt85
wp3fYemtZ6fUaPjpIoF0XucK1aVu82BjX8WWqRXHnqHq0C14RrFBMkhQHjxxy4p8i9T+H1lqn62i
kFTGSf6SwjwIa6xEft94S0DSQz24UYGNajbifT93zrVWhelHRvs7zcx+l31cch9JMJcOeNd2hio+
NdHMN33U/1WqrKnN1lS6VeL6rtk09Ga0QPInKUjm5A/LRLJyslhfVDRY3WzdqBl2iUyIUSyuZNlk
dkeaXMjmePTMqkwVOwvUoT8O2KbY0KtQ1BTOSXElYZIYbPWw4/C3lqW2H+xoDtvamfzYBW6oEzM9
iQH/eUcZj9I2oiRnlnPQra7gZGQF5NNgQYJ3GnWrwGAelEUvlznMH3VPA0ujx95j62lc4Q1yyx21
Rvo1MB+wAo9uN9n+5FDiJI7TKQIm3p/IzJ9nNExhlI09ihhZn6CP41YQZntP+R9aBawzrTcze2tF
1LPAhzOy5BMLVe6neivOVPBsbil4L2ONUxfekelzfWMbxVC3G5tCPaEi2q40ZHdM28rCCkpb0JjK
3M2u/q/tNMRVNBD72UB7zOoQJw6roN7tiVuKL9jnMHuKrUnuhKx5cHR++LOt3fDLLjtScTQql5ba
eWkj9iWfkVN8fOOW+Z0pOiPMMfX2dGv/Aa+fHpY+hWlfv7WJ+o5j0o+NSFBepg03ZQ/hJgEMicip
X/2eq7Cv6858iGf1qxsED15Fvh1BM5fKSYYodyaqoSDtpoZya1eK+e4gINgNE9+xLpW+WyQPZNE8
08+qaOa+PPah7Grl93Fc8tVZcdA687dMhRU6EjUNeL/oMPTajG5QvOaea51p8aiCuMRk3/Z8gCjX
Hu3WIO0AzwQZSOYm/iLQ1VbudICkoYi2F04vL6WVm9AuIF3ySaT8QYaIuGkGUp7Gxl9d2wxg8UaT
EjnFezKSO0OyJw6pWR2HznmfliHxjX680CWT4e/JG7+v+Tjcekih413IJ50f0z9UBpa9wU2vWt0/
a9Z2SjfqaNYJaauVUkxDkp+7wTRCexBveVEvYeWKKvDa+MHJDHEWi1acuLPUj10pbRqv7CfP0rJQ
DhnGZkziDWKXYZAETBnsfswenJU4behrARu71oDc63riQ+ixJB2RUQ1avGKPO97aRWWh3w0BasLJ
thSikckwXYtkhxk4/kw9rSGbLknqNMt/mUXMkhTLe4KJguRvTUWKNuGA9EQdVNJqHsyoIN026Qan
hmYGNbY1hF20xpNfmN8ss/vSSqE/1lEUh+YQlY/lZHLaR8Z41Z2kPyBILQLHtodDqxI6IZW77nI6
SPZqXqdnEtXdPQXad9D6ynh1SN1S+OiWwDZhTWgxKmeV2S4MS1rnR3Kd1w4WSDjopTw1RV6GOOHW
B2adt859oySLlS1BXAteWEUMGNfjs2rT8jyoKtuPuYh8A7Y+m57Wh2Tacop3sbc5bbrAaTiL+743
L9wP57tIjJwwtJ06f+BpvcyN3T5WSgxnzZs0BEhGTPOG057iaPA+jAEOqZX3Jp7YpDrUK7LDFcXM
Po/dfD/ViXyMhL45rVzr7jWGPHkauTUtWrwgAQx+Kyf+Hhly0X9JF9k7Yxnbr4kyAgrRvnneLNQw
iJoRxXDU0saxFBSo5Wiw75bq/56kmVrQ1B9EuSUSNc39EV6CuNqr9Je6h1G0OYEDhYT6Qh0i+3ai
jKa11kiCuaqmP3kuHuiJuEWJR3rLmR9bJBzwBiYeCerNC7eX5W88WN59KSlg19HSnxCwa4RCY/FD
TdyNz3ZvKPd96fScbc0hn9rQZDieKpQkn13s2Q/kRuXk56Shu53obBmI2paP8QDaTc/aLrA9+uDS
uY5PNpeoECU0t6XJbdtrr0dwmoimqdAjoCSKUd7Nno3fNeYds3RwxR61vgDTEpSEOoMd1uXk3/QU
oLDghJYdzSaFlpK7nZV+mqA2Botyp90sKuVHsus2q20bYMZp9n1DZ6bSZhU6uenul44axZygxtnp
eWVd1qlaD/Zgs6l7g4vyZO3ma2/QkZeJxPrTz2t/qOJ8eMs6b0tTRXI8VggNX7C5VZeGS96vvor6
xePG9MG4p/uIaycJiSLfCsU3nBt5eRgxGR2MwlovLCrvfck6UhaL2R5mp5sDtm375M5Yj3pzScNF
5MhM+nZ8RM2NkssbycxjV22eMypuT2XruWg6cUbqI9oxgafsoNum/F7MytjTWpiEsT5nvq1p3H0r
YGg9hadvC4F1MEFhRyNXJj9uW/VHbm1WUMikea29rAsVKThY1dn0nM2pCtWiJZ8C2dc9Hkv7Y0n7
8VZ7taKNpau5WksWSalr4VwW1h9nnJxHWdXipekT58csZfcdrY5zkTQfPCLrND8XT8/vS2rTalZi
lVrL2HuJ6qH/NK14PdDUWB891yDYwAa0p3tsekEeqUKrpGoITWtxg9lY0wv6HVTAhakH3Vj3HzUz
PvtutKBwR1l/0C2reFNC9CcZkWtlpNe4ldR0Q1h3438mdu+TZ5N7iey2/ChXiq9ibOdATEo+dflA
oiyxYr+RyqRHB5VGbCZsk/jVHuiWyBlvGkl+dDL+yBwrYr9SUkfV1Fs3ZIhUJZgmeIB9OJxdx45x
RnrqRQln86XYMe+00sQb5fcVtVhS3bdmM0gwBqcdiscaBK/bM8Ad0f+UmY61r+CbUOYd9CXMGyc/
2j0jgmooOur1tXadJqtBpMrn/DQqzNRBhFWcXGc7/a0yd8TF3E0ngN+UcjAJixM4u/ZGLYIxMOJn
+Q7xLLkIq1ZcHyXwSIr4muMv7EOBTBb1Z1FyPUWmvrhYCJXCr7P210lm6100MXeEvNKuaOM/eL0n
MgHryouPpe64Ygu+RQ1zFn6V2g2Mx2b616PZARW5tOPrPMzZSVq1958rFxnEWZI8jDbpLzI3VPgB
+U7XxUoSPIEUHHL6/bED2bzimOVLNtlB/5MMpvdqRcQ6vrXUPCSxuow3ZVncf1cl7XQYtLur2Vbp
JWmq5gHDmUPw1Y/jr0qI81sjb0x/pVRT7wy7pjEwkdN7puXiz+ixvdar7p4Z4mh+TFfJn5gbYtjI
2Ho2M8f9XaUaQmtALujUMTC27T3RYzCNJMjQ6ybIB28O3ExSN3p06N20eCrYlL6qZXIPpeXK93lU
/TVJzOaIMs94EPj6ACRDki7ddfqKJ/SM3A6sZt9Ie9l7Zr++AprEGizi9dHx2IJdaop4ei0xYGPT
8Q1nnhGFGS0tFYU5LM42oHxMreSTmrSfz5rILQicSbwvzJSatbEMd3KMIrC6lXaMGnVXTu7n3lZa
ebAApgWgzWp68szksBgcqPUsaTBt3P8Gm4aemqj42g6N95MU3mFh09wVizDuOBDVDo+S5RvjWN8o
pApsRgS4RamN9LRQjmwoYXE7EbTtzHO+jyNK873R5AcXLjsdmqyDvO9/osKRX31LMRw+FU32k+2A
Qyjps7BytK2VTsKYi06INommHa1cQm9CmpeQOXhM61Q92r1ET9VNTD6SkxjWU7VOznOW006KJ0L6
QDzmAIWf8Tp483ub0c3JDYZWkIo/hM5WArNyqg8m3xApqJoO1MJ5Stb6LS1T40kTEjOXdOVhjpMk
SGtVBliXThkJ811ZkAXj7vIr6/IloccZhENmaZgKyVOTlINkU7uG8WXb5E/gSY/qr+ZygXfQBgUL
SqKDSD37OGmOOnGzZKx/rNaRhjU6J/9H2Zktx41kafpV0vK6UQ3AATjQ1lUXsW+MIIOLSN7ASInE
vjl2PP180NRMS6q00oxZmWUpqWAiAIf7Of/5Fy+aKOQNV3TvOKvCHRjD9DKMmXkwirY55GR29gtX
1M4hnXLC4ruCrCg7JWBcyIXhYfBBy02tWXm1sSAiOVtF7oBSEZfiu9h32g9uzvQaEwyztjSnW5Y2
1jNemusr0JOCcOCu2ydW9Y75IOOwwe7e+smzEUP6X9rR/ubn01ePh0Zn4uYL20mcK5HqB3R+D2OB
xN/JPj0KnWWY+JtxMm+wcYnn+Ly5rc0qKniBr84otXNWWu41yYwaenySvgdtwWxYt0k0lxPZjaQX
glHrE96O2Nsv+0oRQFebxE3jRUmVE90EDV4g9jxmKN5TM9+WsNSNKhKLVm/TZenpu0aae042jQoY
8jZF5Za47aVZsfWH4qkOCZE2jOGDTXyvYjhVbj59G6ZqhYfJNsm9E0nbiIBmOS9UQUFedcQ/ZawO
OXwHPCsPne7fF2Z70WpHrfLEDleqgoQZMH1A43CQ8SCI5sN02BWZxIEohAdY6+ymHpy/vdcgErZT
eYMSbt7K+FHfLOOuJqBu4kNOS4/u0fT3jM47yw/XXqxzEbl7yLLwIhp5wWNhq/vW4+SMN9IIWeDe
waqNXRTWq7aMzknOv5vEIjChHxRVsQSxTZdDG21NrnhIzUuC9XxeRLsyV3vaAGicGmz2apORM411
2dqch5kTMuKpMNGVtuoMB2LT87pNfn8xBrLePRj4ZjwuFJQi3t6+BUb3grM70pUVwjqGzCGBC/pH
6FYou/ob6aBx6LjpWr3A0VdfBONMkiO0divH+KXSzSfFdgTxbsIcYYFse9MTWQhJoRsJY4VOvYoB
Phd+xYxWjtWLVrAPe0N4dETII8fU/bH0Q5fq2z+FfnCZbEVaV+jeiaxiwJE5X+qm1Gi8y+HaxI7N
iiShUdpQfKtpwzF7tccAKK+sFnA3tZ2eIOKNmrUyRpgAU7UXY0SpGE53eRCtJ815jO2acV/1Govx
LTVDAuhqMuurHskGFFyTMnmh9OZYFqSHijRYF3azNtmvyOdNV0atr0RrrSTdGzh8cE/A8FOacyXK
oYmXj1lG6JsainYZa91RIwhu0WTkurqmPGAj/yUoco0KstJhpyd6E64o9/SnXBH4CVcbgTpxfMyB
yNAZT4YL2doxzeVkagfCnR9sN3ofY/Pqdt0r849XDtFNaajHAWt2mvw8ZydlRpNpbHCdGsqLEMG1
mcpNV0UvifZuYQnLfcwnd8WEeV1SkkN1vTHAzydDW5lB+KWm71QTiZVl9ZJP463wNCa+CS/aZ2W9
TOW46mMFqXfcJojRk94GdrPtt95KvpLy8+4nExxB60VVYhPFON6F5Xbg0ZIKeB2n4jXjOdk+UEc9
flYCW1es+5MivXf4DHj4tQ3YhSfm3lEbnrokpgew125DqHavX20c2mbf0LrxGSopYzPV3dkOQqD1
rl9Io2J6NOZvBfAGlK4NjcrJlDomDg6B63KBQdernaXXeVQnW3tZQqIKVb8iHf62EBB+hL127OlD
EgCK6ID2mRZ1GMWrlj+7Zrs00ZRTO14bGd8j6o+GeCt1WDuasUTVusmi7mDl4yaGxQPx7TpNJHNC
10vi8K7tomMF2pw5A2Je85IPJgqOhwFRUiuZd1UEVvuSxKQm3TfDtKKoW9kGqg3i7qB8Y+Vr+MMp
g7EI82nIoqeUUXeceDszRKgeq7tYys38qKJx3DLnO7pk7qiwpdSeVnoFqqTEorK6Y5PY+yz19xkQ
amS3+9EOONYoXTWSXCtxnFC5z8shjbs1sZWLOUQg0lEsjEPAqNOllcmWmZhgpN4rnCRnrTzch1XJ
ciq46PnxmKK+I2t0ZYfGF3wDAhT5Hn8tsIuzawPTlYyZeF6TGN+7WjI0m9bzfQvqamv62RmL7WBR
OdXKyTk0WQJ1r33M15ikzjbQgu0YxGs9l4+SLSWxohjzGLDbsL/VnewgsvobAqAjAcJbz0138wfr
tAOsGp/m7RaceMN+s/SCcoUZPAHBcjGatNSq2CYY3nhOvMvrEa5tu2z1EnpqegDA/zr51m7oMxKC
LHtRFPothvXLlN04GYYtmYTJIjah32ElMHJIj3q4qobqSChRxsqa73bRUrO13b6MmOpBlK87/4aT
U3H1amUwI0sD9ZSU9l05+JcJVzVhCQa5JWhqeYcAvAEefAildR3t5hEVjc6uEG+6xnzq42o3kFUM
xjLfpUI/dVFLCoGlYz4ltyPkN8JaGTxlbfoVolOw8CNUOqNWrexJ85h01hDZdZNYNrECK9vmIRqW
3Nv1pGGz1xf10onVapLhnQjcXRz5T9RkFz9ges0XeIdEcA7idJNWhGq6fqh2duMZyx6e1LZMqAoc
CNZtPFMr4wXWttG6LiJ3rWX2NVfdMdMb0lPFUynIQer7cq1G84PI9sd8yrlj1SntokeRpceuGt8Y
7z6psng0glQs/Kl9IvtgxwZ+KhpkAxou8JPlH+hLPgnm/iSX50HX+ruB3q+ymrM2Nds0djZpat4A
S4Lyqa46oj+7MQ2XKFNt2hK/WOOOhN6wh3cxXzYgNSzQzjo7WgXtLqTQ8OdFFSkkK0NARzb2yIta
Q8GULh4g1tyX9nRbeWS4lgMavWhot3GknZmaaTsqq/PABodWjkzIktTsYzcU+yEFX/FI1PBw8ap4
30KlrlXvccrhqMGpvITTDge24k3UHKbOZrBVWbgZRmZHboqYwzcNUrYZrzM13Lh9ekhaUps78QDv
czdxvOlAW4hlmMkFlTFCzmCKq7ck2rE43daDLJp0B0cfrpXRMkkGeqWz4PSGLlvlieAbiqOl6edu
AqiMlfbkoQdN2/TgJeqRwQ6+IwVEOoMNHEzovtLV1q7NtwqNEVuS6BdRGprIu6K3WtMYvXBGmTXw
Ik3jyU95z9tAv9GVeRVWzjncW5uoTj98SiLBnhO6drucRjmucp9Y0DbpNxp+HW3QT4DHjuADKofG
pTg+pvrFz5pdlpmvzGAMYoHR2szvYUHiV+lnu6SEXdNIMUPbwZx0yhzPvRVW9ZkxS/LrgKqMyr4y
+huKMNQqRnfo2wrLp+bOz5InTUtRX7RfYz5p28URW4MVbKObrgyxaelH+iylrbWo+1QGQzAn9vZG
XD/NQ7fK1ho45OnsA/dRhC58QqUds346mKMxk6U/IA1vk7CcycNbs7F2uZ3fAXXtUJvO687Ia6JE
iWqK+gPD8XubXd/iRJ3vd0Yujk4Gtg53v9TuneTZ6zjugk1Re0uPdcDdp9iEOtX1y5T0KQxITrMZ
yVxOkmO5EaN/52XWDRqFg1m0D8YQrm3prWy4ZLBiEI/IlaaIa877VY/eapgr3oPQ/GcfnilMOivb
ya651+2z3ueYnmQvMALWo5ozB5ybgt4UlPWZj3ZaPjvazNr9OsPWFx1i3h9CKCq+Ex1mIgxcJL8B
lk79+5LWGv3jyvP3OLok+KukhXoaE2Mv2vgVR4WdD68ph1mRN9kpB6+p5J1v2Mgz35v4JrQJ98pR
0NaMAYeK6XQdHJPRW+Is4yBLGib30lNKUbJuMK/xIrGVsrnhp/MyK+bFz81ny911IJlZxYEPRwsn
5VMg6ndFTY42Ln/oOCLDrrjh7wa6iX5u5oSeAMlnncfKNAADtX3RFfOC1uUCXme2CiJ3qQ2qYQra
YC3JWi5rGD3B1svLbpH6ORy+vFxYvAE2Rzm/OpbZS2Ci9uP8scJ2F7bjTYCHB+TqL16o3wZWz88A
cHp5hNi3kk31MP/T0rNtxsYOP2Q1MIggb/0TO/1jUkOg56tBodWOA9hoI9Nt5+rHyrJ2BAqvaglJ
vdDuU5PnyQvUOV/amROK/mpuL5yH+b9mU2PlXXFgNg8HpF+ZSpyjzj34Jap829dfyjzbiNZblbm9
c/1hOw0ZHsLaLuQVkpTMDlRb3Y/vUzaWwaXLxqKHuUAdNLOQ7qzkXWG9ZN0ZUgg8K3MxmV/MwL/R
En/bO9BUuqWff3EaQDO6bM3fV+JGNp/MTpY5YC6XP6HqAwdfwgRf5eEnJqArBOiPDtPjxRTPqcbe
WjU0kH6+FHRenqj2U9R890dxms+mvMyHel/6Kyrj0IA6AqRKehxv6jg+mzjBGVO+r93m6CcG3gLs
GmHZQNtKvHUZJOxbMxQnRobeDL6cxDVOoCfAxfKF7zo4D3M0CmJywsWgwFXMGuY3yuEJD7y0DduY
ryhsG1tsfdhnK7RXBQFSMHeZP0EHreOlT/pimm75kylFtU71/rOb+czcjli37i2WleUhKqNuCHhz
wfGgSFxtLHRh/9H5M5ChWFuOGkngfhfAMNHXKfRqH+J0ykuH0miJDWA0wtqGzu/BPt2qpOqZHxX6
Qo1sZhKj1gVKKawLPJgHEdQ0qqxtFBd40GI3R2v4VGcObCF0AvNW5mEjTKTEVpoOih17awfx02CK
S5abF77IQCHkhOXt7FITpskmarXDvAHxctlMses22ujMLkitQUmNYIaOpjVp/522vQt0+wGH2pRE
G9f8lgICw+Y/BIz8E7bWeZUahFDPezhiCITL0XKcZS99fw2cDjAOnKAoQB3VR2bNzGzK7YoZ6Lzh
+WfuqVHKaemoJpsdr6RQ+cpPBGwySOee3rylaTbtzD5mU8gkapcK9ZruB6+lanxm7u6tl8GE1b8U
KQ5QWJPdjEHFrxiiZ50dm+yRAfIiHLe4EwKNY360A/ua6aizHXlNBOwDT2s/ZZJdzZnlHelfxsna
p/mjcp9t81vSZSyWZN2JVS26eG9RpoFD691DB/S71pg/PEQTxoIkebdf3REkMtMmWH5jyfx4hHmb
Ok794Fd5vFU9Gm0zbJ6MEb7cYJHvSlLgV0ZaFsTIptsSvJu+TVU5PRYwQpHclyP1RgDu6wzWqzNJ
tCVG0rwZVVC9alYNscpMdKhkQasDrHhddetYPTBCqVqmLg2VCiywaq2PY3skWqNfjHNlwgJsGbWR
TBGPabCbuPLtkJQRjNvKjS8BI+5dkw0+3bjRMuwu6MJsrG59Zqtr15tMDBom64XQdjPe1kEhvk6i
m9KVygfw3ViS2tiazcmKW/thZnlwBo1wXIyAKnSSdbi0UoXqUbhvXcTWqchTJEIBFh0U1CCPiTpp
X8nU/er6AT4Lirp00bYBltBO2X/qJoGLizJ2SIHXSBK07ChfZNJDDMKKFdussON96gYMmkWLS9bC
DAJRLXMvkfeVtIxjmhac4HaQ7CD+waAMK2iqE/Hv7GtRQXTKaGzR5yH/hWmA139nnyO3HS6ckwCP
MlJ3dTnZ99XQRUyycgp2XFj3rqfsnUhItJw/Ua8IwgmO/CRcQaBIN1bfAwYMfhHejJpdbFt2qWBI
n+mbskVdDLe4wBwGwIoczHxpJwrNp8mrUQLwTUddFU+W5R9n5dvgl8ecCngCoTEVlbCEf+oZl9w1
QhJakdZ0srwD4gBWcN0nOSBR7dL9/H4auf0sKlS6WrdB+rclg2Bl6+52dsFWiPSw6KiP9OO7vrNP
vhMcNcd9dpW+9oJ4SxL9UUuCW6dwFgZKlbAy75Ujn1Df7IRlnEWT7oSj7R1KtqnT3uZ1N0MEHmTm
hWkCxkNcU3lzSUNSesPgFTEOaiGPg82LyQGtQqpT2sZFPciWQ0kB1+v2jdm1zcXszTOJNAfkEem2
CapNnaojSxyFpl29dJG2MaCyTm0Aqhd6e4QbEItkUKzq0LpP3RD3PBNw1MZqgPgMJ9UujRHTkxqX
zMICvYLrEPHZzk6bg06gwZ6zkl7Ear/FI3YoXf5ArNEV215caKy7JAbLd4cjMfePWTrgZE45AzP6
3HlooDA3WVp6vQ3T+g6+CsRUxLlZHW8nt9vgkuMtq9FWC4SE6+8VmBA3gcFZhc5ijyn37XdIgZM9
a9BVpIqpTHT08uzR08uXrkh5YLzvUUa0TDxe3PmcGKp2k0fu1U/a81wIqdYal/bQrOLeKNaD1N/m
b51UxqMYsdJL7RdtSDe6lT/Jet7+wuaU+SjrG6nh/mToB68qvvl2ddtXwaGP5S2gMMSUVEIhY32M
1qUqIZYZwAp0/VQmGJjbHyN3KJXqS8g0m3bzFpz6pms6ePjmrh4rOB2WhroieuZu5djCmCh4m63f
m6tmih9jTnScCHYZi2M2EhQ4+2SwCuivOoSd4tVNxvvYTfdtEz36Uf4JK69gu0/3KYaAI90gbLZ9
Ium2ZXprNHD/0aMgDPWQjdAZmV75taoGY2XXXH8YT2A6cb5kILrHzXE5e7vLMIFIS4iFY8C5wZTj
0OspsAydpBfVJwldo3U5kTkR3ku3ZQI/zEooNOALo2fXrMfnbpQn+Me7rsWMMOjXwtUuetN8MXhX
AzpM6nHGQdrXGYJxErxrNLhqTb5XI/lOje9C7Gqf+ya4Zj72BNBv7koNHx0xujQ8rdgBDUG6r4q3
HPoBzjTJMYbEfMjN4rYpUaYOicEANyGhNwtvBTMyQzbPsO4om6vijpu/gegSrlXiJrezfXPNuIYn
rpWLcgqRWZewapEDIZ+MoBuGNOZT+NHY7m0TAj5POLupPD/UvfEFxvi2UNlt5bxRYsyLNFkOEMqG
MWKOIg+9oX1DJfc4P09UoleNvQ2KW7tTNsyeLJF3lsrOLre+nZ0F5ydNkop9rWVxE6nhi1S04ZoT
mne21j5mAhvQ3FnN+1AQkfkMzmMgys+U+xKGE+p6L94ZOgT4Sqk7sw9eGpWcIdI8pFXx7LJzzX8u
uU1w2E4CK8rZ0L9sC+YO+XDyB2+FuOToTxYKYOu5EBEeJTMCzjh+6ZbaR1B4W5k4NMa4GGTlUasa
FkJuXHB3eUF+kK29Al2UCtUhIp/bn0Jep6yxFkGu4YGk1S5yjPYM35XZn1pr3ngXinFblvWpDIal
N9Vz3LtfLv3B+KpbjjfTgLDs8OGWO4j55sZldN03fHJeM0R6TdTum8Y9pIZ9LQxeatjWCztm87dq
aHCaN92C8m88I0+4/nDXeNxga7K2qongQ1sIoamImWpDXLU3iR5iaafvSuQk8291yvwKYLvRAmCX
TIfRK3FuKBArYCvLZNowEZBaGKr29RULOci8dnupwvDD7tWtxK9UlslqMPplHvqnObCoodPIlbPV
x3jfJdO3wHJevLm1b8WhKnoOniF+N6jAs5zXzwwp2TiyJq/bw/pjFgo52BT5MvajnZtIIOSUiWfo
HeXY7APgeh7cXR7GQBXSpZAo3E/h5u1rovLuYap9+CJ2i5Iy2kuz7TZOFQCkFQdjrNJlbcIrLIzh
Ek39YoCtsnXHKflwjfpkVsGGXe5DZPQ6bWVeSvjqCwj8FQyGdttjtaAKcZ06F/45Yr1DjpnDfV4X
8g66JiNgOd41BsKhLJ+DFXL/bWriYJnJgDqn9+kvWwNhCZWRLYurFXXv8zVgS7ONNHkKDVg2TKy/
hijhqLx71pEag1VE4vVUm2fTrQ2034jk63BYjUG4d5zpoWa/YKxeoeWBSwZxBZGQ9xrZ2jXN+j2O
R4uskEw7xTng3+nacFUhA0RlU3aH+aOMI+R49DtjholLMweFMI3BySMIYb9H1hrOqgRNNb8hS1kH
UXTTqfZQR+8lfMq6QDRbYoMrLO0876gT25GAZpGwb8u+3TSGt3N6mM0y1+5S09/iIAAaZcaPlpa+
IK5+zLuMbRXhr6F2dEQXlBEHPQNkctQzbiA3fdS8OBmDptlSf+umrKveGjCvzl8rH9pj7EBrb1/0
1G/WUVjdthUmhy0ARxPEBzcQgi44ldu4TvSNWQOQx45FamByrCTk9L7jNPVbKhJ/nM/RyLv3RfDY
wjRmooySIZ9uVCkIYHNLMgIUVmSTttHy8TkcwyctdPHf6FZD7x0h6T8k7fTYmy7AzMQxLKyy2vm5
3zIEM5cOznWLgnheXrGZQH5yc9zudNA7peDUQsXL77VOVZuOwfuqs7HzaW1t2HYFhllT05GXrkqs
vXyvcDaBVpHt45fTwUdhO2tHcNaCdopeV7f9jdQzLIu0DnhqJIjekdwbxuApCmGOt4meeokWEaFb
N71LBezRwTO4YoQxvQSNB33IsjEZHnrJge3bBwXt7aOwRf/mtXm0shzVPyk6lTtsCsadUyT1oVM9
CJqM5TQDg4eWKM5dWE/2Dj0feKDPFHTj2Jm/MsIqOZg2UIGdtFBeO78vd5GOExlxLE23QpWDL9jI
sCJvY9RxdGrVS9JQBdIhW9STNY5ShxINED1jh1rfiKK11wf61m1D/ehBPKAeyDoIOyrYl+Bgz4yZ
v3VOVx/lVDbLItL8Y5xgJFMYgB6TEUT3Td72p6FFh11mDdy7jGE8iDG8jh4yFXVIf4rYbA56Dg7P
OP+FaHHvTPvUrCcptQtTSXEI3CDFj9ow9k6lHpQ9EBzjJc0LpIJyORWQBXXqjQsCRAIUlH43ipKh
cwufsGI0sih6zLm4cppe3ynWLDOI97rjLn0D1CwMML2p+jI+96nACrkQ6Rddc2Mq6Ua8F4bUefRu
HeLooKL1UMefOu/tgonY8EBnhD1yCJLnehj66zYcggK5wRIUooYwE4KkZm6MUNfFvW0e75h9ESxb
t2U4rTOHG0qMxEMoWXDBQX79UmBHY7jOG5Q8Xv0q7ncBPh7LYfKjg425x7aK+mSfz3h6NHnDp1lO
oJU62yTFRuiuxllFVXqkgqCJQ2lXKBRSWt1BYKhjfJWicKp3EJa7Q2EH4xdqarnUbP/ZMCy17qpE
7H3XbdBjDph2GbHlrS2nerUB7FaQ8uI1DkZZuLA8B277mEmJmBm3w1jpIexkfDjMEBph3Eco1228
6mHUtosqNrNdmphXvbOtO8/A0kub6AZkdLYsj3AQI3jDCuuBJgN5eGA/1SNADIQ+OCqlG28s/nif
avFDkqQvnaFbu1jN6dVNdU16683uspadEbkZ8kE85YLySQxmjK+Fnl8TMyddY4r055GQ4oVbypzl
PsAWK2yLlEGrcpf/oehItdoq21uzNO7CyVi5ttjPGA6o4C7Iyps0QncyhbcTEgnLR7nN1Iy+OawC
TM2T5X+Uoi7DIEG4bBjiZgaGqsH+aAFflZe9ukCtU5MwO6cqHWf8lRWAHq5fDxnqt1ZT1aWJIeeh
TX1KZucxIZ8EkuZFY6l6hSYjXQUm+Lldlo9hiX/CjBV59XnMMhwI820elQ+2V2DfCUkpTZcYvq/h
/T4mTTu7g6EBg1oSxKsE8jX2CM2rDBkOYslw991A9j+/Dv8VfBS3/9tOtP7Hf/Pnr0UJQh6EzS9/
/McDnKUi++/5M//37/z8iX9sP4rzGz5ev/6lnz7D7/3nf3f11rz99AcOS2qzu/ZDjdePuk2b77+f
K5z/5v/rD//4+P5bMDj9+PufX4uWA5jfFmD89Oc/f7T/9vc/DYH/7n/++Pv/+cP5C/z9z2WhPt7+
+PaR/nHfqn/53Mdb3cy/Qv+bZ+rSMQzdFdSD/Mb+4/tPTOtvDpwk19KZgLi45/z5B2ZuTfj3P4X7
N8cwLeGauuHpFiYkf/5RQ9CafyT+Zuq60D1pAwVIj8iV/3N9Pz2h/3lif+RtdlsgJKnnX/yT0ylG
dlyax9VZUniOaeu/uPPaieEEk6YFtwO42MJWYN6VL6f1UNTlAhX4LijqG5OWf11Li4CpoUThCmyZ
zhY9XRMt+3igR7Kbc9KT22y62G9FzQW+Nac1klG+VYRVP6m/fcrPmyH41MqmvQmjcCXUQHdWOrvC
Q0sPvanZYjvQlWLlll1y0Ltb35MQPRGY7yjDs5tQnH94XP+8HT9+/e+J3/9ji/v966NBsyxOb92R
VNvcnh8NX8sQc9hGBbe6CUGXgSlMooDRjtP6zgbDPgwp1sakWXhNRMahxpOlyId6NUIgfRGtexCx
eRxMjCF6ifcVcPJMdRh+Y0hr/GyaPV+l4UkAco//sVy+x8H9cJUNGG9jyRTz5wJugczwTeQERPlM
s3zIq+jRLkC102DUVr6BBNnL8Jjpxs9JDzXoZ9Mbx6raoSQ3F0BM8W9CHq2fvXjny2PhmJ7BPZz/
z7zCf7yJYTTUVWDWxe1geOM5tTv41EP/bujIxyiig5OrEW2QKP+EkdhwISbi6EHKPyCcgcKF3ki2
VXBj42xxHs0igiKw6eKiPlEJBQ8l4EvV5x8WTsbLMBs+nTSDFK9LBNDxkG09Rjoq9qqjhoBZb96t
pnZvdF+3jznE7CvlAhORKDOQPOucaTZ6B9XSJzqjrLa6hbzD8FC4UFLZxx595dqbgnIXCPfzN0vt
Z0/h73fJ05nZS92xMFn5NXsTJXw9AlWmtzAMjLP0wzdZdwXNWI2fiBixpjVzSOF4q+1gbgtIo7J4
8pyi2YgkzTeDF6z7FnsoR2In1BPitIxbbJ9cB/HYEMe/ces255X/85thei4SSsdi35LWr2GkUECQ
Jnt1fltkiOZ4c1a95pyaNuw2+E9E28zXuN9puc7GWhwja9F6/kOW+J9GahS71n3sS839MjTpEaid
CEVqOMfpI8Bx7rHTeV8sAW747++x9bMRN/dY6NLSSWaU0jGF/n2l/vCiTLH0Srspolsp8i8a5oAI
zGP3rhbWh6JVfcg0bZ1OmntM1rlx1TFTfGhK9SBUmp874b3YWkazM3/E5V+tbTIfd5VvoETxKnNp
5eopnLLprW9IrxrlQ1qW0bYfrZM2zpMbO8TVjGcrWuyRpgLlJUWnP9XyRG0zLPFBwiU19tFa9f5C
lXH2UEc5jXt90itnvAPD3baDy9hbgZnRrO9JjphQACfqN/fp+7b208MFU3Cw+UJ+66I1cH95Y2HU
2FBAGhf0UYfpYQzG7Kqxrj3I2/0YyI1hdDzivC/2OEZ156B0vqB5to9mxX349w/tlyyE+aFxHaYr
DNtzIZz8egRlZqYx00D1H5Sdhb4WWUWpJuJHan2P0CSCyX8o5+uEZ2jsey14ihwNQMfo2o3U5Nf/
/8uZ7woHoskJy7n8827WSANSkmb3F5yreQmxH8P5SbGRpQwUERktHSxNkYbW5rLzWSR5wOPSMkA9
7FajbQOZ7jd3yJwfx8+PS7DHWpZrG3KuCOZl/8Oy9qvBDbTSHQDvx2vJfOqM09oB+mfahVsNj7it
W8OGdbGrEqqTJw9LlJd4XsZ4UEOSrThnJw9DSBtJYo+pSY32E0/AhrFLWkpriTPbsGi0Sd8ZYfa7
7PC/WG1UKhgbc3Dp87Oea5AfLj9jRZWcYfpFzhuA5QJW4duI5Wi6s2s/Q5dQRUvYhOlNmQx4Qrtr
U2/qtR91D//+2Zr/clIJgQJXuJxSrmuYv657w24DF78x65IoJz7ZFrLfwDGtnlImpu1MJMQtHa6j
GWBQiPeWFXbZhpYO1phjL4vM6i9Jyxgq7s/BOHU7LS64eYObYKtbrKMyxJyEAYymhfR6SLl3Ioqt
2zQUv6sI/nWjY2kKRxjCcfR5ePbzLa302gv7yrQuEm3a1os8pPdN8m3Cl3kdeUO2oRvZjWOh7oV4
gLClzoGf7aWN7e00MgHJZws3GmObpsI39qYb9qvf3Ot/KVqEmG+zkIbFhVLj/nyJukPq42hE1oWr
WCk/IBWg8ZpdV9nnPJnzm/x3acDDoyKOiGFCmF7Mg7wxxYVmelHKGu+GgckrIioiVvts3dm5hxdN
UZ7CgOIyq1zs83nZrIjZAVRjnwGuCaOlr3/zVf7i9fvpm/wSrdO6Vdahn7cuGUK3IIwOhhf/pjoQ
f3m32AqpRA1O3V9XJptZrBi0mhfT69PbIgwQWPQGRV1MW41rhNrA4c9AG6r3Pg+eEzdGisG/9TTG
QSbWJ8sgjLMFrAmOWK2vd9C2zxFjrCWO3t7GyMptHKBoyUSz6DwirIzeLvalLN/mFxf4Wj9XVpwd
rVipDUXTbgi850YIvCEL7VRJn0lBhnIj08RvXkrjr24v76LOkcSxDfLy80KpYwE67cTiYpmieYx1
796YnWA7Bdmkwxp8oeukYymJY0EdqPegxNO3cTDFLGYyqCmxeZuwYPpNDKH4i70CsZVn0og5lG2/
1hKa3QwI53DdyKV7AiESj/iMBBAzTPtYundj6ZhHXOOxRUTTcFsl6BXotUDyc4FtMDaAZWtph6C1
9KvgY/PWJ5LpPXXa+NavoZ8lpYsS1cjTtdvhYz2/Bn3EqUIOsH0EsCQSeC5KY9kzYlAi27nuOKdm
Qr4qZOA9xS7FSZPd/vv3du5wfz1s6FUtQ3iG8xe1wWR7dm+bNbLydMASHVHXptD7U1PpfIEO+lGb
GVss4qFLW6G7kUGozyanHhpepvta4cG9+V+EnceS3Ei2bb8IZhDuENMQCJURqZkkJ7BUhBYODXz9
WwDf4HZ1W3cPaNVVtMwICHc/5+y9NiC9iIEmTbPm3qObutVjc6InHO070zAvhgAkbcZBcexAYTUm
rKZ1P00UdJtwoFVSVJ/rFUtq85JD9rjZKnmkvV/5IsIi/t+/8n/aFqh9XUH5a3se3/1fn0DcgXBg
U75yXv1I0PRuPU/vjpMDEScASLyJNcggfVAyxinH33Hnfs6a3t1R0IKzi6xrnDifzBlOjldGlzAb
XrNauPt+xjKjLwepHktp3ZQG4hH1Hhuh31WVe/nvX8L618ib9RhlCyk4P0nH5Q4uK8z/2WWzypuF
pgzzfn1quFu06JSWA3sZQmIfEISs5zmjdhjyBEl9qvUnlEHlST5pIp0eoDqDRqwJJHNi3HRFk8PV
BdXNhNB46ruOcUfXIChJ4+SOJfHdpqFLLN+SCGO2RxTw6IB76pAsSjA2UNX/9+/3n5YJ27UknVDb
oTFoL+/r//l+9MvGEPOKcR/aP6NqUVmZEJcmMmbbGV91tBzIWF+Ni94Nb3OR/qiTznvsGnPYlHn3
GKn/fbD5t5LOWrZfOjiWMB2u/D9WLiDUlqkKCAy4zg4Mm4aLnYFi1nIAFL0Lb8V2djFhDX9fHolc
VG+z39PMazz2fQN8BpRr0L9N7aKY62R0zTj8PWpYP/7H0/GfzmA2BwZKdLGcJf9ZffY2U+kEFzpA
gkFeDJrlD2aKu38UTXbpgtTDbI8NKMs9sGGgblM9jG9ZtJgT7P/1WZbL8o/jrO24wpCUarYn/tkv
QJfeoalETefYml8bI7QpHRKSgREkyL2rM4rQX29nKNL5mJp1sotiG4JVM6MnnxvvWKckAIxzERyS
0tlAmwTI1unZ//qg/74F0GGjZSuWe+wZ8h+vlNPVnUMzeb636KFvgMSnB4V1+VDrtH9pcKFWjmyP
3ccD6x0j3Gn13LitXQQDqt8mVqRmhnNsHswBGu5/fyHcfz8y8OmESYXOMVAwyP7XF8IZ0LU7hdDv
cc90+3xQGljxRdnSIx5ABW/t2FSxgHqdvQ1U+dnSTdsiiQr3uZs756wJLmNoBn7btZVfWoW3zx3U
s1Yh9/2AHUDC8fETLN5bqGuWZlS/xkk3bug34hIKgm6N98rSwGPUEHusZmBYIXvbLye4XGXjVr/W
f4LmxLEEi/nJSlS9D1Nyd8P0M6L14kd5UV6oLY9Obti+SOurYRfEu6zFXmQ+aEOp7TT+t0kIOcYa
QYtSpN0V9pTltxIDWvBCaz7ojP6oz2hWNSqgEJPSbl3qEMunD3GUPHr9YPhOlVe/XNgod3DvX0jG
tLY9fLJ9vYSiGCKlERRmKFOJ2TlqClaNFs8gpYFPTaXxzjTM2SnTOoCwsf31FsOXzNEjmGJv4DZN
YocZmqzD/3GbTbk+Zv/6vghuMuuewQtj2f9s/2UFk5mwG/7/yo77Orop/Sgcmg9S/W4kPLzOqaqT
U9jsny2ueZBDNA7S6qc75ns7yaqnUdkwkELnFlrypwjY1Lvl7KzrbE3QxGBbY6TZYXpuSLFDbDsV
VbEZB4YkakLmMp1jUO3PEHIRG1bRPdbKb9Ny1J7zZ0c2j3K2qQu3aOiM8tRUeDqhsl1Mqs/SvFac
ZR7wVd53taChEOT5aTLH/hIiAgtTdcOJ1z9qMW6uAdS2gUeK9ibMUhxfpIZrOb4Kr6FIS0MAKoCc
rikaqBNQ1GSjlkclc6D74H7WsJCXzoKFankc0uRurKs9qP4AgEM1cWhTHyia8Tk0UN5rJ/tCh8U4
KMSqMReZeRhSoDsJ8tUtMxdySDh8mfo0fIooDPn7khDUWKGa9j6kVzwQxgLCwRx3I3JqCG32raAH
UEs9vrLl4NXKQ6RUlsmLFMoU5o0bAkArHjCdNfvStVABrB8+73nBSESp5fSnGrT56Ir4E4rdcB2l
+625mj8FRfGatfq5tfnJTTKVlKI05YCtgpeWNmxfwknAUOJoG4erDbny12hmX22g5INQ4Zuj9+7G
chzjYe1dmB6Mx073+gdTYIIfIv0FGXvrjojGg+7HAM4aZVb37XocSQsx0/mbPvM5gdUyiK/O8bDZ
00wmUKouTyiUSNcQAblPsVbtkway0azXhNPo86kam1Mk5voux4TJkE9eoMgaZAbQUGGPAkOSz/w7
+LFdz2Cxm+vqQea7Qo3tK5hH6sJlacX/bdxW9emUfwJVgLGDNEAUPXeMZuL6rutZPB8aUnBNCSxg
EC54M5sbkxkUC8uTrpXYGAocj3sNHxFi9+SmMhM5dzG+28gSL0VYjRxDWT/bMT4Q2/M41Rjp+qyG
lY2JEI0BAK3QM8E79j5ifefodA7XNQzdg0jvcDm7RtU8dnQd9aygp2Lo13zZz7FIeds2wy7vDug+
okQnssqQF9ApZaWR8sZTGOXB2VwgRVVLA6fTceIjhfqh5DxvIxGUJwtOOVL5mmiuod7PNKJuDiai
jT12RLYh+zcCVJ80AcTOhHZ1QG4wMOB099YcMPDOeuRPrTG+IbmA7EFDlxFgm0YfKHLk09g20Ukr
M3hUDd7ATsiLRP5N34Eml852XC7SwCgVzY4rFO6hBFgOkkFWIE+nR+kQQFezjzBrbuUlzvQTTymC
HJXMviY6rPVSfyvw3uNLcvv9+hRWYoIaokefJloCBGApNAEP7g4dIf0Jdc+TFY03iwbRYbYNYg6W
YyXTcPIaXLz7UdJOt2rI7pgoGKhF7/lV/YtpiK+xQS80oN9RnlPtvRNq6gYVF8/48rWiBrVZG+J3
GNXIOOAmwdphHnbRsS29TS9OwnPaHsHe4MUfbWDRMCSHubJ8XikchhocMI5ngl+3sWdr2nWzdylS
ncyMGW3M8qglhggOZaNfYqimJCkKgdJIR0NtKOcU5r/L7qeHpXvRNRzXKsfUidFL2+hULg++zIAG
oj/k0XYM4Hhu1v9xUUy2hh3fqTI5N4mydvMy4lgPcz2ooX2e18BEKmPkHGf+iFiaXK37EfHea4IM
Ic9rT6M0y13GukeroAv8RKQHvWXVHRDkrYvdWuKhUTtUOhgtrclvNXjNoXZeU6Wq6zjYqLVG0IRR
GPcMLh5TgAoYF3lWgJQvXdH1VZzn6pZb8ZI2bjmPShfisemKt/W/Da5cnNZ9fpdMkQ7qJ/6GtjJf
ky68jJX+McqKWJQyfiYhnniENK2fizzKtv1giXuLZLzd+klh0VhQ1ijUZjwFAcq267qY6lhx+jbL
z+vfClJm7YULMiAgsw06HbfNrN7IBZGPYMm+FMKx+zQpv2nF+/QoZ/zYsb7tUXo8zZHcr7cg08OP
3EbRVHl5dfOI/EAXSNNy7WVStNd7F2QGcI5r7eoTj45xNHmS/Dy1vyslkQ+VAC0kHG4dIebfw2EU
GdewTBGOdq1fuCLfr5/Xi+bq0KJi2Na58WN9XIeyeahy0Allq35KBP/XuHHoLc4mG+k0veqo1JER
dFdT8iFchDzPnQzsc2/R4uYQ/4ZC/EeeTNVl7iGF6kJDJzya1OimJk90bUO81A+lgxkv0gzj4iq4
j6MC0s+9NKezYEWaZ306Ju34WZYd/Yckn/0ozj/offL2L9WEAPYBuEUE/voozum7odz6rogEeMn2
yQnn6VwLktH7ND47YVNvp9llfDxrxaHpQOLxpiJMAINF8B9kVSfVnhFOhOCVmmZn5lgeReM+QlW8
cKwA71QLNs+REbHsiWOC8fRGvAbPS8SlJKG6vOK3+9Pk0lgCImAKDj0ewSkf0QCWxf2o/RBLFNGy
NPNyl9tCNvWjw49g2XDQUIePaRbZl6kU4hoEnKnyIcnOZlxzXXtsIEIq3y6hy4+aRkBhmmn7CtHV
vmsQYSw/Oill5NeDlvpVP6X7dhrfCtRvT2mdnwywHCn90lNeqKcMP8UxVjyWCFFydg+64vVHUNfe
VRTOHY7UAjgnwp2cyIzeXTZEvUlO5h+eKQwsIYlMZVwhEkMj2iJ0b1IXrRPl7rGsJHF0M6IQWQBb
WJYIJyk7PyyfLS+HqkevjR3thO82vNVeRWhHM+9sfJObCpHRQ5zUw2c7OYcaE+5dbg2Pc5mjyrWT
6ZyVvE6dEew03T0K2H/eGF+iHAFhmMIwp0/4UJfYPzPIuX8XJ7N7LKo6vRtL+7BW5CgeumQ7Ay97
JF7kfd3mdVXdJm8UN7f9ZC0wtwEj0Mf1vab6OYWkhO7Wlv366tmMyh6wiISQSfvRg8+X0Wv6uwyx
6S3/j9DybYVc54ohFhwfeMe9oYMa1gp0MPUwfq+Fxvrq4STHbtZU9R6Hb3w0dQtXz/Dbjqh23PUP
mVgb8rcjQuPhFuvxcV0to7h3TiaiM09RZFmKPKQqPaV6n13dsNlAVXO3wGmm88CRm70aaYRQKDkZ
uR5nNzUIdjW+Mo/8GW0Afo6S5xx39sSjBPmttGpsY14rUQ/Hu756nzR2VzcqybiEoxwUTNY7r/DX
jUv1IjzAPIJIakFEQ6S5UxmnQipA1BWbvmditE6e9bY9xwbqsFEfiXWA4HqZhEVM6DJBWl7nLFkk
G/hiRz7XiYBaNI70wNxKHNdrZYiBLaSv1AUsrDq2In9FjToh2Qqrg43xExFcmF9y1NO7nlwc9hwj
vSvoHYXGMF7j8Je0FkDNBMyT5UlsdNn94jz5KRYULB5+3ljSRacgxzql3QdN9JK6TY+u0Rgf0gpL
QpyXiOUq7Rpm5wprw9FMw+9ZjtWpETmU80XEmNq8FJUbgVcFkUswyzQxxe2K8/pAzRGrUDb3i/UD
IPg0HdthMOCfVRcmtGpHl/ZIqFr/hACSOzWA41dl++S5R5xyoq7StzgxeqBHFZouMTCEENVT3tsw
3UUQ+zAIOKvM6YfS3mYj7+F0Fqz9sORVrBFxUriYZDUiV70QSPQgHnXLjvdV03MVYff9fYrp/2vY
Chx/XuaznEXMPRpLqvplp9XDrmXJppi3XONLYiU+hp0iS9Qcl3xfXPNW8di3z6rXyQbMh284nvEh
UhiISsnujs7yCybPKUIBcNKHjrDdpXRjSggDBk8nU2/wLeGEYNZ85kSVIib07CMn8+6w9unxw9T7
xoAM1sA96Bmg7CsijA8cOVC/6zmW13IAP9HK8SK99JC1Q7nYKZ19DGTmaXa6cjsLgC15V42LlCM6
pDW+i8oyvfvE9V7XuZBBItbOTfLhvPYe8PWipqzFg54N2wQezyaHlIGNA2ciK8bzDJwK0w8HcImF
oGzsu+G6Vhxz/BR3yYCLPUz4dOYhDFOU68n0rU3Rdzbl3ikdc45RBvyh0GXwqwXloSdnizAH0hqX
5rybePWmXzAkNDHUrsz7c5hemoYWKlf5V5iYz0ko3kB89bdOjN+OcHDQBtqZdNDabwrvJjxyaRJL
1y8BFCE15u6BZhiiHEtgGJXg4pU1PVRuvMTTRfEtLtN2EwTfOuJE39JBlhey/GHIn7WHZ1faR3TC
BNJa5pMThL2P1rd61eLXqD8QQB6/RRb5XkNQZM8t4zU4XOppPTU2jM42gwBRtRwHwhQqHTgfKLPL
t5QM7W5pCo5Hlenfij2ykgdJaORNjx5jryfKiEbivhLpklo2T/5E9MyuzaIPz3WTQ5Gi6KkHj2lu
aAAKilTlq2qI9kAZh9P67JAWZW8x88staCXhRwJSZR+o8KB065Osht4PZY5jJkwf56y0TnHJm9AW
5k/OrQSfLoNtDNlfcor2djbOTzOzLkcYJanv8b7GxkNNvqhMZPoejwOuMy1NT2vzAel8C/Iu5ZUv
eRIwOWCxFUVxB98pu3HRtpHu3rSKnBJGUJGr6Q8s6CFSNc3nvGVR0DVijwKFU0MER88Aqf0LdZaC
McY1a+MKSkFefZiy9u5LGXylQtIbXCrfIdefoZU29GxEeKM0Jz7bxRMcVed2HB0/K4zmmEM8xUwd
P1da+C6lnG4dddUmJayGC0CXeL2B3SB/GxxcH8OnYXIDX9Pa9hTTM7ittzBs5JasnOnO6R+Y9gfE
msIfMLr0V+/KBhFwArlFCEYVXWzuTbKoo7xyuD9owSkzS/DU5Z3oCqaBpLPcx+lNae5Xlrjps9kV
v6TuBVsxtQ3gEnEF+G7cANK9o+YjbMoof0cSN5Ydwp+e0heX8LGNociWiFtqAX2jcwExmNmXv/sn
fDeSGCPCRyfjOQEQtWkzD4h/Y9IoMX6Uovko0zl8NGllIBwLbn0OzE/IgbUow/4akk3xTjrbuclx
RY1pX2HQTxEY6fbHIAbOSCY7R9D2r/S/uV/9MD+6I8SeFsaNJ6P4Su6lc1JZRqc5VNOJr/0cmi12
5CFonzFEF1t/iADgqGwxb/TyYs/NF7AYpzHtL+lk7zb7hRBp9lvXfzZQIircPV8Ew77Xgec+lra2
d51AkayhkU/NS7Wfq6in8ZX9pPXpnUrUcawoGYTzKj2y1nd+RwbWPjZ9AMwpz02W+22CljfXcmuf
GiKDQ5APF2sSf1+npsGEOgKQkChJCR+BnI+WKD/Db8PVOT5WqYy+8OVYmyjwyQZKTy1ik/sENSGW
pAGts1RUNdQ3L7pefM2JPM6siHetlx+KnCuKwQmKgRoXREtc0+lov6c45HsFk053qn1XSzuqdRv2
j17dBTFyKDW0KDsizzmnNT2mfsxus2n9CaaxOmYtagA386BLZeG9A1l2H3dddufE3sL3s8k766bx
S4eyRrQXxuy+9o64fg8BB3kQkB7jE5CGbfFnzqqHKZGvMVEXUPFSLAZtsJ2RaCkiPDSbvE1lah9c
GHYJWhqgKzgtTx8OWa4apwQtLI8TnMa9HQfAQ4GWEMKZ7OgQw3gSTy36BrTZSLKz4WdXZtaBYfGA
iLL9VUDb3wROrl/ZnuatOfmyjAFQ5Ab8pLSlU5nMezZhmPLQegmwonjOx+Q6GfWTaEJAPgpnLcHD
51qaZN4TtykCexfkwz0mcpPFmKQMM38lO53+QwetwQoeVEszqrOoVjKafQRLQDfnFGFPxabDTu1b
tXtuXAEmuaxQTUBEoZ8MnJ0p3WxV2y7KaB2mHmnqjnibZEZ8gJEhDmeuLZFgEb/pQmHKqJsE4d5J
Zrpkx/xugB6zkVc9FxYMemT98UpmhfZOX4idIvD8vofWUvHyHYppfilGD+ua9l1jRN6CoQAmFuag
641g27OB7bSZwVONJPqU60z9edK8Xj6PdIsBj5g4sbSYZxfiWU63NQ4n49xDEslM7+Dm4DzRPeig
XyhdpwYTSaIbVBkuluxJv3n4HUbL/hYDQfYTvExSgCH1Z4yQ8Gj4dsSeVZl4iGIOZYlrnJdpekbR
hY6gprABZ11F0Rsi0qNeMzch/veR8GvoDmZZ7HRnOAWa9E5IUP+oaAYU2eNS0rC7VNPkXGYlntOK
iKfKwUmXOYz/dC2/BiUdKUR9+YE4agg1+X3onuooQqVI4G6bQmkqXSSd4UwkmCf24Jk9K3B3bjm8
4Lr/Q5eQllXz03Y97keKaZwy79SM5IEq0IbbLE8upQoQoAEzIA80AODglv7cTy8yTt9nZ/Q2ucc9
7rT+PuRgT7XqFzw6W08jgE95Y7qFibxjv3yGif4nder3KDSeydPcRi3Ys0iPfyZ4JsHIPpj8TdJs
Q3MfW8ZLj6J109iFxGEc+d4gf9qtrPfQDADqVrV7dCN8fjB0+OCCK/gUOpHDllM8qCCGpC/xqKU6
RnRTC3bTT04SvV8ZTnYg7WFrB+lzOJNqNUXTT6hn7NwFpzJrdrS92RqbCJhAmgKFw/8XS/FajnpB
myeJmRQ131nSAK7rE+wx7R+774vj6PRXzcOfMyTlebRJ3M1t0JQ5X8ohqwqDWeq3k/Ho5uk9JKbq
NJJW1eCEJemYashEHI5F4xRgaOcZVtMeBughEHxAgwbxudTsTyNK+jOPwrvo1BVrelaRYeEwKDrA
2j1AldC34HbOemv65M4QdNE1O95/c4dsvDtsUXXrhH6PJ7IKsn1o2i12vcXXZ8sailboXIBfnarq
1qYmHFJ2xyPj5Q09Nt/WcCpVeNWAewl3k8vo18irBWjCvmhge4ni6opj4j3DOqf0aXC+qtrZIf3l
rNCcNDO+B0hKDGYwbFtniO/6SN7bIdqTrJgudt5dJo/wiuRDReanl8Fm1AL90DT2Z2hE38RXZ7ZG
V37BdqusdDemzAA82aGEuxxnj5lyz5PR/0otM70NJK0gPAORXJYD89uKRDPReZdOlueEDgXIC5IV
7TZ4MON2eNCYuZR09mC0mce26cYbHq5roqXRAQAFC1bFU8y1GLD4ETgUKANEprAAdYeZweZtfUVj
D3/HIw1grJI76qzm3Jjasxxa/QVwaEEnxDSvcw+z3FLuURMxOrIpgwJWDB+jVuY3Q/+lAmIaNJVe
m8k3mPycHaPP/CCv1M6jn0WsO2qLiso/dYLnudSz09TBR26kjI6DqHE5rOxdhgtOX5YIZ4DoJLl0
HqIljKsadRrd9S+Qt5BleZ2zxTGhIzp23cf1D7LTwl2HGdX3nIIEoeU/GIX4tmddntd/VQdFu4v7
mVgEs5J36x8ONftdW2HDd93A8QdPqXMmvN8J4Rl3tGPxi9EU2dkjk71CiIGGUatRxRFeQ/Id075p
Smh5EytW1SaDOaIkB6dEJr+0CuI5oMFNncxko/+IRNe/MG3zhpT44FK7rPrY1JhwOmkkCrfTM+rK
0+IV2PSh7W6IFEbPm/8JQShdopA1zZse5Nyar245vtc1mrQK15w1UpBNuF+vmvlsGEBQMEtk27Xz
vwquG731jrD6lEZjFq9oRh0Vv9UcqnE6m8pyj0Usq61KkSW5TfthxGpv1GV1cOuKjOzEGa+C3Zwe
s0H7FPs3E0+A3f0Pd0LWLeZ9OUz1Y5eUf38DrcZnr0Li6UoN1SGAzo1seIybdMkkb7ZV6SL7bjnZ
mkNzb9bNRyfr/tznJNC0Jjpwad3IJzuRcEaCoCxfVu0XLtMjYU9MmZdvMUKYdFyt3us9sIM0YPWI
AvdllUmhD7OuxEohAKZHcSEUnq4x8ACt1+jqT+cA1JeALnkBWjxv1hlZ0UXl1UXz+VeHxiiljWT1
PKFC3/CT4r/9vjBmGjyl4++CidXOo/VzLrI2YqhXqk1I/CA7qdvf2R4/NqWtu22oUHfpNJNvqpnG
hgx2ENpzeeIfsoMyLM2n4GIsz4Csm52L7BhW0fQjVbpuy2yLcBPdvLDUeQCHCJuG6HhmdtbStLXh
taiifvPIxrxPjPShczrYRgodme22PDfr6K8FQBx2hn0nXe82eCgG46KuqU1Lzul2l+5Q1gC473W5
VTwTqHN1C+SzeORUnfnrtKZy058N8r+NJS35rJUae3hzEYD2N7DudEKeOcHblSsP3cScfIjw3OST
P2AmvadpdLbbELNyj+U0Xk4yhfe35wnOqt8BEQT5S0TBrYZuuzFjO/CHrtpaBthNfBPMY+zhOXd7
TlxND1N4WhqVy8gCm65rNpcgqfqLY13JkvMtw1FgvIFEUQZHPkqO8ho56sXlFbGtLno2xsLXBkfc
kbVzzxX1eIO9fGtEuKRHK/0WUVv7bYjxdL14oQNGhxxoeRgjET7+vXpR6t4XefOgz5RiVZxYr3JM
j8PSP8ZvcYt8jdkDG41UOHed6hez9+iiAcUeZEewWEo3oxUDCWiiEcegRQAgrNl3inzcx4FN/Zz9
7ehWChGUHryqbPgxaJ3HLI96eHl2irq8t6rxe+r1EW4AuvQk+L2uNvNcuDBTFBogIGoK4AiNBedS
1p2B4STo6dQ2ue+NJK9rdOJ0Mnq9NmwfZRUih22je3fMoGAr+hvjrpg8cC35/Nstp9cEYPcGyOt4
ribET2urwOQ8/tgawZ6z77LghTNheCWtrNskKGh59WiCx+WQbLuM0E00OKg0dSB/i+eqJwMnbLRd
pt9NtHOA/zEKmwjmvBhJ9jYuLieWAXlpuESbOiMMwdVz5pGLKDcGYLxQsXbru0pairyAoPajALGK
IgJigFRDqmiwJZGGDQ2d3nPUok4nW/SKGjbcWpHDjZU2CgLgJ0ShYMhqWsflZZ6tw9qRp5UAc3JE
TrUMpZSC+SWjxl+1ewNnA2KHCmO3PiY0e9xdQOPlAKvUZP42EnGrj5+JBv0zt37aBsZoRdLXWXOq
s0mbFwszVP1lEgpImOEDAfRQp2KDgCS+PEU2NClw5JkxvxPUjF8V2Y1nK/tgOlN9WL91kjeoYZdX
HIT0cHTC4LdGdNT6gHQGiM4U2tEdhSMEW2+sfjkZ6o9w9g4dR5bnSaLMnLoni2rzmCZDAUqvdvbY
lj7IXs0ulTlz20Y4QzSo+/7FoDZblXdODDK10+v7sgCYvs5AeE5txF0W9T88G5Rmi0QI0twg7Qen
r7/WhpaYczJ1A8CNoSjnjVkBjNBdvdvKRYuhMD+cAIVZVFsPDn2sbUB2om+2IXOB5TtOibW0UV9g
hUo4hV4MQJVIuMOsat9ZRL8ATnJf5nnocykZavN4LLa1BuXwOEJIAHYQ9CbIExprO2Ew7DXoRdMt
JDWFHF0mqUF0kbCGGRoDJahyukVS37Gkuhz4oGg20Hzsh8BFj+WFg/mi5dUdwR2n9aOHMe3hso+m
Ay6oct/nMTqBGqOTKWNj56hX9i/jWYZMzCPgzZJGKUcoODy9NuyrReQSzvj/etM4JqYXbDQgK8vD
jxzh0wZMft/SWF2HOiTa/CZEtd0VNohEXjtgUgbUFzUVHPNi97b+Ws9N3mZlckCmbYxOqwCFWml3
pEaILdaLHiL8HPg0tYnoZCx+Kmg04tLZdEX1TEZTxqSWXBbhqfY1aNL7hq7RxWvc5Oho5QOwg/Eh
E+KBxMoUE/1bV81/DKuhv5Hbw2dfjJ8teTJ3jIgIfuBbzKSMglJRn6Odkj/AGOIBEoa8Iy39RHVN
pRr4LFwpyTLxe6TQfWgVUBHaC0vaWW5u/064qoT1K7yi9dpYVW0jrk6CrXK66awG176PG2gx68PS
m0J/bHg98HSqF6D4KO+MW1ZcaJNBTS702K/3AfWRSXsC8nLGthl4AdnHKu8OtexswrGgBuC2cI+2
BoWnM3tuP7vioUMs/Mk9ojJz5+CYhfpNS9VvGyInU+/mgIPxCFs/BuZNyA+F2M0MHNAPUdcfgFn5
TmBnhzIbXB/F5OwjM1/IxUw+lWl8OrnZ7Pi54Slj7kfwZgM/AAo+svY/SejlD3pN/1WaNmOsmIiE
yvwgqBmISoOwpFCBfmenHSeNVcpSQk1HqAaonMgpRCak0Rxnb9BvxvKH1bb2JnqCedrf3DQCes2G
EYZev+8Whf0YqOrXNC+JEvXsvsxUtobbJW8MMax9NyIOMXhl98iR1HNUj8TlepR9DW9vEv0kYLHb
NZBT/q7Po6qz7QRscOdoXKA2bxD3qOmAA7o6lkoerKojm4sj7gmTwR4ZMVMWazqOLb8rR7ez6iKS
5jMfuvKoOqYkGSOLk5OdFZqxI/RJUlzdxtg7FjqZsGwFqNkKTisbyy4n0WXjRkIeTOCr0PCoUyvH
g33EWRQl4MU1+2cjwrlnEQ231SuX1ucMnVAT9U3rmx/rVmQGfQa9JLNhAk/HYh7da1rtHW9kXqL/
iEXFmCNoTkPVMpNfzrRGK69lYsBd6fuE3FDwKV1pvhc2x1tr1MtzV08LvO8iykz8XeMQhjHktOIv
GMTuo1100BwjrbnZgfsuh+K+D6XLEDd+myJrfECFepkscUnK4IEvChR9QfB0jXGjuSjAs0LQXFde
it19QhleOcyKW77/QsrhqCTtU6Ghc0jz1uQV5KY3PIM3T1XyUhNdvnVDGiIh/tauNGi2yhJjX5Ge
GPchm9KcVx7W9MBAMiTeqFpOchwh8akxJc5hoenQVjiMWs8t4NyT2Vm70k5uOcmPpIXRIOlTg/gu
aX7OKkDuD4U2dyrmGIpcBRbOyBLRtnJE4ns5ZtGkaLTTGLMVKkSbZ5vj7pauKXXlKq8ABXBRCBbU
GD2LSJJhNx9AI3nUsPPZNbw3S+/1y7qB9QXwyrqsT/bk/v1V62HaK5M7REPqUC2s9XpRKS93lpk9
yhqtPRpzx5DEPBWBLS6ZjhgEidDN+b0WcGW107JcHBjbEZS4LHn0E6BJTPM21Obg3Ns1ZTOrvOjN
H32JMRmXCMVYEANIdSbgH/BE4RSVS3HySEx6cLFD7bfhBT2SqKJ/lURyblQngqMaQBInlW5vu5yX
JZZ2TquSaiAvk5EwDvevNjhwbZ1wNIiIJBp1APAdi7RJ4eCBK7eq1DLfzrN6h7O65Y2kIs1k021t
o/TuuXu7CY/gZR2aJ64Wn2yU+4tKSoOR3L81S/W1HpKVM+tHS14tjCqItVoTIQcY9M4TCZZFOnIc
ujzHifeZVA2MuupUWmRUI0Z+qpVZnJJuQM/SM28kvKscfrRQ24+NG0176MKoNNr2buio5DLVktMZ
Bbk/qCy88giJln6sYA8hpOzEhGy4m0ekSr3L4sQC3QD2pDaR3q5xom2meeQFeyZ+VU6VwiAfrwoQ
Sg86hKI5FskjaQnwvsL2wO091MQSy5hsyihJvsAvjpuGeNV7JCphykiotKPPsHKzXUnZDKQwQpFi
EeygGpq8VQ1o07wD1LpchuBXYBh0RsYJe1NfvNvR+DWbfc7OOpxJ6eEVC+jRy+YWODqpO7pqDhOp
lLYzp3eNne5Cz8mPRJ4zArbLo+BV+2ufDpFZU5/Rr1ZIB5UGgP//UXdmy20r2bb9lfoBVCCRaF9J
gp1EUb1svSBs2Ubf9/j6M0DvOGXRCvHWvU/3oXZFhXcZDYHEyrXmHJOZLEoPhKRqsUkxV93Q2EQV
od9maW7fn2pNB0hPazLD1Y1ZYhMUz34SWFfDMMIltMlSGcS9h1F7KbveQPkWCKoMvKgEdGXbUGO+
gjrl+qSA8AaFtMm5MhOIybZOT1i8XxojZxWZVMUoPGUuGMhJejkx5DezbR/45iBRxihPYyLRt0m0
i0gklIP3msk2XIUa2xWtgBgkoaRN5On5Oe/NBDjI1JKINOICAl7l0O0QBIXkwWZojStM0K/EIXqr
z70DHziesKtYtm3YQhqAP87MmWVDZTPmjTieFIdx5HtHVcBg0vfkElPqdGzcbJWGRAnDMgP7uj2p
DkQVW6DCaDz3XkrEHhOxrDbgP8UL8smLF3PUXtouUO4bNRR4xzIaMUzMIor0WF5wZ3x0DViiVUsa
uimkdW4IIk+LTg9xBUdVmyzE7Va2NsO8OPjlDNxvFvSbgS0FqGW9AgZ6HUWAHivixcpm0LfS87X1
2Mjhay37xW5rk/LKZtb71VrR0YPD8U1RzGIBKSx4AeCtkgocXZD2i9lX9l7YD3sFIoxmOZbAaS7f
OzjCyum71lPs35atTHpwgSuPvamwEJFljsMOGZUnnoUJjQAIBq+CgxjrxUWH+Xyk8zOxhak5qsTb
pllnfuKurruoSH3leNodKplePWcMhkYJZbnMshIJxwhte2hgj8ZUAakY6KiwXb2yrYGpxYDgVMyf
UB+pdlW9JiHdsdgcZmVQs+xmExbMAXtRWvrWUI364fPnWX54/oauzsY3oUltNjX+YQ5jr06fp5mU
YyELd2T9PHpFKRfERhrbU8FBb2cVIB+mC8Hi6QSK4p52+QIDKKRLa68Yxg+/UN0hq/UXIMF7gg4J
fC9eCC2P1pn14lRdtR57b1xYhKu7Tj3FK69glcqiHGqyEJnbo9zd+Tlgwo6pOjz7hl1LZl+A1vyN
5pC2SrMFIwSGOFhUZ9AaQnozswcjCY28Z8+Hyvimj6Y9QLDi66nWO/2IHlQdGgcCWq1du6RHkwfk
A/tDUJ8xP3bbntzsPIiuMgfTRYxytM+Cn6bx47QfURs73134kf5CinDe0EQsIW0atI5+tujQydSS
xoakXkEJcMswXFk5tnl0pg+S2Q0kSNTUhnQ2vgaGN0qj2u1J49olIdKx0Xw+CT9G/tVdpjGnNPQY
FhlGq90MkWczVxkofEBUmgz8VfLoZ8/IaVtZi5RfLdSY/gjvmoIHOMxchhkW4Ez2nBe97x9eKbgG
1cFV6jjnDImcIL8gSBmgQPSulkaImArM9w/SN+FWdJNkZ4QtlPxuF9b1XlX0fu0L0JS1kacLzSwB
yA49bRYWPXSxVkl+HEXQScxKl1dfOTGirYQ5ZcsM5MKv9PeixK9kgEfA0GJyBWdPFyyiwswU/NR4
tq/VPKTJWIUJ4ZxgUNpkbtW0fXodS76OTdjkrh8B9dVrNuoU2b6ft6tIrUjdUVTjOqoTUuWoaz3m
bigTCa5PEnk/pfrXoih/Ia0ymNVh4cvwYK8x+RMJNfcLSh2/WI7zpu6d/akI/fwixd/OTVs1NOyH
hioNA87A+/ViJnz0vhKSYEdsNqqasv0qkth3cVA1DH3hg+vg5f19UGv2rT8b7gHi5YzviHsukFe2
cbWvGsNY9Wr4BD06XhEs6i2y1h4ufKo/+EjY/A7zosbLQ77B2VujqJ1gEoL7K0x4heOWW4YZrkNb
YXsLVu1ir+hzQGI5tqx3DMMdIwMY16v58sJN+9sOyZnYhgGmmQ8WusL3N63XSm1SOmL/aoF4LhjC
X41Ty4NcF7UkKjQRNj60iWzdkCY2o6WrmA9ymQKeZfk3a1shI6fKL/iCtb+XflvFnMnTqqmOo5tn
9wdHFg6PjFWls2j4prPMGKGyGMJpi/QewPr8qonMWqHZ16k8+xKkh87bZTDzHYPqRw68fIm/L17l
CrFrQWltILkNB61CMZmr9i8s69hFqEMuVDDigxsqsGvzq85YElM9+2pR5OWG2tfmcdb7I9slEhL5
vUNM+er0NtkdO4MSxzVzZ+dnzjRYFKH+u7Wa1O1DPnvlk1z97+sSm2XawoE1Fyb4hd//0Hi5FZ1s
ZON4ehk1q8DOYolfwwRxXTb4Nog4028LBfj4iXlz6vHBPb1YlnywjvI9N1QKVdWRfD7en4hCBpgz
j16OyRSNG6nwxY3kLqIoY+QODoMdGqxzxtfDFFPlz8LYnGrOYXK+RClnuXaqeXyvC4BzvtJtIs/Q
MOEXh1OnwiAnBKqmddBry7/wsnxQndqcOVtzU4A7IGL7/alLcIDUIqZ5nNPtr6yyf0my3CG5RK0w
AVFjAGhiFBWkb9mgBleejTmnhs1/agcpaBoIoA/EP46akeAbxUn6DaJJfRu3X1It1zFleb1bl+Ih
c9i8KlGr7mdv2+dv/UfVBjfe0Hk+NdbK89Kq0GWq+NKyj4HqKCD9lO6xrcltnb2cWZC+9HZwDHpQ
NPqobRg/WDCwmRblh7zHUHLaSf/mJOXdNlviBsNmasbDTX9lYW7ph9i7//yM/8blURSB9IOWBC9p
1ry9v/XNkOu00FvjeBJLdgbaSD2mX1SP4RpNCYPtyXzDoeBhXEqPp4dX9fVDatAXs2UryaUaoxs9
jHfMOGP387OTf6N7wKoJVlFd0x0bpf/7s2vbIjenSA9vT1rN3GMgiXoA0HjC4Z2R/dZgIc0xrbxc
VWH/UGbB9rQaeNb4zASxP7RgFx4KU7xoaH32lXmHvJToIL1VruvCGJYqHXDVo+JuoO1xqN/jvhoC
Wx0b451iKSARjM3JABM7zRulLOHUcQxL2YvdnoC+ULT2zppFdZ9f/AcYgpl0OduZbbY7f1n/E6PX
FVKNI5rWfB9U23/McFrSMdAI8EbzsgnUlqRXAjRJ7PZ2p+FHEuvOrR9d4Luw0HKj3+95OAfThARl
cT4UGO9/CFSwvT7VWnB7qqt8uuO7IoXlkZNjHGdwqGg2V5IeVjxZxzoT1AlpEVDJhYehsDEmYYXp
TAGfT519kRF+muarx7uIdvauaMsQ6ccA7Fx9Tgqzd02EhevTP0h4KTaiSQOX8oJxWRPeZzrNXKvr
pmuhdPZyDMHKnqr4fI4wanNkw3EhH8n7Fjd1nizKyRyBomHZacOO3rw3LALVanDV0XFQGcoMLHlK
DJwSy5xmTM8puQ+npSUz429JCG06rMQhqXOakX66kmU7B1DXErdKApe/vbJE/q3t2M21TAAWpy6K
qmOxisovjjniwQ1R0U7QGxZxkJp3MK2faacgnyS+oRnSH5meHBWUuGyWanqs2TUWSXnnk5d6UvJH
DU7bSCfvEdMnM5RW0CKb/Guo8/d+B/PY4JdjjIEkOcWkvCvwk2ISLsI9IrtfhlrBaPTYiDrBjzDr
jev//jkFITn7pkHSqfr5lxknR4wPj+f01IEVQKlT3aR4DbQftjqgbopHmjRiHHenefJpDbHbutp1
iAUunMsHC4ZDjaqBNNRMVuCzWtV3mNoyUg9vBz9ICZ4ZTffk3S96lagtq9ueTuGEcvmp4U/csGEt
lxWkdiedHgfauauqbtZePMcICwK+Lpzf3zgPdIcaSndzBpH91cUgoUdmfWXAQKL7Sgdo6ae19rVK
sS22RVk9i8lzgwE5fQoRcisn1OEB39uCpHmWKhPegy2/Bw0WjiAvBGloAakz0cWi5kTxef++OzPf
R4NGBm1K2mcL79h5TgcMPLkNTOUaWUl+TXpmfm2J8bZWTfRufLVKI+dkdfIPA+QbWDnKpabPIenO
aB0w+uF/FaOrJk2zdFrgjacC6fRAnzaaCrighdGB/lBRdBpjDXYiabUXa+r1g8Sid2cAU4wddZVr
hen65igX5ki8kJOFz6mT2ldWXf1wMvlT8F3fqLKK3YJImAeJFMUtvMk/JKb2OEi2v33BXkNXakTb
XUwpVPNwjDQzSXkLofGHlW7vJIrqpUBuveOFT8K22Jlt83xS3hc6jlWFWAay5REPlNGTyBlGxjis
kT9XxaEiWsmSpJtT4gl44klHD7DBklUU3hUN+J9QH4JNFQ35mpk3U5XArA5B2d/gtOcmDE1+n2sI
SzUngnhZ4D8usUIY9iAPfU1/SwHUetsy9dkkyliQJqQjesb/NiTNNituK9Uc9jY691VUZtd9jhw4
iTAsTk5JLmc/Tjd6Gl9VTUP2RtCBCecQi2iwBEkmbO2LLtYPhXHbhZmyDq263gljfE1qVJbDTH1I
i5pQ0DSmnRxishRDIPd25dyNKnl3EW3nMSnvTsOOoZdfVa1lEJr4j+P0Mqke2JzYuWq8DvMpJfHA
7H1HV4tcFZQ7OeKcVcmosSf9wQUvP2Iz10l0Q6fD1MXb26Fv/tBC9HDTJVKw9vfmnYaiADJrgy2c
26Lvv2l+n+vMrpP81g8UOuEy1q9UbWSfqF8PzDn2JHQZZBfozN597Zj7sMyL3MG4oZv+OsxJa8+r
WNtkRFcGqfLgTN6SiRgpGjTDV6DKFlbPdPHCAvL3NgjUmMrGUoP+Bj/hbLthNkk5AXgvb+noNjTa
i+sSbtDVKEbUjALmsoH0jsSIED0C6mW9UHGu8JVCkwrJrnrSjEY+jWHw9Pl5yb+aBIxYIDzZ1JCO
RqVwtmAEaEKTlLnwHZhDZGp2vdA8kirMWtkzy0bT5bS3SpwvTu9TF1dMPDWMknMf5IQvshLyHfXi
JWEdWaszaYVtqmD85hP9NP9baLnSLRS1AIHAjBDyiAls5yzGJMUM6OtrhBUh81oNgEZY3ZudDiPB
RIbkJeW6gdaDKGU8SdfFjUmsHJhF2pMCmtKFTYCw5o/Mn4unzvjMgj1NJ4Jy6a9iyWLOXxjt2B5P
jbNT8V+Mxpb9/HIw+s61y9FZK03+pW3QjJCjUNnXfsGc62SWz1KUF7UV3rXVohR3DauuE5rPQZD8
bsRNtFD3geMfT6WYSmyQ3jTb0+IaeMxpRck64EW1TtQhOTq+ZQz7hip4hQcnPeTfeo/A2tnP3RkB
wzmrQmttK5QtWTBgxEUEbiC+2jdeegAhuGkZmT1QyuGFjCBQEu6HTKPJrGPCJkzPmi1qViLIetNf
ZZP/1mvj8DBq1vOJujKqr33XXKMFdJap0TLjTvKvmtTfpIHXD3RhvlLjydVyv12fjF+R1dAIkaQC
qB21WtoaGY3PfOVYdLoCaT9WPpJFiXyQXKIRrYItN3XWL51iLxQioPtcfTo9HylpX2u23k8RY/64
cwTZajph0fNDchoUmLqy0xjIHE6V3jiQ6aC01bVFly4uRsaNgXXHkDAhlI7sIqLIGNaUB3XOuKir
Ubp5Ev5UrEdfyn2NkATOEqq107Q4r1P6j7qbNaBazcyKV0YZB2sLRxwz/xqqp4OsXw79QguKZe/3
8ljXPkw0E5HcHCdiz3yX099SaoSFYC8uj6eLGj2qRj/rFRwJOSwXnv6u0coHguhOWzSBLo16dCow
PQzf8DYVrt+gptEqEhOAQS+R3RNGNMsqdNuflVOJrd7kdcm3huINjS5ilmFMrnVw1ls1DB4GKxA7
6NaAbrRbTbT6xqqa+7attqd9amCYjxpk8ccu/IliQ13bqUmI5cgT2Ge8z357reg5zLwhO2ZgngGc
JNcZXrerTLvUIDrfotCH1S0BLVyacMj+6pgbTp+NkajUo9f2wba2wJ5OMWrG2gjICDPwFMugvqkE
jEI+Uf3WTmr9d3n3T7jC7e93/CzF4ex//p+EOhxCdsx1/qs5T3V4FwTx/1H0A4y8Pz4Xc7TEu+iH
XZ18q//12FZv/Nf4r+W38C2v/4yAOP3/f0dAKJb4t2oDyDc1GkI0+uZm0e8MCMXS/q3bGp9sDNn0
K05/9E8IhCb+zWSW9gUhZWxCbIMT+icEgj+iB8u4Trf4iw2ekP8mBOLUwvnP4s4AUlIZC0fOwz9L
19WznbBXlj3KnAZ0FqTSdnr0LUTM+MupBZeJz9S+pj9QPU7lFoUCWvrHgfBZ+BCTX65oRT9JSUvI
24WTv/ViwnOdApnoz7J7lkF0abcxVzCfnetZsaC0TJdEXlsumx/KkbW/Z/y+iG6cPWEsKxwVl6qT
Swec//yP0SK3y8iTkgMyRHvrcfq509ZctauuXhNAtlIuHvGsiPvn5zAsutn8h/iqs/4VAyWBV6C3
XGInu4X6q/kSPFa7egNdxFzVK7Hsd5gE99GN96YtkFGs2kuf+w+v+T9nYJz1Xe3OVEtKWAusUOjO
bObGB79nPg71IyodxHUrbJ4NqXqi+mmF0Sa9PGz48BR4uln6VK74dJP+uO0DiPLKN2jhGtXeqJGR
xwxgpgJr6EAIR1M/o4R7mSoF5Y5zH5uHkZDgBeDj5z/e6n9Wvz8TQt5vvn//FkQgmo74jYGca9c/
TkOt2Ew6pAXTnlPXpa0Scqgv5rQqnxxPkKSXGmSXjne22VcVDeXsrGcgqn2tugbOoUX4CtN5n++6
DaBra8UH8oDNb/n5hb4vwv+5UBqSFo0yoHT22YWOELplAEjM1csfY/q9N35V+sPnh3hfT/99iLNr
Y9wWp7lvWszOvzi5Sr7AuCjVmTwxW0x+gp9e1jiqPj/oaf5zvmAI6ni2Fpalkprz/hecREI51lqW
W3XtNqmjFWElIfENzWuio6nNTedYV68lKaZDZrvI4nZZcqyTF1mVG3QFy6qAuWeE69orFlb+6PWP
w6A/K5OhrYgYIpIOZwudixbSNmKhpVGnb/pY7RTbXPa6/tQ1b9OsANYKNKzsFfW1jZlQFZWbROlO
HV8a86Xvh73omQ0ntn1Vdf6sWJRY+ytsGLGy0KbuSEbPq4pPKVOKb0oQ3EG42+o4kxjuA/2Ot23s
P/R+8Cs0qmzR6PaFbumHaxKbtLm/o+lsBM7WpLCHCZCXmuWWNmqDMnZj+zUbDc64cQNUDz0UbhDp
6MKCYwG/wq8oCvv0GBEQGVW6vhj8RwsEQBw5bqndx1hPEJxc+K1Pnf3z35pBKZhfyQ+tifnt+uNt
jRrTZ2vDWk2RuWRwhhyfH4/61JQZKwguhPjW8dVp4eU3RVUvG+2XmEZyjt5S0I+peNXJblQnYzlU
DzlXIZpxXzfTGu/nDtnnFS2Up27Exlx6a58EUHRwnz+tH73+Ggh4OUdCsR8+ewsDBw5pLVrkTPGD
6H+I5mDanNBM/csuvPBnQOXfr+Ofxzp7HZNOB/bXcqzuTd1XO7kNVg7JZgvr0LnaSt22C//751d3
Npn5fUidyRcYYvbLGKrOfp8e9ouu8RRJoKHrfqNvaGEt2cn/nD/iseH6y2pZHC4VDacOwvlzofPs
WiYVFePEs6dXiGHA78ZxfZDmbXQsO3K0QxbxKdy2TIUsqtshX5E+uoiLJxHdMwO/rnRzbyO/A6Fq
qJFLv3zb4Tyx6vG6nySQS2/AZPAkSXcQysZKiyWw9FUYOJupt7dePy3qhlaVxVBag8KqPslJvcJs
umwn1KhZjSk/C+cYIzXHmK4d7AI4zJD8mpANhqwkQS4XYcsm1UAFwqcGEy5W02Fqvzeq2F74ZeZx
5NkdwrFAhxnCLDXH+ZvTmR6hfL1JhlLsrHO09H6xRxjUzqd4DOxw2TDFbMMr9EQkGl/p/ne11p99
1qzPT+QMY356RDgR8N4m3at5iPf+EQnHoRMRqAC3LeKFJu+KTP4iP/iO7zNYiyimIEJKUgsEwAy/
yuZgt49mlb+UdfMiNP+qG+R93Az3otNuO/hFuv5Q5O19PDqvU+FwM/3ivkmzr3VKN4udf7QcfZ3Y
XY25ZY6X+vPLOd23v+/rfy7n7CWrW1Sx/cDlaAfrwdukro+gdassh+XgSlf8motW3O7+Yrq9cOT3
e8d/biSVE14TyXf9/JkvfT6rsqX3bpLSFktzUzg5ka1ExKjGQyQeoyK4g8J2pRjdhenJR8+SQCJB
mANaQnGenEAmaY6qRlfc1HyM1NfRvBA49kGpov3595/dU0VNfCuK+fsDe9elj9V0NOML37uzQeXv
uyfYldnshqCcntfgJHsGbIsMD/issZqIpCFCyofg2pmI0iTgyWFaWFENRvdFpt+F8/PzX++D7wCv
Iv4YZDZM38+lNsAH9FyYk8OE0FoFKbOToKWp/CsMv5ED//mxPrqdfx5Le//GCT2GtlShRYtzgTy8
cEkaWafJxU3Fx8ehpUEwDIGD57e0L3qt8+3Oc3M04uGLJ40vtVHjFp8wThrrJP+ptsyt2l3jXKti
WEdjd1W0bwM+5/+bC/7fEznf3eROLIpG4eZCVF223g8V9l9dbj4/yKnVfv7ma6g/aATQNJ1zGt/V
IqahkLfU8uQ0+rDOxPephLEjG7cDigJOcsSHBdFwMYRUG/Wx8W7qRlzaTcw/3SfnYJ3t44rSIvA0
zR23TTHG6KYbJj+QNuG9eqstAuSCdW/vQWTxGt2kXn+hHPtwLWdsyTPMI0w1dlaOZXkivDjm8IMH
eEZYaXkQQ/+i5+1j598mDtg8SzAwaV8jOYCrTF4LVXxxsihYaH1LTrMVb0wxLnUtQJRXPmpVuXNs
enyxE/NVZARsjE9lXj+ItHksouhZZ4hod9iUZUezPgou3M+P3kqmwbS/iSpzxPme1K5z34KP5bhe
f19CmqAhBp7tGY+LyzTO/fwBmlex89/uz4OdvZZ57GnSaaUCqvNXPtDAfa2Cu0y58PJr6kcXxReC
fTYBKGyRzn6kuNQrLazxgA6h+kRe2GHs4p9TB2hNyY0nJ5J3PWr6dTXUL+x5HKybqn1kvEr0MTKN
TNbesiqRpYctTaEIr7Dwso09RbtBMx/InnN75zXP4ifdCW4SspliIrMibbRdPa7tjdX6MBiTyY3s
ZtWX2Q8/2cWVuKrVvHMxjD8IDGC9TS4xQ6wJ63sXuuaIHyxrftZieLDxbXQWuehFvFYHbYOffgXg
8HmAX78qc7Hv53lt9D33dnWLT8W70xpsjxnGlgEi2qL1JmNt9M1NGE0MWWL0VBhnuwTPiZ5inI07
uQWPu0Lk4EKFWvkK03TII9iSQAqb11n3OkhtFXlaCvspWkWWudLqbAP7boXIBxRjuQ49boI17fFN
7CajRkMx0U6rrqq0XaoBaEkwH5bWPoxyciFtLHDC9KBU9bVSV4eQEUBfHiPje996CMfIWixK1MT6
wp6+RYCZBnTuWgweBhNGr6IvtnsYancFk1+/HhderN9qZV/DNr7RRnVvdjUxNmkFnlm3bvUxfkAz
Bt3d8xaN6i9zsmStkKXBiQC4ds99nt2FRfXimVGLAPY4tPZLMwVYcnuaMomV3YRa+0wS8TTTFFTi
+8YvhoP82o+1H4Kvf27nMUZZ+b0wsDckrXGjq/DlRzMBkq8yszZxxFaehVhAmF86AShKq1+LpPfo
d3tuX3ZHtY8eAWUxeGNOE6gg4xp80mXVRysyisi6tqBP9XmNzbs1DpgEl0USHVMPP2pQ7xKgZ37W
3evg7RvSPycZEDxdrizc72VjH/qkuvYAEKgC2lnob4uYIUvV7GszPHSmvB4UQtPKzLmKZL1mVkol
2t5VOVGQpvgq+uQ2VPp1LfGFSwudazwOgFRku5/i4CvRzxGWbf9CdfJRgfXnK3s2mDSjBquzXzvu
iKtZbeolDv8L30jCWz9YfwwUx2xEiZ5ApPr++9XCSu7DsXLckJRWxThM6o2KEsHxk4ey9+9Kp11q
TBsb46XEGIHpk5nKtJA6jEwzWYMc3RjcZTHCkAK8Z08IEHJxKCDUTYh90vBLYszA4PLF6vsrst2s
hWy8mXyVvRSpujajzmJg1m+8Ojf4oZq7sZVQSCz7zRSzGydD2/8CUv0Y+oDLgFzwCNBTgkUDqgzq
wTBdd4OIFsydoaWKRQaVHsI2ZklENJDlYGUt8AWtmgBiu8RPW/hXlZPsTPNNhUTV52tDFvO2T3mw
yEWxDeRavvalTItV41UQ3bJshZRuM7aJqwgfXKURwt2GVQ4QMQ6wxxSksmRyp2AvL4cSPi72FLI7
DMteIDUk3lZsyB3fzgjfCvsocoT8Rg76zyAut/SGV72+DfWfivdmExPuG7iS8fbJQF8VvC1Zk0D/
Y/NgXdo5fNCmm+sW+jzA4QBen08DsqKm+JTUnuCgjMZfTphPgx53DMvbtOmdl6n7+vm37sNnjbEy
kZs40phovH/WApq9tYpSzM2st9B6GZKHgH7M58c4y3r+XdIb6HGRsKOln2cm7wqyXM6y+YKyL1SB
9CiK8dVHn0eLZyFAr8gYeJ+aYA7ly+B4a+mPj4i8gEvB7TN/NWJvZd/DgqCU4FKA8sdX7whVRyRi
c+vfn9jInkJxUhLUsI4u4vq1BlhoOxcu35zf1/N6AqEjqth5Q/FXg7ezy0Z0tUrxQliIT+s1S5z7
2g/AaiULXauhQ5blm1aKW0Kg7uuMGVBZ4mtg2y2xi8ZiKxNgZdE3jFx0NMQhIzbI8d/srFx6Ol5q
iGwzSSoVxnaW1GBfc7MuBSnat2RuAEusDDcs4XMiEYNPtxGqd932DT1ff1GGyRPj2l/kWoCCBDtL
BlE4Bxthvd97Zg+FZ4DnSyqyjqyleAh5w2nVkld2p+CAgH3oNmlyi1bHnVKxk6m+zZvH2oBMTOT7
hVt5ptv//STNczIsd4ZKdu3Zk6TJtAFr2oLNcMXav0q3M8v4BRLvclrK5biTTzoWxOjCYT96Ly2S
jRyV3Tz/PDtqK9muFv7ouL1O5KODaTVXnib1cZL1cjT1+2Eyd1JRHj5/bc6sdb8vli0bSwHZaxbf
gvdPZ9ZGYVSbfGw6HWe3d4f6eJHErx14n+ghSOqXqNgC5M7Aa/EU6Ekaok6FJd5AWkcPmQERTCry
bQYi20xyb1xR/qpVwJBesEv99qo1IyJ7cJK292gb113Wru2q56cNXls2vr1Fiz2Uy8+v6qNXzqbi
xWBE4SvOXzmFvG1ZD4PnJiA5deIyLV6KxGovbBg+PIyObp63ztKpjt/fuyCSTiHVnnsX3OsekOD+
RlzMsP9oo8D4GM37PCpDkvH+IH1byLA0a8/12idFSZ8G37xxZLJQQAEYnc6H7kYn3BlV3qtBLI43
mlRfFa2gmLc52zIWuXDVHz2of57QWXlSeRXiQlIsXf/G38b76qpfAxO/qi9sXT64bkkbCJ2bzh6T
pv/7664a27OrenBctRKk3KMskoDxm5R6+tKhPrgiMtbmnbzmSG7S2e/oZ0PCyJkWiVJlECGf/K7l
ec+6r9mQPWWGtzeaZKU1iJU/f0w/KPQ4rkEUtWZacwP7/SXiBgSAjjbc1TrJluG6bl8+P8DHF/af
A5xdWIz4rYlSDqBv/K3ckpy01tcIpC78VKcV8ezj8+eFnBt50gIBOegJWi4ryEUk5yzZFWhEG7WL
aEWE3KJfNff4zq/CZfGMeGpbg3j90SzVhRGtrAvP54W7et5cq8F8T+Vg2W6KF6Q17inn/t9+N1t7
/7t5AwYBJB0sL9F9ln0xSCr7/Hf7aJLy7oaePfxmBBYhjRVSRtdyjaMZc3p31MpFvtFXnZtitqzc
6ikVy/Dh0qT44rHn+/vHlK0hm2XQ88BxrXJLZ2Z0nXW0YtMDonkRJ+v2zVzo63SdbLT7z6/6g+X0
3UWffQF10RTI6AgqbJSKSeqmdsxFpfz6/CBn3tDTB+/dUeZ154/L4wh2mqv8eJrJ3mVMV0Jm7uC0
G20EnKo1e0XoW5LB90mhLUrvAX7iQsPcmEMHJLHQlfCuNQ/4szZcx6AgPz+904zss1fpbLlvUpkK
nNpUi2O0J1Hg3poyhBAwRpywu3PGX2lsfbWHhljE/Abcwc4q5lDWcOcN35BzbGVBbUax2zZ0M+B3
D41zZavqhiz7bcIuDUXadurUlV8bu3DsViMrqwPCzkyOIh53UwLLNkGMLiRC+fzHqFcIMrHBKx2p
0qQILu0cBJptF/iGJQhAf2s03T6Nkg0BHSTmWXsvAypb3Wct5L+jWW+G7OLYZX7B/r5JKK74PFCk
nY8gRsU2iOtivfEOzc65iu98l9kma1tMW+uiYuf01/11OCxE9AZxKzrne+WwkEkbzS10kTPmLwrC
ELMHvPermjCMyieXoC0XFKiuzNg5CkKjWvQChp5CUI1vcRPzofaOIWFLo8m2mk5GkDZ3qtLiic+/
EL13p/X60QzvY18jEDXbiSrB/xId7T65EsNLCRhateNbePFv0UQQpdpGxBdEDwTe35L4dY3qeuHA
kwjJotJBVlegfy0C0D5/Nj+amkiho0qjpKLxe97iD/R+pGXJl99YdKtpJRZ0crsFltZNvoqPweHz
w324jptzXUol7qDRfv+ijkOBjzdgZumFxV1p/+whK39+hN8V2l+/LG4Rbo6GIdY8O4bUR3uqgWy7
dFjqmrJ2TK3HSRPXsrAZIwMZyupNEBpg6zrahldhO7lF61wbSnmHRp8NM4atwTwko/7EZv+K+M11
pNm7rJFHkQ173xk3CsgPE6XJNE7H0AwfzEk7CIm4G664ET9lMekavbKDTrIcIadbtOoMqV4x21tm
0Au1qblWksc6nB76sLmRibMyO8bHtfE2ddlr59yOsX5nSXBNTeIvUJov7BnPUfH57WhWVSHxG7D/
nV7fWyaJI1nc/MALz9iyXIUOWuMuBWllkpA6ypGWhhmzl6tp2oHd9OqNkowkzQw3YZV8ARfuasq4
hjo94rGQ+FIM8R2R/po4kWU2Vauoha86vqkCMYYxHCqz3moFmAyDah/iz1ju6xwEteJUZGc2rtpg
wwl1HnqB1+uhLd6AT7k8+hs8YNfTiFEMLUHfgf9Pozvh7zxtP3D1PUmJQo03BOLSZErvJke5IdPt
AfbBTZGXD2ndzCPmZDVEt0k/gqKFuNpUcM+21jDNvvClFTgLTCNY2qY98qij2ox3XjS/x9BzFZ8n
23MmOoKETJB5Ire6F2zjEkcP5twA3KwHRkpfkEtBl/I6DK8jLd0o5LVjuntw8nHh2F/nCAfQ/7+q
RmM9RrmeGg+BDaJe1Valii8pF09NNGZrqJvuMD3ZWktlpJN63d7Zlv8dkeAVGOgNuIl14+Ut9ATO
Biz5MZGlsukFU7y8tfaEcqqrRtgPQGMjoNvE1BeN+t3A8URrlAfvu5r6X0QI81V22XUQ7XrPP6Tx
j0T7ObY9qe0zZ3EXVjF+JtPNJrAUIVzun2WIDg+izlTiHS2WdIninqcDwC9g4qpT9hiLtsC7lmYC
X6fOyoepzTc+gcFREW2ienQTjV9Ik8XcVFxNIlr1tX0zYIXNTe+2N+xvdvFIxtPCF/HeimbCRLsw
/oe081iOXNmy7L/UHNXQwqyrB1AhyKBWyQmMKqG1xtf3Qr5bfZmRNMa71ZN37Vlm0gnhDvdz9t5L
AvM7v2Nf8usKQ8UQPQugByygU8pjRVJYSjpbkL7UzTVyug1KDVuIUVtoZwEJL6Xcuflqn05ecvbU
cd5pXlFrT0bU/bDC6SIDXCHoFA2jEFaLjIKAEAG93wnVbVlwi9W3kfSHLK3OKLU/DrXwQXHzXohG
h4XlvGoeKsCmgqy7VkzMfcwvBoZHzpd7LVV3RRje0SvwdK17S1kyhDS5kridEfvcrCc7Q9MPscgh
ZtJrz8y0zZASoSgTN0be1Ygu3ySsBWfwVE6XSnEnZsi9erm6JxHUL6XWrpIzVQn8imohVG8vADqr
aHdLNpL/2LSyPVvRZp7020lbbptwvplnwelIV/emGh5VaOAYDdRdqscuahFwJSnH+qexlZ5nzTpo
84DqnHpYsVwtpLeNiuWgWIEJaF2hK9x1RvpYL4mHDsOTteRsnAO8M+E5R1+eX+UmAEdd3sDzvuvg
JdUEtNLgi8LtINVkJCbpUy1kmyaU9glJPWmibtbVPRcWDgMUB5WouNLi5jqvtb3QUZS0WrJDTfV+
Et7GNj3TdBMna1jv61l6zJrwUW+Si0QIr6VeAR1B8GmiXY1qcKlMgxM1ZHxL1m3avM5rOow43umZ
8DHEylWC0UFKn0uq0JlOm4vUZrpbGr0+4wBX7aHUxk2olBcgF6+oZvqNPvgJxp5B0M9Sq3zXMxDh
Ubu1jPsp65GuDkhZOsHYCTDv6Ibl9fhmZshPUvpWbAwq5UwxDDdUyGsjlGdZOys1G8e5Hs/qsN8S
hL/VR1bfXjwsoFyC1RkdI6BrCRQv0SuOhd30hk1+mR0R+02BsiEhQUHWMsDdDerYVfEtKTOJqTOF
7+R5qmgUWWaHZDDfpeadHJrMUA4NZF3WFYYJ1AZgMuymqW5Fqdiq1lNSB2eyuQr71GshTJ7i9q0w
mmvSbLHlSjutfR1y0jILYadEkDsSHGRAsoREpY0Y/hgyvjxJobtGIbrCwNZR6b0Qm/ucJVTQIyYj
vYFJsbviXaJBTj3D1mm0Vgko6pry2lj/CJT0XJrS+7Xh1QSl33YvNCD2UXCvZ51nLLU7kwYBf4yT
+cyEJxNXie1Kvy0Slo8u8hVL8FQjIMJSeeyl1O2r2W1T1V5RDyzobjzWh7i4B5vdxqYdAXJcZsC9
S+tlNdPiMISqm0PXJtmBVwmcnmLelun0wUxdcjiOlgINQLkhiEywv9+HHIXA/OtMQgY5eU+qspau
j45cggzoj8BQvnwFTrhQv8w10dE0+oS6ciGTv14vJWTB+aI3Do0lnvChfLXR+jz60blrXAwjnwNG
T8xXob9tiUg4cX1rIeN4m/V5hKMzF7MAt2TOCAP5t0NtnIUi2Bsh7L0U70FG8nwPcaIZQ0BSvMG6
YhOS4lXh80rtJM3nnaCP22bUH1QooSd+uV+71t9+OUKr2NMSnqOT1PKHkqpoJcKS4jD00TrZXQX3
qHsWYA1JLEFiMhzUWIHjltOb7s+pslHpVtAnlFl3GeQrVqrLHaXtNp1AkcOC0prRiLaijhy6YFeG
ZPoQNV9b72J4AQLmhsw+N9DmfaIKB2SLPpyMTcVuvgaEJIov1fA8Ri+9+ZOo2TOMYyRhj5Tz04eU
yFaZDEVDCjldmWehCQaNN5ZgvmeUKCf23tZ6zPzmplhH0hL2jOqk0lFhQSjfkj65I8kmA3swAw8k
RH+bDQodLaW9i0doZGyIKmO6DwauFtxcKQXk+CIlDKoD6voV3cOReQ8205eSgaRq05F1WICJidi6
cIzlOVrJliJBWB1p0RjxTX5odb7Umh3no51zwll+6OlFVy9w18NDHJGStAAjWO+Hhmu1PkCgQm5C
RpIm2AOmsMZqX8izRvS6ngmVnwrRbcI02YMRJQhk7iJ51477tS8ZdaFfKaNbUF/pmoeRLccy9pBP
e6eWr0TMvFmEnRnXOvx1Vp1p8Ph2eEtbbsCbuANyu1r01xgdR43rXbIQEdlWLtidDWX3S9GaOnsc
U6clO2URVF9uAV9HNZp4hYToCTnpYEeZ4UXNRAwXGxFJPFFU+GOC//6GW0cdKKtMqwK0LmFoxYcp
XcqKdGIOfXkypOkmShoifIVInN/Pah0AAFGji+7BLMLvtyXPYkPiHGmYDoFb/xM3w9rj++/hjoVP
/SAu+oC/0EtJ6Z8FYdvwdcPr5/9P1i2kp4QKWPQtj+uahVnL1thTSqx/RnccaYL9uBkP8HopaXYe
icA/xvPgcna7jbH7fug/HpliIXD/e+SjR1aTE6KVaNE99k4+Yk8PWuP3I6xr7m8z/NcIoAGxPtM1
VY9GAGRG3KKOBDKQnrNGdmai6oSKaOF4OXUb/1hMjoY6OmWbfTOzTFimp11CEHUSNz5Ibn6hIUlP
nbh3JCd06KDXknPS3rV+u767SuX3F1PLRHLDZu6jsA0vSG9gW7It/MAN/PkyPzd+ym5z8tmdGvPo
az5oYWRFBpcrNS1lmNRW6kc1nU/MuaPkpr82DUhI//sBHn22i1Fpcl3kAYbsb2/NjegZj8OO6HfD
Li9IV95D93EKuJ8Q29zmATy4/W/459bX5LsbfPRpN6j4VaA6EKvsg03hlxsIbY62R2nvnmrTfNXi
p1VCbqGhYWSi4/b7wyxyXa/ygIdJ0UK7RF3mS/AM7Oh2hp7opI6xkTloa56G6prsxdL7H8wYSlGK
hTqHSLaj4Q2hmLqec6sHPeNioY2iCr41/Jik/MSj/XLyf9oOHr20Yj2rEvBNFNbprandzVDQv7+S
PwagakpUsWWQxqCTg3O0XFuaMKe9wH5M08gFAh2oRR//fAQMRbibUVj/2VaeOmVuNBRnflJ3DjQZ
tX//fgDpDwE84iWqkGhPZew01nHzFSxxlSkz8etxb21kESs4noZhqg76om7IbtwYanzeCW8Z9frv
h17vzm+vvCqthWAVIg9qDlM7KtGXhMnroxZHfrITvZ4vnbJZu2qnbC2/ysrfjXPUHhxnrQalgIpX
uSTv1I6e6s3aS1sc4WexJ7Lzn78Uv13W0UthZFovg/+NfDMcgUZcpNbr9/ft1AUdZzmmiWCu6WCR
r270veoMt8Vlt4WR5Xeb+odwshH4x2fn9+d0rAIgogGBXspwYCNXKaYCN3P0tTl8tGTRha9x6ju3
zstvHthxNdkw+lQnJJjgBD7YYXQ5oI6zGstPV9FD+WMJFG/Kz/NQ88Sgo8A6+5mauN/f5HUR+uN3
QGolkiWKLuHXxv5TewusJarHkIvGZWprZoEw9DEiAuj7Ub6afaqM0Eo2VE6tlni07NclQUyVyTDd
oJ0XakysJRCZsj1rw9gTdbgaNWbBjtPCGJ64zX9aPtfn+mnso/nXy2M/pQrzT52tt6Su/YWAamJa
VHgfwbkqH/r+CvCP3QDy0Yj+4ayv+iKQuVTtK9docVfPmvhGOStyw6bPNkoZHhRiZzhlO4p6i2Fk
m1oQeZrtSl1E2YJhEyHOxQ0A9h7go4REpjLueuSoRLNtLHnajRzLHTkHfCjJwt0sRHY7Cm7dFy+Y
WexyeTeFDqjaPsdXPGYiRWuaV4ueYlkzRDeTkneJjNLtBMjTEcknBCXX+Pig6ddRaM4eTzy+r5Yw
3NUYPbmPtEOPb+HQyOGoRqFv6MN9lIqb2ur8Km5hoNIPoOhYdA8D4DsZWDcJITdiXeyy/lLSRg56
cL1nYdNxRjOSV8K0Tjzfr95gjSM5YkERdfCxEGogLbQiUIyPEyXzBfLaCJUTsseJV/jPWAReI41w
V+ykNLMwM/2+mwhRCqcAlkJWozR2WI5Ke/amO/0jc4WLmjb76pLUNhInGHFb3ID7nF22yP/8MPP7
7/Frqn2asXWkRnFLapAvdWiuAFwmfhb8/P6Bf3lPyaEQtdU5qxzvnKyojBNJjrlWNJAAiO0kq9yg
O/HRV6w/Cj2/ruXvcY6WhV6bxz7T2VjgyqXpAnSzah/6Jnpe0tlLm+IcBhOz4oYpcB4agulMU3LT
0lSpB4IWIW/EyYRG/7ZdIFvpeFbn8C0yu0M/3xjpx4g0UZxLx+z1A+wMP4ujwRdE+TYmxyAv4h9F
s2ACiAk7DJTsTEeZ28z5jUE2TTcW/gQTC7wSNbV4n0mVvQBBHkxOch2NsO6iyolOx1RstToRQokf
EVzdlvB+anoMVnAxD7nPXscRWwqOctJBDcRbzF+qhWlrtJDEK7LQ0k6GW0v2YqOgf0Zp65id2Ox6
aQGtFfQpiRtmvVHm+TZrO8KFYLmlejPadUZhO6ze2ynGsACjGhWLaylG5jbhiqLy4cyxUPFDyzJ0
2qm0qJ9E0Z0hdHeS1F3nPX1pEEkY1ukrWkb1AEMaRfR11embqK5e+IUKe16GDuqA8ZqahuDmS7Eb
S+PS6rKLsh6uJmHG2Co1+AlLpN36VhRhBEGuwmm0HcIPpOReHskfGvl+mdAAYxL2Ctz01sjdeHmt
EEwgbnRBAnrlCmcUCge55qNUaD+SrIUPZ63xVaAbkrKzURZ4KxJB07PzRATpSqy0RI+trsptmIsw
ngOv7ZG7BPQqu5cqjl/LUfcnHPwCmA7CpZ6s5nW1CyxxCYvzR2JIGzXTntWK3Ei5omqV222igFrJ
XDIIvX6qD31+k/O0W1btvOtRO5iemcxYS8YdvTXbBOtrBJrXpcPBEJC3o2Ua5XZT1W+5pV2D2/O6
AohVGO0BsnsK5XdN0q+mkvwrIkUjVSIZT0NCJix4fUcodZK1YUtlG51Avl3jTVn9mgcTps1bFTmZ
nj8JkwHc7X0OeqrqwiYg3FoW6Ehh0CFldYeQ6UoCVlWusRiTQGq7dCZH80FqrNqeKzi2CMRB1m/z
LgTnREFME1M/TJWbAM0QJfBbKEKOSKwT+bJvxbDQeuqnOwtVO8dyX8RbC+jIcIxOdNog/CnDOZgS
4UEVljdKLD9MiuEN/gvSg90lU+CIvcrWvDdIlsvnlr5J7le6cDaW8lY2Ex85m08RwckkiSbVXrOc
NE62AckLc1PeKopwDm/vchWNKmXii1rlzoQm13xS6jx2gxIMrTzvKl32ISs7XbvgypH3eTQ5XVps
q1YA5FfbYrm4eXeox9ERiRpeKIUSR7kR1cTJeWuy+WePu6CKZiZQxCYoBESmn6m0rVrlrlKaOwi9
T62Sn8u5fo9s7am18luh7ncRCVxNPHmlBtaIjUyaUQauFqCpVKkRIecplem2dFhNntL2iRRy+qKd
S6bDLqtH+qMqIBi2syNi/lZwDCh3NW4ITP/+ojBhewK0up+V+g4M6kHOlHPid/YiVU4SSmx9SJ2F
h9dzJls6Gjz9hEZ/BK1Y0vtKNqapvyUmj4r+co6jamlvjMBClZBu5VAEvDq9qloSugJ3qCNGLSjw
+XQQJAQJGoRGovyHoWT7FMhRVIP6He8jSbYn3EtiFbuzUF4Pa6RYbh6sigJvl1xoqBSq+rqnrNqF
CvpWy9hYhYnjfYlI5qK1nOjNbuyGzSDgYRfgYCWDPwyzLyftdZRal1krHrLp0oCba2e15kHTcyJ9
cqPWRMDGOoSW+GZC+GWjOYMCtuDt6U7sJ7447KoW5X0JJoVB1OrRN2lsdI2tNpm2bbJnXXfi0Tqx
515/wvGe+/MIR7upJJFMIVsWUnN1YyPdKeoT/ji9ME+cO7/cdH8e5+hAGA1CBpdpoFNBAwGeudtQ
bO8CdWL5o03LN7Vt6FHO8b5V2t33O4g/re582j8PfrRdInk01eJBCv0lWa6Tqt8P5ocaTxdqAdeM
r7skbMVqfhjmN5jPRB2EoQPo5jyRMF8YpTdp6LMM5cQt+dODqrJDXJNLELD/+u/vmzhBQU9ggajy
q5X+N/wk0mVTCsM2VgTyGRZ4brTJl4iOenFhwSkTDHQ32E+MvRylroFVOdSv0Ug7mvlASqutOcIo
IdFaefGhrQRIx01yTBWgEBU9VQxFUhiceEG/vLXap93Z0ftTwN6QFpEOFAvB3og80eN3PgvvDU77
ycXwgEfiMbket6fgCn+W7Y+2a0cvlBRlRaXMDAxqdNO8G5UbeoIz+ny/a7e8PFXUPjne0TuUdxDj
hyJBtKCQNDvC0U7nQzxku75FYVJ8aBzGRIF8HJisWXBNeuP/560+NofrnHFGccpC3+wR1pblzyTm
8JPmT8ZsHupF2lRNs6VgVsIW/ZkPT53MZzUf+ezLZxX49QTCPYiwu+8n1y8g1/EKQlERAwbHMcJh
jorxgzUnppgYnHls+icSmphdv8EzVqq25VRefh7m1MhzVz4vw41IzZqP5Ynz0Jeri0YxUCVOgtT0
43CapG4Dw0qYSgTk3hUEwnI22odhhvDgASwdBGTMBQhv5PFEs1H5av38PPL6559OQGx/53lS1xW6
YA0d81e1iK5K5UfYBamri8MFQN3NKNbkkQaQZ9bFRbgCHXRIQqCX4kecNcJWlRA0pA+6klz1IuBe
NLAtlJehzq414tynnERIUbuYdBW322HkfB90iOGCxYEUctYlyAECMt5L+XowTgaOf/UN+nyFRzNc
G/UeSgVnPAR+OcX50FN/6K5y3buKI9vyNryUTq3XfxTmmdvQljTi5KjyWsfGnrRV00mb+Fi03uyR
MPVYbbG07/Tt2JEy9v37+9UDXCvyokw3guyf9fj56QFOVdpxnqfSM+F/XvBRJ+l1EeDbP7VUrgvE
8Tz5PNDRm9IaQ1uVEm9Kmu7ypXVa/TzL3kYc1qL80ekXghhtv7+0r060ZDWtUCtyxf/0yWJ3YVO1
vpuWRtqP6Cmq8GRK7/AbPAxoh6SxTkyHr94VEzWCBI0HitGxyjbWcr6jEzezbK6KwHACxIHfX9NX
d/Hzp3ytY356XGUi02QXqXwoYvYmDIBb20NrxpsufjRJjR2kypmkfyoyOdo+rFf9aUyl62WlNrgq
I7xqie0yk/rES/ir4n/8cny+rKO3UIB7mU0t2zCj7XZKSEc/L87iUX2jaf1E2c/A50wUxgKmgEhs
AqHY+Remtk8x+pNDu4d1OkovyDWcjuNDEcx3ZV2sW1tnyvPLuY5fMCtZ7kK62AQVqxQbd+50//tn
s/6SRxfx24ZG/v0+TQJa5bTh2ZBUHzfMJqSkpXyiEi9/8Vb/NsrRG6CNKap6sN1+EFX3Yy28N3rj
zYFkV430Muj5fkGKWpaIHGsjRvsfgoyPLLeruosGrcsSJlul5gwfjw/6gsCi6VpvSK4CafbhlDrw
dq/GpfCV3LSVZo8aax9Lb9/fqD9FU0dbv6M3qgwHsQnXx12jMnWXXXnP+WmDCNJ6qDanVriTox29
XB1WdAsF7bpHG9zwrD6YLuvoRnZp0Z2Ynl8sAL89nKNFblCJlA7XJWdeJqeNHuaTjZgveme/jXD0
OerbuQmLjouBm0oyXOJ329EX9tm+PTHr/0yhO3pIRzvMOZ1kOAKMFNyzuw42lY8ixxPuBY9iiCef
p/6pLvEX3yKuzWImQlgiH+toj1l2+dr8ZERFeRDxJ1scWaSi9kCJnjh8yOss+XOu/r+hjmUoWhJn
JcTe0IfM9DRelM+FHz8riaO9WoadbloXTb7T3gZnjTM/iqYvvxbXwsk4169XjL9/i6O9IxyqqZE7
Xheihh1VuCmq90A7ZVX8aneocwBcUV0y3rZjuUg0VEm3cKrylhgmZqBzqFIoaaEUxy+Qa51bg7te
s+10NFLfz3R1fR2P7vNvYx+tiU0oR4VR8xxFJNVQ7w8cyUJdtC3lcqmempxt8yRuIUe4YRS5METP
ZioydW2el4NI9tPPirKEqF+qUGt7Y/QqpbiPQ1QnDZZusfJ68Z4Smo1MisrjtVJdG4lBY0nTqcUj
HAV7j6iijAjmL7WHIBs7d+r7fF8GnUfUHTgDPFKDRFoMqTmqUF+JGPfMChiYPNuptDjf344vnvdv
d+No7e4Jvwxxr9P4jg6CeklyYDxcfT/EV9P2tzGO1lYNrWymrMfqWW/3U5nttBm7YfJThzufR9aT
NhdEWwGIa4MfkUycQlpeww/aiuwkTvwqpy53/fNPG4dItQIBHPPappnl/SzcFm7iV4aNqPI8aS66
1pdt3sjT0qEvlmHaTwoyLOANknrcH0rQs4lZxfcFe0KQbyaSUB1pizz0vDLcuN0l28YZz04ew768
3r+HPW4HWS05+8o6bPwQbKY7+UMvvMzPN4MjGgTc2nAPomc40u/f3+cvdgSfr/bX9+/TbTYLA1xq
uX5NlxDuTHWezZYbzYjFa75C89xs0KOdMvJ9fYuR8xA9oPwZTlUmCQoPSw6RdQfbwrgoFcn7/rK+
HEE3RGrlyKrBnv7+9syTQbIR2SC+UZPtGzq6Gp+YjhSavlqePo1xtDwlZPvOKIs5lOha5dW64dYp
zFOh8XJVc1Qr9cyQOp34UqIUiozpY2joSC3LdLCI3KAyybnCrw3a18ltOwg3Auh3rboPo2cjtQ7E
d51PRAtntWDry88M6X823EjCe9yaLo42KuYfbRBfhqZ4Vc0VgaeJTb6SY1a6ryrjeUZ3xsHR/sFv
9x5kTyji8AnGl2ZiXRq5cLaUg6M24XYpUvwEBaySdhvqL1IjewyNTnk65LkZuSBq88uRhCcXlEXm
QsDln18qo+WZS+BrZAWphXJXJ4TFm4hZlfchzLCEZdwEqClltVNJhZiN6GyMyPaRK/I4BbuRUUbE
r2J1PtcYNsTmQusexQYKdvOSaIZNE+ZGDZMdZyJnaAYPRcyFFkg/28zEVwE2m4hP4tqmLczBF8bu
7FZJngbBvCbQbBdY0S6zUhm9rpZ4QaA9Tikk+kD10jnU3dxU4aGJ93FL7FnevczlQilTSZ+l5lwe
JVse5IuphSieWfpTHyeKT3de/jEt008R9qMXyYNuY4KJ6ACaOxQPD0obXmpxB3NZuBk1WXZYQu3Y
fDNIEq6MAf4f6ULmrTyMtJUYtOmvjEa6MnLNa4m0SzHcGMm4taZpV8PTsQUTzygxbGv+xmzWuReR
BCbm4lbFY5pE9UuQ5694jKD/KDs5k68n84qYgmdtrpzWlEEKD3cmdpOZwnovmVsNkFwyo1Eeig29
rm2g6RdYmNyyaT0ASOd1dZu0wXOWYkgaXkMIVGJIlGlg2bko+XP5ELYEMQE/dDQD1zEAGLudL1vi
x9L23EovrQiWNg9h7lvPiIdNP8VwkpYz8D/OUkQHutAu4CoeP01cktbDqTifRvF6NvGEKPWZXt4r
ee4sUbZVl26wjZDYh4iWbHlWzfGuqCzX5IihLaEzZvFOwHgYLcFFMD7mzLBquQGMeLaIh0hdAJZf
9Ya6AVg3Y3nRyVgbux9TRhjARGZvOVUVyu81qHdwOvJLWjLCtMWEaHludbsm5SqK8tAosVvqmAET
UT90Ks0z7UUpHxMp2Ihpcz3Vsd8lGfzm4Kyda7tFKoHY50wu68tRxNoFWV6yFb3BGxc9xXKiAfiZ
tohS3BbXS4dDZijuyEPxKi2Drq7SX9Oumh5/XEzwXmCupn/tSjBTW20WO89JS5GqN9QYdIwiWt3g
IDXMe0Z0YQivtGfoZ9d0qbTHShDtYtwnNHIrsX2eYZJ1hniBns2RaQ1j/pnG3FfhZRvhQxsKgMyv
Ok3dNeFbh79Sa6GyLDGbJw1nsfi49qfErrYbuABBaHfRuC/VbdW/hMkIzqixY3A5el7wl9gmReNj
VNLzHpg7ctv6qDndetzI0R1BlPV0I8bxbhppW7DPsIX2XGxps0VAji3tNQ3h84rDPulbRzarHWoI
kuPIIOzJbhb2QqT5XRqyVHGP9G529FRxlQQxf1TZo7VVc/05VSriCC/qfnIkWvxaqvgL3vTvPyxf
1bKxQf/9ZTnahpkNysqI8rAfHNIXzZe28SaCWEF1NvEAXW6+H+7Ud2z980+fZwgV8mQufGNIf9HM
x3QMTmyyv9x2GCR3o/pGen4saoRyr/ZSrAKMMzBG4IbOn4P0xF7uy4vgQ79mUWIS+NUH+XwRSyK3
SYlkcw1uy6S7SRpOPJWvjmT83L+HODpvDoMgFGPFENmu21U7oJKHyNfvQi+SbP5HtHufBEmXOjZG
ntwPb3sn2fWPp8oFp6706BCKMECUG5VfwxDJ1+qLvVJW7vdvxJe7DgsZOSp99qfH9d16Ufoojnn/
xjnZdEu3rUbDSarZMfXnXyP9I0bQvwcAuqw+ituu+fjoDi/VMSpoHe+trOYmDqMOBtFf46/snd/+
DyKbGK91/9HMNx9tn3X/53/zL8OPcv2b/+4f/kXzuZurj//6j7eyx9zNTwtJA/tM8dGZtP/r84//
DQLklnlcxG8vx//iL+yPLv0nfCgSV0kngt4krUfiv7A//BGt5pXTRxabhkqH2fYX9kfS/lNXRcgv
YII5VUg81rbsu+i//oM/WX8YWG60mxQvTOOfUH+O1yf+OaPL/DQFuImkH+989XkABDiPSJsewpt/
rU9iRoKZ5KW+5VrbT3fm6l+H8c8glV9z99MZ/ddw0IUoWtMC4OKOlsN+zPNKYG/hjtfjXgj2Ru/E
29QbEH/Y0nUso890yK1ZCQDhyYSO4+rcH6MfLY+x1AdSPuARHZ3BlUEO1IfiTPQVL7w8NbW/urEW
DBVIeYq06geP5jYrW7DkmVW70W52FjdyAAZdxU59rnjVRr/5/r4eLcvrhQGIkk1Zx4P0ZwqWqTfW
GC8BT5Gt0NyqeN3uS/P6+0GOVqs/Bjm6e2sZNSlmBinrt9icHfAIJ74u//JmHL0fUH6AyBLkQQii
clRyTFT6uoRtoKsMs70sWpRnSO+rQJtQyGmSnOBFpCpgdys0NiGH3K6+l5bHmr1aFu7S8SaQCrdi
ayIY7ykUwKFMPDX6kMWrApdkhqHYnAKnEkYnG/p9K3Vvihr+6FV4xprugf3sEU6xEayrnE9P8HPq
cWi23VUrYwNqrHsd1VI4xbeqBeRhVTBhMM7kyU2iEufya1S8JMp71/X7zpivAE6gSpWugnj0YTns
1ApifXiWaMslZEQ/IjNv0cjrrV506aBV12lW24lwp2m5m7XPBO8sL2aEUvh10UsX1ZirNZcSNcPC
fBD050UqLlB373uwJJBi/M4sn5Qe6Q0eqYStT2w8Efy2k8gaVT+M5nLuCSK6CVssAWGHwE5zKY3b
Vp4cljBzaamnS+T0QFrK5L2vP5DnAduj1J9aTgATNsmfNTKOwubW6PZpwmVrksPBa1sXr1NieUQU
uDTG7AphYKM/iD3N8yZ3V7yPVOpOPT1V8lUExg9doTu0d+RTcFyQ3UpJCdYlYnM2cBZj2Y+kh15U
38SiIpYzdIwweLSE1Ov1Gi9orp+1dY0w3rwkV9gpGkppCo5LNIVVdau2Fv7JQ5LcAds2nbzNN7MW
3YRxujGsyZ2pOeZ4+cNcd4KRxCpkkrOUueRfki27bzNUUZSfBUG6xsVjw1a8SAZCZMOHCvp1mJA2
2ciQW6VNLKjuhEwlKBU/1BpHTR7nFGfpOG961PwLttU8Pmv6fT9fFWi5g2F0if8y259Jq6EoNTn7
R784DEFpuaWE+C1TNrH1mo53cYOMICMjSdzNDGmw++9kgbN561WLzn67c5eSonEbOt3MDne6KorL
Nt6OzZloEPYX/Jjl1m44fUHsYJMdYVOXeKj3QvwjXq4C5XZOiGVKNHeFGqVDhq0+cKu89pPUsnvy
FgTzR6q9m5HsS5kFn1Q7yKHiqwvxmqTXCmnoYAFvSjLckKgP4ruUG34byTdzKDtVP/jGQLAy0S9d
3zA/rwcOnfFtOcPFHK/qsCS6W9sb6Xlu6vfGzIPTiR/A+wsE3s6F1tGKp6Ic/LImosa8NZJlm6W7
ggdREPtp1WedYrhi9tpV7V2WpzipE1uWUNI3b5l8kykxfaW70vqZEnEdKz2T/jnLbtoOn8NyY7He
E/lbg7hrU7oKWXndKFcd9ZFgfK44mwmStdUq+CIIdfFD2ktHEDRN3F4kojsErizBIk4SR0anaGzy
/K01ObCrHYfUfH3m5QJc80JrH0nIkpU7VJQsU4+Nzn/G2JkBOMpq5YryTyMu/D7n1+uWTd70W4WI
ipoiwVQcUim0h6S5k6V0Syhn7phEbc/C+4wQkhxqu5SACOQfLcAAZqRCnDdHt/ZjJrWnS0mVmhJ/
7kz0s5R4isA2EYpmCl50joBL01OlE6lnB64mo2y9JATKlrTMk7p630epl1TSuRgEm4bUl1CR9rUa
3sSq6SraemOZRH3DOotGMibfZAA9h5UwEp7q+dBQ+LOmB+zTBGNciO3DMDyYxFB1PQU1Tlb6vHCn
JrenFaIXL9LwEnYwTa8CjopCfCMD/URaaiYmMcemE1mPOkV3qxhtPTqLp5s1LGLpHud59goJkNMi
2+TOexyyD1jGXaV+6K14I5OoUYpXCzX66m7mZjX8jhZlmkLbdT1a4YHoFAP15zLudKLim4A25SFQ
ABbS+a3Dnzpr2UT4BB/aPSnx9rBmSgu7hJezEB6X5XoxQEYxe1vS4cVFcuWpOyvlxS3TYTsOjSOh
NsmJLg2Wx3Yg6qNP+GrctAulgOeyXWByAxCpZWCKoWYnKkYK6O0KYm8THU072ol2IG/JDoMHc5BI
Oi8xxStYw4OLuEYdb7IUdJwcK3kbIFtVK9SswuJJ3Oim2LW8AwL07wx9ki6j7pyQsBHHn0u3ysAX
k+z0cDr0FiJw807gN0lH0ZmIDkRWpU7bKL2e5sfeekDCx9H/TQ7ns2ANlUPSnBQsbCRbN/CRZlWz
i/lW5Oun17sxv4oUgHiV4A+lQabUpVZb+6kgt7e0tkKVY6n5v+ydyZLbWLtdX8XhkT1ABXocTBxh
kgC7JLNvJwhlKhPdQd/jbfwsfjEvqsq3JP6S8tY/8sARiooqqZQggYPTfN/ea6ueBuDJZIANEvA9
MJ6Ud7ZnUYuYJfIaCsyrS6OlFPVK1zWm8beU0kVQgdAbOcheoJbFv1dfu+2jW33t6SxYjbOxK42n
265rVT7aXGlJVOoC3ZLHCpOBlFWgzFtDEK2tWl9pjbyeACX0ju4XmcITAzk5YSd2H2RwBPK3NEJn
ORWAWpqeeNqo2qlRz3NnR9ra2kbPul1KsVMPM38yXL8qImgU3D/LJYyZ8kEIHkaiLUlQsAdCW9tD
9hFNnRf17Z1VZl5SZWuZqBwv5R1srRTKuV07bydSjd6zDij5zkqiteoc8rS7HHSQeOgR1owoz451
7mRwJFaNeRCTQMKLXD9X44WdpxdJN+2YuU9lRvgFLGu1W+978zaBMh6aryrcwpkk9z5/PRmQFPt+
skZPSysv1rStGrMNdh8UEW26Gp21PoyLyNHuk1h4mRjW6ljdu3FxiEX4ESesuCGWesJ6LyvT2qjk
laCuLhdNS25Sg5xqyL6GkfQSQ277OmROMZZJx9qN0PgwhsnCtMvn0cDLkPbk+RqnMltXmhetFW1U
znwM3/ra7M27ntqUq9+N5Ox0SnSdGuZz16O/Sqp+Y+YzroPymS3LrtYxMlD9ayHbhWyvdMapdCAK
hEg3qSoXy5ItH/d5P6QunGSVaDzV3JkZTu/5yex4wLZQroPZZFyWzb0xiEtTm7YQOw48oYvesobF
dHKBGWFzG8/Oe68B9aimaziPx2wY2JfCB9LMd9E5N+0sgEvs9aHdhaj5uwDtN7Sf1qpvc9leW7AV
nXBctam5adXkUscHUPZvQYvPJIh8qsc3rZ48up1JnsNcbv/pDl5QUjFOTqZTmuV5ysckGxc+TVLj
aiTxikJdln9SuzmXKHJI+PES55UVBlZVVmm9Mtfyyro8HXyiK9OTt8EpV+6JrMI35wAHA9NUsJw+
KX/95HhJ55n6H/Upih2cIH6sfyHTcZPIqQHMbSm3LqYlTL0lYRm7aCX382705Iao1EvxST3p3LL6
7Vt/f91TFea7kpVi9rOWWlyXc8WWrEZP24wbTCEnju71f8JO/6/nvR+/59kxCZszxQHB9Xp/XPXb
ap0d9Kt+161sn5TxIxE//meMBONfj39ckxgf03JObrjzA20ata5sBbDDYTl46T5a5/fFa/90kqCK
rbxk6t0b6okpsJSQE0oPXwt+BqgN7VGsBp9ty9UJ8mHe8Dp9KlE+Neh+PDf+8OG+CcC/ewA1yS9W
b/Ph2DnTQ/LGffTaPal+uyRV9JNR9tMbQYiooFxCbffcO1thSLBzfahXasDC9NzUz79/S39SOuDL
wA91HcaUBun9x9EkxkkouckFlM3gmcvyNvJpxm0xPV2Gn+pCznEJf47dv6923kk26dXA4ppOz1Wl
GINIoXop1sSeLNl6cJ5ajQ/hkjj3V4fN6fDJif/nb+x3Vz892O8eXJfkvaaebiZ4CgQT8cJcYsFj
E4NIC3P+i7bk2L7r10SvflaL0n82Zii/2SdUqbDPtSphURnKnCDP632xm7eY8padn16ddAKf02HP
ORx/3ea/r3b6NN990XnM2BxWXG2AK7ksPrQQFEfssTo9Rh/WNev0MtpFR+WagsPdicLxef3rpwP3
uy98VnwL58mUquQjiHBeKd29GLPVJ0P3Z++hoJJJIDIpE3DSf/yWrooCzhl03g0kY9luXKRLMooW
w/Y/AT44LSXn7zyR5bZhnSAfQPx/vJaY1EIPVOt0LWxRS3Ft+NaF9Qjk16MzvBVP7E55mGvn6jMG
wrcf/a+XpkBLOB8nsPOvGRNeMpABXa9Q936IdYdtaTVuOIN/ofRwZfndulgHfutlV+YFGUF7snA4
rVwnL5+JAH9S0gRFRoWRLBD89cZ5wSwj/sHNsEmt9Jd21W6HQ/2YPOTHEDPyv1HSFMi2uddsoOGa
nF+rcqtR0sduVidxI+ehavcntt2B/spL+tc8+/8bCv/1m5P+1x2F/RdCu5r2f/+vH7oQ3/7Sn00F
4fxxKiqfctG/hcW4vOl/9hRM+w8qp5ZBihtlVP6cl+avloJl/WECRDhpaHR4ydig/qOnYKp/nH6f
FoTNaEIEY/6TnsKP04zCdSEGkCl8+v3vZrjaRrDAUavz2T8Qq2xWCTzPoC/zu99PMr/6+WdzS5UH
URup/eybSHTYVoo2yFaBruOW/vcucDZFZ0MUtHVJsbaYNaCblRHvDdfMvN//9B+nrb9vz9lKh6ca
q6bkp9cCxrEqYjhuGfUAe0QjMqvvZJxUa7XL1U+W2B/3in9f74zN17eIE2JqPX5Q1do1V29XadNG
W5sy9PXvv9KPTcb/ewnbPduokNFGL8cqVD8bW0o1gbkJe6TvYz1eVrb+bz0V+xtM4LthNWkthawg
mP18kl9jrc7gJjqd+1law2nL/PeU/vd3ONtKl0bmVGapzj6vRvMK61Y7kviq7FUDhofucoJ1RfhZ
A/rnz4Qc6h9fETcRkwEFcvbrISsW2TRqF8RsPQ1uqX3CbfvVFU6//93dahp7CmxCSHA3uJRDasMs
NU84ZlGvdTgvnyXE/fxdZAf142WGuTLtUKo5mMKpe3MQv3wrCzT/TPr391M5e9eDNAATnPe5XyqB
uA6FPl2inkIT9PuB+6u7dPamK1IWSdSKzNfTvNgUZRtt+rQmB9aioP/vXeLsdaeaGGmpPmeYnbp2
VfIEfKl0Ed25NL/5/SV+PqPY5/RNTtq9os3J6JNheQkcI2/F0kmNS4KjHE/K5mh/pvj9xZXOY6Tr
WBntwIXbOTtdu49GBXmNrVZ3AxDgJXRF9SaK2wTOLu4a7/df7hdzizh9lO8Gch33VZW0SrtO0ZlT
QwnaZCntUalA0lcGUJkghs37+2v9YjTTUv/hWkmg5IVIoxFMUaACLA2acZeMjfqnQuJP2cFPut+n
6fAnU4w4e+vRMSSuiptq7cpyol5ZZW1xkUYBvYFOgSG/ye1mCu4HkWb6ukHGBcpfYRP22RT3i9F+
XhVhjGcyy5PBR9NToFBOEJA5OuyJ+B9Kdf/jfWUD8cMdHGPY0i5mKn+YC/CzQ1Cal3qffgb9+XYY
/dktPJsPXBEoEF3pqQyD2uHoq8t2sL90ZTdlyiKpmy66h1RpmRurq5xiOaVVpH7R56RBdNYlgTA/
m8F/NSzPZg7LrQJ6gw561DlouoXjBAOoTwMrllfIuCAwQM5t9Yk/5lcP7mwOcalcq0nY0aciwnnh
uCngbhvCfQS0SkT/KLD970d3tk9ohyZsmqnMfGHK/EXBgY6z2gJz/cn6/YsF1jnbJAgp7J4UCeQk
MrbqZ3orE7RtPQE63udB/56osLkmY6ysT5bAX0xW53lZs8V5baiz1I8pbIACyszauemTIKquyoTm
0ybLCLXdzdIV/S3VUGV4+P008ovHdV5e1agLz/VcS1rxYy82Zct+2y/yqi0WWlqH4Sez1a8uczad
pJ0dooYHAWK7cUaWhdJ/rbM+/ejQyH5GTnDF6c36yRt30iZ9P/+G3Ja5ygxzTQHfUZdD3kXaxoxT
pfMt+Bg2QFhq34d8KEznoGgZsQXKBAsaLthIGgrkrqQFrEJCANGh7LCukS53hRfUZitQPA+61h5a
V0Ry6wRk+64q16IPGMohmre61fXzISrR6j/n9NqphAVBVTw6ZaqgBx2bLK1e8lHJqi95WaRT7Q0A
P92vMRxLmEFtKKsOgIhwi2qZO3r2NXCDUi7qJhyKa3KVa3vTukXs3BJnYjdXMpCxu0ZkYWnXukmE
ys7qZjxEdlzqnuX2vOOLeCiM/jXFSBh7NSQ5cyWgY552vk1pvbdmHAQ3s2NEQr/ugrGg3Zr2/RBx
Ji+1JvPGyNKt1yStiN8wyjF090GUFfpXogHC5uDkJf3TIqnoUxJHMNOHHoi+Hmls5k17C2B4xCbE
p9S/JH0jCMAe5JRHC4lVCRLbUIkJ3e9kp+RblMRF13VEmyisE5JoAXGUDoEXMipPwuSyM3OaoWlV
pK8Z0kP1vk8zVXxJ3MgSb0WA6Phrm1uqeJWtBmhhWQ9mPWxSYSU2qA7BeuV6yVjHIKsKu++1J6ct
OymX3FoACFnZxO+aDEpvBv2E9qMKAv1Jsce4RAo8q9wXmy03q6AWCVO7tZvZaKk0imCuv4gqbqzr
StWs9r4Wlqle55nWlwdjMCzeZpfO6R3ShxOqs3HDDlfEKeDbRH6M87RHMp+HM6QbGFspBopiSnc9
NZNwg5LBSQ+Iuh3yyBoUGKk/mrFDUldpt3FVLAgo7Z1XrAtd8dXVu1pDwkCb8z5XSW78GuTMuzt7
SCXZKtPAUDxkiluMewVKeEGpTnMlO/pRRGiSZqce9CsTmFlxGHst1+97pbLtWyXHj6WSuUPvfFpZ
cdrQT0e4ngWXbhY69SHXynZjOk0qThp4VtKyUgnzaRUwagghZJTY6EhqGxxkQthxgSw6qBOskk4m
anOZFeSgLSfTDAfcBgHRQCBAcZl1724clk66zFtlTiE0ZU2joqGOSWtXUc43UUxOlxwr0GFzUeYX
rikLcAATMU4DwhpTDt1LLugoPQQq+LUdgn12DaWN7BtnNPnbT2pjkSammE3lPvJKJvEV0os63WnG
kI7SH2Mnyra15rqJvcha0xS3TZlP09EIeyluhVn0zbtt1G7wYeqZC3lssAXbf0b3gANlaXcIvEci
zEUUvwo7UpMbDBJRbi/oh6eF19VpiqPObQZNnJIR0pisGcWM44VaOhWpWjKKZpTkjl7Zr3HqyuDe
UUI79VvVoEwhpVkO5sJKrdJ9IrmqojlXaxC+urBS5jWviIOOYmzbtj9a2JzLfVoPWrmGbTToqwIk
u7oF0uW2nkAmkbsLGpZKtKs0K9YeUfmnybEto1m7s5WW00BiBz15PG2dk8FCGHBOsVlth8grHNsi
fB4KnHkVTZFRB5wPky5CY51iMN+0havtIn2KALPFBVXyoOiJqxn7IffERF92lVWhyC+nHt8uvHvD
JGUxEm52NeABIK++lDpCy6xgnY0H8j83lUtwzGaIUJ34ihGPw73oAYxkS12VSK61lKhf0ogK4p0O
sWYm1bYMW+jtdP/1PCCzvUtOqDaTM6dx285Tnty0PYJ78hCc3qzwLtWFWdLSV8Pi2jWNFtQ/J8kH
ux/Fq1N3AiOgRqRKj/dSRv3aafI5fh8MPVNoGsUZKbJLxx0kgDWzgbAZzN2srq0Q/9YmsjNkGMKW
RuYuIige4qgOKlkrVqpn076wFWydfQpijycsasRuBeLn4KKVDd1xtZlmRDjBRKAtriU9LGxMN3ZF
hi4Z4kXm7oesYbzsp3ECILxq3GSexRKExjDcuSEEFHFMCjXS5Yaclr6hFzZPCZYrvPGdcweKLwZR
pWlq81UhEwKkiE543qpFMNAyAuJBeclp9aIDKaxWSN5GbZ43+kSO6Xse1gLjxgntTBUFFEKV38kx
ItHKntToSyRxzg9e4sZG7wehkmH+h0o/RNuhxyK3NuJcn7eZ0dTKE3YOZ9iPyWRgXg1Ly/kSl6MY
906oKsASiX4ZfFIqp3Y5h0XEWB9KixW6JFvsQSQy13x1NCOiXZTYrC+0eZRipQw1MkHbnZqg4XO7
erA2NJwVnivyQDznlWAlXNiN2WgeiMcWde9APBNOlEqpxmYRMRknl8VQE380kS4T+7DBVQIqAqst
DiQm9E90N6t0XzfGeNLcOIFZEG0R4aSiIkBmT2EpWIlWnALD8kZOVTU/9sIgkSUozCB9Il9ezS5E
6/bp1UQyouNzipz7YzKbSX0R1XMOq5XwIxisXFjvVrk2FePOaN2WuNFas3JEYEmYJ1tjyhJ7j3ur
Uj166YqywhY0634/q7b6ULutjpAq6LJx3rJAzcGFzNvZvpdtmRbE3dva+Bb3ai9eQk03iytHy8jJ
zKRihOt+6BxtVXdWWC/11KqG9xQKbrbqU3WS1wJxkntpGXXlrAu6NgTfkCSXf8R2WtQ3jVb17mUz
q4lyiAsikTYZZy8kjF2qN9V9F9WF/t7lwrEfWm3u0IEEeWSWAA6nuLwTnVqVF4ObN4QA6iWzEG3y
rMm7HQ4CMb9ZLM8aS0E2or4p0trs/XjIZf80tx3MkaU6D7lgO2SGRFAUQ6jsprzu+4U5wirx+3Sa
bxqjyyY/rCcdlsxchlYJADAVHfvxsHGh2IJaW9S2EQxf7a4SXKeiZT/s7YrATNbkNprDO1KSimIN
vlvkX0/ziDp9Zb6N7HWTRv18GTptYBzdUmZatMTgRUjn1MVjsp5NpBU005hETCg+mrROAi3LXBNI
RDack+IPRD9ZZI5XKNJ2XglI1uV1mjF834c+pp7sWaAVnHWgdsLdTJkbHoYGCMt9R5iJ7S5NrS7r
/WgB/IOOUdYEAZoWlJDOyDMIenqVTSu16+1k1/elMq2m2JjHG8xo2fAwIz4P9yRPBQEkckHmlheB
J+93QRLrzlM5BIgDx4I3hriTjN1g4xYZmZlxo2jbCCOR9PtYY0VGIljWj844kfgVEtsR7I3ImGIU
tD005dxAzONVI9zG26BkXB+cqYj7u97JkrldZIMuC0SmJSeiqtUlgZOyGE4pjcKOnYsotTJzzxEp
Cz3JSX6VB65e3ZgzS+SGjMtsuFPDpKlvigkM34oxJIuXntmnfGxjxYrum7TT2/sSdeDwVFaD0Pd6
0zYTP+30iLdNHyvDZR5W6fCYtoH4sJt+LI6JpUbzJuYuB5RHx2A8zHXeTi94mubRt/q5sPZxqTnK
0kIVNm5E0adyWyv6SQM2seOe/RRnXbu3Gi69nru2aD1lri0WXbXMjK1mBk55aSeKWe4TVTHMTR+V
lUucU1DYwpPET7QvpTXLSVsh8zyNh6KLuruwA7y76UoNO6KBph/2Zq+aoM97l61+szDNsu3WGWtU
5/rRJDNnKao6VW+dUFMa2rxD5oy7oqTp/+JUkz1fVIxY42spzYoYGpJfBqFdRBqbttHrDeg0UPqK
MY1XUUi5mHgugryvZ6xw2UuWCr3fAurUeBdFVmjWPqrrXNmUwm1acnCBL+wyS+mCR4cVGTSyxQZn
fB36VMQ7201yuRmMZhg2IQshapy5tPoNR4RsQj3Ldu1o5NAmD0Zk1VAdtcIxfUmuY+bVcYCrNDFG
Vb8e2BoEH0rsdOa+o6hkrXWObfXbMMxmtolFGxF9FEuUJASOD2TjiKZKXIkkXcia7XoajNm6pGmg
LkZz0K19oXZOfq8bs4hPYEuLFWkGaf/UqX1N97/n3fX1057zoy5yBQKyGuUjmE/Y7SjQ8wEQwUKJ
0NENXgGV0z4S5GTBe+0MefKFanLk7DOosTkddLNOcziW0gLHS2gG6vYc2ddLakeAHeKpsjQUBxlv
TU8gUB9P70woJTO36XBOIsetilF6g/sZtYfBStDWhnmQO16eoUpaYHyRIQGR/VQMK6jF7oQ+j6lu
3ZwwAdupJh3iQoMybS4yTF/jsdDtxLiIW0txVxrvhMXOO5c26EQjDJZj47rdKo2x1CyKKpDjClxp
GpEgOekzx0aHFKFgtMSwix0z6jjsKY4myIRTp/raotsAhbacy2kddLWOFDKdOqneZu4c2jtFL9r+
ZZSkCB9ns5vc2ylS5/aLqzPbbdF5GdpFl5x082mgxsNKEXkMKG2Y595cTnku8DS21nTSD8ok+Yha
jtIHvQAYsaZEl4fXpVSD7lm4cdkvy6DOv8ZMq9VujA2AX41pxp29YtYx2hH+b967hNQlRBQulUBL
h2wRhV1f+2avm93OMus+bpdpI5rhbY57iGXY4CObRFIWWGcgUskuNF6+uWYjrLoFmNI0HJJya5Qp
LbcgJOJwG056jxd5igolNpaRVqkp3oReRE9aEmuRn5P/l2dL0kOoS1wWvZEhS2Gjig7G1uM+2Js5
6a++jIwh2oV13beP8UAcJsAH14kVBLiDPrX6ZnSLsjzJImUavqm9ksOEdMxhFPFBVajfmYwJI8if
3KgynAtrgKdwyv7Fj95wlg+FWJFtaYsLKE9Zi7W5qIR73+duaRLvN8RoWr1JOr17zEJVLfAWy4bw
VsH5NmifC0JO850GSjW6q2M9ii8n2wn1Ta1o5bBRK7YoSK+joN+WpqG0J3nsiD42AA4zUxLujb68
UtrKjO9dtKbdnmxDOA+LVlqInmGpSJUTgtUnzUtmV4KVs7IcshM4xUGyFRzjsIknJTbdSOvj8lDH
akNHoimZ4tymFvXesQSALVNy0jsUU16KZy0bMZnElV0OQKFm005J2ZKKVDjLpxYOC8civdCg4lp9
nUhD4sXkA1BwJUiLHeIE/Op5VjsGYW7pTnAbd1qbD8s8wY+yDoJ4YiDrFPvWXRkF4ovrhmmz1yvY
JYCz7L7oZ6T9yTRtkojUvXHdFhPaWbfuVY6fkZzT9Lpjr4gImOSA8LK3O1F6RlVp9b1qCYHLx8G1
MsdMyK0RefBPs3CjVaWOHC4YW7k30jjoD3MKrZjgV5I9N2yjTSiSzaSR8+qS83CIeSN0zAi5rl4a
dRynvtHI2DgEYY5gOK+SoNgTAtDAKGWBdveNOYFSXgwF5pgDzgD+IHALOe7HobLMeIVWzynHteI4
PZtcJdKiSlkWWqqC7xrqRCXwwA1mXX+nziBK7BCJYC0LaVSkDyh/i/mqUzod/71gM9ICJr/nTDHm
C2EoenUMURGUrwJANCUiTq6a+jUc2B3jMw9c7c5KZFC9jV1oWzdhN7i9HwZmx47bGQsRLjsb962+
sqKgKdgzEq9We3ah2gFFmo5NNfWnMedE3JSur4u8VkGrII+Q1s6SZm4/xxGL7TNxhC3ZtbxtXf1q
zanb3yVsXaoTiDkcZjxNZePqnp46utn4ZpR1wJXNQAbKjWlpuf2FYhhvHvaYIFPuYERRIVuIVoup
oOQzDuhmZ2UZauXQYLsWQpIIcz2+zjtkMHLPh5/qdtNo1mQ5d1KOTpffMy0PIRJ/HroO2Tq0+mVA
omnuJTQnqnUcJ1kxLJ1pzIgL26SBGHn+eaSUIU75LnNHw1gGrcbcAnWA+31ZoocPH9gMJ5mP8jbF
BzYkRkkb0dJm5S6dKvDKac4nfMkSNnfbaCYX4TmgVqL4uZwU4MuDK6dlNJpyJtw0cdOdwjMYn5ow
nNnUTmHRvg6U/uFt1Gae1YReytqd31lV47RaJro2FsW2MXKHFdESGTSBRaebED+lyZH5rbTLuX/o
xCwo+ahRNG0Zt0P6yGFWZjcUn6zwOp1Ht66Bgkoh3yqr76oLFbBccB/rojB2uV7P5aEzObNcS9R6
Jkq8rMBoQSWB2AmYYAFpJQuKjjZONCNy+piIwIgzN2WhSq/3dl4giVnSnJQEW2ulrSZPSW1H+QOK
JqnH2yxKc/NgT63J8DCpocJkGq2QK9hT1Vo3tlHopPRJR+/0+1bthxIcRjELOBCoqyTjPukBOI20
X8agDdaBtBPhV4HgHbkd3CI085UZTtlAuyls0w6GQlaWhr415Ain70UWJGeuSotnHZCeXOSj1zG5
Z+lq6Dpiln2oCEO3V5ogjdwlWL1TUrKRUFMgCI2U6nhcV5WdALUvuUvqKlVGLY/WBIaDzsdsmFT5
yg7S3rmYkcmIamuZZldeBXltWhXTE7oMypxO5WYHpu1xvMmFi16/MCcIUdFoZWyhCdrsiZ9v5XDT
qMR1FTs8Zl31+K058o9UXXdFxq9z5/f3xu//sX4vjl/wMJ3/T/8P2sM1i77cr9Vchy9vX4r/8t9u
/qf337+3iH/7W3/KuViy/rDR7qnYuanLOSd00J9yrtOfAHnCO+6czPuWwZX+knPp+h8orVAho/rT
EHWadCL/sojzR+wzhQnuGgwRshz9n8i5zsTtfzUGcQ2cd4DSUXA8qvo91TwvcI9pYdyPxmEISR0e
rsg/0IfgEbvfsG/zi9Q1nr+7Sz/plhunVuq/dJ5OboUfO08qk3urN0W/hxA/d2Rw3KoYLfLwnpYB
Gxh9eWm19ZeAaBIbPE/jsI8vdgoZW+ZN1W4k/4MqSTKe31V6+Z3EMwjnprChEsH+MMXGoQku0mdk
Y0yc+w7bxzS+/v6z/5n5+LMPf9aodtyuz5Iw6vcpJWf1PbFeZfyiGZ45yWWSP1sjYeVvufbhjMf+
TbM3EXnnw5WakAQ/Ht3pish6WshH5Tl+5b8ybE7FvJn1C02/OLTKrspunfSepW5RcyIydn2wAFeV
kzLBCfOl+kjNaYUOI9oWm2aTH/KXBijNglyjVUX2GLkdnrWinul13rhCA7ywLlitQF6EnlhB8CR0
MfXyS2Xx6ixw8wDeXkQXyYU+LVvTK4JHi9RVzFO6vNOH44jRqdoG2rNdHqW8z8cdeaeOcZ8yxQ4q
Pq9HFz13SpdcYMqbLKLNl01/qZZEh/m9sZrk7qWxF8UOc60VX7KoVTeKsXSazck7WvDLtxrka8Gx
BTKWjljxMG5ep0iB5KoI2HZsJCENBltj6uka9i6bc4af1DuzuhjgJ7cPVb5Lpw0Uca3c2NFGMzdj
f1V1l1jtNMR2/dbov9rFtNKVRdfTNoA25acTtbLpJoKd4ibLAmzhRjW98jVadfdksVrpTTQfrIO0
fM5wOFugcN00pO8Wi9LD5dg+KCw0LJXttDLrSyK3+aXtsIppFb5yzNnx84CxVB8W/Rdszm8dedcJ
bcp8YYuRbdgp2XjFT2PAaDcjYF940yXcc5pzl+LVjORzvib+ZdHYWxJlhtv4adRbH+zo42CHC/KD
m2A9NXdNVi2xiC8ov64CM1qmPHYKht1KK/ZZivcm/mLr2NGX9ZoaGfcp8kZnRUADXRoMtrCVDGef
5yvjYeYfrqcnfraaMKVPDx28NyM92vaudR+a3q98iqJeszU8uZP37kbfWb7rWz5lUxalpUpy0mse
H3//imk/VWAwPZymje+EQdT0MqRbLovlrbwKdtVO20SXxtE6sI84jsd8lx+0q+wTBcaZS+LvSfBM
gkGn0zDVlKvlF91DdayvxtviJboN1yRlHGuiXafb3KsP4lj8u1c802PoEwqSIRLdXrtUgQ3bDzP+
nugyPdgX4tLayaN6YW/0R3E07j65o+o3HddPZq1zb09Pk09jK9rtjcuqoveyIDO9aRbao3uMd+PW
3sm7sVhE/SJ7mHbattoA9vTTDa/Arva7Hb/n1ytj2+zoH74Zfn9RX7WXpR/v86uYEoSk7bqJAvr9
i1HD67vC+BeuKNuZAwq8Zah7YbokBihWqVAQMkPMC9i0VRSQn73QCRpZdK9avhyu43ElsfN2i2pa
dcky8TQPizY8K3V5cSz8a6dZj0SjTFsqSNZTeaGv6bnikWz7axUkWuWX7dqyN1qzC48uVMbmAtI6
Pn7AC9PHlK8UvvZDOvEfI3yxboGxz/6wqeaTL77OrtUDFQMaB+JLdVMd3f1dszYoVGBFhZdVLNMD
5wG2WXLRPdXhYrpCrhP4CJRia9lxyS0XuCRdFgkYVtClYD+4JtmPbhfUBWB5Trs5URP0dZXtIDC4
zL5F+eGSIfMmy+fWeNDzj1Dd1s5GJJvxTT8Me+U5pR6a0CFbJevM3pXhpqOL8a6+JgdjG39AGyDX
qH4LX+dn/M19sgJilr2OV+r1Q1wxae3H9IVcizBb1QbGUMimoCBQwGFo3aj26V/K1mNANB/Eu8xv
8XHy4k24qR6Mip7eaR0xljwkd9Pspz35N8OjfaPeqNdyG90ZTyS3L2I/4pWUh2LTLWteonb1labH
yamGE8+94u5rHH4oIbTLsFoS/g2muWTujRdAh1fST9f5xjrUHvv25exTfJwWYAs99I5eSh4VpqXy
Ahuc716qH9HVHtvMol7GKx7UAp/aIlk6W/lUee5l90A/iSesrRJjYXqnhGaxdbzAjxdix1cst7QS
l8QVQXNj5Y4W5eN0qR3DlyZdt+51SP789ECk1iK8o0HP0CwWKi33/FV9d/fVTflcPzMIKn6lnpms
63lVNxtBw8BjeFpenREbEn6ofp578T25Y4ri/x/qzmO5cS1azy9kuIC9EacIzKRIZWmCUmgh54yn
98d7XeXrgavsoYfndEstkeDea/3RHvd2ucUc3OL+edAaQrxfyDPkS/kGZukNk6s9qsuTnW/kTb1C
vNhUzNkb+cgmcCP88IJe4l27LQ/2SQk4oQN5EkFDyS1so5v6q/ts0rNdPSrvFuaY+4upeLEXHj77
vcPfTjcIZPxyE2+yM1VI7ofmmZvh2aRqMw6WXbP5mL2fObA3yyn7pZwn+ei/kmt+CZ+Gd6zuRB4Y
5KtdMzrJ3Pt3013tsB64s7B9TiDjX5kkLt5PS49uFUFM9RRo3xqZeT7lJSZW4OMIUlwvesDFrzYe
gXwWGoXlkedu5g5OglJnmnMd19mUm/HIp03/Tem4elcd1yqPtjl5TIqeVt4rgVxz0z3R7Br640LL
lVv4yrY68UkkYeFUxAF9gW52MgLlEt0S5bX6tDb9iebAmVKtwp/+wB5rZ7/w4IszDAL5EersJXIz
31GIwCDr7pNOhp1+kBvKqT1zT2nZm9zpQb/HD29v825PcvBl3Q+X5mIeildiM6/TbfwRhju3uy72
WkrFDBd+PuZJBukc3fQnrf3iJoCRSUGgTyTeNrYf5ftE9dC5gLgmzsnOjgOSoMHv5pshd213XPur
QGyieg1ZHz3d9rkvyPZYLvMSrNtZQyR7qN/Kp+wYHftTl0E/vArto7a+nezTVN6s92jNPljzdk3v
hgmZm4Cc3XO0/CmpW8L6v+S3fO6fuzL/tmCpCGKpcIar95Ny2qVnklQYUDEEQpwsC1Gj1FW68a/y
Dsl0dd7GHO151WAkFN3JcjYmaI8CM88vwxufuc2/4p/9YT2Kq3qlYXsFUWDewyP+039FH/3jeIve
m+lKhvJWNalYnBtvrn3C2fpKBEPT0DvlhclnBDWGmokerQGEEldd8qK3+zjb5yVJSJXbPpYKKSlP
9r/+V4fix0VJa914Gi79A80aTww5w/KuK+be6gkQmcVea2lj44yYLXf5SpKHcdxG494R9Hxt9Mfq
Nw2PY7mjcqV+sl/VuyAMRHKvvBev/bt+U3niUBw2JCYw3JJA43yDvUmatnl9+IhXBXVj+L1f12ET
kgJeuxoyiZnpsw5pGZpP/5EzY0Znp/sl5NPIfOjAGlUVSVVyH7/U+UjlDlWEb7pvnY3JXxcXJJv0
T26YJtmazmOhbUrIwP7aUK0mHwZly2bUHpmeO6RXJ32XPTRPIYH+bvxqkPfT+jmJWwRcLl69+Ch7
MHKINFhIO0m9mUGUDpLxiNgQcnPCVzu+rAVPWOKpH9xu/GpUqfrOLfyJfuPONcCtXuvyuhQfJooN
vEBAT8qyH3UKdZlxfabMCUZMwqK6oK+43It/BUtGtzW0x9W5Gf3xrusg+DR107+RYOyrOPUkf7qQ
yXH7JeUxD0+F/g2BAjNpGvvOPrDbAcUmLdmeRU8cxC7rPUqcitpPZ+/eHagdZXqc828tJq+CDqwB
KVVpenH2inwPA85vEj5zbRJpeOg3ysPyytl4s0iJ5VOvHOVwMYZLdqMs/ZEMx4f6XVaf+fuIo/mN
XJsH+RLSJ6n1r8RTAZT586P2eeVMCnqvfiEYlFB5QnmNOAeE42O2K7OAhAmDUBSaFjtfd3b21HsV
aULlBPH4hif2GGkazAbCuP3CrbeFqLsi9MiX3fKNmEY8GQhXKIKLWU+m8nl4ivluvWu/aWf1ubkK
LrPVW5eAreMOIC3ufJt+JLIgOLjabZKAMiXw6hbDKw9k9lMFBhkSnv5mPdsbBJGGl26r0A9ZEyie
fOo/7ZDszo0itk59tPTntj4mOqXFrgXlja1ol+4Kv/mGZMtfYGPs4/BU3vJ/ZC/MZ57wyCaThYhW
t/pO/oih/YCUI9eVVr1T9hZeyFhUJJmpRKfsHIoaf5s3h5ks8sjBZbARYtdYJNh4gP005lJH+Mjb
bFOkq3r/LSHwlrBIOjyTkJBRhcNIHeTOtNOb8m56+ktsu9wA2T8z9Z3B09RL2p2Ve+/doWVd6rpX
0rsMppzNBFYaj2VAoaOqTtu6VUhp/9CaL9SNwTQU51xfAtZpR3ufWmoJqr//GL//n4Cx/7v8xMvX
mJR/1f8H0Nh9kfg/I2Nu8i+v2nbokq//iozdv+g/gTEp/jvAl4W4RjjYGrW7CeQ/gTEh/7sGm8T/
Bhojk+C/+hxN/kizpEr7gKH+Z+n0/wTGDLIYCZWj0J4OOU3XDfn/Aoyhmbtvf/9rX8LiSE3uPXCC
9iT+EDjuf99FG4dNLeHf8RkFRUEjZP4U14V1DgcmMstpXDnp6E9VEqMjpbxZuYC9nBx3suiQTo3s
2Ita286j07sDUdrHfG241+LPULacjMZ8b1tGlTE/Ka1tHY1J2dm28tSH/TVfTMO3nUchbTgGGu7J
8uChXpPj0tWcch0H7Goo34Nse1SR3EPaYV5Hv6yw1DgLGWxmV1WeOlu06PbMjJVkBKqB9iohmb7r
KfV0OSCFUglPoQGTvUcECh4VtIXdmyBng/7hDF7Geq1shraJxtQAeSAihGUJvUzVH2T0WTZE4/TR
GMBX/ja3VY9br+uqfSPIs6mMlNSjKdz2Pl22RBh1m64YGn8x+9/GSF+WtrtO5fdkDmyKMpDogl1p
iC6IpyqgxDh0Y8kpWzkHOSV3bGlOmZjlbh2AXxBq+FRuH6S+btKR+9k0k43dyVPVWAEBMNsoVmt3
RsngOdN66FStZmpfDlGlsYWsPxlBcalj/0vCBh6y6XQvhoYayaRLUJ6G0X6qq7f7O5IjhdBLa3HH
mUg7lOCHNhpCN7KmT90+4pNXA2V8LbX1711VeqC4CJtWiehx4eyspj+S+ApvHtqHqu6urW3ORLVf
UY5PG7MpwsBR2lMFrtaHzbZBr+KWOchcU8/H12KkT6fUqEkFM/AXS3leZ/K9GqYh0fvWwFa6TBW1
sub0FpJBNVfhMbbS0NfVdfTsbn4ui3WXJtwcCImYPRX5PHOL2rI7xcUSqIPxRTHisNPb5pDAOLlD
Ox4dG11wPdeTa6XKVc68F46pJgGqdrcgcdsJjUMk0xERhX0Ow+4arfFFKijs54dqLQ1Xgd0k6aHF
ZjJF9pYgsZ+aelH6FRgAKQhW7OihWFQ2/MmwTn1VfNe0/3KBXjEbUPfaWLMfNRO6JFwq/tzGQWjp
1mmO+deF1m/5yB0aK0ruHBLqDocbINdzr5MT66mSIQ4bXu2wVIM44XOXx8aHDO13jadtmzSqRTxf
7tpa/aWp2CXb9GfQ9suS/s4tNtBMj5CmU2WUlskzYdQOim6p8LzYJ7SQ6LTNsAqiies5HnXqaNMY
vcEAW2WwLabOOty6GPY3J2xf2LDdVGFqBrc/dbLUR9s5gV/TFrVeQqpkuAZdpQpgT2P1Ea9AnPUx
5ouEwPBMFRtlMX8WdD1Hx1nF0fxcrEQ/jQOTfzmU2DNGcWk6gByxKs6mWlRfnRr5oFaHKq3VrRTa
4hWx9AvVam56jKEvqa5tu1QMfPgxqlLzkGZoJ0BEIvzKLjBq9rgU6yTFtvHidb1x06emJbiIAU6h
qLdZ5LNqLtNWKWMjiEz7Cd8I4uAH3BwuXKLDzhsg4yqxCRDPF4UPdFqeZuodLoIU9GLVAZgtlewu
wD1liY6VrdBFvUzPtKS+kFdU+HplfCfrahxsI7t3rBl+dheZOaV5VNfQOHLkd75lU/GrxZNCVOBg
73hg9+2Y9qdmcubDkpKj2aPRyyS+EqwLyJWdDjI6Sg5Kptxqp4b4GrUC6LbZxCLCBVwsBMRHhMuQ
vob5mB65fv0zGm3d12S0F2YZo5FLh01D/EIVgmZXDenefUZCXtxHflyz69VD9tbcH90yaV6NRfmK
IhSE5VoeOw1Xlz0Np3BM2Qgsk1jLddil2ClQE7WbxohrL0v7Lebn51jfIM8Zt0pVnKrhRlR/veEN
kWpFMTSKNcfSwFCk6dZG37uGAyVvxyGl8fIe7V5fSEq0dsimCKInTdCc65KBZsZzUMt320Ei1KZr
uN2QBBQdo7R4hnxqNlp7sBxO7twwGt/IyNpY4x/6dlRXnde3KW05AIvKtxM+b1O0r2aDYDrk8AFy
273UKT9HVEVoxERau8wrin/bz4QcL6+K5LLV7eEN1+Db0ugQE4ZK1gwhpUNr+7OAzBGEWntqF2Gr
Wto3dap5DZxm02CMA3pLZy4sNag1+Ro1ZnIM+7vgOzbOXH6XahT145J/o1i9V2rk04X+30cUNAfS
LmOVQ3i1YT5NTILyu6abY9uthr2dUiQPk0JIbNSIYW8NFQyA/tAMoXl1NPM3yZHpzdbe5q22FCbD
InS+unUUnl6Fjh+SMEb2LEeDLuqHImEMSJrstcF4gb5Cj4+NlOCE0+BBwQ6+8Y1Ag8JMPhvlOi5H
J+W/CgbtVN60sXzPrRkN84Diw2nZR+71tDUHkL4SNDqkEC1hkZ2FKK2tQZ/aYGEjgWz20XMsG4c4
S+Jyl2DujPm72K5p3n9nTmv6yZwDy5fFU6F11TalAqFhi+HqhXtpbdaKtevIJBfRqR7bel99KjwA
xwlfQCTz4qEJGzZOoe7mahHe4Iw3jBLFdXC6reXk2jYyCjCsJf6ZxjHyNMX+Z9pGSGDocJB1LUii
G3YiTK1tK+KPsK2JYyaVgPtthuLpo6Aceh5MdVDw9mR9MDHtY1Xp/NBUN9zI3WHVuIXRhJw69lr0
kK1vZc1+1qZ/9N2z4S1W/7w28hGqZXENlWaeKGpnr626BzUxtDNFNg3wXfxOgwAuDnOTc6W40J3g
g3n8t4aWa0/55yg0ECLuZKt0ogB5/MGpxwoOPfRnkioPuqZZroi1OeiygtYK9IY+GtcfW0ECnQ/W
eAzLsgH3qqJNGZOYGolfzruPNoRT6gr8opiN6RAxfWH1JgvXPU83f63aSif6uGHZigDX62m4oJTr
t7LSe1clY8fvdFy8eMfeNbyVpyrJZq8YC5MA20eEpqM/y7XZx2q01dBhXu05p5Z4LUJehVT6zkjp
SDNP/PWuzoO6FMi1KjLhnEGyDlJnzk9G6FNymUZJxKfZ6J6hqA+hIHm0RxUeKCYol6KjtIHQsvWh
oCvF08zhmq1ZtCuReWsjg11x/+NBF39zlg97Z1F3Q9ptFL2c98gpc5e8EkzXcQNFJRvKA5W4O2iK
IzbpYjI3rOjdGtX0G3ile3xlaCzP49giLrcWqDnA2mRYuO/FX6HJhl+wWTZ319jsLIGwCYqwTYL1
szH7GiS4t56qZPmnA7CaWY+BNcPB2QRmW9207sZiok45JfSBxJ/9XD/kA002DGeIgTJaNtSU7hst
O81Y6uq1pcgkUoOGPD8+IOlZlahNxzyJcdvgTW/mzE/0uDtWlb2xiyw+rIuab+dWt4CvRMUuTPK5
OuRET1lLYDREoyZj/9NF4Kk5hECCKZZw0DzxtKYDbbJA+5Q+tvirtZdXCUHY6zLuVzJOuedBVnZi
LJGMlQyDxG/QCciybN5vGKSvf40yXaesPEWt+YCgHK1hBktYf0+DnqN79s3ha8qsNeAjvldkfO8+
MajFKSzernebgGg8HbtEnXiLITv6Kqp8J+Fg7cDn4yTmSiBfj0Ovb0PaVgiNHuavFY3vzkgUyGtL
BiUB9GivpiBv1s9cS8bj/Kwv99zhlEYfezBuJjkVmJqbrb3qhDkmy22yFLJfU+KZk/RQRSjJln4h
aNjQD/UwmEGRTKQQg19IkU8bDByEIatIrcw599SSkvqkH93KKjQf9RBRTWP/3nYgD7LsxWaimtOp
jITpxQbxd6zd3IEwzfYes8voiQUt9xSbzhn6YYxCArnrOUijhrDlKrlqeJ4oMll6n0yvQ4E0lvqz
OxIbaWC7dJqLhOxlUdninERFoHQ55YkzpIVdt9sqw/G4dkpywluwp6qEVOo4Y2/KB25kIVxrTRCv
xeXDYKxg0GMSWGtreZoI9W0dZZPfCmTlM09ca9DkgMzSUyUUuSrryFuRLBPYHV9Wez4lMz3R0gCd
Rqw6nCPiM51yxW2twu3bFk+H1Xy2IcBVmLehl9jORYyK8FpBtnnBo1Za1nqiIoB6a62gIZUMxcLU
3HRKMN5tMYgVXKHE8HTl4itYXUHeIYEiXXmi3PMtjLIhUB0or3XIvtOO9GCDB0g1e8vLcGDInjUM
YdV2iNqXwiBOJLInSUQ7NtGGvQCjhtX4rGNZDacw7lIhHko9i7ZhtzD92drRKsagWZvpcV0dTxj9
TOC0ING1RUOPJ++ttW2E32b8NbT3sFwex6JslF1vJOCuWQx0b/fPRaXOe6e8mm1X7Zi//C7W+FwI
pfeLZ4Olw9dXMtl107nMc3zDxLaCWCKUG5Xxgs5uTBwwWnZ6F+fuc5rzuS+LgzFHb6KtEi+zTSsw
JTtwBAFRqDl5uGr+gOmpYXzybbEO257aJlh2gy3WLnZaaG5prOncobjLcGPe8Q4TkLB+FermGC/R
YWuL48o8+7DG3qf4mrL65b0PK4DI+oyqFqwOqsNWOTjXZ8rxMHQtwH1x/2irDtsdVEM7ysNiYm8T
tYO7rrw4mUHPfUiSr9G8dZEkvd5SCLFNt92g5eRGUzaLIjqtM+wYjNnZ8JTYxp19nVRyoRGuSbQv
mwl1RZMUx0zGgHd4/D0lp/6LuzDN5SG3sSqNJKtBeCirn9+1BvbyHtpt6otuYr5GjtBF0AqzL01N
D4xFfy2c/tW0bOCISa4HBsZ9NVB21dgobBWNkLfKSfwirb56FHNuXgJcO3KvI7OkQVhxo7HgStHm
l3pdJN4KwQs6Fm+mnT1y7LxP4ymeHMT70/hGTovBb5c4O3W0DpVd/PARYuGqOxYG0pPvA/3uP/52
laIQCXse1UQdqLEQGYBDUtVne7y7nPDJet0Al6pwnrGcgzenWR3sx8EpTjjYYDRUJ98po8NimDgE
8scsJlTHemICinVWmMOuetZVFvIYibs7Y8NEG+amGvVIITo9PrP6uzok7R7z769mQwwUKSAQwdS7
qWzjTUcd/U7PxicOli1dAMY2QduShatx6+qe5tEWXMpRCoTU/EvcBePlnyjGC+rZ5dpXfpZjMTNs
FEFThGthSI9K+jyGWF1xf6OIlHBZEpC6s5RqS6rIg2qyDsa5jcYoIoszy6FEnHKbtxJ39lD8UgwC
BJskh6oVfq/IGTVrz9Qbln5fNLeq6cpD7PS3LgSHVYvsJomWdlC9BqLnFcAm4yLRpixs0KKgobEq
UIIqwdISoQcop75zrVCSv6vKjzpzip3C5LZRDfy26L//1WYvkcS0gNIz6vGlHbWDM/5iCbYvq6Lt
jIxM5lQ/dyM34CqTz7BdfL4mOuUDoezDClODq1hW6XPBhofwiuVpic+all5CQ7wQC6L4cea8rJ3Y
DitWtjkbGISYo4d6kwHZIErjTFFTy3FLkZ7TEDlDIcjqi7Rqcy8P4DPSpxqH44KjvlbK5wip2Dg2
OC0YljIMcVN1pG2M83T84NMBFaM3h4k/yApd9XLMTujFNHC0L2sJQaOyZhNpvfmQZccazi4bNTNo
U+uVcJld28BI3NX08/LAaujTlxvEyyw8p4PdpvG+dMbSy8XIPoH6yxhv6KD1jZ4C62f2HmcohKbk
PNJx2IJSQiCX+0qtWz/pA4PWHNyUQ0Cwjj/B0oruMTUHNlVKhMuV0M24POHJWAsiq3XwuhlfXjTl
rac0WucjC95VkkU80V/Doj7YAI87K+veuh6BL5Nrs4vKe/R5NFheARFppkBgaV4Y3hKl96TwvLyv
0SRKWPfLRoN06WhEYYGNL1hPoJ6mvt2YVXS1k6S6qMI64mzLHybSp3MkD4upmec1pEkTjypkvbHu
VVGvR9otGoFKLJrOMilsD4P5zjTSA23zrcu3Q3qwGhN8shMfh9nhUS7GbT+Quj2HCFuMdeDNS9rv
gSiJzWxzKaE5/rLCYn4yoGo6jMY+bibd10z9cs9wC+pWn4OpC+cAtTs6tVqOh2JZHpCEk2+Z4DZb
85D2kYmyiE6LNY4O5HazOn1ZTXgdy1TZdIC7QMKwJvizGcqZTazO/IoRj5/y/mjPTu+L15p2Da8z
54dpaPguhkSEs4yFT/sma8pih4fcegXeHs/CiN8LwSNqCOWms1x5ml5cCa5w+TltzwCb3qSCF39A
3uJgGfMILVGCZTV32dxRHEpyCJd6dLbV8zCv1bFcnFcQZeoixnuUZK14vLjxPhHaucLkwzPX0nUZ
TxCOdbIrKMjMiLcqdMsKqL058DJBAfJTrkMkNlYbNZh0kbpxd39xIjsHZ8FZOKqDKzr0oCu3hJ/r
XFeis1k/9OmYNxnHcCScTZvK0C+bmcs17XYtmYMwUTT7lvNqbSitGl3T4C01s465mcfpUivRMSb3
ngOa+Wy2tS8aUE94fol67dsnvpjoa8Tuu3FabA9THKUjymwESSu3ZtGvn0pXXNS2eGpIIzkr6OqL
qKWPzhlUsjv0x5HW08AhhcQlPb7F+rFR1wal49AgvjGKo2XVHRUvxXPTv6j3BhDVUo64cZJdUiSZ
Txr8jgD740LplY+tqMUm4rhZXemYXnB4rtnXMvaksRN24t8TFTzBDezGBjLN1V6PK526/ELdWVUZ
sAVI7xbzyBos1oDDDVE/GRv1OdR7I1jFQSracg1nDJQSHNIM5wPGTcoUVsEtxtZGkJeNtCe0XWWM
X22th5yo5v2Ud8MV/zYbXW94XVldHSYJLxl1aiN6lKMmBHCVDNtBLCgt8ih1DQlY1iWwH6sR3sSs
3ppbqw/TXgErTMvZQK1QrohrBa+nGh1qRfslI+LZZifOJ/mnMOwU4TqdDV18Csss/Hqlw3l0ju19
aR0b3v2mMs6WRVbQ0s7fytw8pjqsSxFDETb4RbYtPdpLHzF0thp6EDCfTSfeyzId6JopQPfMOQ7w
ZaAEokKM9I6sC0T5LMgV2avyGgnaGSpMAqWu3MlhELZ2ocI16ddzjlaV/A8S7MfSDub0mVgmdX81
FsZg1qyHuE0e8yI6jjn2uUKOF42l16tr672ox78O9NbF+dng2iNuxAQdwP3d7WWUSa9UcsFBlKY+
ZmGgsyRO0Mfehcg6yVrzqpKpX5qJP+FtCtii0ReQgFHl3ctsaTNedM9qC3lup+ExIYQNBZ9xwRiV
+Lo1UcGoE+/Epqdu6izXNkK8tXN2a8fBDWVtHmy8wracGMdqwEbuPZJTHPtQ52Gyk/2KdiJVTmZk
gCBNDefzihW0bLeMciNHX0/AlxmCqDJdLEihWkgaYxIy0HAtBnigdpxy//JeUH5wSO4FGLETppSQ
M7kJqY/+lKHqsw37HRCKBVBD3dvY1jaZ1B66C1lOrG1pCE/dzm/6xQyMDFncIH8yu1D2/Dt6KTNk
Foc2h+DQVc4FFkX0aXrU7popxeqfo1u36oPJQMOd6PyknZXvmHnOY9HXSPSqhH0EPe+c86RjlLng
LcXvltjhxqnNGPEF4Kai4TElRj/e1Pd8Qkitcxn3xyxK6n00OaiBe3Wja5n26vS/g1o4LLwhCsx7
kcpoe7aRhwHVRV94BSmUAX9EtXZH1CydylZi8+7VMNRruuwobpL8zetvqv101bdlf3bLB/NSVlzM
6K3pS8oCbVC4squ5PxHHTNjNtln+ZmXJF2Y425dyTZlbWWJniktPqrq+lRGMQUKMQGu0v10ZCdco
HOo2DKxRfNJeKofPt5qbwTIqKDXgWvjV+UhXkvOqk3LTFuLkjGq2tdkfov4YofG/G7ZwIP3gofmc
DSpZrUG8m6tMN//6STwMdE+fU0fCXpRl5M1KbIKKjfWubesPLVmnm5O91/RXeopG+nVW5/NOJOV2
iRTrYFU452stBG+nbAvvM3UOkaSWJ98y1n9qs9qSgmCxeMy/Ns25XmHeK5PTsIYMbUe2g1puYEc4
uqe4OBN2FAyLeOOJ48ZqEZI4bfqRfgHzkEFl3CKh/QDd8Tron8uQvuG7QWo+07rBnafN/HhjqB3M
NbIQaaCSrKr8xHHiVSwFT0NzN6omT6Uo0lMXNzRstHHjOZFyAUCHe4miFyz9x0XVVwiU+K+JzXJr
dINXzR2ND9NI5Yqyqlur6f/R6PsoM/1SGtVLOvb0BJEEB++IukRq9kE2xWNekqVV19Ef+Pgzo7Ek
0QxqxtY52dYR3edgS+6A+szveFMYkP1BUIFcWqDUZLoLVSG+LqGOpDchvkB8o0wvf0iLIl2iPs1z
2GDqA/rDcAzW9TDW6OzyzAyk0mkeI9duosONCzT09B5vBIUeT3QxvfTOYuHlpvWcrZ9RT63a85gg
QFkVnCnELLB/4r3IV4Lexno55hk0bllwrDnK/Ngj+asmoXtmXvK56woBKRYvoIEkidn5cwnG+jx3
5mMvnF15hzRETH2TApRy5EXx27k1nhSQi6OlOducNCOv6lRfn3UnqDqusTmhEVdHO+Jk1i0UETn+
I6tZa+b5xcrVc249l5YenUkyaw/9Wj5kiq3uK0KjxoFhOzW4JQNtGP1wbEj+AhMpcEmXn4AtJ60q
tnqvYX6f8LxkpylB2GoTJdn7ZtljT663hIt9xwhl4WT38QxMCGk0ny0k3U4ZBlb6nuevBShxIx7j
QZ7gDPxKPuqAwiY8nCLcoaGll4kLbeHkOpT1Lhgg08WCqHzNou9O8jli4L3fhDVMrAZLX0xu0T6E
Je6Gz+peSF1mFzQctNdkTzNv6ijNHeF4CL3nZrfG4qBoykshaR2YMq9RUrGh9i0FDwce1ZYQygu6
nD4uJD/GxRq1zZg2VxWgi0/aynVm+NzRH6Vt/jnlWLmZtb3/Pw1ufQJW7KpbVyb7noAKEk/O8dxd
LIdySZCc7SJXWIx/9K/4do7lM8zdafx18NqMMeXFcA1Qv640VTe11VuHU1bpxH0Oea7k1SyNbZ1x
fOrRz7L8NdLklfjryk9yH4jlQbERVdtqfE/Hk7pURDCB7EYZmcVc3zmgrCD7pwrfDUHvHB4/yGqg
slcNeBo5RTBnB9QRpDV46Uyxdy0DzHwglphsgW+y0qawKfbWUOUgDV0eFcJP5Laz4CZsar9/xHCg
Z6iLKRqfkiu94q+LnWwdOwmWKr10NeuhAhQJIhkFquAtZclp34jqDvryvXQmt4d8abRyr1LtbNXo
70iGkc0fnld/6HdCjK9LzDOe+kuas26YBygltH3iFTouZZuFPoHnieJ2Mw6CAl1SCq15U0UqctD5
ORbZm2ZEiN7Y+8BbsAVpfHZroPvwuqg3WdZuITFFyX5bN4ML9uRXHeeLM916wB69+2hhMuIYFaV8
WCTSxQi1o75sGUA40Yi0MbSNHl1CwXvHAqC9mL19Z3Qobqq37W0pb+D2V1lfMgXdAnxl3RwxDktx
bxvkVUWeJz+MCadY+W43t8JKg8FCJKlgF2rW7WA+Tq1CuTqt4/x8hLduDQSaa3ImWv2aQWmwRLgO
oKOih76q4WIeAHRxRFVltdeyH4zBIJnNRje+jAmz6AghbKlPQ8SvAErYH0bNCRTtXS099EgA/5Pf
TeKSkRM2avnJTJHBOxip0xeojyChfUhDNmEWKk11f3eqgBgLNzJwznbjCwMwTCRvh/S61tiZTnas
aLnqMB/k4XmqHpMx/hlYSPii54k42kTJEPGXRzQnsfjQNL4cJsMOKpxIcPkJCRIolGLk+XHc32rJ
8liQhqdH+lPHnfhchsqzSvvPpS5JMVi7jB9rFueaZ2TAxbjv+jxHLljWQdE47T4fxuUGAEaYQ9XL
fUa3fGpOyUXPnGTfpIS4jN9F6AvjM4y+1qL7D5BgHWpPR6aNN2kgdy6tKQK/107mR9EySTRTWHkg
3vy4RI1uSVY/MTHBKBiaEXSa/pnMM/yWmr1XQE1egg4a7l/lcO8NMJbYvilOBMxOTo40qznABwvA
4YT0UtFcqA5/1po+TADoG5K5FHeNK79u7PTQcJoMSGriKjp2L/k8/pKLvJ+RrN4bMJ3/wdF5LEeu
ZEn0i2AGLbYJJJCSZCqqDYyqAlrrr38Hb9HTPWPd1VMkgLjh1/04FWxa/dNTq2aHPCuQWgQHk/oo
GuUY5y0Jl0S1PXA7UD0jlUOGAwJukFdRZJ9M6ZeEZXQBe6yO2DqjBArmWL9n4RCEeb4hYb7PTWk/
qr2+iWIDRTU/5hYXqORFi3p0mNQLi0f2Zi/GtZlNHbfZcHKKjoVfl3JDsbDic3uTWFaAl7M51PUN
V6bcCgCQuCJeNEgd1qa1tAvbPHBXmjuhC5maHESDtI8n622yBH6DWGJnjHs+PzaMvSNdaFxhvytK
Zcgbb6xU4VGaIFJVfh9RWeYYHtCH7xaheEpIkNj5C5CBv+HAIva1atJXcIUBSl65GbEhTNgCmAzy
6HuANbzpYyNgGcNVE2+3aKxpG/WPybYDoxQ7fBioyMa2UyYyA4NyYvNOllJb90POmUXB6n9iwqMg
qleDzLJ9QeKIX+vGBmfRVW99SyBnnvaVJDHZZhfm8ieFy4NRfesdpo3Z+qor3rcpxwjbj0xwNJq6
efHR5Qmmsdyja/mpFcmltMhl1LPhln3PJdEp9pHWPfQl8qlk4w5RcJa1vkxvrJx/lXEJttj8ltf7
KE3d8dJtM3vSV1Jc60eh/A6RTfcts/ZyUVIyJ50MzmDNCY9WxBtRh/2pp7zvjH2CvXcHFwfM0Fsh
2Td4FXhxwXdnND4aZfYSpzPU04ZLtEWlhyLxq+wJFMTKW94QMQCbSG2rsZ1T9E/s2MZAr7zcFiqf
tfTdEPi5TfU5zzLltahQf6K76kjmYVjZq2rPEilaWNKB+eB3z0VMGhJ7Y5UtlwFwYcuAaypDOSAd
aWyjkrNsLK5tv8/VPRqka8iBsBeXZas3O5cJBVBKl3sit/wZZnvVJe1VC1Uwi2PcnYqiOtP7WROq
CqeNFPKaNAmhKB0qySYiZyI0GDp8VbNTjn7T6umzSXulMs77UbHY/Ovu2LSeTHx1/e+uxze4Xp6t
p0EYJxdt/tbUgoW75E+ZtdH4VIwWUWIrH/2MNNo0mfu6eW/f4/gqN+dsrPB6uqbmGuUC6YLVmuOy
05mrg27qvtq9Wcuupe2vm2o8b0lgYzMS/XkePpK+8QUDGEhJXyU0x5wTDMoHMGHcXEwQnzOjYaOb
dESq01WTF3YLsrfa2trMcnt7CkakXy6RIaOnF+eVeerzhK2EwDeeqQ4LemK5ZsiOJcx/ejYSWTNp
XE7M7FBXvbNZEkbCtv2SVItGROB2S7ppVtCs1InqMLEGJ8csniBErRwE2ioH1ynEHULKWSrLNQ6Q
4caf0x8FQyaEFJlnxYyfirr9qCBOAhE2SI326qGxJNtVa0oI88nx8l45jVnyZFvay9wYV6fN7iJc
AghyZwsHUAEKYmt08VENazPok8/SLg+onx8qk3btBKbeBrpsuzrPls3vF75pay73inhM1FKVmb2o
vbXDgHVeL58hQfbvsj2tfvOy8zENoKVx9rxnEbP+EB7m2PZ1u/PHqbsCEmL05jpo3fTukShk1EiH
SYx67ejswvjerMa44p/ch8+poIbTlLyU6os85fKqzF6JdjdQz7nQBNrpSzBXxdasb7LUnB32e52i
PypO1TmmaxC1zK1GRq/yZ4rbLQqn79gv5OClwX6OCwwcCdp8/12xSGDK8BeiDcrCsrOrsL2+dzxy
mbia0ksxTIFsdKSXgAAPyBwLIW5uXxWZpv7hyNI2rht3RCFXYzoPoiaIidrX4OnIdsiUaY7cVLB/
ln2gUqq88L+ltKriXZOF4TGHjqIPdEkElrYK5VQtLtFuZqhoyFcw4vNnwMrB6zXEXOqJqFcFIso0
et0ieeaCDNGsVMjtyEPC8tMl0Nhz97J8UBlYLbdNvwW5OOCgGmM2HIzojfUQ9almsbQOX/iWi1bb
FXK6TyySBM4IbrF5qYbsWZhUZ7L437YnWwbapjV0q5hkeFqvyoihWDcgGC6uzK3JujZEesujnLWI
FHT1RzyzF8QeWpt/eaz4KzylK9iYLTKppzxdDmzOtlmantkUmWypGU5zA3tOpv9l0nRop2fmY1Sq
4qQL4ouQPMjic3Vb5HnT0qC6bogrmJXO5Pdj9VQmCs7gZBsDKuIJu6V9QiZCUJ5sjzgqC2JdcdQ8
JxEibfwTc3ZWGvmxGq+Dc06WF4HncqMb584klwDyWDGzbQ5IqS5WMUILrBIaGrJ0Wh4j2/HhUXsA
9Xbt2J3r5m022PoM+GqjehU6o4Oy0M0aNiQwDOpmDXilquiPSY+RvAKADSxXOUkl/l0Ozt8sZWSo
kqfMsO+QTU7cNDzLcZ4tZ9sS3FhUcWBSncgISnjjIFM9HBZphF7UTdQo/L/5lauYjjS7fEkdhlUb
J0ldAa9WPAePZdKEmJsEbMEXlO8dL5etKKe0Ybooxn9xg7+65MobWol8KtuC161hDigS1nVgBtsW
BIJsN3+6Gv1U6XKVHJ60RWFVXVlsPHaQ0f5FVXtKWOT6kRS9hrpGBqV5X2rpeQAiuijlHruCOwFr
9aTEOIwTCEC9rS/RIJ+qiBU7j74YTHY+Q3tt8d5sRfwwBy5tYu0Ob2e79hblIPWV4asyVttYl3FA
qjm6njNhGGblGcq+7aQ3aD8GPexvzvDpZO9WxC4Yr0nqIP6NJ77WPrRsUFuc63RjC5Y4afOeJta2
Zj2pRq/tHHkYgM940FYrmSW99OwddmqkVttMxmc69wo+7O6cozSHbXPMBcXZNrqC3JQNUNofre/z
QzsyNs7QIlqKxVeBOkmW70HX+eLFeo+kmEDxsX+j7tVY4CRNpnRd0tyVrK9KPtUlrkmFzdX8i6mf
J15f726S11h1oGjqq9oiQtvVp5JK21SvdzorCLNJ2MT9TJb2oMY7gLvIxmFM/NL5G+NI4qvfMWAq
T5awkGP9LkxZ1UGqGLDLsug7I66DBMqcnZKm21mZAmW0bnAxv2fgG0lI/9nMVE7utEm4VQJVDNSB
OBqZPtb1UHoQkEdxWsLZ2sWgNiQ5XWnlvThKCk9qlx4WoXC1hyFSTuPOHvTAasNH41D9nvIn6wXX
MzmSzhqmml4y86DkE8FaU73zvX0XQNUY9RUU01F6qTpuZQYurK6jHpMcYt5Ex7HsACws6qYem0sk
DLLKFelVud+reXmt9QhHQ0tur813uS1/AKzk2qz8ZB0HfthH2Nebd3nVT7LJpyPvaEftc5xqy3Z6
iotxL4R6m/p5F8lzoNWE8clYt4uKxyk+Ynve1L3mWXhs8Et9FHP9NtbZVnS97EkWgPKpugPx22sa
z5im/DRdF1id9uAfTD594SvC3LJs9NjpHVo2OxtFxdxSmmTBe6v+VschO2KJvXYEPu2K8SaM9rYc
fy6ObWzmxLgzM5/M5RfiaAhKv3km0/OspKG+IXLzwq81gHbkxctwWjCA+ikbDHkmZTwnHcexxk5p
nEr5mc35EWQvEXjn1ETVB23d9CMb1RHJ5E4NMeKo9dzlCkEUE5jWcCzwGJf6Kr+CcgzZzMEaZlje
jxIGkKlzLstI9GbUr3H6jR/AS6wJ2VKkv5tF7QKal895ueZw6eodlCdswTi1Wu0If37wDIPov8P2
zRy0S56XJ9VwgiT+TatmW7IqaOTXGZv00KmknPn1c2GUI0/VzW2vV7dSbq5LBVaFFbPOxblzwuuK
NsUWSorIm0TvdytlKp52iZO7taK4WR1eNYaxqVoOUvONSWoY7o4JusCkZkylAp4QJq6eLzuPcFhg
GoT1DMKUZNCbhgKUIwjTO89uv91Uw1nrT0lFb64pPIeAu0X/WQnKvNV5IfmPHPBQtIyW4WMQ8pMj
xqDl+EjVk22xxHNTKSRZaBDIlM+VNu2ZZ17AMp86nee1kTs/BrjDSZgmVNTnVWADkK6s+FlAgJCo
p+qGdtuM2r0C+QtT9RrhJI8meR9HjwRHnMvXoLMOwDc3lYwjgcBTWPyD3fW0oAbN6xhp6tcCvWqr
LOWKKclifS86xQrmwtjpyvcSkkyZR7Q4A7RbQkR4jnwhdNMvNOMoqdF9AHiOrZQVZTFE9wzTOTXs
8UUSIGKSiww0CE6kP0TlTR27d6WPQXkupQ9GDj7rTAxiCq8z6xYhLzs7dO4ilbzQQlaYscxGdKCL
WzhhUEpYvehz8zqz8qVMYdvRN9b0P3In+eHwjuEIniLCTkR8PbR9cxrdvuB8Mlsvj9ugb0g14f5d
gHVaeZ1vcDYeeKsReeKKlLl+NJPBx4rWebUtjgWKHgDIA53t4TGcZpAWVffudKYfYzNs8xXeunRB
x79laJg7Os0fnX56z3r70Hfh+jAW2Mkn5jbFdvYVmD5E2vwgTQ8Is5uh/XEIuDjchAhdnsIM61+V
HvPcuNZOdBja7Bq9RkN8dMK3aqK2QCLhIghbATBbr74jV+pR/ekc7AtEs/bNYlabYnS2vQKBQeVf
M12TrlqMnl4DHinnqDsYJr2w2lbTfGbMpOvHxYzG3s/yCxqVgHbaD56RNHzRFaYDaJRiC19820uO
tLFUpKmOSpPSUPedogRFXKwBihhdbqE81KpvVrRqYSl+yOF3JIALNHA5zoZzaJOBB7jXDv1ifc+2
+MmrxNOkHIcmJ16nmtVWwX6Cf5bJEeffMrBImbZOFp2dkoUSpRaIt3zcbTDLAyFqNbxNQHxdTek9
HQdPmkbvCqj03WJSb2GyuNxkS6BMVcptOe33UWY+MdPhKTNd7LZuoTTU2cSrGMJjCEJFEziUQKZu
LUVMW6sCu0A0Zatp3PZY/nr90h2MzpyusL0eVjw9Uht7RLxsmRAi7qm44cMWAodcLfU21Jd7iLHS
MifoDVgA6WL95vvxgCPCR/ZzTf8PIZevvKW6PAriaHQrdKKSeKALYvcbGzy4XwZWW9pavcVFOKk4
ZFo20Xb02+AEZNv2UZTls2H0ng0HTyQRr8nMMO48F6ya1bFCKGNOqXT1pJnONZTEzsqDSdyiQ56n
Bydzzq1OwIlxMlSJihuoZ5qxQYZ5VKb6NKf31hpv1Id5Nvw+pWTUH0J3GCt/7uSjwhp4ruNHNT4a
y6vMaS9s42U0hO8UyastAclTZXunS+2pyZTnflKeU2aNFgghq9/at/keWeLb0M9RqXBJ/Uvs2I2z
JpjUvzQ/zDi4TZutus7qZHxI2AQa1k5jNrimzo0VIwE3ezOjeVkCXrAgT1GCsI2dVHcTucGbq90T
rXnATvgIc+ekspsBWH5OdWzcfc2aIoI2YicQJ6BWF4D7RXY1R2tvpanHgbmP2vC3TLA6wJvXevZj
Wnrj9o8hJ6G9DTZXGWcTIApSEuxcgrxu8DrJZ1haQUpQaLhEkn2ok+lvYz8TGMUHNptvEvLQ2JTg
UrA2pINxkqxmRC0rn1tZ21Fw8Vwa5V3Wq8PcxrupNm6mkgZOglMz0gQJiXrB0G3uus5Ct6hLsTpp
ctA+SHWKdkzsKdwUyrcNGY/ICGaiCBYYYE4PHqe3GPpJsZOjyBWiU/mrGBEoZDV9Yr//hmZ6Mlvj
K2+71QO/7Tr5GsqgCyIkVG7cfHB2SpexSzVbzCqZ8ChhhB48bbGG+1x1zyJsODpxlGnWT6RwvZyK
9CaHYZCp05500Q4+i9JKX1bM08SHiQf+ebTaQ28i8Y6sKng1lOIVlZEHP7vHtWDsD6OtxnVCcDOb
jMFXWlCT40cWzd8pvYyLwleujn4QbuBsZmfG/39NyB0gjnJjk62ibBfeW6W8DDUV6lX7b0iWs2Zo
1xnzIKaMoFKl+8Ro0SdSIFcxh055VKfFzZUPTRAYqu14nyjFQSQ607kYdqFqK5g0628cwV8YNXyj
YblnEAeQYi67FIJfUU7UpjqIOPtss3GhXqC+TSmHWc5qMB2LP9Gn79Qq/el2+c+emg89JLbYthYR
DD7lrXhKRtYg7ZX6FfZKLLhiYoe5QL0n7qGSSVql81zZ9THCbFS+gS0/xNmIf5bfE3JvXhhcAmCn
jIm0k8gTwJFRAsmMMTi0vDW2ozx1YvxH4eW3xiqpHVYjdSnfJPwXTYfwkgKnsNR30LMUT8TzR5yW
p5kFINDmQ0E8jsAwP3h87FRVLZq2iTluCHm7IydMgvAWGe7kvOXUQ5DxI6PL5TdbuMKm8jFUDdxu
a/uSpkYXazXw4r1s+BlDLDsO2FqEsHivEKVZJ5REGOc7pZNeVO5DcECl+FUttsPloeHrMMZfCxJo
KzGi48mD4pZnslfaXbVRAcVbJrK6IecgPm+OUsneqAEJ1PjEMsQ2berh+z+hC7wiC7rNwLyoCqJj
qjvYyINS6Y9y+1Vr+N6cXS6kDfWXOxnRpKykizXaXmInQZ3NW9ZH19TKH/g3bimtrsVMzIx6mUwU
fsmujeourtIW3KqyvtK6c1Gk+Y2i7abq4FvV52RK9rH1Q7ryUOnhtYJVt1XXlRIYCqpKbjhgdktJ
hCyKBvBCRo1NvgmsUP2oI54pFIadMWtbLIRwuXPjWFs7o6x+SK08kVvDrZJVX9yrbqVDkVgn1qHa
oArQCX+aRuySKrws/W+LvcAbC0dhsEa5cmreTJJdTuE82ng4z2A4pgEQC6ln/LFx+IuX2FX65cNK
w68WWQ1gOnSJRLqQTW7IetORtdU1LFyadibUdII48WchW5DTxDhLLebRKl4LpuHaAdJqOMLN7fq1
NRMUvMRV7Uclf9Chtm7CeDl5lIUFnNFR39WVpJuxupUABHfGdIlG45mA/CF1sMHMBfwfFm06ioXo
oq1iz4+w3+aDyhqZ0Muil4/JwFbXqhEER6r18KwR31lCFlOTfVeZfMipW++Q95+ynFeRbof1a/rb
zT90CGLTr1+cutpzWH2pieVHacYQWj7ZcQHMHk07xwQJT4zRrVEkzGr9g4TZtbLQa7RsPtit/RCw
T6Tk2VmsHE7ugqYN6ar8hifN5Y84OA0DlKr5FloOk/ToT/XJycabrkTeYJdBkXM6ZqOXN7Xb4/8t
1PAOUX1DtPhmJ92ZSDsRlZbXQMOL1Ui+6KQQDxd2X0U+LZp4ajK8jlLMcETYWrvEIDG5S6EIh5uE
SKzQseeTr93lUnooIO0TK0k/ZekzRrqujTyItS92ezCzqeNA98B8dMgcUqhC5wfeXMwG25NmPa9j
mA7BBKe4Yy1vCMtNg8C9JPs+4qc454eQmbeSbcRfY+1aK73YKp6qiD2d3bffsURfNaWsc9reY36z
rUyHTmXeLJs/IZ5PufpaLzfyEK7MGrExsEFI0l2o/KUN/Zf9JdylCuzXev1kJeYyhrLdyDBkq37U
gMiK7Q0xE4JxHdbyTGbzHbPa5qtUg8mzLeUmae/giO8lXzZMMV5N/iWjn4egUwIzepVHMejlvT9n
9kfn8JMu+ivpcL+M6NhOJOEVAuZVRuSne8qKDEUmYTHJ3mdxdJTpubrIfbUdyXNHKM9hzyRatalr
2OCF4ns2JntF5W5fzneind9dYdIUGlKyGj8vSncpxYEzF6U+f5FRe0x9wKEwbYVhY/+BKM/nQlXg
UzjRviaQGGI1MJaWZ8nCO99vZD/N81eD8AirP6SekEJCNLg4JxNNRltvD2DSr4NyaZcX3VB3Y6/B
f498iRKk3yyX3GZyGM8a31oRBdDudcwVWoPBNyOwPNssRpvAVGoCxdZXo2ocGJe4ah60rL33Cwqx
GfZBXX1EWQj4CSebXvXon+MJgsCB+ST1ssTaJVN215Cxe3O49uFBKV+MXL0anba1ZctrVot4RKRe
xUOp8nu2F7/P+6epwfVgPEkauDFF/2HN7OcdEjsjuY5xRM+zQ1wPL3XFdWiBcFHBcWj+ug7VGIy7
n1fzKdEqX193qJm4Fzq++pE8N5dybVJ7CKAWB4lsBSzpvmCwAyHD+2zJJyaEW0wocoOG+WUzQCss
Otv4HeC021fovT01hquR+AsDpMJNzR274QlbbuRmiYliSs5ilrw6Kny6CHzQ4KdkHrZFVtJUVkEB
iU6zbMqBbkBXrPQYyUxcl946ZxP06Bn0js5Snl6gMFTuEldQRzzFS75PC9J480/f6O+tYZwmHHKJ
oJijT43XWuWznzVgNNiJkO4LOHZ2vY0x3gyPhXkQ1aPiqOjBepdD4ZUWS25VOw5D53atRIhR3zUz
Bsp5dB5aF/O1pQOMUSMqNbhVMGQlP5axg4Rz4guMKmp+atL6X61LEIvYwqQMKqDcTX2hL6b2UkFV
a8y4MzfNmY+129lI9mnYeYozP7ow+tTz+aVCv6DyBNZA/pxxIJattE+dtWFg2NPTgAjN/FSNGSuH
0LyoiJmhQFtNSoSqehkoY5KkbqvT/4CIgUdmku1AAE2aSKxw1yXFrkzUvNmXLDYv43ApFMIeaesg
kGanhg8jRQPfRUbCCDusPvIYFvNLJGVfpCnflzkCHLD+1dCK5mLhiTL1T7PPiTMHeQlZCvYbw3bC
RnauFPRwUZxbSTrZutgo2kcj3p2aWSbJKRZZKRD9sQHrFMtQLpGo+UYt34WpPFPF5tMyg7WbkoJT
OA5+jtyZAeuiCeO3kcnEkmiLNoWtXOKWMrasRVZp+l1oZr5K/4JrJQrJgppWjH0KqL5s2dFrn5oE
bCyscBEk0S6UB9ZFKejWmp7qlLW6uHFr8JuMObcMX+jq2EVcXVOhMDBS1ZlFeUDFfYiTl2N9xYVI
MypVi5b0lk/JpQtJzOM2ItxQkU5X2x80T3jSKy6Hze/6Ac71/GxLtKjyIkX6uZq6A/GTA/7SnY19
IMp6HuH6JbT/8K0hgGceoR2GSnszM1zZHd1ZBNh0j/Vqxy5vlv8pM67+MD41nc7L4HDvFxTpvdn6
RNAG/1QSIOXiLMIclblhxDY+XQ2Z4mVCZq+xDmyoan5NatNjAjOaV+pQNkt5SrKfnGrEZMd64y9m
ZCrS8iYz98bxshd5ESRT/iwvL8ncHtIh+pVANmI4dce+exd6cyDhqc44YorCAEsiM5OsBsNCfgUJ
8pKW8MNT6KN69bDr2a05BKkSRV9XPwX9rbzzp56aOjP+EO1hIucZcsQVJIeJ4USJ4ebz3WJUytGP
UPEpC8SFBlcIgJrtD6XkXmPy7vjcXASOLd1vB3MyXToEj51gpdC2B5odXXso9tRnEReMDmH4l+V9
4PQ5dqlfmUxTLq5W829COjWgwiaE6Q3lkNrLxXaGF7nZqma5E+E/p+85Zi20ac7e1teGrzH5spx0
2/BaobkIelIH3iQ1UfjzbvrwIc2SK2CB1nxhmvKTChXAP1cKOR5mus6bxrOUEuRLd5RqgZzA/qgA
N091w+Fy5+w13CSbaJSfaA7BypxvC5lvl55Z40sykZXWovwwWIXHNuvU2vrWKgZPpkFiiZ/4IQJy
wHPkfLLAeMqnVzk9C45kaY0E82aY6U3CIDTqIzcTFCyNvghj2IIo2CXjff0KxtbGjaTZ1STa0zJo
hydCFNOym8d/eVkEEqveIf9XqxP+gIrusvSuVS9WQqL1X8y+U9Um3CrHsrh2XL0T+dsGXkwQKtJv
nVEECgw5zkYGmLsZXhIM5pxOrpKUnhk9Rh1daH5m5lbZxDa18BtOIWyxaoM8gJdRW1ues3GlUtKT
yU+l/cZc+CF6k39nYwdqbN44b9zu0hrsz+OE3DwV7G9JMfxTTRV4od71HviTzLVRLSg3++HmBYt4
IFOBGoGvlT1b132qQ2I8KPChVyoPBiJtJ2skPDj28lNUlpe6XwskRf3eDBHIRCO3X4d6/lVqMWEz
JiUWxpCwFbJsoG32tvGc9kZ4I5HRk8PgZ6vK+seSLX8JoJlI6vgDJaaxlpQSymMUNIWKrWPFcBa8
vKYd0y00G9m+UBVzPyGQIagMPzIhc9CpcgsO/wpPqHrJszvb9tlnRYlhtm7knVq1tKHNDwrevDn8
HvkAQq0orR+06XL5bIadVP+pKeUN+xH7de48VEyKM52fdKT4OslqBfkidKxNIf/L1Pd+LnzUsoZi
W9hAprNvTLBhqQ91xKi+Fj78A2uVGQctcyQPZLu1QOksPgYqVsId1sxSx9jIj12YR2G8k04Ebawm
kDjqZxO+RIgIWV5GnmZJk/Yz6FtFDSoWBHyEssoFhuJGHR6n0ifMy6B0aUbUweeWi31t/OEpprZ0
kxMLN4cHTlEHnyuICTWFjohHQn8UBPzMcN8UgJUEJIhx25r4z5u/BHtIvDQB4VHXcP411F7XYA9S
PHN5xSqr5bn9mwrhrQwzc6dHvOWy39DTtfrgGpzZ641W8DnG5kOtZzKe1ejR9Yw68aGKfrvmRQL0
qtvfE22ewy1FDSZTckAyShxMgApQAKCLZngPmyPNXzAMdLdcrhW4eFHDyR6PYtzbfH/z5kB6xRvb
c0LIpqc7unvql5do+KuVo/M3wJGflANviisl+7J6z6sGC1Z8KtjklW1y7JqnAe0n7N8KbGgq/MRk
4CsK0qj2i4F3CymSu/qmhqYQym8A8TYWrGOynJQb5tnJYeymiMnv0O2NaPAQW9zVS6CwqTa56pbm
tarRN7CONxsZzV8VT1n41FeO5ygfIA+AwmwEbzybMjKGdo9Jm0uLmuAJAqf/9f+Tg5gRjiQL5TKg
RtOl7Y5A+c6sB7xd2oaiPysu6e0F64DyC361V66m8Sla2xv1wFnbvVPeAw4kZ3nmIgEmr9JOphLo
5iW90XTs1g0GHQaQJTkAOCKbsHDmu0mf7CVOaZaHDuFjwlfsyKHlsGPE12Xg8zvIVE5n/Gioq+VB
5wq54D1wck9NVM/iR5OW7+Ya4A3vtCFwyVg4F/Fdl28l4Ek7+8w00g2MiU10iaxTIbcnq+UOV/Ot
BNU8fHT8lHUOKZWPVMU/j2T1eusiDJKuJaQva9PL7d7GTFRUb9j80Fzs7mnAQZ4bXzgFQpDlWs3U
OUISi0n5EvBIYUCMdaCi6FOOFptByBRZ67u2YuGEB4ZLIug1InYmD8OlGx8hYIIGjlpe/RZlD14X
d5Tx2cQHfC87WvB2YqFKC0rnhHEUPwwEFAGhJPYLtp/rA0NduolUDAOcFROxWjc2vix+apWaeNX8
JTf8pZYrbTUbcAZN2+96/TGs+NCEZ2b4h00TpwkWXJZM7IHo/N4mrEjNAa81m0qVNarWp+BYQCDO
IIq6gzWAXGSPv0wYq2L85fPWNrhe8yWJeYdr4gwZC+aZKY1QkYooHUWkI3C3OeW9jIp7o6zPNbFS
o2AIoTfLHQrsf2xreK8p5NJTCQw4SKFRpCzY7QjxSu2/O8kECDIvLyMl933pLeiXFcudCsCxBLcV
nhfrCHjSoIi3tNKTQ6nDAkISZksKqnSQTkR1irTxSqdZlUgE1zDCYqBHU0+V7cramHMtqJOUSBR/
UbYEnpTtxyKWglqIFz0uvIYqZG9C8okEsHH82OMbLEsCn+1PmVXM7VJdeWVqxE9xL7+GdIRqPauN
RH6lGQ3XX5Lde65ZR8Mabhpu5BHk4ApTSUyUS5MNL65ZzAFGMzKwvqUG5cMgiYSRIBwhOuPnHhYJ
sN9JSZ4L2gJVwwo0frE9OzjufEhFlTvb0xZq1X5hYcXHBCvkcIyySzW89wQZQ/VJK39Jxm3EuQ9f
caIf5CiFg9LuQ1QcDW8YR93W1lFhFWKDspG/aQpkkJzCqNP//0Nj0ZtOg3LUucApbMkdjfyxXOr/
0pL+4MLEISzkJoJsqHyLUQy+sbKwRQgByRidq2waTPdx8+tw5dv0BWBfRR0u63jGeiBIxCC7Wgc5
Q6qhlagOhteUMj6tjl4sLWUqTz5SE59FpRN0JHxHgrmnIcOw+zMFjGwsG0n/TKBXNTETD2jkiTiI
KJfq1hQhSx5ODovcU2chnb3MdCiaMmVUVYe6ac2kBcClt9YaTahnPhZtPrtjaQA2HIg7LsVbtITv
Yzefylz9HXl8XyWym1DkRDCbWXyUquolSVv9zarHfKtL6Qk6EtNAMPI8JRh8yPyDJVyRlvOSYXU+
9D2xIJnkVuu1WLV4hx0N5L9OV7fGF7mMzt1S36CnvtTM5YbO764/KTKQNpykcmS/A79RiOko7iIB
nA4N4/aP1daTvFybIj0XubBhO7bfc3ikoeqzmykWycJLpPXnwuB3WWcsGy22hbbzh3Ono+MXvE+q
nWotoqBCW54zQ38lMHqpudjRG0k3HoxK5TwwMXT8pQz08xYnwIQDmyyJDPktksePaWi/VSPBKtu5
M0hhnagHwWjsCmxieFhFPh7VwbgVNCUnxVeLqbKu+T8PHPwoha301+j9ZeCOPZEV70i8F5wYnNOo
xn958iWV11m+xt1T2MR+RmMAXXJ7pboX1nePw7C2y30mD/5c7Mk5aOJWE2og8ecZUQJeUHXb/EwV
O3goRgeBEatkSYRtEzC4ltB6/x9pZ7Ybt5Ju6Vc5qOtigVNEkAd9zoWUcyqVGm1LN4RsWZznmU/f
H3c1GnY6W9lVB9gooPZgMslgDP+/1rfEphTxfcgijXMK4sVzQm2ReO5FodOfCpAkNgiM1uzxcib5
WfTuZN/6mup/036xtJ+D/ZU00GsPAJLUvzXIMaPM5nDzzldOLIOFXC1bf0k524yxsa5wk4gqfE7H
ajVG/arz3rO4XKYNe5Uxjlbzvj8gbrNeRYHYlqx2hNDdWiATrvLeWtmJeIvCB8vgDMr66KOANAsU
DDHl8TaeNgPLaj9iqh0BEUEoKcdml+gAzHmy06DWbUI3bdLFC0GCD9lQbAwbhVUpvB95Q4RN2z1F
Cv56Bb5fLjq0S4UTfcnNvVFSBeWcYIf6YqDnWCLmK19G74U42ZcOyr/S0scK3LXm0OTD3EOVaJHd
p7jlE8u/duPweqIQWtjyoeM4Ts8UBu39VEOLi5ty52FArYwvYVR9CwV8Lkl+EZO3AotRfndTf5Gb
2bHM5Q6ODYlCnDjZsGqUvawQF7HTUlHo2DQoFMw+XmFECL2i6E5qYrgNtO4YxXDwRgLrOVyY9m1F
McumLW/j8HT8W0kEjyD5Notx1baLyte+eHQ+zLLY5ByIAwBUrlQLhZ6i1SgtcNzTqd6hlE5g7LRN
cAjte5HV68mg59QuEv7SgmPvhrB1V21GbGQD7rbG01c3bKiMlw7HXF73eDvWoqHYBFKzZm03Rffa
2SPscPgULNvdInEVBF/OJaaHUxj5bibtLzEvIOMYK6oZmETLV3OvtWlE2tutY53cEg7hHJM0wr3S
tFp2Vf2FLb6rBTySfWrWDKtmN/ffo44mpEn5uevYKSQe7oQarAw+mOl9HH/SzdwRd4ny46Ab3Sb8
+Agii/+YlaB+hkGwDFIa7Ll1kyIlLex9oJnQdBlsyEiSrlgG/rto++WYURmDSjVGz8z/MOH9A0rx
lyZ67BO2IOgY8X7czfBxaQ53LdUBO5b38F6XGvkVo/Qwp8+5NjlNVxQZFatj62loQ+iWmvHLLHtq
dWMrlbcctOLGi7K72T4Ze/cFhMecuayvjC0S2oUzgXrS37J45LqIdHVtego7poOp34Hm+2awFYo0
NBMW7UxdrUozXWeuhqW8fhggzLGmlIN7RbmJMklNg8sKqNnp+1klrQffBygCsuNsE5RE0GfLbgTW
Y93nGAPwKGzXAAgX7tD+CLLqcd5aGQhOrgOv3ZZztoLWog4nRxTV/cI05W7A/J+BAtCivYlct/Gd
LZML4wZgoubxX6d8/90ehs6h5hvOYBGqYJ8LxEGQUXLH3qalIG3LJWFlVbXVh4ZgMGrqfWwajzVn
gdE7+NnRgeQ66MlbMWUr+30IjnbdbJ2hvc0yWIfYkzCS9nxxcDXo2aALM8etLkgA7YY9fbabGnNF
UpcQxcwry4uIJinzbdaTVqQflWEfG50DbQuAdHi0JvAIcef8DDjEhu1XKcjDBroHG+oZHwW517uy
qVcDhVHBIVK67ySNw3uic6k9UNPLXGuVmcVz1I+b/kduqbXCAIQNdyvNGU1PUlktwUSq6qUl4qiZ
6NZ8GfSNy5kktct9QHLXZFirsLqPBudrNOaH0iLRdH4/cJFtZyecLx7bysGYjmp2ysw9HT4Ph/oW
XZNMa46a0y8S51uQr+3pZzKmq45uhSSNpIrSn1GbPVkMfg13Ax8eW/WtrkNJQRsdgLiJx3o96gSt
qHZnNAi0Gu0HTNU7gEqNFjxqMYYwu98ZLRoaMJjE/246G1Ftl9w2CaFLNKN9ZKsYQA45dUqZo8ql
6x3xfMqVFWhPQQ+ASHTrzjaxg2EJshNk+aQrZ3dpS82wJgXHX9Hngo+wM1gErJ9+P+MlriyO5lLz
lnH0jIfQsdQmLiAU4VFRXvDk9u667srbrvjhVFSyAj59jgclvJ0u3prUv3x2tFbz0BTlEXgzp9F2
KWuYKIZB7sB4TI3oWzcdKwr1ufmzap/jQMKriWcdAnPq2gyKXWM3cOOInMgGBLKs1+h5dRLFM84l
ceG/+xk7azY/bjp99adbwsR/imoF+HqdhBPqsC+iI0jDRLH8HYEGACHvbkpacM/eewT9JK9esvR7
SPcNe3KAHpGIgGMAn3RPhX7T+Ol1VKK7X3GQyvBAh8WX3rgHLgVglXYN6iPTf1HjfODyl/K7Fjfr
FuiPjq7MT9q1CLm28cqW77Vkj47xEYMP9HC8jxmlzpR6KHVsen4sRbf5RNFXG8mj4W82FLdfYxu2
Xvpq5vhKI/VVV5A0x2+V97POjEXDwdlrNm79PS6GNcn0i1HXH9ilGjSa4HBvlfyKUGtV5bT5XTTE
bHvz+Cav7ieVPGjysXe0N03eJUO7pHF/5bcIY9RHnIkbSDVXuCuL0n/LkMmabbTUCw2YMGBtrb8a
maS86cNkmR+SrRjQ7gDtYbu9Lu2PMdBwnWpbiY0uNZ+t/AlgJRQ/sliQh001zVrQjjCJkBfm245z
KNw11OfRam7PdzhB3PJ2trlJw1haTGYB2uUkzVbOCI+ujt4CExp92j+kfnRNRDbwxWCjFSuvp6Uw
Yq+Tj3XG6ubcWYm4n31LGRmuIT33ASSEntcrEZJzY9i74adXAKpsAW+EQ73wsSS0olroyOiuaEbC
nbFXSLm2sa9T6ut/hIAyOOvhRa7cGGUhiHKIgpuoO+j2tnqm0aKxAU023T136k36fiA1KKV/chcm
9wjBkZ9qpaAc88ULjlEHCO9dp+JGTqxN1O1T0B2nad3HN2GA322hXt18hnG95Ajz2oq+p1kutYqZ
bge9cGsx08gPkwglm/66DcG/ZsVyxpvOaK8liOWuZmwdg3Bu1ruPMqMgNcQ3dC/HKtqXtrsGv7d3
aupJ4h05AIMH/b3L9oDIkI4QTLuW93xT7I87vqtgTboABZr6aHcfmaaj2jjYrGkwsTh7WM+BEcxR
PEciFRq/3isW9HLAKttfm9qxCYrV0Gi3zj5qniUQj9h89qlrjqnaotVX6Q7g4iJKDVpH+4qWY0pL
1LltuPpQDT90K9XWIjDrYz68pj6cM23wb5FJEPsGqky2lXvV9BGxppW5C4OWnDJAvCwLXgq9i127
QpAwJmKpo2DpxrH54nMneGspz0OGGttFR2kIThA6jjhKzY1B9Ity0Q7rxKNPcZUdJ7/W71HVLbyp
gr2B5WYposIlXs+AlGg7Ni1Z6iO1Ae0qxiW+cJAUoF+51lxiUmsU3Ckh2xaPneKS1J/1Yo3ntQEA
zoxQO8rcDYZ/20rwYwOUNqZsjajxwC/fGpR3dN7Tb6bhTatabGHrhMQMWcTqaW9tm0WHDCo1E76/
08Gj33iQFGneuZwaAa6jbtiFAL72Dfg0JOJFcQg0kZJDUSe0dTjmWl7nfxV2BwsQLtH6r/9bK5Bj
oVugDJ3/Kd6AjRGN1gPZDekTunbJzr5GPPMjytECGF00HkE/yX3c2GiitYzvR1AHE3Nkh2oysuzN
eIsvRnd2gVHIoxND42qaKVplYkKsLHNjMTWTs85HlwpG5og9JeD30B6hx1nOq0FKA9ur3lnqlq7t
6yIAghhP/nVJGgV8MSOChVKK732V6PuG1tKe7PKPDFDmqm4Jj2qNCPHo1OPyhNaE+8sdNlXBKWI0
p3rTj/TyBrcTG1eld+4wllxUwCh1fG/VCZD8bYkixUTd6M5QgK4rSlS3VbyXNSFjrlsoKi+Wtkva
VuMHdveVNeSrtCZjLADwGMy1Od0BrZqQY77zk0xuKnB0carJvcK7MLaQk3Ml9ikyWYZhfVdmQY7Z
F/8k+1HQM2F/BDrs7JqK6renk1LqCNNep4Ef3gThregnY5+3X0JHFjcgGM02RDVjWS3+VupkRgYU
WxkhdQdvQvrWluU28zfQ5HADYTZa2Vn96oYdeFUWXBmBjbT9sLp2yEK+1ulF3k3tPQ9O7Al7HMKw
2k4MYAidEPWJkQdsluLYzcRB6B/wTZjE8uIFmfmcmq7d1cA32QL6dPZa09lMimUIc9BhwrQzaavY
8H4MegEHk7RWJyj6XWDHTOVF/hoitTpUmrcxpird+jL/2Y9U5NFrQwzywn09aDupMPlJr8yXkWkv
M9irS46qlNW0hHTBtNuxtD02EHE0D2ZGoNM6C7o42NPYg3kDBse1vC/tmOPmjFvOtcTUXLXt6KKK
Wk9e620ajR17bu/LScC2x/VGJ16gwko9dgYDQghwfcMUz7JCqAZBRUAjHhlsX/0BnzSGJ84M5bYi
KZzHPJfbQ8yGvcLYkbg6FhE68WM+TFdgnXR99LC+HH16lRtlgt9J1UszU7yd2cJoT+WT0MoZpdNZ
66Gsnx0LM1uUFkfofrQN8kGHc5zZNyJ7rqFjbzuJcJMC4zpPKK/l4BfLHIyebx+SVh83haCCZHWQ
YuHAk5vAKkrCBXNVatN/1QCkThO7ItkCiRgAnEIzXdF7A4c6BgNVOwMZaIiWvESV6dle9VWyodno
gVj0sxE2bDnsxWk4h3rQuvWH/NZMZhEMU7IetMFK9WZ77IK6OyIr/mFXUbydQHP4mXlIKzguaTeG
WKlQeYUsWU5yNzEYrtBpudfphIy3DuEKurnzQ5jM6HFgzCdHn60SyWcqVdCqgQ/RkpXz7JA8VS3J
gY5PZxPbfBk0A5GgPf57FRDeofVfzSCSMNtjfeW2T0Wol7dWEP60Yztc63hLUbVqalG3AiBbTKFC
z4EAtKHajBhXnmPMh67qJyKPc9ymoXxwNZpo1lyyIM03rCu5NO32vUw6+tGdTpjOBvFrem3Fhljo
SMeyFP8+qLJwNZD6wd7J5fNNW22pJ9o7iQ2UC0y8hMAqQpT1CFLqUQcI60FkGy3nm9k22IWAjG89
iTeWUt9VtNOAct1QSF9ULQ0cNwNyaDfmsx1IXBluP1wJfXg3QgtiXJhJ1NzZ88QhLKFQC9WId5X5
1VqbDkbKca0vkOpBacKFTe6P1brY8AvopH8x7bO23JMD+ebUKsE0zvGkspCvprM5dMr797718wO9
5vwQGR+DPzg7zxjkupjUnTHE8U5JULZaG91oVUkdiGTvEXj4VTjB8u1owLEzxsXdjv0WGuR+pOh1
UyJG8FCHeLX+GFD63rpNfF0VGNwLQD1X9nfMS87VPMZLr3+PNeOHlhs7ywcv7NSy2E70qGO0Qn4s
HpF+iBg+eaAwA0ltfEBUZt+75evomxvqeDbmT5hv/sCZrQ0MeRWZ1RInVg/1sfKW5Wxe9weWpjZd
G1Yjgd3pO94ZUc16liwc6uxNmd96RYlqncVlqWifmxZnlyBtibmCxxz2yIKhntkcBKpuF0jYFymi
NRVN7spPXNjwtoajHHCMFcc5OQlDfR3G/VUgiWlnkN9OAmyXRmELVVqN+++h1Cx/o6FoUwVw/zxm
8k20G9SgL44qKC0n7vXkF8mBUmR3bbnH0BXJvjQ8GpJjWWJYIN2j0mElaF/lYO/SLHewWynWAr9Z
g2nmKKC1xMD3Hsi5tOBUWzkYRFoom8rkGJ6jbXKV3mwTF61g89oUyj7YOTk1NYo1TxW3pWNGuJXZ
mLE+5QsaUCn1eMIRE63QdqkXvgijw+mbMHOG2mwXy034eLRyqqF5DZrmIxGKHXRmAwTO6o0+srPQ
cCAtQa7HJjiy2q13qY9K2/DrcOly3rezIFjplvxZ+OprVJlL/jGJjaPrrD0d1VuSGrg4ac/iIn1J
KqcnFdR5QIAnsK/BG5WOC2Jd8C21ncSHiALQLfn7De3L0SlYPHEy2p6QV2U8gKuAxoFPBbe845Bi
LIPynYLSfZzMAKXBF5s2xboWa4UNc0EV1BTnEEkIpD9G2Fuzp6ZKkUgGcX/XtQUBsrH5VBexOGRE
KoC4QQgLL1unJESP8Q5d/gG0tfXs+XReewEAua3t7zCpjG1e4y4fJt89TLMMu+fwIDoiOAvP2gtU
OhHXuClQnlzb/PvEtYzNZmTdRJacfgFKmK5KmL840vyjXkJ+nOKJV1PA0zXr77qrffOjjm0NBECZ
lxV6COqQVTmsSgv/RtQgiqRuAWS6dYDkk17LH7SsO9E80HXYGgRiYWFyd0EEgN8iZnTNcR/0LEfH
RZnKHr7yoK0qR8zwNutGRxNCp7W5ghrDSVoZWx4h4rOGNrkKQyCRqQwWcvBwvMaMHmC/GADto0H9
5CpMwnjGz6YrIzlWZWE/Vw5MthzAamhqxHSy/fkW66+BGIYXSvcaqQILPUd+ViVduWsy1BK2aX7B
FPBYsq88TnG4E5wdbgHj39L56VZs1Z5Ry5PkZqLDymvuqBjVapKoAQBzA82TqubTkvQA6kNn5TeT
wE4xgl+9Vro0OIsmFqpojXqsN1mvMFXfhvFr1wzy0ESqWbB3L0rzPRtS/TAiYjAE7Uuh+wfoEfVe
QOQyZIncOpdAPzgYhEN4UA7NR5G4e0PXXrwB1R6HTGqJxmxIcJ/HNp1LhD10xTF+oMxDYVMvb5T0
4CLCiwO27hKFrW87jXMLOuR2aSasRH1s7YehiY90Wq9LzXspIKujx1lOEpZeD53qqnM1dM4hajk4
bG7nUq0gFe9OTR0K99B/6XsvvXHHe5IJfXQkczCKotKUciCPYtdc2FWDc1YLum3oJAsbJBY6rxvM
AnB8jO4FA/x2DBNrVXvje6ZrYq3CfUfKVWbTyGkc66oVkrZ61n4Qr4KnJaTK1KHzzSSSnbBF+cvr
Aw5hljcpzFW8k15/HVvVa+/YHDByD9CZ/2o64zNr57rmML6RI3NX34JEsxrC38wsRHzewC81Owyu
fV1oh4quYTbEA4xruU2qkRkLUa/uTI/SyN1jOpgLcImKBXxOYm0o5gMsIfKJXYufVYiY4Foh8E22
aevM2ojwJWh966gQOBVaALCtMsYN3jUIJVb/pWgwZYY2cJls1jk6xrB1IsC7mZP2G3oS741OQR+B
CJjqyJCLGHOPEdQPdACBJgGK3PS8aDz4aa2aG+W1KyvkdgkfONit2a6nVkSofV0kNFExbrTUM7B1
WjRMBHs+hjLha7q1ztpoVZiPqN1RkKCBvYrL+DtCcTr0mkvEXOoeKxE/BhUyVYtJZhHIhOiCSgcZ
OEAANFXVrh1XvJuCuOooyOC3l+5N1oSK/Lp4UQ7mtBgkcQ9UM/e+1RQvIZq82C0rDgFJjgjAvTM1
DS/8dtAwOTQNOJiJTKahQlFIJXYR8j1fpdlMroqDD1KOYJdEiJQmBbN3wI3b9/VaobsrLfu2GOov
uq+R7lME99JGmxj7Ng1nNLuNGvqvDqT9Bg5s79NP4RBEroVRD9itgn6FVhp7b1bd1C36FVPWW2OS
HxUEt4U/4WqnsLPw3a4jy5KjyjC0V4NbmkvOM8g4o30/NrB3gvwWKKQHZGEdjwKTC55NnO4/yO5y
YRnme8aJtfq7TmYBGT+dvwyMB0NTNwX2RKxziwqD0UJNDbqYcGdXbb/qmSU3OfKyGkr7wh8RUsKb
aRbokIfrZHI3f8+TyASqY08LOAfhonbZVBQKiLUAUy7R3+JIbRRq6Th8ybSHwkOYkoc1AYTmk+vJ
fvOvh7iijuOv03TWH8N//siLEUJ40Pz3/zPndU6L/b//Wv3ff/0h/s988da8/fZ/loyiZrxvf1bj
w8+6TZr//l/8l//n3/z//Yf/8fOvP+VpLH7+199+5G3WzH+aDwj81zhWQ4rPQlwPb8l72L3Vf/wn
/4xwVdY/lNQJR3Us4VqKP+qfAa7K/Id0TZJdXV0QAGT/EuCq/kFbXbgurgc+SrQhpL7WOX3I//qb
pv9D6YbQXVeYMPwMKXXzX4lwNeaA1l8CXG2ub3N5bsV0pKuk5J//eHtgfq//62/G3+uAnCTs29jk
nAnv4H1Wt4s2f8TYct3htqJjNtfwEQGufnlGd/+8wn9kbXpH/EQz/1HzH3x6YUs3aHrwK6X668Z+
uXAWqwGnX6MvWvubCyVc19MbZqerGEGJDpyM/hxuZIFjgA4u07SGPd6gtz1ydhaIOGJ3d+GOzj0K
S7clEDDBI56f+q+PItN1k1grJJuz6AHYBfEPkq63tcsobDtsbkzCFQBf7NK7z69snr2ybdqGoaSl
DPPkJbhhwUwx8SzM3FjHc90YMUJD33LM35LewWL24RjiYFAP8BULlWnvpExwWDR72hnflD0eRnLG
9WLB1AGjYPH5/RE//Merstn+W7pwJBjPk9vTLGIwAh8wCoeRK9qA+gCGgd0rQOF4zG5aDbYQMubP
L3p2ZAqd9yEFg1wX8139MkCKWIGL8rhqzFRXpcGy6Qh/H+/IfMnpOAdMdLVYu96w/59dWM5v65cL
S1ejxKZ3+qLoCB436SHKpDkm6pvkQJ+wovfFQPXHeRrcYPn5tf/4KBxjfsiGpNpnKgTYv1/ajPKk
A6kDRwgQsDmiyMwb5GgNQTja6n92qZPRLomJwmHIpSowW7kPiCweFx4Wwwh/wOeXYo77ffzwq/hm
TAz9jpxnnN9/VVfo06CHAcoTDgyE0W0aXOyJldx8fhnjJIzaVr9fxzl5cU7XWm4IyhSOP214N0TJ
n2zCqd0TOY1YiiIJxTcKJYh7RwAr7uPn1//jM5kvD9LctpUQUhonT1TYdjGoKuMzMeZd0bXs2LWM
/trnXJ+x6s5K6tSxN59f1TDPPd1fLnvydAnHSFz8Akweu8TAHaImwrhbWFsVKRYNezUTR5xNo6ag
bdJe+ljmH/XbND7/aEu3DMn8AFbi5JnjKNV6YfFuMdr6QXwtTWvTjMNtb2pL38AVJHeelsHfeY1+
+iD4xnpaO1a9VfM+RSUbTjQ4VC5N5Wdfha1sV1K/EMhLfh9xkuFIkjcjoa6/d1V+1SQB7Q70vbhf
IfjuymFr6B74Ygtd0xRvXNvetThlpwR0tUjvOkccorUWIrexni+8r7P3xgpusYDLufrw+725wej7
XcCKO78p6yXNv2Y9sNQCRWOL5J5IJQG/XAG2piXaokGcPPKtUfIBgluFc+QkNqDpvTLNC5OPeW4k
mY7tclOAmWiR/H5nLXVQIudZhkbbgeTTLaE7rLvpi1+Y1+ii9lBNblC/4030H/JxPGALNDNUFTOY
EWFWKjajCfoP9oy5H5u5Swpv9F9dixhvlm4aBtUYwXp/co8OIa2kJ6X0NROIKnVDEBNHeKJJK6Q3
81NSsXmw7EsDyj4zzG02Y8APnL82YL8/Gimi0R9DHo1fAXEeWA5SbPh9i/wRq3Ke0Ynvln4d7FrF
yaGcbrue2yB1Lro0ts8NH6ksU9eFdAWdiZM76YVH/B3lmwJUIdLNdej4D9Jr9qFj/AjDtxhQM9e9
MGjnx3r6mUvXYmWyWZoUm87f1sRUt+LKpfO3MNCqkQpuFcj5mVVTVkbMmAsNO7VBPTOom+OFS58b
lUpXbAIsXbmGOvnBXdJpRkS0Euy34FvXDrgan6aIzMyR2QV3WEcCMsc1WWbL+Q7s0bvwXZydYZWh
6KKZVDXM040hjCrHU4E3LZys2ysHBSM2JZIeHuw5BJZzMM1wo/vr98fHkfLahSdwbvApk+lMNxQb
ZePkCRCqmhR4YcjyGdNNsx2/mFWyaaDPDHmxVOlw6zoDuQOkEWUtnOTiJsQ9VWbVpTdxbhAo4XL4
cA3mrtOhZwdlZ0QZpgGijtdWG+wEU6qasLoawYOWezd1ghsmSG9Iir/0DKwzA5DJx+Cbt0zLVCff
faH0XrQFq5yWkzmGaNLzr3Guwrho93ExLlyv2gpFmWtWERp7QFRbqpAXRsK5b0+5Fr5DurmIqE5e
hINzCEM7LyLqA5p74bJwEDL4CTmN49rgThzzimLc4vP3P2/6Tr89joJUZPjcDRT9v397eiYGQmfY
qZVEV8x7UhOAbZUmm/ks0mvhhY2hMf95f1yPT51jocFpRMxL/i/73yAyAjPRAH7QPLimC1/Z6UY1
OBi9ldCcpy5YOTrgcYMYu+Ka9e3G9N0nLc4JFbh0K+d2dIQRKZsXz6R3ejrNrKAWuQtXcwD3pVy6
xfDRC/MAquIhLUiy7ofbNn6K2+yGtL/t58/dODfmHAa8yYLD/+ry9wdhJJM2JDm2nXRwSFwK15a0
twRiTnl6j9/zh0/2CBGJwVU63ehotMao+44K9MJdnPnq+PQdTvqWw2nIme/yl9cBm4aEOIG3Gcx5
BBWdXLSVWxKhSpxRTfNVsdXUx2Gd6enVhUvPP/BkJPx26ZPxXsXNiNeG7WujdfRpxHWUQ92kVw3Z
0CYBy4SJ2GX+ITTCHQFhRdM+Ne64LkLrUEUulJOLVYMzXyCPwtTZYhtKZz7+/WHEjpn5OhlW/zwg
DdGudmMSjmxgqNPCw7BOCsNBuv5OxQ1l43o7qXgzk8s9ct0wcaH6jPD/c28dZ/v+4mb83MtyFMUU
ZXGbUp7cX0QkzpQq7g8a0WqE9EnBGn8fzRY3+JAIcrq70OzBg1xcJM5e2eGSlkW5ibXy9yfjo/Wj
Ek3gG2TVBxnPunxvZWjIhUe5A1lDF6+5/hiq+sfng+TcrhFarctrsZUuCIv7/cLAd2RoJ/YIFJzT
nYnFL+hWfdGvsENhX5MbDXKuYP0WeBBqnBZ+d6zHfunb0SbE91GLj6LsbzWz+T512oNF9XqkkH/x
pDLfx8lgJsCTxYOOIYvYX1/7L98RCGROvK2HZRNkVYX0PiMUQy+NV1ePX+JJ4cJSXNwYn3qq8zbx
5HQlL0xoZ4av0C0Ai6bhmPNS+vuzmupiIhOWbRQo9BlotRni8J6A4I03thtnhDTjmbuM4u/n7+jc
DkbM3ww/W4efcrpyG4kpgeGzaQR7g1hXrvQ3kkAg/ZgUkmz8S+OaMuU19GccgB78i4u7uDNzKSW1
efvosnn/Y/226rr3REDCoFf5q7IlGoN0W7fUbpI+wUq/n0n2DC6ccHDNOWeMQ/ig+e2FKd08exsu
O2dLWcp17JMp3SQbNgDAy4JSzvBBpN+EokRGRcczEERiTOOzKnWaYHw/kf9W431JlELp3+0dI3oF
47Q26nZJ23JRBDhzkLhnDak5iEmIh3avxvLCluPcajyXe7HUKYql5unmT1CcRR+nM1xma5QL4UAI
MItk7xS9fJfxeNCmZ/JP/KshoNpvgPv3p+vYTveRdZto8vrCUDqzJgjDINjEpU7FIeRkTYhEHPaG
y1AykCL0iCwdCbUljjHXGkhZGq1889t2b2TW7PJL6BRlr8EI/Trh9JrYhwbLOMq5f2eEM7qgI/KI
2CudvNg+AgcsfJLjopCwMMhnOtwZdBSOA8aeHUvJV99wk8go7jOAgMiLNr6eflx4Omf2TpQbBHOw
yyogTmtAQOP6sRwZ5kGZbkorRYoPDCJzgTtA7XiMJkTkE6HpnVu8RbHzGNXTjRtb26Tzvw3i0px3
pjgjTAr7nB0kM/TpapS0oWe6pPCgzaruYOIu078A5rMWPr2ap5sy1y8sB+cuaXFGnovZVItPL9mg
ke1jEzMTxl3smaBzqNqiDOAjI54suOaOLr36M5tEYdmS5+6Y7JP/Kgv+MrFXhYt71x9YgAz1LYCe
agxig+h1XRec030i2UpEFAZp0P0s4Sfi7sJLn4f86cpisQYK4uSpNamTqm3pOJPRVNxAnaGJBpr9
dSi7a1y5C7rdN0rEG1uG94S7Xo22Rk2QFFecF0gH7oeXz2/l3PpCW8jR5woXbYyTjzPPDbMbBwzz
5KUV8AVKPMWZgs3s3LrjBi4Scajd6vNrniu7CgqehmFzMJvf+u+LmomjSEsUC2vI/sud6qMBlwfB
6pVVqg8H4b5gH6TDJ0m8YX3h2udmI6mrv45jrpR/HM1duoRywhoYkbLtf/TCecybbl83PcJRsUFC
vVF0SuiYsBMLll1THoMGAhjujcFy9oV2d+GGzg1GKYQSinIRZ8STFd53ZQW7meATr4t2ehc8TMjh
cTWuh6Q6yqg+ZgVcujGFXYJ/PZxuP7/+nwOAYyKdpLlpKJVyTjZjUdTrQ+HzPHJCiAi+zaZkJ3wM
7n3w8oYXEATp5vMrntlbcElHN5l3Xcf94xcnMnDykR70AuzEm0kf86r2t24mwVxZHNR2ovBp9OP3
U9aeqvANup1v/8Yt2Hx9LJKmRcf0ZPJ3KAG1XpLAifCszTzzWsPXPm0Wc5ksySk489wHqCwTBWpb
fIlgTF24gz/3FfOZRNqmQwuVRejkw5t8q0qcgjoE1bj1vNlVfYOLbq7rEtvOycku0s20y4r3Ei0K
SXHkx41Xn9/En3UCU2dXI2gbKSai0xpdhmR60t18WHRpuokr2vw+vmiQXXUxIt/qLkx7f356ps6m
kFWOMjvb6Xko/jLttnFvADvmcDj/XGdIFiXW6rKX6GAu1V0uXMo++ag6PSdPseBSJmIge2IxKe5m
vLgu+tXnz/DMmZ9fZVP1UGy2OM6cXCq3UDLVJpcyUNWYEDAdtGBdZeEDK1k9KIng5a8L7JT0QiMT
cnMuXiMArZrvvX5+L+e+ZVfwhCl+CFi+J/Mq1YSUfSGhQ1mY32RuDRneeQoc8xA8FN2rQnupxxdr
fH+ekkw2TzpVXg5z1DxPJpA6r9VAEMmwqAGjNB0DCQuNVWs3JUjKqfVWVYOrUftaMHx1jPrZ6D1/
/rPnn/X7aspUQnNE0tJmHtVPxlXOKd1oUoExeykHrEzsGYP4W29+bVi+nPHiLz7z6Zqs2uzXqK2i
gJi3dL+MY7suySYvw2HhYXDPVEAYMmiqiErbT+jTG822VqPKML05TxXoKbJIH8zyUrf7zLvmV3Me
4QfTSjttvai6I1AZbftClejILf8h6fq9nUQLgwjaGsqPGMMXemuHz5/1mSmDCdOAui8tNk+n+wXQ
z81gRWW/EJRDLPqEZUF0HHaUDHauRMj3+eXO/UrqIqwRPHGpTksFXe56YA7JwRqRBoYcOFUQLFsS
5WODkZTuc3q2RhlfWqH+XJPNeQeMjoemEaXEk296ygpKFFHaLzp6Ru3wJIfoeorIJ4M6rjA7BeRV
PGREdZn1vzFJmpx7dcel7ODK03oVPiW7qXPgcjJkt20mN73XYFsJrqGDXGh/n3u4gml41g5wPjvt
K4JIc+0xRehOif46JzdQ48vR9RB3/LCKciy/vdy0wXBhx3FuxkSsoMOiN1x+5WltoSImAIkkMa2u
/dPrFA8xXpVluQwCjEE0A3L1BuVhAed5HaTuY2+gZzGcp89H1rlJA8XEPGfRmPhjEzKVdejb2C4W
GK/XQY52X1iHEHikV3XX/5uzM9ttG4nW9RMR4DzcSpRl2Yodx06c+IZIOt2c55lPv79y4+xtkYR4
OkB3ECAXxSpVrVq11j9MSAA0gEqvD7m63jqQBnFixZm9jBtqpJeodTDvntQXaOCNMO6O26dIRxPN
ojmp4bjWbly6K8k22gFUF3Vbs2221iw+92ag9TTiewRUU9fuAMD6So2wAgwJ6YgqJX4M2C/6zjnp
yABCxCKuz3ptoU0yTHI+tpgqUGsfo2XbWbUZqyw0UmC3Mtoo9Ql/xBs8VlwTFWlt4+yuBSjqig6Z
FdiKRVyEQ1M3ld0SoMrggHknvE/1kyV/DVKKMjRcrk9uiTmiomwarK3J1UfTf5ZImga6OK0hc1wH
ZPqQXy//Bgb6kxpuOw43Y0yS4zz1prpx0y8W1RHnlQodr3TZfIcCXixqmNO2ykEcVXgalWjbZIhp
jHpzb0KdboSLnbyVsIqYd3HLvg9p67bK2uo8GC9/R6P3w1YrR9kFFgHTENVdWGmwMZMH9LVRjTHP
XjlVQHiR3oSe87yx0IvfleGJhrzbBWiHu+dyePi6MrwZygOSXO57NfpRPjhOg1oMl/G+MNN/xqH+
5dj2Z5iu0C9fEXH7rZcKov/Y7DijcY9px6uKs+L173p/ns2XBbwZvz3lBND7s++qJTNGdFMFw6M6
vwOsfKT2OOL7bQgNJ12q7P2gNqOrhAWKH3aOUCfMSjS+LBQKXoPk6CTfkg4Bhj54Uh35L0vGaaRU
mk+RhTwGLTwPR2zikYaMSqxjYjShz2HdIf0kFGq2+jdri+zA1RXNIx7mzixCtZhd9AkGIG4dYaAU
gxpJYa/hRoNeiGvg2n198ZT18SxRfRPp1PwZ1ugVkmRyJbtRo+OwiLDehHjhs+iWiyZppuB60w24
p74kYXQAvX3ogQ5UmBong/9imva3xFQ2Mpxl/ZSdRu4sk90IoJIqwviH9M4Px9pqBxYhll9K9K6c
GzVKz3z9vWCWqD2+TwjW5BoUNe1T1sM9QYoNjOV+Y3EWaab4Do0GPo9zII3zwC11xtg0Hs3zIlTO
ClqEBbpWnlf/IpgCIx/dyezuHSP8Ubf2164GaYMDRpluhG9VZLPzDQ6GQbYpE4DmmJ97rWm7XjEE
llNL7m0Mess8OhvjTSH72U5V/K+g47+ETnWH4e0hLaSnwuTephCPrOChGejT8ABpseAwLQTlefUP
sgktaPz0M5owBzRoo3T2Rmajitfz7KMF9oE7luVbok+MIS0KqKVA3GwJHkEHHTI0vgZ6+FoheIQB
ULb3oQvsO2EpBbf1NowctDj1+hSQ08NWPKiDfdaK9M3gH6u8/ZW0Q4jIk3Wo0GJEyk36DLY/oDGx
EVCW1RGgArZCZYJDAbRzXhjwtaKw9YSGoG4jxl/aPyw8T5UCA25zpzXxjzxTT0Wf750BR45Qfqn0
TeyOiFmXq4e2IeeR5wXlCR4YlydgLGPHsHJb1Oekr2rDhY2ItIflX9r3v2qkn9r4DEtzyMJ7Wh9x
E2wkSstblUgq4OqEU4Uq9DxDNDtV0lKNDmE46s82aLspOxte/xD3r7acHGq03iTE/CPz9/Uzt7xW
GZfDT4KmiM0+u+OawKp1uWPigap/qhs6kYF0js1fjeHzkExdDfn36yOuTxVQFiVYzVzCVJo+LrtM
j2jwBVi6qcPZLuUn3cs+B2P+o0A8cuofe0OH0o8Y2fWxl9HXUhnTFBV/lfqFOEQfAp0+GFkXCkGz
UsgJ4KHVtBinYd1adGioA0u7PtzKzmZ1mSa7mzvGmF/hno+jNVBEiNS+97vhqtRl1LrKGAkcE5AY
OGkEE09QFZ/wJlLh9vzm7f1z4yOWaYz4CL7Bsix21nxvIwLa9nbqoAcwIAzt4QnrJeexcb4YnxB+
P9Rxc4J1U8Rfro8rds78SHGngsVRLCBh86bcKCmSoXnYhLYVQZsuZqNah9T6CfLg5vpIqzsK6At4
R55WjDdLuMfBK7Ez4YnRe2BXLcxud5ZT/Mr0x1xQ1rEH6CTXzpGF7MIf18de2VGy6ZDokyOys+aF
fd+Lm6GZOLe+gQu9Rsu+IYtR/pGBwCmluZHqi4t4saYOyQMgJy7qeZSQDBVnWYcbRQdMJdgPaJHc
pnV77wzeWXQOySQ/tVuYtrUYQXikhcAWXj4ctSwaJmUiRkQeQg+W8lcmqT9tXExN41vhIetX3ER9
/T0YkltzwFhx8A5ND/ptQE9PesJj6BEOC/x62fnvx5m2r0kpmZVXlPd98eE4x1KdtXrcA1egn9H3
zWPfwwAuHwzS9bbdqoKtLT4gDu5Wk1oFSfll8AiQigyHjLadlfcngEa8Cj4VXoEXsYSqIS4nMsYz
wGyub7C1GEIPmQeIKhDzdBAuhx3YzbIsscNMPbqbwuaEAZg7jIiXh4bgmtivyKDd6iGsvXIqP8sN
okvgLje+YiWIAJghOyMnEidtNvmUlmDpNTIdjCp4hl/9d+W/KWPwlGJyYmk3chagq2Z2u8ZU/9oY
emXdKToaRC8aB9qi3DpG1IXqCGqljttm3/k32jAcYfPKtfXgO9ptYg6/4sR7FdB6L03e8rL5e0Ba
xWwcfqPpHNTRye+Ns4nwImygja9bFM4E5oBaEmgJxdF4m17+PDkwpwlzedCV9FSqYtd38d8dFyps
3eZxwGQuDdEQM6FoGtkImMYJ3etfsBKBAItovMnp7QGBnN3gcqXWo5kj91Kn8kNq2b/7mHb+dMO1
fognaWMjrER1EgXqKqBM0fWb52pl5w26RoR1fd38ahioIcTDgxQpb2qkbFXN1GW0o1tF7UiEV4gK
s50fgKfGYICxGuVzoQVngev0VZTxU/o2JmDqCb1Q3J2C6isoTzveSsrWNh70O4e4DtcQrNrlTxsV
YZ6iDMXKInseUFUfKv04JeyyEdueenhA+VSjrXH991wZVQVBT6WQ4hV41tlJG2w7tCV0ed0hrR8N
xe2NZ+yXbxy/vx/UH14bo9Dj/EFO9k6to4nCf4tNJPk1MMayHdwgQksbLRwfqUWp6z9V6V2jnDzl
i5kArcQFd/cHs4UtQKWb+I0+/uUam1nfdVVAL0kbxv3Ufh+KO1TYMLLWbwssO1Gx+cMUlGo3bBx4
HKT784QBr0dtkjR+WSGwEU843gcvXdsdFL06xafKe20nSMTE2uuTXblIVepIgMzY0Fwis6PaKxXO
6FlOKO+juwAbOY1iejHZz+inYcGN+Y9ubKzvWm6k6gAubMGlocAxa93AY0/DasAnJ1ajO0/2Uamx
X8JM22vCQK6BuBfpUONR4A+e/mC2H0aezXbQ5FQqTCJjxAM0ml5tOnSIP9aJcRwQp0XkbaO4shIJ
qfayi+CI0uGdx4vBt1LI2rS4ja6nitLe4e90Y0yId5jcFNpGXr0SCanp24AIAFUAmZyd03CslFC2
BKIFl4V8ALEHpnOQPqPncry+kO/bcZb2UQa0YQbaCBdQWb48JCGWb5kKm8htZOSbgnHaw3WbDnoU
HQeUKl25GlEgUgV9bjgb1oBmonpX4jSPpkJ3q7TFP5i/74wCxZt4LGw3n/5zk4ykFMQgaDfeVryv
ZqG6MxSkNkcWI8JckYT4CPocObFsBzf4Bq7oHzyXUfAT1GgDFLE1D5JY24ZJIuBEfoQIu5GeJzl7
i/rsTanOg0ljFrG86ds08Ki6/lusHWG6zVwGPKVUgLKXP4Vqp6WVYxOLSAtaYZShB8JGiAAellmH
UOpvanhW14dcuxAM1hcopk55xJlttG7CwMVzYJ5qaLOrI5CY4mhl9GHHt2EoKJhMtylkzeuDrs3T
hHYOVVOh1DuvCyAiVGKkQ6hCNXen2MltrBePiSYL+8293Q4PFj/w9SFXQ5UAKlEFMvVlCasqm8or
Dc5vE4OKjqEjUmeRWooxwyuCR7shgmqHma5R2BtDry0x4Cxwv9TZeejMftUJlQ9fn9DziKb4aDbg
VA3RHtN3gY7FS/R9KvEMMTY6GmsBhB4KfDlkBSg2zuNjUXdWFDJoh9uPKPyS7uAEo+EQ959brGwf
ng5QT99Ji/O6xzC1UZtoDNXnYJtBVCFVib68vFdrbyPqry4lA/HihyIJ4vDygCRV30fDyAERUAEZ
3mjR9vfiaYja4Z7F59fzv4/aVl669kxSeQX+77izGOkXqTwl2PC5WnRO8h+S2exG2cYE5HHUOTaI
GCXZPcKp6MgK/uH1rbt6WpCmJ1tU4YTO32hNpMmRLVOgLjuEf6L+UDfOOY5y5DK/qCght3Rar4+4
flgAfwim2QosocO3eupabtduFILqSniUYh9Nigr1Uv8UWNoJhj42ydmbVvxRukjxGryAeAcQlS5/
5CmuVcnqKqqGCGFXeOcFqN+hlRmfUhyI2qLfRZ8gmm68tZY0CrGN6dYAHIbntCgUY8XetUEGgqxA
qdzueI2OkzUdPC1ztfKT5CEvpbbqJxxT/zLoVvhBexpQ1hGdi7HNKkQGvWPXJ5/6IXDtHgMOHi8V
UuU6ZsWKd4OD0sbbbG1fwEuisMq2gPMyWyfULkc1gXjkWhZCfijNG1OKLHR/DKvss2G5qrpFxFwd
ka6hwFVbog1++cv4oNkdp1UHV279G2XyDhls+oZMANsFncGzcIu2sJZ1UTF3+GFotnNhXI5Ya0Pt
BWZN7IR5qVfyg1KnrjVaL0Go3Hqbm2B1ggiyyKC+QBHOe0Q2Ltt9r/fvxrZ3bdOenCo7d0n5iA9A
FmOsWG7keavz44QxFq0x+DuX86uaybHChPlVDhJYzl7Fl0aIM2R4yUxbIMm16ElCib6JUL1ZQPQp
5OLNELFhggD+otKcKuJYZP6saxUozqOcWjeGsnXxrg0qNqdodNNAmt8Ontckkd9W/IIGtHTV/xJU
CMRhnaV4OP7h64eA6ZMEDel6CFsdlvIdvyJtD4LY5cIaHm3HGnMsNx3DQ1jGTxKQl6AfMdYxbrM4
eYNYYqbeRqhevSiAshFK6LXQ5Jtdu9MY+UasMCwKvvuiPkT+r2R6VlQYg7DUIS/S9egw8fLMCrO3
P0irHBIqXad4wvt+NmfU2+Mok7mIi7969AZ73ScUIL1N8S6L+32GMOV/X2QHUAitelq7i34zAu+6
2ugeswV0W0nkGtEtxZ1PpazdpdLXIUZE0fij9JzakMyriH1lzrNH4BvwoH1gmcrYnCIVigso4zSH
AhokuI60pyhJ3hT773RK/nsPmUz5w9DiOH+sCaO+K40dKzzBB0K5teao4oQVEGkTLAci3zzo6OSQ
B2k+KosYYEO9u77mSwCSyNZJ1kENwv5ZCEah6qjKfqAxfXliGO3O8NITz23rLRYMCzLb6msz+Z+l
Tfb1alpARVzQj4RU1TypHJEWhCYGMjS3HuK8Rd1k+Fa18muJOQuAjLsMSLCTOzgKhcbrxrRFpJ8/
Ux0w9XQTtTVkUIGjYz35QD9G7zkbs8+CXSRSP1/2virFK/3cRzSMPe33MIWo65m/0eGGj1Bt7IGV
K4JILbBX7zW0eXYy1oGBffYAFNqgLVDTKUmzc+Z7t6WDpyA9+qLcwmCt5PIMSUokml1QJ8Unfdh1
sqOWJdgVEmzyjSH2zk6bYbEZoeK6scjiupktMtVIKCSiBSQvhBYSv3WctKJSJ2PJXuP5KUPT1Gvc
mZE8QfX6qA4lor/tLsEfc2NsbXVscCKiEUTRbnbVh8heTnqhMEvd25cpJgAGr7Lmri/kv4fBfnHG
33non1Bg/AJa6qnpcLKwf13/iNWVpggiUFFC42R2vh0zUiaqXICvleA7gjpO8inv4gdd0v65PtDq
LhJNU3Q1dO7G2T3RpLYiDSYxLNfREJYoyModViIKoo016u4mCfBOMwEQXh92fisKGIRIb/hTYK3n
t2JSKartjWqHXIiMaZZ/45ngXpLuoCNYWCjRcUS4SSbFuj7s4lr8d1yLrryFrNNCpCiVjdbG3Q+1
CCztfcGXRwHUx7tMLwFCYVU0li/YNQLrD4Uzc21sba559BAfYFNa4VZGRMaZZyGV3MOL7LTONTE6
rfOH3EeoSQr3MWpRRvRinjIsFFFsPyDy745o0drJkwmK4Po6zH/196/gC0BvssEWpbYqlFXJDhHN
KBHplUAJJ1wRFeapdd2flNK4Kam8XB9yEbPfx4QYY5s8pXhRiZX5EDx6LaqdvMJ3Fv3JO4FZHQ2M
nvx7Gjv7RL61o6/8LpgU/tcE7N9xHcpYHCMZLsfluNNY0TVUWfEBIQttCg5Tw4sRLxjL8x6EmJ+N
CBVvpeP1+c5P8PuwMK/Y5CZFNEWcgI/TRV0zs0Bsumpl3Ak5wzarH5v6V9CqW20NMYOPwVIMRSEC
ZicjLUssKurLWpmMqL7g0+0oCLC2xRHZhRdBOc3V33kv36cxqk169aj19TkuN2u383j97ydA/FfY
20SS2SJLTVxV2tj3bvbbj/tbMXClknUp8ovaPquFWeO58gmTteuLvICcv49LiRKQi0ZOb8zCF9sU
k9cKVLCPLWaEuVmflHTOkrPc/Jgi50i7YC8j4GjQ0Dar7kCpdM/7YONUr0UzXob/+xWzaB2rCMdG
at2/k+rf2QzldMzj/pTnkeuDkRCifQI6tzH71VWnPEEqSK69CN4xnO9CGyoU7YmeMUBUoRtWYZOX
mM1Nnsb39Lh2gYS9d5JtbLqVKWt0LKns0YVY1kbkQqr72AC0iR3BrmpQxgz3WFprt475YkRYLmpb
tSCxiLNdzogCxwWECxDbLPmYrDomIwwwbRsBVU36p77lTSUhAOxgeb0VrlZHQ2HIVBiSztJsQ7ck
f5JX0HUQoogDRokBPjlmdi7lb4WzRV5dXUzQoOiZERgh4FzGijZUi8D3CY2t2iKW7R/Lxj8MFqYR
iGYMkG8Ur/xuJ/9VjZHDQzpH4m4THWUKTpfDKjgLWkYpcQuA0MXT4lTnCj9cu3E61iI/gApReBYQ
yHfl24+hMJKUxppk3CL02McWAVoGCjqlFd7FEQ9TA6iWgc+NJDFlaePWWV1ZZJp0mvgrPCNvjKa8
iJ1/g7/XvgmBqCRPz3DWUiYb2/AIwi1BzZXblQ4GtzzCHtTv5n1XyfGlDvBf7wrWO7zkuyZ8scz2
BK9JYGcxqt1aYXF3Ls6GqKQwKORzbVaOTk1bzr0q7t1G6w5Gnu8EPqsM88/RcG70YxEoRyHqGXLT
WzFC5CQYu/w2K62Nd/jqzD98x+zUDHYQxtQC/2VNZNl3bfgWKD5e3d8GvJpxY9gIgNravN/bCgZS
D4s6YIRLeqGYnFIjGu5FHbADOCCg3PFeUgzMQ4N9E6THSAdXiiyVVyVfY1PdWn0xq/nqEwW5+4DX
L5FjXdH7BlyRzm2i8JgZ2GTYxj7AnAVTPXcysH+KpAP2tkK4WPhqt3+QTYMnh38EsFe2eQ5eHmRS
WngzHemcBUvEx+6vU3h813tZeQ2RjE3I4TN7K3qsHS0BpQeOIwpq8+hhF75eZlPbuZrS7MWDMODF
YB9HvOgUbIybT3E/beRUixaxiFgIZIORMlCnJJO8nOiklrUcddw6tCc/jzlvseq2jNSdFPY7r3sZ
qmfK+fsELbzEOqEBuJPN4YgmxCGw7J1ffbIrXPOyLQTNohLy/lkwVMmmgcGCH7v8LDtNwUWGuFxg
qbML7FOpPrbRvY45UFFAXeVFI78JRqPQRLp+AtYOnPZ/I8/50LglKYkZktyKrqkguZf+3174K1Df
fAp8UrUZaVZSDn4AWt84zdGVnm+1IFNCZF8G3i+hfqv190J3rO15PvUHpwm+eOMrWi+7Nt3q7a3d
x9SadCGXZAq20OUS6wmGahV2S27QguBGUkuAPEJSqsprviixd3N9XVeHM3UUmjjR4p10OZzXRoPa
Dw12cBxlTWr3ObJrjoo3NC727VY9fHU0KL8G+E5S+Tl2OfarVG2R8nTTKDhKDXpkhnqH/hRoXpIP
xflyfXJrJ1fsVTC04o/5b2iNZa6OKZsm6+g+Q7wVvYyx+QFhYCfBm/AN1AWLrfr76ikB/C/CFEGS
uHG5plFbV5LRKx1Yrxtfe/GEpdhvBxuKEXVgbiUU9o6yfhxqZwNasJqAGPTvINtAq170G1oMn1Cg
43z2MnV3Rb+NPPTgqDZMkXfW3gasUHXsWEp7S0Rg5XiSllMvA9SJ6LU8gyWR3+gYRqEE6KvZLjak
g4QwbC2XAByUXVPrd4IBcP3HXdlL/KYUwXkSCIltcWV+eHfaZRPaagnN1lDKfQtzSK2iQ9CcY8l0
PUworo+2spVAJXPzgi8DtDoPyJmvD3WTGa2bYTmcBQDDRXoRmXuhk6UdaZbtW/xV/2BQdG14cKGr
QpJ+OUWrjdPRAe3lfrKs5qBiEj+hbOTzlK8GlAml8ub39QHXNhAtsfdeBg05KgmXI1ZWNw1kNh2Y
olNn/hIY3ICrRAtyxLheIvmltfojaK8/GRawF20UgP+LYOv5eqcNPidGxk0tpwsuQA1en5yH6FVK
7mlW7UTr0TL/c22fGw29RxpIig1XaKFv6kR2IzU2EUnBuEXoZle45fTdkfLBaYzOtlPv8H3vymMT
b6H/1+IE7w4he88tLy9iL8rR9pTJ/LxCuUYks11s8Cx5daT0AMMebtrAS/MlAkWIOul/D/w6hRTK
oZYK2GuO1JQabVArPSYUV/jsatkdN+w9YsqdCkQm3hLpWd1YVF9teA6CKTm/1nBVdaIhKHifwCgu
fMe1fSDUMKLwLY/i3zAtlHA8Tv0mv1ns2FnOKjr2lrhxDME3vtzRxtj1Phxf2Pi5dHB83DYm4aQR
3gFt2NGzF3reQghQBCkLFbc/2NlgcMFBAb5i/rO7gJrFYEpVxc7WjL248cIexBcJvBG8gjFBcs9A
MdI/QJbcgpSI6LCY+YehRcz+ECDVzGTBgaTi5oU4W9XsHftH3+Y7o0ZWuSnvBvlkgrKzcWEjw9Ha
ex3O3sb0V95rOk81mTuJuAIt7fIbRqctS11P2WXIUZlIBORSduzCGx0RbT0MwfW4QXonECZmZN6Z
pf21zbGKxt3x+oeshW8hpI3qB6V4KpWX36HAx+oKHe+7JOqecqu7sXk3DuOtjVGkkG8OS0wnpGJr
+itJJDh3KgHQ66nazR/Ig6bFSebg5Wgm6p28D+UW3u8/eY0Pn4PZCsdeDprTFG+FcZG1zX56tjrF
f0MIF1D6uJwu0KYYnFrbulFr3DYaTAYIpKX57PvmbRjuGvb8z9Rs9kOd3KbyVkV47bBfDD/beVqT
K2VkYqszxsadXACOhtfhAMGTqxunfxxbLrG23pWg1q7/zO+19eXERSdJ1Ie1OUInLhyr6GsKZjhW
AmGC7MlFOUHewBUZUbQwRqdVkm4ArR3C4qV/TqUnadpihYvNNP8I0euhGA6LhF1/ufpJ2IVTFXkt
FmA/bfufIDH3aUpBYjO6iHVcDKQKiXSqMDQRZ+tsh70cO9LQuhI/sxCH97zwrkagSbWCnThUBsds
Y4XXtpYCe0kFu8xpmqOypaySyUiiznWK4GAMxk5Iy8AAv+1G+6X/PuytKthl+q6Polvyt+eN4VdO
FJIr2KuKN4uzMOaxY7R9k4SDHEs9lsqP/uh8yfMahnOJOBX60HbFXyRt3Pfm5uArUQSAC9kCBAee
5fP3RIWwWhJ3DF52wXe8gW9aKfoxhNmTVTpfBHq4iTFknrydLGWfPae5T1PnrFTWzp8UytUGnhbN
feDo1V5rvyDatxVulikxNThIJpARxItusR/wP+47HEhdk58Bf2wLvdK4Do4efgltEOwm3XjumuzN
8yC7mPYzVkb8219FMj00vvRNhF9aLBuPkuUmJW0WYku0iOD2za8AGap3Omhq7Vb5j5Yg0GM9hyKR
n76pVnwn/JA3tsjqgGBHwamIouScItGP7FFHGWohfxAqP6znrjZ2AtloZE+YbQqJOpIPd9qBtd/R
A0YBSzSEu10U3rY+UArux41P0hcHVTwd/u+T5tcP7ezQ6/vaLWodlq6509WWty/yA3ju2vhbpXV5
4un/xcdowvweBSiCAGpIzPR240uW5wfQsCiGcwfQslsACuNJKcxGqRDDMHYR8tV10e6jjK+o0VwJ
kfTJi1PthQeC6M3G2MtUTIytgXEVjxn+v4yLTTaZUtOolZtkj4b8ue3OKBIo9k0VKuQGiKsF5yz8
W3K2aOLLY4sCNbUcEk9o6osCng/6W0+mpnId7CEt5EirnOpYxfy7x1I4Bvk85fqnjdkutyGj0q4D
a0DbYeGtBgbMVGo9rTA2/NdbrUlBugIL77WbWLs1vGln6XjxsAv+H+mgR9BBc+q93RHOS4gIfnDQ
mq3raQUbQHlA0NgBboG6nEMgdVmCr4YHryuRfJYpxeSgf7dNGjr/Tjx8TMK6GNfClvm9S2P92Fic
5YHgAQOaCpo1YWrRlx8byRjV0IF1C6wrbOBZ3EXIlORv4lNSZC86JUZyxth5VPJFniSgXVK2qZO2
zJENYK7YzxGYSM6NWaLkxFXT16WGkatMW7V+qZKfCF7TYC13WA0PSEw3hKznKD7ozg92z/VlWMZr
RiciCqkIAsQc2aTKbeIVsV3hMgqwjMImaqJD9WBh5I2v/P76YCu5EaMhA84FBqQLuNHl8Uvk2C/G
MKzZ+tU7HyPX6USBXrP98djgmuUod9jC+pQ1KtS0k1vFSs7oqG8Fw2V6ZEBOFCAFinL0OGffYRuj
nucj/MO3IJ4+S/BscyQVKgtgM4qdwmlIoAgc+FEihbHQcO486dAlNLNa95+NRRG52GUKxceI+pFA
rOJ2M9sAdmaksRf7patR0QaKvKsfFGCiafLN9v+2iniXl+Uu4bVYnPwWEf12p+6iTdOPZVJ1+RUi
lnx4qvWdxP078v6o2/OYxCB037rxCzvzuUJSN3uqbKCekuFKeuSmXb2xDVfio6C+AeDAbgVFCnFY
P4w+Zp4ydYpVQLGu9qLkowc4c9FGS0Njr6LpTMJ346lfry/96qg6TTwT2SkqamJNPoyajn6U5Y1R
uEF4TAaUdvjxhQiYcPSpIDhKSNZW5kY3fwVHQbmFwhYDij7WHJZkF50EPoHYZ1vfy1v/F57qYXDn
dOMurAqEx36PxW08fYkxHWsVa2Oh144gaDBKEdxHMJHnzxPuH8OXtILb1wYBxrtkeDH0N3EFiPfg
WNO9K7A5Sd56GvGjidyrUDLn0XZ96VdXgb0O6I8ovLwBekDjoRYl1TuQRjTxmm6fcQvDO9kL9WAB
EhMXpGjkoSPvFmhkRtVWofy9mjg/fPBraCTp3EgLgajISXBsHsLKzRWMvrHvBsACkDn7XESPFux6
07u1+r/yWNqB00SN9lsc1/t0fGjeTGnfa9auDF+KZAD4svVLrVzepNLC3wPUL0FqVrcY9DSRbCjU
rkNjop7e1ONkK7Q530hbKxTQNn6PlYtAJIiCEEiewlV0eRZooUt9oeSl23flY+xMtCdkoMVJZf1S
R/2vaTIwc/z3jhY5QspNVKsZz43hIMXWOc1HkiqPqkmvbH3aSsL4Tm5mDXla8Kq4/LTMbgoZL/DS
rbTp2Pe4SXJGReFbCimY5v5ObyDhdLve3OKSL3TMICOJJijaYcBjhQnd5dBKW1oTftollf1mN71E
OQS+gpuAKu2InJt4eA66kJWL9g4VDbFZoxp9vcA/ZcWXjZ9oZR1EmVbkCYAdeP9efszgjCAtS7Nw
R3849MnzVA+7RFHvbH18aH1qe6CPwjI7m8YWYXTBk2IdRMcBfWahmrCgHVX5iCVUQ3xWrcSFj4wi
JG7xuzrAAAOogTBNlTGmxWLEFeAdCt17KwdXM3zRzPhgkmRaaFW3vyTfdNOku6/Kfkf1aCuorNzr
RBTBiyKlFLrolytEelurEOUK14HsQo9rp9X9LvBBBNifm1Y6jDrON1LuyuFDZ1ancYQwH1IIxSM0
omM06tpWBXQly7z4InEFfbhizHBAF3y0uWJg9DrUfrAssZO7zHkzef000KhEwBNrxbEezbea5FPJ
/2QfQwICLwiei2f3fB9XcpRqXsjt3lTfp+JJaty4exMaeDWRZOiavdjJ4lcTUNxSSrDGIQ8KKGMo
W0+wtd+IqhQSJ+xjoEqzIyX3XhpHclC6jR5z6zpfK5LeKMke8vYRD5qTPISv4kvGzti34ZvA0dhe
9m5lIDiX/mZ9XByb2RUAZZa7mEBLdjo3khiNsA+mPOaMIxDchPvUhsWSqB59kCPCcMh+I6dr/tOZ
TrgrcKbZeKWtxHmq87zOCL08Q+bVrJb0W+kTTrVQEO50nZawsSuheiB1e9BjDYf5LZju2uXLxYI8
HWVhHQKkeJN82JW1bprSpGnFu6GXY/20/HovILs9RlFFZe7tIkFj4dwH+Y2tlCdWc19VG2TlFYAJ
HHRKACCFMV1fxNYunSo0SJ3cLWRI79ExaCO33I0ToRT4XW2+VDBsaArsY5O0TG8PAkAsNB68CNPJ
8HeRtifFa7Zum5UTy2cJxgmuJkut3ZreJsRTnxObNafG+kq18Q6BfXxOuA0dqntUKZoidIf2a6er
77Qn+jm77aC79isJ3A2bUiAIFoz5CqWYQYqrwsUEda81zV6y0mN9HKv4NtebQ9F+KYDaZLh6xVhK
hfTatzzI197pfALtSTYLHmfabKOoUz6Q7CeFq6vdrsrSW5GpTZjUDiXiUHDMzFDiXSrdhFX7IOyW
C4gM16+9lXhBmRMWJnm66CeIf/+wV52ccmeRhYUr5wKJ0r770g9SvVfHLYzbylG8GGqWaGh5Z3lW
wlBO+1r5/icBuBHyx07vHzKfgDi9/te54eFA55NjgMsqNbHLucVqa41QN3NXlMEEDVRVpBtUxDHX
2zhty1UUI4n4D3VYAG0uRwo7XU47y8jfbSoAZ4r+H2zvvRRtHaDVkd5V13nMQTmZbxmpiOO8aXM3
I4gEqno3TuD+qc7r/VbxYqXLw6xEBYn+FqJZc5PORC/0pM7G3O3R1iQfqwf/aBvJXQEczePSEA1d
evm73JJ213+5zaFn29IcQiRn2j5367p6Z/BOOcX3Cnyc/NMY9F2tJbtccfY+IWNjaLENLy8sZg2j
RfiS4b5lzFa4LIxI6coix3G8rG+akXKVVe7SATjzvRU5B8V+6JtjXHUPBmboAtdkh+ltmlJtxEly
4/paCRH0MwVsmzsMiPrcyUGWwDf1GLS6gDWaAV3pJj1L4bFFlVy8KPVCchMDWRUBryoxrt5sB4li
zXw5KCYLpBp0Ao7T5daO86SxvdbjEA3PDsXrcuTEcoNE8YseJkBhaQ5BTyyIVn27pd6yttvxvxJX
qdiGc1COEeh5kaJJ7VYxJ1gnJeadSjVxJ3PANn538bvOJwpqncRJgOVp588mGgdOr4LGRM+a5zK7
XqrvBJ+pxvibqoxIJD0UnyuFaGXvFV5EQ7QBJlhMV9XAA/IOEwwYnqezMDJyBUCqAooTd/4hYJFF
4YAWvsID4PpsF1UxMRICANhjwJLX5iU6M7HaXIvMzK0N+Yg1yWfdx9tH3YIoLEpADCPUUkCFKOgM
zcsh8kCzbkgZZhjoVQbZKTTtfYJyVSc7ZwGKKdEO06ItzOPyYSnGpQ6Eyieu4ou7va/9IihrK3NT
Sb8zD3lR0yFu96EpHQJSb4myu4qjT5lEe2SY7vqgvSeDPwRqixP3Vrd8ce+Jj4E1jxwn+Ev0eS43
lhRAIzMlKXMz/7MDSywjWPsZKuK7NH36/0ix1n7bj+PNrr0u5aHiOx6Tr7+ggLmzOZ4gJtzSG49y
zKw5qlbd7Jz08P6uFY2xIDw48UHLN7bZMsli7pS/QUfAH2AXzO78UstzBFeJ40ak74QZS5YxutZE
T8o45fiXJbfWmNxOCdSQolM+j11wn8jo5efRlvjo2uEyiOkUYtn37IzLn6GKqoxyFDdnxIu1zsKD
sLENOOtdrm9Me2Ooedkf7Muoo6Kbs7Vx6aijfUsDStS6o818QFkfixYUisEUUuYPnDJD3Cmqq5za
AfpwKWYwbKwmy37KI4IIevYcxuUXAgtWttq3xGrsvfc9HsfvKej+KZD2lhls1P8XF6j4zXFlpVIg
gFH27MYIFM8xpowrS5aMvYAmtW30Y2yt31OOtToWT9dD2foeo+shKp1CZ2Q2XhvUWdR2EZeEyjFv
w0PRoJCMQxuaBoeSi6PPqXKz9xznOWv9Q2eiL7QFH11e1MwaAS6qNyD9SDdn10cIAcf0TNIGSXoT
TCuvuqmHaSeiuI3QkImakpdmO984GwPyCsrzxiosylfIuNF8hZqE5u/Sw7SOw9zApjIHg9yeCpRI
htrydlMeAcLzHnTvsaUJVnma6wfTt+tjL8u84CqRsEGrisGX1GuVNoqUd17q1tVfuMZQuiSzBy0x
+v2NKnU3keAKye1NAklJMKQoxgC9PwgqY9a1oMHoBnEQqX7dduVb6pu7vP/7+jcusZjv34jmHfBp
sTFnPZCYAvWQYQjgihKnkBKXHZiG4Emkmkq8pO+Fmavg7epGjOXNVkhY2x9omSO6J+Cv4nxchp9k
yku7blijIfyKNdROFDmF9Vs0tTcx7AYV8T3Ux4++Fxxl+0mq0pvrKyCOwUV+wwLQBCKL5KVCENQu
P6AJ4jEuDIsP0P6Hs/PajRvZwvUTEWAOt2x2UpYsyeGGsC2LOWc+/flKG+eMxe7TxMwe7IuBB64m
WbVqhT9UG2aSjzrWiRr2TZeXOfugf6+zeNHqFAVyK9ahx1DOA0pNkGoGxguDT9Mw2TQOHtmR66QE
edFuUNbu27OfWrQ+GIGa+FIvSYgaiIcwLHXmLIz3qm2Rbjtt16Lz19qkczSTw+xtMGfXzNachM8E
YyZdUKQhkvKalyjEqjX03sBTj7pW2clDeEgTw2vJQ/I6Wel9nskqmK+jrywUNJkqiJ/yV+GO+vRk
EpKI65F8L1r2AZ0TKjSOO9c97YwoX1nx47Je7iCbbpKAvqEBpC6+7OzPkxVWWOmoVbFBWJiua7Kx
eoRp0FaMgb6qtFbFnFlX8CwOfBon0ZWAlIN6FiP+SEdoXF+p186kmLyHf37UIvrPelhQALHdfLpI
zdhtmuk55EiP+MJ8wE6Rr3eqlUVP61MO09+rLt6+lpSZMYtXUci5a9gAjijH569K9i3xJxcOrBvP
pWu3K1rD59clk0Sjh47RCbonyRMFW2AkByr5R64YB5MSVNAF9AFTWAYTvv7a2yGclzVMydkYD98F
yUWa/yA6Fu/ZrPXODCRWnpmhB7zgHItsDBF8cmlHgVVMEG+HdmNNqPXIFBO1smnjowml6qNsggfc
h/rBAPrQRD0CrHTFGVxcDj4nXui2+C5//crFd1H1Nk50TRKmhz+Z6hXyQR1VugToqUXgIBgi+Ybq
tUd1KtwskZl5vm6CMURmyN/6liTAq6P0XmTXYs8KnvIcr2RH5xI2fqKOWgU9YmbE4mD/dXDLCdpj
Z0S5VwobN17mDFrWTtRbExNQUU5HIFW6NPUEUEh4vQgE0zRysjROHgOiPJJW6s7/z2sT0pb0GJgX
L15bpmc429lJ7tkvGGzvdZOxBdDLgYwSJJX4geJoy1q/w8xL9isvhf83y1zXZrinsegKjl5QmZva
uKuM5Htr06wcZH+rtisnT/ySzzHIwvyJ3Y/hj2gLLGKQXGqVlZhaRKpxQ3vZ0/Vip2tvurNGzTmN
ryyEyDV0J0UotS8+UyXl44gLbORZqYwsb+fJOO6FMbqYNUODeTP41srmPbMzhDQ94yNaLTzdknxp
xKbdMSnBxMfMbiNge5Fqen1Y7YNqilzf8l/jUr+zo+5LUuePDu2QNh8OchVupOcpV/D9WaPznQn5
ovGHxQ1NEVRmliQSNW/CMUwyfpLFMG+St0kZ7qe5fLV7/TEdpYMpJ4c0RK4JoR1FdRul/umHwZdA
lX8HqutPtOjstVz7zKehnYA6B9ceOKPlpLZCcqcYtCGCrxu5IXaBnZxtlPGprVrPyLa6tLbg2S8j
MK4UsXwesOefz2zXW2MX93HkEVxg/M1uZuOwSd8Pyy8zBk0U+7Q4wn0Pzqm1jK0u2qOm0b+BIKfx
EWg7Jbi1hn4t1zrN6VAeNFCAF6IEyLcugnJHKSGphhQim1FeyY3+NVbk3331tQ3ybRG3z1FV7eSs
uML5NJiGP+BxvzsoI2F68Bup4Mux99xLEuaNwsRRICqWqHiQQA2Kn5ST8szODOu7TGr2bOjWzTA4
DsuNXtrci0myMZWvL1VcHGc1lt0mZtoQ2vmewnENGHomsEF9QlybBgxSl/SCFh+OCcuAfjDyoUV/
TGU0ZoV6X6V+rROEXNok4GxnNaDRVnXD6Ubv52+6gx1NoeRbKe6OQ+3fN/qx0exXk3K6lgFTSxp1
NewHep6JCtp5DYB/ZnuD74aALbyaAQYsPmrfy6PcBza/udRuOjzu+2p+mRT/alABpEfa72qyrpRM
e3f08DGt0oP2iHTndVvnDOOnt7ap000xDSFMN2O/8o3PbDh+GwAniHwUMx9Zwl+XV9S1bZYgjuD1
vnJTROrtUyWrd0kwvkBS+ao5UJ9Qg8JrzVNHvBfi6HumHwe5+oN08lpr/KQzTX9PSBIhqMvoDHTb
52+bIoMZSQ2ycXPqvERN+IRC56swSGuae6vWbuQ4RUQfMT/ZfxJQq5VXIf76xU30sa/A1AFxPUnA
VSN15LyMcUKQMw9RIiSRmDCr2F4wPEyidwvlnCjk1lTi3VQF1D3JTW23vzojXNGqOJMV8iboIloG
dQcFyKLjR3MVBkkbIFuLagI6zje93R4bM3yK5/xB1mkBOOGdHdJ5yyfpdeU9iL/85D04zIgExpUE
YlFXBkCpZCYUqPchD2VhES8Qp42KO0TS7cjEQsw4pvo5Mva5pq18hDNHBdS3Dr5QuLqcTPex3IxN
KbN6+MBUdUF6MxeD6+QYqcTTdoCI2KxaxJ+pLqng6SPApqenqy/7iHS5S7lAOd4baRoIXZQkxwsS
A2g1mNzKgcdq7UQ3g115yKSVBz5TXbM6ACWR5FrY6yzSkk7PzP+5uTo4rLi2X9awHKze7TvEfLsJ
o7LOFMY7SK/J1U85E2IROfP/aSUSnJZdoo+Bpzm9JoE2WQTWvolHycjMwbP94gGoy+MQtp7s59vA
rq9Uum/APAH8G/XKLXOKleLUM7hgnCAgLpS4n089HRytliV7+AA6zTYpZlJsy+w2oasbYNEBouW9
CaMvakdWajpP7YyaqcHwJmz/5KW6kYJ0kzdqxFHo8YeNX6u0/2Vo450Q1bp8NM7tTgd7QiEzKeSC
FoFckaputiUHX+OamojoMETxVY+gRIrRKrqeRpysxMTT1isv568VF3kKcBStBnaBjJYOwJfOW8eq
gfnbBhQu0vF//XzcnQA5aKdBMl5iB8zWlMYoQ2gxxu2wUPWrQsc/M3PheO8V07nRicWXVzy3/T+Q
5Uy0KVZOXIXbOJsHpUW3M2h+aYgh9YnC1R5B7+yvsh9KQNqVqvdWWVz3evHE3Oz98g8QL3AR7ACT
MxpGtQWXBVl8gL/uP1uCz63mKGrORXRFbnYdGIB3rPKQWsXu8lJndg9FIsgpGF9gipeT/qzKmzmd
UAa3ingjFBfwjNp2puQldfWA80AdraGGz9T4EGhxSyN3o0tIrvv56WR1nMN+5O06MJZSRkJWdcwT
O9/0AZqOqLIrgXEoil9BkrSkGNLriDTbBucWlx3ujnR75xIHj8jUaK12rp/pxrYugtYN7D///uUg
2EMiIlqqJwO+MJ+6EmWXwbOwtmCjHJReu61oPQRNcmXRa8+cf21GKaZ3pP8UZigKqCcD4qB3Mkky
iTylPu8pmW+qVr8qx8RN/HQX6mtK0GeGmKwHNEcUXiy5ZJaHcovFb96TYGiveWztcrU9Dmq701CG
Kqb+Ljoaw4uZbYpc3qT4WiuS7E4RhTcM9JWoe+7S+yBW0zkXop9L/5a2tGX0rtMRaeYYHeriLtVe
myB9HO0jlhSgU9VtpVt7R2p/YSzz72t+shuyTfOj2bkkEmA4ZQSFRYZRKPGVkOWYJfx666PerBEl
PrQsl+f7Q48aXBbZt7UYEpZjHxWNkCK2kvzBqcbr2tS3tV2/iGaHZPc71YmfYiU6aGN4VIv+tmyD
e4MbVk92RVo8W41/10BAa+O3Uk5XUEZnojsbD7Hs//04e3HnAu0M89wfkNIdom1odzs/ikDVSiDm
UfDP45W0UlxPy3dhCwdBZItJsJe8zrIo6FNVaM1kUvyBF/UtfQPpfKX5dC6k0u4Ac4GILJShRUYT
12lZNSOSgXTdJktnFtMyLwWCwXj2ctBYW2nxcZFvCLO4JVsUXFHBAnNMXJQNpK2NlVd3Lnb/9UzL
AXASUBMMJSv1BXx0FMUGBVFerQfMQWcNTv6EcuvlhzszBsW5QjSqRPkN724RvPWsZDKZoN0m8Cui
g1eo8cZQul2sOvsKDoH9Pk4f+pL5BIiGu7lak3k5u2PojwgpXtqbS12kISJnc2LkmEQEDoCkj0q3
XXeTOncOALT+v2UWO6brirzFexmGOn3nLvzTJa/goeih7qLVYdKZPFdoi0AtRZ0UQPXizNVZEPat
hV6OmHEIML7F0CitpJ2k3bbtxDzXR3Tk3+uhcteQNKJdo8CnPeFOOR0aA2OPak2U9dc65rHibXZT
d61F+Q8paj0nyDdSr1+pvf28spHOvF6g48Q/gBL8s8wCoMD7tR+ZPLIQlYBLwJBSUFz7FLvM7gWd
pKe4fK+T9LFxhq+ZpXfQdNwhGv9I0nRNR+o11JNvoWqv1D5nPgVpJt0lAYVDrl8c779yL3SurSof
KbhTBmy5Mz3a0k2K7EIVG8/Yblux7zZVv3L3nG5pAZ4mpVaQm6C+XiR8id/RhYkRoVKdfqdbryqx
fsr//dyQYRJsNepCGGvomHx+NCOWR1/S9Q6441M3PDktsoPy10RfmeCdflmWAQnLfhL167LNP0ka
aF9V6TwQCW4j1W5Z/GYUW463Vbn2SGeaEqINSMwxRZkKqO3zMxW2Ug72XKGSPcV3clqTH3Y3o+Mj
avjWWTTOCsdto1cV4MblDXwa5lmYzj3iALRqUSz7vHCuWdXo9wgCdaXvmhIwq9lx9XSXrrYXT1YS
tyMyWsC36f8QkD6vNNRS2TINyT1flY+WHe4dQNRaE8B1/bd7n5VUBsqi10Q6uBR+mEs5ttqYfe/r
sptO9h1Xwa1jvaX+dQOqRNbih6HPVrbL6ZUiVoWeZeBPQQ27tKoF2oeVc6swY7apCfRxP4fV9Vht
M+mqy6IrJ683udPv4zzb+m10q0nGMeqGlUc/7SvzK3huOlxYc9D0EEf0r3NfJAEyFzMpjjQqXpe/
xY1x5NujWSbtcswossotpenJVtKjNidbxjSSIu87e2aANx+KKPt6eX+d7mx+EIhyzLuZ0lAFLnZ2
DlZXymW6fk7TXSFk7tHLJpfQXaHT2dQwHRlyWgaTvUneX1773I7jWwDI5nVQfC+whJhYFlY5I46u
6KAqFNcYnQdLmN0F0cPllU6irXhIttxH1xwG9WJvN6UWoFABviAKmyN9jK+5Nb0jdeR1TS+5rWVH
22Eu1gC/59/tX8su2jsKPW05EdiNLGFqH+j4MavJ3WDXmK3mtdc7zQ16mdeDjQa7NO4uP/PpuOvj
oQkfotYQclKft1psqLFq1MxZy/ZYteUxm4pfeTTuJD//HfbTwWCTx7eJGn5XYFLXSXRdF/XNbCru
5Kblj67Ini7/opNEUvwgpoF0VmlwI8mz+EFpUytTxNQ9HOsrZbp2Otr6KSwmx0dsqQAxZKxEz7Pf
/a8VxZ//fdqGxjCrEkSDWt2B6nqWrPRVqn8PPqI3aXwb1F/qyvpPJ+qfRZfgqG5SUtyGeMzG9CLK
2Cib9lMSeMUU7CWr3PRRtGvj8NZ2gpXHPf/J2egI5VFqU2B+ft4+SQzL70PG8em4N4tsOzTtTZXN
WyOy4eeZV0mW71K13jRlgZiI7VoWnoXlq9MVb6jO3XVx+0Ur1oDTH1iaT8UXH96EjEvmyRgbQ6jP
P8s2MKWRfO7G0ZBugqgP3QTmtm8+BKVTbsq8yfdzxPizAJUOBiSqnGPl39RBiLZr4M118DUKTGTJ
/KJ1LbV4aebOhIWZHpnSvc0xbslqcx91a/gUcUBOf7Yo49DmEeyJxc+uEh0BuKDwHL/1Rvul7FyU
lAPkWK2s35jDr3Js7ywFrMV1gihFDCokDZ1flw/Nabfi4+X98ytEFP1rD4dJW5BCgrg2oRXxvdxv
zaOPtGeDv1QOJsyK5i1K2ndyEK9FkHMBGqV9xMkIz/xv8QISa7TTqgDCX+GJUu/TwHjv5ClwraC4
D7r0OGjObpDtrRw0N3I0fvVlZxcqB6l5UTQkSfKV+HE2noqrE8EoAcU9GQ0peRM1EQi0OkWciMXS
BBKmmoX7KiB6OeVzWjsPQ2eHrmaEK6W9yLSWu4HEWXgbIsN5gqGY9Mgxw87IvQC12tqWJVcvm6vZ
aHdO0txpdhGu5ArnwiWfHW1t2lTEy8VhVuXB0mobe8l+1O4h2O4Ks/viG8YtXP+DNE1PTZAfL2+2
88/4z5KLgwo5UbMmqCngojh7cbjrlGyDYcqWDuSOacXKKz3tgLO3xQhImAAoDrbGn/c2Apdj2ThK
7rWBcQSM684A7+ReuQ5TC1AWwk9JU7iwut5rpImSKY3dMBzqlRf9Ice9+LRi9io46+z0E3XRFouU
DOeq3DPAqqRat7ek+LYvmsgbzOiQaugqdBl5WfratdEhLsPvk9Z9Rb0G3QdINaGk/K5kiFwRebpf
65WXVGmDtvv8aqXVztJaGz5A9C02vo2qsbPKbtdPw7ccjxCQffZAt3G6wQg021tYwadprG2aJg+8
aqxv4ljfp9mw0cr0gAjWA2jENbXJ0ymURrkmgMQ8OoiQZS3qw+IfhjHNyY7CH7fRbL3acbY3Gwfo
smx3OPJUOJ5O3+O+vVaC4ZB06rZXg2MTpjNS7nqziZ9KXCk3BVmVj77xIRuCgzwOK/niqSAJdRCW
dsLpk5nFiT6nH82lKiVK7E3atG/khmlQ8oTJ932a15Wryc23/JekVNswS96DqfplasHPCYrkHK2R
ck7OpvgldDS4FsiZSWI/b9wo7VrdxhDLswYHn47u2GrqPXhGV+6qTTUnV43vrxQwJ2dTLGkD4bIY
EwAFXtwDqu+HfZ9bseePgUc94Bf1LuvbXWLHB9NZe9fnHhCND2IdToKsuogEsYrYb9TLsZcoPzJT
8PFaV51fnfa+/zm0fy6HHXGPfDp/PBpdWS4aljrtGPRATKuoAp2oqa86grdh17pS0Wwvr3J6fYhl
UHNj0iY4wh9//tdN2qByjh9AmXiT1VwlbQvXs/HGCf/dtH/Khf642gkY8G2jKF9W1j65SlkbGQ4e
kEhOCbrIfeuwlatsihMv1FAsiqfrWE2uxtT6FuXKvWFktzYNE6qha+wTNpKZeoqW3FZjf0+Veggt
H4GfcNUe6uyPAgPLIAhyC9nZ512s9llQI32eoDObXkXNHe6kzDtBEXX2NvaNgzrjjuJXN5PuuA7+
FakDn30aH1J5Dl1rKjfOuGZVcpruiBdFu5AtzqCI+/bzb7KaLA0hmKEcJeNCY9Y3kjruba19DkPz
YQ6HveXLaC8o4O3nayZHa4KMp3sRuxYmlaC/GBty/35ePy8Vg1KxjL0REmwxl1vJfzAGeWUvnr55
mHwQXCio0WgH5/t5lXFyjFJFmNSTy9eufCptqtD5FiLbbmXfiSTh89HiHcokiKBzKbKXEAu5lvQQ
NEGERAFq4QxzMum1HnzXhkJUu367tR5aP1xZ9TR4sKgANWLMzEMup72F0sdGIVsRWs4TIgiNQK+g
MpodmOhdZ7rlyv7KFX4aHFmRDhkNMkTZTwgxU65FchFExONqPgq2jqSWj6o/7zIzus163/0Pr1Ww
yf+H3T0hSDVgEAoj9WMPEBQlCQhxEzO3QX6oBms7cYRap9o6OgaNhWq8riwujsDym4KBEuB1bgJu
7M+bZwY10iW1iYdZ4zPPQvrDl+/lBOHWar4JbfVeNRtwxPN1pCbuXCGirXbJylDopLKmXYbBLM1X
i711QkuRoz4PcpnfEE6VW3PhTXb3xU7NOyuyt7D0fiXO+JjUKwnjuVVtYV8MBAUJvOXwNK35A7nm
DqQn7JUIMlej+hUS95c2tL0ylB+ybH7t/ffLL/zsqoJpJVQXT8U1ik7VQmJG7DX5u+HX2ygfXxV1
fIwzG52e8QkZo7vQWokQ584Q0wFCA/eVkLP6/JFDU6sM2+cFd7W9U1LHG/v51aYQzSQ+rN69WPGv
y4952iHlghLoMygxpiqUHxZLOglpd6XFHr3bq6RzbsFjxuLeGdHiPWpt/zzJzX5wDm2QvPcyOYgS
Do95/R/uAHDQCg+P7ieuJMvOFRCULGxjlTtAWIDK42M9m29mkdxK2vAY9jISRPodm/1lVOKfo7NG
rj1zB7G+cLJgLiN6o4vorNoNedFAdjcn5cYwZuwODrlv73q38v19WaIUASzQhNULpWkttJx0HfgK
pFzcyCixIke/qIkyZPdqzIzJvMhShmR8LJMbB/GGyExvlUC7VyJ7l6mh13bWlnN5K/tok9fWTgoj
7z9sCGChtKrp0YqBzucNYUhGaYXFRL4tTwewAnkZHmg73amABGvsOZNO3ojzHubVTVA4rzMs6JJq
8fLPOEXy8EZwMyQXYFwAF3fxRpoQ1HcQCpzuXG+1dHqA3u6VYBmExk4STYcmm78kvvldwyrGbfpq
V5vXpb3RqsDTC+gx8m8jlX/oag7C3tA2CX9FN88rsUkTx2MRllWSc9TfBMWC2+/z25qqKGPm6oee
WTn3VWQ8Rtnw0KjmXR+Md2GjusmgBm4ahp6RKzICGwZydAxC3MKpf9uN7Op1cU3yiD5H2dz3Unk3
ROVTnOW3udPAvw2208jXvnda/0lSij9651vuNGXXionKmm12bhbqzyZ37lbqkrtcZSRuFdBgImeN
Cn8mOBGRwKEzMoCovXxUhb4qusxQCNISPdQh21RBtTXgotb1zh+R7FfWYDNnLnhwY4xMmeIiwLkk
GgUg/fPcpiLvij9TkTyaRKaqjp+oJh6G2Vrpg5yOacSWE/aLTPswm1yGwlQfkgRiK4SZQHvs0+an
hal7O3eHQusB2OvOJu70fQu3P4B6Xkz589iqFZ1LJXU7IE0JO7OG43L5JJy5iOia82schrcgTBZ3
QlT4RWxb0HgSRWL//Eiy8krK6m1XdV7R1xjclbs63l9e9OzxAx7M6J4Oiai+P+9rVQrTeoTe5jXR
cCWV/juA1Y3eZN/6zKz56tOPDhKJOppXtZ3tWn/E3M/cZnAkgrY7iP9rCcKHaaWaLoH7pizhzhYw
VtdcJbUziRGIIjDUKDHSAV9iOIe8xX3dtCOvn+5ka3iwIcI5sV9v/EmRr7X0Bx3MF6yYmtu28jV3
rJ2XyQLIUhtyuMXafHQDCfxXUnqW8zzOXbgNO8n3kMPjv5Gh/xZWMruRNrTCw+0qtwVABe5E4mvZ
lTPHseu085uVTbspVw9F9fXylzh36hBBdwRMEESDvAjHVZTUCphGzgDPFnI1eEYyf9Wz7DXpimtp
aLgsB3N3edEzVbOwMf5n1UUnANm1SmsKtM8Z90OKfQAwfiXNdCHKzSD8hlBksMqVWHruDvx7zcWW
i6U5BkQHKQrlzNsokejgBCsJ7LloTTyhxUEaS8azuFTAgTeVHQhJd1AXgar8KNpMqAc++W29coGd
xC5VYGzx32TISudqeY32cq4GvYrNR6Ec49FHaudbUzxCOa2zbCV7ONkiLAUfH1gdPCGis/H5rNYF
aYoxM9jEagMdzTctmyCySq7dHSJGy1q85mFybkETtLRBgiDMksRr/qunAnVNbeaEBcfkhx3cj+Z3
pjZIAJst+iAr4e90K/J0XAA8lkjFYe5+XkxzZn1MM7v16vbbj9p/dLq3rL1Kkl2VbPAVybvvl/f+
SbwV68EHACtF1wiDy8/rhVIKqBWZEU+v3qLxqcMESnZS1z/4OeON8L3xV/b9mZ0iJPwExITeAJjf
zwvGRt+mGXMeL48bOO9Yho9CBcTfa/MRnefLT3ea70NvY7qjwn+ydDKWxXVSTZJTljWmWorNKMlJ
9rkZYVJeH8wMuHTMTQ6XzTC2s2FfZ4zXxttef/gvv4E8n9tM6EQtL9o2k+1MDTBoCaOnob3pR38f
ZvLeivy9oWbu7CQ7ubR28pRc066IXHVNeuAkDvASCHAOiYKGoMRyA+sSDJ86jjuvznO3Sn+15WtY
Pc2whS8/6blPKzYTNbNoqn7csn8dlFyvNaXyZzydansTNNmx1l4UM9llebErmrV245mdy5yVGMnk
nzbBMuT4I4N+I9PwfgG9o5IeBsrj6FPHNY9m9ZDNGt7V3wsbuH/wHU3vfGZUnA9b1f6t8gWGw+B8
19W1euKjRf0pQ+ZdAzahwUZ5eXo/11FimLkeMbuMr/JecZXgAQlCV5KeB/+1UW8mU3VTDYf4Q9++
zMOPQNp11Te/uLXmfSc/lt3ja19k7jjuzGwvl62rRXc6/dvLX+q0/BNbgkY0nkFCZH4Jk0wGI++S
tMcRyXhTiuEJ3cVdFrzZiXXtkyOUXXM9IwMu2a8TVJzLi5+Jp5/WXoS4IZiaUpm4K9Jc8JHbvdU3
ENRflLbcjUg9Buma/MP5FTEdhZ8BQ3yZy/vWXFadDyfcmABIQhcFwORGBcax/Y3R9G5byCt15fkV
yavp1GF+tUTWarVu9w7K0J5OO5d9OHcv4TTvezrMGb4a/vjn8js9exiQlPq/6y3i3BTHdWPW+IvN
KQGt1zamI6PRM2PEHG+LtxBq35j/vLzmubsKPhlIM4EdoFO1COUtqNcZLWxuJdU45NqvrNSOsp9s
jPq3pGm7wdwa8ox6hHpYWVjskJNDJrC2dLDZwsuOr56i/SdhE+mpYEhlNETGUkZ79T0doN2XOE2l
PYxvImlqeT7WFZeXP/dttQ9CkYBNn4jGqE3axPDEWL2MXTN9zZWX0PmKjlWb3sWAAi6vdoZWQkSh
VENVkgqF0crnCzOve9vK1bzz+vLewQxkAN3fKD9CbZsWx2zc+zkPa4Ybtf9WQ+Pba8ndpB1XfsS5
/cW3xlieEgmE6GJ/DYkWy0g7Mr8ZH2pV2YBRcOcQwdvXRPW9wtLp8j+ZJm7XVEG+LH4QEpwKvmOl
ax7srqZxi4LHtLLtz91seI/BaeS3ndZtaYrEvF+SLUXKs4AWJ3EHWV1BsGrNc/xsxKRNiXswzQCq
xEVlooRSkPdwmL0BDO670OnDaztOaMZAp4OxW9C2lJ/G4fnymz8tTcWFQuqCYBdEJlqFnz+/E6lN
NAZc3mG/6Yq9MRM8kBA9qAMN+avue/fbQMCm2EvyDzhGRbQjnXKeHSj88lVoemug7lOd6o8LTmOA
RZZPvr8oKiTkOCUcPDtPza6Z0oIU6op5UyrhTZrLh8h6UJnCNM4v05l3PdCV1L5uMD3zh02O3We5
s1d1DMSKJ9GAobliKnhonXh4tCCXdWx7SG8Ea3vQbsyxuhmJg7QYgSjE2VGW7wLlpabYio3MjaXs
Kk1T15ydlZvtbLrJ3hDzXcxEmGN//lhNqJopJQsvJ8DLMWg8ORhguD4lYebmRQM+cvYMKdnY3EGd
UrvaVRmsHImTJAz+DxBnLjlhJQue+/NPCI0cymU2tR5DBhQFWDfnKOrJRoZ7tzKvP31esRg2SaD8
OYXqMjZNQdsEFU5eXh56Er045avT/Kn8K2dylXRLK6thiDq4iQ7JVF552R936Kfvvlhc+/ykajSG
QWuxuK1cddHjs5WA1EAHxxvCL7N1O4cbyFCAPje2tEPbP5JvB3tbpozCH2V7Mx8muu9y972Nhw1I
HEulwPJxhC02+S81CTeRHaMdrBwA1OzU8KGc76v2OXEeO5n+l44rcqW6ffEsa5lry8Um47LNw3Sj
zeVGmR6VbBtY29T+rneyW5FqG7gLDpobPPNuQrtyzXCHlHrQv0VIWRiJhacSPjduF8PKPbTZfYPu
xuVQchLDeV8ELyHljsbnybglBrMpRXnbem38IjRGhf9uPnmw9CGh47pAAMnM7eU1z8CfhBwyJ4H+
utDyW9xeqSR1cUzfxhPcH6GjJ+yM0D5wS5SR9M4tkh8xI/kp+B4aK4XXmeeF9ckTwzrHndJZLJ2D
SJ6cwv6wHVS0QGjo6867pOmutYEN2CVrQiDiClhsyE8LLjaknNcU7pHTeAVXdIQ2u9kaG4Exz/n3
QHKliGOh4xqDuujKaz6JgczPGGkJKhnDSgbEn8+CkwY5FxTPWhoR2MXrrDBdLF83QupMuLbJ6nvK
yzcE6mLA305YOo2gstYShbPv/K/fscjta3ksnULjd/gzCN0O1zpM1Mqh304ytj3SCMBt9sqVkPcB
E1y+eOQVRGbvUHYtY97UaHKVR2br9dX3tvlSM75Lnv10M+lfJHtvd3968kLKmriNPGPf+K5fbZVx
l1R7BNCE9Kq11qQ6rQP5IDRVhOQVPSNuys8fRHXK2cHHgqbRuFPqg2UdnOnarDGQ+FYe6C02sZsE
QOTx3T1mrafZd7XsFZFrfy20G2NvDdg+bao3Y9g4/pOWHi/vl4/67uSN/fPzljihota1vI9o+8Sh
V4GdznZJ5tYPcbqp7+sJx4sdtJHY5lzeZDcy6hSNzom9novDnB9vcvrB9JZ7r5W3oQK3fnOAWu8M
j8raYOwDhHXyQ4lVOPJBb0CZ+PN7zOI49WeF96hM+tbmrYXYMKFF+Ton2VscoGZvj9nRobk9WwpQ
hXo7DuoxBe2NiGX9DSM5MJYoTvnvdZzs5/IrjlXbqieFNqT7xHw3ZCQArUMKQdm8LaMKdrwXyfbB
HoqDkeL3jhcdKXa26VRnl/v5AWmOo2U8kgMAwPjR9jMsw2+4FDblS1LpD5Es7xCSSWqa6F16aCXl
p5PVwjVe5Se2r8Cjqsm8DruXOH82zWMMKaYzbgFG4oruJtJNCNihQ1HOlx8C+b3THiI2MsoJifmz
ScWDVFcFGX9hzS9hkexSrT5qKRIZWBpzIV3eJua5sAJl6MMpG07dMnobjh+MY6FyZYhfuWt+BtfV
ozHsSlyXuB2v4+4wo6KFSK16UEwEY+A8bodxoweYp2zAuVfqldJsnO7haOC3HSduqOAclb+xwbeG
sYvIZusjp097VG7bH9luaolNW4fr+d288W8k6Q51zHjc1DoOIx7NHtXYl/F12d4zq8ZzLH1S7qqd
8xCW6Hd1r6jA92vDoQ960MkWBLVHZiuUg5ZnRa+kIdAqvfWmrtjm37r8wcaF8FdwL31vOCWdFW/M
nz6dpZFN9ZjZ10p9VPStnh4qVBa6O6s9GuZrWHxLnV0VtXBAwL56+li6JbTwai/l2ylQN3VOf6BF
HOHohMBbtsWseOQzs75Di9xVldcQXG2juVjRBl9QbTDurfhtGK7z7i5wNtlLVn5XnWGTKNWuCu4M
39iECSEQkiVaEPeavx/x01MDSBrdG9JANxGo/8vb5aQwJuYxLQUsI3AFJ7OpSVYL31aZHOHh6NGR
40gGW1fYweTND9S5Vi69c8vRIifXhulJu01s3r/ajUmmKbFk5bSuw3HL5V505iFEMTKx3rUYxmmy
Jitn8BcuN4KAD9tiNgl+b5HdO30SSoOctl7JnGwqfwgjFOEhe/ktrq2yiHij7CgVnF7aCyHRR3du
5vHHpNRrycpJ6czHEggjqFOAUk8q+gx0SFCmQgSoeynR1XdQ1ZwJoyOtaSUZr7P52QnueyHtzjWu
TMiBjsMd8glbvaaQa9e46OcyRfq5ZIjYRzD+XVImHcSnYyPHlpryluAyqPaVhL9obv9K429hr3oU
lYGveJWjbPz28fJLP+1l4arANcNgggQKOeTFt/VJms0w1ijmB2bc5G5C/0dI3qv+u4/8QBpiWAZR
v6i/XF75TMZEYwWRNhnN/VPD225wsj6O6YDaEWkw9n0qzi2Jlm9AR22KN8czujWO9NmHZcj0f5j7
rua4kSzrvzLR7+iFN19szwNMoVgsGtFJ4guCEikkPJDIhMlf/51kG7FAVmFH+7IdEx2jJoUE0ty8
5txzcHKwysjgLbZYMfMKflTehz11AHC6l3yraFR47YeUKoIyj4Qj4CcDW9ncH60yMgdI2sOgAs24
rElmbiPUqsLQbvG5tZ5LxZ/7eznPTn6nsiuXgC9VATuRlwVKsZaV/SA2RqoIXQD4B7m0JejKni17
QuYb8r5oxyuGq1Kmb6C9Zw2PltOtfeoH4QAIrXF5Aj3/Kqt8aJ9aaCq7RQ5qvRykdg6ttnq3sTQR
FPWVpK7te+gTOuB9hrLp6S310fpiUUGDADwsdHGshRdeFo43cs+hITScAnt4lHrrjmRXIw8wJq8a
NNqjlKBZGVdGVAsDeTCu/Pkbi9yYVOfgIkYEDhH3kT4zc6+NsWc9coBlEsHAqZegVzCQDLlpudbB
/oHhlKJRqD/BngH8voiB2KjRsUGqETVo+4zN5rYdv0qkzspHymtl+ZESfQGQlmTwXLYN1EVWw4ow
WArzYeY3FlKNBSJYkqOLyeQbL0fpBsLEOruSqt11mm7Y5Pq2erPyHjKaPHwPUBzgDKF2i6gTKcnD
yS4VYEi1GUp5NtIKOXp0TOg2WvRzA2/d7T/JpNtg+dQz/clFHGYp4bgG5Htvu/AKaJSWbIrwjJal
eCtpGqd0zTaUHKUG5AglvV5XgWY4g98HNQneZjtRrjQtvj/Fh6PKm+3NLitsDY28UvhTIrN6EUII
AIrl5hYMYPuura9X5vn9MZb86aB5QH4Zl8NrYvjNcJpbVBUpwKGcZARQQIRJVAsGYN16NJfmWUB7
4Q85Aedwu+LgfJBeg7cpGSDQR48awFJfyOJTD2uFOpzwdjb0qnJQmkCRgOvVvm6hQwwGPMnYYmIL
5uA6kgrdtqhW7Nh7N+vgJZbHqmizluQWoaGqol8LhLlDZm1VEGXqgkSJALOKt7a1359kkEMCj4Cb
2EZicckg0A0dqw1t7sJOa6IiBR2PrYa5wc6cTomkrFQL/vxWsXxJZd3oSsjH+pqV5ZaoaQxw7+kd
8EEsLzmVoZ+KnS7rhwuzBr9nLCiZunCwCBL9jc/Q1fCtBG9WjQaKtAd9D8LjFP0r1rCxHSWSOR+p
xGs7LOosEVbV1QjCDm5Df2wCMsw2QGF01fDx3Gl9cESFyBOtvPMHhwTgfWRk0VoJK7UsV1Sj687a
zKArOuUR2G99HS6xQOJBSrt7LmiPzdSnEHvRXR6lgvuleu0gzsjOav5kikuOK8Nld9NgBh3f5Snw
fiANlNkbSsjOLsYo1bszxaVr5lWarYVZk8SgKLKAMFCyWB+e7o73VB8c6I/WxWMCbx5wOn+ExDLE
T6UkhN3HApqYI96r5Gs+8QdHHblzYKUM8K7Y6Hk7HBs689xWjA77DnZMOoFSGKUQVtC2sV5BM8FI
I1Hzjd2vmLQPT/rbkRdbzBkER52UdmE2o8cBbP1SakQ2ecjRHXPnVvh6eKH4U9aD1Qzk+M7z6S3z
vsIlqyeSigqUeR/oAHHboAqjQxsaI0hZZTgA+qTaGzcNL7YqkokmcumsmOMCuhDW3cro7+ceo8su
C3gsry2zh3M/FE3dOLkOq67Ym15srWtFaL70wvPigidbF3mYvl3Tfn1v3A5HXey2sgflsT1rLWoI
WGV+0b/giGhWf1Y2BTCIjysfKZfxcHMfDicN35u7BIRbk9Ea+EihE2ChDX8mG3XMILxjBwPEbrHP
pLJmWmCZk3uJW1p5gfenCy/w6raAlEb2vR++QJfXQsERgIgqYtc+v9PTjVpUYVm6AZjSiVWCndPy
By1Bs/uqeygn893Xvxl8EWOxbM7B+yuwwVBt0QBTgHJBZVx4CYrGlYIsCay5XOZUMXZlb25JBTVv
KsK6WzOPH3jImAfAwRxg+UGBvEzPOmlWZAObpRB1EYB3jYv7RgwQnau3Y9b4KXrxqh6mcA0i9T7q
Bk4C/BDoJ/KADlrSDUjDZ5gCWlsi7WIqXgTx/A50R2DgXEnxfrCzEdrJcBpqgdJfPVxp4jSQHc0Z
VLbAp6BnNJg70084ql5tjMTmrhDf/vO9JaMd9NdIZwUg5cMR7dZJO5ByNKDrmzYW/BBQH8fTcDlZ
5taeqW9NyIOhQk02zeDenx78g6+VrFXIOcEdll2oh2NXNNEqoAFqAJnTbVvyC5L40C4ingBvVfZj
oi+nx/tgK6OkhIUE0AutpcvaUmXqZWpUbh2q8H7VGaJB6VrL/usKLY4L4IIgkESbEtCD7zAXuBJy
t4ZSnGJOm9lAX2puXZDaugBd7mYuP0NfZAuxbB/e8r2UPbUr9zabeuQmm2+eOTx3RSpQerLNMCns
MPWc28G9TN3ia2GB4p+LzUy8u2QcvnELrLB9l28ta6C+C7HDEACXTZYraZDp+qeBfD89e++73NH8
A7cW6mtgcnnfAESUvAbAu5Lt+DbkeIZI94CZRxoftzryptJ/6kGYxNQMeffSn6xrIP38UX9aeY8P
jiNIuZEDAyU2pB6X9MBGZUiSWIiwKUANCVZtSZLe0i7b2eNwTsureRx8V4Mu8FTtJcelNM4goox7
m523iHMcvV9x3D6cGknODPsA9VakNg93cg61bSDvoEs3pzg2SKGXEzz+ufaNEd4AQ3pzLKHYgGpa
XoPEr/GlJGI163GqrvUJf2QlUbj9+S4LfygxiU408IpCpQP+9gTHsSFfe+gW2KTc2wk7T2GdswFy
OOkq3uajE4aAy4Ylwb+B3DucB7jPEBMosyZkEACbq3Rj1uNmHKDioGxl5boxIbX9tUkteNvG61VR
T+1GqOnagnxwZyPji1QKVF7hFlmLO7uZ0DAp5rkG9Ak0xdY5Sq1I4RfQrrJQYoLXYA++sCUHkuor
6MaYpu3KLv3oDWBT0XOFWBC9etL4vfEaUlGCEaNHm9OoXjnIKWggXspBTDpDbRYCHkFSDBsLvVMg
FIn1raWs5fU/OiUeUrPIMmhwzQy5VG/G1yozs4wCtDAoVoErDaz53NrmiFlY3oanv1V/F7fAqGIg
IBWA8AfB7GKsuqe8UGb0pouZ7mcyfZoT5ZyOdYFaY+lGohXXrt65m46qT2bqXRkAfRmWX5TFhjfT
1jPaGwPiJNCT0o0IwhufiNNlQdd4Q6Q2ekz75oHuBiA+8hBqUYZJotMfcHgRyVybAbpxgJ9BviCp
/xZr1dTzPHcMzegZEMm3mXILZShU4rUAOytwc2dlvix5jf+8JN6PJ1M0b9ZmqBOrndwENC5Vj0KZ
uEectx/TFrQruPt0pYOrKc5VkdW+lyAkrZvhxm5R/k5Q+s6gVpWq6c2gkk9GZ7Sguo3z9H7kczgB
bibZ+nNopnGCy4UQHLk5hFqbI4YoMYZzt4V+RI7oVugwhO5tOn2eHfrZnsjX/JIxNeTKGGdp+XU0
2WVlMy1semB0bHW4G0YzgRw5esf7mj5xJBQ4hfxkZe8qtM8PPd524Gu9Fea7tQEVNrorITQINwGF
qoWDIgBWQoXZy0Kv9jZtRzZONoZIGwC/GNTOFSYqmsSA+iw9b4m2J4Z5ecfAj8jH9mpUISpeO/ze
Umco8VafphSi6mjy73IEbMRAgc6+bdP5KodYaEZ9cwPF5oBrYN4Av9A8/ZjRPVgp50SpLwij51pS
XxgQEZtn7xzaO6HWqWHfOnHXnA2gpkctYjvO2mbWt5Mxr5i0w/OMPSMVnmWVA94mGCGX/A/mlJvc
U7BnUgGXMAVQfv5Uqc8ufz59FhasO38OBIv1yi4mYZqL+8OA6NRQ6KAsED1SRTtTcwICnRun7jet
mt14837W3SsGzQ/qere2Ujx6KJE+Tu6lMoRlVUKAwdh1iWv4jQGI1ajhAl6TYFhcuH+/JMohaCUA
iGRJOtMVzLTFVKDNH9GlmrPPdt/dViXoPybwBZsJUiZ26Zv8ckabCoKRutgkanuZKN1K+mEB9fzr
TaQeK+B7YChd1kZoo1cI/WvZhJ+gxXK8qGp6KxT6ucvHi7ERe507uyn1dorbXg9jd2Np+pWhN8Fs
3ILt0NdHfQNJj7PKbS9yU9/rE9lpGjKWp5d14Rb89Z7eq4wEEu0QCjq0ObZVKg5449C+PV9k5k5z
v1G665wzbr1wkJuiPZgMd6fHfFXGOrBz2LOAdsoK3euY0g6+sXNGmyoTl2OqNbpis/aybqzY+142
zUZVhgtEUVDUavX6vIRJz8oOnKLtJRE3QruYQEqol9C4SbRN0aC6mV1QYOx684dV6GhzmK6RVDr9
us5hNuN1igDCgl8JTmY0/bz+/O3r9mlaNwmWsuuma8XsNj0446z2djTbl0q1zlvPvDTr9MxBjmOe
DV8mmpCCjo3RPau4ccHZYykempECEeFcGrP2GVIxfNYDbeC7wWToGNHPURtHNzIDRIADwViA0exR
bayvusGv1SIN7LQKjMlDCimN3XTe6tS+NLPSF2jv7ZSwcb/SMegVlN40JbI4tBGKdmfNZSj/jNg7
0qoHxVWgOq1F+gjekXRj0BbtKjzUgHYG4Whs9MUnldKbjnefZA5cjM5XXQzX6Ui+pnN52+SAdhjj
ozesRLeLhNlfE4zbFqpbUppxGRy5ZpHQ2cZ+6EYBOfS9pwQCTvHII6PbZyjYNuI6rwCjuVMbQP3q
P03of32f/l/60lz/ufP6f/83/vy9aWeapYQt/vjvu6bC//5b/p1/fufwb/z7IvtOm775wU7+VvzS
XD5VL/3ylw6ejNH/ervwiT0d/CGqWcbmT/yFzjcvPS/Z61vgO+Rv/k9/+K+X16fcze3LH799b3jN
5NPSrKl/++tHZ89//Cahd//19vF//Uy+/x+/nfXAOf3Lf6EVf37ql3/v5alnf/yGePN3lFGAiQN/
qCOxmXCox5e/fyQbktD+DVoIxGTyR3VDGfnjN0P/XdJZSUUJIEvQugSj0zf8rx8hPMAmQCAJAy6D
/7/f8GAhfy7sv2peXTfAuvZ//LaAFYMjSnqfCLmhmYoytbVMJXS8UmywXtLNpBVnxCriFvxwoFOF
NjuBiUXH1A3gplCymWUwDf20PiZwypkYAo9oF7lTxA1Kut38MCC3hBbcoMYhJGhWrVi/TXo3dBUF
uO8y9KCDyR49BwFux7cuST+3Bb3nvN4knb1J4QJoVA1q6aw2mwkFHwZVNCVR/DRnMWHkc2oCLWGj
PNR0qD9WaB4sfcU24nwy9sVZbnhbao+AJ9tAEWYgtbQqtHfqdX4HhPCXxBtALEfiMVMg/MvObQut
I4YPvbiQ4znauCYFdeh2vJ/YhQkHbmiwq6SnG9Y1u3Yu/NG+NnkeDZ21ebPr/lrTt2sog4Sfl8X7
keTP31jftmsLMrVYQk+/VvSvIFtcef77T5Hxucw1IXuIDbkYoEOlpNdzWGc3vcjUPEDmRRSbQksC
2wQT/F2KS9lrpZJ8cdmSc6MBvhJ0Pnl+xdw+oKyKDNCa0pLsesUK7eEzB/JE1R4gUQZhXkC2WOKn
+PvI36FxuwlYN+89cGnYAE47xidlll0XyIwjHZDMTTS3DZK5PWDpaUTBZS2UYls3hW/UhV9n5wYU
X05PwMJpkjOMCYAuuQR1Sy15OUFvZhjhm5MA1ktBQyKlhLN4+p6nKoB+n3kzICtVB6DENx1025WJ
X2NSSj3ZJHi90+/x4Tq8eY1FkqACt4UN3BDd5AAWwH/wZ8PzNaSTkYVe2VMwPYs9dfjFy8CuNQeP
pBPMgoGimaZCmDj3B3XtixZY5r9nFpVGFKAgW/cOyY0ycskKzGyv35HWOsuh+l6Oua9UbayQz9Tb
28CQQMmIqvxGKJdNM0S9+KwDMCMQVNXohGugjZx8S5ArOT3bh+X+96+2cOfNnk/QkeN0gxxFQCYn
LAiAwOhvqLsUQk5dPNjgch/Sm9PDfrzIP2dk4W56yjQn7YBF7oBel+VXKZQiS0FlspZ9e2845CL/
HGphomory9qUYyip3ywTXWm1UgJaG2FhOQinoC2gGAGcItS56/8zdZ6/1wh4BQDZkKyxFgdT0k+2
uQMjy7UrNn/nDnYHkF1e8v30onx4HNDpjHDaQJ5jqQIE4JI3VT3G6Uq00w5xyx9UcXt6DHAifnTo
4PJLaiT3faTaWykoQirsuIoWsHAAHoOKjWTumS5UJAZVoAPB8yfQNlONYI867y3VF2mOFgjjYUor
2FDnBwSDrrKR+y5FuyZXpvuB8R7dorRHBgK/6mYAzSbDVimtfTXd54W6NcsaJM8F+nnIlQIe5ooX
Udlasdo+p2zcqBwdQJ64ZM53tXtWTPx9Byw1rbrTyOXglj6Ikn2LgUGm9EcRKcZzb95rTSDoGbOQ
pTGBARfe2VDj/R2cboAaFMUL4LBsUpFsxgqZXdGeJdMUEBUdrBnYIMRDp2g7MPNsS5Vv2QiKLjVq
+hJEVS/qLtOabxl1fljm8GBb4tZNoK7sxEwHv9L0iZfOj5x7IdCrwaCBQydXES9i4nJyzjBxPZHI
fgocLaRgObQ3KjVyWwfAomtaoklhfKRQV1dMI7ZGK25a4bcoGBTppd55EbbIdcWKywLN7UX3zOFC
iK3ziXXfCxEnuBvlJ4y1tUk0Aa2oG9481fb3VDxyE6K+3q5rnqysuk4mNOShldicvLAYoWHeAsc1
5hHzPHBC2Zuxzy/E5J7zSY9Hcj9CKLkrmp3toTDvvlLSqiK/yOdxo7NmL7eLkj2DrgrcsUXs6son
LA9qm6j04aaoULAB/A35RR1Zj2ljusntOEFoMlMdNOlpxR6Fn4sGGQNkdMdL9LDctt245U4fT91t
QkofzRwVoKptl0VcHwNAbM8rF1xXCrBX9lYFLGSU10Mmc3IUFFVWgN5OgPdpOIFV22LflAqUYwR2
XAmy7nnCL2UInSn6sdxvDJIYdoqONU+DqoF5hn6eBqfMcshZnj8ZRg7nTN1gzusUfii7MNU/PQKk
gnOFb6WoLAWrmw5AKVqyo6qpQjZ4d9VwBX7YEH6INwP6CbeP8W/oSqA59T39suEbkDuqJqK4Tgly
6PM2QHQhGxxOLbQ8jOFLnpq4/YC4mXDKUDVuOCAkab3Rc6TCOKjKE/3CI0iglfrGaspL6phPhZo/
Zqa4qu3mshHjTT+6+wqurGp+15J0J1GmDpxQxr9z0/OR8HiAJnWYOPdDh0KWJFhqvrH5ZTRJoLZD
gNzVljooQLA5UGh/i7RQlIKirQTMklxzJN76/FkDlayB1lOhaVGG1wfIEo5TDOIgzEMba0C9MC+7
nBQl0AogfOfAFnOYI+oFynfflsWW6uy86pqA6O3FlNaPLZ7GdT1ymyvAjfAGfq7lvpuyq6ZAuxcf
IxeSIrY9bDKIe8/5Q2khduiqLVcqbEhrU7SPydxeJ9yIiG1umnEOadoGjOUXrns76k0kVcAU1YlB
D+LPlh5JuR/pTKLCZEO4j1bW2Qj2sQy93ZBvjjIKlQM0QEAs+cEwwWeSo9cXu1+gvbAmUTVnkdlN
e292rkolgYum+lZboeVAYFuitO05wlfmaisaO6AlGnjxhYXLbm2gUgf9ER2+UV7fWqVfYHHa8RLl
h+usys5IXT26VPmUMbqb+mSvz1qANpx4UvaKrSMbSvxePIL5F5VY07dgrtlMowF9TDhjDIVLDQNp
bbsBaO3MhBAjRaHfSPjZlHmBKqDZxL1oAACmaLzIVa/haIZGhyqujYYaCMXPVb5NFZTPx73hdhGa
XOMEpBUEAgoeDJRSsH2l/1AnD20P18Tj5/NAQDbcyU4mK0s/OfpwaXSPlp7eUD6dDVAERLeaMXuR
AgLXWa83FAl7tT6r9dZvyiI2YO7GfLpUwPVDkzrINXJO7eFKc6oLURRbbulBYmWRrpRnGXrP0mF7
+hZcdFzjSkdQi7IPMIAAmwI+u7jSe9j/Kuegwh5Fu8vBr2dnMAZ6GzSuh8a+EvwqCAnRzDrNkLLh
RYgyUmS65LwY1IsJvhJ1h2uFPNDcXnm1d9fz4s0W7rcDqdESDhkFV4kbGpBeVxNkIUHAZPUPJdbS
60GWtioL+M71WIy68MQNoBooKEToBrw2gWc+AOYQox6/5uxKX+8giJTDSH3s13y5t2y8Jw4YMlW9
wMcBpGdzG4U1eNucXXOVRo3ihM3kRdo4XkkHICd9NOum7wl+PnTulxRLURpRq3fBMKPhlZ/rTPJs
QvkHsTUynH6eCCSVzXuzA1mHyaAAILF5TtipzxZBOmG2z0b7gd2w7I5paLbz0qDoNVQTomErc74D
GOpA+2YRdD03RaSZX8A5Z5jwTtI+4q3p61CfRzEPter5khrs2nTExjVesiK9Jkp/Lc+crQ0PVlp9
UfoitER6XfYeCCerCyiUbLx0fCC2Frlo6+tb/bFOReBqN3YqwE5Dp001i9teUZHq5dt6Th7m0f5S
svRGIDRRdRoruh6UiMZaJ/8xdZIy0A3TqgsYgFW91JzHRWLkONBkTWR8kRv868D8XLnXEOtNcAoT
iNwgFMywLS9V2ERCb01lI9M4rnD3A+ZYPPAd75sYtjfxVjzjwwqmHF0SFstkFACEqNnK7ftm9L5z
J4uaGL1p4j7jm/aMXGaVtWc1/3OL/kdJyP9ZhvF/k6r8P5iFhNF/Y0NllvMgDXnxhDRkBizInylN
mbd8/Rt/JiAhafk7WKoM9PlADMLDDfF3/tHzkJmU3dOwtQhq0EHxT/rR+V2ywwKMDTAE8pDoBfwn
/aj+jmALoCeoS0sdLMS+/1H+8dC6KYDDIAEKk7PYNlVdZRXYxvsYXISfUOYOTaTfEX2tJM4Pd+fP
xy/izh4kKYCdERZPNvwqtIJTA+GKd6eq+cZLqhXmwcMo9+co0qa+2fuNSkAUDWAdtI6s2HacDSm9
6zdL+UFuT1r3n2b556MXWYCC0dqEA8Ri5EUSrkV98VLya2Rqz4VzqcITPT3MsWVY5Dgcc057Yncs
tjFHSQWhDUSXc73Gl3iY0/j5FQt0j0fAPU0MPD7p4D+i3bpUL7wRLF8NtvM/ifcPpunI+y9vLc8u
TdOsGhZ7ogsV3Iq6Af1TlYenH3/k/ZedYzMxE8dlLXbpgD4XiM4hFjHddJN5aJ12HNBYnh5HP7KT
ljXqQSDn0HoUXNwBoh4dZKRh/Vx/LaIsmnwzRMo84PvkO4capg0nyAdhdEj80UfUGp1+hWMzuXC7
qjYBPRzt+7gj5udc6b864FQAR258+vHHZlIO++aoEC+rga3q+tgyGUUDSXrV2Sgv95P2hRd85dAc
G2Rx6snIyxk40D5WvSFI0dWXCBWuIkjWi1/8jMWJ71OSjsPA+3ggajR3BO5Guh1rFZqTa6nR156F
D47+a0/hm6lSKteY6gZT1TJFd0DglqZbS+Ru4xuTk8Df0vQfBcnNKxRb8m3fiTIcNDULQa8qdj30
Mzg4AFLrC3cn92uqcR6MokCyuq3UXd5X6RQUWes8zePs3XrggoNjaef3at8wlE16H7FcB2Vk1DCF
wZQwtQxrQ7uiBLZFyaAp4qZ9MCilfsbBy43uBGjRQQ6OgTocdBOTIqpAqDWosgkdrlLDI7t0nKbn
rLRcAPjcnud+3urOnQLg1t5IkOfoJwXBb0fs/gEkvuK6q8z64dd23cK8qahaUW/AsYIaFVK4LxN7
McxPJZqLfu35C/vWlBZyZj0ODU2+KVYV18klUdsAEhXB6QGO2IUlcLuvtIrCdcVe8NwbO6svQC+z
cuCPHJYl1UTXW3otJkCgdKvxC9cN2HifN47f9Wvlo4+vsCXalBuzUzh62cdcaygqgwWy53O10kpy
GJP9c7Mskf2i5QmUZes+BoPZs5eRF1KLi4ZmL4XiPA19f59ofWx67f3pdThiHZdA9t4WrjcNuAgE
R/yiaIGnbUuk2E4//dhSLO2WqN2aE5x4V0sjB6kK3Gq+06EwplQrq31sIy0M19TTXPAhh2nsku68
SZNso0BIa2WpF001P5dj4a7oSt3yskuxHELYUVPbIG9w7AQ9JV0KlEKDAM5T550NsPG5NlAjNrPe
AdV7txajH1ugxUkvZptOedKgOF0BNe6wLcSnItF4v+ZnLMtUkA0GIBQk/nFlJWjXaT5TknxXibrC
MPbx6gC0d3g75n1bm04593FqN9Eg8+1uuWJBPvaE3yE0IYwkBLNGHIacBIkTQOMDqEEwyPahcNZg
zMfeXw7+5sqq+olqVgFbMg2dX9h7mq9MzMcnA0wJhw9OKrXgpXywXevnrPhaTVOc5uiiN1Y8r2PT
I/fTmzdvkeCtZgOgBrRf7WuLnTUo6E1CeeRlvTdRKTh9wo9NkPzvb4axVU1YpMP27CpowE8pvSPN
2KzcQh/vfehvHz5cSxXc1k7Rx0VvX6iivp0oQ9TT1Su249giLA53mXZ6bs6YI2hC7B2dnyeU5MFQ
zVcjLW5PT9Cxb1ic37LJS048XBZJ860DMZyYviJyWJmgYx+wuKYzo23HRsVloXmQQUv1OCP19Qw/
CTqf+9Pvf2SBl73L7VDX4L/FMYNDA8hvUGvzyuwfmZmlxvLs5nrnVLgc9Aw6c9o51trnSGv/2nsv
Ti6aREr0KGJqqJTidFkNlUj7+fSzF8DYv2+FdwjktODox9fw6mwskANTLXRsD800R4xAGF2ZdOCw
+7L8lpR9sS1opW4BsR9DBWDRrSnEcAuWIvVpdof0nOU9+LeG1N6J1E7DrHKrGPQow7kwU33fW7nY
ZR4o1k+/+ZEN48q1eHNc5wwavbYFc9/XGnCBNMrV+mmYke3XGfs107YE1XBUxfVkFiyu58+K/UQ0
EY0qakLMXdk4xz5iYRYKfdKF444sVhLUNeilnUrB1Ry1mzWE9bGtuTAM9TS6Zm7gE5Ixc7/UrNF2
zK69Gwivpj9Or8Sxc7WwCxPXVS2pMAQjAzDKltl5T4Y3rnX9H5ujhWWoPbc0taJg8eicD5ps9QCP
KhIUdV5sfukDnMXV3tsj1coJCDY0T91WrRXm6lpX75GXX4JCaQ7ZHCKQ5LKVzu+qSxv1GqHhcMzm
yjk4ssBLgleTa2MKDi1sIeTiZ5KEuFnAoLNGI3/k8nXkh705Zm7d1ONQZyzu6DdtnPyZfTWmCozK
X0bn7vT0H/sC+d/fDNGXZtUPbYs82qSGNu+jKm+uhdmtXFsfp+mQyzx8vFCywehZxeKiGOfPSVVo
2wRl/gcQNObblgGkyNRE26deM6xcNMcWfXGqc33IBrdJ4Gmn5JudoufRTsDyW6SgIulQOTk9bcdW
ZnGyNU5QI3QAFK+pJvmhQKX5ZLceCIXB+jatfMqRs70UkU+81BWz7sGv0OnsU1Y/AipUr3zBsXla
nOy2zsqqY5inrHkYzIehT7YTfxSrfatHnm8vzvXUACoAvUg4jgRMP6pZxzrtr5IyO+u08dec01eq
vjebFzqPjZnUchXYFx3X84zmG65e9+IH9GdWjviRRZClhrcHxC7ThLUqxkASvvWtjH8jjhqf3kVH
Dp+9ON+GGBV7lO+fN1fE9oJ0ngNP/XL64Ue26LLwROrRrkwPtgksPGctiBNG7QHgpjCz7CA17n9t
kMX5LvNBs0cPCWzLaWOjbmO3Et/oRNE7P9RPozB+0Ye3F8caGsITGEf0Pp7HJHRJBi7rMoQ43cpp
OLbKi/PssHoSvYpyCzTq9qY3njV6srJJjy3y4oZGOpTMDUO2hQF4oc1V2Fk0aiszPL0CR1ILwB8f
blBl8IbOUFXExgXLvwxD2YV5SR0QZ3T6rQlcuUUFdC7IlHvXWpn3uyrH8hhq0q2ckI9TTaa1OOlK
O3htBqa+GOVd88mZwwK0KFVsoo0aQh7jyihHVmjZ9TqTrFXA2cpi02ncnc4HL+TJqK/M4pFFshan
3BptXioE6z+N9XmV2z+KWrntHH5zepGOvfzioHuQmAFESSC7nwKDh6A97NrZXnn3Iwd92ZEMzUVr
9mwkR9wcHYIGkPzQ4CUI3nRUuEH/f/oTjthzS37aG1urjVz35tbtYkaLJLIRSkdl5YCbfFTYc5cO
a9J2i7L9P0HRa4vrm4HEWOpzLrIuJlZ31kBGT1cgxTmr5zPEcfLJirys/OyAULdCtWcocl9w+sXr
Vgzaaxfz++oC6DAPv7Mwx1LohehilRWd2DZ6kRu+SgcSeY2HJk9iNiage1VqXRhm6xG/1iEl1Fkt
OmBBYvWldC1QKqiK+yOBUiVaAZh+zSHwdFV1cwXea5XtsJURSlYl3MUiZYDpg5LPNLqzPMuUH3NO
ldzPch0QJEGnB2SsDH+wB3UDEJb9kOoSOzV64qHtdBKrc5WsSYwc8dWWdEc1tTI0gExdjMIw3qCh
93M97xK0UddzcS3G6aIlza8Fd0s+qha9rx2012mcZcyOdFv5ge6fT6Wj/UBX7grG+si5WEqLJToT
6L0mNJ6sbPS7FtbItKC8UJX6tlRUlAc19B+fPh2vhcgPts1rs/GbXeth35huptaxkn7Ldd2HKN0O
WtZ+qpo7gtheR6vNjKWrerQMDcInnhOMACyZaR4CarzpLWjLo3/n9OscMWdLtgQDddm6zcY6Tl00
VacGK0CjOfegzChX751j07uwaTwHUJODRT6uKqZE2VRq29kDSg4sDsZ1P42QHuEpjXqqmOh0KR0Q
e6hiO7SlE4EXvtgYQAHHRVkC/wMExGddx//zRtuJT0/BMTuyZCMkJm2NKu9QlxO5HffF4Dwn00gf
bBuKKUmNdqoG9PRBNmZQMMVv0rNyMvLYbqw+1HHUQbGRr5LHHbGeEmTy1noKk7qpZdMxVkxwzzdd
BLI7JKtmADpXMvALStV/7Ka58JAy1RiKVtAyVq0S3CCtmU2Nr3Rp8j2Hj3mleL1i+B0Qhc8KZgbx
pKYlUL6ajXqL1lUeaUNPVwKXY1tjYUOJSpW+HlwNxYYGpCnats7rs7Ele7vS7mqYvNNLfGyYhWeV
0DGx7VboyPw5BnKXSnWRKwzN+S5zAnypCs0rjenRr4228LMqvS36OVf1OG+N6YIbCsD909juK3QN
7p3aATeLMjrTSv1ObowP7ImxcKosb26A23D1eIJrt4UiwVc3a90V67vo2/pnrywVs+j/5+xMmiTF
oST8i2QGiPUaBLFH7mtdZLVkgQSSEAix/Prx6MNMd0xnpVlfuzMrMlikp/fcP28sa4kn6NbpLNlV
kATshpJAcS4M9fOQeOVuQPPh0ZgYXi4aqENFkDYE8iFE0UyxImgZxKaLAn3/z1f3k82HXu7x39ZP
u9hJzf1AAY3H8LA8eQH5zXrkosxj7ovmDUO5//ZBV8sW7T1VgkdLMYkTN7F+pHBlRiEirOFlWqGz
+lcgz58/6pPnk15W5799p8ifFc1sSbdjrTY8iSC9jzY+zi1pZm8m/d9etmscSy9Z19AqDrasEuir
hxOBcDrWwBWId1oNP0bfsi9egc8eyqslhgZL1IHEFmzDtoVkM0MugU2/ctZ99o9fLRqWo7UNF2uw
pUbwh6ZcxDHDDP4/XqWrtaJK/d4SidFGwrNps0CqdFf1WbePDcvu3WSSZzr16vW/3firpQINJyMd
nxvMqwPYNpFGlZlVMlP+jEgBtwtV1I3rYYj89Z8/7xN5VHgdvdfMvk8y1Y7bsLTvZdA+DLMDRO4J
PZ597JptZ9QtHZFU0fYbpcOiBS9zgRg1SMrfeBngRgFBCc7CxVAEI3l47RJUo3U+wLlCxmYbma9C
SK8iR/536bl2ioEPXEnhRW4LGy2QqaJrTQwoW9jlgwWszVGij5ASgHEL2DtSMMeM4vAKS+FuNMS9
6dD+spzCZipbDv1zDPeUZch682SHMgvllNmg9oCzGqXPGpn19VqiZVAwggBNywJxMllrXiyZ4PGp
FiQhtALGmKDGLfriblyBMf7vK16tZWM/y6ViPXZij5INq4MZJW4mRsi2ZQmCftRn6RmEhfHRSxHe
UVQ48vyESHj5qi39ycJzbcelESwisa+brQPcEQj7Xh+RI5AGwEOxXyCWzs9etmT+F0v3J7XNtVSV
hSM0Vsmk4EGfDjBlbFAWPpMq2YdWfcFE+fSSXhaNvy2lIuR8AijKosfktsB+PftNCyIdgmV7Cat0
wAIQYZ1eefV8J8nw68/v1SebUnC13hkShHFnvWErqWKgnXG9J8sc5Z7zyDaZKu8G0SzNg2fI9MW1
vHyff9n2r2kDjYs8VbNq2NZl9J0mc/KGCPqvmnWfnAr+As787SIS0tPWxsRuWx4Nq9YkwEI15pKG
p7h5+PMl++xhuFr6mlGrqSbsr3lUdwY/tjrzSJce5DpZdo7kVH+FCP7kk66lrYBL6lhnROEh96CY
bM09UFO7LswWBH5WX6zkn1yya4GrIhGPY+XQvAY3cKsWL1vP4AMhlw19//90xa6lrRqO7pFXOKsN
OAZt6dzPm7CKxDsco+QhKmGo+vPnIODtk06df1X7JGS0kkHJvIU80nyUNl5upV+iR6u5P28qZsJ9
G8z6eVjmZleieD9kvpgPHDJ5MLabMo+ynve5P9rxNZvxDCGXhvj+IzxxmwnmLTbC5dlsWlWug6Ai
iASVK9dkRwmibl8P216fIaff+S4olglSmyZYZxxgetsUCRS9QdPeY2fYdV1/Tln6EuNnwiYDjLc8
zASRPqkqwZ6O6tyhEeNndwB2gZwADrKtPmKKk1WLMB0Q0HJLgVPoFdqt06Ztp5xPy6H1+Tap1Bkb
A2xRb2KCBDa+xAn52UroYF8yuDVF9F5pnGGBRF3x/jnOwOZtk19y8E6qhmikBW7Dgzd1vKA3QrGa
GNmEs/ch4meiy0JTckhmf501btdcJIOXjmIji8g+NAvCjLzeR0q8BTLc6GOwLE/pOG4ATLuFBB88
hEPDfiDG5i6Lxvewb39O+tZhc0KS3Npv7sbmd8h+cYRjiLieVhIn2MFHUguCIwM6rsO+Q+Y1FN51
uOvK7lQmw4ciJdg+bb6Q7BCxXeybAolJFtmGc/bUqwRtCrOW9X3N34hjuS9vGyueah1uEXG/YsET
hS2p7CCWaYd89t85tHctyBKmjzfGqD3l2GS5itdVEu2hkgB+AoTMpV6XzceozHquQRIr7zFm2gCk
glxSCeMPW3dxmqedLKbkDui8w9jU+8u5mAzTD7jfttrr94xOe5F2J2jIVl15CPo3PbsihgMPwBJk
yfLVmP0Y1C/m2bVRy4NJk7zlLK/Q/+w/fEPRlzvagB/a8ZZlkBINsoMTc9hY7zjZlxhxpRELAK3/
1gT1Ha0+5PhNCoZn8raCwS4POVnLcjvbMNthpz5bYB3naE/9ya54CALMAh5ZYrHWDPddo9aGfaDf
lFsG13ik3dbScR9fUqjALCUlMm8ZsgE0ewqHB+WJe4alF2dzfES78qpwR7JhJxGmGwf2Hgiq2y7T
J5Mif7Jr45Ue0DAiVmwiD4FWPTjr2Q+N/zmF7hSO1V2W/rYwKkdjsK1AvwftDg91A3F6mIetD608
Giucr4kA5xVsKIMDc8kBlEhh00cDM87mwxKxd0iP0TDo8QtIM3DpR4fCy6ULyVNvePKhqOlFuS67
C0wxunibfy1tukEBViwWvbT2wQADkRlvp7voYlRFx6eNxNEHIG8xyJVh1bbKEI5Aw7sK7uBoUXlZ
PVnQpZBGoU4qxFhK6w/0keBE/TYk6a3X3uv6zqYKJfR82ybLehiXFcZxxwnmrQliLgacyFDtNegx
zCarsVRF07/bKTwpvWxqOuwaywtE26/8doK27LWj3e20LO/+eAJvEH3VszffxebGIl5zqhEPat9U
1nxnRB0tAdSeZockEAfRyRVx6UYtUWG0X3RBgoyzPpe0PMDy9cNvUcUZdHa6myT60WSiIHD2N+5H
NcuNJnTDa3+LFCq8rPIpqcb7YICHgWAMUFfAeOKyu7AA9uDnAubESgKj76GN0cgVZH0rS59bVsLv
jJcn+hHzX1PwXgWwCMZ6Hbf4ZYNwL4Y7utQIEYsmdh+RpMyn2WwYogUSozcue3fO5V4qXl157hYI
yyd833TlZrYCyQTPaXZJy0KSwwVx75ldpN9SnyPSN91G8r0JVO773cewSLCb+WFEnDzsMH5uU3aw
85sxw7aBM9jqYzndwrf71Jmz6oAHbc9kZN+chxEw8qE1Yt8UMGWtVmckWOaBpHkYYpWbRc5w1lBj
BdAfrI3xvK6CbkNxbuK2vwXhBqzPmyzFkSV8n2QDLy4Wm/ADiMWVh1KQ6F9Tc9e309pP1EtZv4Wl
n8faroDGwPF7XjM45is8DzNvj7EdDpVHNy5p81HBvxg1xVx9pBeSbfpdC/XSIgBwSrpVC1/xbHBL
TGIPbaUQMjAUdYOc0iFYUUQ0YmnYGiwVija3zHTffeAAgwpP92BHbBLTmSCMDzTMYzzWe4a2Cq2T
JW9ghqzgK06meFe2YCJk7NssnmQf5x4g/1W5gEcJ2kOEk1diP8Im3EP0n8NYsYUEMI87VJ88K5Ye
GZb01RvLfUU1ckD0nfMwHYXjM22OsBsUKYPbwD/JATfHINXL0GDbmO/B8F02YlPBimrqHsZhPLlS
XCCMWODOpcRH1/xnDd+p8J6CFqGIyOsVsCgh/qV75dnAByxsajwCmoX4DbAN0GrrhGXHBDKtFFGy
mt20oQxuQF4CVN15uISeiyIcfSv54Y3Oewx6gIyR6NA+1J4uN02HbwDJpFgAX5/6I1q1w2kifUTX
UcvGB1mV4jxUs7+vySU31s94d6hxftLrsQ8qIC9iKVdzUjagAsy8PC5dBKQH0hGQldLB+T8NaQLS
Z813mMUmE8KAu/C34CLbNzaQeDPR4UIwquBjmhuQwECfjl4QKJyeumrpb1s2we8TNYl+qiYFRinZ
CeMhW1ruu5I0x47O3ZL3izJ3s5YWFAHhbR1qpKKEMr6AQxS5vxbbezs9z1l12T5B6mnLbm8a+sOh
83wE0JwDZoOVSXPYchYonXvxG8kUN2HH8sRH2GbSH3UPcEbD+40jWj+DsnRykSw6zJghHYxPGKqM
CKXgbyVrcEju69GevXDZWD7KG2S83gazaYspCr0bsYjH6SKJgcvkFNQDmFSDOOrEwUZsgnTlL4GF
kwuCbkG9d+gLC90A9ofEu/s6S8Fz0jEczkw+R3Mar2uB8ME6jc9NxoGZ8rHANZl7HqvqlXeZt1e+
IrlBULhMY7bCIBdvF68flta9+oG/5419HNLwFGXxnmrkYUHk+oZ4MCBYdYLdM0bWhMDAz0xTDMsS
YhJLoEN90Q2I4UDnQrTiYQSCo7Z2p/3wLtHqxtTZjlOybgfv1SERFubiDkwWdN79dD5my/yqfExG
eJW+2cRl+6ryHpPU7OHEknD4+IVJUbcgq4rWYsMre0z76KgWkFKaTh1Nj+Rn38zfuJ2mNUx8h8oi
2LoS7NArUGNIGazQY3lmC7zaTRT9gs2HrdHozLBOtdZfKachRnMeaHHguotNsujwp+YzjNXc8l2l
XMLRZENCciEomO15adNLckvWoq4gbJkMfGIUIN5oGEA2wfw6UA9D3yQyJ2mI80nvQyxGNG03XjwG
QC9WwPVmtFSvzZJ1LaCzbo63wzxJht8OxUdCNQKxm0wDJpER/95LZ3oM0xYAYNp2Hczr5TIi1wbl
1Y+E0Rpydi0MgBRLAxzl4mK6pg1JN6KW3iltGxyLMyGSc4zElnPqLyhM+zR4sBZaFxdEWe7jH8jx
vtR0k7B0bHdjt4zf/eDS+XViBnBVdsB0BKkhm7iul2cIG+ImJ+OYdblYlmzbd30LaI/Xe3yTVV59
QIpMnI+U22MdsBjTL+7XCZbZsuuO8L81bWFq0qHfi6vmfob1KKptShC4Gs40RYBquviFpXY5RaYB
PXyKbJcbWZkCF6REjz9yEyhBBt0G/GyMYOd6lEUtp+oshoYD2zcMDyPpcR2TMW7jQ6gSiYoG+EPc
Oj+uDZbLJvVXGZz+qzaLQQTOSI/tvTZM70OZtfow0KC2ezfB9JDTuTIMS3UFWAYvp0VtE9ErW1TM
+0gaT4MyjPkhGC5W8E0b4AwHcQcBp2cpo0vsJQ6vfDc7NlVrJSJgjb0MNlCOCgaFhgQdU47VlI9R
jFhaPV/s/A4Ddx/JG5BrA8ZiyEup2uCmr3DCdjb0v9vBQEU0E6iJe9+TD/DAL+YgZdaA5hyGuORN
Fdq7mPl2F+J53oLCHR2jMkHYKRIvvINLwgUySX/IjhVGtDsadYggb1l6q1vXF6Wcp4cWN2JatWE4
3UO2OZAcrEDQVnSc3UZD5W8tUGlFmw39LrXIamHRTG/CPjFnWDSRGThN7pF3fpWP4eLdjyUOLrmH
nXwjNe+2czl3Bwww+VHGiK1aeaYhmzTt4o8RIJcHpWhyAwSo/DERKQuNURq+UxCrPLiUk9SFXbXN
2irdxmEEF6UKbL9JMBLZSlZGWPX5fMOisDsuFbWbGKSpTQeYOvRpUYgIYcykjxlq/yRCsOcqS+r2
NIpwFTeq6GqxT0VaipVSPvDmpnYHXRn1ONSOnUo1lhsh4+bY83J8KquebbpLmRohkhlv+uip36hv
mvUg+x9zM7QrUL3vpgt+ChtpnEdkAAAlpodOcSwU9r7EEQQo7+mCZmAzMpUTDHVa/tuf23MdLdU3
EY3fl4ThbOphMlJ17CEIBoNjrHmH6qvMh2opN2Nsn7260nlaN/2NwRO8AV+I4RZZB8BM6BUefg4r
dPcqCKLPfaVeCOztu54NyMoiMeoTz9/rHqjKoRvGXVAtfJ2aoAbKZDkzGk1HxgawtVOvPOsEuWvC
LBQmVv5hGFYlEVevoNnCoD0KfY545iAo5ePGMCRt1dznp9Syi2KsXQqXBdm6H/W8lmSe1q4cyNrv
UInbdn4cs6j7lSUyfSYp2sEAqKQ3eAnnNSd9iqBGUeYW0O/HqU35PlM4GurFIpy4TNKN7mlcJJ5g
Dwzyq2PYV2YlRlwV2qgGpWj8qgF7g0xbsVw0rXlnZUDyMgqWDW17vgkUPPIKR8EaOqdcz2kIgA8/
DCEOnkFEALXi0bJKGKyCSUvUk6sqdrYCSQ/wtygU8QzgNRm5A3cSLE0Gk5SVGTtNQcMPQduPD1wT
CFfKtERvRAJHBRAc2jLj8jG3cbaCp+fVNhSwJSX6R42p5l4GctkuuhnXEe0JFnt4V2PQuc7ExiaX
o+dg63XNfky7J9mWuC2iehASiaG2lrwAQ2jCgJ8P38LK2bdm8hJYlMytuKwfgx7bHONbt46rxOWy
ad8W0iQIQoNR3VSmPLOli7dNrTKIa3CRcQyjN3RsxdnrPCRBKRoVJY5It16XVSdbg3FKy6FcY8Sf
go0VQBcUhfHaq9pSrzpfkrWYep6P8fjaBCFCJ5WbcpDfsatD4I5kalDGIoOTvirl70Z6TwMd7ic/
sjkmdnd8GH56jtMCdf093McxNDHVkle+AruzCvlz5WVopkLfvIoFfW7SRD2GMB0VPfCTIEI197bD
LioDKreRS8i2z/qnGktiTiV6Kvgi0GzNIBjNrTx0dkj3Y+Wxgkzu+8iR/ByGDK/uJZi+rrofnhmW
28UPdxljmC7KQL/4iCQs+n7xMcz3/N3oyg8eDyqnuupuZ+t7D05olSPEBY+ln+45pDGFhEuv8Lqk
hCawEkhEiF5sfEnLCSe9U9aHU3cy4S4BoAn1/vjSyRL9pUmg1IwDnD3ccvQrcQNWU4pdLB52bsiw
+TKS3TRlVyJnYdmHcUuOPENKSRvAE8r0R5niPqTSyVNkRYcBjzE7uPuCTaj9dKuUSI8duWzcqT+t
9cLDlQ+yFuqwPV6b0ySwllByyacP0l8cXKw7/PF3OrFn5fey3jmjUXSJGPEQSa/kLZo+QV209bSU
gE5N9w6Omxwnr/aeRsv4C4eJAA8IsghA0y4H972EqnhejRXv9wn6DIWZW4YkgDiFWF0m8t7TyZxT
NZOP3gRJzmkTPixcsvUylWQFl1Zb4ByKRGinxn3W6WxNERiJ5LTQXwUVDOvM+NXdBMnhscR78Wi8
ZX7GERE8mMgNkAcpS/1fl/ikDUoCBJw0vL6r9EcdUbOTDsfG2vJlO80I2ZTSD/N5Dt6mAHmufuXh
7JyheDpK1aQVyngve5mwNzwBET88h0hX2Ah/DHNY1bMVN814PwdTA2JbhaQSDAH637ZGtAmA89W0
nicNzt8oRnkcux6nq0yBSI9BmxDvYekAWQAICB9Ce+wmFQUC1VXkWxfWEp077aMPxPyHqpXy2fYm
ebA9ggz8KYj3XY8cikmR4FhVcbSm2YDVaOSzh4Ej+sAvqL6ysEi7lMHS70/zNwecvV4t2ZRgVj/H
aN/4jsEkNeEIoGqBASLvcZ5DknzYncPZjdD2uCHC6hHpnb8wmntT6J0BdInv/RK3rsjUnG3Bk7A7
3yowJH1c88tpbNgGy1we2mQKikQJPIVIuELAPPGT5yXU3iUMmqNv6DFr3kCbC3/FSxQPeSXh5EJ1
g/YXqcu6YCbzTgR9/WcZwvHmuGbfRdDHajOMUuqtJ5GTA0//hF0rbFP54nNu2rxNW9TQeI0rxJBB
fhrniYJLqYBRDF7Upc0mcw8kAe/OGqE3R1eBsA5TWlOOK16hlQh5KRQZrSNii5hSOI3HdAGYbI7a
eGcJha1V8GSF9JMEkZMeLnZOgJy8cSZpDr5x/FcscOwAyU6Lo3Rh+ZM7ZD7HotbvtYL9cN1GMK2v
CGHujKA6d8C24+NYrAnnILvXBjl16Da6AGYFNAtmAKNqDHABT02Ixlvec5rcwstbvsyLEkjl5fan
rRr/GdET0a/J0QTZsbq6YWWpQbw24x0urnlsRIBtr8kQgT3UICW6aZ5B2ObRxdazMCTEJXRdpQ0c
zU0c39gJUJiYhM1Lh/SAwrpYnQLi01dpFXtD0CP9cImsEGBT06bN6ZIuw0r2PD7FRGeIpojS9Gfg
m2Tbe0l9pxbkTUZgFhS8ZqcImXk/xszzjoiRG04LS/g6ikZA7TjH2m6yKduVtm9+Kj4071GGjLLC
luMybMoRnQ30i0nZ3VkRejIXiSXg8+ER3o5GoBB1U/mDJ5KvDVEcpLEkOE2ZGQsPGSjYzt1vjq4F
NhCgb1ZuvBjjZIQuG9blh3TGIuOiZU+MqpAgCrZWBo4kWn/iVbMZjxB7HeHx0dD/75zGb1RxMhQq
mZBHir+RDIFDCnOD1CL0ikVbOmiJIRlIvQQf4NJTbIY7NdRH0sYt4kzHHtDHC7eWcyQdj9hqNA4n
a6mxYVuWuqNYPHT5a/OsBrZNB7LzmwxdPJfcJ8Y8YJbrQ7fVhMUQLtj2pgzNUpRhFTff7Cjq+4vn
WAfTCUeJwmoHpOTY/grd/B6E/qOe8UcFBnW1DtdRWp/YGJ4Q/LAFoLTPkzk+eALn4pp/JL7YpYgx
m7HLMggEAGG3ewTigB+gJOBsUtyhEb4LEtGc5qxG/iqrUdIGMkYbHG/hzAwmH8qF54Z8M+7oNHmR
VbVGwyYPBWIV4NLk24y13xLBirIPT3xA23FCoNHRevJATbbFrGA7wI8Zu3mLFSrdBlP6jO7hhjYc
p1GJXZlewLIknxSKdgxwYrzUy3aeQeP0hDz3A7K1COL9tmiturcoihez+fNU8LMB5+W//20m3OpS
E93Ow3YKO7JLsMFj3PFXkY7+1Z8/4jOHwl8qtL99Ru+XrOwHYKA61+sAlw1NejAyreITYtMqDBiA
cdxAcLaDWveQtq/VYqIvxBifDNT/Uof+7bMZIk5ZlnRy6/HJ20fA0RUecpH+49UL/nn10mFA128M
m63oyZC3hEJh2U9YALPlK4zdZ2PuK+EShD1kxIpp9xS5mIWNU7KOZoAUq4ROty1tyv8mkPpLefG3
C0VLqd1EoIhSgddsDbofDx5t9ENI57EIXVwWoQ66xz8/Ep8IVK6xLcDrjKmJ5mGvsXLC0nuhIswD
8AvZWsIpvpoBBPhivP7JA36NcSll4OksEP2+6nSHGUDphvtkWLyXFOEnz3/+Op88ZNckF6jKIxNN
rds3TdU+OdDc8tnF3RcGor8UDf8iCrlmuZg5kyJElP3eZAPqoqaeEYdF3mekFm/8GSzD2DQoFusa
e9IU+jgBM6RzaS9eh5Cc74ElbO5dzE3h6GQxm/ZiQLP9qlAsFrtZQHD558vwyaN6HQRUeQ2SPJFI
szdj4J+ECJIzUvvstza8KEaD+qt3+rNberVmiUV1LbK36Z4oi+DcSx3zGMJQgE20Z188Nle41f8V
cXmXe/2392EYsyqdu0rvgTeLDzUAgpfpvjoEshMnWav6DfEeakEx3mavmNCw28bBGEhKtRQGVdwT
PK04z5YiWvrjBNlasbBobPIQkWY7ESvvP5rMvSuRkmg1tNZgZe9jiLAO8BSeLUcSvJ0x5Pjzff3s
el8tQTilabD+m2GP5oPFsUAtr4wuAJdG3Sy+2CQ+e3audEMo0TQSTvAtXFbuEhTOUH1QzIJcv0kD
9xXE7d8FXYgg++dNHYM6yPTQY93xSTBjhIwxiG27+r6aUZo1ml7mDdmcywpjki+epH8X3dDrCEC4
5akp1TDshT+Rp6QL0fSrqOiAAZOYMAs/+Bb5LsSAtR79m5QM83/TVNPssvr+7RFGLB2mJWU17CH8
0TizhqI7pgliY8FMq/H+Q2oZPqHvimZ7LXCCK/78uHziRMDB/+pzUf3REhPT/Qg56ZzR+jjImcQY
UJaXmJMeka5xx7sjc6JbA72j0F/S7bZRl5ASZ0DK/+IPuTw8/3/hRPzBP/+Qpm7HqEcBuU9hQz/G
vUiGFU18sLpjnjR5NSu5rhs25CpAwbuiI6ppTFa49xVc6BOhPb3OcLO9haBKcbdHQy54TVkf2HWj
IpxmfdJhxg3z7zHrwvBXWkK1mVtfTi+xG/ymEJn210yMbuf5kOhi5tWjsvjimfz3Nxrx9v+8MOWS
VDFA1/4uqGe7QTig2eAsiV7MYL/KGP/3LR45of/8iBCW1MzBp7ZvsMu8sn5EIBn6aznXzluHjHcY
qGTdF6vHZ+9Y8M8P85Ai3XLEou5FTUKkqQU093EKPADxfWH4JcvesqreKAPyQ+UDiP/nB+wvd8K/
PWBXK6MYepwBXYx/HkOUou17e5Z9Jh8DDoxxmZjI5TqG+li2LtlRPkBB0i7ptwhNllPfQvPHhA85
VOmpgzdX8UOD5m2BBHb5Xo7KB5Rkag7SQnO2oN+WFBwJDy8Tr6aXmWXBSztFaNzaJNK3iiDgbFoS
XWDow7Zwd9Tn2ZZQZC0dsqrKGZlPlmJGHGNCfaDjEJ1Fw7LNn6/DJxU+0pz/ef3H0fbIIBbRvkaT
IFmF6WJ/BqGSXt4RlT5LJuZ1lur0eYr7doDKrk/vVKSzg2QoBb94qOnlqv/L3Uiv1x1c+igERHuf
ZpIhpzPAu46Xuk7RX5ZL+QuFNAcOvWVWruexFDuatVMhJQbZsAd6CM7qHLDzUzW0H5rz9GWROPSu
BjOJdCUgb8CoB8OzM5QqwftI0vSmBr77MQHDegXEcLOtOFVxTttJfkcKCUcUABmqWzUN9Q9oHOX9
4DDhRm8n+YKv+0mRQrOr91gTTAFD55a9cUz9ZKWxe+kFAXC+ZIk8JHegIRfFyM1ofekh2msIPkJa
cwxkF/sY2AS0B0ujdJspF+TwR0SrScUANGat570PvrVfnML+fXen1/QnJgM0flHy7D3t3wucfi+c
+hZZErYHZv+Lh/CTReAaBKVEQrmAkXafatK4bQ/Vi8q7gE+HVgxUgoM/IvfDi+hLLS/9qgjv3TPm
PN4zatb0x4gu4w4JXXC2pFD9gZPfBtAsEq+fizD07KsjJSYrEHzPT3/+i/9SyP/bA3u1P2HAXzVL
zVDIoqe3g9sWobKMEPmQzMN4tJDY8pUKA/KKzlG4g5WUPkStqfdLmfr3GNjoA01sdyKCpvtmNBGS
x6hEYERNBYec2NPvwRzU92wRSKij8TAXPhIZkH+AweIqHKEy2I8JOr1//jqf3eSripmRy3qEeRL+
PDr9TOisfvCOQFIxRxh4ajhEv1h2P9u9rraWKVLWjClmC5Qu5A4TZf/dZD17g43HkC+epk8+4xpL
hHoIomLdQc1YD9MWsmdXwCuZbbpSfgUY9elfGJx/ewCu9q10soEZkrjaZaVB5GxCw+EV6cFzkYwd
e45SWd9A3I4JKsIahwdTpbFc8ZJ3P7XQy2NnerLLEozlLlhn6q8Qp0e3tVFTuOJtFeARx0Dz1IwV
CdZDjTTmjY8h2xkcfi/cpFi0FSSxBGEzkF30RxAqLVmhDTj8ZkLPMRIOaQtpIsTod1GvvI826fy9
YwIxLNAeYUhd9ZeEm3Zx0zc96eAx0Kp+Abc8TgEcmTIMNPpl3IdqmApsQDA6g2j+wGTo3aN7jd4p
MWkuIBH7zVOrC+tPI0rTpCS3A0ogLE09M3Y99AjomAIEEWJA5REkqwtkMUWR5z2Z1iJYQS0DILl+
6p7btmNnkgj61KfRcpoRAHPb1p5DVyYNIcTjCyVhDp2eO7ZJbDDg7Koz/ojhrmwhbQMgyAv2pr78
qIbl6Q0hsvTS15TIa47Qm1pNtWmTVRPPbicagG0xLGTs7POefiyzw2rqVXY4xxBO3U6+pq99Epa7
0kA7gcFQ1kE4iuryJ8J+/KOCF+ktQ+rLazIrfU8tpdssbvskH7opOkXhTBCs0PvfAhdgwh9SJJvI
Mr0Ja0MRG0Rpf2I0gZIYxsnfAIlDwtekh7DU5UeN7R+CYdQcd9Vs7bON6PzizeELpoXlntRRB3lZ
Utc/2wBsOE6z+SGw4/+Qd2bLkSPplX4Vme5RhsUBB8YkXcS+kAwyuGbewJhMFuDYHHDsePr5otWS
TbdaY6PrMaubsiQroyIQvpz/O+d4d7LUiPlNIsejE1LRPHF7/6nxO+hVaur4ZZwDP1m7lRHPUVGG
j1FDsy4qcGd4g/E4nkw7QiomkVfwU/bMoXXK2/tinvWRhdW7xPTG78qcHvdt6juZTxCwY2UbNp9y
WXVWXeyWOBGn2J3lNhZEXR3C0WYsG8Qddog0e+8oiUcId/HGrgT30hsxEbVvnK27z3Ru44zC8NoL
IRp7aHtpdTTWAGHIajfXNupvxmFsM3ZRmB5oL/LvPM+QV9L3dvwajMAntFKp+N71Crh1L+NkEvhz
2q6tuWv7jSsmgLe4mr0UPNxlHqCL0pw6xwmmlTeE3T26Uki4pFvSrjMzzt3wPIVvYRsuvGjOe/5K
FXN9SFRbtygDU3xW1Ln8kHngH5dmjA3D1cLQ1sQEa2WmKLpLVBc/D6CHNxt1cm4Ajc9pQ5uQm1Ve
t6FKvRNrqzRhf+jTmHJPkuWKBxlwCMrivv70hwU0k1OWtVOVMrdPxJt/u8xk38gMqQnTpS9U+hN1
SZ12f0OT2ORPTzR/rvOm9F7xObSfJfa8ZONYSf2EFSP78h0vPvPY0eQd3M7WVGbL+2EmYc0sdQHj
xYCUi0X4RT6L+KyVAqxMymXZG4ZpBx/oy1oPeRteSlSFl85Ry5ugQGglOTJ9THQUfbCDtG/uUnUp
gALpE6tqYnoARZVRuloY+Ammw66/GWDcD9aiHHfbgx5FYMFV+qu0+2Y3O36z68rEGTdF7ticbIy7
vLtj2n9T1ubWG3/I6SFpezP+aWVhemRouzAOUfoDJaJt19WMfF8uYvilZTO/+3xF3pUdW5cyrft7
KxXRO6H603cIQrkzQ28Ha0aHzoOk0xYefl44cPV18t0nbkeGOIDmz3bStIJ1XS62coqj10oW7cEo
u3yM+q44W4UO35dBlZdRB/6zKoas2ci6j57DIfLdVaTd7mclgKBvo0+EqcqGz1QA9uGUURu7pIlF
d5eOC95vP1JnbedOcQRKIInZdZMhXEl7ns5RicQBcr20q5mQZtj5eaGlNg/rV79sZ6zzCctoborX
bFISX87cqbc4XCBj6ziuDqM1L2d79NJm7brR4q/r5gacFamBzbStvrVWsi7aaZeKEI/J2JS2twL/
aM2qcwR100NT6vc2TobkUPQeFdOEFgWvJprcw5JK/R36Ubf1ea+AVLoRukXOun0M8jJ/dzkxfUWx
BAcKK9aCukjHH62Ooq90cWY8JE48vaakzd+3c6t/LxDnV1f11X1UwN2BRPYGHTTMzENcl+rOHQNm
z/CMo9w44ViOG+NHA3T0hB4QezUvn/eprzYERPGpdnyUesWEO7h3g2HZKZ3GJ6J3ql+yB9B07MpG
YumSGXd0x468iUHq9nRHQZ+XjsEjEfdmG1ZW91wGRle8/BZ+JoimZR0t2nvMBawue4S4VHCDAA8t
OSU5lxGFm2CuSfP0yycM+PYn4d6UlueF3ixLHuKOMMtDGDakjSSl81hxVaTM2y6PeTlXMGipoig0
s490A3fboMqLXYjj9TwJy71k1ZA/mAFsJO1qFBr25XINoGN9FA2eYmecQ8XJUQ57xyWEZo2nWehV
mY35HdhXx8A5dIET+1uxXBBWWxW0PIzCDdejJcwmpvX5VEQuu0pQ1q9RMHXzrsXpwkFbYu/v0YX0
JU7J4lkFJk7iVWMPwWvN6DneYHViRQwMBDLtuzOhHGG+/HTVjQ3w0wn7ygJE0gCtwkhPUZxdaoXU
VCzg03VSwyvUTu19VGFdPejYwjzFaWWG9JG+WGu0K/Ax20qvJcflCx+W+vS65FbeVnQtTX+2Cleh
W0VHzs3hR+lHrOG6CNuHUA+EyvQxFTHrIjbBVXVRsrUXZ3lqgTyOwqsVByTXb8x6sEX8moRz9TIS
m4BJ2Q8V7rusejW1U22d2TJ83er2OjSjesyscDzNQQEe7yTtfOmZAL2ZuYzwEbXWeSrteTvUsfxs
I5b/FVUuzr7hG7izUbIwMPD+uUWoQCJJiTWx4H9gdpLd1BAyzg7QrK2lttc1w1YcQnThcQEcd/3c
KKoniui9z0fxbHTYPkduFa+ka7sfVe3nO7t1630wtfk2zDE6hL3/c5xdwLQULGdDyJwAbMOudQ3E
nD7QeNWs2z5xDklgUwLZRi5HlKYQvd5kcPEr/v7osviO9WgCt0n2EDj+tFJiKjm2BnwykEOde+HZ
KctNpr1+udMyH15VkHX9yzwACm5FbC8SiqnMfmiZeD/jxg1erNpP3VVqd4lYsbsKDVNmc4H3Ad/H
DVUMjmT2S9mbciscfQPFpUS+jZ351FJY9bOcpNpTzFp+lYDlUC46VnrNbkp+UFml0y0CymEZH+bB
eu4Tu8NAkUCCvFo1jZSHQdiRt5pnZgEgHf229bt+G9JB+KzT1GxKCrKgIqPRvs/DqNoNIW6KFTQ2
JQPL0nIymmZ87VE5p+8Dx+Vd7A4Wjh2LsTnm2fUMIrptw2badtL1DnaRlN5KBZ7/Zy8TXFa8qoMq
UXRhlWkLnrppPWD1/swUBrm0qsqrntX4aliB97Jt3XvPa2S47W2RfxSeqi5A581bbOrlneae9Dgl
Tn7ypVHHQufAjFnl3JyUDgIme8tJTM3w2TRe8ZRk8q3BTvbOElke4cws9HQ2Je3r6mc/6eWhasZ5
x7YdvzRdYp/sTunz2Ab5wV5wxEkVLnid2jA6xP3gHoVxk1dMItGrw0bHejF7vKGm2KVTzxhl9qG4
Et9Njglv0HbuG3iOgOBbBQpZzk+JUBmkVKmXqx+y1OKfSxcPA8gkv+eeFSGbEv099hkGqGnufb31
egfOLvDHc28X+TZvXAB7WRqcjzp2WC3S0HSoVnXMZcMof6u7qH6aTReGN0CzoYG5Sg+WbQN+xmyI
G25DSp0Wms9Os0j7h6ZZ9AHbKe44bhSVtzIhMQjLUEwvQxRmF0D2+FwyeKLtMHHCq55GvgT+UG/I
XV9eF8rnP6x0sl+K2on2YPldtfZpraITjlCx2O69O22Z5tRbzgCRHnTrsW7FKbRg2VitY9yBbA3H
aDTdExgnXUbFkv1OWsMel47WulOQRgOUEDUd5EVM0wwXCb5f3jvCt/ZgcNO2GG4916wO3V1d0vmL
hh7VD/5UFDsVC2ozh94QFtwRFpN2YX0xILn2CtUvONOkNeJW1bV131pOeg06T5y9EdK+gJo++0Xq
XoCLik3EGqopKTyGpD8/K19VsPQp7PuKsMzxMVkGe59VPe4WwU3nWMq0/k5H4eDUnbPfFGPn7+zY
dUIQa0QmtiO8gztyBRndJDyFWTK9db0cD2PkpuesHLPrhCc1guLOMxIScMzkaxsGTwKVWRLbAuZl
WNvqx6iskFrgyuesjEtjtbTBVANH3Tq2x2ywHJB7N/rpTVZwn8il3nTD1B6qeLopnmND5WbQ2jMQ
RKxeJuM1u9433psJrGLP9X/eMhtYDtA7zedM6D5n2bQmVJEHFK6/K83Af76RFzbX4Q4LQ/SrSSzv
QAn5Yp1wPkwGWilLf6cyHfBM5YI21WLK7zKak47h1KuvSCrrV5Rk8xbMWK8Fiu1w4nxVUT4CmnM/
1rmLTcdEB+nVLvNkrh6hm+rXhoMdOwtGQrx+NekhFl4gr12yDfuXOgielp+s9M7vyaq931nGHXsZ
crGG1EkkNVA63gnC8F4wW1SXWKcMuGIDCb8maNFZV50lt6gK+ZG/1dy7RtonHoYQS2NoVknI5Cp0
IVJ4prrjROQnVCwOxjAJGxzcQHmEqhXR9No4Vv7YwPpsVB409xgXyGwFgd6R7eWcem6WZ5kEfBdb
Ef2U7tTVmyIoVbQKmhSXbJ+htKza1qmKjWajp+i4dnAgKm98MKObJswha3035As8RJmUfIeMM6yG
akq3Kafta5ov3a4OyuQxbqvlXHBuvDd9ON41Nte7UUTqQy3FvNa5R9CKRxGnT5PF3qSpsy4sP95G
KUNAzB4zLHm97F0k6r0H0QdZN848mlWAvGtyQHfmREmOx9Z2W8wrMirgVa0x29t5YB2HJsHNHIzc
QYknPCVZVlNmq6ZrGeHVSydsZ0kM/ehVY3gIcjXdz3LE4E8xktpXzRCd+zal+rkKJL84mfRM5Do3
3iCO97OO/UerV7OL4oQRikte8VABHjwlXeycGsuDH8kndYP23YvvZ+a3D5Ne3oshdC/RHHQERnom
eMv7svshHMf9NZqs3Y0qqs6s3pjAhTPW3Sod4NZ3lL4sam1YUr/KubWZ0PlNds7nyd83RjXHXLBr
Tl7r/iiCW4Z1QlQDlvLC4oPzGbx9D3M7PDi9qo6Qk3yDisiPKHHmfHS1c86sbTVF1YGE4mWjsnK4
cvvAmuPnNOrmBEnsuFOOGOcXeWJsa23jco5OQpbjj3qxkidOO91uySJr042FuF86k34gdtJNbJzI
bFXs5+yxKVMPPybNsa3Ut8k7+oWF54sHEZVFz4DbiDORVPpdeEN18Drw68QpXVyGQFMrndH9W6ml
fnTGoJrp+TXuQ+WMbJrSte6GVDb7ILD7Y8epa0SmiboLaVDLhbwKZ0MZ1/SqCMqJ1nNYRncgw/2K
xVdsc6lDyInakuQA6fyirSXpt4roPgZK1CSCok5IoADGmjiEye4GJqc4CdajXCpMjJ5+Zw20LyMK
2rHtq/DR5wTxI3NMtza4vJ/CaHC2Iovlc2eUNW6cJgQ57ezgNdIZfFtSBvlZN/nIBFhBtXTar1AZ
jYeBhCrzfFn8J3YY/9pmf3HoFMn8jhLu9JuF69waz2iW4RdPnF2fQxKOXukdcmuqzoWxyyfVKw8X
Hda9DGvduZgqZ+2zSN74VRaRpXCuOHuKK3yw+p1UpTg3jVq+coz2+OinxX8GQYxxsw/zNq5GZ5U2
8/LFafKGaEbjFvxTbAVy60bZVryRgQ4Bl1oikHmGT0MKzA5D765H/A7bqsHJbJvWzQlw95YHanKT
N4t1MF3Pvc72ypuGnWVMfyGuaXok1XrZmmzS4ypsas5dOXpwkA7h1rKBlXkpvdrncoTkycviwVhB
wiIf5teJMqxslQQie+vCCVQx7SAlMSx0GysOZs5koXpRZTk+QAC1aFMDjt5KcH9muIgURKXrNp3y
MjxkGnGOgIkif4kSq/9ySW25i5ekTjf2yBN7DykZc+osR7nuag+pcMxFf2liTt3rkn2D769Uu84B
oBynlggHgK7yLLOoD8+W50qxqbVwcCcIFrPBhMWj18PSd74TvKZ5gkeXIXi/MjicSG7qxp0XV9ah
tLvx0I4WtsIePe8uQ/a01qOOprcxt6GTCw135BjpP6Dxxs8ciZxr4ZIuQgg9ZyBGtc42UUlCEVne
4lKtA5X/RGhMeV5NBuk8Blm0t1326Q32i8JB+hmbdQ3nskf8G6wzbWOR3FZFIH9NN1AZ715ydHvj
PQVjPUeXzqID1xkIoHrxhsCKdqmjKL1Xnut1d7CvCxqf47lB8jyQUfKp1DLtuUFz6XYnao/u+8kO
O8S9tnh3rEBMK/wPOnkl4jmoN0Nu+ai5eTzcY21HIRTWrUiFr2aMdL5OlcsBOiI1d2IOcK6H4nZL
96lUx/Ay3lvGp2BetoG/tRM7Hu4C6pnLQ2LYPLnCRK6MEyq4MfRYhCkAj9m+hTY0gkNs87wJM5Ib
nOS+8fGDXR1P6de4QdfYSJNGoNQzDrJ1qjM0xqhPm99l1vb2pkrNbHiDkBVOzQRMu/Jma+63uF48
ftyMKbBfGszWOk9LhlJetIyKzugyfkX3U+O6kZzI94E9VeOJGQlenmQcS+unLmvCflziFdiKh99k
FQj5o8qwDhCtWltEJZTKz/ZeYFKyX52hXo7DMDrPipOYvSPTPR9X7ADFgqZh2I9N2ouNWox7WZI2
SFdIrqpCCRvc6+TnwafrczKAr57VRQQOH/wyR9T1VRVxISqjtpyHtgV+fsNIQ9k5IudGjv18cuOY
uw2MMGXL1L2v8f6gmU+ipftZZBlRMqJw9aEUVryVnMXIaAgKLogEDGC4oFF815olueIdyJqV4UE7
4WBM9hO2g2dTz8Wud6hq3jBz7h4ambbBATElIToAr/O2FEPzo5Vz943Q2u7cNha0FCItDgkTHwa+
uUIkcnOssm42r4IE73Ft+cvG9EmByzxAMnso1DT92Ygb1t4no82XtFIPi+YUpOyFyXfrJume1Y3m
UroX9kO2iJ/pmBFOAxv+s0pzcEUPXOE+i+v+J0RMfvH4el7TMGsR/sLme8lxrOheLTu8RWoHHGX9
YBGs0zUVjeOWtID8lJpw5DrGWOanyMhPXcau/naXhLmBo/AuYEQhNpCjUpC5d6Kx5m8Phcdfe2aq
X7HGpruhmUiowEN+NQIBVyZVeEK9Gb7YDUb0Uc+wrvAh5aeBgvjPIcqpTA86HE9jGWh3JVJn/IBu
ECk7IfHtNygO94uZkfF6Auq+a+6Ai+uvfEHugFml5O+jMzn1GVkhOuFW6stdVRr7mepnFqs4rIeN
HyvK7VM7xaqxxPUWO5VEGw6Wa8tA926GavzyY5nwIktQhHGwunDVKLc9Vd3kkeFiaqSYmOFZZfXn
lBvony7Hri0S720rnJHEuyQM+7UIC/1lDcb9DDKdnmpLV5+UHudfZFK2h2aY4IziOLA2fXELhvm/
T4T/myFq+Hd4TDvE7cRdBivQVMjD0rXOA6pmeZS3R/gvf8X/qPz6RZf88y9/01D9b//yNf2vLwh2
g2G3+7f9t374LL/bv/+hv/md9t/+8sfJt751Sf/Nv9wGrd381H+b+frdMhD9y3//rz/5//qHfy2i
fpnr73/95y/dVxTUX78Tpau/6ai+9dX8Z8fvf2m1fviuP4v/8vP/3mkdhn8gy3lSeg6V7j7e8v/o
tA7tP2zKrO3ADVzXlvaNnamgNtN//WfP/kN4HmxGwA9EgXuDNFqOB/yRG/zhidCzQz9go3KF+z+q
tGYG8w8AHV/Ivy80yaxyTjB3mIMsfPPU8kRfuFmXx5EQSPxCLMds0t2AX36Ug/M29eR7bFyD99TO
Kw/50OabH5syPqh0xjrBFrljBoyHvVQkUPhz/mv0eiiOHBpnxc1n+C5SlBq7I6xJk2C/GZuF8Gdb
yq8Kh9ahibP2IdUDA6ayc9+FKPW9cDwkw5648xA79/NSAPQmi2N/55w0NhS9GbMydg7PpVX+FOHk
OhksKA/ZqG+yW92g8JbGLx4jOsW/Kp9dMCsp8Vr8KfvhZrnxt8ibAWPIksMQMKK9qlRA9EcIK3Xy
K0+cKjIeTgEK1Lkia+p9TJ3itXE1WVzdGOE5EZydqK2PbHauppDD1V0mUSCkp9YP+GQ9rdrC4cUY
Tg+Hxe9xI3LccR56fu0aLhiqV6XrJ699KQuirrQBzxKpt/wcdNedyxJ5ZlUUpfqIZY7SaIsAz0qD
zU/hm3r3JpdwCc4C810myv439177Dml/0WtMKi7mwmRGKHKtR1zrDsr5Er5z2mt+zgxVbokWmWAl
d+zCR76a2GtryDgMyEJOu8GZ3R9CzkSr9brtNmGv7Z9JxHxr5Wo0AbJF6uuAbe5xKGyu+nM35YSs
D4wbt0FZSMmIviP3WjZOxB01cdggfFM6nw0UcbGakwi6VAy3YAB3LN4J+++veVeZp9iHSVstjt+i
/uRetzVM1jaKRThf4Ykk9dkM5q4WFoqGNbFJ3mRV8CCpsfy6aTyfZKSTfeGIUW8Lz9POLiWooF4n
KiWHxjJD0RH4TeZRHkXRRykZF6qukd8NxoucEc+sm7XDTCnZxCK4Cebhbcg9LJP9p4Y+kaS4R8E+
djzvkt2m0VNYcbKbC5/8Ynze8V72zJ6CnLCC9VyP8hf5iOJD8Vv3Gblbv/Ix1skqUn55Lzn9cNgm
LgXlrxTq7AlDEICM8e2tOWnM5y5RFsyY7RAi0vuFWBNbUyPJevJoamPqdTETylXS73Oe0JJIjquy
YiFL3YNcTfN53BVeM7znSWrpXXObqOCbTJATlyBIfivPaQgYce2t082p3mEUaBiyG1fYWIFs8c4s
S87IF+CN6zzJhICJ8Egjikyf1zuM5+EWxrj/EfJJHCpLDAsy60RamMiIbU8bsk1GMkOcJ0JxwQDU
1FzM6PsvRabVJgL4UOfOlNHDFAtRc9M3Izr9RDbQToaJE0Mij92f0rjgBZwLJbkdEUBFMXJx2Vt9
hL2jHhfNAArtGcLTqvhJm7au32B1Q7UTk3J2upPTSzSktO+2nAqObHkMZcjKi94LFTbtKTdh1q/V
4EdPwZIZZjAszdm6ZqbCEGBgcL1WhY6QwXQ0c/oYODCHgS4vng+RyI0Qoz0DFzV23EmZajcUgdrQ
GJ73qap8fK3y3vzQTE+Ii/MJwwlkOBOf4wZXX9fZc1n2/shc3U9f6qTBlZ3mw24ZLDSutpyCk+Pb
GOll6t6WMx+JwG5ETv6bpRVxXFaYbxezqBRBSjrJKmR8dwQx4iX5ZoRcbnxtXhy30t+I0+aj88Lw
KfES75xVSfglirJ8w6NYfYFoarx9yLnLOvGsMoBmwFbeMHvQG/JN3GmnmmFxVkM5THeBLwn8RJTp
uRnFN2M8wz70sz50CLvLmE4iyybL8uWUw2AR4STFOxV8Dj4/CldWbIvyws5hcxny8g8DWXQguSsh
eCwdSGnw0TM/m8CvKY9H406Ps7Smz4TD+e0KXTs4xF0HvMQpVEcogvRNtQ59uIw4v6VhZDocWqKz
BlAHvbTDuc+GlklwQoXerkR0I0cROindLKQUc1MvYoBZ3dSIyFOWXVVY0Gjf3fwh8RRZdz6XUUbj
FaZO3PeNZGWQdVxsE8GzxICfPMs6Dzxr7/UYvTEAl8SkzF5f9WYVZmKYCDYTLKQa7vqj91v902eg
vR2kQ7VtaQwZaFb+3hQ9Vkqe5G3XpfKXXS3tZzJF3g8iK/Q+SD3UD+JJdYPLtws/iyganh3HkEyT
4kVnNCdbzJQmmiNByt0SwLCo1v9RCQ3+1/WsFWPZWvWKAWP8K5vBGR+4S6JYLraZfqOA8g3qSjos
V4O7fDs1zRXkBpTTriQObZcjqP45B5Z9z01AvzTe5G1tW80UeJS3ZEVTUHAzx+FN0XXmexNX+tNv
xTKs2kCZ56VjldlEeAA2C2/Jxo+kR5qSNTDXn+og+EKnkwxIA+E8Mgu6cV/cjLtdsfT6SqmNfE+i
HsO6zakb8oXLZxLMr0vW1L8InUSnvLm791mEOQjfRj4iZtsRcaKMH+pVPoQNP2HSykV+i8NtI51p
S9Lncip5DOTKyidqmuqg2Q+JSC/WNAfPqY9oEDSzTdagdspVHAXlZ0bX9VGOy3Q2HekI2kuIdusW
glfxc28s/tfJYOzVnQB2uy+71Lq4IzdmVJg+22DOrn/PwqgNWRrOpgqMO646kyX3fqBu4ZtJ/iCl
sq8yoyR3PULOHeOl8sA0dB0TUMHdDv/s4jVb3Sykqlim/EiwnB0dimP3bVi7x47b0sHHYXlSMgjI
eSz4Ihs7tqetJfV0j0O9dtexa4A/Eva1iYzuqv9KxcyQXQ79moC48iIY27wKDOghxyjH/Dm6C0GT
QxU661K1y95rfcJT/DCxftqOJd/7DGv01AgY+co12XrJI+9YNtFwZoMJDr5tiWXTJhNTcmZg072f
VqpibCOcOwZ+3S6F7cXgmxCA0Ifq55x21jdV48QUefZk7VOyoTBIkEGOFqu8zRxgq/PzbHnw65RE
NQFXtmKE7BJI6ExP2umLraiMftAAaxeTIEPplhB4ohkRLN152kpRL7uid/J7bJ36Jha2d7wn9h15
WeGRcVO6EQzqSggsOW689FYXUIh5x0W23vWaiTtgcHQXFowHyNAc8X+izqzruoVodHyeN9DlCgWm
dAe/uQ4ML35QRSwfgiHuj4Ij3JqnIbrqcKnwA/W9/0gL8gKSlKeox12UEp+Aj/4yOlqcsZ2YH1EU
m/mUt4zQD4rUHlLstK6eMkT56j3wwvSNoUbT7jTxlH8mzH/2DpPGg63nedikTp3H+6FzcpsYwigl
L02Y4c31EXzjKCbaGLEQenUBlMJi707+4yhr4CKvztlU3KBR6aEou5qlj2M+iBE6ZrUVS10eRuGW
dwOM9DrXzOBWVmjZBxiW9jwXXfiCYJpfVcqNsymcfs0hOTk2hIDcRxrhbuV0jUeMbR0Ob3XcDMeJ
CIVdovybu7ZT6RN1MU0DStWJehUFlry9iuIxHlPvERiKhZGW0ji5E0hKqLxqYg4RjuR9wc8TJEea
ElsYpQwQIvBGJFGGHbRQ2sp+08OkXTO7geQl2qE5sDPhElRkX3ikynW/mCyX6rcvYulu+XBbKJAo
6aYVj0lEgLA7Dwx+1Oi/9XXrv7Oro6BbYDQkBfVskHFLcJhttXc9KM1nCx54GszsrfvKaQTHL9N+
a1PiQiD/acdwpwR9DcQrubD5lQoTeF8G7ySqJVEhPkiSHI8pU4P7Rt5yYJLQuow8oWeSmzyyB4dk
R4pqwuAza+QPBM9OkXXjWIhaaokPuIYr+5Hcv9a+Nobk2yjTPIayG/YxETcnSsuMi1yC+3fIYkhf
b2GmFOU6ec7JZ4mpq6uClwV59jW9xSkREULDcMPBFjiPwrbVYPHBD6b115aaLM05OG9f4YqIyWmn
uviIfE9c505b7yZe8q2qSvStpO22jfBbvuXo0ZvSC+Z3U1blHSM6UtvItmAwIZtyUxaevR74atzN
7RKnu14I74edhtH7klfx3vHa25Zs8uCaaBe3W4SOWa/I21B7wP25WeeBRvvq/YVqykhkLw55LkeO
Eero+058bMsOTc+SU7+RpAAQIUxEMNUA3qWKGcNEDFMIUC7ip9Yd25eZiBbMal3JJjcH4ApEIn5M
9aKPpcezsc6cISRu04U0I5+I/OuatHKytXE73itRj0yVSM8CQUjqg25wRxEHKKiHvq1qKw4W4p4l
Pua0DO790vbC5Tg/Kwnn5pFRlyFP33lcvs7VPGX3ed0vzCt9Tnu2NM8JSaJ/wpPPR2ma8VdsOZzd
IGUuFpeiT+KQK3JGfL/YeMaBilVOLV8GXUTjhg5VlpSC7eETTwr2JU8s8VaXLfunDahrrz1yNUjH
gj55n0PDWDblVnk/m2H49HPHfcoKZ8K/6IRiF1TZ+EH0jCQ1j12C5M3cXNJYx+WlHvC+rAdrsEgb
LqZ5DwPlr1wrSh8kvUibMJuqU+Qm5S5XS3vABrRsRi2XR9ih9k5McNO2YdXy/Nvl+f976ermvfnv
patjW3y2//T4aT6/votW/42IdfvNfxexGP7+EdkBeWy2EzgMRf5TxHIc5w/O834opS19h2/xf4pY
jvyDO7RExQo9mBz35nn9q4jl+H8EkW8znxERwIpPEsB/iHeP/+7FQPdDLETM++u//1PVl49aVV37
r//8jx2dtgz/zrJhsZtrJjDtyTfZA0GXDMbFV8CpbMyQ9JU1PPqlPLrcVwl2IWowSyHTk0dN+idE
gXf4P964f/Aygn/odeNl/J20Siylq0c5t6estkF8iBMkt56NPCqrMxmUnBa4vSGVbS1v7u5CHwCu
ES0o+NL/bjL3rRDqIe4z0s0G51NI9lbHIiBXtlxuVSnLHRzEy9iLaZ2l81vRzXo9LVlOkF12dWWi
r87/pu48kiPH0jx/lbZZD8qgxWI2DsAVtQ7GBsZkREBrjdvMWeZi8wOjqpMEPYipttm0lVlWVUam
PzzgiU/8hYqJoZeKx6QNnzEAeVSG8DCl0SU6pIcgSVU6WlW/z5La36eVoLmTmTcukbOP4eH0UzO9
A5UPJ5r863Ks0RHPXQQE7su0vTTS2IBbEgybzBwE9DLF51KglKbj56UU54MXN64MGCRLxLsRc4lN
3vGXsW/8FfLPaV4nb3fBqwNxhk1GOXRHK6Ib1kFTQWkf8F0o33om7AmLpKiwFEen/9UC1wu94nws
QCFmxiGfoRnqgLJrXe86o3+RESuwS609FBIg9xajef5/3yOxhmAisJKspwIKM9qJ1UDfFPW5RSLr
gvj0UZnvWv42zKmphE6RqPq9IUEM7YzupiyNw9eL6TQPjeLnzKh7fbkNM39e+f8TQK5Ib9HqjqPX
X6NhcYZowbCBZnBJOUPcdGoHWZo2BLR/vUVKB3eCELElilXNRmvKPW3TbVj4d9FsFWTJry16i7uJ
xtAGPeZvSo6yEMUD7egHvzdD65fTyqeiBH2C9Mmzc0q8f/YYMSs4TCLwO9yDrFA6KlF/hfPiDjzq
bYjCNz2kRyAyz50uPupxY1tp4MT4LxVGndhQxGf4d5k4iPTgK2BJ55ZS25aR36LFs6EUsUbVPMmO
4zkXFNkgK8DvGejbtC18c2TyoNhsvTa4pa9EBjz4r5XG4jHz+0SJ7qaq7mwv8MU5iLKrvDjPc6nf
CPqaa9jJ1gyPs+DKNoXUDw2ar8cuLTYtvXCNdIzEa2VF/emrzMO+W1FohelIU1NjUMfivEzK87oh
wSj1qYF3IaP+a2SNHYg6cgCqtOMc5l4PQo9OdXrnpzUZkBhceX4DFgnWgI/tg6JhSmok4TPgzDtJ
rvd5ZPz8+mnnpfKJhce7WBAXRzxrEBPLq6Mm/RyAf6n+Tyut0ERA7RfCExW1ldfyJqZzaqQFc1Hj
NAzTsC2PUt4fZHhVepnyivxdJ5t0d7WzXoTJQr5qaWvyIH/cIPMnevcpPDZ5NiSwviHj36mjeRZB
iCYeJRure4yOQ6yNqnEQHmKfcuQYIU6ioVer38JoIDytGhxqQ9AGAFebTeKL36KyhZdRdX9ZOb36
FJUUWzPMdIXc+cfDaHGz6doo6N5oFsem756LN6hZaBUcIC2lfM1/6cJqnzf5PaC/ByLQwTZVfB3k
AMliBE1t7huXOK5xGpg/FMbhSGmAC/Szfghf6Zze9mNBPW2uCxWS4NapuGKqKM87+dTHXVwak1mX
faAq5dEoyq2v5ZexOkspIvus6PdV4F9N8bSdxGMptztPh9CBFlbYNceWMkKrCVeVWe7xk7KHqHwW
KGuBYkBJpnepuO5VcXhpcxK4KjwftegOfQ1xZVG+mT6eeG59cfpnmZDgImyVVKQVNwP0jhGLbJ5P
DdZ1Uxx2l1aPkqA/DrirDC3aQz02Ezro6cajipm0Pe7vkq/jq2vCOkSM0TTqFggz4vCYZm40D6JH
5qUKkNEEScYEqXLZewCv+Kh40sOYK98tqc03fZzs2jp8EWukSXyrus0C8YWSUu7A+zgzU3LnPuse
Ctxzvt72bxpgpya+uDq8Mm5oskjFEf1LW8/CM6xhj6lu/ew0WtZZexlX3/ieZ9qkbNWqAaanb7Mk
W3O6/lMMpy+uhMxsKqgvWnHE2V60MQhKbU5jJCelOrguCDosELNOoQAlrnLxNlbUVzAGjR22Bh0u
S6l2OlbUyCz6TjJq7On2B8By0CWa1IKkR61YTaUWBkzFd8LYOXWKqbmBRONvQ7k5M9C4U4rqLE26
M1XIgFNnAeqjgYnFtllaoC9lRNz7eAfGCeFW+WWC7UEYh2R7mYL/koSpdiiO44RRYxXDlZUAfBdv
cwqMyIlU3zUP6+xS864Bo6gbJRcuu6x5iBPjKVDi5yTMzk0z36tJfp76yr4IfHfo9WpbBurz119Y
nrfeqS+8uOUMse5NvZPbozhLONR+eV93aulgf8ilp4iUazBS2SoVFlhC20BS6zPZRW/cd7iq461J
oGI3sfpioSLshIWK7JrnIxDZNMeK+3NTDQTOXz+r+ocAQV9cmbRe/bKje30Ulf68SW+H7pJy/bWq
JGd52l7FY+xaenUupyX6KULgyqBLWzJUSF8oqxDXQF1WEOOFD5IH069q1F6NqbmFrX2WZ0A8QEvn
pmhDSd5XqGcnqs9MvWMkQxFI412cfx91/VBSYbNHo7qNdeOM1vu1l2auIN8k+nlL9MoPagVsbGML
lNoOg8T9evZ//FKLO9ibxoQuQ8cdLFjqTkFB6w7Kle82UC0OklkZtmfCxcpFmHI59lGsR9ERJms3
459eQvSC92o0Ic+K8q1b0y1xlNJMXUnu8D1QkdWuR+idKw/7h+RLX1zjwmhSS+GOOUZprMlg50b/
AC9pvKjj3Hj0E/St83nPiUpr0F4ny/LxcwI35t8CAk7rTaAF4bUZRu1dn5qCPeEPfWF19AloIjYg
FZR0Sz0V2fB6JcTR59v+1E6Y//67KGCE7RIKmpUfqeQ2zqRCOsLPTN+Dg5TQCEUZXQkKut5Ezzjc
5b3TpZm50Vst3qR+eR5N4S1NiCttml6QN/E3hUYoXSSobA4wb6G4eZCbYeDaoO0bN0mMZAvZV9wA
LCOnMWBElzGCZLUUPreWf90gQGrDPldp38bxXpFLeVMKiJAkAX9QAoCmYYzIa9E0CD2P0a3mEQfO
gSS+mrkTxNRoxuTZrILrsJd2BQ3FC08NWL4+ElqZq2MbItAyF8GY6ip2YnBZ3Kqb43wxG3Z1pz81
cUOIbeDaBh20Qdo/6ZFdMJXtyiL509mziGOkMtZbMtriCICVV1WQXtR1T4G1TzFfoq7o2z6IRtvH
qsptII/hhlEXKBNDbMtpdbgYTT3FY/UYqtpjP5u0TtRAOz/WD4jLB86IU7Lz9bOedq8XDX0RuqDF
jtVEVCTHODafEKX+3gy8dyQWHtVKe8nl4NqwdCzajadUDq7AEja7JK84EnXIuVMGXKSUw+sanMUY
hbcrD/WHA1FbxCUKZ2swGBkljlIKr6QxgmoZdnJz52FZHgh6/6jJqPTLxai5gQT/J4yyfp+UwgzW
D4wdZ4o212M1LI28KdxVreevbKc/vTBtETrI3WiAZBQLUtqpZ5+X1kZTavgaCfBawqfhAGAJAQL9
ChEmuvJWA/tH10TXSMn2hmRQrwKgLVsBUBK1BTG3CxbhylUi/eF80haBhYT/j1m0UnfM1Bg9i2oj
FwY4aR9l6fZb1eWuzi5vM3WrNGgwSMHNyhf7QwSsLa7bFOEDSU7oRXghDh20fsR0romF5lngmeBa
xF1tobKhGU4MjdKLvIe69lABRmtPyTRzM1jD2aRwpeG1s/JIf8jtNO3jucfH1/pSkoaj0XUPSpQg
z9R04yaPh2sPcssGT3d0DOPsJy3Zs4yTgq7bnUotwI5UzN6URohc6LP48mD6J1TRi24KKxbvp12b
qWR+vvPEohWG9tgGoKCo6fjfPYJl7Dck8KJdXoPlLaUNXhfbMOzOYkplDYW2mNS4wtjK7iSFlpfZ
Fduxa8Mj8WR/0/h66IDCudU6xZ306NkwyO8Q44CG0Ky48f7psp7rr+8vEw+6kmE1ZgvutnvQkNNw
6wi0QQMZuKjSZyluvvc+94M6qkdVbV40CpHcJSBngURdpjoMwBAkt9oayhafb9qzA9sgGyguQUFZ
26PzOXHiytMWVx4aF1Mg9Fp7lCWEMSwxupBKGLShmP1QyhYyUe5fwaF+KJIJMdgc2y0uOwPI4UZN
ebpS0e4nk+uq9AAkEYy1vSMUcrN7W5n/v4GrF+ErDOj8V/PfALkqz7n8n8v/9xVSIz9efvzH+B/3
+V8v/ocGwNu/+7sBIOggUqEdWAYYGk2ff7T/WTf/638IuvwPca7ug1TVDFWG4/p3A0D6h6LL1P81
ch8OfY6gf9X/gb6iOSBZ9JRMUddV6d+q/89r/O9VZSrwPkVdskRNo9sg6ksJY4lGL5QVAh7xSO4r
u9KebbZvt50rOsNluPXcd+/o+vcvv284fLwFP4231GdWVd3Cv4vxzBrmh4XJlvQQ5NZe8lb2y5s7
+KeZyTJdEkOSTGtZqTQ0ITBDHXeuDPrIWXYYzsWX5Md4ETzDjLQtt7OhJKqv0P+d4lay1avWUVx4
Cnu6mebKrPnGn9/yu2dZ3LOG38NhGHmWJrtvid6s8EdM9PT1q5VOjWIpkiFDqCcoXQqllqBoCnnC
l1L/rrzqR1JAG32Mg+aOr60DDnlHKrgyMfnj3fz7e74fczGzWAZviySXZUMiyN3WlW3ZVbb5o/U6
nRvbeocjod2MOB3ZNAXqw3CRYbjy++z5YxOLnfL5/UoiW0zRdZlGlbgIUoeu4BJM8L0FGvFTi7pz
RfbFTWzKFIOSCySVIPJZL20xUp40pfooT8olZKZfPiI257EERws23k619GnX5CTEeqXfJJPe4sYg
f4N9+YgxoYs93V00Vm4rl92mNYzI7q3uezdlPnYO0KaDDICyMBo61EPZkS00Kpqsfkj8vHSkmh/z
wSIDw7AiBz7vQ552AWjgwREFHUvHeLzAnelCkYW9aElbRPOe1Vq/7HLzQB8Cj43mr1Ci3o4qFZis
DNpgKuJ45kG5B14LhFdtzIeaqjymHuaZJUMOS4BLKjW+cynOD0mpUhiipyMnOCkjMHjrifGFmqPU
NlG4nT2uUS3A1Sj/pYr4NWrJGX5Kz00s3ARe9aMEb4UqkydtEIl4NfRyi2natm2tw6Aqv0zRe8Wo
Yj+q/lMQ1TuUm+ArY7KiC3fBmNCEMfsrrCJ5uLxDVkeO8CUNt7Bhz0AToGVKLz5vvuFi+txiPRYE
JWYeAZat5qNl4jLUEp8To9/ICOpMQvRU4Ri3iUqfIhMqJmg4ADM0RwukTv8NsuGZ1cJ0K0S0hjTc
Z6ssR4BJVRGwgBJoYx+IK0/bOk097ij7DlQ2Z5eaYrgUYvXgxdF3pG0PkkzQEplYdXewOTG2VvJ+
N6QCegRRfUTyJQewql+lWfUTX92DZww/ZIMDBmC8F8eXIlUOOFzJUwxVNyuSW4B3Z34m3/SeCVAa
zDt88DTbNEbyHaEuTHzN4jrSiaBUw8LfrXc8LX1Sg3QbmelBbdRbS4PRppzB9ralFqEd0I5EgYEC
mbEy3Bbqfe6r4PF90ph4OKS16LZViHSFmriNilBlkO/8or5NtdEnta2PCf8t16Qj+I3CM2q/AfkE
r6ARIuopPH8DPfbZo+glnV316qT+awjbewlmdyRIP0KxfZSk0JWz5hA0ke9qNdaseZz+GBO1o94X
aiRWyq0UNU81XoFUsIHWW5147ytxvQsw3cbxI1jr1SyyhbcTiSsNxSYQHYooLlvKlZ+VmYCyjB0d
vCPKJHv/gK2TjSrwvl3JTBbF/d9jqSa3uyRRFFDU+UR+V44QaV7GgzlhSHNBc/PbiDLUs3rjXwqb
wMYO9axyo9vKBT35gIAA5k1HcRvsxbPoIt9/ffbPMfbispN0OHWSLouKCFXm44NMsMIBxA7ArPuH
3nsF+L4y1ZNHrIUlh0pIImrQrj+OwLuGKzgBXMRIZ1cdquvqkGeusZ32HDBX8cF8tY7KI+VXBBxW
JifNIe5ydu/HXoTA4kQRxxsZuwafbsMF2SNvezStjW9X9nhmrNQPFgnB22dVtZlehK2GTK63SNkx
iiQlqXzPxjzGNQfH3EnnRrspDlD5LoJt6Aac15vWCQ9Y4mrn4n7tCRa1/H8+AVpDMrbbIoHZ4gmS
KJLovSaerV9UB91GLs58LvbTsXvMnXTbnknF2vc98Y5V7e8RPwVmEvTZUGfEvNrgAOnmuwarQmey
FRtd5gthxZ/j1DedoS+spRn6wrL6uJ64DwtZBTtu93bngG+18UPaA8A8dLtsJ2y/3h6n3+ffo2mL
ypDhj20GIs6zcTN2SCK3+YNAZJKeo5657Z9WxzsR5uoz2sdSJdFCVnexWzyEj1AAhVEC++EyxuP7
GO8p2j2kO8NODzlJ742+h6exsnIXcJ63dfNh3MVOaSVzAIrGuOwUG2fRbXKlHxrX2Ck2jeqjcTDX
gs4TCQQjmiQxnArMeFmkaZJhQqJxHhHX8m6j7b0DVA4XX7Jf9Hgc5XrlU55YqB8GXESc/ujLRft7
QIl7cqc4/pGIbVPV2+FSfloLLhe1sX++UngdpFxYDn4644M4w984qT10oDYNShfxfl4/wVZzi6fh
JnhRuObrTXWZkTysDb6oqfxzcPalppizt/byMlNo8+O6xU6Ub4Rmh0Si397CCxNetVfvWN2pz5Zt
XRRgNFHD83fUqBvDofyAvISbbrHsO6y8/FNfGxw+b0E2ZJkz6OOupVKpR12HaqF6Y2Jdd67aOGju
QNdPHIV87vUVfepzvx9x8bkFy5CnJuzYSYEdXEOPZjz/HIQrHATn/2G8Uzv3/XiLc6lNPX0YI8ZL
R9zPN8I31Q3d1Jav5ybxL3ErPU4PwqHdW2sH4okrfMYBgsTUwG58+tSlVaHK3qM+h3zrLoczF2xq
LptiHx9Gp7oNkfraCD9WvueJlJFSEMmPqhqygcXxx+9ppFnX9J7i2dm5aONq4AIW0Z/VQ71lQW3j
LSGn9rxmeLNwAHpb1YbELOfzkf+8ndbvwqYaVTUiCQNB/0cfjlK4AR2w0c6ks3QX251ND8G8Mr4j
zmSnDoanK0fWqTlLlFVMBGAM/sfiC+dB3yTIt3kg1b/TDlfFahMJt1+/2JNjGKoJZ1kydbbvx/eK
VTwslZYx/PYvKzvo5b0nrNSCT60X6d0Q85+/e4mQgycTiQGGEK+qGpbJmgL92gCL4FYzBxwF6a2C
mYu2PijAVn75+i2d2GuGZEpoX0CngZq9+BIq6ioerAgBtqC1FWC6xh3UZKF1x9jafD3UycmAhjEU
3aQQtwyQZRGt4lhgqFDyzgXL/66r/d3XQ5zKPEwZILnInGQGWlz60LsGcly+SHSQ7cCeKKUBRN/J
DvSitZB4XkCLkPjDWPOx+e7ro2EUtNE8Vs0pTM+IkNT8gQqSrW7TrXEt3K/M7cQx/GG8xYJWEc2w
GG4O/wdHtRMn/glBdyvsqp3vpE9fj3ZiXXwYbLG0sWYKs+FtcjPbcbj15W8J5ZZUf/x6nFNh4YeB
FkscKdmxyhAztytHaW10lP29tA8v8AbVVTfYV7vyae2cP7EQPww5z/3dh/MGnEGR4ONGJ7kOW6hM
a928UyPMa9BC5MAAIr64ozty32iEQ297iHtZFal4E+y+fnGnPtD7IRaXciQaXTJKDNG2pqPh74pc
q91qhduOKwfp6ckQuSMBqc7014+vq8mLrhrShH3bhlvKDQgFff96LqeyvVkU4j+HWCwCCzZRiOYg
p1AuH3TfOvMr082zZD903g1KlL/gPf/VZt5ZABcMFyCI0d1zZVFSaKxHPOhtdO4uEg0Pul4+FHm6
R3tj5X3Lp7a7AjOeq5o6A2yUxWuIqbiYfY66pdP/QovfaW0cB6tDu0svNBdJAHrvZ295qQ064VBe
KW7grkWjJw84RVUkiuqyIpnG4hAo1K6QYMgJbBeIp05NgFIRnuhbcb92wM20iE8HHLpZFBu4pUVZ
XXx4RBBqNcuZsZ7UF0bZID0/uwYHFnov0mXYqfeQebZiH+zquBCAsKcgQlssXTGBxSIE+9Qp+KYO
sILg3vqYM8pU93QQobUb1AUeCEabbDGtxl7GVx+wv71C+mmfGOON6OtraOlTp+f7ySyWWKWNaV6X
qHwl59ar7IZH81y7gXptx856+eJUqcZUqceYqggz/FPwoWYlEmUYotrybtp6vyQndqnO3UZP0g36
cTa2F07uYFt/m/719VY6lStBMpYpEeo0clisH5fpJELDKBEAsbtv5q479zBSPsucYCvdlg5ihwfZ
6S6U0F5PlNZG/mQhZPmJ3g6MPAiJjXY2xfPxoAfFpSyEO7A1N1OKAkJn1neVNcu4p9pZjQQxOIZX
WRRfgyi/jovsEMhT6qy8lI/Imbdo9/1LsZZhgQV8CtlGXspW2uJMsuv2uN2fN+tBwallpmvgcCkb
UZVcBjkmpj9T60Of7+05osac4QbzzA0kbLc/0w5fz+vkDqVCJpMMwmyi6/TxY9fgJKiVM9oglA/U
fFFMy5A/6Cf12rMGyR488xkAx97Usz0Kxhdeqe6CyDv2Rnrg+c+bUmx31tg/ZoL5SwiyXZP12Tmo
xVtowzejkh36MaVGPDWPVB9fqrz7KWIsZ1uxYH89lZM7BhwXLVpVkjRKfh+nEqKGo8OtZSrfrHPM
4l3rm+ymR2ia5jO4ceTbSfAb2/xLcNZKNjSRliedSluYRIQvxl8Uc3E40ASAvNlRCSuQu3G9Ivee
yriW3HBAhSvzKuSGjUrzIWArntOiGLftRrN/aZX2VYU1etFLuMcobWOc08sQbRjE4A2tghpTJwJE
CRF8g2KYbtIchJskSJCYFaV77pG7NXKj2ItdSsvCDzo3CcPxWOQWhm7x9CCVReqOXuWhcmiq2E8Y
8PhHqbwzdXqX/GOzZPywx9uyR5EmslzVCrCQN/XBrcPuFSwEV6Os4PZsoY4tR2iPNBjwuBMuWvTm
+l1jlTi6ipHoVJVYOmlv9tAixcZF/z9BqLtq3C7Qvlf4poDOMtQryx8e0hhFiLik1M51uQ0jVIIG
BCgQCtK7jQHg3xGhTztgYPR9U6lXih8867LvO81Etxm0XHFVCT3kp5qGEQKcQI/7pswcNDMBITfN
I8olKjDa4aUuMWL3ctG2LAlRHWOSxQM6aKq21c3EAPWdbNEIzR2UQK9FfXxOTBA5QT7LFoX5S9S1
V0g8nYeTqkA6UJJr5IggICngYpHoyxKr2TRZo28Rk9whiBnb2HuMDsRWAl0L9y4dtNURmxZ9n9K2
tz2laa9rITRN9D284N5K0aEpk8Gw0T+gyeOrIzFSy1dHrcjxcAXZ17n4s+vCn+mszxcjbQ/nqdnm
kPywZ/Ax1BjOczwb0U169fXhdlDGcSdM5Q8NK4/NkIjEp6Y+bpqyBaY30vQMBV+CSDerG+hu14SU
DSx0U8vSVpTyAHraslW9eKI56Zqtcon58h16+f7WEETh4A+I0nfit3jILmG6X2qCoiI8IQ6bAo1y
xLiFyk7LwHI00iiIHf117XffylS/RHAFqLB3FyTdXwlK0SA0wRUi/uvkhXmT5hE6fsWAgl4BaNyL
1G2sKijn9I9ygIyuGb7QBUSNsYnuwyaRkPehAccyutTkFpaxxP5AJZaaQyXfRZb6lKbDy2AO17Ja
ty7wwItBbLHSELxN1U+U/emtUQbFN13y7dQT73XUTQ08g2B/q9NmGI3HAKObCK1xEJ9IzTT6U5F3
tGSReOaIhrBtNDEKQVArRQXF4nCwJHdQh8b1DRKsLlOy6yz7QQ473iSsyJlQ/r2KGBGzAXaCxjSR
PG9cS0mpSlYW8K+0v0JZZ69qbK9ovM3yDA1mub8QB+8S/vHtAHbYSY1m32nVlvPcm5FqV/WoPsPd
o1McIcutKffW2NGlV7rLXIhBtKsAiarqRy7m0OdBxk5seXUSrhTVO/Ijl5IXOUngvUB1V9HkoX4T
IgLhSzhzZDvKmeiRSRHqLuF1rg92qceHasDRrpIugin6JajxRYiU8gYtV+xEU+FFtmp5IxvpI/Lm
FGVquswG+CzsRfq7akQKXQfSPskmNoZWbSFK6WOmk6qvQtHTShdUfDwyGpXQ4oC7V9LGsCZEYk3p
QkQmzcUWYO/14/kwWk/SIN+mCp5E/gQYw7vq0QOPkvYeKjYigzN7AVmuYzyUO1gjL6gn/ai04UY0
yucIqRSn6pu7ws8PSjieTUIIT6DFisdvPbikPadxngYP1oz5NZt4h9Xetk2rwWnG2fPAutPC/hIv
ycvKglQWyHt9Cs7lLqajTTR3AW+Geo6wl3JkPofmzpCiM63MnkKN5hr6gPkR1YsJH6Phkl03C3i1
41YvOjq3Mse/grKsg0u1YguoMQFKYOmDMf4lS/BK4659EhrUFKH6ozkXmjAoOidDIjoKpF9GCbC+
a8oXtBBw5JAbdPA9ITqYyZgcPV/NaB/rigvLtnejonzR/DraV414g8DDVWqgxW3VRy+t3NEvExtD
N/lQ60q7kfK4A7dQl3bX9oAXquphELlcNpKMfEssYGxmSflfXEabqZSfPMM4rwp9l2qTvKkrE3B3
OWyMoX4O+hEx0MRNWmMLl/eHYEhXCveCaiDzaYC4LCvdxbEI3zixTciQMhDT0RaZn3SDUclFPGFI
1aJWe5wk47pLfaKxGgVzNRqvkVe6QKHseytCF5Py4baqsC7TQvN5SKyDr6GjkQTGY282x9jLE5Ab
LfZjYnLT59gyaCWiel6bOFGU24YG9COyUJ8WVQndpb45Q00PWHxdaMVGapVuA0+8v6hGv8PFDmuV
bOqluxHnLAxILA8Nc8TzBvKTuuckRssz3OiRcVcq1KThIe0MeH5Pcp1526jMp71ZDeEOE7g9Bjc2
fqU/Q7P/UVT+UZCyxySJjwo2IcSF57Fab1sruzJrtHFG+MmbHFejjKZCne+NEezBiPuDDZ1oh9zV
d71LFVjYnLWKiKQr3gUYC1TDcIdsYXGBnWiyyUQ0pawMtImk1w9qU12rYjA+5SZOBKJKHcVS2fly
0Pnu1yHbHFx+qH/RaxJFEfo7Zy216zkUfldGwbcMA50UHJm6M4/1Lt5NR3W73nr+VH6Yh5EYhO4W
ZPw3AMC7YYykT6qJcqLNa8chUHLh968Fn3Nw+Wkq78ZYVIRGtZXQtGaM2kVtz6533iE8F3YJMfta
3eZzf3Axn0UdAXPhGFGsGYjm0Ae9jN3c5lq38/PRQdvOCe/WAGKfawaLERelosLHLjzs+VDRIdwb
Z76L6SGZIDJjx3KlIn56dmAxZOzJRWoUi4zE70QgNYTZzE7aAg7S9r1/9HfaTt4ifPs0NmCGSPc3
Xy/FBQ2WiH2eooIBBx1CkkVlWRbpp4SjBpE/vaCEjccDKfBBa+tNO9UIBk2bTqovUZPDlWMFujzj
QD+vnXdDL6okoQFWncDcIuMzNsU1crwO6r0bEoAN224bnWXHca+ttWDXRl1kLHk9hT7SNr83H/6l
5gY/Gye2qf85wq4/1Hdo4fT7tb7RyT1PmwCJP0OjuLHI0ppOguGsM1l15+/jo+U27rznV8tcJzf9
u3EWZwvWXKjPmYwj7/JHmr1OuTOLDahYx9s0N0gvHsqVcv5nsOrbEvp7aoslpEpEXgWKBrZ5YT5g
ZV5tNFKFbbYFoXUNZu8b5CDaCS3QVAf/pgMcc1hsF8FROQjXqyfSp9rb4mkWqyoaa3yIFJ6mcarz
5pBs44sa6MKooJBkY57gSK64T2m6c3XS7Vg5EOcz6NN5aLyhok228bI/F8oRH7kRMHug1ojsnrQt
oBR30Gh7P3zGnOrm6/178nP/Pd4SG5Jhpz6lhscJld3jv76ZzMevB5i3wxcT0hbrVi6EsC7RDrf9
REZA8NtQXvf5Sonx0xgUEeg6aZplIpurLkuzI+JkWKbDbW7i76l+LffYndx9PY3Th827O3cxjygU
cIEnerS9zNgLWsXtLlSADcsehYww/5WiYzdaqV2XYLv9yN93k/AC9+Csr4SQ3BqtsEGcrsmvV1bM
6Sd79wkXO9Zo89LrUJZiwQ4OCsvR83AfcRbOQJS+o3bTH3D2W0U/r4672LaKPMkdKqKEBxvrKjxL
rrVtu5vhAiqAlPg+2MOWW8cofO4GzPvz3XQX+zNsyxSZR6ar7hqgzpvsx9xt1J3W6R4bFxMCiIMb
+hROee4/14gO3MVXiOastbLeLravFvbiHqhbfPkKTGF47eZOd2uQ38gGnPuX3q661g40tyBwO9Sb
HMRe0gftkoxoQHFoI+zMbXUj/0CUnrMEx5BV3Mjn6uTbO6IyArgMZsVbwfhd5NZkgk/dn3dUOdEB
n7fqYLEQDhhXhJfdeYcW8F7Z4w/0qtKibR5DaG6/pEdURLoX6Vd9kDeFXa/EJ5/26OKRFqFQLCFe
rcyrdDD/MowLBTXkUF27SeYl9/mbICYFmANA1rKaOGZ10Kcxg8zRZD5t8ksdYL4hOfllYPuu6ah3
YguorwL+hn8NycZ5cSPu1y7RU4eqJBnK3CwyqBEvdsbE/ZHhRgFsB9hK2SDRa/7bgBle5/shFrsA
6rQ3NHi8cmci/+3vdbBBwZYWmdujvMAE16EjnykWizEXK141mpLeKht+fruYp2n7aOs51By/ed/Q
KdjHd9HFWnBwMoQGXzwD0BQgvkvQVYqhm2+VsBt6e95L6BTu5YOxo4ezWx3rU7NinuC7sRZrNLEU
T610xpr3bbiPrjA1AwlU7NZUmj4DQN9GIqXSQNiqaH+ykN9t0KIvZk07IJnRIbie8aakmUfJnjde
thpTnEwNJPXv0RZJlpmI3I7mGwC0Qrx9ojmCkbv92oAqu1S3+ba4WEUqngpkJHojlmiZuvwJ5qS1
cdQMA7BlnI93oovs3j7ZCu58NxSb5nF6rOzAzc/ilXzkLSldHgHvx11sjGii4I5urmePx/TSTzej
O2x71z+L3WCrXCrUQna1M26Vx8CF4LFLdsf4OnGFdWzoqUMA8CtngGGCtlpmzzgzj9joUaSsXW9X
SJvxsSVTp6A3A/KH77ET4buycgCe3KKg2YALAMGhEbaIUpKmKJNQYfbRuX6sb/tdtDWdadc6+UF0
vLPYgbq7Nubpif495iL+0OuqxnZyBqgHdpdvRFtyrO0cgIS2au5GJ98G7lqUfiobUjWYDiImA+Kn
ZHdAvziiQjMHAf5+roD02/9yNqRyj8omTs/6p+zWD6Q26Gfg/9wXI6Y7xMfwQuXiRrHbnQ/ZYEV5
6DMqh5NBU+aLW5QJZ5c8tqwtOs7CHIDepnO6DrRreDbtDRep+sH1KUS5/6xS/Fvs1T9SU+Gh/e28
clX8zPB6+/mzuXgp/huQWLkz3kX5n+xXrl/isG7+z//+aNky/zu/yauG8Q8TAxboHuTbJtwSdtNv
9iqsVoB0oDNwX9FnWUv+5F8WLMY/ZilHAMvEXSbVJLbLvyxYlH/wz8s6H5cPy6pS/x326seASpAZ
guACnuzHq0OKpiDWp4weVNjhxYo2kF+GzSbXm8O7l3H9+8x8z1b9uK//HmC5n/WkHWKPASQhfWzj
/JhP6kr48qefXhxPTa6ocWTRcU3CHskFv5olcid99/WD/+nNzNf7u0s19qSwz9tcd+nCXhWqdRYq
5aUpTys//7EA9J/v5Q3Y++7nx9HEgr3zdVer9riUIytLTaQcz8PS2P6XJvDWqX83Ao5bdYxHtebS
ET4bisLF/PWl7tuVn//D219mBf+XsytbkhRXsj90MRMgBLxGQEQulZlVmbX2C1ZbswoQixB8/Rxq
bG5HqlOBDa9hYQJc7i7JdfyclFqCLoqz2F/AOA4xES+COBjfWIEN1v9zXLx4eVf2Fvi84Tag+a6O
qd/cCkd+ChrcKFy3zuudxT/21/ZMbuv5s4R4aVwn7B5qdl/KvLyvBT5ngGoyDhjH689Zd3v/7CT+
ec5qvosPYY6yJ8B4PFxLsiMB+o7X01e5DOcAl8KpBVx8LauNgDB9kxbMvtONAkSb0M60Q/uuqdGc
qTJwQlUyIg73bqHNM8wb9tO21P98mBbYfZoxCRVhL+47tM1W4qYChqx0TkPzIJvHvnkYi+BUKtxY
OxshY/I4Ld6bCYRivMUT0wlXdKJTD5yKjTSlVaD/+Rwt3KuuqqvFWUl2nOo8UOtWhe2Z1mjMpeWN
4vWLSIYbz0O7Xjf8vu4ahu/RO9OSYlSAhDT4Hrv+VYDJKOfi/b6htbNHWVnoNF9T4+CqyOM0nvrk
/3UE/6+hdPzkQlsGab8CrfAUjCO+RH8w2Dym28VO041HmAyjnTAyN7MKe4ZMl2MTNMT6N83ENtzW
NLQW9qDVgp4kyUBo5w8PbSW/tOkWwtQ09Pr7RaRLmQkvhXQMpPbIdBty0AMHS1pu5BHT6Fpss7kQ
SUUguA74wbkA/mZ0d66jRIvkZQKfcrOmjWIWpwDhWpJpY1tvWOX0ewY7GXMCjkAvHicbnOoBwBGp
b/V/ty2IXqG35W5seE3W0aIXPVaStLj5A+3M/I3XIXSBaHw9lN7+BC9cDw8X0+owPs4JBGZikY5Q
8AoeKbLBgRTIbNWway1F4fn1M6CPVXtqhEiaKELnnEADJ2odt9/l81C0eT16HbQMyjU9urwShR5y
Gne8+3rdOFoJ4v+yAbSyX49tgSdXuLOiIErD8mZ9sZoiTtwPriXe197nrg8iJU5l3Uc+se4Dke9a
CrxQC2PAadx0zEcV58K7p5X3CKjW/+sa4J8v0sKYg6vCwoZyjkuoSkAgBDiUARzmU/jrusnedtV/
tc/MLg9lQyYKEW/QCwRSnj13/L5vbC2SHcIywaDOGhMaQImhAMbK4luE1asz/nsng37u11PdQ8Wr
bQboX0+LuJlBRurkuMBrxhv0232D937AliC6/h2mmNPCmVNlL2GBOehs/giZGxDnQklHsWchxo0V
cvWUN75Gx1fbhUvbsOwUMJQzi3M2qyM6V6svlaqCfVG9chJdZg4G1ItTtq2KJzf4WXn0BQTFGyvk
2zs9NH+/HrqD6i3EpcY5dqCUDPIM+1TAWz1KP/iqOAGT+fH6RBicNdDCGzJruWvLRsXJOJ3t3nkG
c/TGHL8uvvw3zvTqOkh7AijntVBphMhfiQKwAjcL5IMOtlcDOAdBykICs7YxF1pF5J/HrV94kcah
rAZmhxQyeY5jfRxx4eb3ZwdCexIy9hB0ce3lceigeAzFPPAQqI5BFyvdtXZ7gbZ2A4GXQEKum+M2
L7/WrLq3eb6xOpkmSIv4NABaP1h9rARpcxRSoY4MJPEbK4chDvWeaQgSJ30CP44ZQ6kR8jPHYYJy
UAaMGKRUN7qHTL6sBbsLyFNQCvjYUlpQ5Gni2vtqcX62gJECaeeGAxiyl65okFqlpJaNiOnt+aYZ
/bsid6BRmv9lJTzmEPqCCky5kVsMk6IrEBSlVwvLHVRctcNX7oAPGWJrGxyBprG1yK/EkkFqb81b
M1TbSBLeLnlZRNfD3TDfugZABonWmggsq1L60Cvz7lnSoE0fbUBkw1//AIjeyLu+tnLDh2SSdTUe
AQZY1WcRCmI3Xj3IA7SSvsviGaxM3yT6LLyvJAeKDkmhzkAcmHZ3DU5kfBJHCtV0TlDMTJp7IK7/
/EdM3uOIpGFlHthMoC/u5JEansECfCiqbiPrmmy//n6RQ4TrljSANGGcJfVHD8vRklUbKcJw/vR0
1IEqGh/qURw7Gsf65JO/Pe9dIF1IGH92mr8g+l4hvyMxXZ9nQ+71taxBQaw49H2FZBikxwQsSE3z
Q4KAvoHQaDJnh8UFZdFm6jV5lbZxyNBHTEanVPFsfQkBXx86eewWKAha8s/cWaI7TMVDMN2RoYqZ
IyKVLaBVuhX1yYFs8/VvNk2elmbS0mstO4eBOQiwYx/tNVXV8I3sYhhcZ8zH9poCdgjJ4bHz/y5w
l3qoIJSyc3BtHzENUGFM3VwBMSlB05XW30U9f9hlFZ1xPnNENgmCuVFUfnR8/zyxrQZ+7Rrpv0su
W/3hIlzCkbhVBh2tP/MO/u0h+YFFt57zPzO/zvHaQ7GATwVMr/P8WaHwzIcPlv1y/dsMXq7zp0Ms
sfczNK/FFYUwxAgkuuvWJzucPnhWeZoCP3IG3Mja80ZUGfycaekBStXt4OEsFwf1/Aypy49dmB+L
BHCJhWygFU1+pu0kugr6CTkg1XHGuvBUpl12NwGJHV03mGl0LS340OUtggQhMmQkRJUNx9DZqvN9
q6J+m+ij8dZtC7HEEOFsv025gIhTyPOb6+9ummwtvAumbB70noo9cCTyOY8YIYCtf7VcLw48cYTn
bWY0w0TrPNSDa4+FSj0vhgzwacr6I2nVM8HeonOtrfqqYS50Pum+qwTpFljLVeBRd+uHkecfr5vK
NLS2hbCcArmegOTOzvtnMkw/uD3tqsOA4+x1yLeB6gd7AH35lGVn20tPuM2N9r21tnFgAEeNqYW3
BmkRxD3b8dO0swLm6bzLqXJSH8KJc+yPLVAF5aIO0rN+X39xw85TJzABP+HMyqZbcIBNomJA+y77
vB411hPb6HVxW2xsDU1uqYVv4leZIx0X68RU/WJz+gjRDqhxT+dFiI0UZ3IdfSknAUTu1IICA2++
LcVyY5f+RgCbhtYCeF4KRcIlwRJaDO/7ov6SLVvnL6059b8rkY6DrUiXQ9UWiY1Z9l3q/mgSIEc6
/3EuHvoG+0b+4E4P03RmkP4oXiaWrGdAf5E3Q/MLO7C526qHrs76xu6Xaku5u7jVXEyI6iWfX1IQ
UEPZJYKWdHzd1Qw2pFpk+5kIpN9aAFpDD5fW7KWn7en60EYbaqGNTi4WICWh5R5KL64HoI+0Dgr9
hTSZ4qWv7rphNSGpPmPrDomLI8dmcsbvRZg9QPZ3NSldlo39sulLtWwgB6iyehLZQAjnTrrJcxqy
6PqXmoZef7/YtmQLbs86D/zo3iK/4Lhyh8a6jbc2RCjVlm+I+gRTSCCt0abu9x6eZRXWj2yyY0o3
aXpMLqZlAZajHOvn6Bz2INKyJOyunqDGkGf00z7zaCkA7Oy0LEnrxF6r7lVAPizhuG/1oHoKyLs2
JxTu66fY9mPrYcXgAG73zau77hwu5rVoUkFb5czx3OQPAIDfWOnwfN0mBpv/EdK6GJoNQd4QjqHt
2vmaU/XSZ/Kj5OG+1OhqYZ1nkH1yPISecnJ+ZChH+8H4Zd+ra2EtSQ85lBlS5E0+/4SM+Lem8r/6
sv91fXiDx7tanIYhy3tV4majS8YPbulVB4YLAdvOvgVsiK8/wxCwrhawFbFp7SSNEzvCiQbW3/Fi
i4VytfAb+VrH3qIzrl5atswxKSr3x8qdV3c2ZK+htoWk4IHQdiOqTB6kRa3TzZXVN6h4W5J/phWL
ZgfScM1W7d70HVrQJoNTkgWV7pigYtEOwcu0PE+cR+jDR+/+ed88aOHrkx4d2xTGSrPhGb3pR6sJ
v+4a+l/taGyU6ClEsdjNqndVaL+HfOHG0IaDwx/0+0XsFjSf+z7HW2OXcPDm6rvFa+zL0DtI3jF7
uKFiuWl5c3v9Qwzx8Ecq8OJp3eD3fVYWS5wXrYqKakY76ejlJ5BBuLfeVNQbMWH6Ki2soXkowazQ
IZXWLj1aI5/PLu3RCa5Ac9EG/XBk3gTqX2f6y67EVnuZ6etW7774OjVDt8FPceKumf0zkJAMRBvt
4LhnaJZ+32dALdgp96Z2WI8BHsQP8yA8JayPeSJ+jk7y8/ojDLGoY+IUYJToyMNVe5CCOdJDvehQ
4B6/RqXi+gPW3d4bWUXvuO0hIUMa5Ns4GE4+9KUCtCY3+TlZ+0soJGiLfsMLTF+ihb0LWUWWoSkr
nqrkHQgJ2kMY9BGoQzYi3vQhWsRPFVumMVwJ/auXcf6qoCGvrBbic7gsUPYn0W48x5DhdbActhx9
4rvpEtelb79PM7p8IlVQ7Suq6EA5h041caErGg95BhKSNKvUkyewzdl4e//t6daRcnMLEeghwP17
SIv31cTv+FC8Gxx2O4/yNM75RiIzTLYOmRsI49CZw62DQ4ZzYQendUvMc2/DaU3Dr79fxHadofkA
lCpAwA8WtHCKKnsI0N546hPb3Xe6/NN5cPEIKJSzCnqzqK835UtHh2eJmurhesyZXEjbevtgl7dp
VmOBTXhyH04WO/G63bjCMg2urd4jSWjaVrgYqLL+d5Ol0OkbZnvnm2tBTKeqt5IQhymSga4kWepP
68HxulVM1w5/fr8weV8E7lzN8E3qN48gBgG3y2fe3BVVcCDd0yJO3jJ+3yycGXxIR7wpC9J2M0M+
ciEu0tnTifjNt4nxLbClIdLImqcuvsYpnAqMpfiaPpD1ISn/7vmXFBfiQQXZja1yvGGR0wFwwziC
xXrOlxiap59JCFWLMjx2LTmKHhr31+fF4FBEW74zKxxkVsKhHJFPuJ4Ml7NrZ/XO0bVQLiZ/7qWH
dOoF4p4E44fS3dpomoyzftDFDGSt22Eji9J+0Td3iVN/tjrrMYMQiSAyum4bkxNpkdz3KDBKhjw3
kfkmKLqIgViKglR33/BaLE+kEDP34aMOWqZFON756HYk7ryx2JgMpEUzqyRgMxIbwMVCw1RD5gcv
7/pjs9JqUXVz/RtMD9HW5aF0J+UCYRF3I0C5Lfh0Jv4Z6rzHDNfr1x/xtoeCIe/1RKdV5lV1jVkQ
rPix3uWEpdiFwKI6Gg7w0iAPBd6+7gEyauSNwkRXgbWxBTe9+Zo8LlzULuu5afwJdygj+Za71g1w
OjvfXAtbxqTyi9rG/pcup7AuTmjpPY5FeNpncy1um6TPx2CucW9muSAXz9176Vcbr26yyvr7hVWs
rgFiOPewvEMWuJfZC0/ST9df++2sDNLV10MnvLfBQAEXaQbOj74AZxXOQAeqxiJq5zm7SS17wytX
S/x7Zw3ektePambLH9owxCUvOMOcwj/agbwRYPG7/iWm4bXgFW2jwi5D6p+oah+Fl8vbHn3Hucyn
jdT8duTStX3ochqyxS1sCmB4XJTsDmb71KJUTdviA2qvX65/hGGmdeQbzjaWyPwAR0PMBOnq+6Tp
NuxjGlpbf1WGe37RuTjYuJD+CrvxNhzoRuI0ja2FbVC4DJcncNAWUI8h7+9D5m0YXaM+/b/7AXCH
XFrd+U9bzj3k3Neaqf+UJ+1REi/+z1Ki9bp2cKWYjMNzuvSKHoYwSVxQVC2eOoyhY0FFnYIgQoxp
Lw5jkBbjKe2ssToLXIJ1x8Ar08cO7sE3rngMDqgjydoWNRaLwsAys95TJ7mvyI01yo3RDbtB9Phe
2sH+j5NI1gHmKeO0+rtj32lW3ee2d55leJhxSYGbeewI22DZl4l1eNmctVDzcrmMl/BHK9iHYSk/
7vNxLYwmG1fwOKa08SSGd5OkJx/k0ruG1oFkleqmsbQVICR1+a4VLurgW2TqhtnVcWOWzGvwgaL+
TTLrc2C5v7D7gyq3P73se3UthDJ/IBYYh9o48cEgR5OgOqDJbathzhCgOngMYu0pOEFhGEE4Py1J
GpGg3Nf7AzDNa8/kTt06VYGLZZVDL1sGUeVtAb4N7x2sv1+sfMC/tGIgSCyh23Y/pxQKiBB6C2a1
kV0Ms6prw6c+SM79AL04ks+Po4MNH/jX/TzYN6l/9N0vXl9QV0CjG8rEqWX1B4iK1xAXzLaUow3r
kQ7XA78ssROOQAKXYvIcNvJLAHxF6fgnDrrMXed+dKK+noHeT0QDoHQbL9OQk7h2c+elKnhpna/7
vWEGdGwd6E3zundEG9uk/ruamvmUzqB1CaHeF11/gsGHdEBdExY9Lb2ujUtRVodxto5NtQ+ugXb8
19aZIVpuOyXeXrr0VHe4Xy3ERt3CNLtamlzkZOdKQGN+CatD1ZJzWfxS7e+267cy/DrSGxsyHRjH
rTSH7n0o4wC36c7sRMr6BWhjGbysd/BhXqC06p0DMKwD+on19pRkYX5IXRIVbniHWvlBNfVzh9NR
6o+3Hn9gaXc7DA95Zn+CigYYrKHHaXcnuVKujjRqvT6umztcrYrE/jUkLXgnrb8IiF1R2AjqGmjQ
5R5YsDgL3++aeqbteZLOsxqYEF014FWOJtx94ObbcU/XRzctyTpAT+QpGzhDuwhJxNkHQho9WmF/
RrNlEbAb9FcK9FS5Vr+xuhlCRcfsYc9TVz2K7PFCuneA6H9HB/qtpM3f1z/H4HA6JG9OWy+og9KL
GWfhwRXpo1cD/s+D5lQpb8OrDcGo4/AoAaf10NVenIHP+TDky0Pnbd3fmOyjBaPP3QoSF8i2uQNq
KL+MrCJbr1I2pts0vBaQTZ4sfjHO6CHM5Hs5DqArl/fOuFWJNlhGB67Zve8rmqCnPQvBqZil4e8E
tP3x9bk1Da4FQoFWVjvo8O5kTG9Z2N5Aq3tjY2pwG12HpUvsvnRLdIP3bvFDLJ+UDZ04UfBj5vMg
uv76hoZmqmPXaCWGkcuWxaks+8OSf1p1UpzJR36Rn8ZEPYL8FmRTx8oH7dSYfL3+WMOMe+vvF8t3
uTgKiJ0CNAOe/QSlqxsvzz5OdbhxrDdZbp2si+EllKxBDwSoolM5D7wET3beRxTnE2sLGGR6gvv6
CXnOJHFz+FQ7sBfQ3v/tNpAqhNlQ29qS1lxd6I1VxNPOJXTxmcN7tHei3ApqeZDUl0UQj3n9GGBf
79btw+gNW+SJJj/WQtxDz27KEh8PS8ljn6hzAVbqfZOthfeEZO7h8AgX83L7fih9yCSBF/9EQiF+
XX+EYTp0qBvmm0ia4u1VIj9bC7lliXUDnYBHQbYC3fQILdAz6c0gC3K82PeTb+PiRH7THX3oS3VL
+OH6VxiiQgeyoRGvVTNgEPESlFFbOWcyi/tK+PtSFV2/7CIqpjkoir6YWDz6dhrLrvwwVM6++xqq
s3GBzrUaZQPzsKx/sLtOQhR7C1NvsosWzhmBMrQa8eJQrI6SRi3H0mdPOd3k3TA4v45Q8/OU0yVX
6O5X45H50Bbgzb6NEtWCeBg9sAjm0outqXmXLFZc+vnzPnfRQhZk/glbAL6Pk8LyQLeuQJA1Zu9S
0vENjzFkIB2aNqRQ+c4o7AKtbxLh3j4pvPfO0kcNf3Y6vs/tdYgaa8d5pu7koVKagBf9YYCMimyb
fQdRHaXmj8QpJwkrBXMLaW2ZVSdnhkyJzHi7bzXTkWrJ1AcZ1F/AOaMgVW+R6mOaumcpho+7JtrV
AjewrVqqEhQglggePPCxl4sfhfClfcOvYXeRFwgadRvOJYv52JwVyFVLFtyQpdxYjE1bDB2pZuXo
gkeLAKKrbG/Dzuqgi5pAGo9BWWS2/1r86bFCUJRQXVnJ8NDZ3mQbz15rPG8soTqSLU2zcSjWEJnp
cPIUqdBYUHwba/bDZcljXaotLu/1AuitB2lhrizb75sZ30itzw1/wkHFbhKweHxRyzfX+gx9lmzD
n02fpEW9jWYSqJB0qHzQkR+XHluBLh/aeEhFeewoHY6gU9gq+xkWPVdbur1gIFO4et5oTctH6AvU
T7PI27hP1XdC0n0gVaoD3bCqKuJZoKHh3HqufD8uLb6re5HqQDdbAaqDAGUxaOuf0Fh7hGDozfW4
MawaOqqtF6TBznxkMcUuUzppDGBktG9oLeIJLkzzYMEkj3xpbhbbo8e2srZcyDCrOq1io5zB6RdI
8NgL6AZx3soUf27y4FzO1YZtTI9YbXaRU7w5mBPZ5VDTWCEDvjxLlCjyAVgs0TV837Fdh6zZawN1
UmO/xNL0k0L59Bigg6Kbc3vnA7Solo2vLKfFNNRMVUdeJND7APzn55xb4c/rM23Y2zhaOGcN2EIy
CqasZmihYz9b/IEOEAvvKapB1x9h8lMtiNvGVmiOx1xArdQ7JShuPoGSzvuxa3QdpZaMkk6jDWcq
pF8fCX/HvWbeZ38do5bMKlP9iLHLJvlJ/eVJ5dkdn/a1U1AdotY6dd3kKU6hUFZSh4mUNQhdPLkR
Agaz68g0RS2fQPgHBRmX5nZUqHYBJXRO09N1wxs8508D6kWIiZYKvD7a1EM0sLZpESnwO9icbpSP
Ta+//n4xPCtKjmUGtsdaYx95l8rjxOZl357jD2HFxeiO0wCZ3cInBRjVjnVBx0h0ortp5mSLO8pk
Hy142xpPGGyGHNqQd1kwP4mE3HFcMl83v8k+WuCWPPXnzlv93s3EU9hX5NNQTtnLvtG1mC3QoBhW
JVxzcaefTQlu3crdtyLqcLTCqrAjqsHBOHRjc6xyaKd5bVNsbE8MZtHBaL5q/ZS6MIsHcicstuV4
mNjy7bpVDLssHYTWNZUcVIMpdfOsOLQz9O2C6uPMgtsFBx+Pzc/5RJ6Luk42JtngQzoizepqx88t
FJISR902Bb8L/PFsuWN0/XtMxlofexEFFXScJ7fC94CeI8fiNZCTP8px4+VNo6+/X4w+qbTrwxZV
bcYAGqcQw0L/brJznt3Xg9NqSco6XWu2KU0jUaa/vdDa5/w6NVuhWLYwhVpCMst7GyyYyVxvHAhM
E6pFbWZ54/960Bjyk5X4z8HonCHk9uH6hJqG18K2UmFqJQ7evJPDg221FOxg4jfrEmeX2cFx/Nrs
InVb6VXo7vaG5TbMM3WwN68p/mxc/32IgQbS68E9a+Yc0HmcM10FcbHppaHWIRnJWbbiAw4dh1AE
H5L5wwifWoMut+UCqTOGA4h3xAnrYZLkd9kK1DjIbetwqBAm56FD8moowjVR+QHbTh/SNEMbDQV9
n0/91knlbWd3dbo3BZlIFgC3EkP12Ts4pT/chd3Q7VrLIQz62jJBqFhe18DHlGMCWi5xq/D5e1zG
1UndMlGiULZgaOz4zgmoN1nenAsuN7DOJrtoScD2gbuEyhMcpicPklVf/KTdWmFNY2s5gNC2rEcf
10LuXJTvsDMGx3dZb5E8vX2EcHVUWwYyoQwM0LiUC8rbPqiBPA5v4Pq/i9zf4sN9O15dnd2tTj3u
odEN1mn8Mco8WkYqxD0IENvpxvyajKSlBEVAveFOmIA2SX+l5dTF+ZSV+/xSR7VNNAuafMDgWTBE
+QC1vbLZSMIG0+g8bm0+pil4uCnuUHKXHaCXByHIilQSaPkkw33vLvfXOd1mlYjE6fEYcPamQJA2
gODbxXS0e3QtXH/E2zPg6BAd4LtcK8AVYAzGuGOYtA+Eb3EPm4ZejXexxPp21dmNC3LJZSE5LvZT
BxCgflPiGaP8Ox87OkJkoH3jNxUoSivsAg/B3L2z52RXXnB0dEizEMIJ1Gpja+g/Anv81PjQWNpn
cOe1VTiY1Tsxgn83wM71XCrgcthgb91UGdg3HR0asuTDUOSSIhnzLuA3Yee06eMo/VQcshlKpzFZ
uvqLRTmkSavQmTgEmpeJRyObsJMrOehkTlObOF2073O1CBeS5k2PHtBYKeLgSghd4vkyWhvb9bfj
EBH32pi228xZ4q/gAdHxISZlMr/kk6PeOT08b+Ms+XauRSy/fsgwombYQN475sFLvbYqkyzqQ/IR
pcvrNlrf9g1X1gEd81wQHI4WGre0P8wV2Go/exXkYH+Q7Jfnp8fKsvbNho7lELXKc6zVNIZ20492
4t/sLqg3xl7N8dZXaOE+1n6VuBnGzpfvU/O8oJzI0FrYg3YUQvVRP20RNpsmfc03F3kl7/PKKxQi
KLPqv8C+BvBte4sj+F/XZ2Md5q3v0BZuNySzO1rrsrGez8IKMk9yDPZFvw7NK4K1970HEAXHNZCq
wUYZqJZ3Dq7t3+fFtq1J2GBt9q0fgNhDqDOttjSwTGbRAnkEUQJ3vZnGvWJ1VKVJ96Vva7Zx9DCM
rsNQ5Ixr11HBeUhrZ4824acQ13cbWcI0uBbA6EAaodrVwGESALP96WAF6caZxuD0OgxlVAtJcgao
l41KQUZxcVOzyPYfJ5YehOcfXJVvICLfvtrAbfprrw+GRoCtTsBCyNEPBaSqD94o1dFuADy3cC97
wFVh/f56DBhSng5BGderpiXDYacISnWsa/vbJKxbtGzkRz7RDQiPaVrW3y/i2JsgvMNIC7EO1wcb
15RiEQKH4/UvMCQJnWJJpirxF2xhY7cNP1uki+oUip6ht2vj6ujwE65yX1LfouDImI5WLp9oKjbM
YnpzLYolW0TiB3jzwM5PhKsjL+mzVfQ/rxvGZHUtjjtUs5i3nmO7iqqjNfH0NqsaJ9o1uo41CWbb
gWgcjsDFGPboAe8iG+CW0/XBDSGgUyV54BpHLV3AYaaxaQEJTbzkriOqgYx3W4fsPqFF2d5wZqst
FO/bj4RA3GsfbZqiE4WDU9zAu1/Mmp6o8CElT6vqQNj0O3W25H/fnnVXR7OnIc1F1aN2QRJZP8/Z
T79gUdsxuhHRpvG1YKv8FiCgBB9ij1WcCnbLWnGL49e361Pztle5ehcKpYnFUwmYwiTL6eDO06No
7O/Xxza9urZj7lI7gQIrAqJn5cOSOZEY5Tlzt5RqTcNr8Va4Hm8Vdr9xKJyT1y8UIvaQrgScYKNN
yeRDWsRBvD5Ucw2giGXV1bFj7Mmb+1tf5tEgOy+yq3DXsQUSwq+dtbDFMEwN5nip3fsmsd6zKtza
Wxg+Qm9EIQ6VFipeFEWe6d0U+rfUJidJ0j+lMB5ucRkbJkNXY1yqfiEDwSe0ubgvGb8bAfAOamjd
7/Klfx137TToKQUaxZLqQRX+Sx76H9Q87qvwu3pzBHTjOtDWwUxyml+gFRPhhv3v669umgEtgj1q
tQL8uEBRVGcmIMNb2e+w02hCcZdPv64/wxDG+sEX4pUqBQkMtBtqZ21pXE4WtA82qhmmwbU4dmlS
p9LHOcoLi/o4O0Hs4259Y2JNg2tRbGdCBUkNx+mS7IOXJw++VF+uG8VkeC1+cVVGG69D/M4pPbKQ
3fZeIKM0zD/hJHhTl9muhd/VD7NlyQHBBuYdeBLnS1hHhT2ceLfc7PoK/RSLhttMdh00UEhj47o+
y/gtdK2Wu6QAsbqLO14Q3vdbhVWDyfQT7SCEbJMBUz1UikZ9yvxjTcb+NMyhOIAihmHv6jXR9S8z
TL1+qLUYqUuy2o2X4rkv0wcr2EKxmL5jTVMXW1Sr7idRJog5F2CQJSXRjFb0QwWkMXecm3GbVt/0
DevvFw8KUxS687UCM2btA0iGHpdsq6PH9A3aedZS6EctQ0w8E+WXlZ6Wt+2LqOS7pabAlFkb/mX6
Ai26aypR7uvWUu5kReh1vZ+xCO2bYC22mdXgZsfH3igh4HnlQ8cO1jxuUV+Y7KOFd1UkPgldvLjy
bqzFuk3FV5qS+2T4vaXKazCNfrgtcapZivX6hTT81oXaw0EWEMm9bpy3j2quzgpMAtfybVxixuCJ
imQvIlSPOmt4WpKNg6dhSdaPuMjYhPm+i+pUyH5483K2gUkc/S0OaNPw2g5b2hWdOkivxCA4CQ8O
OpeRvcuj7PONranpAVoMV4E7umlDIXiW+s9AvJ1cm8dLlW6Ui0z21yJ3lJJlTe8gr4ZWGfE2iUfi
LQcQYdwEI9sXAfppNgulVAzyXugSALFJPTzVI9sXt/pJdnDyLnVmFI0IQZ/iMs5PvRp2VXVcTwtc
kmUdjgowPa+Lc5ijhj67mwA3Q9x6WtzSYCzrIV/zWim6D+4g5Qsb7eDRAePPOYAG1THp+n2Hclc/
11qytNE5uJbWuHvMUn5To+WHh1uIn7fLSK5+su1kOnIbQG/siIrmmYBG6A5VtuS2ytokmqVKjonX
JU/O2G/uVA3IY1dvqOhDC2zulNAYvYMdmQ+VW6PSsxafafprLsC/X37H5ubQOnJjA2gIFb3HAs1S
Sxm4HQ6JA3lxMv4YTPk7sZRPyO0bgbIedf5dvHX1TovFCzslXMwT98RNl/Z3bp99n2snDsb8Z81x
jiAQxIzKYed9Dpz59cothU1CovBRI/OhB67ui0bdXk/tBg/XOy+8KnFIN6LRUw6lJIe+Bm3PIAbQ
SmSJd56K0Y5gTvHj+tMMq5TejAGAUOqxBA01pfR+Q4BHRT7UQTdWKdPgWiZYGLpIeYaWMJUEsXDT
x2Tap1Xo6n0YnUqtmgoAXVshnTs2JhAIp3wLZWl4cb3/YrBYOUxth7I3KL6gJkw9UCeHQ5bFu6yu
d2Bk0J0qSdqjNt1MwWEtTkvLbzYCzvTyq2Nd7CpJNi84OgPfTSpBHxoLIk1gZNjHPeTqnRdNMIN5
c4RpagmWMwnYGTAwYEq9bhhDstBpgnubFXneA8FZ0e6HC9mDAymD27opb4o62wfUcvXuCwIMJw8r
bLvnnkUTuhIOmZ13Gz5vyEV6f4WXp12QEdwNNH14Rjn9wQ6WHrpPaKxHdJ0s3uV3rZW1PyhNt8gZ
TDPuvJ5x3veSCwe3BBSdqh6azKjaijPDPmoVK790plbicgk8tQCUQyGoy+zPac6bQzIvG6nb9Ora
eo6r59TmDsCRbg6djqBr7ONI6p3Fh391USii5OQDLsBwocqgH+izLekkg6f+q4tCAGhSljYK9mKI
hjB95/U8str8ICD2uuFLpmdokczFVJbpZOGMW+AETfMQKrX8c1k6D5YkW3Qthhl21odfpIs5ZSJU
Ae7qKRmeJB/PY+2dU55snbQMM6y3VtRV6c+pTViMAK4faZ2OcQfyho2EYRp9/f3i7W2nH11P2Rjd
GTo0NcvHRnTP15ORaWz39dhLrYoW8k1sJWxRd7jnbg+JQ7d294Z1Xif/FV7mFi5E4WLW/QQp4okk
70CZFuEEl+2Ejbp6K4VQ0C4UAm2iQSW/+6OHqozK+tN185gcRwtdnJ+5WJoKt6B44ZvZm/0vfg5E
jsVU+GnXI/ROirC1eNkBjxZPCbTB3P/h7Dt2JMe5Zp9IAEXKcSspfWVlebcR2pJyJEVZ6ulv5Ky+
W//UNNCYXQ86O1Mij4kTJ4LpczzToyzN37Uqn7cpTFTxVhWYLbVVvA+xqzT+Uajon6WGfylKP69S
FCZRDQh74MBM6maC2i/FfLvF80o9Pr22hm2Llm/jOkobFXyriHoOFrjkSm8XT9UussnGtuTvtIfY
582LAfVM7Y+okAs2LWlRNmTL0B3nySTmv7uJ/2f5YurFUNg62IwjLzdV1FXguv/l2h1q+f//Ltbd
Ulue4NNV2+ecBDsL459F600RDPd/d9g+XXc6SO3wH/SZVn/4p+4A3+Gh5H+CVL4IJ/+Qt/4nVGk9
1jzCHYRAAjlJx165+ZMayVcf/SlL+3Oy8PCKvPpFcXf96Dj5k4ToVx/96ZZzwRUZOqSHYeF5Yqqz
CMzfdTqf1y7QekZeOCcAgfS67xvsUM/mDcJyzr4J041/OJdfxNnP6xe6b8du7QagKM6dVHEelwOH
QI8cy83sXv776HzxkD5vYQjRg7hSgcvVyjj6CMNRvJMmcn9a2P7q4z+naF0Qz1sqLN0RdmpH0qSl
av7w1b+oV8k1uv/PqfTI3Jq6lddrO164q/2sL6AkZAxL1z45LHPzi8hQ70Bd+hNn7Ks3cv2Z//NP
qrYLGWjdoIiWc/De+IK02WJ058C7ovENr9pBpl3d9nf//Xa+SFTk08Ue2mKqukkAxknEpeE2SHup
nyaw7f/787/AcT4vZ9iITZMskcmh/0SelkHOJLcmhkULt5Ac23TzEnqpsmuvs1op7+/cselnPVWC
Yi3sS49togoU5IWNP2B+koWtf4+Hufnv3/bV0fsUWbRreV9CgnATRsqmI052KuLk7yyWGPkUXEgJ
hSn4vyIk0uhV26HOfL/4kyDNv391+nkxhI3gunBRsE1npypVEb717Ks/yeD/+0unnzdDwKvwSmjW
4soTdgM/m4vP1cFr0CXNEXZ7WbcBhftPjPl/P8H08yoHrKKWgg/Xn+LsQQYGtrcuKwv/r9Bg+nmX
YwEFT3k+ONtDA0l/cOaWB4yDxR8ICv8eYejndY6Ihwk3VZ9ADFYgOw3XF6HKtQux9dLMcxpHldel
JfdAXYRyZHS3jG1i/zBe/eoQfIo1pNdL0STAtyAKF8KNNfD4TeGr/u82iennlYyV9wOJiyYG46yl
T2MYmssC9tyfmN1fff1P1w9Nsai9Ei8+jmTWi2RNe+P/JS31s8YwNQOdhcDdxluocifZ0Qj5Jyre
F9/88x5GFHm8SRw+3OdVtyVe+21Y3Z8QnC9M6OjnVQz0fJ6dPHy6Ra4qhjUT63pB43EPCv993GOs
XYpfXtEdu6a5H6BxxUrM3owHrUE7kPTKr7ZwkK6l92NU5v2/Y+UXIeHz4gbUTTojQRfY6NFu/xHm
scOhKjqynVvXI8VNBx+SHn+4Vl894E9FQT9D7K8UDUh3ZHLYKE0+roIL//1Lvvrsaxz6nwy9aN81
NeFYwdcF3KEF7B7L3A+M/4cndf2O/7c3op+lVvvayJp4eFJE2I+pKM4yonlvkouv/L9q3ulnbhrp
oRjhJsTnZSnKzFu6Enso6k8Y61c/4BPiFpGW66VHxBy9Kk8q/85fp8fF1ENuaVv95Vv4dPmhpiYC
6qHnqaZHxuiOFvUfprsYFH8RlZNPqVfwZCViAjbvBclSg6wfmCb1WOSDaEfIqbbQMxxmUGg9KdTB
YasKwqCBO1RLZ7Z07Nwetq7JsfHc+lwGcb0XK+kh4Bivd9BBknkpYroR0RQ9a9O/Oyyg7Pp+KC+r
W4aTmBnkmcppOg1gX14ayvV9XUELvhKJnwZe5V/CXoLuxAPijnGdNOdwMu1bYNtq5ydSXPQ4IX8M
Jc2GpF12mNPps1c06xHLfCaPlqq/t0sNXFpVcDrD8PS0TivkawHqV/PNiG8NIVAseycNuLY6qtWr
36/qVsC8LK17ji59iqE6kQoUwDJLBPVSVhP5pvRVdIRFbQ3Temj0pEEMlwIYpRffinLUpzqcWRbH
vXdpgtKDiP4w7ediYHkScXsMq75OS2p/+wRc0tHVPwqF0eJcLV6+9B7ZgM1U70zlh5nxuh+Rt65v
K4RqN8b0NuNytQcW2jXl/urxXHamyfxuvgy+aQ8eV/5N5ftuawc4SXZeXd75FHxcDqJMTmfI4FgW
V+huwwN84C4LhbUlxBiqTE9zlS5CH3mo/J1LonVLMHr6CGYz7lgX6XRqTJUNCktvNqpJStaIXBaw
GYCgk1MFJaOcOh3nQG7vaOU9hksAsfpJfJex+W7rSt8sYT1lVE3rLuZObaIlEfswTFzeuYI26dwO
7c4b0WEWJFRwo4+Lfdf5E8a6dZ/Tfqo2yaJFGk7OqLxbbbNtKvfbdyu/oy2aU8iIrkA0ON27jpkb
aKTWlxZ637ifbXiwcUczEhJ8fSBU6dA7sBg59uWZ33i5lInd0Wg0eaCx9lGHkEBipsfIfZQyX9bq
ZQ1gGP/RlZO+KLWYXM7s3g/dAD4bdjvyyF95xpplZ9Z1XFJLh+60jqpwAFp0lEo9CSjJ12NOsMSy
NU5bmfqo3rdmSthGxWUN0YFJD0kqvRJdEGgX9QsqoVXcrGE0JKfaU1Lc1a62c840wWNLXBnRNJ7r
YT1WseJTniSlG57rtRkWCHewkvf52hJCbkzol3j/2E/cEUkpyetuaAo8Y7hOZbWJKcubuVbttvEH
DCiEKLsfSS+6dBkZNO7p3LWvgACqZdvgYj8Jf6jm7RQ0ld3Ublbtca7X9QPPMDmrdUxaCPU6KlJ4
ndNzL5ugOk3WJ3460aS7c6wpXg2EFC+4XqNNAwnTvbR3UE8LxVw9wxh25XlAxrhKHY18fzP0rX33
Z169wpNc7VVlfZZN/miTdDUj1geKmdJD3UgHnLa2i9vywB/JXhSGIihxXWG8AyXYUKSRH0zJZhLF
LO+gYGDjVFibsMwtIMRDBUay67SG2p1hVAVZQaOebxwwrAu88+Y7zHv9Pm3HaJHbGP595rZEeVnv
Rj03NhNhMfmpBxpFC9chODbmnHWsflwqXtV5Xc263o7BKMy5CQxn27LoazRrq2n8HPZ19plWA223
0Rr6c25xk/oDGiORpO2ik/6lso1bt2JWIb8NNC/0a7j2cbkBQaDpweKAb0eV1hbe2Mcl8Z06QIqK
fugiTOanIGIUzxoMW1M8NW1k67OUdY+fz+p+1ilcjPqfBSCS+UlUaxffCOaBDdrwKXmGDkwRnzte
lCILdNfFUGEMZ3VhtSkpOls2idseIDxNgxVTrdM4zNFNlUx1McK4lenpHCmTmFdYJ/dDCnk+tzZp
BVUl7qVDNKrl1cUkUQfuYOyNG9jN62LA9vL1cDOU89DeTckYqu3Y12sh9zVkIcx+QBrw7rg/62hO
aYnXV+drrA0m/kOnmP7o5gljuDS2zJ8QiWrnbA4F5cZ/agrJaC5KdLIbb239+mphTEIsqrKY4Tg2
Is7LQgevXUy720jSGlLRmF78oK5nbI/vENr7SgQD2fSFsGsWdF6FBLOMUJSYh8achzjxee78shF5
D/OdJu3BfQRo6RNyYXGAoCTjzsyp7dVo86SMmMybAZK5O9YvkKEEN0ItaT36bb/x/WlQKaHawHto
avBhS1voGPLuPc4cSJBzfNRmteXZmpm9zTZyIV50SLFSiJhR7FthpL+7Wn1UeTXKxf6oyt6Me1Ot
q0qnEl/nJpKTJt8WTYzNVEGlh3kxoOc73NW6PFjsJwz3CpazfWYHV4c5NsSTOPXCaHyTdWTJ7aD6
WOwSqJi99BUhCS7wwry0XpbwUXZuYvtqpjEc9UZHTi4WsckXFs8W01DlUE0QLuMs8GjssjCmgzis
TTOyh3UY2iUV7ViaVI/FOB8isQ50z1DI4dFo5vpzYRYFjZ9VaL2LpBhlKiLTxGntQUj+1DXc+Rth
dOs/EDMsYGeJqg+3cCvX1w3LJWnuXKBMvTFRXcWHcImRw7vOzaATVJ0wBwMd7OKp4JyMWDRlwfgQ
G6yupwjlHMKYeuyaJ75GDckW4H0JBJWXCZspll6njcDWxhmxOkhaXCGJ4VRYSHixy9E3YTrCia65
zCJMrqXdNJh75ofLdx0iveQwJxrDnIx2fQhC7BwhnXJTv498wNSdAPBheankfC7kIIOMJ8PSAM6k
zGWMzAaWqxM0Q7aL4txhB7guoIbHufc7KKCOBz3GEIcutQ734g4CqETjjMWt198ymH6099BfH/t9
R3r+VkbEp69V4kEyMKs7ZuePZIQIB1zVwCwtTsm6tm25gROjHc9VZcJ2O1U9JmUcIZvubQ2HYkiV
S3++V1db+gsLK82yWgixQLDXddW2hnJK7HIkE9/M+RUugCR4N5egdLiusF3OfKSDrJn7OfyJLNcV
27iynjiiCOdtWkCPzAepSLfVexhoe54L5SS+Xtsm3xs+W7OLsMKgH0B7kuu2WIaO7tckKmwaqYTY
e+dbKHCwGYI5G6B2EO1IFkbGLPRMn0BGChsQD7PoYh/dSg8JYCODos2tSBSoo8kYdNciEcVEaRL3
q8Xwfz2xNgavgxEL4b5QVmVwZOXkmzGzi3UDrj5BNLksUEeKbnjdiPuopU2YG6hqjOkKi6sWKGw0
m3xMLCvPXsXjMfMo/sKZxDDY2q/hANWRYDB++Rjp2X+2JQqkXQ3vaX/HDeva21bB6SBtbSBEBtNJ
v4cJ2BTOUHzu29imznejt2N2GbCbzSrq0qSaiygbQJUC35YkfAWz9KqFfUap00/vbWP6/gaLDl1x
qGjH5Fusk4iBKVYM2CQPYNoNAUZvaXaI/sYTqVptYrCsMEbDFj3FoH6ZYHBJxkcHhEyvtWfS0R98
cnSFJEhDk+v0RyCQarbNCOdy/PN9M+d9MSdN3nWCwlpvxa5rlRK+BP2eFjD628IWsSRpgbMTPzsu
MaGIPKWLN1YiDx4AbLkqq4rZYT95xYpPJmD+GGUTbuVwk0RxwNJ4FWW/ncbAm46oFFDWjbWJ1KGA
/XW3pQXzmr0vjbPZjFEIf0KVsYrvAesrxObQH3D+VWtkB53cOZFZ0851jKKGTZXbxWPvlYdpnqg8
h7NfXEVQUd7el+Ug3K5AsT3vqTWRuUA0uWY3yVXjY482RKg9jy2Bb0HYjvVPEzeavNIhseVzBY0Y
fl7ViCFbBnWddvoIrGmq/VpiYAqXKI+5na5Jq38MFWvabTnoUT9MLfSBtyWKYZZ5LrL9qVuMqhAO
RM9QvMZ9hLVqKUBJ33IReyHojnCpP/cEqTHzmaur3ZTAlOrQxlHbnXCb6+XRyXokWUEwYsGxUJg1
x2HXhpnPezvmNoExw7ZkRQWKMkfDt+W+g9D/bPqZXIWvK3nQox/zVEylJRsRg7p3KVa7BiJtwhqF
qpmnpX8bw8QUKaqEtnxY+4nzBx2vI9+YRQQ+Wkm7BJnVQf8c1TQZf65dUvogEXUF6jClx3HPwjIZ
c6is9f3Ri4Rb70Llpj4Tul/Gx1ZAOvikIcA+Zv6klhvSy8Fuo5h3d2LVykuTifD5VdNSRvthDQ0s
kIxkwy94HI4+XLmQMs68BtKZ0T5O7mUZDmq/SPBr82KR4c/A8YIOGeQxKNBOcKeC+uzxUXsHzx+N
zBBTtczbIBQKpMKhis4MpC2O6r7s5w1HcJzuxhC/+RBCUynYhvBKaL4X64zomLNEBS5lahVexgqP
lDl0dxVDw1EPiUn7Ti/Li4lrvLuibGm4hZRI1e6AAbjwhBQ3+q9QgIVu/08zxKxkGN/OAmWvn1Tg
revVa9uP1es537awINVZX1+VDQMG7J5v6EpgBfU6ShoGINBjVWw5UW5rup9Biu6rb/U42WbE7ttE
IW4Ewx4S5XZSbka7u451RiKIKGcgGQm9icuJ0psm6UnAUxRCyrisxycnG2GnaW1TGAAbRvA6Ghe8
oVITHcq2ri7lzxarNF4+c9Mv2wkWuGKvFO0PU1XLCFIhyBzvIV8sf+fS0v5hlKWKH5SO0US3ZEB/
xY0/5TGpyC5G0dFk2NgPdYbePNnjLcQXO3bFBLYbXe942+r5gP6L+KcA1qjFmXtD95CghJeZidt1
hVyLY9CimtjUXbye+bA8mdZxQyn4vFkABUF4Petufox8NdJN1Cve5LofpjSmisVnWcimyIO4HRT+
uKPx2VelF6WiofUrLlpTp0Mj1Z0Lkb034WIbeJl0qr9xMgZ3x0Se/A4jGtzEAHAb7C8izBAySIZP
7456/RvyPLJegwB8iUcLFh/4MzNJZw0d28FVVm8jtog6j+LOkxmfWxCFkXWcvfVHNvW7CfatXdqq
OaZtOpI5amHREgvLHrsJWqqpV1spsmFhVxsltRYTPNKCwJIpawQSfuapwr+vksKAtRPS3yXtsTw/
0hlYFA07emcDEy+bccGkMzUTaSmUvLs6xO9XoQVdskHLIW2PnFBpgX6KdrCb2ERByUqUn4Cb7ltI
osOoTcSZpYGXo/iVN9Ij9BLW0ZTCRC549crBVmm0BB26STcHyAtjWW1KXG+RErisARcJm/DCgipq
s7BXEO3yWjOgODAuQdcejuSIwLA+QykhzFZ0FE3uZq/eo5luxLZDF3KDhN/vuCyWX0M/fANqVu6D
SVfQgCVmk5DhmXfhZeibYltBMfmoSpjVVk3lo+iFzWBaiNLiOUYuTomEI1KOeji+MDWsgMfA6lAH
NKcWtj2SRf1lnShGdF5SwwNK1qzKzFwAfVi6N/QDd4siyeF6Ap/EurhHf20eZeQGtNqBvIskoLCa
9q14X3DsjsCBxiTrbVPmSVD2D6wM22fMilu6AfIJ35CRh953Yqc2G2V9WxD03m0Tk53fmzVrO+we
e2k3CD9z3NEDdBBFk2KBvnlYnK91SqCUlevKj79B13HOsQ0VPuDV2FtPFwt2cjV7HNUkf2LeaFKr
YA4cgYqYOoBRj/6oSgZj3+QdbuYkrdupBXeNyjQekJN9OXWIEG0FvwA5JjkMk9FocalvG1agrVnG
F7G0Jud1UGS1hSXRUQ9ueC019i3zEh5xRXbtMbN5reN8GQLA+R1wL97552icN4VoHj0kjP2ELf10
gMUZlHA1tJqW6TdLig5o6nSUSXi/aMy3lCTolnT/1Cp9Ik17ItH6JljXZIYyGDz25TEC2rR69Nci
xi7DwdzZWDwOfHkgsbzYYjkGIbqlqoDJkT/px6przijynoPCXYSS78UA8gRDMVD+U3aOaECaeXgc
l/Db9S97lU4yp/gDypnmHgHvGIfoAlY6vzUh5P2R8HQeOQvl48buZthdZBp2eV2PVs8bqpy17XUv
UUZH4ELuVCYkPixVwCHPGIbvLIFCSGrDYcm9wuxq7Z+gMf7CpHgsfUXTRHkvFeEH3Yc/dWJ8MAkm
DSmd1WXEIFCoyYfTFwbkyyBuStYIjLhQUCZ63tcDbpoZ45vSrWf0h/codQClFDILJDvwucijxkP5
AhtEVpSbwfd/xq58QXv4o4QExzz1Y0qNPAMPfSsS77j6eL3YS/w9aIxSJdt7jGRR2XwARzwBhH0h
Pjt5DlMj1T9JgVkuEh8cq8p7QEfIidG+qMlvI00GU6ois9a7I72TGSD0W0H4funXR/QMZ+ASb0XE
v4/l8MFI+1yF5BnwB8xwktehBH7rDWxfh1fyUnWnJ/PE+2XKWNRgil/EFp5nPnY/gnajEgAPiyyz
stG7efA+4EjCUl4ZfxsFVOwXb0oDVp6CFtOvyqKKgtU7JOiudgSRTEvpbQsbtOlakWdNHeQJOyxx
mYOGbQoW3qO7NRk2ug62SABPuuGnsZWbVmNQyivvALgWiaXat7LYmREmgQAORgRdr0h1YjNwvVi6
BNrfLhDSVPPaI3rY91biiTRRd6xmuS/67jFc230IgBcZhkfp4nSf9XF/XEOxdaPeTP7wzcDVg8Qz
wgfc2OAWSpY5TCe4QAZN8OijvkYUOQu4wxrgW8VoXoH3f8RMyw0byLcyuKYg5u+F6l7QJEVp58at
xmcRTGj8JIZLwLprzZhfnztU1U8K0xpvDlJh5id4PJ8W8KYrTAeqFd6eCaxK5yTe9UVZ7UPZPNq+
floA32eg7auUNs03Hz7cYwR2emSi3eJ1tzEtsSHqimMp/Pu+H9+ThL2CW3NUSfnMOEYrVxdgb4l3
AQp+ORc3oivrVCbtqRZtLuJ2p2exnWX5Axqum4j50E/jJ84HZE0IFmYRM1lYqH1bLA8wUksywGW5
1ElODbq8EP3zXPofJem6VLURmgAwq1KN6iuFgGUFoGfWOTH9s6+qGuG6kbldwzckgYeQTVugqm0q
wE07LG69CBH+BH6zgwnVQS7JLXfjb17577Ysj0vZ3wbLcon1uqaxRAvTqq2FPVtCpscpVPgzuffm
5bYS5GaM9c+llzmEHHKBJAWMcHqtAwHHnnaL0fMF7tGPXqR2ZaNezBodq2qFPhl82m38gF7VSyuJ
RBza6IXoYe9F/Aa6EE8cAlPVlNxgp/LkwxaaMIhuEhX97vxqX3renjZiD0D0RnvyqaXjkbsqj6h+
XFm0bTD2xdBus/TxvSndj5gPuHkYe2uM2NOFsDsfuTF1Um5FMyXZ4HW/NV8PnVnvGznRDHntoR7b
W090t8TZfXy1PBrXGvR+70AtmloEs4coWLYAZc5llFTpHJD32p/v0Fa+FZN4DNZig1ZtX1btm+7W
HDpzKHaRGRYTPAFXOaOOGtKqmn5ZnPdk9rIyWB4XaV6VE8dG6O0Y14emijciMUeKYrOmw2FOyKHj
7DxSRA9JeQGctd1SWuYh1bu1hg+nN9+BhP1S1T1AeXJDfQNavEKvrhO2RRJqMizTwTDZDPezV5QA
RQCTgnYbZAzR9/rWwFo+wFFogxbt3LXAI6twfBvIcm8F+zab2qRumQFwkSOBUexSNjsfGH0b1qCu
NA+QAnjTCJALHw6TZ/PAFrj/6i4ecFBj5R5iOZ3CGhsGZJUVom+yb5bihI2oHFD4Xon40Yl4F/fF
RzfOF4+2U9rb7sbrprOwzZEE/oUv/BYLTbers9+uJ7ZXNKN2khu1NjtvAMrS0WMysGdVDYBZPP/Q
6OoRFKGzm2WThorqFOtdMPvFzK/z6UFx9cIW9j4k3pzWJLyTWiL9li88Fi+o/W85stKysLyi021B
xVMH1qsCrBKafpNM075GIXbd40ryEoUIXDnVJRTDzzIZPvBGHlHowAdg2MLX9OesgVDM7XQxZNwX
rLmfW75bx2C/QpQXsviZ0+oG9oU/li7JljiANCQuBtfBiTrRZ/MIEnzEi6dwLkguEnKZhvhby8TB
yqLegGm3x5LUXhbJu47w6hMvSGOAThuNASP6PLwtZb87Kt+vf9e12Kqf3AkyjL9htgI7cDxKOHDd
Oerv26q907HaQ83koQc0Iof1pdPeeTRXmQfSHiBFlkI6nqXOliYPCfg/o3uicfULbr+QCI9uYgHU
jAbmJYaKDwx7opR7MEsW8FRbJu8c8unZi9xzH6vfEB+97RLvPeCY7yBBtE31PVRqb5PltrbmJNbu
GFG7DZV4mBr9y7H5oZftd6mXp7iF7k1Yvv5z0NvS7NYiOk5+dDtM8aWecdj8QNzNEY128PSQGW3X
F8yngT9osesAfeUAw5H88Fax2XrqDclwXne8r287Kg5hWBRpR+gH1hy2MymidFX8HNnJphpgXMgB
1NdS5LLWrwgAZy+k32cVnwbP/6765nCNYONSffCChylQmQsZk5dWQXmgwCw6wnPj8Kbvh+SGrWGq
Gp2Fo3yQEiU2v8b4sa7xDw0bGfHcIFNHsb8rFTppn6bE1TrFsX7hcnEpyET7wU3PEIjBKaz9H0nd
UKCUGPkDGkg7DbO2usMYpPLsfbmgb5rhJ4nu7AGuACfXdVHWRmaDh0EQFvmH11eIHI1/6yOxDCOJ
c4y37zwVHyvhIKJn8L8Bl0yIquFJoiQeouhHPYQ3XhUOhxZtJda0j5g6bnqrSboGNAGPx+fnxK5P
mBP/HgN1uj4u1Yc7UtbfvJly2CB3p36Yk+3iF9/mAXJW/ky+jQA96lSNQfsqO9F+H/X6LACN4GV0
KAxjFLHeNyCn7BvK8QVsMAIQH613ibFgXZbbSfv9USdFu6sNWJpAXY/thLfm8/ip9qTbs9mPkqyc
evXdK80k02nG8xh4iNGr0Vs1BDJVffshwjDOPM/cRHAhdXgmRUI55KPbZOfY+n4NQFHrfnWxh4xh
qvehdUdWAU8fTPSoZPRsBQAJuqC4wAyAI5/ytwGcgskAhKrw1iVTZ1ct50AhYiFflAYz/lj6zWap
gwOby/rajLZpRboMKwfe1oXx/GMF8y3JJo+TX5CYjrYsUgrwI8wpgkkVaexw+6Ac72FX24v3qO5x
HEA5TjHgpBug4d6lktP4MSdzkWH6gGli2QB4MRGolUGF7jWl4+jeRBxX+aTiZDtQgGt+yNsz0YCb
V6d9PwUN0OUeB4lDgJ8D83KTPJqx3mB/F8tT3Vjqm2lRFU8tLmI+wcvkeVlczHLXllEeQvN1TRte
otX2kjbh6bxW4raetUZHQ6pdoJz32pd63g6okQ+siUEoAJSFFiiIxbaG5xUUYpJuw1fsaFVuhW9s
w6qPBJPaJ9TbcAntglBjUiYx2AFjN2hnCO90ZM5KaM2EWbgQC2pFEHT62avcuGLYsSQqLcWQPIC7
AU0+mKapnOppPeJ7GfBFWseyzi7RjSs6hlm0ZjNYG5CHCLMuEPQDBieVSZslKj4anLgb9FT9qWiT
/0famS1HjiTr+VWO9bUwB/siOzMXABK5MJNMLkWyeAMjiyzs+4530lPoxfSBM9KQWVSlumXWZtVV
ZGYgEBEe7r///ru2bWixQn5Dn+8DXep3aUNGyIpjUg9ye5jEWrwO+ySQD/GQB6iR0/4wsEutqb+H
sRrk+zirGmGVtW2wi0hir7QAh6GvegyImvuXUhjVnZ31ZulFVuWbj3kzKrprwHKJ3JT6WvNSTfps
FceKesQvUlIn9Sd9m7DOV6ql1quhEeUKyayiu0kmRdl1XaXfIcMSH0ZSwgdfy/ETBkvYaVUSeuz8
xK0s0VwrdIe0jZgTEcuUnyiJppMsz4yVPITyDoA4dCJr6p1AN/mCNkm8qoJNYi/5dw/4ePLoWil8
L3pZ/942Yn6tpVK8A6ipJw8N24JwZ+yvYqMz11WgtZ1dzsC6U6oED4jQGoYt+Z21btsS1bhG7UAz
4AkN2WgCZcbttlWyeHArACZkOwwAy4ygCjWquy5tJicDLwz3cz9p9GQdU8+aCF1nZdRtlRNv611s
OkLCOaXIM9lFslk6OnyVjVnoLqhiDLxQbcS6W2nVsB3U3EEiFyBHrMkza1XhJolGWiST7wkWKoeH
CuzElC6iTtiohrVSRuNatWaJbWE+0IHxmyEmD1nR4aCBVNcktdAFOeJcXqK3lNhpQ8tlpQPYMU1U
ksqKf6qNH1JpvE5q0zvAvZkzpO2NkAz3TWZJTm4KsTPClxFM8UBaal1m1r7To9gJo/GqG3o08OLx
p2LMh0yrI1usxDXreylIYnmo/WgfY0PHxD80Bd7EJCQObTRlt7M6w5PLaavnyvc0lhG7D9ZtKXqT
ruxl2pyQwLnU1fwlEootMq+eX+RXeQ3LKUiNayEc93pbazZte+KNr6aOmQA6GLO0HpRAscM0rT06
ZEGJkcmgdUViEC2UBHoLk0vSOpyJJl/BeElckvd4l5WbK3lhGwlXQx4o94U/vy2z7gdxXdbDi4iK
V9lxK7NPXcsc2EN0nW3z9dx0G6GRVoM8rUNJ3dFuBlvZZuQ0oM3NFdmsbP6ZiuJdjIV2UxFtgLnK
yIeIXE/jj0EwK3tquvuELUNdZHFsIagVWdU6DTIlo07qSFp6/XUBF/Qwr+YWQzrlQWHLgXDoe+1S
n0bPEOR1mtD3VDIxkcZV2U44P9od3OYnMdSfJoX22YUhgqgAMlaKtzy7JYzrvNJZ9kjZprJyKRhE
CVMIGDQWcenQqGGPwNyqgc9kavGh5G2vEQrPPdkUd1SJArZmzU1vzVdzEO4buLV+TMRcqJJuD3Ji
Hljmuwg5jhp1PbtrGpYHWaa59+lU3VrHgU9qqXU7B9pdoCiXhine+Hm8r8LWVSPyinDVoCCMazC/
o8BbV4LcFgRK2RvzAk0jrxXDZzkTjmHk0/B63C0z6g00uTLrMVG7q6aSviuy4HWi9Q2eHdBxCO0m
7V09lIiERSftktg1QFtUv17T+MnOx/EBlCsg1wyXsFTXOLlXyxuV2/Jo6smm9KtLNUpeaXUFwWl2
pbq5bvVZtDtoA/TmeaUDhVtb0QP5jXURRxtRhWjWd4GXi/EuCUeH+HnT+dejGjwUC/dBFMQfhmTe
qIPqinVt51F5vywV2bDOhZPjqignS9kPJRIu5SC/kGT5qBq+SIQk/VDJUSw/yMFVRwuw1SQRIJQb
WJbkhEocLmO2uRz20K/d1h83pMC4nI1qcnwYO5nIHaE0Tuk/8YjXGbJNknAvGOG2E+FOjADINDtW
XmDeuEquOAEWQBTY5nl/vTwHOuYHaDOr0kyviJSOlci+Q14qQUXeblB3tUn2v0zoPbRm7MqkddHo
cuKuuwjgIySW4ARNcysYpo/b1MzrMadZhiyOO7Y7uZHek9ruisvcqXuCewtgFegNB11YW8WLqQHC
krQj7xArTm3ll2WU/VRG+UZKO0e1RjeM8+elE7cw5ZhdMM6w31ay/6NoSQuP1S6Xn1ohPqp1t0lE
cZPMz6oxbIvC4D1SDQlTuNYeBboIGq3kiZK58XUiNrMqby101REzo32uThJCS53lLSz7IxpGdw4V
1EgT6anO53WJ5rXW+dxXRfbad+k3ocquOn9pUi8VG0LWt/cpoMXmKTQM18WOaC/Y1UOyjibzO8br
gpKlFzPoCByEjo2Wxp3dxqltmskrJJvyQpPGeD3H+mZUu0fIWt0+aoTpVZDDoN+BymSVXbYRFBdf
VVJOXZN5nS5NO3H0u8cs542mESZGsiBUkC0n1dGTE6wzAQ+N7K/axvMFzo91JfZVdm+Ogb41yyl6
86FEulrTS0e5x4yIhtByzPtwILHUefA3LCz0ZB1VRczBsKF7Sroe0kNeGh/EgDgpCZKrLm0n/EFy
nslAhiaukAmaCPft0Er8GakEkZci44qqeq0fZrKnB9h+s5c3prJt6jB3ylExbalpSMiTuloPck79
BcLF0IxidVcR9H2fJL12pHnut1PnxyvLjJqtGYXVQDjUPWskuzeiWEfzpsj84Cb0+7ucZKTbBYnR
2ZoigNgtnThJGversIEIPKXqrlUKfRvPyUMhyT5ltHNxH4Kq0lWZ+zj2H8y6/CYWVC7mfeLJdFm3
J1U6hnGX2GYaV3ZlDYlDNl+FTlBINq1xRJuce2AbUaUTyWX5JmXEfa6KV+0Qiqu2Vaq1Nc6KIytw
dANNfqtipGCUHuADQ65t81kR2H5jcrTyWQRYReYq6Mbs0ObmXaxI+06D/WnSowlEwBvkWrIVntAe
4+KiUYS3VpsHsMRM2IyFUHDJJvltXzWhh8o0Gae2afQXHe/PNdP2Wlfq9nvdxZYDZXDhg5IcTpvm
J0jyky/ml12bLVBSbznipD4YhvhklT1pFr0DwS7Leo2QB1GXXD0OtImEUGzesT+NizFro50aacdx
GjZSnvEWBpgYw9o0+q0miPemEXR2DqHyolFBro2myx14JRdNrN0GepZupg7XtbD0EqPVpy7pSPo7
VfyqmFWvqdgYXFxzi0635t8EhvZI9q5zhyZd0nmCskUnfF6HmCBb1+dnRerBeeE7DOwvSImEydFF
NnDH5TLl2qMe7Maalt1lJ3F7zoA7Fdi0M49i7sjpyKQJ3oJJRUJ+VArqPibxm6qnVwTPo1eJwTNy
uamDbre1qpUqsKF+kUVPmutmHGOvDUbIbU1hUaZqEmdN7U1paCkX+JTZhqHu50m+JXVW2ej2PAUy
NeOLkimxjuZFmrITwug7DN9rOdNfwjYvYbdLjoZcBdgRMec8zWD4YX+c8uolCuUftdHd5mkrkGIj
JOHI6K5qlWiZDeZjqFSXSTSlTqtaLEAOP2vKB2mPpoPgiJF8S6s6wGWDdJteZZ1jArksndinmusG
0layN3z88TDpHyUCMmPZ9WTHL3u/P+K43sWke2E3No8ZheiwFeYjjX8urTr4jqxwAn3SfJSWkqQZ
30GOp51UzAcotr0dJfUd5M0EsIs8ZyCSig7yIKTqdjQeYaHku3gChshMHTwy3aVTdCHmvTeF1ZbC
jZukmq81IafsdKhV6Fi5vm8s6Q3JuNr2G8VCewnqcwpA6BqLv9QqPqjnuKnDSV6NKkm00LdYtw5o
FjlQlrUUxwxKiRHNpj2kWSnbQz2PNyDR4aNkTuGhDJLLASNZKElgm1bXErwWDvbzIpHDy4LUMHVM
ugZRPDhoc/tgpPO2SUkCl1n6Q1PidW7xJuMEM6IP4qM6TT10cZP8mjE/+MHYuYVqaJ5IfGkvvZIG
M1ZsoNutLFHDoQo7XVVM0L9yI7dQm8Zp39TxplTNvRwma3q1BHTODfapFtzkkv4i9dU6NTu0+Yyx
ZnMZGHHhHot+yE1zbeHdNFa2bRqBSlf1OmyG0aPjb8+uATToa9iFlZ9uWoMEX9DBHG1Cy5UD40jd
zzde6ZMcYfDLcnazrLz2q25VajB+LAmuxKDwspaMZNfvRjTuIQ51/mpRGw786X7OSXONMLwwYXJn
F5F2E5iGSAyrUKcR5UBI/fgGn+elkuPLmeRjFgYR9hf/uwHcNGVwiDwGtgj08dXQm91EwUCcSxeo
+N5C5fZQ/3QSPVgvYsHtbG26VHnRfRH654A7O6Q4pcP3Yiwe6A9yaXYi/oGY3ifl/GS1pCzIaTS2
gc5MObZHbUzZXlScFbmIG2w4dLMHlbupK2NTkbfMp+eeix2LwwWi7mN6aanoyFjTdVaJcMr3WQPv
nZXOI2/M3tpEvWwNmrry9QUgyzCzNqMXlbipHR7IZO1x4YIcpxmKBYxdd/ntRdhC02N3CHwnQu4a
KWEVki9/pHEP9lIFjlHUbtqDvfaQzDE2tVV7gR7vg2zwhA5yzjS4YTtBj4g3Ek2ORQpqkBu5FlWQ
SPMumC79JMbI85iyMF4sD89RcX2hXjXTY7LcFSOpXrZzr92k9EOb5Rz4B2Fs3s2s5N6MMHCq3Sfq
sKWfM9SC4LWpH5iyifcvJbk3LK1U0YIa2uYlGFO3zszLLjHZ67XDU4i575iLRkhU73zkBFRNJaqe
rseOcD984v9kFd9dashwkGtRDJyXSz2nVWiRrIw4OiDPZ0tp8kJyGhRIGm8TnLDOgXJpXuXwK+7K
RtdlwiJy8KQYv7eddtNRDxHzZuoW/J2UkKT7di+FGwpUsHP0vCbVEpE0ll+i9Cfo0mMVZzg9YE8W
hdoteeQGVGVsFcijNVnKLCefOnt17kl5cqnNE6xcnN8586m8Tp9GMXvVOnkvckvyhXBdVzV7dSn6
brTHTLyfa597rnb8MvSGIbsAXraXU0CBxg03+VpvyHWFYmvXnVViPTK71VrHnIfrPhC9ZBQgkTSg
8eWGvSGq2Qa2pVtosInJPqZ5fNUk8aFX9RuRgYBlxlRak/fdUyzmWoZ4lHNhE8T9Ok5SbzbI4NLh
WFCSoyrHN8ZI16GYkmVufO6p2S3MDjAP/p7nC2npxrS7ydXuqKvpA1zxrVbXe14EhOlvnU83ir6i
OsCYaF3K7dG4ibg2O4o4p0cJWRA7g4whErCBJ8EY16cLFnzS85sgHVbDYLmzVB7prkN7gqdlEwlS
tErAiwMFjLZ+jJYWmaFsj13/tuh9iDmCbLNIaq+9YxljGC6+uBcTyTXQLhyN+po2y4vmbZm9FwAG
wC0WKWHANUx7cx0196JiHvumvtT7nLIHdS/q8sUAORhedPF+9CTVfLGk9m7ZAemI7JI+9tR0lE8l
JkhG736RrEpl4SZvOHLTTZv4awPpDRXDTG32pi2Rq++r6VmN+6tE6zbp9JBaOCAD4uxstAhvkURF
Ph0yjlvWc09KVosITbhB7FEXoPoX85WKhyHXrZswe4IYJwVeHItmpVb0qUGyTJJVz4xaKP8FVPtp
O5bZpkAestKoxSudkGgy8w/5cDlDhAmXUjbCwGUjUZV3kyjRli/dDUJ2lSTGt6CZNngdttj6dkNZ
I6SdXaGLF/2oXhm6MDqq2dwt6B8C5yx9LGvHJPRdoe/sZGo2WYeLIEs2QknAUc9tP+8zHheAH5fW
3zao6KnhvMqbhTg13flLaN2K0t37gVsUPGsteTQ48pl6LY6JKwSZZ2KkaEb8fjWZwLACSZMeqngG
nciCOE4lMcari8afkIIAnSDIJRY+e+DgLm8qoLyp8pYPxW0COda6KCZllYzygSmU+F0sXFdP64F1
WlJLUDmOUsuRs159qyc6aKC1D9vF2YhikFAJCISWdRNCEdrUe+jnOFSiPfpD6VVytmuFZL0YdDF8
qgKVooHXZZ2wjIdlTYIgdAygcX2MiIUVl527mI9libVi3NCgSQJZX8Y1dCKS5SMqXQhGzV814Ujr
HW1Pn6vFovCGc4hmCSXTBd2B8yzZR1W7Kie6Huf3IWZ2QC9vMdtRFl3GbfiN6RqNSEYYJdZadmg4
dRV0koeNyLLGFimh1LggYOORCNUeTcuH35URtxRQYQanMa1tYBmOVRneTBtJeTS9uDZcSE9EZIoL
DWjLbDp4Yc5yXcZz/E0bDIoMMkwAQtG2XiiHFHicaGozGvrtYl9LBCe7uHqtZumiNqBTkYr0b0R4
2tiQmI2FDQWsWNcTNZnNfZL7V0ksOGM3usuLL8gDWVmxWh4gUUuXLS93koNl1Phjrh/1fL5Rymgb
k1HlX5fl5vKFzekuJ6eGmbjYsRmNoikcgGIUm7qZC34TBjtwTeGgnH0oDPlGJUhs4x5AK9/PvLmZ
TR6mP2AAkl5IbXyEtNhRS+/xCEtzFSBEQkbY0hP1FwquonWkXTFsj4ol068siJxOmfu7obRoT8S8
thlpQ5uaEwXAtwYAytPnKB2eaVvwzWysn9g+iscENXHiub2K0TV1qPiixbvOYVZ9hJw6neST5Jug
gdq66OMQCZUGzG7ZP4nx3Mn+oyzqd1VL5cfyAsncuKnfi5ucRFq6fGEYEuISZt3Vix4rLOJrVZkv
5RR4ZSaK09S0deZq4pAt7LvFAi8/p9v8N7HP32p/yH+IqXg0ipEMj/pECQNxQn3bS0vpV39TDNMV
EiXHQpV/6L2004WGXaHQtkXIu4u0G6irGV+XbUL+9meizc+oq/JuQ/Olz8XrPlfB7jSwbaO4RSCy
8KQ5p62jQsQUW8L1shtJ5F7D9d/3Wf49iefvkVrjGZRXyJSvABU8XuI2EIaVllkwg6XveiVfUqax
r634VtSSg6G3dwKpb5W8CAQy4S4peuqHy+ha8q3poqRLtEf9564tq8cgVu6HRH4KVOVGS3EEIs1a
izJSnpkqha6sDpgcq7r2++q49Gaa9WZv4BoQTyCKXMkM0r/r+MZGS38/6ofMrMHDTyfCVjl7zTv/
CTLdnnAltqlgMBAc0xbGKNnaJCUwWs59W+ijraTl1aj369lorkqAARpeyteQ8yCgWW8gH/RnAdBG
kyRzakpTbOqTniUxauy6mMB1yvYSMpZiB2rxhGm/k9HtX7Ecj40xVeQY5MdGVr7hwB91TbsZzOIl
KCaEZtLcy2ZjxZRXIqCsrBt3cahc6YXpNWa06ukvJw/yUyVqWBisGTcoWG6ZvtaQlCH/NIoryXSP
HVpgIFT15zH92YsQNarGty6QUVkekGZstU4xbh61M3WhpGq0xhxWEkHD2MYrwaiafTrmzyUvI2na
m4Lyr3aA+QdP87icYEMnbTP0lZNWysOAx1AmhDWLIVoMMEk72884OYM2FI6iCj+Ucim7Iu2YVOlz
CaGgHtqnSBsLJ8qap1GLXkB2cm5ujQRE5zaN9iPPIaW0JlVGtSqtG93/RlnIPZl/r1DJbItYVW3M
H4uhQgujEWxpKnZFbV1j4qlaarC3gnXTzvEB5+xeL/3nIDApeRHmnWn2EJG1W7CVizFNHxtYQXma
b5TWuEBTgkfnUXxwc3GKdqb4vSNvFd4noeX5YvKtSOFzQRWNHYRDKN5Lt5E4UxY142CUcngjKRgp
1LBu6YQLc7yFf6DGGLa5T1bUAj22rUyuML6d0vnNjHpPj+dpI4T94FEvBVkHdmFlz2ZZ0bmYGz4O
CXWFxvS3LWrZnK/OoHY/uNLFQlzP1ER7bUPBki+ZxDt9EDnQmDMS/N0NynHJESADVjQlWCgM5MPG
AuHZUBsb3RhpBBWseqO0mekg5PTAhw+VpgevSm1kuwb6A2nsefbGCiqaXopXOgLJe3pOQhyfFHhj
gdbb8pB3dmoS5FqxlFD3TFmjVCTRWoz1t1FpvV6rXqrSvJGicVvF2o0fdto6BtRdQWLPIluOsb6B
riPzOaY6wt9oxJmVKXpZGwiOpvXRT+ooLcjBfn74b7reUf3r0/CztuTCCcr1j3IewIr02g4qYT9n
4TWFwesxTbZlRS4wu5TV+u0viYOcNhzSqrltSi1CvCPKzB3ZGcIU2RrOiF78X5Q1TlsOpWKb6aw4
345i9yKiInJ5Kj3O+iAmL7+fwdcCZLKx/PsHeZMgos9QH8MNnSEMSjrpdlm/LDnPiy7MognzPsx/
/hj/e/BWHP8paNL847/4+4+ihM4UhO3JX/9xV2T891/LZ/7P73z+xD/Wb8Xlc/bWnP7Sp8/wvf8a
131unz/9ZYXwfUur8bd6unlrQNHfv58nXH7z//WH//H2/i13U/n29z9+FF3eLt8WREX+x79+tH39
+x/SoqH2nx+//18/XCbw9z82z1H7P//HLx94e27av/8hGNLfdFkitUdnb02kGhrxlOHtnz/S/sZW
0WWso2npqrnoqufofoV//0MW/yaalqpTaWvpOowwhEyaolt+JJl8SjJFkw9yEWjsmf/9aJ8W59+L
9R95BzstytuGTy/aLf8WpWFMBOQN0rGUacs6XfFOZFeqSNT7IY9xr3YUh4RH9HzW02Bzt4keJNqH
eP3h3fzrAT4N+HkbLgNqMjXOuqJroqoY0sl2LOqkJr6hULn3Zs/cyavUKw5cFCjLuB0hlRs4uPmY
0/5bc0bxS/51sppiKapqaYohqvz5+ShI3NlRbQ04DOt2O40O54ziFRfOLolVmxLdDGEom+h/Xa0k
IhQb3bF8eZY/p3D1/hIMSTUkBeF8w9ROm11YtWkIZY7nUsr3YvSjE89I3cjLsn1eVlZVM0A5IVwp
unKiAjgnzVhQUS6vxHW77y4rJ3TVY/XYbqZjuSr2opevhgtho9+oawq7bwTvzCp/8aYNCZBVEg0y
H780eqp0dTaznjddPvauyBqTQm432lpaRT8E99zrlBaJpl+ma6i6RLW0SYX46XTFiFg+obIMctgP
bi+3v0o9Yh6ncy2uaTtxc+fsoIto0OmguiWKLKRBlvtU9KtT9dhPMwmM/DE+Tof2obVJnwV2uza2
v3+dX03vw0in2mWtAF9vHBmp0RWnGx/DoaTy8efvB5HOzMc6MQWzPGnFUDOKsOldwe7W/rHzkqO8
+Ss2wAAU1kUdvEo1TtuAqWbVIh0mL8s1upKbu/5W2fjfBQdVCRfo4ilfIwdwYZ65Zb/cJh/GNU5k
oODJdpXuK/JquE4uVadxlIsQswPAJtuSI7uR5zvWGaPzWVXsn0fdsDjoimVaEkf+s83RwzboQ9mE
VzhdmIKGbJB/ZlpfHvaPQyyP8OGGF7XKVIORIYDvV5JHEQ/A/FqwGye+9Zmdtc53+cF3Bidwyt20
+St21fj4AMv+/fAAY40QXVvzAOQQV/IzCfxqtNtbsJ/mW3hVXkjrYot6nYOMFmHEW3U1qRta4dq/
38Cfxb1+fdOLk/XhKeIoHyhC5SkW6y5tkjW5fU8+O9vPvtqvw5xcYEMbi2ZhoffVRcGDWFHZ2qbt
rp/A2Czh+Pspve+OUxvz8c0u6nsf5lQZWlGJy5wo6VtHm2Yd7JK1uEVWew3LAZKM+/sBv5icpWjs
VFNE1kT7Rb9eTzKTbAWqLfXBDH8KAdgwUGNvvf1+nK+O4vu9RDMTRdbMU+OJQg59sGK6OACcu4Y3
VDaSZs58me2NNRbACa6EV+CVM6N+cRg/jnpqSCE6k4TtaJOdbqd7y+OAuILTO6ZNZeKmuUJfyTkz
4hfuzqcRT4wq7AzZEEY6ZLTusJrdZAWQvVB63pL1+O7s6C/lwfruk+0+s5RfzhXHDmdRVpAEPDE8
U8rYaoYUtKhkuylW3UAaztxLX6+ihQFXuOUt7dSQ0zNKVyoTkR/tlpB4I20EJ70IDvkFMnOc+Gkz
x/Y5g7oYk89HQpdpPCBJVANAqFFPjE1BeAhokisgFq8WcCXF4jCwzry8EyH75ZTriOiamoW/imt8
+vaq2tBHXSdqWtatuFGfi13IXoHfdl3aJu6T+SKc3S2/nj6dAgRLRiHMglSsnmyWZCxURl3K+JSf
uHbrmnxeHJtkR8IzJ+GLl/hppMV/+2BXYMlJWrpIOkYIHMKiJudqOVFxpmHcF9EFE9INBfxDJk1r
nezBeaLkJ1qGaVbTClAiewpdMkRb3ZspN92edck+i5G+r5qCx7lEXJoo6afSwdT19MGskW1pXf86
uBldmvmuCqe9gAVKUYuHeITTOuXavywezhz0r9ZOU01lGVczpdN7flRGStYURVl1u2kn71BQdJWH
0TZfkWygXmVDddNLeFDPKP1+sY7U95ucPt4ue/XkMpr8co6ysUNVvkeLD6qwoHmBaa1/P7lfTYn+
aZSTW4iDgFxEzChqebSosBXZMH9hBEmjjlcXDV3ST+aRJgIIWj/QwbDPb9W6X2uFdKY39RcLpIof
hjiZRBoLVU4VOF0h9AtAMMfsqcnWSefd/X4qJzK975tQlWSL2N5QVVk5FZlne2bBhBQRm77ecsV4
8zaLN/oalS0X0dC1YnjTcKF6mSf0mz9v9XVV4gZfdj9h/akJ6X1xakG/2Pdy4JIocXzjTPuQr+dH
SAlAYcr4CicG2MiKMkS/Xl0BXQc3PZnkff2aX/XknWxlLTntJdSy6Q4I3+WkrX7/dr/a8DJGRZHR
asSknGwUhQrPSlvuU6G3XA0Wm40g59ps6zO7RflyIBOohSkq6K+cDNQM0JvqkBeZzp145KJrD5lk
iDY89+C+1ENYmEmDipzdqFDyuorycYRW5WHTJpGguCEKq2tKUpD9nTM5kNAkFWek4YyCuhk/MhHI
HP2YPF4lUOQm1preOJBJ0OMbBJjeZqoc0fgib1fW0kC9lF9rh2RQJ+KlMhtg/Q8BQqdqSNm2M4cN
FD6xDOSLFOaqI1sCBWlK/ecaS7GxyUrADKEyTSZ2005NHCWFSRvn9PQoWuGyqpGry0kUnPOYlqvn
5H7ndhdFfbnfuTdOtpeGLhzSIrnG8ZG83I1W5la9o22no3viBk3wP7+fPo62WI0PF2GrNX6PQKO2
CltYBfAfJX9wh/ZMwy/pVzxGZ1L4SewoC8G5k5sd7epaLVJ67/Se4mmbaCUZtmqTuPBKSu/PvcJz
o53c7kGiasKQM5q4k50QJzd04cxvC85jtfn9+/vqavg4sZMb3oKYGiC4p62keqsNs4M405nZnBth
+fmHFWoaWVIEMPiVSbYp0qK1lddnVMXfWyv9uuf+vTwne84UEhQ1W15YtdJ3pUNsusu3iGC47abz
hPXyAlW3X0mren0WlFje0MnYGFFV1dgV7MTT/T6Rb8uR2tEJW4NNLdnoGnumO3jxjXbvv+SHczfE
FzElvsKHAU+2PARSv4wMBlxCr/B7chG7mRMRjETkgEE/z8EDXyzgp/FOLKmk5Pqco61FCmV4rBXz
W6tZ8pljfG6Mk8t9TtqqVJCIW7Wz6nTplWX9/P0+/8J7WBwsQ1fAjnWu98+7kK5VddMs6gdhN75G
lCZP+aOkqTth7KUzc3lv7/TLjvj3WMoJTIWgPpUQbamzG4dV1dipG6zSFzCq6i5wwlXgyofijIGS
l0U4GRO3Vca4ihAFxNN7VS8zerWM1TImPDqkzn9Ua9PNPcqBVs03a/UjuIvuYMw+jyt1r24it7kw
9vE3SjM35pkD/1XsZUhQwixuAVMVT6/euKIJRDrSCXBwKI3ZqpAHbdRv3NGZ3Ngmxb0qneniz3sW
loHiu0FHDsJZXTwx0XLSFWiW0XdIk0Wkm1LqmDXhPq3LMy77rzvp8zgnxhnRArPUoV+slkKsbeHT
Szer4OsmOfrYozrM97/fuV8Yt2VAnlollaS955I+GlAByENEThsKH/TLR2QViksKXa+yQ9o45l69
Mq/0R2s3bavbZW+di1De27t+3lnL8CYRBJ6pqpyGKOqIahpMWm11gXDSvgPxFWx9N96Rv3YRQdmK
jkZF3hbhNyf0IGPa1ZZy4iN6rkBc0asGkpBuIIBcB25y5qT9uuk/P9qJ1Sh6HakLEtSrAX3AUrrv
dNWNlMTRJw1Wxdvv1+HcYCcWxEhCqeNI4tcIKB02YzQ7rVk1TkupEIVffn4kmaOcOUu/2MUTl+3k
8pSKIUaLhV5pSnE1+3dm+PL7Sf2KAJ0McHJzdgUueEsm6P0yof4Icsc7/HyoVwtEOW1iIO+Xc3fY
8q2f9tTJqMsZ++gTIIubaZjfFZqTgY0G7lVphNdFQArz9/P75f0pn3bIaedl2nZAaUHhc4US9mqe
qhU80jND/DKXZQhDJuzVJU3G9H6eS8vtqDcJDFu/75AKRd4Fqm738Pt5nBvk5IUZFPKWlGFpK1VJ
PFUy1ynN3f0yPwcI/urMfJ7Mcgg+LEw/lP04GIxTu/4aKuEOLePEQRBq3a7ryra2+ur3E/tygT68
vZMjPDZJpVY5C5Tk9y0i3zKZh/+/EU7Obd+bkTx1jKAXP9F0XSvjOQfpzOK8J+Y+vDSxLU3odbw0
q7rTYNpAeZrq29/P4twYJ7ebGaUIqeaMMcTWA1V1D1HbXRuh/1cut38vxzsg+GEqtUxJnq8xTNit
1fFuQJqqyuwzRm1Z00+n//OJOY1DjbCegnFkkDkIDu0ULRIqq7m2LtIkvFGWKk1lls9k1JdV/t2Y
J4a0rzi7ZU1Uqmnqt14UrgurQV3OR1sHxC1o1l0AnalVmzPjfuktfHihy7p+eKFKrZRZoDMusb9H
41ZHpJDmfzF3HsuRI1kW/SK0QYttIHQEtUgmN7BUhNYaXz8H2dOVJCIYmKrezGbGrHKGHu5w+d59
50IKWETII/+7KTLZIwBY14I6MNGxO7AtpdyVlJko5pwN/NmZyE3TVDVFRxgzXU8II/CSoUcd5DEN
EoCJ+qPT8pnenAlTsRX9aWe6qjpHr+NMoh027SOuKdUR4mB9V75Ga2+J4vmoOzcUNW+7q2A/96g7
syuNMgRQzly51JPnPlI2IVBb3qwU0m78AnmzNptBO3Of+NCG/HFmBEAvVTGljWoJT5MkeifYFRmK
L9XWP6bH6ltlJ3eICfEPng0wzPVvPAbezUqz6SIquGkbp41uaaEVALQnNisAZeBe3tCp29T8Rd1M
6HGu2ckiHFmaujQ2mzadDXzHxsdjdXkRzDUxWW8wPHN1yIgEZGlyS1L3TimkmV6cWQCofrBxU8he
qcQwPw5eq4HujgeeWtTWLpQSXDOFoqU/E8A814pEDtckzzNCGCatGGpiSGU0UACCsYOYSHAOvIOZ
uTMb/m+91mRjRNYwqhtMgoPyVHqTuonYG1xhVtqNvG/tZDfm3mO7WgA42whPAMJW8TKZDZv8TsBd
ancyF4QMnKoo0+74SEyvddvdA6UjUFOQJc9/CSv1wVp1trsxNs4i2rbHws5scxUcrSN0l1fTjo6R
LR7mbqankT4S2ibhd4kcOs+e6TMSrXYHz8rUqYOwgXKjQqIMXyEWHq36L3Nv1pPZOmlssgeI2IeU
SYNlOCQ9ivYpqJgTIIx/4cMwqyL7lyEiB8DM8sSM0y+7Is3TwASUWhcPge4I8UofxM57dryCmHdr
RBlmJL4QHMHVmA+i6Zh8kVgqKlvlTW1ep5oQxjM3gFOt0uQBMLlnlqNhHwFOdYXi0m4a6idSKvPc
Z69tEIV/dbrSdlzyp9XMqjoNno0Na+jMVBkbVOb8x8Vr+vDgTIP3TvaSfzPWyQ31CTskzc2KutFl
+DCrlRq30g8fYNLg5FQO3AJMQUCD4zzXwqOyHLDIWgjFelQs4ZqB8Hnmo5/cryZNTgY3yiJwAPH4
aGTtxF/6+muUQNV6rbW3Asnk5Q337AtSJm2qShJZ7xOpIAm0ohNzkovlSiZcXV+PgkzD9q5BaS+h
+i1At81Mn1MhKD2UCbiiWEBGq0010WpTyJhYkAsMjvK+aRbtW7ekZPBlfLNgBPJdwWNj2dj5MfQ2
tYpsKrlrt7PZ6pMw/fgrdFmTx0iXRJL841zynBoJQjKMb+eBQFu413egqxbeodjMTaOTjWLS1GS3
xPTLxYyBpmrpyiOJ4qbWzHc8uSD/boHwksrBZunm5IFBRhCiYiOSHDKI8TRA3b8Y3ab2oIWKqV27
9TLqlJk2T+94k0bH3evdPaTvCcvmNY0WP4wHuP/xN/WNgGl9XW6EVbFyK1iBNsXh+Q6Pwc3sXn9+
VP/0efIBS6Xumy6j+XyVHZX1qGRExrzT0dxJtvIsb725RMW53UAmfP+fUZ58RzErArZWWoQ+9RxS
UrwM1r5NvEy1NS5d89Lak1smI0yqV5Jh3lFGPr2t++VoUhxh9y36FVZEUSXfyqnpUzePnjGo09TO
K6laz+wJ5wYWAY5kyBJpxpMUs6CnCTaSKlle8ubAejbNF+PaI/lKGnBMwhA2M35ebvNsk4asmiJ3
M2RTk2dJK+FIUiGkXKW++FBi0mUrWvp2uY1xrz7ZywnBIl1Sx3fBZGPF/UrXXbIMK7EA6tZWay7S
+Eg0C8GYeTaeP6feNTWJi6iR4UUgi/99bBSxTahsS2BzYSH1OZBHQ+l6uW+nFx92UzT1GpUOokXh
wuRkbOXcc0j1sBhkP9zBEhYOQS7jDAUUNlsWgYt9FTUOUrJWILxsmFbqLb5IBnXgLkXXl3/NmWnL
xB11VCJixpOtVY0piDawryOopoDtoUxfF4WvrabfNLJIdc3gziRQzg04LY5pPOYPSYTp/gcTuZMt
YsnNukHTTFxXIvI1CjWrjfcaXM2pXU/u9ww3Gn9dQSgGuuq3KPj91ud0MZ50Y+y6YnuFUL2s9PrQ
+I06t8membW0RLdEi5ICRvPjJqv10HZSZWzJ7pbts+Athx1n9Nq69nfOD/xg5aPzpT1oM5/wbAct
WR6rZpBfTDNuqpVUZlPz2BOSftWm4tKzyJin+eryTDnVqDGQusjNgzeSij5osvBNJcv8tnfJL185
G8pgJYqpQwjPC0iMxUIChgXcWptZLec6h4qFbYCuSdRIfBzTUvR4GJokAyTXAfOUXIU4/KYYNF7u
3NlmTE2k4oYyE33aN4V7HCKWmjHsH/yO+j5w9nM7zZlbDM8ck15IPGit6S2mMQLDkF2+k7iX1tm6
22J7ux/zyPMlF+dWNXMQOSuaYXw8xz383Zyv/BKJTNISoeq+4GoFSQY0ZQK2h6LLKJ87hM7Ne4tb
oirKhHLUaWIeP6QMA9KBeb9X90b2mD3GK8hI9wIuUt8kWkdK6K+Jd+z+/kezuBMiY6RQiqf1x16q
XR/VlkLgylAxVlMflPiglU+X2zhzxadShvgYU08nMziZ9J4Y97Eu0rfOiikQiIdVpbhPAcwxZBAb
hYJyIEI4zFxu9cxdn6okSdVNkjNUnGmTD4i50tCaZQvA7sF40J8Y1nWwBg0B+uSq/TEqVNotUIeZ
Vk8/5MdWx1XybtqISZEKqtgYJCWiXXE0XvDvVJb5JkT6Da0VNLf/NV2HN7P3w9PlR8NcYdineT+f
VAixWVFom/TGynx1IFKCKhdWzS5ZC6v+p19u3eLK2wKTX801/HtqfrxojA2PHqQir1X+18ceR26C
JatBj72duNf3dHBlLSCPr3xqha/D1bA1ed5ABn8zNhRJvYhrAPo/5i8FqCNo6eMvQdVCCZo5/hiu
c5ONDlZxb2glE80xC/zpvdxRbdOQhY0jK1W/1bWA1VWnwDeCNs+bI8XbcNTKSlxbVN3elWanb6oU
fGnOXrrTe6ffx4IJohjV+7WmU41Osb25CQ2186Flt8E19OT2vhYkbV/kpXmkYl/eCZQ/H7Meo+3a
tyg4xFQDYvSg4FLmUHmEg+733+brWFopGwtky3cnwt/Ngoq003LXR2BoKDftUBUAC9xfilDzbDQ6
KswM312ZoQZ7KrMefaaa3Q14PbTU9OPqblnb3udpC0MpsP02olo8gqafGV0JoqJVhp9xHPV7kDwS
5e6Rp98pZRuOqKuy/ZpjBn3bghK0IFC1bDhguf0rI1SMGFqvVmdrKPgpHvWt9Uj1fvRc48h770p9
/xRZYLlQJ8r7vPaMw4ABXrowO58a6tRxMUx0pca/lpskvxFdDUNROfC23GB03MMi66tSuOavwXEU
oqCtTrmJ0cRgeeVavZKk3Lyzgg54siQGYXdtpELyHKteC2AlC/tHHfPtjVBW3ZOiZrq2xF2i3BRW
j8EpDHHoO8ZQ1LghuOPLOnFUTKuiBD+ATuwWvh7guY385krKMdYFwFAtzXigFsyUqu9O3GKFEhXa
TukilFFFZx4Yl24jKYS+w84sdVvJVP0ZXHqZUBPf6g+kBFt545W9tSv7UnrCVAtcCbQneJNNPPTf
tL7Lv0eN7yyrGhf6gxyVnZ3R0xT+YVVBLvSDiJJ3zdHvE1y/cjvtAvexVMBbL/w49PZSpCtPHijB
O18WxWVVUju/iLl7H90wd9eBGUVgCaMkVNZBPUIbddfsCaeJ6coqc8iKeVm0MVhYzd0PLr0zcW6x
66DCqSwy/LVkpCLEhDZdKZk8ggooCJDTDpStrAlLS2xkTI08lnqAYQWFxtZBSCv0OZnR3At1A3s7
MySIpmK/sLCGO0K2djdBnvnf88Evjm7hZWvTqQKI29BpgraG5g9acZkC41/UBG32hVH5K6XwxFea
XLSl8ZUQ0U1KWMruB9FZ9tio7wqtUTdD3pq7cPwhspKmUHYhVcuyQERDDgig5Nh3yF6gbeK8BYIt
olC1aiFfS0qfLYXeMXaN5qUPdYWDmdDWMMpy18Qnp0L6EfN8IFbUPkjcfOGJ9SOrVheGATIQ0JeQ
Kup94YGjN2GZMcshNTtixi0kbHGBrwqINPhnaBZuq0mI0X3v3nkaNuiw2b22sPOg1znzlFx460Uz
tpO6RN+E8y6o/1S9U/oYiY4xRO6wKKJhuHJTQIIKGtuvVFKg6jY8PFiRxocmnW9xVALllDZYvjW6
fpNgPihUq7Qtscb1+YSWTWHX1mi99LlSKlgPKrB1yTdL23fQoPQcyOsgt+R1UDX1XWNKmbQAKtHv
FJzElhhpJnuvwKyqdz2gnCp2FYL3Kpphv65qeVHlAuCqxpHW/HNzAN/exZsq98DC5Y5wEEVoihgx
Qa5kK71t8CDaGymw1ywzy2u3js2F3xXVOgjFFOtcbygPWgEFiLeIvnMB+1Ob7YfKQ1xE3lvl+u6h
STFWV4N0uI+xZl2kQGnXZjdY15XCviEANoCZL1iNbYRDum0MwdvoWYV5Mg6fL0WjBNdwHc1DXFgO
TpUYE0qu1m301q8Wcpn2t5gNmDZeocpz6WT1k9K3KNAo9fveZwWmaT7c6wNI1uAON0idMpakftEE
UBEENLAnKPmcVusl6wZrvlecbAv4UyLGdqnfHQahs0DuRYO30DIdvbpaATfnSIWWg2/7GocEgCul
5Yn3JYXAw/1gRID4uk4ODyWGz7ugb8yvutj08oIgePs9kkyPzqdYLbO1vMBtdr/E4FHhOnnNVeMP
TbUyWxT0iw46S7a3AlHujiZe90DwyVcuBkGpbmB5yGtcyIOfCMTNm5hJ7NptGLbfa0PqN40QB6WN
h4iULF2Cw8WSB3kgLb06DzhaEZm/ksmy9s3gaLiig6/QAw20KMJwQ7fzshQXCoTHbaTLw77OdICo
Vuvi8V2LUmd3eqtuoljtsR3XrZtqdOHuBrHlaZSWt6BQKukmUNqK7HDvCc3KN9Lmi4Bj6oNVaxC0
I+XJr3zOugygCfZ4GaA0P7/Fx1Z4almxwLREBd/tvNmUZdLaZlX6W9c18lXXZc4bZ6N5HYRuDV1y
hIco+LyENQeKm3TuE5v0ABuvJOA+QNDGkKHbDU0TcKQ09VZSmmQDBgcxvlT0tqeC+hMxUV15vByW
WeDhkSfJ9c5MpPQWiaFznwRqASx9+JFjBrDQNJy/2dVhaILnffUIeK1leHHrBMfi284aip2Jbe+q
8b3qysyEe/yqwBBaNcLQAi4KUCELKzZNS5zn2NdcTEf1Rj86MBYACQyqyIuy02tyfpZn7PLQkrgR
+ObBgG0EEi7PAbNYZsqnEhKxlZBR+NQLaI4qYyLRFN6dWeuU8TqcAotMFRoooEKkfxfUpMH90oBU
iLtg8yT1ChsV9dd4p1Wh3FS2J2jVI7fF7KpVM5grVt3kS6dFtwc3xlI37HQdbgo1EJzWguijRO2t
4AXNMYioPhWhuG+ScOh+JDEHYdollbKS+yh9VIU+ggqEATP85F4ER9wr8FYhm9XpA56aKeihti3f
WNrFU6xVwgvVBc2rg/FXsigosVgPUs12CmR3aVBFvTDy2MPlLG6dfml2IBQHvLQHxwc2GYOOZIJL
d7jjoh2Ampdr4NlAAx2wJeLlHlRqv6ywMsRbWINyBfJw9FfJxdQUrrsk77aJl6fmQq5EAN5OXm5D
SVHfPI46+Nyll+5cMw7uwsQj+xBW3WvIoQZWsO43fdE1q6AosNlzMx3SaPOdl2+2JwNL1MAD5k6l
HtnwwBeLraQl+RIoug8bvtDXZRamXF0hj/oRSx8/FO64qpeG0MzrAEPRwYihsmFC3C3CVoseBNcN
1mKbRPUKHivC6VgInqES1rZrmv7XLLFw3Ih7/Of6Mne4SLq9raVWDgrQ7Ne1hvd6TERja2DkSawx
FB6qNLHWbT0eMuHOgRcvC2+Jpm8lmSuKYMhfKeN87K0NdrUtWy2XZgnjOFm/csp2wH/RN9TMVkXc
6LmqAxs1FKf4YjkiAk5A6Ndxy/fFvLWNruvBz280BT8gTy+kB3KhJQw1J1o3et8vPXfQMRENI4yO
1bJb8XpSN40P5p04aAF1bwRC+lHVcJVDHLzyTOyXfNkod22jGgefbVxbhE2iUzPTKPUKKVu1o4gn
foqhJ4Hq1kZ/lUKyGMRWsTaeppQPWhBWr1Xn41mbZ9hc8RHMLfdq6YYwcHXTJk132+sVdo9hjMUh
N+DgyFYDXJ4e4dAp9e6v2GqsN7iAHNGR55VvM0/U0yDKGNEfwyc6EkDRnLz5UydIBmsgUONcUbRo
S1tKFhcjLqO6moNJyKN8fPIk04jQGkQXRBqdyqsTou5pwQNihd3JsX4eq7ewtmNP4tq0QWDES5F6
kXJt7F1bXERPxi78crm74zN/8gsIOvD852msoriexEqFzKuBYkcoIGQfqDfXIXjWyuZyI2cewTBq
Ueob1LGTh58+ggOQoLogxiTH3+Q3wIz5XgPoApeMnIlgl8vy2C/zdWNjWTTca1f5UVwGKwMsrO1+
v/xTzjyC3/+SqaA/7kCuuxq/hBcWrPRvVvWUZnPpxLlGJoNaSE01iA2N4BJRN8cQR7pAn/lwp9J8
/cOYKvLHwIIDDYujjEbkjfRDf+Ot9YXQwnW5bl/cW+uteQX8epijyZydLn8+5G8pyLv4TaC4JpaG
sEwTsbIt/dGN5uqUTyNEH7s1iUvhtZWy09Mt86m3g0fnLQHFaQvXoV2tqueW/2HzovoyF8M/rfSY
DOf4Td/1LDEgZvfpODHWzkYCe6Qvyk21HfbFc/nYXBUdGb3ZRM1p7G/s7O8yUUw9TiobY28o8kKk
lEW6aZYNevR4OVaJtb9c9Ft5gCmazWU/J6FoYSI7D+uZa3+amoL8mbkDn9OBSVIspRTLc3vMnBaH
Mb8X3KtLTGFxwFjAoFj9k5X4p++TwJihyBVUSPpeOg9S/DhKD8Hd/oM2UIYQ79NgdE3jxoqfc4PD
oXWli18t+TbAk7uY0+WcnbDv2hj//d3EyTupCtOeNhAyrMT2zgOHq/mHDrvly505P0XftTQJ4IFB
bTopp6XmB8b12/AOTsDRQCSxIjqEMsPbzZXSj3/x5HR41+JkfriqV8t6OY5fyDXHO6hdAL751oi/
46Q81725gZxMiD6WmyGuf3dPWaPqSRbpq3ejL+ulwSJ0bTzKlskvrif/3bBOj4SeyyPpn/EDLrul
66KgjDeNHe7wCFuKJE/8h9l1P94hLoyrMjkgBj3DNnAc1+iYf0t28gpGDhFwfMTIUSKPmFtrZ9f5
n+84PSuEQhL7EiToCi8tO23fQu5v8Y80fcxSZ+UUcwnYmS85PSUssHJtMELuG2tRHkZejrEmvNMd
LDpJDIaTFwWgP7+fjWfeybha42UKhN5YLf5xLQqpDBg5oFxP3Zh7Dt1luFFvMEZGD5bYc4V6ZxcH
NyeUGKIIRm/yEbEaKvAXprGuYNEzrjGzJvwqFgCXu9l8zfjXTrv2p7Wx6++2GSghsSiLtJYcYwoB
0w22UT9GnJowS286d8jrHEewXVTRQHTysalQKVSxlTt9FZSKfCVgOLluXSztL6+700nyITEyXXYx
6LjUlDrcF6U7Rz6kPKsrb2fVd5ebOXNPoh1KRdHecvOkrvdjbzo9lCOzFGlnM6xJi95WP+O9sBJ/
1st+2bzqa/3QH+bqSM6ksj+2OvlcRplUVqZAEu5e4HCR5QltZx2jfYpW8/eI0/vmx8YmH2yQHfKx
Go0lcrdoXBcZZmSTirg8kqetcEV6Ny0mNzPTAXKbJj1vYAvmsovRrLYo++fLjZyde3CS8AaRVIqP
J1+rUcWK34CW2AijnVq7kJSlh3/QBIDNkW+iqidVXh7Wi73J9X9VeOEL7hg73vjfLjdxRg3HWL1r
Y5z871Zr1oSq11e00bItLBFs+PqiRmQUL2H57Szuskm39Nnx04Vi2pm0ndcZnq6vjz9hclsQ+pJA
l89PkILXHJdV/QqP9UXkfpnp6tkvhuYA6YtkqCeig1jQstwbdN4hr84dThVfcJDe4uV0Y/Rs8+HS
288pKM9lMnmfg5AZsSNcnyc3hVx1BjlgR2Z0zQ2a0egnQHP/Ghs+e8Rr+hvpID6n5FcHnA82gr+Q
cB1YNAd31x41dy3G1NLYzTecYeobPPeEvbn1Dv8Erjh+gT+/U5tUjyuCaAaUBVAKvwZyiKOrs0jv
qQ5hMyhfxIf2xdro22DYCLu5tPOZ/edj05N1FGWSGDYhQ9RlULIxvvPVym46HGAwyEyLm7LXsHME
RB89FsY2TedQEedXwLu+TzbAWCuFlunCHWBdPuNBvdLjvfrL40RubGnPFeB36Gq995fO9dzRcnan
etf2ZD/sY89qSCbwrIFHrfn6Kuucn56rb2em/lw7kx3RK6h/EyODg3KHPZO0ZEzNN4L6V+ZyfD6N
mQvc4R7mwkZzzY7//m5zgQJYCC75S3LZ8ACpkA/zmyCYu8SNi2h64Xg/eSdbGNcDrWpyOjdi11Q7
v8semyXyr2t/NdaUsIM9y2s/sYsrnHTsyyM718PJ3qWUqhpEBMRXtfqodw75bt7AXj3Tyrlb8fse
Tl43WhXicDQwjoWkDwtRi/ZVEOzqzthTY3jI2vxYqMnM+XauZ2hBCYWNFSm8fj9+uyzzOoPyXwMd
G1IQXIoz9XHwipmendv737cyWXxZFGNcofpcCH4UYPwdLJrCXRjN4THmOjNZZ1nWtYPV0YyZ94ug
edYSYPdJPHNRPPeZDBIOkLyQWJ7g3IaQXFw/DplIbppqABwL7zNVY6d3TR2ksNRXA+YSgXsr4eOd
LS9PRXnsxHQdvG9+ssglpahK9BUGSFd541/3K/Lxm9Ku740DHljLZAsnvuepOJ51JNk4SlbW0v9+
+VecO2RHcDmkbtmwTlREaRQG5lCkqLVCXG11cdF4/cwwn/uYJvpHAu0jpHIaiy500gtNgR3YWHCz
rpj+9mDgWd+Iytzt6HR6cl2w0LGO9RboaSbzpuK9rQh+ZnB+44ys2vq+ucFz3IYrsi+PIaCJUQE1
F5U9cyRxTealNk4kFFlTXTAZVDGydHqok0beRzv3QCZQt6tdDpfJGoAS+jv9RcYnmVjf39fQ0vg7
vd2kz4lcwqh20IFJ3bWLU3Bq3WeWOfMNz6v63j12JpMV+JqMTQKPHW83srf9bc9pv/E35bpZZffd
Jn9INt7m8tw8nTgfXx/jv787jnCqDeO85PXh9Oqy639qjbNUsrk5M9fK5DiyKPYSdJ9WWhsWmbJU
B9st7HjVHfJlu7S6p3zdXfkPc507N1Xfvx4nJ1FRN40S9zSrW9HS9x/I8i1IZy/88PG/G8XJYdR4
3eAoPc9hr3tIw18RfLugv/vv2pjcm7WiDworY3ZUzqtS3Ul4evbqzE51dsBUoHRsI4ABp8WuaS85
Ao40fCc93dRKsakF9GyVgK5F3F3uzrmmwHTREHcRwj2Tb5MaRREGDt/Gkkg9t3fYXDpmibTqbxfW
wk01NHNEEXFsnzQUo5HqmsLHLHcTkAtch3tI5etwM1YXZc9jFUxkK7v/Q3xePjl7wNlDgBrf3WiE
pz2sZGySLQOXXhwwl9mttHVXoT3mIv9PgOS51iZTEBlEgGIwxx2YQGjxs76qtkgwN903GNDLuWjC
abUyZTcEZYjSjRXLVM9+3DYCxUlrq6W1coXDIIHC5/R6pECHANCwfRzuGjIP6haFz1w09Ew6kiN0
BJyi6Ob5eHIQlM3A1UFyVlWe3qjNfS0qO8XJrwy5WQZScisiPEQucSsIjyZ2vn3nPIskSRemel8M
g7NoFWnpZChZxBQWoiC84D54SDNpWcX7ThodIuXXIrf+Le//W3YuV/6PIi3Tt2pq1vLB3+Um+5U8
VMWvX9XVt2z6f/n/0NZFHkuzP7d1QWWAM07yrXzv7PL7/+ffzi4c5//SRYBp5NBgVVJh/x9jF8jU
/+KuPV5nCFxp2F+893WBBq5a3GYkS0d7zz/9r6+L+i/wP8ZYOEV8gapUCtD+hq/Lx4NLQDWBG8Yo
Of84v6VClwrHSqydqfvWS6en5b1uEtFayHqc/Xo3Hrf/vo2+t3L5eD3808ZkB3TCMhSRtjbHNH7w
ohdXmzl1P+6wf/7u+N/fHekdCjS97jzzIAgqnoNetU5wdOoi5HWBl8xcWj4boPG/v2sktuQGRZpO
CsupKc23KJci71usiFbMVFF/1o3JbUiL/DLLlcw4KHp/GzXyg+Nj3liDjRFMwkaXv8E41n/eCX/G
arKPIX0RDYyiGatBt7XmpY7jhVaAFS1+aVT7XW7k41voTyPj1v1urIZAMgUjks0DaLq1i7rGDbDC
qb+pTr1BhWdXysPlhj6bUSzM9w3pylAn6NOQwSFFXA8hoi4zQ0z1z/76JCBWWXWpIzc1Dy0VgRvf
M8slsfkfl//4J/NJm9xuglqRh6EwjINWF/tezZ8VDGjVMJmpsvrsz0/Wc9NGkgQN0TioRn4Tyf2u
U607IZvLKn325ydLGaKlowa1ph/UtL3G3xxhaYcg3crWl0dnUhz61xTSJmsaTWhrWpmrH0QUakSC
Y5ZFs8j0lzh/7KRN89zu5sAnn8xWbbKyAzFHf4ms4IBSBNyyEb/g5XvjOc596clcoRUq683iny3y
aSGT4PQVbpiOhvDQypZuUf8wmuxehoViUyAyA4z5ZJFPU2Ll0Fi5EtJImmJvLcQdWVTpKLVSgK8s
lo9kHWeWyCd7ljZZ6WUZtNhUjt2hznMRjVadjolmOcyTq6EU3y7Phk+WuTZZ5pKPFt9MaaUi1rDo
Xa7NoRYu/9kfn6xyztXKw9xdP+jsvvsukPG3FHD0vvzXP1ko0+B/pUam7wX89KhB0ozftKIgW/mb
6cm/lok6WeZW5BSKCJT34FY/Eh0lbRfiUI1taDuzED/7/ZOFzm24lRMKLA5JqnpbuSlDrBeRovai
q888XD6ZQ+r439+dFkmMWUzsWsxWuU82I28CWrOBnFkWg01hzlFiP5lE6mSZi1arNPx042A5wwZv
6vtIzOby3p+N0tjmuy4ERZharp8bhy4sl2mSpFs3RSahGHOGCp81MDm25Zioa1q6CCGc9K71ladc
wJE1KuOZHeOTPVCdrGNPUIM2HgT9EHhUy9TNFRrcTdfDMtGa68xxF2r/6/KC+OwzTNYylX5BL6dY
KUhyjOdrAXzDdIMZ3MVnU2mylptAySS9tfRDUbaLOMueh64CyVtI2aKhJvtyDz75Fsrk5BaqrB+E
xNAPgwhou8hfulr7NpSsjH/29ydruk+DlnyJqR/86jhgtpyr5VJthu3lv/7JEE2puh6OrxmAG/0Q
GT/1wL9pa3EVk2kznHzm9vfZ+EzWcxiahC4bfr8hFd9k2VG+SmnuP+oi9RyX+/BZC+N/f7fchrpV
kqHhC6SeY9mlkjiUS3UyxgioDy838ckRqkxWtGqJ5TAEdCIK7ntTWggR1sJyvFASdSkH6fJyK591
ZLKsiy5ze1XPsqMv9NKmwGJug2aVMIYeljPhp0mO9a8jYqqmcpWqEmpVi44OYA/b6Np0PSR5nCHf
TLyv6eC0X3uxzK8inK7zlWVRQLOwxL7OFq3pmwDRO2Xup3zS3SniLDaCJpWhMgB01tbsj3g03N8S
MVmUOwdeU7SZDaJ/ssuIk42gr0MnCn1aikHIvkRfw/3gLM1bY1X+UN50tDuuLQXLObn2JGb/nzHm
Mf5xQkpFQOUatdMH88q4cUntB/mykW3q3RY/gmtoVGuXkbcV7Hy6GQny+R4a1mSXqMteMPQ07blY
ZA+a2zx2/Vyt/yQ+/6c7k0Nf8tOwkzn2D/kqvNcJW5c2BSZ2gjQNie9KXBYA8S6vgPPrDOzlx5FL
JLkwtTbuD3InXFeZcdsH4dqpqhfdzCCUUFp5uZ3zU8+wxv/+bssI8VnXHSvsD0ru3qh59tQ0xUOj
iOnM358Qwv4zZuZUJFk6lBo7SZkecRgDKmu4GrSYtESJmmdyQpGglVHSZBhdaECRKeR0g+BF2OWZ
al11jaDe5tRPLRxyWGsHOQ4lo57lLgWjzm9FpY0PaUs2UdSdYuXkxhjWdw3hmDV52c7seJ9cAaYK
t8RqugJwXXGsPCVB8ah7ubIwi1p4gath4B2fJBb/ocVZfKEWMfHyy1/m/IFEuvDjl8mISg6VYXaH
WH/J0te8qle5puz9oJiZYpP6lb8+zbSeI+R4s3ItiY5Fka8DTblRunyh5PJ2UNqlUcoUzllXDaON
Lf1eUK4qSuB6WV5bxbAp2h+V1W9CzmFfF+67hEI3U6PM73Lnz09LvM4+dt4PLBJSlR8d3UZq9pWa
a7sOfBWMASGbOfAnoKE/3Z+sZqJJoRgKWXQUrSCrrlsnEMaCMkPcgQcOg2ViaWG8UFuluhaoc9zC
OKpRajBAzyGuaFdGJAHoFJr67Z/0+QRTEnpiaVDS2R2K/tBiX5+ZL5079yCdgB7/01vDkj+OaJuA
IIk6vz9QwV595ZJAtXfuq8YVCv7mmgOoWxuiEe4Kp/Q2uUf1YJ4V3sxT5rPPOdnNPIfoZpVm4VFL
qHum1LPcDI4creq0buZm8/mN/8TmKK4yoVEUKzl6hRu+Jm6dGQuLyu5fMiiHV/6pXsQ12QIv9SFK
OYW4Vq0h2RhqoTw7Wt7tVWUof+lpRMkwNntet1CjGusOt1a0L7AMgmjhZaF2cMGU3qVi4SDGK9S9
lzVSaXtW1c+M1UTy+teXmurNwC6Y6EuG7iDexfcDyqq36Kv6JH/N04Uz6q1wRPbbhVkthJ0wcwM5
P3YIuj5OjtLTa0f1aTJRgnXV3ThlM7N7fvaXJwvZUgY/lWFCHDrTWHTqnRZ9v7xaPvvDk9XbKqIX
VJ7ET9aaleB99+PoH735CPt/HIy8a1uX+uDu4BbXqFQWTn49isIb+VsX9Oz8f0+i9dd3nj688Wz3
Mk8Wu0Nrq6NtO+YwuKfeZ4cCQ/F4F2wRT1CsmK/M1d/D3P5pchzMd6e90lSVmhQqZ4rxJWcXaOck
X+cPK3MKknI1EwmdwgKPihulipdCQxHwrdXOxULOf20g5B9/eG2KpQgNIjyasJ5t+In6VSH02QyM
9rO/PtkbXdK2Qx2k4bEpKtVOjWiF95E+c5SNa+hMZmGqhdbCos0qKUmPPF3XSiwu/IiLo1GsCuVG
M1+cJmOb+odv8N9H/bsPjGs1sRUzTo8uVcFyBKldMBcpCIvLi+78rRTg1MfPQPDZ6AU94zJXbD3x
WPnHTt1WTbzIh5+XW/jsVP79lHjXg6T1u6pivI6xOmjf2kHLN42eSfvcGYQtEIr8BXqec0RLJtit
qUYEok3lUEk9/3eFk24SEFEzT4lPJvUUtZT0naeDRE6OYpVvazW6jdPgm5ZYt2aLw87l/v6eBmem
x+9T4F1/KbLO0UQW6XGEAUbrHG+0hLopA/hpaptYNJGo3jWbZlNcEQRcusvL7f6+vp5rdzyq37Xr
kNZkj+NeXiEH1dbfJSqmYD9h7vqr+R/Ovmy5bRza9otYBc7kKydJlGR5tuMXlmMnnAFOAEF+/V3q
e86pNGOaVV39kk53CcS0sYe11/JeTqcb3X9/ehi9LCRe52new+fnFnJzxRv4p0Puj6E7sNboLivY
SRv1U05F5zW8vFNBPvH93Fau8xKYloDzQidSFqeUNs27loMhc2Dc2DAWa6diYSyshiTwmGCKGusp
0eJuyPwMCjPc2iLjXVueRSawQuZaBWlMeeLQHASwjtteSlWkAzW2ZZPW5rBIA2RzazO9wxCjie6Z
PPV1WYcDyLH47fdbsDLAkuVWXLkTe6cqT3165h14gHrwYGiQMqXaxgFeG2HhWIBAo2SDhimgBy9S
a8j8wVfTkKVNINHw/SRWzhFZuBgd4FGA+3F6chx2N9sQ467qja9fMaRXrMOftw+kWYJlgEMdFQdw
OzDAFLu0KOKRh03mQPc0UTa8yZXXhyyueY/QqVCtvDiJoT00hr2rK4hKTdB8Q3NbASJp1mgheNPk
xpqtxBkOuS7mH5c7rTOJ3pyqOMGvPhm9FswuOMhLJ1B5sSuRtxgyiCobKZgkio3FXGju/a9bA4Tt
v8e0J5umYMOdjkNwVYQH4UVYgxewvxGXKpj3HyAowxEJhndYGn/4RXeQe/UhdhEC8LUx75VLSxZW
YUi4oOV0TeHR6aY2SVjUw54yZfdfjqLtLmzCNJV6D444wCRt0MD0regPnT1tFeO+Pui2uzAHpVND
XYbb8lg6whu0n3qxJUK78stLEuhEB1R5dix5HBzUWPO32nj/fkG+Xm/bWVx/CHdTdI/C/U/bXwmY
b5j7oWgP3//215fTdpb33tErhQ6Ve2wqguZ9dJ4mx6nsfVGDwzbZSD+sDbKwAA404mWRIDCywPwz
qdzrxI3pQuDN6EDnslUzWRtlcf3ZPOhwnJHecxDPuu4HSF18XougI2ArGdkGqGJtlMWdFz2BytaM
86M2ykHOZo3cXn/qyuaTTl1YteNWtvJrow8pln9fdAF2KzsVQh6NqQaipYnHnkVGkvvl1sO1dmAX
95i3ZSHN3pRXLrKAZnWQdBun6h/342+PCzoai4/PBGgaGgRfxi757UIj4czOPdr+3d/9o3NkD1sY
lIVO5f+aQyhC/XugkheZ0/QYKDsMmjeG88mOLBBCoGfNU3f2ObmYcf3pRG1Ed/VWNHtdoC9mZy9C
A1xyrvEcZ6CBekqbJvtBmffJVB+gcx/U1S61ejAXyniqzYNJiwc9ef7+tq6tq70wBSD5rCEriOkC
5TRHVzIa60AO6QEn0EMZwN8qlK+YnCXFtKqNvCgnHA03NQERi9o8wUO28U7/Eyl/tX4LeyAmpjuy
H+URaGv0Ona9Bhx0L/JTpRfJAUxGVgkvzchfOlORkRDcPki0c0dkMtwAfTRjlLeJOIMzsTnYLCnx
p8q8RsrjriYJPWmZDrxZXTeBO2kVLpAOlpIOvHdeZzb5Vvy5ku63l/gki4LhC31f8iiiCdpFzcGB
CDPfVVAuxKMMhuAeOH8J4WdQxu0pCC/GrQO4cnOXcCUCuietcZG2aStPeW1ux3P5pB2mS3mw4/JH
FecPULX5b0duiVbiiUjMjukw3rt8Lx7JuXgAk+PBeXX27AL/c6t/YW1OC3sHwilXdRPMKSnKAIw9
4ZhulgJXbOkSojROhTI5GX47O8kIohCv5V7fp7FzysGZ0R44utzLixt8v2Ird2eJVDI5zZo0w4Kl
+VlR38Hh1mWf3//0l4+P8VdqSC0NBVsxyTjPzvqcXKi6YxoYCEH5x+etjfjy+zHI4lnQwFEHVjNj
jJN5JrFTaNMuUUFgV7V8q2VzbYjF8wDiVzTOzel4LG0+PlZZq3DPMnMkV2he8cP3i/XlpmMei6dh
SFOwy4F08mgkthIWLH+VGvhKxhlV52zLWV3ZkWWWqIU2soPMiYyTUTeOpK7qGxtWYa/0CcIBWcyh
aUxbkvNrgy2sf9OhS6wpdBmDlDwaTSW0IVrKhjtWFxAGfv1+2dYGuf79H0ENrSqOVHOTH4l255gP
StN6RYe26xTYtWGrgvHlZUc7w+IFQKte2cOVzY8syY9ou350YMq///61n76euT++f7aKMc9NvL5z
op5yvYpZpW1E+mtLcx3yj58mSptblM4yLuuXGr22/Jc9g/w0/3SdLRTZ2hALK5jmZmGoIGE8tu5D
CrrfHACpDtF+Tk6issPvl+jrwBXLv7jijcV5RXrdiFEJ9yuOr7edkoOY1o46MqcehE/iRhVN0FJ+
Era5sTUrN/IfoO8f6zfYrZWYRZbEQ9XZgaPZKeh+XRk6XauEOajJd9/P73of/vIvML3FzRdJiSwV
HwzQrGviAfcTj5ahThcIohpBq6cddGwoyT2iWxsh2tXz+2LEZQ4IXN8YEJIJMdxpbfZdajr7kWQ0
KDuD7dym18NcVAYyaLb+0dSK2Jjp2k6ShUlAbh387G6jxXObPA4uAipjzEMQUMPnThCdl8mzwvQD
d5M6VNr++fsFXjmly2xR0eZ6P0w9QQZAzMHEwV3rOiXx+FTUoFStyrCr7S2OhJULvcwfEUC/dYHV
jY1hONWQou/rLYHeRWvX/4QPkG9aGAsuqVFl0II8gljCzsIrZ+pTGmaBEdTCSz+hT9PcgOv3pgrT
y7xhRVZO5zJrNMukBvG57I5jk1dRV1VZ4EyW5TduJ/w8Z4pPLJF6NVXyjft+nc1Xp3NhVLS8Mfqu
MdkxMwpxsOrcOak6gK9KO7r+9ydi5Wovc0I56O1HhehqXBXWD0Tc6T53sqNe6ejjVSd7wxldm8jC
b8ggSarOFNulVm/qfE/7j34rGF776YXN0CbZKYY05qOjdOD0hHZZVINDNwDRfB19v0Zf1z+MvyBi
ptVztaZWe6RQCsjQEV9PP23LpM9FJQB9lrbleooLvm9/dj7TgbQf2Qz90xwJBkNveFQUDmmCRjgP
jaO1byZ60ApPGetk8kyegHdOFkrg6KRGNgccrN9/9dcL81c6jlOQ/JekApO/4oAvvseQhUtAFGKC
6Pj7Ib4+PH/l5PShMWtQIc6Iamdf0DlozQLqzu9WuYX/WZnEMjc3m06CTuzcwfHk4nrnflpz0ked
kW4pXq2NcJ3bH28bCMgy26ktXICxzLzOQDKgKW8yqfz4fo3Wfv/693/8fm+Anrp3eztu7L44KG6Z
RRrcZvACjVsooa8N7V9wQrXMFRimlhxLNr9AwO550tT/eIiuD8kfX2+D3PlKWq7G11oJSJGRWNCd
u2T8byAqXK3F8gtVIa1O5vnogql5qFgwAd6JRo4N87ay+kvoIEG/gCyclBxHQLT6VIXW11B6rZX+
x/VZeJb6ONscOe/5KM37sX2v2C9Zfvyng7NkGCw1SOu2gpIjT1vtZBmQw4HuLoQgUk3dgNx/7f38
hbcq1MHtB9a5sWHkoA9y9QFYRxCtxL0NVQPolzyVeBBAdjcByF7+T5cx+oPTX+z2/79ff7aSft0f
ZkDo7d+HinVJwvThKt1BCQRopgOa+O/BlOxXaQcQM0RnGHQ8OnJWTbTEpPpWTXdlusvMrInX2kBV
gsRaAkmTJK1vcpee04JHszHs6165a3s84KY2hd9vIfj/rk/130/4XzUAarDSlmaNXWSqHhYgE78j
k+4ml1lk9g8G7CQQYECjzBFVGxllCk8q384siW4jZoBxCQsFfgZKQVrYUIr/aDEwvect3RdGWYaW
0z3MrbS8USuVIy0Yj81qKI9WZmUeoJkDWsg7LcghYhDyMrsd3cT0bVDVerld/uJVB8oq161PzVWw
Bh3pRQjg26Oez/cQFPnBSZdFSdvcmg7/dDtTC1oOttmhILPPx2L0gJhSg5aYr1piwy8HsxFCD1DV
aFNs9cgfm7KugsGYaTDI+py12WORqc8EwiBeZqApMOvVQ4lnCrqb1mcKTWCPlPnZ0AwV6cR5QIbE
QayhuNLjnB3HfLoDO0Ye5oo4arR09oawIUStVveFoaH4McyHpOkHH1nGDwR8hleL6V5t5exBXaH1
xkmKKNMhV2OU7XR2uID+74hOGWuWegA8Y3ogY9b60MzdzV13y7j9yZsq9Uoj/eCF+3uc0VWt8/qt
U8tul9t261XqDO7/GmXvbmQiqio0rfQGxK+1hgO0UM9gfZurWDWGI3eEhbpJauxbqh+RaL+tyIzD
N80QUumL3oNyn+kVpjJiFdhH1oyvvAQd9JCzMcwr/ImOzlkvLT2w6fSrhoTDuc6LI9zOc2IqkwdB
ExnlRaagpaLOwywlAGZAAQnomkoJ2sFwPb2226Dqk8x3JXsokyLiBvg3XQjHe62CjaCamDxmSxno
ZQN5wtlB44Qhy0gV2uRZvHrtzeZTnceXWh+wmDPEsYqbxNVeVIFy7WC2B4QZ93KCkFxFxO8UcGPP
IcAGNIX1QMTw0xXTiVc5SruO8zYZwx012UWTOT0WSQXyXXAkoBZfoCGuzSOuKDuj0fOgzMd7PTV/
s5ojPw/8a5ndj6IQ/mjMZzqxB3cUr4L3DAnkdAL9bAHPPK+frRELg44ICBbxA/r7f3Z5cWcIsjf7
UkHySlNDgEjReVcqr1Y1FZ4rUnKAG5n6CUWfgd5MGiRwoak2u09V2kN1JWeQ1tD7C8fMvRrwQc+c
1cHLzPSiKe4JEFnfKBqwSM3qDrIbtacOHYQqMvWJ592xVZTZkwLrbTvKQ91PJCa5xj2D6mhV0WY3
1AfR+GTQUlw0BcRn8BvKKhc7gNfYo930iqdXlenVIGlFr5rUrooXrg/IEwshj16CWZglvkObPkD3
IsoqRlqEhgWpj8IdfhpQPRk7BEga5KlCNphHI3d/TBBpItA785IpgwSHYX7KymShYYoYchIvmT3d
0SKJ016Fjk5dX8B+y0LT7l3fyaZDXub7qxBQqqCc7ow/VIjFeLWTnPre6nxNFBem9edE5wcxOVpg
lJxH0+QQwDg7B2yVLZSSBJeggiqOtJS3+ojMSeJYZMey/jnJRyQcJdf2aFfdKwRLXfclMKbjGEFE
HALBjFxMoR8gKmJ7zexwdPyABNjJUs1zoPLhXZMXvlnZOtrJ5KWTKYouEkbBklDV0XrQJerO2VGB
kbWEqkOAiog9+O6fcRQBAm7smDDqBj0EvaMkGRsUidPWR246RZuNocXSMVC6qCq/a2d2o8xm8VpO
3b4pZfJIDWwtSUe4rCp0AKsBkqNGtiuZgI5zZxyF4yjQLenHR6tUD65NbtE38eAozeCTnB9sY3CA
7k1fEqlRH3N7mlTn3tXm3mMpG31gvNEhrkLk1zTPtW69qbX2oFb0UyrZiQIqraQ9pDcGWJ+cWD+b
uqxC2DocudFB9rxIXqEA20JKVrR7rblqB6Y6dLYA8Ni7VxLPvs3nyBihU9p3/Y2WNTSAhsnPPkVH
njKUD+WMU2qDfdbrefG7TXQwK6TFQ1FxFnVAoHvI3D7rdfdkVwaCEMf+MQvjlcOZQXKyu9j9iORD
J3/XZV1CUSf/JTPNjiCdlHvMmsSlEMlVJBB4k0a9ws0796IhPs0HhYa9nMuQ5rkSGA41g1lB6Qbe
WJRY/UnvJjdGjdTYgy9hDKC9d0jy7FSo7Hl2GfTvCHQ/rOlX2ctfiiF+zhKKIWQAMf1QxMAB/JS5
0oCcP+khY+SE2gyxFdQGbpWxegcJ1Vtjpe9o4wRShIw72rdhXmifYh5uEpK+DDV/VLOOAjImjzrh
rkdmffBVpio4j1pgKmB24dBuCoSwn2VhQpRrymMzV1Qvg9Yp6DJn1Msoe80c2Aqzh5mZBu3GxfMV
dj3Nd1WGZ1UUMtZVKb1JBZd+KSCRBLbZe4j+MC/VyrdWqAaOKn1J5ySFT9U96axVgqa2qr1ou4s2
2U8uaZ6h4Dx6uj3uJurEegO6ipZYBzEzYJYa+WrZSQQOm6fR0p5KidTjQG/Sqv+hazCqA6tNv4V2
TqCVpPfdIR29QXTME63CAuSjUd4bnbiRiupbaUP9LJmvLRz3Wk5EhNPjgjR11hANVZ9KOVe+dPBv
bUptz64s9SBRSj8TV5c+4Xi9ctgSr4WJCLvOUY7ZiJczZxIpH5PBD3HobSs59UtVwcPn0qNaEDyf
dXbI8TMQ3LuzE4jB9W2mhUDD13tdQBVNUusDT/SLrta3dq44wSjxFmc5JGapfOmT+SnjpR4IFIwD
W2h3kHpEn+1cggSw+Zig2LNjKoOYbzNMPrc5WCEyHWnDBvQldj46t3XVDXsBf8LvEOPfll2R+LXD
mlgbE9frhu4Ma0YgsQdxxnS8z8v2yYC4WayYsvGgrm3EDi5qkAIMFyA/bqAKUk++01jPieOMo1dV
KjkSdBTcdnbDQBaRTLf5WGie3XTQkar4dFe5SX9fkxwyOkhuHmZq8I+SKnvay/6UFUyD39KAPnWY
q18U0PvCG5TCiDot5z7wGexDy6DCMWaiOyt9P71klCMZkpbqpRkV+zYVqftiqcqzACHXrZUIM/GF
pbU7whnk67IJb6nVPHOb7YnNp4jK0o0KtKndsJKhKCyxctpI5pPrauiRggpWxHoOfQppjg9IvQg4
lRYBSgtmwZHyrp5MKGtq/bNkoDWG0zMd0NfpBpOSq/tsQPcWtR0eFkgee0YLel4GL1k2A5Qsqanu
R+H8KpzWDDs+v3f5aHqDW8Eza3uADAeVR3YxPFkEYi2l2iSRlVh5aLTEuX6U5YN0zDpkszN7CSfU
p/Clo8QZzIi2quMreTfEDNRWkTJD91KhqRkkLC2hbocuxgkc6LtinPAGCgt3uUE7Y68okBnJ1G5P
Faa+NcjtnSxNEN8Aybxv62l1otaoPpm9TPfgenb8CkK7N7ascy+1SRa0mlO915VbDruy482L2pqu
Bzpq22sb6BfRAS5OZ1jTlUzqd6Wj9NuWYJFyE8DHhzqFaHnV5L6V10UA2uUkctCxDt1SFbBeu/qV
jS2aIamRxuio/WmU4wxPpm5Dy5zUT50S/WLY5UfZJLkn2aQjrsKxY9HUdRCeLQRwFnkFP1xRG7iw
svKJWpT7Ik/KwGXyrYCImT92kzz0lY2HRxfoBJ4qxTeqqxplWrRntwCqAGj+ei8nDjHwYh69Usts
TyTT6CWGAuLIulN9rZ1go4nZhcCgFhGaul9NN79ragaZE5wun1YCsRbc8ogNOBOZMb7bEKIM0lne
doh8vHoYbo0WNwAG6lDKTvWSfngYOGQ2LLOuw6piPMiL9qEkCG1SpvShw8b8pJstciNudw/FLHZO
Jch5Z838MArdDZXBlgGFOFk4VHBMxmbMPSNRXkndfUCZcILHYTyqhXAgSVkj/ptbHrkcKfkqdWRg
Ehexm0h+sczR4Xzb+P8rdYr6Cb43V3sWIu8DW1X2P8Bdx/y+T3/XgpsRpoIMownlY9Yr4TCgR6uE
XGSQVb16B4RI6U89XNlas8ujLRzIHw4kp8FUSDTwEPRK45OAiNVkcecmkMOCyCvIa5t8OE5zkfuz
4rSXDlqNAbS06rNMGuKbbotHG4F9OMytuTccvYR2oNHdwlwnoDsYz9CTJEfXMsDgmrbP4B9JUP6W
RRm2jJCoHDUS1Uw/kZSXockUPcqF/E11w0RgmQ1hZ4FNk/LuBf5Lt7PctI7Y1Lg3NoWldUwD0qxD
/dlQVu3npNS91KKYjBgeJARKG88A3zt6oIw3xTbkRZgqQt0ZT5iJCb5wUT20AOx5RSObwFYpRqoB
oLfcOvNJNR4gVAp9UFM+FKRJg0rPeo8Uc4UNNcbAGAexS11wfDKaUk8VvXabpXiWese+NTXYZBtB
qybRSsr1Eo5/Pjy3bnI3zsmDXkzSH2nxCEWrd6tG7GcLdUQ0QEDgPWsYdJxyJFUBt8sb8dOtGPNl
Q1xYKgZ8WeXa0Gxr8V67enZbgAg8bkqrhTwEKBdHrvxuORLO2TztBhuh+piRcz8gM97R7rck/JyT
6ifVE+61KkuDQrf6T9u1ReBgxb2Ol/VNo8kZ1PIF9rUbmD8hFvAVQiCRiM7l0CSG4StdAyyrAToI
2qUc+MNMjQRv+gu1oVSXTtob75o2gFArC61GN3xK0ushKp5J77QNWsVaaPKQzHznaZXvc60qor5L
NA+qrnmozFLZ9ZY+ntEfp+yhxCpxHtVnQBGcl64ciwdjtsjesgYnRBPsBE9wKMFFAqe0sozsXEuJ
vgsND5iKFytqdNI/UStVbR/yIUAuqF0VJU0NkT9iJ2eG1MobUvEFII7Cdfy8Y8mJNHX6ayZcPKq1
IX2k4fCYmyn0PEfJ5GvXKVqkYRkf1J6idihFH1GS5a9pX+SnknTWfatA8LHvumlHktm8L5IuO1Um
KfczK5vfHeU5qLWk0fugYaxjW9Dcp4VjBGoPHdyCkmrv9G6zazXuhDOUbXdZjVyGSOsm5mUujtWY
IX82MVvfZ1xCE683tbjIeup64H0BFkAMTtp4cCRm1Z/c0bj7PsV1zdN+ld9aVKSnatK7sUSWEmDR
eCjpwU7RjgYf5jDq5uf3Y6zkt5egRDY48zzhzINqC55wK4r7ynA3UnRrv70oHzWT0zMxFSRmo/7c
dtAayjSqBt9/+Er2eYk3bN08Q4DWurGGxuAAxIH9ob5Cy/PR6je+f22IRR25FU6qWSolUH1F7gRR
LXJHQn9FRv0/DrCoALQA/ZVV7YCbkts0guh5sVctWjwhRcQ2ulXW9mAxhKHWlcEQMh6NTnnLVe1j
MJ2Nn/664G3bi/JCjTdDV0xsL6z5U1Gxyzwap3Ju3lTdOs/N/Ov7jf66NAxL/e+MNiTVpwE+mx27
KLWN2aHs3hKyT+GHaYhEJkI3yg0rt82+ruAf5Zi0tETeMqHGmgYpYfWjr2XMVCSvpq0+hbURrnns
P0awUkjDuz2yeqQZwIRhRLXyy1HrfVlkGwdqbYSFxahHyCGzGrT3afWi8TdpZzuTap7otrQg1zZj
UWwG5LWb6zrVY9vMizCZGwhbzuVvKyGPSi9iRcCIIP2xxWq+dsQWFmSqqzIzBxRR0jGhx9Z0dtyo
A6uDN9BIctGnzthYuZWRrGtd44+9Aa0NyqHuBE0LEAIGgANA40ez4NkgAR4yzoub1pq2DOPKNi1J
RauhQfOCZSIhN0KygIu8QddF++hAgc4DEc0GpmJtSte//2NKJHc0V6VpEiOxQxsHeuLDTqINYBJ9
QCD3/P31XBvlOsc/RkmkGJRxrJqjUf5us9fRunWGR/hp41YLw/Wef/EKLqmoE0h4k2pQ6iOYvuIJ
BGWot4MKjZvDRqV9bYDFxSeT27UTMdVY6lcCPSN5HmwjhmD6FkXq2hIt7r1JQfPkaqhTFTLVkf9n
u7KgyKe1x7ksjpIPGwZ5bSKL208VEEDJar72yiJzyMb+flaLAwrKW7IwK4/JUoRLg7NXW6OGer6q
sAN3imuFD6me/3aSFpc9Fci+I0wnsTRSTzUZmIhe+6LxM/7maHnw/SAra7SkF4XSs2K6lDjxkIiL
cPpXxAipZ83Whs+29vsLn8HV28I0nZEdEWzG1wKTfc33AXX/3z5/cad7tdSg7q2izDravgOu3Yqk
Addn//ufX6niLtH7GpmTqtFmJzZdZkTAYo1xPvfcb5Gj8qmYLnbaRJCuhhyBpNXh+0FXrscSuA8n
XSRQOHdiVzwwgEhTKzBheaeygQLf1kuyti+LS65NvGVzA8DcjLRQgeR50/xqUZH6fgpf96AY9pJZ
tEvRj1FpGvB4pn6A/uyOcsWvLesHNYcTaR3fKtywyEoIqxTv4zjvzHqIRvn5/fDXSXxhIpdQfpen
lmwmQ40Lsz1qPH1EPWYLfLvyVi2R+xBAFRUy8k6cld2TNOod0qQHJ+9Red4402v7v7j3run0jSMq
4A01EiBMA05CQ2VGMcmBdShMIF2y1dG7Mpklz0mOHMAwDcl8JEYXEbAf2pAfd+zfSf1fR1jcfz6W
rmG3RnF07DIqtNLr8OLWwBE36cP3m71yko2FCaClkTdEdUlcJnxAyoBlqFaOtjdDtH3DDKwNsXjT
+Qi3XuZyOiJTWIWalt+xydQ8c9qC6K4NcP37P5yGmrC0r12wOjitEjeVfHUKO9KGLS7HtZ9fXHZj
1jltOJBt0jROleZyD+UdcF6av7/fgpUTaywedBAIzQS14e4IMr0gtQc3bBrzgXbuQyYTKKRS8MR8
P9LaTBZPegrkydQ69XBESeUoqR3Pg/maFPX79z//NdcQKO4X/jyiNaTJKRsAPUu4n2lwrErFzfY2
E4duJDtbYc/jNHzanIcUEWShuIHupJfcSJDqRHbInR461tx//zn2ddgvDJmxMAWkIyW88NyMS+Hw
vTTRfykEXiJmJDXat/T83Oui2bljVe1L7lZ+1VsqggO9fUNKSL/XOntAEWEgMfTG1H2l2vRiQgps
L2tZXAZJgLfglbwxyx6N4BzZQQVJmwsDp8mhKy0bWklZs3dknd67dUf2iT2xy4gQ/WTIDlesNGGX
eis5u7VqhG4rQRkDTZEIL8sYgRXSfbIsWfsc8Jywaui4y9PORLZzAkA7p4Pfj5Xld2BEon4qcgOp
dwCsAWzqY+AhjIfWmcegzye+VyzHDlAXMQNTH/PIGEZ+LJQa8a4F6WQoqw8HNzW472Y5JEnHlj7R
fOxeILMJGUCkxwLhWk1kqrMMNADgr1UhJwDAhkcGCkLh99u1UOL4v0bTZWhugA+PzjM6IjHHg3Mn
X5O7+saKnR3z/tFwBEH4xb4RENEjQflj6D0rUuL+ES3IG9fjn3P614Ex7WXQPpNMG8Bhh851bwgE
lCMV77U6AG/vXR7D+0Pu/awiepHe7vTjfQpUHy2hxHu/vbI2XplVCtCb5BHwweFWW92XTzE+aGEa
SpvB/Pc9yLuSUweFb2ANNhb7y7uBX16YArwhitNbmKqy70MZKJ65Bx7HU/xf6EpHI/EQOqBpgVKn
d215JRvB0eoKLywEoXyCfAQaOkd/jngID+ZkXtts8c8EQZvRn/BPcRgC5rkeoAqhCSVjRDke4F8e
xJZAKNPsh5h/uG/FjfWBqqwJZLafhVvUUys0hpA++/djkhlpJzWGL+xwAtQT9MAi5tt+F45Yk/yU
7poQADIPuKIwBWpn4/B/6UpA22eRMGgb6I0rBCAEUsZSOea946nVcWRbRBorB2mZIxgU1HLQMyCP
RfcjGXbaVlZAW/vwhf9QJFxTYMjQofuRPqNo513Pkh7wm3yf7N5aD5XPUHjC54H8rcfXzYrHU+E1
5y115X9IHL+4tNbCvXA6m5aJgy8wMXay08Jyn4FMNQ2HfXJKTrbfBsCqnklUoEO4uCotgwJNP6Aq
59cvWxdVX7lPy7zCaLfUFnCcj+Md9DB3zSWJxWkOVBiRCgdIHN3QvNcO2qHZU++98YGviIczuzRx
f9H21Ddvt8TlFiKF/2dHrYW/0rYCqAhAEo7AD0rYr/TeRh/7lY1p2Df7EjfrTXlDHSm7QX3BA1rq
qDy2+63h/2E8/mo/FjarExSkIqi/HUVg+K8opHogHYQmb/ZZ3KZ7U3jTjX6Ux/wJ9etLfxLvyFwG
DIrbGXZHDUUIwfttFfi1g7+wc2gPvUoD4DoDB69chseGevOLdWs/pWjfOqHu9av/qd5+b1S/jttw
ixfWTXFnoDdAf3+cL/YDvVV+1mfbb8IpMmPthF3eAIOvUTJYCxuloXUYkJvrYYubE5A0N+OO7ex7
LOiDvZtBf2z6QCKH1c48TLvv57ayjstMBzCavWp12NUyb/0+Jz6qaRtv0YoJMRdBztSqCEHIdYt0
zQPCVTdfZdN5dFPNcs2zWEqmERvwdavDMwrXhXlT5mt35qHdpzfAFR3bpzbQPiozMi595IbDz/Js
eBSPOT1nv/Qf3y/flz6+aS99/Cybe0VP0ZRRuQAP1xT1f9crytsCqEo5kw0HZo0h21icdmKlymBd
O/y7YH7N39Mb7f9xdh27keNA9IsEkAqUeJU6y9ke2+MLMVGRilT8+n3tk4drtQBfdrGDWaoZqkgW
Xzglh2JHQ+PG3RrX5TG6ix+am+IkVjb0paWoH/mh9z94bgMqvnhrEhB1ffrkvMj78pv4HnXwbRu3
9W5iexGaVwBmH9ZEzpf2Hf1s79qy71mEnmY+rJXELSCpsCRujtbmnPqzYNgNm/im+psdQRP6wU/F
gwk97XNMrJH4FyJCNyiQs1cUrMSUQs33Fa8YN+DErpwG3vXvP8mhlhYSVown8QzP+ZAGr7cAVeAg
2u6Ha0BJ/Wbz9hRjR8l3zk+UfmErXYQtzqI4fPrNn3yLZ4At/rnld/n11+So4Hv475kIOZTJyeyQ
0iG7AKQFdKrN+oy3ZCvZ5dOLqQM/xX8/EBmzLDMFxdh6+jGMJ+L9iteEEJa2w3fj+A/Vgbx0WOGC
0h92Qbs1bunGCavdeASs7XaEJ32FswE9TVgcxfV0kLfs0EAm9XLUL3VL24mTqQLvesQ0Dgw3PfJN
Gj/KaUUlaaltbZu1ZqU6NpyzJrU2MI/1BaClEoC6yz/9XT7xsyWopZJkMCMAxfHboSv62jzZz+Q6
f0SNYqeek9/u8xT79Gu58f1I9WGCTCFzNqf4UiOSTRJVQJTBQSB6cw0LrBK+osP7nhk+65C2abrS
FMAtYR28msEb9dPN09t15uPMev0zOe1+lv4u8R/iDe4/uT8GfM+gaET8v0C7YC/4Gz7f58Hz5bFd
yBy6UnpijZ7HO0j1JiXI3A6rt4Nt/Ljc9ucMWMf9n9Y5oGRzMqHxclv+tQDTBe4Wj1zfqkf3gb8V
N+0R6uwwF3DuxxNAQQHMaL4WxO96eh/mcSJeXNQ15tGpcGNXjT9a95Npr5wSlnaa953gQ/NCpAwV
CORb8W0KyBaAqFN6K47iyuC4fUO1eU+uzE2BM08OEdKHy8O5EGXvJ4oPH3XAfWBWCV01ae7N6CkR
wu/pmsbQUuNaeqjAjTLyCQPW74zb/soJk3v5zbsaT/Ud5uiU3EI1/XC5H0tLTssWY1Tlc+qcB49X
wFjiVp/9vtzy+Yb6SViZWp4AQbYbs/zcieShKH/Yxl1iphs1ONvMln5X/GFrd80FjxX3fcl/mIw8
rfqmdvGp8da6nU7VkfugZuBySW6BRf51uT+f6z0ggLQ8wQfAldsJU15VPXQub8za8RMqAmpZRzqD
pJPEh7SQB55/6RnOcd9X/Id+OTBX5GWGL7bxdWX9cOj1PDyt9GbhXqoLIM/eIPsZhbuwQFzmIMSw
10n8qkzlZ8LGS9zPPG4DwX+180rELI2frnMMRhCB2/c4hqbCxa8w/L6He1DaBA4t/dQwDjZwlTz+
ocCrutzJhTjSpW4MGZt5KZHyKJ56hfUijdvS+na57YXAeTdv+TA3hWdQk7uYm6SM08DO1GNr5Cv3
xaW2z3/+oe2oqUWamIV3dKocsKfx1bDSlW1gqWkt3idryquxVO6RV3D6oIXX3jjUkis/3DvHwidB
r6vbCA+qjD013aOyDHo1GagduzQ1gpkBcxLXXvynMyay8+zR22dKkBcJA5Bdl1fGrTHS6Ckqzq+X
7ljbRzNuo21ri/Z2NixI+hp2jP+k2Y7AgGEXTWBMSTezHtpiTF4hnyselKBuWBejcbTjuLrJ3KTZ
Et7STc6i5ui1hJzB/NC+bAcZJGmRbOElm70o5eGVi3J+aOua3GH0o6cx6zvAvRP30Fs8mf15rpVf
kujUnkGMbeKxo0wy8uJU9YyDQDcAoZvKuAxs8Cge8taablibp3sQjdzraa7TO7ch5pORGzO8+3An
SDM5Zxsae8yfLQ8AXLBHjU1TDMZmmOv6gPFDLUj0Tb9LwDHAgUd2yd3kdsD+Wx4kWXtVN8p3ZDy8
KYi34bYjbbxgjJyaAc3z+WpyIU8Fe5PxZmj6bBePpHm9vPQX7qy6ltBYtaaBGcIagtWkTPNAdt8Z
eB2p8zRna8+1S7GrZVuWiSLqJfeODR5kbh2WN3dWV1W+B5bIyt630A9dOYhBNwdnZcqPgil3V7O4
PZA6TfejV0LcQVjA8stmXDkELdWAdLkgMKMgPmNI9xiXFPbgIHCyjXL68ZawRBzZ0Jhh1RV4Lkgm
PGf0I4R92nooYCfSeuI5AaHZ9kE1zFauCQvFFV1HyHQHh0RuLo5tCQZujtccvxHRK4TxD3Um16zi
FtIN0e5vkCZI8X7m8uPUZ1tTjcfMSldyzcIC0fWDQHOJyymJxRHWUkfCOmik9dafynNWJmxpgLQk
TNnclhVcrI9Rbo3wFHFgp9zc92DuD1W8cvdY6oOWjXNXyDbBG9wRiiDbhgrfHLsDBP9W9r+lLmhH
MFVGeFcxSnHsCtBohi4rn/OOwdPCrMiDC8mGlalYmmWtvMls1rhGzvnRKos7GTl7UzTB5VyzNEJa
GoCKmJNAs8Q7CoB19jiuniuBzNr3xFsTEz3XTv6/ZzHdPQ7CRlFdZx6819uh5n4BQtMVTYcSvPAS
xFRIpArYVWU98OVFvFIA+HxmkGn+3eEZmRunnAz3SHHYEiAqcNpDMcD2K+P58sAtuMih9vLvJ3rD
KWwKlP0RnGBxyDxA4uMB3DG/rLhzK8qOAhsIKTgLWH8+oo5UO/WhIKnqA8OFJh0MRBqo01mSjtcQ
3mMrSffztcJ07NfYxmhMchKKZiI3mXDlkZek3Vzu9dJcnsf7w8mp8GCeBi0C72i67T0DMDUwBDuU
tXqZ6/l6MswkaMb59fLHPl+bTFemyXmeQompQYYA+C5v4KTRj9e19SXhHofpzmzMciKvwOX5KEEE
Ve4fFomgBIrw8o9fmAddm4bzWkYq4+4RBpWvSa82Sk5r+tlLA6PlHadKy5IrIY4wq2t90LRCFYO5
79nuimXK0ge0hOOqyE1AljCOlkyDkUAWq0x8dGZlbJaa15JODK2AerYcmCJN4L1aeCkCjw78PrAS
v3a8YboqVi4LNc8QUD6mg3FP4v4tb5x7FZkrpbOF/KLr1qvWMnrpShgcAvcbiKp2HmAVD9h5VHev
bjvXK5vk55d87FT/xhtUTWwAeyDH7snmFbx/aFPE9WYgEpz3AtxZAeWOYQAfj1fZWr5emB1Pi3GX
xxLwbJxcqiYvg2IcSQBCNl7xuuhrge2dv/whi8TNwGhcjxTLFsqcgM2fjXgqK/rSnsa8c0h+aD5t
onZyQS0OM8IgHKEc31TxrdUWP78U2rpIEonGpK66WgErb0C/x6yigHjdw+XGl0Zfi+1+ihso4Jl1
GLmvbSH9vgqnYWXPeq8NfbIV6zSxhPFBRXVBw35o5TFqpn4MpgxKN5njFltH2O2Oecb0t5WTcZNC
XigoYCqZgwag4jsLPNy7yQRWKADVpTqpgQ87wzZMv8plf1syPnVBxM/pQtkD5UHTethxcZMEjP3y
4CyFg5Y4DAp5ltmr4H7ogY1uFf1uBtVXFMWBOoCBxh75LSLxferdld30cyEuh+n8NGLwIsewYMSg
dAQbS1E8SSuuuO9NpH7g1HUAnYHKDdANKLH4gGTgDiV47m3jjrkrWeBdA/+TedO18aEpG9meXcyh
cCHQ5Edt4p5lkoAx24g2cmw/NZu/E+jEP1lktXj6d2m1K3gjrpxh6g/m3Iw++N39dszd7uRV4x+P
N+714ALZjlRmQ0kktoNEUnU9jCz5AcHI7EcXw1HScJ3xDTRh24fIYAH9JKerQjKlfAjqlpamT8+m
MwSTfmJC1NCsp4AYEsFwHFbyGfaQ8qo2OdlQqMq92ERmhz5uiZ91NUjBeZps+9SARn7Cc7mXVL4o
szjrRbbQAKwqcw+zFOfUQNJ3axK7CmQ18P2Aju/axBQBmNbNpmgVNPXN1oYgkCM3dqmKB2wvqQVl
lRwYh7l3r4uO8x1UPM2jA8LsvskmCwZx5RCmZVvew1kD14NyHiCtFKd4GqhiJ5+CqpJFdazryUBd
sE3uYaeZFD4rTIf6BfCCvy4v6oW9RAfOj7FQTs47GvKiegR7AtmEJfdExo/c+ZotPdOV7jmcPfou
Lbqwgk7xCeJbUB6wcN653IOFnKVbKqiKG3UHBlEIfXBzA/U1MJorp8ahm3wNp8V0lqKtMjgMN30T
NmR6U159Qj2p8JN2+ptyd+VwuzAROg6S96ZXRWMH/Sn6vYFqCDz3PPoXwg4r2Wvh8KyjHGH70M4V
O2uk5lA06pE92ahciBi5pyI7qMJ7muvy5fKULPXF+ncPFOaUDcST3tFVXhDRNMiT27y6SbpsLSeh
oc9SkrZPodTCVQbFvlBhcw3spNgJ4Mpl3OxlCTkfaJX/vNyTpcWlnUU5NGXqETILIfj431iWHVBC
2Tn5mgHZUvPaloIy0JCiiDeGSJ/pxpXpfJwIsMpdXa1ZTy9cBXRWiTIsXKnHrgvLmR+jkl9x6Ntf
HpyFpnX4oiohSQHHHgUDMs/9nZZF/JBDr3ulhrXU+nkhfzhIQcybwZJFnWvw3vexYRsq0i9VZhjT
DrYcAg4E1WwaOlF6R4n70HJgtpq1W/DCrOrYREXFPLl904Q0+QFlu4D2V1Yxr8TxQmzpkEMvj5vZ
LBoLyfQ+7h8rCKkR9xf4nyvtn8fgk9DScYS4WMxtMbcKeahWG2EDsguIC5iA5qFK6J3RrN1iluZX
SxKmDRGFhmDnaSxrw1hyYp23gk9a6oOWHixoD5YoRKhQ9hF0Iy0TSlkGT4JqjKttHadvXl5Mu8tB
sJBXdfQfJrbuS8opiJn1/Rgp7pcU5Z58BgbQYHJjmexXw+nz5a8t9UxLGA2k5Kid2TQkZULuQdri
m9yL32w+0AOgbkAENi3ZXP7WwgTp4D9VJb1px4qGHjGvBcnxFN6+XG56IUJ08F9p1VADdxGAqdWV
B8jHzUfXqI1rSL2sCacvjJSO/iubTER0nmg4DuO1aKHRAmLKMWMjbOfjB07Y1+oJ1NbylBSDIm1G
izC3n63+rpwe0+bb5WH6vA9Up2nREbYkgHzCtGIgP9rc+jmZU+XXUR9YSXvV2cVa0H8+H9Q+J5sP
uZbiQaqbR26firi5j0frW2c0W0uuMf7fUVf/TypUt6meu9KBPo8cQkfEsMRDHdKHHKY4eMVQ4UWw
4Llf15RuRm5UNzOUnxSe3Ub30Z0oeeEQvoQwX8HYwwAWwQ7bWbO3YXdHIY9JLbV307H4EScTM44Q
vTD8RBTptfDcaCuzNN2OUPf+zhvVXbVU5HsgF/nfyjabP0o1xrZzeveYGVb/CyJMclvD/v0qFjDt
S1riPn5tHs8R9mF4MyepvTKHgx7stEIAknBDSH+wSQVeIx7r0ltZLp9vDVSHm85TlnEBZlBYFMnz
OIpDx/tNKdIHo3RWDtuf5wSqQ03xZBWJ+Yz2Mcr6KIhxyGA3tLLzfH6/pjqo1IsiU3Uw3g1xl48P
dRLjldU6KVfewkj7AG+HJ7yYnhI8fKx8cGm8tGQKpw3HtKO8DPvm1cqvIEkZpJDlGsWfy9O+EFU6
VnQQ9lQkQpmhBcWpTTrR+htcuqdjXztrRhsLXdAho9xz4AiYjVZoEnPTyucu/k09uJKKZmUTWOrD
OTV9WLpFD1xZlKBog1d3SKd4/V0zTg9R1KyJfpsLS+p/KFCInQG3IBtcTAKoIwO8bAdtkG8IChqB
7TcT7N6M634LFT//9BhtxI18Ydu1zy99/dzvD/2DXt9o5nlhhh4fpm+TyZJDzixzjcq7kMHfob4f
mmdCgZjcZnVIAWtUr8R7na3bUeSb4fflNbb0+7VTlHJqkwHeCIusfN5O+XjEC/rxa01rp6jIbKxy
7FIzbO3mMZbmQ02Gw+Wml5atdq2CADXN5xxNlyl57D1EdF/0wAk5eCwT9VCvZKul0dcCvKonFOY8
cJDbSIGtb3r8pSaJ8TZYhQUhr4T/dWi29hq+ECk6vjO1K5t7sregkj35WfIn6xyfDX+/NGA6vhNe
4TG0PqMmNA3gkXAISFMoh7IXKVcm+/1nfrJF6zjOyoTEojDOXmsBOKXPw7UDGedvyr+bTw2Q9c3B
/K6kbz9CA3BjHCE9/1K+yJ/kYUx9d+MeQaNdmbSlcTyvmQ8h4/VlNkdRbIeyUwcofZ5PBf21kUEn
8fJYLoSMju5UzOazSRg4IBEvb7yOQd+Pd/bK0l5q/fznH35+MrnMxbUDP98637fVm9Hzh6/9cC3W
p76iBkT57NDDSjvCvLh/YnSCsOfl5pcGXot36vSO2TmOFcohPXHX++M59W/i8hXg61LzWsxXEDhv
ZoF5bUm5dyqwUaw6IH23+9qv12K9tmM5p6Rzwlo4O5f+NOIhqKYvnnt0sCZeLaRhCssKp9T53eBF
uEva/Zd+uI7V5HlRwj+tdEIo7/g46PvVJIGmW6M3Lwy7Dsxs7KIuYDxthqgE3SrmbqEEwLcNtOq/
+Pv1eAU8O09T18Kzjnmoa9hfyTq9sab0++XxWUjiOhYzbanpwOLEDUfXmWDaZJ+mhNyVsF/xDSjI
BFlpfKniRN9JER9Ct2MRtiTRQHE/s2RgN5MRQFT67nI3FvLCO3LsQ+OOB08OF8jDcEyHzQBp0JhH
m8tNf16CoDouU43NUDPT7kLVq6OprKNVDTAYsV9NCHnXg3gZxdqOep7UT3YJHR0YcRe1jHJwwiGa
veeJQ8p8ZP3ZaC3PNw0kM1Zy9AKgjr7jjD8MV97AcDiO2VmsW87HrFYzLnPybIRhpXC8SWGVq1gH
2TtpXpd5RTeulbYH1ND702R01reICrayIS0swP8hCcdsloXHscCdyd3Fbg+78LnP9vVE5ds0kmxv
esm4sgYXBlgHEpZNXIg6yuywa5Ot5zmwKSkgs8p3apUvuNSf859/GNo5d6eGu2kfko5tYoj8pNOw
91wjSL2/bvrr8ppc+oiWFTIyJ3PSI9tXeH9Ny1ej/TnbZ3xOB7lFvr/8kYWY0lGCtWELVojYCXMG
4W+L5RAEFvVKEXFpCep+gmNcu1OkEFbEyiCu7sxnQ9hYPmSqN69TxoF+cCD8de3llruX0vV2CUuy
E6Qb6uvayOFgmsisWMmCS13V9v7WQ6l0GBw7tPv8Gt4YTyLvV6ZqYYfQLQYn25FlnQGhGgMI5/du
X4dtO1iwboiTlYL70q/X9n5DpFXaWjjv53E/HeIZiFxoLzr3l5fBUge0rd/zGLSzayxoFP18Q3xv
5F8FV5HLjX8ekEQHEBYqSxUE5vuw73I80173E9k0zW9uvXytfa182HcwcshLBEpcP8XkKh3kntiw
lXLqld1hqQNauJveWBiApuPU6HbHzgUCn83d49wkG9OBnMrlXvBP9wWi28RVzIabaMPtMIcBiw9c
/NYV/dExLGzP+VXVGxBFtGJgYaS9u/zFzyed6Pi8shTUaTi+CMd7hD1xT8zAI5QcHy63vzRs56X8
IUu6lJWpW2HYkMmswIOMclAJ79H0YBVjqaevfUSLapHlaakiZodl1P8xynJDRnbKlTpY07QiG7A0
TtqpvuCmxT2gLEIlYIEEggGk8vzGcVYm/vPIhpX8v8OUDwlhrVTwhsraFxoB/GDjCHt5dBYyMOFa
YKshH2DZjKQ3qfrWNYwfdT68Aqzd+7JD3oV1DExi6Cu4VUcFhW/B5SMfk03XOWslwoXu6Ug+CpKI
5XjnVYbT/yuwK/X3ORHWyhpeWGM6kO/8eDraDY7+aTXBFahJ/dJKDo5KKCAp3Up6X+qCFv9FB0V6
a8YmyT16ZSu8GzjJypn23MT/T4NEB+slTRu1HFKSoVk9F8ONo0w8Tjwk5KWK11hyn59tiY7WK1xY
iRRD5IQ9XiaKDmY2FtvD6u2GJPQWPiu3xsRWgnEhUnTkHpnhiie6rAozWvfwqUriTZ563a4i9soV
eGkqtHDvmBqiNusZpuKndL8Nzopo69I60mK8iUQxlE4GF808d2Gm5s73Tpylm9lr0p2XyTU+6dII
acHu2g3oUjV+v4GrKshLUKIOonRl+JcWkxbscO/q2hFixiHrkoCCNTjNwDcKaDeWjyRdM6xdwNSh
fPFvworTNhdJ5MqQctfamZDnuFatyx+qErUDF2ce+IgMcZ5BUrkjQUra1gwm4ajgDM75YlrRIXUS
VMl5hvVFmEXyjfH4p+u6K0ethbWgw6E8R6bwkcEwTnm876zrbLpJ3ccaQJzLSXlhDetYKCWHDD4x
aD/r4cvmVL45/b7c8sLq0hFQnWl5JAGpOKRFIjHysOyZc2jslUpWKwl3YY3pIKiyjiu3mQTM1mTj
14npJ6X1aLLpKIerEZ5nlzuyNAVamNu9oJ3lekASGnjIoLCnpDWMyAwY86xM8oL8FdGF3MYa5KXY
RlKvNujAiQXy1H5zf+Jt9Qj1tLspsLfZNn9M7r3v5PEsddFdpYf8Pn8r3pgJNazLHV1aC1o+kEXU
yaRxqtAhxVNjscPU9SvLbGkx6NmgrHC/V8QM65rfzoQ/GoPY4D658suXBlDHLnUS3lCq9oAgixqY
GrtnB9Smjx+6vJ0D+8wFCBog/TaJUZd30HqRVy3sdG48no/XTgZqpJFl1YaaXXOK4wjvUYkH11Hl
wYkmAWmSVHMNG/gWwqqwPKGBZXfqLQNKH7ZTKcDOfOpjH2/YTtCBSrolqh4eL8/JwuLTNd8GOC72
0EKG+I+AmdJ2sutNNX6Pxy9OjI6dqtSoZjbgUZPG9i1Jpx3LY5Rh6Mqte2FJ6dip0sHB3kmpGXIV
yx1zQWZIS8JX4n9hVengKQl5ZTWXrAllQv5UuUoDT043RJFflwd/4Rqkg6fgtlI7LYNTBmAiXuDC
h+NITfgKu2kFn6jK3gsV0a0FjwCstvH58keXhkxLN7WF4h98LqtwqOhbK6PfNFkLk6Xx0g4WaLaU
9owonCPT3uZuTbZcyuwOD2jN/vKvX/qElkMY3OgYT2IzBIrjOmbmrVNZ14Ma3y43v5DxddG0Atoh
AO0izl2YarYZewD545cFPYRhiG7x5187CetYqYjWViTxqXCkNAGajWewTh6oP+DhPx/LF8rlSiFo
Ybx06JRCRHiUGUNoV92D0Y6bFqT3QSb3l8drIX3osClaM4MOJpQjOBlhjzXA6fe7Z+Q+kdZK6l3q
wPnLHy7WlSq6rODkPCMOFD8T5w/xemM3pTn/2v6rY9pdI7EnDn3rUKm8D1Ht7LJN5jnOFjaQ04mX
LTCTl0fr89UFM+J/+5LCazOnTd2EHUyoYy/bo5KzqVsH6sLOls0/L3/l8zsQ9G60rygw5fsmb0Jr
sv+Waiq3Lh3vOB+PqnT9sR3BIEyAe7r8tc/nhznazgu3KlFAXJOGZQW72jiDoXUFVTUT1dvLH1gY
NF1AnbhVAv4gQhL2aptS3cKfZUsAfwaVJOAkW9lIlr6i1dXmbPRgK2HB+IrcuoDDxLDhMeOb2fkO
n66V+9zCxOj4vFgQicYcmMdnMXzpU5gVJjBsdmr6w0rBLKtjA8q1+ZqX1+eJHsRrfR0YZc4G3oQl
Ta/KzjvETXe8PCdLTZ8Xw4egjFponcf5QMOsnLdDDN0bKEhdbvrzjMLs8yc/NG0mtE5nC0WCorw2
7GSTU4ls8mfq/l5uf2G96qi3whtGK4FtaGiTKYy87lFK8zePp5Wj9lLzWoj30yS7mJtoXpmBOdWP
KsO9KolWru5LA6/FdhnDO4SUnUJ5rv6eueZDXjdrThxLy1OLZKuoRFNzrw6bmcHkPgoy71Xag1+0
ciusv027sscuDJGOc8NCjeVQAzIOzvtTgYqcL9LxJfK8tULgwiDpKDfHbkmX1S3wkx3AgFzuIZX/
4/LqWWr6nD4+rM6+a9oZfuM0FK35bRTpFUcZ4HLTS8OihSvOxpbRwIU1TGtQzmB1S4efBYjGl1tf
CKt3qO2HH171sajcdsJVFjxd6vcy7Q6DZHAalCU5xG6yhgxaWEU6hI2Ak9a62QRrjcw+NKwM4MUN
8lOR9AAhoVdOPUL0LVnTk1uaEO002xqwzCWDqCHdW2zkWKMMtPZIsdQTLZSrCTaOMQeWsTRg7qyQ
oDtDPXsjJIssWHIOpUFAxa9WomKhes10hcPWSL22hb53ODJwklKzs0tYj5rsBzurM7XO2O97Admi
HET033kSk22EGv2WyB7uuCWOKy3j8/Pl1bI0qloq6BX1psoGK3mYxI3dtk8wkd58qWkd99ZbFek8
EBMgd2n1vgDc7m40u1XteMTh/0vMTAe+5ZEtm76vVNjXt07/DNLwSvwsRKeOd1PcSjpSo2FCkpD1
ZFdVw03deNvLo7Kw1nTdQteNJng8WjRs0+MEwfq5rSABAqUmOW4oz2B2vHLOWcgDOpqtgYl8z5qR
hNKJ7slkUt9yx8jPqffL42upbOkj52X1IdnAMYrnsQULEadiuNfKFtqFSRNtHDzQBLJtopWUufQd
LfgtWOnazQhy+zAab3P0fUo9eMrXR8/8eXlalj6gpQAIF2Of7bDdtsIG0DG2+Ws3dlkYt1W+pe2q
VMnSd/RtneUORDgQbySpO6BbCeuDWIAsasBs+QQvyjV5xIVjrq5bCJMm8I5Abw6jFnhNzzlWwLjG
s5+yX9jmd5dHbSF76Og3vFhYMDvHBt/jicQvOf0Oqrn8WiDq+LfYzqFiMbZW2Lnk1aqaH9k4vcLd
5/Hyb1+Icx3/1hOolmHkzRBMzr/UzPCeMHW3BjBxK79/QTMXCuz/BofMHeAxwM4JbTOXV0adWFu4
LNebkhRQnjb78dCkFCL8UTwey5YMdzGX7qZJKvnmwBr61WsobqWcr70qLs3WeSQ+BGveomBuGZOF
B//oSRWgyTNnTRhxYV3rELlmhhdNOgDkPI3pn1a0W5HZr3U//HKVvXLgXvqElgN4z3qVJYMVWqn6
S9Mo6HAXbW3yPU7Fypa1EDQ6YK5LYFlNSeWEcf5WShh099E+Ln5RDoltayXTLK07LQPwjLb1LHvU
tYpbOGEHRjv5lb2S9Jc6oG3nKbNJFDMUYXMi7nt7vs8L42fB2XGqKxgEffH5m+nQNwPWzqR0hBVG
DNJoc1+5J2F0/ddCU8e6qVJ0fdoB/eBCxDqKk810/neyBnxZmAFdBA+v9nFnC2qHPALjHVbi/KrL
RbR1jGT82n6lK+C5melwIoUdFlkLSYcbt2o2hB/icgUNuDDPOsCNQzzSyxMpw9lLjF0UVf3WJll8
7Q5njAjEG3al6wGW/6VUqQPemravBQozdgg1Tr+L/kT5WzSv2RsuZCWihTVEQBTYmHELmYasCADB
56FwzC9KrukYNs8bzcibkeXrAV55RRz9UWn8WrXOb9LPX5xsLaJ70dCBW7gqKrx42Fl5TyFgF7DO
AjDIKFe22oXsR7TIbidiTJBHmcLBYQ88gsinaB/YnJy6rv7SosI55N/9wVSGAM9JotZT3ZEJV9N0
DytAP+n/rJGqPo88RxfA82zWtWkJC2kKLMux6yBYD00Gbr62Vpd++8pidXQFvMTtGCUWqcMqnwBC
dj2yHxL3pZZ5u7IRLfXiPEUf9lEsKaN0QawOQU/exKN77JnY1TBHu9yBz9+KHB3AVgwgO0WgT4ZM
NcTvRZn7RdRc4Rh/nVHyHUbu8Owh6X1X8rV5+fxS4uiic7Q/n387KPnMLWvuPX4mQ7cjjWHD66o3
rqr5rhpbXCEqr/L+XO7m0je1uHfafDSVPc3h1FFxnSjuXUV4WH1NRjgNBHDdk1sW97AXFmPL1krM
S1Nn/jt1s9dSZEezD1H+gvYhLiqAldhrVJPPs7KjY96MeVYgDJ9RBCpNIXY+70cx+00Ljpnllvdz
VK5s80vd0JIBc6OiQlaG+zbzrkSf/IHi8B4dWyvNLnRER7dFBXdG+H4Yp8IsHyMj/m0U/YNwn5ME
taTO7LaXl8BCN3SYm9vLoh3GgZ+gjFWJ+2x8nJ2Xy01/ni4dXaIubgADq9RsnCS/mfhVj+N9ntwX
+cohbql5LQXI0TCNKZvEKccvJ1fSyIBMujUVW9lxP98UHR3dxmobcjVzgglI6PdKwAkJjwhrSJ2F
YdeF87MaAkVOZEH5JaHwSHOrCCav+e/CWNN1st71JP9fnXF0yFyVAn5ftiINKbLxsSqmdlN6wgrS
fIjux9R58CZsMPFYfBN2XQYlgf5Gm5vF3jQrseecDlekbeDOZEBW8gDZkZd4iqwgtoznEeUGEFkg
NZZn5MouJjgBzrH08ddzyL1PziYS9t86BVHKsZv7MrLKYwosQijiydugHG2CROWc5cqsH3EKPJdb
9D/tIYIifcqdV0uRagNaSR4MqcV8N3XyDTSqytovVIP/3yQk9mvbZFv8JUh5KBvmUL33Z2YV9som
ifOg9HjlzzGFrdPcwE1q4mMwxnza2jVr/WKCM3ReNskpT8pxnxrNX0k6eM73Xrxr2kLsHKuVQeTi
ImoCUA1rbNZLGJXDptQnUIh+kLx1HkbDMGQgehueHWwQ12NHRICSSFv7QlVqw1QGWO8EPWk+Q1R8
Eu79mLP0bR5IfDfzetj3s5eFed2OvsD63TS05U+A2Jl32YQ64OCYpY8nBwC0VQ4U/aaGtuxtAyao
8jtau69mwtvTf5xdSZOcOLf9RUQAQkhsIafKrNE12hvCbtsMEkLMSL/+ney3cfOZzIha9KY6DImk
K13dewYxaCSdObMxcWZzJAwVrUxEVUKc6rciNcTWyRgkMFEAHEa0BGoOZ2EzTjYRCe4jvzxqa3eK
Nr9hHfgytp2MSy7fZzGE8SSHLgYmlX3UrPcSKE7CAxK24YnHvWzX0yC98YR47q2MEr/SZF/x/h8K
sM4OpnNvLkSoY6/wnymM2Ddo7Ee7aCigoD4UcHDhI02EI9w4CjIspDlr4toncHPg8FgMdPm7I/0D
z6oioayB/PisdBI2xa8o/JeI3D801fBziqoDuBcibogdYiH1B3Wm36DDu0mT1WLLPQ22gQX9sNz2
JG0fXV4Qthm6bPoqhg4VcpBNtwJ97wcJyP1T6hQGavS52pqRsK1fsmGrCz3HHJpv2zQav06mbaGW
l4kttmg3SWVpj5NA9dArzLdSt2j+O2Owm/u22ij0tCFgmrpHgLHAKyeiwKmKWC9pPYJn6dwTWWeJ
Z8sprhyFUv1owfKIUOqyCscXhQNrHJVINuAoCy0/QFRxYqaIMTPeSUe9ySh9HsO5gU9smiW5o2ms
6fx96BUMHshcbsOamXfmQiMeZY/hznWhqoHyQP1debk9ugGLNgHTIvE7wJ1o53Ubw91mJ3zTP6vS
v42mrIeen//U95WKq9SFb3vf//RL5T9Bg8jZVJnx4R3R1bveYV+9PgKPoCPvnPffiCsifBYn0BNR
X8y51gbtOh1HTg4/6Oklp8V76JZNwvCJeKz6wUlz4w5pe5vKqNkMVPiJM1fdtIUjM6ryHnHcPS1G
iEHBB2DKk7YKjNmMdVZ228jzWLlTuowwFb6D9Q9nAnmbGmJvLGp8zcZ4dfjOICW9z3lVf8Flip/c
fjibO4swycsc9VJZhORHFzJ1iPJQPlELPd2ttkTfQO/fH+MG63fb5V26mWaVHSEgTZ7DYe6fhnHm
94OFfvvgS3JoR/gLx8of4bYhe+KRN89UwVNEel9umEdzYOfovGMl9CCAPznQDrZzUKuOvlAcBv94
qIOOm9CwNKl6+k+obHnLei1vsHMMUM70h/EBOhLtPu243ObMj7bCr/KtloV489go4MirIMnFRlLu
JuR1L7MW3luLwtZXNhobxGeo8zYHvbXfdqTVNyQNyD53+AA9yFTaN16hJRw02LYqCTTjxnEh+RoY
XyR0TmuIQQ5PEOkKji08LHY+pTw5EwKyeEBPOdtOVUXeWkfJg7UgKuVeiO0vn+ZtKcS3jHcHqvn9
PLltPDWm3zoFmj48cPp90U9l3PrgpdVz3t34UJlMaMN4AsoH3YDsozGo+iWHxQRmwGHgx4m7dArS
Pbwaypin6jXKOTnmKW2SvK5AsRz6vec64YaNxbAZC/mOQZleBXRXjh620s3MzEee1TB6GCA9Xsz8
HZqLKoa6gvtjqBv3LfIhsRTWZ3Xuutj0M3YDcByneMbBuJuUqI7UjTIQyhoPhs9FmIxl0zxNdmx/
c2Hwf5nIbpktQ5x3g/i4nFytJBBLwVasK8Ak8wituOxLCBstuNxjN6rD1889fpHdQiYtUGeTBviS
B28ZH+Fl10fn775Gffm3hPyX9GSJ9Ya4i+1Ln/GjfcAyyB+nN/Md0h7NXfE6Pznf/A/+Mb30T/0d
emJfLn/USsa4RHbnTVgHecH50ct1uekkPMjjUIC1HwdM5smQCy+5/Ka15H1xseqbisJg0neOzfAD
UNk485xtVVSQvM1iT382d1/cpKQrdN9PE6TU+jDfQdMienGdDkQP6XxOghSu1P+9rHl6NijvpvxY
Vf2j9qq7vJy/kX744ivvSpd/ZSX/D2hdewSGeT4/FiUEUj6U/GUddWUe1p59/vsfZYJxzjy4haHM
yPPp4If5NsjHfY9D7/I0ry2o89Xhj8fPTaNyFo7mVBlYbWIjh5BJ7yLDSsuPDtJVl9+yYigAM8b/
voYQC+QSg7ixdhqDY629OQujy5RstE83zFVvIHdDoiB9mnn1TIhpYZsAiRCbEWSTTIIO8jn1UHhx
/fenRPncNaQNJNr0Fd3JzrNb2Un55PSV2EUyu0bwXbl8sUU9b2BFA0QAbr8glPl3HqgtSZ151zy4
1p6+2N1wdbcw4SIjAkcgOfzdXCN4rDz4f5DrNqsQgDI9BpC2fhy1byGQUky7ywthZTUv4eNjlJaN
A8Tk6axrN8VpKqakG5z0zgaVeb78jrUvWAQ8VBEJEqMMhsmcjvuypeoGp3f783NPX9zZnbStG9/D
Sg4H2j/mjQ73aJXI35ef/vddN1gumiaCIzKDd8ZxynC3LD4qdvYsxn/ZA5DRV8oCf4/5YOlG3/hD
Yaea8GM6fqfVFJdNtel6lRRXMZh/r8oFy0VEqZxFpTx+9L36B3oMd1BAbXaVBrJHBGSD1NckpRo/
VccKlosKlTcYYMmMnOwIndLWqbZOOlTwLfWuAXH/vmyDJSshMALmII6wp8k1u9HMO7ckT5l6uTzp
K/OxJCXk3hQMxMOk95CUr+rvE/+e0Vtefs7KLljSEgQRUTnJDs83/kGaeY6rrNlbeQ0ksPb7z4H4
xxlinVzowMH4h44lW4z6eMtpaeMxy5t95Xbp9vI4rc3C4hAxZWVD4eGYJWLYpCiReK3etXP3qZM2
CBcHA2o6U94VJSY5H5FVjfOPnmcf0J658vNXYnsp5RqiX2jb0odtNHGSyJ5KGNzx7Httf7HqSu+F
nIfif1PSYMlHYHlIrStMeQpl7X7hhPC7bMoBD/Nkfgs4ABzEoKUTowk04cqrARuRLtzp8iCFw/vo
UQCxWbCnjuMeylLqmyFnFSqfXQCF6kYlvc+8ExCrrxzIw03pE70ZnUbFeZHBklFl3oFS1yYS7mgb
OgThxqCWfY8yZHqoizT6JoYMtauiq9zPqUr5yxKnpICut0PXnDhVG1TqksL196aym8tL7u9L219W
IBVLBz45OVxUh2pbo74zN8OOWqjofxIQHyy5HXlhgaHgE5JHBneJ4ix3EzV0q0qxu/wNK2GzpHSQ
rs4iC/PMUxaQZg8Cp7edRWMPCFbnyomy9orFkcvB1HZAZIdteedvex9ryfqbxgb7y1+wEjlL3ydh
ikmokPIjbohgt9lRHsJyRFlbnEVdC6tvJMdWcPlla99y/vsfu1kghzlqXOyWKHGgxouLXQ680DU4
z8rJuDQrKNA/BN61L09Rc6gJAG9CwzR1n/k1OlTRqS3nz+1mS2F2PnRTOw04VKocFhKMwdDDkq+o
05krc/730AiW7ISo0Lno6s6eWPCP6V41rbA93BT0Snt0hUkdLOkIFj1Zb2pVeQqqKf1R+271NURK
+grbeFHvdM19HbcDBXt7qr7nnPNtn1sWZ6V7rYKw9oWLlSA1zkufYwgZyWM9+nF2R6fvwycxC8GS
uhCFDsTZOhdT5NNT5UUvis3vlxfxSsQsWQsF2rASIF92nKD2NnhjUuRvHbZeTh8KaJZffsmKK2+w
lOvtUNkUavQggCnFk2O8m2Z4Yvyjh9qtD2RVxneT/8CvEq9WInOp4Du5E2rlPYof8zwfDctPvdC/
2Jj/vPw5a9O9uFIJr4hgcIMxGyp0K2BoxrIpSe1tyF4uv2BlUv6HyFBwYkE8xslfUtQaT0Q+2/DB
jsC8578uv2Jle1lSGYourGD83GDJqhE1+nA4BmNxI4bia+tKlCv1e+dWnwKsBOT8mX9slK3JpV87
NcpfXAaoQs0Qg252XujP8XhVJX5lzpfyvfnsBCzrHHAzovtU3mTBFysfL4/V2qPPf//j9/s+FFE6
gqQ+86mfdJG90X5xGoLpSlUo+HsutmQ2+HlWlE1mo2OOjeRFwOby4Oq0ubI/rv36RTJc2zqTjYvR
d4YU8jH999GvPlCDv6LrsxIMZJEMqym3bZ5j3ENX93CYdarN4Eg/dokKjgMPr0kNrH3GokpSj4zz
YsgtSGdDDFpJYiMQPyr5uUOKLGI61N3M+xkxXYkWDTrENedxBa4ecuLLq2hloJb8hALsXwaTV6Rv
PYsB84576iaUvpTR2+UXrIzQkqLAoJvLO6i+HmXI0HiY3uqCPUDd43MZNFrO/w0DD6DCLvVDemxs
yHF7Du6UqqotJNXYlSFaCYQlh6BSs+e7aG4c+7p7SVN5pFH+uRj+V/X7jxh27DhTtwvUqavS2EEu
VUfzZlCf6lAE/iLGuoplLuvG4VT2obvBpUWfOthZoQ1e+vvPze4izopmiDIbwN6BR/cRfU2z793n
uGfBEqBhIr+1IuL6lAF4GStVW7S2+s/VXJbEgJJJKCZFrjoJ/8lVP2C/5JsrC/7vyLVgSQeoqyH0
bVGGWCb2AR3ge3euXqpGTLHLg+2gA9Ccmjyh4nMczGBJEYCNbFZoIZsTSxWPI50y2PeSYluS/AoN
89+l/pd7+ZIm4KGk4NE6BO5y7stdUMLypmESutfNIN6EHrPfBkz1qA29Yzbn5NhA9XHrQGljUws2
JxwAkYPRYQRVY6e4p5nmNyEFpLmwfvizynQXj95Zmwl6E48ULJdtxVO0xDlINN0ooysJzN/3OrKU
4RuaxsnP/YKjBkW4jxut1V30r+9xpvW7MP61UszaixZHcxfh4Cy4SI+elydENJsOzoDphJKo+OSn
nPeqPzaOUCAe4GwI9GXoJLYkSV/4RzRaANX5cTmy//4NwZK3AWvouieGm5M/SBizozHfA5AYfKf+
++UXrBwMS+Vij9XZVLmyPKW6/+FoD953PnU2ZKDN9vIb1hL8JR+jA7IJ0JnAnFTL+o3Gut1R0827
psM3FQXEHuWM7n0EgYij6Lx851XFNVHPf+kS/xsz/48K+2OKhPEsUWaG8qIVr3XgvPDOxx3M6w4y
sFCfgTlzrimPAcs4wln0O/Gcl75rruz9K4fWv7TLP95ufeh4RSHESqdQmJ0unGLrpv017vTaHrfY
9jvYwzMoo0IKNfwowAvldX5HyUM+wo/UQoZa19tWXFmIa+tkkWJNUHfIUa+mRxbmN8pnNx2Yjn1h
rpxgawO1TLHaCPxvxeixCIE1c7JJg707f+6YWTJEAGqIWm0GAwmoKC4a1N2AuM3lNSDvSowuKSKt
9nphdI9pcH2ygbh4mDCaZhARUGoDUNHuchytvWZxUxrCknnZ4GAGQNVORbZxxW0evnfONRnDlSle
EkUaFG1VHfYQKFC/6vGbkGOsit+Xf/zas89//yMQcj6AbCSwFxukzgbV9nn64abX9ONXLqxLUgif
6FzXvahPQ1OmUDKz0EGtaVHEBWu6A2i0fTKUDnmqorS6crVZWbBLqohHg8KLoO16DAIrvtiW6V3p
XnW0WYnsJVWkrRWd+q5Mj7qEyiNWlctxBH/VDJLvqL7nd5DuiC/PzNqHLAK79zMNxhwNjqU1jz1Q
ghtYFFwj1Kyt2UVYz6i1lCh8B8dc5Rugpm5zdT/R6TikxeHyzz+v/r/t7+cR/GNhRV45aHn2k2pa
lIlAndzSbA6SumaACBa6iKtQXnnV30cKirT/fZUolUciZvWpDcgp184RaK4rj145I/GY/z574PPQ
jULXp9b/DZbFIe/bY1ONG2j/Qe0aNUoA/+KQ9Ym6hkr/e0SSaHF4OKYPR69Mq5MDw4socST6ScSx
LlDBVntPl2dn7SWLxYVruYjQ/VGnFJ3ovv6Ww/CivbanrM3HYnFFkIJxHX6WHPLp1wGut8j5PxUU
ZEk6IHngglbTMqCI/5ndp9J5uzweKz95yTKwhuRV2+CmKSYSz7DGc6+5Fa7EwZJkMDpBlTZShkeh
029Vm8m4dieYURde3E8w+gE173OfcA71PwKurqAbWUY4TAue308uEIpSwFn8cw9fHBMe6nShwJ0Q
iofmVxs0vyN17fj8+5YKUuLid1PC5eCgbqqj9qC9+exNv6+Ue6sGco9UdANA89YR5kpEr6x8vrj1
Z0KTAoAC9IFZACPylxoUPOO9Xh6mtYcvYrcRqZWCIKPuy28M9SjoWseuvgbaW3v6Img7H3hSo3l1
mjoCL4toA9v0AlxL3J4+9/MXgatDqQqnQy6JQnYye69Qn4yzT/KqyBJQCQMfOpVeW5+4eJ8CAMH5
Rweaw+WfvhLAS+jkmbfheWCvn0KTAelGpnctsu3lZ6+E8BJjmPVOWSG26pPj+x9p6NW7KfOLmEO2
c6eqk6nZ/vKL1i5FS6ghrldzqVxIjEEp2XmEk7uEa5bt6n2YD9l+Hhy16yHmdqRBX+/dSg2buePg
8Y7c+aeOuuFTORSgjf8NyX4afUMryAM5Wn2rx/xWQGf0UxNFl3AVC9aV1coHAs0HiLmoxnvq5OXm
8gD+PULoUkKTy7QpeMTEaa7CdBPNdXbjen25VbMRV/oia69Y7B+ymNKpdDR+v7aJlzcbWOokvf5+
+QPOI/y/WRNdolRo0IQKzir4AOuDyQKAehzM0S1rMxrDjPtH0aZpHATdzeXXrX3MYkcRodOMpoCo
SKqDpBqnrayfw+aaudPfk0y6hKuoIBprWUlxIvmchOqLRr5k0nie5JV4Wfn5S3CFIyZtuF8OYNDr
hCA5ziog6Ksflwfn71sKGAL/jQKrZ28e22g6FQBUbGgUytfUYZiRy49fGZ2lWKZwCiH6EvRA5r5p
8zsCxaPv3/L0c5s5XcIqaMkAAtQD+J+afJjOfSrC8BFmuJ+TIaf0PCl/5BsaY4PWXYQqHkb/3naT
3Tpuf20rXBudRVbgjKBrAjUAcQTpgJo3vBYyOE6Vs3F7+/VzE7CI5IGTsQ5c0D9d+9C5H0HT7Mfy
Fy3p7vLz/35s0KW+ZxBQyGZFWXS0RKp4QqnbojDcQ6zSb4ptXumXy+9ZW6eLIB7UzAqfAfBpTQi2
X01Rs+/9a/e4tRhb5ARtQfoUInGIMTZvRAdVe/2LlNcAMytjtJTz7NJC+KwEAM0BfdXtf4rxTg3f
Vf4hUKy9PDx/zy/p0mK7z2hYRg72uDpAKoPrQ5cMhnUPLu2idsPKer5zIgUeUwcVwk1Q2WsE6ZV5
WUJo+JxJPBMEbHQG9gSiq6mprkz5yqQs0TN64LbUYZceo8G5LYzK4yzPuhgyW1d21rXfvghunJej
Vg7AmJBEuEPH5kcp5ivdkrXffn7lH/tGM+QqQHYjTnz0aWJU52xgAPRb2NT5VPMcHMT/vmEUsIOY
C2Du0vTdpWNSWr3J0GC6vJ7Wlqz/36cjpBvR5z3Qz7r+B6Q2gPqeKzdPQq8aY8k+5+xIl3AYIDVz
2g94Teb3exuVz3WtD52ZrqR4a1+xCGtkjJ5bckQFtY8yQvG4iif1GkTfJDLzywO1soUvATHOpGkf
eDQ9DtLbpazLd6nb7cKue49SQbefe8nikK7R8/RShrk2YxXz4q7gHezoZFzAL+ryG1bW6xIII0Gn
DtrM4ccx/WFwoW59i5v1lQr4SpwtATCV14EyOCLOmN+3sTN4HyPpf13+4Su1K7pU+UzToJRqGvkx
ROFKd1UZR71TxD2wlZVp9tgYE5eWp0yKLFbNNeLc2ict4ru0vYZEtwpOvq9g7YhpgY7AtaRjjZX3
LzT6j90D3G5hS3BZ0Xfrin0H27AbEwbmRdIu3+ZZ3yZgHXY70XB1yyX1dlBQdnYeG1jcRHm1jyC0
vgPYlMCDpgHPkxCgIVTmj+CjquzasbY2Bos9ArZpTuoxH7jqZibJ1Ff1e1p6/OfliV17+uLAN2lD
U63r6Djh6pEJtEzMNbHctZhdbAtlZz3tumw+Db743oblSfXdFLOm3iqi3i7//JWAWmJq3DKH7FSP
fKU233rzRs54vOD58rNX7k/Lm2vkuDbNXCSlwfCjbVHaHn4E/RhnpNsN9G0ar3zCygws9T9FPQwt
zdP0CKetD9PMJz37V3aElRlYAnbgFtlWKJRHcKRrIYjhGlRiStiz04pkZ4ifvJYXrZwAS9wOkLQF
SFo6OKXuiNaMfOq4uaujaDeZ6cZYubs8I2vfcx7CPwLWgwsExHoAg/UH6Nx0RZ7GMqpo7MG0Li3o
5vJb1iZkceSDTk/zqcXHeGGwk3O192x4ZULWHr2I5bptPTE1gICVeg7jOpgmqLQ11+pWa8GwCLgM
PlXzAKuMY1b6D0RGDyQtblwmtpfHZeXxS7SNQzIIj4UQUOql+2CqEZ5VAIwa8uXy41dy6yW2pkZf
tVUEKtUpLyBW60KBpkkTt8m3ooaQgnFdOOOYFMoQ0TVYMgn+ren9pUiyhNsoO1KirUYJ1wNjVhov
e2tCG9wo6ov9OJZmK0ohT6GYsq99UYLzalj1FfJV0TZVzdjGYTvCSyfQ9EXBZ/aGVNbBKWWH+VuU
QXJX1KJ9GGgodeIVrfdAbTjf2mkQSeakzomxytxJ2OAe2Eyr3eiK9IWAVLT357bYVw5rNmNW45Zh
K/4SRnW2K8FfuE2p6xw5sELbwM+xp3qS3ysBWU/D3DpP3GnQb95cpV5SwuftDmIF7UbNUOUohDGP
2vQdmqdh1EM2IAi8Yx6003HsTX6AdglUX6rGt/eB4eN9StT4i0eZ92YGXt+MsvC+DN7U8KSZMhmC
T4oGsqlEemikxx7BIBgOAEiVWxO2HuDdqd77FYOmWwCzaVt3kHyYgfxI0jBUc+K43Mm2RQcMA/R5
irgklUiCND9jbSZUwzooCtYgH930nEEKJ/LNKywhxtccQ70XaV98KdqqFvEclD4wJwRKeIGkSTWx
DfDyz41X/JLg3u+V2755pV/cSypPftvCFins0JsxQKRIp9P3k+X1Ju1AbEzzmzqDDlkOrI8cxxs1
FPoVNkxmm+uhhH0SIYnEbWkjpbA71jg/HOE428jWzRYUgxeArrI4askXG7EtzID92NF1v8vF9AuQ
29+trO0zirLigFfaY+a6bjy48OvgpX/nzMN3mkqeDHp89i0/1XPw6kYCsl4mvG19nJ4y9FQ8lvqu
K8iuJHLPePc0F+YsJpv12A15CdNT+U3PbZCkLa6imTtDMBP6RXsRdfcji4Ab0W53YB5sBb1Z8Nt+
7OohYYX2342a6XE0akwgjpS0xh3hqkRV4uMOFLNCsBevNs6+xt4yly79RpjWO2Vlv0lFJE/NGXNR
pi6ajAEZoK0oK6gJReFeynZKcgaXks2kcwgsZHM/dJvZkSE4nk4D4ymqxh03dX6c5tTbKx7ON03e
QmYSSfO25eV8cDNQhdK8DZMOXbAbdxLNIZt1dXRV3d4Q+Ops5wCyQyWMAd+83hsNsPm+s++6Fgla
TfxDmhZp3La6VuhTNt0XKOvxTVVV0Ykqybek9eWd4MX4yFX0MTZ1nwAo2kJpq92Ygrx6pSAbNZUv
XiO2jieOde69zjO0QqCJ87uupPtCGg/SJi6HRRgJf5taHZ0u/cYVdCxbmIiDKwiKa1bMR0GyHe7Z
v2qGzdS36gUugCD5lXI/1EYdAuLiN7J0WzYVsODqa9Cqu24kG5One5k391B1OuVVeAwbfheU2Zec
RN/nsHju3ehR5AYe6JM56DyodtrMdjsScyBtl9872XBnUrBiXP3drebtrLpnj7Fb62cf0zDuC8s2
JHfAZ1LqiPQtilHuu+1T7zDP9W1QyBOS/5uB0JtWKxcyc9mmpeI9y+Yo9vwwSTOYjjm580Vmzt1s
/Bue2i8exI1YH76hO7AbSrqRlffk5manWPl7Gp2ngswHpyAPAXOeaxLMieemd2PHHtG23qVe9jh4
hdhMLIdcipffVdA8EVId6qzepXN2qCsooljQMAj2mxipVH9goT7NOv1ZKkiweOK16Pm9AB8A63tr
J/yT2odQTvECtSOAyLFZQZrY6XDIYHFX6a4am/tB+j8p6+DQx3zUmfOdcUUYz26bgyPVpXEJMnfM
e5NtehFtXDP90O586wTzXa3aIyk6mWDoE4zBi8+zO2TDBSoU7BFKKpvKVu9OYFSsRPseGue1os6H
p/XdzLErCgJzd/ot1eq+pHDsC3r+q/LNczl7LxqCOyjaY92ynm913T5mEXvPqNkhbbmt6eRuuwyy
2LyMEmIcmTQO3eU82hSROXCnO6ms20Cv6guv2L6EAm3sOOEBLfYbXzn3vVs8+la/A08LEUh3+gfm
4ioZw+beKSCP4pr3uuJFrPX8KKfu0SsjiOiBUoUzo2n446S8Xe7rw1jKW6vovaiy2xBiZFmOrzBn
ahzPwtcqaO6o5K95Ru7gmQLpBmxTHVQKYiOC98gfR0i78J+MEPRV/XuINwUQc6PPbjP8nufwJcPO
UVShgO5Z+jUK9G3JpzQOg+mhDvgXOKtB6Vg9TwrqPiUckMqpORXe8CBI9Zo73mPU8J2NsIZ5+tGp
/tZW4gH5MWyTXPWRWheaW/YxnNQdseqmwQl8lo3bNoHeufhleQ1muunbh9QfD3Pmwqu8uIuoeUdp
xU+igu91lPo4QYt/BjgFAB12X6UjWE6QH4KxA0ronqHsnhLWH4HLbXZBDmmGjthmF2YQ8hpa+Qz5
W6DuUGSCnPe9B/VI7F765Bd4WSDfxwjagg2ciza+6J4owsd0Qm3VDw119CdeQOGbidI/TBn3d52i
0WFm7L46d91QHsg2RpZvnh2HWwi2mYMR8Pkue1T9qtCUOAWYTiAGBkp2EA7wMDd38J99piYwMVHu
r7DCynMzwPdguChjaGY8uKR/1l128ND/gRQH/BclmIPgFB6pjwUdlZuelslU9e9jqI9pAOa6hVVR
DDZBkRBG923fKhC0MdCOLPd5aZ+ccbag5/Zv1lXHaJIPuMa8OIS8Q8ruZTDTybB+G0CEo1eggZDq
K1UQX+um6sNUzaNlzi2FFNy+GPVdbZmGt1OebcqowOXQK+9o1mxLiG7EJBz2c4Ac1goZC9ccpg5S
WJT/Yg3dYF/3d8QPRFxqcRqpm58KvNnT9qZhxX0hPCiphdPeL103iVDRzCE6GANAeROkCu5rFoNJ
yZdAsW3rOL+Q7KGebppXLYoPAPlfMuI7D4NLGZaX6WMojDwGrDpkpLkFqfS2b6DkN/ISUlhNZ7cK
whpH5F042MtXMZnH1oKpIqubaS5eu4KrxM28+xCLIZu9XTGB86F186227Ssz49568jA2zlc96Q1y
FuSBRGVbLvRw9FhzIE23z/V0QpX5ILPwjmQMemxRe5z86eSDbiiG8WmE8xrgb7ncolBWnF1XWTzk
ZJd286l25WtbNsdS9QbINaBT5ORMP1veqa+6zXbDAHKhaeBB50fOvSijvaLhLq2yU9pM73OdCmhj
iTSxDMHZqsgmImQHlg3FSw4a2g3XOYujaEp3nlZkayjHjhGV9H6G7F5MYTocSxfOhqXfsdiBniwS
EH7GGT87MwXZUIWgnRnmP2ZZ1z56urRJ6gf2VJVY8+McAoPVuXMi8wwid1PjxJP1//FcPhxmqVUs
CfwG6dDliR2mt9RtGCTyuq8+MG9FVPnxELZyA6nJAhRjp0/8GrEuy1RtvLZHBuNgeQWlxRGq5b0b
pAeXzDbO6zCKZRdCyrBoQe3V0U1W118tmdotB0g5zfgvd/RnDJmptlw5Nu57n0P2a8Lm7wYnzZos
adj81ObY6qAZ8E6JeAO44JaNCKYoA3xwIPkjzEunXVWFOQJ7ZLfatVhZOvwK2bgXZUYITw5tBKhs
+Ei8ggDF5ZEPXHf0gERR7L0R5Vzgao9Uqte8hliDDP6PoytrjpPXgr+IKhAgwSvLLPaMdzu2X6jE
+QIChEBCQuLX35775kpV7BnQck53n26AcdHSfplZ15hIOPejLuGzWEdsv9sNjNmi7ESz/ZKLvIYt
3nHqm65ArVfv81gBsy2YAaq2Ya/RFNo9ILow3Kxi+G1C4VRMVPzbon2qV2nuUjsfqfcf6bYfc7L9
Siks+rLAv/eWIiEpPhhJH4I8uhq4wOHoP+ZddGUZf2eiSSvUe/dZrFbEzOPb+FEeybTAzc7gkMtE
6pGLNsIGhIa/1qbTRXorYIZ1PEUUY7zxCLW1VmkNc6vHbddDMeD9wGkRCXvRZn/xBjG38fibbAtO
1s3XBrGXXxJi/kIuvK+2racHB9FoFVFLz81gk/+c7gI4dSbteV6C9eSbSB6ZduvZBy2SGHSm73MS
4+5Nl2F6Chu//ufCBP4VHu/okImQHpIsbN85RWpPtQUGneFs1CnI1uWC6RR1bwfM361yWtGB5fvR
hJxVKOEJUFp86RlnYImIzq1YNt8fUTenr+B25QOJc3PUKRlPTAT+FIQtDlnby2rxrTjty+qP8BxH
NpHhklaw7lNvO6IGzyLNslfkZIjXdh1cuULQUI2BCapMj7LKMIv9nu5J99okm65pM8nPZtnZPd3G
dC+R80a+MbrdlN1K/GFPV3YIg8iaQlgMiPdro95YmK2XuCfhlbEorOZJzdhfmI+YU2OvnLi1ssis
vcaGgriKhvhtQXn/gEpnPsBVaYdmMKOPuHWAFdnFhtfI8v0uM/tSamJ8gflTUqKdhoI4Bv+Fehbm
EBiHL/aRZOBhEnKD0vO0XlEHnu3A8leD55W41t0ZOKWe22BQrz4xgpTMymEo0LWulwW0xCMfZXTq
p15e1myd0CNla3SIsIieUFa0cLZHFlIZka47Q6uxPsGXPj53Ed+gXx8Jfws67HuObukevRkavFmz
qw87jWgCa0JdT2mLzso2cc0pF3e9TZvKJcNwFLBiKgcyb3fjRseqdWlTqiYHAqHZeKQBoYdsDrLT
jh7pkGxef/CGq3rIF/uWJ9PvVCJVPdt48KqFmMrAqfzJMuYvqKj3apGUFtr2cQUbh+TFM969A5Uf
i4AN6xHndlPEXtq6zeb2gRG61Qtb9oLZDL6mRGQvVhHz2sqVoH7qQjxyO93DxIj/GQ3kqX6c52Mk
pkFWMso6XMytpE95GIMq6dsNRQlrZ/y6TpLSuI7DIoxQeNrhMbhbmjnO1W6CvnXdArg5pnEBwUj0
uo1r+onSTSTYAwZlQTfLz5vv7RXmiZXePcH2bR7ztHl0rP2zJMEHb2F7mpPhuxPTdqAS9kfhNj+M
vXiPN3YkNip37kq8ldM2UVK6VSMmPhfTY6C3pUxcdEMwkq2Cwc1Sxik7TXArjbCsimBlVxasy5FO
JjrLWV3D2xDXwuD6qFR23wZjilIl3n5TxfGYfAYqQlL5MAUw+iftvldEY+gyx8RtMStTKhm+SZ7/
3oVSJRjQtobuZwUuolQxbGCpgak43JP9Z25HVfgW6uzM/1YDdqbPa683WXUMkAuEdU/55LYTorl+
wIp0hVSOwsho57ghxocudN+coJtDa1g2WmCfmJWXvW1xmE4wLvNZ8CWsh1WUhYkkZ/aBhO1a8QY2
7217CgV8ODjSbwpIWR/bpKtWnp1XnLJ6ZG8o7xB/F1ctqocSNds7MvzwKl18A3ubbx3zwyTFIR1H
ONZuv5QJ3kIzfHm9o1OaUwBvXGp70lP4SVtZ6YXeL3tY7fDML6akeaR0XwsWo7jZ1/1iaPwZj/73
wPxp2fm9W4Znyrbn0aNbn4NbMb40vxKVjgV12VPaqL3IQmPfDCzJHhX6krYcJ0Qrtfs21XG2JAB+
pmvQZtdc6uwA9+PpAczNX3QhwZ+10Vs1wf/5MqpkL/PYT4ct9+Ez7r/lLkg3e5aWssd5lObEZYet
je9aBBPJy5Q39pnCrrXCsf9jI3c0wXbuEpQn1p9215Vahoc+EP9tU/hMQ3qE0+9QTAbepzvtrwqD
/hXCTt9m3f0K7fgALOLO7+rk4sUV3sKxJg2j/7ZwPCaOH/w8PPE52+uwJx4use1DlHQChsz6OiVY
ijaCc+3KRBUnAmCjBVY7qjUvsiFtisYAoo0nGR2jVuOFROtFoxKp7YQbeu/ROEfLSA+LGsKSL9lW
AQ9CeAW/ebHuQbQf8niW774RyRVjawy2rcuHZj4vXMauimXfLcd+h7vxUthgks/blrIyGThYABOl
mKuGoUCab99KQs8qEZQA7KkWYX8O+/lN0/n3jMlZQfM/oQNyKFUEMGqePwKx/CSIMryuGwxWkjQ5
pVZojFNmBymT52AKXvMoMcWWIPhxaDF8PmGB0Q1Ud7rgNZgTUTghulHzel4Au/vk08CsHf7jG2xy
rY//9hnIEJJQClyQw058XhJMmDcDzvZ0iRlUPcmK6UybyEuAVu4OA8trid03fWCkCfRfK5p7DJED
qBzd+mvisa0aFDbAX9bgKo0YHnD9TSfWRGENPelgAKPYwODUynpb7jSAA/RmQhh4NwMKmT6D8fPa
z9gWhtiDUCT5iBBGvdcCLTigqqyTCD/f0zeT8CZDcBxpHuBCsyMct038Ty9G8yWQWvQP80r97xA+
sgruxgPcfkc9vzVDM52onZtqikf6qJdxOeawD39L+SphcsjGq437oGKMNqfYLlivVq0hBjrQsrJi
XcL9bfcz4quIJbyOMFbny66jS3tw4RBUKNqTd0dSgJg89f/Uto0VnCfc52CW8TW2k2hKlJLkcW91
F8EhLxguMjDLO+oNYA4zabA+ulD8DmMZYVCYiOFn5wbWvUDez7FTC9CQeHmkrFenUG/BfxPa/VKl
IieFZGF7JlugjpHK3HcncUKFs4jrKWHx69gH+hyoOMPgK6ysbWWbNgGqnqYsPA1sNH3F0yD1Dzpo
+rqBwApm2GOvXgO6nAyKsA/ALguHQmoRR5/y/m0imQ4LmaG/IzqzopJqpBVuw+SA7xhWNFLBJek0
2coA3iSqDFF/4SPBnfGDgUo4RJOiD7DMhoPXuncE7tZz4p6dGvzRBqT5Tw9s+S3U3AHiRh1UwZoN
u2ok/ojKtAWkCSP2Eqbk/b2QCrCVFmhHuFshF0ftwttDPJqxJioXvhBhvN8ZjpHFQUbpaYuapmR6
ia6ZUcNlxhX1RzoEe5NOJo/a9a5e0mm6epjynIJAW7zaNTuqcTWYbjRIuRmUrwZcdTUIcPvkJ0/L
hMvoPoRxZjl0NDsSrfNrsgX+9xYptDcY4xEQVftAHQLB5fOS5aRONmZpaZpseEZ2MW5YP0zL/aIn
8rQsoqkw+gg32QURFAVt6HoeDFN/QYDMZ29UgFgKAPHdhIJzE9P+jho/g8CCBy9+6VDF530LP4FV
ZBXClttjM3Xh3bqb6bgglu0Nizf/1DrsXiC2ggW5xieA8bhrYUMUZhEM6npIT4EnB59tqtin3WNX
8WSGB/qsyYRzlGymRopr9zQj0/YvWTaOB9jNL1sW52j+HCthSYfqjuv9PCCL7wF54BMyyzDU+clm
Fh927v1d1C7LL64n9TPPIT/J3e5H1ojtGM5wjZ6AKBw2SffziD72T8j8lJSjktm5iVR3SrfWXrou
Sk4c8XtlyEMUjWicj13s3MUxGEwX8Ogg71Fott8rTM5/Nyhg8JNK27Kn2r4a/LGjHTw7IN0AcO4I
W7ZfSae6o87gx07CCaFVc77/QgzpcBcs8/42uHCJCsTjrtBdDCxyzVmjJHuRMfitCkoUPuHmmCPA
PH3Uv49+ni3c5zFhvmkSj6hrkAYKZ7tZnEYyh7JI8oB8Qne9wXQoTYJ7pRJXD6nQY9Vsuv27BT3/
ChunHpdoWN/8siIRp9vWPwRmiIdMwl0/1cN40CssnEPaZ9Vqo1uFmLPv0W/gCDGu6XmtMUqWPmaU
2/WVALDsvjoVcChL1gk4rhP2NV/4DBTpBoGMA/A5l4+wxHcqKCmwzbrvu6x2c2C6SiIt9tyQaMUK
xfcGKAV3jPtkvFWCIKIKcFABRiwiV5rQsju9LAqZCNu0YOWNOdqmPn5sZhwQZQB5dluHm9txP4zM
xEVrufuDU89fYWS/HGxu/mQRVZVQsarxwLYCs/yBr9KB6QzOtDGPK/xLAQP14clYLT77eEsewnEN
btbD8W1fkcegGVGSrNo9dULA59zuqaC3HCFwjkHQvuihhU5mVaTGdnpzuHtPaUP+utbDjVV8LssC
zNoC38tnBHaoMToOq3xyGhSQjU8ps5c23gFcYwBU8+3LuuAII9HD1ogTDmJkCmTx2+4kxlvp8BBA
vHwd5m4/DkBNSgAYz8GSi2qw7BO8Wq15cI/B563YE8MreONPZT7K78Tp/5IEBbNtbgPsQ75X3jT/
DOTbAIDYIZtmxCa0sL3fk7UHggpzbw9FAhp7muKIHaZqCieE8YzjCb9dF4R0l1At92QkLVqCXdXw
Vn9qXIfZGGjDkA1PojrhuSuY3H8sxNYWJHM5+O3Vzzid2iB47unS482Rb3i93EfAb9HWwRveuPDv
SC16gQ6Yltjz7xY9H1qNBocnD9oS3R2uDBk0pW+jX7MYEaBpk6GM4VoXj8uHzZK7vQvisgUPVGE3
/gH/NhZtDnJDZCeLGIRiyXAXtDNm2vbdwJ6xw3SvCLeuCKX6cbhCC2hUg0LhWAHshZCUVRlEyQyN
PfnAvOdMdscwgTSK+uQs2uElm9Zr0pJrvLR/1DpMBQZv6AFdPpxTzH2SWISf0F2rw9iG0QkvuH3a
sZef4rZPz5E2/kTVAg7Do1Ra4ulZtx3C9VDl1KQLhiPrgMkmUfLEe1bpaAzLVjlVEUEuiQCu1SQt
5GocvyGh+U/oIlY69JTVHpKDyXeFgZnwrrvxvrhPa+1zeO9NjIKt1LoSAbjYVEx/0Zmjmbc7Amam
zYPoABDuAYIVa24rHcJ4YGT0r+zIY7Nm5p66Pn9rG5idIn3iZnO7frDFgRKBmqAf+Y/PA3roYdt+
lhqTfX1oBEh0uZxHH/TlHIBPnYTMHhFEYs40t3f7wmCFBM/J//BfB9iSJFDnoRsv8IWQJOH+HyBj
+kM0KF4F2IiIJorYQUdpUM6dT8sYQQQ1rvQ7+B7Rk9/DV5MNrO4RUHPVWQwkNh0eW0PfJ9+vp1C6
+DxN7lezBDhp585UID/SipN0xpUPBJYT+MiRJdwqDJusJcfZW0dufiMDR7Y0JmugrpyiuuNEV1Mn
p1qTZarGeMzQI6srIzY/DOhiC9fo5BlXVpVwkZeDpMFZks4imtqB5ZgzmPSn06XfJSjqEKuSGNKU
mWz0WahgvF9jCauoCEqEPtnZiXb999wpyDsTepxjOb0vM+tOVLQEBGmbVgg0IWUfTgRvzuXl1s3H
Jmm20snpa2n9XNh498Wez2AoPQIejDIAhuYUDQMff0K+tOAn9XPWIXkVO2l6zXdQgVSrP3hFQaFZ
FgGrCb9cAnW4XVlcylj+0CZKqqUPXKH1+EIG8+5XmWCcKVmQI8FkRWcH9r4zpBwbA/TcQQPTpgM8
/DtsszTG89gZqFxUI+/ohIb7JGjkD1rTS7pPn/uW3HrOGPFEU549zT346HWo5zgLTg2Gv+o+nwH3
aDD8YNN3zLyADSCDy2uX7V/ZHIrLrvbm3JIW5iHM4O5hWV/iNOzvwiZBkx+OtMSiRvxQ5n6h+pal
JYggkyzdcCfrx0g2ArehfFz6vQOwhH3V7EgZd9GcHkmC1IMw4lUcSiTUCJS4Yo4Ytm74G/WPvPpg
ME8c7UQJ25DtJgD9EAE2eEL1Cq3Q9ndmu3qQU++PYwjgC0FWF6uQPJy27B9M8ZNH26Iwikkfo07A
mN3owU8tKg7B8eBVz3pGe7DatUpXqUoXAvRI0Vni3LmdELRFeyZDe/SQudQ7m/6IBrEXWDnfJGfr
Zc0xdjYCCuViEFUfmH+MzFgpFAtrMgodgD7Pyl47bDTcHstajzhQQFaR6WOSoJVFEmEcf23fO5tc
DfHw+NPQ36dJ8t9G4XSf4OMhf+UNQQSHbBT304QYvrDBpQ/45F10CLH0+xAUQ5r+4FH8oSN2NGay
waBx8TMjFK5pkRaWDP/1EwUQuAQf8650AVN4sHiO/M0jX/N13urYuu44JPNDakf8zdAcApM+h21z
PyLjpBzHmR+oc6SiqAfupRSgWSJs8iTy/3y8/uvcflkQQFwhTmOFNmCOB1csK4/+A+W+ojcP874r
iFTkLWubdiqCLY1q/AbyKFNND35a0dQjd6dKdxThQb63x5C2mJGMuh5Xa6yhccL5oZwvYDnQ84oN
e3RBTSnhumvaAwVL/YYglP3CW8lOWiXdkYVhW+s86RHe1OnfjBB7CXeI5Hg6rq9+EOZukSjEUEI1
kBYPy8buFDcZ4mthrfTtYpP8Fxi1IuFKQiEQRBsudL/ovkwpkC89Y73jIlwn9Nnr3ykfxFZalrTf
2Bvq4LdRNK89MHwgWz0fT7CY27/XqQHBYFNtznlElrESvTLHfEamNcjTFdkC4qfvUna/kVRUswnJ
lY0ivFChyd+sX6Zn4Fy6ziislbCzxR9wutvJeOngBZMtNV19dIqA65xJ3/gC1l5RBXQsP6zwV8Yb
1khaknnDPttgcSewkgMidWV7TOS6Hphf9+PWz/Ffp+x+x1XfPe6BNkcAExjuW3n8teMu+OGZ7/4Z
FYNdWbe5dltATsZl8sSDKXlF6KGuQiaA3E1QtBT5All0g/QgVHiRbkuhWTdXGd0D0HHNcprUFoPm
gApgKGbBFyggGH5sYPBxGG/QGr5TcGA5F1eTtcoXvZO8L+SctQ8qyDvEynF9iLQmX8s0N7ZqdR6X
uULuGDqu/QUs8YjoExyWwNSWlBzjAG7QMCTbgUg5myDHQkuBUFsPaZxQJvZFGM0ZFgGH01c7+vYO
LFbwzeS0YPInDfwVapYIiUV595rDgqQYdPIPqvD1H1apL4AeuwrBWYiBWxLEfnECHHfcZDndpvKS
nt5KERse4kyYTyqarhxjvR1WgGxv+dBOSEuKodnreH/NbTa8OhTa1yxHyDW67uTUK81LkbLpOG5Z
cIEasz9CgJCXYSerGBdmPCe6q+YUkVEeKq9HYE8ByG6MuZ7sJskHXSg4SK1AL10hKMhviLmDejoF
lCFuMM7iC+wwDoRTN2ebM4AMeh/rtHf22MYolCKAFIinQ7ofRt87dm6bLT8nQs8/gUp07XuDgwKe
4R+E2fl5JR05yyQ3H4nb3NPAAKEzG0FK3ShAmQOgtNKbGY7inZAo9W1X03lBpt4mIRjaDLXnEBd7
2Sxx/9f4Qd/bOIwusHXWbyLbusphjda9l+Qk3aQqbWyEJLr1pK2cq432AjZwkEbCSNfVkBb5V1SJ
ECLOTK2IRedAkn3LkLmmp4d5wAVTLPDy/dcI0Z12iJtc0TLIFNM4xLfigjxR5Qhwh7Y9wJ4kuGS+
SYEkBmv/RlOYqdqOqyMmA/TZ2XUreQuJEY+X7YHukh5j35AjN2v6SgSCoK0fVE3TdUJe+6y+Ecca
4VrIxUPqO1KjQRkPBkBwkcW2x82DxIIJIqFiiYKminKw5Vu2jCfkhshDAh3Fb46T8ko8umxs9fZ+
ApBxSPA3nyDs0jiGs62QG645I4maK+SY0Spj3GJqdx+hQOncNxxjkLPmNkzWA8WtuizBUCwcHw9T
m1pVDW1i0wI7FOXznoQ41tBn/M6WXly6HDDO7DvRYpI5lFDy+aCMYPrdgv1RpnaIrMIghZvLSfRo
EIacn3fsusu0tP1LvCYJChm533OEHIJNXsc7PXBfIYwleUR7o8H7K3FI4Pn2lUNTcT9kDUKokOpX
5tvKQWynCZoQMES7sd0fIEQ4aTuvumc0z8ODE6LPK+SZIuBwWBHRNabb2fVGlXjweKzbNh2BpUHJ
MwzmyHBe3eeJhI9p5+ZjypT8FgJsY6T8dokSKCILtnb8kTN06mGermcy5O7d6xZ+99QLcaUQhf1H
HbSZ4A4RJci2x2jILeSAQIYhWnUDOD0k6JEM5XZsDojZWQoyRuXgoEHxcZUlGD2Ym/w5QCGy8ans
mxnneARw+1bmOriZ5+HwoLN2PU5rcEQcz3Of2yOWSYVTG53AYqESBQ1I9M3YVNUGnsgMUr+9Hap4
sHftALJ6XGtlkJewAVvzBFTwftf44bJ04XIM++CmjBaoVudza2OElGWicn38kK84qVkYmGrkKO2Y
GJ4xz4ZqkNMnvKFbauEjaQi2HnIhhzYWRRTED8M8PnVbWEaBfR26+bnZQXHM69MSo1NJ1fyQIx0Y
UiSenFPRIg5TmOzA+/xBeKJgIp7SekN88HkEV1w2QYfsxfE4cH4dlhQ+zNDBxXF3JYmIChk2v+y2
HsI4U5XbAGKBOETSYXqFfrc9N8lo73dQgTlEb+Bt4xNF3QudZzkn8j1LIcTZ4iC6w3RyewgHG+E4
yQf0j0P2PjvJXugasbOUe//snIjf17QJYaVh/fJ3BlR1v0A2xA+x0Y1GbzgjT6MLIP7F8xmyJzbB
vB9CxahAybYhTKk15QrNcomQXXaYB/B6iMJVd4iwHkuHzVO5eEKLncLMuoJAjx1jxsbDOrfJnUjW
+EwIY6UQTXDsdb5VLSwBynAccDcKKFm6CITkuNzGzjKauZNtqCsBdSSHfnHzRfVQucZoZi5+ERvu
3CEGJNsPb2T13zMSvqCDgHoOenX63sRmfs1S4h6WHToEJTE5xVG+31lL/Z0WHVSUAL7rKELhbUWa
fIGhNuc2Y+ZIAjb+Aat+y1+/oSq6x5wVxmvicwSFG/DDxB804LPHJNP4MugJMY+aJe9JP2f1gv4a
XjeRN8edjxT1UbKDeUXaauk5sUfgeyg5qSP7KVqshKwSPVIBdkHZ5xHTC39zv0TPPY8UGGUqLtwQ
iE+oHX6P3LEXIYm5z3MxYo6NrbIishVxwfsVPlMgNmGbKZROKqpa7EU27cF1CVuJvMs8qf0UCTAz
7TUD0wD4JvV3tAMdzSPxjzQ5EowGoX8bgFiHZhcfJAK1DYr0CQEYMDPQID6y3O7w/EpxVkx0VgcF
wTMOf7ND2m7lXcBBJRVu9+4FqNdw9HyHicDiEViNC73eIPyvtgaH7TiBkNO5yx5x2d2GSUkirxNH
V6DJgFHZJQeuYb2B07sA3Ihui1SdXIOHKdbqvwx3NjRApjkmM2I9Yvjb0MJAYoPQ3IY/qDGbDhAb
y2LL1uZ77fQ9pm3pETh+zjH22W/v0Gn2fwnZh0pyBBTvO/jfITYt/MHYP9XpF3y2/sST6ZvnUgDz
HfOLx0p5XJCaiscQQ+ZSBXj+P9ww/wHg6YknbEOyskF7oI087SpY7rJ9EOcQAarwRM9alH6JqTGZ
OyKyYnMH33Ttqd+tr8dtWgE+5+N5z5DZCHVwDHnX3uEah4AX6YvdGw6YBboAv5wjBG/d5Ss+LNrn
pebbNH+YSYf1Fnl317RUngPvPpjN04NAv3CUCRlhX0/eANZDbJ+htM3DUDyI4Sb72NPmGSJw+7gM
bvrnCdRcQ7/Sclv2rVIszY4wF8WB0WHYZEJZWlItINXp2hTi/nk7xtwn5R7CtQicPX0NDMdgdo4x
ZJmC7NfoP4xBeDlKHIKQSz88yCGCQanWS5lakwLoTJDcofcFfLvjyaNrFUNfPvF6wyzJrbnNfxa+
MMDfw38oZ1FUKJKqs6PeXhI9Q5QAHOYVhCDkorOaKmiTxClI4MEV2A0j46nonti4Z2XvFCstALQP
BR/AF6aS8BRGWX+df4AT0wOZsSsyBRSEdiS+KDCML6m5GYbN832qwNxO2o84DcDtB3EHSiPUrlpZ
io+6wIRlk1BvDcjkixKkta79BmHAvEUv7a1ST3vorRC3itsD9ksQBx4kWV6CXX/xzj/DcvJ5FhSD
zw7YxTjeDVBOR/v8vgTQcgM3eoBpdnjP9lieHA3DeooQIZvdyFi0H1FNdX4X6+gpNVsEaKv5Bx/b
A4IYFOySsKBYeIM41/iIxfcyBt1bOvagjUD42YFLHLso+g2MkK4t5kXrNYEYkApur7FDqRMn+2nK
Asgc5/SEUlBUYH27U0zX19Y6jLeFOM0b0WflwNwbm+P/WjG9Wky8t/42xQLOZAfXdzvyQOTv6zON
UlqZ0XWnCDL5ClTkdJsgAuHJHa0NNjtkVwSJVFAiCVqnI5wyyUz6aqfjV4hgu4IHQEEYGL7Cc9AH
LdL9bm6qTWNeA/CVRdOv3cHEZKwX34MlmDJWAdiKiyhufy9mNcA25q7Y+qmpoc8FE45tC/Nq2FbE
mavjGMZDUN9sxWZXgLupBVgKBdmnmda1dpzA1qLxX5ig9fdQB4vSqhvlprrpOA2gZwedNgeb5i2g
Rgal1ITxloi2820nQ56PW+y6dcF2YhoChQVzWCe0CPLEpvgJdzXEyNAY4GFm1wZSdmhN2+BiuoYf
RJtBxA6KsuB8+EXWdQEyEX8Emp8SAM13TUZ+9RyqlyXyfzVc9NMQg3soczF2AIFPjQKGntk84SIn
wj73TLw1kn62mieFlBYiUvipJqR92OHKh9kx0j2sTk314JYUtD5eQ9pheJJut7vkVpK12k0F7SGZ
VKiC7uZuDQpoEv41Y4KVB71iBZXnjtoBbpirhr52G/hD03dA5Ffot0IbLyVI87DsIBSDLoJnReTU
85S0r/AdegiC9Lsz/HkfEChu++aCIHSF+gBg9xJBCnqbJEox8XDJEMf4iPr+AcldpaTD5z4sXziT
FoBMKjnIxukLp9mIen57MSP0n2Ro3InEYYtaPXaPWJFfvenrztM33e3QkNC3WKUP+Y5zAxsUetDB
3ys/ndeWnqHbeCUTu0BMgo+jAcOaAVwucbqvBtd/QZx2gr4xrsiGHCfZ2YdeL+AHUDIc8jwEiMq3
8x7vBHICB7Eb3Px1CGyVIC+6XPEWwa9INN+ZqlXsfhbXgE0JXfeNfaqPcIf5ByX4YduyD99B1JSH
3WOQpNsBgpe+IGjrChEn71gI7xnFMhtD9xqBs2pYBwZZ05dA7m/QHDf/4+w8miNVui36hx4RZOKn
ZVWFvO2+E6LVBu89v/6t6pGaT1RFaHT7agAFZCbJOXuvvaWlsTFbgTJZ2C1JutWmd4zXSs1uvAYh
dJHzEz3Ctnb4whjzVvb71N9bl7E/caE+70XvTm/jaEXoabR2ZPDU+2RrC1IERbsxpfIiG6T7Zr4z
ESPoFMXW1pT+KJRg20/6lu9mFrYYj06TWy/BieuR2LywPYQ6SPf5v9K+S3GqIawZ2Fckxb0prHsP
X8LYqDu1VV+5Lf06EsY3Z/D3gVNf4czaNIF+QAHJOqCO33LhoTbtimbdTb7NJt67qVqHL5op3+c0
9460ltl21AiBLfQgLlLZF5qU1GeHh7oK/yOlbSRBOIuZ+MkftUV50Kkatckyec3z+I4GNBZQjWqk
X9a4cJLgyDT/VYluP4jh9EJHpMxLDguQ6W8yA6Fjghh1G0mTJnjJR3VR+LxUJWHFSJ1XUc4mNxm1
ao2owEY2N1D1blPlJooK3p0xD0u37xDlNxTNzLeqQ+BmsZO8UZV8uPN6g55M0NZbS6+VQ2BLSgyp
o6IWaRvobQ0LTmo772hkxFXoNWiuCNtMLWKRu557XDtWsZ0c+aaUEUVhr82Pzkj/Mqa0e0gL6jGC
AO9dHaq084rytynSnpg/J/HulClkvvvUNGotQRnNtq1hyreGcldXlNdENDQ3+Cse+zSiX+vQB0T4
9RqlMv+vosl1oBOeHStP/BdWOBibyZMbm2+TlUzLgRwutsZtrqBHKuhB8BFKLDoV9bdIi3c1G76m
mG6mgq+OEvmRtMYHbYDc4+gbXWGAqVNF3Fkgn0dF7GwETvuxr8WRogvgxWkEASjYkWYdhSRJFuaW
6qG2zryx3QoUv7Ko98iwnkorP5Tp+JBk9A1rj32dNuBjC5X2NhXaUeFDaYuo8HelYNh0fP+5rfR3
qVAKjBucRa01jDsZs5qoSvM9gHq6kfTI10FVQgMqwmht2pg8A6P+AdqIQm9I3bX2HG0v1Iwu+/BM
ST5ejxZrBa0htnEDreoC5duOssOG4JF+ncZJvKlMWk4YK4iyB6t7dDLtQK9pxF/hg9+Hsr9vaErt
FAwOoSfuaiN8F5NNy9Oa2K6plULdBJGdUwTiT1D0p7I31lef8Pl1EfnV1h/wy+IRp6xGtD0YMkBM
uirQfYKveuhD/tHW+zhr78dkMO97nD2rFJbp2qButIEv2+0djAbPOVGRR5Xw7m2Os3plSOUa8shh
ZEejmL3cjAPWNbNEBW+VHuGL5m3eEQcQm9NNrg0PKnXfoxnX3+ykOyhWcAhG5ySgOjhIkwcv2Zp+
5Ba5DqKaJhaLmIJKwTafWSsfE0d/DFQyx3km2arQtN+tNL6NRRltKK/fDSTEpxRLdrRj/mT+xCY2
ZV4jvg/z/IkvrPvYFte2Q8k/Z0lc5WO78yvwl6R6URyJmo6HU33HG8czKBBP2WRZq4KPyUmd7qM4
p3JShNd8Utw0lTpual0ekOz8sfqeekz+m64qovyO11kZVk+B0xSrNGefLPrwCsFfs6pTw1Xb7hel
9ZMxyNcpvPiPlkLn3iqGF5/gvTzK98BCbkyDERubFBiUm8m0v1s1LWlhG9RwamUFypscbEW9jtTh
IYPFsFJlfj22w1GJu4yONIV4YTnHMGB7lCk0ZHovoqrdqOtYtX6JsP2enZ6g9OhOYU2Wo/4QJojN
etlcCSbJupqUJ5mrd40lnhGkPA/OSDdejKhPm+NJILkSeelOk7wep3Fd+eFRK+LrbMgE9ifrqqUG
hMn9RpgnlX9CWLh2HFl8K99CJ9D2rlp2lNKyFG0atSQdEOYK4thT1Ey/MEg+13qOkwuIe+uZP2vT
eYHkxj7fyW99U83XlqfekLdKRcU6+WduK0vGm/H03koty1/HGh10mdGMslvjSDg5csqmz1Dfiyg0
HkukEjuIOf2VAhZ9lWlm/WrGVnFX+BE2L3RVCN98xG4kfPFFZKTbIUHwrNeo1Bv0gK/0Oepr04zE
nemp2R+lylvQR2ynsSufTj0UIrlOJiu+l7z9fyrpVD6Kns2WMaTKL+Jcup1f9PT4UgaYnmfmVuk8
GqZNRqW4joObVsPXrCoZVmoTR/uhK432UKPj3lmhZqQ04C1lN3VReDS1Ks221KizAN/vqr4d8pPV
mP0KVejwcaLldtJn+7uuLLQ1psDhtlYteraRjmdrUqsGe3w8Gpxi/CPGkL2MLlI3jwpx/L8iszuC
lozW9ell/SYKD1UrAgSW2+g3hqDbyHN+NKZ1KaZnAfcxD6yIrbhMLDs9BXw65kp1gl+9qufrELUf
bWx7xafhy3koxAIwY55cEU4RF9NOnAnfoZ+136IeY/T5Yy/QRMTpnB9oIlUthNPzRnPDgl0eUuAw
4cVOo4cRM+4NPkUvYEuWwBkzoEikCdv2e9m5rfeUjdeld9dHFwBof0MmPuNXzIgiQz/Fwh7sE4Wp
dpW63nVThCZbk+swKTZRWB6p065QVOw1AttFwAY7uEef9n7+Hi5d2gwfBOJiqorEILksfamsp0ql
ZPLra4ee0UwGTSGImAXHDVjhqwxDW/UTQ8fXHv48LsIbFNvSwGgf/UQegVuvywgLX/dQisfzP39h
dM0DIwrsqmnvh75rid+a+csqrTVUlqx7Pn/4hSmonv7+YfC2IjbVZigTdyppz7etIJ63vbKkvzNM
G823mhnrr53pdIEfzgSuDBZOGPjumP2xKLQ1VDa8Gg1RwsdxfXX+JAvjSD39/cNJzL7KhXbio5b4
tJrkhkr3yskvhc4urCLz6IhybPFr9Y2DvmnYwazY6np/4TksQKLmERFILI08Dgy4tHF7q0XpL4sP
eGRvCI8ms+X9jFQfCaX84rCV/94nlGY2yvWpcU3xXZR35MJssvp16i/FKS3dqdl8pmApUJ9VMDT1
aboJzIoaOfrvH+ef8tLRZ1PabxApskslxtRztqbePTjRcIE+/PmhdedEFfowgIYO8ZMTEaFoTDZs
hmKrZFZ8YQZ8Pjj1eSZEXuo0kYF6HG2Pzwi9E64hvXbLrvXCIFo6wWwyV2U22eDnWldrVSDdNq+4
0kiJsIns+/N3/nO4kj7P46ocvGcYtVPXG8eAraQXPOGWDX6aFO72KkWMRycyq/t8KuybKadi/qXx
qjvzeY3Wo5tM+Gz2SJVUlcptDhUOzWnZbdL+4rAVpxH0v69B3TkNiw+Pv/arpkZc4B0HqbCFivea
l10r6gAXbvrmo7oVWvLq5OG2whJxYVj8TQ7/7KSz9zoqiEwqfFe7jjVot2HdFy9NZ1R8nqOjWeVT
nxw9mgpXHmW/5xB62S7xFAS6WM/XSZtrOAwkKG5z6LcZ8u87I1aAw5A4Y2HtkMVGhZ6nUp7p++/Y
L+QuLiIavBT3Kd1bzSCQNY/KM+r56bpwRHVrI3JHGFX5Ljti6ggNlm99aIadjtvqVk7e+JT2eVwT
KW/F+wBl1FZv+7dmjOVT1/Yo1g2VLWTfl98mu1TwhPc2VcChyNg65IRcX6MKoAxi9PG2bbDED4Pi
HGvq6u80DHSk2pohrovJR6qp8cXvK/p3W0dR6qRB9Wa0qnl0JnlqPifWNg9qfYWUR92mtToenLEP
D72WF6s+QeaRWygk4Y34V5Pw8VCIvjjgbFCuFC2PmvVgtcXW1jLzWje1Brm1jlGMGXStJz6muZBR
l67Ym3M/UmTWe53S187XY3ljQ9+oN+cn1cK0NWaLcTAgsWgqnIOTg+aLCjw2PP9xorZ7YeP4+Ute
N2arMRLVVFZqN7HaJ48jfeuaEpj+EivmT1Py2X/+Mj7fqejO7DI0TWV32vEk4dtSJkjWWvJbZb8V
i5fzJ1ham2eX0al+Z5fwro401O0DVafxKQDUf2HlX/r5s5dKm4eVA3mAlb97G0lV1cGvdMW7jL+d
//ULT3keE6MoRQFUTUyuIdr7aRr2CY6t1SjNh68d/7Sz+LB0ORWkGnvg96d2CjFo2p70vbh0vnb0
2aulzoGxAVGALpm+1RA7qvQ10C8cW+hL92a2N0SEqkZEO3vHqaB5KVKtveu7ceegnQfCk3YIfxxJ
GFQ14Kcfp7e46xpXaRNvV/Wj9pJPerqftKZ8d3pmcHxCX6TUCDYtonhgU6a3j7quuvb8k1Ig80fz
wdFyb4Wrrj7mtkZ72oTh0ltDuqGKox86vkz5Tq5C5yqP++65gAlOIVpRHxC6SMqNqvlbZyG8VYso
3YnuJMSfhLd28lzbl7HIN9M0dm4mcfWSdcsa0lCY8dWgWOs2TThcQdGNRfGU1kYzJCCmcHNbslVO
Mjxvj44ei5JfR0ePo+7p5wzAMcznJhLg+jLLAR1d4KOT0tnogDl/4JuaKEVGerEH3uV9k9SZXJTP
xovwkuRuSGyEjgQT3ApNra4EjIPrifJjgry/1PY5woenfmLlR66JhBu3PKocMbxR8NK/KbFT3Zp+
kJQrXB/ZlR2M8TpASHdXZg5ltLE0IGe0+aOVNMQdFGUzPdsEnWW4SlXKHZPM9qjtpkd9DKujLIWk
DuvJozUm7xizPBTCpiDMVVPSqwjd56tsRH5jZgU5I1aMnBjFIqisVgCcS0ssZRK1Wu0p0UaRTou5
V3EQxai9s6tRW5z0JymipwpnJ8wWepLIGQw9jLdonqmCKwMcCi0SBaykCP/kSN3Hk16yUQyGjyaS
lkJdGGBtHZ1D06I+G1uyT5qGLr6T5mJttCEUq8xTr/3cBnigUJ4Rth5c44GqT7LJcoV1Afaz1SIv
mggVa5Jau8TCXdh/GbNFCsNTHE9gC10lfimybF3F3335JNX7WL0V7d0YXso6WFhr5xB8gf3M8sAO
uiOszFWnwhTPA//7+cXkb5zxJzueOf8+Lw1Eswa0YJ2W5FWmjClSbQsiVqUbI1Y31byO2yF79JLA
3CI/L3aGUjY3BaJn9CI4eGwL9ZNv1dqevYX3s9Ux9WaiwPkSp/mwp4gcXZ+Cmq/Q2QplXSkjOBOp
15X42svu717uw2qbO/6Y+qBMjibyIs9SQCMF6GrhA1jX52/SwvvInm1FDWcYjREZ2FHvXqK4X7V8
MyQU11vvwiWI03vzk6cwj51KTKOcGOb2URj9c1eLH2qgXSG9/qmoVb6SNH03RVcc7Ez8aZmUm9AK
L3ymL4yuOauY/lWjexhJXQAVkr4LxsjUupR0uvQyme1D0MmUo5IF9rFkH9JgisjovYNkunDblg4/
24VgciE8Eq05CPm3FKufVd7K7tLBF5/JbIKPk9L0QQx0KrfTu9AP70RFNxHV1femR+Eg9HKDfnlb
NjkSkOhgl97XHsk8CcuIESXU1PRB5jbDIVMK/2qg9nQB7f+3GPrJWJtnYYELTbE0CeKkZREQwtfF
b3hRg+c8OFWkg4CPuTYp5Dq18aZhjAHV50XJoRIYhH3kO9+RNXXbXAu9L2Um6dZsQ6MaydRr6aln
EssVbYtVjlgnvljaXlio56lZlH6D2GszeOhR32wRDgzbPhG8IEb0TWkp9L1qjP2xVipC6tWyLi+M
zoVVwzqN2g/rktQBHfW1bR9N+QzSqskwCdjHTPZfPP5sVcrJYtaVAUm1UKs3u0LHGwSuLCNojP0X
n8zsc9jwRWv3aMGOtFw3dlnwzY1+5mTB/dLCasl/b9EoU3qYk2kRMEWW2LrIy+6BYnf5o6ABiScD
idCFL/vPlzlURv+eqYjKwBlOVYssK3e9iYfDVn6dv4ilQ8+eQwLspIrNJnK7pPs5es46jGienz/2
52MI4O2/P1snygBMIFNjhEGcK4iY8/Z7GZyEphhozp/j81VUmz+EJGyGxmCbeKxRnKyrMRIgf9CK
FU5zKWxq6TJmC3UMz6PF8gRbTzyH1MNOTFSzfkaHcOEalk4wW6uJcks8rSBGM6QHOPpvE7ZYMT6E
zf35e3T6cvvfNVMzT2vLh7lM6tokSlL1wAvKfOePuFzydmiPqt5hf2oV8qOhZh0SkEcXRtXCUzFn
35AYecNGb7giMwMr7/xRnZ9sNr92u8zZihv7tl1A4tGPajziyx5iDAfRtlN4Mxt9oWzO37SlSzg9
rI83TdfaSBWmcSx7ICRonW8jK7zOVHlpUi+d4PT3DydAbgEB3DHxcuTFrjaT68p0rkykBed//8LE
nscFxrGcGlMj/Bpt721pFtumLffnD730y2fz2imdKO0cWCUB5DUf0UOLoA+V2oXnu3R4+e+NqcIi
bUJn0o8nH7Ls8lWUYZ9TH7/242ez2VcnXXMSSJl++K2q/whtlyPWPH/s0wj8bKLNJvJoe7TaT7+8
1B6SylwXdOg9BE/jj1z9Wm1em+cCGl6WQBkkxSSx/Ku295/HXEA+sNQvRUJo82TAIMr9PutUMDea
eK+ou66CzvpSeBWIuX+fLCo9zxvVwqKkkNylk+bh0ImOto8X/PwDWGg/a8Zs1o6KDXknCTKUADGq
HBEMN4rugO6beDu0PjqYYIjxumuKL/ATFt19YtrGtV/Y0Z3Z1NG2Ekl86dcsrOvzFEHNg4zkp2rq
DvqvXH/SWgdrwJ9JudR8WxhuxuzdjXOGerzv6S4GVD7rHgp2n51MTyjRVU3d9Pw9XZiOxmy2D4CT
gsIH+AVkhpIamjhjFRoX9vNLt2g212u/18Ow4BK06pjAkhG3Zfxe9e/nf/rS0WdzfezLMaYIpLlm
/Qi3EDb9CkXNkL2cP/zSnZlN90xkXRgonul6YXKfkkzdTV258oLy8KXjz2snVVpFQ6Jxc0KguAqA
y9b+ESvya5NxXjuZ1KBqEy3SXYd4hVjX1iK/NVADnv/tC2NzHhCYKxh1mmKULmCjW22yf6VJE4Ox
EM5ONbUIedSlT8KlM82mvFr10NJlZbgE460y2DeFQ3w90+CE1C71H+evZ+FZ/604f3hbkxcSRoE0
TaDb4xVobWvXKBZ6xMm6MM0W3tf6bDIHQ2RgED1dhv8DlnYMPvZrv3w2f4sx8QOL9owbwoY51LmW
7CrtlNSSpMH2/CkW2p3avA7T6NQsaT8XbsJH0K8KQiES3Qbfbdv/npRShdyuyKxcV3iR7tDiEnIg
pha74fnzL8xzfbaKjMLE0ar3ulsq+BYqXRBiUpYPuJWoAQ5/zp9kaQTMFpOUt4UvRW24WQQUGkFb
3fJudC4VApeG8WwxiREJeo2RV27gC+tBwRt6j+gkPAwCiTwK+dDbGLmuXLhjCxczzy8soAMNoMss
Fy7cqs7NKw+3XFZf0ugsDQht9gGgSsyrk2IBBcfF0kCkqNR9gWux7ehcINGE+W9aZNE4l3bTC4Uh
bR5lGGmm7ulBY7k+IuXJerfFj6KTZDI/Tc2tVv9U7fssfFPLuwH0tqa8mWQ0nB8YYuHRzYMOcfDH
0qP47OpY0dUIWWuTvsYTrjg1/1U2Mai72k2QLedZ/ROITb+R0n4uQPPnVrOL63gfT9qrTSv+/A9a
+j2nh/5hrdKbVsk9vRTQz7DG98G30AgPfpbtpQz3SmpeKCwvrFjabMXq1CEc2jgzXMYOMR7ZwRb6
8/krWBqeszUriSYtaxXLdInyWBUd9jUcKdnj1w4+Wy2UOPNyJW0I9lKI8Wrt1dgTZER54vzh/0ZQ
fvIVoM0WCsDcGgimMnUdUh/uLB3oSx5J+I2RaW4oGWEur6PwAJ2wfHbyBiBGncDpLpoG2XuMe416
Q4JpW8VmkkTot7UGyhlZbdqvfkww2EEd2SZ6oD5lBJ2+TjA+3k2hINPtpVq9dKgjHvXEEt/CKEaL
50T6W+0U6h7OlbhTYPzucCWcAGwBAUFeZMLMHDDNXapmLIw+OXsfN0btmJUcC1dkinYDu02BIpPa
ybfJD7V7zGIJ+NsWnOf52710utlgz/RStSzNadwT1oOXcnrI6L6tW8VzvYLLV7KH8ydaWtPkbLz7
Y4M8ty6k6xmxc+s3NeDcodVuRZ2oh84vT0aNGgGcqp9oATkxDnBZuuDSuFqaE7MXhBr1oq+9XHUL
DaSjqam//dz/pYXiixuFeXalrPTeMirbcOu6XactKSKavlK/1vjX/rbwPixKU2xNDEq1J5vDbJEb
hZgtSSHDY2v5F5fihY2AnE/tocmSOooLdwxGSr04OwfF/DN1J4ws79ULC/7CwidnE7zop9QGNS/d
aorAnxbvmalcEqgtDefZU8b/lgVdn/SuolFY0SQOPaXA+wTdPR/lt6hst+eH88JFzNMTZV10YWIH
nQswmEggbVP53oVDf96zQE3+7/vHEGqNwsAc3dzugRT+II2H1x9RFtorzcdt1UPxicsLJ1uYFn9f
yh/GFTH3RVRpkebSSyeswrsj3+CnaaHXPX+fli5mtpwFRaJmjV9oLlxNby0gKhqrIc2dbeGAMtOB
uYIFDQJwlrJdeY1Jds75Ey+M5bnVIDXNpDbS5GSWuW3MLZD2Z2z1V4JHdf4ES3dutp45uk4UD2gr
1ynhzN+DEcTdcaH3slBy/luf+fBURvibdq7n0m2MYu90xht4X9zjaNOauP2pTcV/OGHfz1/H0kiW
/w63LgWzVgwBn8miuIaLe9plXroOfekpzOb6SL66jIJQd/FftmtphhjPOl3eGKUyXfnB4K0RgWSb
so5hjNQn04wXvXoxts6m6uIHzxgCogf0ah2aKHf4G1EnUW7iq65ASYBOO8BXVg+Vl7cbp00bVIRW
vh31BiiRgc7EMImg1AjQWmVjgnvQVF5xOKgHug+3fQ1kJSzV7yRa/hcVo7qzdO+aXDcmcxyrV1gp
f0+EU6xTp3ztU4/MDq3wVzqBULuIOI7N0JEHef4hLKxb6uw+ZeUE6gR4kWuHRPdtrb5pnus6ql5T
4dTXQEyrvdNk6f782RaGrjpbJe08DVvfZ+hKTUPqRPQYG8R6vLCx/fzocq7dHv1ysi2Ywcifxa1R
olXzHTAq2ev5H//5kJJz+XZbp1rp9U3pVt1TeXKYQcmpqaCToHb+BJ9PCKiP/06I1OlwepiYwMsB
Rmcwer9koF4q7CyVWP9ujz5M7T6Hr9sXPo7EJAbjBVoRcC9117WGCgt2gVqvI6t0HgNs4PeNUig7
vwmVjWoWzYs9dMq6Rtf2eP5Kl27l6e8ffotXYTeHaaK6+pjAcTb7K1vtmpOT8Hmoqwtr2dJwOP39
40nIIAFHUgk3sl9iW8de+Oqj6Tx/BZ+/XuRcKK4C4BIj+ZNuTczTic5OjIwOWq1rb5XuJU3bp7i4
On+qpeuYfVT5xkT4RSGYNK35p6jinyJojtWUORd24p+v+XKu281ORumqmkzSlKwaYmP+1jTOjeN0
W6UIClyz9W+zL97PX8zCfbNnY9zsmqzwg1T/W40xUbQMIPIighWK4SoncrR0Vqe4kvMn+3xxk/Zs
mBX+4JFtpmhup8YkGOeH2rdcRUGzo+Qrp9YvVGQ/n7fa3AMm08Lr0Sii9/QMcxWR4rI2nIufL0tH
n+3KwrBpOi3oNNcp8uuihR4sQrSrmlfGhzAHKlomt56e/eY7c9fZxnsx1P3Klw15cAmYVOGUT1+5
m9rcKlYmkDozkvpcwncgeZXXDWQU2UB6K/PyvTRI3jh/os9XB02dPTZHI/O5rprKVWwDgrmZHXH7
PysjJgfa4Rc+Cz+fVdrcKWbEmZZFjVO6ZkS68NRLwgmdTaZcajIsPbbT3z+sPv4QxX6ixcI12Yau
Rk2/aQaQPefv0N9azSe1irldzClMNSDiUXXxfUCEWZOoA4ljlz4Yb+V/hBR6RE7V1CvW4h2P10Hf
pNflgRzKLWRs7O35Y9Zu4mAVPmUv/Kd6CQGTrC5phJZurfz30sMkBE5kN5qb6FbyJPBT3UDs1Fz0
PFNxYdFakJBKZ7ZxSRFCtH1RDMQuKNWhq7thV0YG8rjYDvx95DjBS2FZ3fg4gRB7jKMA2jHl5kGn
suZo9SrCn0WuFgJfNSNU3ejhRq2rXoftYBUCIHoTOHu71qr/Uls9QZHKuv8eWfaEIS/WvXx7/kl+
fq+kM9sRSY3aXgCi2w0iKOLvus4WM/x+/tgLC/vccdA7gPBRE+quH3QbC0SbICbRqd/6wbiqjR/C
+3P+PAvXYM9WKFLbPX/oKeMnREaOPgBjjeS/6kKrcenos9cferkEYYGasRpE0LQUxHTeCuDKhQew
dJNmg1W1jKFOTZp1kApXIBJhE5BYE/0n8IrHCejhS3P28wUBCNq/swLKWmeGjD/XGrU7mtXXfZd/
beNrzwaR5zi1YYredFswGQOWG5VtddlcWPfFQgVNzrWhUscYYylsHctG+Bt/VMx7j4gltM+WfQgh
Lf7q00H9TqAMK1zu8MUN6MLw7pFe83s6UJ0ymKC5dBDuYSqyU6pgckMeGId9QcbDRhcR0R5VCm8x
CtEJMYT0bBcGgb1nc6gfR8jMN1YEcCHRwEy1U+r/SJpw3Aonq/dhfOKi9FBDHg1HZjs0LnDlCqV8
GtCA79CUD7tp1C2CfCdSO4EKbRsCI3ZeW7SHjtT7Q02/mWD1qt1UtkcM7dBblAerDO51OqzBpk3H
qhySo0mP6qoCurvSY7ioCfCcOwAnym9o269G3vXfB/Cbe6XwtPVo5HLn9WZ61EczdlZRyTZbGSvS
OWCV4aobWY19AXTfGtpbC5lPB7gltm4b3LlPeqUxX1udn0924pYOE9/JWXfrq/85k0paJH0ltTeM
fe2k8QbkxlSskFV417bw/7RR6d/qU2+Em9bp683QTtq2gUm8pu4BXipo9ScgaPkDhbxQQL1tWj5W
ZW/+qH3b3yoRieZlTGAP3jczHMHXVQDX0qBQwSpBfktNndTQxlTWXQOUWgdWfo9pJDI3ng50Huii
A7r6/OKyOPhm87/p2jqBrc/rw+xs5mRoXftGP34jsIeSimII+IZWlugPpYIBbZXhMnyJyAWTFxaI
z3cjcl4V81EfqF0hhRtH/dqPgUkKPJluQOrQ+StcOsFsS5zk6PdExwp0IitWo41gLf6dCsY5CVUX
XgULO+E5aUNaVY2YW8NxrD2a/jc/RucaEUvH/CyyC6vQ0nWcFvAPO556qg0jnFjgskHflmQ4ErWy
iUp9LQCsn79VCy07+beL+OEcQeNjjEVD6Aql1Q+iKkNC6Sv/v4ykw/es89oHpRLmcax6zJ2gubZx
YvFVxm5APdphULi54ZF7r9YTyFMajsTFAf/sh+FrL6u5zB1jQNOpEeEs1tSrAP9Um4/5WO7GvLTu
z9+DhffhXLiu1FEGw9bKXULMxLqiZItAPnHWETTzC5urhdEyF687SjGYNqUtV9gdaczJ62CmxlqW
SriWxGZZsZNeONPSxczGTGHZpR+GWutKp1EPEwDg+3oMNORc9vR2/n4tDEtrthF39BaUQt60bikJ
n4r1xHFp9DSPtdTt66Yfm/fz51l4v88VzaypQQF4tnDLdgzQrBU7O7btC/dp6SJmmwcQgQ4rH641
QDb3UZP+qlubNDJj2EdZqV2YXUtXMNtGmCNIeWXSCrcFyYVf+mAH0fb8zVn4/XMpcx3whvfUhEPH
3ZMZEV3Qyqxb4WM/6n4Xb86fZeEC5vJl3PPgoUedWZ4H5H6Y6sbu7T9fO/ZslQ57QZCuEeIbDFK5
tcOm2iGekRfUm9rpHv/vBx2CpH8Xz0oCvILrKt1BjSBf5Rik3jALi9+DZk9XJS/wWxho3Z0BhJPw
gvLnJDXs/XqtPijhpG/qrJG/66Eo10qdG09k4kUrxBZYV1UC+fQ+HG4qtWf/kMXqb0e25HJabHZr
NVIPLZkZawWr/zr3DAOqn5wowdSj0e0mwosvzMOlhzOb6mGRZKkAeujyrfazk/WN4dlX55+NdZoG
n9290zk/vBay1umUVJ0gFw3lrYH3vCf8JqfDWlS2dkgbqTzABG3/mJUVpyTfxTXofUf9r/IK6zrB
ebqnbhyRdgpG0ofvD7s/N74bTRTcQCpLdwVc8WPmjN5OYBchdpGmrttAhv/eTFEKYhXPvsYO8U4N
snYNvLZxUwK4QeOPxUbJW7694h5aQ0iNagMwtiBapUN4YeCnwPw2uHoZR0cUB8U9NMXoNY4rzYVR
7t+RCKMd7NAUGxhvwbGxu+lF06to3XlS3TSeUa7sxqmu7LGKD2bgZzdxZHtXCKUJ91Hj+JBruOCk
ExqvWJpB35G1sCV7usz2DnsCcN8jRMmcBLRkbRKY+qa3lQolOE/b6DA0NgRLB8GUvWqC3KHyBM1z
YGd6/rkt7O1Q5f/73Hght403aSPiuaTdlOGo7oGGwmtWdOvQGpVYO3o47LvA9668RhYPaZcpF6bc
wkvOnO0riVDrq9SxejeFR1R970ifCwHHj2HLl8AlhdvSSeS/Fygz6ftTM/auYDBtMY32d0YZ5sg3
hp8IwCWxnAoCo/O3c2mGzV4SjUdS0OSVvev7EXB+oxUvHdDQC/N34UPZ/J+3A057wgjQMfTWg1o6
V0grj5lXPfZWuG8S+88IfuP8hSzctblWPqtI8vHzQbiaej+eOHA55Vsoxon9hurqQtV24ZU0F8yT
7GUPQ8RWcvDU70OTEgiLuaA3cnIG7erCCD8N5E8WprlyXusA18Q+yLYKdGYlX7r44F2EOC0dfPbO
KI3Q9keCl48JhMtCBxVDOArfyxd++8JwmsvgvcLxTKAwzpFXtU5ep72FfZxuzz/iv3fgszszW7IH
+CsyrcLBFf2kheScwR0uE4CaSTJo3wxgx5tmYu4nIdGeGJRJlKFjRWFpIuim1IgpWHmvBsmLK6kz
YzsNFs6faNTlWuDd3xZjmZGqyJ5/CxjSXnddahH+mAx76ZjqY1VrDducU46Mt+28obslsDrbB03S
vOPbpPU6wtUEsooFNUYQ27dK266zsii++aEuvhOLHT1gSzCuzVjRD1XUx29D5PnXgTFBigb6b+6l
ncNZGVqSvIOyInULCLVF/LXZPqSwHg+d8Lt8TSXX+0aJn1CtyFbuptwr1Av3eEFbKecWgNozQZ5q
pnIkxnpLjOgmb1KaOv/P2ZU0R8orwV9EBEIgxLXpFbzbM57xhZgVxI5Yxa9/2d/JT9M0ER3hkw+i
tVSpVJWVaUD2JjAN54sbvcdiCoY6FO6XlDYbCBhtubNiYAsOQ6e1maoIoItKno/n9IeYzTbtBXgw
nUPZ9G+2FL4BNaTrp2nJYWiej0WDF4FKHhosKt01YK4uIUGFF2FGICPd/7n+kSVz0xxgW4KkBOXK
KLCBi0ai2Iei4IZC2ur68Atz0LsGLE6h4pybRjBBdpPnEhI3iGFJeRTQL2rMla8seD29e4Cgy7B2
a0yiNqCKNG8d8QZKk63ReSuHbmGV9AaCPnEKkOorO7TS/odZSGjhds5TdE6/X1+npQ9oXi+3xMCn
DIWbHtwajQsGkrL1y/j1+ugLh1bvF2Ad5GZJceYY6qLBz/kMFew+Caes+TDp+AZu3SerlStX6tJU
NB9o1uhCh2LZHCoGTuQqe0L6IDDH6sa50P8PPiA3YI3gnp+hBw5h6rSB0DrY9SHomHDTr1qUdqc1
7qeFu0JH8hvQVsZ7gs7w5hB9H1w/b1aySksja6Z91v8pHBOZK448H6TXXiPH/bi+10tDawaNF3Q1
l1HfhGnRvlu5+w5h5jUihwU704H6rWlb515agJU51IKtpoY0Ts2Ok4ycHe2mp+szWDhAOlwfVAql
A4XeBh3CEIbsyix6BpCy9dGh76y8rRYWScfnO9ygbRWNZYg89/ehIafcUytDL/16zZIzblhS9a4R
VPVvw+o2Jki9rLW3xdLvPn/005PQJsoxwezmBZBX2tptcGZNv23Rz1/8NHLn9ECWtBlYQKs2/hL1
nXPv0DL7HdfQ+LvtE5rlAhpUQ3SUecE5bLQ6iK7NX2eIlN02uvYoMaeejBAljILMHTYzhSg9ipo1
91Yu46Wjr1lsk2bg8jJBXOMYAAmD/KryXmj02iR05fcvba1mt9QtSZs4YFKDwnh3cGpD7Rtpi5XH
x8LoOpyaUQ+qMjG4icpp3saMIc50QOh/09Jb52vn09lpBkocsLpz9MBDYMD6NljmZv1BsBBC/NPO
5TV5DXFKkMdk46FKIPkEYGLtTKdcPDPxdtsUNKvtUMOMUP1yg7mbZWBDm+Bcfqq24N2yV7LoS1ug
2a4w0ezSWKMKTfJYzvfF/Ou2n37+3qfVn6Ghg9zLuQEeNeVN5PFT4U0PGV2rgJx38cKbRsfKc2gW
R6A7g7ottM1Rqy52ZZS+jkV36FW6lxZFkF1U++uTWaqF6KB5wkZkqSDlGQ7f8GCR3713p9tAJ4Dd
QcoK7TcP5tv08Vo/oyg2v17/5n8n6dIMNdse2wbEdjSW6Mztxl3VVzYeZwgngOFyrSio3El+denk
/QX5pvqwJygJZ8bgvqBN0kJape33aTnPu6bxILIFYV4UEw3RNH+bqTxXUjMK8Rqbgry/qToIcWbd
I1SyUWKEyEtthl5BnAfoR0BBgMJ3DX7Dh2iNWu3y5hE9/o6qljiOk6hwYM2+FHW6hc71j2kUQEh6
2TM6FA4gRrktqrE0F8YqQQa3l1lYgB0mT8hDkbMbgQZ6h0DEzLHIswFBAZKtuTTxxlN/r+//goPR
4eF5RYayjIF6bLr4vVcDORUSLK155dYQWIn758xYjaAWogOi3VJi4misAmEbuPcgKzQAgYMUISTR
rs9kaXTtICeQUkxkjNGHufRJWaH75+uA1Ppto2vbqyKA1hgBGUM2uDkyDkO/a0x7PEhr6FbM//Jx
tXTQYclrEHLK3g4Npp7sroOojRy2mQuqwUi4vxoiDoPhbG+azz8k9MVgDFBHHMPaaPOvIGcS+172
E4QpvH6+zSR0eKFhqDi3AQYJ2XxChAxZ2jUY6MJe63jCsoCQWilsOEr3t+RvbfmRrNG2LxiEjiJU
qSkpFBtVmJHu4BkRRNOgBLdJi+gn4/NZWxcx0G17oF1exBlMNVPsAfQlhh3rq3jbQjAWOojTinc/
j3TBueugwl6442CjQBCKuP8jhBGmbdTdZhGmZs0yr+TQCMMIwL7aQ8iug3KY56Tli2snbK2ncGkC
mlHHlIPF17XTkMWQZK7YEx2S5+ur/9+temlxNJMWeTlAh1WkyEk30T1PO/AwDnVhAguSzAfaM7U1
sO1f5q5FFygI2M2zprt4lIYznGQ5QLKxZMW3UkRFUFUM2TBO0XriFIi9e7MuTnTw0peprepDCvE7
H2La1rfrv/3y+Qf05f/DHjuSidEZ0xyO3lk8cwJ2rqhqdwt4t7NydLyLR4fovPACIN4za/5Zv65/
788S5uglmDflWNzFnhOkoNrbWHx6shm6La/P6hxv/rshRKeEV3YKnbcBbPpG+uFMDNSI36L6MYvX
fPhScUqH+I+QZwLzueMG3I79PHGgotzupGltrOgrVc3OzfPnuPoWVWvFgqUZ0f/fpxIql5I6+KBt
QTTS+F5B0BuCin22ElYvja/ZIOmhU5Ka4xya9cOcl6f5nDxPQndgKyW1pQ9o9kdF0maWnZahzO7A
GwLVrfeak429hkBfGl+zQcC1UzDyljxwhb2R9KdyvK1l/7SbYuWeu+zOiY6YJU2XRlWZlWGZfcTt
FwOS460rQdw8QeWuuskVQrPn/7dZxXZqJwNspWa/EEOhhPGb4+K4bhWXwwKi91cUTVTkJnUV0q8B
635BwncvE4hZdm+yLzeG+HX9M0sLdd6hTy+pTrYVj2JOUEOpT8PZmc8URXQ3/gAeCT3xRrlypBat
8OxxPn1pdJoRloj80+zm9lYI8dcdKySj3F9oo/4GYerXOC5R8VTfoaK7VvpaoGEleq/XADJ702Mj
OCjRwtlXwK72to8u5V0LqlcSgXQg5aLYCmAe98gH4TGDWtJKILRwynVqYe5KEkWjUYbu+MrRwQHE
o58qF5q01o0nUAslnNwpM9t1mrAswe0xOE7nd8Z4V6lVJM7ClaNTCzcKOjluo1gwo7/Htw1jApa+
Zg9oxBcrtkoWWgAI1/wZ6jEM+JUE0pgqYQHaOdst81q1pUUHtIypoAsx9PFubgj0mQ0GPBtX0GlM
+945mhRdwJmb0G8panFIWRd9MBBQwUImUSBYLxMwfQ/kaBR9tgW1JpjDgWjexR0UATetK+ZHMQKB
ZY9lBFayiQFTVgt/UrY8QUnY3SSuKO9axvB4lF70NoNT7LFQTXMElrR763s3elHo5d4mKXd2nQdd
xKKuvIOYUbwy3Ub4bLBGP2mNdisN8TNyrQ6qmWV6mtOu2ijp8d3kkXHXAdAT5rEY9kq2/RdoHc27
zGrLILbdbJ9kk+GLaVBf27JMdnneTPuqJvHBLfroRFIZnVjkZicjLjCqhNTNAxolrPc+9+Kf3cxT
b1PPjveny0h2siEteRgK/PyOujzZFFGV7NGBNOwtFyjpMZnzryak0vcFaDf3vcfKu16SZEdlZr4J
mcZbNymc56S12pcYYtq7bKi9Yz7K8r1n3l+DQLXWOouXGzLH4ztmEA4p5vLIKHERDo3oFrRL6jtm
XJwUr9m7UK780URm8tXlg7Md0jjdeMp8THLwSYOCK9vnTm8dAer/0wBpDQ7osTiWtgd646LtfE55
+ZRZQh1FCTYPlITJzoQWx2unOuw32vsg052l7c4ukOi6yW/qODjovifKrZw6nJgFxLvNMVOQq4+Q
OrDjk8sVKPrNWq5R3S6YoQ6IG71C9vMM0kQ2x0GvzCMbwKQ3rJG4LtwCOqMnkdCQksKw4SVB7Z9Y
kPHmlYM6voHCdukO9s5K2/T1+tItzUW7cqwOuoRRB6zQ5P4SaBzkCmwRawyQSz5Xi1wG15wz1OBV
6MaW2jSkhtS4M73WqY1egQZtCzfNQW/UaEYpXTamMhwhkwyC6Kd4kF+zuNlfH35hFnqfRh43A0Qj
O4XSKLTon8oWjWf8I+Ffrw9/+XlFdHCz1/epHJOaBTJ1UarM3ugQ/bxtaO2JUvct1OQdFxK/WOuz
wnAsVgKipR99XqtP8UNGVYRIJarDKPdee7t5oKpduagXTqRO74z2XytFzKHCuD6L3zZ+S0q/sVaW
ZGl0/ZLus14Bf62AM2Qbjq49F2LeU7RWpVkanv7/unTQe+znaq7C2ca9mSQO9wsLj7PITdeoeJeO
o3Y/F8oxDLRjsGCIimiDSvRfm4xvaQ56L2Y0x+snZ2keuuVCmD2ToA0JbfrGoxc8Aac1BYalo6M9
N+qGi6YoSBUOdVI8cqjRAzAbkXllgxfezDrTb+ekXVfkiQyjFlUC5bpsh/e5s68cbxPP6bRnSdNB
dnNyD1Vdk9sOrQ57jHNQe0+qB8lL9wI0ohJASTkrwfrCXjBtwylHnRjq5SywBCSBaQnB6vwhq9RK
DmbputG2Os2zojcsWEQxfUlRKJ6G3zl4GHLxavJ6e9Nx0lGOXXkuHDeyChvBHi1Gf3hVc9fazq+b
hteRjRmZQXdXVE0Yxe6dXSjwBtTdZnKm39fHXziyOqiR8kHgD0WMOKkfMhv6P6nxdn3ohc3VoYxQ
vM+H3OFFKAmwSe5HB9LzxlxZl6XfrXnpYbBBCFRYqPj13bGKmJ9G8rZDqcMYpYwHwnuB7FfONgBx
QWyi8xnER68vy9IvP///0/0Si95hcrChJqCK4p4UAoAhmhj766MvPOd1BF9KamnntVuEqiZs4yjj
SOPkXQEsTrxq54GrA4w0a62wSzusmS+y12Y7xl4Ron3QR+OUP6OpnBRr2dkF83U08x1bdwRdej6H
hWn5YILx6RRtIijONoAiUaZui7F0iaTG9loG8aAhFKATOaHDsXryHASluec2P67vysWLzaY6cWTv
ULSypi1CaqMBde2eORKAQDz3Vl4Jl7la8IHzDn06VF0jLCCgZR2MJTK2c0Tx9B/a0nQ3kFxkUI6j
PVjYWN7Y2ymmNQQUxlKkx8jwwNGdpuqHxXg6hilN1zIiS1PWjnmdJJ6a3LQMUPQ7ZCn5ABOD5acz
TuVI+jVkytJXtKDEoSPLBqOKgzxiexpl0PWaTpXxOPZrvC1LX9AOYUejXEayjiFSGMbyzhpaX6Fl
vRq/Xj8aFw85dk6LGaAJULSll8eBZccd2O/HdxAVhGYkjxVP9nXer71YLhqrTXWYShdDM8Yc7Tww
0xIynqp4S9X828tR7b8+k4uODR/Q0pRCkdxG00ce8MxDvqB4ws21oja+sAk6TkXwMStcOsZBFU1f
QFViPUiFvhw6C6gAQah9e30GS585//+TFQlp1koynCboqu5AwzZMyYGoLzH5eX38pRXSrFR2bjak
YxkHU/bhQEYBWcqVtV/aXM3aBgImQbR74ZeTP3n07FVfyRpZzcIB1TEqdcrisvUaNO9Xv9nMt4aX
H01+oKl4KLOn2xZGu0joKIoU1eE4yMx460HahYm1Y38xaMap1OzXIm5bx+CJCxBW4nYCU4wZMpBO
HGOPoWt+kuwuKlX0jHtsRDNECxWt2+akGTYaXSqTREMS1HPV3IPYNgIvYhzvr4++sOF6iRohOQSH
pUoCMIRsCsIeePcNPWYv10e/TG1r/0N2M4E8vO4nCoMDx0LgcfHXMpx6X0Y1rhiLd+jbdw9Oit1S
Fi+3Q09/qMpodrKEflQ21o+G6fqEei8qmUdf9qDkdBR7Ea28q0W+qywatNCCSiZpb0AxIDfA7L5k
PP3mzEPAE3fyG2HfNan4U7Bpq0gJLgjq7MBkMKN9zbmpm9imOvIFLAEVJJF4HMzQV9gUU/0MIrVm
47Ri5RBcrkbgC5pTlI7dup7DBJJdvzka8MD76RfFiLUh+yQu7tFt/JYUPbplvl/fugUf8x/465MP
GzoZjXDzImiZCNux2MemWIkyFkxJ5wTwVKr4EGMunZ34NAMd4TQcJifaEig62Ib5k7HiMEU3QR+x
dJq3BE0yhDWAlgjKwTiSat4XprNNVHybz9GZAcy8S5vCxvAZJJohfYF7hf69bQ+0qGSMhqJxXYWe
melHJ99Hcw01v7QDmp800GhfJUSKwEJH/SvJ3BRF5kjEHSyj9x49IxmHDTLU/Xd3MOZQtFlhrtyN
C9fAf4WvT+dKEtdsOokruJMZSkA5nVC8QPuSMd7TBkUHikzfSkC+dIQ1z2k6BqvTtMHOIAtUpeC7
duDuVgZfcpznpf00D1GPqeDFnAQsnWCN/YEML6msV5IlC6uk455GAV5q1tQ4sxxiW+5whwaqeVOf
0bWoUfhmT75dP2JLHzr//9M0SmPqGkWlcSJjmGV/hHR8hq44Av5QsxtW9vwyYhTXwHmHPn0FdDKS
xQSL5cgS/JWJk2zbMZsfIHCePoxDnfsAlXrQS0chRYFajtnzz9aARwPLxK5vJu9xSI14m030NWdj
vsnq1Wf00gJoNlarGMH/2GABUg/KvllfPxuZygJucAmWSPApQrXZPF5f7YUTqYORwNKXUTKYSUCK
/h551pMa1oq3S+dRi08EMwenyzG0Zzd+Ub3M8nfuOith4dIiaZZklWkypgRRQpserdkFD9K4dQha
EGIfgNrDLYvzD4uq61quUDwXAdqs5td+bs1uYwtwDl0f/vIc/mFRzd0qVR3FhSblM/BUmzJ6JlDk
g7jXFuxHNy3UP0yq6Jc/C8vOcKzSfUNn/2MeoSuzn+372qGv6KlfQdRc3m10jv6/QRmctiDrwXdq
60n0qe80yEqaawjv8yj/IJxsS0c4mT3lqYB4LTQSu990/plAlgrZTkhv3vaq/4fFtGjdfrDUdI4u
JNgD/kwlnt0TdDa6NUWRpe3W7DqDEjftp1iAwnFoD9hl/qVFSjusc0LfVOyCfICV5Vqgu7Ri2oUa
5yKvUxf+uo9AKQ2Ikzc2P2gCS0QD38rZuuw8/iEeBMwNzYczMU5zKU2B8HVIH6kiYn/dPpaG12zc
sQrVJdZonOwk+0Pi6Zsw89uelZYOb4IKOqD6jgsGH5p+pCz6NdL0YfLGl5t+ug5sohW359li0an2
5q0F6kvFipWhFwxNhzW1yQTqDsuOTqXtbPOu2NpoF/dquuLzFs6NThRrkbIRQ8GxMDG/j8t+b2dz
tjMq79UoUGq+vjxLczj//9PtOzWGI23oW5yi7mfuAQTbPJo3dbbYli4WXuU9N6rJjE6IE00fyvSg
qE4r+9Hsp2jlYC79fM2S07opPDw+jJMUzimbJTKP3rMnvJV74b8n1AVvp6N5mOEmoDnPKPJNtHxE
hSo7WZVj7xs8uB5BBWCc2iiW/jBBLH6GvhriVeV+NxuSRxvSGVCmMjJ6BH6jC+PKMk8jc3mYTTUo
CVMkylc8/oJ56tWEntYqGjO3DoAKUNvWQtdGTq0v10/I+RV5YQl0YUDwyPcVOjrLoIhcd+90RbsD
l6p5AkSpA7VMI/dzL3nsJylYZm76pM5KyaeoFVB3TIA5ZXflWSbX7poPEle/8ih+mkjy0Bdr9bul
E6S5tpFVxZhHE1IoxUcsymOT23vDvIXt2/6Ho3KKlepY6sUBtgeYGj7IYAKs+uASm970YLZ0/MPc
9bQALZZxygg9kRjU7InZ/cQHArDbfh+7CtSQ48FK6t31vVnwSjrT29hIBxyMTnSa5HGOEO7VH7R4
Z8O4svcL+6HTvEHvZ4jAyROd8owj7oZgwZyUAXQ4V8okC3e/jo8QfI6BZsZ9UNgTC5yRVs/GMDbH
uLJjMGqwepOjIXLFfywY5n9CEJ+8q4gYsbKiMEOj7Z9rbj47s7f2Tl9YqH9IAbxk4uBAxQt8pBuC
TC9iJH+y18L6peHPU/r002vLJFSCpzDsKnA2598i1/ChuXDbtWNrfhsp8LbgEOUCjUvyEPHxkatk
N03xytV5fmhf8Fk6vV5RUUOixz0OqCVfBPSi/MGiz5C5fzKt9EdWzE8xHX/YZFqLv5asQpsPmyFq
qtrKOFWwhBdmNzQgqYBmpFck1haqL+PKK3FhW3RCPy/uO3QdWog5cnFiOQhnwK/1HRIJu9vMW3sq
zhU61IE5jE5d1Z1423xLrNn2S8GBC4yAkbntK5rTBaYVTOQeiiCcvybVt6nr9yV7RRnstlnoiMYa
iKQOpP5x0IIvY+6OvJUPLXim+9pesez/2AwuHDEdxYiWkQ5U50jtjf63OGxfosDdZ65vnYnwNvYu
31aHZJ/v7con71kwHz1/8Ilfv7RP5pv3B1WB93MWeyuDMhjA5vtaH4AzeF97Qy3khC0dBZmCbLls
KzxxDA4Ybxdl6BaxRf9LuVbx1ZuL/LGyjP5XWYHsdxOXDT86RtF+XN/ehUPKtENkjhK0t3UZnQz7
hbB7s37r1tA8Cx5Vh8Io2UEpKcPJqSzoJDl8SH/FbGRfr//wBTPWkTCDncxc2io6VcNZYBbafpsZ
iknRmPyc5+TX9Y8srI4Oh8ntYS5ss8YNV1jySzLO83vs5BD9gia8t3LLLX3jfPt98t4MDCVT2yh+
YoM4gl2de7bPcm97fQZLy3T+/6fRbdMsBXIA7ATJtSOIUn9OTffVowUIoocVC16YgE49ObqJBHEu
0tvERTehbRzz5qm01tRLLjfOIYo8f/bTDPAoTId5nmgw5srMfTOyOWRYe3QBQn6+OYLQUIF3UqR3
kYpKNOTL4l64sXMkRdJ+ycBxDeh+3wSVmfdP01BOW6TBrM3E4sFvGSh8DUv8rGF1+4KmSajGLltZ
l6Xzr13LFeQEmIgRGleF/TPOOygveuXT9W1dWnPtEqt7mwx2ikyeDWGnNOY+b9/O5JPXR184NDoO
r09xbOrGMU6lWfy0upIfp6qTj4iRso9ortyVs3lxEo6pP1das6lMg0O7AI0Iw/sMVct9ZLdRMICj
9P36TBYacUwdAIV0SN3lYEoMW0g4HgqznLeSoafdmiq29SKkRsxJWqc0p/V2ZFG86UzFfTkldCXz
cHEtMUnr/49vJCqBSNWbQ9tR7+BNeeYlOKf6zHgSFVmBqF189+EbmhNPibCUJQUBa7Rk+w4ovj30
T5LtMCqy66yif+PxYO5mas5rhcylvdPCgtj04qrxGjvsXcZPLTSmvxETiVJORBs46ay+EMm+K0+K
sGkgN7fB+8B7KJNE3ueZ5z6nk7KOCvwOGxlR6xarcEydgoHnWWykM29Cxxi2EsLpuFB947ZebVOn
PsuAtpUNGUiY078GupIGsLJaHfaS/aDRGtHx5WgAc9CuAwgBmFlPISLAPfHa0rjZ5q441rJ/tizn
4Fj2rpA5ykfkd2IZ1kqItLCb+uNn5B7i1KYHYWbCql1b86eedcYmmvJ+5e279IXz/z958bavK3tk
6M6HNO5Y/YCavXfrvmh+di57x51rYwqjkR7QwH3opga6QtWPlpW7xhnYLZEwdkbzuao0+5R2wgw7
9oPbT6qdDqYqt1H27bqvWloizVMw01I4vjHwKI56c1O5U2X71kI/8/rwl0GB+P2al4gzcNOBjw4c
2oNwQAfsFCcP7RKH0kriOzA3TncJhAX/ZrIdH0zICx5YWoALtmi6DTfN+JjS4jbmLtPWvAcAulMu
GclCRjzwms7n2g1DSy5Pv1yf7ILX1enTprTBVe+ZWdiM5FDZ7Z6m7jc6DyHxrLVX/cX7HRRyZ2/8
6UhzBpyD7UTQVcusoOwpxF7maQ17dvFZjME1N1AUSQdtSxTta9ZCDMXdCOOlLuieqrfJcKEKPW3z
tRrLwsHT4agEAscRr030dYvR73myra0Pa/x9fSeWBj///9MqNZZtuFxkZjj2/Q4tXX5liO3kJrvb
hteMn5V27bgUHIWOlfgj3Z9FDLJx5T5ZMhmqmbygTdbaDRQFk1iwLy7SxgDqliJOfLQ25vdT0drQ
NTHULkfv6wHawN42y+YO3OdRsmtTc0B7eXube6CaeyCFNXhGlZghlc9WkiJdfecgn33bMuq+Aaw8
rK0QpVigk8jaj6HrNn1x4y/XrB2iPnMMwRwzjLuE7Gg8evc9qGyDhE1ke/33L9iijmYtrDhj3ejM
YVYO20hkG9ncprBl6jhWx1MVLyNcyLNKtiimnSQ6B8FJtb/+y/9LdP2TnXBMHczaxVmtnI6NoRcJ
9Zt0rSd9az6riUFq3EKmzebfZ7v1Mt+p2YRt8YrC9gEPTsIWeURQyPaS8Y0DOMY+itw5UCwdd403
Rveo45jmBmkEa1e6buN7YEr+kvZ8KgAB7/gDHhEtMMaxCcr5Uh0JBHJ2aWrZ9zmak39EdhR9txsZ
vfBkandlabHTkDfFJoaY/JEOU+nXJu23ndt68UZ2M+TXp8Jx/WaoIrAtk278Crl649jLBJnbrJXH
Oh0icMUCFKyMqn7xhg7Nnl39VqM0tKtbVwWdW0VfBzrIE8JL4bce+EBr1F/umto0txbzjKNTZ9lv
N7X6PStyL+iYB6lvXqeR75lVe+Bodjq6kMW9Z7WbPuK9UoU1ICc/JhAAtBtaRHOQ50mjADIEGHQz
DqJ8vb6XC7eOdf7/J1/nFbbhoX4EcZ+8NzZgZ818kYHtfs5SiKww8XL9M0uHXXOpUhFJHNDyhSZF
owWT7bTJi2ElIbQ0B92hzhUiph6DzyXkp9QbND0OQo3+OP267ddrPjUnSVo1BLHmmLoUb3jwHtRA
eK48hRbuzf+yCJ+2II0IYLYU6grNbPbbvo+H3ayEtY8bj4WxLcstFZl840AEdRsBKa7ft81Kc6AJ
dVwQkScOdK7x0sobq/ZrA202t42ueVBKS8Oi49RATh1ZS8Ntn5tVPSBr4TjpqFdm0rjOW9mEdByG
HQoJ5Emg7fvJSkjyldW2/ZFB/nY3eknxlCvD9c2kHh5MnpZHaXsgqWokEEppnRj4ZYYVzh5COUdN
5oNE+9GWkcg+RmPjPCADOJ5kovqtnU7gaxXRqhjDQpSh459bFeNF7WDbZ+elcMaN03ydszU00IJJ
6CRdDaW96zCYdSGSD1z0DzwBEpGVxV1SrfHZL31DNzvPJY2oZ8RggNT6mQnlcBPVwNdI1d6udEzj
JgC8Y+okXfNIKlajFShMKxHELRJjoCjYUM/wJ4cSZMPaI2+MD6OfVlIF53D4wv2mQ54Vc2Ymc9aH
eRs3m6zPIRRaV8bGRREcrFjtxqIRxNGnNZTiwlHQEc8F1E1kyaweMds4onTfPaTIDvqZaG6pFDum
jntOIIlnNAAPhKIx+q3Tc8uXMmLfUyj83EbWZupgZ0gF1SafkiEEp5ejZp95RxetRte9ydKOaGcN
6IYKbGpjBBA6VM6gQB47D1a/Q4lqM3S/RHvbbfhfUP3JFVs1cOeSd6AX4WqDPPrGFGJTpPm2ydfY
ipb2WouJ3dkc80GBZgcUThtH3hn5gzmu3FMLFqkjnC00uojBmqcQRyhMkwMnatgyG7yidrmWaF36
/ZpfLwTlsW1AG1B1ILyoWNiwzo+Ue1taR+d4bCy0dXloxAqz6N2GroeB4F7YX66fooXfrmOb08Jx
qpqCWF3W3gOIx+xNMzhfmSPWGsgWNkAndOxUkwBHSiB46vL+ANbWN5oCZ1tA6nJreaDMuT6PpRSx
juZtLZR/GYc+ummgLXmuJwgVISp3H5gqQG49TVX5ZU5cyNtz6FxB4WUHDbhsB9qmNSmhpaXUggeX
e5mJ3M8UlnXqV2aM0uTPzJpXzH1pHbVDhmbiUcznjWqK5geeXOQe8pf13pkm/iuekjWXdfEztued
I7JP5g620gYqYUiH5DLPdqCnlgZulwF1hBBHfC0/enGp8JWzT/v0laIhhsFjh4QJytzgN9gx3m48
ukYNvjS8lnYpBSrRZlXwoAV3U2ZZBATkpbcFptLcXD9uS8t0/v+nCfSc5A5ruRsQyKzb4pXWwKTR
+zFaOc5LMzj//9P46TTIIeOOF2Cp9jEvH2rPPHR9vuJSLsbXWH/t7uhFaydTAY8LevDGd7tMnTq0
nKDNxKDGcTSb7ACRHDBneey3LKmxsmpLs6L/Pyvwf5GuGjsvyMr5HZHXqz1Xj8Trb7mqMCvtHlER
KXt7AkCHebs6sTfUKsDcVX8f01VI+dIMNBsvZZvDwRMrzJHe3TYyV8dWndXD+2Te3na0NEOvyoKV
c5qC0fJMS8ZBKEM8qAyTxj2Suv57/SOXCxQQOdfsnDHAgLkjkb4ZNq3nm+pQQQBObFSBQquPHYdB
Xv/U+Uz9EzniS5qt1wUZwStz1iNL+8dKDPd8dp+vD71ghToeeExUOsdtixgO1DtVQvc8/aBx51fp
GuXx0hc0O69tUP9DPVKFefWdkGQrzzT66l5ARuW2KWiGPiowXkAxQoXctfPN2Aq6KWVfoS3H9FkK
Ie/rn1naBM3gAf/JnXiIGDgzEU7Xjh1vJjt+uT74glHoNH8VRLUs3kOBbPYeTQgW56Z3KKH9c9vo
1v87jQivqCoeJx502RdBkuMMKbjMW3NJSxusGbRliolkoN8LUN6IXhiP56BxI3rXoa/+yNMxWrHq
89VzyQo0q64jmyR13PCA1cPJtso/+XvlGH45NQeRWMnKNi/shE79Zc6GOc1ovQ2Two0PWTQD7zTk
aj+k8413qw5/TQtw81ln2ZAKazMQXN/ZvDPoGt/uxVeN7eloV6RIByubFdbJVvvRvXNT4Gish7i7
z4cKPLUrz9kFe9BBrykQBKTy8Jkpjg7VDOb9yv5+/bwu7LSOd+VxFlUVb0CCPJjps5g7caxk9j/O
rmM5blyLfhGqSIJxy9CJypItyRuWZVsEmAEwf/077ZUfp9msUs1iajwusolwcXHvCfzJ7BFnwXl0
9g4aZ9+vv2zlIF/iLnMNCGdRDd6JNdkTs6q4GNybpJnfHCBsAVpA068HexDYwo2Qu/Z1iyN8Kjgp
JgrrkhptGsPIcWLIOcgNEWA9fBtFYmxsmLUZWmz7OfE4k00GLylF6oA76rMerNfro7b27MWmnwo3
afsJbeyBnsXxqP7h6c5GkW9tCy42usyFxShgbXGfk3eL9R8TG17LiW9URi+7+ZneEmk5O9Mg20qN
cVplOu7+VntX0Kr/qFqtvbPcOr2Bf60Xmmlm3Xg5BB8rhnVnQEbuJu0SN0wzwSI7bczD9bFc2bBL
WCYxNMbGgZWoo4ghhI+p+2iNdfNLdZD/VppR39MejZ3QA0b4S0vD/g/iaNbn3EllG48oBUetBlWS
igq6wfa9vDjsJdYInULhNhD9hoP3kB2Y0JLQhvjSxnBdXh72EkgEdaUCkkEOPArt33Cv9xNWhFbC
NkZm7emLhY1rIJupYeVx17ER7TMzafZwgC1vB2VuYU0vhxx7qawEdxazsNTQxjKts12qOzDq1Xv6
nlJe37UQuz+JtD3b6Gpl+wy9XbKRZaykrPayOzi3OHYmG5iTDFzLNJzt3stBHG0Tf4Zl72Gu6vkn
tHjyN9YZJKRMScc3RLllvn55odtLWJKFvh7k/bPkVM4ZvIhJ4mtSncZe3MwV9MQqtPj8Ycw3TpHL
TWvTXuKU6sysPDoreMbmyVlXskcUp94r1Ypnu9GmqK+dd53T76nnHNLZuOUlagCcjQFMhzaaSCur
aQligvVrUdnMhf8YbHBal/jQQAilrjYW6+XUy17ClQoqvEQBixObufE9geerN2pH3dT20EHYyB1X
9vKSsuFAyjqlBvYybY1DKeWtZsFA+HrgW/v553f+c0Uved52Rl20cZ17gZLfx9nbj/q9xYqNis/a
gl9ClWAn7mkWANixKYwkavj83nUtWi/NjunOEcKdUZIPISn1U0mqjcRo7asWx67FIHdZm1kbq87l
0Dxuk2crZfpumMi7rkEA4PrgrS2tRaDiWuemY5q2sSNfWDL7cB4PZF1trKy1aV+cwSiLE8A18XTh
vk0pwMHJ5/WfvfLgJSCJzBx0Ype3cT4lP2ed35sAK1x/9MrAL3FIZJy4mxiyj3NPe6vH5qmdywli
3F4ZNkP3dv0ll7M3e4lHsinL4D/WtLgwy1BgIfWq8PWxDlLzDxs2yJErc7sEIk2V5zVIMrp4hkRk
1uhhDoxTvynl+7d78t+rlL2EcnhW15VgXCbHSdfNg1MxO/fNoqRPms6Ku1nghKBJTwIhqvlIajEE
k2H3uxqy59+l1DQZaW7Xv2INzt+SedxKWFfOhyUCZKga3SVp059so4arWeHEVTbfAULwOhJYvsHT
yE8aAAquz+RfqatLo3BeR/+En1x08B/wIN3eOqYW2bawnujYGDC0m6Flx0XE5YzIMRIUdSqr+AT2
xZeWfeim+cHsn4Ty9IOt2/Y3ShPtxTHp7A+FVn5rgfa942WTRChjzxtLYiVnWDbb0BTtXarxFn66
83DXQsHioa1nJ6hnY7rBoS72ld3IT9qa8iVxTG8j2bJX1vtS6oRoPBWGNOUJGq7VoRKDexCz4Z5F
J2WX7yZzMGh03nlBMyf9Lx26qVHKkuGmtZv6hyYISpVpXRC/AqDmt2uBUChgJxqMBvhlw2jSR7Ms
09jNSf3LamB3AFOABnIAAipHBky+R0jggxOkB2aNfCFzz9B0WTTyljrmFNAZvs65boC1LPVMHQal
8T+myYv4HILfasYh3NhVhVGgsVrqoQMy42HSbLXniTRnH/Uh70UHJeSX441URxESJsLM1e2jXVv5
HlxF2E41XA3fytScw8punah3m/p5aPTxIdWmMvKGhoR2Wsoghw9fQBs1nyoi2veUZWdVkcT1R15Y
k59J1XyzG4PBRVVXQetAcc3U7a0iz0r0M86x5J/VDFMlw5uI1p0cBRDCDB8ffp+NNrKNbuNMWNue
55D+zxumgjlUL6g8CeXGLlfgGHllUMNxnWvsKPLxGQJYG7F87V2LS7JIQEKcx1qdeqQzUeMOb2DW
PLXeWWsZyCci+oDPsNvYCAXnx14KBYszW+89VtOEpXGSWD0AZ7NQLBqsbPp0xQxZsgQEmc92clPH
TzM9f5dz5TwMad28dKmZH2ymu/vWcs5Imwn1Zp9WpvzDW94dXJcWjwP3hlsY+qh3YwIX3XWF+auz
nflXLeyObGzVyyertSwr0cq2WwlXH0i/N/lRr1PrRIHK3Zj8y8vLWt5Z+hzW2mkB+XedO7sq9cLE
KcPczP1JfKmkYC1vB71XAAspUhHnQ/YM4ZlbCM+8XZ/fy+eptbwJMAllWMXg5CgMj0O3WMXlMN1o
6Rbx+PLg2EsxRUWsatKU1Z3ymekvpdc34dwY5G6CvePB5sPXOKj20u2SIxVgsLvEAWlnZpRPrbMX
ujVDkCeDx0mRkG/Xx+vyUgL2/P93OmWp3c2aIWF+Qul92xOgGOei+fW1p5/3/D9xZKR2qYGJ1p2K
2bJ3MEup7nWQ1DYix8qB9R/Yi5zQlE4SAVRtw/YCl3kIwvXZoR7RSJ4M3OlLOvYbd8yVMLWEpwyd
yLmaEHTb0j3KrGyCmsvWb5LiKbG0j9Hynmb3S9QR014q8zUNRs1sdIlxU/oBOsKF72WpCh3JeXR9
ata+ZxF2u9RFtzR3xKmdoJgEx6SaPExTQz65QWeG0yzXHsaa1MmuEpX8vP7StdW2CL6g8aARTFxx
oikB2svzhkClxsPXHr64Jk1pUrTgVadxC4VJABMDpbZs5nRz7ZcvbklpA4GhzMLD4x/Ef7N8yy/9
307oBkNg+be34Q/u74R/+xbH4e0O/9wfj7vj7jYMb29f7p/KIPWPT/6v/f7P/unP8U/v/2mjm4f9
8ejvjy9H//jnxvWDaF/40d3pFEXRt8MB/3o/PQeH0/7uFOA5YRgfAvydKDgFh/g23O3ewsfzXwuC
8C0MD+HbgflbKKOVrbWE0cCVbKAjzJJPWZ0XH3U1tfcJblahRbI2ZJ6wv8O1BkZb12fuctC2l7ga
iqljYN84xzbTdgBV76yk3ZdkS/BwpQxsL2E1augNc8ohbQ6Yw27kxO8BfRmKMkpmcQCjdGbjg0Re
azvfFM+fhmTe8e65K77Wt7SXUE34ZpngJbYSwbywYLZBprdGJyVygrw98EHT918bx/P4/hNutclo
yrF1nCMXqQ/TGa/+rLbi38oGWIIoOR/ReWsyrAgmOTyg3DzqKmVsNAJWjtUlIMnulcYGOThHiz4J
/Z67IvTSxznnG2nfWoVQWwQHSM/rmds31nH0xF2WVTAoM6KctwEtRehO9RG4kYDUMkTl/SGV1PWh
xhVOZXK4PjVrw7eIH4JPtaZKVKJqKMUm8j5jG7nU5Z1qLTFIk6YPcIFosLYmrdqbw1xHmj0O33jW
ZTepTMyTRqZhd/0rLgPHTGupOMVsKWmXeeJkFuYv1iTBILTd0Fc72hm/ZlzZfQ1oMj9vS+aL0mij
rOdbPiOX14j1HxwUZTCcqvPyNDY2e3chQPag4A1/A8/z7iWrNjsml6ORtfR+HWywd1pndo6a2In+
g8+j36TPGwN4Pl7/e/2wlvKHYzsnXe2I/NS0Q2362QAfuIMqiw5a6LR1Ye4wiyrQKr2ofS2BwZYv
XF1kUO4qxB+DNyxqm37Y67aTbHHhVlbQUs8K7npFaoxzhnoDvVE6+8E4oBS9Yk8jnz2/ToFlvf71
KyO79PJS82jD4ntqTtms4OM7F8HsJKip2fVGfrHyKcuWvu2Ytk3HNoP+RtpEqAUUL0ZFxxPMDuen
VnOqR9aPcisruPg26i0Xis08Bd1XdB1qVAgDIshPi1VGoCc3OrPDsda/Xx+2i7ED7zlviH/Cuq0R
j886+taF8eA63xMI4V1/8OWoiCcvDgwnpwQEqd47DdJnv6FqPMHF5I9654YPF6J3WgdwFOcf19+2
9hnnP//nM+q2m6CRgZd5zfuYPbdbDeqLcQEfschkh8QEmPzcW4Dml8sZCnclSkCvBfo+13/4xYIc
XmD8/w9364xknUELkPm8+8Fq3wuafkqmNL8wzTBN86MS5LaG68D1960N1OKs8niSJB1v+7jT7xto
1UI96/qDL+4/fMjiENLo3AxejQUL06wcHLW08A1r7I6JkH+uv2FlLpZIOTEU8P1kbh6XxXzq4dQd
t2JUn5ZbdLdWybaOgpURWsLk4Ckwa6491nFbZtEkrENpeRsRemWMljC5RvdEZugYfA0grb2T5SPK
CIWwLH/2uirbmAn9LwX9PwcB9ZY1nFIYqZ5D8yhOGsli0qTJDYXr+HM7ptbbPKRzXMH26thaafkd
gobm90pK9eFCGSEJy9Fsen/IzobRnpV28FZw03BI7eRGiBZMSDaOoVkCmOpMKOB1wFqHg2LpXnNm
CCpB9NK9gUw+9GTGVDUPNm9BgmyF+AWl5L4JiNYPxzFBS0tzpOsPGhlvsnYiN9Uk6S6FvtGDPsr2
cepK52HuLO1HNc55HwruOBDz1YkbWm09vbPakw9tw61ICbjFMDhRECBgave1zrRzFXnU9vM8SOET
xeQhHdIMSDvXKyMT7bw7tFyaA4Nexk+WaN2zgs1qXGmCPUyZZOFQ4lyGoFwWQ3Wxuk8mHJ6VBVQu
ARP5tjZkEsDbcVQ4S6njN13uwHYoy/elsHjAJvmzShv1yKtBj5zabX6avRBRktFup9CrwtnRJvsK
3coHt2lJPLoCJluWMo9dT5sA462CQtPzHQ5085UJlv6E0g0KA6l0Qgmoha/VTbJTPWg4+pBIWM1q
9d6irA511x52KHNngU3k8MJpjlIC9AACIzMxn4PhZdFgzFOUDFyGhtNYUZY0xTOUGcsA+mcMtEqn
xItJdoRsjQrgpg48dWnwbwxUwKj3IC7iccfYOcnohlUq9aggTRNRrX/LvL7e05rW4YjduEM7SD1o
Y5mdspFl94NeepGbFmWYJDnS4qz7MbhDe99C8tLXRU1/u7Iu3to8Eb9BdRFRU0wd9Uuv22rjruy+
JaINcJ0+SXPRx6qFiXvmV23rC+AjrkenlbCxBLJRZrhSs7C3p/bXqD+6W8CytV99/vN/TjZVgI6v
TxVaEd6cHhjheigI0z7gwQTM39d++/L0lGWnG23Zxob53lm6r89JcP3Jf3uBl0LR4gClUy7UBPp7
rKJ5J4/9kcf1icb2cAutoPKbG4rQ9vtIHfu76Xn81n8zPyBw3vxJ78kxib5vZDkrp+xSO3BIjCk3
CI5xJ7sxsj9abYSkeYaPuZ8gI9a1t6nbMjhdm6/FAavjyK4KYvfxKCCoSTLfaerAHLdqt5frDYjt
i3M2K6TnFJaDAaWdiFrd1d7GtCvvpsq0Q0KsLELRDe4IYNBGZ1p2WCcJCatunnxc3eZvI+g5e13V
+QYObiVRXcLgusLy+lQHeATKYb6sHyuQ+Op89nnx4pZbnZW1lyxqvYNhKd3SFT6a2RjUj/KsqqEQ
0PgHttzGLrgM86De3+blP1utbVIjcQ2iYuiviWPVCrWfXHsOsgxa6frckZ0+oXxpoJd0N3dQWVG8
24LSrX3hIg/P+l62SQlAA9iWd3qp6mCQxPVnWUHnUk9PpV2H17fkSqBaCsC5uHJNwB72cW8xP6ka
nw9/rj957RuWYYTJiSYEYYTW+Xjr6EUOiQQ+okeZo62JBRrhbralZruyz5bGqegr8L5zBAbMHvlj
WvdODPSVEXe8cTfqKmvfY/x/6C0z+JDDz7yNp8pOfDGb7NZTktwLqyp36NWOgEGX9henZRE3Bkqp
FI3XxwPT+E0y2uQwWsMW92NttBZRIy/0sqpAZYp16TxoU41bjA02mdVuHSErL1jqR07ulNZtNXon
13hs6bfWeSN0I2temYalaiSjouqLuWrjwRuAmv1s+8+heaQGJCE20e4rm2Lppiom27RsLccBMRUK
pneyPKYGZxtfsDY4i80tCXV5SnXAoOwqdCFUnLPOR1a1cciunG5LEfRCtvo8KPx4mXfKb9r+ycsg
kWsbB9hI1YHVKvSbpXgAY2qrPHGxw0O9JfKXCCkcciZU2zjB/W6I5jmaI36fi+h6LFmbkEXeoAs5
NL0CcqwpNb9Fu03Pfl9/8tpPX+xq7OUSmSDiH9O0uOynPefiUDZGCxM0xwozzT6JYdzAMK/N/HJX
sxlquQRrtzLqUEyPzegEZOtL1nKBZTddaqXI2trq4jRJoaRLugFFCq+9qahSR+TffeCILA0kT11f
Itu/h74MNJ08TYRTV/SAX9XWi/DMLcM3/TyGF7K9ZfPdsVDpNhNPxYA6Vz6Deg6MZQ8mUiC/Fdnv
kXu72vMCUpY7Vpj73vFgOKfIFhN/ZbSXDXrDMCaT03Me6z7b5G6wPrwvieVTbwnB5bZtFV5xVhBo
3sVwrKedcjfQvSt1jSX81gb/fUpo0sVjBzmsDG59/Jew4NK4qeGwspmW+NVOcyzK3QYkVvnQyDJM
O3djm66N+GIzGVh4DmA03gk64NDJrlVU587HrOyNI3hlsy5F9lQLWlh1rphMXdoF4I+aofL43rLM
B04xRqDh/2wc8nk9NPzt7l9av4tjMstTNRktsrDEpmYICld3B1nwJgIVqjoZKCfcQE5K7UtnLsHU
tFEpAJ5tBxLTGOBmDKMeag+vuTtr8YgDHVie1rgf002dv5WVskS9iq4XtfKyPi56q7uB0GBEKrOI
GiPrgWGjXxvzpSUpNCZKCGSTNu7DvIqKJnRuswKS0GGdbRxYK+txqSrUupmoU4JLIdcVtA7EkWlb
Ku4rC2aJ3qU27ppAlvaxw55E2fqFnocdriM0vXddGVZ869Bd+YYlglcZmjbLEaMEz185hPaWL+Nl
gWbqLVG7ZjvpXtbiwV2gouaYP6Vx/6KHVVjs2K737XDY1UfvpF7MGzeWe6iGhddX/98JvrD6lzbX
0OSGHcgIeQ52Q++BRDtau2aHizrzyR2/bWK1Q1b0MNxkcRUZMTslkfdSb+Bt9L+qXpfefh7of25f
OW5aiK8MlXBQfWAnAzOyfhat4Wd53/U+1XX3hdlu9WCA3KbQQ/IgI1+XFrnL7EG8eT1gQAGkwaZ7
neXipqy5Q6MaNJUyyFsQo8KkIdOpx39D+ropYRU1eBAULEny29LBxe1ka0SWUzZ+D/2KHQTwrP0I
IbAQMt9VWDpeE5SZgOyvrnu47LrqVAlPuysBzQyYSaqH0VHOJ61AIZZ9Q98ml2U7kxbmQ2o6LLYg
1LfL0p76xeSxR80wRaRSaQ4+jI5cSD+N5FvVtN1R2DrbibyyQuIWxb2tV+xzHoE9gWblVO5ZZpl4
RM5fFK0705+1Nv/tyYqFpS7Z0c3G0valsoaH3KLkZ0Kkc2OIXocqTZmGOCLb77Oqymhw7ew3r0zi
W0bVf+tGq79DoQ7y18q0QcUbvKBEL/HZVTnzIQPYxnqRtqe8n1IA4W2Zhc5Q1AcdThyHuW7aG2Ki
RxuBTJDsC8CMnwSQtpEhavu+w7DdoncLh0bAS5/MwZIx7SZNAPHOi7cpKTwfVaJ8Jw2d7DNVENBm
tXTnFK0Ra6OhBWwk3pETAnP60upTlO46M5pJrSiUcGTyyroU6sGihXlyMrGxgQ6aBiGexp3GKCnr
4RZ6X/lLA0585tOiKGKqxGuSoQbcNK33AfXlqYTKnEn9up/7MJ0HstnWXolIS1Qf8PepJb0yi6lO
1QBe/2jmIRYXfgqH+fOz0ixUToYWmmdRr83Wz5JChU8K6YOx+lp22YESJ/3gWq5DmqOaXpSZD4eu
MFSgu+3oX9/8a+FskW87Q4pVqRJcgKA3YKg30T5ff/BKhrDU2bTSsXblUNOTyLAwizn/UBy6Tlx9
SZUH8XKRYteUV8mgJIXrD6qkWWVCCk3N2UR9YOnL/de+YpEYOE05V2yuoVwkHzl/Lhruk/rp+rNX
7rdLOh3DuDgWwwIxupuRzgEMDIK0JIfMyPfZVO6uv+WvevmF+LpkazDijLyWmOGhVfxlmDi/aZJS
PzaIiwcXHnopYizqlpBUMU68q4ynWVfem8p0WESbMvMHC1iBLE/a+15mMiyURdGgTMo91NTKQz5r
JJhEYe90QeagKaf6hXGT7Gc58GPLUmfXcFfte+lBF2KGqFxhI13sPO7uWnOqb9Ouav1qyI2j0SfZ
Pu+L6pabvH1UuK7FDWDV8Bcx6wiU2/SOOsI6ZXrvhojQw51jKbKbDGH7rjdo0SBqcTA0V0MPho4R
0rM81D1oi18fyotpGJi/54n856RKRAJTSQian6z5ldUQEpU2yikwa+DlBk1j7Q3nP//nDQB14x1G
k6Hy1ByL1nzhFoE0pW0/1BovNtb0xXWHzzjv2H9egolA/ytHMxDcYPCbbnHM7SS/PbdEPPfP9aG6
uPvxjsWhzquG2J6ZoeBvzXeTLGItKT50amxcry/GVjx+EbVUYQ3SlXyKHeIUD7YxeIafWwmFmuDc
4ipf5N9lUlmvvBiAurr+SRerLXinsRg2h80lDgkeZ411A43fPCRJOLdDQPmjUUIQ1gPDBAofX6M3
ektLmaywq5TC6D3ONR7WKfOrBkxAG2I0W6LPa1+0CG6DA//MsvUyYE3gQOkT3sDmcpYqaCbSgsfk
5s5tryrI9FqV+DCsqd3oHVw8dExvWTRMHU3LZJJMcUmzE6S0TumoXq7P0srCWxYNs7mgfe4pSBCN
3qEf2yMu2Kjc0y+xM71lvRCBKDGHFrJTqoLoAhyM0DrV3bdUbaTDaz9/EQDSWTYayWznBNu7B8Fo
RIUbAgCwccW7XKjByJ/f+8/er0ddZr3BK4z8eJ/m7I6n3Q6N3HuWVzv4I72knSHRLy+PCYUhTEfE
u+zajcFbCTzL4iEEv6Wh4NMbJ7JnD7nZNkdlVNautYCwGUG2PagKorLXF8JlHBI+dREjzA64hGyC
wkgGj9u9mw4toMAQ8SIFSlSeXrm3baFUqE3Q0ZAeoaHGJVrgCXz9Zo4rRgo3iq2y6eUWE37MIngY
blujCHuWMbLIo+x4DAv55K0G7TyoqmrwPRvAEBtUuagrcyPM0tHamPKVULk0NYGbT8KGlkwxbMPd
kfrZ+J1qng8N2VOvPtJq6/66cnQta5IpqdseVLkZlyCn8CeuWwEtwMezPfBmePl4fVZX3rIsNNaD
7nq0hRYRFY+99rsakNcD4FF67197/nkU/9kfNiQEKdzmIEtjcz8hGCewfOg4hdVWrWkl9i0LisxK
uixlnXvi6XTvOZCJ7bY43StTvSwotmogldM5sK4vjPnd7mv+CFMCDfdJ6b7NRFU/jYqc6bEzVLu/
Nl6LeKJIBhHUzHBPUhNBNn331GejJqT7Wzq7KzHjL3finwnRE+6aEBCFTNoAWIppDDupdAmwDN9l
xMmDxEvG3fVvWRu+RcCwAHMyTDh7xKX3ms/jvS2ncDbHwIFWtDjX2dWWzP7liovpmYtwcIZMGaXA
MkYKPYZ9N44Bz6YxAPO13LlMsr2p2cU+M0j62Fesiu3Z5DdQr8qhs551B4PoBdr/RhFMaoCFjjZ3
0VSYnq/ZdnWDxNuLip70+14jJWC+LItYxbrX6+O0toIXFy9Vm2Nl9FjB0Ll+Fqp5SYpNyYWV82/p
aDJweN47I4SBSuiC+iW0+HuuH7WscrYW7HmI/3MdgiHsORn6Z0GppnOAKCun2IPhzXsBd0yfKmI/
5uXAA6dJszCzK/veAt0S3kdNgqKAcz/3UBN1xnnEXrL6yLO5vs9QOgnAvwTzYzREZPUWLhsdT++p
bJuffZngf9AK/wOirgHwBfxHbbvmcbZzuYOlGYwK6roKlEFIWErcXTNIZQQJMIiAu3PjZFcg7ZO6
Rk1G5CBFK6keB5hhRg5vmpNNmONTODQHziSNQHUz2+NveN8oYWf9t9Y+SM4I8y2rrSKTQbEfpZVO
+HBAYr5h0HFGsl8/mHDBKMrpF2xbhx9Voo2/G0fXB58lBHAgqnXRUOV2oJlKblUcVqZ4WamtSsmM
yRF1DA0bH5RodHPRHOVbAWNldS7rs2CaiqQE6SJGCQ6SLczk041gZb5R1lh7/CJBMylm3WGDfdLz
9K7yileYTm4JpK89exFMHTeXec9SIwabrd0pChFjDUoCG9nXWu5Hz6/9Z+VrDtM1Orh17NbFbZlr
QPq1p2wQx67LoIbkTf4EW3R/mrTdGUuhhCdDl9CvRdcl+bREmYvNk4B5bz2ctHqqD22bF5Fo0jv0
UuBZOpNbjTjm/ktB6j+WMxbEIOxpcE6ksmp/siFEIYqNJGRtBS+id4NOVAeTrClugaTh+tkA8fOr
xK7/1LXaxMxgAsCcU9NTfgvV5CHItBn+UsAjgxZabeGB1r5icftjSdfbVQIBUgfMe1z0kteUfC2L
Wla2SOUCuJEqHNqz9JPhg6U0POM5O4uH16d35ccvi1qmBv0aMqJlrwv31mmL71lC0MfPN6hjKztx
KSXStrZsHLCyAbaTO5HA9KTgv7/2yxcBRINyitcoe4qH5KEr7jzzjVdv1x+9cp9fajgUENCEVcTU
xbUJbDaB8EEJbTMKNEi1y6gXTViuk/50/WVrM7CIJnnfW2ZV4g5va5V/NgDtufTd8c/1p8Pp6/I5
vexGIohPlu6iAmh4TOIr+LwfZ62aACMeyR+pbPKsCa7ssDSMFOwmcnarg+DNsejz5odnziym/DiP
s7EvreLHXHrGrXII3eNyBjO4xFVdDEdXA14NheaMPhksrkcc2jyjbxcqb/xU0PrOrgFUrxMt3Q9G
4757Wmececz5Sw5T0p3tqXTH4VKyy4Y8jVyvd++hBKMDNWZyAf23RsNvsRLoXBTp+JIQ0pyrYO8z
WMXfKeRLqkC6iVn6fT/Mn6Ly+M0ouXaX5F4fmC6UdKdOK24602x2KgUuEBj2/IDLYb3Paaq/yxrA
ca4BFZl0JDvYbQbPnkn+ApDQ3UFV2thTY1aHUTN+57NZoyuqanTX6vzYVeRH55jjI2TMxh1YAvrz
bJDXpBdmlJK8+qyrBGmvJHVEUTC8pzXHf5fTXMbJVMO2o8MgqhRp8cQm8hPNlczvnHyC6s2Z8Ajg
uj/biRYZDpvCEjjzqGuBzy9mNoAEa/yAk4V3nAxH3ZpsMA4ascuQVF11lDP3gmJqkYxxbQqm2Z4C
vSl/M6tIw1HvWj/tYZCro/ETKQrP4lmbJxSpa7OEwYdRnQrh1BAqhVlv5nu9mqygnCfvnk1nlqSl
Oi1oVObtyozCRH4wq7AtBxNI3eKnid5fCKkHs/eLoTCNwDp7ehSNKQ+sFtNrhoZeRHtqHW0KHSGz
McSOtAO0muuKlbtZQ4A2zRKZk4uE6z4nLfdNKZL7vhgh4CXh3DY3RXkHSMNb6wzTceRN9Z0ktb6r
h1w9gWYx7BvhDI2P/H78yAdzVL7VuNR3TbOLkLblEcwk5x8ZGT4p6ugPlkyHEFMD7yJ4TdEIHYU+
4i68VxN0qaN+Au3YNDXA/lxIWAQTGZ2HVHTZndb0zbOoLHj6WfBVxUgw66Mx1YiAnSdl3BCrfy85
rPLqzEE+WEMzoM7kWzE66FI1dfJgDrpR7WfKhvuJNFOYNucBH+HPW/aFuhlgp7ojaWsHrpaoAJqY
7reeg57XJ7jB+xBHkfnd/zg7s95IcbeLfyIkMNiGW6D2rJ2tkxuU9MJijMHGYPj076n/1ajeTkfq
mxlpRikKynh5nnN+Z16b8a6KZfs6l/F8EHQm4PNYtLg4gDv7XgEHFDbmndHhFVbxLmukKrJuRF5V
AcXMphZRsGvjao4zr0CInCKmwh7XRoB2JU0SPI4YPxAkOce/AVGo/IzMpJ3zYJ2+NQPVZzWnzi1e
0LznD71FGxJEpwYbBiXb+7hUfOu3qsfqUj/K3h/ndGzKXmy6BIsbhmwDIUrZZmUFdaVQ88tK2Mry
uDLl7Sp7moNSiJOwtzJ/xLtUhPQqSoYqNyaS4PgI6Lezv8+Xn8yWl8gNgPB0pFArBDvZEtgrDZik
5AlFmK8YJZ9d4KIwMkecDHYwATaP9l101a6LCUlhvvtiv/bZ55/P///ZnKKBRGxUe4DOlGqB6WZO
btGynm4bGrh/W9QvGVjSAXOFDm9zqkTPf4xFuco0GZfx37YklzCP2g/iwdWBOg3AKaL7HEXbseY1
ahbhv17iYs21YHRBaMTp0a48HTgiP6cP5n2lA/nsJ7iofyRUxdA90OjYovZVFa81xKp99EXR4LMP
v9gzr/3QzvD3F8eIG3aHY/6AXrBXFRnYSfT331+C81j5w9H+Mmom7ErUt3wUDwhd5xNrNPInFuHS
pWEkNTKCE8Iq/4sW1CcX+390gYbCxEw5boiS/khU/1Cgup7ZmhWb0p8f4f/6YmB9Upf6n2DoP6/G
WnV26hqNyqrHgrxx8ffGW5I0YvWRCH4iptwL337Rmvnkti5VC5NerU/oFB9LMQPO9cZEmXfJwzRA
YGy/6kB+Nhgujh5JMvoRHpSH8A697wLnUI83PxDF9/hPA+GSNIJ9yFh4BjUegOv5FmyQdlvUZfOg
WrkeZT8LyGXLZf/3i33CL0guSSMGUMdWGlqfANUqdrElBPuf2E+9uMMbWgd1kjbtXD8lq67Q6DfT
DuM+ySet5y/24p+MkEsWyeKSNdKJPfP/35PxgZj4njCCMhXW9ba870yU/v1eP7vQxeGFlG0ktcPq
C8OMSqXtULw0/vsy9/m4lkg6pk9yNMUXV/tkmFwGxikM/MKFIRY1z59z8NRU6iVlmfpV8E9y8yi5
5BOi0se7BCG0R48HuTXtIXZfxUuen8kfZqNLuEkoXVMVCs+qbICd88h15C1XBe9emuDfYFX00mpf
jjMqjIa1x2aK1bZcGvFjAWrSzxKixIY1MeInER+6+/uP/+cbopeZNU5o7KUK8FTEsuCo0V/5VXhP
walkc7f9+yX+LMSN6KXvflqEv0INxw+ydbBpFhOrP4ZEkf3MNLvvtTD3lrfy2NDe3UvJ/QZnTkcQ
rx1hO61o52djwQWOY0h3n4RmVx1gl5mM6PzFBPnnQUn/39xilykJmCbHCoKM0rYokd2SQRy+eADn
xfb/jxp6OZmUZcvjhRfL0S3NTVnfmoIAzouzTlfQbaQjhGbpQ0DWa6LjjJyF48m733/VxPvs5s6r
wn+WGitqnOIDQo5xhQNFS7IVP0Jp/snOh1/3YhOATNqaVYiaPiYFwnSaCiAwgSzbO7+PEmADAtgV
UGOfvlihPxuvF32K0rVlG0K+DxpZgOiKuRhKuCUnevAclCLTEPr/tPmmlwgE50+S1i3Tx25skLCm
4YRGHF2dW67+jVpPLxkIsFjj6B74IPJ057Ufp9MaXYO5zNEDEF91qT/59S8JCL4Ig6UNSn3kYfKM
o9gBLvgynehXVrdPfpBLDMLSjkaPNBqOdqoBAYFIu40yCLTX5Pnvb89nN3C+8H+Grza84WAtAXGn
D8P6hJpPGvZfbcM++/bni/7nw6XjAQIJOn30tb0deDSdIZmnTgUwAlSl+KfNHo0vtvhUx6to53k6
ukKkJfleB16Gf43lK2f+xiXJF9f57FFdbvZja410cjqqBORvhmyUkydGCFThwPritTh/5T9MZZe+
+7mIUYZqRnrgA6mzmnjdpp+J+kIq99mnX/zWkSzXFqGVzdGeZ0hW+j40vdVXFtDPPv3ix54mPwHz
AVyoENWQ3IP5+tp5vPpiZvpEDkIvU2OieJx4OTX8EGr3UztHU3+eb4SsP2zbvcN/shViepzW5Gfj
QSn+T28Hv/jJw8hAGb7U3TH2UTqry8MaNgcDn8S/ffzF5A5XzAh2CG2OMlnYrUM8ze8J3u0T93n8
xXP7ZNDyixl9gst4odyZU0V/DSOqNBXSrx//7etfnEnUBNF4EXo9whDWZrOGcZD2RItbzcRXHv5P
BtWlZR7S+kppm/SnrvJvK6J3kogvdGOfTE6Xuq5ykmxE2KY+JWN3ctRmQMGkiRS5z78CO33y7S/V
W6LxPE/MgBzSoA2gi1lnVJKXL97mT37ZS7HWZJdAedwOAESgyDYMCLcO2qZHtnxbfbF9/ewSF+MT
eIZ1hAwLaiRXb+uihq+Anfisvtq5nQfKH6a7S6EVD0ueTEXcn7hMbopqPfr8xkM8E5wZd938s0yW
32U8PXfN898HLE/Ow/4PV7xM/gl1JEGvk8ieausAWyd/TB6UGOYJcVNkuLMj4qhQkQScRQNnla5u
ASpnJBbdiYCUiOEeyWvsD6G9jpqJqTTCRtLsJdpTXVqWU4eGMGnkT5+yAT0RKATwJ4TeqMCnbeqj
PXY09Qw6zmQ1MOrqnFlBK55xUfOUd4C9yHUMHwKvVi6d52U9IsnP2/UJRPSgONlDPFj/Jiyi6DBL
cNlV1JntAtVN1kCw1w6a3ktR1Jm0xCF2hSZbSPW6Gw2X1KMo6/g7NnQovvYUMSl7Lss5E4wqkHJi
9wLG0pwbZKmmXRXesqj6Nk2Q8iyggJs1RhG6Dr2N4VW1wW16W9cnVdqqOU6HQkH1E+hij6cwpcrJ
LkNiu9kOJVIyFmS5pZBlrrtYEH/re3G0XT2wwTzqVRvZySRHFS3eexwcnKU9VrZtv9Wx/UVD1We0
XG5GL5xTfzFT5ljAMyTXvMxR8+zNDnITWOLO+AezI231BgVygd29xRagiA9CFg7Un0pCBszaNERE
YdYO7CFoyVXloiallXJXMPte0wHUhVjENuXI+Nj2RXCY8HblU6jlphr9p7jz37wGX6MDbGkHMQxa
W1GF2BrcIHpJfCMj5qUVa5stMcNj48qfthe/E62uCGWPfhN0u7jyr+xUPgGEvZOo26YNXfo0jFyY
Qet41RSUAbGi/RyYH8hTmmK7jn0HKWbLTIrm+fro1x5GBS1gWu7CLKiGXAHShIaNS31kFCM3egM9
RJ5U3sGrk5+U1PeyQ2emdq1Jy7r0cFyP+3SlcYaQljGbaF+i61Zt56Lfy5IXWdWFZxAxWC/JfAf6
utzNbfcAnIO9gXzJptJLXKZ9+5o0qtnH/MxSWo+e38TbTpRLKjiC+yyUNG2ZvM1cXIdCoQNn2u/n
SRYK8bd6rV/LthfbYa1EqsLSpXw0XQ7KV5sXpL2RLoAttHj2QUMa6bxRcWg2TQKpZwTxCxJeqi1t
oSQOpS1z02iWcyJ5NtbDFhs/bDxMb1IAw/uUzQ0aj1P4LlzyG1XaVwqjKQZ3+dGu7LaHIgmSTn09
juqqGOpriH9usdSzFOfoQ9+50zSF30ydnKCP/uV0+0HisjyE/ZlVw8Zv8eBftVFzS6L2p2v1K844
V3iG2BxGfcariOZ9E64HW9iHRMDK5spFoMVWXNFevTPFb8KVlehDqR/NHAd7Hhn8enHS7WWoRTq1
xQu0TzZF2oROfTJyhB2Ab9In0Wvd/S9OCj6/Fkr9XpQyi5D1RWp/U1g6brySfPiSPWjhdlVSXRvL
bkgSXhVN0f2ABQTJGz38bRC2/NBwHWwbpDOnje9fN6WHHlAV6pS4ENcKfGQarPGj7LyzHbR57VsM
JFVTxEQUOsxrBE6mbY0QpCl8q4L5MbH9Dn21bdHEp9rnYJgjDniDxt98aCNVbxKwpDCyR5WHFiK+
UlI03uZsNA3C8uIXE3nqBbFAYZpoWqCBlzzRFbb3EP2ld1urCr1Q4u+mqcHcqjC6hUDNJkB5MQ2b
AIGwpNwgQOKk6Hw+GjcEI8KIXVKUzzayZbp27Nekyd3cwuIIqlu5MS36jXAI3C7cRbkn5EsvzbUF
lCtdCVw0/cyfaBX9kMHZ11gkBGcvzrdBBCDFwpMon6f2ZxHOB1rpaQOmqI/uFt0Ha/84QlCVaUQC
3gVo9W3m0r9tlvndl6LLE+Bb01H0VTpCw5MHBT+OkbzFFPjAmybYoKGqUgqgbIrpHktT2W6EFBYN
dxj8YNu8dj2Me53xRBquCXrU0/jd8/Sz3wzfBLN3PVkR/5GAhtnIBtBSicRA3gyPYMBTwOfCH71b
nksOoolD8SQldZx7dHwDyC5HsmuUU0iBUq3jhxFaDm2sPtWVuQoje+2W8pvo1FUM3h1kKmzJGUIo
I+teugU28LmHeY3GNkvG4BXcmTZFyxDLVEMflyJ5Q5jJW8HHQ1RATj16BKLymrzWhdfv3DK/rWXQ
A7fWmI0bzXQIUUdfDPQq3YB8iGkTMgPNrEFhekF3dlxxU4qyW1DUbkumhoxVC+y3Q3I7Sny8T8Wh
X1Hx8WMh8yX0JJbmdgP4DU/rsps3KIL9ihMA2cikDFribs1pXB6XfnzjiP5Nrat/Y8HpIPGaT1PS
gxKbTH4GcLEssUPp6fXS2yI3Y1TmOibrbnD2tIg4ozUOhlhss1hVt9gAsi2P6flkardrIX5TSEu1
XWTeoaCjpK0zDPKs6ECCCP1HtnB8GYc4oMhdgTUYAZ6vvi/rWm1ZZAVawbzbME3V3l8QEkBJ5G1G
bBx2lUTRzvOiMwIEa7jS3Zitnvcxtj6YYQZtU7gpaRoNrE+B/INushr7bUj9e3hmfPCWkTyXdOy+
6BqSal/n2BCVOznKEOPajDkW6votgtsTsSqzy8ORPrSjJKlj0uFy4jwwYFm8cfNo78Lej07eiKcP
qYS4bZiPOcKYfdOYGzTZKwyL2j26abn2eiguJWU6Xy35jUL4t6i0p6iq+2t/VrfIAlGpVfBXxzE6
bGyMM1Owjy5k7kBo0F/j/wcYCyFyeUrOsCFazMYramTIBgHWZmLsNpkjct+buLlFmoPYkNkvsp4p
9WK1/N8CVubDdJxVn8qohWq9lleVB7/zuFQE78PTMP6Wst3wAfj/blxTh9VyYs29VTiDcgO7sC68
I8Qsu8HMWMxD9SbsZLJkwE86knxFBbYNi0dD20xA/TEW408LgUIt3E3XD5vBdzsCMA2aAwNYVjzM
ejve1KJGg6Da0L55LPUV6hvQqM4wEHawbhfRCRKHXReobOiDjzXq9u0a7MzY3IVGIKqcbHpIpRfI
oAvtbQIyX7Wj3jXRmPphka3IGIOV5Gpe9JsIh/PLtGQxX3AE4mWOAi5uslyqTDM09/kaYxNXXhOv
R6p7mbWefoGJYItG0R4blHxoCljtZE5rt4H29rWe2b2MfxhMYTyo79rFgwy491OoT66n0l6thEL9
UcALaNm9agTkuFiWIRJNp4g9WUuSDfVZzpA+dWjbOu/L/lr0Sb544RvcKVXm1QbmY/erKpsuo3CA
LsQ/1VDDenADd4j6G0KsXs3ov4GsmkksTYZs6p6MObw5D6RmwD7KfTQgqQW4lTKlANzM/XL0BOz7
SbE+VsaB0wnpvO1OIzZXNAzvG8QHp4gqxYoEYTDQXToVEZbfqVb7aHqh+oVM/lU0VTkyvZPN2LZ+
KskCgnNbtMNR0UDt/IFuh2Zot/2QILNgIAdnewoPix/vrDHBLjHele1E9bsoY+hNWdge1SREmjTy
2ja83FIE6G2nYtozQjBNTMMeHAKTV+uEcGww+iDuD7xgU4zOIAqrfdJ8Qo4ywXuhuneRzIfJDFFa
N/H1WiBuJ6r8NBzx5MYpOFrM933pQzjjoC0JkW1YSAKVksqCBQRMFeCJIJ0EIL0ODwye/GC7gBoA
1ZVOQn2gvKzvZ3+BKSiUbVYhnAeLOibhIUTgKTFK5X41RmnfK2yrEFL+GqvZPA7hwjMGGE4qdT++
d14nbn2fxB8Yl+qAGCKB0eqVh8rK9RaqvOaq8UL/qm6qZlcmscGUug4hKFFjWGfG9eV9UmFHC2c/
VDoN4qtTzfoy3AeU0w1qjhrntDnBqh926MMcrDP9u+hdEsHJ3TU3BvzIrR1IS6FzCOor0frreCdG
rqbN7AMP+lUH9HyE/sNB9BJdYT0mPD3h9I4oUBAGdlpkwBI8sVdsZdOQ5mz5twLQJamiWBOCXVCH
MgGXWV3QHfWwSQHf4+9H6k+qKJcK6VWP5y1+qU/T3G3mBS80fBlgTkRfabA/u8BFCS5IzvyIc1AE
MqMpNhgYaTHOm8uEJbqqMe///T4+KXVceu87GDdZNaPQpDG1zRgla0VStj78/dP/LBGgl8Z7CSFf
g00LCinFwwi/RFT8Us23c8Oj+ypq9rNLXBTjoNeidk7YcOqCfOwHABPuvPrFl480Cv6tGnqpUebn
19lXATDlSGEDiirt9C/ZfyE1+uQHuJQncwegBjwewJJP9Qs021hMCH0Nwdvf/P03+J+w6w+v3KVC
ufOLYTbxUByQCwcmhxVBuXdhBNCbTRwKZ0Co8Du0F0EwnnUtrnH0mg4CJL1vS8TiFfsBjmNBJT1s
T7x1EzPb/YwCnHo1hxi2G5mfVmb+t04+vVTm8DVhs0Xb/iiHkZ4X5hBH3vG+UNG/TQz/K7T/pzlT
z0AzQo5JjjMaltZ7jsp3p9p/GyrsoitaJhJ+5WYpjo2Z1jyAdz5bWPmLSxL928TDzvPFf77+YhxW
ua4rjpV2u0Ctb6CFsKwT9kfRavvFrPBneTi99P3PTThR5Vlz6qNfpZE73VAcA5fU4mzYlSJjIeLY
gqe/D9BP3uBLAEAUyNqDJBcz3ZQt17Ao1U2+uj2fvngB/qxEoZcEgJnVdVkqmhxD7MvlEOEXifIW
2m1Cfk9BsJez2f79Tj6pe1/6/uO1LGtsSYbTGuLUrYq8gtz67x/9yXJwafEvYQaIXdQOp1Z1d9OA
bYt0G1Rhv68gSf/9Ep99+4uZdDGjmqOoGE4ISKbAf7jff//cT2a4Sws/crHLrmAVugFhcwMZ/E6Y
5pHF7u7vH//J8Lm08S8idIqpQp9a5AQmAvb0NV+HNjPBR8SLLx7/Z/dw+V4jt3EE+n44OXI1e89Q
svT2C7bfJ4+dXrzQXVTBFbvio6vqLmDfv1wYg+B/oq4/zPyXBmJth7m0w1IchOeR714igw3xEu/Q
uKncIVMM+wo9qg2yiPqtPyKYFGwUOh5UN8itPxtQqoJkufESwOmzGofee6EXgP8nt4IMnDR3sLn6
Wy8QI4h7a72ZWMlfqeD2Bo5MmWHF8K8rFTffHAFejU3I8xgEmY+E1tEWKC2Tel17K8IxyCMyLZCv
LytwNkW1N0vSZs0ADT3jZyCTmFtO0mGKgl8yEcsPiFprOPFNjRPcCK16PQ63vYSMsotjLBitgDQR
ZLoVjVE2kTsv0OKx8OMhAPBHLW8R2LmolsSW52XddgcolfixdsPyPspIZOgN+x8d6oqYIdS0LULH
f/lkRUVtYVBMEdf1+4QjcDFhOtiSlsiDj+TXDAfnc0nSrCS1Qq03c5V0G1SV9UM8Jhb4gGjIVsMV
go5BCLTMczc47fGPaFl0Nqyj3Q6o9WziFXzsjnkDNmMTSiMeODw/PYbyiWCzuE6afn2NOHQLsddp
pNh2tX81El4E+KbQnKeVJmqnrB7uqgEvgCadtTkvyuKmWuoEDzhovi0tah/QltcsrUfe3HLV8zcz
SHbNaavfhhA1tCABRCpJkM7MQRn+WONq+kGSViLzHQEIw+raxyVJFijkEdI5rmyAA22kd6Kq1gzP
X+6Qrxc+Va1eN9ofJ5NTiS9G57XEaPJNiLDpHkBE3/Ji47yzZaSJ18zEKPHFQdJvBw9fAhHn/lO4
hCydh7q4KboSsNLAY8CwnSufvuy+NyypM6I9/lxhUOUOoPYbF4da5eh4Tbs5QvKZ1Sjlx1PodlMf
Rqmbub9bRvgnxy5Ycloom8Yj0XvjErRoQhahoo6lonq3vp+cV9f4ew/xJphUJt7RpMRu3OhuM9TN
c5f45Nl1+LO4s4+O1PIuKpoOH8/HNKZopOnSC69FJ9cN3oszGWmBiXVsM0+LFYERtByuELaIE5yW
DpgYdBCi+C4R9gNPYTzOUqNovUThXpLQ286D9J4pGd2t4guYrUlXpBzv8hNGYHUFyQ+crJPwpIIp
ZvY70OuMyIDSslABS/rQuzm5qacwOplSlKeITYh00nWbFgSecDOhLRUTjfqPb6uNJWhpNbjEM4Ki
wpOD8XNAPc+D/ze2qBYlxL4UQwJ3TqlibO7rZhvD7fgywvd4MyGsGnVYuJzNDG8zdnUW2guLja5l
MIMkqrryGbZFyeqanROLSs8pQ7Awd/y2FSF4kp7r5XNQld4D9xD4hcDGYm23NIzZ7TzxCGZs6757
/qgzznV443QwHZdRtUgC8c0J8D+VggyqtpFFz8oqFONig72S5yaB6kBtYHy3ZZ8GBVCdiIKtdwrp
OrtliJeNXWZyW1ZSgtZXVFmYFPRYGtyfHoEznl3cbYlw1aaJZ3OLjg5BgRF7o8Xr+h3rg2WDyqfO
ki6Yd3ButRuZDPXWp5jQRBH7G+4NfdZ5jB4WTsctkkjiHFg8bxcOZgU1D71Ptw7Vfh19/UFA+cpX
IpdXgyX6dUYuxjcfYcA5N013lfiTuwtmIY71jK5A1QYvZybiHU+M2xUeSs4p6LHoroVlfepRP0ij
YCqygqCkuGr0gos2/q3FEr8HtRoRRQC0YBXhIMjDNtkR1+znJDpF6JuddKjXWydDtuM08DaVRa8X
/Y14Vw1G7+AXOrv6BPKnWfdSndsZFTrDufQmvNCyQJYDZryfSLcGprCBYcBywq+sCmwA6VW8PK3R
0r5DOeOjau2jhzIMaE303GzhZahh9gIEFEuR2WOLUnYpCI/DAIohi78lhYh/qZDOWYzS5buvhLfr
2hl17dCLtmW4dgfehegHah3sxNCuGVAR/qPQagAe1phmH3m9Qq4kGokQ4FCEc9NiP0uPYEZto++I
9Wy2th/pq0X7c9NP4/QkqqJ47qZAHYoKj6HRItxSmILO2neFOQdV6InCcriia7MP6rDJyYy1dCAo
Xa7Ys+0Qbynzqu1E2kCWn89RvWI5XOZUiO6q8PHfkfB72zSy25cTaorDVIU7WKswUQFVk1Zd+YOc
gUUymvvNYhAnqP2kPgU+miOrtXMaYKNwh/dmQbcAFdgQQMuH0i7s3AF60XH1nXgxwMumkbturDTY
jXD96dALYJ1b2596kfNuRL4YFOn85zAD+xi3ymV9YPyz2Ha4qjS+ZNUQOEV9QVMUnzGFK2fRaqyD
b0RFP9ChvSv7YW/RIUop6I45BAL4m8khRT1eyCFGSvLOA90w12rqMoam3mZRBOxQHSjQN7W3M/40
ZpVV6KjbVn+DuYFtoxL+wIUwsN6FW7EeJAYvUmnzvmM7lxD/mmnMCnVodmzpwxNU/g/InFpvgD3w
NoDpNYhXRNwYxSqRKW/8Pkv0CUYHg1mBFotQwNIkYfwIcl2/SeLwPZnkc6P0Lhqij86VdYo5DCsv
eJ3YIqy/Os6GNPLil2ZBbwnpUGjCjhNLq9WMGyl4snVYqtHYGT/EWP2kk5PpjKi7bVATsimL8LcI
53ue8AfSJHwftfxQzuQalD2sQqDpnbTEN8J+5llpP96jsAqHXYInhLCwLoNwYMkHZJeglV+2KUPh
66mFQXNAmgkS1ZBeouHDhOLBrBkqpipdB2RTT6t5m8fle6H7MBuxSG7YmPCsYfVt6bHvKBe/uil+
AWLue8ACuT/HlW9quWAKXNZaIY/H/zUwU+UsZI+FwiyWYOq96SOXvAtGUHxXKJzzCQ4eQEDzKhq+
MVZ8F1XY51GJpl7kWVwOs9QWsg6T6RkoboqUIsHjn4tF2AqQoRLVSXObkKhOuwZRLIYnPxeERqeY
cSSq0ciB4YBswVzm4LcTwZI6h4I60oM4oOE1cnI7elfL+hcYRl0KCAwMroMLcr32N0Ai2zz0wEWm
OkYdYyEoHlW1OuCNwCnC64NdIGq09ILqd7sUv+OmZGguBljUJjQlrF7PTQX+VM3dPu6ZTAE3fYmm
9oFF2DnCRzsc6LlRQQIQ7zHk3mGKKXLGp/XcrP1WBabNZ7RAs8RYxJQk9tewxmFWlQt2uspjWd1D
WxE6xO1N/RzlToOyWqnpuY/8eRNYNI+bGlsWrxLDHvMF9sIN+U2RAXSEdvpVutLfCtevKHo6tedd
8Sz9WKZ8htnT88qnxce1LSp0KYP7NJsQxYJOC9wTEyuaPIDuIQuwFWSW+Gk3QPABxex12ToLsXyM
qnBiOb7OgO5UDdN7iGaIjMdUr+4hCvmHp2M03ThVG+tjkxwvEKHMCC5JXRvcBegJHnv0NLMWLHpA
ERuWgcuHmoJyHowb64e3SrsJ5gDID9oP2F7Xv9tQQ+7FynewxyguD8kLmVbEWGEmSfvFuA0HxzUH
naJJISp5RYtPZh4QFaiZumnjDE4QsAnTbYEoqV9VnZQbj1D/CnPwvCdYOLZ90KCn35AHQ6chr+0K
XTYZ518KVtM+5Qa9MUh+6LaUrXmca32leiSOagntCuwEK4Iz7EtcrzcNKLhpPaCUNtjQe5C8Ug+z
J7wHE2Og121UwF0dP/CIVDcA2EqIiJZ6WxnvsJaUXBXntotQ9baf4zKFynOF6Zq1W5Tvce/W29cr
GkemMR8DRIJ5Cw5r3zC2iYLmHvEm8bledl1KbHdQ9yOHkqMnV0zT89AGQeqa6a2eEL2G6k6Avy2S
E3R/TUbREouj/mZWKPsrcbs2K7oL84jpn8IW1Bmbo1ooURcsPuKKM6wD6F0OJdLhe5yUMmG8p5h0
D0RUWHAs3j/babVxtqMpk0rgH+YD25z2EHDHz6bpj743N0562FEWfrXxPd1tayAtwLIdS8Bz1AMS
iE5uckkO9UeXVXReUIuEGGbR3lVdxcXGa/y3EG30ba/d7WKEhbUX4FjaoeWaDEG5NdjqIW15xnTb
uSaDtg3SqlFe62lat90anGwYVgcq4AUpEWS3iYz8max9lY3Yz2dKNASzYtBtp7JgOY4zHSqkcLT3
vZiyDtXgfEK2MqYgLPse8a/6BNRkF6MykyDr8MARY7bDGl3nlWOYSNYC3sI6/O6Bd4quFcUNkAQK
hQ4IOTZg+yLjAXb1Gcm/qMO8u6K7W0cFaQAiE7YkXG6baCaZZ8Yli7zWS9ns1XdkolCu8TDel2OD
hWmmb0Yi169hZslGG0y7fsIXkhMwIVUYrltq5JC10sa7hTdjGgB+g1Ao/lpWQ5jRRn4flUvQewZn
qMVZ1ULSs3N0gFNfQ5wX9DiAGaniDKjBcsdB3s8cwBqQqTDY+FtISQUIm6zCpCk6JEnUPWAeSHHD
P9okM0mk75EB8MonbW47ZevXtpbNjhZdlFVCyTvULCYwu1T7oKYIuHzs89JJQYhDBhcCU7GseRuw
erf0PPo/zs5kN3Ici6JfJIASNW5jHjzbaWfmRnBOmiVqHr6+T+QqS+2IALypRhXQCksiKfK9e8/d
d2j3tqnRt2t0Y8O6dUdvbY/VoRH1c5ZUrK1W/s2fxoe0cadF00JRHtlz7B2y6IgqfoZy5637rhIP
mWoqPugAqKtKI400TQcwsrG2s3LVPckQNZ2qNT6SLo3X1GfLl5jUPcx6AiZS0HewVd1/Q18uMOhH
fLfYzTPZshhBhiOQM6lmK3ULh6k/bpqxH49GHPzK275fN6fXm/tNchujiHg1EZ/uFecv8kwite7j
AWlbiownGZujh5VzZaXNKxADY4GroHzUehU/i94h0bAVzyOuZTDmbL5lohHcVLnaCQo+YKEBURiN
TrdwiURc5NGUoeBPfsRD/M2Wsl3Uje586ar+oQLjuFSD1IkJq1/JfaNHaFCMgMENVjwuuGBj+vt+
tN4mV1FsC8HBCifKNsRRGTd6L+BN5XjXwyLIg2UPDaLYpa6lkUoYn4RHKvI7oNw1TfVAuTpnTVN/
joZGPkDKmW5SNRj3seibWzss+Mhygs1LzqfkJC5FU5jhYZAYaVbtoA1f4L1FX4U9Zrs4Jwc6Izzx
TlTVCYG6buJtpIk3RxAJbSc56GQ3lct8AJfmSo4tY6L1S8xjyb0XGOomH2p/o1lTcSTpLt2mfE02
8ZDY28gFouGFPepYDK9rUbvpCkV+deehL+Xclpp0u8eUqjX9ko2ugbBp7Z6Vjk3Exq1OH7be9U49
89AB2lAYj30jJJ3+mszvSgUoHCYjPmpZLu/rxq83FTr4g88CsU+FL0CiG6dvsdasuqxJdo4WcLS0
J44xNUzyeFTJm5YmPnM/yjd2SKPfd0yoVoz5lbKKcJdlUm2t8dRDn9Jua3ohhbU4QNTmuma3xKsp
gcAk7SqJhHpyQ3Szi6Jx89fBySPqMNF04+qpezexNVoHqkuWZVyHhzKfvCe3GeVBS4uS421QvPH9
6ZcYggZWgyoM3wcj1e8LExGK75U9cicjOnR57iDg62t70dSZsStl1OzhNiBjSpyuvJ3yNH80c69Y
5YZrP+ls7G4iayDgp7WBQru1ldwZ4Nr5d7BUXcvxeLQC/XfcjcVjrFGwst1TsWVAcmsxLdeR8BwW
pkiLNnBP3G9+5I9bFnI4IgnFKlO5IbuwKT+MMkpR/MamAgXSNf7KLLz4c42+OXIxMKPM8HxDHTV0
rTHrE/+Tfw4VZP1F4/zTFSJlLhW1kOo4RU908/ogo672uQL7nKvYAsYJp9O1neJeAR/XwO4fDPvd
hKd/uYR/pgRuznrdRWGIxuygf46WdqAffWtS/rt86TOFe/OkQ/jnwegpvr6p0cqjbt6M2lMm7tz+
1+VLn/urZxaTaapNb9DgFPh1fDP5zZsrtK+XL32mZTVnG0Zl6cCVNd1DF0Zf4O7jVzUe6rJNF61r
7Apk8Gbmfs6lOqccugj6xzClADBUAWdJehsgVRDfXL6TM32rOcLPsjJr7DkBH2J2F2MXwX4pV9IR
qJevaAzOvOE5xW8sumKsQwPzdE6YO3jotTPI21ROPy/fwZnr/w0j+WcEoacVQ5K28lBzhHFkQ30d
dn0iP/eA5iSu0jCUNxouYOsAuV9l9Zy2hK2vu2jwDy5gqyu/c+42TqP4n9tIRMBXuy6sQ45s0aRy
fFqDrfSajuTMe54zuGjwybgcpXEo/Te3f3KgIdXiOUo+15ucgy3S2HGDNhpMdnaoKP0y2ZEI/e1z
L3g2jy19LApvbI1DYwyLqreRncP4cq49+DPLhDFrq5JnSe7zZE+H0s7u6Qk8uVqyvvyXn7n0HOUT
E8bRq5NbhvrrM0joG11de5/nLn1amf4ZLk6LcYAysnGA8Yl+kM9nLbVfl//sM2NFnzVTSbuTzqhj
Ha9RGav4Wx3duc6vVr5/7vKnn/3nTxetTANTMFac7HttclrRf49evejNa9qvM1Npju9JPLfFy6Qb
hzylfTNGFLZ/kIxwZaKe6Wfrpzfyz58vvQA2mt+aB0/HcGCnJUC67qUYbDCAdPdGQWn58oM6945n
n93AVf5ouvp0yP33rLc5oWlX7uHcGzb+ew90Z8khgp53ELrfbJKQ+qGXGd293vXWOot8jkWXb+HM
D4nZuzYJNELSzLJT1z8r485w2NRzlg+uLA1n3sUcK9KM5oB72DcOxOisJxMdtPm9G9Sqan+OV2lQ
535k9sKVrrMX1+D4Yk5b1MHLUPdHTU6LOKbwbfhXtp9/9w4fiAHmkJFawgaqTDJ1lAboCFO6PISB
P9zotZc+0J00HgmYGXAt0Vbf5UDNVrYBEBflbK9vurE374XT14sh1PSdXhU6PrPcO9IaTlZUeoYb
K7eH5zzI+ruGg9/vXqUuRievz+7y4NSj85WtbqUCy224WrxSneqqJeciKvuDStyd5cftOmgakzs3
LFqCOX2jrlUBx4dI7iuy7LqNDrJx76Ump0hK+f6V7da5NzAbrgLGMU6GGHuRM23tSW6gAG7rHCVE
qgDCys85V8XsQ5PUZBlMk66OhbrTbElDlrZh9/vyTDgzmcXsM+PmFI9ptasj/L9FTN+irtSVz8zH
653pnVRi/6xIiRNAvY7jEnfH08l012Nt6a6h1s5dfPahCfIiRaIRlcdee4OTvTLjjDLFp/Zupnd6
4f/85U5pVjgCMdrq8PfiItk6J1m3duWRn/vTZ4vPNE6easd0OkxsPF1fLfvuueqvfWX+wub+f8KS
BPHfP36sATpH7uTuI/Tf6TKyKT1raUDGnEOvzEqa023lw9d2GMW00DO//RVJi9SpEV8sKTDFLX0p
d6USHd5mFRTr2tKiK5+OM7fuzoZy0Cl8GEUhDrErj9Lvn0MvOJhG9nJ5MH88IU13NpjtLO9zB7cO
SObwpgvJG5us6IlDaEoenPhdq+ZTU9J0ZkMb8WrihaEpDm6ct+uCt7kOPe2AofWK2/7Mg3Jmw3ts
4y5PLG06yLATqwEOHN3LAkeQVxfbyw/r45/w5stKPGRxP9GAORiNvDECfSdrFyvbdOURfbywePOF
BcJrFNkVZ1EPV05gVI929bkIDXe+sBA0ADm8Q1jtTlji0pz+jL20xV0QXwGZf/y3U2P77xQyvUBR
nBbuQSlz7Y3RL6fOr+3r/273/n9+uvPFxTVq3UojLq6TCbN0kNjdWUEiV3IEpjDFznvZmtWNVVmY
yALbX9aJj+ehNI2Vj1NrW/iGv0vM8tSyGsTq8lj4eD/kerMlKepyvSxPL+vkEBCcIEc1vgchZvLc
uMbm+Xi8oQj870PN6lMmhZLOoSuh6ZJzl65Ek73VQl2pSJwm30cP9vQ2/1m1QYDXeldFLmip6aXs
E7UqenXXhtEG1MBd0EX9cszH58RIrnwmzvDuyYX57y+2hlXq9cQvUvX2N5HXbbKUNxRYX5MT19f2
upc6bW9R+9xbPdzoZEApwKJ/+aWde6Cz7YfdVqNWytA+qMamMh8qb5PGEgysPlx7Zx8vqO5fLsQ/
j9RrbOZCXlPa1vMbObhP2eR+17DI1Z77PdPVNfbrufE3W7gR9RVkKaTgBWuy9PqheXESi+iS8ogh
9lrJ5MzNzAlXruaMYizwrHhN6i80c6x+wdl3VkqX0Wvk592tTUzUlb0hJu8z43EOuyKa1NGztg+O
J81jiGuiyMetsm1pLXuCsdp90WUdMZwtEKlCr4hhdRI//yrHvnmIC7u7DeiSHXnF8VMRGta2yJoR
F+ckXidCSP9EvAOCR1X6SjuHwhurgZEvLD30XjULYda2aUXymLtevRx0PbkrHJNWfRgU3wbDadq1
rwpzC4Y8v239F818t4ziRnX5uiu8VTR8zzKTNst0MKd4r1MMl/jcyRhZ5umXxtFOEYurvPs9BCXj
/VB5+hL/8aIaOfBX8tZV/Bw9R9pfOZEguVstAu+nJ+Uqab86FSEnQ8SmiqTVUx+H4FhVxuM2SMzn
QBU/sa2xFf1BPR2w6r0f7/3umzGBiqWcAHbjaLl/EivbiRTfl4QRXurrsEeWY/wkb3Btn5JqGhdV
Rsyxzq32HuZMEAcIpdpTpHbj3hv9NyG1Y2foy8kJ91XgrZ2w+lLLceuA0bQNuc8qSsoxflCNGF1/
fCFN69l13vJELKhChsPXOFW3qM42UeZuyKDkRnv1TAwKXCXADrLINl3yzYl9eqPfXC89WCNanDad
fk6FfHQmbPxDv0uVdXCi9MErjafGbONNNDXrfBo2bfeKUGelte4iiSBml0TT2iLemrCbgIyndLZ0
PKGOdkdbqISmAt140dB+cONpXQy3ifkeoBYSBqpUtQNfaKA1TEJKDxrkobtqhGc/PLQcqCv7m/BK
uoRIevnLu4FGJJyoY+huh9JbuKWznzBnJq25TE+PKNk4E+nkyXMxYHkMvcWoTTelg7WyM9BIBSt0
gsvC9jeKQJsOb3vYR9vI5rRW4ZBtc4Q6kbauxkMl/0RSUJV7LdW7im/UECybkH0nxLN7I0HioN+O
0KoW+hvi04UQi+iOMqp5MG71nZKvtEIt/mTIA6627JBq6r/0Pv6DmuKIKbUQWwit7H6LlaWRjHwA
fC+SbRittXIt5Fs+LQxr6b9W0Z0Vr5W/K+/DfKurm8EjyXmpXmzQEk9RfKwUcrsll+f2dGPh7M3y
biCiOFwq7bkJD3a5jZGl4R5/BtAy5I+j2axAI6GSKcq73FiW/SOeKYXt1BTrlk69L9L9BL2+fnXe
HE/bMVGiPFlRq9yYW3LZXhHdBiYaD5QS+teWf4bWffiAc9b1Xo1hNx4scxW31qKylqn5Nv7RguGr
qIfvDYUfKPkUlsphLyMahI7OeMwOufYYoSsdB3iXtHgt0lCB96NL0vNXwSZ8uvXvdbRoU07zNonX
wGS3gOrzbzVhkCDy9Z9hiTTJ2snMWUkbPX7hYAz/Vk+HpFxkzj4rnhxEBDSOtXBFM53lBOH0QBfb
vcvFQzvsy+BZ5DeTufEctUyNF1/eGdV91D872a4t7hs3WmdqCXWgTu8aSC01G7ptmn0d0psiRrAZ
PU7TOhuMBSMu1u4ZT+Gw9LwFyP4xwua9mXamtwy7RUkiAcr/cd08taAeihuvX6X4nDexAN3Rojf9
0XVbnZv8FauVfLZMdlg78R5Ou0pf55i6VgHdfHthvld/fJbEaqVFiC0AI9x5zi/+tmTYjA1sl4em
PQj7a6DdtQJ72yMSxgz55mvorvPupmpvGuK2gk0M2aDea/abfRLuofMzn2yx9M3bqXOxTN5W7a6Y
9n1YwY5+CKZ1pw4ne3joLBwmPl92ixCvrFybEWb3Rf4ikR4ThhGjxs3TbUGX2EG4ju8B8xBgHFcO
y84mwhobgLFKtLWT9bwrsCLLiM5+OL6p+HsJuIATp++og5OctCHwM+zkXgm0lULuwqxbCFUvc5/p
nR3H7LdWvRTqvUY93fhP6SC59m+R3YbtLzGgDgojdh1y6ZF9XndQHAjdTJ031aeE7TLz46Me/u4L
QT+7WnXGt0HucpJCMuNN+s26pykiKmsRB+OyypqV2z9Y07hwwy8wFZb6hNSjXLnqNkcFlepfHPe1
oVbR5SWpFU89OijffK3y16jcN2IbENUel8PSKu4qAnTLzgdQq/jLILGP9ybUhhisA9kxi5SilY0U
NY3Hhaf9SIO9lv4iTl3HFiAAksKIyRNFQztcBki1sDZhTgDD4e4Ki+hS/nBTu8EgLDAITxNhEmG/
rqpmZbdPTneTQcBL2potaLSiF0/uA0ok4omH+1ykq5FZ6GnvdoXHxg83fr6VDcM025Qo/+wA1lL8
RBL7qkh31CEQMsFeAX9ihfk6PxlmsNR1mIYHcasDqat0+SQBl7jNwxCCMY5Mcs1jtbRH2FX+NodQ
HVnBYbJ5zdMIH8cst7X3bBKtMhrF0nSeyW5YVqU4prWxbYLusbHtZTl06J+SG6frbws+e0YGlcKq
l43lbbHdyUUVGzsilxbd2D3bWDmXThw8pf640uo/zoiCj4T7nPAZ9FU2i4ic4kUDERV29NYmZJ19
D48kXFTi6yTK/cgQRkq8LMR3cncY9H/gb4VpsBX07ku0NN2j5f2IlbZoscC3oI5a7UvTu8iCg3Wj
x/wfExZdB+bWo+DTFAjk0NmNLPKjzKzdYBP5QD7CH6GjRUBX3NavWHgIc4dG0r1Og/bom366HNR9
ijoew2vA+oYVoMoeYvZJ7B4MVq4hvymQclb6yndfUd5SiBvNZaKvTXfcmpa7aDwpTkCSvRmzuQKg
231D7Nah9EaE3IzPIlZIukzCdhvHMJcMp5sUI8tUt1ufWE7Ofo8OQua8Mm+pZhSLJFOPXvpNhKjB
dElB5o+lGUcZ8DHK1TJIbiPYTxbGC/8OVZcF0tNIHiS/rxBKgQ1f+DaaZ+VuOqc8JKq7M/z0W2WH
jzxrcDxv3nRSXDC/ShRFRrMOpuY4ds2vpFZf26ZaEfCwMCvy5AxvE5CFWQkEk+J3kQdfEpHsBsdd
Z6fk4K7502Rfo9DSl3S373BKLbvOPioL7xiGjkbL76Bf3BL58kN24x6NV83OxlkjMrvV/G6lxfWT
VdebDOGlG0oCPbttzkId18U9uNKd1qQbW6p9o2cJ8iRt39faMnXynbBYx9po18GTWYQye6htYvby
0P5JtIhcp+70zTNN4mty+09gOaxcbWeQgMi709Mp3yjb+SmyJtwOQrM2hPGYC76nYuFOY3s3mTqH
cPbDybMzlD98j/XCxA7F6GG7ZREA3kw/YsEWIPWXDvrtDhKQpllvEdtMdLYKdBhkkIVtg18w6l0b
mNs+qJ6R6JIrySaBc0FYj48xWCMiyu7MCXACklo+YLqPak7vHlLp/LK9itnuq2AV5XjgUx5yoHxv
aZtin9YASlhaCyS2a5BVfKu0TFsnaCyXWBXAwVR2v9GG5o/JxyaxzAQSUrGL8A8uE+hNEvjMvhDa
76EPjKVIoLYEkeUvRZCoY8htrERhmeusruWqTrRXoeecbFv4775E+Wh7zLpUbJrKewTl9SXppxun
sL+GbDanyolXPTJZOFY/RThtM5xEtlu8ACc9WiOCyIzDMNp3rDEkNyzMmO83Ip50WcjuyVO6Q96R
322l7chbpstrAURlrcpsOBS6BGhCjA1iofpLVSHiT4q0RZjDjjewU/9r1klj0WELQdbdOYtk6H5K
PbgbhppmWNKzC6rQ81sDamLVhTVaOe7SjTOOBHGbsADXx4EM+9hkhwPuKlyUo3UDy+ie4s1OSpvP
V4b5cuzMzcizXgXO8O6NAsRQ8ct3p3XMIlyW2OC99Djk9R1AqpUT2xjZnKUMMSdK8DlgEnWU+GW9
ifpymeVdsQ8xOcRO+Tiy5nWGv2mtlKSbYTe0qbYLskFbOSrbmkHnLSfQfM+lXT15pX9b2OHvEcBH
CaJpKvga2FVKUE2DGL6Z4oN0QpYGU1DP6k87I1/tkzIql/UEvjiqGIdTGStgPfZN1lLH0JHaF0Th
Ep6At6nivpzxZ9iG2zRsHuqpepXmCaXNplx25FSL/ElW/gby459SY3SBpNuV9djuPK0LbyAPhQi+
RyvdVVbirlqi2/bmlDlvFvN5B4/QvamGSm1hirr7psqCYzwoDo2NnaHaB9dWPeKnqNs14urwqKWu
eVCuxx+DTO0bAJngJemF/FK6GjsXko4CfUFTwN40qYnIrgoS0E9mqG8kOKBbjCzok4syYxHPQ+3H
MHjqp6aNxW1gm82d1QjyMvu4ZReQdqtQs/r3Eebe2rciY+noMSlGZR3dRqUhdmVaD9/Cykrv+dBP
D66XnRRiRn1ntEFxV3qu85x2dfA0JIOfvUPOUjEntoGQokLZxtvlQtCZcuUcuzsQoI71UIljaEzN
TeNF8a0MCf28fPUzZQxnVmZCf9mYsesy1iNr2Tlf/fhHz6YDdxziZT4Mvb7q9PjKj52pac35u1MW
NB5fKwK8G7lQxp2iUoP+8UrF7K865oMSoTOrM0ELzRrgSs3R3PrbaDc8F4fmvuc8Ga8oxS7JiFwa
m/HG3jBQD+W92OXbdmev7fXlR3nm7uZ4XhDuluOw+zp64TugxQYXhHsN/HKmujVHtXZDmoMDg5CT
eyVnxWgp9Zim1eA/lR0Iw9Ne5fJNnBltc1aFZQizsMpUHK0YXHhgP1iFt7986TPPZ45vtzp42ynJ
V0dtQtRXPgVwbJrySkvlzANyZzXuQIcuiKKvOcJBuldBSiM6WGGpumej+5DWzvPle/grR/lgjLmn
m/unZupnQzMWGK2PGVkmOxCf8keOJn1B1U1uHCzEX3TDctZOUE4naRuJgTuV1l6/gBTmvKRCee9B
BF0XTGHOijwOsQcljU9WvuxGV1xD8Z95HHMgCAw8PxoD8BahxWkz+NFwvnTyZgV7BI9V9skRP3sY
onUzTYEkOjjadM8GJF6gaH+gpf8pCgKy4/8+7HDI3FQUbn1MLIC3dnuqC+jJ7vKrPLPyubPyPqv1
5AYjMPCgxzqJmek4JdWNIdSzTp4LoDWcdBS6gsD63OrnzpZaNsatwj/E3aQVdQKcsPr3pv9ciIQ7
b76OhLKntlW1B9/x1qUflESIOdsSXuuVleFMFX/efo3dnGZzA8YvKmrjmPNVpFKUx/YXx86LP1B/
ku3lF3NmnZi3X+HkB5oThWDOBytnm6I9R5o8FKDiPnf9Wf8PTgEbDwxSR8D522Jslr54S5zsymM6
s4A6pxn5zwLRGLYws64ojpVmUWZyum91m3yKUuQ6s0XOqSaHGHa+MOHYPANvuCkVvGKOiZcfzJk3
7MymcwW4QRuFpx/qZGyX7lTigoy9h1ovnjvjakr1uV+ZTerIrTMmdV8c6dcc8YHs69H9ZVjDu55Z
T5dv5MwImsODfL8m/hVW41G5vzS3XYy1Yi6Py89dfbZwJLJWIiPd9ziwXc/Y7S+afPhSOP6V13Aa
hx98YubAICgAo3QLSdK1j3PW23RQiRzn5UTVaDiU5+2V3zn3jZjJNcqsyzObDw9M5+9+IPd5cjuW
bJXGRwDPV775fwWtH93MbE82DnbXuXqCc8VWL1DT/QXzz7rVy0D+9jSRvE3Cq+51n/Pu2Hrluo3J
Hba90lv2qTEcAA6KTWkW7YNwEtS39kAll8Bd+9E0J85SVB7eQCB+slM5pxI5rlNled3rB6uqX2BQ
4MUbN6FyQKlcUwicGf7/RyaK8SaWgtVH0zCT6dpNYrbPsaV9N7TyU1pXQgT/uwQlsWmLAvjOsWwh
uUf4ClVtEDnjwEUNr0U9/UWjffBm54gif0iiUQxNc4z69g3cLM0dp34fi+hHgsygBLKvJ/m93gTb
UIhrnLYzc8OaLVGulZq6X9qQxWPrPSa1MKdDlikgAo3Mbuh8/siUfWVLeWYlnwdWACINYCDVDd+6
/ItwTp3e5pPd/XleRaILo4aM0nJtqjvmGHxtQgs6CfX+y4vUuQdl/HcMtIEn0G1WSO/FbZk9hDbS
TAfzG3AOmNadGq4shuce0mwRiSflNwSWnopJ1q2Zm4fRv6YIP7M+WbOlI4kVdWhFHOcUQ4ftwKjs
RRH4b3YdFZvaySfsweqaYeTMbtA8/fd/PtuukU4xlkRx9ApXPNd+nWun2Gi7W0aW3u8r4Y7PNLqh
JZRDj8eJgv21nKO/foUPZpI525A0juWHFjXHAzX5xyly4q8ZgNt1FCZYAfVMrQxwy+Ru6yraOTHN
1bwb000bWzFkAxBb0hqHbcNewF0gc5dHc0qBeMuAsnyIXH8P8t89gkMv3ttAM28MHanm5VF2ZjGb
G3lMAbrVSnpEKjTbYf+fXMhCu6/HX5evf2Z0zW080g+NjvLddLAyvzvAJu8BAcAuvnz1M3Nkjp3F
Zt1m+uDZh9QwNzXtRt94S8wnycHdoyoR6sGVSXJmPzLHzqbY8nWct/Kglz1d9gLyigAbho3akrvL
93LmTcypbgUZBDl8mYYd1VuGUsRwLXhSgAgoDH7uF06//M8MQbOfc+61p6MFxCIBwYWZ2HzmK8CO
AazD535ktr5bg59qTlmLQ2T6+qpMY+p7Fm6BycJ+HOpCv7K2n3tcpwH3z80ESmZFE/TiAPd0RbL5
3oujXVTjQLbkw+VbOacfmxsYc07zkPtb/ZBn3VNT5C/wudajrWu7dnDiJxkB0KsL1WzSrgPMHknj
QU6OuyrIUPzcgWFudCSRjep+G+gHs/d/Oai84GZolI3F5vI9nlmizdnq31M9LbSAoA+90Zd59WJz
dQkEO6IPEXf1J+9i9iFIKXqziw/F0VAkxFs7I8wXwr6iBj03N2cL/zQ5iWoRyB6iBFCIF2XN2lJV
snY099o6c+4nZoOtCMZasukdDqmCO6CWroaGKCiuTJkzknBXzs4jvkEsTVvq41GLAHycGkT5W2S4
03smyWFZ1blb/ih6byB5qIUWujRlrJHmREMLpIG0nPsicYzfiaGba5Rl+pvb1uDioklcc5mcu3/j
v5OtqqQ1KJWZh4DWJG2v9I02ynYYxvXlUXju+rNRmENrTPqSOKnElG9G00cLEeW30tFfL1//zGIh
Z+OPT2yrCdHFx1zdEwixHfkwsLVeu35w5Q7OfInmMGn6wbXrRHZ0zI3yKMoRNJTjL4YOWcREIsFo
xuscesiVX9PP/dzpv/+z+gGV9H1lGPqh7+N93zvrnCgUy3rnI7VMRxKVsvvUZV3vCNqZkDbRdx+M
13DYm1X3FPflopTfNWFcmd5nHu8cRY1iwzWQDg+HWO/qTSiiZlfqtlwHp2Z64oJ2uPwazwyTuWeX
tJxYC0ecbXETbbE+LAwgc66mXfnIn1kL555don+qIbZNebC6Z83+bRMspcbvyaQTEvS5CEbXmK0k
0NpKlfb0HPsY3jMsmgAGTGeYPfzCwr0yPD58TtL7v/dRCNEAv6Z2jAETAs+j2Ykvo2f9uPwaTn/r
/+12ufxpGPwz+No8rgNt4Fg1VLdZ+Gp8ytbDdU+388910wQrWBgnMZl84CqDZtvLau2X4ZVKxoej
lMvPHr0zjoaegdk+2qDNTeRZOqFPRu5sStFuLj+Zcz8xW2fM2ESyFQwAXcY700EpPYHqSE48rtfL
P3Dm0c+twb2ymrLLefQTst1Re8yGK3/5uQvPFhSCSDIldXaf7DX2ejO9uF30qTOG9ObG4LYMm4Hj
rGK83EvrPjKshVYRvIbm6/JTOfPY/35X/xk4IApLr09ldARX+5zW8g/0yl1YqWOd6M+Xf+Lc85mN
TdUP5CnUMj7yO+OaaCCJ4K+zrkzYczcwG5oDmjZYSHl5iJAeoeVgL+YR7fVCxJzxZXL08jMLKG9i
ttGINUC4o9Y2R4n0KddemgLY7rV92LmbmG0SEEPwQTIiGnhguBawY150P3hRdbLpT6mFl9/DmaVt
niPQoQ2AC844pbXd5CgEFdFP3uPnLj6bvoGYAuEALTmiEiM+qm01FGtQLE0VvX/qF+bZ8UbpTiHC
CRYIe1rV4xacMQig18sXP/MC5snxhmZPOqyx5qhGROAAHVc9kZTx5vLVz8yAvzTyfyZZn5VjEtqs
bV2E6cmkPKF/bmGeu72VTo/QMnTKdOWj6zwI+wepFom8cvUPv+qSJMj/flVk3USYOROGpdZXm7/I
7tar1KFIgxxbahvv4hFZ6OWH9OG+jB+bTeR+MvquMXlIshrVKiZAeh1axi/SV+RN0AXWL1mgVKFG
La/M6HNvZTajZRJnReciCgwidYeo5BA5wZVd3ZmpJmbzuUg7v1d2SJctUpysrQ3w3e2UX1vzPi4/
86xmm/56irWSpa05+v0K+T1ewebZpi5409QbKNKBfmVbd+4+ZrPaDNKgj8qMwkqM/SXjkzzRA7XD
K4/pdMz8/93Q/7kdDatANdSXxWHIVHBIAw0RZGSJrZdDYgxjfBlmQL6poKN4sOVUXHHT/T27fPS7
sy92aAtZBVUeHN3AN8NTzP34283s8AVpjigWWP2jY1jXmOtjP7zTRI2HuIEotbayWjtMbu4ATUaT
i9Ah+4mnEPBBbXveOynzcEWLBgcG0aqYGeQUvTVoPd/ZvKpvaY5ealFqWXRrSfD3hVYg9JRO94Uk
TJTuvQXQ2az06OvlGfXxogbn/7/Tt22szmyC0UGB3zxi+17K4fvo6TdpfWVJPvP+5roTw62LrgQg
vh8s291pvekQsUmUSBOGOnp2M9kHsi+/EsNi8mJV+/NT9zW3mZLBZdeVDrRQTJPYmnYRAZmvqEsT
NGJ8GUfZXHmAH69//+cdjUWgo73QvX1S9flbVXraahSR+1x3LmJt9LwgZvPGya/0JD+ebe68BT3Y
UmvjwXb3gZ73Bz9IvW5hdWTymEFpu1d2AX9zrD4Y/HOlVk4Y8BjqDd6njnQQ/wcKTBL5yFWzbQLR
kAKCLtT/kPu57ENtaXjvetwv0ZILB0Y9vpxRO0bVres9G+U2Q4pftq8+kvd8P8K9Nq37WMfTlb+o
9I0ABpDmoE2nK+/jND8/+NPnTZG+0XzVkn59M9j93uyHny68zmXc2tFSj829Nab/4+xKmiRlufUv
MkJFEbfmbNbYVV09bIzu6redwAEV1F9/n+xVfdw0jahdRS0gBc4BDs/A9sls/769zBamw2T1hgU0
Vn3fqWKoPbDnVrrObq4gtDu3g/25GQ+NPU9Zqp47yQrA1xsoZLsX70LHzqDXn7h0ZdCWPsPY5rpe
pdNQdWkcJtkvt0y2DAJGke55sbJJLEWJsdkVU8dsn2XsVNTsZOcvUwDwfzNFIn3zlVjpZCGXmXRd
h5V8FIMPrRbm3F2Q0AMFA6XMsBmxld3o31H+yvIKjd2OwtkC8tGA6RbzBPFVzqDRwvVUANveX1yr
KBgjlQ1lcWk7e2eAqiR8DMm+zeEvaiVdufUYJX9uL77rhxPYPf9v7k4173VCLPDP+ulR9Sk80MKV
8v/CgjDJu3WX0447mX8i4fScjPW86YEojqxizX9oqYPL/z8cdxM1tiBIYDEk4GlmM8DwYHDOkHG7
PTQLS8EExkEYkUrVCti6BwVk5+7DwbpTkEr2ik89xBBmouMynNSSdODsNJfzsw9rYyegj3ky7JMR
wq63v2Jpgo2oSXF8qyqWs5MGyqga5KPdqrfbTS+Nv3E6LGUvR78LySllkF0XagecUcrY9nOtG1FS
DFWfaLjWItzBXoIxuAjuQdBYaf16eZYwEwCXE9YVPiu9E3WbFqQ+yWtrzwoGe1hvGN1px2nlwOQh
6/nJh/HAU80yx9njObPsI+UCfm5DVLSB8YEFveCuLLCpAfeZwlgJ7C3p74epS1cGemEOTSmThHUw
dc88gkfm5i2zGSCt/vDl9jAvZFUTSkfhyFeBDkNOTu3u7THfhMkP2MAfWij0+s3Xz3VyCbEPkTqC
L5ClDJxwr3fBaCbwAsYAVoX/ZFU1+GtOtiZLtvQ5lyH80FMP2eWMuHlwkoCVfJ/51J/A0h+2PJTp
ez2DiSHqVYmZhQxhsgY8y289i0ENm6mg2UOXAvbpU+9BJojMWxzs1zaMS0Bd2TBM/kDbWwVrLYuc
tHQ9DmOrLoNuPIX1Fs69YwU13ip9DEXnX+QPwIuxgrreE+pDFB6Kb7vbc7j0sUa0p3CGxCNNAl7/
6D/LkB4KwLaSFvDXas0vcKkLI+QTIEIsicE7QbKiibTTvff15ESZHkNcdIrn2x/yrxB1ZThNnH8B
iG1u+w49uSOou5HbgulGlA1m/JQWI65LFEY0DbTX5Dz0W0Ly9qUB8jyLAhceESt5eSF5mhwArUjF
0sLyTvVo9y9lKqz90BfVVkGpeAXZvfihRthl7MLFazSCYQoO0LqDqALZuWV/KJonyd/79LlWA3jw
9XvblivVjoU5NA0sa9yXZGXZwan0xy+A0H53GBwWYBgfcZDbb8/g0tgZQT4JKO/3igUn1QNLxAu8
g6dgFEJy8u/tDpY+wjjLpkmGLROm03cE2lfzny7PN2P3ntvJSiwtfYCxKQNvk2hr6hVgQnGY3in/
3AdPt3/6UtNGmPYOrKZBAVJ33vClHePJfpDW8XbTS6NihGdYDaUorU7ddSIDwe6RMg50GCTOIBV/
u4eFje7/QUNHkTCYhKg7iAzVDWw0arK93fJ1/BdhJiQ0uXBXfKtWd7wEOIBlTy3p3mt7OvYC0E3e
brwiv/fGZtOPMFwBlwQ0I1imgGkHBrNuGJ7U2UHDKsJx3A3vvOc5FTs8TW1nsvbweB3Hi9942dQ+
bF5BKiReqBt9By+P8btqQ387g5MJ1weU9LIahSJ/9MpdzqCP37ST/WuuQZtM8CCKNMUn9aB5M78m
ISrXUQ3Y04YNNX9D+QuYmDBIIJwxQo3ogHfw8PX2sF5dbV5gSli7LGGVnYI3R3wIfaewmBMDbitr
Be2l5i8X9A8DIqYQDgJBZ59b+6fTnWE6MqqVK/H1wcZPNwZbt6VjcQ8/e4i9Q3NXQn+hi/y74Cg2
6a46uo/lKXmE/ZF8qPfjvXgcVq5FV08o6PcSXR++KaygBwXef3UGcrcct7kFT4PBbuZdBoML+Mm5
lxQNA67PhBS6uwzth+5YSRnkBrLqrLv2l86qX5YFZM/t2V/6FCMPU6gchqUfuDGsD5svvM1x/XI9
GI6oVN+3eP3fZmk/vNzubGktGDmZQNwnzFhqn+HtDO9lWyv42kmgNyfWpt9u97H0QUZenuyWwscU
oraWU7GDCOHTGhIw6DwQ1U8UBg+vVkLDlUy91JmRqck0+OXI7PkcFF+dAH4w4zuZf85QGparx+Gr
KRuzb6RsiXzS2UVFYmir4o5Mu4sOA4SdWBuiRAuVntvjttCNCa3xxFSqfgYKr6mhrkQUZHOYipvM
/lNTdyVurhaBvcC0awf4CpY6sg8BJKVRDcNEKOMeQ/KzDr6OAJOWM/TBKr3S2cJiM+EZQVUM4PZZ
85mCgB9lwnuDid4rtDbaldBZ6sDIAv5M8QokC0C6ZXXQcwbmXeW+t323cvZbav/y/w9hn3lcwmYE
5vYeswAykUPxJWhYtbVgfLOyfq9u1pgQI/pT3KPwUu3Y8AGBhSxr5O82TD4FGAxMUXuVoKbrsxAy
1tQuT1MD3YtE9pD9qOpupYurRV78fCPW25RzWDQDBdsM4Q+INB7qGkricOiLPQGpGe51+6TH7eN2
hCwEu2sEuxKt9Btl23HfeV8Kpv5MefC70PZ+7sJnvMiv7GpL3RjxriVjXenJDrah5CGBG2dX07e2
H45lY2/6tF7L/NevFh4cf/93fTUJXBKKbKLxOLbb3jp4QQ2PwGYDc6l9Do2jsAOiPgueOBRs+q5c
eVFbgPsG/6o5H5b1TMvcn2BlHWNqHluina8wxFTbEbAzgOpy+poCawnrQr/5neYZJCcIrFE76oCh
AX2b21O5sO5NrEwVtIkkLmnPEOje+mqI2jXizULQmiAZJlF6djWohwCz/aVUPQIhD8WqlbWxkKRN
8fzJL620hQAD7HRFvp+1es1Ux6I0kH/r2Xq/PThLn2AkhbIfPa/1JxAPveYLvJh+aNHAKFGv3N2X
vsE4BOCq6pU5y5N4yPBYhEvlhQwBYFEk1jx3lj7ASAseSuTDNADpMJdq3FArr041vLu2STv4K5ln
qQsjF6BhS5I5oXGOt+eHlCc4lxMh4L0m1/DKS10YecBtsXcpAiuDqv9OaLXv4Uk4uOFKBCy0bkJk
GAW0XiZtc6ap2PauPnpTC8G+NaDbUvPGqV/TYYKDqk9jMvJdmpJ3zvhP3yrW3ngWMr8Jk2mVnj2d
Qx0V5ibPTVLBGNEaN4mVnonnvVdefod8sjLXCwnZBM7M6aRIKEf7XIpcwt9XQbzNeeqL4OvUzH9T
1q8ExkJSMiE0ExQ/IGdE67OnyasXgOLE3ZW8sTQdRkg3Vo1bniT1eZghOASrzxMDfCFicpXhtPTj
jai2Uy4Z0HvgUhbyAIDyqXTT46fykYmQ6eSUj96MZN37HYQgjhP0EUsYDt5ufWklGZGcDmNTQZUZ
rXcDHrnhDkiK+hm4j+3AcVSssMxgNzx/7lBq6oHbfKxzaPzY55SLE4iT27q34VXyOXED4Ej+d0sv
R6F1ynHZlhiqPjvjeQTCT5+KA2rqgdddnfIyAPVP13nkpD+Zag8Ze8mgb9B79f72dFwPNmoCNoIA
eHvd+wTy1d4T/C8fdFdCMTag8Ke2kUq4s/Y2uHAQoabct9Qc9i0wcY1D9312qh0l/WsyldB9/C6S
4GSl4SHkyb0g+ZPXQuewGD91sKcmWkAVuPICV1SfqR1sNPDvLnRUVZ1ubw/h9Q2WmkgBAU/lwSMD
HEryxH6Y07DdOqA3HT1ljXvlyeRwu5/rSYWaut8lSZSEJlsYkzB8pXby1SsgTZx6emUpXE8pcN7+
38Xca7fS3YDqzkzGiBY/VwGoSwNkhPxMBpkHhSWhFNX+EBoav3BXvXeFUlt3bJu1J5/L7/x/bxSQ
gDM2cPiE00A0OEc5QbkNBFy9lZbWZgJW5DjaLoMhzph5j50okp0rEhq5did2cvZwwe9Ju/ZCvTCM
5gt1Dzk0KG8n8ixada+7PC6yZGWGrudOaiq1OO6srWFE7swZw8O0/pFTSAzkafF9ssLt6EPaDbli
5eKwsNxM4ZaZS6uyBScxSopHjUfHjdUn9zgHv95ezguZx4RRCO7BtR4mb2deyHrL8zF9ZQlUonGh
z09V43S7Bu8hK7GzsARNYEXpZG4O3rET0xQyt87kq/ehghsCuu72tPCqlX6WZujysR8uW9mAWpQ7
V/U5t92t7MWmSyGoCG8g3up9XdgQGl5Diy3Nz+VTP3SVDrhQFhAIP9fql0PDg4Wjfb0qW780YJde
P7QOsXrgXFq0Ptn2VkMIMgxg7Z685Pm0kjaXfv8lfj70gNMkJ56dQXILhnbnIajEvWqz+WVqe2fl
JLO0xIyMMGYdvMhz4cS9Tm1oJ4/dpij9F+l0d0KUzS5v+e9PLWYTGjFx3lp05G6sksdQz1DMfAwA
3lOQDR3499t9LAyYCWnIh7yEdQXqIZo7P/Oge8iUPjv14K9cURam3IQ12D3eeLmuoZGOtxJZQSdX
vV082T2xcuBe+gBjxTpAvkhdJvkZMJi7riLfcjBEIVXK1f72CC2kXhOlCY1fmhRCzrGLUqpXlEd/
1LvbTS8NjrFasSYH1J7hfClK/1xqAIy7J2SvvWWt1UgWFquJjMhYb9ewX4EAqCePutdwHnfv3VSe
Up39GIRcq0Mt9WNs81noppCrgNwXSCBAAn9zLBW5FjTas9+AT6+spaWZMLZ8v5wFpKywVpOmf3dk
8tioYGVfuo6w96gppwhX08uRy0VdEJKsIhhPOIQfeOF3WxvqlwiITdY45zEPdOSV4xpKZqF8R01w
bsKhA2RDAjnOuuKpLJKjNbRb6kEEDNRlcXnwbI4TByCohUW236yksIWBNIEX4xy6bZ8RBH2bPcz9
9CXt9coc/SukXjkwmXiKJO1KiF7CyZjZTnvw7LqI646PBd5oRXE/pGPB4XweFk2E508uN/7sqXPL
emeXAEkvNrUsrIt5UBm8NV4v2XYq6CwjqSCdHM29Wzz3vWzUloU2ih7NMJebqufTytVuISJNMa3c
rpNaMowMh7k8kw8utGxH79maVtLtv7rsteExrthqrJMSwonw9RoqCStgjrBklfskuyw94rFm2NpV
MryFKEsVEUz+qg18Cce9EyT8lKDQ/yx6r98R3iRbHUBaXlq22AcBxPh177qnKvG6lZ/67/3gyk81
XyzdkqcjGUACtY5qP22Sg73LNmJHjrB/1Pd4ktnOmzt91zz0D/xYPUNO5DHd85V1tBSQxMiNKs36
moSX3qHeCyHnMir1DipS9R7QeKCSgj+3c/DC/mEKCkDOA+Rlin688KEdthRvznT7uaaNpFjxqRnV
YIGsBdh87Vm7FPxr+5M7t6l6aQmghbM6sGNo9D6Dq5tHiqd7exA/bv/6pVC4DNiHo1Rl+2E1apxz
7Loaz1aZasBjB3qsfdo9gT6VPd3uZyEZESOrc+lWNSswAdAyeBOpvWEqXSl2LH2CMQFuCAUQVUL1
UuXhw9xCdTS44EOnMJ7dtVrHwvqhxs8vyzoNq7BwYln0+8pHEcDu2deuWxOGWhgeahw3w6JiDpsb
L1YefalJfii9NYjYQtMmyicMR+SWDo+rIhvbnz1T7sNQ90gqtyd2YWRMpE/ejVY6T6PAyax46e3g
ThX6Ra7CBxcm1wTppLNdu9if9TlMf464knvTU6sz+PW4KymIYaFfyX+m5hurqlR5KhVQ/v/TVRwK
QCm8g35Tdmcp54jS6P72OLn/+CzXejJCzSsIFAKHqT+3wjuSOUQF825wxd73IGNS5VBT3znZXdX+
IPku4e8NtGfzfNwBixqRuT3WydHL4aciXgGwTUJQZdlrWfCDGL+Veb0bWbNV7bdCZXGYdUfiHQCL
voNTZ+JBYxBVDZhLSv4ra2M4ekWoLDV2s/VF5GT9Ht//lMCDpBINnnjaKIFf9UTgQ/KgvGPewrsD
AoZwa1GthC49ixr5DYoKmwR/Jm+0i5i3rdu/hf3Q2A6afu5xWRViD/OcuYpHdz5qiM/4xwQvlEy9
6vSvX8/PgTNv/DTdlOlxhrPPDMPVMrxL+mav9F/4Pzij3hcTZHG8P7X3V6j5lOhiZ3O+DSf4PgKo
2n4VQr9VoFLrYDuOP6AMU15kzqfIC7eNTuA5sAOwRPN4nC7l4Td7Ppb5a1m38DP70b5lFk4gUQo5
ebimkA4cfLmlMDoYeRepAp7U43AENymaJrGl6iDY0YPIwAydfHhWDfYLd/lmSnpYf/1pybaZ7KhN
9o54SSUcLPw72M1U7ovrvPo4IhcWrMCsQw7Gbd/eJ3VzlkEPS6tfbuHsy7SNrOa5ATUlghOTKALM
2j6jR9RrUx0R9wAXi02bnnN6qnN4Z5EtjhB5vcVBdcv7HcVzsNPc49QKwQhYoj5NyokELFCk1+4k
Xg/gcr5pvV2W6aiAq5jzu/PvJaV7CxuumMutzv3tIKpN1tkwzYCgTfG1aV4bqTbCBxcV1CVnrjZt
Dh+JYBNMPzyxzytr50HCWOIU1d61UkZC3yXjT6uGCnD1pXV3NRS8vXk/Tpgf/lVn8FB+QSxHeQWH
MhvbcKQrXB32EroQ1viTwUUHJSmoIW4YfINcAP1ooaMOAMF6vu9JxPh988fjB15G2XcyRFX4t7H+
c/L/8Bqt/XPSqm2Rkd3tcF246phQnrYu8rEvwJG15fw7gHHd0OL07Dn5LzXJ59yxft3u53r69MwK
cEuE7FogE+I5nX/yEhd/1toHK8HC/FwHxlFU88QCZxPYDp5Puy5/gdFIhOerldavby5o5n+PD7pv
vM4aYBEvS/ug7ew95zCz+twvN/bcESXfsSmgIegDFFRVzwP5j68q6y/9cGPDZWnVe5bCsIQECSyQ
/qNTjWsvttc3Lc+sT6a9G6hAZtBcZfyP2+NVhGbiz2QFsMMtVhbowsIxy5KBazld105zDEpZ5Cfg
quk5yoM1aezr698zWcadaHiZNDAM1nN/cC8+bHgtFwDnek2xUc3K6l8aqMv/P5w+8WYw4F4EnSTC
fivkIRf5aJZyI+o1WtzCDcMz1e0V80rZFa4f1zWoxLi4/rQHP72zAk1h5SLT6kvoWyDbo5Ts78JS
ZF80FfpwewlfP1x4JqmtF0PQhX1hQ6xu2jeXjUrDPdt5aT26K+0X0Dtu97Owms2Hg3AMXDyLoYY4
aZBiYP/WZy+3W15aZkaAJ5Xl4j7aQVfLhdOP1dFffjc+BVYQrAzRwk83S4dZAUM4+BykZ6r82Kfk
zYOeyecyiCkuHjoo67W40sTAaR0FKOy09+6b0F4JwX+31P9/ovPMoqFdNzU0SJM5lnNVbsZygm9Z
35IdTDOSGZuRBV0ltx/GL1PbTpfFNWzDQVmvs9WJvTPT5BhYOMXNXgGHzhk+TZugr8UGOtDykFYJ
fQtY7dzD0A28FenTv7StymOedc69JdLpHpaf8Msiwuof+4LT3zSx4dWQd9OvZry46pUFC79qFiiY
7uXhezoT95O52az/+Cm+I7RSGeOUBhs6a2+1f22LrZyVL2/gV8bVvPSyEoQN8NbaeGqROqGDofM+
hsLKH3zRkx/28HBRf9vUe7u9xhdynUmi6ZomtGbHbWNYrcW1Xz4lIv/qKXkCvurgJHW4shwXlrpZ
dip6XbCkSWQ82PmxDucniNr+d/sTlpo2dnlHj23tEl/CvHw4FgMYoj3W18rvXsgBpnr7JKD+7xRE
xnbZ/hoz67622z0KaGuk2aX2jY2+1y0JtMv72CqmEEWgrtK7MIWg41RLd6XOtTTHxn7v2MhYnpuK
WGhefpeOFWxclNyOpWbqPE5+evap267UmRc6Cy6z9GFbS5jgCe6FXZxryAJZrvXIccqOLKe9g8r+
Q96IlY4WRs4s/NfjlDveIHtUOoqnIOvvuync4/3zz+1VtbB9mUxI1abD0PWI8twaYE4uSnhXVN5T
W9Ux8fLfIc3LbRmqlU1sadSMZeA3uLzYqVSxKsjzRIOvzVg3x0Hy8WL0+9NTY7aSX5aGzVgMY9+F
rujtNu65SrcBwnIjCTxC/SxcQXEtxeMls31YAY7d5sIeMHJ0yqoHAtWgL9Sf2Zfb87LU+mW+PrRe
ZIVVzai+x3LIfsBg+hTAMeNzwW6Wi+AHOFVqtnmc6UBuS2hzRw4ci/cO7ogrJZeF4TdLRo6rRrtw
y+BEwa+2nsNh3I64Od8em6XGL6vrw9jUcCaymarb2HNhO5fVtth1BQz7YMK5Rmld2J7MkpEOi3YW
PChjENFLFMunmn4BPzKEPaDV7waHpz38f7tq445ZD/1lp/mUHpvnmV4BHqdlEhBo/8jB/dVM/Gsi
JcIwXVm1S2Nn5C2tchc7oRbx6MOWrtDpdLBDGDhlYbHmNLKwdE2XAMvvAhz5a/9U2Q7MOxOqD53u
is/QYTE+7v9O/li3QzaQIjjxCnJ+/DFBQcECgZ/OK5FH0dCVk4lv5CheUHgcC9LEnRo7gYxO9HsV
dOwPCM7JwU1Yfri9jJfGyUhRkwf6DVEOj2kD81vLTXzYHOZ8+6nWTWsAXY0eqO1+HYPcTnduEEDq
3tFroooLv90U/5faTYBkS3jc9+lDSTUQssFK6lgYf1MTHjitui+UFLFdkVdnKCAi51jphigPXs/+
GtdmIQ68S+8fcsjU104bhIWKBwmrHRDlf6ZZ+b1J2coyXdhXvUu/H9rvoF/gpwWzYkjx6Z9sasJD
M835e6u98r5ONHmAGoaEG33TZyvnn6V7sHeZrA99tnPlsWFoVNyXE0jEiR+AoTL+uaCoLEYgudvB
c3i2YuKz955Ub59baMa5FM611A/xDh13Q/tY5+WrpPVKKC4NohHrziRg3GkHbYzSbbkROWrW1E/v
525643PwY1bznSjkyhvTwtnEVIUXo5fqFqSruG+yXdH5h0JVhzD3dnz64kj+uccUzzOiHg4q/eDU
Ct2E8i0NyK9UFM8iSdYcbhY+wyQQq6yBFMNgyThDSW3Ca0cOb3EC22w1Q5v0k6Up00LDmlTgSci1
xoHCg3GAeq0uqi9+Tv/eXlRLX3H5/4elXEwkLYqswygFEKuxK/Zkhc6T49C7Xum97OSaTu9CHjDJ
w4NIhqL3MOtTFTSHQkwwo1U5XFlz/ilNSc8zn98reTHtA4knzjygICxl/5EExvQT/+yUG3FPdQLm
NcFgQW4OVrOD9aYCsfdmlNiLmkZjx1ZCZGmwjFBvOHgjVYnbbec8t/Rb6PwQ/PX2hF+XD8IoGbFe
Wppzy69VzAA8ueeTKPE4MCm6nzI9/FWkrUGMqfovVdmQ78lMp29+Ielu9FQZDyJgx8HxFXTYQ2+X
U6vcBBmbQMWyynM7ijVxr4WEZD5xJ9VcpXD9QqksHE45oQ+wpnklZX/H7WTTaHqfTZYV3R6RpcE2
EoVHpzGAZ6cbC0Kh1wdf6JkeBjlvP9W8yTDuGbNbl3rWSQzyhUPS3G+VH8lpfL/d/sI2brKLQzY7
UD2qk5N0/wuCL64/QVPk0R1X8NwLo2PyiVkD29GCVMlJ1A8+f+XOc6B/fO6XG0eDJAUqDTi45KRh
Kbu1Z/UA9UAn4k74bGXDWnltaXwuH/Yhw5XCqdzKLTD+Kt/AUHCb9b/bvIaa28oELI2QkRWGxkGN
a6bWKVThg28Bh8ZLcYYeULa5PU7OpaUrJ2WTU0wr37KnYU5OdiLbs6UJuXPzLAWBAm86kYDR2jbV
XvE+CD1DSFdkO6Dfy1ObWe3zrLS/y/NZHAIo6nzucmMykPPSrcnkYEwH/m2+uMHft+N/Kx97Cbtr
H2tcC+CuTRIX6tinWhWwL/eaIcIGdR+G1SnTeF/qmHc/jZUNVZ60ieBr6q0NM1no2UgEo2fNGczD
sNSBiWbQLQ2tZynCi4+WZs1TVyfeKQMS8ltdMV1D+6ukZzqDMVWy8JsIXPoCAqk63B6HhWVr0pTT
Oizd4jLn1JsfOCePHbffKob6cyaPn+viknw/RMZIJpalPmYxafKoFmAtqJem+wo/u5XMunC4MPnG
eBT0w6BzklMfOg/B9MezaASIyM4GuYx+8gRjUo+7prRzr22zmJbzN+Xo4C4syvJgNeMDnwGUbIN5
5XMWAt2kIRchTPOqsE7hEOLlR2hFbDTtxb4gbrO7PSMLgf4vAXyYkcovqapZjrgqfXmCZFmyqQL+
yRu9KdCPcqCjfUKS0yR/S/pfkrgRGJ31qmDj0nQbJ4tGkKJwEpqcsnJ4ydIUzjSVC+RjPv62cxLb
QBXsb4/T0kwYOaIM5qInurROqESX29rJmm0/d3bkQJtgZSoWTiD/7n4fpiKA0W0zag9a8WUBREgn
XkWp7se5ODsq+1KlsMmq1xyKFgbOZCXnGnbJdYeB4yTbDIBjjPrdr/5LSxF57tfbQ7aQT0z9fgh2
9j5uQdhsud5UoCiVm8lpN7VewzEvzInJTSYiJCEyCgMn+URQBe4AxgYabCU5L0SGyUaGccvQDjN+
fjW4J3+AYmfhrVQQlkb/8kEfZpq4sipYmoYnKD32R8GKLS3oAy34SxdKQGOoszIFSyNkHBTGoKnp
VCEduvXEX0ffYtuUSPEtmbGSb8/y0rdctrYP35JVsgwh85DHZfiS+y+irk9k+JW7v2W9ZiW4ULE1
ecmp7SqUBd08nrLhzbezTSuqo+dQTDi4SYy6U8TH/miFwRqyeWncjGgvsmrKdS6tE0/ivr5PAcLD
bWRlYS01bmz68LQmzQS0TSzaPzOsUZzhd7AquHE96EAI/d/paDhRc6ZlHjccNeBy70l7Y+UQAWrW
9IuupylispMT4kg9aBwT3BC3ijANvtrE/zVosEhq98kJMFZl2DzdXl3Xg9A1C85tR2a3zxIRuxkh
96kjwyOUksrd7davLyzXLDjntV90ueVWsQqmC3iPF+Lemm3nIEU7bgVT2UUajv/shwo2on6jVw6z
12PGNevQvRxsr+AdjVFpsc+2NQ3bEs6iPyDbMB4LOYynoNFrOIelzozl5iit65Y6NNY0PDUcdgB0
i+egXUA49OVXDnYL82SWpKtKtwnYENOZkIDci5FykET8aiXHXF/UrlmShjxH4wVWa5/H2t7lzW9b
vczAJYblmuPtwhiZhWm3pmM3jD5Q1pPYQbdx04czBNN43NZ+VK15fC71YsxEWU82OKIQ2BknOkaw
m/iRhfVmUslBQduKj8nKqXGhH7NO6Mss6Ye+hmdpz7/lHIVwRs+hZvtuTE+Tmr/ejp6FOTcLhVku
Ax9FExIPID1HqVMesAK+fK7ty6d92FUws1pp2oCSroBFtZt0jnxI5K/sv9czsGtWBkWesaQuwSDK
+Xxv12or7ekxAcDvcz/+0u2HH08th9WgYeRnPG7s556dpWut5MOlX25s6LYNgRG8b4yx7KuvjdQb
eFneJ6xZoVYtvDO4JtOm9Kkog8zXMWhFMiKFgu8L+TsHAga+TvXQ2zggpsBgRX7L9lZmrfS7tGKN
c/wQ8ratknmMgcylKGpnzYvjfa9duFbw+XB7Vv6hm/7/Nd81K3xTYwfe1E123ELGie6A4p4BKQzL
TZPM+rFLJv7Xz7rqEFRgnxeDrY6Ajvt3XA/jK6RQwg0PqzmmLnyZAwmx4wqXzWM5qvSXtsk/Hwrn
VNi2+9zlTr5v+8Y6Mg5fwairShklgyLPaeBnmx6SlYdy5vAraMHepx61dj1x6NblTvCkZQLwNWuL
YxPku96v3qcsHPc+ZwCG59WYR/BEkckG/y0OehzF99QdbQhM92rT9typIcs2JmdP6fSbzbrwyNvQ
2Q4Dn/cw7U62kGqFdv5cU9jCtPRL1ZPgm2vDrSMnEj6aWpNN3hftwbFZsQtyh2HPYGo7uXPXwCTa
sXak1/29ZTdYeDZcRlZmB7FxZXLMot/gdqD8NOMYt2P6tQuyMzx2XwCLehi96vl2FwuxY/o8+t0k
YHgzZudEwXAeFAun4xtrWFMDWYod0++R1QOBN1MwnJtMb3Ogz+9gtOttwjLcoyRxmnv+QPPhb+Fk
0AnhubsyckuxY+wqtWXDMTxBSkgq9ywTQgBcwMN5L1gdUWiq7CHLv4aBW+jLrCznc+aQdnQHeFx5
v8VEDqLJ6og50KmpeQUfGlRtb0/WPxTmtQVxOX5+SKI5wJEhtP6ysxxTjptF1YhNULjZATA2chTp
POw7jOR+LnL/PwbDpz3Ub9NDWJZIio5vvXbAAB5T0ThHGyD9R7dt1dfQgX5GMfQj25CEDU+hygYn
CpM0U1GbeSrfQ9mf7aapDCLKUIabaAnRb6KKLTA65VM6uDPszjzv6NuEALVNlHvgEyvv8lyV+5CV
QeyNmkT5MOCZhs7N2SWNfS+oHMQmbEGPZLDJmQcPji/Wtktd8VBYTnqe/SA/snkst0M+g0bsFPo4
XVTCBtEXOz4CIMTLboSCEa2f/o+z69iNHNeiXySAIqm0lVS57HJot8NGcLfdJJVJZX39OzWreRqX
C+hNA+MBpJJEXt5wAlhCfM3HXK+p6l/TfFZbzpLqJUnzCiajsoqgYsp3kD8q42Ioi1hwVu0DRLSY
4GwKmej98OxheZJQk1px7cO2pQdDyBqTet0FarySiFzIEJaqlw1zLZnQXB2UHZyMR+5Ie03+/tKl
F2VnO2ZJKbJ2OOSiDxl56oW6sp8uXXlxFpHa2JVAf/3QtfIOTo9g9/ZcXKn9Ll18UVgGSWqPdXMm
xE2Hpi7jrr/2Qi5Ft0UYaImklgXR/UPq6vtMqW3WshPwqn+XeCybw7ng3mw0gudA+PvgiXgg0NUh
bXMNRnohtCzVKltLUre0gv5QJeJ+7PWxgokRxMaLp7JQ1cadyN+N6emyR0ymljZNyuVh7MtnPVvb
yqJbLenfZX/L7jCFNR0RvZEHkrvNujE1jwNLu1cwoxdKoWVH2IWCuJdVjjzQzsRF95aXtykiXl2P
V1bohXW0bAgjcLlUSiz/qvpTVNl6gsDMFFzZW97Xfk6cLjvCMqtaRzc82bv2VGcrlxjrrm+CZNu6
ZXkHDbIKOb8nszUw8PpPDtkjsmusYPyY6xoi1h4PRh3iBKo/2TCNLxLmwQ2QLxUHKmZq1cvU+cPb
UHHUiqWfZZFKQUVPNWQIrLrrQ+FgDh32hvA7mG9766midOtpXYMhaehRzO14V2Kyftf6tjrkWJRP
NcvGdZMxcedxX6yHyS1izYn14jmkes96A5B7S4IzA34Sd2VSp6u+H9ufMi/aOhxLVPpho7LmFvLf
KuaTV2yUbUAokNJaAwSXITqq9DV3KEbeAC2skxoKBGFuueVG0dkc+JRNJz/Pxk1gTfnnkPjWSff2
dEeaNt3nnTIrpnO4fliJdSgnzu9tq2N2WKU9APGpaFCD6OE2JTkIBBIqKUCDJsXandrsZEFEdTUI
Xhzdqatex9aqN6Qo5B86NfTIcvMzhWPhppHTjmbNTT9lIrZAeItTa65jyGXLtUYnM7IDu4jnyr8V
XnN0kxrUQDK/0NFx41y38CfoIHerK7UdyGjC3nf6vU2zaj1NLYaXLpnXjqiOOcrv0Ihia8t5Nzl6
mzvdroCXKmwT5o9qcG5Agn5qTK7Oji0GUzooCQJgkwPYPFrIyuljwdo2tHqwJk3G5aaQwV0RgDvE
veDF5XCGtJ1yXTY1B1OPggc+qXsrB+/KLospSkX5ExRxFUroypKzlRUvgylWGaTtHW/CbQxwxpiT
BRH0xn7bRb2ZqflshfPqCn3nCTis4avviB0AuSjUjlJOYwiWdRHtrfcWkxwoJOg5Ts5N8Hp2WTTb
OdIIyJXESuoTfPR4DMtNcnL6pAv5BIH7SjnraaxOE3r2RwTd33OSPeiuvCs1BCa6fMT/Tuk76+sj
2Js/eMOrh5Q473Bj1KGt4dbQOyUYwKQl66lk3h9i8hNzhQIzFcr5ihh7X1rwTuxmFeyFx9FEh8lg
MpVd6Paujquue9Rzi17YVO4YQcAc8t5Dghn8GaczS1RUD15pvYHVPSIQtUcAud4DJ38YWQ1n3fYJ
SvQ/s875aIMGpC3SHO3S+xiJAO6BmCCSqsXVCO+iqSMbt/PnsPQTmPbw/JhUUsQ2R1fGKAcAGNf+
nU1nGURo1zgFSVFW6Vt0a3cOzx6sId2OWf7cF2C52Z1ZCx3cFPl8R6b6tSzmm4ZbY1iJfl8yfGRw
y45MQmzAzwhdBUDix70nWIxE1sRM8lst5C/fcR5Gl/6oBd81jneHvLOKSsJu3B5StGlmQ9JhDHbA
J4emrU601A+0nW9cjNDqs72Q001bNfs3zBt/aM0ObRmskhZejen0RFPkFaSmGKhzsedueS+aEQLA
qNRAIIbJ70eLsyRymmoN3y3oMzfkB4Dvf5rUfjFnAGvlZixi0BuF0lh2Y7zKbAGpw0ZwhiQUEOIJ
tUn7qKP0REQQJSqdjyYJurUbTBDN6VjMPfex8L24LEoDIZskRkyzV3kr5lVKio9CFkcKbUMsVXDK
h8KLgHZ6FkUSJ0mwDs7M58quNwkwWzOld/5kXqoOIte+r9y4qVnscSERrpFS8+qj0tm7keMmMw6N
GiXi3BnXIGCR7WxAa20x2ybTysHUM2zbAdiwHK4hs8vvuAMMTlrU96WQblyivEEpMG1rB2Y8LP81
t6h9h7qTEeS839GgfkoZSOAKPBFMnMZ3jAg19qXwzg0NASUWcJJ8kqCcFdMpsOWuRqTgMnUirWd7
myfJFCZVcqPqADPXed5BYmO68WD9Fea0vUvq6WTBpy8ciPuztrCAijIY7vTkhBOd7iwS3JAgwFuf
VmXSPraMvmXaYo8NpO7ei5Lh+0CSLmxoqkI+6IPu5e8xGx8Sl25SqKnXqEl3nUleOiyQUE36ZkSA
xEky/rFIfuMK+jTYNlR5aLKBdSwEiDxrZVznUCfuAy9GkNN6YYeoFJ7UVKAbr2cQinRerP3BfrWN
ddMp+1ChcxEpx167lQmOlGfzylaI263wVvWM6niA/522ZwOZAbETTRArUTXQNsRCzGpICUBf+j2b
g70/W6+dsY899z9mW9yNM1w/S/Ir03BBJhBa8zvzM+i8VwIDkRVPuo3k6ROwBvuynOmG+zAkbEh3
gsEDAekNFog1WomOmbYtTuew1KbfeMCmhezMJ8sndksbeZgDS0JDYH5P+PCoSZDGemIwMmvugkrT
MFHNC3SBYK9BAwCMC/clK+YdUgoYU/XkSAIEPZd0JHZMNqzBv/tkDSaIbj20kYT+fNh1wadtGIaW
rnXjepD08OejbyUfKQCSYU8a5O6p/9g78h5uCvcGeKJQJJBQq6FpWLMCNRjI1AeT10E0j20Limpy
ElgtgEoJBha+/AUnYOgRNDjhJx8Gcnj5HJiI+X5IAYbtu/KFKp7+sCYOwSU5nOqCv8BYYW3Rfldh
XY1UZYjS2g0bW2FV12jz9CRLI0VhJF/MyXNrcLgaHy27gRRP8Jq6FUN1k6c40Uz1IOt8ZffoD/UY
x9dq3qbS8bZZ0aIOdNx3Tzk/vHbYFEVqwS0KVn/txGhklEhCv7ZXdpE8FAGmCtjAESfKDkVb3bZu
ruPGzAVUJsgQMbup0L3tzsRjClRN0uuoCep5jcUDkbxJPI8Wh2MIJB/7AJIUXnWPyVhca/7h9uND
Li0a9oPVRlkNvwGpzY85lQffYPOh8cDCvOdosuAgkTMgsa1fbDSg/FAcYD9raf+quHuom+qx7LF8
SskgM9FtaeaiLxdsxhGjbxOg6aVG2P8Aib4aoFMRJmI+EJLJME/4p4RVayg6jJ6qToSuqZHqZF2x
6utqvJksN7+FYIUdqqT1V43jwI6mU7dlon/TKVBQmfA0/JGK+pM7AELEehAmxRqv1WOSmjVIzOhB
tU1YDuoWrNO1LLpnJt0XDXpKrOb5pm+H57qjj9rF4xMrebB54Uc9H54gvf6aMjVECcnjCjjRePAb
fKi0gN4IxRCZ6OB9HpubskASnLBj6rp7alokG6p1IjhCu2vXLso+TGqndJH/wK2+TOzs4GYlFodf
NBth6fpEPdsdQtkgXLYZlH/gjKR52Kau9btkviziVBcmiU2J9y6nzE8iYvHqBGxdm4dOaVJgScdE
hNVgz4e0JtDfaDpF5shFFlBEBin+s995YBG5Tob8IBlktZnSubjP4VR7QzlsxbK2FDdo+1SPUvNi
k1mOeoCYgx2ECkOCJCosD0KVPCPBXT77+rmnoj4SlqL3ypCwbAqLdXcpD4YPNxNBHcuKdjqSyMS2
trHNDhqOAm/MhqDXwUOBDpMrkngnNiPQiBzY2N1sT4PzyBqrLiOoVjY/VSKDSM8g6sJKGVozYWuw
JoD0s2UWl9wFkMxPkv633czdbaJnOA9OhTvczfilz3BkC35/3ye7VK4tuhWQreeq0RUGArnzU2Uo
RqZSvWL+Vsff3+BSXb7oWJQOGexMFfBZQEGUUr6bvOEBdcopyFVsGf5XdmYoDBf9CxcS7wXnaGMO
NrnvWw5cLGmu9KHOPcMveolLtIvwtJ1Z6K7t+bkHNpXBmZNcIjGx7TesSBCVp5fK6a+0Li98kiXu
hUrj11B7G/YD/4EVFHnkFKTq78rzJeaFAxtL8kxUB0PueH6nWqTY83ilPL/0y89Nh3/1XKdJznYD
RbE9rbI4Fcfa6sHDqv7y6ue7/uvqNbaXN3ZjeWDosH0EWS6fGaoBFQIG7l95919/aXspfJGPA5gk
WTVgGwM5eZYBqqh4IEVzLEn2VOLoh7rxNTbcP8OJr9bVucv37yeaA1AGUf4cyH29O1V1dGIk3rlV
dLK3EgfIodi5fdh0IZArYWR/PrrPj9njY7q55o349eNSwhY/gHUzdTs4I5XdFM3zJ/ePGoV4njxm
SGTG5Boe+ELXaYnAgSVaLr0RPmw+/TEhtGbZtpc5dCH9K8v60g0WUcZu0dKpIAl+aIObFFKKAz9r
MFVQuPo+il26/iK6yGpiqaxrfKlMV398D52KVqj2xCuc70VnzX/1HPYSfuNLSu28yit0n14hsXDL
cLp32dsw6efvH+TrLWr/B33jNPnswAz74GiytbiHHM4YDybL5hqF+J8+6H9Xtb10Bmi9Hsy1bISU
9dgne0lNEfmUYGyAo/nW8yQJYZ5hxSYfIfzZphEMduHHmmmxgqfGBM2tc0YyQwlj9KvgmEHv+5ZL
3lw5jy69gEWMQnvVO1vmFYeecEhq2AAsut7H4HUPf/WC/cX1kZwVFHAD9NFL2b9r9BceVU3zlW7m
awR29g8d+6tXvAiFFgZSWV/Z5mDSrng0zHVvhyTVNSTIpulhLvoB0rymZZsGTm5ZaKqhWZeUBq8Y
7dLH1rHnGgkdyPYtpGlP1TlHGsDZ5LGdTaCdudA2iTs+YzQigZbCDBJSy9tBa/oEgQxSRpAr1LfD
rGEzX5oREGw+tXHQCxQ+Aa3bJqobIt2oK/pum9falWFQOP0DQyl4XwdeGaUeDE6QY05YFz7KgCZu
pR1AvaYhal3XhVxbvKwjpjh5w4L131TQFT/70mmeczz5RxLU1U+DjffTzCyHYDpEOCGaHaBXWZ91
x8kwrqSwChAaLX30AWQ8kCl1bj2oLB5VNRR+SGkHA+Ji7D10FzAnD0tDgzZ2nIDxSA8E2UPWdtNv
7bBs3ziwBi2nvjn2hUfQq3VziYpS5vWWUWvc+YkkD6qT04/co3ZMja+2gR+8MA8VS66y/rME5Bdi
LrAERfdivCuy+dHL3eeBTf0eINcgHM9VSQnn0QMRzIIYUrcjAW4CRD2NExcSgQleBP4zt9CWgY6X
CRhbZ4HKo2Au+3WRVrc5cZCIzAJ9Aet+pqVZucHwQKSHXKUgqBhEym7szCljO6h2ni7rGNptdgzF
GA+q3bYfE5uct2vy5ro5jXVqn9UILcivZT4sm4GQXWGGa0ILsqcrObNnq4T6nLDaG+nOFkQTYbDZ
cnY7c3/alKlKwqIwGqDRYIKwXjqFDaINEOJoohMxdDFml8O60xr9Ocv/KKfaCcfO+ecBrc+5LeFf
Ynk8GgK1h7eMh7aVdEIwMNuw8iB2V/YOhKkmgyRgQHf8Fi5obOcq/y7XfQuEhpVsXN/yV1LZH8Dn
FG+pJ8UemWe+qYtRDJE2o39Slj0/0gafZqxc66iwTMHr4dW2VLzfECI+04KTjWjT2zHhp6IGGaAC
00K2GPMqLjK0gWEEQAX6foAsZxuhMdaCp4S3aRrSh36JdeNTJ8jR5x58FaaOC8fGDjYpPChG/PTi
gTXuDT5HE1X+VN3MpoY+FS79XNnWI7p0MNMprObOy0geBlLwvVV1tYlGkvzOdCEwZSHw2vGt6b0n
40tjyXo35T59AosGQ2j0pqAcOQYrTN8xasfm41Ha2XUUoCS+txwUsuTs+Ne6fRA3PUQWdRfMW8nB
WMsDADI7G/F3gpH8rhlHBzqD7nOZ5bDDVT0LwbX9ySqB7hWbxMNUoJvEAj3vmQvlRCaKbGOCysaB
M9uxdvLnBhX5hiIjCKWq8scUISgqehf/+LKNAoSOMB/UZ6WTByuomi2tfRV10OkOPZCEYEsoqsh2
6p9Tol/dTLvbxNgAoLsWqkHa0NBxau9mmuA1hckLGqSTHlfGcLV3XQ/qeu1caIAqwIB2IC16HLXN
fzI9azSyuhzNQau4rwTj6OxA57FMvGDvFZNZl7Ydlg4mNK3bpDosaoSQrOL9efVjOp7pXt34ELbG
IMjnvwYMqsIJwrRg1tsSc/7KrCCUWt50qLnfyxotjDLPILPh9YABQIh6vgGlOb1v+NjRqHBzAPxa
YXfY85RtSiiIx91ZBhTCZX/kmNKIUDxzCivzCGEcajYcFup+r/2d6Y31e/KD/JTXZbaaTJLuBwwl
MIsY0ayK0gkoaz6YvNw6id/fqnxCx6bCeOw05G36ONq0hixkkFUb1fpJzOpZ/mxHy4Mpct4CbQg3
UESjdtNyfE/mjtZn01t2FXXzIJtQ1xRN5pmq0CKUbXvHs94bV47opGEY8aMwTu0CZD9yGZWN326Z
a+c17HgbTLnsyiqPYBUQoI4hTBwFqOfwj+jvWOuiScM81xMRFGHrFMCrAS7kA6oNg16uYCfMHIM3
4o32r+/P8a8n7fZSmhH9QVCJMf046HK8h6kVBlzTFSDRBdVte2nII/M+cNoOeb97b45q24RutG7C
HfbTq4szPGb3897bW5ty9Sj3W8BIsufxr3i6dkD/P+MvNSamVe+WB8seYbu9r8vbgl9L/S7lVoss
fEpNU8wS9V830oeGdS++SQ55cY03FeA3fpX1LJLwpG1cTgQwMSPk0XXiRH7GboehWAcOWuV9ez91
kI93r9BILyyApYyjZdcBagq8qdYMCH5mxuQy59dEzr6uvAAb+v/v4MM8q5LSrg9QGNsOUIoLxN1g
s7tkqlf5DGLbVGy+X8iX7rTIFeGh5NZA7pWHJNcPQ5+deGb9RJW7gqHzHoLZW030ldz36yrJXgoe
6t5S/lCic6ErZHzOE0s4QnmO6HSN0HbpDouCVc2TmyYwntjTYvAikWgKIS9oRgXjky/Ga7ijr3tW
9tIuSfa6qJXIp31g6jDFAZDrsK4Fxuu/lUm233+XS4+y2Cx248yED8m4b4y/Z+ieGupgzFvtIY98
ZQlfusViw/jahbj+6KSHuUyjOpMrDO7jmdVh0X9+/xD/4Ea+2JNL/5rURm9UFwpGdi/sRd/OP7I9
dJpx+HUv43tz2gdQCw7J2/d3uxAAlkY2SHhTamwCp5MEzd2QMI5EkAAyu1Wll66nWmYbZgUAG+cM
knKoucbuSsy+EA2WQpV+pUY1EO2Bcg96v8u2CaXv3z/VhdW21Km0BaNcBsPZovQlOxTNW4kxf50f
mvbu+xtcCMv/QCT/1WaaKMx7QUVD/76ccDaXn7S3s1DovzOQBkPn/2NZ0uZOkSIX3rv9W9+1YtOq
yt3O1OmuwLsvfffFrp9J6yuVNPD/mS1v03e2eWCWLu/rTvSHvAZa2qIVBQZx6oBaDLL4+/d24Zu7
i+3jWoNPgLzND9YMyKhhaPxpBdjI91f/Gu/L/KWQWMULVjDZ9kdK2+A14SJfObUgP7p8AnHIzgg8
P304ir+1JhE5BgTAfPBxtP98f/8vgwNuvzgX4DlYZZ6vcXtHp7B9rbwt5hA09vJaouGSXDNA+nJ5
4z6L1ZF1QmI60vRHkNZ+JTmmckXBkNxOrwNJQL0sr8lafbnMcaPFKhElm8C5k9NxsI0KTVO2K2ry
bOt66bXm0de6BrjHIn0C3EeKxNbjUVR8mgG79/mjNSh6kxF/fgoC2d9WSeofJgWMBUzV6B/b5tOx
G1KUC3lVkgefOPAY8IEwvuaPeekFLw4Sf8BEWMES4Ah8hgTyoT+WHojSpSXunTF/ruW1jOhrJyM8
2nl//iuQiIaOBp0eeajrblugOZ430Mcv3Bj0gxWE127TIgCceZeLP4K2V87Ji3ddpEpg1mXSjJM8
lATWi7O7g9QsVAnRWvDyvQCd06+bjQ/MfOOdfO5cCZpftzHxsOfX/a+HJZ3OTAWFv8PolYEV2YW0
k21KJ5vEFWQqnhUcL+OhKIiC78CMwq/NXf4qAnv4EE3aTGhacNVvFbGGfdXa1iuqYzQldO8Ot74a
r4mpfLnqOVt2W73eV3NQgU5pT48ac9IZrDzrSj536drn0PGvVzBAf2p27CnZeeNjAPxsoD/Utfrq
y1WL370IP3AhVJnVCgsiMH8Emnc8/wXfkAgtPJQl17gNlx5gEXtKXlaeZ876B81LDihLkTXHfPQe
v4+gX58P4Ir//+sB6YjgG4MJjQ7dhqTOWtjB6/eXvvTDF3GmJaSqnDO/vm/KG18NAi1Xet/nV0u1
r6sCFiyCBnBnM2CJnr9LzLGpRYgENIaoVhjAaoIX6M7X10Ynlz704hTNK7tHBzWBxgJpIyvtQjHg
M88jIB1ViBZh9P0bu/AxluXaNLuKAQqX7GpS3k4FUB7p39FH2bJWU0M7K6R7/s73ehqlNP2RNlDE
tZjYVULvvv/9F774cvKYJsyvtY3fn4A+kWUqyj0fDjDXZo2XXs9iKyvOc3Tkz8pFjD4Urdk7JN/8
3S9f7GQvG90KetCQvxHumwZgEegknUamQpvm+ztc+vHnv/8rDnE9eKmG6tq+EQY+eV3Kb6BRa66w
Ob9MhDjzF9vY7goGxRWT7HhnbeA0GXb8rsoHoG/sK9/20h2WuzkvsgTGMclO+CSi5j3I2jijt1hI
37+fC5t56bibKuWA3wTlj9akt5KZ31nenuyC3TALbelkeM7YNabzpUdZ7GZHgD04cQesvhH1hDVt
hkI8AMF678A85vunubATliUlJ/NZygTCGWgjRqScAUyvQx/f5fvLX1hMyyKyDrQ/8wnQdn+g/ap1
E7XSDrTwvr/6hfezrBPH1K1y3nb5HkQL4D0r5Pdr4bofkz/ax9Shf6eMw5aaeMARDV2OumDfgNeO
1v80m2eXK2fDG7s82n0pr+Xvl57o/Pd/bb6imPIA4HCxd/RO64M0z2kPmJVzpab/J3n8bweBLavT
OTVndz4j9i8vp521Ot0Am7Xhm8MQApgVQjcholEVHpLowwmhgRbyqNnIyI1YrEJgAMMmbmJ4rezn
n5hobfRxqsI6rKNHK+7CLvz4/rN+Xaxxtqxxa99ipK8T6GLILNinU4WRUyG0WEMvqt8nhDirWk4p
YLOWk/ahO2CuFkL0x/27EPIfrfe5l26j8Jby9OiXv1z7bqQtBiLNlePzwim9FHv3h0YPHbSk90Wn
t8BCpyHtsrvJBrGiS26ytr3GD7p0o0XiEQwZdwZqpXvReRixJsxMOzuBj2LIlE/3tU/VBgoh3vP3
H+7Cbl8KmoOxTCDw0oh91Q13VdDte/Snr+z1C9f2FrHQEk3dZaYX+8E5Y4Ss1ZgN99//7AsR/T+e
sS6SpjT11D5pLFgOEuhhiKILvUJ069auvBXzR/iQVfTvYu7SLbbGkCpAa1Ptu8BbpeoVtud701wL
IV+XzZwtDUO6NhionHH52fdXrsRIvPM+bdGoSJfwv4PlGSjODhzUiLsxFci0uV+8j5x9lAa00iIx
L9+/1gtfbGktUlKd1bLHKFBDf75Ryb5n1ur7S19Y10sbkdFW6A200DEa0JkULQDMA0aRGK3x2QHl
Kdh+f5sLh+PSRWQOhkLDeU5BfZ5gzDLcE9V8uv185fIX+HXMXSRDNcT/qQ30wj4xNLLztzSnRz/r
wJ5Q2KvZW9H+OHs+lyPgvFO3snh3cK+q1V56uEWe5KrG7yQMjPYwEw/r5pXmzi7DYPn7V3fp4y8i
jwfbhCZzbLU35fRpaxNbcLH4/tIXzshlp3Aiue+3U5rtofEGXQsHvgBATdCTbCTbwef3mi+dzezz
u/jiuFzaJ3g2mhIYHTBIXTjBa9CM0wMZBvWQ08GdITKUFb+BuBYmpJqnbQT7ZR9KS1CVjlIOJP3a
gvQ++N6m1U8VwDtzJO10jtko5/tcMGcOJUudI5jl2U50WQ3sjG+fCUbK6XDgec2jMo1roffiFb8L
mrWrMQeOJYSJI92OFbRoZErnX6AuFqei9HGOgF1QrnlQy+asilPFTCfo1QSDNTZRT9nPloHxWJRU
PA0glsdg0YOX7qRkrRvYfJalbDdNW/WRBxDZxs2ZFwYjwO+zof6HpzuywtFcxpNjAfPEvEQdG0Dc
DoE3gZeRD6KJzGRYVHcD3VHu9D/mugAEvMQ8eYY9c+QnvrNXPit/G1kXR2Fm8taLyt13bDD3Ou1y
UERccYDL1ggTx6CwN54P/wVfgcQwBz3MQ9K0W0FeYLAjT1d6xWTizqEdNMmJZiWIaCxxBbgGnehu
jK/rO+AQsEDgKBh8cnRcb31p/am0pZHk4haG+0hd2o7fEpk70Vz3PZAEM7Sufddzn0EKY7873wb7
BtT48c6faf8JMWAfMjrBtDNMs3Unx6BHi1WajbEauYNXgrzNajHEE9Rquihz0GiOBsiT3Ceen0UU
zl4Paqza+4yV9Rt3qnKd2MJ7GYeuzWOPpHAQ1WWxTZMm+xX40oOlpeBIyYEYZwyoMTBOstYhK+LW
NMImKGDqONTFPTjZfVQDXRW7Q1YCF2Zkgz9ONQ550vtZOCVz92RBEeypQsoaGzblOyxTYF6VXTHg
LOBktMIgfrpvy7S441zKD5W5ZEeqYEBqCCZkZLUwxYphpA1E0IxF/aKmdIjElA1ZZIFXcLLzZNzh
2Gz2vpXlt85QtSAbdCVWjCcVPnqh4I/K2qrEaGwgEsV3W3XvTdNXG8ikBOBBuo2NU2lq0lMlBvVj
EjqL0ZfRWehLvFNIaw8Gu23wAFChOYcGnxlukkA6EsS0kstVZyUFWyWjHKbViNrsjKED+L1rMm8L
mb3ux5zl4696nOeVI1rzaYBhO2PS8NrCoHLE1ktBWGkd2IKDlCbAZS5Jn6xV4iUr0QGxLGcn/VEE
vncUWW7uUheoOijclUat0Q6p39vaO5+lwLT9cSAgBmSV75E19Dv5nlsU7nd2nTxSMotdlojyTYmh
36al/Zo2ZXlq+6LfZlbu3E+Vxe+MSOTJTBbZMjBaV7DUYbu6yau1xL6KyxbAOp4xZ9tXtNrwuqEn
VUiyyyzVY17byk1u91MMGIJ7O/bOBoCgnKyTooQ7EunNh5+VQzzaTvJYcwKhA1hKrKg/z3DCcPxX
5BHV2mkKdVNQuL3OpV9FvJNx0MIxnsEEq+PV3q5aUDx5F7SbhPUYfrteKeFwOgLhxPrhTLHr6lVP
4MZXY7iSJ9C682GouvbhKhsnU8s96PrQCeBJCPGsSDp0K181t6NS3Wdl+85W0PqPDly2EoDFDdtE
K72yfMp2euTDdoAKUAZaZenfy86nt4Vt8T86GSHzOstxpw3V4Ks2XnscOlF/BqBc/vQn1h2A1SoO
yqvnjYe5zAqZk4ZV8JTt80rXQKEP9k1ZM6SD0/84O7PmOHUtCv8iqjQAgteeu/Fsx3byQiUnCWIQ
iEEg+PV39Xny4ZruKr+mUuAGSUh7r/Wtgqw1BB4JiMM+uy/jHN4uHD8Pnu8HT9wdyYvrcXJwMwVB
YKc79e6AWbRxYuPs9FBMW5JIV+zgxPQ2PoEsTfYBXCeQcp0AiHWjVLXO1iCrgq3cRqhsZ4cGJZ0R
y/93mhbkW2htfitTMFVs0MdvFEP1VkrDTkNS1Xd6HAPoC7DHN3HtbAIzJrsuIXoLe3h+p52yXtet
cLd4w+m7DhCTOPrc7GLf1DeTl/j1Cnmo/roLmnQzGoYkeq2Lm6RrU4ioCNYeElP+2LNwPPi5REqK
LxHAp8V0dLo82xgK0PSY8Oon7gkblW7D/LbEivojlE7+6LmJwLAZ7bhtaJ29uMDp5QjqrNq1yWrn
FJS1ea4yWh+laJKdikm+8/xEIOO9DV8RGq2eAAWA+bu1ABzg4jsBKdTtyBRyetvBWVkpM/Shheje
ejll2dqmBq5iV7T/jII5J+plAZzGCTAvJkvehqEAtNkj7tYmNrtt4ciKaC6gDSE9XMmwQ30Li0Hd
JZ30Ybeu6j8x1xA8ulX6HYXU/OT0A8NnNKH7EZucYzFIDi8U7beuGiExAnTdIBvSmluJXtQ+cIj3
g9dZ1+0cPQKJ4MGxdNshI+QHNmB6j6aSU22mJBZ/slQ0hxSJ1WsFrMydzcsGfj/tV4/UduFdUyGs
luoqeSWBpM6hKbrgyVptI+RweD+MC3XgoHIsoamt10r64StD7sS0SYkcwDmqBY6CICe+i26i29iT
w45xS7ZhqdptjkyiLXEc72gcLvcxOokQ01mX7EKwk2FZY7+zPq3XjTo3EgJkYvlT6/wDP/GwGcQ4
DUg4gMsx80HTEUmqNxCuoc4NCBpU5xpLvq5gbpwK9jzB+74rE9udEPaud4ku5ZsLpvZJERjyZTlk
m7F1650nWLN3OUdMMVP1LqsgEtTYytyfTZowyJpmXTZVdYs0JWt2skWeYOoBKRxgjT6hdcYjI5t6
i4/fBG0lhwl8XaNtDZJY2mtIO2N6M+JDtR0Q5Bjh7aJGHhvaRkhPwTcWO4nxnrYOVkfuD+vzluTJ
JkG3iU1I8WBgR8QmAogfNwjkpuSq2+ZwqP+FEHaKNJVNxBKOhwJJEHIUHOADOkrhxwxUetdNWcgw
/YaW/aPSdtoHmbZ7v9X+YZS1f++S1uDRIUuz6RpxBJqqwAKT9AeY6qH6bURPf5skb+8VKTA72eCG
SAyF5Z/o1LzXXndeF7y82Laoo5A1JUjRkMQXO2w5sifRS1VsrW0qd4fDGQRXDLHmjCACfIrx7VGW
e9UK4BIbaWDM3HUf6G6A3HbQ772bA64eY/mCtdir+EM7Yp/peQ2W2Gno8NlM62r6DSl+cqckrLKi
A5NsBf48vq1tkNltUaTpXZjKXG+DmKo9NlmNOidk1AhTdcYhjGDxBusL51Vk+0GrXnvros0DiNvP
alSG4zJAEnnP7S5OUQ2AhB37qtVUGeAHJl+xdZwLaFNsn94lUOWAb0vi36isVRuRO85GMW4eUSEm
h+BccqkmoruV5iO7r3BgueXQGG8nkfVvrOso3h+dAJNw/JzcgRul3TXBuv9eZkPwTEFEOJWsaF6S
DLhnPIVM7hFNmm6wo6wf8EeLyKBtVW6wVRavhDlTtdVln76fexwEJkpHIatUd/DpNROwIRPMp4aU
KDFSTf90pvfvxrivzr/fODeUZ9ikN5lL65Xbth6+pBIok0xM1d4bwaiFJoxvuVuSfUhkGYlwlBuJ
BXHTqVyesBvGSTlMaLdiiLG/931r4XyGfQfUO3eAs7uAyPyPVl1+AxX9S8gThM0nlMJA3yaYDwEE
40Fr3G+JHEBCIbQH43wqwMcinKl7QGCcPUS5ZCddChqgRgzcNm0C91vXUNQezEnCEHeoOyd8R6gq
hK+6zqbHxGrxXtS+XRMq+L7pi3KtqzJ9EnUHC1Ao7XcPp6YK9RhFAHNJ7XcfReUSTuBx+o29kYU4
CeeBH24+lN+tk2X+iuM7fO8UCEIgHR2fVDuUe+lR9jS4KTlJ5WX1JvfhAJcjDOQrN/XBJw5y59aD
Y/aO9wFeU2MP3JN7wdvqzqFOcBeGebt3jIu+L+Ycf8o6kJXQ5ume6tapbkXRT28YDO42wTzZcVh3
D5OpxxMOWuArNDWcHLppQT6DXaLFme3G2DbeuHYUr0NvxocCaIsH9I76YxEOyaYxSIp34I9b47TJ
Tg44BHcVU8VGEbjkGxwo1mHFNKRmxbhTE4HSTIS+e0CTfvjWDAXywNSknvLEDTfMumMUh4nZYvkF
BaZE3XZCm+QV+ZgMCJ8sjnLfhO9Nk0Ox7/khoLN5fQrdrHnk8JzvoWKNT1lYuRsHn7U1CJDTUbZT
8l1Ip32uSyRorOCQUIduwsG41RT8G6+hv4SEyGZNQtaJddBWzUuPSPqIM9bfYz/kh3B1+IaCndJ2
azLgMFr4HAyUEQYFWKjhoNhYmfv52VLe7wExVfdlVtAbRyM1BSU5Re+D4bxjxPx59SxIa049tP90
JU9+ma7EecCYsXqFpj05ESfzBtzPCrPFoJA3FuLc+9Rm5YFLJ8beE34BtY17yCpxtD+fcGlfg0rT
YhSkYW/HDbFJty7rtMT/5eZXlsAX4xumsWcLDLZzJU2bc+BXKcF4wMHstyqIBeWhLLJ9KxRk7yqu
+CvG3/RqhVdBZR02Nl6ja+7WOHObeF07XRc1PXgJQSmbow09g9V30HvH4j8yg2DbVd9PFcLqxHis
S/g6VhCCODftqMfNGFQM/qFYvyldshUTdYONiUvOsUp14a/xeap+9gXU9QGW9HUK+E/EhO9tM3xm
2lXnm+mhgNT8oSAhh6MIpULDSgc9xrS/t1na2HXDy2qLrypgDpXJbkWXuQeSBu49oTT42WL1RPvF
mLti6GF3NfFQ7UL5r4MGsWtsG0DCyDeKgtK3YklGse0j4MznRji/eAoj225wUnlE3QLfZZZO6MuK
Eu9obUI7/fCLwI6rnjY9WgHtlK97VFzIivg9yADMB4ASx4r1MAXFEf4ob2V8DYkkl2TfV5k66Nwd
f6JLBMiUHyoGD8VUrF2Raaj5C3UwZTv+g3BSkawQhyqipKFQiVlQlCyM6rvG0HDPsQjspGjH99hi
G4R1EvASRPCxm6LDwEopytTQzRj/APE0rFh51rb32LZWa+mf9V4oKKyNFPlDCXaOxKEE1IQ1b2P+
U56dF9jXAphzzhXIXFEfCwf9s1UGwMFNEcMVBnN3cSgIM0/ga9gTMg7il3qCxXg9gEizJZX/HlhY
8oVqsx0fBN2IEJYGFnJ6tvqr9ihl0+PzlOfuM8tqitEMjmIZJ80DK6t0T9Iifc085UYawQYH4BrM
a+iaZK0EVulqRAmq6zuxBad6PGliERjrem66wQExvUk0wktx6K43UCh664F3+m8oWJqAURSnu9yA
9rKiLc4ZNolz1Aj6xGJzO/Jbt03Jo9U9vwPSDKUqWYz1d6+2/SOzE19hmyvhN0n74lYXpt+olIVb
g4M7MnUqFJRAHDgiBRQYhqB31xXOUwAjhtUvA75YhQCcTLxAwc4f4EVzv4lMlCgKeFhD2yoBQCTz
wAAw8OPGZe8A8aOaGxU4yQHbK7YLjZMfMLstbFttH6U5N28yT/1nECqQYFBlXGzQ0CabAAlpUdpZ
eZe1wl+jdyuevXqsjqhPBW8+AFl34BkkJ6CO0kefiuqHkwz0DSxJ/2CBsviDUlyw0Y3rwHoTsGln
yvMOWBK55cbrwcSJx+RVwIZ30kCPf5M5Uy/N4Opfk2BgkPc2P0ypRH81c73ITII+eTDzbYohaI5l
PaoDybS37k1Fb7jnuXdN6csN74y8p0k9RUxZLFphXdwFA/Rfm6pIih+Y0vHdiBr1RvmkrFY10Jh/
qlBAOcsngflTtDvwOPU2R7LsQeDYs+s1do3Iu/zj6yJeOagc3iWl5Xs3F+6mYGn9PcRpeuc0VfsX
BGMfrjCn3uVDluLYHphTlo0gXiELF7ao1PxyQmkei0YEEfGD8SAJyL+raXRRPfFC0q0wX8hTWJrg
nheoZTd0FC3Meo3cFYkjXiHXUodRjP4ZwuWt1aBcvYI2BjwBBRAdWcvMxM9gNHd/U1mqJwcF/wcc
uuUarTP9Kiziw1GkZOtB4XSXowK3i/uu3asayvgVQs68k5s2ORIHpAbHt6j644iTKige/VSD/kOz
vaj99MC8HA/OBuFzaZXeqARzXUP4vkeQW1yi1tv5Wz/zyLepdxuKlRFlrrVQPHjgNC/vYRGlkSKU
nwjhwxpnPeco8Vp2HMaJg7aNPHnQBd8l4PShiuk3JYx5tr8dY+Fjz2MTOFRLh2yac5y40nWwBfnC
uW3qQB37gWSrwefkezUCz+Gl9bApikT9ritB9KqbcvcbxO3BtkQpZ9O1HWBm4wRrVstJvi+A+z4h
S9GBUsSPV+eSK11xa4BAydgwbYiX0c0gM/EWm0rfUps5e2h8OmcNTqq7ojDvbhgLISRtfPQOV6iD
FIinCsgeuc79XoN3s09rJxjX2qZ6i5k4rVgftD+4n5Vvg8W22NYs+REraV7SAcYOwE70rTH0vLwn
8bYPfHqrs9484+smcdYXxXFAMeZG4IjcwFVWlx3KirbExqxkh86r9HEYAHNtGArfCC2Jd15AcQa0
eQOWfYHNj+mAMgPoElFbefgUCy2f/b5LYK5luXkux8aSO97oet+FkCCY2Ict1fUpiH2uKF+sg3ld
dbW6CWiZnErUIR48Y+WL07HsXjtueISPK92Bc9NvFaBP26nMS7ySsnyccj3s6zaQiHzSdK/DgT41
KOO+lrkh60Ax86acCa/c4S5IKqLP/zAHW2mcfIMDqjXtTVtifyWM5N8ybxofUadGhAlDCQeguhiZ
5lO6Z0E/7YrGNfsmj9kvUGKmvTENyq5joI+2BUAGJ67sKUNo+U3iYFvKz2hsfLyd12yA3TZNnXJn
8b7lngew1+1CV2CBNLrCllXjoHcLlJw8ZQ1N/S02uOJXUMUGhILO+N8VAfT6wVV4wGsks8WvdCjr
CAl8+TtqMCM0lyXOIfsCH0B/x/GdefdG7mtM5D50wfsJ+nca5/4LjKVI0+jgg/2FmqP3E68v+RaQ
UkIPLAtxz0JjDhgX7reMIhQSmCTJX4lr+0jXDSBLJSev8YS8zhweOt/HTg+6jKA6tAD6RvlApluZ
l86O65wdx5ipv6YgflTmLkgrDPr5YztxNCQxj/khzEf/pQo8+1xZqAowlJy33gDz1La1AO7Q9/lj
4OfDAVmD+e+E9ApQmymYsGdtGU43aKUX20Q36UOoB/PdrVh+yNOB/vWScFh73BNXOtMLrTXv3G/9
ID/pJ2hzSlFmJxJ493yUEMLHIewl2A2tLLfXMg+XGp9zNT5qLKSzpYMy0sDNyWI7CakAK+4boCHR
iqLdrlBBsY390IFRsZGbLKscbAqlPoz4DiJ9Vl3r8YpzR/KzHt+5P/rhN49wNaPFl6hT1pPg2Wlq
DGXiy10PCzs2OgAwqVXs+P1bltb1owNw6at2bXObjD17abmkdxBcin2GAbardAhMZj7xrfBVtu7L
1kMLo3Pga+zQGMSJDh9gd8QBlvDveeEXN3DzeBZmFFocxjppbkcSVyDLMZSKVvBheOW2wgkDwqME
fCQ3ANdgM4mc/cBpEDSFHPufhyRrA9z0xQfq3T3Bnznk+xqE0nUs0e7P0XxdGVVZGKGz9jDCIAA1
NSC905iD3Qmt9Dbgbrstz0BJO2bljbUS7pI2Lt4SN29eDKXFWrs49HiAAey8jBF8YYrhxpQARSee
gx7KGCc7sNfItkMH7QC4W/boI2D1UJeVv3acQW4KfEXXiZiuBdssKADmRgeUelBUTiWkXy5GxkTB
JYidOEUjwx22BQPaZdSqvDItwoUhMuvTj04bI4QlK06ct8wFuyURG2n84B7FOFT+ggSy9B51aLKq
QEV7KaB4e7rc617sQJ870x9Gp6kJiiYBg/be43vdKnhV0HhDF3Snhrey5Pskc9B9JhHOzOvAVb+p
b6+oeRYEAvPgmzYAhTH2bHZyO9Y/tj2ggJPDj3nF3SvPdekOM03P4NHeMheFKwfZcGA7ZNi74XuY
bEmcxdXq8iNcUCLMfRQdQI7cQcUZCU6s3viibQ5o034tV4XP024wZ73RS/3qZCYkbiLY3X8iTJkr
AOmFBzS3RWjYzQNl0COi6CbmUqxxMEzJNQfxgp+Qu+fPwIfB1VARVqTvqhOLO/VLoUty5wFJ+UcF
dfCmsoAfpQfsrQVt8d4ghiXq87FGWgIbdxltmydQbotdG/DpKABB+JL/DK7C//5RRjACsgQK+Kyd
boGs/ZsL52VI8z/eFO7wfL/ZFmsbOIPJ/vIAWXrI54Hz4SlMUztSgaUOXSKWrxjv2DooB7ICr7/Z
fO0WswUkqdtGlh4WkBylDOgVnb+uzH/wsLiiqv6XV/7JR8ydLROT76LokwC3oXni/wnQrb9pwgB9
vKzpGYr60KX43piifIqvZ0hECJoobEROWoKNoFwPiSIoLaAeNY3mKZRtf+wh8L+SoLX0gGdaIC5C
ATqhgnwWx66hLVdu9V2Wv772aGdrCGphRYFdRHFC/VatUj+3P407wSMWhtP28i0WVpB5RBOEp0Do
IQL7iKLCPRoiUVXXD1+79FmS+GHsDQ54G6AwV6caVeuRP1TNFfTAkoaWz7ZyBlh2BEa05UmllOwq
rxxO4GegV+413aNvUDNZGZCuVoAdgphetO4pF0i5ufyzPn/j4Gb/92eB3jWgPMHYqZDjth3QRgsz
kMSxgF2+/vnx/P9wZ+5sRJV1Hua2dSCb7COrUdRzy6J/j4fJRnUF2istzl0BJLurK4vS5zckc5P6
6NCuKAdEXKH7CIBpjNYFOh84n0l0MaZVkg1XpMef72vI3F2QioCjC1NWkckHeq5+5dvec/g/aNBC
dZ0l8MaV9TUd8ucDmwSzuWOLTvd5D1zTWMcoqoRrUusri+r5E/L/bwgLyn9HgPHDAmB7XFrXL0X2
XcEqAVY5eNVXRsDS9WcTxwBbxcqkBNKhzr2fTi/IwUsBv0AMTbZhk5JX3sfnIxlnz//+joIRn1nV
mEhCpVbAjgiA2nZo7JUPw8IbmNvREcnEwHpKy0j3KHqndCvb6u3yHFn6y8///mFpqaCmYxmKlJHv
8r3p6m3Ws2+BuOYU/XxPTOYa/Tyl1pcFUZEB1nWHkvsmBooVJVvIRibnse6Fs0dOInoFeXMNO7r0
k2afUS/uAYBOEaAWZ/BtwXSM7iz2K7BvQ858+aktvZDZyhUrCMiYrU3EyHAHjcwJgUFXLr30188W
rVAZ1auJDtHkvKDitZrkMWf8ysUXFqi5PN5Vchp6xBBHwdm/U2Gcqp+u66x5eON1p9S7tjtbeD5z
rbwpUHtrihCqqQIQ4HLYWpDQLj96fl52Plkz5rp4J4UUpQOWLJpohpDNDFLnEEmiEXBs6DsZh95A
NDgchBj5SdSCH/LBqw8BwExHQtpgW4dNt4dKcNqqIXF+SUMYWjNeeusO5ly2U90zKVEi69EjPnAq
kAIgYnLs8rjAKRtF6TqDFsaTQu+mhGGA2dR/8gS5lmm28I7mwvy28gRaORUCudCyXckEjVivXYOJ
/l20fuTlFIAzS39efpoLo22uvpdlj8kyTXhRelozDTUq/1Mk1/CwC7N/LsBH4p1bqVgaiABOdfPX
99FrA1yNo9YwULlL0KhBJ/Jrv+Q8FD8sZDRIa1tWuNeofxX+3k1Q2PzitJkr8Al1E+x+Na7twUfw
s4o8CCogrlwxffC6zeUfsPSwZmtKErpxNw3pANzIrzj9ywx/adwQiL7xvtGQURKA/Ntrm9WlQTZb
ZcCgQzA5HU0Ulp1exS1H2qeR/6iw35Q6BUHcdW/zMn25/NMWtitzLX42pDX6AFBS4niztgCdaBOj
Wuagx4IYFRt+bQjMjUVD6etQ5bqMko5vUTw8COsfZcqvrDwLi9pc5q8zdFy7poQeNLPfjdPsCb+G
nlq69Gz/MJZOAbwaBi+od8GzSw1DwJBBXsXl578wy+eFVKs9NQpJVcQoFCNTfGhieavRULt8+aW/
/nzbD1NPM0QfpDzuonbk+0GLDYR23y5feukvP9/yw6VlFddhqBKEq1kEZDJejlto2chuyEly5Qy0
MDjnjBJoGio6tfkQDZBtCKs2aH5Do/EDSuOVdq9ss5Ye0Wxy57YoQ0g1VITspoNXht+9Fk2Dy89o
6dqzuYy5605jikPMANgTQnAQY3jlygvbZ2+28zepCrtaplj3GiP2anCGlzoN9RZ5CfKQVubaAFp4
y/Pi2wgJAqicQRdBUFjforGcv8DVgEKS9vPD5Ye08FPmFThgnUukXoVd1JfNI+sR9Yqgq/WQlE9F
mFyZZgsvYl6HC704z0YaF9EwdjcIbH4Jqv735T9/6dLnn/VhHiCoq7BQgsBS4NoV5NiIV3n62pVn
k5eauBjHGlfOEM+T+NDb8K/NXff8Wz78zVUAs0dluj5ycnNqfLQzY/WQtfbKmWvpkcy2+WnDRTkU
BIOm0wfgW9+9WF1j2i2sCfPKBKw7GRKDsj4KFKSayOKdwP9y0mzlOy8Tu7ImLI362bxFSE8jsDc2
EUQhMByNB69qfqD/eGXEL11+Nnlzje5pgsTUyIPK0m+CPfStK+tew7svXH5e7uKTcos+xZ4oC1MI
LiuowIuC35E49b/2OZ+HkZvOsTBYT0nEZfMdubsIZobm1Q3rl8sjf2FJmNe+mg66hw4xdpGXjc9D
Qe9bxnayLv6WgfP98i0Wxug8lTzIYatqRo1Vhz0AXArXlNlfvvLCBo6fX8uHyZWiOZoycL0jS9vn
7mzNC/qnNpn2E1DPDhWnwIOH5vK9FnamfDaRwRoYUCVkfUQlSVZjP+5dOmDzy9P7xq1PFURgqzYE
Hhc98eKLL382u3FGC9GQsfh9RKVrJHJDlIlYsdVQAeFw+WctMF+hPv7vM8ydAd30qWkjje/crVc7
4y11e3h4+jSs3mwqyNqYR4h7dL5BYRdOtCwMmvuk7uAjIoCmU3jZEh8NVsA99kkJOaZFnYNtoEfJ
f6b45t/35NwY7olfyXXGJ2x5fQh9Tq5qlQBl3at2l3/L0lierSXtCGvZmPt9xFOkvmHav09D/LPv
263TqCv3WBrMswWltZQPfYt7eMmdKE8y+335b19YSeYJ1OgqBXqsvT6quxuE1a9iG/n85+VrLzwX
dp4+H6YJFaQJyq5pIpGxCtLnchw1op20ixQ2HKdPSlfN1x7Pv4kiH241pX5BuRj7KEcIXNn99Z2v
xReTecp50EOGWFNceaj/WPa9FVf6QQsvdJ5unjoV+kv1gHk9ZVvCbQRa0MPXnvtsyUjBghyaBB9Q
aUGycgx/QAf3oDB6NjTxtl+7yWyNQFaXBPE6i09lWu4bMsL0Qe4hIjuAwH/lFkuPaLZE0HJQEDUk
WVS08XSAqo6dYMS4duT/N2r5k1oWm03blIclRMkGb0AZcTh3cffIZYKxhMB+ASeaDeD9VsMWTiNI
kIum3ukRwlzPVfpI6QQoP0Pi9JQgAxN+DhhzYq2ctbROsCbCd+/abhyvbLeWZuls9ssUCW7hhE5K
aMIYWX9KoNLSOgfYwbyvzaB5IHUJ5X5ep0l3ahRi/ooKNhCHTNWVH7CwFMzTqOmYpQpRlX1EQPRd
DaW9kWn4KpEutInbq5ndS3c57yg/rAK88PAdcPs+avIfTL2m3bhOwUdVT5eH/MJ4/Lez++HyrkhC
QE8xYNDA1P3vFnnaX7vw+bV/uHDdJGNmOS6sndusytcSkfOXr7z0RGZLAUD5TczqqY/6lsHMbIdV
5oQwpbZ3/RhcWeaXHstsJYDybSIkxrsN2fCSgrtZ0f7l8p+/MO7/ldx8eDBIZEwyEWCR1EnzSL1w
DxviC1wSVxaYhb0Vna0AMNUgQXciFToJyJfmYVTH8V1OIbaFQe5dTvk3uJR+MzgYvviiZ/O4FDRF
px32GlLfqeQvD+jXLjxPZGs6pDr4bYcLQ+hK/oTyWmV3YQDNw9doA2OIS2CnhzZilUMBimjFxMpN
kF+pAC2MnnkAG7J7Ea5H8Zer+sk1L2Gvrwz9hWMkOf+iD2OnGEOL9OehirLihxnVOi8Q8CvJOkM0
M1LPr9xlYYSS2dQte6SPhG07RC6MEr28ofDMefnvy8N/6dmc//3DT8hQudJIvOqRQl6vQgSQOq+X
L7z0bGZTFvwFZ0D3t4+AFz21WG16Wqzk8LMtvE0fX+umLf357L9/ftg01uE+ahAAFj7D07Il7Jp2
4t9jwicfbzKbugHvBp2NfRfFOkaqr9e2ChYouGBaNnhreNSDTV92YjP4Z3o4qumI35SI1ELEcraR
TNNDeI7fZSGc104fxggG6bzTACrFS21gQhs5qEw5gRwNVtbkeNYj/7ENXLI4diu4gnkIyqknbrHy
6X1b4DRmNDwGMhkZkoVrmFa88M/ll/XpFORhMBvIxgFKJg6xCLYTvp0Z4mrHvo7YZH8mpr/yff50
GOMes2GMjBnagzpSRUPKESHlAOdi3lPYpS//hE/HGy4/G8iIpxz9Sk9FRGJYlTviPSNkNopZ/gwn
2V3Zgnd7+UafDjncaDawhUDEjQKICVpLyC8NMpe4fP/apWejudPSESbFQbwAgaKj30n86/KFl97v
bCjD1DVMEyBSyLgLcMQPCgtFsfbMKcka+axAnHi8fKOFlzyX7cHg5Fno/E1kQQchjj3ACLdR1xC9
C4DocF5yZL4eWwaHZMRBH1l77jnzUoC2w88R18Tr9Q7GMuiPwy55gREv3k/GLR/g8WBb7rniAAGv
XRcDU+uJutO2N0AfpE5yTYX26WOGdXz+7Q3BigkQYRt5QQn6UNg+t7p9OUMWequ/No3mcYVYH8jY
BnGLe8B1lfe3ItWvCJi+kl/xr8j//1Y9Hs7TCoMAmXSOX6Oqa/GsGjd3txO0Y/Dx8QrB5JJTKNpz
KmHq7MpdN1UggKBS9CtF7+moJIw6AJUBAzl5xXOC8LKj36ElXJLWXTHr+Ntm6JNHO3nDN9i5u+0A
z8xtZRRdsyyx4NPU/NgJnDtgCNR36B829wzn7lf4y6TdSEvLv17bxajl+dmhq4b+Vk1hjmJV4CCx
qhF6Eze+v6NVylee7DZMvWUkHMJN0vWAVeas3vGJtzdstMOxjyuZroqS++gIkUm9ZhmX9+B4lHvk
F4Pr4BfhViUJQsT6qn1IUmLugzitv1RjxVIyGy++dVEPUdg6u12yBdJmlwgGBsE1+trnBgtwys+b
0g8f9370Rz8lKKHrgeTeynUgj0BLRJ/CaRB7EJHgBTM9GvWBKe8E7bMH1otpHyLF7bHJvODWLyrz
enll+LygSee0yyZ0AHjqtH+KXb12k3oNnicShAATSiVCB4Eg968hyD+fhvRfj8eHn534VgbV4MmI
Og54MI42gAkVgNpmxDv5nT9cWVU/Xexc1Jr++3jLVJlszFyLMEHk+eUDfG9ma0b3S/s+OhfZ5HCg
h7pE+K7O07+WOO+wpj0z/5oa+fOTCZ3rbFJmAB0ntYwKOJCLLj4FPH8YOruv6vwxVdm2TJp9Hfs/
L7//hZcyl70A9oTK6UjsKU6bDYz6sBMlQBfAxum3+8u3+PTL7NK52CUhiSgcVY0nUY3IS+/EDpAv
duWzvyCTp3OxyxgghsZLOMKpwE3Z1WmQn9BW65DbBnd6E3D4sAD+KjYmw3q4ioNz2tcwkpBvGrAB
3zrkGB7Pa2jkidp9Z64Ls/rl370wtea6iDyDbxBUzTIqJNsNZbyqlLNqpFzbih6RbDT1ZvO1O83K
rUDBhaCXEMhK/G5LfQ1MlruVsJwCW3jKuuANeL9rBPKF2TV3oTlFr/wKgLXIxG9Nu5/aJ3pNzrkw
UOZ6ibb3CFJQax2JtLgBmuLN1mBxXX5ES3/2+d8/LD42C7HFmlJs9Dv50qX9E0nlb7ePr1x+QdFN
55anwBNtoEY/ANkIH33Ph/GngXF1i4RRtpFwSz+7kw8Tau84W1F1I3AAZX24/NuW5vD5eX74banF
SasZ2zJytfiLch48Bbl5cFDWRAqu+nP5JgujeS7GcivBRjRVdJRRukbJAQmtyCQ1sDgSPu0mHkT+
8HD5Vgvvymf//T1eAeccnxAKSIpuw7On2p12tb3yOxYGmT/bcwcIj4SfKSijMAfMtQW2YDMCNHH5
L194E3NRSzVQ5cY4+p66ov8fZ+e23DaPbetXWfXfsxcInnet7gtS1FmWfE58w3JshyAIAjyAx6ff
Q/K/VyfqKNqVqpTLim1KJEFgYs4xxwcbCz1rytvRB3K0+rOsA5pefr4201E4mEy1Dd/eCYTSwjZ2
bu7pORbx7Mpscukkzq5QBjW9LmB6sW5af03g7u27KzrZMa35lcv0y02hbZ4LXJIUQKmCOBb6SltA
NIc872egH+V3o1sgIyG6IUxpezV2xqX5j9DZNs9lLnqqlaN9U23qEp1gbRsHnbsz+ubPnr5zicvE
ASpnhAZgACQVzG6DdDulPvYWeCYXOYDXV5bRCxftXObCTCytDuwI15aCh0ehyNxqk4egt1c6UbeQ
e/dXTujSGx3HxQ/TCWwswUaGcHDdwl4p1F4SdRxhRy6+k4IuDOFfy4leeqOzOTmFlyu8MDtrXSKw
rcBgRHNZVOT8dZDjE0n/KJzH/T+bHl1Y98EFRRGkkl+h9wgDAN7hcnZl5r8wn9hneYcefefYSSIc
rNEo4OUmXAS7Kzfiwjx4LocpkZprDYobUfrsCWYvTpS18snq02txw6U3OHvS/Y5VEHw1ZGN1AcAJ
sA+wYFh2Rbd56eBnYbgbWAqmGShvps0UOoO9cGAc2rrXZqkLcfK5EGZkHeMwt1MbjCAHZnYa7T/V
+KVkEr4d5ujMrCwQczTlpotuUOzKSV2YG8/FMbwFBH6A9eoahibLwe1BSoGZKnjaX2gGy7c/WkXO
FTIWbTNYDwz1JoFfdJK1CkXz9gCy55ujvSs9UxeG7blEpvE1tMFdgxx5S+9dNezyIfuz5ftcI+Mw
3/OJ3wbrxFIYVSTMCwIVybVZ41Koda6LgeONINLsyMZg2eNgCfhcV+JDO1XcwYMRxi2xUYpVMLbL
LKNXJt8Lg9k6e8rhddZkovGmzQDbfq5dNHmLZWFdbfY9Lt+/WKPONTFU6ByN6ZjcjUkm67Qz2bKz
WnE7epa993lX31tD5exKGDahGOMx72FQlDwRQ4pDOxB5RUp5IcizziaEPgBAHuFRtdFsQB6vjuGC
ECk4ZHNYCEtkeuBVdyUGoMd54FenfDY/tKQtA0P25toKADcxngMTroTOEDoKnhYF+Nm5i1aRbE4a
eGN3cKTtV4UdYF+3p1jH/ZZsWBlEuNPsCFK81sV04QE/V8WkSQpjTZBj1kPtTSM8lVz6BJNyPyqK
zg+xlthl/Pun/MKQOtfIWESPMKQtycYuPA7rxiqGJc7X3mv/bPU4F8Y0jdfAesA01+VUezNCOL/z
Nai3VeWXf1TBM88VMjqBrybMhBAp5hBhjU6/0lNyRSVzaWN/LpNppAEpYlkk6350PqrSmHNjb5Vf
JjhcuL4VjQNfwSIpThsyM0fY3MFyWef2osw1soTFn8XCJw3bD7FQacBBkxnjtIHlx4y2Q+T7+8Yq
wUm6NuAuBEH0bGZxpDDM1gRJh6BJYHC9sIGpJHW/wy4pREfC/PeD7dKwPts29PAzJGjUMtd9NsTO
lL9XrdgDVrWHmxi/cq3ohUnsXFbjVL6qUubUmxQ0WgZxam3GhaktHZo6h0WJAUvD78od/I+GVWAT
DaxYy75nd46Ugwhl3vdzUF6slR20+KTKJg9FP/VViEZb+eJ5bb5Pg0TwaHQNG16kOfwRh877/vtL
dGFFPK8r0gE2upOFQI6Ial81032qy2tB4oVn/bwCAYtWZPUyNM8dLbXiFi3SIay37yisMa9Mp7++
weS8/sBrwnxuFP1aoIa5R7oYHJ48H2G5YviPSZDRKzf50vscV44fHogk9fxS8rraDOj9y0i2pbC3
rHI2hyrsSmjy6yeCnHM8p2aYMj5xiRItXKaUji2ibmurfCBwc4W53Nvv7/ev38Y8rUs/nEnbehLm
oJC6wmJ+bZdwOTZSax0UWI0EuOehIORK8HBhZJ0LrJIuKPoGastNkGbdTZ2pacG7pLhy5y+MrXOB
leDaMlygzDesLZapnzxITkHzKb/8/jL9+oabp5rfD5eJMGT8UmASN5rWcQCaZAJQgCQxjNyuXJ5L
J3B85x/ewUxbZAhGTdYU0JPBxPwE10sOfMjvT+DS1T++7Q+H72Fh67iko2uTOvke/JEgRpt4diVi
unT04///cHSfw4U6gPndZmCBvcp8Vt3Al5Df/v6zX7AOMU8lpB8OX8PWFUXEgay9oJNLR4AwbBVD
NU+72o5RqOI3yoHpKjOOLXeNLVY0KQQMgc0qJINRzmwBvpjoZLGTls6eGjiyPvz+o114fM4FWoZZ
0k66lKwHROK8DMKAr1XSzFvo311x5fwvDY2zeNQEPcH1TCB++ikwvjJNoMBzIIWmLO8+/uw8zsLQ
GjZ2aTH0zSYvD7lnRcioxcSEXWoJC37zyhi8cLHORVrAe4mMCndYg7QCe8H3ckSFHHl6v4GRZNdd
eZAuvcvZ3DyMlCmQg+iaoPIbMrvfWXy8NapsXlewP/Xtr7+/ZBfuyrlwywECgfTJ0Gzg779F+fTG
R9F3cOore+xLhz+bDzrPQe8GaUc0LxnznolNAKoRKAvz33/6S1fp+LY/PFLSnxgLTGTLhXZmpCzf
YZyF5Vh07xSmGFHtu1eekEvxEDmbGyCUNoouQx6bvugvw9xdz4dVuzA3SR/qb+6Dfe/u0wPZJhu6
vBc79vhnDC6TnIWUaWVlmYLEfBMILm9QdtUwkJ3gQp0Mt1QE4soG43gav9jAkbOYkthIddtVg475
tHxKLHoYpms9D8cR+5+HJsHZEEAffu4wVQ9ocoEELqCvPRhGMIW1b100ywM3kM9gwnfNVuK0VP7q
7c6GRDAEnrBa+JUMPRBOvD6oIUOddQBWwo6yZLqpimFm0BqBZ7vuEbxGwKOEg+9EuWHBRTqNPLAk
ajjLEs+6Mkx/fXVhVns2TPtGZRCYl6BkpEtb0jnAkFcO/esHDKXOnw+dwn6+rQBN2ZCphD2vtQfw
Yp349t3vH7BLhz8bF6md9nbTTu1Gaskjz7QexwKEAFYYfxggnq0KsEIqLM8o8AbeW8NxVyifJQ6f
o3UwhDn7lbjqONZ+NSjOFgbW5yncfFDw0rR/s3L7qS/rNTgCXyZ27UZcuMfnpG67N6Dvsw1Y/Khx
bkFrTKW88ukvZMnIOaqbalt2OYE3jrKat3rKNkxnj8jNwbve93eVHm+tVD/U0pxDrlWGf3Trz9Hd
BmfQVcuj74w3ztzSXMu8XBF3/KN8A3ClPw9cI4Mb9ZAcO32JAm65GSNgq8iVK3Zh2J4LIRsIv4Ux
6nbT6rsS9Dmqvhb26++vy0lX/ovBdC6DTIEx142LpaBtLSOfpQYJ1jA1kDGAEOMMLRdV2BvS2lZN
x6KScwZRqZTvhXbElUD1glklORdIwqMjKzmpsQvxX9vstswOrt9vIe8KTWLOYUl8k5VirZBy6Nxv
xPo7QP7vt+H/pB/q8HmSzb/+B6/fVDnWWcr02ct/PagC//7n+Df/+zs//8W/Fh/q5rX4aM5/6ae/
wXH/ft/Zq3796UUsNZo7btuPerz7aFqhT8fHJzz+5v/vD//r43SUh7H8+Odfb6pFqxqOlmZK/vX3
j1bv//yLHlNq//3j8f/+4fEE/vnXw2smXuV7hiHyebj//ZuP10b/8y+TOP+AWNjyLA8+/4F7fEL7
j+NPAu8fcFZ0KdJY+CX79BOpas3wnuQftmuZASGe71kwD8bk2qCbGz/C0UxoGwPXI9TxHBdj7P99
tp/uzr/v1n/JtjioTOrmn3+d6lb/Hqme7wYUn86mPuIHy6PnIxbkwTKYBkMvsQEMIpn16XzqRhIl
Rq5uUru70UF1B90f3ztatGtM8xStU5CZ5FPiPk0wME8hPsHUQl4G7aO1igbzzIGRVm8YCUShTbYk
bfeos8zcttomWx/W3GE9cXAePbUYuhZm2kZQveT3fe51D1QXpAv92ibrCbmaJSTLswEp6R0/poNh
3bi2GAV8SoxbGADzexhbOfMst9NlZvZXcpKnLPDPF8eysJT7qLl61HbPjcecIztXCqaXCtb429Zt
B6DowkETY1cxSJrTyezg6MfHA9y2F5qCAdSmZnOX6zQJHTgezdFpWyzqKrdDmwfjPfMSPnd67c8/
z5MDKjnzez/d1XB0WjSdbaC7sQfwEEy0WZ8Y/b1MseyNp+8adVXH8nN0jMHlEArfMMf0HApDlfOi
qQc4pgccwbBwJnzx3K7cWpwtyzIxFhPJnoFsLL9OwtkAqKUi15m6JfhKZVwnFWT1k5XuHL+oF0aH
VK3sXbrJgvT7D4/T30P2xyH6H3fBcxyLopRkORj51DyvvMNEcqSyYpBMBnkN333AgpqhbWDqLLpt
KZBIrLTeu11W7CqcDCihJrsbC/0KTEowrx3ahgacpsLq+KvAMR18twoeu7yPmtrv5s0oRMxzksSB
6BKgQuV40AOpVioIhoMLwvlgTH7sj0E7566wb39/emdOW8dbAO2zY/uYBmCuj9vx82qHpgLfGSlx
FgZXxJwR3lgLXZhqVkPPdt+0LtCjHtT0oWnUd8igwgVATs7OKQiJpMmc2Gv4tIJVGshdQ/cOJHux
qccgCxtalDdUY8R6OsjvDHAiBuXmG6hNLLAqTFTtbLhzjB13UWMbVD4ftAo2GRiuENsm1ypAZ2E3
TtSlmAcBrUUfFzBS55nXtLIdCtuKDiy+cl2mU9hWFrvnNc/uAcSYZumIxHCfOBGsPkGXHL/4TZK9
g6Kxb2lVPE+kTOLaR5XKNBJrw5POWKNv8ppY5VTN+PGhx8d0qIMn/shYct3zR8JEpOzaZdUurNTs
4xI15qhOhy4WRl7NT3OAy0Ba0kzYGGsG1y9Mp0v04yZoveuGA9pKv6Usy9afj7gcZbCoytgzvSFk
1ShuDCdtbltUFiqkve9NilYl8FkysPQwD6AP/JoQ91Rb+PmMLNMlHlpdTLAS0Jr68wijVZAlsHrv
Fi3AEVsnI+OigmYxagFqe0Otc4wEpvO02QNcB0Vo1emFLYthhy30fd3Ox40OrDpyG1LcapGy5RSk
7gLYtnVZ+3VcDbVz75VZtbryYBzj+/OPHQDIQ4gdBCQ4t+GEhLimKMS3CxDn5A2S62aYGt0WTTnB
rKjadm34bf3I3B6CEjHdKuo+1YPM8AvyW2KY1YwHRrJl7ZSBmjCWL4q0M3DlAcsx+p2yewZHeHvO
XNwN5rnl3CkAHAx694mOdfEmOugw+nSJZIH5aAJHHCdA9fz+FM/yfcdHAgs4QDOE+oFt+ecLzJgV
Uwm333phnZY9AEIzbj0GxY72owkTa7+Jx1zKQwXZ36prijHSAXwSxtS/xSpdLSrp9zspTNTHr4T2
Z/W4z48GLpEDAidFmHJey5DKQ2+dReoFFnt71RcCeOxeN2sG67RIy9zawBBsZRm2WqajbGcuUtEo
pmK/PIgkEjCMi0mIFr3ySjbK/1R2/zQwoKX3HJTEbaxdYEcfF7UfUjusrxKsZapb1BrgaLjqeeM6
U8jsl4SDBZiIsAPmgZWtivoWpbbEG58A30OXWFWsXJaj4lYc3KDuljbosqHNTCCbadDEmqAxR5Ee
Zu68CEk3PlHT/cJssEZMVLzivvLnTe30EaQOckEQxIcVGoaijMHHsFDZfdFrsqrL9MMWvgv9se+F
BvXwdNGymFmB6c1hkgoQnfZnQBDzY+vFXZ6jp4OStg+dQME9uaueWXYYrUqAu2bsUwwfwEp5DA6y
BmJKvjuqfOGoHysa7Ntugv9mBZKKqVic1MSJk7IyQumbztYbHJAe6cjCZDQZEGUVnwMdDYg1g1Ka
eu3ME8KZB1l6YB3e2ima90Ab+0RO63ToaSTsd9dSAA0Pz8Y4ptuuMJaZ19t7ZzqYgOMA8gEQV5OP
iMhheely11qAiXoYjHV6Z0lj3wMRTatGRe2YwTWdYseo8dYOMGrQIpE4U/C7wuY4FGsvVdNscjsV
FQncElmRLdBe2IfMwwJm1RQtklbYAFAZNrD6Dzmb9GxIq7CbAFnLugy+IghepMEfs6b71k9uEreo
8XS+g9M1g5BbQNmAGAkIWP2a1OYsy4QKJapC4HHi7nGyQ3QzB+35kTjBN23yeas+qgQqrJQizz7A
dZ2a7TN30WKqOnsK7TJ4E0MdmoIGYY15POyOQy5v1BJ4K9i8JlMEPls6o7VBQ+mQ74PVPJGypksj
rcEMbNwwoX0VpW6O7ToI8CuF1AYb5RNvSShKe9OR/oEwD2qXFts4rwq9FpgUm7evrA/Wbm7Fk7OV
Imoae5aYmRUhlV7GIBeBnZ4lO0/6kU56OrfH46AXVWSk7QttSBu6VrfxRD4hRAfvrw1Cg7kyZK4A
Pt4MM87lvAlAdTONh8Zu+9gssyOCw/qa2JMZZVCQmQw2Aim7HUdHgn9CbBAf1cuYTjPVjchLN+mw
VHlHY7MG/N2t6h21h2c0ItlD82bbI/pOnPq5gjFt0tYvma23deUUMxjxPlZm+qI676kepxX2JiB1
OwW6CWQXAtNZqfJbmkMlVwztcypIN6u1D2oLJGdAGKNTFF1DVYBcbwVHtRnJDfRNFdqPUBwHSqie
wiQAvb5BKKnlsAGYDIBCdIUzfAJQYTZmNjlh4JIHZM8YemVhWwfepBdO0K34CkxgX3fLUePjozE4
jxI8lstBx7CxueHKk4uGYn5o3emLL3L94KKrCfb9MzNBv4EnAMwMvkgje3ZsJwdQF7Bbt8RWoXHf
EKIN86lNd4GSBw2Nacyh07nzACWpSuU8gbm5Aga1WWSAmcSDML3XYkfAFP7WFqABts3krTPEjlvL
m9bgSBuR0ad0r7WdrcyaNEuZGORQNXSMkLpxHhpdzBH6wYQn1fWyPi7iee0+mMeJCPOGcW9nqOXb
tPDeCRORcHn2rRpukxrezm4/sHVulXAFI3fSpuOzQgPaxrfVFAW95X6BRWEFGlCutonZ2U+nfluA
MeemzspFmrqg/ojJiAEoNr+iv21rtBxt/yPztmDSV0DTeeQrqSo88DWtbvhkiE2T+ODOmNbeR/dK
nwT17Vj6sBAzmudGarEl9fSlrHLzLm1tcuexyo5Q7mkXQ4I+g5TeMNo3ewMVyPkk2CPiZvC0j1dv
NMfXQPh8b1f2cAiAvsBuNnuajiuXSKGMxaoHc1iDo17pibfe8wyYk2bbfMwJJgRwyp0+r2etTukt
cB0x0KpJyI7Sf3eoDaDlzW8wiISJCnMeeqfYnWJut3WseZdOcHbyupmb1OW6M9p6O/Z2vTVEbHEQ
GENq342Yfu+bprNi8IDR5QTKL8BDUZ57xUNlNfy2zusjMS6ft5Ppxr3tGw8QTYC2SB+V769aaP5W
o1GjntiQ4Fn32R18RvQHPKyWfdkkG7BOQXWlBTb72OqFEwbrbrLYUVw5qCVtRQ0wBYZ+LwSGtZ24
h2mo1LLjDTqxJw+LHMuLh9w3n3zglr85mTmG/ugNB9/28m0K74iZNEYJYLWndkFC16AtNkAy9UXU
lwOIZNW0FR5m0wx0w1stpVoHo53PA2mThcbqBorgGLW0kK9oPhWxj3gMwHvNH4Auujv9P4A8XcSL
ls4qBpJWT5Jmb4uy2fegKSxUxuyQBRNufu6IrWcEC5C39IHSqkQVqHTnLKn1AfRwfagQD6xJZj37
EwhvolRBzKvUvxHHL6fvynmQW/YP/4FW6iLG/OBG2ZT58B8oKUT6Cd9XZPr7C/B3fYyHxIxOPzBp
boSpEkMMruQIO+Vq3FK0I7WhChxAw3W6Of2fxuP/+dN/v3SKCk0/fbkzgnnaNObBE1hu69EyD6W2
OPzjW73iuQ0vuq6vEQscLZxzf3YKKwtuIpaGwUasEB3c5E5174GJtGtos0UnpsfBO89K5Dr6NKpS
UJ4NNah9zyBF9Aea3QYKSK4KMPtFjl5Utzbr29LAmnQK8oaAfyYyvKoA4U0buyGpyq9GTnb5JNF9
mmMgElg4xj38nhe48BYAjcKETq2Nu9ybXry2Bg5hKrwHavfAvkLYiboIlOLEl4/2MYTo5MG0HwEt
bG5tx5lukIaeIULkI3box+Qq332+4r0vlwUiAQ3fnxrYaAvj3KfuytBY9jsP/aaWctI169zIYmO1
wVMjxNzzRRBmZV3P/ERVm9OX04/N4+/4ddWs03LAkofFrSvMLJxwPVKAKN9UUlst+r3cA28dkO3R
DNZz7iGmqT/QlOvvKyWXSrnOfTJ2YeGMgs3g5ApcapBajxRK+zwd0/t8tJvInD5nImWPwyFBQWwu
PTvdIUqWMXYo6KntXPpIDHcuDWD63IDlKEtZJWQtlfU2Dd0MVWd5J7mPiolEiBugmT2vQ0ZzjLO8
uWsdyu+oZwGUNGgE9UFNsbUZ6EwMRXNrDt5j74I07cm23qA5t9/V7eM09UUSNvDRjVyrZfeWyjFr
GNINC6NM49N0k6jsA/Evkket6S4Ur+5B4qq3/uQswLHEHquiyTpxsERwYfGYFT0SffloaDTmSAfW
c1W3Io1+tGs9HZQmH0Bsf+9aK9/DlKmeOZAEAYsZlEDhBMib504Rd6VF1gptjPemTV9SAMpQQtPZ
0u2se90z9sUorX4GmOPdhBTrDHBTBbgOuFGn965Mq4b8TKkoJa5EtNy3zzLfK9jhQfdtdwjKfX7X
J5yEpcDO4fQSIpnHzz+3pDRjmBE0txAMt/GQHnsNW7dDfMnHWLBS7bIme0f6p1ucXoHnNsXZIO2V
Mkg/kxp9gli5grXlD8Zc1zmYvBJVCZ4Ud8Rs3a2uYPpr+lMXZr5ZrIQdgU2XfZHuu0PAA1RKuEuE
jdmB+d0QWTpujJYdOsdCY1iW7Wq7M2Oq2u7BxGcIRxtN2WmZ+LB3QdfSKaVUFcFrqSz33YZu23MF
gr62nMxZjdXi5hbW68Ndo9OVe1wfuOXmf185oL6zLXCVHhSM2t2bI2ERnKRwY+jzBFZD1Dm8WDha
2jda+/YNqJ5vpwUVEik0SGKgPnSgBK+kk/JFWfXlky2GQ1MQa253km/TfIVJ3eYhvrElkEhhTgDb
G2Cc7fWPsI5vdjUeytD08MD0qUiWWU70XSPlHM0OwbZHlO9pxkBGxhfH5ofP/TWarOdglhwDdTx8
4LrusxqNA3YrihU88l554OCPXT9fdEg7RRBs1ug7QM5sl2cdQaNMmq6aKng3dL1m7Rcgb7KvTeKK
pcN4H3lV/S6q0dlPA09iwGfTlUzGe8T0YidskYeIaran+59T8p32kHlr+lQHzngDlbDAJk3MTvlW
RHFWSFod5iKvvsJSaFyarLQhSC8YcpagyDj24MzpwKwZ2K7JPMUkPwsyr75F3CEQnvTO6vTyNDxP
/wc7MzTABiCnVSIZVglwXDP4HzWIO4buGf4UuCZD8AXWJ0Mv9XqsuiLCjbEeFZ7pz5e10uK2ScVt
3/de1CS9ePjVd9jJPzqF9EBixRpstT6cWFjVbAZcdpqx29RUOyctQaLLUX5zqoDdl3vrGHwBJZBu
7FoAaovodDMV2OylsjB3RTU+csuwDkOQVAuFTXlIKC8jZXj242DIEi3sgEj2qikjUJD//u70093n
3CyqPFgAeJ0gtLKAGTyN/rzMh5jKSc2ZkvkiLXiZz0vbQQhyTMXBhMUPqzbPYtEnsALLi4LEPSzk
EGSI2sK9TJm5RRn0uYdyfwlmlbcrysbbdTqfVsoSO49ZnQ7JyNUik+0b/AAz5LCwFd5RoGdbom7M
CgUXamfgx+WVujn9H21rf51TGTZjtRw4KMwFqjF4nEDbqgxVzFFeILNTJnIysQWRFiwRcyAGQrOo
5MHxc2wZOuxCSmybo8a2zC0Sk82d46sXbImhHa0bJPUDL9Q5zCZFMh98d7xJgCL6/JIlCumBY+IY
8YS9I874cUocy6nmC5g5RSj+6vsBc9WsaHIOYDVf51M/vsiSyNnnCMee8VYChjhDpgZYkqr04ZmK
FISrnpXIjJu8Mj5IAd65kftkNzpZvQRGWsYjQzlhIB7cGLhthqpiIBED3bUwBgdeJtA9hT1g4UsD
NZ8bjzZt1Ct0Q9OawbwhRa5hzgnLZkIH00MgrFt008O96T1H0+7GOS5deWd3awVAbJjW5Fs/YHvI
oUNaV57PdtJNTCRQCmtZEscNRcMQnPSe2gqbyfgzQQ/2HmbraQr2InHqBTqUHBgFEnEzoXrg2y7g
mb2CZ3JreF/s7qMrYPQvfbafzIouirzO5/kYAO6qGyyTJpbC+WcWzyBFqE8FoB7+yKE2tMTCxHBD
qV3Fjnncy6eDuoGF6sZHn/MeplpyTZCHDk+xQurBDKS3+KF2hI91sE9nZt/1c1nR8UXINGwKsM+0
ch45oBrxBLUV0abeQgXb7MoPYqj0G9IHoCx3etvbHhZ8wF74oXUADEs0+4ZFcIKULbhRVSZj/zjd
GNoQMyJskLkxHkGClh1CN4UHElhxdZMP3f1nTYsC0SjdNEr8nB8mW9WYhlCNKaiiC2xRx7hHrjNs
SiPG7aGPuJ0fRuo49/CgXiAMNdd2TbCtt7IWmHqerJjfYLk7XS0C7fi2VsC8O3S8P0WdZIKz9Gzi
PCxyIIPMGhGt9nJ+h6IqwI1UTHPemXx2GhCJlC+nC9hPyt5KHZjAZ3A4sBawyPhcfic0BQGvPdyV
Hlwgi6LqYkjVkZalXKyyqnOTTc7UDPAQWOJkQ7Pi1A12KAQ8QdecozA4oNJuoIVejPa2NcY75qdd
ZNVdvQDbtb51zCMacfK/d8dXE9KQsHpp6CxACmIdJLjzbVKvuroxbgYi3hMTebiJmcN6ON2mUw3s
c+gkapBY5Gs7PB2qphY2o62fLFPbGl8mRwezIdAqsulAvmoI78Y0JVCOsnbvBNnaRA/Ms5kgv85z
eZ8o6w7sZ6AY2oTN84laz6PmG8AwEXsYwUORTGvaQ6g/tD380azeeEpsuXeLRNx2LhnjwKvdsGlU
vrFl2SPfwevn/Hs+SoYFEaUnlfNvFUv4+milHaeq8KPhmHk97S2QghqXYD3HvS8wi0rwKRclfVYu
Nou96VZ3QVPzJfiYDxIzytxA5Wg9eijBpjVOq5EuOkqmaXX6TvretAL1zl2fvjMUPGu8ZkpiqL+d
eZWP9d1QcBEluLWLjrTVMduKxeu4/mAvB34ykrmZeMygnwgRk/fxWJaohzbwpEEVuIHdgDtugxb2
LlEqSf8UpIm50m7XIrv5miVkunPgvLESg51FElNQCKNlsjqdp1voLLJE7ixYNTyeio6WA8rwcQk6
fYHPewQbn3I3NXWMMp0FuJM7LLIGGdpettiCI1d+U4Eiu3ZBQ6anvb/nHALFBXYx2K74KK3Pa8/z
txlIkSsxAUpyxOLCIL1GRke+4Cpae6PLwb+j6G9MGXe/GrYvQoMHbDtxQ8W9gLXkcZK3MCLmnoN0
Furyn3s+uNiIZTuIDz+jyFuItYGkAffnoEvISIJ2G6fYSDwNOZo/UJuVRWnNDAV89ed3qQmFXZmg
2ObRYV1w0GxLLEYvAXaeCoWqbzynX50s85eZb3034EY5LzlrtqTENgq5qJsC6vhbJOGNCC5GkT0q
bCd6Z51lCbhU3EZYNRbPpc00Amm/i/z2mN33AjbLbHOtRO3GeQ2EVTD3eFHPkO/0osDB5s4Gf3xr
9w9pX28mq33CJPfqcSOHHVOK1A1hS6fK7nx4HqHGgCyr7Gwkc00dOUtm10hw9iQIBfrLCmdwl2iK
TZcBluiZaWEjytL0K6qwY6gDFnWF9WrIeojZmKzyY0LD6pEttFLxNtlybdr5DABaHucoZ6GrWbDQ
8KeYCr8KS4Md/VCNnWJLIjszDOADjIoDoaHtdUhVs4UXNEUo8SqEqmo/GCMF1x41iALRXGj2HHM4
wJURljM+NwFT5lM2xlWZfJT4tHFFepiZwDPTMMQyN2s/qgXLNnDEDYOAMVQFhvveKvf1UYRuFpGR
dAn2Wj6dOToeDYIaSF866BNaQL7WIqgNcMwMvsXYxWByylNsIpG8HQNoyXQjlhi2rw5BYEON1Py/
HJ3ZcqNIFoafiAhI9ltWSZb3sl32DeHa2CHZSZ6+P/XNRPdMT7UtQeY5/xrNfwx9EufFLpMZs9td
YwRjBqPAEDiGpTfERrakS2aASdVunSg9rQbZxo7u59yL0wbED7JSYW9v83Fl3FgCnu7ivP9pFIKo
FXZkL0UXu+MHwmpK5XniAwRoqV2dQFjeS5D1Qx9CG0lXZNTHy5K7zFzCe2NPoHL4mNrIoxJp76k6
Xla9J/xjenORDej+rj1sJYVSReaFFmpGCp6HS1m7obKGW7fpL5ber2wqx3Q1v1uNG0mvnKvl+VOw
N84ME+KRa+6scXa7rZSqPsgD5uOcdoic7jz6bfM+QCwE+uj/HAFpUlL3f9m0lNAmCsjdHXlQjsZ+
Oqz8Km37966mI1LlnPq1Z0dc/MapEdifWqD+rhgfTKnPqVQiEaQd8IvgKnQQAxWUhyY68t9pkkme
zw+TJazzcdYb770tbQPmqFkCvbK0VMOFEeTMcL7dnNi6/6iiO6m9nyL4yqst2w/TOe6UUJ8Acb1R
PHU+flPDKpsU7e971i6/jHJVkeZO35VVvGEoHvBF21niaSLu22UP3LZtkvJWemWUn9WeqdRUB0wd
Hz15FlPaauv9WhW/4LReVfH39q4sXIjerRKpNuufHJlZVPaVF2hrmUrg2sOY/+WNCzU0DediVd9b
Kf/OdHiHmj/Dy3lyD5Z5d0KRa1qUdf59721mcnglDN5excLlQHNalVbbHi1raf1YEf8Eu1hie5Sf
uuPhmHQazrfhoxpHSVne+GK1/tlb8+pVdTJybf9zyOY66HX9ubX6ksyzf2jhXenmYJ6Q3btt17cJ
tIqOvvnUFSORV5lk0MWyyrx7RKyvzlgGDEN5WDbdEWUsLkafvdraAk2Rc1GprdbD8n++u2jfhtFq
YDSML63y0pzE5mBqyjunKjJaoI+zb3XfHsHoAalJnCK5Nd/2CTdyiuwsPDmkomlf2N+7eG4yhi/F
er6D5CR8PBCeLg3SlmVFXFBzasztb17vPIASYUOflwAg2QkbF9Td3ZszOTuf51nk3zsaC/ZgNF/Y
GTY+jHMLP+QdtJobww1agaAK3ey7Krst0iYJ0mG3v1cxudHU6z/nzSkDXAUxEk/uLoi0ggqBsOjq
k7W7VwGKE01l9Slqp74UXfc96efCbPZwqeoJtOzPIsYa2kAqphYXokzIcC5ppvPn/TIKwdyEmf60
6uDhi5mYOQwYaJHFglqemPTe9MvamEYq8va8dDWNFDBGwTFqfjgjEIFIoi1x1qrHQjoIz00OprJe
E5QlsHPgkoGP4CuDVooa9CcHbUlHO73sNreotERaEyMX9tzJPfkNwgK4VT/+j+g59t4L199rWWU8
ndYUtMPwmI/lFE7gSJHU63DEQx5s7TZep2q3grawy3RFtRhTHMZjsCnnsfIfjdH6p1vgXcti88ks
Ja+O1vPJDD/ayTz3U8Px7vFbs24+eOIZ1m861W7/x/aqr04vu8+9yPvb0hw0qlaXLld0z1arFtob
+0ZV2G+IXxZwzy5q+Tpif9tABcCOB9+NM0d74yJR0WisZqDNbDDjdJK91J63EQLGq3Udoo0iwrrx
PomV1CJqgeNegxl2hyFyh+prIyEisuoSAFyXRjoX1ldjdKHIdEYe3ordcbjtAGIdhCz9obTA3tYq
JeL3twV1uY1jWgiKULKVn4PJ7oEiL/IqNyYKoi8DP5cOI0X72wGIJL0BOOWw1C2Y9kQ5xfvYNnHh
iSPMJ/dzrMQUjGaWUj0WH0DiUNiGBvVRg76ZVGnPsbfneSA7pyYWsQgHzQOKXeRTjvwxtPyHsqFD
umiEFgMDIGjw7XRws/nEA3M+Vi0aS+o1dAy58UxynD4P5Dbq/h0xbPeObMxHtc8kd20BsPH0BM52
5qdfwuLIRDKtfVxpRZ8ccv9L3Qk5Nt7VrLfuzNJYRLWWGbQiVlf0XM/V4keMukZK8MIR8pvjBFdf
VQ6FTATOvc+Prq91fhqbNdTMzQuMHciuVS27ui2v89wfSWHvJ7er/Yg24osc5q+WAzKz2TdNKo+R
texg6a24lHmDX2ogGmjLny3qpOPRde76ZSmSWY7XDVIx3lEhBXzuYb8f6JWWPYu0evtTiWjDIReL
cgyqzlmum12FkNhfMKJzOo7OEZiLn0yVHAJqv9W51eGZcr1KjqF62oWvAt2SF7sanVPur8Aa+q++
MVegetC5o4FlxaO3nMxWBuvkv08HH0Q5Vr+6CXzCQHFXa13kaL1I1EB94dRu4eEPz625P1WHyu/8
zIE01qqobvOW79dV8bIZfzYhisRf9atfNQzPU/lXz4ynWtO11Ozhq4uKwc+aM1YcA7XKQGCazzhg
KR5VzYqnQ7eQ8zHyjVC33o7Q4hisR1VqKOx4gKeipoJ8GTl0peKC1ctQGw7jtHEDpm3LrTI6xqfV
FWdu9ew0lEdi14z+klU4Vrv8gXz42h++EXpMg4GeM9osE9cpXg/PVME6a3lYw9RhnfmTy/rbE2bD
UMtIgW0yIvuArKeqt4LsqLPEXdtkYuvHJ6K/E4zZhaVfXvNFN0N/dcdoX+kmV7j8U0fuS+j7b4c0
9pfuBwjdu9qPeyOZ85m5P7Of58JMHYdt2lKCG9RayUEj+8fjfNDr6a5SAHvuoqfeCOrf7tcWBXxY
e+Jt9KnNEFbFiCk4ehFnNkGT8xT1CHbti7aQ86K1P/JShfVca2eb7sa6+GCmf+61WHb21bqJwazS
ap6NjkrlsHOzD4ySYyobFQFSy2CyZnRSbfmpnNUJbMfxL722P+cU1ujOypWSTUUECtV7XDm6b5Cb
y9pFfuraRyTZRB0dBMowktI3G/SBxxRUpGzH1sLfdlkdzqhlw7lYumhh06BezA+4Ik8MpYyv+vTS
NNmdlrefjXzU5/lTA4eLFnXMrAe7Fza2AGBhGTVvY03PeZtORj8njVte8tlfw3xc2rAlcSyrRw+a
Ygdg3iZkS04PKs9zQNVeGcPnDScx/fIOscb91Dd390OvEEIasohbFz0dpO2NJDMvwjpCe6jy1HEz
lhZZcH66FZmM0w8AFSckudc7a479KWBswxo2CJOw2gNf/6mb5FTP607ve1sHtA3bfHoN64Vj8YCs
XlyUXCOlmUeLLH4ILtnbdQNiar90PEqngWp6hrj6p9PXVmJmm0OjWf9C7v0GhuSo0Om1y2q/kPiz
hsdStCfu0CQXXdTr6rHq6kSzt/5+d9brbmT6o90z17GchMoQIDiH6MKMrvcb8AUDLN31VNyaKegr
F2E3WzNLx3pvtuD06/hhqIwHDRWTLO58hMXBoDYTylxDzLu/b53LhQBjdMxEbZhFHo/T/DFbTmRP
Him//mebIyeh1+CcoQwPi8YfoXO3kz2WMsT/b9NNTsbCav5aDv+uPuYM5FSxbWrNJW9/gq6Z9+a0
8gzmUFCWbzIKGCnFmNa9PQ/3tv+ojZm8zML6Zw8/aqbW02hYDjcgDVRdBg60OCoZhD2dt+Eow6G9
lJ4eubmHjkkIDfx+S7RqdwOzm/TE0PLr0i1EMCLIKb/rvuwDjqAtsqXxLrwysfaWiMG5DapsmKEU
qxZ578512E3cuJ4WY2SkTvBsK8Ljsgoea+DVY8KgngXFN8Ir/0DlVXzveYY8V2xjMMjlFy4+ER+I
+8qBQN/S8o5bKPk/UkEJJl6xUi9750a3/wpt78nX/0rzWM+5yOfIcHaHhbE5cb/tV9vMf8GnBE7W
i2th/Z4ccmvy258nVL7wnRkmw6yJU/AIjwIjnD5VHJJ+e1MSmU+tt6BIQFAC97J+ZvlY3G2zLeN5
L2CIdB4BBByge6Q6T4PzuTf8g6T9IRT+VKXyY/s6zo1IMtMU4WDnYZ9p/1YYlNAfHM5QvRov61b/
1Hf4rJGxMzzm47GurT8lBbSJvgA2D0VxqmeTuAO//btXzC+eVJys2RbOqqVrxqxCBEi/NNv9Kjfj
naK/hrdOUsbLBEuRoxZ53Q4gvaUE4KmQBGnSz1DGFjfouRCc89but5G+MPSWlCofwtZjNy/b1Nzo
gzo2wevavahKkSzQaREbIqf+MF2nebgFEO+/DZtJc8uLPPKR+zL3fbqNO4QVaEY48+Hrjcbsv0PP
cwL2jOtymxPd1LVb+DVAjOzPpfFzIYovEAdFAIPZ1ajLuZAP7aufSHnwh52T7/YfY0YhAJf+HKMf
4ytriCIqsb44m8ajJ+Vp3doWuYthIz2EQ5DA2raz/kVBrQcOJnVWGpeHyUXTIkcKirftZKJpuU1U
QV46V2YyDiugDZfIHOgPJ3KgCQdfATwd+wdoPLiOOBPID70xMZJunUrE5GwJoF695cyxRjsm3UaD
5mrMpMMU9BRJIAoNgF2Yr4uSsHKntvTeURBqrqODKT/MN0a/RTbJgDNfDroZkq6yxiQz7kfTjLrb
4d1VJjqKzNF5LXQVFX7GbdAaMYEDZFje5JKjxvXbm7aBqvirX7YhtsYxj/rqSCaX924rsqveyu/O
6N2ADDY9MDIEtqbNl6QBx563wnjsPctPhwpvLStmKHnb9E1PdfJoTlrjvuhCHndID1NTGreRjQvU
0gde6eKPaQxjPBfD29K9HODECShcGaiWeFu7eSci7cHM6iJCa/lm6zRZtMp/QdfAwrNVZ2Wh5az7
PgPhMEQw9vrMaMNM4WF/enZMlW7xSJFDbJjFmnRt/68adhNgZneReH5Ja0gasszCYdRMnk+T8all
BsO15IYNqmc0p5h8uh/VfBpgxV+OJnv3dRjVrEANuLiRXWegec5ahYa59HHZucT8sAFGltHcG4f+
Bhe6pmKcUW3lVro3q4iqGaJ5rcMSHpEBcG/5q56hwkHa5RzxDsUVtkuebv2uokFbnNTB2AchXStx
qgyyWQvNf/Ib/kI7VIVVob6i74TbqWTkHAuT8XjaO6ZYQQ6xsrXXUU4ybi3xpI3yYySjM1h3UUd9
X33RJv6G6s47V0dzklmG7fZhNXgBiPTmN8NDECAuK6mpo41yuWtEWxD9brzRvvuPlPfQJzYtaIkO
Dmj9jTruDssUV9W283XljvLyyqZehhAJ2v2+tHkOizp/1YhxvooC3JXyhed8BQy2DHWvecpKqNfb
AL+WM0/oFJNK05xYVd146+ImH9xUci7GdiF+mZ7+uWwTSmm9oAnmVj+l10sqMJatYxFXtBGgauSC
kcMz2Wcvh5iDaZimkzAddhI1Q48V9ovcelxBGQP+ZloAg/0KI9GbK1Pjbsa213B3ghb7Q3aSe+3e
6Ug8j0am/bj8JLAuWPKtigeHpDpbxIif90Bxm54URoq6cY200AlEst1pev3rHvr4CrHy5ssxu+at
d0SuZpyEO8Milg8Lwq67wbDfphHd5MT4HbXe1Z/mCqi8HC4Ti6Pd+mWEDPeuGu36vMAb3ZwqBFpY
womNjQIGVqEIsUIfiM0FddKNJsWXioIasrg/Khdy04trqi6TvgY5Nyfz37HYXujlCGIkg35VD3tQ
y/xJld2eaBZ/5/qzx6YjksZypli33Trd3ecttwpwYa2+lFy4nA5aUmPSSOzis0ZnrvmEp/tof7Lc
bE7T4j33BCZbNouc9Gk6nqvtQ28kC9Hc/TGGEp1RdghE0cWJ6ZC9C6/N4monjMZ5WmCoDntEPmfL
g79Y65esnDTkESP3/Tw71006p93jgq9mt4VfNJAi1SN9LhrCcqC6w0WKJBGx9Q0gvWq8B9iIRFe8
9yZFMKErmvratG1S1b6JOm3awn7CCsFq/z3lDPeII+aORoPOW07WkMXMiV209fYSIkkBr6ykSgcf
LJxuFwkmvUXFtvhPvZxbnAYjR7l9shQQmdN4HTCDImSpsF81XcRVVpvPjA0kNmp4dEf7o2/dA1mY
99YIVLWEALFJAPHuy7JeCNX5ubbtGwF+jEITd5LjEePX73msT/w4vU2Cs1Wuf4uB6pyj3R53W9l3
DaaCaJCDijwbNaYHf5foIx6so6iWs+SRD6zZ/qb9j6YL7sTB1RTDtfGEjAq4tFbHqV2cv5R+vvg+
31C9wQh14V5q010jA58h+rFxt98OMnyknObdsC5oYflqRrc00wPrVDA32hY7ppeqo37KLPtldjvq
QfS9j/mtEKCR784QyZJMRhz6CQkbW1C0i2I7yPIycKbieKO0D+VK7oMXF0c06u2MM1Ow/zs3rZPv
IKVUT4ucs7v9yB5rXyQGxZSgAp24K3rn+Vi2EG3ClrInlImv/HAQTYc5QbWxic4V7cYHE9T65LvI
BiSHa20ghKem+/gxZ217O1net9X0U2tCKrDQ6dDnmx3LzDjpG1p6X5uf8up33bCSOeupksWZUJuK
rK7lXtrg+EPVx3gERbqMqj8TqIBOzeHY6Uce1AF/8OsxO0ld9axca3cBqhZPTCceDOX6YgHm4nc8
to/SEdeDupzA7jJ5t7b3Pfm+18pqU6ln7rnMCiT8+q8a6VZUMb5zM5rvPEoFxt/8favgtktzj7pC
1udt1Ne44s/Y/uYNHF9eF/7JpYYprP2tgHZY9GB4riWBGeWoPw4eL6e9kj3Q+M+TPrziDGZbGjlH
pvrBg9UFB8rVXaf5r2qcxAPSmLMLalrO+j9GiHslocy80rAiwWYbWCo3cHqM82WVDkaQzTv7Ag7t
1gi7eLVx2gsbKMconB+el73lHU7lY95/1iDMCQ89DP2sR5ren1S/PWezMYSSm3gZNS1c8Nb2+Vkv
SQLCfvfc2WAmbq0f565AGDtV7mfPiGmu2vOuiovFQJC0vZGlecW7bU0HwhMi79heIySbQ9j23T/G
AiK6bf/HiGKe9ch/9wgb4s9aIoo6f2aiAxSczaQ20UWoYzgvk1tHOxJYkN89dPbm2mgdDFPHqD3X
npZoSOLHXDA49C9KFg5SBukyuGkRS3p5h80ntCJnqTxAbKZE1dqMaERMgM0dQMWLuwP7IRJGKBcW
/frLc1aNOQE41JTDB4/z17R+wghY38fyRMF9i3LGFndSfJNsrBJMTHBPrn0FTBwjRoXfrmMOAWzN
nxWdA1oUFoQu1189Q54QwrBAuQ6dvdyQZA0m/mL/NIQVzBRNnve6/yNr67UDwbvTbC+Z3ebZmvrp
aVruLeRcEZz1czsCGP7e1Kiuze5EXiDbfQyLbGrC0mww35TFEzVybjKveX9xrctGknFbolpzLJs/
qnzZIU7hcSCp92qdb5MRPIK0+XSnb2fqzSdtYy87asH/tWFnspPFbZnwpRGTqf1LDXVKgyUfnjZY
yV6UYTuy0ROPXif5uD5iOuSxY3g+4LdzNX0gJnhy2qkIbBuZycD6eLFy5Fbd4SEFX3HHlZt2xlD5
0auHRfbZU0vMY+hI9zsTDQLr8qvPnGdMOxxAO94hNm4VmmRChG53/IBKzS+l36ZKK6MNZQua0V+l
Y9dp0y08xrAMiW/rmBO85sdQf9/MUTcVvSnTG+uUz81vrN/nZr5NRO0SmyPmIKecbFYEHrlNmtdm
cK/TOptn0gkCOjol0MdUJJjWHiqnx/HmdSK0lBfyMNtpM89P6JYiT/YJPyVJEt5WnpjZE2Xsf3Pk
HpFZlPpdwAcEXlQ5FhLO+lRl84Ig3cefhz8ZM/Wda5lm7EgJrmJ9SmceQl/2NchsmzIa5KFpaUak
hJsu5donlhzQYtT9+roTpqg1edJMYMPoLX/1JbSIP0t1wkU2QdEUL5bZHmejxDFd5tyFigsuXGlu
I2chskro71V71Wu9+jFp3xrS46DubhoLt0i83TUjcTTsQv2WhfqyOAjL+Be06v/GruWhPhTEBnRu
2Ol6cbbFwjW0DxdORZwIUVmtOzkJ7etYvh4ehItooS+OGZbR9+/IHtNCubkiNHTtBSirSEx9eTNr
pnvcUvfW1GiPzh9A0yLpVi73ejtBmMD1dGfNgr4r4CaGyedNMP3+p1a9mIfgIXoYvfuqXIDKzqYn
X6kOEqkleAoRFJLJjXGO3uSA4eAvNv8wu8koXKqxi6bkMm2NSzE5P4+V1vqqXWNXWSubOlMydrC8
9u5tDaZOr7w8squbSbjbQMTcb01X/SXP9LtldF/9WvWRJefvrDEuKM+O2NPGOV6rH8KrbLRChENr
vhvWjEk/RlXeH1X7MB54WKat5etFJkN+kHZpF1TwPOD/enOZ7oyheWu9wk4JifgSCDQizTgwfrdH
kq06n+jw7dLPHvaVhaxW91agHLjuYut+MtvV7PF0c9MDeb0R38JEfwKK9yiJ9Qld57jYE9C3qSD1
rOodYowV6Fi3Kxj7w6I57yA0TQKBztxuvLnbX4mi1Gnai1eMebCw1aeLnj/k+ckmzjBoDD1qoHcC
nGGIGxoNgZilgqIm6KdEKHawE7Fg8CuYSaGEh5anWM6Ob7CRUPkb2+78Dq1YJrVk11dj5OTY8ZsJ
DGieU06RVzNPPCc/zdb+xk4VqYZksUxYnFi28W+u3Sss2oM5qjdbNHpq9JAmWAR54hvMN1a2xBlv
Yeijy7YwXVgFKU3jzP5vW6Z+mgCO1yEH7bCkwSqovxLj8O2s6qHp3avCIhw4EHbS49Qp7R9mZV/c
Jf82kBMRk8RpqEl6xI7m0a9lOldMLvoKRoxA6IdTNcg4B3ATvR9SfIgWXoxKxn5sGXeL1ct0EMvV
tMyPsjHu/ZqjWV3lIJ+OZVXncbRO9E/H2VFMNw3tk2yWPG5E81AsSxM3FgNR417tGgPVDji5aBq6
XIVo1BDF14S+eSBrBEk9Oz5M0H15rGRoW11K6AU63ZH6FJv8PGffp5gJkN/9QNhb7uDFfv9C0gPk
afeMUv95royv6r0iLAf243h2S/etdnaV7nI4EWjQXvSDTBMfXXXk6tVFCi1dpZ/W+LqwyOLGFbn3
fcxCkjhq1IB5gh/RexXu8az86h/hRm48ARGXhR77GM0dBK2F5j2Jyj2iyoOuzZwi6BAw4rfWm6gb
32++5YFsmADMgTdgsH7UVmMG5WQRMlCrj8XYrzO+nsW0c3TnAqkFF/hagrf1JYDeUZ9xz0ecgbye
e3XubVpSSn+OXY3F0mqnE+GZ/xCIWBFjthYiVl3DQX8fcCQX5nindVg8EcMxPFX5uzPkIMrTgihx
/T0ROeWh/ofOXuCBa90BPumcuCpqgBvSHeoOx2VfuInTRrexFQ/sWyHWIxjfTbE/+sJ47GYhgsnI
VSAHrLL+TcyzomoCdnr77ez8Gvox8IupEUfSQLcaB70o/pB9iGEYazD4HM+CZBPVJ/+zsLw8PQwU
cP3E4788b1aGJmUh20ZdBKjjjOAr8450kvPPqgGeLZf6p92O//T8iXZi9oG5zkNBv2FtRw2N5YFf
O8/TtL7Vu/Fhl4hrt7FhfSvvBsQSWpn99Nz8b2cPdsKrd8HjSVQWgsTRf+uzsjkVoC6mbt+I+swH
b0M1Kx51Asi6Eu8wMGY7aB/9znWoZ8DfCB0j7Buo3g1icfIDFy0fDWWHRTzQzFOW7t3KpYxe17jt
2rWLzmX8UMfvovSiyroNDJ6cYUpRfHANezqAvjuP5uX7YItlE8uuw+j+GUkFiCx9v9tshzDJovpN
mdJfgKuvym/OsMVFTJB7KuR+nyVlb/3rc5Tn0O/QqdkLd69E1SsHYEYkQGOXWr193+I3nW1x4UAO
aseZQvZzCGKMX1oOReIL9mQ3psgt7mDbrNvyfNS4bGegfWvM02n7JFMajeaRpx6C+zBXMzmX6x7d
vgJzEG+5WN+Wavq22vw3OqRkrcbHvC/8mxj55PhgBtL8l805OGBunr09e709pdXgPK3qH4kFyMRm
//5gFlarCIadPXBY549dw7lOhYgGvMStxyHZ7Lwrdg0wPzQxDt9nJwdnIyWH0Hp/eHer4gnvADIa
bMcdUp83a6T/zAV9dp1qB5bF9d4xYiGTUaGPawUSqfwxeIgrYSsWDhAvmIQATXBAD45GUNDXYhAG
Gw62eu0iDQUNIDhiPIMUSYNsQkb3l7XcnHgndvosir+AKe+H4/yZOv5ZAZyGSTfMkGfCoxCXoK6L
W/1FWPvVCaCcfcdFttR/Dm62UC/8x750i9gZ8KWWq4Nxag7ytSge+cMfvc1Jqb6hH5rSBWEa/AZ5
GZVNrN0MnCugydCpwLamv0NVXI6l7BBnPJcuO8Dm519Z5rxZz5avZy/6+MvFZ5oeJQk2luWfq2af
Iqds22tbYOYf1gJzvSPEbcUJmP2AQYzs3wGJnEiNtqXNaq8DQ4r8WBFsRlOFNCEjUwAOFzHhZDnn
SXFWrtr9qChePA4DMls8kEPQQzfYH8sMoe4TAspauZwW7Fc8dD2Rs0t5ap4cG+N5JjdIru4Tai3Y
pGFDFjB8mTsgemlyGLcOqHjWM80ua+qq/tSYygggbmRRn9ctizuZ8zt1O8kZ/hLQkplHG/roXa//
kMzPdzP0GsevnbjiBSGBfWcUy4O76ff8DwP83TQiQck1aGD9MSMgW1atYpCmxuqoi7vZmQgUcPiG
259EygCNTb8Mb7RoLlgBC1AHDAuRgDbr1cbrkxJ6/uDBDp5KvYramfu5VY0dMHhbUeM7f2Wmvxpa
891zWMOPGa8bNqnAdPqWBIP+e5DWT787yZHcr3LZ2qiy9y+iP0jBmdGGqAzNDYlJ96q9YX91xph7
tOOdfbjkScAjlfpP191Ok6+SJkcUw+Z5MnJZPVvV+l112IvNrPibHdVrX5kWrKt5Hlt9Bg9fkXEh
xQ70NhVb1j9p9m/XaH57s3lP516kt8xJRo3w1xBHii7UvWwv7Nv3m6ztEw9kEbVaVqdZ3qZ9xhZg
uNwUww7cRa0jqonl0gpdnrCJlTHa9zdjI91hMp2zuS43LPqiAGU6c7guy2A9+Oh7a9zesSsMOmec
X0fe3dGrvHNMZ5fBv4Jp+r0sT7VoH0eTH76dJo9FePrmAcRP0SSkl/227VGBlbG8zqI+9xKsfZCn
rQaG9Z31z9BzG9UsYDB0GP/Wi6uMe8Bx+FdVQoKOPfYh/whmCzdwfjQ/GlElyIve2pW9o15X/NJE
NMbt7IcFpmdIHTc/m6L8UPq5vLHrY6Hb9Digk5FlDn2jNXpQDWyv3oSiVUMeSdoagYHGfm9x/KNG
27/LIr8aICS16YXahMhnYCUMCrPMQkc0LpUh/d1QXFpry1O54HKhQfb2TXd65OjOnZqWji+JIPyq
w9RrLw5Vq7se4o16sD2EuaAG8lJv963qP3RH0y9IbB9IoSEPzZavzlT1501HpQoWhdlIvRcuxCkC
1C1eSmuMMp2k9XzMifLaa3Rj6KrRqBLFbvun0u7PRV9mEYbdLOqX8rPUUTGbOSGiQtnPaoaWyXp5
aYbh6ZA3UJ0/N5ht60TAUQ5pgICvrLU7u25QWg3vy/DtdPbjgrMvWSZJeKw3XSxiGtCHlVfrmMlW
MoUZK7d9BGHSmFF0tGrAHZFEF35aCBBgCYMeOKa42Kw9PEg2gTP9jUIg9bxRpizGqA1bnEydsybW
9B9H57EdK5JF0S9iLTzBNJO0SiP7ZCYsWbyJAALz9bWzBj3o7lclPYkMbhyzr+KDTEeT/kW6Cu0l
5+Q1XqjEcaIl6bi2aEdugvCLBTPI9IW8cySdTC9OkLBra1exRLeq4gu3R/ipASuBJe/90r4VVJp4
B4gLui+nvRVO73be0Mo6pv0go5nnkuIdIFyHncNV1n+yU/7XrOt0y6HH9XKen3NVbEhofApELX5D
vOZd+WDF7nFR5ln1zJ9hU+xouffM6Q7fFNUcc0HUumVppxZDQ/uQJiyaxg7dCY7i7jZn+HnUJi2t
1cJmbYz/XiAgIEqZRN3zO5d6DAG/8No2KHtylg+GN6U7p3gKJs3tByl1Qz7i3m41RBFffqilfxyh
+eHfTSQPl3mjZ5O/r3P2byu5nSFvCZCgD1j92ZkEWysaeEHK3Osqa14GtZSbTC/LmTfp6ygGvdX+
mFGlKe+8kbLGzAcb3vSuKQR0FpsphdcLESfX3S1jM6xZj+wwlxfXsiFgF5ccP4QEp5a2ivDc+Thb
TrJO2pfZqAqiXuEpC0hJTmKrjNo6zSJ9NxSJVtfkr0MlrkGcYermoyWq6h/H6lPQKWc186ucPEDF
S7tLuZLgvjEu8o8VYO6WMEfYzDZTTCI0mJyL0yWbPsiILQROH+VLRW6QASiuBDn8mEcEkVXJILnL
w3dAX9xfw95hduErlPPwzxT4amAfi8hN8Ho6qOqAzIIUTxPxbtup+NbE4NMDhO84ZUm89lI4O8ss
g6Ng+w7Bp9N0o0VqD+9yTP1HUfcwD0vJVBw3z944tATPky1qND+K0BErbY2H0P+mX0SdHTpTFGTh
P0TxW190JJGmaI9IN91PWiA4lN2DnVH0EOHyZd0iylKqkOepK9ZLBt8L1x8ii5uemsS6l/84ykum
rszidHtA7W2uU2Ax3aEjWbygYrQFTmTf3GUzH7w8e7EAQ8nxTsyktu1eUUFllKxdViwPX50RjqfZ
Ei128B+jD8a9U8OOav2DaPnBzC1FocEu/qnUPpXCQPK9NeRMdZzTZyhuyYX8NJ8berxTSimBcDuZ
J1lbQCn4r3230PLSfEATqe2zbgRktIxSEc0Xbo75ylSFfQDhtE1quqRgHS4cseGhFUGGklLSk2Fm
WvkFQq7OmoH8TMG1RQTPXZUGKyVqnMnibPsLPoCRbEBz5xANOuAdHGFdPPx1rZg2ce6/CINMRUls
li8+8+x50HCAKRk7n9UqMTC/0LWYJMtLRuAtYgqoCHJwAWZRzbcg4tRPxqc2SVWKUcmIqiPDrfUJ
O0qu/MY++zWl6La+lSnwx9PSYAKO2wO+Qld4zOT5zUMq//klTPLY4YPRzuhAE3IGQTjeR8spkX6+
br0mQDe503VHzLZZSNIn8suooOSIcfoG0PmDJk0oynHXoo/N9QIx8jjD/wgX876lBp+ZzZtlsbwp
YEmpG/wUBoFVolsN2L4RNZwEgN1UHcPVcagGzspY2itSMYvOfsopthjp4i/hhPwPtLbdodcrBOgz
Z1N1xQCO+paNU5AXL+QauE9gRyaCZt3CD61TzDcGYeJtHA/rdrF9eqJ1vB4nOFisE3ry59TeO7c+
jhKdQZ0USScOYqI6cDNXEuSSVZjJmvo+xm/MjbypeY+7F7TVZbNIAvTZxhl9fx90/TmOC2+TmczE
hewffUMyUsycwaN7D3honcv0V4j8tQ233jTCrVgFARio4keZzVOe9iVSQfmbj920MmLzwipL+vre
kcdzFzb2/dB0n2yt38z1R4ETNU3Fpm/6i9b6eZrZHZjkJ2aH+zoZ3wqyoQPrv0g1XoW2D7N9m1hl
cE40SXaZPd3KOE3JZdkoacg12ifg2a5FPbz5DoWdyqjep8lCzQjEt23IiCTdZs6SY0L6xpDlNi1Y
sGku5FlozVnKOKV2P61HYT1Z+kuOfMSydIcb+1Z0xkNBQtBGhXabFxZQHwhFMkcGh3punCNWdDSy
ACDKlBesyqo+9hYhIC7SRrVww7IbMuXgNcsKJDRCLJdj9ngYlUEpMLy6wjx6ZvhjTSZ5/eXVuFkf
s3KXg9cHF+TwXTwgEliSGSAoESOIPO16Y+DLhRCxTFmVe6p7jAVDJVknt/xacjsNuBJYctzdsL/s
qT5UQSJ3c9KW3KApKVo5c5sHVft2WRi7pYtqq1R7EWwCJ2Rte8oirKlwv0KnewjmDi4p/iAfLNk+
sn1vduGdNCh3POJMSk5DvpBQF4qWG/HYbJcpHfZMZHPUd2uhhluK6BAUTXmIY3SbZep0ZLp9sK4W
+jiLfRSBYNUMMSzhwnLJ9cmIvbMz2BMg0CenGMJT44ZPbLMCBySKJ6vyT7Zm/C0sfvXaqqF1Kvt9
YqE56N1+m0wJm+XIUhE3mQrerPNDaaJaBWERaQEjxa2KXRVaYRS63srLSTq3zXIJyvYY1MZL7Mpz
LzSxF+o8yI6remiMHa8OznOJxKJ8flWOHT4UacF1yU82VmLc7r2/bMQ6JaYa7wZzggAVoqp9h0hV
EWTOZKPV1nP9k5+AYm1bArbmhCdkzelb7dk0DBabXtMst228/A6weDG/+jriPwQ7uvK5wknnVVcN
W9vLmA1Saxs4GSuMEFmiuEUXCakr3uTsKRypeLoTVo/eszLxF0nhUyHnn4Mg22AcfhMl+iskeMmq
CXde91s3w7/On4vN3KlHWD0Ug9t2F0MqquUZ2tQ9ZxNXHY+7+DDuB6nusp6huU30mnLYc92R8Jm/
mE7Hu3IBrTPj0tBuwAfBJQWDGRPYt06pphNQet5vx5Zs8uT5TOLPx1YjbOODnWK+NZ/TKUjBwCXL
VtnoQ8IgbY5ZikDbfTNOmtF4M6ADBVCiKN8RNoEl8j+kY4oiywSTsCNgaIbuFMd2sdIfcco5SUu7
PYtyyldlQKvQbMx0W8HasX2+vd56G1KGVCrBq1CEmjfx0dZUHxMOeZ9SzIHAyAXmGtDHpDz0klkg
HOv0YmTyZCzS2IqW4JjIx8gmfEAPRqzb1n31Y1BDfHHHfKH9p3d+vUWoweGDC4B1/sVWagL9IstW
lkeAeiQbVBfdqRzsZjuW7rGv/S1x5A0EIxMvaeUYytwmFZ5HaetDxUqiVb0My2lMuuOAOXguWqxc
JtO1mQE0NXtgK95MN5gGTNMk54H5gLvNazfpMSq6HHI2NXEQgBn245If5Gzv8hSduuFev04Md466
yNEJ46SRfHiEctjnHDlUOKKCb1F3BMWpi2ATLmW5c1uekDp+o56EBsiHZTf29q5UKQ2sqpgRK3jp
ZTGdT23tK0TuLXQxqoQk4g04DnLsHls1HwTrVA5z0e3SGRYO/Z7QGom0Tf7ZSMPXkPsaWOCa8Hfv
Pje48ktBFNM36GxlaqS/QDbnFnMMOug3OZtjASq2r1ywt36fveiQrjZ6CrsDJ85VaR9svFv6T/zj
ecYxN1ReipdOiIx0wBAqCmJlzCnLp0AvE8U2L9C7zH5Kp7rdu7n1UgobJcgHBzXV/jkz2gYWnO9s
w7CMCp80Za8dPtZ8ALIBvKHVkYBW+aGzEDi1iW2OVklwlJ8QsSx6dAUBiEWrtVvkN2qW/oy9eS/6
/jWX1NcRh5nW4vjUDCHdM5fqXG7vYlUxaQSoNWFBaoA9ehkZpuo5rx3UKKtnULb3YVd2O03pHUzx
m1OO+tx539XIuEwvOyeAG5T2w4SlSWo2eKqlI/f8MDZl5m7Lhs8CYc1pq6wEDhi/f25ij6ZFpqha
6t0cT595OQfcPt6thIfWW8YPghfnOW1Bqy7dfeDaL26CS0A16GewY/QCSmGNQjHoQ6BjtYAcpFvc
0Lzc1LOIBGGKLX7FS+fOH0GCsNHa/WNXWjjEduqtRGIS0mMJVsxmhXWqUTXq0U1WcZa/5nw/Kzbx
xSvwEY8aJZOAKj+ENLjEvjTvwAlkd0sfnKR9qkldbNJldPHGboZuvRBwZtTr0vthbK5VaJw9W96i
/qiIbOT2yyTY8Fe9oT2tkz8ptWkd97fndk5mFLp7GghOG3jiUZgi2cRyvPrxEK7jvsIu9/aESegW
L1a+mqxccBMgmdiCCY4CEpZdu+yL7LOZupgzkWNM8IdNUhXEkpInKFqYuC4GqBkEv3mRBHuGtVWZ
c+b4IiToFooj16aVlcj9SOJox68XeviE+Ua86RYUKlc2O/f2FGIDBGn1mE/4AWnFXTcrCKcEwtu5
7nTxqc6TYaLEVMXTViblE+cl6+w61sWOLCoOzdS+BZCO/khIV1XcCuKizqPUgnQtTc0UQBgJB4el
kDlcQJwJzIN0Ga6yTlrs+2HZmHZe3NrW8MB7Um+UOioVuqsQxgKpzLKhh2nztxUbAEVvsohfplwE
5JVTomNOvR+tmficcqpIW92xaIzrMPncmapS7oFXryxko6iF7b5q99kNemv7hM4sC95Li2xTB1x7
ep1i89cU3xR71bAXIhMSZ+srxB+2BeLS7IrE93eEfPHuvPDcJc4+M/ynPpQ2cjzvXk+Tpo1ZE70S
afEY+vYjkjeFnhx8gJM1HDzkIgmbNnl8nzIA0kmX3UPccuS2ja1XaVLK0yTmJ+NW/hombTNXD4jW
hrmbWQtOAmAgRYld5xNVU5W1FX4XR1bCn+by197IIPVKcfc+L5WIOnPZDaGLC+SED21uQJCpKTg5
Oaa/RJKLr7OZNc9cpEXFlVwWEzw1MkHuHDdHVEEUO6DkkT9X0WDUH745eqA/ZyBG6ug5oc/loS23
cspAVS/DhZ3c75hajxS883UTypRuFz8Tu/zIRdMfFAWYrEh+9Ez5mRfmtrQ4uqpUHPRclOu8I6bd
gNhbx/mpS5a/okad9VD+V9I44OHjZdbxlymBRQ1sX+pN/9EB/b9utT6nMTniFHbjNuN1HpBxbTqb
+1rlk1UpCGXJ51hxNQvalPeAiaXhe1AB8ufY7g84rlcLYDPB0gYLmLIXXkh+rccAtnM6Q7qYY65l
WDe9Z8XMbfkXCdHkRDYpZc+aKDsfQ466PsSl3ZCzEcrwPywKvZvWzZebZL1n1AxXna9q6FwGa91n
czXh2h7QQKP21io3iRmsxgAktDn+Ag1NN4Ksy5g5l8nPWOlGAxLg6MrlasJYmgsqDXZITtTZtInH
rXfKw7Xy5nPVgRjmpPwBMP7P9RcBf5eOn6WWU90CSU49l6RB4L4ZREY2QVr8iYCIEHA3uZHyiDrQ
QSW1YEI4ySHxW4VvxwPkIFMmPsKq26KamfN5zOJ7B3KcKuh3Y/iz/8GrTo3nAX4WbNQsgAyaN99C
s8KA4zfI0cI5K7pSt5996UYm9SYa4pu2qJ4Sm35JyYaqVZD92n23naG0o2ofuzonuaHYdFHUBZt5
MCB658IpOW6IEz8v/fhtZ9bWF8SYXQdYweLFl7bRzr6reG5S0b8pE3xay56IG5Gg4LAmKCMhgQgK
yhiLdA9bz4BJRmLDmGOWfdG5nkYwvxY6g1Ad4MvhamnkUFVD7POK/suRMJDc9qmn/7FaKot4Mdc4
oAyEpoz7kATuWimYyHlZH10gFRUnOiN7Q0yZ962T/HHek3ZXQ30P8DQanOqZ8sy6so3pGOgG9l56
w1cV1goMNqU5viUtQZBq0SORpOAUQw+CL13NOrmt1M2Dx1ZQfaiHB5dFZbz2kVKssbRp2BdctnM8
IAs6n8aEVca+EtZrSxR8KCQUQ3p44KjClA9HpSo8P5qc4exfyorcgPTB314Hn6I6a+XiV0QqsKrg
+2YoFSVhroLNRZoE2ypXKBLIBi8u2zGcRIPhHSihGh4UT5RwK1TwQfiHfFiTG2kY3+RxL166fI+S
SyiZVTsqSAWvSsINBN/Y/xb8kc3ideTWw0a4/zqKL1Fae19NEROd9sxtrCibsJdta2vzXBXxUzHJ
Ly9oqap1KwzEF+VdQCSTG2/5+FCevuoC9mhvZeF2YPtrQx8VQ2qdzvAksoodnjPpCVPHV10bZGrK
/M7KwfuV4j5bWlIvIn3I+cuig867+haG4p4JldLJeAk5/i3QsZcs5I10kzwnczMTEX1FQm/i8Tg0
C+qB4PXYOMs6aynrQRJ4qeax340h6HylUcdcVOPIi4uPiV7Q2s3RrTRlxyC4IVPTjK4ziIi1S2bi
4vaUfQZz7eFTX+koFQhpDAe0R1k0/DP1bcdAjrXhn6eG9/EYZx/91GNv6oPBVXPo3Heh/3pUQ8y/
sNpwWAfsKl67t6pX6sD+0a11LSzjCy73Kg2p+YF3/xhpTi436EW/QNz2vH0yjHe80Fw9yqizZ7iH
aUvzciZF2Des4+DSR6QyW+4Wrpf90q0D1KPJ0EfbUb/0Cp49sgvDXHy3gX37hzmdUhEXoC7CczHY
M4Kws9Yy/ugcCrpcRP6GhP05hnDupUdPo7EIHQXdjZEioaq2YCGW6imo/P7AgmmSB2+xx58QYU06
WzTPcUYFr1LlFnPz6uEqOGAz/BYiTmDn/8BHcBe8dmDcIjd2o5ScBjogrBengQiU7AP+nxVFOY8A
AOrC4P4iDWpcFwobP3Mh7wcGa6wK61oVLUWusTiWQCcrp7qtL+sRwiVhInmpKwY9MEjbVvdA/cnd
yCw0EUfmU9ekXwbaWkVFliTwXWE/t24FoI6gkW4pPuBMrpIkfq/m2F4R52ZtaXqN+UZjAh2Gmgh7
s80l5/2fUiuNyFGuWQyho4pFHSSp8wf/RoDwCMcWQF5Kl0NlKAsO6cm6wmt4BXWO0ZT0XzVvgX5p
I52a525UvwsX+Nwfac9aMuSX4v+Gc/4T5jSiqMvDTwqRkb34i+Vzlzk0t0Qvjxqsa1jptyWfMijE
vOesre2LikYBReV+DpyV080kHGsFIWW6V2Z7btqaH71S6L3VI9kA4DCSUTWNdwXP4WbKx3vqPPcy
5YRUyjJYwODRoGdvAhXSwCTMjJ6Fm8NzieDt7by459jsXS4AWID+znBvJTSdvTENXesS1ZLX2nM8
iJe8ncxNa87xhj4F24vEUWfmwV3+WfNwKEORclFhJjFtFNhlNVvoKmkJQ8gnoQhi/54R5sHLJhTd
gEvJPB46AHuTVED1gzvbsq8ZBYBsvqH3HfVczf25Neov1OMHu7+rwvIlluoYlyE+PFIPJDeyxK/j
QMXAcPa9nLa9xLro7e2i2PzAt0FA86wq/4+FuUyY9P+zbPxcWn0OB+IuvbspneW5hn/hzoTHTAvC
g+dtartAB0q/Q2N6jYHMm5bBF/O4qJH5tuvHibNtLh4ofhxQL8eqidrm5tFo8dyl2dkYeq4YMakY
XC1j3ubdchxK74Wf+EuO5jsZ7Q07WsNTrvJ/PqEOKC2cH0H7PhkuVZO4gla1uPBy++m1R/WAEMr9
NV8IVdKHlKKbIoPK4hge/K6LSO5GVQL+reZjak6ktxdqKh7QVSz22zdnKkqrQ3iWcbBOFiR/N0Hi
FHTeciHe/Cn4iMOEqTUbf+uy/rIGMUV5kl1N+T7BPmB5yLrqxL7oKmft2USitfcWaJ+CKRQ5l7Ux
Vu3egX6JcBteQ60iZWcYH/vRX7ZzPL7EVXOf5dNeU7Txe68h/9W+0XIk/eq8gZc6N2byTYPzdu56
O2xIJlrcAWJJKsIIdZrpo134PJrd2cT54TnjT4wpnkqQfN6uU1h2HgwwqpELSYCZw8oyPkIJBHa0
oTwMTUNfTirebf4mK9XGJE3FmXjoBJgLAkBpajxWOWx3cuXHvFoYUArr1TDG9/9/4BqjmjwWEdcC
+oab4xPYt+NCkeCxkaHoCmLqvyg2S9UU4gJznw1/CzSWJG+eXFnC3FvlI63NKYW16wbIbiNHwECH
mpM4MsblpNIebYYusZPmh1zj+t1+02OVfRRT+qK5YK3angLScEn7bxtqEvWbMerz5p/l6r0p6CC4
RERMTNJoGG0AZrI92lX9ODT5BgzWPtHj2pkc3t3yyeUaz41c2NvKNL9iQlWkcB1/q6Z+6+FinqUz
nUgskRGW3ogAXT00DSxu2qSEGNgFDYQEK50OT0tKS8r5Ph4q6q5lck77cTuHQGDa0HgxcgzTwHWx
qsi55g+FnufDotqrC3iSKW7Y+i7Jif8VjrGv3k033qSpc/FiomToeme8nq8h5AMwNm8dblM1DAEU
oDCHW28BNyjnZyytXHT/Ek+D0g+Sf+JmBCkHDiab6AgM3geZv6OQOK20M2/SmAWp2f90OZdI6HSQ
if+Qp3PBVry144W/SccHppEqWwvhfhsKxgEawUvB1WXd4bUWwBqd4ZzagpUaivS34+QXv9sqRVdm
CuKnFpwMGjIXqDT+YdcYIfA7bsXsWbHXSk577KezrKDcZenDWKoyMurptX7ufP9wQ0F1A0SLtjPv
OLJhKjcV7D+WSWDLFJ9GWT/Uvi/3Qf4YNPXDaLJYYdl5uXt2J/E1CnB2k0vB3/0w2ca2YTUAD6dD
XpAHtp7q59KahshSwFoKVgKYqYza3nqRXoUN20KeYFfO0TNwPtMajC+5YfI71nMrrfHO9zH1ISnO
kVMxtPHxJpjQZM7RqZwBlVW/66E9CJK+EGFZL4PTEx5s+ASLvYA2AYu8sjSDVWW6f3bPjwdip3Ui
ELqqw/lOzaRjoCT5q9xz9vCKTrYzfhK/Yt5M1W87P4dTjpqPmEW4ov/ziwRMdqOxoJ96VJ11aqbd
HTERU9o/njEdyGjjCU6dJMLW/koCkrc07IX9wYqkK/R6vg8C8hZGSXVbeIcmL/6XmtMz8Xy5zxbr
2e6mZKtpZdrqyrFMsj5lWlRfKW561PE62/So32uaeR/dQuWKNmfoJuFeC4ZTOqyxnvS6HOKT78BI
GATHBfdy6BHprixhL7P5Kec4JJdVxn+pyyNB5HA1T2iayYg/FhdI1L46Fkqxk9sDHjPbxtPcq4v2
pLHjZf6Qz9kmDbyrIZXeWIbxseiSFd7hm8egTbtSBlzXgzMc2dsWKih67c4V43l0PNpIVcfS7YFd
5SQmO9XRgaBKuiqx05fR3LKrgJmitL/mNOHFQfCJ6Ea5ypgs1nU9TIegds6NZN8Pzuqe30BhclV0
rfzYY6uTmiFzZ4FfFH1mR0u2D3y948QsVzJQFBmBM2Vm/Be0Vc+CX5q2lsHdSc3W3jMDwC2dQWHb
RcJyZeBfzOUuHIi8p3MWOQ7ECJ4qvgaZJiYkkyonuTHm3/c6t35bxy7vKmdkz0yarx3U/FXjU73G
KzvOprHsmPpYvmK2VK6J9biBIvycu6h/IJGIZd+2My+niXcGC5cGGrdrZWTVmRgkgSIcL2AISBq8
Z1jYsu5E758Z049SsEUh9HuecG/8TE37ue/pRTmqvIXib2zKq0MX/RjYDPymN2LJiHGhs9ffm+M0
IcsEXQQB/6+bp22TcDd0GveA0XXVgf3Eg28BE7ZoSFfVE1yQr8Yyd5AhEJaqYNoMvEhXXS6yPdVQ
/IH+Ao2HYdSEcUeL6yqMq2nG8EFn6zQsyZfTlZeuHXNiY2yuxNhezwXWBujSb5fEhGvsh44FR3Rc
kJbz+37g8VpU2q0zL7zLTC797Xhb5+W7f445vfgZ/jzXEyLT6mBQ0F35ZWPuWpHe6bk8UItYd7bR
XaZYbxUqMINo1SFSkUErCevUTKdNJ1Fr69hFFaCY7E7NK5RRvetYOYWfhbWYGAQMVCsip1ZX2gLP
nTCYSUbs1NxNu02T3lOnxBswyfkbjua33gLt5ZEmD7ZihxcJJNd7G0zvEixXTcOOPR4yj4b00Q5u
4CjUb2YXvXExCNlJY8EtgG/tDfIal9XCC206UBZpSAoaxnq5KwykgrgY13kP/KAvvRmP1/gmVM4m
N/8jBWGzcW8RQd8loV5hG2ReXx4E1D+2T2CJzrAg10bZPg6QveCAsIkt72r+PO9wKmYMOtoPXnMH
7Ec9de5Wx+kV7eTJk4GznnemFC8ZIbm1BlPJNk5JrJnaArMBCZ9RBpEZlvBvAN7H0iHiQAZChR34
cgoJ7TRS5/LLdAsEkC0aN0irYXA0AisOKyvfmBYd4LK5lN1I+jYIPlDUbbqgBXOP29eIz1hEXiPA
EkHUGb2T0w3pPie3tkqJ0aYzlTh2YBVU1eWjbwOoY+GjlVO0auvg1LYW7Z0QzSDEyRiL6sEWtNoa
T382pGZvXaS7eVxeRG8/DIuEkRFv+050O5bo/c06uY6z5sAe3rDRH6yxB93m9et4duqdsNlwC90Y
Aj6f3TDJj5r800iZNk7VYzOGryRpYTLq1F23azy7AGEYKg3sCkI5jf6hS4Awhnvvh+zIIyTl8hwY
a4a6gn9dGG7xadkFRt149uF20llwBVzPAFM/fHQlkfyUk5aguIfJuhh/tpCfTsBAncWK8KWzt+zu
RfOOirTbX3UaI6Ih/o/dSKFXWTTTkl8a4ySNss/egdfCuxHeT9I/M+b/4GjtPJkfp268l2zrglJW
fOPQ8dNwf1kBf636QOIELZ9kC5OtwS0dsFmeZVEIUfTBi3HuVLIvxfTjWcm4c8301cr46abGP7OV
8Lm9cL1o+GMK4tnKkYbe+mHNRZHG7+qW4JRe9t2Z/UNtOGwnpvre+0g9JK4CsqIBxZImpA7v2x/a
iO9Ux9OV4HkSwXPeBqp6SQlf0ylIzUh8w1WGXESydnoiFwRRdxdy08b+6xZ+NbzwOmz2dg556xDM
x285/nHn+2fcKtTSeF+K6ZEjh5VoMVbN7NDXnNBwbL54SSzGT2ImEyF/fd/45NUJ2dRm6bs3bnvL
5VNhpzvipm81AkJlEcmqjQFWBmec9OCTesOL2y/wQ7A54+Tdirtn7XJlCzgZKEYT7c7K306WIOv5
QakCMBg3/hcFCSYW2cdLA918FQYk7YgmvKvMH+AzZJu+uok+ExCoxK8OrXsvWz5cahK7GlAqAlGP
NppzHNAJxI55NjN554V9EA0hY4Oskq3vVMk6EPGn2/LIsDPqz8e459dSHZmLnRBuqz1yo6PwwnWG
dzuPxD3kBIVW75KfBTM11NwkjGJaV85ySAQJVl2N4bYE9TXfbkESHS7w2g8/GFl5F8ScEHG80wu1
YwKPzLy8XKA/o2ssCxH7NL3UeVBFaCywFS22GE5u8cZCJn4zM3ZwO0zX3sSH9wTvR3ZIv1gxdtPM
e2RF//XPclnt4mWUxOkHrNOdCuYnP5l26UC4YF4EztRDyiV0y543AhRu/mmbGEZLm70vN6Yeyh8P
KQyCKitOXjCgrPNRqUkyVkIfMKqe1MgiPVc393kgSX82l9AhRIv5RWPa/Ik5w0YL1M3iF4R3Bcu6
WM17KrqW5zbbD0B7jtU3FZJ3Z6AGmwc3iwBPEATjEm85Av3swnKQg7IRcRHjEVMb/XbjumP0rzgS
ngNw1AwPCHQJI0QRY3Po1r+lJsItuborF7+drPz7sgRoEPOUjUsMKt2lrKfJ9v1/4RXs9cbsRXIy
UAnt4aua0oNseyidbbhX/jht4CfeQIoIOTgo/Kp1vWZV1vdQ2lCzUAhAh9nvhXZcEh8fWWEtW9HR
opL9e5Op7/D2BkqdxQEcu9zJ8qPEo2JHF+/GAGV4QxLqStF2coaI5C6QD8l2Gdv9SRyLbIYoL3Fy
x8oZllQtC4683e1y2PkW/xZsEe9goXJuAar/OtlBleQz7AIp3LQ9uCT9eLT6x5mHE82NbzZfBXym
ua4HFUrTws0k7e6Jq9/5CwzuwbZoPDBbZlQoULjtr4aLFx+aoUe/qZJTV7M9uOw8Gh5VBSzPID4c
VNND68AWKV0XgEvPuJXQ/JUMRbB/gbbeDFnikylnyRpgS05JjF8a+Vsn53dnBCMxr+w0ham/Hadv
06HwbuQ3+dNhMAx9A1/d4yya3fKldcZ3tUwkpMW8FulIjGpiL3lJ1oQMIKMjxUDYdxlbMiaPyFLX
n+oiSzazXb9SGY98ojXr4ZXM+2sNAQT+35RGQ6LuZh+zBvIX+EM5gOPGdOZZx2uXAV0BaJm0ZErC
C6A9dksA10bfbk5cC80YErYI0dyHHPpvEbj7Rs0b8qvlep7sKuK04ksrgrkNNaLebfcK0YbRlIcK
Ztmosk01to8eFByrSO7TtPnMZcHcptpvCFmLG3obz8z/UaFeTpTNotLmBsJOYTgqrGuYcyItg9c7
a9NAbXcbVny2yZti3+Z1Il9u+8Zjp/QPPfFli9fXR717YXt1FY1z8okm8s8LfxYNa3WMCcclpqtZ
eUL3YIqN+8DEnLMYpBynfzFN9Th6Kfe9W5fMjvX77dBwKyiBcxo8lXl+9ZPq20jNnwXw4sopMLSw
k/oATz0e7AEt7tXSCGUlmOA4G19sivjRJOe9LOVPCcpsUzvNY6DKj0FkHqJpAbOQXVtR4dVv3eT4
AMu6Lw9RlwRdwvuRSctDPRD1qxWkXSR8OkyaqPc8v7BAbGKEKg7p9GlxDme1fqD390Y08BjfNHll
N59xxUdCuf4/7U28ngzxH3vntRw5kmbpVynL60UNHHCHWJvuC4YW1Jo3MJLJhIZDq7fZZ9kX2w+s
nu6umdmx2fttK2tLQUYGIxAO9/Of8x0KMjmRJMo9hs2ztTjCJz264CjRmZYxG6PPdgWcJDmnWLrN
uXgufOiNbEk+cqs6JgVDXStgaOXxHpmmZ634KNI9y2VKU29uJlcprS0on4gtPbklpUHZc8oe5rjA
Kg7SRdrxne0jwzUiex+j6Wps8uSCzjnOrrO7BLfSTdCSUrVTbEyVw5qow2YrE+cnRUXFLiISR+n8
fvKgvE4NSRF0frIfD7ENfbHXnzKHC6YFiYwKH5jbmWsqICBdFP29gjXCHNK7C4b2pUG5B4PjYgxc
qTJ2OXRwJWL4j1dVa+YbbOrB2PoXSKa/Sko806IvqSPhk83Gur3omWjDKbd5teLPgl0hVnnNo9f1
vnGBpzJMNJPi3WrqW6en3yM2fjYZVB0Uko1wGMXpsidCqKEIucQtm2H4VFD0vn8zRAqfaA0UbiwU
uim9AKEsbyTuFWDM+EDj8qxtjvzpxN0smPtnyhg3Ti/IuFYVLl+eWgpofcd+nGF9tisLvP2G7X1g
6VonDRKT7XIcQXAa4QUQUWJSyLGDGZQ9f9BZucKnBZXDr59qMMlW03zNLdP95YnKkiRamJZvii3C
epass0YRbHxtX9YN03tc+oZnImmTYhYunMcUbS/Dtw8hDnf68oRN6e01OH7iD4LvTsublBF9Zh2j
oH2aln85FFW+sZThrt1+DYXgorfme02kB3odc1EuimMOWmsiIr6pYnEXcYYgkHxQNnwzErM++R97
ZytafMLyy+HkeOEMPIfEJYGlylM2kS10h7UYuSuzC8dV4mcrs5RPA/Z4JMLh2quZm9RX7Ri+kfGE
ECftz55+lLkA3xTkClfL2D0DgtnAFOOGi4hnBI29s6iZDOqFqsho2gw5VxpViXdUEl8NrOCEskUy
dQATWRgh4wyGx9y7BiRd7K7NylwiDoFXXFNAg9ZLn0OW0i7ZL8U7MUnQLdb+C3fmaMu+yODmo86V
vbJMWTLAx8kdhJpBZYJKyyDR3hqh9cu3pz16EwSBLpJbZpbksuHn+AwSFdBb5AQByZc8QiPjJ3Sh
+Fz1u6EQD7Pd429qx3ulnXUXZPbOr/2cuy/cthGwXliQFHVKyCkqPZrFmK0UG1rJir6OETN3/nzt
GIrecI7sIMkBjRIfuBhp9AGRwrvsx2yGpSyeUSOmK1BB40U9v9V6KLdEJ2s020VBXt6pPHv2B8z9
QbtMKMnqkLUb5YqQ1C/Yu5yME3tTj8x2tH61PX0ITEqEuZ+sw5ZnF1I4gWaGbyCErAJ3FTketBFO
SE6fWDl3vjjScAePgwIi2PCJvZrNem1CtLtoYxKuFssAVJpXWwb9qkd3Vh2vvXDbZ+1lJhBvti61
hRBgzR+U0F5PyVytzc6GEM2406gmFunxF16lj6iokL3HiDoIBKq24pn6lI9RdEQV0koSlBvH8FBV
8i5N6KdFy6SMiyQXLg1F6juiu6ou5ndwNGorBspR5PBVmkO5D3ERaXOGOyOrAyJTwbVOSLTAVISn
qP5omGNdiNkvtqzpvYGvzg7bSzxDEImYtDFzjif6R7OhPfGLS1QqXGiQr7n3XJXlpk5J/0eyk8As
uGkDIsXmk4ds2E6VhyAmNQmDoMoNxmuL2SgTvNuo9zGG3Qt/GUhQT/RgF7/arlBMq2kniqjywwsI
GXzcELOct27tM3UFTwUlyVl140ymgk/SipqrYRPbHFV87mLcodxdFTwOKKN2ByIkfrQ7r2EQK+8t
zF52H226AkMPquxzVhX3nEtww/Iq0C01Tu7Cuth+59YSqk6mEsYBsQZ8sp04xxH+aDWylpeK/bCD
6s5eazvOIVem797kQmxo5UVuI3a/MiwkXFM8zrm5TZy83Oe2Dc2qVxdtSec6c9rpImxPVO3i9Yuf
u5iTxRx8FVbD/qFd2eT9zogvz86C8hfkci7mVn+ikH7ofnGQWuCuqQjMyQJsMXB3GR7weMm79SMD
e47jJJyaiyljwsV8whv4fIYcB7Da08INpoDcD/NBsUSt5tRAqkri6yyBqWyRUF65nB44rg0FDPZG
3FWD9TOXfAK9fKIDZ46rG9vJ3L05EwhzShLkolHtyfPt6oaI3J2RkJx1NPOqIgmY0FLg0FUQz/OJ
RWdixXEmhspEux+R0od1n/bergt9wHRB/E791VPde91DODOuaD3r2gp0/9B2acrHCwcvDsYDJ8H+
mcneqWuNFqXLie8TLLpWNvW8lgPct9ljklADjKwsa0c6eXyjwrbcZA0SCSW8r8FSnTa4nTwooAFc
tNBgiTmeUidprtXUIDb2S8BiBqRwNJ3kTcxd8rNOzCuf7qjnYpp/+iMTpY1SnMZc/A2PodMvold7
53sjuMQshola9mW9sY1WrYsAkCu1XfaRWEJ5NzNOcF0mvcKLPoK0Z7MFtuGOH+x96bD1LTM4MJdi
JJVQYsvoNDlr3L/naJpedT/TfFC13mEqEt85GvbJW5qqvv9PyPCl+S5lI46L1dVpw8vYglY2TGzI
ozlkZuJLBaTONVAyzW5mzPYiBq8hCQP0IMiRdXCkI9gIejmDktlmEutNpPJ85/XDV4+asDdmO7wU
BliRWhIjzipwxMsfpZZh7EBc3leUEZ/qMU9PhUKgxiKa8Um8Dbx6H4iZHEcnd1JQG6W0PgYVFVWT
A3fLkLAaLZMKQ7cy5C0LoLq1XMtfhXFsbalhTQHE5/VGOlN/lRV+f5UA3wTkFrC3H5Yiwchedhzf
bw07jHLHpeRuO9z7BymovK0aJ7TRHmEDB5kOTiXcFkJ4nPW/K5SLEAJewfdtaWssr4IJlPNM3mSV
uu3yJRnObIc5OtHQeE0/UvxROIzKJZzUP1702ZLT6dsjY7tueuVTBKKmaNqXrbH/bgKtC1q3U6sn
Z+0mHDP96HJQDuj35VdSzsDT0rYgVTeBnxZQkejReEqjqF1XthmexOAsN6QM8K5rUQfgxuSqaUbd
i2xBLCyFxfbS48lbY58j3oCdgsmDZq9c7tDpCzem5DA6xnxrwoXcx9LAKYS4GQqPA2qNIXeChsh8
JykeJuWHD/ldtdzQGou6LKJS3fOsCK251NI73bMIx8rmDLkVFJdjAGEt/K5LC60oPTUN5silYDOE
Z7bO60QeTECqcDQwirdsvI52m2NUMZqwupHp9NTKIji2f1y7+ZJNWS7qlETfvvTlfeik46WMaaBz
lisX20pynlRiXGVj/YQ1erpJ8ia+dL2U6YQ9xR8DE5aLuMS3gwlQ7/u4qU8FFDuSBjzu1IOMzYmV
DGxTAUXbYDWQ/th4JNH2j88+dBSQ9gIfEspwwrJmMjYN+8s/niJUp2DzXRsprLC8SDALbEONEQik
/888s6bnCXaEWY7kb338MA15kcvvC7FWNeYgKfI9n+Yel+eYHJhDISY5M1gX2RGN1MVPI2lZ5c1I
PvzjV0WYYlpZXjU+EDSVhQv4xNLtfmiqn25kO5uceqaV4Kf0iRCcudcWtJHW1WomALmP6tA7KvHJ
EGO8nOwyP+XgsWytmuvIsu6/3yMgN0vqGuWB1gp9nk1TPaQOBraoFK+9q9t1ZnKMjLEAyvbEFaEJ
Z7rBIXlM+lpuaJDg/ZIJheeYCC8ss1APY0vNn4Q0i2k9QIpqwU1FubVySEVfU7aAKAJ51bOrYw3t
9Drv2H14fnVLSOWOjbpzox23faw4gkZ5uZ5FzbxZMaGDo1qflWdmZ8qhwBdNW6zJgD/Hqbp3aDOt
jPIj9v3ppTIdk1HLQNuF223iJkToz8b0pOwKAUY2ya3rV1dW7/sbYQb6Fv2TbAC1tOuwWV4NfyYX
aYbgvDntrjBHDZfkSA0yD/QUk1GO7urBu617urrKZriDDOgcOLJjzkqH8jkffwXRvJGwSkayF/dh
4Kt7R3ocWFTyBvzKXCUGR+Cwra48QfxeSphPsj1DejWuC9bMpXSKmX5iAb2RojgHZYChFqLGFaxQ
8yYkOM3Gf7YvwGb1wZbqoSvkDk4konJLAO2fQ2FHh7EmrFQ6ZBX7kO4mhzw351E4eKYbTm8kStja
RvVOe7Dg+trdWFOdfw4ZVFuQV+LSFgWNMmP1TNQPAGQCYzBU2PMTJNl7EB9UABh58pPZwW4ao2Pd
ls5jhbt21ULbuhnS7nZxp27SfiihPBHXd7WmUTOHX/P9sRisND4H02yeB8McGddQEwisn4uml/5d
vDbIHoFk99IrtCrqJWsVn1WU0dvoQRysJxoJM1ty+hjck5bsocnf58cWseVoT5hpogcTmQwkslOv
5mqoDq5y611RQrxVhdQslLjLQErvmBWq/Zx63kaFFDMRILvsBIebJBIs84QHEy+BFN1DVMytkSJY
BIEB0F9U9NcjzkYQqlhl4qRAnJc+vaws6pgXjSubYI+y0xXc7MuUQu59Rg0IxiINRMM896wXu7Yd
THie87Vt6oGPIb7NmGHpBg8zH6YBEsAwziBUfHdV1RTxNjQSb0aL/JZD2iwx6hs3BSnvYcEFQQyp
oe32Eb52sIp3NXgJeCvDegCiccbD5e9T7qN0zFFagled9suYvAd31Bia6HD2oJQCDM/Sdc4IS2Y1
ZThWjiYCcRUJJ6LJtnT3Fg2keqzZ1OYeR6E+eOy8fOMFwXJ3Cj6MOp8XlBZiWdds5krd1bYf7izH
Vxd+ae3conH3bWa+FpZ8Yh+Rs3UtvdXsYRD0LUi9Nh8NkikAZPt0n3MxFkkoLuORRpcJtz7DNA9D
p3libdOcy7AXFUb8nnOHUg2+KE+wre+bfOdwUW6SrhU7nWn8MfErc7D4gkWdjBKBS8jT911uvMXL
+jc19k3PIo6wWl1PqXMZTQz0zcic13ZvPtmoVSvc6Yv3y00hLZ5xHo9PPB2mgrh1NM0XE+xO2pXk
jVtM0BacI6caJjCSBx0hfizhGJQiDIOkeuSWzME6jGR6yFhyC5I3bm780gbcQqEqICBD1m40GICx
xQlqxxm9JX14HPv4tWSjjjkaogFhhsex1HDnZwoD0/nXKHKXukr+We5OW3gWwRrT7qVpESVbEB/U
h0WH2BzIFM5b7Q4c2xk7rUw5MsKr3EWRWckgqU8+vc+jRbDRM6u7yrYv2fBqPjX1zxq53s0UqhpO
pNIxiFLzZUpFHs3WuXuYhYe9tXqROrhuxfAzGAiRNo3z5nNwSz114h1td4FM92K0sX+70xMgLCpD
0+HaKPrqELeUV/bLtLLNBXotjuAaIbhVtG0kPekDsOURp/3mUbTa28Bt1tS/su1yRHn2PC/a9cqk
TpXxCNwYvLA2A4rGTlE5y3zNgZ5qieVB22p8Gm2DQ3ImJC9Bramdo4Sczs1a2vu5KEnM6GRnZ+3P
FkTWKgzvcmdsz2MsyzVjnLPUBQ0QAwMjwzn1KbTufr7Ocyz+tZiOJWPXnZ82T5NlHb+fSDrDmaGe
4eKWjYt5GRQiX0tFySNtoCwTF3FGuB9Jlh7wpr91U15lw6shUeIJyKv+ljB+tiaefaSm6EkAg7iw
e3DnpEgpUZzM+8SeXhsu4nW75FbcBCOjhyCGxTB9rTr2RkuNikolbv/odtLm8OokGF6Kz0ShAvYp
xC13JqjsmIfU6J9oEHtyJu6X8aUHABsQeAmXa6KnjZV4ufu+MAlAF14823MM6NssTm2VfDYulLFJ
bOVAXEMa/lNHR9m+ZFHDPM8opMKwEXXRbTJ3H7JG1KLNL1uTEn4tlEtILBc3zmQ+OgY2VA5SKD46
e8Ps6GyoB1R1dyjYHVxUGkFIW2hXAQg3TykM0B6iOjxHoG0J4m2yTIf3RlB/NiRJwkm90zgPMaX5
fv08JXBmx9XWt0meNfysaVkhSLngv5i7fH/IdF3dMkOB4zHnNEvwfPzIPBQFvmaVT0e02OAuRDtq
nfirlJwh/D58KGHlUF3OGURqE7MfRa8/fvuXv/7r5/g/wy99o4nG6OK3ostvdFy0zV9+2PaP38o/
/vjw8y8/4AFCQ3NJtXku//N91+LvP9/vIB7y1eJ/hGBMRdcm7W4coByYImluG7ThC2Mh5RFJC0p9
nuaBTa62xLTnpsuslepTsD232hjIYqYxjaTSn99dwVApI746FQEo+WV7hSGkPsPLh9rPsr/p+tyh
csG6mqKlUs23igNdJ9064ZbNcCRzf0p5TUsqeiZ72cjJzO33j/svf/p5m++f/1OXUw1PsP13v/3r
g87571+X7/n71/z5O/56GX/WlF39av/Lr9p96av3/Kv591/0p0fmX//bs1u/t+9/+s2maGmRuu2+
6unuq+my9t/et+Ur/7t/+dvX96PgtPj6y49P3RXt8mhhrIsff/ur5X0Wrvin62J5/L/95fID/OXH
ocnef7uKu6//8D1f7037lx+GcPzfERRcDKbKEtKT8sdvw9ff/8qXfBxwvrm+5Tv+j98KroJo+Tbv
d19ZrgL+AAXAUj9+a3T3x9/4vwtFwZnnONTbWMr2f/zbT/+3q/aPt+0/v4p5Bn+6jJXrm9JmpiZN
T1q+UB5P4p8v4yF0gsTtjfKxr/Ovihl6mFl3TeePCGXoX6lqbqLwjlw/1dv52Y1bgoEZxQT1wAig
Yy4RJtYxH7N2NQ3ur9id1hpvInZv+ylMHBLoYMDBaabLACKRYuWGSGudaEG+GAE9qOo1jxBjmb3S
oHBEZlzXoQF9PF9V4UzkTx9Gyz0MrtrRUHJfkLBq2+shjq5AKG6dUR7NjHY04hJtkuwdwgAqgUYf
rR07vepgnZeoMZJHBU0DqslBu5lOMrpnDr2E0cMvW7DD06V+AqbPvH/88AEurI002YQqO1fh0RCP
1vgAlAyXX1a8TNiyBk+eh1bDnPU3c5t5Kwaur15tXw9BAe772jL9J6g26K2u/6sn+DawFwiz4qb1
acK0cbO2bYy1FKpu1M75Gvn+lWjgLvQAygTSfLXMZdCWFZelry9lSsrVZDg8spbhHWUZ6akmSAR3
w5RInN+P9TbFmQssNiZh7CJF2gzrE3S/qGJ4a0Q/KbxpoI1b9LQkLKCcdY8Bzpa1I7OSB+k/BXl3
wPbHFGHBKkZW9vQcl9lRpOI2m/TOXSBr1ERRz3HX2BA4aABrxblPvb1LCaZX5OcM2bqLxiukoOpC
FuNV25srdwR+x5HsZ1yFJ0/L3f9flv47y5Jl8Tn+++3qPyxLD+9TnMZN+7//158Ws+/v+mNhchXL
CKllITzBh/97ifljXXLc3200OeFYli1QB2wWwL8tS1L8bkrLktzwLErGOe38fV2ynd8dlC/lcj9U
dB4o5/9lWeJx/unearBQsijacAL/vBgZYRzlWTg5O7uw39H/1mGeH0MxHg0dfKa1fP2nF+U/uYdb
zv/l3/l3925ITnai1Aj+hZTQTShN4+S23vToCNWHZ8OSzguIR0qIy36O0nNvQEMfouzVJ6+7MnWH
7WokHl4x9NlGwDX71RQo8ch9N9wJW44PGOmr7aBq4BBl1V2VyLWX9MuA/E0ByvK+4EaCheev/usf
iMdanvo/tiX/eOl41/55Ha+j3Ks83u6dEOGXLD2zOYVtY0BirNksVBkD7LXQtZ62/TTbx8rNy2cw
zg4LpXKxH7YhZ2e6l5853hboSTJOks8cnFnJFD5J2RJHNXGn2B2L/oqzlcSYaiCA4AThTEQ3buJZ
Z/Tz6ArMl18yEnT9Zj9q0XYonWmxzXOXwAnDp+h6gFgFh9WKzZvEaqnQrbKMmRn3Z8n+DSpR7PBe
tJyiID85NPZ6CtkGXHt2bdDh0zM8aLhJcPKd3iA/cdJtwpG2nJlZTAJhuqkuLc1GkW3o7DMbEfI0
ejggtm05j/dtPcRPk+2SC+K8TswgEuoJcxnrotV6CYdPN+ueplYO92yx6IaKYEDHoEIn9EO/z9y3
SGlxKx342oUg2ge6uHEfBErrpU8D2BlYiuPuPLcCgYhVGOrITGOxH9WS2T/H04QIZUj6z08we9h9
zZ4vCyq6p8kzJpeBoyg7KWYQ+pYVXunGzy9ny8CAGKSoC0AKrJPSNSMbgDnbDI/n9ZQNzK0iYKe7
ePRxhDN2XiCRrTFfJ3k7JUdb2+o1y0kxtXYf0LCCMYlK6fDgCQz2RWnoyzAEZ97KOPvl0DJbrUE0
EMPCyvc5KH50tu7zRBZZU75QpCHxmaIiZ+maRvJG9sb7MLgCbz22GlvHcPS1U3j6OpJI9CvQgfhn
51oOpyYR9WWpq4U5QwhilZuhPCcDvzIoxLjM8AK9USUDIgS/f/VplfF46/DCMrYzGnV09KLWI0a/
9m2bPthNLbZzkBDeyEZ1rVWLOxt4Q7+eSfu9CEUxTz4ZzllBy/hU3wPvgDQJE/eE4UiN37rtkomS
GAJ8mBXS4TCWE7IBgVFA2pb/ooMkP3m1aW1Nj4YQgJn1VjtOe245xp4b/GOXWPGJ+lgxhcMXzGi9
O5EI50SFEwNoZj9no88V9ABFXtWkQPympMv4s8Y6eJeHHIXOokmmEm0o9sZV0kWLqT/y5K2YYbOC
h2pC777uO/iW+L1bsXKojPjES9OeDFWqsymxcnvIq+Ajx4A5lXA+srAGW5+Ak7Eac9h4/CFuCktF
YK8xFL3ZOGSvY477ryblXdE6iKrys45HNMssz+r7vpLhwRIpx7bGhVhvTUF43TE6WgHc5sWraCNC
FSxuytznMYVpOyvhpRgoaEhmwjomLqlQwyt++l033RjsfveuZIap51A/anoK9lbh1S+tijGiCSDF
LPH5tfI7JlQ1SRSQHg7ONNsAIoMYzQcoK0Ev+7g2TpSjMdUz2mSb2+CIqyS1d6Ovk8sS0N2bldfO
bTssuakJ/uCZuQ0lzyBmf05mNZLSG7unkCnxzyCQwzZIRPc0eun4Foo4eeunsjzwyTC4fHRwMB14
eBBNGD4ZFaDWCwdk2RqeLaIM8Y10nbQVCfayxgFSFT3BDTyoLzpubRCkU0tde1BDhCqLHeYp/6VH
96JBJewSOkvAx+8Zq44bIXSP5t13LAXgDVMwdFPz5MNzXE1MOspVUfoz5Ik87vbuoPQe3gmN3C6J
louC5Y6IXZvtVAngKQ7iFihKnscPkFYKd1NqQRxauOV8prTUYQSkptGn9c0RS6fUiMja5lVyabhd
CWxizpyfYx23uw4wNLlxlxqAizGf47uQPemvoZD13hhQEWlVqVbxJIuzadPbflHk8MuTyvXX4Eld
2r0NnW3sthkefJxo71GX29el4fkHPON4EgtTPwwBznYNRPaBaCGDLzemSCoKvM/JSORXViTmzsU6
sSmwkBynvsZRDawDh7AJqkx2ejdVxfgJLdu8S4uJ62S2Qu7mBDhfODfF9I7F8TFgikDLrM2CS+gE
660aK3HKpWjRlYjDOyZTLb+hBExDhd3VcHEPQZ7Ub2kcd0v4Nin2NmIZb0VVtOa+6OsUGQyeyWpo
TP8jHh373Q3s+r4BRfHSF4O9z6dqStYFsNBhy/5LniO6MH+lfQ6XOHMUw2f4B0FR4nNggZkvZtqO
Xq1w6CjjdNSD31TcKXuW2YsOm/cBh1RkwohRxJRc6dKxUFIsYTRjchu5brOLStO7Bim8JO7d9qgG
gSu1ljLAgJkImIJzMW1wQ86/uG1YBoRhg9yJKzS3UKDytCSqggBb3LPRB8BNXbA7MKI1F1EWgti2
cMyFszP3V1prNC2dR8R/DIdUiCXBLQKCOGQO15pbmUh2pVTimXyeXqVJmT8PdU+duCKWYUJUo0sX
U4s3yxY3SpGMr0nNekd0hILmnR6gDayoJwUYS+/V8JRZ9niqraxBJvbccctoc0Bf09Ex1PhmcuWM
ZzuB4qJ9ylVBjIcfY+Pg31uUJ3sMpkMgwfyMA4xzmLHel1UOweWQymHnYCk9R7Nq3vME+prhh80H
sW5jP5TleE4MQwPrIhh6R3I0uSNOhn6rc4W7HM8ETZGxunTnArR6h8IZxWXxOassoZHK6PGWgHQ9
2zaswaRRHv+giVlWFfyIdqtwYQERosfX7XitrOqzTYLpxVaB/JhskBdJ28dXTc0sqiTKc+eEiLKY
b61mg6imN0ZTguTlJTm3OgWjUGoZb+NpgkpI3OHO1rQPdWV7rkU/bNia+bvQH8XeGbriKpFdd4N9
T6+CpqsOjp79O+mQSox1X78UPeVnjVv3R+LF5sEfpXuMM0fftGnpPDnKg+USekG0D+poGdyEFvNL
OjUwNbhCfKa4uN56T807/BYg3ayRtHpY2ftyCPEe5XXdnkGVxrsy66FtgMOI7ItBZP6V0wbdWycb
c9V3E3PeuAal7JQVIlZAeI5sgQ/QxQeO63RzjiO/8gb46Y4TXFmMgm/7vKSHqGcse1FmZb+39Oye
ZA/RH6deJffUIWj3ggNH8CI9Po5GVcj3KQv1BhQW1sDBdQ5VG89HS8Jn9MnKkqeZYKoYtdU+C9Xg
PAr9PH3CC1+/JtzA7mqHOCRTNhcPci+vgnoiyt8NLvdRB5dU2lr+GWNLzjNKm+ido3GabnvlhcfW
UeRCIjughNAMFVnKXAl5Ldt8LH/lgKY/pOU1zzOr12Zke4cj21fqNezn4j0lBOpyZsC6hIMOqn7S
Ri+uTfcuVAJQsr7fsanvxrMolaTQM7dJr4+QopmaRg+jJEhhwD08CGwWWyH65pV7EBNvHzLdFONQ
dMDcsGpj7PUKvFlO3Dmc9kEZqUm7t6K1oed4pu+SArXK/pzaUr9lhm2ckxx2C/2oC+9sQll2kuC6
4y13WdzSEqRTJV/6pCWC1/fwRBn3PVD8F6zcudZbas/JNPtzSxGAFjikIeTg/BRze5kwfHvPQ5sS
sNmS8aeVautqMVhBz5znO4MPHv3Bo4NRVS4pSVcPOWk8pulXDW0x+pB5HvzBWs+EGvGmMgCxMJ0D
SzaHxxGrHHdwWBZXZQfljauxBz0dZOUnzlhixPg3mrtemupOB4JcCklU5zU3zPRxqTzaVAzZ3uFZ
cFdxmno+5oHrvZiEAFawV7HjQSeFG+j0IQMZyEzdwVKD3BZqGLepb/AxRt9ntjTKKH9362is4Fil
TQrAPuvOLpbRQysS/VBnDBuogvBPdTywPqvQGI5NlTjbcfRJvxgDIloKgXfvGurDS6f+lkORtcl9
n0SBLbgI7ZmowwaUq/ViCgIVK8PFZ3/g8BAyPoOO6FU45wetGLTMXUCtdU3PBPFktPnVOLsLctiX
RDDtEWowoxxup1ro8jrofaKOQeux5SPiQqQMvLb30JJpSpG0psFe1S5eddQ1KG+w2UnU73kT43SN
M95Uq7LuqQswqoY2Fb2YjND2ArmrybAs5D0/vsurztwL0diPVpy1DwQPkiNeJetBuWUJ3z1FhLOg
lVoXOOMKCtdLSUS0o6YsEnrT44jC9MM4wqrt7FRKai5b0fUnPKv9O5MZ7xwbWu+oX3GuUkWbMNtD
ZMGoabvLWdnuUXq5tVP2OL1EJmy+3gk1qdkovyo6r0Ufw1AxVNq5RRnrCWX7U3D06XCHbsuxC4eJ
1HsnT5byRNIkW21Y9qnoAiBe9jyNiJnUOioDuSAkD3TWkINpUKA/M8fE9Oqa2EarLsFTbriJdUu3
TXYiqEtGlfay96pQEE3xgA/0lVvBZVViUHfYSBerMWqM+8DSdEbYhJd57VptbH1GcW+trab8Kk2C
JLusOYRSWFu4UFjiLtm5I0VBdmxhQjT9HpkxiglAyAs4291tyyGnuiwiDxzUyC7QuXDMBLoQpxf/
I2QoZWw4k4YPHZQMBcqrSa7NdGDvJk3Ih0hGhOjZ9MECkeWvjoa4R7OODBefz5huBfemx15b8d4o
CWJf4CVqb6NMZZzoI0HzQI3Ttqfd9iUoPzjUPgLWz7/qujcBl2f5uPb80MUgwn73Nqla+asJ0aou
HGXlEwc3BmCL94SeOEhFHpEZWkjsn1wTHQaz2J4Orij1KwuscTN3HtG2aA70DT23/S1QY3qzcsp2
qFe23F820bCrxsGhiDeDiAAlAdc6h1QuyNNfscd23itdJ5fdBIaeKXbTPFbRqLajOTk5qfTMfs5D
R9OwY5Yc0TmW4j/KcZHfJZkpbpmWxbcD3lZW3axha52QWnYuRrMNXiu7pkAp8iYH03SIZYBwBsDK
VcJ+u2ZcPTVvdR6Uw4q7AIaqhJpsKpjq1nupOQXdiAQdeFNJyNeo6yOSFX4wDJltiukyhm9CUhCn
C7UTs1UleDpjmIFyTq9zGZ50GufbuGtUgsrfl2xMwvJok0rEtjuz0VYzY65S28NbCv9km2cJYfG5
DdkTlR2uBQ8V5xU3QvwY9VO80l0vQNCVOaTuSktQjqQG5kcWLfsexag5GaHfnYALUyYEK4KKeOVi
rs5S49rLa7HPDCqh2VkNty6hPZYjuUSwDU8ld0kDThDPumdDEu81HQ1aGiZ2/MjNXwVL9Z5ZBdC/
zJBbz87UMwcPIl9hvoTHcm03z43BiAiFxoU1IOowfqCpm0IuJpjMB+SYQD4uFIGvOQrudJJwWxmH
cqFrgKIYdomXMbFgbrO3o0zukzLsWJXG4jqkdQi8jhd+msqT19wBJ7HhJQQQwMKaHZzQ9HdEHaMP
UfjLpYEQSzsfR8zxokkrp12pdppuUhJKl+RIehxJlrkfw7y7gwqBYvR/qHuz5kaVbl33F7ECkOhu
adXbltuqG4WroxetAPHrz4O/7+xwsYyIXXc75rxyzEmKJHPkyDHeJrueQpqvXYzGQSzzY1Epqg9X
PGyBBGgcBFjrAn7toDupOp1H0gnWW0oIV0MiIUGjXwfN+fyi4PRh9z08DrAK1T4tz7Bmm7y9oCmQ
1Mn+StWQe2zcuLFIhYVPfKrv8lbwj33UVOt4aWgbxa/IoYJew5SvwpsKncIQ8mXuG7/bRX1BogoF
Dzc9yUQgwqb4HXwF7DTw1zwZXmmOhrgbwPzfqRi1/tJFbumc9acIXYFcM74nknpFs59CRISEpSdw
Yj5poE2b7xLKU2z9DB1qWZGN9ySKT5oL5MvPh7MgP9unQkMoWehRbHOTawLCCFcZHWD88hJi5Fmk
6DRzF+5AjyCt4oog8zUcZuXkQpZVANyBb8IbRGXDGOTq6BuXnaY5XM0MrxXRn7Y6HSl8wLMX5UUy
isV7nMXyI8CwoVqanTlEjAUVN0nIYODVVRm8LtG0cRId8JXFBczfR0aV32WtD12zS6sGOU02+wVu
lAz7H/TpIOdYYLYmh9fmibZ/RkCp5EPfwbhA2bVeFTpcXUgFNftkqaAxuZRT7HX97K4EJvv9qqf1
XRR0VyjfKJm91YsL3Hcp6ehFJ1iwNdQMoHjGqywmgKDwIT3DCoElGWvfcL3MVggVKnaoypf15To4
oZEQbC5IapkwHlpzmSb1Xsu0gcssJDhGJ0ma/bm2lCE89gxoBrkYRBLxfl1AZUxrrAhUMIRup4Nl
Abxx2sQoaWHacwIljm6BtO9FBVdttei6VxUpD33Fvad/KhL8s3P9kj5XSqHbRi4ITlclp2PrK4gO
JyhR+yHNNlNJlqrb63gAicYlfKqyUPHwhm7vkecV3awULhsRm1yMWzDNpBIu4i6CVN9C8Dro5KSH
0Pbs5dlHezNHw8dpOmRTTKzprkguBj4mmJAKm+EQlVTOoxMa1NZZFeo3rABw5qsSw7BLIegAZZUt
7lhAMzlomDphDTf+tDaomeK41eAQX0LPlCsp+iN0QNYx/jnnr9GlB9cv1hXRBp7r+lQqpJQFrdc6
KnOI3mqxrXoRMjsv+wtqJgSLRC4QzxS7X0vtcsLZXk9+1UUZIxykLR577Ro94u+XPgcJVFwZMaej
0oOIkkjTNpWWL35hKSW91f4igM8m+ouKUx3HN0Vo0FQAAYxf9VKO0BBOAZhes7CBzyMSe69Fojzp
iaYh8rE8/wwUuCgAH4Uj77nY4qKuPqst5cwKnY/VpdepizZXebmvNFy0wd74BYCJQgI7hbw4wktS
+TMk2NK0PBcwSAMEkrHfrAk8V7Ijt0N2EDvBU5k88POM30LIRSgB4/iknhoQqkaR7Y1zG7HuAa+h
J0nOlZyWSO6ABrcQMkP21j/3EENb7SnDkIo6X3HiNMSvnfym1OrqEPqRBi3ZyPe+pkEq0znWA5Gi
MJaF9Xbpt/CPrgBV7bQr0TeQgvM2FZTq0IaFdH9GstnuF1d5o4W5/lMKfTSBjNCX74ExoZ6SR8hC
yZRjrQzVfqeSBHQZuwEmXZ0rexkV3QMJKMpVGOxaaQAXTuRaijmDsfDCcz/Ig6Oz7lasKGrYsa9v
0cdVnR4cPHziUBvkmRAztKWwgJZh5Okae+kTFO2ifEno2f+qjM7YIALWHowWeS0Ff+Mn0ZDjuy5t
JBepOew1SYzLN6UvLm86elgoUYLeXoNzGUymCazaQurss5KoR2BrKCzGZzxYS50WchUpx8pYtGi0
x+f1RUbP61QH/Utay9mq7tAnANUkHk9Z2JGt1PqAve67di8APeTUkfSTbiXtqXvVsd4KHephMvGu
UJ9FZEuR9JKbJX0oH5EVfbHER1kqU4ghWanpWJxmEGUKqjD0z+EVfO8uPtl8FpWh3XdI6DgKLS0k
OH2gZNBdU90hBQVoleMIjVrfCf2SkEKcz53hDWpWRd+qQN/7fD4V36pFUmHzVUDkxK6M/3KxgKke
aE+FbuTPOTKzyKwb8T1KcTjUU9BMj3kIqUnochGiYaMqr0WJmMwgIhAoW7lk80C0oYcDD+MiHqHu
XWFIoAvVmB89wv9iZf7CgPwflM4/IHn+H8LoyAv6x7ea4chA/t0HH/6H//TBJVn+H1HUFFFbyEtZ
onn9/+NzJEn5HwM8LHdbBliIS/6f//bBZfV/FgDN6X8b2kJdyDrN1v/ic2TxfxRdMVRxoevIoCjG
8v+mDy4NXduvurni393cBl4IyC5R2uU76a7b6ffpSr7nRqFu62fhP9Cuv5Bdn5FsE812aYT8Wfql
2BEvkPJ/QIjwxWxdYaa/Lg0/84ufLw2go0/YOATAQ4HmsLRb7LTjade8ZrvMFX/4f5aHT1/yv2v5
82+XxKlfP/z90xBtq2h1T39rp9dC/KDnWF6czktOPB+7WEMhJNvhxTA2NWp6Zh8onanpuAYUsJxX
Se2f7fKiAUjvEtnDwDQ+qBhmBbqiOgX+gQCU0Bs4S1BF/Yt+dpoQhrEkUDyqcuqXeRWT3WmBYesN
+nONgjFj0gWFVcchpJ+EPiz3rIsH9lNblTFiJHTzIATE3E+Rmju9xs1JXgdRF32PkKjAV3bQ+L+C
qm4BOGGv2wskKj39SUcIO4wmCuCLfp0MdGVRXxO6liuBayaCT2dkdkoIpeg5RJaRXSA4X2Xfy6MW
znJQp2tiJx7q1Hj3aXZCTECurs+csvFWXWr5I2q1IF67MnsLEEz3+JkdAgGX6velDStczpapV0YL
1OT0gKgfIOK7oq9XgZfvZIfMON+p3GYd8AaKi5sN0kqA/1FpLzBjyxBF0aUwpZOTAXQsr0usx8J2
C2dcxMYQnSRFgS5Lhww2JNZ8Tj94S5TLePke0aQ+YLSAlnyI6gtSNLhPdnnHferSPXHbw0W4iFB6
74ncdS3AX0rbhd0PpL3bC+xveNz/gVNIA3Lk0/ICaaXRu2QFL/fhSrVFAMweqt3if4Lx5N4juny5
QYa/f3p8fYEGowwbRCaf8MvfkD4tI7rOPH3YwV9tPzCHn58unS7oZNHrAkC6K66VpRR3JWz0OP8G
RcZcaNsz8LLb8zSBpJFGiB3jdFaCTEgWu3SB6JMfNLJ1xXB6z/sJK/Qm6hnY7dT3kP9+JUPVC8UQ
DO4J51LGgOkH1TsggYWMqg7E8S052MJKKkjQt99r6gON4DRtKeCGFFcYPKMHmkOyPvsPafJ2++GT
8XEU3hEb65HM9PsdwGQUcEQbCRe9xEBT/eMXT8DviQdR93R7tIlXEUdxvqqrTOivwnUnoNm/ML5X
fosjxfr2w5cTJ5U4CvUSAFiJysx1x03Sjrd3CDvtrhb1q0O8B6jjIoNikXLamdU6ouOb1BPdzjoU
tuEZD4X7iLbL+uo8lpZ+2ABYMC/bufNt6r1HJ4SOAS9gR35ZD84S0BI4SYtm7QzkamLhi6MA0V2z
86ChxYKsfvb4DCHuSpb8lgXd4+2ZlYal/cUuFkcxoroIaV1duIjrnr+iN2py37QMotBigxice3sU
eeKoFkexogHlGpCy9jvVww335bwud1gRWfnq9Gg8n1fNRkcUCyXfPWfROpqZvKkNII7Cho9AAbpO
XPu7kBqy8G2QEq7u5fKAO4wlCpXb+bqtyXPZwtQiHUUPEAHZ+dRk/a7ukoFLdqo8IUKKLolSkDEX
A+JIAJ+aoovvGWFywjJC9D2EAdvj7WmeWoujcOKfG0i+Je9bY1gtnOQ7sCC7tPsvHHbyOBk+1ldL
ZRRPTm0allXSYYfWxo5x2i0A/Nz+4fLXj5aNUfSI2d95hefPDpLt8tcCgIiTS4uSRhAOa1FpQHBC
p8NratKsMuq45SIHtDmVxYVqIkSwQsQIjq4MCkAVstI6Bl1usGgRBqSu5dDjQ2hWlWonVDDKCfBf
PS7RoG12Jz1aLGZeYuodRjGqhxmk1z7TA+zS1nHxrU/+zKM/EoL/PfUoXfx9MFFVuQCMwXHmuuEC
7ULPcrAstcpV7UjOH+EXb7s5z2wb+et1DGXg78EMnS4Ykq9DSAi3CtIc+2QrreLtJbTO9xJD9u/6
T3FHv/O13reP8q5a3V4Gw0x99ZbjWNTpbRAFDIyMuxdd4eYWjykyMCGlSVG+O88hc7+OqjK3p78y
l7BEaVErmM2eWqVz1jucs/HaXedR3gFRQerw9vt8vR8xD/p7HAKCeDqXyXWng4ClV/+nPlUHbvsz
2ePU4+W/Hw+yc0m1nqMHSeY2QM5EOCzRALz92xfDU776GKNgYuDSlvhn/brDyeQ7uvvfflbr1l5T
9X5x0422paxtIgfk6KuzeY+gMlpgPyWr9tCd/BH/QBL51+0fMhHFZWMUdlQEj2GWa9h4yN/a6KlR
v0eoSgr1FqC4KaYPSf7YtMuZ156Y0zFR5SxoZE1Lyo5XEf2wS/NDj/xDdU23//Yy+ihIFL64iC4R
s4pmHaop79h9OlAzXlXOvdtDTMVSfRQr2M99nzbqdRfs8IfZtcdqX3iwDs9bIGMrY6++FffRCtyA
hQGPl74oNq0+V7q/PfzUBI6CBwUN8ZxciYKhrz9dUy5/CJeG6XL3b48fhv10pVFUarSdrlAWzgfE
ZErSRUv3mxBQlbs9wtTC10fR4QyaAMU0hihdauwOPhhmY9NttoGa2LWNkLupWoKJpbSJGvUauaC1
anvxOrRQfN6Qxpi1lXi3f8ww5hebUB9FkAbtnSuuqP1uWUv4sqbawsYyYuHcfvrUtxq2/qfJxJA9
4ZBlMer1MW3vrmjSJVBmbz98IpgP1avPD79kLR5D6Ffu0otqy0pnCQjbQpq00ey0fQQ6U9zWbw81
kcTK+ihEIH0Axizz5d1pLzye1z8i+/76E+tUCwnSmVg+ZCJffAltlKGoaWOkZS9IOwSbLE27o9PU
geWqL6jk/VDLNxW62szbTHwWbRQjMLIdCtIMpXtUG2xQNy4ioNZig0XMXWyfN4GjzLzVB+flq9ca
BYslbs9IGTBWeKjXyw2qc08wqzd0LvkHjWgz9JYmdOr7eA3d1RK2hq3NjD01o6NIARsQtbKGodWN
suu3nJBOtOr32kykmKhuQnP8ewFiFho0TcHzDcmsn7pHbdW8Cr9VnL73Mbb0M1n/1Mcadu6nPZRR
FwOGxyh5+KyCms3abSP2/7aHtNH2VxsZTTIE2XeAkcLoR9W8A4YA3Oic1NzUzsfbC27qQ4zCQIwp
a4S2E3VUZE+j0NMB5gGPSDuAb9VWwrYEUcCZN5oaaxQVZHq5Cc0nievy7/By16nwoAywv3da5DXw
l5Ezuv1Sk59/FBP8GFOvbnni8xvvYvUbmzenVchjkMRS9qnxQwI71YAIVSg8zgw5bJovNtNAtf28
FsIeSEw/hCGUFTyc8MzCCuzUQkKL8gQFHpM0/XlmrInwqo6CRCgUC9ChTGTRoT+3zpP9SXrQysdI
cmOgLlwsuRxhyZVaSXK4+kedW8NiLWHNqayKqJ175WE2v3rlUfygKJq08hA/Fnen59y+vEsrNMxA
6x8i5/abTqwYdRQm5Fa8qLLBCPqDZD915vLuZCaOPrNMJioTsjqKEhp6kn45RKFoTY+422XbxOvc
Zr2wq324NBMXhBpmWxt/fb2X6Bxb6Y/b77WYiBzqKHJAYmhlI2Zk4Kz+IXxZuMUxt1Es8FAUs8s1
CKf35F7aqmb9IuzRSfLCZ3y0XowN3cSDb8V26/p7NBHX2ePcdCymvuc44uj+qUSbVt7VdkviE3my
Jz7gRABo3CxXrY3vtaNyCSioEy3JgGLr97dn345d+GlbNTWL1e3ZkYZZ+GphyX/vpRqPH6NPmB3j
EQy6BlPhAOrZMjgD3yB+rzmR7i5zg0299TgqiVgUZsNRUQ12f7ZqGcf8BVk7pG/34cxxN3Bov3yj
UUDS0axXU1Tsdo0dOyjvu7KTeYmbu2db97AEtuGxH69rWv12scPMdF974la5v3rfEyefCxsTb6qM
QpTsl2pTtvyIhRuvROe35jWO4QnruYRCmoiByigutfSV/xPga7cwh/eqPNXWn0IrN0VbslD4sAX3
VzATHKZGG4UfyUA1dTl8uDZ9zLsXFbMjcFXVaQvbf2YhThQLoBz/FdQDATBcPiR+EHje22O/bv90
O22lPoo/syfBq9z+5fKY/L492gRnWFaGYPEpnfBP1VUvl4wG385TN0/H3jqz1Y5IX3H7kNw7IPR3
vqUPbnJ25bz49snS/3EyRwEJvQ+9N0rGRl3WGY6t2pnLkhZTsziKK/UVqyF1WHc1UHkTyqoLcs4W
zcIp14jqHBMb1w+3clQLTKOLzK8TsS/uVbN8l+3MPZninbLvtlT1UWa1xZk9iZzFl3tSGUUZNMn7
OvrPnhSds9vtLi8A2jaS2e/ydbhCFsxZejDYYqd6kczG7P5kO3gHbrrrnNpbQTpZy7bmyS7VF6dd
BWvf1WYWnjz8hi8ioDIKSuDOy3g5pEql66+a3cW5eP0qd2JPpMVxso19eQjvl2+llewDT/V0K3Rv
L8KPfOWrkUeRSkZ9IutLDoHeNVzM1Taocey4aJvQGjzBfNJ3ug1VZqNuKitwDQ93e8HCXNNVN0hi
2LoZ22xCm5rhClcac8iBgPez+0MLownzHYdtCkXYCFjGXUsmnnhIgOxghNH89XTHWCfeZXXZYtjt
MqvmzFt9PZ3LUeTLkxAj4eGlMHJbSXn4PQT5XWUxml/G2+0hPkANX0zchwzKp92Lf9NZwagHcq2l
uMld4UkuQlgO8rHOKyUyD+ktF1b/ptrOBYypasWAH/kcMIRAqrRYZEg0n9ewCrwXieVycRpbtgIO
zMBNnd78LdEHq+zcQQ/fK5zafu6c3JOsah2YjzMvP3G+LUeBMqf6ngFl5IZ8R4vAUT3sku4KCyME
E/1drDPatfYAM3kf7W+PODXgKFbCPagQ0GRAatWmURzx8oDI6p6yH+kiQJ10rtE9lYsM6jqf51hc
5BjzDZ8VG1IHYsMms9bKgyPbifM4t92nypzLUYQMLmGPqhmDxMYh0w7SGeIwUujNOr5itrd8DLVj
jArA7an7wMh8tVJHgU9Dhgugts7c/RTe+icMVmvZLH9Fbv6Oz8TyDvm0AJ399eKxXS9/FK//OOwo
pkmGmNflsEZKOz1e//R2TkQLhjgvWYWN5LkdUZX07XJmiQxL4avXHEUypaurGjSltBOUo15+RwoC
E9iZOZx49seZ8mmz9z3CCt1imEKExhFFsVrhuZXmymdTTx/lUSKtRC2vFdIOAFlSN2jh/y6xQJ75
EMOEfzExA1Tt85KukfGGh8nEQNSAiiPv/WPuxvvlo/iGnqz0cnuYieP1Ixv4NEVd15aZmqhsnGsC
IaasaBjU8lt/RqXT0H2PzMpKIaeizBnNDDmVQX1ctz6NedKUM3YkjFm8wH8ND5fD6aXYR3cx6ah9
ecKlY9dv8BMyMU5cySssb13fu9j1c0C6ffu1p9p1i1HAWIRR3wsXlkb7R7FPey6Wi7foPoLw4XWl
mf9ZbPJjeQge1OPtAYcQ+9XXHMUOFLETFWttskb1MakONRCH0y8Q987tx09VCT8On09zGqD91oc6
q+WuecyO9TCX1XNy19rpuv9jbPzHs9ewiLaZE2OOzA22uMufs9Xt0ad2wihmYGeDo3CyJHVMv53R
/wuLwE3mct6p+//HRfjTqxWtAQ8wY7moHjD3dejg0GkOFX4w9Fbw/v6OYqvTO0N2l89kncuJS5g8
SkWSs+pfm443Yi53QQQdDxlXM6UG4G/l+/Q7quWUW632Tnw9vWobVP3P+Uu4Vo5ti2O3Cd4YsYYc
CLkV7rs/i5cELfqN/gN5xfYVZru8DR7mGlYTk/9xmf00PRlcZLwT+Kl0gp34KZw5CKYeOwo/CmKb
cA55rKb9kIoYBfafZ/hltxfMxzx+sR0+QsOnH+1r51RoP4Lbz/AoH3BIdGVqGWtMkeF6PS1AuD4p
e/0Ow4lnlMtIVXOqPIeC/N6p95kL1WcTzTRppy7Eg8re50iLRkywRJieMo8Dxo9lhRKRlbiKdzJV
+/fCQp3bCd25uslU8/6jK/jp3YVrWOkdWIcdrEcn5KbQu0ieA7tV7XusqyzQEKZhq5vGZir2c92R
j8j21ZSPIlByrZYC3q9kvhvA7OQS0MZCzIgOGD4hj3FsthdP2srf5CdhH95jMvmAVOc2+J4/cINC
oE51FbCdb7he7Ms7DKHhO8yshonY+HG9+jQhsGMu2SWsOUjpm8GhMQuOPNDVplqrM0NMJKIf3+LT
EPTngsW1k4hQkgxmok1QnL0SIzNtUbkn9QymX0mVN/QRjZmY+IF8/Gq+R4lNrgaidGkrku2fy6WZ
oyX4A2mt8rHeyBcPasfJ6lsnm9mtU7X0MYg7FvHl7U89pSso5Nir2VckAAWkiCTpQS52WXwMjNcM
/61F/3x7D08EiDG2uzsvYM4hiLZbtLmTF8YmQ6I3xzfg9uOnbmofu/XTJ+tadEaqK/NXuhhGOvEq
IvupV80PwVmuf0bH4WKUePJWeKrnLqDS1DsNK/TTmMu0DUqUeUD7ekhbHrqttI0efa7M0kZ1ay/y
rev27M284NRgw98/DZYESdvnGujcVr4+QdJ9yS+L34VGU68pHovgfFDaysOf5LDEusRP+mNaIUZZ
IogQX4+Rtry7/Tsmdt/HlerTz0gByy8huPHO+eESughC5CIGjE03d5Z+nfl87I9Pz5fTOoovJ+ZU
E340zQveRzMrZDiJvthgH63mTw/uGlmQsRjg5kDVvSgsIXrUjRdD3mDeMfONJsLGx277NEQsGDDI
O3775Zoi04wZ2EJw4ugoFWcb/TDTSJOZADUVLj4unZ+G6mvYhKeM1UA1/S57Lzbts/+gOcm7/ta/
NN/jmUAxVbMao4B1+JVFqjBrSw+k0y5Zo95t63ZvGRw8KsgJcuDGhPq/zZ8xCLTF17kTaGp3jSHC
jdCpqRQwdHm/QEMM2BoFPf+7djyvuo38c/Gu4y27nAeXTny9D8rIpymVkDJD3ZHxWku4g4Hq4Kq6
IjOl3HF1cy+0v6Faa2FxNbPSp8YbRQ/4pNf2dGW8BYUew3yqzWI3RxSYKj6Io2ix1IWLkog8vAZw
cD0gvmVGq86RSRVux4Hl19tpDABWe7kR1GAIR8JBp87XNHOIramMZ4zyDZcZYhhDWG3cbNOtyrt0
g2GlDQL20GybLdL6Nq5+q8gJNsvUbLdRMbOrppplovx3jFWaqq3Bj0o7PsgbDB189WSzx/5KQSlh
1ecrgZInPcSVALclP56pN+am/81HVOHiXLcLpyrsoqbdh4msqFmaHd4t7m/P99QVVBzdmrQ2KnJc
qbgG55bk4mi75kaIqNfROJy3xgPGnfvGS+1yjjoxleeKo4ykKPMSjReRS81Lv4u/L2z40NiA7HsP
zwR8PtaoW6qH2gu/pe7MO359j5LGqOErWWcsDUMWzukhXg1fOwQm0+3bf4tnkjFsxk+bvIhllDVl
RkjWdAHah3qdbhav3epix7vSQU5odbVLS9kk72cuiMjJPf1jPVAaQ37RqmjbYsi5lAUmm08IMsEv
UMx820WbYBvMXE++3pfSGOt7TpGdEpHi2amwhJuBV5PMlN6+rv1IxiikBLncL08hNwJBF5DVql10
7ZymfRrc5UvUlLqzZtbN0z8uheH9Pn0oRNj863WIjoVDbcL0vciV12AePf14e4Sv8ylpjOXtYaW1
C/0MDEFunbNEyzujB46l1u3HT2wftMb+foGkgJ6nZy3bB0EMp3nT7uRNfKzXZzde9w/By+mxPlSI
fb1nM7vn6/NEMkYBAoFbCstiNNxLiw0qJJgxg3/4PVeSmrgzUNn9+4WWyPVK16wZiJ/xEUsoenj5
XrQJPeav23M2sXbHWN1EiMUOgWfeoNVf4yBzwqR5uP3or7M/aQzTRYIPjxTJp6CmmO2f5LHZ4CDW
zOyMidgMHfjvqZFgFgZ5IYi7/q67O703axgMyb363B79DY4iktfFODgg6GupP26/z8Rm1EfJw0n1
O1GPGbG5wN9EF4UmJ+JfiOTcX2aKnhMbRB/t90iXkkDImTLcNn8k22DufJ967nhnB0l8ySqei0q/
mRgXvM9eF93Md578FKO6RS4auYFohbgrQwpw5yf9AbLoaWc8IAGzkzaCd3bSO+HpNIMWnNoV+mib
Xzu5Rj2E8YrrXSiHjrJ86xJYmVKKnsFDrq4b4ZeOFP/yOgODnFrJo20uyQjUKmhsDICP5+V9uS/m
75jDM/73HUkaw26RQpLT7sTL+IfrS3SfvSzo56Cy3L/Hd7l3e+VOBcYx8DYpDSlSzom0C9ZLp3jW
ttpbt443co6CBrU7vMaDbXGXtJhZmU0+E44nguMYgqv5GNYgXE0+vB7qOM+Sl6wuPzBfvv1SEx9F
GwWA66mJOrElrdAMajaI1J3Qfvpx0WYePxEYtdFu14RFZeQoP+2SBMUKJiVWZq7zE61QaQyqzVDn
KOKWU0MT9tIPZd/CpYxMfx08nFITUUfX2IHL+reQoo22/rU+a41YcYQMVyugNqvbsz8RUcaoWuNU
tLohnNiDUNXr68sVGc8QD/TbTx8cDL7aFWPLnixtSgMNKM6OTU7zXYEtE27qp/M9wrqetFEeQErc
VeBrkFa1RAgDqhvaAaAb0M8v+rZyLqa2nu1vDN/8iz06GM18Toyo3+stRCGKDGBrzq64kb2YEtfp
Kd9edlS9rasTuPUmOKgrBF5Xgh3ahr0ETaJ8uz0fU7M9ygNO7bJp06HKISAp3QrIl6vfJRCqt58+
sVHHkNu8jaqwEDIKG+ZiJxzCtW4K96fj7YdP/PQxxla9JAlizjy88B8UVKaUOrQX0txCmQgC6jgI
CKpQIiBPRln+BDthFuWTvly1/dpI/m2hj6GzGKef+2joMy3C1MzUXZ28Clh63Z6cqZkfJu1Txo0I
aJ+pGJ0SCXTnqmXvApiBFqGLs67bGHRue0OaSZgmKE1Yifw9Vo3y2gL1bEC6O8itLvz77Ki5Biio
ctu6nZk/kR5QY1Lvuz/+t+49vKsiq3yp7m+/6kS1WFJHWUKH70PkX1pp17niy+XlcvA3iwP9I1tx
sh1iofbipwqe5nwU7bnr01Rmosp/vzO+D4aKFhYVfvA8yhZTTpcEYRvSN6ot4Zu4rR/w1nNuv+FE
h1dSR2FC1goDdRNCreS+NC5J+75+KrzoGO6VH93utM52wSpbpy4VlNLzreggzUKwJ04rdRQgUKer
dCHigA+NkxuWohvgwHH7tSYePUa74paS5UlqiDv5/Hha/EyyucU/sXfHKFfcVk5ahWDc7gSXCRcA
w6ovRz8y4aze/uUfvcov4rYyig5p7iM8Uyp8EHv53K/lZzE2U+90v3gd8lIKN4B2r0DqUH9k/W+i
4aN438/cGOaupBMbfAx8FRS1QFA5Q1y+P1tN5h9yXJwiwqB89veKstjp/UycnTijxqDX9KTAZFV4
1+LSMZnZZV0jUlznCJhiWD4zo1NrYRRDLmJRK3VKUhTXzzWKYFX38/anmsrplVF0UHOUaqUwlHbi
S/C0WNVUhzqnasxkz5n+b+ecMooGWaVesCWvKayrcY4DQmTHTbHvq/ZxkVdHHNItFWX0mcEm+HSS
MooGl7OuBPVQ9lLPxgM+OVZ+KVea0f0Wy/iQBEi+xn5a4LtZ3klXhByF0E07YybaThR0pXHrRcYF
Iczkkmj7EwRPUiIqh0KfJTu+t7xLXMGKXoDHPyRwWeMnXF75t3HmGmcT4AHp4yt/OtfQzDOuMRB2
0jf/ewYGu3cxlwGq+uivTvb1GwbI+8ueJoYNXuB8FB760oz41tFWdbMVwkyFGfz+t5U1btv4gbFE
iZCv3gKvPbvNtn+o3IWFxfJmjoYygQSUxi2bUsKnO0AGb5ceDBT6mU2rAd9LxckurGRb7E6u4ixd
JLuxqKj+LbMfN2sw367EqOuJIaH8R6ipEOso9mLXPLMnJ+odyuhMSareUHDrZkta5aO6+d1szpvG
i7zb32UilIyhxK2MOGctsECV7lUQ3s7B4+3nTuSbY/gwEr3BtfWHanO+r/tfRnY11ejp9rMnWjx4
n/2dT/RqJOOEzWW9jdbKyU6fm81iIzkUoTpS5plBFjzsi1NrjAG+dEkkoOU+9GIaVzORMV1Lq3Qd
uSeX4qVxn8xEqKmZGv7+aZNGZ0lMxWXM940BOaffELc3xXamZDLRxcSe7u+nG5lfiSwhno7U4510
Qb0WRgRztirXAGq21PwddIrL1fkFmOymfim9+GkWMDRx7o6BwLJe1ki6B1SCzSS1yHWXL+ctIvJQ
zIduimGFXu8EWD+bxjdt5pI2lW1+GL59mtAsjgKCPks6WTeA/Cuv2UVP+Fo5uo2ELarYJq45O+1f
18nogLleRWpSKD7v2k13p29iDJLN5b1wTEzJEl+N++tMZjG1TkZxIGyLpYzPtogq1fcFJhsCfe/L
XC1vOHu/WOxjAHCVFHKWBETnGO86S+zlQ1T7zwtl4SE56rYn2tynhY28tI01FIKj5Q4b6Jk1OtHR
lxbD6vn0wU5lVSh9xN0Uop5THS/7dP+7ZvaQnlk1+2Dm5jWRmY1hwqicGiH6hxyGYrKtoytmH/Qn
LgaOVep6JmZMTeOoWtUuRQj9KmPo3nLDbt4AwTF3gpfB+1FmBvlA2331rUYBQ85kOmwDCuy8Rv3W
GwbxnXgvf1vaoOK8wQh8K681z39MvOhZuxfWgWFeuWEZM79gKv5+IOc+fTDAOCAwhte8QImoLLyt
QELAY7Tmgu/EqfRhJf1pAK3QUFOUKc3VCx+Y9UHXZjbRVNFvDP8teyXGHInJE1aVefr4SqnVbKBF
IXlxteO7ueTLmNhRo7DQC31iLGQCb105A2TI7KnohPflQ/p6e7ENh91Xy2AUD5TTCUMWjQGgLsHO
7h+6/b/BlKUxqLcocY9BQpqjT/6jqH8uGvzZbmbxTISxMQpXybJGiK88O0s2CZXKpvgdFM//NCXy
KC9o+qUSXGueLeKTJ+mHDuVgGXHy1sAPfO46OxWuPq65nxZnYKR1cZUYpci3dXqXSYBThZ/R8vkE
vk71D3K2yeWnFLl9EZ/N+O32u01dZMbgW8wK/DRvGbZ/bGxhmx1kJ3zwJE9RTPD3zu1Rpr7OKF0o
A1UIxZabpd+oXorFsa5fdkE7V66eiMEfJZtPUyecNc1HMU3cpVffqZX4V6Hh8aNd1h23A/P2K0zs
izFI1ggjqfdLxujyyg6S9zbQMbsBuhsc2mbuBj41T6PdfQ51LE6G8zLXVksBfKVwryHlfvsNph4+
2tmXPk5OUs4bnLuzUxm/BLqFgTJ31E/ktWMA7LlohNoYgjcMVS/fwWrcLg6NBR11YCtSebn9EhPx
b4x6FQxVrlNcH0mfL+9LqzcHWLq4m+ulTSW2Y9Tr4MG+lIZrkXw1g3v/8Wold/FGtbW39L15ld+0
Eo5MYPl7yUoMS4KVaWNaNduXmlhlH8nnp5UcSnmCpBbDx1FrScUmbPY9NIZCP+bRzMVyInn+QAd+
GiJBRrjFUYg35OZeHDhlLZ1+98y1Y6oZOYazVr3/35ufjt69bLYvZ1d/RLjX0VvzYveb2tKeUDGB
HThXw5+6n39E1E9vhIV8n2UnMnO5tdE/DlcSKilmIpo4ZGFi58qrEpNJtPK8+F4Ywtp1dXsxfh13
MJP5O8PUpGtQpnGa7rUUA6RuL5etiU+mMYvZGfb9/z6MxTFV4ay2J+WylNL99SGCSQ1z6Heau3KL
ESu+EpaKvuH/x9mXNEeKq2v/l7tXhECMi7thyMmZ6dmuqg3hsssMAoFAgNCvv0+eL76IOtlOZ0Sv
uruiCxKQXr3DM7RXPtylZznt679eIsJMNwqCW7VVYW2bukxHXqKlIufYjIBafP/Gvs7A6HkUddQ4
TSh+m8OoXgrFo1lfyfa/XtX0nGAgqnlg9owLO4fcjcYgxcyV31GZOm3y/U//OnzS/9Cj/npBpp7Q
xZxJdchhO0jC+5l9tOPj99f+OqrRfwRP0s+VKSQ/VHbiNQl1E51HYDUynUjMOq8N1S88wnnwdIup
LWbfAMZvv+Ry75fbybkSVS4sn/O4WVgQ34RVIS6tYRHSW33cDSQlsPVzhf3y/Vu6kKvQ8+iIFjIQ
lFWJokT1kIThXbE8WESMDz58uGLVNk1s0JvcDPAhTse6n9MxU2YN6xyysfJpvvKsFxbxeQQ1lSSy
8qEnpGYZmebTX65ADS/0yek/gmex1IGE9/OhG2MAH2oHHnJw9ozG9+wHrFC0iadrY+9La+Fsv8NQ
c8iYkDU8zVU8+m/Eu1HBlc146dr2f8eSEUNVU3ghPwQGmIS638rqrYAf6ffL4MJWP28/j7XTw7gR
V9dduW7128juMvI5BG9GewnM7f5dQDzvLC850OQnN7lDL1q4UD4NTr0KQgPDsWsE5gtVIz1vLE8w
4ypQU9SH0QW0Cl6i6O8MLGK/WJz/DDaQe8Yw8fuXdmHNnreTaV1yzhTcBuvwnZujnT19f90LH+Mc
4x/Ci04EOR4hhMP1Ew5ceEAjR4JzGwjM39/iQnA8V/hGG1nk/ukt0U84FxzhIv/ZHcLkGsfk0ps5
LeK/4nrWOFy6uqgP0nLeO+zqGYYO3//yS5c+/flfl1ZMwTGU4aWrxXPhbKNf4XP2r/pO9BzTD41U
+CPDMupQzTnDeJVYEQ3CMCp0oyKjryHIL33fs60spCFgivL6QFQ8tDeAx9yF4qZ7U1ce4+uEl56D
8Atko2GPyuRg3qcn63f3mf0I/x18hJ7j7VX2/xfOiIVjNtWLtyruv/+yX1frqC1Pi/WvT5uFA2j7
Q1sfXFitHaGx6rkJ7LbHLuo/lyc4VVegtb/mV6b0X598uN3p8/x1u8aqfJt1AovzkxvYc8flDfYa
e7CdtC7jflf8uab09eVuw51OH+qvO5F21nO54E4cemUv/RN5oLfwckWz8cqzfLkpcINTBvHXDVx4
1oqiwg0KvDpV3c/0ShJ18Zuc7WQOlauAna6cv+l38c4/YUB6Tx5KN1bWOnhXB+vn91//0js629c6
6GekO7gRTgYTbKG7BtZuT7fm7Rok7OKznB3POMZsCEIgVYO6VhbZcEneeDKE39UgwtRdpLUSjYEz
qFIwJof/dzqJfrwpR7vZtbVqAVc315Avlz7YWQhAva0sOLDwgxxgJRk40WCl37/HL4MLlsJZu8Px
hlax7nTlOnJBcf6RP7uoqGECdvWIPTU3/lFB4RZnTY+Bzp4zeIju4p3UsQbkIIjqV/vdv89+GO/K
CfVlvmPDkOS/lzSs7XxKC5xQfnjLs/3A0bbur3H1L138fOsXA8t8B09AASrow1+NnwKa+S9/+dlu
h+CeO2X/OVsLKtb51AJmn+V059VkuHKLLysDvJyz/d5SeMNWMJU+mHKf8SmZ2j4WwJLP17AxF1bR
Oaxel1mYlVldH3S9KmZAEMEdW89ZVL53106SC1vgXPDahqshzOGRly+nokwcibzWNruwPs/lq/vQ
Y07F8ONNkRA450CMFDM4nfr9asgiKPEEIvl+s116hrNt7IhZL5nAMxB1T8irusrVuPQIZ7u4lmXu
dBwXrnEUmnQZIihwFL+ZtQYFPnQics0+4stcASvpbC83FDgPr8SN5vvMXpdrOIHqt+bx+9fzde0F
/4izTaxl6ZJgxpfA2tRP010DNCt8L2/Vr+F2+jX8/v42F3bzOWx+smZODB/13uK/KBJlqTb5/PLv
rn22mRuRtc7YTnq/jHuCCpyTn6H+8f21v9zF7P/Zv/11ai+APxath850eFtADWjYs7vvL3wJuXqe
3nOk27pyMKYVe/sNSEE08F7VO1s1NOr20508lM9ANKUo9e7avd1vkO/UO/envV/+VTlvnTN7q8EZ
+soDMY62H15uo911jZhzCTNwzuldBiOL3gVmdEqg8gHT5G6Isw965w+R2Zklyt/h0zC8zrt5513D
wV2oKq3zykD7hGbLCa6kfjQvEuIJqMXevYQl2Val9Iavroo4fbnzsSjOQsrUMctIDQ7I+IATKYj8
tUbDXxwkWq9X6oMv9wtucRZcxmCZLFMq+E9L2WwaiNlFlDt+ZE2NXH+/Ai/Nnc/rhEB6kHi3sALz
N8gakxQOum6Ux8/Wtb7bBbwePa8W5NgsxThKuvcf84eqi6qn+dN50fcS9lyAb8qTvo11t+zEYYZF
c7Qk4nDNofHrF0jPKwfuVHCjP7GbxvBYVz9V/x5WV7bu1zGBnpcKg6WrGm7YdF9bRWQotE46mCna
ERHX0rcvj3ZGz2sFv/L7fLHxZSp5q52Y6ieYcUUFEXGfHb3qSjH35bmCu5xe3V+xjUinK8cAsW3y
vKhZnkbfiUn9WJ78zP1/c/riHqdT+a97CFNTLU7aCyjSIzWbSHbXBD4u/Xz235d2GujP00wyDI47
8ssLljmudZWvctGrRzh7N+uuCa/5DH5Z+uA5zrZ8m1m+DkIYaE2GxEUWrKbpbQawM9yWMEPu1Idb
uOmVfXlp6Z7t/XmAW54pJ7PP+ocZquPQGOnGNwIEOSRDw32TbbMh6UOBPunO3pdUrAon/zdZK57z
LNfIlN+E4zLB5QbNidh1Zj/KF7db5S1crmVjX1l6F04IfPz//nglZaXUHM9IbrKd/SmeAPLf+fGy
qo/9xrpvnwSPHqvnK2/0wtc7J+2WIWwKxMlTfozzDYVXxZx24E/nJy1jKIYXb0BHwaeoj+foyrr/
Oq1i9JzJ21pZYGUWg0lSZXZ6rG9zF4JiiEkRnNhSd2puAG0Cs9TuX8yi3j3iXmmmf5nv4sZndUfg
c2V8Npu9z9h0dPFFVzqbs82VV3naXf8oLHH586BxMvRWLpxhKKbdVkIerI2Aiu/0IrcFeGLkSiv9
Qow9rzwWERAA/8F1VayIcu9pURXsNe+IuXY2XYge5wVINRHiaxdePs34ZtptW3nx5N6OyFVqCOx8
/7IuPcRZ0OCV9HkOATCY1N5M+k8rbq3y0GV/vr/6hfObBmdxws08RXNd0f1idWCHD/fc4Ne7Mh2d
Ei7nVRqW431G9J9mma9UC5ee6Cw8BD1cQy0fB3rL2CoLwjiwUTUUKqqVdWX9Xjj7zusR06lOc4pb
QHL7oV7lW28z3F1Dl1/4/edlSLUIWCefqOijeq9yL3LEhofribxf+SQXAs0/6LseC9t6OO2Oe29X
/QzWwAwerK2V8N10U982BzASCASXmw/n5loe/x/I5Rdb0j/7KFPHQV8SFKZ1t8X+Nml22ckRIvqd
vAwbriK6hnUnjV5JDMrvB2qv3Rw9jtDiLtdlnK8/8/gd7k4HgLuuzthOK/CLX3TOvSwCYg/Ez9m+
NR2BslPj3TjlwOHaF/KH1hAcJTpLRi5ZDOgXclxYRjZh0o5yb1o3yUP3F6EVS+pigZuNCqC6WYHw
MXncT6pWPlvsBOVR8Hu2endXNuBIhrSFGoo3QBmhsh8zMd27/qRgiVNCEZ8XN3ziP8Km2pQeS1i+
rPWYp102fja1X6K9tMhIDhNP3HIuo7zpIXqmmg3xFjdiU17FpgsPDOqpRJrq0Bnvs8ikH0th+1di
heW4F97aOTl7CJw8UMpGuIBdaGwg9rUN3WqikW9k+Fu4vSei3EHj0+MTkmkIjwR9zCq7eoC/eA9P
Oo2JsFmau+5kbi2BdXFg6F25025StjbrpRQZFFb80WvSsYCZVNoGBbAqItRTXFZjqCLGOHS4LHvA
U2YinLoUKkYQfh7s5dFI1ayaIQc4yEdNshQFvK2I0HejrGydcBvu3JFPtG1D89ip5oesXsgmxKV+
wkTIihxahD8mbui6Na69hrN9lUdwb+7/uHUuYQls03cgzUCR6rAA4OUMhlcicHuxImbuaNrXln4o
eAb18BIWeaxCwNYLD/11WQzjK2hcjp1WmPVvFH4LiTsmxj+WXRGediYvMYkC9PKVWa16nCUvHjRp
WRKqIY+7xhQHt9JWAtTJW2G8Ec2oynh1VCyZt/HggcSiqtD6AUeG9dsRVePHTVBhd7UFN49+GLT+
Tdfm48MCb88xcudsPDqkBkAKgoXt3QTGLeABoYOzhQkN7pKA3V88VlaekgVYE4/pMak8cBYmWdJV
62WwLWWssSElg/x25cBlOp4aQpDe5sEuHDQQE0ENgcdQ6qgU8K1i45KluoWT91w6Xjo4bnfv8dmG
xHAjumaV0wpY+oKUlh35IclBVOpp/TZOBDme6MMoI2KJi0GgKhMtXOedcFhuJIxqV22w0CJGkx03
RHHCPwIqrBuGs21tNTxMJVREIj0OzZrKufqZjdy5U8HYPda8MTGB8vKfEfSpeyGMHTunRkPVNM6R
dRN7ZWPNaNyoYrz1S7yJvJQ0WRSj23aGGJDAuGnl1Fa3qtCNhFf5lD00Y6/jcG6dLX5MFZc1dm+o
/WXlWcDZRNpvZcqyvFx1BBTIwaDtMGaYGgjadoC3VZlMaCHNlikfPgJUgi5cL/aRGjXdjmE439vl
MN7JIoOpjlUOMUR5kYi43LsN51GCTixp/aCDQbzUmetsF5gaYo20JDUsn7EuYDTS53p893MruF0I
h8SpZUElqmn88DWnLkezWcqbHqv6zhJBe6zLhR9b7rsHUQ4k5rnPVy03RRvlHQeVGcEwbl2kKL4z
ZEcdFvLGmac+qqWjboDJ4DFIjNNaji5IPIzAt0pi9aa577RQqVHSie1sAWYwK3/NAX0tm9a81BWn
PFZk6BAynb6EyDp0wQ4VRDXWwchMPJt5jPp54HXk27a9yVhAViWb1Z3iWnRxWJhBrcIeMjUWQGd9
mz/xkfmI0hAQtGHTWiyJNDB1ab23fKqnWPpADlbL4+iqTT9QGLLwOJOgiPMsZtpaViITTuRmoYx8
vzKPVpWNyTCGS0ppkK8aS8BPotjIUcWVq/t46cQvg1WdIjDDiUzlG6d3C9h2qU/g+VlMFVpMQ3Mo
PNauRmrlsZBU492705+gnjWqKhtbta+AOMlk3JQtxpitUIgviqy9uemjnutP4bY9bNFNl/aLe+v7
9T31ggpBckmqwkvmSSbDANqdGGJRLjEb1G1pAn8jPQODltGadk4PNpVnYodXt3XR7nOl92UxvfgW
LGx9Z/5RjvBN1kRu+AzyIPrKkM6YJTQx++5HT5YMnZKSwt4bPmEdQAa1fQQBeHiZJv+k5pqrzZBl
7JUH5GB3CyyYmJeO8PkyC7ptgMxZ6I6uitZPeaMBPdNxgBjKi+qAR77pawZjbzYDWJcfM0p/tpqi
Usm6zZSPT5xAhLoC5ZZ71k0rxQ3Jh90ksYsD8XI6jmsvX2Who9NixiSloRl6e6WFw93P0h47EUge
vpJoLLX9tO6ZwjoPHO+u0rNJccLd4L2wdV31q5J0qV2HOzLVG7hTA8AGl4+xvKv6YtdixZSDSAEn
2LmY/RcmP/ZiPi4lHF9ymlBdsjQvxk3VQw8Nvi1RX1pzwqh96Nis4WxWeFGrgNGY/IFG2VBxKPJm
8tjpDLp3KLhjlEjbOgCJKrRu7RxdS5KbNWIxlAG9GFyyTTPA7aTrQXcctlkXRHCGWg+yTynxu1Uw
hccl5Cqp/GzVBIgCM4QJNjhC9/Cf5Gs2NneOZ+4kfEkBpWGnWZ92XyCX4sZyHH4vRoojn2YI1Yxe
B4HPEq6l4eSQJzSVsEnHdhM4wZ6OlYxxiBRgcUDUpqzrPhpHa7lxuQIPyyZIZ4PlUQxtHxWzCkHG
dp3kNB78EWoUBR0LgN5uq2pNdbYlZZFOwSLXenYAvrPsG0H4BqYhS+Jz7PpsYCAEovsNY/JaJkVI
bvzFRz5nBrb2pXdvKfvBD7OkawRENV2zk35brMaTako2jT98ufykFPlUOfVjLOby0MBcpZ3qtNR5
+cxo4+8g0gqPs34wkdPNPJ7JdF/m/NEQwVc+vokfMcvZGA+6V2glDSvKsWV9FUIDvVuAR4b15iFz
axjK9IN6s2svXBUCBiNll9Z2Dns2O7NjYnGcdlUzPHt+q5+lMes606uc0Poncci4dtE9igtJrRhO
nlB0nRxQcCYkAazt5R23gEXPbfd9GOC0wLy1P03bYRavmeMfSpJv+sXgISZotbphVWwKX9spll3a
dMNKZhnZlUJskY5aax5Y+pgp67GYiyMTHohnbSW3nZNl6QCuexyQHjvGj0EcGyK7V2k92NauIqP/
4dpQNhptNmxwmG0nEUQe7m01zZ3R1RQ1XQOMb9OvvAWm8pkqEKuX1Cm8lzZjt4GnmzgERYsH3cvi
ebHunHfWuO/5DN4+AIUiHq1sjjHhxxwxyKrI84v7qjBPjqhXi12l8A4etq4aIE6ThxMG1xOPghIR
GGuQi5ysC3eAbCujc6rtQae9N+eJy6wmbeeGJWIpq7SyfAi9vILJ+j4Zc6DTfOynMRG8WdWhxOiD
j++0qHb1kh1J1t2Yuj1YeNgQo/eh0g8Z5mARMsBHl4RlXCw4FAzyEtoj1rufS8vkIfecJCuyJVly
ptBUBr1Ol1s4WpAtzcJ6i3zW2TJQ0kW1yNUwNjTJ21AekIbkibL6D1eDNT/aSVW5q7bK7ZRQ92Hp
SNoOagHGS3SPbTC4d6xqk87jB9KEN54228JBthpAqC0AYlkMz2M5gkAr5nhCnR45ypY3XA0yEjO4
GfnU3YAHcscMeXJMsc7oHC9jl5reS7NlSoNlWIUV8Ce2Nx/gQOckSw9Nj8HbBb375BBVbYvee3Jq
e4/3VSMYjWsuwqTQVdL4TVqycGUkbOOWOVUtIghSd2QbOrIYvHZVCY5F6OfwTnd1hPZzbPFqbRR+
LL7og4KpfBTQCQPN+XffCX9TBmKIfAAnd/5gQaCxgEhRA5X0I7K9W6ft4r4cbljD73sy70PBVGwZ
/whrrzhvNdazhYSWApkOr8tlQFKQRaGyfk1kWPulHZUWjqkZIpOjTLhAh2ep5vdFt1AaquQPA1zH
uljInaX955GCAZrP7SpUUwKH2qQZWSzyPAbnMXEH+O+GJDbKStk0pzQvPowXyNizSvSGB3Psiu63
R3At1A+3FQWOvLKqlcOCXcCBys6ZMyaZDRmTDuQD3jl//AHvRDsL2ZGlWuvG/xgc+dJwuetr9+fk
18eghG1szroosKZ04gMS1qGInFHeVuglLQZKzRMqxXoAD3kMi5gFw8afWcpL69WBDk7dA2Hms9ys
SNAv6wXMzVWreR6XvLjtF1EmrT+wbVB4v5m2NbgFDspSGyVwGz44fWsjJ3KcRBfFHafm6AfuARou
h1nB8igXHh5OqDSzYAIfutauy/0NI30XdbVzZ/M88e0qsRRO1db+1bnzgWh+aFh3P0/ivqlpLJbf
PRZLo9h9Mf1pGNDHIOcw9kuV72Dp3gvrzc3+kGwyUeeGh5CSrS0hwCP+jFNwK0j20vbNR1V3+4Zx
+LJX5W3uWTVowwv0cYoWsYeitz3YD5OUS+JhUIwz0M7dxMm933CA7Y+zJBAZcLkdQAhvqh6c0/ku
m1+cYDNZMpXCSg2l64Kgfq3pvR/kOwK5AqFOf8GzojCnR7/+AA70pezoIVh0oln5YZvhvmxQY4PY
pDTamf3y0QmQ0FqVNqV353Jf4aTia47iIwvh+r5YajczuoM6GMiZjbcRE010Vie+kiv81FirPF1K
J4Es4cqh/NaRbKMHuXaED+ucJVyjwNvWLVK7kiK8sZq7a72oGdw2LFd73pkJ8P3KAF01qHjq+3Ur
XvxZJH3+MJtcHKoAG5WiRYIvf1vS9lBwnuY0WzEoosH3F0LxAYaELTwkLN1GmRRr0SERIs/IZDfK
cnnSsQcYbICbafGUj8uHlWnkWl46ueWvBcn8nPtHW0OwjZm1W3/4+IcAQsOt2U8cbijI8uYXy8aP
ZnR/9mZ88UL2Av5qzIj9JECNT6p+3HkZWg+tvIdm+Zx3sZMVt3m13LUqi4g30thSSLmKAltCIH7I
Fw/nc8s+e6d6tovgkTZFVCmRVN3LhMFhM306/Y9hfB46G8Sw1zm8c6syJe6PZfrgAL7oPksLQNF6
OJ8CONJxzNCX+xHS9uVzlReRRCzpuiVeinC1GLDV1finMOw9L4PDLN5gJ7BbKrYLpg9o4x2trk/c
pTj4dv3WhmRBx97f80UcNVjVUBIMfhuoWq3yeb5x8L3mBfrvzpHndpP4Vh5J1P9Df1N6/sZybC8l
zu+cfRpvU0/qqeXPpbB/9LAtLV00NlDfT52dqADV+BAmLv4+pQ8svCf4N3e87S0eI0hvPQXx8LZc
oyLAG9z5zE3nYtnVesQcoY3Clt4HGj4xoye22ixJPimGcAQSEgRppyJPW3Nsl4fBPsxQiekh64aX
nxcgB6mdA/a2hB3K8Emyp9a+zzqRQFozyaFWXbU3w+xs2wm/DWqU+fDkl05cs27bSH87DH5UzT/r
wrxZbRFlPbI09+70cFOIg7FJF/qIyUsy1cGm7z/9qYc/j8KWL+101tNtgMqvOEmaorhyarN3jXvg
M/pqM+L1FD67oZ8EFTLYDF1m9rsg8zvH0axFhv/lYwLftQRtZIFyWTlAugcS2z1k8yiZIxmKVwyf
b4CwdVA3akthZwCH0OjEw9gswEzNl3UyTuW9YM2ODLCdb2vsRnhOW3xnepFIWq0K92cbhnHXaxK7
5pU6n24j9kMw3wz98DgC89MXGnYtmmwyW21t33+b0PNBaFnp2T9OLpZ1bQBsQsTVLMoVpPydnxYQ
Q2YeYtf/UZbvrZOllLlP7WwDFtOlC2zksxo05D57babyKa+gCq7JPiPWD0uh0OxfdPPW+uXBhk9h
sXiJYs9Zh4WU5Vg9BZLusn20vfCGzTQaarXPpf2ylMsvOryHnVxBGC9Vzo7I9keV2eOKoUjPgRpO
BIA/rsuyuBmtdZNDTCa7n5SD9AI6qBGaYi9oLMKt2nHjJVcf+MDHtqr9WBCXxLblpWJSWAaFN+1N
rYsd2r1FpAA+7Jc+GekCddlxp4o/9ogv5ubFi8CCyeAkhO6NgkMam7YeNk81mqQIhtggT6gzdCfQ
r5lAPkLnMpLghtCshpmmdZybk2l3mTpzjeYnxJ0XQHeFierpeFpEAZGJDddw27SJ1vhZIL8H3p1n
w0sSOe9ULKnbBNAUCxh6FmLlBVk8tzNAYh0IqPuCHSvRpkuG/tnYIGkZo9ZFTs7omnN/I/I3MZm1
r3naund+06GvQGNq/dGsOnhhuZai24RT8KwqeB6WOiV9kzjQBndh7JPbB5Lh+/cqdqb3ygvvVA1m
vvuGGhZdAnFwSY+8thAYwSJvL2dQb2WVCCJjt/HQCmsgMOcjyCHQDWW1UjmVa2ySQ2vvCv5xauOA
CTij77DxAwtCSdvOH5LABlehuRuK2ww7ewi2YPbC9APMztYknOJkmrFAyupdi+U5yOHL5oeftO8e
NYUSwjRGaE7tAAJ+4/CaD/FWy1xBnxbFrurpMwqjJsFgkMQBa258uEWjjijHhNXsh0GDXre3Ep99
nKEkjq08oeGO/5xFgd6+vSnb/gWAW3z84oOIEhu7saJKvpDxdhRwH+wzFxYy1bHW5qBJGMQg3a7K
sIaYxoflojq15EtHrVTVxIvynKSKLLvc0fAnZUjbedvfkIwPm6n7KKtlBy/ilAPQCJJpXGblPcgQ
cNHFgC4T7BGC3j+LetgHNESzhbuJ5w2rIYB3uetNB5t7+07M+Vb0kKycZifYOBb96TpGprwVr0GT
k6idHrwi2DouT+VIkftCcF9vpgqwpxaVTtQORVzRe8sf3+hI37O2/SmRu0eBK570PDsPNg3B3ryb
5G5CLxeOcWufbzWp0+xkV4g5gNzYnY5978nrzTYA55tkALIqaPnmgkbL7K2wpp8t+LOBmGLD9S7y
uUVXPBzsH3njhmgojA6xV9wY191ONgrSOKw7GIbVZRl8Nt3oqT2y4ulWDv58t5QTGtJ+4davAZfF
W+kQNFJKoVhkDyg2Mk7QBTHKBvQOVoo5kJY+K9izoAtVUeCXWQv9KIpAMwg7vTJtuzCLPpecxZMa
dFRnzHAjGv82rxoWsqdJ/v0cIWRemeSfBtttveSt2H787/8QG7pIkAyn/5CabZnqQtvVe90/yelA
+/syuIaCuDTxOT3YX+gY6RR0qZlt3aBNAnMsyuz+sNgF5iKl2xZ31tyiQTgCdwJ4bw+bUcQwR/4J
DGxhYmmRq6ZHl57xbFAtEacwzLXQ5C73TXFvI84MdnZlsnVpJnp6+L8eslfMM57vu+gjgqTmO77c
znC9+kFVZiE1waQBozfLfUDRA8VZVVcf3y+PCw91rtE6DnlVg9cOwCQaXrCylCwCIDuMm5ZewxZf
eLRzoVZB0RjzawIZTDplK8lwQE1jwPZDT/MSZuOTPpZ+7cWZi0gyTeU1NZQLY+xz+VbdB7XNTbfs
R9N4Y6R5taRYot1jVpTkdmT9NSTnBTCJd3q3f307qgynrjewfe7mO6HME0BXL99/nkvv7nTLvy4t
hJgXf/Tpjco779Hv+XCL0qmykrzw+P00hPlzKUNE4XBZoBem1DXlogvGjtQ723WUGPj2ioXdKOy1
SHXtY+cBTdUO7CPsp+14EvTHSm0HsWv7kUdjA29tnn8Agr1qcoHqLmwAxJsxyTMvs6TvrKDNpgqH
K0yhC5Kr9FzgdS6aYcoLyU4tIoJWugnplA597qM1Fy6YR2K86qNfWNAAf+Ahy6tR3AKHSHu1B7Ce
PkMBar6f/RrAxBZvMUJsY9uRcPWGcV0WRBpHdxl7PlE/nXJZ+KnD6+MVTF6VijEABP/7j3xpoZ7t
/RHT14oKIg7e6I0bz2v0uipnJIvl4qRdQPUV0MilvX4GgciAXw99HrYHbtgUzYN9gynQB6Hj6/fP
cQEtdC4XGyo0lHt78fdZqNaj5EfDuz+1rtcmNBvjiisHwqXbnDAxf+0JOfdigD2bD6kSJ7VRdkah
QfbC6JDyXD2yvq7S7x/oa2Ydo+7pJ/x1K2IWTr3ZmL20dOzMTuwszw3HYg99jER/UjRHx2xtIW7V
DZTc9ZVdf+FDuaeF8tdtGV1cp66BxPPRozD0jS12HJgr8JtLFz/9+V8X7xbG7BoNCwhiDMdJWlHv
2GifBFcW838U1L5IBdyzkOX7TYADeVz2pm/J1vDeBcS81Pq3lIGDRkK+/EJHxE61h2Ez9cvqJ1A5
eQruRomGDTptjmXLlVSFFXX/x9mZLcfNo2n6VjrqnNUgAILkRFcdcMtVSq2WrBOGFxncN5AggbuZ
a+kb6zcdNdNVmvbviT/C4bBDEjPFJIBveZ/3C9A+RPSBwWCNhe2BtkEy02n7DF+6NUMI4F1aKAuS
vIZ0fuA9ScS8jAfrrfLYBAU5sb7bMtQA7Y0cu+Azp6OArh5O2y8lEzIpbeifG6fkP1w2oWZgjUce
/LHqf/zx8/OrJ/XDHoqAc7KcFhA6TT7EC0fM80lqDMjo82enpvEfv8j/TAPiIf0Ql5STJzBIB69S
sLrczTNKD9oIndjJ3xJbdP5NbgPnLIaivs1NIc8wPzKoYaO9CWOULq6W+k/uMD9FO//0bDGcF3re
BCATX6EfaE61avdDq3+zgf1io/xoS+oIqGHIJs3ZGW/QL6QbmPsdiup/fCN/sTA+2pIqnfN+YyBk
IOCLxtqJTAC7kCn546v/4ln4aE6KRifvNm/bznr1rzKf8A0q4p07hBfPDhmr+5c/fp1fCR4/GpWy
qS8stWQ7C4O62VKhTcGEuEBRcUJj76wZu83LETqfXCeUI4P+49f91d37sGd1rdlkmFNEeew+Vxe5
HKfqNzvWL+Ir/mHHIu22YSHj0lsPL6L6cTZPf+49f9iqJoXBd8hptnOhnmb1WPrfrHz/40v/QqD5
0YU08CdvmEa8Z+ke6y7tZQQ4xYUPfYEe4W8eqV/dlw8Lf9N+YOHMiEeqfkMQUyOP/+M3/4t1xj8G
JICSWhTS8AhhsB7LjJuIPOq231z9V7fmQxgi+LLJ6nr1cI5bEmuaovrSPQQ8Roz2x7/ALx7Gj9ai
RZtLq6EXOnMKEzb0nfS6RIH5zbb+q6t/CEDmemqHzWv7G6JM/rXDQXPjt7O8eGvLf7OafrFbfDQO
LVAANpZ3/c2cg1qFcTnf8Xltd9IJP5MKFc3Bn347zPd64/+HE5t9WLpiWXrY4UDMiP5+fUueLUR4
6O/fb8/wjtj9uU/kwxoeUC4ZoBGqbuwoZY9WWV4mowufxApGLb+Tkv9q7/toEppT7jaVnKsbr9ER
U/dN+cnfTg56xbV6lYFNRlbHrP+N/P4X64+xf42kxtZpOJ9aVDLLoH7Wc6HPVxj78Ofu2IfV3XRQ
pDXdhE8lv22Wu5mhyPWnwGJGfs7e+adz2gTurE2Dd1710TQl6MEqpPw8mkW0OMd8gbz/T67ED4t9
GEkxtLTBPSrWmLJdi5gEHZs/vkW/yI4/eobW5VyDz7t+AEHc5VGFcxXVQYVyNILa39rI/+pVPix3
DxLaUlq8im7iDvKs75uKMVtuyZEgxvo358WvXuS6EfzTJ7L63uwAW4Ta7JMHDWYVeSZB5UdC4gxB
Y/ebT+MXG/tHG9HFLawW8JC6WSYMzLHHCTVliEUU/QeT9+/ftv8l38HS/iz5qb//B/7/DXLQqZTF
/OG/f3/qW/z5j+vP/N/v+def+PtN+W3qVf9j/vhd//JDuPA/Xjj5Mn/5l/+k3VzOaFK+T+bhXS3N
/PMF8Bav3/n/+8V/e/95lSczvP/tL9/6pYNB2MO7hH78L//40rW4Sa+R1L//8/X/8cXbLy1+7tl+
fa9LNf/n//5/f+r9i5r/9hef/dVllPpgUMCnB/SKoqzv16943l9hdQLsgXouvhwG2GG6Hj7lf/sL
9/4qiIfxj+iKAQ0VVxso1S/XLzH/r27AGYRpgfAgLkWB6/+8u3/5gP77A/u3Dgq6HvVm9be/CO8n
Lvvf+z+k5MJnvvBcSuEFFIqP1JJoet7aXLe7AlaFbuOsxzoI7nq++VCK1KjaaePFpYRccQxGtutc
mPEYLmGs4BBz4Lrb9/UmY6kXSLeHGS0TVMUjIsNqXwkDEq8M5C26etAdyKgvZXC/idCJ9Fa+NFPR
pQ7ykIaINqa+AUznji+Fx7edlS7aDrmZE1D/QwQT/no3d72NKf0yooObmKuIpFtQ9l8pQ7sKGuOg
Ku6wg6LK4ZgALRl2z2SO77E0cgVWF/NdEjezqOMwbw3aeHV+ad00DGrvDEEmGv/dfp4/UzLlEUzl
QjRzlY8Wf1egpwIqo2NWRE2fv4ftCjlBHRooIuQI+eS3ctqaBzkiP1mZuMZ8xQALr/UNDKmEBn9e
TkwlaIuD9tjUtqerPpYV4Sfh5GHWF8FLF1b6lJdwRCfkmOfBdgT857XnjoXyduwH8uB40DgBg0B/
Tn7tsL8/D2OBypYoAbLkC+puJSt2qq6DqA3o+OZO7H6e81PFfXaepjL/5Gt0rWFQI7yueLeuf/E2
Xn1zZ/Pq4+FFC9ZtbqHuwfQrKJO0gz48RKt7saHz6tqg2lX9UOw0xLxVEPavgebrcSbIqJdu7V/p
FNrYd/MeYn8GPSbokYhN98KbnEcbDjCCQHnjBGlYBK06W6x3zluKc05T2FaHEFUjcxnOhM8PodOg
u9nmAxRpAuXNqTitbyumWKaABOdk1tBvq9YJ4tK3MhsGvKHSFHfQjbdPKxywTsvsrAklmPwhxuFu
3QTkZ07w1rv1sG+t3rDN0hH+78MY4PaguzCFsANEzQLOFNoMDwOfpmxcnCZRnnSSYYSMgTU/2LB9
haX7oZKqQHe3lPsBaAFKdXs5QXuiN3s3dUWigsCLRl4lay2rx2XBr1stOt1Wst57Nljite7vLC1t
5mnWxLxd3Yd5bJPSeG5GZK+jYqhVrBaIdlQv3diOsPEJIVdfZDllEoGTM9iHqmndB9XrI9TlXia9
Krhqrr+vnjWpEgG/z7su8jGSIcpbRXZaVVNkbC5S3Nl9vk6fJ+K4R4MT1PpVhI6Zd6R0oll75Vp9
BsTCeHhUViNjGhSXpb16Jw/erUTEA7UIHCj7afA+eTOMNaV8s13XfzPG3JT1N/iKsBSuj1/1Furd
LPPnqpqzSlO9X6r84C6Tn9Q1+W5EmU0udpCuxqw1accdM537QoWTVnM5xTKHrCPwmzoTPev2DqSn
I2OH0LT2tI4lRgHKptl5LfnUIzukjoTI2HhPZd3XtyB5bJQD7vgiveZie12cYEgMlWyb5Es4ZCsr
RULVkLAi5zvfF5kZGIVRK89cP9fnpn5GK/BQMlmdjO5IBgT8ju9oD1W+CyuldK7bZw4DpoMqJxVn
9UzLM5Uv3SqcJETr8Ehy7zD1dVz7wfKme+iggrV+GH36jdBuS0iAB0ME522U3qvNlU3KZ0xG6D8R
JZ5yTHtfl9XbrT0IK+XN0POK4gtblM3ceQGZKxr4iml33Oej+cL92kIFDTGntBfsICr1esiZiSc/
s67ob/J+vJlWgy2+W6AmlhqNaGJ2eYPVTjoy7yibTBYEUH+NS9YqgRn2wQy11GBPDYGbMcbWDUfC
K3Vw53KMWlD+Jwu+Kp0ajdGlU/EKL0Foyrz8seq/c2g6SAeJZg5EJCLUQdcfDrVbvGr2Ztz2vpL+
+ySuyoh+fnG80OyWELtyj3rZkotT4Qn4uJQNT8aApBjAQpKi8Fm8dvkQS1sqiBf4I1Pkwleap+DO
D7ZxP4VN2Mccks1ubZwjL2iH63c6rep7KwVSwmXKn9u3WRiONIEFe1vATDGcnG3nlM6bLMHArdJ7
GCDDh8rYqRJbUgivwZzsMWJrGks3zTfPx0M4bDsVjnNkhmY5QIEJjXiFRn5PUXcBEiMeIQiHl1X+
telgTuFX2HaqBmqlxNOQpK6mefJmcvIrR501bs8QdDxd2XYYiwpbtZNf5CyAcVmQAsofweiMAELC
Rn0nNdyqYDor4qa0b2oe7uYieCvhTNNsBKfw6A6ntYH6JKfNYW7FXT4z90kybFZhAR8hhWlBtK41
RO/5ks26xAA+f7CPqw3PWtKdCaXYLRucRnPpQu9jPOALrfNYTHsIXTC1HeYsKZiJdA1lARGaA3Fu
0xrI6cTr6MGoAv2iGerrO7vM0P7Kp4oGV1l8i9HATGPFTcguPRKXs8Bg2lxhCSy9j8N6mqeUqxAq
zkrtOOfbMaT8k4NydTpdZSeQgoWHHghS6g/wPS0ZH3AeC4iRhyKbPGhlm7I5qqHGmdqmQMwh0ATY
DlU4RjfzYm2OEDpVUW5pt+PufLcIc4SS3z+WqsE8rMbHz0DwbHNEHROrHovnoPR3DQ65B0zJTkiJ
+z7JaUiszp9WgGHZFozJWvER52X1w9QTWtUzce9ztIz8EWvf6aHDLKvTnNPvWyFBmhq/gWAleApN
QA6V037D2TGiJguNRuMuZ4jcuyMwhkiI0KaasLhf8KptRQU4XDZHS+EUJ1AauxyYeToSce6Eh1Em
ynaJl2+7EkXG668+xpDm/AgLHyeUb+7hqlfu2xoP1NoWOgm9Up5RIj+bIdcHXblHf8LbqNrJQYgn
06ph9XFoYcBWjt2xxH7ee6QHlmSQCE31g1r8mJpBnjxCYfrAh+Us3iYYAd0sjt6tdYlyo8Pue7/d
0g1mE8lSxiNdXgZ80JmGgDf2l+6GOM6SrkJB2F31Zy+Mhm4yEDIXSaPC9oA2rjlUebtkFD3bqPY7
AkatGGMIzFkc1pwfW2d4bYvA39nNc46uw9WpnUofKs51P5doRkIU/EUxQH9bzg9d39XorS089TcM
SfnRNE2QYpAW6B8DZIAO/i5flifQol+B3EAtqP0M9/U7a/OXaR3yfbc8shEYpB36H2RlNGn0cuo8
p4ibRYapluXBhIzvvDA8GpZvUL46PGYM+9bYQ3Dqtm4bD1cpPJDA9VDX47dghGBuyDHu1kX8UzjL
uR7VTe1yKFIyly3efg35FSss9qHgmEhMRwy69Tw/lkt7KHxHXLU8EW0QC4VqKFMoJrBnt+FT6d9B
TNLehD42sNzLx/3WV5hiXvAl+nn91YADCMsGYTkc6wXs0u6Yg3vfsAMlM30Nfs4v7PzPiGz8VKyg
L6Wo3XTiroGkmA6Js+G4YGuLdkIAZhjrEZQNzMraPseZ2LAnuOPbEtv3jG0jyFlcdB7JbD12SbDJ
HQ2gJxuwxRiGCg3RQX1RfutlHVtotghgJTC5I2dSgSXgvpZx4Y7PlQE/CONB3NxAwVi2XjBjyrgn
rdcYQiAI29iYH2hjbzf3qx3AAOOAwM6wYsfwV/R6Sxc4tAJqALtJF5uW81qgrydX5xOGKCYbgMK1
a6vTRKhINFRlNBpYfRnHKYy6YdiPIxujdeLfLDNznJdbkEyqraLZK7b92K/ubqm9V63cIu6gK4q7
vqkjY8ol6z2xHgmiISJHmuT+hlEebbNHbA6BKelFvMJv6qYCp8VtoG/B8iRAnB58R9Nomzawc3p+
cGrQSJFoxLC3qtqF1CDk8H0n3mpTJBglHzlkrjLguTPyq7C9nfhiTyXmKkHm4d67xQp0D5p/FRQQ
awfmlhducPaGJu6JBREb6ovxoYbXk96Xa6FuQoGzB6rmLtVli7Y/L/zEDNgnVNe0YG0E5p26/imY
NbSEztxHDhrBOCOMSluCkU5L952ayrv9+de8VpnbbadA5v6u778BfdpuKlLIzOvWp74KITd1x4tf
T9Pl578m1y12RTnzyDBAzy103bL/3heqv9Xwn9yh9/CpB8yMLFPAUk5DPYtIBP280EODdgRD7HnN
Ppipk/TuTwErfV/8pjq3sE10c85OWP7sZNu+iYBpi9RV7fOIsX5Zz4fxSBxsDtiBPgPpaS/j1F3I
2I07pMK3jhnoDoz9iidqKVI4c1eQTjZBLg+BuFfMukfF1yQkjUgFmj1bKfbVuKbexsaTy5xDsBXB
rkNKcwQOGkGpNYB/mgeIW/N70wubwRrIJljKL25A3UNH8vt+CL83ILxTJW2DZHkhp8qRaTcGReyA
NOwaB6DROFA8l/19EUAJ74zj55w3ybxAtt1jKEKsCmQclsoy8az/GszCvRATGUJZUi3+lPr1AIUr
pPpCXcPjSb/Wbb6cc6FIPOr6dnBmidAduuMumHY+z+d0HL8YkTuJ1wFmWBxIXq/ts3wRwF2d8tYN
a4WF1aTTCC6lWO2+6Fo3q2EVFQ+odbUOSMlt85eEOPt56+vTBNzQ8xx9yBFYIYbYqrgm7kMOxEsa
KGbVhhQ4HJ7kyNUtGJLagTP+7C4y45PFJLQmr8+s5rAvoHInCD021/mrrQetx9KZfWddFVVEQoM5
qxNiPnF1NrAJ7bDguamd3SQRfuY+jMqv5Kv5Bo5T7+qSoaONRZ3Ofu7tpy5HZba7ShgxYUKXj4QD
kWvcMZtdDeoBgP6lHdgYg/x+rQbpnVowcBgNv0V8JUhhtuJUCZHZsK4gg6/ucbY8VWRZb3PprbfA
RGXkGtZloftSNUAb8fjXmRmbLL9VZkF3oGb0ViG2zKSGBBfcPQ5O7scOrz3sX6+8HDEmKC9eFohr
nRaOt8HCHjB6ukogknuYSvRhSu4KVDTrMcrD4CmAsQxU1ryLzFTNCQ/JF9nYRLiI/wcI/7PKFSdP
qjAtq3U3C7vdut5Io8JBxAcq040Ixl/AtRJCmZbMVx3qMEMMRO8qRjhcKz/NBCNkAyOcDCwfHgYy
vM1megmCFxAWER6y4nMrXnvF3bTvlqd2cLEzwet23QyL8lKjVKPvfcuCp06EUJyGtxM0kxcn2C0L
Ji+VY+vB2Kp8dhDd72e4/Z/dClH21n5aJPbaanVQ4YGO3TifVfPYAy1KuVQ/7SFwgM6+PM4tiHfu
mBlq0PmBjMF23x3KfkQBCCLVoHaDvUNQlUeZS4kGwOlAEFdqQOYMWk4pBRi5UIHoC9wEMig8Vf7o
JAG3w/PrCjeSo+jdfdA3d7IkZ+jTyhPgmQaaanNXVW28hC4CBXf8xrG3oy5VfJlQOQGs7uLXAQex
zg3LghbeSAMxSXkLTbSX1NbRSRXQRwNaOF8hrV0wCaFYQUnIyf8hJciqFRAiijSZT3WI8k/dps2I
WbScfl4rWItCgoviAEVg5ylVZlboFeMmvk4lBPrb5JbgoBBXFUN45mQ407G9AOuqdl2NcARnSJIH
yDbnEDpwnw2gy0M/fwAlh0dAyx16PeYw9sUhFLl/A9+SNVISKde4pG1lzAGlEBYtDSKMNnSnRwxU
jJVQImYYI3+PqNAHl7ICJGydryUKUkc1mnuY892C/dJ3FQcKFyDJYxh+4qM6cLGFfiy7G8efyz1q
OLD8cfJ5xzd+WHyJIhlrL8vWnTbvyq64EUVagxt8Bmv96NRWXWpYK0HthYla2BZ3vgj3gQaAvAV1
Rg0czkBwDrFl6rSUHJ5CjcQ2egtg8HWRwjlJEkDwmwdH8DDB8ee/coJE2vAu8UeNBT91Xxvnfbp+
LLYD4zx3+dd6BgRFq2tzYTOffEyoABfuJ2Tum8yi2oA9D36NAlFQPcMbQ6LVUfQM1P3k7AIoZ2Ip
1Sfqg2DXYBWUu2Ckeo3FIyawvA4Ocq3Mk8bYuQJTgaWvKYYh2wv6AlAuwusntmGzq4HWr+sKhGRt
1hv/WCx6eW3KCcWmPESlxN0OLZTAsbk+7dZzE1Nup20tAE56XqaJU+z8oj00DfKMwiJGxRQOEU3b
s+VX+3l0TaOBcpWtHpmQkIGxERxWCSNdX6BM45mvkDrPnk7WETg7Q5yPvZPMqWsuDumLxIAM3xED
pbXpPHjW6OeWg6XFbkphT7WV10xvOKDCaWj50nmVikKzpH5Ib0OCihXIzQ2mLhHOZZtpuW3pnvhP
YVh8VdqB84HwxhOR4NKmR1vzPK5LnGJa9U/w2jq1xTBjzjZFVLd+b4WdMuAFScgJpojDUiLltjVn
yi79hnlD7gTcI2i0vXfhHXC2YnjtdXdEhKEzmPIHybrZH5Q5JaKGItiHqJPClpUqLnfs6tnvBeIg
c67ihvpAHIvSj1pHXkixst0AgxgA8gXiuaOugVwNvAP74z/2FGnEUtous03VIhry0KeubDZ7SFnx
q+9k7WQwLD5ts3mTaDqlwCLbDLTvGvV9P5/zq3kH9s7OcHDini3SJl9gleOty7Fz1j0PMGeyNyL1
KwXjIaG3+4WU9W4wMHCuoMnG7jdiGnJlUfzU8ofggRtXQtbZGpIlwgaEwBODRVGimO1xVVLtRoxD
R3EF9ZBqedczzAIFUN4I0uEi8hTKz3URfIY/tD3VpNtXS+fdoG/1LSS5QHwBgq0OyrPNwVo5/XBT
funAoPQ+fFOKMK9PcEtPtkp+GyySBATwRba27cNMC30oBLDFpRo4PETAqIJTJ0mt0EjsCqfPQFx2
cMrgVTwEcl9aRNRluHwvqH0fvRnbpzMc1h5JXgezgY4EQdowpB9K6ctU5D8G2gPRKFCKkmjXR8KF
CIGNe7CsJmEG/DoxMlEcdcjrGZxU68HTNx6SLxlZuDCIYboo3ayZN6GMXHDvB/XYtwGxJnLJ5QYx
w7qjZY133RdYMJX+xOB0Uzj2xncPC8IVyOkgCSncyt7nTHTxaGzaeCWwx3bZQVeM9wzH+LQTIOoL
B2UdXYONYeQWiHni5/7XMHxeaxHNI8042tExAFwO0rZ4lfCbOQD7fynnLS4YXLG0hEkFqseyWd2D
N6WyrL5i3/9iw+tK8xYUaAOTuaAgdnqFRSeJqrxieA5D2HhAKHcuvHsSlK8dSr+clwgi2fQZzpEb
kM9NJwIP5Lmm6gD48uATBPhNU7bXGmyTGJh0ZAaVp3WqTQTXGRCu7tXHxPPVEzP9mlU+BiWOGADU
NN45oLmIvdV1MDFnQ1/CKRMbrE92LZ75kJkG9Xso6sZMbmIfWAzAdm2LjJdaZN9vZhu+2AGpXLUC
kqM9R0yg8FT6231h+u0wjyvkVjkQxKuyqoF+OJHkeRtqvXer4kRHKN598eCRjt5KJPQlJKRQKrcU
Ndv1belQ5HDQXtZw2oldoSC/kTVOmxCPTxguEZb1ewWfUC9cv6tm6DNi91DMvwiCPdJ1iirV3Qxo
BVYIqJXpdISueDfmCBVyeCq6U+uCQIWTUWMCB44X89cSW8VkzY27ZR7D6nAGHKLbVie04CPKZiGa
9h1ozRmuBR1K99iXEVlSOvwoodrc+WH3BDrIP7SuKXZuDlSrVG2YClhZIJj8AUaJJgqVmSjsYJhR
hNMad8hwIDucT8s6vQF2PI6aohmFGm9c08kmDhCaKq/BUBXPntfyrHTHs1nnY9mQl5z0jwqf2x4W
ps1CHtu6yGB1gIo90D80plBirkBkCfeR0SJAcD/hWN1wjHMcC6qEP2LhsHUX1O0hCMcOyYOv9mRe
4xBx4cEd4AvIciCcKE5MCe9BZvVIoPU+aBRmSE3BnEgJ2JFPEFai7DCR/HPXyt1aOq9YYgmQ1L6H
Vqea9/B2hjwRyUuyAHnjC+x1K5Lk3cYyes2hNMbGR/Axg8rQxxIL38KmW1OfIKLb0NtUQ/WCjgxE
66CBB3SGkNA3VVzNngtXGbS52vx7q/F2ukYkTgkrCqmrQ80xBn7rnUe/WF8Cw/Zwj3uzi38o6XJC
MlyDzxmPVQhDK+ujDxesfSxQ5Ik3yZK+MtsFsgPYJz0WaEJQGIrBqwMXDlB0NYOJlGYuovcW4WQZ
CvRWZR/7BTQXq6O2GNNnOaJfmK+612JmMyxRvhTNXQe2mJmVZcQvzKEM5Sej6BazCcMWiLfz87Db
D2J94KODEKNUw20jOfI6jQSFE4xKgJ1EusFMLJPT8uwGM9y+co+e7LxB8zqiZafeG/jimKZ4IATn
CiMdixll/W5TOhtMCf9X2Saa9Be30VU8TS6CTlVhwHSJScau7BNnWbDHBO7NeO348moZ4iLc9nh1
wFI1PllLakTDGuOPRfO6jCCa3WIuU8kxGsgZ6z2a2OKkrHjWAVwE1mmhKCJWX3l9hB76DdZnP7rG
myIyQwYIYzQ4KNGLnieKessBUBxDMxWUGjMXQVZ4qC88qXJfp5iADakup15cUdSZTNsKHE3sfS0B
NlY4VHeOEN+2Er9wx8bbmdL3YiomZKberUMlTkEPbWGUFCuvdDKL95G5LT6wsprerGj1U4Ny0dC2
qFKVjU6lvD4/kzOcN0LviDMsJ/2qKUTCdT+40aI0DvyxaPchWoJoSz3Piw+f1gBPDbHoZPD51SPI
JjZKMBuz9Sz+Qge389snbBz32HUP9YxBZR48mdBWoF9Q9q3ghwTqttF9NufOJ/StMC9nQNu0m9C0
9vdiaBDJjaEbtQXcEesaZrhBbi6eGD77w/gSbN4OcDao1wAmMlphRpYoJ9SICwmLAkGP3XKhId9T
7uD0D+2EpsuAWoWp8MQvVYrhJUgX+u/gx2BTPq3A4kRxgP1DCE82L8YzD0+qJFBggF0vfNEdZ/DK
iasGdWU0BZaHACQCIl23M+rSiKaON/jqdI1P46XLOm/DbrIOt0AK4QYykZ10VXVb0AG3pVxUpleY
vC9Bf+q7zw4kajdAYbMBg3BuDgRijBTWiAbKpvoF6pH+aFExO7RtAKNDtK784OpkQ4u9R2zq+4t3
bnj+dXN5nU4srGL8aQii1QCeJ11fxWwuHkEXg38eSYB2997y+cqMtyeU6Ogd+gqhAxpW2ukm8PWW
Mh6gU9lh7Ad/7WBcMYz0eeJ5Nk/wO+B9mMG8huQO3Bi0OsKh5aHR07O4tvmVwilYo4pco/jF5QAr
C4V5BoGdkmFzXlEq6VFCPSCBbfZLON05G9oRGDN5XynuRUBGQ5IuLVRdpkexu/CR8+MO9dUcr3mN
x7saSRpSFJ/mOrwwf3xZEF4Gg3djCsygIePoJyF2I7ea63OIDlx4PSB943YP6GvsmwKtW9qjXBuC
IG2Ldr6vfVQYpbFD0gCi1hLBQj20dTI2MkbNez7kPgzjcHEYFJRPlV2/MVS4MbVkRIP9ZuymRwO7
DPRlGuDDlHZJzcyefCJw7YwW3LMoqDVoeXTsNeX8kg/ZFLawgdJIq/hkEOtOWAn0yt+xITzSoBtg
ikhFDA55XSv43WB5zE0bzfDvByYuPldQGB9lNd0IJwjQUqNlCpOzBXlh9eDIliGAkZhGOwP1KdiI
JR+i/zDnttyLqQvjZdXh3l/Gow+3vhNMeN/MXPMd4wDx22tvOHByNENbOFCs7g88kKgI6O8blBWI
zdEAaqUld3CJeVgrSHoYl2eLdDJZy/J0FbdAtPAE8zBEJROmnMswK9fWux0jp+8wGH7AtlRp18+Q
f9eRu25eNqIGPjsoEw2QT6FSMIEkd2DS0zMoS+j2icO1oocfzSay2njPYrHoPDICQDoft90SIJQG
v3Pqddujtjyid5HfQjqARGtUn9vZT+egL5NWBTBYDdc7Obg3Ifzg4tbiU+Y5DmOPjlA5MHMDu51z
haP5qL2ujBrlNOhw93FlZi+rp/pOjW2OTa+HZxYscNIVJbFTrgaJy0BSU5AKzo0K1jbavSsQ4J58
76kY3qmevs6FrbHaR+TN8HpRLoB/OH7A+gtgvAK41jXLGOemhSWedVAehOPX2shL0XT7lXgwO0Fu
EtdCfzLwRKld1JdYz5299rvXMkCTAu7nDmBYZD14tHtCz04Ntr9bFHLGloCO1ju1Ds9bBZsPlFPD
qPbyN0vx3Q4Z85iMD4Jt+WlkG2jwdwSCHVrliHZh0IHpP0HmLDnUJsF/kXUey5ErSxL9IpghIRPb
0pKa7CY3sO5mEzIhE/Lr56A48+61N5uyKrIUQYjICPfjJ5HJd4Q7hI4b/bV26mwP4oA5pOrnTe9z
LrDAAnqYn7ccBZOXrZwQRalfTO+0RME3jpCx0OGtK6t/sHPQGXXgbdIgO9MItFdDNYdsbb/iylec
PMO7dxvzIfBbRPRtbu0szu4RArZTJdqECwJ0jCL9IYi1w9ewRwjFsqffMP9xrmPgU+C6xzgYkk2e
BMWuLovH0S0fkhzaagRlJUXNxUZ3S2qt2ZvYQDErAjM520V7jiO4f3Fv0d6Yzv3U2ht2l78ZOimj
RGqaNm9BavySCVKdxKrhDEjkK5PXfdVtLddjN79Av8lW9UBrr2T/okEMR7FayDh+/+FF7jYOqt9K
s9icPbo77sAUyjRryAf2j54WwSVvXeYEMVdw0MOaps1gC6RlkX8qHb1M5MmTmrvmCCL4PQ/kwU1g
KPoqpTxoumRDtvqdGK+C/rWzjhaxVuWXyQ4dIHGYqEshLNRnbbBXFUbyc8r8B5FEv0AVnSK3H5Er
OSaXLzqjsD/WTGaoXqZw4XPJ16KmXeQFKL96jZaudejlEKirK9rMXpgFm1D1B9fwKPlRj6xJdzZx
6WcplwWfXpGFQOwQeWzJOttolE3HdqIumzHLR3JcilOj2ASF9aEDcYC4lq+g4BjhcFFmlx2mfnyL
x0md08780Sb+u1m189Z6h4fbbu1C/GX3erEcsm5MgoYaGMQrSd1SmO17XyTU8jZIXqBSgVsyVdQA
df1o/CKA55epQarAY1zNgqFeysJ4FZXuOhyNYkXKkHV1y2Q1GdYDfmKAa4MLpSOL+ac56m6S6rPp
vyKpJqaiebwDOn1n1TZcMAHhK8gPbveWlLR/Ikw6LHX458WMcjeRsp4jwrbemg6n94AXDn7yzIWu
DTRtyxVvlu5Y+s9bb2kelXUX0hQCZSGaeO9mtDDNorcorrIHnXQPcaiZdFnOh/Qsduv2MhczTYzB
tdaBMQjGx0a5bhupdi2SuTEM25OMLVbEOfQllW60CdYvGUq9Z8yxt6NqqxtXHbseclEfts9FkXV7
Zyvaxnu2HYtnlAwNzDtXwvirRiKQaTaduTAcRB3JHSZmhqWjGKjFfgYslxa9YJwQqDE5WcyxXDF0
kh2AD/mRhrSvVBVmJCZyatSRY961eghgaKLpTtUAEnak8ZWD/bNQfDz4dnvUciDyDqMb1Ks71zpE
VfFl5oAb8mh6ZfXUbWUvOd0YyY7KGLBNyBKNElTZqEUqtAL3yIPOWJir3djkjJLwLS93TNHXx9oK
JmRP3rCiackcmeXAGYzQm2K+BDSpEysOWvvE2PthsGnMIliGWw71OHQH4CPoHWt0XKUVCNaHYl5H
ufOoD7NNgyB2J30I35m+wdxGsyMLYwXdiJ692f2RTcbAbsjfVGM2rMpYkzCUGsEFUQY54RdBb/N6
rNNzFelsm4St2IOw6DDxDyYNavFpWwDAm5x11gCf16rKU4iKh+6cOIfz9DVC+4DyeDaQN5nmrM6D
Oe8sK6BDNQpIzkkK7w9XJMIqvZZF+GfGZRnbG4ujAAnQ1erNY72C+qNgPYbxepCDWrGqFaskGqw7
5rmIQJkLxL3AjGH2LI3bgKMKHV413FHIomxAq3zIh8bbs+L5dILptYPGWhHDtJEKRHKciL0hX5Xs
lzNn0vzuzGKlucJzZYeR5seY9Jody5KSNGwRnOJoAqc87QwdB0zeYlIsWhodupqR1dCDAQbx4RuI
MfzUZjRYdnCQPTBalq5R13hAfEAS/0kqfdCcR1dGo/s9SOZro/1Pz0SwVBIGdHCfZ193pC3As7SD
Q5R48dOy+ur7sV87fkHvJUkCDqLsPhWqpQGR/7E6Ji3gKfCXN8ke8k6wH3wbxHK3VJoF2rUpgxUS
ZawAoKrvszZHZKNhb88d+1TfTSPInuhTdtErxc4u8xaxashlxY4jgg3QWVcohMaqDnczyzUkAAej
DElZQ+zZVcSt5c10Du3gT1PLDO71KfGa4RKl9Ex0GZRAnqZu46bR/SxrSk8VPk+1M+6gVDGTvFYR
84cpJ+rdNBdRs+rOIVDt1cLjSAKGuD3QJsvHz6MRWK16cxRrD4T3IfEfq6mq1h1EzaDos2O1cTuG
mammyCH9D2pb2pyEGb3PAJdpNYLg0X3angLsqW2GJ1jo4bNjmboO0yb/6Gd7E7dmDqfdaFhl0VuA
YVkcetetuRdGv0cTZkGfbqWbuXdTX+6D1MFCYWfGpi3eSFsyd3bq/2iDyUcJufL67NVW0BltqMh9
zzXCVFtKc8QA0uAzGTMnRv4SxQnMpIEyUVTo9qitt9lQvssArXs7y3nVBm9uVEVUOxOHKbAw5E0D
8mhpnQAhd9uqBy7AHKLkvGHuAyKfLqooiaBA4LbPmB6ydqAtlGuKEbf7BDFYQEuc3KPToikSCfVg
kD4XXtkddWK/IzS8zo2XnRwMNW15X4G1+iCu8WcvUEePsXFRdW8fPXdmxeNcogA2peNwRW8ycsnN
ZH5I5859ArJkUD4kaAtRnNN9tw4+2NixXRIJoh7lXDCdnDw8D9Jof4jib4W5ejuYNKQrrzqrTHZb
HF2smcMvf3AfrJfcplvvN3/T0LNXVUeFXdbNaxW6094IOBa0MM8Tx8C2Q72VhiIDbTE+hoCawDpO
6aqQEgG4EH9qAydPNSSAw+D9OGZe7VUH7F4nhF1qwE26YNrbum89F2Pesvyg51o8xx3LVcBYr9bZ
TNgTSrIT4yJ4rAaIqTWD2nlG8+Hr+d0rFNLoHKaZC2E2D6cW8JHxG2XNLyLKHxNQgksgSZp0NlBy
ht7RMlmfVXwISuWiPPtpePnr5NDeSxCBZpF910PlhSXBxLezzFMQVfJVhow3ZN/sGcOlLEHdXVpX
T33LfuOjc9vihV/X1fQcFRMQVafeiymTXCM8RKIZy9gu/CVzcXVY026HcpS7Rtdf2eTsJOqsl2we
gQDanFu64cEKGTBYI5lhodDXrBfPg4skZAQOToxEuDflQITVaP/Mxrzdjk71gnEc3ZcsX1N77k9W
0x2qPq0PNQqIVZ/OLKuKGOQXVHS7hdo55P70moOOEuqvWyXeaTb0bwD+XCOm8RdTxxaCXuvtA1N8
6Ar9Ta3zUyyCe+q//JLTo2HEin46M3l7Rz7AiXAfAfe4j6HXb5NyZloxo7TGm76VRNqYEAS3FgSP
3TC7IN4Axuksa6g+mw3zfEE/jAYqJpEfnW0cogkUvGuQPAV+fCUMHe5Dl0iC7NJTzuzDwVdrDXEV
rPK8lmnevFm0hveeZSdbdBlI0zLhr53R6FaiLuv9bJR/M6muKAwQ0SpmbYoRUW0UDzaxsRuRuBv6
br8ZbrbbvkXNHzBkXRm1pVi3hNRhjjqUrS/XRurFa+n2bwHn6A1eH4AABYSzCZ4/DWv1y4o7VODU
GSu6bJw9uf4UPlcbE0za2jTCEHo/TbvRRI1F0VZAMq9/pwwqzzkL1NFrHw3o0BwnyXgYxia6CrfY
jB3CC1lhmFEifu48cXF6HAzgf9cSQ8jVRbyWcWSJAhNu26vk3MRDCYu9ekiNAhS5LkwAyoi0GAKg
NI+3OF/ekJWZLBYntIYUF7NMnHdbTC9ezx6l21wdMwOJbkQ90yTqrDNId7pA8Iy1iEQC6GCoHMmr
ERrtCY/mWN81CF82YrmCNeIaT8yLWfw3G0VD5FxlYt2ayJFAVnwOOt4C0XxVCJjA+K+rKP7o7Nbd
G5pz8xz8ttlzkMeYSEtkE54i4X61rXgzg7+S7A1LeOUWsgucYYOp02SqX1C4r3FomMfI8h4sXSYH
p4IxWDODz5Y+5hQHIH99g+Mnzu+7xFx7TmxuLTmEe2oGrr3OhFACrWfqLUzzxPf2qke17ME/VsPG
t63qRJZEuImM9GpW/JGuxfktnytn3RTJCwTzYjf2XHEbBmaDBXigrp5FyzieZ5fgK9PsjlNgYyfO
KugSslcG/0up7EOYiaDk0t4aCRrzgriOON0mWCAXqTOJQ9uZhKuT9Byx7kWCePYnukmUSIIS3y83
dZ+89p4G9MZaxbHLr1QH7cmFwlYquMpm9T4sdO2sAbpPRqB97BNWTNqZ10W7M6BavGaOGtdejBhb
hfo5V84hnMZ8bTBWldJnSRhZDDW7ueD16FiiAilanW1p99WPHukmFGjQPALvB0rJ15zMC/quCK1q
ijKcYALmN+pfaaGYZ46G1ER/LHYHuCjjA/9VJjrNE9q/P3Y9EXegAfYhQaXZmeCIksOpq/2D8qf3
jvwAIHrOc1UExUOj3XfJCTvUzJNl5G0eIn8WZyJIOJ+347HoQnwAZkavNHDzVZtNL0aPZ7jFCbIe
TZrWnf4xkwOxin25hwyD5SHT76ERWMzNaJFD1lMQY9unHFEueojAXyHSOs2jpE6IhjcVW9a58WS9
Jb3jp1UyGRVzlhyduFsBD59BfMuHgkUeEwI8zFyjLj6NUhuy773pZj+asOOISHXL1qp+28yL9qPn
0kLP0E3YfYjTToITTBTPTp9EhlEm9xCJOJ2NtYcprU5IUHB12W26akNCuIYOjiY2Tek8CUjktB9x
KSX5DzuNyr1i2NzFKCcsxtzIuJ/QsTRXu23/MLY2QYVlW7u6tG3wt5g8BNxWitWIQc67m8l+k9Be
JF/HfB7r5tp2WJmyvGJ8mKAPHd3Zxj7hVpwRvM+aOn3t5YNFyApGkeFTo8N/KN0LLPg1HfO/2RAf
pRkeM1qiRoy10Mew0sQwtDu0JU5ZwkQt8mcUGZvKoCClsZjvgG1PO50M+dZVZBA5ykZQpKmZa2c+
pCYqS0EKxAoOoi524WQ/JJK+l0LVkGlHIoU7dT52xBbMI2VDdc5G/weOMCbWphMs6hN28iB+McoA
Sc+IuyBPxDMMYCDIId/R9TO0zl2cHdxqjNeIf+tTMA8PzSDlVQbxJrCPBDn0cKQj52VcLFslYwy0
QSdXp8UzAgx1FDbr1AGt0rNTTKwAQ2umePZ+xf4UfkwMDTGD0BthHgiRu9vkbj5dIzMrNuEoq19V
rddGM+Wfc++wS6FyZ+EZ/u40yGjT7R98w3GO8MjvJkx2B2ZzPduGnCESkZIN62ZGHN3SiZxdahcz
c1cAsL5GUj0o9o1XRJ7yPnUYxNtxf/Ga0VnPY642YHU2fV8GRxoZOMp9t331esWio2i2QTIwaosJ
0bG7ykdOmCcM/FMaUKIeDgt5fatsqsZ6HjZqpB1O60M8HUlvCRP3b1LQxcrCmubpwxB0L0kT0V93
sp+6tMy7IflMWmrxDyYJVNEUum4Ql/eIllul79IYk5uKi3MRewEi5emHHDWqFejgjeopJdW+FpA0
EZICFj22mb5bsIlhGb3qPjjn58ywE+Zw/OfLUq1Ye91X8MaQvATrPmkRYqpqg8L+Z2HhZc2JTzAY
XuTkca3MgX5D/CXG5KnBGbQNTMUokm5tFc+4rVh4X/xwfEJYBokYMq7n/c6s6auU/RtjnS1Gk1/Y
hTEGlr3NGJu2LsW1v0juc1VWGz3VxpnN9JvZebbvHTpWJngIS/qU+mPxmXRhQ0Jm/OVX+W9WvSQQ
pepU2S5mHwuc4fBLDsj6iLWCEW9nT9YU0HQajj3SBlnSra66/ikpzYA8oewLtglo8bQ1H6vqDjwF
xiTp9VfjtXD7+hqq5Efbev4jikTY2rjnn+cReUxq1eJANugZJ/GAzMmn9B0SeRBYavFWWieaqnBZ
wwTVIJdH6zTH82Gigt7PrRKnRPWCctP+v3vLz24PJVthVxTyrQQAdwrdmLOKRhbEiULtyBBBl5VX
1qVkwDu6etpjcUJlOdoVs3EHxZO2abfMo/PDnBuxUyMphNjMyakiNensNoV3yIr2QB4JUxh5ajR+
47ZGX+eGMWcxEZrpWYZNeqZl5BA7Fb7KKgjPQigD7W3bHcvE31phkJ5vN3aoALz/56GcxUtisCaI
ltSYxFKMYCmlViwyeJhoTim3u30oUS7keCRMx5mOnoHWtoQlqgc24xjPzpZKjkZ1ZzXnrLm4YjgP
9mwfgkFSDCqGnE6aYDroMORop7xUfp3oVWP4MNZJOlkFsemcgOatVFhwbC035AVkO+wBFcvG8ujG
vqJJH1cX3FkVSrbkAY1wfmgNr77UoX8C60WzcFabCv8i9m8NbHEoIO+KOMy8XYOy7sxZq5fzvLW7
bC+U5x6HDkVCCIAfkYl9KBLkx5aPDnhlE+MBGTIwiKAajLO9bM3bdr3d60Osw7EYMMot/6nbTTza
oEWwV7jIiRkENex68ISj0BT8TCHW9K3ogP9pPQ5dQCpX+1Hl2CGm7pgWcXiulNQUG8OmNQzjWBd/
JD4I7IOUfIjs6Wyn5snEpnAKduRZzDuy2h6tUPpHr/vjpEjK6Ar8cdD/7mU9XC0tBOYHU5EPNT4G
LQ05lgwRPiQb+8g83Dsh17ugSx9JnzROXbfY0VA94g2DglMOa6dQgHJ7ds2UHqJZRozpmGQOdbzH
0R+uO10okBctKlEQhRPpJ0NIqR8Q8rWLq2bYSnbHx8AnLy2zQmM7ZrQacDS1BwTmpK0kWCU7yD6j
2DpQIw9mkQ0nq42cjTcM/MvLlqZM2JgsIBb3hByYeFsRS5K8w0XQEjeyHH1fvuG3WwTcb3nMQrEE
3HYaCOI4Roxq3KgLGPvW11iHdHtlP56+7y0PLfUQm2I+upVRn+zlRi0vbiwoIa5VsYKaQ32qirk9
UQ3EZnZGMvuWOGa0slWcb30BmB+TUJ+sQTMS+mZ0m2Fmrj+RSAiOOAtQwHmCTU8lZSWczn2zE48a
qPfktcFdGTQvPpIIEMwua4aAmqdndiqrS9X0zkszAmxCfeifcv8aheDj8xDdZStqxtyuSTeY7MDC
oJ1XBql8DtGM1WqkFVhNOzrFu8CLxhqbU/xWTc4LRbM+GH1mPxOPjAyrrD9Nh5Z3hVKc0x5NqLjz
7Ie5SHeIEn/M0Txeg5KUjXzMul1gY+SghvPRHjp4zPzMStfYadMNigb2FFs2h9TwjZ9T8HYzGEuH
bAkgbHIP0QEqCgf4nXEXs15/Jw+pP8yoa2iBReOOlmB6KHCMmEkxvGW5sHZwAO7o6I8bhLv1k5vN
TwVBdRjHHfXcL+rziDJkn1hW9Eqg20/otITYkMFyMlJ4mKqhyc03LxgXhQhDXE78lVGk923oaMbQ
nP0d/8ogttkrVXJxQi2Fd1NwQegzXAWM3kMWzH2BBHwm2ews3HtSm4x3NMPuPjclKOZHTT/kaGa9
3DDCOyo/rtZVWqotpydEn3Rn5GjcL6Xk7DeMV9DBPWXemv1Lnry03la6+iMscPLQexibNIVzauf5
ASheuxdl+TvWxbz3RFLvwrGH3hzBL9TQho92bviPboOYOuIbrDX7jB2Ed4n96eNxY6Pnl7bwAcQk
U7nmINwYQz1tVYR+1/RTMBFuPMcUsHTiYBVmj0nrhucobREad+EmYZdYx1GwJ9I8zdaqjqeDXdC7
J93SP8BzM1YykbS5cQqiutyF5VRv0LphMgVr64Ghktajb9nqMkUm8aEk6XmyT09uaNpXGVk7z+//
8K5bnKMRIY/WLxc1vy+q6uxTe3Bgxx1NlasRZOUpYXj6fVNPMjxV8fglcZyv8cpdbCZFcJQ6iJua
4rypiCexnHiHkw24/kBMn93vejU4p+8bGRM+ajG4TFD47vz058Rs/WijRVpFQ2FRBH+QWUg4kcLf
XlkHnTrixDJKUk4POj+wq58Kgd2bEQSpfx5KNo1tkgIzdldWVCbI7634TMszPrfS/8PFn70krExG
f5yXLZfrKRp3LtYsBwCG9u7X97XbimnQVv1orRuqhrMXN/b5ds/5z704Ch9jbx72gcreGRA6u9Sz
cVstN9r8ZQwkEDQxfYzSnAzcnIbPkHgjoti+5CxF2K1BAOREbDLYbQgDtPVO+ve2l4tz03XjxSZy
5nK7N7Yhtn/2xrU5MMlHvcbcVVBVqykvMQ6SX05K7ED3XIlwq0SPdcJimBNG469ypiCD7oh1ofK8
75veGq2jQeRXUkwuKpAAvESKGKjvB7kR8SISGOGeaNFeU0VrDxFnsdMQ0b9f7ixvpPo64sqfX0vW
PGcXMUBIT4aVSy0PzGCZmcXy8s9NE/blZaqPxVTEV43cKVF+ug/t7lHXlACVLQHbQ1m8/HOjcze8
OCNQGMG80rN+wkE/p8kUXEaP1WfuTr+DakYPW8At6YKZc65GU50FRCRkTg4jY0aVNU8kNqBdsluD
LWpdaXOGh3wM5SVe3irCqlsXozz1fR+eE8wwbZRkF8d+qsI5umacHlHvxcd4ZOIll7+QyWlyvT0M
D5lDwySOx58kYnRr3KCkBtOcR8bDgC8Q+TYfa3XBtdvSdBrjN9Z1FdC8WjxgYjV2uUa4bDq6OwVl
XR5AD9l3QumS2JHcew5VyRSEZqLh59P7rOe3wHHTD3rVhKaUBBpiOMOuSrRI06e/6VYSIFpayas5
wvioG8PeerUxrS2CD/dZmIizQxtzCPsYXkpIuKSi1Igdx9rQcW8uFTKyFXZqzinIAJGh/1JpieQ0
WJez6D7TmiC1PvX/FAaHdG1U5v1Ytz+DRqDjqpP0UbS0ndn3X+HU77iWq206T/xLB65pZLqtg951
Do01ZvdSS1pmbnVAcaXOtnyqfP8j6YDxIVBJW+NddtldbRju11xxCiG+94+xnKxbd5xe1IgeOSLR
gass/xpiaeglZuYxayNknU07bZAGwHKgPnwxaoLVkEV1nzaVqp4W60Ncttc66j8AtfhMXCq0JASu
MSSR6r4SHapOfBq9q5ABz7ZP+B3SZYN8nhJV0hsfl3GRYmXlJ77zltl07nu245ZgOvfNRGfI1L6Q
h9tvkWPQ0g7d6Hp7rRmWp34q46ds0uJVpQ+3JwFZSR5se36pl/cXYY5fyCRm8PaGQkUTqi9bb7+f
a1jzxm1883B7Q89WLDQ6YV9ur50d61yiQHhMUnY0a9zffjoxkH9gOvV0ewcPNAWOptRY3R76te/s
y4iIjtvHJbPpcDJg6Hz7LUJYejh0xy+3j/Pn6uoMYYM9uNEERXy/RTo49oMrxcP/fgeWwhQ35Cgt
2yciNefQaCP5/v4plCXCC3AE3z5u7iVqHsR0l9uTBz++94IyxsDKlvj+fkGdPKalvLs9KvWsLsji
WcItz3DGhRg+CEa5y2e5kHm39TAZ5KHxkDrEX81JIM+3z3J996H2LaKPvp+LB3do32IZ6Uc/VWi6
eAmog/4y9eh0bg9HMMW4Otgkt4cMx8ttMLfO93a1HIbxieyxDS6vDRumZVXZfr8/GZJBXkdvlUrt
RwKMvp9jjZNzmewlWWf5/kql4pAT9wQMvUMA4YOIF1bubioENyzSss+kQaTIPLp+MlO20jx2b7dH
JCxcKmmwCid/Yumo3rvt6O9KTRtG5oX16tXRQ2K7wb0ZRPYrhJcjMW6ZTvz7269tL35UTeN8P/Ii
kziG0LwHwW69Mol+svN5+v5dy581zLL7fuT37TNUlvb7mWr2ny2uOd+/q4fxBaOE+n6UTvnrwqv7
/gIGCCoXMu/377yqfUuGKbjzFLooZZfVjkjafdDb4z1mhGhDNBhR1stDh248iBdNXNf4F/J6+5Bm
wSNa/BPpSWhN5uAwa8u4E8RwrjDsmIfGjfQ9U1fNumOxlpkSlZJQ7naMmvq+w/F/9iJiDJ2Fo8Jp
aN3UTXs/m6WEA0PumnijFSDuk7DLNwy8wo23sDtS784vmJRrL0wOcY0pGlTapVTBK1Gu5kqaWYAM
tEYyXrlpdQqD+ckp+3IrWRxzmpZHzEbjPfN4YhML/82dOucuLzL3ADfw9+3R7SYdvHTn1qiFc9Me
z/CGqSwC1koOo/qoKs2TEbknXBfmXdT65t2CHryq4l4NiDxsTK4sfbcBUCsWBAHOnYE/PrGQoVSV
TxfTc5chTSLX4ma1T1znTiykdzFZl6DM8ahHXrHvGb7OOHgZRXDVjQNNK5AGzqrpnGQfpZlzN5OX
tLfxha5uD5vZte8cec/UaCBLDfBQVkb2qsCgRIGDnQIAm3dnZY5312RiH6DNPA9hHRyM2Puwl6/i
JZ17d7t3u3HZRIpu6FFTxdI/KyEx9Ti4SlQ/t+3UeH1I+JZ7Mpe/4fajSDPzbc1G7/yEb5c1yLFa
xZCQsJsIcTfUa1MGZM87WNhXpYOpoJxwtASWR8jnBDap7xKi6lJCJHvIv/eZr8JdC0wVR9pTS7fn
ShCPe3fbF273MklrzaUpv7k9tKLhD3Mr6zCKxL9jHn4pB7M7zBS1gRMh08Vkfm+FJr7Wbj6lblYe
B10yB01xpQWQPwIHMzsiXAo3i3zqMR7Xyp/3OrckhMfKpZoBcDBWjbxMVPri0chKfbR9/93oa4hN
M7qqeG6Qg95uFvMFhUW2M/FNUc10e+avkND6SiFJlX+9ABJF17HYTWOMWXmA3nto4ovSmdgksXGo
8EtM2oi3ligJ7upH98ralqX0paCC3esA7Ydvwp6h6mM9IwNIcDmkIjg2UWOsWIw957r+1SvnLp7S
fBeoN+gTK9V50F66YB9G5ilV0YmuCFG3ZX3250csG4TGps5dRL+Fidx4NyuGKUieJCfhUJ1MoYqT
GcuJS8h/HsPsKk7/PIwgCM9MmouAYMR0HP/9VGt5/fcPb2/VwhpED7m8FdowDHC9tpAAfz/jv973
9oLbG3DNpaz6r1//+2O/75P6ynv987R/f4LFHtKc//1p/7z97Z5AntOc//1X3D769rvbzfd3/O/v
8+9PNm/b6Z9X3P7M74+8/fBff/z35/y/7fD9bv/95O93NMGJTL1ADGSAvIICcQRfFu2hMDySjRif
/3UzBoSFlsuY+u/QJNexJmQqmNUnrWg44KLLsFZhdqtqcaYaClm8yjfoiP5psu49z6/OlTNV567a
s67BrKQQWfml2uk5qs79cgOYvTyrKvqitdnvvGpZYubGV7IsxFoV+jujsH6EvnLOfjY45wBboCBk
5uBPdn5CcMWs4WOIuUpUrUpgY1gX1rXBuq2xRQ5Rhydxmbmjnz5DLUKEmgcXmfvRec6y+BxUFdOH
IEUEa4p0S9qhu5KuyC+3m8Imea0a63ydo4I4p4PNqIcaaOMty02ziLGzFLhCKpm8ZWMLcQIlPglJ
SEfQnOystgGi1zr5lqhd2l7pfpq6FBsg35pGwKmuGBUXU4NO0Qi5Vtbn0K9+4DJGXjxm49Egb370
xO/cNfwTEGdxP6fjAX9tu8vcbDc7ZrFuuUglaY9M3tYvRKEdrbFEn6UmrMgJWsVc/2wd2zxO1RUJ
gH3AwLjNdP2MxTJDuHh2UYGuaPHlb3F239AqXTuz/EOqHD3KxkyZ8ODKJZTIvQYJ6ql0+bZyygzi
Jp23wkWrUHTm3rKsJ8eXS0B5+1qrQu1dg6GvEZAy2ErSY0wDV3vtX2QEUjCk7hjdeF/Trrp0lveG
eaw9WV3wqRmvUR0sM52M4TeRb1UDMcExbLku7Wu/rOelgTSt7i/M4mVKl2QoiMmjPf3pJoSgW1YH
xwt2GgaR/B5C/kSeIMp8umD42ZhqMPHr1ogJ0Of33Yszl9kuoFG+EEWuTYfmLHD/mEM/7HycpZIF
0ElzAa+X62ROWo49Vvp6TmM7fmh7pBS+CMpjgvxlqIPHwRPZc+sj7x6wz4SsjDY9ohxcffYxx4QY
Bi2hvK55aNuJKx4R2phq/06N026h7qH364ky6037IZp92sszbbXQ2IOafI6igkxsuG2vuLgxshrg
1V1xRpdDAzvS787yo0GR0wouxVEbiqMymfs3gJqkNxq1tzfpj9oD1B2sHD2h0sO5yJuIDFx19Ie4
21tUTlJmDwhsxn1R8grHYCHXkO5I6ulTvoCHcKB+gK1myIXc/pCY0e6fIzxUHv3ROaUTnI4nAyNu
5NzTy+5e/JKFNTMlrF7MfexqITFm7tEpoGzmHfp0b+IfW9G2DT3SK2ZLpes5TSSXdgM8vUIgmo/F
cYaYc8Sxgc985MjP2qDDv8jQkImBnaqSI02O5B8GhyxiLGJMk7WXY/JXFVhwwnBeuvv496asDDaZ
SM6G51y8WGyTFm90GkTJqc3b56rD6eKxxRDVm6gwQRUsku81zvu1b3RMfprsZ9FUmAsCZttSd9jw
AaZqx3lKPNnuQy97iGuffEEdteDb6CiiM3SnzNp73abv6OSloT4WzpjvJGr1wW88rMAuenpHH0Xs
JvfZ0rXGmRxK79WsqYQ1pnAadN6FeRBuQI2jfGimnuOguOKHR8eZi5em+R/mzmtJUizr0k9EG/rA
rWvHQ8vMuMFSouGgxdPPR3VP/5FMuodN2FzMTZlVZhWO4xy191rfKqZTLlsMYSowttQId0aX8mIW
6q+uit/iRnsFvUUiuLOOYYasNWh0Ks77faPc+717V9UzWB0vXIdRfcWG43uT80kVyKFjD8vDmWsH
Fg9r0kZk+xoHxdCmrp5cJWEKS1YtnhAPIgPWg+9u4LNJs8cfZWRCJSu1B1AB5dVQm9dRIHmmdoyt
DmfYPrWL31hwqps6mqqbXNTJnohxptJGN1EU80kN9XFe71lcFtugYuwTFXILRFMPgUHzb0NCshMD
nbywbCYVWR2azAR7KCxwJZQTt51jv7h19JjYmOlNXady6JoPuQgbOFc6VcgBMWJM8J9EKDlmoEmC
3LWuAJnpLQ5+phVj7YSVhrWPOMU6N0CQC1hVcvquy58T6bMUng/WWDTrPBl2XY3zDlO2uHYlhbVy
bMS6jjpPxVCwjRkMyM4wjgxC6XdDa5tzv/0qASiJPkFAKNT0Zltp1V1FveFAW2ALdXJNa1Ps3WbQ
T4ZFn6gf33InJQKxQFqeCf1U81pTWQ5CKrrKJrD8ZzcFozK201VI6G+eSuXUgMZdEVTIUTiNmj35
u9e2edfZcPRrltcBLrJjIFCgNdwNYXntHKlP5w+TPeHoCrutU4D+o25F98+c6DtZ6Cd8/TjYMWGO
sHk4vA8/1RalsOsLhef22k4g6KMgYpseUZoWetpsOoLCtsgD+/sqrteKC6twitVbAL97Pcy6O1gL
GVqEKdw5tXtMqmA8TjarTmV01rZNRIwa5NDZ7Mb9CnEGYZkGP2r/WNhtf0go2a0cX9jH2jCuRYfD
PunrFhWUegXUNT7YTHNmqemHfqJIKwqQTEV1SIPiLhgkob4A7CGz0NUn7rq3bSI9fP+LXbUDWEr1
m5sQpuQPfTSn2t4kYV0fpKNeQVwhBgTVRz2YNanCnBJNSZ1tEDUTMk4TN/uOaLFYR3lsrNvsB55k
1q+25m+QwwUJp5qopqcXPXRB/uQkQ7F3OuNpyKGtBom1KQUgYQndnezat7zpixNV/pCtQLMOy7j6
HQg2W4aqHrMBxaJqIseJCiHvRo57R2uqazrtGo1SxUiRimZI1aST3DB0ebHgBOS/mnCmfZrDQJVo
eGuFQLZFRsEuJmyczZsIYKIWQOyGFo12yg+Qt9LexpF61BOIGmqivWBZeAORF+zTkFHU9l5l+PFe
AEMHON7i1UrRUVaKvXYj+xmFd3oKJqrnwRRW68ptGewtJbFGt9E4W1mLiPAeVcxsE5kw0cfYB+NE
31H0KUGdcM4BPwT31LQ2TRxGc6zydWzM+lilNFdgGD1DALEKFPJxVesat6s/jMqWLHEXVzcIciOw
514f6doy+KKqeXDfdMU3tcAekRjPJSYBiqoKRCuEPo5PHn0bIRg0kResyx6frWEXci/pdAxA+J5k
Gz839JiJCZcJynjcnJhnHzWrjiibguvJrLTfZjyBskvzXTrvOmJrq+QA4CRe3H3CjiWJCCLmFL0u
QDAfEPRQHe8wi8aFIXbm1H0LeoNcZUh9uKjdbGvgGLTiaO+P8j4qYX4Is7xrbCM/jfmA1JdaYN3R
4R8oGXYZVPRJmQ6NKZkEs59jNSoHPbP3EyQGMJsOUdgYeXnIMb3B7EC5jwqXTy51q5JnLklDhgdz
T8vMXk1T+nWa97y28YKG6GHSB2TinYAcWzFDEE17Yyf1Wye0AuUsxjKbruCIeWCCF/44XDXjMG4j
zXlStaLa+0pnQUSvj9j2tYOFrQiGOxsJrI+/3KImrkSrbpLRaB+7yNkAnt8leFe/1nDQNeis+tjh
fugxeBaz2HJ0E20nqzq9sp4cq8SaaCcE11ZKuaHekAdtvx/MQtmYFMyj1DY2kZIQlBUh452FqmaH
UUhplGe9dxG8oyrpqeP7PXO4VesA9qJs7ZpS2YHWu9GD7IffTejobOcpLfOfzWT+imfdkrBChfY1
K0KUhduioa+bZHpP6jXOWlRdm15rg43ioBKmXHPTywH5L2zhVM+d49Cryoah3tQsFzQ+dYMWOgy2
AU/W1mmr5KSOzclQh9uilrQJ03lPoEQHq7Q8Px4f5zP0To37cjPW+PWyEka2bmnssGWxzvNbFGAz
hrlNNuBHr0KkMqPZ45MEt8T+Z0q2SlaMRHJDiRx9xgoMy3KjqOh1wA/T2dXquTeYz766cY9qINvK
gfDdJKeqlwNm1zUVqdWX3izENkyzR82lqaKyKboq9GJtAD4dQhYQgaliTXZbf22Y3V05S/rDCq+v
2ZrHVk4Hsvf6baiFzqm3+8cBLtWKeqN9kiqdaPCXj1FDN1dHVa063YOSBbsyTf0tiuxhRuVDBbQz
j337dde0qGXDFu9aV9Zr2yKlpvNxYbXuVs/z8plZGZArcBPTRNeh2tOdn1fX8ESNDUKmazdmA1DJ
2U9vYgCOKgTkIv9RNhSRMODj9+zLW5aiujK+2UEcrZpmtDjdYbppxLRDUfa1SdTZQfDLRy55kAE5
5X0sV9w7atSeJbBtzSu/D1+7xFKuiYugq5i56qYjnwPe1MuU68xsnU0P3fDFTWGKNznG0dby4Z/T
2pvpSpN+LXygH91z6Q5omjoIA63dH1mwfw0lR43Rz7s11VXsuzPtzU0yeSwTLdy5Q3YVZ2jDrUk/
yon1255PSiUGg6oOfJSzPcneKsbiyTa+95pIiWX0AXrozY4R3Kwis+ENbdCeCYJUTKl9w4TqAhxz
0UzX7qlvcM5AoU4fcsAfqVRjL0riAfOS092TAoIeyO8fEarwDrLycEj0H5p4P/Qxnc0W61TGN6fU
oMI40neUsCqgN/xREbR3COywllWPnRiKI11Le4sFyHizWS/qzLHuKGs/OH6b3Zi1f1viwAyUMXrK
kQmsTBH6Rx+YHCpjHbImNgXnhXqXuu1s6iLoLKYrdkqvsQrbITKG56TO7Z2JY8+InfxI2lV+ksku
c8RItUNHgOsn6V7Ps1sUfY0XDtl9V1HT0EQnvdyA42k5D3pH8nflJ+1VTz1lFQnD2ELcEh4Wl+xA
N/Kg+GYHlCLncJ+L/mpTQns8GWjTLPBH5J96hY9ZKzCUm6ZSUtzB7bbrgvGgT86u0YaDIQYShg3Y
PqDYLOIU4i+DP5CVrXR0PcyG47HuabEB94AdWRh5SeRTgoiq61Q45Q7KBw21BGs00oqukKB2InTA
MYffIUEwqPs+wiM2gyW9W1HtaN3PlfwBOafIsQ+TETpxvYmND+MNYF8MSoCNTq5wVO+ZEHUtPKja
s5nF/m4AfreqT4ozvSmqJskBEM9JV3wfZqVZ5SPNdOBR9mDa1rbTPBRierVyHJ4WN4qb6KbI1F8J
pDgFEttGiQIM4yPoJ3Uqbylk4u/qjSd0TiDU5orilCY0KSN4xZTMN2bImsFGz9/CSgTCA7eVQ515
zeBwN8Vogn0AteDHyUaSZrVR0O66zPgrBHtAqXJcF2XJWthsclAyuySR/drX6+ZYjsinUVlR8SBE
eoNntDrp4bRjSDTXGmzltZ5QNMpz9igTxEB9gvxLxz5wp3IbVc21ApZ+o1jRr7JJ5Bb0VYHRAwNM
LnX4SgF0avh2u0KxvmVOeSisodnGemVSfOncfeaj9NQG2M21b3+JM/aM6HE242THOB1i41R3iBqo
l27VkhlXNF9xB9+RntE8NeWMVbH8mJ1PxJLSaw+5k+/HJLvJcqe+wgY/rbLagB7r2LdTqwNdRiyV
1B2+HLSxSfA2WECZkabmGNg2qD20FbvFm0bFOp8Wc888I+9C6xR6mD3WtL7H2lIP1CFT/xfajOLA
oLjPIv8Z4q6x9afpqZBWh4gRprphIBxUZ1W9KAsI1IWBWt5ONkabntCe1+tA0b5VenWcJncgaINs
CV8Hf9AkwYkV3QSNpfUbTv1QfxiCvUZG43CMqvgeS0m0WyMyGjdOW/v3CNUZmW1D8zwrN3mH5cUP
0ZeESeZBm1NPLMKHyA/8rZiKY9za2Was/HvFML6VLYCDCaE3PgQ4oeEvji7+SYWitI69JJ40BMjt
sa1aZacjlA4Uq9sBPq2Ryk+3/eCjma+qmaegGJtGCGiytfoWoNveTXH91S2uqgC5UT4ZE1L9Pj0i
xdY2bGEBHiCg2HdB8cwOCDX+WL+xAMq7RmfUQ+q4tsit2dW0sA5KAJ/csKgyVqypJgvvXY1od1XB
UdzUTVysG/vKhQC9bTsSCSKzYFMv7Jc0kddGbMc3kl9dtQftpGI1gYvd7KFG2HRmejoCkBcbAKjr
0AbuVgmMjzm9nY1oTa+ZwF8JN/GRBc/IC1/fhTbKgS5UUmZr4w63tbILh6lAl7gipMDc+TMky9Qh
8tUjJ41R9SF7DZF+h8mEligaIXPGiR3qOXPE1mMES77pbzqLokuim/rWRwYEpwz1e1fYSAIcAai+
uvVNzj5FG0DGyyDhmBCteoGtrJDlcxLRZtIsOXqZitMBXfDWjdlrZyNItphQQ6EKdOEUTpG00yeX
8oU91qFzhu9AWNgS2+Yh7uZ+bls6J3pT06vISB1Isv4JdbR1VxkQJ51ueqVZRdJMiqLin/9Kyizc
6L6MPBJhxldVQ24KFfNBakr6mGrq4Z//adCRu7m0tNf//Ff165SSBdKXdsn6O/UvhcCJ7jLXefr8
rx0Co1UL1PB6UoLhxVCsq8Y0mquM1jy71PhloCHtBslrMDnKja6qP1XKeK9SoPcJU+aRf/6S1mO8
bXwjOfzzt3aGnq8um/a6Qc/8bIxy1bqsb71CqbDt3Gc/6ml9OsojWBb3mcU8DdQjfJviYQzsnhYZ
r/ZEJlRiT89Z0zlHHy8mB1TScQLsltuqhieLCwO0DxQvYL+4IUxEkkgQ1O9uL5hU4hjaWCNuo2R6
Hv1Kf4k1RJN1XOYUv9hnsHlK1k6QwNtKWbeMjnkpUjvigzLZ7GoLiLmTt/wnkqGXOvAgRz2RP0wf
oz4r2BvlPg18ae8pdEheVBVbgFKtAJN/i1LEm1bbA5OnlB2HofGQqco3Vnh3FZbglpTWvqlti7mB
ai+bpVLfS9avnSWu2q5WN5QrT4FdVtuhMNVXw+XIU+SCKaECDvnPHqhL2HuAZyerJel2TlPLR6jM
HpFX6tHOsKEaoxsecgd0WZ2UyusQ3xRa+4IGU7mr4Ro+TDXrue/+Utlf0mdmR8hrUeLmxsRrceZ4
Ha03tmXFlhx6cQicJN11UeHuKUSiN6uR/bacPqeBoxWb74h1yhqQ8gnZ7YOITnpuhEdEB+iV5jKw
VJgYG/fGnZ2rtn+nuiV9h8indQCTMCwB7XYh5Vm9929zTEtfDD+EReFSaLQNaFNNo+NvbAUbF3Co
VQ0ErJB9uKpiffAqe0b/aglU2wI72hCN+64PkeN2nbsz2Qu8+nm71/Q+OJgj3K2wT3BoqPGwJQ46
fq0d7UtEnT3G6XLoR9N+qtHg7SqQb9tEqQby5XPEYBbKWDfPVjrS/j22p/GptWCL+/bkkPsSYizO
RUR41+AeGaZyDYuD/np7VUY2eu8N4ulvqdn5t/BuaTUwMR5JMHqB30DUB+d5mFb2dN863Tcp6M7k
ZXVC8KleoXxSKZFxSqy6ydxnACFxLiC5QuLZHUrsB7EZZNc145lXGB6S1h2MyNpaLOY/pkSzVjlJ
36B2qHYqA6InVRn7nU1R5Dlqst+21MRPWbFFdHP3TXcguwuHkZ/bcGkSCWClDx1QPt30tUctpqSK
9h3Jws6pWG2bflYchabzpEe3Y2RsenyeL7WpNHexajL5NjB6yfYCCpBFt3kZPwckuj1X09DcVqhP
Bmv8xQYkuCaRqnlK19XUnpSchOfRbShZGPJkZYN2BU+jzKV260JxwyhW3v3zjy4h9QKDbIDQoni1
MzU/9TrVnF5iQYr1gpie2b8EqXgzmIZ5jQkfWlfj5zvTFoTcJZkDGdyFLWWrUKOHO91gS605HVuy
yL8umuY7CeLKIL9g5nlDUgTz3krz41B7GpD1dc1yvwlS+JJhIY5WtB9banXhXJYefOOuslrafLH1
2gWUUofKuFWrlqNQ07e7FtVQ39JIt2qOQQkVBvay0R09wZSYOPOpC9N5wDu917kmPmG5DazagVO7
lWxo1rksjuXQX1MJRSE0EuQ0IqXQmYo7rA7suSiHSIpZDXPEYI7ZlRtyAix5Kw8I2vmu3eQA+Yfy
5k+9RbUGRJbr6j9lzFbAcqCrJL5+i+mHMFB6UFtsE6o3bzy10LWoveTDtTJ0hPMV9x0QdGIorOFo
aLv6oCLl2Ns90F2ZcZZwKU2SmGVsTeTcdv/cd326T8EhUCBHeOKk92Zus51jc2K5DYOK+kzmIkjK
tHqTJOK3RZfh2tR4osJE/YGli+l+QlhE25ODPHpgR6jIvivrWqdLvcaJi8S8rNYdx8QmY0Ojqsn3
oAwORTXVdyV+wdBnARxifMgxyDiD04VzXzhF/VM4xI1AwfE3bj3mxyDqViwoPv3dbG72YAn2Ec1s
3dH9HlUdLWuVRU3JOvMG2dRLH9OJuwFp5jzTvTam4iuGQON+kta3gcq7M+YSGlBD6wB5zM6wG843
E1hdV65Zh6Jr0Xb6td15ocQC0kUiQBr5i3IFLGqJ0LgvrCOyibVp9bwUxaNa2hBZLeGCVTPSO21o
t0oNCRoaVkDMVMF53Hb3U0SQgQ/71OtTmR2pHedX2ZBp+8TqshvLZ4inY8Z4EsGOjiPbNJvfxvTt
ldEq3brKOCGpruRMVJOrYAtxss0Ji06DJsXPzeoGDSsSclGC40HqLpDNrIj3ba7NRDlmiR6sBbW+
lZu1cjt0409K9FCpO5KwUK7/nua8Jth1/rbMZ0V5jJ8RmurOJl1qVSK84/QXv7KPh7+MM3OVJZBg
OOSyUCV08+W4qTQqwpwdrhno+l7xwT/Uen1w5wiTEqzpHA2zix0wTe6kg9xm0Zmsbkv37kUr3Axw
A4WuWFrhht1LdIjY6WRTClq5UH5Cj5USQ2Ot0kJFeHtbNlrB3mNoKWL249YHa0ORrCxuK3NWZCPR
Bo4AlcYhxGGdxq6zDeNuVVAX9zJq3CmvOMewDlhOreq3JvVMWtsWOqiacDzgSElj79QRODVA61ts
cHSSWD2Afm+JFGlohLQwRYT8zZEZH62V4QJUOTSgGbprsuqY5JONoobAIwNaCJk+EVTaLdyUbdUk
D44rezIKdoYKQjGBPkffgWilMgOUaCSQVpLhNpz7FrjN9QOWkq/gSjt+cyDMZoa9A+288kEetDaH
JL8PHXWEa2iahoBUs1RTMxYxx3U4PzQ/57Rfkrw1CEqnjXkFsyXdcLBydvBaxnXbOQezx9vLGXvH
PDqX5vD8V073QZQz9Mz/834Q7Zm6plumpen2Iu1X2nriZlrOggKaFEjJ/AOj4d5A/7jmnXrwXd26
k2qSsOzc0lDkWBpLZoQZjtzCuLdb5QVMfuz5g/KiRp5ZFiwTuXbbwOZdoR2jwKFYB78avqc+NQJ6
aJs6ru+FTxoz8GqmSUyvnU+Em6vUbxVl4LL5zcvxrSmgvKZW9iza/jYbOF1obX6bO4z4LIYT56sP
ftUPu1ghL9VvvyLmJ/S8UXIvV82n1MrVUxpUr0ZjjKA265NpUEHWyltK2iVvC4VnAeVgbWUBAFeE
vdeJ9ahonEkjKm+bKrC+qtlLF9Qa1gd2XUY+3rl5TGmxsoytplMR0qX5YNOv61PUBW6fQX7L8i+l
0noI3QhYwNWxxabyMBb5VrDbKeNRZfdC0SJN77JpMjHtTZQhZmJ6DWxFEIIDlMa6SfKcku8AQzDB
Mkp7Rj0Ae10XffRi+FOxjXC/oTgpbPZf9daJW4amZBdj2dnBmt0cgRK++UgIyXisf0DEuk2FGOAL
VequM/qtb6WQZ0qWV3s07tHUH82g5hCSoeKRlrsxMvdOH+3XDgHmLjWCY2gkFm0cLdlxpnjME/No
qg2oYD95EzSP4KrCrpvNuphxKKBZELVtu/xNRanDsZNvmty6sYqBlpDZX1VDSiAs+RRJZiXHYV4Z
IcqvaOsEH8TJm39GvAvDcZByaqbtWpqqq5ytePvfxUyjUfQ1AuuZex1sn7T/uItqfAAHth/8Wh7b
xBLHkkk4xXy4r0jdBPrS7ioRrmVWfcW/+9Cp7klRcFursrsRanDVooyip6g1a9H7AGhg37CDylYm
Pd21RsUVJySEQDMgL5HmNPY8SmrjlEY3ydMQaNpGdpa9aWfnt62YGE8dwa4BUipbshh9kP+9xDCz
+yec+T850X/kH/83fPr/ZUD1j/eh1vtfxRwCXf8TU/3fj/t3UPV///X/kxRri9Tp8ynWL9GvJv+W
/ZF7Pf8f/06w1lT3X7w7mmUa7Co0VSNX/N8J1rxN/9JM0zYtG2SuJlyysv+TYK0b/wJNLJDdErhJ
yJ3zPwnWzr9IJDFd19SFcC2Ti/zfJFgTkv1uJVFIHBEkSejqIjqdzxyLKS04AjIlSrpICuDzdw/h
Py/L+3DsPxeF/7n0nKP+brgMka1VqUx7T7PLa80xNkaS/FDK4O1zl58/9t3lEXiyXVHyAWmqmFYR
AhjYbLcRYsAPxv25+58f2bsPoLXippAje08djS3BkhRPiuyW7DDj38OJt/xMeviZZz+v7u8/QCqJ
02Pa9SzRXuGGSpAhgdEKysdoGD74jHNfYrFDcIhBKKqWL9FagbYzsQNsjYqIWbsj8e3yD3HuFeKN
f/81hryBJKzXnVeMZLDEiQ3niW3z6vLVz32BeVJ+95CKjoim0srI+SZNbuvUtoMhRKgcK8FaXv6I
v38BzWWMvf8IIhwj25/s1htVxUudbAvi6IOd2jyM/mej9r/HgOYulgz0sN3gJ2PnQf9T9QP0VJQi
raYK405kPfjqmPQqpOyE7Caf+zbzjPH+2zgtUrTMDVvPKEkkdhtgXBq2rk/9HJqz+EJw9Cu9qbCX
l5Z+TQn9ttMxSaTt+MHdL7a2/31iznJCSn3YHhievbYc8S6FuUnldg4asLbVWO1l1dwZlfxWp6CZ
hfJMu/+I1eCgxMkHI+bc27C4gQEV8ZCPA9uuqadsY96Vrv778os2P6S/vQ32nz+NrmcypQjfYlIJ
g59KTSUBCrK7z+2sDj1E78EmiuuK4qYbTR9szv8+fjR7/vN348cKZTL6ltZQ8LY8Sekns11PzQzv
8lc687Ts+c/fXR6WJ5Bs4q2gWlvrCHFvUIgPXoVzd76YHiMCiibNzivPKpLbrMheKETtcUl+sH6c
u/PFzCircVCKQFYe5TcBHTAp97i4k+2nnou7eOzULX0RN5LQp0a55ri6amPx5fKlzzwXd/HItZaT
i9BE65VCQB1perW818MG5aNNyPzlzzjzcNzFsx9lRLWhLvEfSFXcx9rok+KCXPfy1ef3/W/jYPHo
Yfg2oaoUrSdqbLwSCArzO5KsBqC8+ODnPTfWFqsSHYfAngK+gYDYQNlDAkVThsZ/6RyfqIGAw5ok
ywJbuZZ8u/y1zj20xVIVit61pcrcqHWTRWIUpEV6z5YWny5f/8xXchbTh0xah4IP7m2CTq97Vo+D
TQqUYjngSPvflSV7sGTF5nMftniBCRYvcj+BsWGqhEtLva83poqRHKaa31eEk7U0AzHEXf60eXH6
yxvhLN7pQcVMXFt145GITec4aL1B1X5AEDy5gLh6RTsSe/OIsO6jdezMb+UsXvDIaSaEywYIEeFI
EFyWm90NkSAB/PIXOnf9xSve45ChSsXji+zc2hY9uUyIeMMPBtCZKcBZvNyp4ooE4XTDRO6WJ6vR
QDZRr/7aYtrcXf4C5z5i8TI3bgdKIOFlnqTAc9z8LKkorUvNerx8/TMPSCy2KXpajhIQf+3R6xq7
fZ6bRPf4Hb7ey9c/M8csS1EmCrBwEmPlZfInTDHy/Grq9M9jOXzwC5/7gMU+oYlrnSLtUHktvWHF
J0JYYYPX4cHO8+Pl73DmGdmLAV9IStlGxHcQ7nRr9dHJQh5y+dJn7l7Mc8y7dRv+IQUbk/VJyPxV
Bv1rjkkX1W+2wrq6vfwZZ25fLJ5QNSRJp0i2cpK2PJksXjyCzrh87TOvp1g8mr7t40pKp/HcLrzC
M7opdQx3pIl97vLzx757PKprY2iWTENA4zOykwh4beObysaS/bkPmJ/Zuw8IBQUuqTL/uElUX/ea
puxKkrdOYD+nD17Qc49/McW10BIo/9PSdpEGk4OsF8n6czev/3nzlh4PrAw66XP1VZo8JHW/8aOP
tn3n3szF3JZrcF9D8FCeVdb7dByPuik3BJI/BUr2wbg69/Is5raBGo0SE3LuFUBWyFEzvzYSmCGp
IZefz5mvYC/mNjXUqzGrGraWrXIbxcVV7GRAbvWXFuPi5Y848+Pai6ckdZzZ5cC+2wAjROz8po31
w+VLn7v7xdPpHN2psjypgAgaWH+0XRVrxFBmLqg7Mf2+/CFn7t9aPCLLFmlj2LxCmmG8kf4Ix6La
Xb70mV/XWkxtRe8XduIEzJqUgBMi61r7AVjZ5y6+mNPg8NBHnp+7Mt1EiIwB/a2ofWwvX/3cU5l/
knezglOLIA8kLw63/rPMI0Fd3vrxuWvPj+vdtUfY1nGLDcyLGzYjzmB/r2W4uXztc498/j7vru2Y
gYjKlOABgSWwEdp2JBp6mroP5pv54f5ld2gtZjK7llTlzZTHIowHgt2veqEAeRkew2qANiavP/ct
FtMazBBtkIKj8tAWYE4Scoe0tSw6N0YD41Q3lz/l3G+8GLmKLqM6razKA0b8u1PH1z79evnKZwau
tRi4KMxGOdAO84ACj1jmwPC1dvwQ5d1thKXh8oecuX1zMXCDulCbodEYAHlI8l36OHb1B0e2c5de
DNx+ck18XMz8mEZ/V0TIMOmQ23L5vueL/OUdMhcDt4iHKRuwLnmRcpdFh7LpN3H3PKQv5fCWEN53
+VPOfYXFAM5oHRHBSM1iCCZklB3SJEXqL5+7+GIEs2Voa7tlYoNqttVJq6o+qrqdu+35z9+N39qd
lMStuLI9Q9JKGK/W/eV71s5dejF2JcqEtiD1ynPwhw8W6qLRwX2N1AwrAbZ8TLjAGdN1ZuCMMXZl
P21NAcU3Kz5Yzs7MTeZiVKudoQY04WtolOaw1asuaN/wILvFi99a4vny1zwz9MzFoIbK3ggbz683
kfnTAgJv0a6qgbIiV3Nz+SPOfY/F6M5qYD3SdeF8RhityAju2HZ1YII/dXljMa6TmikPukfpqeWv
pvCs/rkLfl2+9JmHYyzGtYoYQAUwDP6zhjFvJgfDUfYmkcZO+skSvrEY3WaLGjgvROU1pSlWLeq3
VVlV28v3f+YVNhaDmpNpX9QRlUIVH88xgJi47sqo21+++pnf1Zj//N3Yo9RLWo87P3iCPWz/V6y9
JdMnmwHGYmArejf0YcGjV9HOmCkxmMrwwbg691QWAzuJRaMCvyw92vH7UCturGT8oKh87pEshmxS
G3Y/SLv0qHWuiumrhWsyz+4uP+9z970YqhrEEkGEKXB94rU7o9rnuv7BGnPuRV8MUSKckJpGPJII
i1gJl6VaF+REqqL94APOPBh9MUjVlhlLGlbpIdpcuyUZFig9MYt96snoi3FKaHAKR5yXBUblugrI
uwbB/blLL8ZnhFUyj22DGy9z40FkJGUAUhg+uPq5x7IYoFoy9kJ3TKZGU7sZoWeMhvpUE654+ebn
m/zL1kFfjFDIUOEUtFTbjKEDsNvi7voO/NkA9YyQCDF/ha8uAYtgfvBD/P09Qsb555Tgtnk6KQiL
vMJAFuo0CNUyy2uq8nEa2+3lL3VmGOiLmaGa/DBpAWV7ja1tHLP+XupEsl2+9vw6/u2BLacGvxzL
YuzZ4gbGS462DkSDxO7ePRm9/6ZF9ZsxQVMJQeBc/sBzX2YxYZQQp+zKiXhgFbG+XeSln/wtNH0x
XYzx3Kw1ubQWqHtcNLgz1JOJ9AmT/edadPpi2sgqQuBaEhwg/V43wjzYKX5orFyXn82ZwaEt5gxK
eq3AJMHSCKpmWNmiyW51GiErLdYV83MTk7Z4Y/ui6v2hqUuvixSwz253L7D3gXErP3ilzvzC2nIC
qUzVgq7MzzDFJoCDpN6IzLA2n3tGiwmkwu/mG5ksPfBCAguUgw6cpM8waz/4Ef4+olFr/jmizXbC
jxMy2kqXqLCyOIpCu0H1iDAY2tblL3HuEc1//m4jQUko0buJbUo5ZKq+6f2gjPb5JIF5X/6Ac2/S
Yli32aibccaPzCFw3WAsLFO82vXj5aufu/3FGCZLV9hAiUpvwlFgR2g+y+6D9eHc01+MYb+VcTC6
MavPYGDv9ERx43DAJ0T3g/nn3JNZjGD6u25PWjp7CkXdUCDa9oQdV/CBLz+aM5dXF0N4AM+gB2pW
eb1Vp8geyH1d6RISZTnW0a/Ln3Hm8auLEQyeIbb8dJTeOKbBk8zH7kQ0o/XJqy+Gr0NqRwZFqPRk
Yv9QrPpesXF5fO7OF4N3nBpsDGQl0Gpzv8vIueoqPCWfu/b8i7wbU1GIc6W3eCn7wSa52l9LEA+f
vPZivKpdaxemza8qy4zcK7TjkON0g/yy+8s3//fXRnUXb2WOzt1QqolZDX8iNNE4/52Sz3P54n9/
X6CD/vlkSGxPY1ACvPI5IIpi5qv5L5cv/ff71tTFPFM2Dmh7l9mYlLwD2aevY+rsi1p5vXz5v9/5
rJv88zfF7jFqBbMBfYsb2Cwe2LMPimNnJhp1MdEQD0imqhZQ7MiykzXqm0JvEX87XouH6vLdn9mM
qosfFe20rfiyqjxyIpPyZtJNtTz0Wi59sGA5KPM0CBx9E4CkGT74Vn//PdSllqWbauzTZcshMoEF
x8kM4kuxB9r7qZlfXQpakE77ZZI3pTfW4Z1SVt9E9dnXdClkUeM0DHF78Ys49kFPgidBvMDlX+Lv
75HqLt4jG+Fj2dCF8RzsO01hHvXaePjcpRfvUQNTSSZTXnoWzqsV/zqHaX1wmjl324uB2wbSSJ2U
JxL15e8e/M8mrox+ffnGz70qi1VEiWNSn+u5Mwi+jXktWac8GAOaxwev/99HGCEyfw5ehwR2VyfF
1cvK8QW10ElW7sqx++9F13yqQP+/OLuS5kh1ZvuLiGAQILYUNVAeum13u929IXr4LkKMYhDDr3+H
jrfw1bWKCBbeeCFUUmZKyjx5Dkq9//4Ed+yplOhwuiZzy3lYLlkfM4gOfr69RJr1VwGO6O6YgAzz
8VaxQUNejZ+gB79RwLBW+/jvwwvdCv+eekG6rparUh44FiLDnuOhA6k1mDhExr4a2fQyWs1VNtbL
6CbISzhbYKu/KYKPPrzaw7tzEpcTUi1r6iDzplg25FihGRnoyQT8QhzNKB6S75fKLocDpHUeAZIH
ORcEmLwlODjddIe+4SP0YdGw00VOvzwaGUpJVQfB4OqPVXf3prN8p7N/sYsR1F0M/ZsdmF5BVm4F
p9u7shroRz9g3a13P4BMswvmMmSFoFiMLjQfP+TeGr/bPkgLiXEc+caZrPuOcrZlwrZaa73lBj66
hRJwzlTGuajoAzi5+xD0i2mYGd6Gs+g+pkQoYiUekQ4OUmS6KSDyIPwE78kicez1fdyhMR7tJxt3
bJ1ZKyFLGCk4oFpTXA3BIIYrPsnA+H57bzRBhSpH3rD0aCnzMfQMysCq9KPJMj/3Xbov2KpIpIK2
0kOavrnSfHgNCuvJlltxXBOtVJSNMc7O2Ce4JAVogWiz9kvJyVdjoJERbGW+dZ9QAuLUodnIGdZc
UWIyqH0FMR/NaAjsz32xlaDQ7K0KtunsPAdVGEJWP2VnYE5BKivOt/dWN7QSOEDKSP2pR6rXAyua
mdeP0hUb1wqN2fjrJ9+59LSAaAWiLXjRSBcdd0EGWjZIc/F0w5V1U1dcuaeoZgULpk7wpnfAEUXR
R357VXRTVxzX6HvWULAqXaG/8Lld1e6a8bGe8n1XAF/xVdrMjr04OCacwfzKiAlJwnzj8NSZo+Kr
dQBy5UWWzbVI6A9Z1ODbch/pxL/UNXndtTgqugYMrSPP1+yo7JKzA664kDTsMkFv4/b4mp+gIgdd
txYlz1ukmnAcndBo2P9IurEPKbS+n2huZuHt72jsx1M810pc9GS1OHJYV8WjHB490uy7savAwdIR
S48+ouZaCweM4OKQ2u5XJyGf9s1ccdqV+scJFhxintukUWu7SZinvnu6Pfr6+z84itWWAtJMXi+Z
jYjWDF9kLaA6wI4yE2eIy7thjq7r29/ROJmn+C/uSZYDmuPm6g3Vy0zTT3njnEHp+2Pf8IoPs2Gs
GZAeApiY/A/IfCClBTot13Q2zEdnpooT+4PNaTrCTP1suEuH6XmUI+h6wKdb9sfbP0FnoYoz++B8
A4cG9tmY2LHL7aik/99Kqu19W18bH2yyiv/i6K2DrBZyiS3YusB5Pd1z1341mPEEinxICUIrscmi
Pt0HyTNVUNiY9GOfuzMe/chLV+3wBK60S0ftoxAg5b69XJrrlqs4dNUNbpekCKvcdS+FZ4CiKoOa
8oD+5OUtMECyazpZdPtbGuN1V6t4d7h5md0s5oDdN8Dq3HjZc2AWXwTYuW8Pr/FBV/XwPK9kkOHi
0llpZObpW48L4yL6B5AiPlnQB7v9Gd2vWA3v3a9IQSHguQMyVHwMQCiTTkOYz+Xv0S/3JdlMFTqW
FQaDsl4H1aEWSuCp+8MFK93Gfmvcw1U8HLyGvFgYsIBLW0s3NEwv7yMQGKJf/fbyaD6gokqceTAc
4cGgUiiXhUYAhZoOlc59l4y/7e7vFr8IqkXmqMFdBYPmDEga+ZQ8r7QvuyavAko6ZwSdoGfg+jXO
X60kPQMy8bpv6NUB3828hRhGBYRke0VmBxx0DlCe9LhvaMWHOUUpaCHI5OfIyT76PXgM8Tu2sB6a
mL02h7+feDBBOpU1pAEVqRHmAEO1vfNMCb/wpd04+nVBSInZY8n6lToOmfYxO3fLHFulf9czcCHT
EaSCxM7vBbP2pcBUMCArXH9JcNu4moXzQIbp6nvOhnVqlkolWwCgyjGKgmKpWJGFDluudpEfgxYE
iRCJ2dhtTfxRQYEJyOS93p+aqw+WF99dDlbaneZ0K6mgG14J0hXhgvQEaEA0hZ38ofyDxyu0qUCs
vMtY/9KxvPODxZe9Aaqx5jqsBK1l+Zjx8nJ7aN3UlciMWo3hViJADj6z3pw0+Af6cfezB8qy2+Pr
Qpty+Uq9eUD/Bs5jsG1ArriiIMdsIHaxb3QlMrfm4hazydurtKYrKn+fbZAH7hpaBYMFRgOBuWLE
mtvGGV0Q/wP93rfbQ2vWXEWCTW3p4VYCa4SQCGRWsgM4X465szFxjUOpUDCojS1V0afYUWt+7ari
M83MO5QVP6Hi9LrvByibapl1PvU2zitULP/kDruMPbvPbe90e3iNzahsRy3q8slsIHMdgCzYy9Ln
lLobL2JrtYwP7qOOEpltwYUNQOX6GMvzX7TuIRUoR5CUQl8jFOYqFJDLAaDq9jHh0oqKmaM9UUwn
dyDDxqVLl751lNht4ZkZoMFTXCtZndvR+AktjWcUIO+44OcW+c+iNn8IUj+s0KmlJm+311VjGSqq
DPQNNiklXiqp/cSSL3UK2k4Qa4O86fb4msukiivzyRBYXCKWpJX8uVTQcQ6SHHI13Wlx+G8fwqMb
QUXjQLZyeAegdM3bBvYHFcWzBMd0N3mHydrKVemGX9fvXbj1U/T1BB7sz00gy1SCJYk+j5bY8H7d
LqxffTc6q7oWaE2ggFYlL682P3MnPyeDuPPsnelIFfNFKUuEhQiG5LY5RPbgOGdUI5pDMaYFZLJJ
ueGouoVS4kDqQjUnqFAZQ6bmHiJcEJXJ4sYYNsocmjhgK9E9A1f14AiAabKsP4Dm9jSDDvi2qeqG
VsJAYkLCGexZKKBA2XwGI7GPPvHbQ+sWRXFu3OMre5lgPVDeufhVGVXEPeTuxktKM3EV5VXablo1
xrq1QQbO9RI8vUVG9tEBmCq8K7AQEJsKEQKEDIfWg0QSMny3l0Vj9iqwCznUAs1+qGcvIvDIjxLU
mj9ssB3JV1LgLTKbxGk3dkCzRiquYDKaqVgk6gjSXthdZQsjysus2xd8Vnqn9/6bONBMTzLsQNDw
zz2UGIOlPeVOsmGZf6FiH5xQKoSMBR4grkmAdJXtHMG2GLs+yBZJcj/X9lGy+ck2nShPxgcBIbWe
LS/Mze7Ikj4mHY4rTp9u75dmEf/2ebwLUwkpenuxUC3xTXnMXahfV8nG0DpTUMIGjr8hqTv8QihP
HANnuWOWDcpF69XP22jf7JXQ4ffZUECpBrUeP4BCiDO/9CiN7rQAJXikkAEbR0bqa2OyQ1F57bN0
uPctmceNC4LmILWUEIK2K5AXT35zNRxIpNlzFwU0vU/M6uyiyo5C0PH2KtGPL0Mq3gxJmWyewdoF
ogm7CkfT6qFqXs9pCBYsCMdBwqzl0MVk5VvbkmTDOzW7rwLQsqQFYE6uALRRHH2w7OGeDZy7D2LX
fl/eWiU764eqSYMBGd9R4sf0DnYeku/uxvZrPMNUAkCdtVnSdaiSVaPn/MNMiDoVLTQYdg6v3A8s
Bx1xPuoSVy5p+bUjaL2rgYndcIy/eOYPwou5/qp3fo2uf6/1ASO6Ti6I4EzIa7VG9tQbBjQyLWBi
nWRVNY0gzPWcQjeHCPOUjtk1s7IHMfOjTLwTmqzuh3p68ql7npvkDMbSeDCXreYHjfWbiu9aDhvt
1sXLa0Lq1mhYnBdgnk7Ctp/RLpbvqwqoEC6kUaEzbiHzOfi9+No1Th4J4pmQGQ/Aon3bv6y/V5WP
Vlvx5Mp1Ul5lQX0FRzqY1IemeF2AC4iqXPBDmmTkCJFQ2OiEfs57oFabo8GI+8swfHD9AkMcFp1H
Dv4qd9owSD6AcrA85DZ2ra8mPFjKwD6OE9SVJtMREZHyfyVh+bkAK2bcAnYQZt4yvCLzkR7LYkrM
0GD9FKFePUE5KmFgMK8gqxYYxR1ESJYIuipgFk1BqzqVqzzXnNWx0QHiY1gDKOfBWnnibSEOUyGh
Tlm00JRzIegm+sCIQUDXX2ZSlyHYVYKwxQPr0EmIG9Es/Z3SBezYmd+f/dZYqalbO6KyhLrLwLJo
WYbqkM7NW1sN4CIlZftos4If2TD1B3Rds8PUQL4LlZw5xMloH0snKZ4qkAvf2a7fRZ0h6uPkBcMp
D9gr78Ap39rEwYbaEMjgzUtVouXQhC7QyYTU0IHY0LUnSTeFiOT1H5CDOwcwoKZRXc+rVpDrn2cu
f4Gje3lO7ERCe7YB/YoPCldHkD8ppajyt0H2ODVW91yCnv8NqjjNeUpr+0G4ZnepwCF68M3JuIos
y+/QmhucOSVfILH2TyK4Dya4ZriDJDrYbgWEwWoD3T2NAc0nyIxbIDQWyRfDFdOReA40Iw2SQJvY
hLyTnQ3RPECiZzHRWnnbTD8MaGYQKOeZleZtIdMmiPvsZ9dVEIPaIoD68C6MkRXzTzgo5r2kDmIQ
zo72XQuRNvAR7pu2iky1mWfaU7cObgsIHRi4WZKNy6pm3mpjDiSfXDHUGNpCT7jTLdEqrzBv8r18
GOHMQIWGsSYj6PCSQdxO9htEvp5m8FSEqe+fu9R8dQ0+biyR7kPKUeUCNp7atgjijE0AXBX/ywv+
M/HqT4Y7vA3Cf75tQJrlUokVwQnckNJaquuIVrsKMhWGad5XWb3xDvyYKxBmtN5f3p1Z3bhAzRbK
I9c6N7oXGL55pY5hxwQieXC6Nrgra0AErcG3v7eF7dzx1J+/W2KQP2fmN1ELr91YUZ2vrCv9biq2
KJFWy9B9JJA6eiPeMlfhgmC+cfv/sFyKX6psWDaNkowIrvEs60PHoLpXW5ENSjM28cMM7SfhQC+H
bZWGPk6H4XvKZaMI6qoNcnxvKELj2/BIi7B6sV/MOhTfjatDQnMDL6IzEeXaAULMXkIMAIofEGhv
3U/QnDygfLpzV5QXhUyszEP+IYghL0KfSreyn5Hnc7/fNu8Pb6xYJPvfe17V6DOG1E4Qj8PPVr6Z
5c8+aCDz9uf28BqTosoecIhvVJ4PJyUQxQG6wguqjWXRLLrKtmaZJANKHWHMGM4FDAdab1Cs2bej
KrOauwAPUlhVENdeE4KxHYQ+YTBuLLluTZQl53waqexqL/Zx/z0sPTI0FmjqNtZFN7py4JE+MQq/
5H6M220HoTLwtS1sKvbcLBHdlUMvg9RXagStFxuZOxxTlqTPK73/BYIV+UY9TmORKpRxcn3DK/zG
i0uDs9g1+vJSGWBN5SJbDl5CdhEoAYStBN5AGDZBbtWNeZKE1IWMGQjlBWRqblu+xj5V4rCgErxh
i3TjtvKOdv3DS8602eKD0GyyCmbMAkrHzuq9eOmaMPV+eeM/+2at+CtJBtMB55YX9wgDUQ6VetK4
ReS73YZn6XZ3/UXvzhjfQPawMogLA0rOpUwOnDd33di9DHzjDa5bGyVezs7ChZW6LoQ1Orx4CNow
xhpMFvsWSHHetPIy4kIvJ4bg1alJoE2EBpy2c59vD69bHsV7LYp2NTPH8EMznri8IytIfECXz57K
Ooxe8d9Rcoip1pUbsxmkxPmMlw8lkH4Co0IwJqdAiiRMCrbVYKVxAhXm2No+t6ohwG5DPShC0199
MscOHCq9sdW2qFkxFenYzdzpZAk/M+2nnnwt0jy2xPNStfsinopwHEfgn91qcOPK+SMEg2B3AK3D
r7e3W2OrKsYxJYJbSza7kGcFZTdkK6A5apGtJ7pudMWZG99AjWrA6Pnij8ce4jcHE6+hDU/Qjb7+
/50nGygzdPYIU52Ye18P/Fu9kI011w2tuHBPGGFdiSBR15X4uWpbSejlcKM77Vt2xYnzfhTdJC03
zoD0PblFVp3Gyt86gXVXepXXboG8cGYyAydL/qOGpGsgrTDDUxcK2aGTf+OihYpR9ZsGdgjdz3iA
mJfIjY3jU7d2iofTQgJ1YuPjtpVBMUt6NTTi8mDfpquQx0B4Nbcs6sZjyikLSyIJKIkBevtn186o
EEe0mPvoMW9JXFGUx4GKSjf53TSBQkU2FjVk4M26MON6TI+4tIRTCZL/xY/aIttnVyqgcUZ/x4iu
NxN2hVXHq2ayg+O+hVF9GdJMRYUXdCwS/nUR5osotyxmHeI/eTx0RiqOXFYQ322YXOJsaBA7oexj
L0FUBtVWHNJ9QHFnz5ENFM7pHDNJD2OARt65HH50Gd24U+jGV925hCaiKNkS9yvaIauyFF8QlJ6A
2+f7Lu0q6q2CELntcH+KvcF78Kry2AXmxtA6w1Q8dmaNi6L5MsXI2kH6ihwEyw7o4wqpaM67rEfF
uC2JkZMW6t6xBwbkcJyDL960C2WFxlflHg0NZ4umSKHGkMJiRyaq9sQIaiv5aNBo3/SVxAR6qQNm
QNIAmXgQY/XFsWLJhstqFp+s/393innBaHU4fMcYaeWjPZKfPEjPi+k/QqTpbd/sFdetgfJJzSzA
J6z2nhbTuYas8+2hNZZPFNdN7AZF0s4YYhSeIr9jMXWXKB2WDbPRDa84LjL6Q5dJJmNr+lYVnyCa
Bv3zz/umrjhtDRLSybeSIV4gugBRzNAaxtOyN4Gqwo45mVFTAKwJJjOOzwLtwueuhXTi7clrDtn/
wI5rp5wcZg7x2Pp+ZNM8PzrjFm+zZnAVdFwMOL8zLoe4c/OTIcq7dLQ2LlaaDVVZ7DxOpozWqYyB
oYEKOKSbfQ9Rud9njiqDnXRESlxRy1iUXRGS8jdKlNfSEq+7Vl2FLYpxEsU8eEOMh8S570nkj1v9
k6u7f3AGqrBFGkjaJBmscSI1UOrMm5EOeM3bL0Ci0I3F1+2r4qzuxK2+Na0hLl23gVhHkR6gDzlF
+xZH8dVScNCsm9MQZ5XxvPDxlOXer31DK67qgxBmck0+xHKBYEfjX+lSbGypziCV9+5M0JeZuT22
lPmfQagVZRN/lsmWJINueOVodZtKDnioDHGPt8PkQt90QPNnscUIpxleBR12nM3TaGD2pBUoDRri
AgKan5C63ggzuvGVo9UqeIKu1WaIAxeaxwmFtHPUVunx9rZqbF5FGlZ90bsUhcXY8C5AKVWBdc5y
VJv4VneXbvrrh9+drXZVEChSjQjxmS1bSJU0E0w+c1CHRPVSei+3f4fGr1RquwniMWYdDEPMFxA2
t86pqLbK9bqhFZflAwnYUiZ9HOTNATXVk9lu5Qd1Qyv+mixOM9s16ePW96pXKId4d2TC9XXfmigu
C6lJH0eU0cczVB0ikxJw8E31vHEv0M1d8VqfST5wN8Phyq1DQZ1TnmZP+yaueKxjEjo6I5Zl7L2z
EwCM0W1BrzXmqMILa1KuUhdGF5v5chBQ+yJOf2wGd8NZNYui4guXHJUaZ2R97P2gEKKvdw6r3H19
PCODpgB9hyWNg+vzeBqSr7fXeg0jHxx6Ktov8LmfeciqxLn/tpRAGnf9Jy4WVH+WKOm8EGomGz9C
t/Tr/99FAodM0mQF1ibt3SZKpqyJTWlYl0bujcUqpg9a4JBCKvwubrn7lYj2oWfjD1CgbD1iA81i
Kf4KEUgBpvC5j9EPexFSyjCnbhRYgFIY+YuJcv1hHvOzMJ2dFa6/dc13i2Z3oxOAurGLp9KO8yF/
9J325NdbGnEfI/Wh2al4MWM+z2Ra9rGg7qESUIR2vni1fTCRdrGCl8Y0w2JqI7fIQ9OsTrdt7i/O
7yOjUxzcmBwI5jDex2RIoi4F4kpAbbhsL93SH5nrxEO2hAkV9xUU0m9/U2N9KhTQ62lLedF3cUpl
2DjZwQTryjzvC7Uq5s8Fj4Sd9NimBBimNveOoOI67pu44vvjPIMhD3rKgDjY5GIaRRKJtuwjHzLf
0e1PrEN9sB0q4C8wKiALQLkDMkfuXEc0OfysOlowPLOlsI8OTyR04AWqBRvLpQk6phIKzLke0aTS
YLkW+g1s9nlYBv0BQvZPgokzNdr7iZh7sJLgjltD9TsPKkGkbVBZdHFlLM1pEIN3MDnfxSiC0ZWI
kBuQMvZamBWkEMzQ9eh4pNmwpXmoWyflBGegzmB217YxnYzQBYb16JDuUMzFl8UlWVRaNKL5Fp+T
5iqoAgaBKYAgiC3aOEiuLvK6Y52CueAL+I2eb5uZ7gOK16eT6AmagNvYyWVY9/O3mnxObBaZxN8A
0nz8BaridHoGVfgKqfW4nEkkLL8Kc9CCNU3zJxu3XP3jM4CqWB2A3Oae+7SNC8j6GDWEskl+Yl5b
hdwZ//AAR8Bi+YexgQr27XX7+FJBVaqwsbDqbAEHd0y99s5o+P0st3IBuqHXhXznHA51KAg7agw9
06iAspgN1brbs/444FIVeYMULw5eIB1jZ3yzFnJIIJm1sC1GKN3EFa82Jwr9CJOKWFpBlHhT1DER
7Zu44tIeHirMAEtg3OZVOIBpOOm+kOn37cF181Y8ei7rVY1lEXFZp+mbbRYM9EaF+ev26Lo1V07z
AEoUCaQbRew6/6RlDo31BpXcLbCdbu6K/3qd1yUZx+jSb+uoT9BZ1FNzq8aqGV1FO9ZDbYBbHaML
iwPfW1zSaavlRDe08oTmLUvTIC0geVDafUTqdDpaIKyLbi+65g5FVbRjs7bSOgsAyTUwvJOD5msf
DRMkBHI8Ca4FpJjFr8nKTmTudmWRwPj4b7fNxtLNEnPiQA9ZqCsmVTG+lt1Sbilha6qXVIVsIeAk
SQdIXuyLN94bsZ3ad0XTXDobKL2yfBkFvUB24A2MYw/uMIQDymgOnfaFDhXWRRh1ID1juBdSvCBB
edfPII5P7I0Llc4aFP9mWbm0kmT+RdYDdLXqZLg4iVE+37YG3eiqg4MzaoBWoHdxHS+csiDk2T/7
Rlac2+wzIgC2lpduLoITCO+sCJ291caqaI41FdQF+GLrp24qLxPpkccGC4iVhMS7T7witLzumhWf
+q2+R02YUtFdNe0sSH1i3YsKdFSu4Cd0mzzZLv9ye6V04yv+XoxjZwOQKS9ZO38pbefUjP5zYwTp
Pvv8D6zLgIZN02Gt3GQIoJ2QPw4N2itBLHTZ9wMU/3Yg2UjGKYBhLoOMaqN7tgsowbSi2MiwrAP9
98ZP/XXl3p37ZcKkUUz+cOl79zGzP6HN8o5Y4pCMGwgE3Ras7vHuA23ZVN1cOfJiFM3B4ixaa5no
Cz7cXiDd/BUftpiYDXTRDJcAjR5mEaOxMxyK+8bfmL7Gi33Fi4fWKiXxZnkxUTwuOh7X5riBvtIN
rbixW4CNldUjHI2KO6uyjiAHiW6viuZdTVVkV4Miqc2YkBenrD4Lt/sq8u7Ylas3p7U41MT+OVkl
i5oV3yuKfZVlpIv/vdkBQcdPN9TywpbpRK3mk7CWjXCqsSMV2SXLHLkp4NxhqNaDnabFgREg+932
7faSacKeiuzCW0EiUyzlxfPm0ySbwzD/kC4SHoZxHb3+CHAxDItttF1o9l6FevmVmdWC5fIydssh
xbW7F8ku/AP1FI/uWhM0PDm2vkqHI6sdcJGJ5Shab1dbMBh519/0zqMNySFwbhbyQrLROM68vM75
4h0hH/Pn9lbotlrxaUg8SXBQlPKyMCOajDdZ/XaYveEaupVXHNqkfY1KBAYfDA7JhxzQFut4e94f
Z0+oivRKWmsWfo6hzeYP2L/DBW1XayuTCH4H3dbtWBPwPOXu3Q4Cci1g57pwpM3C0qgeEkAgWtP9
2VrmxqmjWSMV1yXQU+q2UwUT4uZhaERks3kjXq8n7wfnjQrp4q6ZSgt/l8BhaLttX2oiD9K4t6l9
SUl1XORWakljRSrCKyMBKkA9XMxZyKk2oXNcuOm3pt8qzGs2QoV3VeXcgUybwUpT+7HzxrATT4Pv
4H601euh+4LiyaKqA7ur122Y/YjjOZG7XegHZpiKLeiCbpFWC3jny+bg8JqP2I4S2eR5ci5W390N
0xYcVze84sk1QXrcAgTgMhk5Gj6WUHa/PWurGKIbXXHl1gqkkZccR8LyWKFRkJhtOKFJ8rY360ZX
jufClrUtDWO4GJ53WBwn9NwplGO54QiaYKFKm5qinSGPjSjaCHc6CMN/QSPmabaWJ1Y2cWXR37d/
huY7KtgrSLmXWyl+RhC0v3xqPAfj8mAH4h4iSgd3aDbuSRpbVXFffgEJsbrAZyBGYNEn35ah8B8m
+r/bv0I3/Prr3tlpYbHFM0G3dyFOHUr3U+G+ZfJa8Y2rmGavVdxXnzLP7SdYEi2TsMvalYPlkHZb
XqaJpyqrmdl4rO0qOlySVU2HFnN3KHOy9YzVTV7xYUZzD2SpeCOknlejS6P+4i/Bp44E2Yap6qav
ePGaWvDHFtNHc/55WozziCvk7X3VzV1xYcu37cn3PDw/bPG9JSzqBzYBSLzF+qkbX3FiZ3B6MJg4
w6UxfLT308Z+gOylQPe2taWQ8jGNCYrnyokc9AsFEBqt0KIb1l1IFtF8Yk0wJAfXkkXyUnCL00uT
tyM7e9QW6BavDbANMN9M2SkBBcoUlV6T99fcyH0GNGYwJWGfM7J1ZdPsoFoOTQToL3ywol1ommXY
RgbZn0HsHV2xD9Y6NZo3HfSCDwaEW5aobNp9NxEV/ZZI15NVNXUXrxLHNM9nLOmm8oZmVVT8G5Um
bXnQdRcrgKLY6BpxDoqT6LZl6wZXIlZWpi6U48bukpvDcaSomC1pSzfcRvNYUbFvXuoMrExamFzF
zkuVICZ61X2LBo8DT5N7urg1uLzIY2Gau2hnTapi4kBbYpbArP29TkFQIqvr/qfg+b6uWapy+XFe
stwyq+6SYr/jjAt2n87wiDqRY3x7RzSxwFHMdAhGsPGCnh/1+q8ZS8Mgbc75sPMIUan83AJXTTkW
Ha6bxe9hsp5ZhzQT9Id/7Zu9EslkbrhJCSnxy9KU3xfi3LsVyBSWfcVlqhL1ydohzLfz7sJFgUx1
8wvEhw8jzY67Zq9i45alFDlFG8+Fe7SHpkP6Oyf8SEZz6y6ocTeVka8202xaoMN5mSRkyglZGlSw
0q3Lmm50xZkHKequF1j80bMndO1UbjhY7r7eKWqvl553l5sBVXWoiGLuicvezH6MndY431533cRX
X3g3tLSzhUmStJfBTiOC+z1EWjbcSTf0+v93Qwd4g1pWD4uRxlPGh+IQuCh53p625pVoK65qjk3h
ZojFF9eyfxbDS+V2MRKrpzSXJ5o5gGxstWdpgoLKvCexoSA5KYYLD0h1F0AM8n+Q5aFjWFndlpaQ
bqUU17WQ2zF708XpW4Esd6y634lstpoqVxP84EGtSq06mTekRWPj8OXlwfVe+Qhi2yICxQyrf97e
Dc0aqVA5XG+MahH4RBL4r8z2/kDA99UnYusn6MZfreCdJaV9YzXVgvGtabq69XAGn/DVHvYh/UB3
/e/hvSmvaxcEIZfUQtRvBgMSXmn+q4Kqxz5zVaFzpUfs1hxxAcrGvAyJy3/b6D8itjjnvDv4VVCj
pdzbuRuKS/fOuLRZQzpIRwFssl6LpBFZgB3f3myNsao4M682OFrtcVUMsuKceBWIU72NpKdunxU/
MOsp8+Z+6S5k/JGj07GXIct2lmJUJjl3Ak4JzCzdpQCHSFndg9XInzYmrlkTFTLGTZY3no+xhem5
jxW6pXA7t7cCqcaDVcgYDwZqOvbQXVrPyJuwKGoJHoimu/f5zGMrY8kDGiHZThCJShlnw0Fo0/Xd
pXP4mab2g+Ns9atrNvg/8DG3EXMmcFtfirI+kL5+TOj8uQRPTbjLOFW4mGh9qK32uLHnpD/3UkZp
Ze87KVV0mGEV6EosMDQ0EK5F5kTlVG6AkXTmo5xmCWhVFulIrLgRsIfE9LKTUxjexsQ1bwGVRG5t
CgCJtFnhoWE8pql4g4bxt3RAHlVS62rX3reuyt9K2tOd3qC48VKSoLWEqC7gWjPtcKBD7oal6+Vb
FqozI+VB7Rpzxd2iqS62za9VZ7/57XhifP5y24g+9jdfxYaVvd2KJBfdZS6PRBgh0IB31lwe8NWQ
yq3U59/T8b8Hs6/Cwxjvgk5YpbikBlj9ij8Ta5/TBlLNTX+o5+Ahte4KYgLz9jWlX3KrOoJ4OUqK
IfKbX3OZ31ODRBy49HlT/ObjdfVV+NiMbGnfQjH90jXWGW2lpya1njze7zJzX2V0WhzDbfNmmS5Z
QmlkW1Zzmmpz6z39cQbQV1FkgKZ3wNbN08VGk1pmycdh4hHaeV4rd0sV9mM/9f+j2ppDDMiyxXxh
nVOdTIFSgTDolr6NbnQlCoCmr0UdPJkupT/3ZWgZlV0cKCPen9tmrRtfSaWxqs5kgczRxcidwzDy
oye2UEAfX8d9lTavzq0hw7tquuB92+Sh4fTciHi+uJASIW25HOqOWf2Xdk6AQeohZfK/2z9JZ7BK
IFgms5lR75iAAPvpzklotK/TtPXq0gyuwsyWqkwJ0MfTpU5w6GbfW8HB8bgP9OirvHrGTKDYQLFk
vTTvrLG+QOnriUAc9PbKaDZbRZr582KUfWZNF2hwZLj2e3k4tsHGsusGV96jKUlqG2Dj6WJ2Df9K
kYgEUL6CEMLGKU4/Flc1wZ767ys5LwX6z/OguVTgAiBfWstnVzoVbn+P/EDSvIy+ZfMvXZpnmROa
djsXPKyA5Sms0HU9mFyIS0vX9mECuYcqJqwwEbsdWvvPJUvGYBW6G7JrN08r9rErJP8BXo2Bngtq
OfQIzkoXbXpW2dP7uhNVf8pNaGocrVGY4h8U0EGja5Ke15BrRUyIFgHlkIMswPCIRvYukGc2NYXz
Ke0aozsH9rRUcd8sufcwNpQcFneepiOqwVdZ2uS1qZfhl88oeWDPOHR6cw4nE8j301xX5u+MGfWE
QszgeBcHslqg6mrLIYWtD+girKfWSaOlQW0I2rM1qV8sbst/lgl0dmE28gWNhmY3zNfx/5j7st7I
cSzrv9Lod9VQC0lpMN0PkmLzvqXT6RfBTtsiRYrUQi3Ur/9OVFd9M1WYRs+8DdANpMt2RFiiyHvP
PUsy9vYjJmHt8DLiDABOsezkJXR3Or1skdviH6d5qe0joj78dIQLSGquJt/ruWCzRgcsemQy3XWq
q+q7amtGtVMWAtVC1ZlhRRtnFdlDRebpxVYJJcp1VOmWowHttgNicbu7hEMR8wm7Qh4XGXa6ukiU
6r+PbVhVL0hAn39IBDKRU+TSviqlAIRwkF2jWe4sm6evfoYa8K6B6MveLYgrTk9tNcMSWjljdMEn
m5JiXeiW5swxY/amYQxJEkPltlJXfULhZRAAC+0gfu33m5eJKWS0BuDHr67BrdtiRAOQxYUh2vuF
p8dUMzIc2tbU9CDCbGRlhktb5QJYud81umqqkk5sswUBpfPGznNqdhO4j9gyZsTF1xcjhEbpfvKu
Au+oi1NTQgEyzEXfe3dF6UKjvHey43k9hPKdwC8fPLGGb1eNBf2jrCK4LD5Gkw70sVqknfIkM7qD
3iIAU1pOlIff+Wo5wWXtZlkEjcnwx468SfbeDCLNUU3CkJmu21YV1lhooaniY7SjVLKoMG0a4wlg
y1oV8zxsvlg3UYvccQrt4mAyrLExVoqVKVHZ/OQ3LnguVxAModCk2QCvTiqSXccmtx074vuoaNtI
NHdmghItR5xHPx+4WXDeZGqYzFPAeu10Dp4o0cctJNrehj4TKwx0ISqxn1xmQ1Y6cHz9TuIGQl20
QpkPj3khQrD06+kxTI1iRdrblZetZ6zZwzlqI7kbak9vqViQwlkoJPdsO1i1L5PN9WAWfTJ1nPJ9
AOuq9MK0AbwzqowwOO0YiX97DUXlafRMkT1Rpvuu4+CR9eFuq+IMsABJ+kuu51Z8c6mun8IlEe8b
cZ16cV3a6m7XuFVbtVvGOdH3klXafGEsGbIdbJWidMqhGY/Zxepi2HTmZq6pMIVC8E0HY3NHlgzu
Nc0UXnWMJPNBLYzSq7R1SiOcWUEkBIvyafs26qCdb2s4h9cH2aq2+orqCTkFuBxxW3+MiDjryw2w
2FooMc4g47YhOAgaXPL5onIU8dHwnJnpvsViFz82Naj+Cid12hQJxVJ9tIPCqYTJfO1fgozV8oEp
U5mdF9CbXre8ydShnYZI7amb1aIK52INBZCnY4LJDlWwMoZf4RKXEoVMf4AGpW0R7RLCsqTtBF/y
mA9GXwFHruGgl/I63kXI1GJlv9GMXTdBsLwxk5r+ZNVWxsgil/kCizZfyPUhghG0xwNuMKJKclH5
fIuH262GKbQc71UwZNuuQfTzDwnXFVoww5i7W2NLPxZGRtiB+E0omJcZ1xzryCNIoKRJU8QQNT2r
ZCZDwUIW5aZHsjDPJFIEKlTalqcK8dWyjQ9QD2f6RCcuEc6sm/dpldfZwuR4EluSnaKkp3i41zYe
8yxtzQ94i2u9l4kK8ZA0gX5Blrvacj8TeUub8QOfQb2HPhY/o4505t6qlMFydGMIvYO1G+G7YIPF
+oWT6bQVaJ5DX7quWdW9jhXpbnwtYTfuQhYOeVXpHtEmNmX1dbvSeI+o3rMwgVwj1wNVGF/ZNl8l
yNkdsK/60YhcucAte6T61f21sUOIq7fgsCy2ZlYq723Yx3kG+6kpF2qsssJsnSQIiIfQNDfMjlXR
1x4UsmGa6vaiS/zgL2Pl5i4nG58QdQ7lb7ZfYqvMIWt14IuIStitiyCFnocDbFgviI3Dax+rFQwN
GAuxYkF3SpGEGUZu18PJC2CrJGy6HNcaLvNRsli8ikDQ0jZkk8jrePNt3vAqjk5trbA7ZhXmQ2U/
jnVaMLD402vZBj3WyuZxQRLWbEnOasuGH9029fKFe2Fpjs2ONvsuHNqkzKYlsuW46VAVJs708KDr
jfRXW83AAAgQJRxBwQ+N9FVDtuqc41ylza4PbNfksea1LKdNTfFJQuKH0HfIFW4DIqqwoEkU+UMQ
ybQqRGeC5tAjoyPMLSQw5HuSsvkHxU7ewXu769fCLiZMSk+xgdzNorV2JzdjwwtL24oetkh3oDgu
yVIAfwrDUkQpD/PURV4Xq+iC9ggSqW/6HM7HU3tN/DLNRTvNIOHPA/LeYZq+uBfZQZF9Fbha0uuw
S7MJURS4wSA4wBD0beYjDUQJStwc39cMMEiO6KQsPqzrRo/jhCLph9PxWOUwWG4JAnxaJmG2Ycxh
HapkvUFyIUwJU9NNcWnScEClBBe+5c5XCHrKa5fhitIKzo73gVlNcxtvMLTGUmv15AsRLosu5m5Y
3cHC/FRcDBwWbyXDmY+zt+n8WmI/k/5Fg7YdFCQEw7TAamoRRVLP0CabnunqiBwJbMGYnOu4BCmr
pqd2aIcl79MEzxuXbqmu6Yx64axjhmZrwLOE9gvBi+5NdWu63bXwgGMlnlIxwAChdR5m9FPXXaJn
D6LdEA2gMOEp189QysLQi6IQVKckc9V0pZPYt3cbTuXgi7gRTC3a0uYceKWhxOj7NjF56BJM07Yg
mMOLZAzHDHSrEbpwfJrtazIxZsOhrCKJe8zTbc+6UctduCHM75a3MC7fK4sVAww77OpCBkj8gGtj
sDSlhOiD5nNF51dQrRtSNiGRfK/lzPwDPF7ipIR1s5qLcF7hL2JgIC0LmSEycT/xQepcbMsY7DRX
E71cIZyLClolGS2Vzfos9yKyYbFMU7SWS5/hjqLQatmZzWWH/RTQ5H5qfbxe97Ye64NOGjMdus5t
WPPGV24X4hhv8y2ShOZdjUnaQbWrTspKOV+/AJKIkMVgHSKz+NaS7xQ0XLeXnC52h4QhAboCV71B
gO7i7CWvERKQtA29xARljA8ZWFT1yTemTb5Fvl7LOd5uV4cLYiNkxk9V4m4WCRIUjtet/YiRs4lU
UCM7BEfOa2THS4dAmWRfYYu4iZm2fb6FOiLHIEGy5R4zIDVdyBl+a2WjiaMlTjL1uI3hnF1GLFra
PItcFpbON1uzW6O5DwuUBALpBqin2l0s0SjcIJJH80PqKCbCTZdYeZC+0v5VIzEY9sqbC+gtspv9
jByAbK2RIOyW6NQv3AxIeG2t26dx3CS3QcSWtAzGxX/2Zo5hHCg3dkSjMmLHXUOOM6/JAjvkkYnl
VUxrgg9AwmTfzhuc8xAdn1aQinQt2yl4n1QFThpX7VyHUzhHgFMa7ZdRpNhgt4R/RoKHAjnPriI7
0WGXyEeQydqCcOHIjvoGrnntmCU/dDsE71WP2jH3DbdBsWZwzr2sFK2ycqHTcIVSlBwQ94E1vk3K
IXeDw6adVwpcpdRJBI+RnoR5Fgq+5skgkCHQTesaXZhq4k9iREbedbqKVhVhqvvspkbJpcODwHES
PFQd+jwkEvfzHUu4OLPbw/i7nJQGU1K15pbqIHE/p42vdZ6qhLGyxS5NjpjKJTD9g2QDRYIO5a6r
5qZBNt6GrWEA/oNTGY+MyEEOj/oiwMgXfWFrNLbCGdP40zY1sS5UhkopT1EePTSpthHyJpR6oyik
X1KhluxoaDvoQutuSQ6Vj5brcZqHO7soGxywu48IM+fndTbreeGHmjOC5iptRH1Ire0W7El1T29U
TebxBoZ9Gd+Hy+T9fTYMKnkztRg/VjwjXwD4EGqxYBUiBcav9VL0Pk67cqzgrXXoBjA9r/qJM3WI
8fGzW0o8vUnWLsamKKf4gdhqeXObXM1hHnmy5lQAxYSwuBNhaYC7m73qJlPvNVvRi9Btg6ckkQEP
C59m23LqtyE1BZeyC7+ZQW7hdTytyBRA3wS2r8g62hV1s2CF49w0ZycBBh+S0mqYzOYEQSxmn6g2
GcthaDO957EZ5Y2tbaVKmOKxbsfCJqyOBCGV7fXowvOxBXvI+LIdotg/xVD2+BM4Xz58iuq+Hz+E
H33/TWo18h3CpNhyQB8RsVuUMSb7GiTFp4RsJ4x93vh1Y7csmoA4LFps3WNDVPceIjQ3el175uLL
QPQ8+2G9swvqRDS0BdUNyXZZbUVywReCk1Vb5IAWNiALDMjNFsI/MTB1mNwFWUDe0FCitTd9r7Jd
MxrSX8KVfiKHBoRMtV8buOyf3ZWn/kimUA7IL0bcEhp/Ew5FADV+A1+0jSXXYQ9R3nGLVjvedCs6
fPSUtO32flPLBHiDcYdcXDapErGkKji1rt7guO6E+L5tfb+WXZxBcDI5kLuLiI1hd5Nil4zKKk44
fVgNCboCZ4dbkO/emumOT02/wz/gzDbHrFX7KpVh9oVOjS47wzXtjwFJQd3rlznUDys61AUtw1qJ
06xDThUAGx+4fQwH2uwlxoYqVQ50CYVayoc2yoX28WeHPPPh1Nsg2k4tNiK4pwQmkz7nSTvOVxsz
3Vkwrnq/fDZLCFvBeG26B4eklDcTbjHAELGKLR9pIj5m0aTtMWE1+aaaJIuKYCYVvIZCj77YTthH
MCbkGzgdeCtd2pXMfDci1iV97gYYFZ90R+HkTFws0gNXQYSarapN8pwi4D3KO3T/Tdl4Irg8h5Uk
2YhtxazJa+CEou/p1gM88HM/oTN2G4bOk4pWuQMQE9p81S31/8LX4J+gs38WSeLzqUZWFppMhK0e
OW/7sgdAXow8ojCIiro7Yzd2SLP4XyUZ/zOA8M9QdtiFlrRDd1zRdZVw14ZHx+p+oxP+28/13+tP
e/ePGcn49//A1z9t5wdZC/enL//+ZFv87z/Ov/P/f+aPv/H3w6e9eWs/xz//0B9+B6/72/uWb+7t
D1/sjJPO30+fg3/4HCftfn19fMLzT/5Pv/mXz19f5cl3n3/76087GXd+tVpa89ffvnX6+NtfQxqd
x63/9l/f4bdvn/+Ev/0V5hBvfzk5PEbdf/N7n2+jw4sk6S8wA+YhTShSA8Oz8GD5/Md32C8pzXCA
UQqMLTkTGtHUOfG3vyb0F0oRnwe/8DgJMZvB9HC006/fSn7BVpDA4zYGQydjmG7//vn+cI/+8579
BdlEd1YaN+LThL86hf3nwAuvQ9E94M0IIcgTiv7M9ep8awYbaPZtoOHHtNlr2tAn4Gzwq+BovSqJ
fy197IokFdcRa77gElqdSOD3NUEHry/C1ep9Jdorh9YRYFR9UauLhLhtb+fsfmRRUPoQ+GZgt+th
u+EVxln1GpXSoi9FXO89QyUOzCVNT4HIGmBIaGCphbEkncQB0PmhTVLUf0Pb763ZwMo+Yxo+xCFO
gE4e+mgVx1HwGxOfk45Gf4W/96pT6inZ2qsREfM5sqwQxtRMtzxJgPxUd3WW+UsdmMsF0UmaxPe8
g9bRL8k96YBJh2ofWfWOnKrLxptDfA4ZkNmdDyUCqAJgh1naPba+Po1N+iNEIxZOyYOa0PJhd+52
IpyOQ6vqPPHibgLUSlv0amd4wurXDaKT2W53PpVNAbOWUzySYrB8zEMMmfK6qX5SBANUGhCakeJ6
Uc2xcvWObFEJxCJnzBwav+2ivv4WTDCvaF5sDbcD3qWnqA3eEJYGex791YwvMEiFE6LB0ZjcyK3e
R0E8nEBy7fPwFEfjd4/Ea0ieYggLE3ZRRfbaWklLkP/eZZg+YXc9toLcwCnvkcDVslhHdlMlwQXg
H3QUjv6IDdCyUF1FIyaUAX3r6/E1SKK0FLH8ylbxRYx4baW/5fZWIofnICIgUcE27CaBP68JUT+u
K3mWHnqTcHvVbfU0MSDMIUyME8a/qjr9IWT80hv9BcNUUspUPwGvRef5apueFX4ewc5n7mcbXgs2
NnnbkQV4QYhRV/NRI4E0H9Q3yB1MDkFCB3BzX6/ZrVPte8VRnQ/U3I2YXOUA+nU+NOuNOCfLOZve
NDPojgngyjqGmxKCqw+2jvtcsdSiLUjHvGF+OCPKDxADTnKuTh5Gt2VqgjEHYqmwSHxTbpj1IBAz
K6ceLHGyyJ9myWgxRfqeCLNgDBLdZ2tyb1e9lOkmX8c5veljTsCBF+ejCL4uNWJvAm1K0efSObUL
kVkOLz7cRxQ3KKqW+LttD3Rs/GFOdsE40NxhtFAgIU3tQCq8QGt9lLzeYObhSN65rohj8Yj6bywZ
kR+BTu4zHlzU/iFBpYFjGRlrgRVfJhBfQy8/p6PslqjoqConNmMevqZl3OJqj3X0oFdzqoHY4bk6
3zn4ROdu7QstzN0gld+BQ/S+0HDK8eRIYGMhLo/sr1Kpv3gW3dM9HJFMPhIBaSXJbgEunjycAPMJ
bO+8f7Zhpi/WqsEgU2AaG9I9tixAZfN87TSKDWEQhgCU4ZbQy6YhO+CIzzMGtYfZBimeCv8inuIR
7saDCcixBrKaGqL2rDYIQhMPGYxmVoRmAhmNxrwW+rWd+RMEaAJJZsszAll84Uqy1aIMenMvj2NS
0bxZzdM424Ol8kOjfa8Ju5lpGp/EmB43UPsEsuTvePrGaqwGE5g+78Bez+suuV9YOhZdF50ID++V
bT7mBIkd1X3T1wQCU/ZA+MZRn4HjkKLQ6flzhIu/8xu5apIR3qlZkDMOT0PYwMK+4omxGYCH7y9N
s447jmhMmMDZO+Evq2m8ltRneyyeO3QoWz50oUFMIpZ6P8gb7vyu8+FzlsyIV6qrJyTAvasFcNE8
HqAOQOJagxvBbTogD89c/LpggLjumiF5xlF3H4QGwqHUNei5xOWiujuyzNc4cYpYcQAkIexGVvqj
cuwas5k1DxdzqgC55gD0RT467AF0pYfMNA/oAjAzmi6SSnY5VAOitG76hHVJgYKz22VteiIYNFGL
TxVYczevdtn1NEVstEELZ6/6ZH7ZGnYTYeHmAwiVx9gtCI+agY0CcT5aZx9X1Iv57EyKuYp97cft
mbNsr1Zy40n0XGF0mvsF6Cp3Wc7mAWERzmAshHdIGcYdmwVGi4NKFk2So7fBQ1JjBpU0LO9GxfI2
LQYIhUuRtN+CdqnLzsTFvFBSrhAAFPX3kWL258xYpAGbChasCqUlJkwp3elg2I3kOtrgyjGQ6bpO
9dXWwdyNw/B7RFUYhujwWPutracPhIPc9BuuHoFtXk5dgD6NTIAVvSoiG4V5vJqunIB/RG4u1Iyc
58HeBd103Wus9zgC1bpH41k0pAowqAkkelp7Izxsbe0M4xlURraMtRvyAWOg0o6AkKJ2GPNlSkuo
cW4BdCOImeAJC4EA2OeA+ahAJ1l6wUSJ0dU3OYYPrEfioWownKjXmx50hyKBh32BioIv3Y+hTa/C
5SYZxW5c3WsLoC+3M3/sl6IKZ+RTtwYzoT0QzKUkaP4g6UMfHgZDQQICaWU8fJEUIHOAHMhw4E/9
goS3Tgo0qpNfMFAY91VPstPaPIJEtJ66TlzEvMOOgt9GKmS1J9W2h2oBigzEIWSbznk/vKB7ewkX
95Mhd5JP+KwynvDQGsyBvXnkA5yWxKZlXifzLebEssjmFY+P/n7WmOZQ7mDswvaUrNEukG1ajjPs
a4nb8zl5TOcMDTp7qsDgP2PyOLbN8NK7qVRYuqKr3hImviqgNblN0gEY0L2Y7TvvZvjrcZrlWgD1
Y+yE/nrFC9DTDMSlUlu989TcjqOGddam3td4vA4bHFstGsQiyt7GGoraKOMHtuFlxYKF7Jb4YIR/
hjfQ1zaI19n6b5S/dGu17rTxzzApuV57uOI0wXzGteAsBspNXi97K/QVltpV3+JFUWHeoJi9VEGO
OmndYQqgi6CKnilHwvjwMkEVe8hcCmS2PTqlnkmwPXcjk0U347ITPWLsu91ATvLkaV/Bx2RfhfV4
y6b0CicwPyGhAsG/aPUPFcFahONVUyIMQuZp45rduI171MkrVogFFE5YeqRKHjFUDk9jPRZTNnan
ngKiWVN9TLr5oKutusSMMw+r2u+SGDchTMhNJvaRt2MBvqjYRYLuJPEkX3B8FiuO5LhDkdjQo6qD
C1J3j1lrXqGLuZ9S9IiwDAMxIckTJQrVZzXWjRsLMDM+k2gpQ6gFAL8oZPZodkOqkJYBRyTpmuaI
GkkLnDPxoYcfJZwrdpFruiIKgh2JUFuZiD4CMa2zSOYCob5Kq68FSQ+YOB66UMeAw1wEKv+Q5IH0
xYLUjYuu0q/dFyQKdVlHybqTXXC00g8l65uSqq0toePDMC77BoL1ULgtuVf0Y0ysOMioio9wMUG6
6wMmSAXUPbggAd5iiV25VuxJxbt5mG4TnOur7rCkQlSFkMiheDy6xJ622Txuib1bqXrtQpgpIcbV
111awnL2vfZ4OYQsF4S5sun9c+AYyqz5ull7XzYQg6wr3gloCMq8OY+TSJWEvw/spdL6ot00NuQG
x5tLg08ocpeC9irXNT+ZTL/SZXiZm/vFju884U9Zm/2sAvGBpuejjjGOU3oZSz/qn0vkLq1ccG8b
kZWYmpk8k3ioq9XcaeWffbQeprTZO41pKiEocOdpA9QQ8zw2/ZzTMdZ5xoJPapsTDG9vq1twZj8C
AsCkb5GLjQnrKx7eAtyHoo/nprBPkNB8BDU2XNzdpyrgrxQO95h0R0G+rOPLumBQpdoX11avIe79
hklKQTDdKQLun1el72q8BVJgpwsLh5M8jZoXOiIgtiErIkwfAlUzcCTqy6DHEZbQ4eeMVXJgdL6L
pKPASLMxx4lLqfrQa/0FtHHvXP2xDS3+vBaOV+F9pLEn9K75AiWnyWHqf3QCV6VnhBan78la3Z2f
K4gf84rBinMBIQSHQxfkI2bc+dHy6n3eVswbkAEH00ksXu0vusW8k3pJyvmzyqQoddB8/XqxAz2f
xrQeUBKgLO1kYSb+DcmmOcbtPyK0BlmhpIbbOravrA2eJnouz8n4LElzCSYbbgND2TFBiJaHnVRF
3WJ4teCQMB7NImFDj2JrfVq8+YZ8FFsOPXzsZkarfIpJsydnUp951lECnsQ0yEMESkRDjrPZ6gvM
PdF0hs1rf7UAooORD0qupocaZES2sUC5vXqnUA6IXILifJA43Y8wPEEgGqQXh0rIJe+y7LFaimy8
nN0VJtB16QJ9h4IgKQkJiyEe5jxrUGzHwfqs5IRJRiQvJx7edAaipSHjT7U2l6l4dRI+AnjWriNU
MbgoH9olP5MeseTxbut5fEDJ1OIkb/M6HdOyhp1pThN178JJ7DqCkexaJz/HHgyO8+lfTOP6TCXW
t0czZNNqKK3qroaZpUhOHl9a079wgcI4bZ5reFZIOqBk7IFXh6VN0dJNlS1QFOBKh4epfusinHEo
lxnYINnTAptOLi2IsnLfNAsum5xfen5eyKTeRVpfsX57Bp3LekVLTOZewTF6AptrLIB3HJSKpxIy
2xI50R9SjS9mRb0H5xqL6yRyzGAf+ggux32NJtzICMckpRjj+kHtovFe1ozlODOQCyW7Z1+tLJ8Y
qjdQLdENge6TI7vc4HEAzQS9QYJzu0k033EMWQ5B9titGdgNfecgWif3pOH7ivGXlS7LQXL1ulj/
QsGWYaby4Gx2d/NSIa0GZoCgtDwuWfoG+9tNAmxvR5wqUpzP6Fi+b1y/1IG50pi/FKujAagSa7FJ
7NqpC2xRw6gr11w8tunw1Up+CJPghx+wEbgz43kDL+FcsbG4/rCdep1GDOhd/DlkYVQSpuZdO9Qp
SMv8ntdYLyCSFRaibFSpMW7ptQAoW1QrqihRpU8bB/SXddlzzYzFJCEGEUcPBZ0P2zuKxkGOmGJF
KEAoA4C9ZJ3bMRw1+Zi6cuPQwidd2+fB4rDGRwUmF+zJfz3JTW3rwlvxra6ii1bQLwY2QTMD2hym
qM+R13honH9OTJyigkdBidHHiOhxVSYpRsXpFiRFO+MH6+EHYqddgU6OFpg6fs8Ehii1QbHpOzBy
ArLjE454oe8h0n1EP3SRef4U6vDWbeoIrbjOFdx2JUtKCdAd+2ZYCI6NgNfrZTzerrRow2nXZ6iH
JLmHV+jFHCS/uTn9rwDRa/lzsKP9cn+GO/+AkP4PYNN/+kL/F3FTnjBgzP8CN72czNso5PAH5PQf
v/k7csp+oRlJM8YISxIaQ7nwO3JKf4kR2h1HFMgqoFMg3b8jp8kvNORxzCEUIDyKzlZNvyOn8S8M
LxKCMxrTBCOE6H+DnNJfFQH/FTiNsvgMv8YJSTmPAO3+kRXbg9gTBWEzfKMz2tfhhM7mxUUmPYga
rI+w0T8Zbd6DDNBjlmJkgszb0sMwAPUeBsXdktgDEfc6jTAib7LHUVRwbQ/8Ae2GQUviLjBhtscI
diNLkm4oyRNs0It/dL3Z9nUzv1GdveJtSInM+2AD9fNXnEEhYAxTY3JZix7AXHtKEtQr5103idGS
VMOK4VTYn0BEKqbBwTBFY9q3hP5n29b+4Ef3LRzAdYTS3kKoBmoCuC9FCp5UCWZRXPv6yrDpPsCG
tAWYL2ujMnzmV1UNuqzH5B71eVcsoXo7/79jwFgRwAWccgQtuYfYa0QUbMuybCfqmxaZlvgCI911
wrQR0i34bXw3cCc4tBwoDRnbK6TWetClUWwuW4DM+Zji4vYPsrFPJvsQoZEFTuLLbez7knTfw4yB
MJi9me1nVhs0+ehRphQGvILZixmv0kE4dOSpPvO87tPtRz02h3UW+0xUqDHlu+TAPFLTXoFB+5wI
lBrB2O5Tu/1Ay/0uvYRhYP84ZfoKMzQctYMkgDOReLeiIZ8D+8q3COZjg76eLSbNS5V8DBaam2hK
wcDsIDkc0+T+H/BZn2w5g2KkStVXlFYXE+ZhBXFD2TbJjMrKfgRtb0tJ1TuYIZhgVi4fhX2s+Xy9
dgAAQZXpUQ7K2zYJLgHkn4/35r1CuRHK5Q1v9i5RyIDrGh51Vx/5wB/4DAhvUvxoxvvQoqCPki45
EIch+kLBmuJLVYSLnE/gMmMzDvcCjIpju21hYSjIMlw3X1qQ567ZoWO/g9seuHEo+edkfoazxHsd
NQn4Vv57FJoWfl1Yff250wN4kezRLx9m1JATpoIHz9a7rn8lDv8BnevrGqVQGoprzD9zStqfwdCi
sX9pML759fvjTHfpWJ8WPzwaX19W0N3tIoPfFi76f9SdR5ecyrbnPxF3ARG4aQLpy5dKKk1YsngT
ePj070fqdL9zdF9frR70oAfSQFKWSAgi9v67/T0en5e3QRtMJq1o327gkzW3zxCaLKj+DkIC3H6D
55rk+2BolxwW2SJ/NZbFzk3s16ECCbUpM7u2+Ax/2O+qDnO6NWXaHmzwftI4eDo9Dpbeav2sn75b
drHuGYj7lspoDbxF2D45uPUw9zRJiOviyr13OnHMCxpE3O42IyPz7zrLTirOv5JCQcUesGfzOOAQ
8Me4vtra8mbOzw0jyQmkz35ueHu+sCItzXrR7AfPQ8vNjrlb2+VTqdePuQdBWZrvhVkNe7tIqL+K
5DiZ8uu8RBb9DaEWY3yoW56MAYQnjGtUmNmxeTNm6uLVEuNOn52HSTOf0g3z27ADBrJTdzhxF6hm
7Hyz8RZSIHmSsaDx9mTcATdzEShXqJ4W/YSwqOB7+n3sqHNrOTNzgZvPGXlPB7ualqOuxGU2YNxl
1ybAil2AUPITmuWDmQIprZ44xlaKxnTZNwaVaBJ7ezgRhBUUg3HeyADi/HMX8eDrxkJF/0Fk1UvH
DcoUVaJePqZyuV+tOKyqMXRtih30l9ehTjI/M8uvYi2fmSCya8roo2eO36UskiCVQttxipyKztV3
8EgwLlxcpUCFOsC1xGXjLNKvThVfykQ7Jy2sjz29a4kIvHndGUv/IU7Hp77Kv1OcvxoAulFNW6U/
1duEKIvU6H3uqse8zcKmoX8QublbunLYL+10kqX5AjHbBTUDy/2B2BuEukVAC7Hsi3U3pFl1rdAc
7Rzkb37ZOlSrZlqf9X2UUzXSyR81YHWztY79rMWBiKuXdmFD1bZxtObJ6dK9tRhPi8zfUWWGYhwe
jJGfJ1udtPvqp9XYPGWOJL7leJAmnWXNbFXf0rKvKJGuUlQn4fCeRCUIYYfMNfDK6U6bywe3m3ar
DSGjxVV9dOz+Qa3jc6oKG8WrcTBnOftE6nwaSq40qnP+4ZodkiZjQ2yDOOVPvX6qA1dVGQivh2J0
kS/2avWMmS+WMLfLx1ll19VjU52tbf0zCGKnZYhl4pIZkQU+21T2xjUrg8GpaACLlu2HG6nGqTy8
syNsDXb15OXcPLQBcVg6MBZpVlzbekGWQGM+MQ2V0UCgEeUV0d5XFAMkwcfGziTrC6V996DxUlWJ
+rSBAzmb3hRPb6tln4R8Iv/Ob/SoO0Rd9pnGgV65cE+qp2O9gYSWXt8j04n0H4sFAFSwQP1IS39G
rjx4kXVykuZqOExWbtaPCCNOYSPi7GHVJsR63P+8HU8xUb5SEd/SVs8Fm9Ehh7/dJc/IIbqAJAQ4
Uk4gU19RWoKqFSg6CvDiQCIy1ssYVnV2Djw2fVe7PIIqmt8kvW5imetO7xBdpNMdMSiPSWP6uQHb
29sckCNPwC8yIAkJQBZ17L5S0W+ZZWn4yNgSLew88Owp6xH6FZYVRM07gqM3ToZkJ8z2U+7GX/W8
/py/uvrIBPJIf+JOxYGZg9gZZXpsG254jrQrwS9jCD4mc+qDXDLChLkMPN5eD9rSea/R//guU5Z3
Ue691alLR+nSXjZghWfZRB97VKrBOCNqJ9Lc2JGCfBFAHqEaPjDxRfm56xWBVXH5OZu5bRoYVEQ9
B7JltypaYObCsQKoV3HS09emtpHMpMisi2OvnKuwocgWdL3bXow2yOR9i5F7MgprjHmc69lSxhTE
i/NNN1hduWVVoadNV80FPLTRmXOU2j8t+VcE8/+D5uL/p87Bpob+P7cNQVp9Kb+03778vWXYPvJX
v2D+y9UNnaaNctzkkPhf7YL7L/ZwZnwgxfBMy3ENvJZ/tQuW8y/HAvamjSDSYWsy/ne7YNFJWK5p
0EfQgdw0GP83QotNZPO3bkE3bEdY1J4uRl7X4EJ+6xbMYs5aVS++rnP09/q92zCwF8H9Yxp3Xlig
jDu2+It8uP0G606V+ImIXrWYWjRb2z8k5xlwif/DBdkm9lvH8AS9zG8XZAADdKjlZxJDO/O5Ubwz
BSjvGdXq2RuaeBdZfXpxSuB5hYElIG9I/zpWVDxzh8uLOdkQ4nL09rE1ozVOwJnaanzrVLPu3dK8
K4zoQXTOp9qoZsK0+IjleIGXigRTg2kHhmJWOv5UcWpn7SkfOnip6Guso8Qb0uaSk2ga9NXqhcJd
9Qdd1QzFrn5kbZweNHsClJj66Gwgj947ZYy/a+0OcdV5h6yu8qAW+qelVw+NUNHDXNbs5co7VBre
q2igHjaSUuL6QABQZvEe+5R36er8S24lOjQm0vTcrDRgKedDg5vusqzReGRIY/exSqb3upz6c9To
VNEo7EOja3GQrEMfZlZzyKxnmfXDh1nF3622r0JqlPpiG2LYd4Zzvt07yUSY3TAayCvtRp67Hww5
gDIV0/iJYIm3svZbwO4XBR9mqsS+K6b557wa+1Y6QNcebudBK/F0eLm6tAhYykKs17kcq6vy1tNi
rdreWbLEH6ngHqngn2vl6WE95McK9fNVi+EMq1mEVdsu/ljjplvq0Q4arfgmu28tO+ZdG2cFbEqc
XZjWAvFoAZeuJg6GsZc/8Ubkd9ZkHiyAR8KEvYMlQdk61XYPQFGhMMbkvrWXR3BUCt8RmL2PQagS
ZHeBUggScKZ1wcqsgBDt3x7+a76PUc727nIubGZJ6a0wjsI9cfD7STsc6AygSeOZkxlUMUQOofXt
qWu919osaZDLOjrbk0euwYgclZbET1YzhjBM7/IBvHDC3xfOKaTbAN9AH8M/I5H3tKL832348ijK
96QDvl6dfN2XDEE+TR2VcbzUd1MvvzJZoTwA6p/mdkkuo61dGYKY4nUck4NnXkUXjiNSUYYW+Zi9
+B8wAO5GOj8L10xsqV2NdCkY9BGCKIqpTDQRkGbUfVTJshto5Si6vP5ivuUlPXLtdSipIjD021IX
CfUP8Jd7EG7hHdpKu8vb6hvp3d7B5lfrMTm460G5rNR8GsmQCvFjejuHaSu7hYplmkDInULd336w
tnoygAE5sx/tMRiZV9fE4uZZ0b6HANhVecW32WxE7bo+xvrZM7P+MA3Ou1Xb9lHNgNXKDft51L+p
qd9nhflo2U12bzXqMR4G/WwklYbrwdqDTlq+0gx9T+98BwWGrmC2rZCG5lWZeAsKGT+Ktr62Hbx5
Q0zLnnhMuR9adZwsHDf2ZLWnpJ6P44DiPI5FdRwjvK42y3/h3U9NuTVRsPCFae+LQb4jHs1AM4sa
RVKNGXcY3pDDJw9CRt9KcT8gfD+0Y6f2Vr4ABniFBgyCPsNpl1MnzBDKzbgOrosMV5v3VpY8C6de
A8Bk8nXs9JJp8Qez8u1WUsHXK7veNHwDgS8vw1rdyYEmZtLSUwbuCpIrlZwfSQ8dwnKNXzRLTaft
6S+dvNpCiRMDFfZWecCDab0IU3wUa5I81BJCvynQzQkHjF8k64syjGsudBTxXSX3dNjgsw4CNFdG
H1u3zR+y/mq3yXBJ60jsuFj3DMQBjm1oh6Lt8musqktBEPvTKIQ6l462l1p/h9Qt+wD2M11rI3nT
10aFBg6DUVM+xIYKZWksl3H4yoHAlm8PGc4V7rrYdD8lAolDZqzR+23z7pvp6zjQDppp/nZ7iVWj
fqxr81mUlbEbKgatZE16tTeBioqsb7rWISGoLfdwhEHKfTcvv+CsxGTmGPtexhZomazPU++GKQ4p
o17Pi6Gjj9eqDlkiRlmnZORpGmccSS7vyqZZMyzvWmPrPlpJivifYd2bZzg0qDrVfNDRUg8DI2Vl
3J+SvO/DkpnegGPjNXJHvFGzeZrH+AOkao8hGy5j4jn4SbaGRGWwuW+nlOMtSDccRiFuR4A7OU8Y
mMdwlHGAhHOfgUX77Sau0HPnhI/FOILkA2Bsu1IVWILwygXl2On2PW4qjKGHptU3Vb3rZfdF1ue+
t/3sJeUjSNQPa1kBtlQdz1P90Eoie8aK3aDMOAczhOPBwA54qkT9GcHDHBi2ut/mjJzXBsbX5c3K
bBP9lASpG5r5Ci/4gzDIHpb8O/ZnOuU58WHZ78rF7c69yu76nhzrpNb3Uzp4+ONgMztVXCKrRPfg
EY65QDf1HgKFPisQ0XG7PFzbYZpMCw706KiiPoXeGd7NZuJxe8ud7a5xMJrsw+Q6vuRm39Dko1vv
YLx3o16ylsykfBi9iTsn1mlX0Pvts1TjOW63y4bCPmktxcWUXpfGXRl9y9c3rTw/4yp07qgJUWEM
6YPhLYeqpCPYikDO2a2GUMySFCWHjtlTjdgZwqOuei+lwzwwjZxS3LondwBY1bIaJzc+jt3qpt/X
Qdphvza2HxEVcGRI2dcFcNFPzPGC82J9zt3sqPGWb10zwXT7xnOkP/VdGZiluJjbdq1X46OuifRS
ZDiNU6FOiw6/iKXI8N2l3a0wYCQYO8UBHdq6lwXckJLZqZ8MDa1enwSDHNWxy3u2/yaQw/AzG6PX
Hofmfugsv5FxFEyDdy0aRLm3NWMtTYRrNf7R2+UJOVseVc1hzOvviFIHbgasLX5flF160oVWQ6sk
v+gzgvoBP26QtvtbrYOXyN5586YsE99aOMxH+eS9rLpmXFVXUU6Z66uRRd7h9oxvB2ehcsRHmWZc
ljQ7NJ3eojZbL41JG4V4qgpKt/wolFkexqk5l+6DhZH2znLnB4qS6WwYEjsbjoWDsbTxvjKRgVn9
vC8m8CeD7IFzYxr3WBGXoEkIaKLgYAzlGJ0jUOMObRtnPA2cvvZHVRF72ijEirpQT/pUf8OMf9p+
KdIcwqkU7rkU3decX0rP50fcBvcFx1pLQDzzt9kbOi9716Km2tvb0s6iMw/XOpYTPhas6YXkFsxL
au7Qx+S7Nqq2yxhWjgz9gakpKzczBEv2UOzNP6pmuZZ6uqIsBX1NeoGfSqIfmOLsFYfNcDIt/XXs
KKWmZrgnj+T7UBrmAQoMpZbhps9jGVpeN98v+M8Obhpd8GiBTm0vhU1/vGu0tt7HiFg8wX5YZY4d
cmLvPUZnBt0ErFe6FGVgbOdxWV9vnxtYeefFpfPNV+2OGCDzmFT4dbayMonVFjsgAfkZvwDaIuxd
WxR92OsahF7JO5W6Itm3DYk72KFaPOrZ0+a6HUemkcLBqX3WJLixhe0yTkv7EuPPZnJvv8CtFu4+
tzJOdyfG3b0VY/aYgmNMpe9Fmn10mfOVyceyXI/puqnk+qaNzmZhtoBmIEx2R7IwYFOoa9ZTgl34
XsQYXuYFw7DrcJbXGWVZn+BR5WfPFhzkwJoVjF2EMQSkp1hHBoxi7YSgkCypbaPNxyYcZ0MLbvuK
11TtaY3UIY2W4WJxnCMDScLbvzSxRH+e+5rhI5xlcbsiFuhE2BVJGCt7hFPuNgSYjmNxscyITsPI
ps/P5alWFKq9ikVgjRECgO3pVFbkp8nc/Xp1e7AdmPP07vY2s6WhrqxDma4cQ9GljTQXKDcHK6bc
REichozI5EXu7NPqZhapAdq+LjkM26QCHRrQKM72Zxz5sc/i7Q+dLO9ufw+qA1fdbOZyuRZBChZn
d3Z8mEqzCkYk+AgYvDPjRXEdWuKgzyo6k9DxlKBafpTdA+5IMt2qKgXzkJ+7xGzPEYnMQ0cfWGQS
EQDl5q2WqhmpMaVAn2PywhzJXc+l38V2HEL5IF5eBKKN2MHHOhnTgdQQSl10y1dtBP2yZUH2UlTW
9Ak1Qs0oeWNS48EdYQiqpGBQm4zubu+VSxZoMOotuRomn6kcGaOAq+MjivyPaivLbo9VKgQ6+FlX
2rbuaFtmQz3bHnqhnYp58IiTM3kg26JZWHY4s+er0+q+pYhnthHBbabaKSyl+kIKfXrWEBtmgxk9
5Rl45RCzr6bGd3wH1qNpCYp+p/to5OzqjtfzcLzie5+/AAfKy+30j+W0BNUAmTXaw7VdtTHo0T6f
blegOC7w0XIOOTWtGrpN2/UelXSui2zbk1EW0DNedDeq+LmbmFjiLtbHtrCQRJtM9xODu5MwObUQ
52VramZtjs7M6nuZmnk+pc18r2WFh4Ag+ZKl/THTl0PbIYXNnYjUU/r8FUxvBztWkLY6BbeVzzHl
HuTghV2X3yeejvwqy15IhS8uuTHvUf4iUxjEk27Jjx0zQqlP0b/H3qLCyECb2KXV89IMfBWHDRZt
soOUz6JFiHhmJHwmgSD2JdCNXiCRrpBG2K46g0hUpQorTsX9SALavl3qS2+qGVfD+DrbaXwZLBr6
uR5PBirXvZZbMzFDdE25jMxdmicf7JnSYZZGc4h6xyGHAHVvvxLzURclpdxUk8/gJdMuaS2AkK0M
BdGojxATTytSK5qBBOucAl/Wmlli0lzCXixqN2bIDsF7CNjYhh+XHD2yWavAa8sZvQT3PTEZlCwm
xYpl/sVhKoBRNK0+tqMOFUbeh6KFyWUbMKS6PZmYe0MmoAK4DFjh42T8PsaDnyGuOdz2FT2Wd5Uu
L0QraHSjvOCdxMoPNnBZomQ9Y2L/iATa9atluSM+ITrfaszKpetOrXR3O7dGZ30sKtLGB5ykO8Q0
rwsacGr/CMMLQat5azOco35T2+eHZXhJh3EO3TGtg5JJpsiQBOxX86FkJNaxN9jKrcJcAlin/I7+
DrJxUs8N8xPu8sn8tQ1g9q/hAK3xvoyaeZdnHLM5aaUHo+FFf9rqPphzc/LLvqgvA3A6s4yiOw/s
dmdnE9WRMz0URoP5A7DNX6NYHu0Izhx3bRUYUdITpfKYj5xHaU6jbqJZIcnH9O1ck3uG+zAR10Tx
Sh80MIcKTovCtB9EsU+2t7waaMGn8+3VSTK6HebRFoh5vtURzeNSZxed6Zn3tFd/SG69AW2/I4OO
LUidNUzd1s3fYtOKosVF3uuchhXy/SGnLEm+GYQ147vuonPtz41DI7od/vi0aL68bjv47WPEnz+K
1Hsvs6CoSy+0quxNc7T4aHMezxlWjwjZ6LnJzfe05GxkkI+NN7wrfdKA6bFW2KjOjBofQvOx2FIM
pf6n7E/EFf8D0IjLTKKTMEwpf/9+si9sY7JIwJlN51M8righivWkT+5rZnBQ4f429yiyOelWgnOE
Th5Locs7RhS0p8xjVzej7qwRLx1WYy7Pmkvd47Taw+Rk+WmWiKv7sn/qVILedcjDuiV5WjsiD3TO
9rgcEuhanDl9YKo0Pt1qCNeen0oOqO3/2DU1MnS9vaSWGQUCjCjYmp2YxsBU5TPYo3Hqy+rCoVnD
d28oKR2P3jpOMOS2Fg62fb/K4UM96DykOR18nUmSJ/OxIAHlfiDrIIQ3hoTU+x36r+GgRkllFQ/q
klfi2M0UcKRVUR5P2NgJmSovUVdcid6g9hoJzuZkyJ/mTvPrnFiq3Oj9EZnuWXX2q7Z4RzO2kqMX
q9rvBEMNbz26O0uUAu6Xwhs+i5wEnDzh9st2MXb62EVXpo/8TB+661R60/OEYqvaVICNF2GOyuur
mUz5RhYmoaDsaYgR2S1GFuPAg4sTRjTicUpRJ7jLXTJhA7Ds2rpvkOT4GP6W4+BaXwcsRLvbkoVH
OoHNaAdjBMurnD7DDTg4MHkzp548mKKpj5K6cz8qDcM3e6XTlE6oM7fsjIL6RcZFFxJg9AsYTJGd
HnoC1Azk1EROfRJOkvt/YxX+Mkn+3RRpbtD3b2+kY9ruJhPCfil+n6kpS7YhnGOGfztCgJ5JTPLW
JJy1gUJfRsneaFHuW1xKPq7ROZnYb27f1pB4AjfotEbEAbXc7Wu8aNdsRnauI6BMW51RIZn3vaBV
CLp5VeF/vnZxS6/+58WjmHJpF1wP2ZT3+7w3zn+C1kyCZWqA28fEGUi8WkZqam+574qYNDJXvZQM
v9wx71TbcYDMPt30fq0hU7GJsPZpqFho2qVt+9hHL/xdW+F1pYVx3dXjE7lC8+PAxCVfzAphnqme
yYtxjolzuvEDbkfW/uCmdthNE7SzJJzI6HiV1nPaNHOoUgxQetOiJthu3GQjt1jpbukeEr+39Qdy
Ljwq1VvZ1fttkc2ctdpxUWl9lfKzqTWPblx+Mieo6c0GmaEbcTuMM/l2dmGj5VtSDAWs9UPeeIbf
dEYZoMhPf9oUqoHlGS/J3N9RDD0qT/lJxYMim+9WjjcVskFUJo8xFT45Ffh65GIXQORvtQ3BuHRI
C1r7R4PkY5yWL6tGepim7nQr/5ipibbnRAhmH/5CfnPSBfLC3G0o9L5vvCTUnCeb2M9S8M7jSWc/
bz6SxMTu3VZOwOx206MK8mgMQEv7UHpjtlur5mgRh/OrRZhVzqANMfhJl88IUUjPJrfgV0GZGu0J
01a5m3pBNbJsG+wGQTYWEDviLZ8EkGRXZRPYQVM1O8JMvgsk95daJE4QJz/q2HlnKAk5AIi2KBBn
RBX9wYidv8D13MwgF6zlKK32Y5I7ZXirq61Ij86OAqrKczDUFJxs6goq0CZ9HjbQJzORhoMowYc6
zg6DS8nqAJ+NppHWZOuDUGoDTqXnYoujHVPSd1CzBjpREZcehXkDOLUXif00CGqOWwPbib1p1igJ
bm1UE1V7Mg+JI2HZcwBiei0Ztsz/RfeOEMUMV8KoxtX87GZTe8hIyAidOjnfPq0cBeLUjq9Jc656
foKO3BhPqH3yKt3bTZO/lklzgIICWEmich9Rde36NDXoD654v8erp5tnK3XI1eAMxE3AGmhuKaWx
9SQgVUKvLZ7jFXir2DYNbWA/tEX5FFtIbLUOLUDu7XmB7tqZjTgD66H8WJOga0EZ2e4PN3A029aN
swWB/XoNXecU9/HRwitGdUXdkmcFrolhDpTXU9p1rLCW0IFAG6P3eEXvT5ZyhHXLQTsdtY7PHMQE
M9nwSQnvdbQYbnmr9CPDZbBmb2m+jImouf2ZLZPLwhG116rxtWRx9nYhfzWqt0Vwgzj1nHiXpiA4
48Z16QDcxNfZQaq2HxiB2hB0QwECYiYJ7/anqL+PerZS0uv7Xa55j3Oc6gfTmZiYLMpnhV7rmaE5
H/SY1rAjzGTf2dFd3FsN6mKabX2sLxWuD21eEC+4TtagJQHQJ9uq9kdQocc1Ae8TStdenZGUkXbO
Lx2zQm+1gKcz62foneE+ibv31FvSX1V7k9onfTbM58qqPnTRmiCpVthFllztEMYxJ7pn9SZFO4XW
CNYZ6wntkzs8rKVdH5Ks7gNH9XviAfu7uEpORINaL/Vi7BtMqjurkdHehT3c/eft37jFR/xz+/eE
LjxpWUJauvW7KnVtzKkQivXaT6hkbvBtjmHv3tAJmhiHfqav8Lp9ubEcBHp8TpQoX22Atp2eTeeJ
tJF7MuxozTj1496JXw2cvVqXYOxC/kF/k+mXXMhvxK2F9O/1uSNumLfU/FBX8pj2EGdaTvPgyXQL
BAN7difS+7SSNhLTY0uRan3QtM9MtrICwASHueRJtq+AWQ7os69VU+Kk1TkETMqVfCVrD5Ptzllc
45giVry9+MzaknutdVq/iQcZZphAbsjI7S/lyMOPx7w9N0P5PE2kbibbuhfiQzNpTEnYQDoUV+dC
A/3sEgaLeklXHKas/ihX2rQbRuAgXSTmk8sVGk5W+zMCug61u14FRB12RI3ANq+hF/GTm8KKwlYR
2VKjoL3tJxPDyk83EH8wyawzvQdEnzam7cpH/ghL0Dl+bFHeK+n69YDNVSx5G9xglmlxIhrPIsBe
h8QkvSekb/i1vxOxU14IA1p3Zj188LJmvDjRt8H4oHIOj9QaxUEDTUcRIzYYWz1UW1EnJVM7q5Kz
sSaTqSGtL+hB6tpu/TgT8YXGsvF2rhbvreEXydPyDmOEF8NlkcnTjX68MahE4U2hqeUnT3pfGzy/
fqViuSsLHaYrKu6sBVSfUMdodyOMliFHO9hZBZrCngA4+MnY6sOqBGPJy+EQSxwQwwAre4Po4gnj
kTtMxBgs7n1EUO2uTqLi0Or1fk2sR/hfoMcU4BdgH+9cOjU+EYJb5BEw+yzEVemEIzkOrTIytu8z
iUE4dA3cCqP7jfgd2xcr0U6kKnAxKXAEufLIRkmHTSJuziSG2lflfp1mcYxMJ/ZLVXlolez8D2MX
b2nV//2WIm52LZgoadnIxqUHOkAF+rcZKkLmEQ9l1n2NEMSzqvu3KSvoBhywQK9Cbqu09cutmIoi
40z3G/um8VrFnXNsey2gpQJG1OuHru9df5kcv5rK4eoW0biXTo703usRN5UgHoO6wwuThLbKyO0p
vXKPhJMiXbkTtdOhGr8mNG8+857Oo1dNYY8iMYzij8KGDOmGjIwBAImRQJjDuKTfRPW2kZ8Y+fam
q6BfvHZb0fWF5C6EzaR9BFKQt3g74vK2pOZq3cWXZIoGpJn8whEtA2wVaRp8jejOt+NOOcP4Y4gE
3nUiy1FQoCEb3AuaThQjxhUP6j1uF2YNFiv8zSa2GDP5bRmq6TFfHyvvzczT10JE+sGxEHVigemJ
DskRCmTRD0InTqnQ6CQ3BJnZIyWxGL7l9NGjTlvmghBgRjcf//NeLH9vI3SJ4x8rxFaJOy5GhX8+
ZHIYCK5azW0mL+5XFu5pKLtdLwkNK+zEdwmIuu/rnGgUG3kpG6edR7vFyznNdaYOzDUeGCpsph2o
LJzGDQ2KXHFMF/E5qyLO6zIO157hViPYS1h10fPQ1FRabv8E/F6ja6Dw6fPsauvVTyBTefUa7XOf
EGlBhsGjvcK/LoC+d5nrUiJ71DSpD2R5nzrFR8/GFPSfb4izIRn/veodxFkIDx0yz2xMG5a+2Tb+
vup7jj+t0GnyEdRmRJgWfcD0CNymk/bVdVcelhh/uFSEbMjExS6QjL+g+TVyA0XyXDDnVh+IvoFC
XTWkgnRaoKOQJhbOQRICw56JDGuPpsKrcA2UbGiDaxZ0rYO+I9Od/Ap0+5YETXRfp5qd5/YbeVVY
nSRwSJkziUN3Pq5TTUVOxpm/xMziMuVSXq0GndMGjN6OmclWlDGrg8RQ6mngOr/qM+jG7kCFGmJN
fFxJlQtvBLUkv8pciwmtkbzWAKfsUILAqVp9H3LRviRw9JzWi69N7XyFrcz9iazrKZqfblhEPBfR
O5EEiW+rVv1hFsltQNfvDwZtmrA918Vm9/twZKmhgUdoxHa6AZaTk+I8UwT5TZgjkf4GfdkRgzkX
yaUR3Ylp337mkLty64DjBDtW5XlB7E3DAdnz3aSLszK06FHWKIZNl24wWlnagv2eVd32f+h5f5vZ
8WtdmaZwLcRs0qY4+Oe6Mm38q+uUkmS6PR2yrOvd1MksmCuBvRXva6gijuNfNay2zveTsc9q4f1y
uC5R+ahUNmLUz8mmzA99Rv50F/fkmenjH9C+2xzrf95qqjLT1j1i1DYt4G+yuwyUBlUOibJRMfH2
I2pxB6PwRV0jOC+cN5JSRqJeuyJEI7cKUs8dU73foD7ojNcoUed11Nc9LtpNe6URp5NutHVcBC5k
YSCspNupipgTy8IfYm3R76uBSFqV+DzDmgT5cF6b9yLCCp8Czpe2K083SghQejy42uEmrJlQFEID
gB31qAbG8Wu/lJ9ht+w9wYDPhG7CQIjqZZxx82T5gOirmOiBkx7pq/N2I8Yq0+6PZHV81+Lkjji3
4WC4eYWjoCv/WPb+285CihWxTqYgxUoav68AJmiuQxylvb/MXNhNmJGtZKYgDvBXqs5zl5wjCsEC
DE6RzZ+j0cgFgUPEX96u1d1YU9dZL6unYSmxgv+89d2mlv322MGRHLltfaYHqPTPJZpKGxPu4nTo
CBB2qCip2bOk3EXaFGoGcJg0h2Bs5IjjlJjdBFSeCt88Q8KxxW1F5iZ2c9zqR1Gm70wz+ONL9M9J
LdtLZDkY6rYNAH2q+fvU43HqhqZICxoHG2330hE0wGAFXNgYvoenXBTU3n2LhaXSceSuE6EeESE0
TRHFB6H9iPRkCZ2Z0tKclj883n8H5Lg2G1Rms/ph/JO/veAQ3IR+TdEAm6XuuMqe7d3twAhVuMUV
Ui2RBaNjSdh0n6mE94EFX0IRQSMVmN2ODYwt+vXsXjdZ4EvhiID5NN7ezj7EiKaIoc13prW+/eGp
/5vGVrdA4gRB6Vw7QaC/H3jeAoLfysF37EYDrvEmXzrm3eR5igqM2FtigMagibTmKMBkkT703h82
R/Ofc5Nuz9WVrDgDRNAWwv5teIcq1roZBzAEr34l/rw8OJvMpRmM15uaxx7Mc4/iYDTaq6rFgciZ
PWqL3ifMEvnppmVs3aYgTzf55BT9/OjgDzvflJdeiZ/I6S6GHBQ16uXGmvUCeoHWASj7D9/kNrfm
n+8Q5bIrWaDcUdMVv9VTq+FMPeGZ038Rdh7LdRvtFn0iVKGRMT05MZMSpQlKlGTkDDTC09/VzX9w
HcqeqGyVbB0eAI0v7L32NsjEGVMzi0Ul+HVG/55UgZ9Um2cv4jewYFDhVMNRjwP1HE7/vszhuKEr
e5zG5H1g7LKtEs62enR/GRyJ6BuoqvVaSMBH3COfY0LHqqog4mPTtaW1Fcq6ZjhHY25+DqjJsQiR
teFF/s+uRtvRMzwRReDcGB51GzwxpZiBeqkCBaL7T2eMMX/WzM9m8AZa8rS062u09PETMPIcRWXv
7Lq6+Y3qCHc7M7Q0z1lcVOarPgI8YD1FP+VnP0jgmanWJ1MTvrSwrQ0yCbjjFurrclq/RGFw6Mwc
L5yDX0Hvf/H/HdaoQ39h1E96k4Qg4GAkpb81DMtgo+Z+B1MsniG1Rd/6OELejRQsVhP3wuWqEnxq
0K657RHloL7Y3Zxgyl/5YUO7e2oW2D62A23z3x8j5++PEb4Mk+PO5nhS9t0/H5589VlmdSDQ9TLD
xFJ0Eyi2DdqrW/k7lvEz4zumfVXw4U5OcrHQCTDdpuu05aHuGVS5NaeY9NZzZa6vdo6wLPeRPg98
byxTnhDuv+u9p5YS5PwElETTrl3MX0LmKfPS8E4v3SM3VyKWtd9Ia4Vo5i3RPpoi9HCoImWD9CSg
6apxmG1lRBRNszjTf3wb/1DteE7gC4uTxfLB0/zl2wgBd9RhXTMYV1362DOCde32PsLeom94rSLr
pvgH6rNxwzAo23iznwKSKj8CQOf7Znbf3aInSEZtMMiFOBoOPXKd+v/x1oMi+bf3ssfJLTBR+K7A
kvGXw6fgB3CIDhpJSCQbjYEgXDi1Ww8DYCweqrPEibE8RSeBhvWaTc1+Cv1xgyUK7Qy8xiKufny+
zZ0URIJR/uoLkjR5x9v2yOpgvfMY9BxRLNcbSAqgBPzl52xA+ZpXNJWrOcaH3vH3Mmr9ncjfaldh
KQ0TYNccv+hHcCUG4ziZ66/YpQXTAmmBWqWrAHinQ3PKPbfZqcCPfjjpiSaO7h/EIjfHZfF8xo/J
xamMY0zDcMyy2N+a5XKICqPeE2a0Kv52Ve3g9G+sHhG2q+D9fTA9mTbrcuTtG1FV0xlUR7vXdyBs
IYF4ZzHu4tz58MdmxHVkPUzTLG6EEKkR/uwX6Y1qvTsaU7A3neI8YCS5eSWziqWcAIhsQhGirOiq
j8wqIKITGCODqN/WkKB3kdr7O3VYsq6L3EvR1y+5AX5o9YrpiLCXsRGT2pwypRYdPg0r/0gUdUd7
LWThgMYtje8oUp2rYRcJoF5Kgx4W8D4PkRPF5Kz07rwD008ant0/J2oEPWXZD6PIf1pUt2YnvWML
u+8A0QdHnkTGyfr+K0X425TD154tETFK77r9Mok3qdYHdo0hzwmqcWeDTtKTs8SYDqhtnB1WgPjq
wXSnPzZfTYeuP3YGJBo8pvrcBLMjjxXyFrXZ0v0lsTr9wWfW4qZb25DzlzSN99LK2JQ2NRUGsRFK
LGpIQ63WnXepxFyWWsroapFYEHM/wNEYFSw/qdguLQtjB+qjg5b+5gMz/RgcWDh2OOjVLa+PFqMy
0HSG1aOeW/mR89QOnNRrn9abEXT/tiRL/UDEtAohO7IRtj7lzlqx9rklUf1T4VqAFDvnqJ/gTilo
RcADnpf7mWNjG3gfdcIn0GskOksG9ekvvXoAjW9uA1Opnjijesd7JomGbJgZeY2SjbEA/BgLRr4d
yQNY8TjL2CKGPfXop07PDJAUoIzciI4dY2yabBw65pltdWNTZZ5bmfMdjEg99aMUrPYbtWO+tb2p
eWjm/ufo+d9FI0osEJlxXjq511vWkdNqZzR4bdBDbWx3sN9QY5O7lBoYAfnQKZfzuaIvf2gJfmmn
4AGnQPnsqiVeNv8s4BLQA9J0Oma7y92132fEH2xxw7gHTz7FC7oifvBi79jkayrxJszn+1yOAuQY
C8kOgNSGWIDjWCUxnnfPR+WJcmsWPTs6AYnEGqSCij9ULO2ZK8G6QxSZy4XeZ3nQk1t/LghWAai2
jeIJn3VHjk7Qi49FOU/0iqQMcFZlKZG0el9nSHJTjIxVj74t/agl9ztLge3lPeOQMPC28LXtO8Rm
r37KFj1rmoOYaRzmIWYlm/b8fUujqol42Y2zSwPIIEUNtMPPdWaZMGROGoSOETP8InKNXYzKvzLd
n7FpOJ8/46gWrmv0Ne3DYD+m8V0eWY9avKfnuBEozo1L+t6W0vHJX9df4wK1Qv8BJlLG3p4xkMWs
cKIYJFhvcgETHvRsxDDQ2et4DB0Gw+luVEoWvV+eBCIwaZvoNJJfzoJbg2U2t7DsPygCuTNr/iRI
Az+PDlrEZATdZVwbn+Qpdl96DCPLGaCPNWE68gk4ZG0PxrfDKN9UtKQ4HJQc1h369WSSuMMQmBMa
ob45NuTk9EF50qNnWcNjk3V/W8bQ2ePjDY+odTjvC7O7idl+sUdxYUa9FW33oic/vvqAGJCQwS7D
rpFhd29DMswgMOZqocs4fGuYqUBaAvsYCe/3tUS2CXaSX9LoOZzra+JK/xQ36zczQbM1dLPYeiaB
GAR9DAdhEGte+c8p23O0M7yjA3QlLCyFgiF+TT0osYWz18dZ3Qd3joVXRL89gPifY0scFscL9rqp
10fA/7Z3D9WaBFeWOs1W4o/+tEFVnAMwgadDnyB7rMSIwRf2gp4EadXh7HOSoarKjqHaCRpWIT76
DkfQvDK7RXyqDzt9ODYSQhwK3O2Uywddnlilmx6Lwn4HB3tXt1jRRlJNcqVmEy6BeUV0PwOr2ukB
jT4x9MKbgLDunKIC1G0v6J8t4rgeB12Gq74OfmrbiZknr0RloA6mNTYHbjh9krQpp60f4eWqy8jZ
621Oy94DrtO4jzL/yOM+7srOQLjCvrRQC9XRl19mDxyCfio/L7ByF+gzU1rdwWwE8hZ1Qg6mBiaA
slAkKCUA1oezFt5gtYs6YEta3djSQJ3xsVMQHJO6k5csTCDmkj64W4z+Co4w2UGi/a6/ZF3Mm6rt
mLMYCKeYvwOF1C8O3ZHMi/3QmxNhX+j7+Kvnht7MPAUGHbmZ4aq3EkVDVtJKxGukX3h0CI1S6ROy
BlFrk/ZZdUGo7m1iOxsPfuF7lK8j/L9sg+CovivC9rAUQXkrgvrG2ew/WgMePMkE33XQ8/Gd6a+S
CcvCoUYarzf5cCbKYhsb6cHvqMdQSyH/bfv0c7gsh9Y54Kqo/6OuFKpv/ksnqHy8gXBZovzdTAtP
Y/CDUA5wJgvrtfHEO4M25rBcntFLME8Bosa6g+kxLocOxRZCfux+2zQAj0dO3rT3Y+O/mv2/T7c9
5v04hQUjB/Xx/tylJL0djaFU+ixGv1vg8jYaXLc9xCnGxJ6ZNGmF4ssUIE3ofZIFeOke/r1R+oc5
CeQPK7QYlzBrt/8akmo3setmpTNsI8hkFwIRr7O//OEUztO0LPtindqt3p3o84BzYj6t8gt5Mijd
ZVSCtjX+GBEUrCi5Y2f8MoS0d9WKl6xdyks3edmzj1Dg3z+0cl//9WIyGWEoBk2Jr00Zuv//VmDM
64FUII7TuMb1U3psGLHFMKNDb2EgCY9cL7hVZv2Lri6m9KEPHFlz5DFhTf/xUf6cyaBmJV4gGIIL
nxkiE6e/tFb9EkyLQyoXGr6Z4m7hCRtzGe7Jv8PNX7rJtm/MdusF1WNkRJhhEXHcOrO5lWN6l6Ld
vAtS7Gol9oQYev6hzCTMD5T///459ZD4L/d/4DgC/JWKDfCtv7RVNWt21MYJ8zB/To9rRwnS1S1K
4KL/bMyRTF65UV4MCH68OID5TlIq12zUH8yuGY+TIjcufCMsIzjC5wQHlz9T346tvbWCFbcy+a4H
b/U+T72+LZdd5E7P2iEKMOhn610baCObNA7w66rTtw3cAUas+JycNF66ty0sEWg+8JSOydYZF/NA
EurFyIndsavgtSkhfK4SJF/fR+PRTt2LDy6CWCd8Gu8reNBNtCT2ZVrtq0OLtCUCjtE3Xpg+M/Ze
3n3Rb3YS01hc4xLdBEG9M7oYeWCVnKTrbrRmpkGhIJoo34i5wHhEJ6V/G+FHRa//H8uUfzqcAheO
sckw1RUwwv58P0fjlFZJyMXRO71ard31EW5PUG88alPcGIhXz3P5MbjjVQDi2uvtep73360sffz3
m0Wom+EvNwtHEsEPjoXwCJb0nz8Pu7YyZ6gqtysJcbuwno0dTdx5pVE5YCQbAPtU7JrH4TSmZLW6
3e8ee+4dkph9UjOsdIRSbuE8+/fP9Q9LJ6aiOAJYhrhKq/iX5771vXZeYTsrAAHU+gVnYVw7Gy2k
ZdJV4Q1FVK96UdNp2mMc5j+C2s1YjhTlEfU38sPYfkMJMKj/gzwEX9noMlromLmlC0kJfZj7VwTH
17KhkPj3Tw+65++zDThzFgEdMCKQbmslzv/b4WN4pi4JSJqqavOLoIkPeV0jGCxw0gfBeKNfmbcy
CFmohMNHagJLRPY23H8xpRjv/fS7GeXpHjg3KYLxcLKIynsYeqDJLnWYbQLQYWUTehSuSkqmtzyZ
mX03VwlVEuvvOHkMttrhnOasNPS2f4KbNTTNXj/YXXcnVogtXn3Vc4sG+amH1aeyIipxAFBqJ/ZZ
5hmrsQsbBup6pKhMrhyuZ7xCwXEa8ktWMcK2iamY0RSdp078UUdtsClrh50AXlJdktuylAiwgQnh
3HlUIUqf5Uszjfkhi6dnGa4PeqZaOdZ1DeJhk4wzMAIuJMcoB0lgpzurj58H602voDrfvE9JHKYp
5hPpr8UJGofuFjDQbOXnKRsJuIiHYk+SMGx76x480mmg6QpTpzxkg/gW1ta30q+QUvuxym6gNCT3
8+r3otiPIxkOkk4+8Cu4HPS/O/0F6JfnylZwVoS1dUJA3QFa2lZh97XvxGlKhztcKMYh8eM7n9r5
Nvn4JI3wKQMbLR1C1ZVdzVxXoE9lRJ4fo4TCY6W7qmrNTh6ovsTNVISFpo0OzH4JBMgpJ7XGaArT
S7paNyrx8qBdYECx0nmB8mWDNUd10H/Vn9Nxm+ts8zqsk7VBDsXjEsbgNcK0d7bxPKXwVpmUWS1o
eWiluHbDGum82zQ7JIff3daFveMW81Y4cwu+DoMMXrYRdTd0c1v436VD8133AN3rON2bbrgc+Bqn
zRiRPNe0OEXhn17zNOYQRzDQ9PcpasYMSAKacuwS0bXgRV2XUsmJaZd6RPUV+rnYnuMni8YBai+K
DQsKwyaQKMy1YiEwZtr7xd63YiaJgxWsZ+bA2BJxD4PEOqeBYkyT2dfYJ2tyzGfLjvuXKc/hSNDr
r4I5nWrcSaJoNpsRrPuhA2W/SR1ZHlNjXNB5BleIFeEN+BqxXBCzyCy7MVjp9skwbi2gJzuXYLAd
9TNRCxwqrjSQZmBg3TZml5MqbvpIGLGSGSM2nxHzYik5ceawF2evo8xKtW2RmEzOpRrdtH4iUd+h
b7HYpuSwClebN1IA1Q1SEKdUt5VKM6bBFnGTkM7rDqRfTzngPuXrVaW9WrtUYQOXGrn9dmihs4c9
KYW6yTeW8TAseYNbHjc9WHbBDK4g5lB9GTF2kG2c43TWtd+KiXrL/V506Td9e5pB9Z77OBu02Mvv
3YNcYRvQhZ9yJ6OVUlWCVXWHQpL/YFuP2JigelimtU87+whSKeZDOVhMlGsOTCObEjiyytY9KDkr
492T6DBmOwOffHKMc22N0z1EGLdv+idZX/jaiBdAZ7wFhowcPYueGH8I5Cxghps63Y4iQeaKULFW
OFpDm7+Jf720stombUr9EkTMQCRlQma4IZPZkFY2G3jbrcaZqeenejqCxmY1nyZPDeVQdI4O8CSv
8mob+OlVzwDqJliuaffRLz7J4CRGOKo6civFNetYjzH3AOOF0oE0aixV1aMej+oRXVbWaMpxpYAa
nAGWgMeRYMv01g+BAnsJLysO1FAhQSjI8Ms/xpmczNE3mfYRwnkCNc0dMskNS06x7dOk3Ovvf8xN
ZCql9Qqdr78ZabPuDdspmOgGXwFLcjf2xHvIZIw2vHSZWuC41y8P3Ue2akU1rcATqqp/q21pMcOr
/aOZklXTqyYgWe7dxaku8ey/kkby010RcnbKQutZaOGJIM5s1hu8FP2DU5CWUrIYw0xIHRy85qaP
HMxjkBGihJw3YHFDrEfmB6Gq0NcJaLqsI11aFJe4KNU8tYnGZ5R73mFiKroju1AR89ip2YRss6zZ
LZSQu6TxLp5FsARpmErVg4jQGh5EKYZNVkfrvoKbRGGJMXgaipcagZV+xzTC8oCwgCBS6m8H9BPK
0eQ+giWhrN15YH3rGZ5+vvGSuU3PuIF7JNXbGbYeb/GUtzVUFW+N6sem3kT+45L/GlLghWScY3/w
++c4mt7ycYZmSnDyLpu9aqsXh9hUL7IkpK9tvsWeKU/6kQNjyhRb/qoK4qrgB9hXL+xx/ystW8NJ
bk3Y2AY1g8lSkJ98h6YJNO5+tIaUkYVPLK8uI7XitBfTl8kmE1nfF/roHthWEEXhMPyje1Mz98Zb
JwDg+Vk60JdA4AkuM7G4rXLjZ0n6I6rUlSJYVF8Ow/Cw1tn22U/zR+CSWRGHXNBYmTDXm53ZF79R
uShL9Um1mYzlNW6bt6ykPNFvZzfJSCBU2OiqRfiLIwYrmp+/eQa/VY8Ynk12yXcqSGyq6mpbSfPi
TCVAhLAAhpURr203VkELw0vTXvorivnPB92T1R8EAQLAVZM0MVIzlQnKCPIKFtQHu2Yi2TMuou5p
DP+Qlck9EVOhLHP43kbWfb9wsmZhhsfUIlV0UgyTLiAIdYPGFf+VXz05Rfiex0t6seo3PRvX73D9
YzWzT0/kmsSirHa1L2vme6XRgy838NPoCorgguZcDXQUrdcbB9EjkjSG+DFilX60icE9RUtQ4Dwv
0NInjmlwPv+PIuJZxXeuMTwJuN82oTbBLCcABCTdZyggsyreelZZ3yuOqRHa0aWgUoS5o+Q56ikC
Nk+uBjTevuUd5zFxjUBC1cHgb/wOTI6o0DrgriHgc9hDMIeLLaOTvm+0T0WfdhN5PbuUdh99LV8P
9YouHeCVidunnrnAah7ZgLYyT3jH7qSfsvChQ951rOF8EuZVfPP9N4OQsJ/zBLNhCbcqNanwGMfq
rlG3Qnow3gBK2siJQ7PzQJTH5m8XP9ZmRrqFCM6Ytp/T9OVj8VsG7zWDu8XhIsydLY8mHxZyBVMO
V+CatcvonFW8h1Zg+p3HoF0vDM2Gsb1ro2kb6/BquqIH9wo2I6nQiVV1HVBxyHc5ynzv+8xrnJLN
gv6hvQoVclZ5Z/ip3xBPJHtHnSF6bF1rLbPF6rgzviT6xifJ0fWtHwkPlppDkrFXKjTRqQjYsOrn
EAHhjzoxfqZV25x7gGPbRs3JxzIVezklJ5j32DCW4WDNDy0JBZ/totHxCDNrLDdz3j235jh9rk4B
57f79d3x6g/lSNgSYsk9oQ3L2PLb1Pd2sRTmjt7laH3BHRjelJIjS00MQ7tIiRGCMnlif9dscI3q
wJ9H2sN5C0QL2QT/N70dSevw0bYs7C5qU1T2xtFHHAC13hG7OKp+D0ygiUkTJ2JvGABM3uu0CBgN
uXt0nPrVM+pLqny0K1L7TaIGb//j4dyStJ5AxKUn2SL4HhFjgSygSw67+pefAtT631Vkzm9Ob9la
Yo9WmwSkqVwGo3nN6z/6HE5co+yws1j+GJMFcI/Li9w3p1+Va8KoVZrwhlXbthqaFzFn9/mQcvAa
AR9k5YcMYkblHoibHixaO3BfqTI9L8aHuVrm06wWFHqsob/bxjfKjTu194je972qaCbhftQDMdgC
zZYSdenKKVfrdnWSNnkwHPR/H67jdQjwFWiMSOzLj9YTPz4HzT3iDN8FG51JBWKYUw64HPyKn5Qn
ffZkefjLLftvmYU3nLNU7Dpr/K0fSQhjH74HMqOZVlLuRg/LPLldPZo+Wrv4LirnCy02SgROjeMQ
THtyXA/l0PRf7ZAK3x2tt4XKX6vj9agYmWAOIpNYX3aMsKrWQ6t4E/qEACdwa5nIXDiT5W5Zs09I
QZ7YNUWszHZVHREBHlXeRhcaBGQgSYZVkvjRqy4xU1U76GK0YTt3RYHCsO97Nu5AkOTEc/Hm61Nk
pE3cX5aNK4Zl2/qwrLzlq9nU9cGBKwXSJDjLbvqlW0LPbx6ilCrP7YPoEiYS9UyP1z6O4SwxXY+Y
DezrFMKyKdWKmlsmUOqlbsqei5KWJvP6AyvF7jxG7XtmViTvYCNmLwCKyWM5q8WqaTlsG8BgjRiC
nV6epM2+wNGAga2n7uiTAyxj7lGku59CSu1FKdYuZjUyXGNtcqwGZdWrz51vHaCLpccgIlIn6SXa
CKtrEGSN8JKs/iEt6p99wIjOnozdnKb9eRzGfWx4OcwxYRNpNb34UdzT9qORmL07AjwrZRLjkpnR
iyUaeZ678A2sMvBqhxQYygCCi6H28R8Y03yEyTZcUwveEtrzhslmy+vq5HClxwR5hCvS+oDKCxVX
ReKJ+h+Lko4oJl17JxDQ7WyJSljrqsYU3pPVUd32Y/wWLKivtL0G/kwK6ggb0ihNuO529q6fkTWH
lxMZ4k0XSo0x/kwzW54DebLIfuaVqXqSKstObV6+fHYqbr/Sfg9P4cQ5Eqmq313K+2qSD9NIf2gl
ZCuxKXgmV31LuNWPgpTXoxGU4hYfwxpZ5cak2NrUIt+arYGpOqw9CCu10QGpMm51jGrZdg1nk/mD
f2c2PGKLhzNuD0s42dc2LyAh12AnvZlgnlVnLlE+EAVPIxk0T0DJA/bNXbObwWpfXWg/KHNeU2Bx
vJKRYxkJBJRoZmc8MOOyArCVwViOWxK00k3WrTwGahud4XG4xa485SNZZTmHX42k8lF/zdIaqGY7
7+dSe+oeY3cHdJIKlR8PPpx81XVj3ZQvrOBjZvw9SpEIp5yU+aWYnFfHSZuvdRACOi7Kfbsu8rDI
WV4Mw403bVu7B92+NNbC5eTY3nW5igZX2en05IK/CDUAVgeks8zNjzIODMjiJcisFmFRTcSBDPL0
iKluKAg3aNVacFKUnTVKsp3AOrmJgkpcuzCz96ODP52ZBZ4jZj5fAOhfUMYnz5nbwbAi+85bAOBR
lG8KULwAPdvgYendH67MmBGWhnNHxNA2KbPk0V8FQXApb1M4E/0No+0UB8G5rtdf/ZAd8bXjhOeO
IBGgFbjUAjLZ/My7Js186dC8RYS4X9bSutVM1E6wVwQtb/rba/0cxz5GynatQQisWGwxdJ+H87I4
LSGvFRDSHPOwXfM74OqmyCKvKsBJZBlzuI/l8hBUbn+YwBvXRf4xKVmxyAbnHLKXW5blNRct7gf0
qhf81xzjdzapC4cpmNxTFYV0AiX3s9NXzNSqenowernH8LFunG6qr1xgSDF4cHzXcvf2ahTXkinC
bIfYWsijh2xC2CGI+p0UvK9Ewk1sBMDg+mp4mpyOaV/XTVwNhdXKQVyXqccrr5/O0KO7Lw2MaDxp
xKBFKyQ9+q6FzPCvLBDK/GsR5sP72pKfpl+MFpbbdvGrQ2gBcR4ME/3COB8HXN97YTCXZ+R5Msil
wtZffdeeIdQG+3FJSkbfRkCpxxjKQUd+NLP6Rp7pe8R296lUg8+g7N588eRCidxb68RGPxrWF5Ng
PpTdt5yy/i6JhvJtaBFN+a5xLXIzPpXj6ryu1TVeMxr6rkvPGq+IGwbkezEXW0/6P2Zyv59kwFHA
lj7Yoj9KHyexc3rExQVxnzAJOIzznIM9Y8jDfkVG1yq0f0I9yw8Eo2VXabISIVuKpC9Mk/j8rzm4
pD5WDzOZAQlBcsegS4zXQgD/CWz++nUoHpea/GSrqm+x7LtjUUVgRuxSHhsmt0Q1uTx31tKeYPNQ
I69ZoMCIK6tt7Ple8lxbbD1lPt1lI7bK0SyG5wm5kJ+dbTNJb6UgQdn0om8mp/6NRqraL7Vxsqoh
eSD4zlRRZwTAScc4TD0xVU6ezSezHsrzDJvG8aceWf9kspxwtmGAPiOda+/W2E20zxdrgV00e2jo
Rx8113BiWtEfBtEEF7cevvkYvrEF++axaTGIB6WVECu5Llec67fC8OyHhaHRw9pENwiTynkwijva
EvllksktTovgUVGPUwZzS1OHN0nywraMUpOFmyeOpFS9sOfIHhBy5/1hTEKQfl3uX/QvXt0erC6T
pyK3fFyVFuS4nB1XOmfp1TDXfCuzvsDASfjfmkH+RC5bHEl55jDp4xt3kH3SF2uFsXoq4pSXd0t6
im34E6bU5Bn8urubuB8OFcigl7zA+WPMviQZg3IzXqz17BlsvgFRqRcAIZo0rE/R6kDtUveOdNrv
nTWjWYtdUL6D+asPDbS7Jjty9oveofSF2BixO92D/JrvizGRO6038eJRHmbugdGxjMegh52/muF6
n2UJovYoeimzwHxv2NeEOaqTLCrFPYGOj1PrxWeJ94zdndJO8NETB0pCMA7uKUhXT90a5z7N+keG
R6/DwjWJ48x6tqE9LdaPFaXAg5azjV2TntoOKGIQ+dGXHFH7NitfMiT0L3Aa6EwmkR1Xb+BsXBVD
lQi8G3LQ5FrQoVgeW4jWDKy3OatdEGnzKQYUgg6128111BzqGPQJNmIgrUplgTvqwlx8P6UU5cC1
DkEK7TgejOhu9s3zEEYKOdkZj5KQsbHpfjIjtlGzi625+OmdVxsvQDN/J1lW3y2y8p6EMzBCHO98
Ga13ZUXsRt+0+LZHFARrwPPQOuaVDAHrwjjAxa4O3yImk3jqiZCo2B7c9D/VFY1nVyT5sfKU4kGL
HSYTyWfQEsnl1qm4s8pXiDDdNSPt5CY7Gw1hNfMH7BYQXJLEK4AvwdlNP3CjpT6w3WVpSpDCMWSE
QX5fRzOAuuMkO2rxLCXtAPrzI+nHPUjU89IM0d5bf7pszu7H3BjOVYzzeuycm0ATQLzKtAnj8Udj
rtlDIX3yfqYS3iCZSfcClNLO6Vp/648RqBsYXTyC/nwbz2IK+mfKgOF5bfKdT/jkWowv84yexYiX
M8IK5d9HDNvXpX+HhYTY8CAgaqtpJth0U32YDMKLWc2n+86N5JEGI3/grsbu4KiBgludSubA9yzF
o3tbGbSTvJ7P7ToQOdAWj2IegDTXXn51DDansnanA2QXZK9r/bXJ04/SDRh9ojBnWwnEO4wwSSqH
6jTj7ksnbk5T3LUzFp8qmfP7gYxheJfBppN1uUUYSWdIZuZZV1MwXSXkpytelZCWIGvKYadpQ6Vg
Epp61a6YSW4bFypiPDpym3ounQUoVfI4lJrck5TDujoVau/NIvC1nTL3zlmG+zVkaob4yEAmbn7M
WWN/nfBsGvk+bU3rOfHIwquAXu4NRvJ7Zn63WqE5wjZ/9Olkeujkv3gzM5MAgo1QpVXaRz2xa5rl
hxPI4Fa0a/C52hk54Ldd+OAo+kYOMQiw7oq3eTBCuA7NN8epnGtWpmzoaFDrJToPVln9YE2ZgI7Z
dH0ZXLAQg9wKEQJMAMsGVDKj7KtTaJhnXgct/RvTA93bLqayLTA7wbbSvrOmwheWwRdNkWAZK0JQ
Ubr1tklOo8IgVfEcnxn97vTSbTW8135GRWqFZn/Km+Wxhii4rYJH+ykahPEwWr/d4MWu37IaiEI2
zBRVgDcWJ4peZeDvLTmdR/Byl6Rgm0dTx26YNEUeJydAnwZUs5fGV+SULSwwgGKOq5iZa/IQByyX
lLurMfjZCrcOOSa4bXFzClqDQWAMG4HZejNuLI7gc5m/IiU4Bpjx7Nmq7vxg3tN3zEf4lHdzQOQF
tdaToohyGBTRvpYmwUJ1HN8MB7yB5T9A6GrOdp8/tN3SH01T/s5XQfh64qBIZw/D1m8LSUBcZ1RZ
G4Di0TZpiCNhRPheBvlwSEfgK2OSzkdhVNcqHtOb/sU1eA+Kmb5B5qzZUPsdRtJYgPg45X0eYXvs
CoK/PNu84qSiDm3c36y1hsvI+MXo8A7OuH/2/oAKOeoBaAyj+BKIIn60KsA8TKbb/TiP6bGsFhgQ
YEg3sTEZjwalc/GWDyUpi2Fbnf5jl27+XaKARcnEfCpCx+ZhUrqc/7dKJ6OrmQOz55vJYA+aDVWj
ksaz+QlaRtRGbb9rqw/+AYAhtvODqgR/S5E96xFo7zmcYdXwncngAHe82jVNsdxFC/twQpbiY2Gz
+XNRBAKjrb/mNlJt/oJvIHBNRb30qJeDFeIbU5289r4S4g2Gmdmifrw1WXJ1uz9G/CbbT51/3D0D
of1aZOqOViA5mZYckQuHRFitJ7zmz6VhXZqKhZvXI5kv2zsNcB9aRcJt32rFJ9ZkGj0Isgw6Csf5
Klz7TQ9dKyqTjWPWr0nn/15FbO+HbBo3UYtY1TUGJCUq+cBJWyjR5XoL7KI+aPJrlPc3R8z1oQ4Y
TpSipTqt1rfit9afz1FmHG0R80JKH9va8lmNTMHNZ81X2+TCKYksjnn7EIvmW9owHVHUC96foPsG
tPC5YQSXLGjeuyV/DnoVBIS2eJe49g/wMSMnT/5Lz4zaxIctsAYHMMXfbJK8/0uq5f1dfsGr0XRQ
jonwH7RumcV41kQTu9VTQDHlOLXLEUac4qa75jmK6vuOP/XY5/adX9fNlqPk2UidlGXFCjUnysAT
FRNaIplwTaREtEd/Qj1YvYoON41NfPWzDcX9vBZ5tdWzh6iTwATn5kW/feBI/ygC+a2aqXBSAHgn
IXq03AmpnTXChk3ZEcYHnuKPLhLs5J2RsHHRE0QbkyDKCwoWkEAiRmToKSpG4obGd0pcEOgrXYFH
5hxTats45nUFUiER37rYkBcGTbeC/RwBtwz5m45taClEcdaDWm2NoPGzpGe9oUuXvfguHIhY+jbG
gUqPUbmPde+esVlg7/Ub++lbkdxhc4FwbAdXu3ELXlYO2ZxGowxN6ZckKNB94LFZuk4N2hN+2pVG
A7nWCJ0hnygIEh9ZlrQYPJN1QZK0/NZhDNnQDkx7Dz8bbuQVw0FMwQg/04Ec9OBXPYvzrrigkc74
B+aDEZ3DASr4sOydOQmvWmDbB9bvtFje9b+E3foO3OS3fvKrLHrVeCklW0TjyFkB5XSni9ZIEWHR
ZKOv6j4Xc3HOuM4bHaClaozk1d/cNnwkXY28tMY4idl/o4aD8QU3fZPbC0vJpEPQQS/psf2pmv9j
7jyWI0eybfsrbT1HGeCAA47BnYQWFEHN5ARGpoDWGl9/F1h9u7Oii0nrembPelSVzCSDABwuztl7
7dYkBYuDyywZDuPsizRG+jxzTUrxLA9xbqyUaQxrisd37xDJkqwHWNPBUxcZt/0ooD574qsf4bd6
l990TvFMA25Dae7wvk5qGpJLwD1sqoerWGb3RLL8rjQQmaXtHKv+JrXB+mQGNv9Nu2rbphK4Q9E+
6o7pzi/bTxOwHdhNEFhkDxL+fTDMcNik8YzWzJxpUTi4tsigeQL9Rzpc7N8Jh9CM2ZNMe8LbJZFe
bXPT2rw/Hp7ammSAb0GHPJPMLjgXLvp/sHG9djBQmSG7oUfz7itg70rdGBpMJy1+mDXdv0sgPlld
/k0sbNMMcjA8IU/HCOuc6fHqNHVZbNGZBRr5yd60b6f8HpOAtdTcpNoVk4dRgN7oaFLf1ULgtr01
5sdEa1keAwonHZFcv/6dzH/TvPI7ASwwTeHaTGHnQtMyoJEYmn6/DAlyLIpg5OA/hDdhHH3zhNbu
dPPlvRf13qZ7L2++bzdDyp5L+BgXIZwx/Cs2lhbjq4nAPHKqH4Pnvb0DeouczoUvr4WRp4t2bmQU
xWuSdYd8Mir6NfRakop9c+V23oJOefGJBFL8m2GTyzMdxhPybNNW7+v9T8Mpp5FoBHVDM7gYH+PS
zlei6klLGSZ/axXdnKEOua6R2/cC6fsK+L4WOunM9fErfx/PReDYj8E/LnoMwdt3P1bjYCNBWL1M
puDr+yP5jwK1/l9yeP8Q6Lv9nl+9pt/r89Tf/8KwXgCSBo/v49StfZ281n+7K6rXJhl/Tt76x3f+
I3zLsH+jA6t0/d2nj+H97/8X1msYv6HzdJB3uxZcgVm0PgcvBP/zd/7GsoXON+kG8yKg53+mb9m/
mXM0FUwSlLTW/Kr8J2G9xh/nN2LZOGc6ih/4x3mtIqu9GzGI700QEDL76gHVSIX3kBnGFsEcWdb5
we2vW9/9RN06Tyr/Et3+6wPPJps0Z/8hajHsJ91clR2mwRY3lJrCx3As3n56Dqfff9rPnNJ3aMSf
fciZolf3jT5IMHyBW7/tJxbTrMFLSt/Xx8Q4vHm0OLtQHHFeQRDE4dGwniCK/OTT/ziH/esS5/n2
p5c7oZozhlas7QHGbQGKUVMDTgtN3iD1wilOGFIJ8w4XTYw3dEgvsvST1Woen396c8/k+aarhW5W
avVeU9ZW5duG0q7s5lig8djqHQUvB8OYvaqIr/GQ2n1ywR8NovlG/HTBsVX6pVQEkI3D2r1ur5Lr
5gmlRPaYn4i1/fWHzCedP3ukZ2JozUCAX0/ApXHgr1CGrQy3347Vte8iL8zdVQDu9tef9OHomS/z
p8sJR87VZQ8CvieZYaKigqByYYJJl354SiTHLm/aXqQdFLF7SQErTav1Jx/9wQOUTBI/f7SNKDKY
jL7ZW4mx7fRT0zv0jPxdSNqqjAWGJe6odSwVwZC28cmtnX/4n9xaeXa4VChzc92Zmn0s9EXRu1S+
hq0GetjllbEGMgQmKAC99cki+NEofffE/3R/O6mPkNHoQhXPxV34XWMBG5BuLLynip48cS+fXNeH
H3Q21xC4HSkTwcHe1RzIJ/eUrxYm6Z/z8JmY0XxzWWrtxohM2JmfTXAf3c2zuSfS26ZuZZG/j54A
jSlKvFM7QiCcBy2T0RDR7qo+dTF8NGTOZhsDRrUPHlfsKSAsnMZd9Va4g9xWwvuKTk5OS9ozVyli
RsX/hxRlPhmr8wX92bA5m2w0ExYmZmmxb+eBqc9CD5eyM+1r8RLAVaemTxP2ZT4veLwwXVOcUprq
ZC5TS/ps7DofXb744xsT26hOJ9F5BCkcdaQWCGqX7ahWvRsd6snjfAhFuU6ekl4/emmJ8Ev6B2CJ
Sw3JvLTQ1wBAJbY6EwtkZYvBEri3VyLU6RaOvbZtqcTvy7C8jcJVhcVi0fqiO/TKCDcpJ+UypAgy
hu2qFMk1HHMYZRrJT1TNLtIe+bzsUcXUEIortUQv+OSM4brRx4cIcc0QKuy3nAYxxI1f8MRc18RM
RQ2xFYlvnQZDXo60VFSUlBszdRaqpK2Hoddx0qugy1Ya0Ko0DO5ygI++UUt2sulOd2JsihHsXcIM
rrJcXLsZyKLizVcvRnP962f/0Rg/m4zbwNc7GdOlM7zybR7jmaLaaLLAeKjkfGDJDIcG2fOvP+6j
GVmezcgRzKPEKgtv74Vof59d139TNFKpop4cUHfBhH+/uB3VpZqoOTLAmND+4mpgnU3JVqWG0NbR
0JXZls+SnPoKBvm8HiC4ug26cVGHt0E5MnH5O6JXP/vgD1bV85rfRG01HXzN2xPedcriGfoBnysx
UfyqlRsVR2s6dvImy2//2l22zvaCFj3W2pRVdMj2ZNvAvage6AHv5rtMTsw61i67KjkhFDzlNgYV
/+Duf/3JH6zt1tk8PZIhHdeFHR0wAx3pTK70sDvS/GONG48Ff54X+F9/1EcbXutses71PlFNEop9
PuqnwNMPSt5bkc1rXT8omyKOHZIpBj42SD5b1Oep6E8mSutshh6muoKz5xp7vGRHjQwUr78FNr9K
IUA1hnEMmQ290bmec68lvwrstc8maXQaH3z42Sxt1aNtJiGbmaE7xr1LFa3YKBYH+MsEBw0u1EHc
WVbCFAVK6QLg0zFNXFJKF1RGr/C2HpGe7JPS+1KY+YWJrob2numGi9KMkCORHrRR9SYGaAjKPz+O
E1PRFoXeLFg3NlpD5b7tFqPYjWy2RTwtFcWCQR+YZRF5r2i0LcnLXGbwPl00wQEg8/7WnI598WYl
p4LtT7Dtum3l7jO1o4U2OLup2sE+0Id1vmNW1MKtzVZlppF7xzF+NsVVT0SE9Syt2xYnwPBUWD8a
6zHN7gxCPM1t5/zomp1T77t6r5PAaWzTeEeFgHgefmnEahVdhW6nke/n7325Jz5CKzaRQMGLmJ+U
noVWiItOjWyxO4JdnEzbRaZ5HVftPRSmCzOPuKzpirz0I8avfeuaO5t8H5+ICTPsNnHr7jvI2F15
NYzYDCPzzq7ov457XZ+uLAVZ9qFDohWOI2121lBe96agTZVI0IKEk6vhmwEe1FHjnZsE5aI21Q8t
M27HWj1YzZUBZMtM7HticC8zM/2KSfnohMOtAWlJr4P9WJNxkpAxTyBQQDaEMStvxvprr6kNoV6L
tCbqIspeaaGDfg2Dm1CNoGJxZ0fWQ5rQxi6zZRhxM7Qa5gyt9Qs9iPFDOMAhFzL5HoTlwoLOUZcv
tfcj9HdVuyFHKelGGjFmfxm0iiTgaqvnclonGd6ZntBUn+PK4C5n97+EtYt4f0/64ToV02kEJIpY
eNFhlUNIsJX2oQyToyrUjYG7AeXguiThxy3DdQFAzGf+D8Sug9uTDNl11HWryLDYnlDzhniycLbe
QLfBTK85LRET+ITA1l9MBrtdpyXwuItu47T/+p6uhCnGnYq9Q/8kKepLmBfrkfCxheWQNBeq75YY
7trisrT6Za7z0uRx1S+d1L7sxp3Qw0PvW7fxYF22o32Hd+dNzXRekGWxTpZckmxGKS+AuhMFXMba
OirlTaf3F0LF2Mrtfa+3W7BR1HaMneble+RsSw/ipR2caLGtpZRH1ZTHiFSXQHzR0I3Q3L0JfGpC
obfwog4kUBy+WvDM/YCzbt1itn5mZl3EDkjk8GTY4Wdr9EcTzfz1n3b1BrooC8tSuy/HPcbOnSq7
VYKxLgwUXjEOUj/oXS0bjy2VPR38z86F7+vwn82uZ3sRx0smy6lnjSTRWjQ2Ad/zgqdwzSL9CrUC
4zlBJ0bOZXFVQ8HN0zuAZIjGBLGZdxDMsDTBVfFJ1yXDQy/0pQ5YwskAKKclvrdd1LKDNCArmxOp
GRCQHBpP2T3pmLrO9uNb2Aso50ABDYs1EuU9AEWPpnrHFm1o6zXld6xNN353KrLb2GkXrgLwew+E
bvnrNU18UFM5pz8SZzzFZMbFexPtnMiOHuh2cZ/pX1hhsGSg1h/atZIaXRVChsZTDYbOZc+q2xpK
/Jt22OsZ1lVcKdghCijCrjAv2EpdpaW9vgli/5PF993h/SfPyjzfS9FnmSxJkyEdzX3AIuxoDeyN
fptVz411q7tXiDZJxiuWsbiphHGhspRKZ3MhvAZqH7GxIbngxSkUl11w7Blk4pjo5QFi6roNqiUY
pZbuRZU8mw3D7a0ti2VJCF4N3yPGMzZESE7dEp8fxDHSMAIC1GhurSYU5nnpLzNtXcPSt2WEWwOr
Sn4PQXqWRxOESS3/a5L+mI8AKAiXYTPL3HE6+qSbjVgb0BYogvA85qmiedX6F4PqdS8uCtLbhDbe
EIa2ErG+ENVN3OyTYC+ia7g0CxtxgIF1GFfn0sjCi/xpKEiEEGqjXH8F7WpZEsI2RnOrUV9WQi4G
L1n7qb10my8ZEVapc2+xelvDm8Ok2+KT/PWwej+P/9nTOqsLaBjjzbg26n10oSLkZdmkbwmRPo1N
vvXjelHHe9nctdEjLV8UrV/K4EaipfF7C4EwsttWLSFE3kN13KjkGPm4bMJlhVeSQ9ahd8Y7Sdrw
ACMf4cklXs81ep2FY7bL0fW2UVxduzGyUvKmmPoQ4oh9KrF4qW4VqHFlju2ypo6H/XqZxf667Kad
ha0zsuViStJD7Dq7WBDsm7KuymwN7xuiiL82Mn9lW85CsB359X165wr+2X063zcTEFIoFF97mXzx
ajArpX3J4n3UifIiRxmjy3BVhu6NaK1vhRbetzqaER0lFLmzfnJlVuW+s8sbg94bwzwatevJxodc
xQ91YD2JtN7bPl2hRqzg9i1tF0heNh+iO58zyRe7ri56fzgqEvNMAZs7eW0xdbispRO+42HUtirS
1wGjccy0ay0pr4ve3vtFvwrofZdtuzPGF4uGHe5akhHytd0Ml4jlwEEX5FV42zRF78R/S90mtBNE
fYAS/xFBDzofHmZ+5+GU6Sq55E824JYJeHeM5nugVwHw6pPJ4yy/6Z9lVfPslJD7gnK4GQWHsAQa
5uLDwhfbUppTXnccm+tB48uJ2sJ4WZW1+5B6pLtAxEdceipHfGCfFh3Oktv+9aucHSJQh3sWJQBt
ryK3ZvIyj/p4XY85CRz1mBDK0b6ZSXKROP092++9Od01ez/GU00CPQ9k4ZbNDWEYOvTRCcCHxCk+
6T0zXPqGNndPqZqQowUEbHafCs1ZnkeH2TcjXELf90189euR+9G52jw7mTiFBRECHsO+JHATkMiz
6W8VUraGZC9r1aEDzxr/UejmMR+ONjbCqWnLT16bDz/87GQST6URqqqj9UCRczTECij3MS/c19Rq
j0FJ7u3YHU3ILfMDdKOEbFcMvDBlP7n4D87X7y3InzYsSWbYmqh8Zx+lznVVeEecDCuvjU9eRN06
D9bvVateniDSPv76Mz+om5hne5WK8B7dGEa5NzjQZjRAlDrNJ/q5iJGwKekDfZHIv/p0z6omeqg3
Cs66uY/s8sFmVpYeYm75TSAbkAiR8Qzn0lnBBDtpcjw6wXSUnIB+fakfnOnF2VLflZnhmomQe+Qz
q54US/SYo40llMusY28ryk/ryfNo/ZP5V5ytU6KbxmDCWsjO89rozVWk0geda5zvrNZq2+pHXarl
QJoExxJzlZG1BEpvJaNPmScfFCHfEdM/DaUsa0iQMie1j1knU2HBmgOHh07N5n6W3OOmMbYiUWQ5
ZZuYX+vX9/ijAvf7hvCnz02Szqjoxat97RZs6Z/nd7f0HmvhsLWZQGSqlZ1hkipitEyf3u+PHu3Z
7OeCFLVmvs9+QKmwpCRXZ49qpCQQUfXTpLOwiTdF8UVJPWr9Q6asm8F/JsbqpTWjk08l2qwsLJKf
NWw+eKvE2SyWlGbYypZTdZGIV6/z17Ulj6Eut7E3st3Xj5U2Hg1PfnbS+WDieOf2/HTXcZnQGe0K
d9+L6E3RTkvt6kA62jxfofxdC4Kb8vwp5Bj8F5+z+OPZikAwX8J3dPeSNwcZ1UqA3DX7Z89XK1wY
p36kTFw8l7AKNP+vzVXvEoafrjINWvSAGlb5lMvyJwl82OLoxhRJMR/44lGnAQfM+6/e1bPZqpWC
oNcY7oVP0W+eMHLe02EyWbfHo0D17SGBsWqsVtL7/TP/v0kb/gtVCyQoOciUfhpfq9fm9W/fsyZs
xll68T9/n3ULf7sLQvBxr9nPuoV/fu8/lAuW/RvEPCyCELIsw9LZePXf6wZ5An8Dwot33XEMS0Fa
+6dywTJ/U4ocAoUaD3e3sPmmOm9nUQN/xc5mFrNClTD5buc/US4Q2vaHaZ8tn7Tm0FyXRAaTk9c5
9d4WXpL7WTg9jEV57Yrv1igOhLvfRJXxNdL0p96ZvkbSPBrK3/DToEqQrwgJ5alOcv7xeEe22zbP
jXVrykuDNJdlVFPf0y7JFrwl9mrjNwUS0X6LT+4xzgG+KX3uqgUkJ3sRsZOkb3Z564JkhTnlYgGq
YsyY2aMegX2Pk5W7cMrxBTTXEbvd/RhG1NhsDVYHwN1A1U8t3Vx45d+7GF1bFBUJUlL33oyMu1Qr
16Gt7bAT1hxQK8BJ3ReQWk/M7NdtYwJ5cvbA+u5zR7snZenaS2kTqHBXtgkxs9quGtIvKQfhLOdI
UCRfs7oiwRu+1TKN8+9jP9cHKEI1VyVx3IvCru5hc2ysbMbZhk65IO390HdJsyyr28Yx7pBZegv8
A19Sdv9FNNwMhDaRqg31M+3h2tgnKiV3lsO3VgZYKMl623ecTu1ee+CAPCfdFa26ntfhWhrBIhbN
rVZTQDXwAqbOIwiWtziydrVV3LQ+qZ1DCU0/EES0eTu34OfW1WydtPq7EnOYiNpHbSIFZPR+iD6/
TQxuYTHg+Ok7inUj4HlMfQOVRwqJLSo97Ozgel4svYSyDdkTpBxf9cIECgJx1sj1b4TTSCyfKTv1
8rFL6EgbytmBMudTCEHvNVThouHoy98oy7nCn7sTom5ZCTlzqbqfe4DTNgqM6xLkqNuRWkyZtRhS
hHVv9hxF0AUpkUtOfVJ+fjH4GAMhLtXU58rHyJ/wQ3jrUdeuqTYek4jDb6AZuxZij9brX2WO9pIA
43JhCEMueKK3Rmvf6y4ZFfI+aYrLfMJtiuG4UKfQD79kBkiYus6++yVXCEw7cuWI2zT9PqUVQbDW
9FqhxOXk1nCYo++SJ0uRFAlp3822byxCKaPxCV/qRZNaaGvFSrb+iZu7aOtomziauyBRDMQAeth8
uvMtimz1WONTrjUapOo1g4dqaeSCFmXCtsvT1mWC8TLPNqWBqLTTn7qkfIwNDjtO/pjoDaaw9nIU
2a2Rq3DZ5+ljAj/MGG6EC09E06Y7xJMY9pOTn5urKWySZTIijHeKO9ZlsP0BJd/Aig4pYVedgpGC
CWynU2CVARlfglKoV2fFCu4XYtzuKjYYQZWAXR3fdK63prS/dMxgh+7h0JbVd6y7u1gZa+xhI9ix
kIfneOomNOBxzw+jq9ZO7a011Un8yg0dhnL70GT9RdAgR2xbIDucEwFLzZTVZsvvS57f+EMY9bYT
2g7O2U4vwMrXETlG+kvfFmtF5ajtkxtjxI7Z9+iEczwY4Gguyt76WnTmoQ79TePKfQFGaf5FfXgx
BN3tLal+EP8IJ9LZV0l7kRb+swVr23KDt1GX94ZpHLPOeuvC8cGjyWWZZP7o8c41i1tEh3d4wHcw
UnejYohpVvAGQ/8ACQ0ryPCS9wp6DNHipXnQhTha5mXbTPdRbu/h278UfrCFsH8YCsEJA5m5EWyd
Jv2kIHUOkPx9xpcSoqCYpbjGWcEFRVwo/X6YHlqFi1Dim/TK4hm+SrFUWbTiir/2A6UjxybPI7vw
+uAgvbkU1BEibm9+WjRPv58v/iAymz/tX8eO39cf6brSxSNGMd4525ylaIXwYFT6gx6NZNFTAbOl
DnqRLJIiJnqn02j9JBc4ziGNX2OmekkN/1iMJNdX5k3qtadeN5ZNlv7eb/yPdjWXIcEqdf6jORda
/kGN+eG/+i/c2Ih5u/2xGPOuDafXnzcz7//+HxsZ/TfLZc/iIpYUjJu5z/z7Rkb+5krH4iGyT9Gl
EPPf/EOCaTm/Ic+lPUusiqB+Nqsz/28jI38jKwBFuMJEbgLoFP/JRkZA0P3jSNINAuZ0nV8Duu4M
/DzbApth7VMTEWIxddT48PsuFHbvlZz4v6RtrybtrWkqlBWKzEtsFSZghMAml4YOQwcK0roHEDpd
AXQaFmFWGUtjQKng2v2lI27RlSBFyVIkOoazLq2AxU9X31Q0PEJowpoe3pGC7u2G/CtNWB2fiEm3
qBHPdTdB5YC3Qf7rzNrEQ1AXTk5e+4STOumpyCsfn21lu1vgqgR2pO1OWu102QJvMaSiwJWQ6WhU
YCdIKsC8OMplmmlyHQ5i2AgNRGhnk82Taaci9ORuMloftcu4K+2wOULW3bZJeFn60FmwRWtQQkm6
ykvMtL2GwNAQ6UPW1R0taBwr2ZhMy8KpF1pJzCuO0mpxFGK2PUVNu5n89E3Y7nXve8PWtwdaNJN1
O3jiO4baZB2Q3gNJCYsqYUZmzKpY6Jy2BhsLahJ976zuaxr3zSG0vmgxBt6GLQwGDvQ+pIPadnjX
G0pbFx3FFmKFlhTXTLZbqX8AKzZ3I4yd6vrnwdaKbeWNe5Z/ioF1dd2kIMenRLhLWSWbsq0fh6j8
EvjmuLC56XU5guylbTj29MmbIjzogW6scgEcHp/bWrd6QkabCcQPxu8AtSKc0QvpvOIyMenJh3d+
KTzCId1LzA3NSoWzZ7yOVr2RZBQpoDcFVWHPqTMPbcWaaxVIBPReY09iDmze4pr2sQ3jS2FCldN1
LLpdCzcVVB3sAxeW/hi8kQJFxIlh3ZYSZiYh4EcyxTduaq5D8gRTA4QgcTXmJihYciwzePCMMtwl
ac8DD42rpmnuqzrEHL20Npx4x7X/XNLiXLREKmIfoyFSVR3RffkdxqoXldYkpgYdDi0RH7QE16U/
wvbwUr0+4dNaNIlx1AVGT4J75LYbLKiZDvysOnWPxUCSa+KNVzABdqWFWq3AorOJBwFFqVIBbJnM
Wnf9U9GCEdM9QHiNETn4Ncby4NbizjCLDHydfkVKGgJCS65zGwoevY+OlqtH4hTELz1G0y8yzduU
VfdELGmCncF14Jv5tCKfHWu4ox1mHpvcfYjTZLiRvvM1hX+IraLdjjR7Azq/q7Kh6SPMrFr6UxZv
zBbhz+CYN4RovZTaDXTQcd3U+qPoUu8i1Ps7DXpJXWT9kbIY1vPKvuqzsdnJBlYWt65Y2s96ktXU
6+klZA7OPtlq41J1jdr1+4GUEOAh6FJS4k7rbgg2TZtnl5wOd0YKpoIQOoiwEObAjW+9rBhhZZGm
EcB19SToiaC61Rg5Rk2rJx1cALvSM2HLENmlqflcP33xdDPaYp760k320Yrrbmc1xY0T1d+HtMlm
B7xJ4wxoq9HQfWysQK0rjUdZjReGZmUnRhrJrbV/nOoMMj8M8XgkLG5CCwyQj9wGc+UR3Lb16J2b
nPuqzLXgV34rChHzOAO2ubXdLyaNJJEyYQ5pfDHLUvBQxz6djLLHj6zqdj843ptpc4brrGYPbvMh
svKrVGrjrjGmK+lFULuBFtU6kYBQKKUmF1R/hlIfXouWoERFV9ERvbeWTFn+1IQwVMiOsbJ1VTXo
3ovGQYJuFhvLaJ/SqHgL+JZ94HHc868DrSt57V21tWV6DUUBmbPRvORQuVZMPSYhhJwt3I4JVnly
BYkjGKtbfGTM/jHa1nDIYFdFOxgBj2UMRyXpD5pC6B75ylu741Bv7GFUixbdL8hNCcZoLIgGZm7o
eWxGI6Id/rVvjhFygkvKVaomgiPYTjHCOLNka5HncjVaib5yBsLBW+/Gj51+KZz60iiHQ5j65Ihx
MYBUKkI6jFMYprRd87EnqL6rAP7LRTI4p6pipxi434uIf4fwkSxYZ3p1dQdus1sd4LF1+MEt6ALd
8JR5u2BsgBLgEMNlrg6Z44TXna2dHDZDBEiCk6VRcbD7EPaOCCERJLG3tkitCnCGbiXLIzKoIxyn
hctgWI+47ti4Q/p2yLEy+XIOP2CZayXhF6HLNB5BkNOODWkU2zHDJqslEQZGvRPw4vA0Bx6qwCxM
ioXmNCCpiSuVhDPJBPSBllZyq9e0K9MZGO4XIZXaQVtEpe1+scuvozYeRr+7TN1Mu/Wy/qXSHAlP
CxM/4NjmLs5rf5G56kLCA0LIPAtC64PFxnZLIjypygZVZb+hyGvAnKibZyWHPdMi1j6P9bdOtNvO
6L/N77tgcdl1eGM90wu2cRzi5qIzPhjWfapq6gB+CK457legf61N1OHD9LV8jyMUBVdtOAsvNx9z
DwYAVPlig8uCFuCUJavaVPsox2puXuL8ByKCvHvRphZEJwCJi9rgbUZvtxSxWkETriElhd2zWU1b
Eurb2HkS1QQ8O2p4wAU9ycpUV6MBq3uYL6zWgfiRZL3XJhkz6uTrVPWbzMqmbdDr3+MEgAFV2MZT
PQmuyTrzDExQSgnIrf7Km4yODLv+MciVOOAwhCksqu+ydPpdnwKDDOUPDm030hl3HX9GApXRsGAd
IAoNZ68zLZsBaQnyoIiWOzCAwG+LFf/0LaJQUeUT9JjK9K5y5R/1BKOnYRJS5A/ZDS0HDpgOB3ej
abYFMsf70UJbqE9auXFGZCkO47UdDg0U7EvBjkzhU1/HvW9vWzfdCa3vNsw1NRV1uU9zQrr6cLob
/eELNLyhJLfKJHWPSI/8gk/GvN8LHh4WUdQc6NpEwJ4oppoROa89c8+Kdj71i4WTaIdU9RC8lP5Q
d067bPrwENSwsrQoT1j3QOXZUR9s08Q4TfJS16J5YS8vyjl8VxXiUqXq5I6BXBju0azJ7elrUEmR
k3tMUVDPu9HZtYTpLOx5gQSfAAX5lmNlfyzd8NXQiGDieoOVI3YyBYGrPJgwE+twUlFjCZxXmcHs
64sY3m1rXoUoBg+kXlzYApquGoudHowlnUM84iJcdo65EaIgabMPqlXqw9iFg7qMsmG4hLNIXDQ5
HjYlZCpcmFdnwmnHfO8AWoX12HRMA6hf/Bl7McAynk68i0yxIAcwXfbW9dQM2xoIRhzWxXLEsgjh
B+cg6X0gB5vwtkr0+67T3lrawvtm0iY85wmkqYxQa6urT8UEBLlOAPlq5Y8IRN8t6RJqM06+WGUY
TKwuSG7Y44Xo4yDRVAGvUhBfuvFFYKhgH+Y5W3Gz/xaE0wmu6bfRmSgnDOqp9cjT0uFTxUV/V+NH
3wsYlZ6fPFnFlD2FWndnZVsz2BrzW5oE2kHvxq3t2RrPs/lqSKKQnfRQuPJLqVDKdxFWARSUUSgV
8gqkmunMNIsBeYMCh6/klOuRt4FUqaxCQpMXW8c+5EBZM8t/kDigV73Nd5k2bZgwM3dk0ZLWx1Jp
eS+z0XNliHpAeISMDoTKMgYsTHYCLletwTvcW3ytm6wlgrj4CCi0Zd8m97pPWo1Z8ERHqo7Skls2
oymClLybE99fa7LcloahZ0fXyMQ6pz9Fn9MFwxH6wYUV5hMcdTSGNr7OyalGwLsqWE/MrLdlIW/r
ImmPacsdsmfY/VBJ/9Lsp2OjJ+pGu2pkuofXBHllNNgy5e12kP1NYIwrP3GcI2odFtlUB/46jbs4
Mr/qbBQ7J3tWtvbddZKtTKuCqSh/NbqyPFR1RlBRMh4tb7wog+zNKe12C4v7VPk1ROyhfFWt3W0M
S5Ig1Y73jdTiVQ6btJ/I1GvbCfGjhklVwWXzfZK5S7FmV3IDBeAFHRhg6WJkXYKx7hXRVZEYd0B1
V5aD58HzDU5evRwPE1twRdF1784kl6L1/R0rWuhY3+bjYlvl6LBXasz6G8tJUdpPLScaw6NYZYyX
WtEQ/mKa38pMS65sgz0QcWhGMzmIVAnJhP/fgL6HvBkI40vKMF84QU6MQKc5y1SJRWmgolItF5vs
Aq1wLnzgKI4PC27EA873xyiGSn3R9vGpynVgvFW9ICIKxoAxTAj1poeKYeR3us3BV38MjGSGfKN6
7FmcWg7NC1Ol7npylsJ1ukOH+CUey3KHGOwFMpIAaQAwX3ZvYxXa2OkJo+2zjuNfMK1i+ExsrPg5
3awgsWbeem8iCZ6ClS/XsgZb22bRjwC6loqOsB4vKPjl7GNUQ30+I2pKSciZmFECn2MddfRVMMI5
gSh3oIGWHsZnP0opbYcDkZ3O8NTq/cGZbkTCtEdnVB9cF5CjRgpBsgoNBGZmbhDTmebX4IjSPVzM
o3Tg1RAzcKLx6W1aQe02zezqIhipoTOSw77ueZPw+RVxj9pbMi4EqbUl2OeLprUpGDBRUNyEromW
yGiKa3PQg/2AkNEU9q3Sg6eQkj4QW2dTVMhi86E5AMFne3jnJ4GxlWogdCyJDrbqHSK+FLGiYJuR
kyA0pT1IH4Ncc6zMSsIkoUG+HysGepWoHQHlR1buB99hh9CxonZVDXWBfKhF349EanNzChUSZNFI
yna8sus8Z5osNZ/Fs4q/1lUQoe/cj/K7oUXLCOA5FOhYy/AejcNWyj5YmRpaTHZAA8tddAQAdZ2X
0kLQrD9XaXtfhTXS58BhT9XaPzTFVEI8CXHZdvCseXJZEVqyseVw6IG/ADEApWlf2pkbEAA0LK2O
0jtES5e6M9nZusmQPiZmApE7d17i9LZ2vwN6DSqIgXbdMuOFnDTwFUTrDPQioLV8nwDIX0l8wIuW
mi2H/m7f6g9uZ36r1f9Sd147miPnln2V8wCHQtAFSWBwLn5v0/sbIquykt4zgubpZ7FHc9TdIwPN
1QwgFCQoqzKTPxn8zN5r298FB7sFpGzViuzbySZ7n9q8niHxrDtKI06DcV23w8WvxQ7TO6E/S3SG
Me7CSQbrgQUSl3teSWka7C8A92ovJwcvQTUfpv0qGm3yXmFg+QvZpI4ewPewF+iv6DJOpTa+Jsd8
t6HWKxdLjdmaNP7MexjsQ4dl8gwS6uckis/AqtctjxJRIjzZ9UfuOneVmUJvjTaNa91VNezx2NhZ
XXuelM8PZKD9T4JvOmkcsEtGYwmhlnzgYuuo+pHn8rsnUGOFBURvDBDBxGzOq8gjJi5McJQL+ZP4
oBTN32ve8gnryb7xaDNAJTREfCy1KS9r2517UP7htxlOPyFKfzQDsR2VfII5SWwzytNMxkfqxHqn
BxKfW3QblmGTtxGFcMVvuprfNcO4D4whv40ngHcJR3AiUXdORkzE7hBfMmetcxhJYZk8Bz7KVC8x
RnJR8xdNvNF2HPSXjMiTgXCnqIM+7A5uXG41l7FQ2WaK3F3bKbTEpkD5bVwauGgX5mEVI0f+X/NZ
GwDxHP8u6strQJwmlFgvBe7vWZuUrNqu5KHJpeWy0fqZl369K2x1YX17pysB2K3kTIgCovmcVUYq
7W1jfeVT/TQaVrbL4kXmNzlwBKfNXHUMWqByQXVdlZgk10msngi7KcgvJEmOaZKxRci+Bx/CdCOH
ghG16XEYBIsiH0K/3zwhuexYpulyV9T5XU6EKa/dX3k7AmfvHLLm3Oi27q15VcUQ7GRLAoPLNqpA
BTxQyWa03IZxoewSm6Ry1yqy852HQWOMqg18L0OG5hre6ItyWposNX+64bJvhK3CPGpvdNnKrr1g
X7naOuWBPk0irE+Za+TbOkrPHilAp35wDFT1REV4/UfstNPeS2ZSW20+f89GmTta4Y85DjFr7p25
Vo9twerOHiHilks8dp/l8pAlNnY9gml0aA6wvvGfWIgy4yj6Hnn9sxo6eRl2sE6BhXYAqfi0B047
H2Pe+ZiUE04gzUgJWvVDM4Z3oanCrUew7qpxq2+bt/U+/UGq7Xxi7Ff19kZkKtxkYFRWVgPyEZAr
Fwl/zqzhzqt3b3KyXWJAIZk9cy9LbBj9fCKE3SJV+ZqlxP6WmAOycFi7wn6bR+Czw5jn+NFLj33R
8N0b3sdcyodY+Az41GPJvHXDXMdM5tciZEMLXW7lNMVOeGymq95/CMJmjyNvuFtmQ6t2tN2N5eOZ
KYS+ZiUvn0GQ0oSBGEQtomzAjzw0PG616yN/BHu/KUnT5aBrSfo1SFTJo6fcID+dETxyoUE8xr7P
1JIKPfSTcBNCm6LZbLF1pJZ56A3nPhleYxv5Wl+TExLDNmNxllco+bF3LPeV2WXNps/YFAtbknsA
Id2b4hszl+mlbDymxAQx+Iy11hXks1XlV2cVxOMtsuYISKvjroZ4scLMooJKWxISYHua1SXuABae
eJQtVR56NmBbvQwILWfYEiiOJXQJKWJ919WL1E644Q5zdb8gc9du2D3MdfxkBsnZaiAOJKXhrM2o
KgikTDZI0u9MwiQ5OAf6zLTds0im1InqF+xaP4tYvmIM3+FJdVdYsABQVsWBVcLVaxjeW4nDw66d
a1XsktZ/Y/zDyqB5UABpYNQE66aBxux38TspS9EKyRwh9i2d41Ls+LfUKgkFHZGdg/khTUZVc2mh
KBuaDWG2I9WzRgMf229Zc0+Hey1nO3vyXM0wmHJn0DavS+97HAP44JH/pszwceo8G//HAmzHD1uF
0Mhab1vXo0CT51Nxit0cdMCerlEnrdsZDkJUwVt1dRGdi869CRmK1r1JXFXqfWcTcGIibEA+9SE9
mfFKRtwOomW4ok1NDkX7Vsz+Bzjgzxp0qdZNuxGGfm9UsLOCIgWr7vM6XpDCReSdxlL+qnpXreqW
la0WMXkSybNXz9Rn6oa2nTyTKj4x8QQe7w44vuY+3QAVPs1m021n3sfw8+JiZwsm28PAsjyvwBEQ
zXrSpj+yhlzVhN6so5jUFCPPH7oxR0Wl/Yes8trNoChVBnBbd2rkZ3NmwccJvDWyTmYdv5m9d7Eb
ZwSad7LLc1NBwCoH/2xM9vQmCDXTefrVtL73KDwDflM5DMRRGw9ZFMgNny3jr9Rau0k//GCAppyc
BAc6gjxtLhrSFXzxlllAmWZ7b/BeEt3wT0S8+3yOtHL+SEfwxrDhbgkvQc1uqhcpfKib05jw4uCR
tyPZrquUiZIwMMfQLM63un5p8nrYD1b80qUFt7fXZQ9uFj13Zftj/Baxt2vrPDqI5LkObKgXHgru
2awjemW/2k0ciLBru/s2kLiiBdFUUdCfA6Ve0VYmJ4NmEMRxuiP/0nidkvEcjb27dUjE25UwodZ2
5wzXuuVks10y3DFe4xKcXfLjkFKbBiN0J1LjW+FKVl3JZ4Vrb3DyX3NnMQED73mrQ/TNSfNRAKli
9FVc6s7cJbo+1KJw940Z9tf8xqT73MC91fcheRhb/HnGNY/6tV1xSdIs9NeZPchVyxhrVbNHO4D4
emnJK5nc5oof/RgX1a8sgPRZ59xXQxBiOGtNQefSgbALdHL00pvQ6yP2V4M8lXBw12OSbTH6hYzp
c+fYwSdal5+eGB2U/GRITp9AYocdyZ0/0LRydGljY6YBCdoNZoqsQf7RtqNYYP4HOWDWpMNymNbU
5rJDIh2C2Y1B6mt1CmnF1+QxkYEpmmnt5cyYE9QlO4lMgeFJc4UI+5jHjPk8Cgd7ikcMMO2LU7U/
s7p0MOpW9spNGbA08HNXTUadko31TY1rjRFz9hLm0yN4U6QeKSNGOXAGJWFNukdxXzv6FgT2E1FT
MFrDihazKuuTfVclt44op11tkTGX9NZzlh9arcMNYD9z7dYeHxfv4DK24ZXW4bs2mMQbOizXFRau
LbxoKJ8j7dYz0lVsK8L5As8yrUjsIarNLjcB8K6NKhqTw/1IOFSxb1L7ySLHaF2MYL28GhPOd4ZA
Inabm7IoKo5GN0Lh6/0Y6q90GfwZmmOZTCRPlA+elsz7yxuRUtpYF6vKH1D//NJLmEJfsf9R4btZ
OTDiPFafNqGSQg4LX6t+UgGKBtISSCqy/YvfMz0JIv3SSXfbeOVVvtOAELrahv4vZTJVoFGeygfd
uD+BSFGshzsRjMdATkdPZoc+DsdV2To/7WKb2BLPCCx0igOCCz8T5bxxS09TxYUFYGq7N70w1TbR
1We4gPDbyr8x662DD5vn/Qadxw9zije1SG8qUrBXRTF85/Po8m6/w7V518mZAzXg+LXL7OgbkXkz
eLTLbGe6TMcEo8FIJgfAuAuXX7L3iRUwXF4dfuByGtXzixeeRk38u1lolxE2W++xFhPZeP27rsmD
S3V66kOGa4wqr4ofdC+K9MgC8TgVXkxsUvdOpFl+imkxumEKdoQ8k8HGbojOHsb9ADA6cgZCjaqo
O6D0oYwnpcghC3slmJed29Yvz10WIf/pw2pt2GRr2bqqN14H/0waXneSqYSK5MK+7JqGyBf5GEfV
J1HMZIHYzVPqEZklZ4ecMOK4SRWg/WQsh84tA3TqSG78UJ2rzMFhwxgxTYEXztsgoSCKXYG71c9O
7TQCArfvkbkQ9EMtfmwCRCJSv8/+Ou4l2ry4k4x5Riogmwejcw9o4AesAwgEe5LgqsELKWqIDbfc
gUV9dOOM8wKznrfQGtj0ubbetYLWsyU4qRQOcNvfeImRp05kb5eUClRbzA8OdSVwRca85jv5UMH/
xRzSm9soYukdpP0ptXvE9iQ29LzRhVFm625E+RO246HQpBC4EZkD7YgATk/qjPBh4jDieYJPH50p
BqvVqEprkwt7nQ7c4VnN/jOMQ8KZUutZjRWbg4x4tHCIsCXSQDakxSW+lV3gcLBfyEb+LkvXZujZ
2PjZtqCvpoupBPvrOV3rqIpuAsWpP1oGzM/iMRHkTLWSHh8yJIYw6YebxAVF7JbV1i7ZkbK29w7c
FAc7B2OdgdUODSs6kbjqUGUfnKkwd4u4wFtCFs2qCVedal7yyUNt2z/NhqcQKcc/ktem6Nmy2j4M
0nEkIETQcxN24Fgsh7w6KVYBtl0XDOnMORWijWTl29UnZBHyyzS+s0oQq9EmpANOX2Qdv7IvyNgB
zR+q86OtZ0u1mup9DKMEdu68i80K7zRMCKL49raCHm71EOLhFm+TJGo+ZEo5qHJ4HYEevqbiu2qy
XzIfn01e6rOjcTGGnzX1BSkkwUY2kgZXpTvKTTD8unsQIReaiPmUsMDspZD1pzsXxcnuil9SAs9T
6Aot7K6b2LBnfh9+G5Asz0Q/ML5OmcImzStjGbpcO3ppRfmSud6TkXkcIZkJ/wdKgdfaMTUkIYYp
k6cVUpUIjJbBC73FBZ9HxW1p9XxmvL5C0/4B1fKUZfJX4MyYb3tnY8SdfyBKm9EPQXfKMTbOMu6f
uG7lmBPRSconXcsmyPB4DqMjDng/WbYSWUDiCa0lw87eB2jTaItbcJZPbrZku87gpk0jWU1RlBwY
QW2deGQv0hTYlAgVJM9gX02syxvsDw6BwivRkO9TwauibPYPXPQPbfOIGqnJdjZgLeqwhB+6lAxb
tAq29TWw0j+lcNz7cfo2guZHxcSW1CIqXx3B7h6WeJdE/Soq6wO7FrFNy8w1cEqWgwuMAUmvX/9Q
ZXjPoOhqhKQVTHXHrI7Ffx0yVMObvZrVGpkcfCARsaALADvSJK24qwgMlnC1i3rcFF7yM/JywR62
jJgsp6tYlPnltz+ou1CyaRI+R1c4jJIKRruq7c5pH/+yFurP3CK4dUPCLfpEfVhudDQtpKNJYG2s
xPxFUHC+E2Hpkq7EFzqalZ8xmGRV9GxlxcAcnT0ZOWwz65o5s47hR0KxfGnI8Nm24SfVzGrySQuI
KvdTKBtpdfgYV07Fa26kMoluapvnNRnhvWUvaW9xfkzqvZHebtbMl/T0orxCrXN/eCwtJ73v+MDp
fu56MjUehrq6CYuEfKe8MXa57T84Gutdb+FGyydOY5LqfvjSxaI6tBHz1wbvcDOQgjLMGrM3S0xV
ejcuZuwz5HRrlTECqDKZ3FkR02ntEu4TOBXkaB/JQ9tkZ8vIXlEVpaex6dS2ljPLeY9mLJiXMEnH
Y07UBvNGtET/0ncftJvf9/PMsFPaX4OSTEyLiFjTId2xo2bAPl6rCYv5NHLQERrQws/kkOeqkeTG
ZZheTV5Fq3DOIqAURNnYIypcxaEcuK+ZV/AyccRjbsPks6ixjk3H4MPVu9Qtp03OPoksRwn5wWwt
xifRAWpmSgZC8WqM9xXzYh2KdhMX0xf07nKdg6+tTGoX1RQ/MbbeNEZzFW2sSNpCespi5k6XCcxo
IgQI9gLpPTHeMZWLYjq55SHPP1pSOzu/Cnd1DlPcLvtVbYtt0Rr6WGlmMdyjPNFicA6hij7TpDXW
jvXQFDZAXSfpGExrzL+1E+KmbA9SNPrVXVb5YH3Z+kUmVfCYnaemhpHe3NGefjdVnOyDxAlJFogZ
UcGp5nyIX/2uJ9UXW1Ux4mxO0pA0T8RaXrrvS840Pr8XDU5goxDZAT0ZfxQ2TePg5R9o4Gw0utVz
P97ABsQA3oAQVw6Mqd4vP1U/CRrL6XOGTHNJQ7xjtahX2PNq8GSnxCIWfewYGK+Npa03yT7x9PDB
SiXbqR5ddRnMV4t3qrDGGRE0K9M4VPEqRBmc1o61S3rxAhPr19j2DvDawNoOGy8N+N0MNFmFqdhE
F84R9E987ar53SkwwavQG04atfsB0b+x0frJWSbISXkxEI5Az59YT/WcIFmDmZ7vHnUVB13Ltixk
zOAxn86Dc2XGyQdNGgNe9yONcA/MvVQ73A+NyNHzxOkt+bzk9Wr327XMK6EpqIza/DJ7JT2aK846
uXFSlL2CoRCIj3zTmP19F2g+33w6qLBHu7Ws0f+zcgviEgLWS32DLMdwgq+SZaethkfWu+ic5Guc
+WjUoWLwe1Vrm2Aez35Kg/IyRzPTc83NPi4L1Kx9NxrkFv+pvHROZ8k8KJKoOMacNph+ltucuF3K
v3Rglm6I6F0xwnEHlkoEX/zoRPpYoE63fEA+gc9naScFgmzs2C4domKrDjYFAgcCKgbC471FSg3x
BO8iQ+39m/z131IBP1UF//m/kwD/QSj8/xG21WNcaTvoeP+xVvj6mX9On//B7ifJu+wz+fyPfZt8
fv1BPvzf/8zfvFCYmiDouui9YfjiAP3fXijUwNIxAwniy3ZQdfxNQmz/BcW3a3mByywfncjvJMT2
X5D88i96vhW4fuA7/46E+I8GSC9AeIANC/mwRMJqmeJP+uEpyNrcItv1WTKhdRtxLhy5qTu5qYTa
8Jd3WVHv02r6FxQ4Ns9/FC7/9o2DwCRfltAEONl/cuDKwGSi2dMJIDAY4mHdEnLvT+0OuMMuCbKt
kRPjIEy68gFxmkFYdJl3G6ihKHM0R1rV0ZQVtrt2AnfPCnfDyuDkjJLwuuIjnWnfQBGUln5IW7El
U2Azhv1asXWrgWmj2doM1Q+yNfYk/a1l5N4XefZUoaWDTCWb4rK8cbtCPpFqdCXv62IwKhc2WtWx
OspSbkTAgR3hyEnlO4mFH17y4DrBk+gFq9dGtKswGADGpJeYtEDR5TcByd+Tk3zqmMAoqzJ/gh+6
1a3/FBWgOcgVSaL+3HbOquMLGa5vHPwTZfEq9V3BYjXmzJ6IFpxglsp2fNCSNVCJo3Sdtv7NkHtP
NVk9vMP3yzfsyFXTA+7/zhiOWevfDguVmnF2vOmQHjoQew28tEV68ShAjSX5CZfmqIxTihO5t6Sz
HRGxBbZYlyL8WdSsa8sIHfE4H8uhPJRG+iVKr1+bnrgL8+4Wl4298Yb6LQhDAv2yjxwrVO+iyO4Y
s+XjixhZ6M16643mswBOB9XAq036Jpu3b+/IG7fwz3V7SUjDLNsMACVzEQBoqwRyA1C5cjzWOJWJ
Y7kscmkJLCcPbwhfhDjCRkv9S3v0YsH4vUWDe9sSHuRlF0OWtII/oQYaVhpqNI32mSJ6zS6bSLVz
TPpc0EwQHOmXhuxbjltbDrdWmjxpGZ0JT946CA6IsbpZVpEWu/gyAwHYe7ukMU5kIL3OSfcWcT14
Z216pDALPx1SzaZkZdpFv2JyjNzEOXiFdZ8i+3UYqSdhcJwaBDSEJN/E3lF1w2WuXf7rj6LDWhdz
g6WEgXXDaSJ+h1E8Pl8W9QA+mhKU/kBnNNJZzDxMUCEw8OvbriHlqLdwuKsHQbz7OrLdi+Hb25bO
tk2auzyGZ57jh465E+P8w4ObkuUuJQv2pKLsd3FeHQbiHQrl4najfVVT/Z677Qkjwo1nuYee5Us+
p4dAFneF5V3SnF2JPd7WTfMYROEmp6RiY3Q361vCaw+UGM+6jVDv5uspLEghnLZj7NxkbCNRPV91
9NPxuPeL4i6iC8CtSa1AFW2G29rsd3ZOcGKpTjwNl3gOT7875P+eYcf8e7cDZQ5nNIYOxl5/uh10
1rZFOcjuuRXBUy2DJzaLWy/a9lO9nVT7Npv5V6U5yszxNhndbd2n134AjdRWD6HeVzRfoTveplOz
b5v0kvjBVlTsxFkbWGjjiIdYDWV9J0PjCd0ikXrepZ4BwdlcflFufKwWhjme26Y5uiNpwB7qz7FE
zaDXvYcuvVF7Do1tyOndhRxNtrMvecJTbzqH8Ufm39ay2lPOnmA4b+w2/YE9chRn1VWHcVRvgkTJ
phxeWj/d1Irei3yeKim2CBE2Wd/vgqnaM8LfWSxnJ2Ht6AzWDS4tWNR8HPUd4KpDOg3XJNPrsZYX
VK886tWx6smpBoIW2fqWVfMmZRleeCPm7Hmb5ubaj+9Sc0DIau3Jg0M2aRZIOeHBKu7TKriJmxdH
6ttwoKTMvgIf5bOLQHn0VsL/2aIBsy3jxGdzUl1N1oRxxZ2Yxggzeuxltc2rKzTu/vm9sBQE/8fJ
QGaMafK+xElmLW+237ncsYgV0mVA9yyj/FDJN9VzXEXuPsKi0jnlElSzs21wOsROwltdxx0uRy8E
TBiglaz3vaE2xsh1Xe4g2DmWmx0ZK609TbbxaTQQvqE2Wp6vesaNZre71qFVYbLiBUuh+6qj+5pU
zLFSr51fHi3bfm7C5OfygFkcBhh/dy37zXAKjsoDRGe/oqVe/fOr8GcH23I8EkvqQaeHJC8pQv5w
ERw0CUyL5/6Zjvh5OQ9tvvNgETLUYmYlEudfHch/9xs6LrYqj32J9xtX53dXXRst2cwD9YJT9Se3
IE135W1sbNZedO4b95nW4zxp99JCoB95J4zZazC0O6ncG1Ozk/ZIbfwXl+DPJYztchL4DgFLJpML
2/8Tr8RmHOnZgx6eB0mzkjZHIwB6zeFD9X9oSgnwkczqmpoqd/YtVojUckkLfRxIrgTxtSt4FGd+
1N54JZtsnfrJ1jeCcxlue7KSo+iLU4AptHep4uZtLMs7cuvZ7KXs68pjFairpas7RNi8SPxt4rav
zhydmetD6bOenbTlzbyWfaHxN6nXQqWYEIJT7BbrNrcvbSN3URp9FUWz1+CP/EldRe7CNVunLvpI
KhNLjrddyrekHMwztSXpgsDKxU8TYegKSprvEcImvvgXk68lJ61+jwqG0HwRcnfeNpbxhPqGrPT4
XDNz/xf3xHKP/f4VbVMWO+Rl2pAGTJL4lgf1d7dEbYZOEsdcf2nYB6Ame5vksN8+43+rFfqHVsc/
9Dn/8Kv+HzREelZA6fZPTZFPSVG1/3HbJuAfPvPfuyP/+y//tb2xvL/YDsgGz0cf70uPN+df2xvL
+YuwaJ7t5SP6XzyHvzokDZ8oiiU9BuOkJ1zh+TRFf7VIGgGWSyEWy2VAU2RJvLr/9T+41tEvysJ8
wpTc/el//8Fr+xvL5W+3iQ+bQXoOpAfJv0Ua2p+hTdhxSpxCTX6OAA6cglK5+1QaNPeJ8VC61LD5
pF89nyVS34iJtSILmArnPR6AdHaauzn9dNFv1lOa3A6xAS19qH+hJWA+0Mhywbd0m1adbKqjEe2A
l6XF2QDEt46ZtobLi9wbIqhY8SPP7rgmZd1cZ7oH9jY8zLqWt1OY/hjiN7jgwXqRlwkXGJ3ymK13
Gj6aCiISlqvyJNWRxBdEMZWKt0lIAppG9LFibLbGKGk/g7NriHPe21Z0nPDBk+giF/tfdeqiNlwL
wTzcR5hS6XG+dob52DPbZbWRPxgKrKPCCbRxHcYli/G+iYkGHpRwcJYl7cGY/DsRduj/G3YXTpq8
4Kr9BmLn73GUn0cHmhBxO+WpzhBLZ1yZRVTDQkW/1nn2aXAlj3pqj31+l7VFvFNOikmQcMet35uf
/gS1otz32c8aPKwprPDenZzbKESUJqwy2XG51qPWamOSatugizr6aMoQpQA3tRJ01rY8dLTeqI4r
VIQBHss4Fg35thBca987Z8pAsjBkzRVu8TMwnmY3mqAXhfvaUDBt8ceiTvHGbarf/8Vr4u/dgDxv
NNgCG4MLDeWP51RFLzNrv67PRpg2O5Wx4q810OJkbgEg53o+TXNF0Hzd47LJR2zwzQumI86zJHie
42nALJLcZE0CoL2FSdg5vYsQM4rYGkc/zX54KlEbE9XWCiS3uCn0zHnui3utyu+klt2qTtlydQwi
VnVRrPsoYVBetfGrAT5eLktS82ky++loFfE+79nFReU2MA3xOLEKmCitud0F5kH5DBPf2hsj+02y
uBCzkvPNIqNiM64IoGaP9haXCEcCwKeejNOtz2yMpVdjrQvZBHsCcmH39ml8KEd25tyb82GKcexQ
/DJgND5cbtTOAszQpAGaJpUX+JVUdj+3DVusvjzkFNaGIBi4lPzOMrRfFQanM05cQaVZx0sHg6kE
4xmjFdY/8pB7k7HGNisOAV5fczKNO1swCzCUhT6QwldKhvOzw/LHpHsfehKACQaEGuGIfCcnmmAx
Jj/HsoL5LGV5SwjnpetaB6KlpTdluESvGWYGC8J9aRPxMIvRup9J6DI5Rg4FWrBz5jLBnFyA0DYa
z/XM0OcpyvGalWYPZpjp9zFDkUvI+vfchRb4Y4d8cg1d1kQB4JnNdGdjfjsqB6BzNzKWjYNr3jWw
PvL5jEMWh5iJvClFbnaJlz+ayvxVLbHaNGzXWnXdxdOTeFAYjtM203xCaPCD0mMZX8XI6oCc1xAg
EdBF85SAgXA/Qju5mq0az76cH0XL3YNgwzrNrXHwA8iqkgD742j8hsC1HGQrCOQi1W749uGPbJ5Z
0w75mzWodYBrElKdady38WgQCnlpC1SanVzuWAIH1ipdwo13LbxKUpJf+sDDD9SQcpcDEuVvnyLJ
vSfH/pIG9ohIg78zG3Knoyl9YuWebYQEsBM1gCVVcTNki+FjxJmourG6F60RbpjM3Mqo9dkjWDUB
5YQlk65IyvRIKLuTZtMuHZv14AXpwen8cFea/sUwtH07zM0WcZQFdzp8nhAWwc5kTe42wLAjy9Q7
f+Yocj3shbFRzMdFwCLbsjnOJE1cMAMQKpiwBWVBVz4WmilKin75EuaEo2a5GDdh7yDi8oriJRmS
XeM2Pj5VVcMKiwGTQXU5mb7/4dlkGJbwUbBwDs1WjiiZkSw6JNRjo2s9vbcyG1RJXVTrXLkXgosE
WkAefGTTWG1DuWPelhxcTBek4OAOHFzn1DYMqrPZ6i8mT+paSJaW85ziD2g9ayUVk22EI84D95S9
y42mXg1dJPZRRJGPgfRRhf4HGVchTPXR2i5+AqiyoUsk4LJIWBTuyx8Bm+ZqsCRMaxRMy0CqQSd3
BnH/TBS0vrghUa5u3m77Ap8tacHpWTQbA/cc4uv2Hrj3zvbK9sjl/tlkjNzTWngHnSEoiln0IBqM
GJapju2vYkmUAcA5Jna37KJxeoUsrnyHY1S75EJnMwOLmsjBfVz0B589okNI6b6Px2/20Dfsfgfa
OWfXVr25aZETom/rh1vXRH9aLG+0zIvB8utgm/uIoZQVseoy61OORAu6PR9NAv5hyxXmMQ6IjQ6Q
uM71jLibq+ALY7ix3Aev9P1V47wSwZxfYaoUO5i3P7pEIvXpyotZakV9YH9Osuhv7AdfldklXCyA
dsSD3HXHmoXhljY1O5bpU52+Ng02wjDo3XtvNvq1nJjudLPganvZI8fNdPYTbycrjKZeV3wQ89sd
E9Hc92RknxcEiuLl3M7da+44dwU7jM1sdvj6jIFSIJ6ec+jCcedMV6FjvM8GdYjy26cgycSpLHA7
6CXgMXFsAinb9Bp69gf0tVtIV8hZ/OFNLH5idy9NFp6IrdCMWeVxtCy9TaOgROZs5Jz5i9sq5hUx
WyN3Bggbk6zx1TS5HY403DOREV214KPmAfRdBwo92cznWCOeFK3e697KCT6cmXVawWNmRcEK7abY
xZm55cQOT6l470nIWBsuYl/MAcW5yXgXJBU9e2MDue9tfysDWFZDMPXrjG0poiYbCftsfil63nUH
DWGjulnt6ixi4FLFxQo7gF5jQMUu273VVX/JyOGe6L3hVqBD4MbUaw/lrB1lV2PwHoZkYPQSe8Vq
SvE7Bml4q/JdlnJj1663rvHZ7YwOegZhtaxS7WwDj6DEdV442yjpy31UKrmukBe3NWtxVbUWbpn5
nQIGujHlLD8Hpk5tvfJCnE+Q6bOVxf4PqUKRrGzTsjji3v1cyVMv7afYco1ti6ePcTRzXqd9w58D
mpFUGMaSxCiqdB+SZrkpB2jZs72IhZj1jCz+Ew66I8bE5ylDeVxKhE7wR27BoebXugTmm5YENBuJ
udVllq2xvJbdcLBLPKcyznbo0y9YBpujF6oaRTIa9kBHi+0e5jlYM3WmrTY2rUmdl4V9tRZ5J8Ha
Q9DtohFSseiTM2JV9rKqIGs5jcITk0yLWlYxXSR2mQWcj651caMjWwz3Y0N2emOyyus9QBpF1egL
ox5CIpRF2AUkcKAklJk2a7ayHsmVgAdpDVS4rX0zcBqs7Cl0rp1H9UKobXuUusLVmAQPWFjg91t3
QWNlW7fvLI4s57F2ySZu9L6k2txUMXWPGe5kHN82xXTFdPcMiW4lVLkW9q8yyO5zBTPKlI9iaq4u
QgOcOx4TOJckXqdVmNHlgQh4dyXFoPZ1m2A9xObQqR6TbDSd2LWSqI41oNa53vECusgUkVNWyPMc
quuoAam5QcwVMO9EaXwZs3PFtdswx5YY/JSiL2RqMFgmCizGTccMYnQdU+nhO30EIT2j6Qp5fExi
PDLMp0kefpUlirFC9as5NMsLfPJeIh6I4nsj+bQdjJ469r7MwUJbmCKAnME0CDD5XffWD9VRFJm5
Wmw+Lt5b4vYUnrpmhSIWy0iUMA6XFn6ZYkldKMdT5GtcvRPJrqOBZkuxccVsEFwc9zhElXVsm7pY
6f9J3nkt2W1safpV+gWggDe38NiuPKvIG0SxSMJ7j6efD5TURzrdOh2aiZg4MRMMSsXaDjuRuXLl
Wr/ZB3ghMHzWCvzlvp2qwasUZ8LPSiZrTneLU9OKMIS6QlyZLQgdoOhRpYC/V+HqG6f1RamF3R3y
F0PeOPRUGfpuSeJzKrupEp0ycFhG60OOqZEHL1EwRxrlXGYUzZNLlNeYgo/WE4fOFwkbXqf1hM74
CWkDWwQAHSGXUyMATa03YoghjUEsknTnCTobOeIAKK/iLbXIGc6eFmApXO3TTglksoMkY9CbARX+
mVEAjRWTrI60QNJv1YIyiyAii9dVwkelJRfmW9ZJRNFBj+pe/hTL7eGADUAszryird6FTPE0yfLk
GoD9NnW1t2iQ0ZIEzEanOuCmP5Y1jcqm+IEJ14DN2/5dzBUw1q6aoF8BGZVykzSrBEh3KXjANCwi
MPinf32KOjST/lDs4RSPJiGFAkXCclYV/0ujchcRIui1DkR8nj/lZmigvJyt9NK0tqToN30pZgT3
t45QNiQYBT8riSr66yFEWB9JwDDam4SuUAV03O4dBQpRlnIWXjkeJS3byd8vHP3/2EO32GPkQ+b+
r3voT9/r4p3z9pA2Y/PHytJ/vvb3ypL6y7G4KR4Zv0uF/l5ZUn75WQPWVVmjdnSU4H+rLMnocsmI
fFiixiO6dNSJfyss8RB2cmAnZJS5QLbrf6txTpf6TzPyVyV3lEiNf5KS0/ZFNTJY79c8ys7dabih
kB/SV8YBxzav8un4p3ozbyxsNO79wTHC7SQ99SzDu/ghu81+7NXX7XULYw9PaC+/W4LsJDvAg0/5
pXgvI0zBIf+j0NVG6Oeecy9xV5+joB87wHNd3dNPc1R4KOA4Ez+vrhy0bvEYn2SvC9Zz6mwOvOXz
4GHH7CGI7qaREG4O0hRhFvYR0j++GKinLiiC3N08MK6hfmqfkpPiSm5xGwIqYNNVctuIg5JPofqW
3EAcSr7ijiGAyeth3pDZ5qW4GmF3k0+crILutl1TV49Udz+VtyyaQ9iFIa0PnwQgnE7mqXmI74Vb
+VScrFtzrcLuNIaYvTgAqiI6kJ5w1QIALpG52IZhV9f0Dhw4nD3Qy8ULvBfMiEBInXC69Aov520V
f7C/R97gxv4z+DcHNpubebIX/wCFzzPaUP95GaonhbyD2wVIP4bA66LB92hcX5CbCZoAsIEz8M2m
gDzUX3xObp4S9GfSgAD81+f+jNGBT7HBVU7FxfAW3wiKSAqW+zpE0ypYHquH1N8D64Hj5BCRJz9Q
y3CKgCoeR7wATVOnDjZ3djKH2sQpPeUnDjQ/pFNxX3yTP6wvY9hwHZQR7enZSZzFRVbGmT3tNFwg
adzRsfdjG02FABELn2NmOF2Mh/huu2xu54o+cESH9NDV7/JH8VJ92z+BIzyEDkgED1iq099EF22Z
m3KzrkNUPLUvtddFMGz80dEiw614k+w+PXOGDPNAi3IPwKwHvvWqXjW3DGKsVyYXHGz2ZNyjEcmn
QXEPFKcgx7ivTwCZ3DzIXPFVDduTfF5e0YB2MS/hYjnMfmT8vLliqD5WZyWaKMQQjB3zpj6ShgRq
EKOTWXod60Tkd9+mM/vmffb1wNthq/JgRFsALk8/qYHgZ3fFU37NL5A2L/q1OZuP+dVgBfSXPEpP
9Uk9D+c/hKffSsp/LCErP5f0P0rI/1jq/9RhQLhBbvSmk66bc2QxrMLRbV0qVOFkG3bLNfTujx/I
c/oGq7KM2mh3VQ+hCmd0hWdcHGwSj/f0HkUtR7QFF4KxB8DZKexPmZv5k43ukYMVEAbdIYfNiBXm
F6EUGqOdf2Se4TGLnNTtHMlVfMPnKM/9Vpjl41lNTlUAppY/o505UIICWNkP2hnbJw/b4iAJsiD7
XnV2aZw0qL/f96/VyxyOZ5w2XhCtWsMs2O7akKakUzTOfH4UHKSHPqluz+/GMP6c+npUnskBndht
XszPyVWOpFuSXUzm0lW/Y0JGSSQ/74+cZ73Bn0/GtTLCJJpPyaU877fYh89wpwUKbSqeDTrSyW3p
CtveQRbDW4/14CMOY0PUtX9Mdum8fy7tj5qosLAWNpt2mSeeRlexv/3Ief3isiZ5buxgjelsduXy
Tt4QaaflkodzAFX+at66cPRXV/Nn/LdsyV08EMxO5teqvYUW81E4J6/MOLd13kHwRZmzOyDJubhv
xPCLGnBTrsIZhJ8/u5OHS5c3na17xG35V3Hb/dE3PWC+hl0GGMMy9eRAczGxdLFt9tAScpDYjYS7
7XR8bnndviYUnmxUhhM+MvcQ9fRYAlEXNh41xBD5ELewoUG6/Y2jqEvTzoPv58D0PBcesqA2hAJ/
sSHs+VswsdUMHicXe7J/JOwI4Ey8zl7dOtJc/GlT24pyntWF4mMX5rhGGZ8Tt2f6ZW897w5vJhLY
geBbcHWNh4+VGz+CKrEVm8puSE3XTU/tS+L+TykcadqfO3b/WEdHJ/UPnbrFyAq6RKZ4pW513dnK
8FAK0KxzuxDan8A96d3d713T4RswlJNjXFBhCQA4MDgLvxXcJzyP/MnT+DFjND51tuZvXmV/A9bu
TDbKGU4czIyk4bZBeQLneUakiCU3+8eSpabrru4XdNGC2WdrtpHT8imvsSsOXu/DLjqmzbFJ8oCb
eFwhm+vMq/WAwmRknmICVe+DQyNcIUNji1+mE30I3hCOHHNMdKobyGh+SgmanTfwZ/J6yqfB5OEA
7Ry/Yga9H/N5CBH859/YM0XFo8obdXgTWkwJmY+BKe+sfNnjzTtPinImy+j++kVyEgVORQSD1DVd
pAKYlXnEq654RTiG3X2a+HYy0weZT75ycWPQ2MQVn+jFN2dt+M17/sz7M64c85zY0z0xGP2d8ZRc
aF/80R2yihPvx3Azp4T78gWRY6/jkrYf3BandVmAX4EjJ09xYqcvw5muhqsGu4tflkMPydGjivsM
EZzYufo1t9Nimlo+ojKSqxL4aB1xb7djoruiN7sbC2dzBO7M8dgxZqDSuZmJn7B3gJJjY9SYyIuN
XDarkUUXgbbyj6nceEhds9gbPqTmO1QIl14kG4kXN46Or3OkSqM/nSHc+7yID4oDBohnCPYx9UAz
MXh1tL+ZV4BUDMfAVZvce/KJIA7aSxoNp+6YqK4eCHfHnTbcLayJAQYTGMHAoPR65wknX77DxoSr
nR8wFWyLy02JCgVr9hgLtLW4aA7ZPwd55OIL/qJ0xsahQKzjciBphXR9zmOAAlE4sitnLup7oXAm
Bp2F+yUcwo15fHyWSpZ3rBGAL176c2JKbBWQy7lBSIbqjgAKnKlBXkT97+eUqC/EprA8ZjLRRWSK
pQSP2OuDkSEm73BaNixIy2/7Wxoh+0CZNSBchTDdQWOx1RvMbzUAR10y80R25e4rThNR74Pj4Tdp
sIQCq/iYqdnNDOTT7KMs74exs5ytaAjR0GI5jDwF/05bIQLPHu6mbkqqS4h2hDCNxg+VMGxdjlhV
BtCWmDLHtFwY2sytGVFE3fkIg1klM5abx4gGLKkH8wUNohsxjXtdudK1co/xRoCNaVeEpL8u72YX
LlJVRL3YIUfye66jDhBvsDFq4zkb3x8iOTNg4b4sNyg1xBKTSUn1OJpYCQg0spA3Z2ajYF2QRouB
edU+dJav+LAFYDKIu5vbvgtBQ1hreA0gik/MALJ+sHcEnoUYbDKl8aHjk1H992XuVBmRvzqkbWHs
1m7rW3xPDNEIBKZnuY1LMueUDPLoM7CueEJKn4UOkeTn4paIWMfOc6zWzZGOMASMM2ClOgr5Z8tX
x1TzMmA/yD6SMqZo6dqxiyaBJ/l41C287Oeux6XMl5TcAo0zW7KLx/RbczuGujtpXGjJMBA9ebz1
LFJyM8ifY1Ls9g42LIkKgjrEpy7Yz7t+re+qh+37Gh6Jwkhmk5Gu9CGRg6UeByiWBtYN/vF85lTi
lazj4pqcSswNfJxh3OaESsipOCUnRIS3C/7v6R3wxutwHb6jfGZvvhXQnnJIgnC3eyl9jlQh1+Ij
uehgcOYzwezUXYLOQUrmyqnIRnSBLKkJWj8LdzIoklvyHKhrdmYDkSErOtIugfNJ56THH3+0xW+C
k3BmsKjoHHlL63GD/O2KAMBFd3IfvpkHNTOgq+2uYQuLlbeXPYyuvThSYse6taECebMjZS8cOtNn
RAueAfqiznQTn4yXTn+h3KRfSMS8FICQTfuTowR1c8XhFGBnDAuUBk9/ngkm0XiOo+aF8WWiqK58
hyBwUJ/l+0VAJtTOXtRIJoNTvqjfzGf1PgsYHp6bPyVcjv45+4554lm/r4LEK9GhsDOqdtA0neRB
8KgIh1XAFkmaeeShEgU6LwkQ4ud7op7oJPyaXjM/w41wJje2P8awIJPSAn5hd85g35Obvtdordkj
yOlLhlwD55rJV4LFbz3SvBC/EbULYUdkkfUF3d6Ul73JT7HoaswTfmieeTI533F7kbyBZeVo+Awz
k03GsImOc5j1875ZvCEN0Hd1PdNGvuJq5ArDJQ4H17STZwUFiyiDNRmkPrxvN/8sMR8+kF2w44/F
RSXDewegTVDobdM2WYlco+GgFGzrts7sGtyWuQtZw97cIw0Fd2mrP7NGEJF8BODFCgtWzlwcL0XX
CmQfF1Z+uyHmMf5ATMkbobA2NpX15Fn+qCKarF562zV//bH5vRfzcUd2CyEOIpzX8Qkl7y+zbE0+
iauwLbB9Ieq9vu5j2M5lQHoDUmkn38rH8rYlgeo3bG5HWkcSRFhDVNhpQw6iV8NjthPWEz/3KhdY
IZ8l+hLPaYkN7DncOOau844uARstF+8ciwZFBf4eN4Dejn8k28fk3k+78/IjD4589hiu4wgy2hyh
+ZCNLRrmzStVe95yPuFWaaMfw55HGu3wfwKQzEDnBCSycw4CMr9DkJQho+HC7oKSkd2QSR9ZnXDO
HTY1DqNAjtEwYk9FBe74Hgw6x9Cg9kYudnJ3LqR1YoL8kQ7iHEyqC/rA754bgr8VlcEa9Fz+7mHu
xTPZfp31TuMLqCFl1Kh47iLGi01p8YZPu4+UG0HZZO/NvTkwQzQcbTbS4Ki/jEF6hGHvGGWOAARl
0oLLDG/tx0DGKPgoC3q5h6QhGT9gf3fkgkmk/DQST9ktj44cm05L5ss2JxDVXfkyWNJ77XeO2uww
x3FRIKv418dYcJl/UbE60vI/pN/YhGYVYiHSlSSVTPPQgqCwxL7ufSNP8ehIb+whteJwAOAGGGRW
KMFRC6JyREwriICqY7HV0WsiUdndJCzvj3xrjaRjXwhSAhz1KWpJZKb2fhe/wH++9hfrro/Qu4mW
QKLCYZGxIsroSiTVy0mjZjR8Kp/R7A7HKCbfWxydiA1b4yjUhNVpuJb+fMasmb/4LB+bxnU869ER
ESfffMI1gW0r9efX9XW17w02oSoYXnYbtcRr/jR8P7YB6fnY3yqKN3RlQslu2AKGBzQY7Y+ZxY1l
y89QhSEJf8QjzrPbAXoiOqAqDxWDh6GcEILhvjm5e2ipk2ce+4rp9mcUQ33JNU/6D4nEl/qRi7bj
ETdrBo/CEkW6Y0tBleeykKLy+Q6VE2fz6ZJwzkBynlPNsSmtrLfFJUzwnCNtjx9W/8huNAoNZM22
/Gl3j9zgKN/JXusPBLJjINhLAyHQ/cbdf34dWGwkhR1hijsysI2o7M5NtJ9q5WHQWe52QykLIgZr
Fg0YrHOpIOR1MFEggvryxFcnDMC58+ZPwgM9GOIBNIdTxlEf9f1gDtmYg414ifZIkHPOyvycXAnt
KvKf3j/ySNSayBCPHJvTAt9B4WSvjXfWfXsVX/OHCo9QkVQvvy4s7yOI4AGXOE5FEtY6NDozpmDv
HnMSYQu356h13s6J/5KTKYKBs6EiECPKh1V30lN/BJDwONpyuGbNogfEEZAA4y13R4o4kf8cKZ7i
dSLCTzadeg/LROdIDFcGborYWokloF+4dCICaRmVHJK6VrkchxIgQYTUI3IRxy7xR3lL7hd3JSYd
JQekmIhUJfnsv16ttOr/YrUev//Daq2KVivK1DSu8XfpTj2hSUoZ4sj3XoAWPem0cq+09twjkTUJ
jUdqKfn1PQ4rVJnHz1qUPWn3zZmq2sP+UV74/Q8YGb4Sssd75gm3Uz+9i6kfH9lDfI981tN8bs9S
oJz2Hw31TWRYnd2TqXJufhbpJIbjhQM0aQxH4wi8S8Ahzu/D7a4k19Dv+7PxAoaNtHSI2DS94tQw
RbJLdRk4Yl4/szkS+l3xRsOXeeXRq4/ke/nzeKou7EIktDJ7GZATipwdpQmgfJH1gBrg8oFcQxd1
vnruztZdGRHfieKUz6m8KXfybTijpktSfRzw88AKf96CvwX+/T/p4fwbIn/BwoKhp5Px1+2Zx+bj
ffiPb9//45K91x/N1I9/7tH89ga/9WgU6ReTppxlqTD5fvqZ/I7+PR6B3CiLQLRpuKhsOr/1aBTj
Fzg0aFhLGPIcxEe4f7/1aI6HFK4R5Iwo/zRI+XvY3z8tIcNUUFUxgf6aogH9EsWpPy8lHOD2RtDK
5iGpfuTqyyqi4lEgG2sQ9JCib/rEOXSADdQ9Uqocddz/DzQJ6c+L+L9eATjnPy7mNB4LBX2Z5gHl
eehQiMxgJt3AslmuG+xpUCzdA6IHlT46o45wj/Dt/+4c/hPG/TUrsvb7t+z9n3nB/4YzHdYsYDWL
WffXU/38DnQ5K/44v//xsl8nuGH+YkCr1kRZVSloIo35O7ydR8CUiyr4dXChmqqzqn6f4DITXFcM
C9YvwiGWTDP79wl+rBcd3i6sQpGJaZl/b4L/mRbza0VVZf390yYRG7mxNCirBkm5XJFR4mwqgDJK
5/Iryp1BIlPmBEPQzSC8MyPKJFRc9OoklUKUmine3vOYnhJ4qKFRylRTzKJAI0iqg70cbHmp5PNa
grHkB08Z6jddQdsyNS+G1AdFJzyvcl9dJRPOvFHcLUIN3XbhJK9uDgIYspZ+W3V0YzRj4nfDS5HX
H8grRIkl5e6a5s2FgUMEeriMeZ/bldkfTls5xaW08xPFOOcTqqg7DpPYTui5K7JuJGtDyagsPQuq
PlTJ4bvQt4+oQgXxyIGtLUCUtNl5WUb4UWSgmx526TfDgt5ai5TWRONpj3ewEm9x+mMaKuhy5tuS
arJjrNlrhvGeoqFcNc3IhI4cfpqXXpW/aTmaBFACHyQRMSQUGK1myJ8LBKmvvQbyDU+2O3DXB+YA
LUmrpkVmbuMXKZvpK4yN5G3y8qmCrLnDFDrputa+GdtG06bK52Cs+v4LgH1nllcw8+OhdmiA7Wht
XdPhCyY6QirAl7w87tNANjqVbHsfzPt9kbrbpHc8URqecReC+ZyrcEyX7jzh/P19i7P2BRGK7AWA
dR5KjXhBOg5P4WVqgr8fYP6S+/Kn6PHfb6X/vqHjXwoB3L8LSJd8pNm7MAzTfxNBePVvEcT6Bej/
QbGHMHgQ3f+T/29YvxCkTBgu/PeftkhI/tDLcPZRoK38inD4PYLIv7BrAoMxJHZJ4BZ/L4JofxVB
DsDNH9JMS97aHPssZkdRyjd4JYrb6MC7Cyuznoy8Qr5x1fvkaohGkkd0QncUZhLasWK+PBhz35x6
cU0+aWqjnZAsfsuX4cs6dcMNsjh16rp61vt5dSRsF8uDQ432JVJPcds6uymQ8qdjfUrT0nhMlVWg
7QAS50md62QEYSjVJ+i2auPOG6QH4JXf+3iPXVkfnru6/BInqKmYO3ifIW5jHwgwZfBqQ/0Gqocz
I5fiIBNFNEzyK1DDwZWGIb/CJGuudZxuiFdjHdGKFqWBYhG/b2lGOwaq/IeW1fHTbC71AwhVjU7D
putfEnYFBOV2pEi7g1cgmN+kSSh226wqAxEhpczcYRE4Li3ID6hmVdwawejP7VbXH5UYb/Bwytd+
15Nnq1IotWHcGvZq23iVYa4XwZKksE4y5aFrNsXjjLb7JXS7U4oKqysZG6UrC7K9W8TJYGvMJkc3
autJ780dtduxgwZToxugAzS/wSOEK5T16YOytNPHoAgrGEwmUWmnpohAj4igfDc3zampRN3TrEEJ
VLVGdCaPZ0wdNGu93wS9vrdwq/BbY0J6qixGELR6gfZej6eTOupy2DILbrrZz69o6rXY3sTGo56n
1h3ek8IFs/b4BXFxPeobjXZYirRqVVXl3Y4w281aO+rQutpcMgOR3byHv40aQ5pep5ZwPeaHSZ0u
jC6sfKTeMHm2VRPqIfqSO+VHaeQouu/t93mT0aEyY9rxlrl9KpnNJ0VBnDZJ+/a6YvCL5OLh09TI
oJPjNXnI+qHxRiOn9zMqSajI6OXE2/Bdq2K6ZCqUciOVl/+NU8T/YwFSPmRC/jqtepyq9zp7/2NQ
/PmKX+OhbOHlTDpO9g+KT8Q5+feMShZ/QYTEQo5Ew6+TtIoY+ltGpZo8pGmHUMqviig89Fs8xBta
lw0Z7qFkKrwQFZV/ogf+S7qghrPCn08NMmRBFaihjrSiyjX+zOn/EBnh1yxyPItAjitpcJHlzkOm
y92Mp1uEye8FwKpnJQuwCKvMbFTFz2anX9HHooezzR1yzDJWyDDzBxOU+bqn52mqhBD2z2c513Z/
EVB1g+YBTRu+vl0Vg+R1ePh2VYy0LjtJVK+vQ4f3sGQuplcVIW7WYNPlT4oBaQe4rejtyccmY8WC
HUbv9HJ5skqxc/bGonyxD54u6tALCggRk5ResYgsHUwtEJ/drGd5sRAP1HoPC0OsclXtrpLLx4r0
4iqgBrjLM+YdeY4LFWqAc7VQuNZnb+benCsrBi8LW6rA3ajvB6T2cUSx+yY7IUV4CJLIT1uqYOCc
Gqo3JWh57UPYroPuG/24evMgPibYuOVpgnq73lGFNgp6ifGTtUqvSH8R0FZQ48mKPoJSzNT5+5jG
lQFgd0LkUd/JoiwRcwQlBytW8QQsWQ7BpPJrsqzjQys0Yd1ZlOmM/FGqs2hqlt1bdAkEnQRgTFkx
UtZ7Ty6nGiBCVtM7MAZsGbMO7k8mib4Qn7R2htcxmK+tqCd+pWdeWVkmISum3oQDi2gW2Wk5pbI6
XbamvJcyhDMgV1Hqrm/Il3+VMiZPqRnAMwb1aepVqGmbQf1xmz+P8g+tsZooVaaHopnPcaZSQtPO
8mjtdj9KB+g2OZHxDqhqbLs/dF/XYqTcLZV0lqzvRY9JiLa0wAWMz2tLU8mQ0V5RNHT8+47OO7sS
Co/iW7daY5jVGexvlTL9HNN3kxEtF1cScX2hEy0mqStXs4dughKJOvZso4LMYFNFuaqCHC72a76K
ZmD27XuiIoa9YR8Vjg1KcmgjIWs4hIXegs3GcNSMDRpa0ze4ekDBVGQfOsBwRrrtwOsvQitZV5j0
CLbVsT8ikA/5Qq5RG87V86HVusTxgN+S+bhU5RWfTfoe5WwgViO+TZlBiTebUTemmOBamhijaIpZ
FmIDk4halqkubqprkruXJeNE/bVUdVot7GfJLNPhxWgwi7fanVt5hBkgBTAzGm9he3bmERnLdC3p
fkJH2LsJZDB0UL/rVnfL6W+Lm9mhHQBsuhTA7S3QwLZpfkMYkU1kUjkhdV8lIalx48ELKdbK97mm
t3fYY1oDpojypAbmKtFBKkAWTFB/YWoRGXrlVRwU4ojxUuypHC3N+NIysjDIEm9tsaiMy+x+Xbov
cfuG8sfnRTRZUM1dHW+YkGw00stacKasgwuAYZL7UK8K5mzPZd7gsfLWwek4L4NuT0WrhmgzZmFS
PXSWv8EURlJ5RbGgBkcEXhah0fzQ7F1ufcVO37NvQluRLj0qALk+BlWGt0amTtGAMLU9LOXL0Fpn
aKwulB/obpPkC5ISw2SVv8Cr4oaTOI7NCQ6Pa61QuTL64XluOrOpze7OwEGlpEXUK89IxaVOqSNx
qHXqG0LZd/uCdQqRGWuhFbyLhg9NlRDz1ll1elxU8Eo5hFRpACuzHmJTahvoAGOoqn0kO227rG46
BGSXh2XmCEm257fZRrtorblfKAjaFnJv/qrMjxAR5rCcgYiNpfgpk1k7EobXaCsD1S8LiE5j996i
xhsu0sYhC6LeMuIrAhlKxQQ1O2t5nD9swHrxO1ncAq0/ZOpBSS5xhlidUPmLCVowSQu3zVI0XVUK
9xZTCvTwdOnEjxra+qlSkF6vkE5VY41if6kVYVU97/us3NdT+VYqxRWNSMnF0+ub3reQLq0U2/iE
TgzeM8xaSQK8b5RebB6UgKp1RzmbHoZWkm8pRN5+2EbXXDA2UrMOvcVNKfxk2TJXrQbCvFQ1MJ4j
rg/UaiLjdriloFmUqvK2igFEEhyErJEA3zTwWMiM158M06FNxAsuEA8i9tahJa9CIHTDV61v9Ftx
+LK18/SG5CTV/VhfDlYzpmG79KaMhRogQvgaSwkdswkO7JiH2r675igmbjGpNFtQJvAgPdEUXFIY
LfMEvEo/4KKCNVwLYWPe1W3nUqyY7qH9rSobsNgnLzAkKo4HguEJeOWiRw2FguTSL4qE3mclq5HF
rB4rth6IWOYFKfBnzmXNVdolG0aEZYuWatyUrn8tlC257tq6sC73J0NL59BSF3r+w6tY5+ASJLAN
xpqSAmeK3+O53sPDKMcNdDGS99Ci8s+aBsW7iwcBIU+4qqZyzWYdu4Rd/bxkyRex2dpTnqX0dPGB
xfB22IvhRTH7C4p+2W3SRESKbwgMtO+q8txsh/z1Jkugp4j2eM2AhOn2Ch5Dn4b5DpOqM31VmasX
da8uIlL7s0LfBAYb8u91WZSnVf+IUzgPNilKuI1F7wv9OkZLLxqY3OXp48g6DwWkZ4Zx2rCkyzGb
Mbr6UZRTPC8Q+Phi6Aisr0AEun1+T4xVdbQuK64ylnKwyrolsAYT2FGfTm9Nrz0shamdG5SiPfKS
G0e7/LXGOdOMJ6/OEIVUVSW/psrWudL6apXS/n4oWSd794b1Jbq1exziAwS5VVHS+05Mr63e1Xdr
OyJTP2pl+POfcKQYKQHZ6OGwsBkhyF9lwo2LCiuAjxa1XUjirWfqBC3IZRYlIjrl7PqfrTEG3iKu
y+XnT2qjIParcPvEHlWpKWaszFgGhYjTwRW1rRVv7CcOQ60jIN1TaGr/nMn96uAlAJBa5/ys5N1s
GwM7haVYPppo/FNIxMTrO/NdTtITJNiNypbA1IibRfXLNFOvRoVkN4pZXYL6OxS9z+SV8UMnn4YB
hrjSDnf7MKrReuRdAkh8lfMjBnEzvLFK88cdWdZGAEU1caC1mprwjemJXU6d2yI/jnetnEVIUwYy
1bKzrlivXU+bczSCXI2jBIu6k9BITNXmacTcutpk3BHKl4qoZaMAD/xYlkGnUfxSJQStcmuBTKi9
oU54FydqiWbqoRL7Jpn6PXw+Z5lw/0HrMuYQ6KpDn9iQ359RI6PdWx4Oaqbuof9qaV9WobuYHcIP
sMaqeXPxEbIVGlvwoveeZBbnN5SyHYPU7PDgzZWGwIdCMkRAhMYl6hMcHA2loXuoNAz3YQdYmx1a
eSKLUZO+i0Mh+nm3h1Ylj1gdIQOk4xMnGc9L/Z6aVBbM5DpJK0gOeb7M+N1uJshRsbzECTRMvLCq
triV0xJWnRl0HVUCYvs4Q3ow46AX3qaUXpVlQZNMg7UQ/KHFK09AgWddcSlLx6uBjgN3DX2gFUZt
gZgfSxGOa9mt9rYjfl81tRVMJMN7+qF3DcrM2LhLeJoikLeNpStB3T48tSuoc2n3tasSJ9Nnt7Xu
F/ipGy6r1EwcfQUUZoK1WyA4nCohCSVEprDeBronYWUge6iLMTiIziWW5YwZ5n76Ggp8Q6k67Osk
m3jkGgtq/BvI1x4ILo1GfTIBte4TaLKiRJWR7qk8KmEzDx/a+pFLo61BwpzJ2ncyDRGiezWh9p3d
69U7ziHYVyZODz5FxFiwWYFdrHxhrAvmBPkgeb6WOmAZCdJruztpXX1BNqGyOG/EZk5+JiKgoI93
46KrwdC8GCK03q1Fg6F52erLABvYoOwdc+CfsWVBbh0z7/tqQDLwkhxK3QWQYHiI/bKFKoYdCBj4
eWvcOnTpO0iZsWF90tf8C/aLD1gQCp44gtImVxz0aQ9KHBtcNJDJz7vRGTQIh3oDcAGhBJUcUPzo
+AhsJ27qhEqb/G1UYKKpbzVK5sUImECeogVLUUodyLsiftxnTtIiR9CsAcLv7rb3tpGg/0xug/Jf
3gEVojSrawta+HLqzTJ2cqMp2xV0HjWPqVUAojoy7oSNkiPjepI4NAjWKDjShB53BY1Uy1GIhpAM
0wBBzR0xSK8wya26YrsYo4YT3Gs/WU+yuj8YvQRketycaiST6Mxr9owA7p1mDKLd6XAgia/RrEsv
u5Yg97LtjNkgP6UcFK2lMOxc2x7Lvf1qxankxsXh6IWehy2YVX6XAR5qe7CcOy5c7JYLna32QVy2
L0tdqnarlg/CWD0Kg6Aj5tt90jcSronsGMuaak5wpLbE0cafAxGpAzlvAlYopjvk/oGb6ljCye+5
1l9xannLGydhP0FhUqHF3Mlv/WrjJaSDFVNI1TBGRZptm1eODuWXthPfZKHCUAN/DIGviI74mmPj
LI8mwo1NRqXKEvFLrOy6lQHAJOTvar6H2ZSh+dhgmFVXPzjsMdlYhvk6ykEZKx8xUloYiybf+kEP
9GOaGf2KVSZeEe3I8FgjbksI8LwkmbWfLb39OlbDGK1p9SPthPd9k5A9PlQSxMNwRVKqSBU03THi
kmCCTa+MhFeUbfWndRCUkwXrupDaMMXj82ErrDSUBQFJCUEXQ47ouOXJKYa1aI2EGXnevU6El+f7
dRrstWxrV+3jwuuqonZxXNO9rgZ/Zgw7K9zBBmG1ixUJAlJIqh968Yhghvu/WDqP5cbNJQo/EaqQ
w5YgCeYctUGJ0gg5Zzz9/eC6C5ftsWdEAn/oPn2CUTO1zFz1HAXRGciynRcGNDNC4JduKtNwxN7C
J5WLEhFtrARBPq67eVpk5KmrR6kbcK7UEmEZhh0GN3ih4WHMvCPpodARcTNvSTjts/RI8uGc8YxZ
wEgzcC6djYS6eAL0MfZWpDytBMRF9famC8XUh626lglV64F9A3aD9O3XhybYmp3DBTPy36382tOT
dwTWez48OPUYedcsv/TGptQRyka0rsG/qvjuh1+vP1vqsWxOQ7+Jhhf+asU968+uuZMsUjQ5CnWy
cik2va9y/GMUM1Nr3HgSYzbgOEglyOR269Gt5Dp8FC8gZgwaS/cO9Y1YHgUstoZjWwHCgshk2S1s
BrrgFVlifEWfzKPkK9O5CJuVKRyWsvdqxycZHrVAWuRLCG7AE/T8RGxYtS1MnAj3MnBmRypwA125
TUiEnPzzNdxA6UI99lOa3byIMLZrIyHoEVwE1dW3Z71CGMrZygwekfvnCj8egH4nPzuwG0NvsHOL
bLYKUmecppwCGRxEJQtqX/9x+bEpzzsrniRcCt05J1dXJdeKgdxGM1cYWKnpEzh/33tbUsoCdUtk
j0KMoU/YQIp9dd49pjKFGE5t1+gzw1j5RGb4jAnhTXbuYRgXGjleNba/3SWOkpkXvgIZ92wFGiNp
wnW3FKVljPhe4AzlTl+FLv4AtwDTfmzkm06dLYlkIRvA5/d8Jx4kOtxnre6vFXdlj3zGWvf6hTSu
eYHU23K/C2XTKEuu9x4PPMR2RIWbxAYLebAokR1IS2JfZ6IG0605Gcu4AX9xZHnTDF9e811iS5xJ
8Dmls2nhzvQYFPaxWVFUbAlFV3syeXdV/RvIxzrRyFBg0CkvLViRtV1yxKTbliAslWAJJTeXY/dd
ayqL9dPikCJLkd0RqgGKE957QKVpM7996VKZZP5IcLsnFfhw1lQsjidvB9yf4ocWvVGfu/HHDU4J
NVIG8TYvPka/SGH6KzsTorD8ylm0rX4Y8nVqbiXwcRLf8+ojJiQ1L9TokAMvuGeXsCOytWbYduHt
QdYipyNwkSKcvEpb5xF0VMXuEbtqWzHFY4iDa5YjbSu2fftyI4fzE8MIAgmVPYNgK3EaeofReOnR
F5PKGPah908D5hGFPxx/wPtPjbLN02VMCoL6K6m/IbRZ+tmZYTkhaa/jHD8DMoxdYm/bX0Ysct6s
GQOdiy6el+U1agZ8a6CZ+UeOik645N0fKS0btyMpqTkiCac1L6LALomXo3E1KVRcVVirlWvrxVer
rOX6KBDdU3FZdOaB0Q4ejd9isOllYr4FGGM9vFPLMWFAYak4YiXlkc9aZSdm8bbWMLjOJEdtSSpz
Eu8o9Set2TTTvMKxiKVvMgzT1lzZUygNSA0AcbtU+I5WgciRwqoVD900ILoLxoWfIVoHw1jHwpeR
k6pDmScBIZjpj1xcJZSWyTmjZO/Nk5FdKuWuYCLVUG6bjIqKaJVG7arIn5a1YZN5SEuNpZHcZPdR
CX9+/4+MNAGjJYQB0NgkcsNPLlZgyiVVL/+1gc1cj/8q6zRQZwYnrT2X+a63dplxtISHOFCr/yuM
s6Se6mY9DKtewafLFjGp989xRZnq3uNin1YbZNDq1tDv0XAkfouf1yULScHPflUqJA95lPPIjseX
h72XTIjGoSMZOD10MNjp//KkIuiEI2wndm/d45pbiXD6ku9WzreDXGCM4sjpvINpHy95yhyAwZiS
YLg3NcrtviBqGUqPupPcvVXye9facGjSrQDHWL2UJPvgcauTvZgH301xwiEj5/GpEpkUDlzQem/5
u9TaW/k+yU9RcaibBV9QbC5xhWuQwzfSh3ua7NruJATvGuV6+BMWeJK3Z1U5Dfn5qYENeZzD0rJ3
7VT+zvH8b88cNEOCsvnQhq8k2I7DBRugKt8J2bqrl3hCdOM69O96h+0nuATQVPLP8C4DfjbFg+ic
RN5L/rZ2z2r+nZGF1RIfMx2vnkWRh14W2Gk7jtdc8K4pT7sqfgtvOR3I6PoyWkLxaTYfSYeFnv/T
x3XMpoZyKQzXmOzBKQXvgIFUjuiNWFXUqOrGzbY1Qgk9sUdo6VgLhgc5+qTSN4AXn94qkRMU2kGN
TjhYDW205Enp+dJtjgnDxz6IFwkcjnT413nPxjuqmGBJZM57oPkNjRcud3Mjn9P48RgTn8gToI6U
LN12ijwI3gT9qZwOjuhBynDy4IIBl6RcLIZ/ivAVtPeSolkIQb5JxY42ibfXi5+iv4/VLQ6cNMLC
lK4nmsClWYfEwPM5bjpi5offSJ+L6Y/qYXrynFzfPBZObcG9LQ7sEWD4zFu51XzoieQ8JoCHYY8I
MdpzKSvdkvUzB+btmFhzb/HUtWinlOs8uEv0+KlFSMdlrOZBbkc+Wd0X7i+eTE1EdXLlrYwdgiaS
oXwiWPaSu03zRRL8dBI1D7idNXzqHB9K7mfuzaG4m/056o4m1ThfiVeAY+DQXmNm6kI9XYqJt1GH
jRuvh+6TcOWwfrMXdx+D2tmoOxaBU/FqEJ6a8k/yHEvY9ORUEikF1QW9WP2n0bFK9aGObr0CMzl9
jbjRXxvroRqLLGc7dtXMHch4PbLpvGRFQpErrrPhuzVXsbzT4OSay2b8kKHUCz+xeTSsvapv+aFC
6VjijBWuDT8SjX+9HSsHN15fOHo51xiRZgJ/6DXGncc/ULHL8YH1qgD7EQcAGjIQ0ChtxPbOcRpb
nzG6h9ounDa34aS6U2v7jsIkJr4kbZd9OqOm6nAwkLleoxQrkKUifrp+ExdOx4JApCXzYX3RbhME
qERLLgYPWxaNUnLFv8rES8Y9rT9tJC5nbFTPYKtHkKQDEqLmFNYqsq92X6rrTrkKiW7rQLJlrC+k
QbXjlOmSX9pFvrPCI3nQNv8f78uQMxyeT5Wa83VtGf8GXA76hWh+66XAOOtquDta8yh0RgpnFADY
sEBNN/hYMr40yU8r3LuK5Zefsc9MpaWVgV9UKKCTS9cvSmmngvJgSoDItk9oOp9D993yWjy6tXzF
7Re2pyZnNtSLSwPrBR1HrGXX3ZN+rlc/Yryq63UjLnTPZggCnDYM5y5fiiLXTvBPM/ZxRzIbrDLC
rqACuzf8qbPOpr8l9gmD0FTmQhTSZV/9jf7S6x0yqWZT1LPPuZYtNJ+wOqhkrza8cxRH6WJglli6
+wb3AYTl3VyVCAyzJ3akt24IUmuo3wDRcCWmpENgIDvuuHbHvWkemC0a1apkiYuXKolnRovwnxQd
ZwKck5np8Gelxd6qGS3qL0xtPHnvC06sH4347HXryltFpL4VNHIF0QL7pt/30bvEdMJXV2K7qlo4
BLQV4SlU7uEyLuYlbq0wp0PY9zEHPbZOnyR46uUly07iuGr9RYZ4E4uLfs0HwWp9MLaGdhmpFGQg
7WtOUwjnoonnZntrhFWlHRg/EEWXz0bAqjB8d9EprK6ZvORH0pnNBGHbonsM5krjqOwDleL4ohjf
VbKVkl1ESAZzSTnBxR9/sXWoAC+Es7izZgodfTce+/6ZxFe5+daUHz//qpkKRiqi8ZRoL+Zyp1LH
w3IXE7H1p4zXUH+IhADKIvBN+FeItgqAp9704tQHlxjtb34w610GWQ8fpJmv7HTKGqwZ60tAjqv6
LwzmBZq8YjO0C13Cb+4Xl56g2ZtrNIyhM2mtTPhxaCmoPAZ/D6Fc30bKOxc2Y7hzxX2MQm50yg5u
21/VIVZXOalDkuuQZBCJmSx66q5smwXfC5khrkLr/ZByuzdmdbDM+wetm0zwD/6zBRhjADIt8McS
DTET/UfP3zrlOWqT10hkq+LLR5msccrOuESqtY5zxHgIcCWhPQukjcc41nrW4c4q54GBH/bR7NCA
8CUS6WVhzGi9yB6ueiqeVRyfE3h5Rv9jcEIGwqPOXopAppL1hWMT61xEvpIei/DlCbsaxk4T/SnW
PhdP/bBsGziBLEK7t1aKfvQmdN5D2dB1NvEloGuP0tsFCv3UKu7RqDtys3PBhUnzM3hGnJ6pdVfE
kyntp1jxfD3VXxOlx9jSqoDrj8eGnLOBe72tMbxD7YMhB1YF+lJH4NzvKd2168AsRMK3v0UMTiMl
qxSRi1IFcW0wV30EEta+YoR7Ga4d7r+ETqAMbzzwpLvJHttwmwtz7DhnagH3i844/9e7dMwRh5h0
kuWb7O8z9dZljmcsVXXjqduIGIKbxh2fiC+2JPEoPpM8Tz+IycPS0RsFm7i+mt5fMvk6hhqM1DdW
tAQ3nyLt0MSMzCrNxuwPGje2viH4UXaJfH8Wx8co3TBu97ZAu5OYvEFn4Lv2lxbcB1pj2fFItsZt
F8M0cxdbdOl8LYW7o4zA5KmIiQuTET4j9qGN+WQ206gBm4AsmpbJpEFuGDerv64u2mGMLgRD1GIv
cBx5Jz/b87JUbzUO89G/CSmD1pZr5l8jYBhg4z9RHv057XWLwl5YZJho2RniNgVFCpez/akARNF2
LKvwmRsrxd3oU0VbrWLrnlQZC5GxJ3+5xT89eVCPZNkl1/ZisK2FF4HZNUP3/QRc43N4MRKLsC4K
vuGXRhWD23PSUYL7fyKXQJ+Vi7hLd1MmlqifMnPHLdqb77E+jRXpnncLl4iFhaSRqVh0KtCjooQa
qE/RZ4nFDxSrabAB6w54v/1um4IpNGA8EGfdP1N3r/VXLX9r9YJUM9i61yY8Jc3ba3FsEH4rhKYD
4Q3GsGOQNy2dMph3xjY2QPjk09QBIX2FHEjs4SsPtSmcdBbVy8gizWujhG8xPpkI2ruP5n4CiIou
ibwZPX2lCk6LyCkOMdj8kotDO//IjLE0gi/t/lWg75nyV3dDv5OyuwywUr2HYW3eRWEnyhvfdSih
qURzdT2aNzhnWfZdao6IX0J3EPSjxUOopHUTrwLv7FFj5CVqRtwVXGvDusLEuvNXtb6R23Ne/4XV
n2JcRSDlFrqMyXTVKGk30i3JcFnwkLrfgVdRcQOLdofVa1R+V/I6Z7LQ8yhWkvQwxzcutzOqiLmE
7NVI3oKxtoqzFz9z1gH++uDoc0wztf8KaMaDQGFWutGE14SLqfCxMy9b+AMOFuNIXN2N3SG5GG2n
s1Fh17NFpknUbwwebbkbKb/V+JsQZUMRY5xi7BwD/zoYT8FaZ7OPWy6TYWUaNy14BPE+0om02XO+
kVfto6nDVbSk299q+srEXttdmeZ70MFz0ZZxfmKDbXfAdPLVJPnYxU9aW6bWapQ/QxwBb+F4Anoj
9zbnKEWkezQQxNfGiiMr5R4NkmqW1h1H0YnJLsmPyhQhNM/lu6F+aQNRHAEpQ5s832hUHO28G2ds
qkASZmQUKPVCj5+Aa4N2k8ZdmW9yOKoBbhgML1ok6hlsQ9zibPar9AN20i/JVahgRCFLzDaeiF4s
ZL8vdYb4lJWc9NpNKfedC96f82nlOQeEgg/CnxhuymYNRUwuHCP+tMK/oQvBeS5eRPAlMwElRBPa
3kMMT9Xhi8SeJD8onlMSVwXjwWRg5eRD6ZQVEDSDOiPf0DkU8tElPlH7VylvMbmm5T4O7xl+HTX3
41zvfsroU7vkI/r4Fa91tkJpa/K83wEQivdw0lhD9lhVw5m0zw5fLv8Vo6nTl374beUtweOO1C2P
Zr93yapybwFZ1cFMll/TvodYOlkn7Gm0qz8dJeVgW/rCc7dNUkBH2/XloiWL13NiWZrHDHSYXMth
4uCKL7W4mDIzmZco5dMVvcpoLLNm7WZnU79n4tZzKhzFLgWj9upLCY25H6tLiWNpsmHRWYOoc41t
4e81T1wlBqZWyjuN7yJJFPNE3arDbaJKCZQ20nSIY0ZtoAw2NyKyCD66MW5TzpEofbKwqwL5H31e
ba3a+O6PVyv6MpqZjlWacvx7iOY75GpRJky0Pqk93pqrkkY5KYDmgb7IulUfxYCpQIwFpgsqOX7F
xkczcPaQzrp1qgtAxvbauYuQTnbN6qysXd8//JD5QiLP3f6sev8I1aw7b0bSCR+ZH8JG7SLGEcrR
4HEGs5OvUVQPHIX1VaZOKc1LP15HJH9q8UO6M5ILbFyQ0FoYWFAhqQIoKup/RE1DxRXOWEWWzBkR
s7Ne+c0UAIg1IW54QxP5ASvRzO8xVZhbuHigCuAw+qJHjFoxVCCAZF7RI1chFBaKtUhxcCCdGbx3
fHjC4mzIv9i+2D259nYDHgCLqL3F0+ZmtFD3jK/1XTNQFC1r6ZQPVw/rjMWnEFeuRVWRg+w3eEcN
9P6TPepMCledgkoc/48yPTX0/eJH6B5tso8nEACvYr27Sdki91mnNrPiueqbXDgat3RD9ZXYWv8V
9PANc8YO4dPCx62Uj9PXiehA8AuG1ZHoB6nCtxYvCtHYVtK+mi70mmrXfWrWsVARr2bhLkNw/N2W
eKW/eFR6C46vbuQxg1x4ifMX0TvMxGZtw+4gUZ7EqeZf3TCKG16qv4W0JdAG8eNbkbZ6pnfbTv0d
hWtTHk3tW4sWwfDP87FhGX/VSQXZXBLrkwjfRonyFIUrDl5gMOuiwaBLxVQ2nss8UQv8mm6bZPh1
t5Bmggts3YJ8qX9Sf426uwd8a5lraqxBPvMYCuQxkl3QprcrbcLyJeQLxA3HBarl6xQhFi1S1NXD
iIeJsgzpQMrV2C8D1PnVrkGZPlxJsvOKQyXvRe/FEKALVqCtdb5JJTyGtx69QVtuVew4EBAXdKsr
d03FSMPOxShym3jRug8x5GmhLqjQqYZr7308l0E1wRHkuaot2vz67uuAVYSENnFjV0DSRXJqIZ8V
2SxKqC2Egbg7fRZ4pMNRpuvtfTKcaTDPc7KVmm0IG4L24nTWWRluKklpWtlggX8RAS/i4FfG90zp
nKjage7l8gFaLAjI2Ez0rrf6HSdI3bnvcZGAxp/Ncc5mQM3MNNyqmPOEK1dAovSyGlxgikd4U/OT
Pzyn06eN7vKkrcUUJnEC4xVzivcRAqQWsTcM3LLEWAk0vDhPZkh5gA6aOwrEFl0rRrTke5H9yR1i
vAnXUQynrSjLNTj61Kiw1dYd7jrkjrQ2Y+3ySOxqmq+jCIz9kvU3VfhzlavrPpRhp+gbvYEq+TfU
eyn70YMvRRoADoBRnnH85+qMDA//0hlMASAHADhL29NTUmN4ROkF7yD9oFyARfcPGiguLDgJY8OS
MYo+Tx5UQXi2QFiQQSzyxp/j4oxy8Q/kiFpfUI+dCOcOU5gOK4g5E/dg30yeZPlJZD4nObV4EICF
tIJsY3DFyenIYwja0yqn7g/aLbG/F+JxUM59gnaKpVJwu5NEwGTrpOmfiH9KtC0Ah911u5L5ZkXD
C7sFIfQE3SHV9vJV8s6E/TA81XgZo28rTaYs+V+ZY/uOU2/6KtOL1r/G8uhi3AMNQZF+ZchOQrEC
Ek452MN6Xak3IgoBKc4iNEGEA44kyFvkG9iTEawE+IclwJADBBAJiY8fbt4Z7dDRpERe+07eJYRK
qvbIPKa1KOnTPVl2jbvts308ETRQQIce9n751Wwe3tJ3vAL/jWDZ/Vr/eoyWpJrzEgg2ZJTQvFL8
qmBLdY6YnlrlRxQKsm9xj0lPcoJ8fdV8m1xhLdB/KU+Rs3hQVPK8AiAbhY/UvGrjQsVb0oz4C3Gc
hicgGhdBmPvSUjIfOl290lJKYcnHC6zzXYTjgo2fOiypycFllPR1Ub3c/BanTnbSKVREIKeMtN7J
toTRUNlV+G//C7S9F6whxrMiJGinmJSq+B4YJwsWMyu1vXLU9lxZknU02bQublMaSDsRVpemt2zT
smN1kZYYbePpfc2ZwlcM49Q3IyCoNwRscI5lJGNkC4WzKljnwi6C0NHiJiLW+1RZ6wKuE5btyUuh
xtdZSOkiUpezhLKhF9DNiVcMlghWh2y+GBx/neDJN4+dihCCauvTMik/avmZmGYirKWm4TaSAEP7
hhdZ4zECxfipp9QyfHAJ9KSbsF9mfj5Bx/lUPyfN3CgVu6bX9bhqBHiFIdwShTS6IkU/LzY0PrdE
+qoibJXmkAGxdjQ+sfrP7S5RvstVR82+cuzp1R71yYJMiMLa48mQZJcJMBETa10ntNZhCIh0L5NX
QuR1ky7LctnSLCXPxvhtjJ+8/YjyvJX3k8NLJmwmwxsjxhqiB8XBwMiwOaZDvOKaCMsHyBs6S4Bl
G/yo/iNpzpdnGxJnycdzJHw8KHVGmjw92sQoj5JJBUUpTSpjZl5rpZoxtKXpSc7cCibwXsptV0sc
JNjC9wwscJ6OmPLCzuLAtWoMQdjY2BdwFZQJv2jUC7Ae1bThRTsQWxkbQUfg/EWoOr0h3Ahd2Q6O
RV4vBsYpEnPuXLqmAdj6RmPWXq5Uae9hSWvtAKtbmgV+KMmncLUnF12JEY4wM+pXcDFIgumAPyr8
r+B/48C4YMYcBWeD4sJtu7mMgCGg2hNxdMJehqsQHkS3S1QLOPfkAXZiF0TkINc+Ie/YFmX6Tn4X
1Ig+3EcDHn38IfaGxxuE+G8GjmS9QQoYnN/c+Efsg13vQYtIL0J9AvmyA29dXwdG3xS3XJPmuSco
DS4pRjcYdUm/ev0IsWWR6wNpNxQGnM+qBWBEkDk4rvYpvAv/M9WW+ymE7VgfJeuRJvRMMoeGuHVV
utP8WrgquArXPL5VoA/iMseZDmJI2FGQBItWJLqgLmeZ8oqNf0YFGiiearrwAFsyDPb8WfIBcJ6F
X8VksELXydYo07nUrdzgWEHYtkbNySDWl6NPV8SK4EOV/KWDow8DX03FDrwgPfaeuX+qh3+lu+os
sj+mqRgHC5GhrAMSihz/ryPhDp3W6Kg6JpbAmJ0DtDbhPP6//18w8gNOULjWkRFe/7tQGTamK0v4
yVlnWf+j5OSwSBsz3ebW2mMRN3+++uXNGHUQxQl8BCDMhy72yexoQZMqvW/JuEOFhLOGpbvHC85W
XoHVWIeHU5PaJX28jIdUuDEs7JuIR9+0V8vi2I65AIJL4BPocVSw5SjLVxL/A8eeC9A1Jm+iNBVA
IY5Ke5ZOInUE6Bf8RAsWiac4CXppLMxtL/uji+0ZNEwXSgemjYGKBKWB3RAT7Bliau/9EE7L/bpO
VjEEV8yL4TVj6+v9M70Vk1GHiksbtj19N6spY+FSdLVGMk9mX4SGUJvDrImY1c5DbT2ClBGTvhBU
diJaoPqD6JlL38N6djNRNGOIWb3BzA3jVNSebc7s/SHV+TGIrFlmYVaXfXf5E3bLTPEPAiWKwTWI
GeFioBPDyalb+Vwzeg5qisoGcvpcMGh/QSPJAQq8VyOfg+GryH5l5CtN/6WLtxKZEog+zrnlgarN
TS8Bc9IWUsAEvukKwwA6OzH99oRVXcE8DnY6FpbJXyu9BxjHiefaEM0Arf8qlkCCrU5TfHm0MMBZ
svhS+XrauIXBCj1R4QlD4Ae0mwz+RA3gDkwmbp/a71A8ZcybqgTTzXwg5OGhK9DUKhwK818kSqXl
aD6T/X0H+4R3XTRLRh4eHpbJOzcPePRjKHHrV+baVa9C+pKDDYH1UHoJlIoZ4WlQpC495zKtUIYG
BhjeDtj3zTnrjxMiLAfQVblzNO8htyHDjp82+TYYQPRePidHcRZnN54UJ/KEuA1vw9gEw17WbqP7
UfJjPFynP9oSvkwQhhQ6UG8SDcTBJ/gXi6zcgaZOWkOpmsX6hS5BJacGMa1C9slMl14q43VGpJH3
1wfvD5NaHR9iqHk0G4m84QJY11BANBCiuNlY1aoX51CESwWnKo4oGAZZ/VW6AHSMjjL/GnSLkeQb
IIIJ7xgYB/fRMgXBEtQAJdbdSB+TwVISLkKEGJM5Gf5RdFZDT0m8FrDdQ5ICpRnaqkO0zLpjHG9t
pq/iG8uEIUfqY+sgz74qJtQj4S2x8tvAEDP8r5FOfGhxbHKf44vhYRU9Jd4vQiMI2rFPg7MVhIyZ
/BKBwFgnpFdkx6yu7LI6tP1noJ0e8ADHfYpPihUqG73EiikpmESlzCwZLQzDAogIewR+V9v/tFBO
pkYozgWQXPBl/TRd3Vp7IDF5qTIhj7pPVD687FSJR5pvNfr1BUqO8OGPF3p9yX/35TWGsjTBF01y
YSYpoDZCBjSrCZIaBmsZw7XHe65jWrehh2OWLfjLiEu84kjgbi1aDCQRL5ftfPosAKzw1yRgy+Y4
1fXFhNoK00yo8fYZZN4cCq5aXTz5XDHSlDiZ2zsTtnLcIfaDASusPsCVGhUBO7FTG9D3klYyBUQF
lRXhnC3MEaMHCK+OUB2knBP9rJo1/F7I8PU3fpG2rMz4jA47UQJ89rU7s3jR3A7Ym5LPVQq3YhBJ
YHi7/SbFg1fZ18PRpVasXqJ4EoVjSvOXqhsj3kyeeKp1nCwGg/wsNyt3xLCpWNdAPExzZ2HpVHxL
5h8T1oQhZcCUNEFthLqJQC9D/pOTayku3XchXGBGGTznfrhEpBe3xk3BExX6MiMH4I7A3BbFQRfX
BFRSfaYkotvkV9qKSB0yXtvhOp2PauJMvZ1vYU6LZCfY5uHJUOfx4BgZlr1Yb1X4gmFblDhytEKz
QiFU5JfJYCOFbcG+k3rgn6ehHwPtakBZjSJiDIOHYr6bQJkZQJInD2snTDAHz2ZANNVQ8M766CuC
pYILeRGs42ljvaTg4GE+W2ACjLIMk+tWWZLs5Ukfwf+t5Wtg0N6cwvBLQCiX1AGIAsp54h2hCc9C
D2ivePsQeDgiPH1mfpFGjbUh7ovWMnMaLCThtKdHA1fxdAvGPc0wkEtMqwwuFpjHIs7ZJesMpIR4
Q4I4WsdIlhET5Kj8pQtkxYcWyz34QSXm+8vGOkoaJLiQIpRwpIup4caHcXYK/CFSZs+Rzlrqhpy/
wfKXnfrsGDCZNz+8hf2u7i+Zvkr0HcgRc6YeuhlUF2uNGCe4pNhKk5nOr49JBnM9sINoFal07OGu
rlbNiKHysOCzwLevFrxtnqe57q218MmBsvtN3T6o4mHczDRcCSmEoxYEnbPDGmIwYAr4Af9ZM7Ej
2tXpwGUeS6a94yIr4RX0SNKIQoXtSAPUUrrUeH9rtkd4gLa1OEC0XZV/oytDiLtpEth0ArCG2c3M
En4iYZSg2+OfCyeqg6pzKdleZa3T4UCPyK9dcOAjhkvc5Pp/1VmSCOpdqjbddpT9hdbE54j6hSwv
B2MAQmQzF5uR6QrdGCMmeFbXUWcU2u0NIH0p2U/2dUzEg9RgNUBiZcDV0V4umMWEO0n4covPoL+H
nMBIgn8NV57VFWAbJJoHMVWAqKRaoDwsDLrIEXQIEeZMlLYDy3fQ+pVaqLO2/TVEpE07DlekN2zc
dopj0JyC+mSmO8Mi76/WQAeQHvRgPTB9ld4x9Rlja4XOY6RKbABYhaMv4zwWL/1kh2hMke8RzdB4
UdrfkBNGyzdTy6fH2x4gooODqQRQ24mnCCsgZt4/JDs/+ioVUDdrPyggyHo8D9Br9e3Tk5ySivDq
YTDDGZwFP1XHVA6nOJrLhR5uK4oIRnRTX5GP1D8UJHE0r8kCMMW3VG2S7GSVr6ngyn854urgHRo0
2Sa9X8qWn2D4Hs/AgLFG32mzMqcdYVKOMYWVFwgh2Hq0d7CJxOqrml6K4XwCHPoHZuaUL9oaCk+N
zq3fVK5vSxSzpXsKBYYWsxTepxN+VPcfBAlUlAZjzANM8OkCnyBr+2MwJRFxy/kPQat2pf4pY4j8
8lshTE5cM+7q2gvLoImd4SttrlVyEKGmdtklhHsVw+GvODgZTNkKUTkVNqu+vyNWDqj1Mg2OTExm
G8jmyikzIB/Sfhg17KuPjFNkbMv6xMRJzF3RFE4VcTlSmgX5EvqLCBHCcgkUhEnz3zFX3QuZsRoo
56R/nrOZJW1lmb+BuPHTs1t/DUzbU4j80z6xTJhBtEgFWWc/A8le8KgD9VphxTjwHrFeZP4Bf0DB
yTRfaMEJLx2A13kn3/sWzgSTtek4HUGA6moihtCxY9oTMPEgkmDcTAPvzH3kLAhhgD2VM1flu7Nt
YNEtelAfZgh+s+nyvwKfYozv/LVqnHrYPRqfqbsRYeVZDzZslX7T+xTKJchvoFTIgAyBAyxGinpK
+xtp4XO/vpvq9/cAVO3bqvpAjm17yl9DDkkQZgiwDt7sp6BJJU5nMXSVzQQpIxfhHGMJJG9ECfSP
kJH67jVfNVQSveeBTkZFfJ24iezc/WGMP7YnDJvqfBFXf2n627gqxS10++ZjWmuZ6pb6TarUya6X
M3hN+kn2DKDcIw79JzGEyl1vYZigK2wHlpfw4swphlnZrELlEGbLov4XdpsuO9BUKjtqBe7WX0Vn
BHoup9uPWPJjL16n6X+wEguPKQOoYXdmgClaBTGukHL1ZNGVNC7aJuIkUfnv+AvjS0WfwpmFvePa
WzX6S/O+Cd8CyABeCAAUUP8yQrGF6KswMN3UQWyUhdBuOPNU/UBwIhj3ceI29BVLtXtYBKxhzU1K
BYM8bpWxRZTEz2dHLCerYxClgGYCrDQolkIwCSoAGRXwnBXFKaCPVG41C5qD+2VKf2NKP+bA4ZiN
3h4WGohLYv/UKu7W9aobNvW4i9Bad/Gh9acCJA1gRb6qYh0JTsSRRJQHBPpHWFxr9GzJeZq6CCkA
pwlli7nPE1ZAkR8KNIJF+w3gphnrKngCqHUh/aa6hEzFbjZzZl+dMx3yIR4qE+1eIe5MAShP1+lA
ovMp/R9JZ7UjOZKF4SeyZIbbZGaorBsri8zMfvr5okfai93RbHdVph1xzo/juo42Bd+h+hvXLv9o
gCYh9Tc9BfI2Rq1lvmCiJ229ZWoLzmWmzPwyYqeCnkfC78U2q+qZD60PdwXZ+Eh/BWrjNg/ZR6Gh
CMJkgViBOmzNx84EmeBhF0ThxC3kWTsng1DjdH5GSHS7qznA7c1YA6qW5clFtwhhJ5x+By7lERmX
VN5i0BNWMWIfac8ZViVSGvWsUfPTIJti+mDqErMf6vJuLnk76FBx6qN3LSn50sCA2ks+bq1oV8ks
dwyHw6HNScGlXqPbybC7wE1S/EXCBK6tp9XOG3uBI4uYLiSAV7TDAP8qNqG4+TD/1JQ9eV3bSxm+
cZzROcu9p+AaT1chEnALj7NMn5xWXyiMm3b53qalMJz3PGJcfZibDOtPuCSkQ6Ty87NtVPDgaYA+
x4eys0+x+uXbZx7JXl2T2bC0ocZ0Mj7IFAPFeFpzIju6XcBiKEOORmdxnnJxtYgVuj8/XxP7KkiY
lpjOHqhtr0AOV3AzufYjOW+7fDjOit0v4/+SrmqFTNv63SKxBz722XiN7LdZEPThct73U6APVPp0
N5M2xD+zOd5trGrf+C+XsIusJ2S+TXGyC11ck1A6DgIelPsq+6YLq1QmdgNsqX0KyL4JbyZ/q9ui
Hr9w9JMrgnA2A5/uwD4xKggGQr74JQmlaruIVFSzngBfRmsKApceZAfFJviaQcmJcdT8DG8Q0h5b
qOt+4Bg5gy1jbfInpkCGcp+jFOCSte4OYi5/GTKox9sw+PWcs6oMkzfpFNqpcVbmuHWrvfvNftF8
e/I2yhh7bf4OwLyRsw47vRs1wKh0RtKqm8/QbZYMeUyMXUQ4HVELmPYAuf/BfmAp7Fp1Q2ENoJHx
LZbVCiWpk98qMtkepXqidryDvORZUOZmQIn33kDrX32UqDbVhzVlx4svoBili+7oneyH7C06qQxa
KBHGYs3so7OBgNz9dqjg6yBD4cRweXBq/9rSmlFZ5WsKY4Qqks12DCEqsdYzn0XbEHk7AzNzgf1v
rDLkE2K1Y8kTJkkbFXkv7UDK3dbKk13vh1NE+VWqrysy8oFRuPaxuuyZGVwFazwxw/aqLQjVlx/k
IBAm8cnvJrd7lyBpe2GAF2ZEWLBs+2+/+aqVz3/otHOvEa2RLjJx0cxhFuHhLmieWjhTtXN25Fpw
fp1N3ulUOSjSnlobsJP8WCB4ZWZiSDDiY+8CS5YoHeMbd1EENJQo7tQHASY8Z1JqsQC8JWxuQtLV
oTpRjH3yGTis8vguADCQzhBEMUNPSiHKMvfmGDjYv1csAwu72kYk6gYjboIfJ38HzmsISUo8x8Gl
U1aFdBCAEv/NKWlFYOSsd1DKWQP0p0/pLY/LPdMNZuXdUF/q9JWl22wlI3JY+r/0N+JVnllvW1u1
ZI06lDw1Bym9g3EUtNm8h+DDYEwtXll/79iABVMtdJ1B90aqwXGjIU4DzC+eiu5OvV3jjlO7JZ17
Zjs//3Z/EPlI+gsoD2hpKRHaDRTqDFVg3/R5LFo4FGzkEBU0Wb9b6RzJZynfD9GKAc9EoHZw25dk
fKoJsYdcCb7tzgbvJzQ+pSS7Ot1P1kARLoi1LgXH3El/YjJMgh+5Pla/DLtQaqIUIg3vLUCU1F0b
7unRuKAZ1glSMTducNDUo9xug+RFvAlqmn6p+weVChrcz6PL7hacYA+4B0T3/HjstJcgT6qUM4Kx
27RmpGowGCX0lhEvGe0DefmHSrp+eYRPD8CHWOojLrcCasfj9SsRDTUOrwAgacKKJwR2o/2u5Bvb
jGUQxbHsQJzQBOaUxs89HENa+xj8H1URmnD8Nc9CPzjpWgw/fXoWIjDkRm27GfyziTq5lt7OsI0L
eVInd4pCES/j42nHh8R4r1cDTbxM3dauap+VtDFDUisP8WgAjfLmdRfgRRwCUMIrnfR1jgBGRgfW
pqTL7yujGYqOwR5IYlf4f1J36qunhrpPPxbRyRu5+VY5BdQZY8kuHuZwQ4mDnKAdpv/6TKGQ5uS6
A96Rthl0yG3chVcfR5kJd2fZ9MFfA/8vCB8dVEKDvAv4kkekNGDBWHF1/j245QNV50E/5xXiF/eK
n7aew9hzYLwrBIpNwulcnEZ6xIqJFJ5N7STJdx1qz0IcLxS3cXUV9Ri+fxCcnFiGnOheoWiMtLOn
rGrqPAfRobJsYMmvEcQKG3Wd4zowT7F2rQeGiOgraH+iBnX5CRYArRNrW4/5zSgV2OE/U1q11VZB
9AzOW0zVaO1kL7Gmy9XFta4/H70posmBK4zPMgBubn7Rsg3oLM7YGHt1l3C9h9I76t/ZAZY/0Bi3
p1+5+S0oJAsMZ4T2slLkASUNDYCjwrbYEHYQOFtNSC3mJJ1kaHHKbRp/lDnJeI8ou7d8NZpyP+X+
y8rseQfGrjJrN3+NYYnnXCFdyl9a7J1ie1oSTNrUOyCmckG9JGJtNK0cTp7H023PHe+X4IkF9HaJ
LhplMoZCzC31n897rTOA1M6d3an3GcG/cM1YDZC2gtBCGOXzT5IdgaSbSYHFdlAPUnB2Cph7zgIB
NncIwjd1dcqjfZUu0mxD/9us5gLol2AbZjQfsM/lXC0CI9G7FV4HQZCj2xTIisYXokT4+VEm1d3G
BSwQMg2S06PqKqvRbCzfJA42FYVSvn4qUpTl9zhktolxuVNkFGy8/jZkHHkYdQT10xQMdGCDKg03
/6hCFMklWjFmNj1bSf4K/MgoP+2yZ5T4UVhura+Wrsje+tZqSOqJRn0mTR9QUZ7ECY8jbPQP3F4O
GLOPkgbkLdBQxawK82uwvjTAAjUimVKiq05DUvkAduVyRE5bkPXfFXexXLdwI3366XUa3Fw+kfgX
TJOvEVa41Hcwu9Wk7U+1zqA+wf5o6Qu9WCuhQ8grMoAAs0L1x4aAFGWiFMnM8n0+mR4olWgluprK
p623pLdsxy9+fwE7OFwo7NpyQOUV7xz8Z8ezd1SdExEmTfOTyfe2/EilTV6vfJIrgDGR98GPmiQz
LJzGpEt05Efem94N+mCqQPM0aGXLnJcKEkcuwd4RZ5S4FCX5MbgnM/31SsadaGdIm6bAuoKkBm/h
QjZZRqYCvvCuHvdEy01ZtcuByyKcEcDSn5PwR+zAFqcgLcow6mRi8TvHzU8PbBQps7b7lJguYZwV
OiVhNbWFTz3VElM4yLp7/KewGE8BYylBMzb4NGIkWXtV4DvuDSo1JSNqYMGX51ZG4jBHdJjWc7eG
mCEirEOcbtkAJ+SbjbaxiUfU3iX6E1XhWP5oazLmRWuavi75jSsi4P6NAU65Dt1lA3HsmddQ3glJ
YR51sJgpSvOjq1384egln4YzDelTlySGZQ4nUZ2HjJSGkpIkvAnmCHVTI1wSJMfMlLvJ73dpolip
SCGRR6ZzsMWmF19LHp3r4QIyJtqJfOvcaNdg8tsy/eOiRjYEbrQo6MDq9VOc3wt3GzkHlJp89OTh
YPyN+lYADULKPbqUOMUfln8L9O+aNkZke/oUsCCoV2a8UL9jNjuKJYYEu8uMZkiy9AQZnaMM7S6W
ttPapR/F6MQprSPGq9R2qP3RyGPfqS3oMq5bLaAZCy8EwGuFpBbLCYQRUa1LVaEhokXzyjG+KfIH
X4XvcGtzvpT9NCmQxQ7AOf2jQAHEFw39MIdoYoBhFQTy7wD6lObicIt25bGbITjxZ5EF2TfroPHw
ZrFLQQ6svGXb/nb5PWD9sM1pntxCMk0D44w4Ge8v8aVc9uJ8Yqou5YmesSvPWbNJmwDEAmlDZMjg
3sHLap+9/hFBHLW1Nu+Kmz08TYId5YBElt/E36ZMWpSRadnPUBcI83haUxAFRmw5Ah6YPAlbKdRs
UfvlSjxfNqtokGdr2x7XPGuzRj2o2RlKBMKfQWttv1BWiAPNLfhkrx1rkzoec0I+fMHN+Dlu4vwj
ao/ifHVR/hHnOP2V0FPo8dtVfqNQpOWi/Kj2fHqgvKj4dma5MmCEKJJHBFVPey2HCqY5HegptqxJ
q1y0Ej9nf7GytWafMSaUWB08nazFS9rD+0GCWFckuKSLcfSHGyKTiGT7GGquLjzcs5iaEpRC0sKZ
//vkUm3FOz63mbDFMWiXB3yAsM9cfcAc8AUCF9S5dYu9uhwX1nASfWhxO0+slxr/wc6b4ZM4AQ+5
vqyf7XYVZDspRkFFyZ9D45A5d7k+8oTM7KpY+IRks7xgV7277o8/pIsWDyHiSl360Z2/ILt7RCJw
8/O5auGC4LfJQDsvmhul4czsrhEbKmbiUXmIqVELPuMpI0t1+kFblpWsIME06i8lTLYQdMX9AfCi
QSBS/2TjEnWO+CLqAqeerhKiQzpM4cwTgMNvycWQzUPhoOdq9wPO6yjFsU90U4pqOcY0PW4zzkCf
kwWutZwT/SJmsDRadUdOGExN7vh4+RMdvdfkTcovzUndLOf2JgEMsN+eOZzwhU2PupRwAsTTdS+s
3eXUK8DivZeCajfqSQXMMD6w0ag33d3wlktvnjaf4dzpf0jDnTgAXj5Arp1X3+4IrF0RL8Rb75Oz
JGwjhGqV7CFIRl9SxBkfr/r8MIIEtLU18bonCm5pymUE9SgMK1DGtPqBUdfBV20Jh6mdPCpP5BM5
QBlYY3jVq1HI5qEOEcZhh1wSA79srbOekm6IP81yp98EvaG2EYSlee6jj16QJZy1Ar4t8cfEu4Fv
MevfPOu8uoAd5hamxoTVK7nCY19crloBd/FOvzwLTK/+47LiIQrmVTgw2qtTDZVKhHlz6ME6mFDV
6sMcDuPSW1fqk0q35WjsBZBR0Le05NaF3xMiIYVMnwZFRsSV6EgIW7i6bPsaiB+Cuz4lCg7M1F24
5acqwbJoaC5J3Ckxbp0aD52L/RfVBDRofx6QY/SwwhNf2oxAP2r3wO8gue6le2ip1zGat258AdsT
iY2La+vOkCyrfAqOM1OUcR50/Dh8f+Qf4u9biUPDR1oKkcWwUWu//Dc8d3jB4D01a2MH294AquxA
xdTPQTslUrPKLAvFQ7Xs1AJp3LbykeecgA1p1BHRshylPupE6p3MMV5rOcp5Ho7WTicmk7de3PV3
a34LZ7UZPFPMfnwyMpx+LE4KXs9H7nCzZ4iEWM3AOEhx5Sd1AHqrM6W00yzbipOgtEhCopeym9rD
l9rxSUTY4q3PtJS4gVEs6V9SdHKMU6gfpGSXy38WpW8izgi60/uIip+emo6UKsDU31bJqWKvZ/kk
oaTYGNEtTXD/Lodsx8gMQB3IrKN8jgladIoQZkA5vO/3It8Xxbkxvm3+4MM4rkcUBLEiQK+SXaRG
uMAETKl1ozFkcTvyVwjXlMLREmMJ3qY0VHnxdfQvBPmECJUpz2nPsSbAVfJk/ZF8AtjDgoAHZD0e
fUtWgyGIG6DyNdZ2ipdGCifhxwo4gfAgGbTgYOnxqnhuWQUHJYWRsrQSeV8GinyT44JfwZXIS+gc
9gpme1Kuejj+mmFeZrjKpt+2QMm52wISxMT7Awsmap8QdBXUG0IhcuPR3IfajXs8bl6Wm5EdiGgv
tuZCyTU66RxZbUmD6xBQLhA8SIUzyg9XeTXaJitPEPV6fsExYzmvKKaJqpQWQ8ji0foTTZ46cJ/1
wmO7dNMW8xmFTxBMbvfETQhwDCL3ySZLmhUIIxPjEf9wgc2Zn9nD3BxAA6vqzTClfxpvYwSSO9D7
NM0g6SK1nTg7ramgkpoJa5BZbMUmRIeD0W3yGLXnlOhSiv6QtsHxVOoqD3eRvDakBUm/8mM0VuT1
mjbbL9JQnkl9/LSQgsardI2bQ90RPCiWI0zG9M0JZ3XtL6y2XjvBRa8QjdUw6auYH5ESKg/XLFz3
vBM/i8yRz3BntyCgqOLbPMbcO2vtF+uesB5kfMtiHlZ9FkXpJdHAl/iMzbdKuhI/1T1s94BDswuI
yKRp00HvTc25Qw1bquZzLaYTaUzmFkgQEL9LI5WG5WEme2u9eDfSXx7egMPT7NSi5fAAyg2kggpM
LJDBvKv3roWw/NDFb9Vm4iT+swKzwa4pVFUWgy1p+symfI3suxC75junGbvS9pLBL1FxtbcBEEuB
2+/i8n3En36IUgYktl001i5u//LiqqL2IB+LZ4uszz6fnbi8CWlCvU6wI6MWLKw5y5B8SEsHLyQq
H759vEHMaYSXrKgBmCZ8+0RQ6DaFpBmO0XePX3Dy1aV/mN5BEn5K/qShvVvDVXwdpfnogn0ODxMt
nXKpq9jMNumwiwB9NaE/hWs0ZXsacZyWhP2GLRdi9ixJTpK4ozBGIgdMg4X2JG9CHKeKtIFzdshx
ITobHPmRGvhADo0L0+nhiSfXusAsl6/JNM2Vr0BjrHC2kvwu2+9GA31MSyRKJPZWNMFDGOQWElIU
kZ7/bZMnxjWJNOUai+u43qrFxVX3RUqhJYW/BH4JStbjqu3YK+gwJAor5+34BWj18gtAhs5NH881
50AKLLItkfVoTOTvwX6zSU65chIXwO/bHD5C9W3I9cwonxrMAQE5wJLDrnWo+gYdCRCvCtjTy//E
dxpIT7Inpz02D4KHMFGvOZ75Iup+IwN/4qhIWOaNlR4sEhpu4w9b+sidP1Pfcipk0tNFV2Hl8mRI
n3wyUl1jwgGhaE9ZeDBzvvmajSYik4QS13AREsQAJaOhnUeZE3h7zVpbxldWv3Vml9y/jBKAA3E4
MwAucHF6CicN6arjRWHT0AbAzRDtY3iz0x3/iYCBQvSILRODrT3VUOO9TScapa2G5YPDzCx7pVTr
iP0XXMYaD1lLqTn8DWKUIEE5jqKD+SG29zGCs7jewjKQ/JMCOoZSi2AknNYy/4h5TW2vQsbEAR/o
HGh7rb5Zxl8A4+DXZ0gW1yMWDCmhfQq6ne+eveqOFQ3Ae+6y5pg5JXxMhr77IvNOKFJAFiEmuAqi
7O22e9/ca82pBAhKfiIyTYdVVTJW1vZMq4JpovyKTl3b/UGgOY1ZN8MgR5lDyE8oIAHkzsYRvaTY
eNtKxUaFuY8SVa1G8HxSic4qpE+t0ial9dEbr3Es14apIakc56mNPiS+EeGNIWAGZJ4U+NdR8rFR
oAlPjUvlqxgOql1cglWTb58TkePzMkSjA7n2mwd/jnFTy5tMxQPFpcMMjoUhsp7ALHUC/nPcLbN6
iYOMY2NyaYmE/QLgKDYh9a+NY8AP7EUMRoCnAWJNxIcZP606M7UNLomQXXqimzuIasn9EOp1q31o
40U1nsLPN3JiqfU31iyxsLMPh8mn5H/5w6MbsGptJUTbvBw8lCrq4MpOmQhwkmG9d65BhTNp3/dn
awinSddN77B1wV+FRpQiyuCclgG5GW89IexpkjNiX4kLRwyCqW9FvLX7h5qRdFLiFU1Is+GW1le5
/ARYYA5bjBpg2LJDYp/JH1SBToe7sa3tsyjt0VDt4UFEuc7FLB3riyo//erHjnZ+Si9usuuoK24F
cujNzZlUXn3nzJ8iE21R0MfIXasiAMDXaARnsrdnNs4St4M2L7ma1oq66UgsR6NLKhZ2De6zqcJd
/SZj2z/I3cElI8WCCYQIRyCxsLuPCs8mF5W4l0ELkGgt5HQXx+Tucp4R8On9qFYPeI4xj3ejN88E
CXqTk44AVtpqT5KCShez15fsHuT8kOe8OwDr0rdVf4zOHfRU9FHbbGD9eCjBWFyQ/0ecnDuAxK7E
1jHeh2ItDatWvSWY2cJyYlBYUFHj6noXZqZZ9ULnReAmYV7Z0pkLlceoXAZMlcDsau1MFbWdOZD9
qQEtvLfVLeZmPfrO1S+LZaJA+sjfmpI9hs1fJcKG2lsW0nCXVGuUTG2+DaUD4diTEjMt5aQxWnVO
S4M6BsSA4nvXAmeq6QsjWLvpq2qcyeB4KwsUSwh+a5evij5iwgEZuzIiB4TXHDGD9BSYFW6HiQ31
oLsH8Ul46iuxttlIwCSs/7DPgpLGmFdlkr/J6GU5W5fK54FgjBPeB7TKJUq1EK13DS9hS0TYRXMN
uYWUH6Ro3vQPC3ULGe2TyH3doa7T8zCjczZaF/kxVVm2juIXCIOnJiNIm0H0KncoMcKDYTY4MhC2
WP13vwqAj1jmkcaeRPNpRFJjIZ0qPBuo4xVCx8d87tvwC5OUMtPxHMPmnMDgNI872+EBSd6SQXBi
NZWTV6JfEjJjDdKjPP07rQ5afh31Tx8Jm4omrrkzUKEFkT6Iewu6GYNQUC90XvBiX8/kqTQCkFCU
oBGt6RDfbPCiy0h0R+U31y41vn7Rs8lEjBEpim8KAG6Vb+zmBHN1J2p3YhhflbxP8RPXuyHlvPI+
huKhonUUd63Kw5hqKGwNpOtA1S3cOtoElHEcpgVS7zBfW9nRQBMeLCmmYGiAZCYWEPbG34bJrI6v
iQxWO307dkg4ESf5UDJ6s727n05IpTgDT7hFazcj7sAvNrp+FcIVOfgQn63TYT4qb3XwdhL8gUB2
JbEzMxJdudk/h/xLsTYNwTfxV6mu+mEdBPeheybVh5T+hvVXanALwTcM5VpUvoYucocjaircR9u6
eIouWvoY/m2Likpi974ryC1mPuZuz4oTyYde+WPjaU3r2wiWxPI+6CkEzpenHLNia+hUXyufkf5q
0TbJzZecbQEcuMDT4FWa7r5FKuJvZPD4UN9xcqNZ/S3s+Uj5a7uwCEdUV77Y/k9VdpS6u23MM5vA
gewcJyubwtYsP0b6XyObUxsr4beJvO9uzY05eX6C/HX9n64/I/YcxUdqbVrnVmBsofEBdOXNc1YU
SJKtpRuwN/IxVBsBDhnoJGjsYMnS/AV6ikE87agGimeIsnyID1W6MXPBeLfDU7yIWD8GcEwMzApp
VGwgOuCt9RXyQEjKo4BpbfUfvplRPjQoajwb1Z6KR2KhFOIG26rZXqPcdzzK2iOXrhrehoj5GDkG
7NJCIRzRmCc7w/jI0lc87i1tj6GwjD4SjrDcPqO6IXt1ycSgq0vTQmB0autV359yC+WCs4jyOxUI
KUoI1vKKzO3/rVgQJBz2SbwR+H/N8aQbC9H4EtE+Mm/qTzsjeNL6FDJIlKSNuUAs1VFcQqSTdMR7
MGB1ZmJydqFyLTuCh15VyWMndKKCi+T4mo8G6wprRBXWKzWjve8rR9scAb7Rcp00pz6jImXbmyvh
5As/NdzHuH2J0nWXQpwc+fu+XUrt0mkhGknRQFmce6caCRTTz7f1EW09bSsc/UrNvSF0d2tbXnnq
qtMnabnU5C/qMZz6FJCEjWqHgN2FbNNAcs/gVRCWT0r0L0Dlobr6ZdavMSmJQxoez2p/M+9K7j6Q
WyDD4HA3BNnVthCkwlZUi+phVesQiM1bpOrFMo44NeKvjAgSGUQcAKrw/iGbjv2/7gAcUj6ScYtO
8zGoS0NlSGFnWDTlZ4L8llju/gBR26obGghgONYIdJEywDtNc0bTO40/UzrtNY1BZNs3v4xwCElB
dvlhg/QSh8h+OwCLe5hx0XBXmV6wAGsiI+MQJN9cD35ys0j+kf5lrkTdDrYVTVUI3qssR3K0bp68
z3mITchhq8el+RpAMywyrpXyjHgqkVepLOJUpWjnLFhiamtvEdEYtjar+DjVvb+yPQhxAIkQyLX5
nP5dT0eBgYXpy6J7QXiaRsJ5DWxvycvoQKKwXGP5HPdJfUnzm2sQcPVdlyLA6pAjUjdB7Sqd7J0v
Oz9pSKuljUV/kH8A1EyiNQ4bPyBd7FjrO2alpOIQwpiEizdfym+ZgiDkG45IfCD8h1oIEMAbaQBx
/5O7W5tJnEKGEhRJ5tqpIX16cj1gp5nsUlQq+zIgkUhgIrz+aBXx0fJ5Lkbz2BMvhPI0N9dZu7N8
gt7uDlMBKQM5U5yjchVA9muHjAebmuhuA8Cfo99rwMZ0gDOxzsS9vgyySxNluCPj2Vg9iRJzky/x
QBc0esQawNactEQ7PjUVKXE0iamY0w18bsBpIou1HDCJVDuvAIY4aeaHU33x0k99zEpw3RyQNeJQ
TfksG0wBy6b58zBZMyw5s7FGsYzSAdetYFNT76rx6fjOqVfWw0JfOB52+QztUD33rMfvt8y/z2YY
dz+60GqU9rzsflw4MFSSsxblXCdvO2dD+nRIk1OCqNr56aw/8TOYZFq4hTetqnOVATPOXUbEWzFD
85h9i72zITSsvYVglZL6JkdZznf408kiUgeychxeOW056Odeuo+EOVvaY4g3nndGo2jLe00TTmog
EW8biJaLpe5twO165V43j9h5Vg7i02smHzx3nQd7C/BwWhIht0bBRonbT8T1PVaXQp/r2q+V/qUa
8Qx09izq+jMs7k78pTo3ma5prznT2DAdFto0yl4yrILQOZroGqw+Zdqisw92vtlrhNcEWytkLV3g
rnPTews2oJTmv8dI49EgcmHqWSfNwIix7nxCNWeIlmcEv3DKYmUZvXkDJgXm79cbnZlAq5fGN5Qr
mTVoDEkDEoZxc86LYH0DAYHmosqhL8DcW/atSi5x9x0Mp0z96QJ1XVeXutSglIkDooRHt95xtxvT
QwVTG3PriWrWXLnJVxP9Q7L+d3XCjHlXkXyVmE8DvWG/IkiaR/pAyJlWXu1s17I+lE6+IPCGkCzR
b8+eojbfOoaN4SmyX+puWbXHOj7LBIFlOxkIFDDLnhlYP0IPTI+z0k1F+LLB8MVLmSy5r8P20A67
sUJvG5NwzCsFbiYTg3XgCDCZwRBWBBff+ONQIDPF0ldU2LjeL6cBgrrfEZEGHczcbAcXO6T+2zIz
j6CHHcRjpL5IGzCgIauKya7bRtGmGdeYC6bBX1whInq2LpTWd1+tFcg6fPDdPEeepz9j/mD9NARf
UrJVOSw6Igb7awuCUshMs0Qt6MhunfRHck+5sahG5EiQXzvhdVUx7RTrVuK+tjizD/9kVNIN9Gia
FmRvLpp4q3prW3qoBj0xS6wa6wjXl4Gao+EFis+E/GkNinkRSnseg2MGBMySIDI88JkKJ0AnE9ZH
Q+Iq3QUDoaJL5JFzEifS9tlhda/SraXsiIor872Vn5sJmYRoEYiHyW9qdYH1z7GcW+jNacxdcIei
k6q7Qx8eB+4XuaEgh9kRopq0u4+GiTErblX1MTDPVxervDhcopq6IjswAaSL0OgIoKqQLoZ6px/I
ag6BX06T/tXqHFjjNzS/CO2uUcsgz7fbCifchvR2cw383bUvGhamuBRSoD6ACdyBrIRacXau7oC/
YBUiEO7bs+X+2fp+RB+dd4j7OLFkv5/4+VGtFrmGOIG5a6WHW6c5Of2ObM0B4p38dtDMqH1GHudd
dbBZ5FU6JtrgaILW52mNfOipaWsp2yT6QTiwx3KpzhPKjbF9EWxzkNA6hEJUwH4RLZJ0STq68M1o
/dMCZo2IoJgiiclAnck67rajuXLMFfWXSrEPkWpJJ5MNLkds/jCMT2W4JNI6dbYG+V0VAKlSLSS/
IA3KJmADzR+WwPrASDhNzU+FU8ByX4IvI64XdaqVfgTdkZCOiZbsx2ITYSqJ0e6wes877Wy//32A
wxVL7Zz+v9Ddy861a98kvXDFSO4eaXWqIO9DypwuxcqkR1fhZw55cWSsnJX7VJx3gNSlIhaZV4KT
sVtYBh69ref/iMS5kmSAbJPigXS0D6+Sl+i5nU1Vo4wi+9yxpvm8SY5+dckr4RYyNw1WjkF96u53
Zf8im5nVCAIt5N7iVNHrIzSIHbLWzpiRSa8ixlbrQdNxLCsEItLC5KI43vQaRPml5oUxd4n9yJ99
THqqhWOI/UImYo9v2ydLx6ePpEHA4vJY9jppGRhOUv6ntbP7jd//dHYBOo2Dhp0VixmkSkkmp7BQ
J9vKPow98vAZU2nEU+Uu0f7gSuLv1pgQYDcC9eopW52F2zZOJuVWQs+HUIZ0XH7ezCfWgGKnaWtu
FHOTADikwGMNuFne0U9GHKG58JJ1htvN3oljtHLmygJ65qMenmGztlmP+htZkbFEpL0BraRBA4wD
x+Oe+SUBf0PrH5dE1p8hGqacL7K1y2l7mKE8bq2XKxZ1EqCgn+YOacgyubJb7aIGjxR/kIXtDpYx
OJHaNwSHvFlU9gMNDbJ7Xkcsrc5wUYIb6dIOuKnqu4dcfYuyFk6ghlGFLIEGsJTwp6Q/S81Bjh7o
VWc+ODMxU9EWWWlgnqqpv8AybmAwN6aDu/LqGUidv6hXtn7wWbtXuj0PoyMze0LkRoPYWEYJI26J
lnRNBw8dV4TeEJ6IwxVxtGH7SISJfXxBmmkBkQ5MY/YTGTp3VBOfdOMZZ7xKFnLg6BjHN4QUZPqq
RIC6hBJYO18QFxE0PKlUDMmECf/TC/m80nS21gsQK7a8JMZMsPDcR68RynsYmhUxUBGKpq5cWXs9
21uzO/uhPRnnGQGMcCWYZajPWbYRWPCGUA2NYT3btP7NRvIuObPOpVXpE5FhOAWQDM5il0dTpgLM
qofSACp/1EgfvBWkXd7vxJSPE1XibeON5+Ec2400bImp5WHUyNQjP82wVo9PqgLJdZQ7xNmnuF1m
ImGLVCLnHicL4f7LL10GV7Tm1vj65ZMYnRvIEK8Okdnk2v4L7EOuS6gtRKSFfCaTidSe+/2JvAWs
rJ5hT1Ms/hnB9rKtz01uRkOrqTKYMEdPWCUX5OaxPPNMtg61c6s2OkOZPDXywVmeETGSF+EZz4w3
xB+/o5BiPeFzIOUTN5w7y/r94G/iku1ZQLIkKbXHykL8sNR6gpHIDqGqhuh5vPW4q5Vmya9NIk2X
PAc6mOMtEnSXmAN7ZSN0Mi84R6ZVDeO289DIkwieaJuAAGKDksoDRAZ4vKwewgqkF04kI9IjzUlS
5hcAIY5R+XcM98OsRg4j4EkkKl20HJOPlMA7p9oGw0YYkJViLszMqr3Nq3OgbThkcgdxJxE2PK7l
vcKfq28ThnSZ+sqCdWHjWOxpqAcGNiuofY4qtT3TxZEPl6wJp6MHFymCKSAjJIPzAtH8/9JohZGI
b68nYZQg9XwuPXApt+VyvJEU6aEyTftrqRNX4u2D+qt3lq1wzMI/el9pslDyo5lsKIfBIonfFIn6
bcxnAnhxk5nEjK/uo/jZQWoSVKAqS4XeTJY9dkWDKCoh5h+UW2N8CC9W+Jmh+rbHs9jmrOAgzcKp
0u49ZFYepSAPr1iPysp27/0jBXSVjpJ7LYut5exkYxmG2JwJx6wHBBeXWKi5fTCY8PkgWADmv9e+
A+dkQjRH1itc+kuSDsfgp5A42jJz2kt/MZl+2apoiHNEGFzluPecSypv9Y7uQLY44nYP8rB25JlM
KMQgtH7Kvqm/9nwMNXNpVZ7+4+i8lhtHsiD6RYhAweNVJEHvSbkXhKSWgIL37uvnYCK2d2dmo0ds
kqi6JvMk2MN8vJZk+QzGOUqOKhJb44L4JSmbFyYB8/Ub6Vse3rL8JJ+GjzpmYRAQQjXjxUK+rf1q
9lXm9VdK7KBG0c+pCQ4tR2DAtLekMAzydUMDO+snlXON0EO5z3/AFpJAqq5H5y0gylRivdRSJCxQ
EeMNAvS2Qts4bszYU7RXg1EAISjz4KU82EjJaIRsfI7hljy5l4YmEOVZJ7nLujcjhAjvn6N8rcNx
HVwsENj2BHI3AIPME7uEG8o5W0tIefmbEscLh0OUweQMLpgnSdznKXZKOa5ZjXGVMsFZt3JDbrBe
XbE3D3T0TvUNh29Wwjv3aa5VOtak5m3WMQ/uz9xi99sSfkf9abT9KsOu+c1T4l+7dt+lR6E/Z9sw
E9sg3lvDTjPAPy/JXZmaX6N8b63vALVDjthW1BCYGX2YpTcaK9N6H1mmgr4LtfXctknzNruXjHKp
BMfKPbHeXtcoj1nrgCmY62ThXHvxzvDeRhsQQONjCcwRWr7mptdnv2X/pCBK7lS6UQP3dNb1SvnX
iJv0X9PfKTp/k0Tce+g2s+k372hrZjnrPiK8IdtGvF8qcVSM3fR2V6QkheMCU1lW7wBTQYRkEpE7
l4lLmzUgUZvdK90xMzsrPcMaiQFootlRszMZJV7Cl3Sob6p/hO43a7pgrFFH89sk4hWPCSxZHHzV
+CjmUk7XeMSOMx2KMXSBWcZE0c5K+S1TPhr3gYPZZPCg3bPwowbaaj3QGbTzDSxxlqOP3hkOKQ9P
Nd6282jAQk3bXJNylyGdAVtsUFWP33mNCNVdsl8KfnvyVmxQjuh5Zmk4iDiKHpv/i5jRIeLIYUcN
RYv9ODytQJ7mekONv1n4w/5AtdpvGfKvyHgYmWm1h1Rfl0yYNYrOnzrcGQVSWbRdyYbtj2segUu+
NOVu9iuyvZ4n2rT41rUCwSEioMX6q15tm3bmJpuJ16W8IDJG/qqlA31W2ybBlzXjR4IjxTr/gdhu
tuRHbgvAnD1b2WcmZqwmiwD70WhAdR92oLFDYxnHfRwwRI7yfKHRkVswhHt3BnCh4vLiLa2Cj2qR
hl5eVP2kNTxuGZTPgwMEgtFFaB5nw3Rcf85f83jFby/7Fc0PbGQtZ4kBcpH5cXUG4z4PN3V5I6CA
LrbRLy4Q3JwqQEfgAMlq3ixE+q/W3NKeRocVNqKlcLssDjI7mfYZ4yJRsc+ArRz1zKIrabkUPL82
zQr060q+Kvqp8dEm9qzVP41knQUspyRGKAKvQTQoBlIkJnLiMFrsXBh6ldm/Dg6SdmAkp8tnaN7y
eGNpu1K51znaip2J0gVypLNzUoQ++oq5Mm5Fzow62hfd70j9m0anpEMJntGO2l9VzCFdbgdigkgr
mzssXXxVaQZG5iPh6rMJ0epYmELbMuSIvcR/razySxPsOonD3qIHY+3S44yM9pUFUqqoeBOXeR88
KtM51Ur011blJ8kl3FVBZixNRVymaXYdUSummfqnG+4lTKfXVAVAVQkgDczztQj9WKjsGy7iqtgS
93wS9mY08u9++uxJk3T4cPWBXK5AOVmw5KfceqtT8Ghht3aY54RlsM9h3EdpeqyoJKXaslIVT/Ti
ixYXP5iY/uagJAW7irQQ/1sWk7uBybKEfuFPhz7UuEyxgZTGxmWZ0nZ84aqYQ3P0aK099P8LTerH
Yzi0p05tT7Yr1kHh3HotVVm4tJy/qwJtoB4q6GYwhHbxLRymtSIMcKPuWo0pN5XhrLGLRJLh5C5k
ItvrGssb6LNm1mbPWVOpzT/HiFg12FfbnXc79BIJ+ecI31x0Y2Oab22JXxTIHzLzkKmTVdxKDVLs
CIvOGoAvDqsohyZjj+t8QudC9qzvIL0CLekH1bqY2ACzimq0bw5jpes3IiVzUB93vaockzA7FJ0k
OGzaJMgEW4QPIuDeZIswpj3Zay4PFdIfLfXaQl+39JwlgFdp0Bvn8WVKnWfnYvXoLPNSTP0xjIq1
GQD2RY9sJ2I5lHNsTkFDN6E1TBA+KkdL7oyUbwQVVorvjRbMTd8T3CdDMJwCTEHQNg8mDAE1LleN
DVMU7uO8xsgjca1dMGxklBFP7MU8RjIsDz1fDQoTAHoamZblOsptjGdgiUDbwy32OgeQFuuLSZBc
P4uAKrJoBDelwPPtdAdhfCnq9wRQpZjPnn/CBmBjE0FQw9OqWXoyMfWpKAwuwJhKiaUtSMcP/99c
liTIVkz2+sMlCpmWs1qKUBuGJm0SysDYYVFusvaD2sjewmBubEQnN3kv6KtGl86ZoI3hpDToHwiG
nCzoNKC1GozOJgNVizXxOKETa2A+p/EyaulwBvCurNWL1FhoZFM44MJG7myNcsP9ctEulaSDCaSE
PQKF+ecYdFiF++FT7LdFuwpj8WJiuOIEDlR6YzpNOXn+tB+Tj3KqPV7oipjNVWIir5sodLt/RsNM
iTFJdHbsgy/3Ga4PhqlUykukSXrNbp3zw8avMMzdaPgIzY0tyABjc0lsPRXhZzfdKLrT+LXA49uS
QSZtRHbMJpChSaVfBmG6rkl3cHhHErweCRkALz6DMl91Ijx2NkKEcWsAcAvSVY2202AQoqTqk4li
y7E4v73TzLUhCkGBgW+jrrYN3ja08/OLkzS0Sc75oL91ZBj1s/ySf2FhUapE9KGzpCUhbZDFGIkm
Y4DkHbvHSE3VwtsbsV9zXXf5MuiVlSbR2/qDlyHBm/AK2NmmCFk/1ozXaCoRZhdIFORIVQIaSEPP
ngmAqZgoUyBQ3Vyp8VWqkGuhF4AggOah4z03so0O1Kvw44NRiVVajXQbNHAMBlelda8K9mDyNwd8
bDHD0PiGz3Qvs0mXE+vcfI6AdOmja95ADnfwhdV4kw2dMZ2IsBm7ITPNSc5wkToUaNdtKHY2BOOQ
ehn9VfNnpF8OVuKZTlFrzINZVs4VK/t7kbxVHchZfQ/D6wG5vqYTBghEiZj9KJJJMSNy0XOJMdEu
akpDGx3YMNarANxe89WkexsA2sC8q2Y3p3Jr57xWHRCJrtqbvlNfnKhBWREtMGPhasp5UpoKFe1n
J77DAJZoytt87R1STGkl65U2YAuZCAfotX1SvTcWrjDWCH3z3ftv3XByw2fingv9NdeOtXwX5QfQ
Cqd6KsmRL79OeykGqhSThoUxP9KEQqMerMEM0H80tAQDf58PXlsbXBlIKAZ/53Y+66l/Rg8GuP9t
Ea3NE9R5JqJGrwn3TGHzBcJPec34UNL4MpRs9LWvzGH2kIhnEYF3hTmC1WIZQVLwM8wGOaEEyDZy
KOKD+jNTLVhmmtZRQJQabWDHI7foMysQ9Uk+u++pv9jWZ4oaOpn81Wz+cA2JruTbhKjyF2qPthWQ
LZi5hQxjISY1uByl/JI1U3sioYg2yP76FvGkhdpBfNQYDQrAIeJXxH8OU6niM0MGGtHMPdT0G5cC
VwDpkFclPosKpteHRFU9m/C0m4zArmPeE1W+jDXAbOnLdsIRWn51xtMaHrwTPV4QVsag5WKFQC65
yMzdoF6D4pESpAv8KNoTASsscoR4Atl6k3iUb0fGQ2q4TtnMxhcRnzuIWi+t9q4K2n/FC1kIJnxG
wC9s+jgdh1pZr030bKO+SKW/cNgENFShYQk/WiVERCngiGEgVXkvcFQ2bAtM551/hNAP65P1lXLK
DDlVi7PW+dL/L8VO0PphMte5sVsn9PTA2mf0u6ZdLENGcT4k2zip2StBjBw+/W5GAyYvDXtgjaEC
TSGCYUIRWWjzKxhJIvDzzZCXm7hazvkhNCI2G3dkFWdGVUpMmMrJIIaNNiPdkPcGNRrE8oud0j/0
R3JuRiSUvZfv8DlOqQebea7YtSe/U8lX5XixokMgbwp4PTTt7V7FvYirx8i3uQu375lU/yZwrwrY
z5YxhSke85c8LT4rbCkBLzl3B34pJOtCEGEfToSsZOqU0OVG6bSJUAehq9DonhIVlL5EoW489ahc
6t3F8HNPFzfFeCqkS+rat/AfVvotgg9W5ZOV/X/01CFOcIuyHSlUge6pGb4K8yOrTq0dwD8yCdqg
PfzVOUHyq8yIevvTwpNBIun8WGbpr2o/Nfu7Hvaafy6Az9j7DCGM0Jku/iZV4Y3aaxwflGhb8v7W
wUqXjmfpaCLEX8fw23+DdQYUtvL3vJfSOTBNYG3HMqbZq+6BKB5897Wzr7Bbpvdyvmbll0HfN+oP
UXykKSLbP/7M7njIjTtPyDi951yz2fjTI+RLy09Av0l8R2E4wcVUT4ZTE9BNWrK2tYdnTR2Qkn5Y
68bRYZHCzL8RnIgfKtdPhLO9ci9qy4zq6Jc3q/3Jyk05OBh86VskJj5C47OJa5/NVFk8tdDmiXlm
+ds4goPq72ZzmysEoaLF9XLsm+KSxenSCg+auHXmvWGGksAtvnUW6WY7x9OCU9TdNIr3cR+V9HIn
EtL5vaWz7UFbTJeQ+Yiv3XXnoyrEwuROTeIzhjb2ia7KLvBccXpV9zH8SdMvkW7YabbGLUXfTbNu
Tmet2eLA07W9SlqIiPa+OmKqXZftm1QROx6S+OLkO9u/hQzeoNr1/r5iVdmditIzauALu9a86S0i
S/U5WY8e/YLITlDQK1pGRzC8qc85hh3eeF+8NdmuLo6J+JDTSR3uBgdBK598ZQTHAP7n0v3VXPMg
JsRs3JjzH0enF62z7461rh0/GJqAYZfBn9K9MpYX41FGLE5fCrAIlGSBfrBY1mFeZIkSYDhkdtnn
j0I8iBdCAHu2IixI+A6niwIWcl5aPCxn2zAMMg4JXt/IK1zWFeaB3fbYvqds5HscP3S2s96VujFe
++aZv6jii+o+LEaxjsmIMuNER5qQXMzqaVunsII5dA3LfRqi4t8OE5LIDXA9J7yEyBeJjHD1c2Q6
S1+lCl9zybEWt1H9DtDy+/5qJd+AHRI+0bxFl0eWy1BQa3F6dneCsIvsN4GvWf6Luf7SYxjIVYti
wQntpfBffWPTVWhQvBLLkvulVN9j8DVFb5aDN1U5uOmF7mC5pgIJYRtXnKW5/q/grnHwYA2oaeoc
LU8frSTbrTz4MgfyoSn1SMNB25knpzEkp54ONGb9EIqvOHzNuzfLehYjC5hVla0wA/njvukOWvJp
sJ3PzkF4M/l3kLLNQEFrj0b3ULlXoh8Ox9pcagGehIVkLQVGrzkXxpEBS82kGAMhMlMECV8pCkrH
v7ks0Gr/FgnqJ7gb2l3z/6l8APmTb0SZ3oyWD/SvYFaGiJGPXkekC+a23RkIywO+tRdn2Af+l1Hv
CsF8LP8cg59GXZs94+/i2A+niLiYbhtFZ3jGNPBOvyGjDnM1B3z8Oz9N7aVuj4F20Kp3emwVomcU
vSnwNymjDP2na18jdV2immSt4e6TnA3xVmqvfFeT4qeutsjyBofM0fQlR4JEsAROElKNGZ68Ssw2
AqyduJY4J1PO4g42JDhbSO0LC85zCj2MUeiSsrBwgkXkOMyqfucHbB4eFA2zwmNk7jOx5mhrjdeC
DAD0i2b6V7HGl2RM0gEuUKKA1uGVFWJHGHKgbFWLaReKVE4Tp9/V3Qc+iGZixrXzxYHhoYurOgre
NWbcVMAvdY9VmF/TYCzbKF3QUZOpunVaAkf1X2MOVKCm6dH2xfBrVWdW2XOi2vbVyW4mg4ViF0aP
uU3jxXbVN11qAM/dYQw7F0YdilG7Ii/DR311yJJfHUdSx/hXYiw05aMf32nvcsqf6BKlV4LaMt8r
y9n0kAZstQ9OfDeS31aw3lc/BuOnMH/K/K9E0J8tRE+q4C7s/1nxsMDgOveHrfJvzjxM6cO66m5o
b3DBaqoQhWF+eMOwyhj9U1cRbuIlJUsq2frOLm22fg3KbC0I9LGBV62HiWz4WxPfHYdh93vonpLX
itwFqIoqjDskdlTy2V/i3luUvsUPtyh/+D645XBwANXMjFlIxpeCqYhkmXjg5VqWB9SAEEqLJ47C
7oWHJizfeAYS/axgzMpfR+Z6yUYzN2NGOOpDBgcbJjQ1SrWr+IuSLN3V08AaWx+5jqk/KnDjiHDJ
RodMxqdT4khgQ8M+6oUNHvQNjZQgueYvIvsRMSDinBhtlCtbk3xJ1GlNAexD2eojLgoOxiQoWKPU
XAg8MiNSeGm/b4xiXBljhB7E/ezS6c21tNdCrRgysazUpi/H72bW4dXhEtBQOLdpdhr5lZya15ip
m7SNY6djG+0dsEHRrtZ1HtkcMcePX5lUEOPWjGHEuUO6TZ1ybw3UBkV+8FHRpw5bYgeYnoLoGynA
AKoyT6qLZfuXQ9Gmh9a0ZzfWKlQzE/2OdYlsA+Uc+Vb8EvR7EaSARmraJok3elrvh14/9EqMh+5l
cnxvGgtPYUjp2hEIQ1SUIYSQ8H3waVFszIBoC3C0rk2zWacdIRRVQXy1KZZFd4NAtpns8CT84Fo7
7bUZIHC4Iy33oUnvAVDp7qtxp1NHcdSEgARiddVSmrbFsCvlp4piIB2pa+E7tdo6k8kxJZK9zNCm
mAiHCXWzurPPWS9o1tXujkGgsM9jMGxSRntNCEQEqdXIUkeHARQ1X2p+neW7EhdMTGpcFmsvJUtE
RXvE1QgHbHyLowznznRo0XCIAdNkc3Cnp0yC5ZQRjZSTyEOeV2yMC7VoUCWP2zr+7nCFMbKJyZTA
6rfho/TyBKOKP1vj8p8AGDLtaIF9Jf4zGYaQCQrVSkNeF6xjflCaE1JLozsCUcdIvDQ0hF2A65Vu
9Fzyyywiv0xaQ5NirEDoaGu4lpFV1OTNdCVQfntFNjPnER80s1iNutEfQE/45cQOlwCipu/uqoL9
r004d2qrv2Fy69KbUk3rXJJU1gYHXYw7p27v+BOnfDggzzyoycgDJc5Z1lxpgNcGKXU4a3CNQooY
yKmHn5BHN5Vsv9JR3pKxvyvN7+DITW+bT/C6pjPetCDZd0WwMcjRajD2Nol+KI3qoZTRr5IQd2XN
8t66P7hPeyi+yp6YXqv/jursXgi+O9Sl2Px7p730ynDqhThl1nQKYyTGnJJNSMwemzDXmm3C+vhT
w3dqSTaaNfjqCuFDRgpSUiZfdVVwiLC2GIhkoKBx7i5ksIEWHclc594ENLHSZEkOa9nO5HtTsjo6
Ajr7YkKwEkr6SdIr5v5lL+PHGKp/ia4D/oq7U+3+DaK/d45xzQ0TEm23tIxp05P8nZn90lWHMw4z
VBEqtDHdQIhHedHxotPOZKeACjpHAmrKeOnzne4tBfys/YHiASdP+qX7B+AybLfMWQJjQMasXaKb
BLwS5U2T5Z1QG5jQ+iENynvrYj5LDe09H+Nur52h7nOblvl70E8VNuqfQRn/DT3BKAgUtyXYuQNX
pstU3mV8mLTtS1XO5QYinSQnnK2MHXnw/elpy5TshlFeCUBE2KQYLzmpvmGDI67nBM1KAnZ19q0C
Ww6RNGs4NHej2kRUL4upYFVjmNWuiN51QqpchPWAB8hrkRtHCzfG5O90p9pWI+ReaCtIPpsi2mu0
tG2C6gv9SeqwbnfS3RSapBv10PqMjQWdwlWPHWlTvo77DgZJwXoEdRXv0Nqp5Tbvo+VU4LRvqqs6
YhyPQsAnwQJnydbW+4MVwMpXlaUfWh8SKFfipwvZ85yRfav29bqyWiIzcQjXHV1YdJA0bKPMd2B1
boIAd778q8nGkmwIZKiP0mg3Y4v1qVV3InobOr7cohK3qR0+1LAm54NWOwrPqhA/JSLdbO/4PspC
IMLlsCqTdjtLARjLt7xpzB3JXgMgP8RfVsBy3WDfEVWXoKh2nZx+JhISeMYvrmFth5a7ckawWdzQ
RrHMug67Et541DAinY61wudtTgcjVPdmoO1bG7qHhK5PgWCz3Teizx7aVQJjKUWmEo7U2Bakn/7Q
FtGpjOSuBzk5CCS3oBGwDvrFeBwYNoZms9HH1lMCaE1mvo4gBKSNe6KrwZ+1DZTyNP9tByi1KyJS
hHtWHPJktv65YSdfDdMqcRSGfMO2jmo0Qs1uYgXoMPUsQeETGe8BVSKKVFiLBtR+EoiLVgHWOYf5
Lgk9Xz8Rn8x/h8YW/kPXXrScNpo5S3MiC7QCeyTlTzGgzwN3Prr/av2tmtvI9CtX1rb/XqhP27zi
rRHhY5CCITBAC/9QMf+uym/JOCqIO4bsDLasj6aylgnDg/ESco6FsCZLoSxsSB1uKOCsssCElIUN
WBU4KNwL/tnW3fUc7IH8bPXLDK83fWYo6s7A5dVlr/NkM3BvLv2CDlpjqC9dM78gg8loSfJqXYE/
s78CDtuG2TkbdhrssCXnEJaJLq8N7jGqomZE334kPQtPPnXQISR4IgCcbZQgiGOvVj75IWQvhK9O
9ii4eAr8tjYxu83C5ZI0ahcx+SEdr3a5atXNRDtL5duQsG1Ur7HY8HHUyU7xzyL4qow/TUde/rCN
r9K4Wzq9K/ReFeWuftfkP77vaQDx+jMFaxnYbzDd8B1NNZqxgydnktwxB0pYhnIJor8dmJYxm7c8
ZOOYYFRWxHF8GlB5mSH0cQYFGQYGxSaNpS3I/eMBd5UXq4VLiB+lgcLR2NDWsWb3pOpOyXtkMUH6
4w/CCMhVGMfutGcHOlLjGnOOSvLImR07HYYQiS+uB9lcz/7o95qwUY0Cicu6nGdtTIXN6VsHhFkw
USOyxyDGR3E+7RgxGvuiNEDi5FeL7ygcOJbjZZhbq4Qgnor1nKUkZFS7K/8y6CzkYncjxxYzHppw
3lx0pSQu8BSxzxmabG36iRc1s3O28izm105HvzBukX6QiMaCmGyOGAev7r+DWib1ASRsBqQ42IFN
Hpiw+5GOFqlZBBYBGtje3Vvv/IYpl6LKNgzyjsEo2QwGlk5P3v7Ik4jbWuKz8o1Iror29KOUHcVX
Gv2q2rtoaSgu/rAlW9f1Io4KxzpFzmdhAgcKfozx4qRnfCesECnkpwIqsfye0W4alrb2OLSXjB3M
yPrq/36bTs5JPwL50ovXDNjfRLfUwUFIytcswPX9ThmVOv8C9c3S4Ik8Y45qcW87tjANnn4rpUVC
at6/WvbB5mMI/XpvKf+Shjjh1zC+TrTNBGVM+pOnw3H2oXKV0yOATc0AJdG+YpYOwfQe5Nhf4VSz
1eekWUSWueBCZWbO5ll5JwwKMfo9THE3KVBC3geWsg7CPh5H96vNVW+KBR6uR4VOpkp+B9JZOsGh
K//M1GTxx+p7VDByLhSDoCpmpEXyQAffoHgxrc8o4aVNARBN8qwYyra/sQ3hHmkH60zsLojpl7JJ
luzwvNxyb2OTrOevUhuWq5lB1ohVQK0xj95qp9iYARrGAcKX6MiDhYQaoz5FGKutJi1cMVXCLBNi
48H+p2Urt9C2rkLqIHreweJKFe1yNP1dyLTJ7439EBcri31qoQA0IwfVchlJGr0XcQX3EHGNaCAJ
hH9Wzzb8nSjVYx/014FtXGLysGB+TknwHMJ4S89MehFZTp3DyvoeRJyXk3GSRrERyDcUH9U8JYYt
Qs9RU49XTeZ45uUVtXJfrrPIWk1OgvBFfBQS1kk5EBwO+c5Zj715Ciq8WnnIBmQWQLCSCZ4BVAsn
RqjH2LdH/UF5sCyCaNWUdzOMSWUk1S5EcyO9cGLLh13ZN1HYIfBNaKBVVYE2GHsaf4Ro4AnX/X2Z
naWTHbBAgxwpFc+a3Fd+aw/dk1BRPKfWYlJRBWhwQTSIWGUM+5qYK0ghpgEVDhBCCpBp0tADDxzA
yCMTFkZ5z6oNC06RrOAWLWq4YOY8em7KZU6JQ20WNoeBBJgo60+NnFYpKo8sgnwXsP3vxLJvxlXf
+zuFCRDaXAFcquLnDb29kSA8zaRdO6MN1JMVu66eW2Zpk5+u3EVFfonhGyvFGVejS746XbYFpJIG
Z2UW/Wbssb2gyGhc6XWgI1WkrtLWEC9NuHCOloVynd13DuotaJx1ySSIkcXoPCMR7dLS2dCXtGq+
tFui3xT7va7dpcpgkjqdXwRV8DWJNsNU70KH/M/FpBwsGjqLsipm+TgyA3EB/6jUkgHB6b89kyAD
xUk/W5T/lPhNLZg6xcOyxxcb2+yHMCq6Ejtc913CpCnOkGkddnC6tcjnFXXcIixmv0tEWxi/2yUB
xZ+S5f6IU9Ruz0b7ZrElyv1tbd1i88dQPjt6/lilmhHXKr5HeHcx5+9NEXv6NQyOQR6zJZw6XlN9
KkzlIaNqy3wmX8UkUWe1PM6tYVFMSxe/zkBISn7TAcp0XhKdO5AKifzQhkclvu3kqHe/ZrYZ5Juq
eJH+cEjwzNaxeqmqn9TZzmP3Me+3Kp2crhyifgnC3BevPsTg8mq28SolWUWUPzE7M9kguHO+WnGY
TUcBuHQUoKrznfUowm8uGw0TlaFvzJKTYNG0+cq1CV3/CHVz0TPKi9nN9eaPOnszMTB5RtrupIJv
TlJQvrrqs1bEgv8BeA8rwlwbLpolbAnmtczwIKZ7S5C9gDqONtCCPklJYgkcgmpNeBFJ4RURxmzB
5h+Tppgn7JH1pEuDMU+8N1KiP9c7ctbvunsZIxj7FJcNsG8ciGwgkGKpVvqvZTcu9HrbcIQqsclq
XnoJ28gOr5FyqgUav77ZBRUpLBFsgyBggAt3H1ZkDhmj0pplhX/PGFiHWc+M+7B2W/bv9Vpk03pw
9VU/qGhTB68o6ruif/oc0zaDVzDl0u0Xuhuh/qrXbql7neUvdV96ojGWXex4XVGiyf7UR9oSuDiu
e6rl09fCl8m9JLmNVN+G8jl4Fd4D1fE5VHV8D8lP02J4i3n5rPKGmjoQtLrRE+ZDLHVyzmPjwmhY
HRPe8LnUwO5Bxl7vEpyCirhERsomF9wkrHqySWisM3QuaTiuU5+hffCRIXeKkFUExpuGVhiVVUn6
2VTmm7FxwaOYqyGGz4TaQk7kO44Dge2I7zG7FiXZZiRqkNObaoi2MgzrbK5y1vAux2OnMpluUKH8
DVSgPalH83kSwa0e2P3if5vX7FU3cgu/NmyIMoc1izmt6tFfDEVN7B9GSl5cg9miJWMyYessUbRo
ey3hUaa8Vhahxj/gqqMVXcfytYhQv2HkoLxrlH3XgRP6V7AhyzWMN+mf1lB6i4+pbQlPCpYozeaB
auF1lf1i0IFPA9F1itwU9rTiziIX6NDA7bZIGi2C9lD1zt6psVho7VoSnDGmoEONQrDcYA+THLo4
JAmq7bgEpjPIuQ+kIClTZ3PUdrnIjppdnyUvnI64iuj1bLO+JIbxNablsQAKNomzIWDD2DwaL1qJ
L2K+6M1E8aaWa6ZmVFINp6Rv10VLrlIiToEb3stOvM7OI10ictQiuXcSHgq1wBZCRL12mp8AEWmb
blT/kd999PMAnJmzqdSRB62B8WWBWZMnS0C9y8tdP1mXyTj6bvg9xfndZzCVKvUb8zomzzkk/gak
hN/+A9kYNvU9yQ0UFADn+KmKGH/mwWDbtKfYha8UzbyA6hQQX5083RbIlotuOXmmbrSysUXF0fDa
5jWYE6qV/j0B2lIrxjYZ2ZGjiEJWhbkwHr08qM9aWCBST+o9D9ChExY6E4MzDUmyKT4EQozZZqBU
H6rN7srsId1Oe1HEWwapKLAQrbvVRVr0miY32FhVx4pGVEZk2VnJe2dUiDMC/V/tlJ4ZBG9GYL76
or/57OJc9UEAwC3hTRoVUFsu87QXudYszhWH5pGA158eTUNjMCVLrL054gOL4rVa8arz6mSK+XtA
2ZmJR+4ihhHj01WIcxk02qZCJm/2FK0dg8rYMv76IN+qSemJXnpV79+G3H7lx95jIzjpKKKCErFg
j3ZTSWDVpRT7ltWfXRebXkspz8brWsmaUwfVb4DhsCogLyLlDvWfsCY5rCI3yFYOReJ4TnGF4b90
yIOIedgi9px1WR9sqFh06vPWrLgFqMdHtmh6W+IlvunTcJkirGLY+ZQKFfmMNw0Jk0dAxDA+SoCd
sKLsuOGEJo95N70jhaM+H49889EmvqvYnRPGm6wtVyMp8q1JMzfZ9xgBhapF4FzjIz5qzwGoaGX3
NEjXOMuVYHxvEClEoeGhcWXRS668Xz0mxvhtQPSlph3G2D2aDZO4lilxvvcnAsN7GKbQFS2wotaA
8EfnWCz174lmTmDO8nv1r1KTlejNTdTp+zHWn0mgemZrbouCrScZrYD+UR54qQweomlO6CD+gtxY
6mGzbeDG273X8XXriFCH0Z404bZEKRKizYpIF4u1xJvM5jtsHK+3b0j8ll2ZnCpqG5kfRjdjQcTC
g6kszPKtjZVrNAPGoekl78gmKP3nOGTKkoLk3FsH4Qoi4yXgH0HTxvRKtVpKZrKk0UXrQ3pyovo6
5BtiZOFIDr5ySjMgoTqClG/HGTY6z++U4jQEviHZGjtE48Zc9tmExGUSh7LHFteqCHnNPT7sN7O1
/4Y/m2BTzWEeZRzZjAroF0z4FoZzrnrrNs72zcb8nadrWuzvNfYLZVheysk+qL56ytURK+a4bgZA
XBbJ2Hl3mcUDJV1Vr0wwobOLk0HXy0BSGY7i6Va9EUV9CXqgDJizhZs0Hs3ISw0wQAQ+kEIbKqPu
NaAJxNjtwQm39rTsDOctr7CC+uxv8rheMJNA+TatnFOWIbt2qFcDzAn4VmIDXVRT3F2UajJFbYC2
UH83u8obyDzgtmLdF1mL2Gl3HTtoGPZijP9j7tya40auLf1XOvQ86INEIpGJE8d+UF1JFsU7RfIF
QVEU7vc7fv18UHvsluwjn3mZGIejbTUpElUFZObee61vga3xCT3HxZH6TMT74LavqSKSftzW+Xya
GAmR+P5ad+TEtRemyI/Kb09yGs4yCZ2ZnuWgklMTIc3sCXM3l/WER+8kIvRJBfOrURGQU511FlRf
Nh0rRvXj0cfvnA156jm+vpJNkMyDinFB13efgscMwWIyv/VVvq9mfwNKTk7dMV/KfYp2ao5doq4M
bAEJZsLZDI23t+1hX4FfLxUffM6sK2gPtov4pZy2OQT+fDpQTJ61pO529Pg9Yr5bKnJ8mKeaYCqb
qqzGsFCmzxp0YosBCIypeakNFPcnKymppNBGCBTJYbTlI97HmUf3L98Gq3ESxV/dduAWnieyGYIt
0fM+fr0OSu0MZnw9dVc0NkmOGilEFV0FtRIXcNXF9EnkKllDhF2/dg2qLORbMUWtJJ21iHFsVLAd
F9pgTOZjDLaC4ignv3qJcFAPyf6zlnB1bDbszod5U2MdRL6KSJIzA5Epb0NzKhh0m+hlTr60y9Ow
tohyMIYeRh94frzM18LqtyWHXLYuXHol88ZybyS2Tu/CZgwVN4b+DA13W6HOvnfi6GiJG8cjqa+J
O2jaHBAjKUjZ6R1yn/M1bJCIhrJf8CH4VGDChfVVWdVwVrQ4+vwYGZDqgVh7sPan8kk3Jtq6kvN6
9DlfvC8y6Z4zkDBbYcdbvWD47Zya35+EL9JJOHoV4ipuyPjRJkVRauCfjBZXC/jISRFztK5z49VA
znJDs6YENFfzEspUcQzUCLILO4VEk1efRN1dt5AgwzpGtNsXet91JytgC3PcyWx0jsrTIlB1WNap
SsZNFrnwUpbYVPuC+BGZCecYgzvx64pVTSD6Nik6zMQtEubFHDsnJaKjx+ZDGiqHSQi/QZgSt4i0
avJGTWs73bY6aE8l5kJHuyR3YmW2tPulHjWo1okgxyC7F5rMCivt34D2bYfM26fC2RkHszINpo2h
QChiZAPeV29Y4SBxfOJJWinIHkDbKjg6ETwuzr9Ym8mkNz5i2Pil08VVWln3qasA7YTU/OUpGrtT
oupjNlacoj2EBO0ynwz+rSgbznhjxT7JOfO407Xp9F1SBBA6nGAARZfc+VF0o0W+S3O8+osnKdU7
m3EJ4gA8/4AmEQKOFnIGYQiLm1b0KMEDsQc/JIz1WYin2RE4NurOXOYpOKwOlL1N4Mbo0LZ2VIQq
cP1HUSSMTDWAgnBiD7ER9arEnDc9Y9WounMm9U16NyRyAGe0FNE/4fViwx1PvM8DMbaOB92fK0/u
OieHxzS9TjmRCUySy0PhQkaTETdJWN/LpMKGoqaDm/FwyXa8sPQgD35xEXdJfpH3wcFo2si5psYK
M3s8Tnl4qivQK3EcIBvfGvbNzRTC+UxsoPhFRiDYkmV7MUeAPmIJ+D0Ydl2DT9HQqd7I2e0PDU9R
vSYeqeZL2Ot0F0bLqkHPj6la6TXQHydnWbbzgkfTW1VO5HKJPh73XWFNO1NNX8c6f+scIjk80VKi
08V3aNPbyUND6vdZthgCuTL5HoClrD2G1X3AzFa2+bldIxLT9A9rU1+KtGao3kPDjVMAXanuoIXh
pDAMBDbykSP017ArcbCkC/IG8VqMSLTHapsU9N6aUL21VTXuGpCQtuJt6uFrjZBKxELmYk48RZtn
DtybFO2oz/zdS55xJ98vuncwqufUTwSh2Qtj7lkEzwohQLmEb02OojWVJNUliLf9PH+qhsQ7yjg4
FSWDNA94Vj0DXmy0dwwYsWyHgoJOuu6dDWGOWd9BkC1aacD6tNGWY9XZ7yg3luy+XhAOzSH4xSle
JOfh5ZMZ6em0w4i7VnAWIlIoj19VBqN1DO4HB2ZuxHhTlIgsBxHupohQD4vn3u28L4kzXCQNSQTF
oohSxDjh1N/GIPg2C/oBE+eCuEI8V6eUpSgHijCGlaw/tZRaW20jx/ftl4BuzzQh6UkcZ+vOq5ra
wbgcS/+8luDOhaWffbh5A0Sa1r1LDcWEVME7a03OhkWjor1VeE3EMH8VsrZAmxAvCDXL0aAi2MCy
wF6YiGScSfyHseXJKKaXxMNmnCzkwgpXX5bVfUp7yksGgeSbj8PVtP+sQ8mp+KPR3kaWISB+m2hh
qyFkTVhFcAqxqUmIcmZlsS1lzsgnG58Gv94pYFZBblGwoZ3uQ4eTTdnhvR0qNBVtzWnh1k/LC+0C
um6J4U7SGJTNgHo2KDVapHE/FS4DzTkBPLHI02SgWzhVdKXc51iCAwgCkKPBqus2xEZASEhAUQuX
d6OGgKH1dNvJ6iRdx97WC2GmTLdaDcXGYQRsKPqzrP7MmPYqNyVQ4MA6c0Bq+717UfKOs3LSc2qz
4G7g5oH5CZXVkjg4VFtvF72dAk7wnsX8rIgvHctdiFS5qb+/E7Wb7JxGnqc9faO2ISyt7xB5KOu6
RlaXceyif4pnoc+xd03UNtqoHj3obU2PIUM8g4WtJ+hF4T0ca7zv60ko7dSj3yLu9IczEVb4TpG/
NyFdL9F0t5nA7NM6HFbyZoHJBK4H0ZVwy2c3CpmiTSGmujSmjGqgfhE6NC/dmYxbuS0sVvYaV52a
AxKxab1YBdKb0bwkLSLFyS4Y1Su3RgNyOSwEgjjGpy1vQZxDghwOuBBtaN3r+0gI/dZDBdZ6zW2L
3gfOEpMl1y+fiqBhCiZp0EXXjbbfGQ7cmaYhYNHfE+2LeN8fc/SguOg8j9VdC5SDgQ6PMZOcsiWH
LM2Jdoib/pznErNihCGtXYk6kwMFAy7gnBSomwffbFEAPGR2dxKdAltEJAhr9bmL+Jdi7angMWU6
lm6imKyPqrWbnW0TM9zFX9VAasHs1NR84HiZvtWbhn5xbakjTxyTsolbPZjAkA/M/bMkZOyAockp
rV2Zar7uCjR86N7qmTgjv3lDVktntYXjmELKjcr0cXDo0loeHkNF/aTDAEkvvaGBx4ceza2bFdl2
wPzKAbzcjCPGIj/pQ6YR4g6MaKlje6MaPyOgmL5iQTYtikWU1AmN+tqpiLcUPgCJZdjhMZyD3N52
/VdVBBwC3eFJsUrVLRybnjmPaty7ApH/IAtA5fPg7eauhIVgbsJJrwHjC7SBgWl1hmQjau2nRHIy
csWYIoRGmdejqOXcveyconvCOJe6CdQHL7yRVeuykCFfSiN94fVMfwNGY/2SNhtuUkzZw6fEpqXt
KIVv21FgtrJzYhgwGzLQGqz2cnLU12Bh/jCod2tubeatE93/jDaZ66ljlZ3lIwT5rn2rLAQqi78y
9qlUevsJ8evCHFD52cHyzGcODFDjYu5ENycs14ofRDr7NPeQM82V/ylubjK7XjNAAENFPb6hcZju
K9gDbsqkGxc5sUNOsmxuly7N8HwG2AhdZLQqjh6UkeHRk/Qs48H3DkmbMdQa8ED4tXsWsKWeLKhx
WZ48y0Jdz41N3HX9NWrZMq3U4Wd0X+KyUtxpC9SR+KEqxHxqiuuwDPg0bPo0/QRbTRuIUpSsQ1hi
rnJCIjKxSdgxA5GliOkHgsKcypBYX7gCYq5ZDojNNAsNtrS9GB33oQ1yQDwu3t64sIv1rMh9wwQ+
6dsK/+KEJ30uX3SyhjDmzBkcPBQQd2mn2+GtdKrPzF1mj+OclcDhGRpFQzG4yYwMcA2Ieyeg31mn
06doMMTKBNLdDWN6mTYdbSsTXznphBeLc1cYM3fImhZ4Rt8TBEN/urJfyKKIN6XnVDyXE66qsfmK
eRF17ILVyA7kLtVRdx5k3k3Vda/lkNJpQ713aJE1DL1HVTZ511ojIR7LElsUZYifGXEIek5wNt22
ikXdLcnw7ZJw7W1YhK92Zt1GAd9Nfvyo+uirlt28t5vTkmIR6jkof/QYMFPhAJrqFE8kzYC8p5hs
uktrqa4mS+NulanZOgmBbAF0kZYKMQlyekQjpibZ0mFIfTS487knOxJ7hE+/xdhXqc0BXobwVgsK
6CZDHYk5MIgLRnthfyQNZ5tKC5KLoO7tHWKVx2RTIdPeiEl+mWTPmBSjgb9QZlqJ3FXtcA6u/dWJ
fIzWDSOotPDpD7OhYB1yJeVnt0rhGrIH3LCygQd694GLvjuOzEfTGiyB1ZJvHWtX6PlpiL5Ydf5c
WPVzl9AsCHycLGXcPpkoxNzW8fGHrfsg1H1SQPeG9kpcoGY9GrudSJ1vC0dXHmN2hMRqNhFpp90E
wzDtpI+UJj9kcXnM2xbSIS4DrJ+lhQfO9sV+Jksay+PHNoK+EVxWYwO3FTbn+vWx5JiIzJDQjtO4
BuN1Lp3yFGHeFrR04EPzbSvrLFmVFtGqTY4C3DpqPV8vdJWr1eDet+0LketvGg2TvZgLMWTbsVcN
ejUOI7RXtv1AhKUpOSHPo7ibQgbkpLjTO3hzlRHAtbi63P/i5ROxhDOhlFGMBIiGJFwMom3j9chL
H5EhE7kDWly1Rr6gpPxSLfWdZ/f7hP7SJhtvLDms6sgWNGD5uZhAGETMtdpwQTaQrXXghEFaCvK6
O5gpcXfoATegLmlHcJN5gpPEG/d+CMtjji1iw3sGsBrUUu+cSHIbQVTWCaVfNFBCOxHj4jbpoK0J
pCbumZNUGidKke8Ki7dXJ/iaU+MehcUuMo7ORPpseDS9QXBtS3xSxuyXCmccoq+nKS++RCX9pqVh
SIJk8rMpWyxn7sGaEsI+jc/Ig55jXATH79/XxeGOmOfbMrfvZejcM8F4w6B+0StO1o6kLMyL71XS
MYoK3mZmkcOa7+7AqLSTb2HvXbX1XUKjAEANN9m8DE+1tbwXElWMjUUxSB+mkdrHbbqHUuLoLjiW
tQuzoPTGqV3SAbOXkmRHU5dbf4EJUNAh6HOFpsRXhw6ibM5P/+itv1la0KFsdpOZaQjhGAvNopW0
kqbbSljUt854MBYxA1JiwUt8NAe2zWrF36Jf9aWN3LccNWscR09R7kOuvVMjPk7Xy7ytr5DdlTHu
yQqZIRsXw1+GnSwFTW/CbR21Lx72siLCP1xLZJmRN7yNlfXQ+kl0KD/3QTKRvXbCC/DqRQslZguk
pWZsEJW0oMJohKnop++keDirasaJqX3ooT9Ssx5TBJBInFKX49+m77F2AtC4cIch3AF4BQukXQLi
7ZLk3hN2wvehi25i1z7v0h5zNweYUkErcPrWxYmMaCid/HCXe2wt0a7zSL3UmBGqwD/WPoVLNZp8
pxQbt15vqU7d49u9coKx3eYDn5lvugc5ICBb9JttKYfpFsRx1io1v3QhXlKFXW8TdvxKdp8MFFT+
SaYUl3Mv8ot67J5y/yEP3fO0KDYZOrXZS9jtpow2IKbwkhloVpTzbqmpxLOp+tY3+kmExyaQ11zR
RRpiUJw8hG0Qiulfx/tynjh69LRoxlS8S9JIg4753uKX57E/r11IcGjWoI9SI45KR6jpC4fBXobT
VgcckuXAYTsKA+ZR07aGa+pq76kZXWiq0i237EgT432HOSZbF3M91tx2mDeSS6I/HIY7oujvlU0T
k1nnQwjNhyiUmTnHquRT2VNnaI40Uzkyn278TT7E3PHdbG1ravalEgHyhfGrY7HWNSHF0LTMR68C
+dho7ra+ovJ3PUacfXShMs4eU2zqj6GdVbz69QQm9lVkPdo+58AiqihlhDx2alwpHag6AuJpGM0k
GzrLOJdF+W1pEHPkuaCYV+29lyInQjBwLCd56bOo45jknakD3jlPZlj98t1CfAsI0RFCZ2VonGdg
fHI6onUdm0MFA3OqcE5laj9Bc5CRfV24CMWrwIKXNBFW2XdwUipYspXN7KVT825qSIvlLCjiYqej
KkBY+JK1D4vi2J+mEsecA/RAYlnFDcqzppihFjlQ/RaKRtGUCBZ4piu3PBcTIc9diPbIavUZpfU2
zLkdM5deyJjAK4pCOkZjx7SIVhyeiBX5FhoEjMU8PhpH6/OKYl8n9KdpkScLSlcPK33bF8llO1i3
HevYIZ3qV1kzbhOan6u8vryYGOe3ieTzsktOrGK+C3VZnvmTvqj7chVYXxWlrc9jBpgbVYqLOWKt
qqKwOXI+PFoNmdBhQZPXDixKBVKgshA6rZpdvV9ali+ZTc++jbbV03X00S+NoYGPDQ3h704lPB6x
A+247GF3jNyZjLzsK3gHyXYqMJw1PhEW5fh1qTjqdUF93VuYmlLGmqUh67EkbqZI0ePFfdeeu726
MfNQ3hWI0Rji94ywPlHrQNa3wSEHES6P7sCKP+/sglCxpXqmt8UxSxp6NhzR5wWbp53hZ2TDJ7qw
+Yjihk+0uqMNZahnzbMKxCc187ciJSiUG70pESlssM8caUniaN0PEaEZk133yEpoFi3VhI5LkWqZ
UqBPUXR0lAegT9jPbSQtlAX9+RI078WqXUjOdEKlWWSgfnW8gjpHTknyY1A6nGbmACpBNewCnkqZ
nqUefzYOLHGYHM0OPT/rF1midep+Fig1e4vHzI7VzLy2/0Y/Z0HDBfaRpbZAFO3np45sXTOKfV6V
xy6XX5dyIRYwZ4X3rV2Y6ls7J8XFnVZUY2S/jR2gpHKUl6NA7iuK9yCsxs00wUeWmA4dQI9KxAx+
ZsSwERVxLcqMrNvqUCmDNDZtGXoW8UUGBgSMMo6aSut7pcr6kLrTFk5JeGw5ISMY8b+lPGm7JXyW
SVMcwyFdL5kymVLrpgolo9HRTQ5lJ8kHJ+ABaZflbNsoJ6dWWvlReojd6m7KNhUANkPbmGRfjsqz
ecNYVQwCao7J3rirQIQtA2t/sWzm0AU+rzDBhVR7YhxR3Lc5D33L4tK0KPh5sokCGvB7TBTMlppQ
2lKswLBG4xbkoDtSuikfTcMZRhYzgQBR2mL7rvZB2r3YPbVRPESPSzQ0x5hYLkXvpNU0aeOguszx
0UU1MtlwQVYwz/O4GWsSc1LrPpvo3pi2lkf2HuaBotiFRIc3ebJcxq7ANR8u5/BedrgpyEUt/LfE
PE41BGrPRrtRhel1GA/3+WygWJUO4xfUvIVmXVqKVZ6Z5a+VaC6HmImMyLltaicBh1LcRBmadsdf
rfSRfOi85DDJ+bEvvLdcUC8FKYpMd2JmD4upJ6xmTLgxmYHkC9g6xTA3QjKA+umbHUBKzyUJLBpJ
h+9Pq9Wuj7cJg7pD6D+zZHYbQemFlYbmVF+kG980z2pi/5aKpb4V3lPU2eKi1ujxnBbFfOy8slft
JxeAp3JhCKRRhZYKyVxmRc91yMkrHfbStOW29LejQj7pUcaWDQdtwnENO5k/En8TQd8KgStaDfOC
yABvX/cWHDF7lzE+SagXcdbPx4UqbMN3n6kCEWbOegLbQ31DhpgNgFjGAiX41KFfnh9qL+gPCc/q
R9PXZ6kK6AX6VL+4Ja8L7T2IzOt2akmZOUbuLgrhxvQW4asa4XoXLsnOh88xRQH4R89luhf2t2mG
ChULxlTOUDH110nSgm39ct8oTBtzGNxPkSJpKWOjcfvovXJaRb/SOh/DgBj6BIMMsYZRE7BbzzQ/
0onoTYeTNbR6Srmmp+3o3zo5ZWnQZbz7EUqfwZvrQz2dAl+P7Og2CHzXEMSWm11fr1O8JgsO80Lj
bC7wVJg0r4+BvRvK+XL28fSVhXvmOf14BujkarAfu6UgBX0oEOKXbCCYsWgB6HIPKkhVPFENQZ0t
4VQgD94mALZ1Vn9jwJjsZGgd1ejAAPbprVIPuUdqB5zZNIvjWN3oFvJChQkAfz16yvkqcmvvHBXl
cLbMzXuC6gOWaWZt55HaLhIPdGAbFJYdKwJn4aFTZBna22COSbzwol01dujXySGWlg74nux6Kbth
H6Ps1oCbOp/3E/EYkRZjsZOR+JxHVbFj6mhpzyfIr72diFhrIcyQikEytkaFumTde8yp51zo4cYi
pWPbZP5TGgRfwrZJTrIjKyLUUXAWWxUEFIRymUsgGn46VHwlK3zk0Pv0RLhfspLW0ECB3mZvaBfA
kzoO+AZ3qo+e8b+mo3eW8DiyLrVXI1k1vZ2B87TQ0TPi0Nvev8hdfodj1EVkoJqoOZZMGDXQI8sG
/7Y01i7K03szO8DqZ5DUZfTWDMj6inQAO8bTntnKByI+nXnNReSO4fW04M5eOM0ixMvYp8gJClPm
zSFOmLwsrtzRzrdTROMywA9w3kwd/kF2MIdOFla+GWgC6rURRsJBD0C9u8o9ajPkW4WCK3PhPzhO
AHSooElNb8LTUFq9qsFUykAUR1T67AkOEW7vjFtPt9Ne5uVT8xYv/iGUeFhaXLrDUO3y+Xbx43hn
EJZvHd5Nk8JUCGPy4sIi3i4V8iU25Fee+1eCw1JO1dP77LrkN1n4gxbmy76wqlNkcUi1IEKkDIBS
Z/lUNHrbvTWZknvltfduUpwW/J1Lz2gdOxPzQZLF3C8Cm+jOtClUbmu6nZdL01IvlvUC/C5DzDSh
txYAGMtQyDufqt6NCHVQiTqlPQVm7I6XnQURV66S7Fkho6as7Mh45qzYI2mjhamdzcoNsZyv+drZ
xqgHZif7kuAGR+wAjo6Nf1UeoxSN0Gb6HV2YIkF+1XrSO1JpRD7uLr+tl3NW+WOiGanSH6Ujpoqb
1pGX9SI5fo4oMdYaJkOBiUWOUr6snWUbwVJ1xXSN9+rZVbpkDYzwlqsK8l2DZnCE7e7zxpTtcJYH
YuaZvs56JO+LhYGmC1y4qQEy9Q6Y6SoTs5MmABY47evU6xCQRudoXME5ByUNdWFwDYwNuHcU3H5I
WI+L5L0PeN9ykRY45RuYoYkAvQhJMFUsDyjmCKOJy3afNCwf49LSmTA5y0XA/BOf3V426Kfqmo5n
F3EQhU2L8JMyuppG8gNRiWnRhIe56h7SGkITds9hmzf8v7F1HhrmJlHbFrtBF58sgHHbJtnVSNS2
yKpjxBZsR7Gftyc72pM/HJ4G6NKsXA2Kxh5KWkNrx4oPVcjq43v5eEyi7sodNMtU4aGc9Mx9EOaI
2DtaI30NtmVuplPq6OXo2Qx3cSJbHz/89h9//a//eJv+M3wvr8uMQWPR/vW/+PMbZsImDpEd/vjH
v17Gb03Zlt+673/t79/203fdlzn//eW3/Lc/aL2cv/9cfv3fLm/72r3+8IcdW0k33/Tv8Kve2z7r
vl8DL2T9zv/pF397//5T7ufq/S8f3tbyYv1pYVwWH/72pbOvf/kgbGF72tff364/3q31l/ztOz69
5vzlu9ci/Nd/5/217f7yQfu/uzbjKdv1PGkb5bsffhvfv3/F/K6V4ARmbMdx+V++wr7XRX/5IMXv
nFps/uMJWyqhvA+/tWX/ty/BJPKQefq2kB5K1g//5w344ZP8xyf7W9GjdYuLruUVKfPht+qPT3x9
hZbDWNV1pTCKf//2ehsX4fpt/2sMQjf3uphZZ5MibQ27+tDRTD+kIV0dP1mHfmOUHWjcDJuC1XrX
h3Fz4EVgrQ6z7JQMRKjGi/XYQfagERq9FLJ4qRxCfpcOL2Y5OPSrfIUoySL1B1lyR1nkwnw0rXec
3B7AhJXRrbOjeQ1s1qvX0Kk+9cOYb8OgDc6FmuQ3aZecLiZE4FWd4tnVDU7leexs2N4JbT5jbIy0
S3Ro+gF0srOeGjRgHpMMcM2ZxnQm829NvtbydpkUW0/ZANrGhk66zkkp0aX3WMdOT2TP3BwnPflH
ozwfVEuek4C8TFh5eLRtuXDiT/zurozcAJtPPT/GPhPfJY7mdy3XdbThIZ1NwVzbZgyq+4mAB+nn
x7Hh+GINdYV9H82Qv07ah2Quv5V6QBKYgW0kEaNHdrBPZ4tMu7knfTqCutexp0HsqpdgI9aDs9OE
t5mLOTCSxeW49EyHphrwTh+OEHQdXD1+t4RYtar8hfmgvjVFMB9AhS+X9Cvt7eSr4lTE7bhPdYlA
lNwHwlLjY+E5T2ZC+CM4WAP66dsNWoXVmLmKtF06FBlSVfiK1hzt+4lm1jjdR0TPmQkhYl6y0iae
f8q7fGE+GLIvsGEeB5ld8nFOZ9WMpAwp1CV6p30Tlpc9q/QechqzyBiBWtsgtusXfEy9xHeqVDbf
MWRtTn1XpDde00GGYknlxWX+C0U84RYVs4RwoufiMoUg7NyuHgc9VnfDAOY+QstygZHaIxx5zc4U
C1K2bMSGnkxx89j3bX/Qy9juXBIfj37uZJ//366Y/x+uhfqXq+A+LrLX4mv8+uelcP0rfyyCrGfK
eMLnafS053g+q80fi6Dwf1e2caQNAEAqm+/6+yKo7d9t32PddF2NYMu3/7EIKv93I5SWxtMsz4ZV
9P9uEfxhDdS27Xg8ocb3hBbGGG9dI/+0Fia9I6bEdaFzNYkLPttcu2qZCF7EltKq+XMnKqb6dKhh
kz5QsvYAwstqX4dMp2JacbvAnRiWWp48+9NW8rfl+s/Ls8M79qfVeb0ylnrSHJUUCN74849X1k9Z
GjWTFZFdlpyrjiw98pCvcuvabdsG4KNWF5MEFSe7x1755YvwqKkDcmQsXgQFlnVOO2Q/1hN4oDA+
lhlhpwOk61LSqO0nDuFjUwOs7VFL5i0ENYfEWFsDMysjxOi/fjVC/PxqPIn2xV03PamUcdnw/vw+
K5oa3AMuCIb1lzojxnT6oXinGC9fcCTbCuWgGRMJsam6uLXtiUANL7n59WU4//IyPI9d2WPnk95P
l1H3jB3MgiMPNz7aLvfRppOz8YIsubOmu6hZEN4lNd4Q9sJNQjd2NzHr2FQlWgKbdUewgq9nOAzb
CmxcMs6rCSb070XpbrrcG99UkMeHf3PVzj+/eWo9EfCIODR0xXqr/OkmnUwlEgoSb1s1uIeCsV9g
aIEemD3C1tCkaCxS45oZ3C8PuLTsT9FiPQm/zi+nWL9DDiFQIEk1hQtHWVQPwan1EEJ1XolgQFv5
GeOD85jgi7Zz5s+/vnjJo/rjfUzlIIXvakfp9Ujz0308lyVezhGW7Rj3/oFS0D9YlHJcfIZmvvLv
CkO3mmiK+7YzDJNJocMnD8eABlPSDfaXwMvugsK3T83A7um5JV5wz3buOS3sDE7KJ70GSjCy2rqW
6k/DeoOZxCSfIs7qn1z30h2Yh+Mv8vdD4Dc3URs2+8B3CHBROgQ7t5xFSUevVNB3/PWL1//ifvN4
gqFO8hS72vZ//OSKrGDi0NKd+X7bN1E67ISJaYenwUQnO0L/EVghNtvILylWM/EllIi/GxHaB1tV
D5k39yBs+oTJumYuiWzfkPIccZgRdnSe0/TZKXSLEVy18xKx2snUFlmvgQe6WIGfSex0eUHRjogr
W7ovde47x5z8oYwAmkvXQcaoolVyUtQzgLj5ufRItQ168KroMs6KqnpOnLG9EknLEQJw6ErkwRmS
WVcV7r3LkrsHdQxmeVEDE6swvAV2vkYxk4/WlwY9O2xlIiGmL/ngAuNw1UXQ0XjYo00dL4ybwnUt
GJVPPvJJj4PxCVEPXnMUhpGQJyVGDH9hE+wYySzbEF1H4YzD+a8/pu8P0D9OwrQNBR4nx3EMNylP
mPrpASvRrsl5povqjAxrwnI8FVEfXpjm1NL4vfChIujW8b66VMJZ7uGSlkN54bo2IF/EtedItJ5N
vzaFwLLs0Fs+/psL/PGo/scFGkewH7jsla7z031kFU4cdE1EJjjdtY1djwFYt0ruq4VeXMYZEP6y
uq/pORKiXadXqOMWJoKBdV93NRIRSv9yjl/mtt/n2g1x/Njmj1Lxh0rxzxuW/Pka2bA0S6oSbM+O
1OanB92brH5o7JL+SmWdi9blUQzMLlfWA3fy8llqbkmvja4XiMoMB2tQQPmQWRz3ArKvRb6tygEK
5PqPwpdvS26Zg1V1+krQ37jBgXYbdEHz6Lv4uC101NeomFeVAHOX9s1KKu9hhKC03iYA2GvQwiOO
j9WQ75myohURYlKLCNukXCoOoiIMdkrn7N+8C+Kf1mreBR/xgOsjy2DJlj8+8XEVusXgYdFrgjE/
Rs18+r7uEfOlLkq/xVC+roCTrNXFSK/qY+hZN9rEuONKzJT/5rb5p+VnvRjJsiOZ+Url/LTdmZih
f1omBCK483T9/cygQlVc+3mzQ3sRXLhFPl32ajMFQF2SqPQPndU7m19fhrO+5j8/XrYnuQjX8z1K
W4c+7Y/vSZEnZR03xPAM6znJaPxVhBSe8S+forIAUbFyltsWrbQpBuIzdcK5BP90bTDpBrF9Zpnp
UcRVjQxAJAyHbfqbtTopNF0Wzihpen/fFvNNVFGy/vri5frs/3DxjuHSHYVUl/Mon+iPFw8UfJJY
O9Odq8H2BEklqFfAkLSAPfb2AErLgq4j62TnTTyRgkRZa4T8AkcrG5r0dnat5NYSmIIG+bXIlvgw
u35wIawBOANkiUNW7VKmTRtK8g7BD8dJ1OUvEdqiTk9ExtAh21Y+YkNmOPpAT+zNxMVykS7JrUZ4
ukXesjyApbxWiX336xcv1hf3w4v3uJUFR6X13Mb57afjMbymhJH6JFl5JQjFvPyUN/u+p3ufecKc
qpQUiTLGNr541hP5VOHB56xyaB1BOp/lnxtkLXv5vzk7s+W4lSuLfhEiEon5lax54DxJLwjxSsI8
J4AEvr4X6vaDRN2gOtoOM2TallEoIPPkOXuvPVXlX74VuSwmv10Y38pykrSXvorHOeL3b8WqhY3d
e/lWOuyuKiA5k+HmXgxF8dhy25gjOdlL648bUWhAul7k7MbKetRaDIc+gNc2xdCBqKWCG99FaS5l
TfIwzTkZUTqohv77X+7ln4WQtAMpeRUtWkGW9+FlRAaImDBEYV8VVgUbFhpxVZDJAZxsPpaYH66L
coTYHPveY1OGRyeR5zlA18lv3iOlF/IRFX3fapLZeuSOn1/fH7eUvUWaDHht07E5lnnLyvZLlVlq
T9oqjgOIeCbIgbzBqjaXdHiKoeAcbcibRhUPdQTLzPLHYzA51l4FWXAK2NRV3QAenY0WPEFR+tsu
AFPCuSM5Oa25qzNn2mU6PX9+yf4fC4vklEhNSW/LYdX9+G4WVZPqYrbiNZWz2EQ4QtfGUNNdRUi1
Ryr2AxYnhEmDYDwbGyUTW165o+vN2Ym+GL1xVq2rPEjF7aj9VznNGKK1xKdfZCeBDJnuvmE+4SB5
kxNhbsEUECyK0BCauqAXbAxAHNMRSmoS5slCZ5luijnn27RxlJq8stZY2dsQ4eydPgypX9yllt5H
9N93NMBYdr0R9dYQ7vOmT7eG9SPvBsClfe8cPY1JIJsZ4+QcP/GmCXJaOo+O3BiqLb4S6O/U8J1Z
wX2pXcD0HbBCk6gYtfz/zLzTV5KbcTSxR6MSA3az7AFDZIC6yaxVjojpJ+EYR9SZaKCcN2shCI10
BXMAc6ekyhG/ztkWHYJzwrZ7NeJBOTICS0BxpnzkilHuHSpsfbKNLvnLNvofBzVJv4AH0XJRK6Lr
+v1hpP+ICnEY5UrBkyMUAHtlqnOyRARz/34p49PKwU9vpzngAvuUBYNDZg7CZUGxg4ZPlfuoy6Zt
bFjZNbTY+GwxkAfhV2NB85ECAfwz4vkvOy4X+XFh4oiGtUwu73jge0v79te3yCh6kkIyV5CzdqWs
dH5w0njYZIoQBGOxpV0K8jS33rKZZIwozwA1K33ndmy7xhwnNzokw4L38Iw6LQI/MmcrEHsT07wt
uph/b7sJ0AUGY8VcWFjPaY/beSjbg1u7ecjuhB5CA36ueTf2ykVHkk1z/nKpQyRAzjINbpFEvJel
niC5efE1OxsxFEhFryiLQFhlY7OPGqt4WtpsKDwJN5nj7MYcGrRufl5g9zANjsXRmPFs+NE2RD0F
P2HklRmCokQLxPx4U9YBFTTqwnnU3r6XKDOmEH6mreeEE3OTv2Sl1UGYUWpfFzJkZJp0J2zYDK5Q
lClDf6lrlCcTYMhtbCGbcoHFbMuyqYAUza9NhvFEBRPhcz7cBTAg2BAjkNnwBZqMdOo8Jy/WRChA
ts++wYeUmUTO56PaTLUHrkdFx2I29c5seJXqGE1LXMTiLJzyjAYPCUnT5+gKHTZwD/l9z+8vR1Is
dsV14Q0MxXtxCjNi9nz7hiGjz+lBqW2H0M5GvC5b8wWd1Hi2GrSWlxvXcspd/fvHxh/SdWzPLT4m
NHUxYqxtYXpbRn/QCb3hS6tQHxotRLOg7MY9/pH3brB59xZPzLUd5t1tmpHpONYAJZ1syE7sQMHO
SSyCwDKveJojz1nlDaa87Gs5wYwIskhCz8mxm+tiIX71xaHvCM20GvSfXQi0ebJKWKiZw9Qa/zMn
++6qd5LkvW/nF9pUt5dlxB3jZpMEc3fbG/kOb9SMJQYDomUnEESScFVO3fvI4/DKaSFYd0zqr4xG
m9MRBfVT78zilon6c9XFCpmfNI8xFj9glNI5eAAw8BHoFx8K6lk2Q3ugQ3iQU2/fyDknRNJgEJuO
xQ93rPSDSlV2TJY6KA8fbNavA9DWdduJazJuwMsGWFWdEakj8FAfT4jNWFfLZxhTWJ2tnpOeLV8v
Z+sutF4FFtFtFczEJS5/UoP6OdoIyP6yvF0OlL+VL6wSdAXMpSHKfOiy/P2y1zq6yH0OZCb3V9Ph
nm1SdqGk7KfBMXjKQVJHvMDSiI3j5T+cEG0LBjJfAqfdTcLKv5jOg5MPy5voNGIHGA1aZo3VQuTq
IXKnf5AckUSCjHJXI5UgFa5RT5dnN3q2bSQO7eAuODLXX+feBG1baGYBk5dtgrDgcKmH8uRbHhJp
Z4LUsfQpIdAV1kPTwfdjZmu/z8X0YkyR88TBsF6wPo+9i5+ZibT4glsFrQaZDBHtfdejXIhaYDWj
Mo0XS04IJexwkxehhAUALhlmzPiXW3zpK/1+i5dKi5pAMn1jsvOhnEGBMUcsjO7KNpufnW6sw4Dy
k2Ab2HI9BJQxXVzRhog21ujAdgOjsu76ADZ/8egiBbuhT/BsClsck8DDjq8thuSEQOk0ezFmh9BS
5ZnHqoLQjb9m5xiD2PYdYgz24XFFZjMEUwI4gnp0jsgdnePntY/5sfaRLs0Snnxp0lzCJ/ZhhxwS
9JycjEk+dEd53WMMQyIHU4f5F4l0dbR24/I7pFFwfV717Bvy7XK0a+zBYXbm2KvPr0d+PP5zPUtf
1bbpo6MrEB8OeZUQk6yFEuukR2Q08t8AD7E4pG4lirUN1SWdU4dpjJ/jTKTJSSCE1cePHB1poRIR
UQ36PaEpvmvTSe5l0/Cp7CTeF4Bt9JQj161Fta+TZBVYJUQOuEjW4OgHWlbh1hWLJNJAp/75x/I+
7ufLx5K2bUua08Iz7Q9djSKEqypUicsckK7mCSdSZHvZuzShn0mEtyib6gK4ZGesqGaGPfJJfZcF
chOpfh32RvBtSnsyHJfOZs87D6pANvORltOdEZS0wZsoOzBIezarEvEZbYXr2S6r58ixxnXtEJxR
uNOYobh1nOsqKo0Hcs2uRVCh1iiSeW8IAiiAOxCQTUeu83ofOWscbdrZscijlnRd/Io+X8qpbcBo
cTIa8+dlKcibDsQ940mKSpg44ewe0qlZI7IObhuqm1tiwQ8E4RQHqHg4bSTDARGV/cbXOj86vPVR
7YxHHA9fzBItT52k1rOXuSvT1d9NzDZ8uPJLQnG7jkK4m9UEwRhuOpdVuMXWUJoDr2orDPmlC9PB
qf/S2LP+bICAf3d9xuU+82YO8r9XY00j+sgORbQOBsi2llmWlGLmDoYK+WyZ366c0ahOlCmoLtXh
Ut16IRpBHKq3zOuTbVrN1XZGaOkObfKAlb97biv7lHb6ay95JgPZaNTAvryvYOlhEC7XYjDqa9Gy
vywV1c8R/J4MgG2Z9bHtna+fP5/WHyd0jkCsbsw0OKNj+/vwfDaQq2cRqRie8tLzNWdPrUzS1+/k
8C4yrMW87zdB4xE3FrTDOk/JxiS6KK8qtfNMAEil4at9oQmi8+pF77W03Jf2Ft5zsJ5zaj1eCtRZ
MerI25hAUZF3m0t3zk/kvYPMpYiH4imADX17qRmyDDQNHKdyO3bUHmZkCIQ96unzT34ZGf22wPPJ
aW8FzO/4F1OG37/biulMIt2UvkvuxRsd0jhJ8MVsmY8x+w+Su9jsJKbZEK70gVK0up9Ue1vKPuGQ
iGUzjYvTLIoQeBA9Xq43OAw2KeZRi72xELaFoSJYW9iv1u1o1BAEfWbx/oyWWMI9D+ml33ak3Pqk
hShfvU+9h6jaIAQuQ/m38xXDDDT26EOKjctbAW/Ijfd1iDMhDWCKQZ4CA03bASq8vS4MZf1lC5TL
FvfhDnlMupirEQtu//H0x1ahqzRpCUNC73pAW9JfGXNDJJ5CWuoVM4EelfLXHn24iNkEElg9oFe2
5hNhyduMuMTb1jDj2zFN7/B1Mcx9rmDLZMgUN+CJCFoxkvTYFcPfWhH/deGe8Oj3B5ZFS+JDP17g
wdOFiek6Qie+ijTxR1kU3ClXEZ+CzHtlGZwPghlvor3oVVeNCek3LaP+qjAILOd5fO6k/5C3xR6R
361RxO62XzqbfLmPOS7fMrr9y+P4cT8WS+vEg+DNExHIZS79+8FPe7C7G5Gtne4g0wJn24B1psOG
ksKwuQwV8hIM0EwI9SOa66u420eTwovVeRCWdP7ktvNbSnbRg4q9H1pKsWviyUByN3MCD34MOLZu
1fKDhPdKm8x/l+EZuqwZxMKI3OEkGNjsWjv0byB6G5zmU3DNNFdJ4cUKh9EfTlHXbsdqOnFI3Vmy
dU+e66qDpnPit016+vymXI7pvz2BFIbSYgv12fo88+P8i/GeU1gEW6wWL891C7t2LZK+WdHSQdXr
hwDMXy4bYzx4INX8/o1TRIA7i5ziPD6P+Xg70iZf+W2JamTUmOI4Re7dOr5TRC5d5u4Mdfleze6W
XBuCdHiXP/8Q5sfKhva1bwfUADbzKUQHyzf/S7Ee+V09mTXYhbqc/L0RB/W+jHLE3TyWhW1PbxaE
Wi434QTeT1/MyXHv6G2T5VR7i0U6J1strdLNFMTFpsAC9wZJlrzwZb3+/FIvc6Bf7zd7HVuBGUiX
18ZhVvT7pbbg+2WXo0yOp5JCxSeN1S+ZFP87mqYE3zV1erh0ss0pOXVpc2PHsXouanrbfbsExpXR
fT2J8Za+3apq4hpUecQON/rbwGr1zrDuddjUX2haoGeyASfXS1kGtwgaV2pu27rx4HD9dYhg//F+
OUtTxaYrxGjFosfy+0cLumoCbolPV2rLO7VWVa847Cty7/qHyaK9iI91dam2S71QlMNYngOI02Ob
3Q+TOqPqIgQ77DFfG5W3o1wwtrEI810infRpNjOw2PSvZ20UazxF6jDyGl7Zw9LMdNzksRfeNsL7
skKrZq3S1hv3kDeAXiGMOtO9adajJNFuoslPPUmXYTmcecs8o4wneyex0arS/dnYHCvQ1H/+xdvL
APDXL1646AXByzCkQGvzR6M+ETJHf9bT0lzq5hjXHAG1sKbbKXsw27HCyBiJlVXT/xlSG5za8mMU
9jdM6MG2nioCAuIhOtuQ5lhUM5s5YSk3uQf0nvbTaxgO2RF3iiRfD4eLNu3bkQ7W+iLiwLeQgB+Y
mVzYHURQH3hOQ2P+qnQNSL9pRyKXvpFGh2VAmAEVREUey3SwYqKDcM5zTUsfzyZgYrGmnBOjuONQ
Y13N1WStuZNPVFPBnb+ovNEYJ3/Zbv44SnHrlvbxMp5ilOAEH5ZuBO18TgPve2BwJJwCnEJ+AusW
5FjSp/511IcMfUL6o9Ri5WOaukAaJzh1hnvzf5D+WEtV+vuXKU12Y59hk0MH8ePRbirGJiDpleZn
mucr18dFXzdRc7p8V4LhCgJGQTIimOE72GMs8roeKkQr1bUf8hZUIwjeODSyA/gS7IGlA++WqBHf
sA6z4xIKEJNHgl01jRpQ2hOMA1nbBSJ+Fk8863TR2chWYkD6ojmzb+PAuwt7gOOjKmMGYd7D54/v
f7V7kcoGgcnX8B9DNjvJLK8dPWIT7GnlULZjc44IMnDLY53XAm5dWz5cxiNQ7cB52SZYOPC1cdnX
r7k7PiIldY5Cp/6txEvmF3myg/qxEAB92uZaPBm2+vb5RV929A9fk402i7kYM0061R+qlNLWsWdm
uQ0sJl9dxnyzUYGJbF6SRcEJF+4KuAF0Lx8LgWO4P+1a6JuOXLOaKRrUyZXMEr183OTm80v7j/tp
sen4VsAshzXhclj/ZctKKdtalwIPUwMAhTFcslIwh5ZOAHoy7UlA6yBVp+ARE1x6eFmKrZwNaz+J
WiO9ZLiRp8K/7qTx0FVFBEFUbZPUjgn4kacg7FDetHP85f9z1Qxe6Kzw44/3cNCyF6oG+jLPApOm
m9sMiiHdRYsJjiyWeZ/C0Tdb4oi6LtqOblefuP8PeL4b+u34lXsFEy6ILHxYhy7GUSxNchrK/nzp
+Sddrv62dvxRqiJsY8m1PPIdbEbsy/nslzsd1SptnL5xVxndhwctve0gsmQbzWiIRWG3B86GIFVm
Z7ie0ADvaine3DlqDoFVFPvPb+Cf4gMuxrEJTrZNIXkNPxx3iQjrAV+YLlDNbroaWnQrU5Gam7Z1
ACdag3eTLGcia1A5/Qzf26kiC9Yg2bN9VWPl/fxynP+6N8yPKf1we3A6/VCNZBAMdZb7gCuhZJzC
aibbVBBVxLhh2/g0823cSpNuKSHc5rnyJrTYdc5jyG7wDVjNQCwa/0O/lz4fQdOwzSN74y3dDGOe
yDYvugQ9lSc5IgwvFi7d0zIwPmHf8k/WhM2cflxGXK6Sayy0yHPqNju1afg2ek2wwUFBsllEpk2Y
PoQRsZYFobenCL7EigErXYzaeFY4fkM3m1cJu340h/9Aa+mO0pPdMczNH76VIq6bGErJHouRi938
lC9S0s9vJdL+j1uCiYuAV8KxOdD5Hws7ySjM7iyY7Bm9lTs5Q//2ynHfq8TeY6t7cRchxzxB2MSM
h5YmmnE+B414i8OFGgAq82s6LLAVvJay0Bux5JaZqvD/cqF/qoBoS/oBNuTAW5QeH1VAZplPAhcg
FqVLATQqpDjzaLcnjgm7kS6A8I1d3KvsrTQyWkKBfgXsVW+juNQ7heecEnrrqxwbZxzsPMPsnvjC
zHOCU+/KXX5vL4RLNWTpkXE90Ips8SZieUy0+81Ai77mxzPM/uI0erBgE62cTTsJ2PDzogTQfvYY
GfJQcpLglUzcW6IX3c1fvq8/qlWKcDZulED8k0X4Q7U6DtqxNKccAC86ok8YC1b7OPSvU9Vi/w0c
c2fbIaz/RXkrNEcK4EX52kpdtQsTduUI2vLfFAh/HmS4yQ7zcgRlAXKyD2uVC8jWL3RuATqy6/Vl
VDAY8U91mSlBNt2nWT19jXS4sjEp3EnON+Pk1V9cJTZ4tMV+xvAZQgpif5hyX5z0QFTH/+Ug8x9n
LsmE2qYeCILLEfL3ZVUh6696kzn1ZTBq5W8lUR5Hv6gwa1fO+PYw+VjXanT+pLyEksFTYJH+hLSK
2b1xxdpabYSfmTdJ2PkHYiwq8M723463S2H4oQJApc5Ky+4vUHZ8+JYjJuVkkNlyJQULy0UfA9vt
mwR+vFPkSBVN/e9sydBAcOCucVpq3QE3cK4eC4ZpkdEtYC0QQ5Bf469VGp19D+Kx3cA+/RIVMI45
oqhVZQfZU5CFX6XZ1A+CVfDz5/WPg/oi/kBRc6kZWCLdZf35dRuTBmFMIBqYI4fkaiV5vq0afVfR
sVwNTvCsSe0jPcA31pbV+TvHV2srFIRALMNrg/rHiUwqtLlMN8YUTqs6LykvK/kKaMo9ylKvpmy+
S+sw3eWdrM6pJLcob/EIfv5B/ijKLh8EMf8iOnaQBi170i8fRFkMHdsmD1aXZm7mA3dSafLNmvEg
L5Ibgft2HCyAgRjc0a8WHPvi5pmjKyceInHSxniJPQMRYUD79/OL+6NlycVxVdxqx+Mf7ke3gWuM
yogHh7u8COGicAAClLpHXPrgeq3qvmug3sejjTq2T7a+aTwFy2iwsBXhk0UR7LGvfM/K+MnXPVkF
S61valyP3qLMqnWzzoMuPpezZ590jJKefLfrIWqjDUNy74xdC20J5SeZW9a+MxGLRvgmvRbiTUh1
jgsLDXXRuI8dYvyrSZXJVc+ooZFNcj+6obGNiJg+8yIGCOEpLfD//6XXQtt6WYR+faeWeySRceB+
4EhA9fr7F4gnvctasWy/k016TsiRpB+nZN9YUYEJsmfKbzTYtxqP6KDLj7JyH0Vb+QykSxTkKj3w
YDnby7+Lll9d/kRM+7s1h+lhzhrCmAnpHERXH7EjDQcaZgKJ833iVjc2h6+j0/fqDkTdq6eS6XD5
1UVCaQzu18GCZI0ulTS7DI5jT9/r7iI6j+0ciu/UGMiZJYv7VWZMCHMv8+MegePy5baGM0PCmtrt
5d+abgi2eAjdrYLR5UeueEDKALZEqmEJ8ARM2oxXoDKZYIC656HKAebF4jTawCBZ89KbJCD/oZ3p
LNqM/nZ+beljNX5FMFCHWBj6G7+M3CfgqFdmA5ru3/3IarEii6GejoBfJoI5qCf+vVA/9I/4A78a
gd1tR81ZM5jnEqK6I/dlT1gvonogUct3MUp4MW08jYfaZu9uB+sMqcM5NJm5NZLMxgM7pauuKzjs
ZyXcycKw7gZdqzXrvnqyqnkT5Hn2xPwCYhAMmGeGyyMxL616iE3st+Fc38+RUZ1xhb1FtEqfFPGZ
mzGPzd0IB/uK6WuETt77HtvW9BVonf+/l5bZgHwtA8FQ3I3dPrOR/Noe3WMRwWLMTPGAPu/dQAy7
LkDABKJ4UlgomAebLVYUZYFkypJXx1GPjVE4pJc6L+jBYPlNyYvs63Al62KClxBHqwi98/OA1n7s
4odJ2+Y560LxoP0Qw8bQ9TQSHhNbxI/GPOuHwlt5tjoOAVM11TbVuUkjUj+n1sNcb1uvHiplFOYP
3qwYu2ejs4mSON0EARyDognxwwfROWT0cZ0WRbNh4Eig98jKJcywXLizYmWwqd9PlQWdcEJpjduC
hLCeVaB1y26jdQbDHbogcx0cyq5Z3IohIkqdGKE8HwMgSx2hznlSviqgZwO0kosFQIEI216WnKXX
u6ZFZB4vPwiR3V5ejn4aiMQUZrxOA9A3bUSEvPeslC1O3sDYoY0lyaGLFKuxx3sHq8geqEAIBBs1
jbbcYzI1ycazxhe/rL/Abz2KYFL3eVnejIupI8snIAiCZkVjgh5o8uraRDYJVqCHqwEUYYTHe+p6
Fm875vxjY1U8CfxRrMfrNO/8lzoELj2mtrG5NJ0vf6t/KdCiAF0SvupkTxgGAiwXQopn07wbXCKW
UwWf3TQ5s8MfqDQ4MOYg5o7ikQAjvIcHS8/eXdwaKGBwA5EljTOR4x5HgxBgVxST846Sa+dq2PiL
/jsw177TVfexW7m7iXReNlKbCKwZSklhJoSwJJAAo6IjFTJuSZ2zSU9D8rSJzFjeGJU1b5LlT6NL
8TF6EFbyGEe7Y1fe2Tb6mvhTXvh4iukKdWhi/Mw4jSXudyJRqzWTxH+ALOnzEle69HzwDLnnizkG
zDUlKiPAUtSUUeA/SDFKfhYuSSY9mAYS5wHAQlEv55uC5/ymitrpUHCSWgcoBNcCnGRpOqsgqJOd
7bYD3hqItpflAGHJm8vCi56r0GvDLZ1DEIIy0143POUjCcP1zBBjSm7nltRRa7K+emNXH4BJPQ4l
CQQCtB94rKD+Mo1kYaT5TYyghGyUk8wagE91xQnRv1Gk+1Xj1N7rMSr3F23PRXVVpj50Wgu402V+
j2siOnSFE95r4Qi+25LtRfsEjSriJPJsWwOh/R769Cp1ou0HI063U1In684huJusOBudJ4cSwrnJ
pkLQs3HjgeCChop4Do+XH3kHvdpWGXHOPoEEQ50BPVBkuuXBVGxNms3biCkOHY/Y1U+VbEi1F1Rh
QfY1j0vxg/nmD9sDyszwaUCmtjhSFPYmKwaKtaweOg+rM/ZlOEiX85ZgudvO/Xa0ZuuOWR/BOsv7
V3uDB4SP8+6/xf7Mfg99nXYnPbbHUSC7q4pkd1lcugLzrOfhBWjdhmOCLkcWBnT3lW9aoDAMUrAk
5gUG44tpbTMmkHEYd0XaY4xZ5vlek2z+2mf7GN5t2rXJu48pbtV25R1+j/DOseiMi4j0Bjw1JFpU
DX1kw/AOzThtexrO7iIDNILB2MBid9HZkmNgVuEPo36+qE6rhJAE3SScfy96isEut5fudata92rS
vYmoKV33btHAj4EYCXcKtu2iB5tzw9/NCX5xF/gYSkDMEMttCQfiZhZlAj3mdiMN6+lyi3LL/pkl
rUlOVpqfAadvJss1jpfnJ3FDqC8gKG5rV64T/0nPFL9u2TzAnHEelW1c1+YCM9Nna1zUB0Ef4YcW
O5Aq4WlsgJBc/p6O3HeQ4jS75XvbA+bMZE7gCCcryMBYDj1AD56Mxc4OSKpyTTITmiQCWNTGDPXC
+ZRD5jew1xzaKDlob1gIRjwfLtkR9lQfpMoAiUYTKzK4qZYIJkqTJeKNPgyCkEPp7kcrIkxzjwxe
kabVPqEhua5RaTmaJot7G7vmuom/L+mf/vAU63/i90W8zt/Iy9BujGYFWOYGrdGiccSN8cO9t8ov
rFEIl658JKl1Bv2/1IL6oJVkKUA8sfXXAW/+ymui72yO8a2YDObiufsEFh5OhpMQ2ibNU5RPbERp
AqHbid67Jv2S+fO3DFH5WEabuvG3ZkipEcmJU4ZJzDUxb+t0JkKiySC3zehZ7ybd3bRajOshVOmW
ophAyDKs9yNM5S1sb2BZXpmuwS4YBx+hRO/dzGid2ef3WqHeLYP0ze7ymyaB699ObXkdDtPW6SI8
GUnaXmmfEZA9UEa3GcO+IZyRgDK3zp35lpr6Ll/cd140vWLJJ7yTM+rCPY9m6oMwo7qbXrQZnxzg
eAEBrZrrSV3EE0V5mpD8ZDWIAJlZ3Ro7xrhVOhUvWhbPRme+qHzYwMkHbwJnHXgoQw5j6ySTZnTM
Nsi3HuF9GOsbXSfAlmb3mOKampL4jvoMwqJCyUErXZP4Y5oTDB3a5S3jy7ggzr0bzGUmDabG++m4
w2kU9Z7f/RQNTom2uDaJZqxle49P+rno4L9MSXIXOfo+kODOXAfPTg06qQqm780csTsFI9kbLUZV
D0ScEUDW5Iw819PJmst1MjTiCVJvAYPGqK+iSpF8O5J4HOWBvwqVU4JIYdQfsPUZHC455GwYFj/C
3X2qUu/58qCgTEAZ3aV0XBQZOaxf/iFg6AfDmBBjv8l3cYR6K70z/GqXljC0qvA4Oz8DZ3yCfHjf
Ru+EOcCpI8jMrm7DRN4CzlyhlV3PINt9W2IZMRhuSdJA0JqjWUO8hh14lp0m6Yp0b1Nsigyuz4jq
n/RQboslv+PBRTkdky0KLeY9S+Z3JNFnaA8Po5DPnkzxtbUoKcFY9WG/R8prnsdEVMdOT7sU3FXU
MQgjLN3z3hwFzwYYGAmyje/eG6o3to2JW2BIzfYahCphU9IkRqttExhFYu06dXDdQ5VKBbD0+TZw
b+3qZ0lOi1++u5lzSHqDbnn8VTc5ZwxpnwPQgl5fr6kcGY8OO7v5MdUEbEz3OLgdYivbYLpLR1Jm
5U+Fppd4JQQj4C6Ps0T/UubZg2ux0ftq3OrOpmXHltf3MI4gjF0Vsvb2Djz5eW7OsGWN3ST9V7RF
zrqlcRgH+bTPHYWjfTlJ5fqITGkmn6j6Dpho5aNEs4aXCLQ4qoibCHdYgbAfmXjoiWuVo4EigaCA
MBemLBDU5byeBAG8qawIXiJzIqm60M8F+oFj1EBQE0UxfgEkjjw1mvBOs6UbzaDurLh7SutMfckG
Ig2TBffuApE+lKC3r7FmnZgvZau+cdpDPROHx2H2Xne4FItA4cr2Xhyv5Drs66K2tz2OrdAJrweH
lzVqiY8gSOCtEeUKGDGsMdipoSJRwF2PASskFt5x0wDdeJx6Pi5MZ5NY2vSV2T+cZyUDop1ptaTR
eNsjY+p8NiYZQ7/0KrUPPUDbYdOuMEhdw+bFs5p35BEnQKrRsOzDzoFnG3kp749/EITDkI5tJ1de
BEZS7XQ736tWscFMqMOJsmWMG7wkYXUTxETqDE7+fRqdW4TGCEiY1KlRbxxvB2B4FU3ljmbGpkT1
azcRd93H6ElBpL7TC9o4REyNeIu9ASK2JlDX6zY+4M36ixiLr3H6TE81f0gaRifIFAeBWdPzbv3E
/j64jDOafvcO93vlJOW3MFSQsIp0W8ytfZ+Y07bLXfEcCEC/GiCgGXzLCogIELrKAjYL+mkOolAq
oaeC+G0PQy2OhhXN20akP8Asr3tCWirnqcya8NwTh8SnRkLRyQGWdXOVto88MO7K50H2UFtOhM8i
wdiXqhp4jnV6iPyyXNtJecpddIEplLl7Fc47CPs8bBGHxdgV3kb5zybyDLNmuSFoJHYxAEnk/mpI
/JNT8XQ41LS4PACoBr01bt0WRHJOKvc8yQybQXFPLsy7qjNJkCy089yqjHurak8oAeNjD1n15DXD
cghEwXcRJjykg09dUD6lPYB970x/b7bj65xEW7eKGa3613C6NzwCK8UzaLDG1RHy+TlaCeIHOBZc
Z+YBVjuRd3pVkmCbprDczGr0rhqTDAkUWYB6/BmsntWnOAuIWErigq+Gbb0wCARMJfK5kvqXp3aN
tjTV0NlB5Q1V8hx4+T0+XEwHKMHhAVrdLkDkgK1QgolGzNxhTvlqMoNdc2eXOTzgr+X35fLJPTKD
E8TmGWebLkqmF5Dm7d4Iox+dK/E9ELi9iqAoboAmnCOH5ZoN6KGN1zDxXsXPYfxp+mSYD0SEvYPN
uRZTuuB4sAxQo4cYEQL+3rNgcPA0kSJhxsS0Fi9F/08FFRedc8jr6cT5gRP0ldU1OJUyakDk9RAd
j2AjAUUGoH+7odlkAI3WsQKb5oVtiva+X2PhyF68Cgx1RH8kPOeE3cOUxIuj/e56nrxvMLyR/9IT
SMnnbluCmc9zeE4D92gtYo+qux2B81cWYEW3yk9lat07Oka6WEebgZmoaWyXy/K19RpPtL1eiSRA
6dsA6Utord1TCmzJ4mjIYKPqB+LJuNzqGLlylCktQZSY1t/dNnsXAIO2s9I7LSkhodjhququpEfG
Kiceq7tJmejQ07VbcV2jfQ0iotopkFyzuYoDBKb30zRcq5hlb3hW3mOTvqTl97R4AyC7YIllsi70
2N+lRvwCEc+BKxnBx63H4XUY03NJcnOvQn3TuKl8zMjnEbzzQlF9sedniBvl2U/dnuNmTeEMd+u1
idWdbZwIpjnCckIEHX1tO/qaKoifISFHHO+vMncEXp8Qr5wxI4+J/OHkA78gnglX7NgglqGMSAiW
zFeyUN4Gh+TVOJFoTqjtyqKpL6a1Ng4AZqEaj+Oq5quEFKdJDAhd67iATrkOhufwXhs8gtF9s7i6
KO7jzkNiEZsbKaNV7i1xDVimAlnWa8sX7TMCEAB6de99N9x/at7Kn35lPXEq5GQsXwdyTewCBAGH
zms2zhGBOWEPmKpTlOWE2NhcwfDDSzZusQ5L5r4Hbd25BUirvWc+LoEIlvko8p+RQenPRIrShW7E
YlI7lsaG1XUkE2yst6a+Sdu38X/YOq/dxrVoy34RAebwKlE5y9kvhF1lM8fNzfT1PajTt6vRaOAc
QtF2SeQOc801R3DtiN41mbn0aRvqGwWmPflQ8sUon8Pcj+tX0jiA7UI4jnvfgQ/MvBGq4HHIzmIH
VhBSHoo/BsHjHZw3Yo8dGzs6M492Gd33EVGxsL7onsDHPlgbN10Z7a53DjJ8Dw+wUSRNRFg+7A3T
oAAKdrBdnyvQad4QJkwwKOWhKrGaP/UMudnC5uP2NOUykZvnqO3K8xj8VUNh4US2pCbXMg/T57QM
p7VkhoTKPFNmC/e9soZTEVfmSnNye1USo7nKMHPJfJM6Ld9XyY6r0BlqNAZHcUsaTduM0Nw6uJZ+
meT6q9lOfwm8YvdsUdmewrxapIK8EaX8ydr588vymD1SumujzNux1qGNYTT7y8BOZQMBCWzRijYE
2Io0mQ+udxVIUbZ9HLiguoVXKITpMhvo33RGAaKpWvr3G3Md9VZ8zLHT7ofOsuCZRuZlGgQVYZAG
vZRPTWDS+EEvy8mjYWDTKfwJEQPOUvZBeQ9MsoRMk9DyoXIPpCaBYhqrkyG1naqzTM7Cg01pucWB
BfJhNUra8GYeKoGTTvY+2GSwUm810X2MldbJ9RSTsVNqi6Aa2Ss8V7ipg+yNRooFf/EKXXiZsdtp
wKgau7w7BTnWZGJpZSlXeqcSrUYeZNJsU7PalkmwrqPswGIFpEgjkhvm82ER1XTdtJi49468lsM2
S2iQHo4Jzqa7SjPixJggNg7R1JzizHsN6Ug1e+9po3O9tBatKeYL47qb0H9CnZjoIbpS6mOjovER
g7SyQFStVZmxYa/Yvg+AXfZ4fpJFWkl2A8XahqUXJPWK754E+vTUeGJXGBOtu1i/a6SHwV3VMI4Q
CZi/wq3UySTGaYPtza9Ese876xQ7w7bXn8og2ETS3IyB4qfzNjaJfMmsPX/O1COAPOm+1XH+IU/R
jniU83fiVT5u9CWmY7Tg8FBABnfotM9x6sRLHUaGKF7yfmHpd02HuYkgqHrZqjO0VcEw3wY5G/5i
oze9HxjsEgbc1JLzMwF3oVDgTfQlUf5kzR/bkq1kL/1CSxaC2u9Q3NBsV3pcHYeFUWJqB3swNgQG
V+aemWoVkiRKxzKC9Yn/4vwzHp9KHcdRJJew4P1eqigSTzmW/VywrKSZnFIT9BytI8bcCWk9BjjZ
VwvFoBwuJVUKDddyvtaj+MiiAfEQ9yeQUWMbwK5ImKPZHNGUzVUqNm4B1bB/Ze3OTGRuoEkfc3kZ
ZBbu07hobvl8EIXz1gYHrEz6OqXvMWoQamUhyekmj7lyQ1TSL6QOr+gYeWKFVrd+GwbEbsOzIXc7
GJcIbumy74O9aqUHkRnAy0hZrTDrOQBOeA470zKjvSlLPOAXROwaMLSKkJPQ2Xmi3xZdSyih4uuT
ShTqX1EQP2tvpg7UTISE23vLmRQ3OK4/sRCLAuiJjrGWnCNR+GHEzymhE00EkZgIBPJeiTLP6WMj
247prZX4f0n6SkdSEm1jBRBhJdtLFH2I4m6Rgc/OfVk4kGvt5zl9IlFLNGSsaTqIL9taiPybQSm2
r5wHzs4OzWjdE59vxYrrA844FgYkjzGa0tWYN6eIP/I0T/U5y+e11PQ/Ss8jChcOZtHUXOFkVFa1
o0BRsfP2DIsOE02VMXZyL5OTRpWhc8WZ2r5F7vSULEZq4Py6Hmqf7VEWcBZq95EaFE8TrQICZ0l9
FzbNjqCCBpAnIVj9lIXswpg+Bsc42WMY/lCduo4OKb1aNh4CLIzBoh5y/Nhl3W7Hgu9Wds5TXKZn
rvpNVW+MmGSURoLkKc6doR6LJtq7aGdSxMcSiXLArELFB8W5S5+DZg5KAtTl57XOTsppK642pwIb
I17sniqMLprDUJvjWY7ynb4q7bnznunHgF6lPjVvFmh6JW0PzWSenbA9BMrf3ovWhpFv6IrfUM09
KDJYqNEfI2a3R3PRVLorA2NvoYJZwhZVEOIftvaZMvwRtZ/x5qlJAGlAd2xYl6FRUcG5jPXfMIEG
rd+VkEZo0rfU/kYbGEt3htQh2LOLWcGBQNe6ocWwN9jlyirvfVLQoIShP8gvNd2wZ2U52kGilcNG
ThO0zXBLW298EUHwCjWiWQBNIU98mIN1ydEj8Sbb12b17jqJ2JldTpNRjrtKFxZraXe8xbL8zqVC
cHgWlhe704pL7tTlJTHzcOWaGoil+bGKgGsS+lwiJodiR3KHuReAuM4VNbKQ8ulhaGUzhwaLqzeC
dMWY3VxFSXW2IWCFqS17w8oO36/1qruopdzis2Ip8NetXXcXVEJbeRHvI2rS3tZJQ1q6aC8dxYVX
vbxmg2O/8Evzg6iya0moMQktIr6A7iSGtBIHIqDME+cwHjvCoF0g2QR5FFdZ0pOZjbUfmnr24o4e
S6H0JURqOEwSjiUb53DV5W28FrojV8YEiQRPMEQ19yWMtnFk78JI/+iQ7E+BKUpkHYxQQZ/Vm1I/
uFbU+LoulHtGyPZaCwnDccHb7IlwDnzKuPahcLPf3k3HQ6U7w+FxCzubtpGqcrWvGixDu2HuN2s9
W8iuHvzMBoYDM20hnVVmpZDjBnLrs/gi1aQ6mcjfFaW9Q+FUwDM6UJbiZKGW1Rs67tViza6uTsuv
IiGDGgo2G735QKrBJtAkOMLEYK0G/gmiuiyO/8EBbWM9loT/ay0M43SwU+A7or2pjnJtyUN7w7cr
d1LZVtTN7lJpIBmlUArNaUo5GYkRTaUXE9+RfEU48yhsQl6zCzTyMMfwTqah2Jj2MaqIcVRa4juo
s7DvHdJ86cBHoEWMhddMP5v4JoDDmIEgsrlvt+pQXZO1haYaRTgHibd+d+Q5U1r+xc1zzz71NKTW
zgjldKlmqPGUenRwasOJbni57OO3SstvtoSrYEfYgYTBdrSGY7Y0hQrNNE6yxSiJUqk0Vo/S/mo5
7xdmnKBVgVLYM9WU5DRREDJjN32bsvpKWNvYffRt+wMmJz1HSej5dRWOp0xGKn0OSnokaw69yzZf
baZjIu+tU6hBQuzHrxh5iFVj2a4x0aV7W6//ktgS7EMlKxbuDAN3RvCRbbJupA4avTCCdo8fguDI
aE3Gvr0imvm3T+ADdmN2KEEcsjrVZyyIhkoUB/n+cevfwYgdcujLRK5tVjJx4NQXpMTOanxElbWl
JcUZ22Rs0JvneDeuA6iUdhj40hm+dTUl+SA18zUNGBpXqmT7MJkzWbFR3kKdnbvSbuFRTlsXJpGN
QneJNPY9QsP+PhAZQdDKto8U+zVzt2wQxbMWqK9oRfqq6UjnNQNPO3dS32QqEZtTYCZXZ9Lbc+Xw
+VMlgJn4HUYzno5Yt204Bvcyo6HRsVwKKpla7R+3bC0hoWryyNGfDSO1bSR+PlSZr5h9Bll92mW9
4W0FYeUvvTqI5Y4oMjgrYmPRVYiv2qzwsOs2WCpzKcfPMtv1CeGdr5UC07P2gDqscDP5AsnIZrJP
BtKDWlLquTLWIkvkrRzgO3N5RzumxvC9ohZgukPzyXg4rk9aHfY7J4t2k9dWNyd9p4CxNALj2dEK
j7Dz2j6hTU7krJKDobdHuwMJENh2uepMkJuhKtt1CvvyiMsohFjqTbju3WpjQ6fGitLtsaD/OH3Y
L5leCIaqFUYTPk+3VDwK9Ebku2n6qjXCPIyFc8b3m99yskL4N7O5tinCv6Eg49atXj0kBehY0ZLI
DXLdbQwW9zzz8ue8gSqEtuptMq1BBxX2t5m41JOynN1GOe0AN0ydFR+G3DXWuB7LVTjBLtBnie+l
17TPcKvpsYOYqi7zmq8U+dHedWM1vcJJWfe5twxi7ZarkTwTj67TkUKdLSq85jXWqjst9jfdHDJ/
aMUEsnzEEGVgwxkqNiEZ6B3WDHAKehWQgddr+nled8Zhvuc7vCZBnH0wtG5k0KFCenRgRqT8E86w
dVlJrLuMjja0OGhY57J2ynOG6rHqAG0tye4g9fHxIL/d2nmdcWkFCNIm+zN20Tmj2Kc3YIUfb34c
hIpDQhQdSyET20h77P4UTf5atFy0qEPLOliR9PluluKzchSxypNnApAXgZEvTIm1YGWy0OocLNOT
m62kUTirSkKbo3Mds0NXv42h+zKAvKF3r87WzOItsZRe6evYmoghXGTQdowoonC3QqBU55Dwxifj
7BzlIKmSLPwZs8AHNri0quBJZzVI9OKmkXUIv/XSU1XjrWzrWz3aD0n4o9TN1sDfq9OuvAiTcjll
j0S4aiOp/etQQi2CkCYF8c8u6NHJgqnB8wR/qxoR7yIN8iZZTL1vVh4oW4l8ZDmU+LxTJad+LbzK
JVbjD66wS95o6ovBgqMS5A0FZXOLWY83AMq0Rt1UCtZru4qAMw3ARIfhj2nP+ykVFbom89LNMBmR
OQWJli+4UOAX5cugKInISZZW25Btwja8TMsbjZBALFkrLRR03szDjVA5yXEoMNsl/ZpUwqBSXtVS
UOHKO8FSkRT01KMQb1aIJMAUY18zUTjKXHs1krxaJlO0Hw1n3XeUjLL8nNOsUxWx/syUQ1EW3g+U
0+ZoW5hbuqRksBHFO3Uyjdo45T7cXcRIzogo+mn4nJ1tSj7nperkx8Au3MiM37zIzRtUrNXQQQBt
gEa7zqoec2XdKKH52kAw0BuqJgpf40TtnS1Oqasrja8g1N6DUWVK+mNSH7CNd4LLtzgvV8IwF/pY
+bZ5ddJneir9KDupxpuKuBHiVHcohCfCQTWnIK7Q361b0d6ieNEE8U9b8r2omfIa63Z+aNUkPKe3
oEZ+jPvZidB+yvw7HiZM1lyfdhAdkosdk0/jaoF9ZSC4eJmbwbrr9knvkolbxGzrqfzszcQpN16t
HMfJs9ek7E4ojhONTwJ+Vkof2C4nb2JBl2P4Ro+4x1A1Wbsa4j2cQvxYTVUVu15JlGcKZlcka6f7
KcT0gcSzRHHkjdF6pLxpIuoELtsug+tCveb1vbDJa6m+R2J5lNxYhwnfvc4TsDe6VztofTX+4/Bh
RKlFqut9tDy6wB47wQnWzmB8ihARPyZOMaDrnKxWOlIlnY+SEZzrjVlgoZv4/e5RlaHNKCyMKyWe
y42MVCReF8UyqZVdaYmVnl7Jy/Ml56HMiDVGGOFCsrM3jU1la6/q5uxpBpuoLyij2861l8VEkAQO
HchsBiBpWFeqc22SwTvlG8dk0vGiMP1qOKfccLjHQ5SfMH1hACm91k9tI/oKA3fXgbB5IS1B7qZU
YxnUOn5eRsqn5spFa+KXiKyULDlcDBCVFHYjEblkYB2XKYpOmFLovAbpm7vpu7tSb9xwH3iWX1ic
6PaFykE3vjaZA54FZGmT025fW+ovafjnxMjMRd37jRV+YPCD0/tLKyVmBrmsEwRj7ZsTVhn/TlSq
y3jR51To0Ho74H8qk2beBGt4dHDQvEEDIUWaFbYA3IlhS4RQPijLya7FXQmes0IUNx3R9wRIh6pq
kqzjAy1KIxdUsM6l+tSq8Qtc7AyJjMSwburEtzmZvgJQPWMBGVfXEBcCQGY32Ulbo7mMvHIko3j4
6Eb3J8J8fK3aOoB8TAnr8XgcEY7UU7te19mT0tenbi6EkkVKBIDaf7R4ZjZJLTESzHe5+Pe4RuWz
1tkGbbYj8bHz46ONi0QKBnyt8o5jGo7XPOiIQXApSQQegQJKatzSaLjNAQtd7JEQSOrczepJD5NK
0n1S4hDLRI7owM258WbiSkVJ/5V98qJhfkOaN/GLtlReYDkysWAQt7N1Ssstbh9bLCyDTG4SRFRi
/IijWLrh82izQgvfvfHVHV+cJFhOLgMw/zcau0BOH3oZQi4zGx+Faao+XwmIhqPlnDQKxVVXLLWe
Gk3yhvlgqYKKrL2etT6bg6pfWWBmphJDIfYs79hQkVMoF2tsQboWacLp2OaRZuv5QzPAwcO+B5sF
DQ6CON11pqRu1qI0ViO9awgwFMlCRCElitHirmX4axgD8XafswIP8XYFiIwczqXa49JDSCJeb+n0
0zL+Ge1xqeXKspxlGUlxAmxcHav+ZF2iIlzW9N22ikT9ObXON0Ytvx7DfQGZxuFFh4YlRhMzp74z
Sibamdr+QiivFrqXy3JLENYW8oE2VBtk80RkGn95sBAtoDDxC2pmkdTvbfklYd6GqL9kI2siwYfp
Eod0waAEJCJfTswyAVBsnbJDZWCM1d1FbP83BeaOt9C4nATA+mHCgAqJkX07blfOuMSXDPJzvZFp
wrcozLEj9YVB0k3/jIOloH6fCokCjyFduykEb7TtB8ouJesSsW3HhbBMabY3AGTOQqxZx/5g3elj
XkjzDdLlwt4pDudpCu4hxFcSPjn2cwhhtVdRROonPslFzc/SKoi+slpOBNKFLmc9o6YK6a0yP/Gb
8xVK+hkqonVWJaRwCqdjuu84tzW510pjaWNA6EE/OurdNNZzrzAIIT9NPCqjMGxZytnpb9CC/4Rj
SWcxNUHqJN7fiH+6MiC5zNcThbr+yzY/jfBP1qwGmqqHF9lSZlXObrYzcHiKxzLh12Fvzc8RNsHG
BpbU5opjfmFXX3Wxt1ygxjiOWIwuFJV+eRbUjfudqPVyIOUnrf42IvOxZCxK7AeK9kNeNZ4ZF0TX
SweyS5ls6MgW4UIKnyY5k9BLiBeBjT1gOyGA0iOS/d11K3iyFKEag+i31WSItZ1xxsc9TrKfRvsF
M7eorNzvspKVuL5S0X1Y5GwSKIslYZbsvruEIqehLB1+A38kHeQQjSiYWZw8BpC0IfI99z7aPWom
BbwSh25NznkBT5Km3tBZp0USbeFn5mur8M6F2ooXXcNPIkkcWztx4H4E1StVWgMz/J1kfpzZMxfO
03/0yYMPZ/bPdBn0z1Ms/aHud/jghxd90o1Vjsqw0WhBewsG7TPgNLzG0myeXcNawY/+JtgjvCp1
0IEzo7gobXlqTGgkU6LsGIzPbeSldzVNTcq14qDWQ3pP6ly9eZ6PqRngjk3/HZV+jJsRezP0AsfZ
9AR23DETxncMizs9DPH1ZUW9qs0puleTrp4VFYgdgbD3x6FjBWa31DDCVKgnGxD4QbcVGp+0wXvW
mompikn5hwUwa0w7+M56Mg259liFqoPcagg/W2vQ3WvkgnRM47b/FiGv6GzC/fptU5ba3iqM36kF
fuHIJqZYZtEtQPfYSSURFv48SyGy/V7qeCCKcAz+Aoq89JITlSo9eMdetU//DpUaYDOO1oS61v89
/Hjk3wvMufeMROhh+e8J5nbcLgjjKMKGeernwzRk27Cvpv3joUTImDNnfmIoYnRdPX1/vEzSjoSm
/yfom5JCZqieDMfqAW8G7vsw1sU27vXp9Hiinmr1BEnpu46CetkQO4/1jTw+nLzvZTqoG9sEU6RZ
kfJeyfhZVMafeAjTg2ahdXlugOikQWHNGzv5ADxr+aWTOkuL+s2cAVF9TIsk5zLTobJeolbU+zHq
fvkTPqxacd6KSzf85FXwE3ZRtWACNbfZRQE2e9UK8Ws6ov1ou2mD2YG8JrLgP3Rm/75p7qY0v8ux
Ajs79vUa6CMf74jOrte33AjuvYm1Fj1N7BMFkYKUyeqS2sietqJtChv5Mg0080vYguwrDVZxhOI8
JR5xEXRnbrAE9u+61/tWUe5Fibsi6SoKL5W44Cp3QKyB3w6kfle9tP5KVICWasQKcRDGKVXoUNJT
7VqEsOeIkbSQUluA4eJnELK7k5prLEEOgXgVyXTEETEdgVjjLRBDF24JFNT7u5KTIKe6+AAKyN9h
bZf7PtVRzgwvrvYd3SIb0oq2mmIsG1ml1IfrDZB19le8MpmcFS080XboyVOcm+QJP1CMs+2smpxw
LNMH2HcyZadstQr2XFsJ9/Q40DKFoqFDNOix7D7koMdBCWLUGXc6opXSShVYgjG3Sa1t0JI1r8+y
ET1drbuY0iJfpORK4P9HWXq82cpQQWjGPU5exlj9+FlZxi/qHNBIj9eV0YTts0iUTVMo0LNCUMpY
w1xGjXggFIdqQ3pyapFfcRVzspVSZ9mrHMyy0W6OZmJlY3vrtN21pE/CF3mrrajtlL5S4VnQ3L9D
w2end1DDzSjZjW33W9gUxpvWIW02vqWJk60JmGlX8UCskKvMk/1U/IbzvcdDYXv32g2aoXEHcD08
20n1U1JKPoo+x/KY18OWxpjYp3es2GZxZDw3WUn8UJvQuTLftVM8to1DifdxN+a8vIyedqgqi8ah
inD1CEX1yW3WUeMyx/cNqSkEd+oW4r8bT/nHqNW0UpbAADW3PVhCNJcETMBSrfqzUuBSHNlvtnBE
MbyRKZSPzlsIlJbGlEXWIV6PUuAzG5w1/kyF/arqnIxObyktmqSOFEm8GvXevEda5y5Ju2AC9krM
Em7fvYvERBiScvqyS0zGRdEzIYU/iWv79DwiOJWZcXJM0npZStEN1dhtt3M7/Szme49nacnDGNFJ
zjyvL/A50yzu/1/ve9x8vJkT+2rWfbF7PPTv8PhZimMoe4zM6//vWzvNy1ehqGDn/p9f/Hhho48X
EG7RpmzDjeuYn2WKM5dG/MhZ9YpAmaEYRV80RCM+PAr3fX2ZLV6XSZjnhrELsDP3SkfO/hYdMmvU
aIfEqm5h5NlXszjGzmTdykDLtlaFLEBor3G3JUkYXj0mW9la94Koq8/OozW6ZiRbNEbESrac8lun
9XPy7s+UQX+Jaq/FxsXlT5reX3aSYq9lKEqw5ARBkCnoC+9TmMq4l/JkA9eGd2HACDVxaDDQ48Gt
sz+NyaLeUvWNA6RTzjmGWovwVmkC2HUqG/peUC0g9PnaLGogcvZkh5kYn8IWF2lqLA01+GMn6ewK
aOujqGFcexMg7oZWvb1UUF+ssQ59C6ln7crBXtih8Y6XUllHkXPEo/uH6PNgQ4uIS/dc+6IHNNaS
WhkuPVaGRiB9TFj6ztXa9hBHTbXVm/oUpE1ziefob0Dk8GAbQunGBol/GKzLYJbVCSbsNsAWtgkr
XGFxKDCr67h2qvK9ZYheOx6xTU61maicfrgGPkYjTaIdUTZB1XRHOg3MoykgLWOrwlViDkw2sTiH
Te6xlkiuScnVLDvs+VUZEu5vhQ2LHSs/BRCvyjKIMS3OjoS+TfxItKzgHLytTGAK1p9oYLwBmBK7
7OtEy+K3cf8YA/4Qy0b8pqy9x0jlZZQ7NOHggY+9QwYRmThqBVdH+T3aSo0oqfSroBfltsicXdex
ySiyGlNq+FTjjFgwS/3qhfGM0bdYFwPreWxii4L+jyiHLeFAckpIp93WVq3tRcMPhNV5jODhni26
EiCE2wsChlkeG/Em1iaxE4AmuqzVfGkkcF1oI2GaUcejKJgZIagSYjbftYcAGWC+1TotC/5/92nV
Vf3+SYfN7UfqZK1Us3vpPexIrLQEoFK8OkqXfNWtPi0ZpZuFSX6mn+iFR1JvjMOkUk7VSLtk0/fm
RZfmynME8iHdecNoF7eBLfZZExSOqlvnRcPFQJ4CkKEcVBJFFiza9I7kYFR3xvnnQsgIWxCtVkmU
9ictnb6HVu02ZUe5cLAbOgNZRC8Itc+w8g3rTLHSq6o0XxXF/J2p/WKJro9p5bUnnQ5C6ZLYVAep
POYIFzucabTKFs+6afHBDJS8REbbATReNrWlvEyesTFFrsLIUt/reb50jOhMk/mCpPLPoGL+GhR8
B31nloeCPTHhgygU8SUzoye187JtH4fUZotkO9j1QiOV40LcvuLw72koDPDnsrE2LXpW7P7JDFe6
HZb3KtAJf5a0ruFS3GYzCqcZKMEZDFbrVA2uoQnQIFLIpmpdml5qIWDG1s54TGxm/AUlkW3cCeXs
TfG2EyQNWkH7GrMaXYwergObKW4RspsmUGCeCZqDO7CHAP27za0ORamvc0DUS4Xtat824vBRkzm+
rBWu46Qq0lUaEFHbaIiz9kDT00A7SoOK7rTOrx3k6gl7fEn1XUvlDzX0nErRFMbKqghhJHWT0tLI
YP7N+yTbUz1ZRynxhyT5H0qJkcvNtJhcBhH7eljWy5bdkBtIuuACgoiwWmEiQUuN5bEY7XtQG+4i
ZYE471NLPGXR0uroyxkKgrhJK9DWE85jWWv6ZuhgrOC08laFBkiaf70SIs6oGimX3pwOV9cW++Yp
XtOzAZmuCHcYfE6ZQ+ZGBrsKjzLIhFgQ3lV78q3r+xW0KGA8zlNO0u8QMKzT+bhrv4ZuVE9iNO6s
eIu3DA/NosxFfX7cLbR3p3S7OUCJCOcWSDbpYfngtbcoHq1TamPSmoznruyt176xUV7iUtl4hb6n
yoYaR2emHwNN0emUXAov/MBARG+1O74biYf2qmmOr3d842rUr3Xnxa0maxE12QmsEhe0PpDWACc+
nrtiW0xyVc/JrMIFZcesHvOQjOCW8L25hotEHwt76UYp80ieX3OrFEtvcF+Lng02hVZz1SMV5NCR
W+Q00pvdncVe0NfbARmRHHgaeui8jOznNAQODmj9ewyLF0tW5AwVX13SUE5HnF3gIVxmcSOwbRNi
q6Yh504U/DVy4ADmXI3O3CfgFMJ3pp205OhH2LrxvwcoKoDUnOI8xK48DJ13Cz2xlspXzRB4LCpL
X07wO8B+9+exsDUaYYeLLQz7Ckd85SY0WCUmKkjXI7wMrab7DAyDJojFVs8aXUglaqlDoMiSaN4d
7eKXPtayTd9ET5o9fceRhhnWcxsf31KS6OOW63nbxmLY4WO7a81fQl8y0p6RKcj+ovfZZI/ez+nL
Q6STHEH/Y1lrCzFKF3wOpQtwJBMa36CtBIrFRWvcN5rk3T0zyrAXyvSieCE2XJqOJS31k+V19LJC
fatzejDVAu90Q1pOP6XE+n2a+Wj4Eq1DLT/swnMOhHg+6w2iwWiiF8U16ZuASH9NvZiuBhinjHQi
LW36fZq31dpsqBFARAm2nUxZWDgT145nnHQo8zclYUBVgkOZ1zOeIXCuaVK716oefkHDAYGf7z0e
n2gGzrFLNF19dLwkw5rNwJy1iJFt8r8P1XzLpruto6cEpTgpewZVlRivR5ZXEoV4IufD47HHLZuI
6Z2uZRSih3wvEtVZjr02LnNPPCuxJleDnn15VebeDLYnBOhnl1bBUWGIcUdYtvTdruoOqUYwHhs/
ZPVe24JiwOxpEyLPla0m9jmN1OwAA5tx8nEzD0gisyh+YpWfu0JigiVIiO/oW0WKiHoquhY4vFMp
TXqgdD7kguF3b4fhvRhI4sg7WR4aB6VM9MQ7RkIRp7LVxOlxy63nubXlVHSN9p3Gg+SNcX9LUha9
1gl6DraB0u9rK3nVuGpMrieD4u9Pzt/PIiD47ui7aYfD5DrjIU9AuIwgBwoyEoesE9ht58dpOJ7+
e4Xq9c1eTdhRzDMMLvv0YmuLScOIhSKbXf49XHr1NbNcsf9/Hif+xELWI+Hi8e5xcDJC1kC5p1J/
M2fTZtK80fU4lzlRxx4P2zQsbwJirtZZACtXU0h9Zsen7h8HT4no0ghUFQWW7xSh4HF8PJyKgpaA
OkVTnILo/O+QT2mCdseclHteoS46skDUBcaldNdM/dPjhYGV89WJAjhoox0n2TDqzh+8C3fukNeK
/3jocUisGupPikOM5hZz4dou+AEm2gjlPBlwAINYtiql2pQFOUcWVhCcp+ZLnlTKUdrMxwUxYu92
nwbL0ZjCw4hO9d5+06VLD61HsTIcn4NAEa+sPsVaU4JvPe36A0aYclmE2vjmms5AGcizYQ9xd7Ip
F9AZ65wDAkdee9qFxmLEhtwbp9HFkPrfq2iWw1tFjaeSV1cnCJlcnwkzPfnrWkUjltGPdAHVxN+R
+Y2/pmyXnQJEtBiDbJNMofZCByoLcxbVJjuEkHXVJU1Y33l4uj8EPpLlYOf0G3Vkf0Z2uH48PqHz
bDyPIPSU/rEPrWxXKQWbZ6d8U+m2Orpx838f2pakhDiy8HMkgMIez2qj+j8vIc8783NDpxjPZomt
Mm9+/JimLC5mS4tDiztStqaD5JG6VyOwaMl2yt5PWV8e82LY0JGMVTwoos3o5OOtnw8B+h9O+nTd
2daEi721bl5P34hji5ttUc8nz3PXq8Xdc+fuoqmTi7IdylVWe2jlyG2+lY6Cb9Ps/oTiLa5l8JXk
w6Xrs4usyZWZCGq96ZkIVvmbsJvyMJaBCoVEw0bqqtUNIQS92MKxkQw0GpCY75wfBzYxzcZV6Fhy
5cgXPB/+PVvialanpKeN/H/e8N8tGQGJDhjE/j0BW6E7e5nvkGF/ZxiI7lOb3S3F6Y9yvofa0Vzb
TCDbc+/xqkRl1m6xRSG5dG9mim0p6+STFQwlig3NFbZGkL4nQUwookr9hA5GH2divYvAhT8MRI8D
0pegL3QYlkrlqDvq2sv/xdyZLEeOZFn2V1JijyiFYm6pyIXNM42Dk07fQEg6HfM8KICv7wNjdFZG
SnVX1a43DGdwMKMZoKrvvXvPVc4G5GJ7R4zuN7cq4rMVcXpy4r5DYQEjYfKsE391th502W7tlPOr
W88yf7oQWt+D/u1lurNNJNxVDbAxRjtE5mC16h0mP5Pncnmr2GKonquNqsk2bxXKpjSKGWF7/fMk
5KxhJJvAWYUqaU8y5dZFTOqc+/g6aJ8UlmKLSiNdeol6T1vjR02/YaPBjyTRVMJ+8nL76CE5sWKu
gXakHgUi7uWJe1ANVsgK8ZI7tBiCoSOcA3idaZC6BzPhLitFfh9zMEOFyYGdgeoB7fp9q4GUKGyi
6JN6mIdhHRZsk40ukRUJrjPn3my5HDJFN8Olfl5AFogOuHpfjRBsCwX91iVHCzMbfdWy/WTKn+zM
6C5JemwblOjrynWKVcibu3RFA2aPptwp8F4CZYtdyHnCnksS+idvZAMEECyMYEVWkOSisdbS8PWH
PmRc0VXJz6gJ+ieXkVFshzVmfgxzYmzlycQbdsyxRMnQHXfF+F458d4XXn2I+8fKMIqjLbGAtbrD
8TklFT5uNq7IEEs17rZvAOsWpUtrzYvFQY+zR4eaeM0brnbUb0q3nueoNirjPlNLtyh+DWHDKH/S
GaJU7Yug1I1cb1ZiCwt83gALvCQzIzZy8wDmawn33T0ahkNzIwcboQYzPeoBCoOO9D02oHn6gIjl
4LDvq6E6OI3lbseOVTNQYbvNa7pkffbA4lBtg4LdXdM761thNvsuqN6B0BSLtITL5XP6ZZ6kcViT
yUdr2BOFPTZ4WyFsS+LHhOicg1QRCjBWSIR1mNDGEUdDMwUbP2ahIIsmXfSOt4E4wXcNiFEzFvSC
2cRWmSShFSlTQzfajSkyrNbwj6Nt9zv47zXHqOE72o2EWbghNqWu8B8m446+V7mAXoYwuhqLFcdB
au/VgA7KibeQ8axzIUzAFVhAYjoaI3rHDdxcxDqice4IRIOO4ujxWpDNu3Y4wC3RB1mXJsQf00HJ
WeOcq6+mATg4x86+sQBj4ZLlaeJ0MS+jYhqFNm/Rkrax8VV+mDiZC0Db63Le0WKHblyek5Padt0a
RWK15LlUO0OlJ0q8dNn3QtuAJN4MEVSvhrMJXaLEgIkVNuxIlsxzdKn+PaGIFsiG6tvUjTip5GTy
sqKYHVtan845s3NxbcbkvU5Vsewa9CE5clXutW0ypGRMpHjOqIR2IfjHs23bwZrmGOnGHouGk1Cb
WQ6jDQ03mlZaxAgkntrmHecaA/2gFsMNoZGFfrBN3aVWt+OlYSIeO5PGgkByFeXXblI+QtmwQe1I
F/wKxTNf1rIttl3oUr+P+mNpM1mmvPBpP8ZzyCYi/AQ652AaYIGEdrbsZDh5PaVApHAfo7y8atDv
Ufjq2aLTWXmQ+sAOYuKMduN+KJoPs/Jei3YicOVbpiOOt3CALGwYEab3FJa4/5LEc89x3r4UOXQY
J4yyc+AEbyqS380mKbYS48R5YnHVqZEeHDV7lRoUa3lN5nabpt6Rbkm2j0V6qqwGzJcItuyMi4Yz
8CsYyh+4jb5RwkZnc/5QcNaGguoudYtemiFBukw0LepytDBFYWiCl7ORWdjuIednays5wIZhsJ8H
2DMUv5HYsx1JZwTGiSC7MyEPiJYQCC9w4EQrY2WOzk+rEp9x7AXM9qKl5SUvmlUVV1fB9ghDgN3T
y+CiOGolHCQ6+A9esMOCWR44SVLZu+SxOoivd01FG6wptAJ163RlGvuhwwiiKSRO0QjuYRR4T8op
uIYjyM3ObnjmXUM/wm+0fZi9D86pDfXqEtgN/mKYQp567fUKiSkZcwG5MV6dx4RkIMeuixj7w4sj
xxZZdTAryhBTFUGD09FHLusZchNOmb6D4P3Dmkb7UI67XC8GqsV5nE9L17TIDYxnklBRPSVugkwe
RWiDLEyJ49QjmulmfQlg52UFx4X3E6+C0Og5ECl1ETBldiIpVpXNzC9g7rWozYagClWeiS4eKF1a
Y9l62ILzsFZYlmk9z8yLKOXI7tcMKsn8PODo9w6lwUFYaNuBZurFZ/htcsdfSjxUen4aKl/uRwtB
SB6E8UpTpjza/UeYGeW5Eg2pz41KViab2Qr7kly4oXMOiRM8tIDvdyQ/hsjjqzUYWHPlivzFt2uk
z+P42qmGjkyI77UHxINDqkS3D+bN6RKUCGn0Ez1TvzE5erNBJCWT+DFbC6pTmlTxMOMJQpDh7bYk
DQvhY/irlbJF/1sXOE5wBYcaPL3EbRbRGP3KgtjdlMHwg8qg2c89b6XP/FG7YzyVavcF1qht1+J4
6nuvXwZAnVaNHt23lvhhYvBDPFY+pdjDT0rlW3QqH5EY3uBlbLUCoS+YRLmq8bOjsN6no6O2Yd+X
FN10KwjVgK9R7JuUnqiO+nydh7q1bSZw85rM4UTn6PrKgb/JQ7PK2FF707TQ2GmRbb2UwnksrRgv
S6EBzuj1dk80wbTt59l2i7JpkwWuf6cbDvbmhizBdtTHXdNOz2WdXHWkwX1gtutBJazzbTszKIn7
LFF10IFm3E9Td9WWEPb7eBWF5XrAwHRftc2jrZTa76iwATYomJ+pDirM4f1mR9gCjUrWSBuE6D+q
FPl/QBeb4ulp2TeBeXTSBmafvoZ751wszf3pZpO5KFtgilWltGUi3Ge/QgMQlRpZiWiaFU2Whz4H
9V2Er8mo+suAG5r23LTEVaIfOd25G/RoK5voSpo89ZPADARbZcS1OF71LK43jsrwbmOTdIcXL4+r
VZbojJ9AhziMfxa1nN5UEIwLv3mZYmRxdpJAuSh43Xrrx4hDaUPkR700lcTrn0iAPspYT2H3MDGm
Y8Bmd8uxmQeyyjAWllf9ijEZLXS7/CwLlgHRIi+u3wyDyTly92YjCYGmrcdlGJvtSSvifmHYJSK5
KHT2Rr1pdAPkrx1emC6+I0mc1i0nQSPpwpMfu3s5kGhYZy5WLo2D4O2DGTjp1QvEZynJyKprGrZl
+VxowyesDW1pFvGwcRu5lXB+WT/oiHdSQ1VaRDvfYlk2sohhRtxjZ7CeI9Xwx3AAQ11cbKbgM7Lb
7jwYGodQwTO0Et5TJK3bFK2uzHrtmDJRgXpEiNXE4p3+NJW/LUqdY1SYv5m9fOMUEq1jDOqMxnJ1
7AtmM130aqmpv6upMACGBxtTM5uj10UnIjZ0xHGcqPpAEURbXNQ4hJuktvonWpxMioNx41ijv84h
YjyL1EJ33HS/ZNwlq8w853XVnzUNtT31AiEPGp6+KTpjWp9WqKhiLAokJSEVWelp5qJGsT5itgf6
YzB8XF47o6Ltow/2bpIlNJo4hyHW7gMPFCNS0HElAsJrtAr5p1bgO8xrXpGAkhyX7cpvMPF4lf5Q
e6FcM5DfqSrw17MvtzZi7ew7bO9A0JhjzanU0TuxHxMDeQ6JjkUDGKgmNqmGMoElfuG41SN7ARxF
svMYmBePum8SDRYTC5UUzPW55QtqKTSqlKKCiaoLZC4Ha9MUOmbPxteZHfY7CkaGBxn9WMm6U9sc
ahs1khNsey+l7NtNoU0phC9jH3YYKxD+AMQN3/2IPBO7rebkCYVZrR3bByU9IpnGfutlgONRpnbn
ysvQjAMNc8gcPNw+MNb8YcvU2qqYK3WmT7B8i8ekQBoeTixWCZi4QnMrzKkNa21TJ7gO6O8nQyaX
tQV7D7MHvtkZ/wfQmwwQp3S3loFXr3Megj4Qjzcw2lfgaGIxuTWDfEPIirW1lY7+bqTrbYbJT5vQ
r63jqX0RMPFNZ1VzoUz9AGP9YUyNcXXDLEqCdVZ9pYyNiao8MexlT9IkqFE7Omc51p+x1yFHoPTu
PBWv7HjQ7pyUHTIpjfQ5qD4GkjIfA7J4cOsArwOuCJfJ4OyObcBe5JlhryLhufdBSiOkn3mROnXu
tnWQ9UnV3Emi7NI+3Joz5djOGdIMVpjd1SkwV6Ajd+xgGW3FPLwSJ/8DWt8dSbbWQVGbz6KzG+HS
aUWxMjCv3JGI/NnWXs/m2zxWQZpzLzTN4+27rHAaNuiL/GOO6bf2NMrJJAF8PJScu7T47oZ9G13t
cqMU2oY86MwjkG1q9fn2ot9i1DzZIOCD00V8W6FBWCJvOQ9pVs+ZF24HHtyL4Lj4pX/PGquY9QTr
PDVQMDnasU6SCHIBA5+qZKZrl9WlbQL7TPN5ziHGSTaTz29ZrrRqlqYGI6Ky/GJZybJaglZDfdIh
CJ9PoDbuVIu/bsnKSXk8ZxPX5EeqpjKPWhndBcqaDg2VZ1cSV6IZcXymWi32PlaJ2OxiHcq5k66r
QRM7VTpyb+s+XpOosb6Stg3TOpm1xjgK7vSiiPxnvSin04RaaUvYzUsdt+MhIidlEyQmmQBlO3wx
KpVHdg32Qjpx7Lqn27/8EPdHbZfZ/dA660A6/RPffruIfFIUcc1xirt96Fgo8iJeVHPSoWzchyQn
adKj+7CYeopZsqtiLuCwYSrplCtfQyDbamRsc2a51zEbMaixxSNmEOxmepityoziM6MTf5xa/eAI
VKcTrtP9VHtAn7BNuaymWHYeKs8Qz+Y07gdcke0cZh1pPLWACcGIFWFxC0uEVDhuRIsKJJPonluE
uwiwwxHi7xzgrMUdRMdkBmw5o74ZTKz1lRdkGFnZVaKBML5AIKUO4o8vnqc0vqKIb3nEUeLpSGHH
di/QEJHbhY3ENONVELga2zvHbrePXnFk32mGhmyNe/A8fzZ0cYAgmtnuGI8ARpEzVkNtPTaj++TB
nb40nBNxcVrHEvMQQ+Zy1XW0SjDHDhSII+onDXOHmUGJEeRdXlHxr7gSkG9kmksvlR+3jDh6LyMy
00pro/soZTItdr7e8TAKPQohEvkE+4QXJ/klKH3xPgQpSwhCveWkQnASpverLPAFcyT3jxrpnNGo
MyFNG0SelQ7vcQyDfjORsEpHpshWgNTcnYtZ5JkTD23SgRSXRV4aOfrWeNxqIp+2UameukYcCDbk
eRsoNwdFemzM7PZMMVDvIlHt26Z7KZm4foJSW/re4pZk5ocBIb8qcc+IqMa1FAPnYJI272+xR2Xf
0nuds+NvH4QxkrpLKvdi8GAbpSK6cGblcD0GD+wk0Fv9yWDD9NL91/PXgvRZmA8VoxHOlgi0vCDa
WfBfV2GLSRaNAO9i03IuC+N0N5DMRdyOfkVvnW5gK9TrXI0sI7WGoq5ud3Y++fcKWFOGB9maPP2N
dYOhwGSM28m1PrvW0L7R1AcCNL9eUJlTmsZcw1I+elHh3CcksYdpsJekny8wk1XIu/Gze6G5NqIU
oREz+wtz/eu8g+/bADQWrPw7Q5OYz33N4vhaflaeibucy/h6e7mdom92t9sdrzBDx7mVY7GTl8yH
1r5k7Iw0wqHfn+GlQz1auu63yXv0xy5c6cptSLEBimTEqA4XdLzIH240Z/u1t/kIWIolruwr1XW4
Q8E74VA1nXVCkNcmsXDSlAy2qK3taqfx5R2yY8AlsKyWXYmqOZmsrZfii1zoWvwTyzMpbx7tCErx
CTlt7ab0Erpm2maoip8yIMf7cU7EAJELrkuIVY+5CU1+dhVzJnqu16QwzeHbX8EAt0UaGxb5Bm65
IZBWXm5BTV6Nj21wpLU0KovM1crfGXWrrbSo6VcTtug7r9E/eXRoq7wOgiYPwAV/COzVNBb6E2AH
usm10d8nRXEIlP5i0zC91zpEIYWu3gYVhoeMzkLrvHxBks35bDVFuXdWLXFLGHI9PMDIEySdnQ1w
Y+dat4jYYy1DU6kxmPRs7RuE9XKlbHPHJvOeIK5+mUb62Fg3SLpHSAWGdV69a4mAs2qzbwWTknZm
pU+4WRmpc3TG/UxeomEVnOSqqDgl8TR+uJq26EYZI09+D8Cg3eUdGr9uCJyT3wyoq7uZE+Y3p8Qh
csE0AhSZ8KDg3EK7QuNYuTxQ/E0W8EL4sVFsItwjuyJk2Eysz8romuH+tnbiC2LKEMegBQ0NI8/E
OHbOPcjnLVlGcbvKI2t9C1kZIoBQYW5tvq412eG6zkzzhz2TmcvOgHaTtfhQWmagkzViENM8tRty
+aOLVLyGeUHoQtYd8NRxyAhwconJMA+hgf6jHA38eBqdpTiKfvJCGy/C1CnPKgjOEHVKej57TVrd
TogcM31igrVPmVxhTsylL+/zPMAzIOvivt/lghB4jbHEmmhSlAaduTCmlh6DYeUYEYW283sq5UJp
SFsoO0+lBdSqabgvBlP0K2WAB3H6eomIYbjYbnVs+m06yPaOjIN4WUWRC7qak1KGX+b2at2WQhqi
4j01Zbzy5pXB1zMsCLbVHZJhJh3H2bqcuRT0VXr0rZP8CAxgrWp1YxfztnPVSS9EzTuEl9aVkMd6
/LO3ly3BVbZ2jJ05DuWdK6i+u8BY53Gj75zbSlXr7aZiYr2pJN4cd2bK9qUDB9kKyA9wvZ0gZZID
+vvYEjJNbtLr7VF1aXlbU09pwtORe0b0251lJQnc5a4tdb3eZ10yberR/Qha88no3O7B7rkNIj9k
xovYmdP40NzhTZ2hGfVF9uNelrm9NQcreR8bRI5RnuBPVaW+Drq0vI45gqNIdNal6/1XDabm+wCX
GC2DUFudi2Gh6iHbALwHLjPfPAMlE8YAvKRxFSzDQqUPSTmnP6HSyq2mvm96JoB6Zj+4+ghUc+4M
k/i6Kt08OHXoey/QyN814XX7EkAZTW4Q4F0J2YTIZuK4puGUEMtIB42jt9GzaSsOiyvpzNac0B2u
t5eGESUKLEKo63kSTyJ4t0swsh6DhKNQHJjaLpNxgZ2BA5dHKXDUrOIcVtBTh6a5y8FfAwHjyRIn
MtsazpgZVh1cx6UVG9U+00Ge1jEc+3QGNU+4e/FdQMtMSV5dJBkKF5PcsH0gIWX0eYo7dl7uK915
AxTpPLYWi4LMw3leCYLdbnQWFmgxh6oIbQwSlYkKr/QYZ8PuHb3cBLKCdIxoBJuzrj0tXLeKTm2G
W0/q2bM1NsPbbQVgeFUeBxy/667izhjNsl+JHgF0K1n+m3ggyxQjDh4/O72UWdhzpGbtSlWNfNwg
7QWQEmuyRLFnpK9Dj7bCRqSAQT3FfZzn2SlqownGxoiSNVDXcjbx5bjTVrpb8is8DWqTqkhwTfAj
hUU9nONfLYupnbw69dhdvCh3lnliZTtw+xik2VYXHtbhB9Oqzh6CAGMo9IuJ/muZ4+vZ8BT1HX3r
xVipdehQ1t5e8To0C6z9eN/LQCUntBj2ZsoFp9JJ2Wd6mxj2BJpDl/7Muqzrcl/U40+6NsGy0Pua
aM2f0IHRMvakDVggfmpX89a+g+6K6XyFUSrHyh807Ba+thCoO7+3tRLbYYh6PJ3kzQkYXQgNuKDU
w0Q22IPAdLYpejlcv16tvCcr8VYMGFWHVQZIAEKh3uQ6SADHkhjVIqPVd7T+B84E0E5KM9/BUAiO
iWtyFJr3XsFCu2o4uq9v+zH+KX4Jzkqx65CzcutRW1rIsts38kPlPpyP48JqMbk2GsLR0sZiOZDJ
OHJptqn1GFUWuqvR4rnr6KjnNQ/gdy0uUev357pCU+7BArhFEkwmpfVUloCtgIoswPwweaFYMGVx
R4fMW9UeplKN71gbugrBS8+ULuGfgtIJ74pW7cxWuwfzGjP96uGTRIhfcA3RVgVwW2qZ+Rh7ZY/p
qCYYJ8y65a3g7MP4zg275hQ0FTI9BFn7W5FaNAbi1SB6VOPd7VrPXVy7SpVwf+Lhji6pc7yVqECp
kYLZhAPOsdjcafqKJnFNggVgfuVobIizU0yb42yYhpprrcWc4OGluStUuGoH58ngNnow+8g6YwZ4
qIXe7XtDP9GrLZcdgrvDBAEO/aLWHDsreK6CfF1aIxbvvDNPrrReC2fgipiPUAZhRRiz9SO0hvrY
kADY4DgLTLqRIEaofEQI77QfDnnjXi1gKsS1jmKJnY93q9dOoBejM2w/GgmI/9HLWZhdJB7SqNbN
C2L4HpVoou0JbzHHzjqFaVWtvjoEDMEcMGiXuNWfozEDitinzSVnvnuu/Tlp+ZWLsWBL87S7cDIx
UxjTs+zRrqPgALFrd4jNqqDFRnoNagz7Lq6EIJWr3oWxgMLLPyoUqqjJ0/mdjTWKZf5ich2ubaHc
NbYZEyGWWo9gO6w61a6pNHlbXNtbRoPVvNyW9qltnwfyB6c40e8GhH7LTMdVWk7FvrUs46Hs4EzZ
xOuCnU2Ngwi0D7cQL1MkwnfLZeSbd4B6UNc8oQ2oWuQ3NizsO1FV3yishpOZ9dXWJ9wBqh9tojEG
4qKLXu1lYy7GBhf2mEHs/DrgakX0qnGPvuSVOy2ipLHP9EBBh47layVSdZlqUnuTJkQ+b3xzemJq
2zELrxgVnbVM6Y11kxNcq2N2um0fyoWU87X4J/bkb415NOe2TXq+/avpcJn2ODJ3ftibV60uXjoh
o+8NGlJnUHeJiXyT3Gr4hQDzedIaj0voezFYdP7g1yuq/Q3fsbE4MM5a2+iIv3BHb6jYdXB2jkOo
hUeqHwIeULn0+n6Y6uiBWiB+JkjQiyvx7GT2LgL7Zrh2Oy0k3dWAJKjlmOjDSVkj8oYhGNCvtU+N
q0NqUdUjhhTmCHhNoVkE6pkWDBbnWu1jH+DM7TqRATb2dljZVZITppACAu9Jm0+S4ONWSplR/R7l
r7dHQrukP+YmS6LqHsN4kh5L3BCf0VlvaS7pq0hn8J5oDBzyADKYOQcM0jYbzrcGApNdIBxcbIus
5Dis99WvSmcUF8g2voxReSt7KDxcHQKfM8B6ZP177JEurdNE6zf6MPUPXwtzaC+lgbP4dnFp8ElT
FPuqwsGPvtcI9nrL6QFRU/aEddrkgKuoRkdvkkuOJME5774xW1sEyqe2TfUfYQv63BrKn/Z8GyaI
mLYkExjstF34CAODrNzaP3HCAsLVs2WH1X6wcOVllfWSBr72PLocLELeTbQHiXfncBSFHyeDjyl+
lsTw/JxalhDRJvmDOyaUpVOY7G6LoyDR/GU0SGMshvS+DG3tHuDYfVOo5ntcMWbHAhZsdKwW3yN3
QEimiQiclKJuREQ27+Hoks8xIKzxVqDNHwoAJyOajf2tDBSS/KI0N9RZC0dQTl717OIFuW0zUwzv
2jQ7op+TghiCr7gP1xQvFcC4LPbbtZdG6MfGtNhYDUMhCsj1LfQibWvrUAzNowxu/geh4/HCcNeX
1fE/PpQZiQWCQdcRJegdqhRJnyJMTiSX6dvEzlmcR4CzQERXrs/g8rYx1qMmL5zG611meHKZMcv7
JL4LYNlYgxtvJgD/IexEl7H6SRRmxGA5rLexx1uGD0YdpJjrqwZVbeFFTPTpcVE+mcXSIXXaIfmg
dY6wwbyt0baHPow0SJRkvOWcIdaTyBlblZgTIlEm29ykB1EUHP79ua0aK6ugPdVdU9eW297jt9mo
6BbSLtsr7a3iTtQdT28Ioh/5BJlM69Eh0mRmvTHah7iuz7Wapjtg3YB5U3zjESqpA9NM84l9x195
BpLjzrPoq3BkuJU+9tTuAnMCxyLGZmdDM6EhglWkCOxh1ygsH2Xat8ducsPVbOfEVDtAns7JS0AX
914XWrfsbdqkXGvJty49eLf4IqycQHtiB4pQaWK2gTwb9Nq0LwtVfu3wWo4UtrUbnKJS/7xdTI0N
AS7uuf8s0df3eR9/pJSoK4MmHAuC8ZL4hHzNLy076yo2RPh9BDYVGuN31rNdaNXxMkiE9WgE01MK
huBA+65+REPqH24XX2aDtarK9DmRloSujlZP1zxrW8fIrFAKd1L8tJN0BxMCQ+NwnluFXxMJPLNw
Hosg3De1qa/8npNwlEzthbjVe9cokr0e9A57vBucTRf8DaBbUuNnR76LFx+TBeANo1lkcZOdTR9J
D+Sbc6SKYH97G2oNwbc16CcmaMylXYPTAfnToBWaZaSb/laozF/eItrKiAMaLYQn+FDOFgdEuLRJ
FGVKgqXFdMRO4AsJwzZ7aCbmVFEh7gM7t38Ku750BqiUlgbcinPnkkpNXjmGOvui4JAbU+cGQ6I9
lQzpF/mAuAJ26jkp3Wtl9LQYI1pgt14qjMMwv5rNEK7HvP8JxGrGaLbEMIU4opBRKeTWRLNlaX+v
5jh14H8JMjMhv/mpH2/4I0kjmX+HK5bK8NeN3xvfqEF+JhldZCTwE7gNCnMRaXR2vS443eq5r85C
9aMg0e2hNskKmm3sWiaPt6arwQF4bn46ypq9PvkvGpsdKnTDO4+K/IDbRXY7Fd1WR80MwJtJtFu3
/5c4FR2X1L6fKufllmxupkG1dxPskiCANxQDzwyjXV5Ew7nQhgOPUUMJv30qIwLacReJmYn4msAj
fOkoSnFTjgeke0cMuPnVJjrmqrPZ3x5vckHyRrFZrfxcqKstrAhpEoEGgM3JyO5I4bHjMXogD/tq
yxBTYebxbjWzKlc0K2FH7ToY+2KL+kItCI34jlQeN9PIPn+7o63KOlcG2WHadNH1zv7p+9k95uuO
Tb9y6SEeS6c3Xoopf8ACDOtWOT0zEnBgcdKiY4/zam+N8XvSFtlehydzaX00Tuwee3ynoG0F3Q/i
BVeB1f4SdOQeXNyGiyYxdBJq6ETd3sLbY1k9kQU+1cUpdER/uv3LtHHVfXU8bfTc2GWau9Qe0WdJ
2r9Vrj/BVvHPBUc71iVGDrfvsJDgJSncDDeg8o/If0N0hVM0aqet1qNHB1oeXQJu3C0JACim5gXN
TpO3CR3WLU5qIn6hahKy+5AIf3fQLc2ZHtSQMm92t6ecMQDaKfsgzGjafN2ewczBr+GvllmfLG/L
O4qmklDnoDqm/tyPRoJpnqLis3ZC91XgId6UCOUlkTKghZKNimV86LPhkfT3Z5Mj5a2MydNxuvQa
yvJ6E3QVNagYjFPYFxNlDP/OJPPS5CUFy3xGFPSuDDSnX8eU0ivhbXqRuuaC+8Vu8++JRMpuR9SN
Wgyb8HZ8xdTrcSRw+k2bPhoa4RTVjPG63XE55TC+eNr0Y33fMxA4jub4EWHavmJjcq5ZOkX7xtTh
HifDWynSM6gV5go6cRpcqjodTj5YOMkvRTdQ93oL2dvy2+SK69dub7ryZMCS6Sl2L01u1vc2V8pS
ukRp3JrmZop2XLFRRpl7JOi9oHMD24PwVvvuFnb6bx/D/wo+4dOkY1Dkzd//nc8/ihIuB2y8f/n0
70/4wovs3+ef+cf3/PUn/n6OPkikKX61/8/v2n4Wl7fss/nXb/rLb+bR/3x2q7f27S+frPMWPOV9
91mPD59Nl7a3Z8HfMX/nf/eLf/u8/Zansfz847ePouOwz28LoiL/7c8v7X/+8ZsOZtp2PLKX/+2f
H+TP75j/ij9+O71Bpn1L//Mf+3xr2j9+c8XvbIoSr4IhdMdyXLKF1ef8Fcf73TNM13Zcy3X5z5wV
nhd1G/7xmyF+d7Ftm560TUvahu389rem6P78EuFANmUJX9ClQe7q/3l6f3kv/+O9/VveZVeQF23D
H2X9NfqY5C2TxzF091/iWRsA70lfVRpBoHq1NBC3k6+THMjQ3uelAjQyhK8KpaKGxNwc9VfdBvTi
ag9dpk7VUDIgKxciij9wY1fLzihedT04NtnwygCY4bL8EZmPRo8zArilrFFX9Xr2y8+mJ02O38NJ
PbWAQ9EOTKtJkOVithBagVEwnMZeWvjBHvkOlukYykjrXTo1O1ydZJvOkFfk3bQ8Z5Vs2NeHpLZP
E9CfXJ+pP+kvj2dMLXeCQvgDFfauNEPGDfoTVh2s2qSMLW1X7Nj7l3isH/K6fwj0+nvYkKXYmrOE
87ODZE6GPZ1fKV/iftp1tVh1rfueVgjCjJFANn9wtqJz7mI3XcGioVsUPg4Vz6JxbVZnVuiM3AXT
qeGN6k8BU5nVaNWfjaEeyhFlr4PCTwWRu5BD3q1m9/5m9PpsQTJWh0bGWSgZ4imqegJtQ1btWfwS
RcHPCPETsFgO1RrGgGQC3uJXuGRTYO/ZlB2slMyO3m7vSTllamlfPC3R93ZiMPt0wm+JNy0Ztr/W
voWQSQIudOpLHgkA9zlcNukmYO3Gsd0V+HqCkTnsQOlKhinmGY+pJR3DwthWztRsI0rRU2i1s1Ms
2Yo+62i2dv3dFNTWz8ElNSg2PsKhcnfSMw20SA6nJEPbeRwsVhF8+LQUV6+pSdeT2FoWaVAvXUgq
iKR5bQpfVjszcaHdtYn9i2CbNVHm3uV/vrb99xau/3wF/P9x2WKp+L8vWIu3sP6M/rrO8QNfS5XF
qiNJanYIWbFYYIx/LFV8xXAcl8mA47qWY0rSuP9cqqT9uwHOzHFt29JtXTeMfyxV0vrdMlHAs1Tx
EVml/J8sVdac+P1PgdKGY5imbhqu6ZrSdoTOA/1zIrhoeoG4z60YBLf9wsrya+q9MX28QJsxFgRy
US+QGpdIZhZGBGruu4oRTdRw6IPZhHx0scEsMpHvcfG8CVEDk+klDp/+3Cj34IyPQ1/R2NJAFg7O
pYIrhO/gRzoW29pkpqCivUm5m6TXOLCYwTWbNmvOUvrXDCGgxom7c7KdY3Vo7fvvhklK2qSNx5ys
DFIsf9GZXCfoByYCZrqmebH1DGmisP6LbPJ/id3+epUswSnfcEx8WeKvrxLKG8V5FZAtavb7fMjJ
5ANB6mvmfxHQbsy/6F/fDsneoVumIU3P4zL657ejH6yUU2T0v5k7s93IkSzb/tBlgTQORr66kz5L
Lrnkml4IDRGc55lf34tZBXSGMjvj9n26BRRQiYwKOifjsXP2Xpt0svi1DoQ3pHch1UmFintYC9Jc
KmvcyPonDlg6hfU6qobbonawAS8NDwYkgf/hczNIU/Z8AmRq5TnEizTpCe67D1RYG4x0RYDtVPMJ
9Ojv+/I3p6DxPP/lFOi482RrXGhV8AH+8ykgf4yyplhof4LwVXs9ac6lm4NbIzF+ZBa+JcdGWW65
nRWfcHD9JiPd+NvDS4m2mO+/LbVvt2qIpWVL6m53wRfDF/opnY9IFJ/W1CFuYeBcFhIgUm3gfYzY
/TgZCncL4WVAR5xK3F7XsTgwywZLO2vxKxQ5mHYIHBoTCYPmX/yOD2sTPZe8I8JACqw7iBO3Jbyh
dd6frfrG9utdiF5oDIGGa9WUriq+/WEXq7uq7tByGFD6K8hCWpN5f1p4/lOK/Ln0sOzl8n57ghxW
lGXZMG2TV/rXy9+Bl6joICBombnLOtv8hMaMF3f0Oqo+vNhoyjWS8tYCv4WSM00uqUVSFQCqRrSG
qZ8Dg0hdaFjvKQOwSk2eZmwldZADtk4BvJY3Tnwmkjtd+2p8X/fk+6RYUpNRu87wUpjVUk+UZ8lA
LZ+YqEdY6kbn3Ar7KcZ7J0pnY5f42m3DZ4DX7nuV1viMSD+0YOqNEKHUOsVbSH2BCLN0Ea+3Wv1k
BtiMlPRUKkiV6EuuswiOD5A9skWd++jiQBIEmyRCmnZk78JCJH0EjnDELtRBrKtAy3cuxL7vQqV9
GUdxpuSpPWYG945pXNSIZLP5oRsWyMN0N/TBXomEV/HAECl5FhPQ3cUb0Gilq6AfMC1x9NtF5UYU
RHXqE8ZK/g0LJySTbt9y1DoLvdzsvwg1xaeWrQbNOXc+F0fOrm2v7UcjoYIy6nNb4640cDRZBL6C
JDeq7GBAValr5ZVS4MSu7sExKqJMxX1t27fEQtwiaDvQ7XjVRoNzDW+iqSK5KX8Mq8md+vFn33BT
fesV3c1jDkCarTdPaLWJO8XzndKrABzj0EGMQWoHwJ9QcZ5z8MgmiSJGnx5DOsB8LzaQfVyn5Xf1
5bZJpjPd2WSdxumbYZL9ZsARrxP5Us8naKWGcwhp38wd4rQCbdXc0LCgRREH+v0Uxq9Oox8NNAzN
EuBYltvWH+BZ3i19+XHMTllkLjFOu8jowQKSyzhn+XpURlBe0/CcDD0+dTU5G9SFMVnpbqrzrxK/
JBzcv5uJ93MQ/Nox0R4K+VhhtcUBvgL8cygHc5vzvyOj2mbmEpbtytbaDMplFB9VfWH3duzRHFa6
ufetzl3sthKdB3/3oe5eNJ8XOiD4hsga3WGKncMz72HqokxF7YlM0nfuUhA2AXONfhD3XZ2+jfIH
O+/znMU/FR3GTTw4MHaKjyQtHhRRIU6L3SFS822CDM7k5pp0hBDld9WTbMC8LfZ1kEGYFYvJuNNr
ctAba+NUzh06or2p61vCBEmYczZCce40NEOE6jVoeMl4IZOoNBgO1M2dqKb7Rgz7NGmuksctoBUK
Jne+LWedCW9EuEGP/MqkSw5u95Qq2StGkUcCIwgTkPwE3wGBTkDjW6xG3Ro75rHI1ZfWSQ3XDFRo
2S3uDhLaWWUWFZ8kxoaOjLPIcJBZxGs9V+OVMSxOB6UAvw5dB4wMgEqZF16NygZeDDrhQpIThE9V
mAXDCtu8safuRpOdG+fcv4wWd1xCuCe1VFHrA0ffKwQHlkg9yhLFG4XJurdRq5aqvU8HTGCNhXaz
3UhB7HKWJ2BxE7mPrNSLV5ng02Qylhz0dW4ZF22OnopBvzZNgAp3OPmQblk2slcozwn+7/QEP9+L
SXomSA6Hd+JMXlMV2xQ3+zqZyJwy8uYT6/jKlPqT6sReBAe0LtNbnOiHKa72jjYdY400N9M6YSNZ
R0PGk1kXuz7E8Et5Y5PUgy98mzvWPnM6ZPolejxUHW1fgHinpOl8CS0G/4V8QYoNjAsoEtAE4q5m
hsXdwQnp5/fxIx30TTosucCeGsQHSFU5edjGfUjCqjLQSDUehBQrbbIPQ9QxxYXsB2c8drp33E2P
vU3eLWMrXupNEob3kjqvLDtmjwaaqMRrM7wRxoVw4axRawKoRjyQsuw20GY+yTwvt3pgbG01dnVJ
PgtrMPzrfYErKDdLPje8LRb6jyb+kDFgGRQ8gAJiABAGJJ3eUryJ9WmAyUt7ly4zeZYw/Zn6upY9
euQ5QkWBa+S0A5gl5c6JoNFbtTxlSgpqzNrD6nkon40gfirgzTQMr6RZ7LRgH7X8Qf0pz3j7nzWV
HNbQ92IDGacO8y32GvzuK4upqiiWVKjIuM4ye0lFvqv8gs2V4tnj/DoZe4sYMtun4rVgDShze7Ac
uOlYmJK+OPpsaAuz9UrrxbEfCr31GhOwtvoBKW9V4BHSNVIAqnYzDeU2y/2DUvro3HAnqOa+Ec/M
cRAqfjhm8arr9m3tlw+QwV4jBeLkoDwQn7rd6rzu5K+SYl5zn0xANjKVm45bsFxhuvAubStsTtaG
uuOkdwQ5V4oXD75XEE4u02czZ62IqBSt2rzFzfcYlDE5czrP/W0URWuNlduQGqxZ01Uq6NTcoUCH
LMg/mzPWO8JdE8bdmHiiH4x17q0gv0MEhoawPwtHbqw6f13YNzlv6BKy1Bl7TR89gQpT6Lys5nwT
NzbApi5FEpMWE/zahZzuh1+hVezjQr8Cljwuy5gI+sOs2zT7rQtIhlUhTMyQRAxo4fugKB9Fh9nU
zNZ45iMI+QZYzNELuchOKMkuiAfUiCR4PlNxQy7OHyYj9dJxT/PgKx3NDWDIh2Du+RrDZwXeqMfW
phx5Bav0hCCR+/Bu845XuXEtJq4GUvqIiynaYRl+HPL2s561HR8Hln6GaMbaLH4mkXpOAox1MbfZ
hlxQNZ66GwP8e7RaizhHDyfuJ7VhyFjtUusYDIbXtNmzEl4E4dYIlzZiJCeytNEXRx+TgwhoGJkd
h3SozcLfkO206gZWs3bNFJvilVxmOj2ZC2EngJqiQupA7kI/hzYPCrZsBY9t12pUWCKp37Ei/EwY
wKggbmJDPlEoIZhLiZGw0ayj7O1X8aUr+NJZnX3j9w7vcDd/NkReJSg2Vkrebn149KsB1o9r9CQu
wvGNoYGHJWMprc3WtkZfuKyNl2BS3hF3fLQZ4rtp1EjX1LEedOquUK82nDfSAt4i+IPo17FBT7oD
QDwID4hdGzdEuFXB/KQ24RsTkHEl4qTxIF9CFJ76r4Cmtq3U2wTjzm6An/WbSvp7HW04hnRUyzZ1
IbEqLFvCz3cGHMHS8fs/DINjYDJN7XZR8iPLQWAG5tZog6MxWpt/PtSyqfulZOdQtsZoiy2/rZLK
8euh/CmgZPFzon/qDz4BkLEs1ynKfaSmGJuK32zQ9F+bk3LZvmoG0jmD3sKy66cZ++czo4emh85S
xaithjeoMzZ29sWOAKMok+GueNMi82lqopvBzE5FXezBW2wd+HOFnHbsu8n6Jih+fFAFwvI0Y4CG
5b1HOCjEhpDwnZWqnmwH5ATTbqq1a6qJJ7OIoMIAj6FHtfKj/D5L/Wc5Ffu0SDxtrH6zX//bU7R1
x8JkotF7+XbzyqhuJZwMPvSjsWIBK5q9PqEkQUjxz7duaej+cuuWa/mnAy0/5E9PCZQ8ZRgsDiTH
DBk3vl5exH8+xF82dBxiaUvzhEBQsP9oGfzpEDRciyRC/eWGlC/+WN/64RJQHhzYM6xSbX7J9Css
h9/so5eH4NuJqcLQ2UjaKq1y8a0REcqRpLa2r9zlxpM+5Br4LVvk+A12tFhsjcD/39+zX4747bG0
DB2dUTBUblqZt9MoDkyniVJQNyLOfvMKiL80CdAjspSpS4tNxSX1rUcBaKuwx5FjFZp2nuQ8ural
ohe60wtInYn1BIPdQ0yE7RPMcW7fdMgfEG1p9njtr2VgbZVI9aaJ5m7WbQNB0iTevX++73/zaKmC
klFz+J1Sdb7NEiT+hAj2DHegW3LekK2J31yGv6w7y1UgV51GIv816CT+8vB2al0nZVhwxaP5Dq4e
Ri37EuuPw/wZPfzzyfztoZbZC60J1Uba8euhFEZonai6yh3TTQHG2TdRDT2ldeKN/rj752P9pVm3
nNZ/H8v41gGhz6q1A7wU147rbYjlc8aQ3cf6b67e3x1Gd2zN4cI5oEu+rdqT4UtAc2rlRsRm8G5t
mg4xfpL+5jB/8xjQn3Vo5/MYYOP7tpQlahimNiniMACIO6vYGpIq+s8X7I8m77eXHTOXruo28C+H
vtGvd0frp1yw8JNWbsj32u89BfxVyS6MDCoFw3cCgTTUAVOUpEzLgeCu8i0ctMP/08+AFW/wkEhT
fDtV9PVFgJuKaD4tvKmylPQljLD+veJM9yp6ioxvUTephzj9KkRLLC5a1/F3L8XfLHy/fB2/LXxC
sWSLZYrXLtQe50m/HZQRT5O9cn52uz7x/z0s+WUO/OeG3d/dXktdnkmDsyag9ddLT2oJeU4jKXai
/TLGZw05+T9f1d8d4NubBzhT1Ufz3wcomwUk95sDiN8cwfr2vtmcFL1TjqAZ6hGSttsD5WCqydzO
FMXJQv8U6MFNmABmIS/Cs+TJ8OlpKx+Vb94aS6x8rU6PSLBf8CDA+WzG5gXGxVkLtV0iMYZO9/98
TTRbcFm/P/FSaCoX3SSNxfr28orSbCzFCPnNS0hJ3YTMGucTQC8IbawUcGJbL59RXkQa2zRVvypk
f3nKgP8U4qgCgquHTig1+2RJ2MvCvIUdjWKG3MDw0ib9pW6KE6zTz9kiE8kaomMWyptakOKSjA8T
W06IufA4nH3pDHeaKc6Nrt8GulgTKxJV6LkUqBtzWFBVTbsyBYlT8+eNfA9wndZG/jYa5i2S+tMM
Wr2taRRWENDsm1x3SKIt9rk/e+z+ttCAN6ZNTHCRu8tfh/jcE4FkBD0++doCwnDQNKnQm4pTL9TH
5V2b+WltYkJrdG4yQyIOiRHig9BSjKeMeq1FeraqMJcHyN8lzGf13CThja7key0tt5UTbwL+ms4Q
m0qD6qBo57bgQcBqX8nyxPN48UMUhvizI9CopmQnU9RvaaY+2rmztSd7q5nxTdsuyCgQJuqXrpNm
1yfbYtnrtvfjpOPoJ6KJoPlex8sh6/cas1ZHIpLDyWO9W1xFuzab7lol2zgYWaP8rU+xrGGOUQb/
BVLpsx8UP53Rf5Hsb1dZT/+4syC+hfnwbmf2dmx8Wl8GNiEyu3RvqJU7kdFPMhsHKz6pOjNq2hVu
6TVi4h96zRirYvnnVVDWGIZuk9g+0ST7mu3yuW3zXZ4UN8Tbu+BNz50RXQerfVNhl/zxl7YFv63c
5iU5urSdWuZlOT4MQHQwmtop/ER3tm3MN7RjBIRbrlStkWYIcQoQgw4hUMpdtji6puHJ0qsf5NqC
j8Gu/MeL8x9hyN2/35BvOpVv//h/qUn5+9HuL1KX/3FG/P/jAHiZM/3PE2A8Rt17Hr3/ollZ/i//
ngEzzmUVZMzrsOHi2/bfM2Ch/ou9H/MlpjVyEbSwgfjPDNi0/mUYzHcc5rNMefkY/kesYur/sh1p
2GzRQTYAQLD/NxNgnf/8uhiyCGq6xazOMA0kM4727ZNnaxpfPHJ8XUH8yTp5isPm3QJ+SiL90i5U
Tz6IqKAibKRI3iefNyPBxChG1G86HrACBtQhI94nDR4NAwCOXtKVhm9WOBDX8sCT1g/4gatWJz4X
a05U4uLUs8PQyifbmNwF1zgZCaAl+TnnNvpPeYssJguH2yzCwdlVN4yOmTrIeywv60aly0DTBN79
xZzvuvzYOeNlFjUZewxABnuHopyPiIFju5xOgewPVRLHq1YSb66/TvmwRQPELC/VX6qxvYr4XlEM
CFr+ezU0tzWZyHHqH6YF/1c2bjER7SVpZOn2udfAHWBPT8gba50veQZSShYhtGNOH356HF5gI1za
sjtkk7pPMFzT516ZVXDrGJCRAEfYffE0bxa9jZ/KtTU3p4wvXoWTKKiJrZkIo+sjenW+qxj2Dquu
Z2FXUZk2B2l2VwlnmweHSWvv8zY597N/wHi9iSOIvb36GDYmDCAyzJ+0rKqIkxuYveHvb/0OPKJ+
svvKs6fyfnIMvjBlRgjhRExUCsMgbW/DdAuRyu0yK4C0m7ppCMMmaS6lQPypma8ihNSCjmaGYJul
0b7sNQTPUYgEkigy0h5b33iU6WvCU1OSxFZEDghgZz23ZucWyHuIAgHaAEFGS00yhsXGdFIM8TwB
KdssiW8PoY29IXh5pQ/yqzD54mbRVecsZlrKganCFnzo4mffmE8WGX9Vbz80NWrpCoZB3T22lg2+
PlzLrvkoQmNcNE2If4lMg0nlOTN8RTs9jjGZW2F1V4ekhtV8iYHDy/k5Mv1bE6gICKeEUZ2sMZDY
KBED0uxwBzSlCTgwBAY9uJnjH2P9vTazbZUOJF++l03yFo/QYEWfHWpN2Sm6TpsVa0jVIyQK6m1U
mIcwvpCwxMcDulBKLoEe3DLAPgGhW1Go+G5vbAjr9bIG3uKMUhYfYstn0HyIyeErhP/Y18Tq1dUa
AIyLVXs9J9XWIAnNrKYH4ghCf0B6HeD8N1G9CthN0DidMjhaxUc3qhi9QATR2aaoj8+hfnUa+4qC
4lCx2Vzl8ClD0V0bTbmjXqkCOE9o3YvM2mOR9BqmjlGSHrvK3sRp/U7BsS9kcydDRp7Tp5paXyY5
wvAm0Vsp/m3V+C+ZRQYie0Ib9ayyGap6H0ZkkxJgi8PdFPmaDtt1RLy37nx973SeSlBh0UYeoM2T
3rQk7XFnVZNAtomIk1aeG3O895OcGS+ZBrUD0682X2CF7+yBga0MdkKzCLiJ3kT51BB+R+IUiQPt
U2VBky+dcRuXI6KtJ2tWjox1EwGJc76LauVHmE2nxYdGNqsLlcVTMJ0N8Q6t1MXRBCQtYkcVPfiA
E/TaatiIreBHaLXxaujJoB1DPD1Rj1/FurYWCHXYQtoCmOnBprh1gudi6r4iaDRVTeyG43/mloks
L6i9wiCVxRDBo6PX71HaRsCdrFuCTD4JkiCZ7KgqCjICzfCSmPgutHpLQs4rRtxt1DZHSJ2oV3WT
qejU7UQW8mXGnl2kRyJ0aHfbwUPrY3iqvnQfenvS3GD+JhDoYNbac5Mk907VXOQQOm4uexyGNXvY
YmNAKZ5xx8eFugEP9ZDE5XXq0suUU1YyHOwHxy3q8JLoSw5jtmPOiunH2dW6h7vt3SBnLZaaG1b6
WoroXu+kq/fTWlWnJ+mHBIViYibx0Nbj9ajXazysqhs9tRRRrmXhUtFq/Su3eQ1QbKvuFE3BSkW9
sCFoBMvJe64B+3QKxqUfefDlEHJKyx2Yp2tOjzkqyCTa+uAGFXKiumLeCF0cKy1HvZytLFYlIcL7
oXLqFSniAPbVYzITb6HltUmoZr4W5nRI6xfIx+s8fiPsG6Qfhh24apOur2pmLFnVbbsFqhV0q2Fu
DiOQC8ssT+2okj4GuNIozRcplVMFl5qB7mFsxUPdw6nEV0/ws/NRWtPPxNRvm4IPA04ce83oeCv9
mNgOHmUZQkD3MZ8QYZNAuAPyhq+eRPo8LJ5RWzHBEyS4F64jJvCKbmeg7pi0bUg+hTYwGZLGRUe7
EGToz5H7JbO90X2KVznWr7pd/FTK9AfhCS/xkP/wIbkMCdaDNqkecN7MKyVM37Sa8TdIjF6/kNNd
rVID6WVNwHdBxmwbtu8QrT4cYQNHDHpwwTJeRVxjKLx7MDNQWvJXffGUF/lRJeyxjZXtQNoWqJPr
ILXtSM6EMPVLbZOQWjY/O6y1AH3vG/8xiRhahGEGH8AvR08tx5+qEqNxoDaows+ugcCbwjMOp49s
eC2JjZxMoIyB2OACWQ/L3nK0iWSs4sfEIkVby4GbuwI3CGIVOPf1oYjPs5zWVgR+Tm2Ud4a3Tovg
Pp33s++TMpY8BBqTwLn5zE0gn4FZbQpbOfVoioxgYAY6EOETBm5R1gdTEtkd1DtJfifiifA9U1Ov
rKZLNZUeG8lNZIl3SW6EMPrnGZolTinuiFI8Kal2VO34OJkGptDMpeNHPEy+YTE1N8zkiGXXPuhw
EzIOxYLAJyK9sV62SJvcppXY1gMLmPV4YH8d4qEwwIk6xEhUGHWjcGcTTIcT/tHp0zNdgF0vsjNN
K6DmmTwR++X2NXJWclOOhm8/2y3+KvveteT8I1DsQw76JN6PQm6tSdzAGDlaGdaziMA6+EMj7XyE
zImaPi4LuRweREe8qW8Kt0QqrMXhDzvAiBuibWFYZQyXwvefolG4qt+TK5F6bcVjTEpGBvlN3GiK
WDmZc4LT96p05bXy9UeEiW8kRZIqks+RtyyToRLhzKEM4JHmqaeepY4gJF4YwDIiwjevgyHXmGTX
YxohV9g72Q8LthSGmLXR/tAAUxgg+qZ3yUZtmsEdTikuOX/aZup8blLtTI74SYT+zlGYhsHheRrN
YBPa5l1aznsl8FLnWk3J1Ryh8YXiWGvVBgoFT7mydXiYgL+6LRdjTh4rS9x2WXylyc6QVxwV0d4j
ygVl45OA6tyQ33KIDlPwoLTbrop2huVcKszICnkkXUBILVEt66i4w1nwaqQ59QuDRotSStbZWdXD
BZ0PwoWpKRGG0ENLD9cVsDJb8RAWO0q2JMwXH6VwAI4QRWlBLbL4DJtZsxn8ZpuSVFKY5RuvhqyT
K72pD9wgBFzag6vMqDqM+VHDvur5ViVcJ+v++Fl8RRnvqJ1ysIlfdcrqarXWeOkZhYcwBQ09B+SK
P8pD/O7mGrUraKTOwyW/qjqFWWK0ybMoABEJKVatAHfS4ythfKTWbcYNhzAJ0jcjznEOUxz+AYNA
PVJ2je4/w8pZGxqK6EIz140dPKYZX3hbnlS/uOBu5SFAR+2nIV2Q0Uvn3uuw0sESRfWOcgvnomcZ
CLMEPEgY4sC5UNrnYHcC85BoEACiRjmgPpiPI4Hksd1/xQnDONJVAaQ+dJAevUZHKJZF5GxoZEQS
TjZi5dQJ6XI7xA1rITtPE5A4Aj6+6zLx7zRcPPa16BQFl5vc2EQXVRIzfbOuxulGwXpKKBAZ685x
8IP7ycQOAHgw1n+CmmOLQNk3OF4zE2VbVgh/WHPoJolPcxroBNt1voYL4slq3GohQSs0zpwwObYv
sssvGGMP+L8vETWvqMNHaceEjKGzm+PNLD/7BEmbf1W64pAOir9GBrZPBCQdPmi668MdW4+BfzBU
m5SJmcoUHjfshwPgxXabDNaWfAekDwgN9P7F17WCllCsHHX+CBWdF/URBJO+RVdPUUoijNpWNGRy
tJd9i/KhzQBWtu9GbFCUT4c8araBZGOBHAKf+br0bUIHlS0g+1U7InNyXrQWirfzOc7hKRm9GYCH
Z9jtUxJRMaETW4UPkaF6MzkeiuRjRr8RZmVwJWxsN+fVavIv6gRFvOrm9F5Yc7Fh93YipvulQzYC
X2Wj2clrQlhfQWCAn9yXeOlXsRY/Gs5sr2QxAFGz40dZwyCAzLiJBM9ygxqlO1Q1WhzV982DqX2g
gtyFgOpBc5j7eHoScAPiuO084ViAyJYyH5ckm1yhVz8NFdaJvQtZj0zwlc2OjMAID+UVdsW+dUL6
WA+tjRqOEu+xwytVj1BsW4Ln9eRMTgBUeZRRce2lKsTNhN1xuwmdGfVcaZ4SK7gHYrRvNIFjD0kU
qkLeQSCcfMtai0NSDc8Sukn9hLZGc35MMB1R1RU/hz4+6FVyhM62mkXo6kG2ro1T1QPfbleClVAA
8ZHAnVXzuV5kCJSzHfoAJwtdU5fvS9XRk9I1WcNmsewP/WMl19L6IPnqIDUaZ13wMPU0PNWcuCWa
nBrFQUrQem+6YeBNdMDKMHwoTBXpZL3uk4n+aHvx7frB5wy6AT837gpbHCUP1UxpYbZPbKIX5o+X
RF86YCKEVPhqzHvSB06WCb46SLXe9QMTiAyZFlVFAaZFLMeoBhdsjNJt+bekFMix3cVQh8LkY0ge
9Jz0srZX7rGJ4kTHOWyqCbU+JFvia8kR/pLIflJS3bPKOo+6/paVznkgP0i2+SPcnGM9CzqYRfWq
NfJkhvkaS/uxHwv1TJQLT0M28BmcFnsH7pCc8TWg7v4E/4yxj79Fo3BHZL0BhEA/q3Z7VrvCh7H2
VaZE7lXykT4RIZJw0qMmJqpvuOkc1WvEeOmWoIKsbz8CezGUZzjf2zDgY0CkBOcCTJYkii4nKFkv
ce3R59aobFvjMxZEZ4TlPjXqx9qaXcOcETfV5LdN1XNfqq9WRJQ6ylANRxGowaOt6LuoidjAVpvU
ge5gzbsiNR4sbdy3d1PmzJ7qt+e4049aSlELObTtSSOi20FPmlUHa3asmy4IyNdGz3di7oFnqKCm
yupSZS2lRH2ThixC0djeF/kslqiZo+9ERxN1dYOl1oFS17bEtECluJMUBMA8ySg3AxKPQ/EYQMFx
iabJtkbMhioEhZ9rOpjg6EB/ABB441+d3thCKNwFIbpFKi+i1A7zaLHoMuo/1hlqpQo/Iao2uYNL
BB4qpa0+dauyS856v8nGdNvEeckuoUK0mB5UGNWUaMemiD/EIB+IQt2KJPGa1NnNGhv/KMWD3ZnK
SkaBZ8IzUdHQ+dTSs34rZ0ZOUahQ2PxIiJkx5rTcJFmyHaR+DYovK01vdcdZwX3dhSjaTLt80zB7
lwg48IJvrYEvVmgz08ClHU9fRH+SWWlvC5WMrPclpGSwlItTtwb7nqd4tnmO6YaFBi5Mw2jXua59
xJBcIrSR4MdRUfaWW4f07kbzsxkh2Izsz8Awd494jtiKin2ns0IAXrtJVOVdY89EMdLWu7y+F6FY
mboXtsYNkdSuFj6V0JTjmMXIeMH41sJLwF8e+UQArKIs3JKvGzvhhvLfs0JOMn0p/bdSfS5gKKLR
yx9Aw2/qoXALZ1x3+LvXoaFSeqqkdbFam5sep70e1m4RxHQlMw3iXXete4IGzb65BCYbwApjSYvM
nfjUE4Ks+35s6l0srIMWKZGbsJ0AxLkf/ORFb5xz7TOJZ7Okaco1CQdnEzFRS33/57iv6FgoqDTX
EhWDVyTzRRfhp612P2wif1dVTAgjWakuUGNGq0B3FBnT+UGmNpUTKsBw/ol8i0affupKqDsML6a7
zIZ7RoaUTSO/aNhO012dQasmqNRx/911wLFXpK7Qv/U0Tm/kiaSaldd4Cj6QZBKNsIKufUhswqOS
jS6VcwvzsevDm8REgB6nt1kCKDVWv+KIzS8J79qJoEqy5220l7BagX/QnotN2pNVu8N069WElEUV
e6VWZ9ZhTue6fuYW3yh0H9K+X2JUNlNSYOde2cXgVbG+jUKx8Qt7LRCwtOSqdtbkmeZNEGQxn6O7
eb6xk54ygsFvSG0ZfSas/3FIzGvesqyhtmSHiUqhiw1yFR/o1kggtOwIAtXrh/I2c8ZNVV5GOdOC
DOjz8SlMMPOlNDWKyCL0pSTDCdK5mp0zZUQlbfwQ+XhwRmrfBbi+ypLkxqenLKbxoDc0e8uAdR1v
8jqz500x6j8qexVOA9SJFzvxt3Psp3Dy95JDJoD1oDmv2Xk8tO0eJZrr2JLCBV9z0O6S22jmefBC
6wa4/LlNyjsZ42zCGoo6fF80OuLOfF3h2LPRGJanvrv2A9YrSPNd7FCugOPxpsabknqPvNLHzzDv
qMHWoKEo+UsvT3YRSm7iyNx2HFynEeuy91dDRLx716w12mhKxYoTYp0iu7WbCf220D4TBjoYymYM
SM+o1xoCPNg6brNUIjSu9PJBKzqofl41MM2FJaDmqFyeKjoSfNG2emSxycrX0wioUIXEGF7TYssD
uTN95RioRLCNhMkjdKxJm57Uu1G9Z/i8zvwX4mTAS8O4BZKnmCr3biRg48OPxTrOUYQP9pkIPd++
AxuywXFAifGBmXGfWj4IW7JFKhAfYyOuACkAj1akfj/MJcCrfsIyiTwJhTZXgCgcEjMS7K2W4Nnj
NYKYr3VLLsHPJm88JXpsYnuHL9Rji+HmdoPa7ooW5wE/VQnQGFrMZdCbjSUt7OT+IQudXZq8VN1+
lAhwCxSe9LGjU1x8EDWrtFes9Te0unZRehc16bYiQh5G+mOrtisUKavBWumECZgGK3NCnEtEgnL6
mtvFQYxvWT1ZWy1IjtQ/ckFVr/vauClyejpz/ghG+CKlfjcohGEkiHUH3wVKiyhaSxzwUngRglje
Ym221kXVYCyObo1KFS5E28grp+TTkHzygxLSPJOdGz8PHgta18DXaFcH2G+D2yHB+BB0QXloJhoU
CgOg0tBIc/GfJr9778PBtbIJH0NtpYesHnlGl82en30OVsTeBwXVnArwMWgAe2IC3cqZrBPb9NZI
/ZVhwWeyx23N2GNmaoSpyI1BLeTmfMkLMD8jOSjjZ4Y03hl7b47fCtgRmZ9tSpaPoMWKO+NN7l+V
9sYe6k1pJ1tzotJjVKLLnU72DN7euTw42Y4Y0d7KVlpEp8Amc2OdYX5StRurvdhvkflCGbEP2Qn1
BPsWUVmuJLCWpROgKsF2nkE30lmK03t1QfNqlQunXqsnONmYZmCfmkzJek1u1GHCUxDT1czOOTSv
QBA4RJ4Y8ykTJj8q6VUe+zHwwqWTKBd0qh5VXq1U/0XdeSVJrlzZdio9AdCgxW8EQkekzqys+oFl
KWjpcIcDs3ljeRN7C3VbFC/JptHeT/cH04p5b5EREO7Hz9l77VtO4Ou1QBF59gznLfTFk5omDhkD
mhPcCoLe4XmB4XuhZAdYkDK/wiNJHckjblmCZt6wCGY9AUdH3/AOVULmqjNUb4H2gb7RI9kkNUOA
QZH7TH1FxmBvgorpLZh249TFo2/TDkixds6FtRzD4sFrmq236BZVNSGWa0KeKDxafwatrqTB6jGU
80v7Kr2g2Smdz491ab9MdvNVaQpleI/BMZSZf4D5UaGTnh5m5GvPTsmChYHkHBopMzI9VY+kiGib
OECD13oWSfCSFK14SJznMDFOXh14PzoHwFxUDZ8DGMqZ630L3ThTwrorOiflihUr27YFJrrASe64
25bNJYm8/kNnMKeMcLxGhayJjUmMrS5Y3yp7pHM7UlkYyWPUOiyLBEJAdjW/YFYcYzUpLFm08s+Z
JoSjBzVfEcAIyGPeKb+dtk5LQbzgFcLEJ4nXWD0nXz1TnaikJ8jga/CJnw7gQmEiAOb3nOhzgliW
bsSyDzL7E4hjqHOEqgzKYRbajUzmcIU1NqUeBLPNGBJK04/gl3oxvbgmIbTlKRIBNET8CZLYmkBW
RyJEzHNvWZuhluGpVvrTbOVna0nxF+aRdRXpubzB5AJ3XhoCS8g3FyLsdhCu2Czj9yRsLsIkwcds
CIwZa6aQaDyxerzmKKCJa6NHqk0qeotc0509OfcSlvh+Ak8Wj8NzBuXj5vh0rD3T2umlzM8FjjYV
RN9Np6MQ62ocM+WQx6avnmq38WhTkoDhL+jFgjk72D2brRbqZQFajid+3bF98rBQYlMaBWm0QWvM
Y1i8GCO1l9ODqMXWo3zXIsiuvXF9ZpaT1NqC+KCsHVv8KLmBl8paBk7ieXIuuN1jfRJLbhxCl15h
D490o8FoYaIR362FTaGf/IgArWKvkT1vgmlP19GLayf5kSg+oCVacXW8W81xFlS/3gqZDIeg4Sox
92QVeyRmEHlhwvGYSNw4IDZzz1Qq2hYVLjFd8fc6Gpf7hsAT4gdN2vIMO5L0hyrqkRBXy96HpFAt
mf6ZLdc8JyBrbutL7Wsy/ggvTkHt7EarBtE0DdPer9InO5vVidibjkg1nj2sEySpowOOBtpYxPWE
zfd8LZYGQ8aC53i3UDZjlqqJGC0ujTeGO3ckq1W6K0vUYoCrP9LanLaTPVLuuB1ZGGV01WAFjz4X
cpsHQUJ98M1YOCDXS7QXztacMYaEXgvIIgNlaiIxp+kT0kWhuMVGd6Iv/hXG5ZfBh7kZjZdakB1R
9PbTINeeKezDNiPKoACyivZ/3BGqC/qBITF1vI3VDS9uGVXVYZ7qt8EZ9InYDn2IoHhnwLcRR1s3
W++9L14uefNVuNDrXZZ91MR5I+lE+SbfMExeFnQJCM+Mw+KyVgQkOu+GWjwHTlezdbIhgHcPcc2M
e6fR4aFjYq2L3KK3dc3pMG7dmgdeQVHOVeQ8zJaR7WhL9jvghuiz2iA6olQuYZMhz02SrL703byt
JuCStnD3w4B2ACOy3kEfmqnTDA7lHo2sFNuroDmGG43dU65Admdp7yjjofxpd2IXew74Ho6tjJ8I
RpgKf9Jdkr2pKGDBIiTKJH9tG1hWuV0XgahqEYMl3yqf+7xICfKu0RhDEAXJ/k5pE9y5BVVE+3Ck
CziWgQ3VGYsaTZYc1z4dQtx4cOP6odrJ3KmBskEMUcAmTdKly+Xeikgoj8ZXIiK+lyHCJnswP/pi
YgCT5KR5uj/KiEaNnB04UvKzX8kd/TaiT16InvYAnYHX4ZR9ChP3lLkiPKTLQry3gRRQosA7LtC5
PBbvbaHIM3AqI3hM5yV4hM70c47qIR4jTC12b3PgsLrLVDT2rWuOJY79bSciQKAFoZliGgnvVPN8
n5Bnzc0FxOWC9gI2vxvLd0Rky03K3r7TdSd39E49vrscDhOit8Z3Xvo0Ijq8847jAu2USVBKhvek
9/6EWyHifHb0VLIfpNTXbv3hrxF6ylE/O1+8Jtrx98o08mMdkfs9a49s1aZ/KrP5jtyCYgPStsA9
p42NFwA3HUbCbgYLa6uFebwLpm3d0serzFJcQCqTjtq4FS75mcFESgivheYBth8HYKaPO2GSZNCp
3jsY/hBzsOuIUgtfJbUqHQSTYI4s4IJQZsiQNQ12CPSyHNg7ARl3s8X8MvHGLeJB1A1K/wh1cJ+F
3bXQLYMskuR2xuABYgFCeA1BhtPxxNgg8rC9TPW9zEf7VBZBsUs1wx+nsD0GQwDz7HxGHPGFbNXx
0hr1h85P4QgPkRYY80z1COv0THgpSFUzRcaY0noMp0htZHPtK7tdT3BYdOfTXI0mZXZOPT0TaKID
EsHmIMVD54t91RkfS+s0d4X14beDcy1Lb8/Dcol6Gx6rO9/5a/p3UVkkiA3NiawuNCkwTmN3hBjt
dUkJ4P9O0hi6n7303q8ArfcBOg0vBXJjZdLc1CPJ8j3doJ2VU/82kk0nyl5K0hUhozGpzkKwK/Dk
qIGaatqVi7FCGIR1cDLnKWK+dbOa5NTDywIzzF5FcCmL4LKd5prON7CMXbnmy9Ze5Vx1QYsrxBW5
y1djUVkgiTFHkF5CfzI7QO5mcZ3QjO1U53CigeMd0Cgz4bxvonlrdaBmKy8vtvlIsD3y1wnsVxHc
XBz2E8kRx9l+VlpnD2W5GjClP5zH5jIbiqNFvQChp8OhQ4baKpTPlYM3NSQlwevGN0t/yYbcezSn
T1FmlqdQkDDmD/KurryTFWUTgbhzzdFZDrzeWWzAw7xQZW77oL16KhoPfG9WWunS+pfRvM4Yi7jy
uAFY+QnJjCZFu3JZtp7SaKIMIgjkWO2AIhCEKSYGur1ZE76Z+LixrxkCL4z3iLSCkGM5Q9jXOcRz
tvAWEXAptk1iv4AygLg5VcvZSsfPQ504xIhRu9ToOuiTdydXtfQSK2OjKh+EufZ3KGfIqklCkETO
EGDbRVtp6dz90qP7GmxSMqZe3rHQl+xuy8Aoxro6A/oSyJ/06IvpLZBEUyfth2MFn9o8d++BmN1L
Og4lAP3XMZ/evTpL9hoSOwdqrvWaehtrBTE3SAOO7l0ZbXS0fOq099AM9DeCUMa9B3LdxmizNzL7
qTI9FtlR7UOCKRGuMTXyYxwsT1YOfR4HSrk28kN8YlgsMYzJEtFDyg/yoTYj1EvGy6BT69UvyKEp
hiI6nFVhvSta9iePjDtiJL+BK++41sj/5Kcqs34SiGfNgIW9tgLB4NdPWMxzuik0lfSsOC+w5TNR
Jy3PP9kyMC9VNWxLNvcb3QKQ9u80uREKqRoVodO2t8mimEEovvMJdI7Tdon7pdpLzjO026wnWZTI
AHI+dYdKbFvSVLnAJCAWmqk0GqTGh/pZZJfSfPazrrvzXTEDx7+QI4X/Fq7uztCt/ZjN/GBZ4MxX
fkSN6C89WJ5X3ynuIithFSY4EqGTndxPFq3cwZjqj9Knp0x0VBWT6eDisS+TI58xOLRNkm4dYiAP
1dwlyGPIBkukTZh1yuAoqoLsmlIC//Gn//odByR90QhQuGDXgJE2N1Icnbm3TBZFjmOwHeeLttgr
8AJuacbx4Kf2RFTFNO/8XFsnCyWOIdBXmcq8+YIoFTMfiO1c4lprdydda7hG3vzRDAu+3twrTihk
TKYIt9EsiieTQbRomndjIaleLGRCE4KhTxBNt1hT0Z95QCwQKziUsq+RdrgV1Ne1uLpKTic7czD6
2kQjgjbcJEpUsdVarwuRPHSugy/rGf+A993g+LimfJJQXfMmz1GqbnU4UGtLNd/6FY/dgu8nG9Mi
JKW5udmoz6bVX6MsfBwcvfLHGqJ6bQ4ObpR3Z8snbNIu5GPnq6sgSIXNjqn2lOXhYbQ1D1JC0oJj
m/cpoyYjtG6qdIybGgFUkjvBmlMehpXqN0AcUgT0ICxoDPLLQv+Q3i+EG2zCBUGc64bpHnTiaRnG
2LdbxBqrc5ZYHMKlBJgDv3ULMofAk9eON2+XWa5picPZx8kYhx5fNg1ApDgLXXWyjsMd9DVICkk5
7o3S4GjoBS78aszjYfWlNKiosxmCA0L+cJhI7krci65/RXsG127EHdwmxaEyCDfsqcWF+WHL7wRj
G/RtzYk+TE+pTTxxubTentI+23RTBlsyA3QgnO4NIEqKUBJJbgtZGBIm3RUFhe4xoTdBufkGVm06
DdnwpvGGHoXqGDgJvcZJyC8gPBnzZneNKY5mL4I3siqbmzR5iyNJc7pJ86dGP/ZNCtW1SI0rvAnU
nS1qzpnQuwijUCs/6tnlSabtVdNRo5ldlft0tqgwi+Xm2cber1FO4vd+9KyFNNwKGYKhqgRsU/e+
TPkPv8iw4nEutiOGp4XDuXJwvjkBa20/5Z8sx8Vebnw1hP+G1n7TD0l5m0vjW2Q4D7gVSnC7aUdh
7j271DsmjEdvlJrpFtM0ujLbqMet5PTGzx4MMlOscJOUgjwQYAklbI9ktBka9YhbbcKqN74PO54l
d2vEZl7JM5POfhu49T4bM3bX9Bi1Ot9HC9LXLE0/UvAdbgQU3B1qIGxlUMbUKy9RhdWBYDjYH6h3
ZcuCCQXrFHYjgmKEKPkyqe383tXDdkFypYRzouoGljLEriZfw6V5LxoUQW5Oiia0yQ9P2XEiBeiH
BgFigypzUyRTv2uHdbzDaaVZYecet2Fwg2XHZbwYRObslWGenMYiS8wJHotMP6HSnrYmou4OacM8
3Gs0uc56Y0hmDGDQT4SpEfqFE7NJMHvyBFXm/UCfWxTyYXYJfRsArqCIq985I38TDll2tp4+pWLi
fVva71kxBUwuOXpkzb2VS/Pef9YkfQDhXkPVkWcDxE4OgyOQGwE7yeZ95g6IxSyYdoCX9xRy+mBn
IHp8yzwafXcuk9CA58Q5WtnK2rRKEt/t+29hksvYlXUcZjMdFkVoNwmgpNuK5DrYuDTYue+negqf
I4LySgEdwbDaj6awSFAkV3CuTfM0MfZTHH/8pnSvaaof3DRirmUV58AvT005fOY2gWbskTpBLt/N
uRfy+kzHvmqeGweySpBHYocMHG3NAFEbNrdB4xJFhV6nbA0hjEa+dsloVoVD0GyzPiNWNmpGhG7H
geRK/GbwHIuRnFQwwJvOJk6z8liGM6M9exKBLom/88ZIM1RguthXpN1tJYfv2MkfSFia6Ihab4In
0JYeuCo3Z7cCg0FPc8EsU/0Yyn6NmfUWCPZlTP9dn4fiqzkr1CpZ+UXx+RlOFDvUCe02MkguRGPZ
Gi9hFIeBoL+tqlMYVtYhtG2bJ7j8Gs1Dd+wAZIQy7G4tLyYadWI9G1vH2TnLmfxXPVHpfc0HIi30
vpn4PmD1yYhpOAQh7pnANhDZ0U3pU+TezUhTnwJHWhvOSFe+HPD3NY8g6BQosTl9Kyc6thTDWyss
yj1tFx6EOenvkEYhqCuuqjCDh2lhrCPsHm74WDPfhSRtdZ0+NYbJKTEgkb0c1c6GR/3MSwGg04Du
rwIewQZtnhGZVxoreYkxymDVDpYhPLjSQezJl7kXBgLs+ROBTN3BaIgHzf2aVM6R9u84uUTrEnPn
uPb8UBDaO1TldWAiXLJZfceHthGh8LeLLI8MFMcmuM9J/TCz/nVsn4Zi2TX+586gnGa8lszG1lFA
Op6tgvKItdTwUmLy8Dp19KNLaMs4NT8sPvWC7V6Eccj534h+JhXCKr0LIvVQhAvl7bms/ZigMMYP
8CaDn8nwFDqELLc/dEq7Bf9ylPxomeplXIwQd5mOepTi4izSYp/V7sUXsMRVea4tuQsR0hE/f3qU
Lfs/bizBF1dQjbMWpegeeYGPMruaX8bW3Zr+DdbALkLhDxvg3kX3kX+23X7ncbpEZbQjre1LAEy5
X1XeJYckt3sVKZqOwrgLPfPB1/Zb6jN2GJ0V4+N9I57JQKX6lYDBcxqqdx8VwUI3Hk7796aQ5zB5
UGN7n2J8y7V5WhDz1mX77Ef0VwGFKjj7w1tZfTNb4MjGJnLfBnUh5opRhfPWBX6/mZiuV036YJXO
PiI1koMhZIat6on5KZA9o0gmtFWEn1qZHkuZ7NFAnAazvJqYwWdC93QfbvmQhhNn0gBaKjd5+h4g
hBGkodPPjgfH2EfhjynvH9JKcujKwRZZRxLuCRkYz3hubjBONoFxqKf2tpooXGYZOfkavC8wDCKs
DaiOgOWgS7gTlKO6eGzEexN8XcxxZ0s0yQMN/yW3CeahZWj5yXM50AAeTeRsIZD3NnkQVXd2XbXP
nitN0d+DOGpL0gVNVSLkzo+SEPPF8uj5Ff6XMRzJpdnY56k27poMf0gSUkRIrHWIv446Qm0llpBh
qfWY2MwvetNAOuGH350KfhSwKA58QFKuJoPokVHmkuwXx4EJZ331e5aMOXJI42DQ4qhLN5gEddUf
CcJvSG0eJVRH5WYDHXfbm+6s1RzJzKTeV+guat7pwd97kv/qu190g9DZXlGxdDlmxsmxNJv31Kg+
JqhuzgThfS1LOCrbovpqyOIcgskpRHSsLV4sheY19x8VFWo6zEdbZBqyKwKk3D1ORhAyKGXFYRZ4
QT4kKdYJaEA0hO0DSUCcQAg00+hx7DvINgsq7NGZtoM3nUTCLh2mZ41of5zbe7q0+woVmIdBUSTZ
FzOaX0NwVzQ8MBR4pBYNwy2Dxi5Cyj2bPhgpHseB6bSt01NHFEZHIowRiZ9WjWDUIT6C4DYfseSq
bhn6Y9S7gMb5q7m4FLLY+Z6BbpUZR+kehWCNkWBnSZi8tINxalQTj8D4WqwJRvta+2f6t5cxTDdY
Ck8NKPgeKT6bzfiQUwHXKnhzGurcKCnjAZLWCOqlnL8VTRL3VXXybMaLThwl1ksyTBfTRZg7G5/J
VqYpGNwM1nrOoO+Oh8OVFDjrQADTFbnjtq7aOJ/VThvGpUFp7YcVQRgJY+lmWxb+2XWoItUIvZfd
kUyMY9G1HyNsHcYp87qTW9tQ5O+/Gfn+3fH4u0Hb+pO9GXeci3rKinwvdBzsI+s//42/0VaFjQPU
XWKmUvpYFa9phuOmTxBrtcYTScKfR2h9Ma3fCCpOnUmCdIKSZGOeeHPO418f519yYP7/eCv/yoH5
vwocjoX7Hxsw9wMV28e/ff/xb4eP5a9tmCZ/8Q8bpuP+xfMDLAmO5dpmGK147j+o4fwT21pxoY4d
oQ9CBfufNkzH+ou3YsH5DxQUFzPmfxox+Ue27QbgkwLgDL9snf8KNfwX3+A3U7qNBTOCmkpFa9th
5Jp/suozgVuyHDnGdmQNRzyCFTqQHxVik10rMhqR7mowKxCyGAWK424e333TdpB2kqMmJ1jW7KOZ
S1CSM5DE3Db4E1q8Bls8DN8DZptOWL9VUPtS5m5eRz+SxBLCIG5Vzto9/ND9I1F6vJPJkz+7zw4a
lwALDjYrJKslUgrENX5J9juR5ozHj0Kmn4oei2VovntMkgvCG9Z+ZJbnb5S9jDvHN45LAAFY8kQS
kU3OITUh2qxOE+Y+a4szoQUXolGKy0LvZCTHYz+seinSSOKp8tMt1VwNyhKfDgRr882Wi7lJ5+gY
ETbEGXRsj1NZ3USlULs4w3wJfRvTWuQ+GC27m4y+1HhR5vrBRl3ito2KA2lb26VgYxwn04NCOCzz
uCHmjHxmstW2UsiOMW6wJ/dg5yILDrI9U5W64CYcHMT0OlVA1jDYFeLc2/5Ko9yAzqxT0om0T7JQ
+JkSlUBZ+2R5ySsEQStuZj+Z9w652GcOiNnnHjETgVEVQ0wxTnbMyMLAFeVNxOTRRxuHV495J9te
503AxVNU3Rt6f49zvVAcz8k4/8EA+ZfWlX9oyP6rRePvrz7/Ez3bFmbqf7xknIb/+3/+mtm9/vt/
rBS+8xdatjBMSSvAeelYrAd/rBSu+xfTDdCy2CGQYyfEfP0fhm0n+ksQAJUIQh9PIy/ef60UQLtN
P8LmHZmeD5bK/Zcs278Qyr8tFE5gmuueFJmRuX6CX1Dv37akRXvUanA1Ynwxj+3IcbHUKaCE1TKR
+OMPSc4H83p58zLaIqEu+nhx2DLzkIFKp6abEGINhEeG3PXtpmA5yEZSPpnqx/1gXF0fNXizAGZt
LeMr8UcvZmddlRH4EAc5DwZTSd0zMAv/7Qb8nb3W+Rv4CuEMKwot4BsyPI5Wp/pvX6wyh6gsGXHG
kcvsyVkTcseZ+chYJUPMTFYeR4m/FFbRcvHQRd3SFpHZjJH2jQzavU6ZYoEnK7eZJSFPZxn+Kq96
HgesUwY8BExbwCWnEP+Zm1R17CGVxx3YV3vXYrBqkhe5kr5PoRrq00ADxGH61Rh6eBAX8sJ9Bu1a
xrkMERcqJvOuvRAyk4RT8U+uhPU3V8JzI9paNDx8G8BQ8CdP/uj7RHFx1VkE+x4HWUtZsSZycuqf
znQ6p33p0CEICz3cu0F4okFeS+7MEi43s6aBJTuHbJhKq32OKAYTHXq9UTjBH/XIP+TX/B2Ulg9Q
m23RB3IPTgrowe+3rPSQlGGHCGKI2gZo8jy5Y7L/xDB8w/JmvcDpBkcrQzTWtHMGkszQVc6fCjtS
lJZSH7qeqEY66h4Cema6SHXDvBLnyK9e8s4hjFNT2/33z9nfQsI9z3R5ER2uMvymiNf79w+teoJ7
oyaxcCPeRNl+sxIabq0v1NE3xwPxRHvP45EJjDQ/SLvjVxev7O8m7LCxbc9c05qJ7TzoWIqEHWPS
51z7Z/zAZFwgQCOyLzoxuWCUbnX3ufI+iwrioaeal0BNd5o8Brh0EHLwrpJyHUTLpSLyZsOWK+6z
ID8geJYnw0pWEbkDFTtMOW6H1T+BD/2dm+cBCjcjOGgOzT/3TxVHTuAn0hpqenuc7jKVBi+uLq6B
0V+U0dP4FG9U/t5GDn63T9OF60ACbZx5oDYNEkWkxtfZztUJdazu0pchnOZb5KBGbponswh+/Pe3
zVoBUH+17nmgkoBU+YHnBn4UsV7/fts8JDHM1FiksN4NcTOiHzWTftgQdkJFTjTUwUkYerUt6aFh
itxI0Sf1hlZuETTWd0XkvdtZY1zC1HH+CQjQtv9E0aB17rsmoEjOCPgO7T8/U11VjGOYAxvUAeNj
3dVvqgO235QgQyOzePDVdG2KrGYqUJKrUqjiFGj3teSjkb1mj9BcqvSoVRTSJ+5amK3F3rfrlsCv
VdG/yE8hSe+MtsP+IjTKMZwFDNAnATQGZpa7+FcQ+9bFLtbTbSNuXElKLsYfBzdS0yFty/KiYhSc
/RVdFN4Wj2ZPo1v0uNVTJYm5tmaivFifieckQtBbZP7Yy/6npXxmaKZP+88/uqnjXtqxr4Hl1JgE
iS0sm1SeneiepG/9mPLEn6bOQzxKJ7kpCEuays9VPbaPDtIBdioBd70Ln8baHhDCWB/TiOEbvhDJ
LCZyt6rKfwLcj3AT42RXZWYSjjc1JK7ncdqI6mxoOp/k1+Tvflc6jE9Zdjiarcxo+5B1wWOtsw4Z
ykRbvlTTSu93MC1T9iJ3fBbKGTbFSQ7teMrmejww7dlKpMGPFqGV2zodgLCGULnhEgxIO4EYZTQT
sTHiW7AK75isrPFff5KuODtSBg+yxocfqp1V5+LU64wpUVLwRs+HBYPBviRrsNXKfTIDwOJSPygY
ImYgqiughPETSp6e3E+R3EkkcTQy6GkgEEsZOowhTHM4+c2BZ5rQ5NZ2r9DCCBVIxWWSGIMnaeTn
SUXGmYYDgzueoY+UQF7a+IiP6e7tssqiP+1Ztnl0egiVHRaxT15uH+smCN8Huj9mlDqvnscMHzXD
F8JEzZj0jyZWNHjOYVXe11nYH5ZpJa8Pabd/zhKDOb+RsK1E9mW0nOmI8BuHNZaGXqrvsy2ebXqm
n9M8wKAlrXMDYpAh9VCdrdYAA7V6mmsf+wtWtfAZx/+ungxw/dMYIomdpXs3llit7VSSeUeUcKaq
9wS4P610BslKlYwXkkY9d1GzHDp7NLbEkQyxCgd/J8rCvA98z7/5GYMeTz5OPEVXwrvtR45D3m3p
oQUjglT2ZL5VzsgBCJEhFqFnIteRtGXWI51+735soDjR57aT7z4T/9u0vtg2k6VDNhbVtrKo8hks
5dtosttjYgr/7EypQ1xjCcM7sf/ZEvPnFSa03Mg0A8u1wsi3qJT+evlrZqKsc7p5aBOuc2IGT249
MhUt3VMo9XImlLi18Yy3qcPAritvYaAeq4zgkEWb5j7oySs22gc3mDExLrzA5sJS00XzVaD3j9Ty
bAaYc4pmFv9sn/nzwr1+cgimdkDNGoBBWr/Zb3VdN2AjXPdiAosQuMohPdVeYe8S5A2UBRocllPE
0UBOA5Gn7fqa067OLPpJWJmZbaOEmwWQh0x0+FCD9FLM9qtejcVLyXx+zGes5fA5jczMjoatewZB
rjo0df/HMekfljtc77+5C/CALZpBlGYmYbd/XuddxxlcM0tbBtO1R5jCFNvt4H6Ch1K+RF6B1WdR
L16CcixdjFW9HB29Xrw0nrafdVpgfAIyk9ErPE/koy+9+FEwiyVatTqVoZdeJyz7cZCkJn2/Lot9
aak90QyMlSfa9mXPmmPKNHaa+VpYaHJWRRV6L/vcWvmd7ILkfig5sOveZYoCjcZIp+fRV7fCmWEE
uPMcq4xXyEreWieBGh02JAGAxNFTgwZLrPJ7Rz5RnomHMCGIce7gwS95eePasuvUeX9N8oDf9Z/T
sDYPFQaKm1w+isTTeCGR6l3GMgRMpHcKY8gqcc7dM4+Gc56cZKsIHTu7iDCBAP7Hjyiso1Ma2vGv
X1mS1CsCZtaivDgzsKtjvdrDwg79G81E2xHFEToz+ndsqIuRVwdHAnKpEMKel5xcwtnxQdUH/rmU
xqFqUSl5UmYnc9EnS9D0DJT72rEdHkU2wnTI6U4gcuK35yTBuLKYGmBexGZlkAa8q2176zEcgQvw
6LQ6vOS45IvaZ0zeTc3NEHVz65ZLhFv1NqM/vIwAkjJ/+N5wIjxUGRElfZQTZyJK4d40vc8d5YPg
84qtIUN1i7oagp7TYXpnvrahE/G1mJfu1pnqdXaN4qn01LnRVbplQKtiAoX1Dem0d8Sz/kUNmfdk
uN+wum8wKhuP82RWr3hoLiVsOxAGfndoGZkircAYVIy/cIH06gsbVRpP+SPqAGaZU+9vihQ5dWX0
DSJ4o4uDjKc1Ed+swfnAvvK5dI5ZjmyCi5o9GUQTXIY+eppaTmVkVF7N2vguepMkCd2RYptUP8Dx
e3xLTO5eZn/1xezt3GIh54Q8CYt/a1NOmGQgkx9xZm56ZAgnFTgX/ufFrohufUVUQJuxg1t9dKct
E8pIV9m7ZTgoIvi2UZGLfVeo11FhUpHNwXMHe5ta7nOTTyCsLIQgmXcAJn/qXBotrlv357Fsrxol
LQdJ8Fb02T5hNKCGgAtg4jr1O6e4R1TtxIVbfGEZgrvb1C85kv9D1PrPTA7xpleoxaRqUapMzB/t
lJwG5LZElF8YO4N0V/O6KQ5HWZCBujTmaxLWMIsyd7xMHsI0TzGwn719OfYaikv2KVnW4ZWcOT9h
zgWbkO95xohrcwFy+wu1CLOkqF8ek+WI/5ygLi9n5KQ60uwxyh6ImDtWVZoeU92/ZJrZaLrCk4i2
vbgmNZdMCnQ5yBNJRG6dbe4C0R/aoDgpVAuzeFRWOZ6tCf460t4vwygvzWx/a2TqQfOe+odghSlA
azHRkyzzjSUMnpqMLFxtruTYw48mc3+Wo/dNcbDaIqv/YjuMFDg9mBzq8o8yNDA9WgNvB8de/r/s
fd3PjL/U9E4EtUssTsGSCTgmRysB39ErseQYxMoaowm2Juy/t1Wz3BWLJkCWwdmxKu1km1bJLgm3
EdzNsc2OFmKqDQBb5zUJNMJI4RLAGBH8lwj8G0B0KmTurQCyOgisxbKffgaJTSK6SIxDY9ghs1cC
HebOOsydWx/zOu4LhQVDk7fFafII1254MMbeweesi7jME0bcbXTH2BAQHLnmNlOfAWfjG4uQ/RjY
4rQY1ScoJ6hnqV3iuWl9bCVpgzpyrK/+DGhtgFSzJf6GLRnbEmyGHp/mFJPQ3r2QmuK/4Gm4Nyar
O1MVnEtMNFd/zZoXnj1CGIJ0EwiMOkt/GkY6E1FOJIIUTQaR2F7OIwA4Kefp1A/eFr+v/ZQ9m6p/
nnzdne3cKmOvUa8e9P+nrhMf5pg6b3ze92HOX2vLnc5dgDA2aKjmsbpW+4r08bhyGWSjtajPDOGB
ROQJPdu2M59UaZlPVaOugIU+sNy2RyIsZsKRzoi400vXES/76082RodVGZBsI2at13CQzvXXnwIF
QrTtwhPl2Yc7tKg+DImMhsFicZ1n/RklBqn1XjtyzBnybpttqxzeh5N2w31aMJbzJpLPykqat6h2
zVsvgQ+C0thF0gpjaoWQpO11zunzxc62nRrHrF+QOh6HVHQnhkDPnuy9G9VJenQn+XUeA+tGDqfp
MO4LyqG6sTFXNwUA45RpXnppqAu2semC5ys6DSogyDN5nIQHpicV90s7bHuTbPoRCexVCvXvP/RS
JddfvyvH/0fUeS1HqmRR9IuIwCQkvJb3VTIl90LI4k3i4etn0TMR81Khq+7bKhWQefKcvdd2awgO
oVh0iWav4yTB2Kh3LD6Jv6H/pG6mh/i4GLcu6LaXUEFj8DudQrQjCqTNJrTd6RcaxIeor+hkmGju
opS2Nq4UdeOog3C8N3DE+Sjb4swH/1OQsTn4BKdgLSRFY3DbJSq4jAiRqjs7ZvnW6VO7NGysEx44
FPz5o7alHdZe6no8y9gez63tH6O6r0/x+FX6nbFH74fJNo1jlmItOPGvP+F53sjcz85BToNf557D
gMBqL5yuWweRGE51eHcjguINo+puih2HEeotBKS2SMpanSvIMsGYii0acX1lyRqLbYn53+0PljOJ
C8aKD4O19xy2hrGf7AIfSYhRLx0sfeuILl8r0rF3zKfTRe9FxcV0tR1yz+o7Cehi6q39GCd9shOZ
+10F5A0Cl32k+dbvnE7Tlp4FBw4yd3RuhPr18kr7lF337EdV8FOohaDhISJHvTVgE1eRr8xtJihX
I3sgebUJ8CgG8bSPw4UzjuNjMfThkgMROoMymS7WHCY/QKrcQRlysHjX5g+ES2Ys0TvbKm1Ple0B
pE+MFa3XmJroybfTa19Xe3OOoJOSqy9H5BZiFL9GOLIi9ebf1HbiiJKaowS3iQh3smTdjfRe7obh
xwTwBFFJ75aG0ust8lqpWe7O05sFUJJoh/EAP7qRBuf8Wlb1nybRCY3EgwB7CHBejZaVAyoK4t04
9HgDsIT5PmwAjVSoHYm3ctmXdytsuzViow3R2+OTUQn2Y5FOW6crXFapwKWkZFHLzfbix7BTVGmm
e5Tz2GmHahv20WPAnY6eyHduuY/FI6TUU3Hlb7q4E2f6mm96C6lkHOLxW9jFhnMs4+S8gIJcduHv
INWrxyOauiE6Z0df8mj7D8bQrZK0gkJvdO1DTaz0ysxITcs8fNGTQChLChNqVarwaBTHdHSCn9Ym
d6ZAES0r50GA8nyPKbKXQvbdQZC+kOO/3PZD6e1HHV4yqkS83nmh3zmTgw0mOuG3su6aqDmdxJ11
0If63rROg+7RwfM9dMUN2HFMrZDJfUbUyXniF1ujtF1oTkPkFKKFE5tRte85/e+NwU1PQcL5qLMo
ESZZV5gZ6HdUKnJB/YTMtuzIfsH91+APquJP4fiPVUkkVGuq8UmQ9lTU9MvIeDp5MkYUm9nOPgq6
Houw963Zodx3pUc0Z+4SaZUX5T3QmeEJJ7YfsD4JjjzFdEEXZ22TMkEe5JSPKdEeG4ie5T4IVM8w
X4LBSKKKwDut4gG0u0fOdbTfUeGuSpR6S7tBLFEGOboYEBlvwo1m7URjfECpfY9FS2BjYJ2nLAj+
Us4t3ggBiJbjwrBeCj/ElGS7BPBOxI0Oabsi39T4c9E7FqbM4UEE/llr7WdZpPZn2HT4FaNh4Lgy
WySisn3tPDZ9kQR0YBJofUFBDwhn+PBELEq30kj1fWg8SQ/OKvKbHkTppkTPetFAq8CtwcjrllFx
dtCP7BRu1GMMoHXPiEUcrNDJDwDs0BRKyj1jBFQbZsTWhKmOvn6OV5aE40hEoLmgpRPDm1rJGhhd
PjX6KouKAXuJix2laYnrK0sTyEIDaMkcX6gNKYitZ8P3813XBtMJlygpyT3oPVIp/RO80e0wZcZC
NyERgopoOwa18S+rC/xJL8GjlkfDHoHwb5/C0HKDykUnpHxk7p5Y1n4dUsVk1841mq2MGXVUwciy
FhPTMIbWtmkxTxJy3VzsAGsSbY5mVfpxugUh8+3x62wCH+JjWWH78nPprYtBDkuju+C9svELH01w
6DcUOKQWRwGRdXYNmmrCTENI3ikf57iRRBEXa4qPqhxi8pw0LCytffr/C6fNcVMPuHb+/71aAkyw
Zd2tVTMIvL/yfy9y/qoTIuIsrZubUgX6Sb/16NZPxfw3/33170WaOf+PrPuTDghHBmpt1hUEUBeI
3yrTlXX696JcmnIa2F0nVk8R73XVl+ZrYc9EdVVY5onk0/+9OL7GDEnYB8bLfMvNEsDrxAAmpNO2
umYRfOmVdHFdtW9N4O//XsLUe4n7CeiJk2+Q+rmnfy9Bl0WbziDwxUCMiim8ODqJKXeNiqaT6ZO/
WOUG4kMu3jrDpHrE1uX7MYs+zuA52nR+7SfMGCWBpxuzKeMTbI3sgC94qRUOBAIewAOH11nJ5bJs
a5yTcr3Zwz91H8wipCOmdTfgC4uG3/b677/CDpe3k1Ph00NVm3/fgy8IjCXm2muj5l1Y2spLEe5L
P8V65ibKv3jz97n8cCxoLba9zFYjOK2zErFz1vuqIPczF3IfM3Js4upkMwe/5pzS7p7sD2Mzjjea
J9k9s4rPcDTk+d+f4bac4LLY9fHfH/oAf2FKlEAjqCAPKi2QK7mBfk29apkBMzo7kTld/70g6+Ss
XTFLSJn8cNTgrzl9M9GT9Z6TWr5Xld5e+1hrYZ3wFaiZTV2nORMHmj9UgoDBMFWVHD0dc9uI3H3Q
E1civzfu1jh4R4/n3NSa8mJoLTnpoQFWsS/zgyymZlkNDgVd7hNe1tH60tsUq36uPyHQN1aWkZkX
jCYtxKmy2k1llt6A8jByolx5A4j2AC2i/9PJIGAgrX9rTGMWeuUGz3UahRv4DNAMSRTEW6ZDt+ir
p0JJ+13zrnaY2Dx/HLwsJap1bxp4RmIMBmpErV4XPz6FdcPjF3RkuudOFxOVOw8ZKWl8PBgrzZQY
x8fxR6OdtJFpMVzTKP1l06iWbQ+ZxR+H8PjfFyV7Z+kNTngka9avMvtQ92m7UTzmsu1Ii57AcVTI
3vRkjC9D91OPenVmBmruzMFbu6Wdkf5XBa+JBIKFyr44AbYKXh1EjKMsisdQxOazCfLx398Cd+Bt
G6e9S73ALSunQ0o+4tYYmaslabin3Z3goDt6Rg8py7XSS1KYgFYq/Vpo4/yrUS87ikbNElpPQqL9
5G6JDTUeEDLjL3Kx0wV+2x7+fe+/f6DSY9B4NW86f3MqrVlI0eN2tCp+JLabDvCVCURZVHAEIT/M
sZ+1l7xqAyOVPGJ2bUNFxGAwHDJIBWU/WV/Z1Lw4sLCDiH5gjTUQe0BY06sKJhC2yqKgyAt087ZJ
56YuVp2hH4TjYNCrrD1oj95/zGaKXx54j2Xe3xvWZUYIhbMNB07apXnMrWlDdZRgJ8vFapTxb9XH
b3WM3rKMKzgDVDBudqGje8Ey4K/oApKOCMmqNOIcNQEObsWtICr8pXYZvdhDFG20SkfQiVdyIWZ0
qm8Fw9axEeUElbMVKagwwrovvk4dFf7UNlxwWoq/Xsesk9A1a0HzdZHkBnyU+F0mLpLkMlvAhcFC
bbwNbeCs8gDdUmV3CGfpcm7SGRuJRP2s5e2fgd19S4m4aV0jXMQhuZFlVr/nDtCbGD2T710QJ74b
SXC2EUReYvvKxH/vDYP2Y9XuHFC+crpRfgFzWMZGGK6k8Ju9Y+dfYSg1Mi05teiMpMoJMfVIxeHl
xZICskFa6ZurqYQtK2pugMAbXvswzp77Lvqte/Xk0SH8jKe2WSjpABkXLVedDWECjnllmJfNFupu
5fS2uoyc3UadfWbQJb1eACGAeYS9StEabolSjY/aaBtbOwNyFkyFcUyLMMYoT9O1CaeHDJEZhMTq
kqusPjBToJMpGbLBsF26xUuDXJbxKYEXUz/hcxu/jKACgKybeEsmQKYBWbcIHNfOMK6gJqz0bO5x
ubgZNGuJx9yi/QyohaULj0poM/M0iquSxyD0gyc/V0Bm2hMe7eTiVe0WcAvoIZ80XJFdzfJGSsYO
4viMFJafnHU/YGtv21oCWeEjA4VWS+tH5LDhrXY/ONq7g9Zj4ReeDceBna4QK5PRVZjJ70ZLZl5k
eIrC+iw741QFznvVddpZCy12t3Gt8gI3RRdt06T7jlrkIqhqljYO+gILrs64zO4RUSPZ30wxXKEk
jdWiky0oCo5ibkfGa+O8NBnSblhhYYdlPs+jv9CofrRBL3kn7DSpCL5puLWSsXRnGKsis6/BGHuL
2OSdJNPeH7NNYzifWRSz6eQsPxZhjwVytyoerLVe8JE1eXO0rObQE5WFUnx4czIEcnR0wN5JsnQm
TMx5Q5Ae/Y8ny2shXwIdH7t3YXhUAoQ8m+kzN8hLJOpLreE09ILqyy1sIp9986GTxoY7qEA1vow0
tt9UIubvddgSvflYcPhEwpHhl/Kbe8i2it8DF7q/LZT5lIbpn25FRPEM19COYW2yOQUydvZY6M+a
yc0zBYz12uKTh4HO3ybWaE3CSQg69yAkXVhSlJqRhnTc6jBkR2R1UDXAf40XS+gAjs1Jw4xQfSDa
APe3iApxKZGdG2k7O/beW90EE8TKYkbOSzkN/drHrtXTB15w9IPIHcGUZyp7svsQIKSctrrH2pdY
fb3LS/kde/LBVkws0RTuGBmALwlsFFHRa2t3H61VvsdJfoXcscNhDwRlrJ9LH6TgnH6HENMmEYiz
4vTTTToxMZ2Pay4JjIdGS9OTKMqLnz65moUyE+Myp1ndWLa68YfTxRrkQ+EEWLZdgUQxILBXkvyr
L2C64N23q1Ng4MQKfG4dP3XIDC/KJ5PzSFwbRC87gMn7IAEBWEcv1cAnZYlPUmOMtY7VczGMbQTp
tCPlgH03Fx14JucNcoOzpT8GR6OBhDbopyyr/uggQwtNsZr5LdGbtRpWou63KKuDo+1mjzYJQ/SP
qQBL+B+2Hf6WCmNYmtkTAEHvSZIhER193cIYF1uHju0UpRH8IMI98cOZMd0GmYhnRkfJPosmmKHT
gEjce03VOnRz5zCogFwB8nr86tvViFRvm95nDNlv6hK9VpvlGa4JWp913k1rX04wAe1xE4Xuxc7v
WWjcaNZp5ykivsjHFkjg0SLLymrpOkO080O1s2OotrEP0QKQrdmX5KaCItGGkvw0bNR90K7oyqz7
BlGoqxlkk1B+0DI08+jsZBNcMr8tlmanb0oeICTl/V8E45t1Mj5myXhujPad6HndJeHZbt40Uppo
uRTLPlAIlQJ9J0LzPZzhcezr9JbSpSM0/M50dFimPJ7dOpcrkMyv3oRstIYWpLUftOPLs40913Ch
v4gh2Op8CkvoQ/A5NNLsw5GOQOrfFWOYonaep8h7SerkghYJw2jXvZgEaHuO3kGJip97pLaOaRL8
2iEMSez4rgT6kpFDTEVq3XLuiabyogb1WuUtYblrOrenfE4ZwAeZDfxyPlSGuXmx4e0fHIcEZY9z
ERt2VSIh6Kg+F8lRKCtbhm35FKgsO4UFPz3Pp6WDoI4MW58Yt8E/Kgua2hjCYtZ0LNYq/uonPMbg
A5QyH/0cEQiwqhjs3Kag64u0Ib/1cfye0y4oyDBeVIII59x8iLCnGAoZPu4LAuKhtCSKQqVR7Q1b
2bc+xXsiuW+JQefNRimxUA4fX1D6a00MDBxgYyTMLTa26J8dlx/kE6JlsRtzWH+zpvopj9E6MjUo
LOeC69RYZCV+zM6BE0+7axHquG+cuGp3vl9sWKNroDTJlz1pPyILK8LqGrXpMrkxKeQRGHPwN+Ia
KK3YwyZYMkw5qob0BVM7VkgNgsJ+cMWgk7X312cYMR2Ns7KXOF8VXTULI6SomF7Efq3v0vCIoOzX
ryhGzcmsV5rzpTvm2TSUuUEBBGcs91q0K+q1wMZIa8dJ97791AkbhVoYvDLCxDtHny0Mws900F8N
REAl3tcNhxRrqTEDFgonMNqt5Ji54yryrPBK/nC/mBzYaf+ua6A314n8vSXj32QpRMYViIb3Ye70
jv4PgFIgNbF2loQwWxNtMwKYNeQmuUarhZb+BHY2rIGC5IaNotsAMgWNIArfEoDmvewBIQG1He1b
Yww3L8Tp6TRFTLcqUEd3GBVnj4kH+v//HXalOg5ET2zKvnyG+fHZU3RtdLuxFOVXaxwLnFeJPBh6
EGBQhawh8rE9xnHZHrta/u8r6WikUTog7avZ2eNPwodfyAttF5T1eLlM4oeGLAvgYnm4VKFzhksB
xu0QW6Y6dLPqFKQNrSjdSul2KePQ1q5x+PfVv5dcDhwCRPwHJDfLWnNdR6DaezzZ26axHsPsbAbW
PB4zqosqCCkYrQB0na92SZFgmxnFIZXM8boufItaBhZB/qVNWbmpKyN8zPqz3tWKpi7grEkDigyB
FkV9T1xRUBPsW0xdfwTpBQxLCR+SMRQq9ZvIqV6h/y0+VNcwMNT0U+cn6RrTCrearO6pNw7bwlZP
BOD9ZaaChJlg2g6CaAMWO97FdUFmCi3fXRH9+EOV3kYXMlqHEnpW/TjblgK2DKdzNRasJk1L1otz
9TXn1Q8vQSDeGOJz0hDYKY3kZBq/gUF6UKI9VK1LyVGfh7jfaKC6HKm9hnr1h+kTkiKQUTMtmLWw
VbWuHBZ0YP15J9yUMkJIBre2dz6jvrt0wjoncfHZafIuYorFJji1zJOding/kfLQotdhXlcVO+Fm
3yxQOF6Hv7IoW84zRF0Ak3QyYy6aLOg9/nDTBiNfQ3LyjfiBOIRjE4b7IfslGvyQt48TquG8GNZx
zuE21bdRbR203H0l+++13HXV8EdEG0V3Co4e+UuXqJdCQzLS2rdCIP/MQ5MOJzUFUoHmN/9ye87N
bPN/VujTA7YXTUloT2ne/SY+K0z0MN9ujKm+ZzeWHwD4bMvrZLnHErccEbevqW//SKl2Y1/uahn+
5TBTUCtlj42PxT1n+pCWCCazfPhmyLarC//ukEFFmdniQHSoyOzqFhvDQzrpFy5iTHeoOWpaduwS
8Hbi1uX0J1T92ujWg50FF3ys5XQjn+LANUBRJy5grTYl7lJ78tjvs/yroKDvhundN45Qqp4oOV38
gjSW+MT+kjxbBK7/ovAXL9P546jb+kVz33uX8A+2+9wKPkH5wiJQJ9vJn8+arz87WsTIzttgJJkb
RAsVgEDR659C025VT71JYNcWgoSJQ/FUaJG1obfJ6J6TOYMsaDxl8xoM1VmPjGlRkR7DmRkox6AO
Qxy+1GNzLYZ3HOfrJK9v9YCOuevbO6yNK7qSTeZhksl87nw7rZ4BsYC5405S6O6RiajNlHn44rYj
ITuw74MA5li/EPpMkw1AonMqxoP2BoKaaocljhUzQI/yQ+riDVnLpcnAftr+o5tPX7HjoTFyvlP4
flkFSI2ksZpDRBQa2a4VCvQBKCnBUTCw5CYHjQYdxF3nJoHNOve0M9B0Ug9Jrt8cU/x6mfZlFOIZ
OMx7afrrtJ12YKneRIMV3S+aV11rj1Kog/Q2ZjpdCr9+lHlz7opdFLngulkRweciPOkNlNDpTwQd
nMNPgEWz8TaB0XykpfcALf63pM1CaE1/srdJ2PzJKCM0w8+PQd9+5MGAETlvPqGTXGSN+NoIXsJy
OMWx8zjo6Ws7vsWudmEIhkAEI2o+imfXYnQhmvhuYnGu9AnGSf7BzHM3pM8U/FtHVg9pnx+GhEO9
PXwR/aOPxgvC1b/ao7MzOekn/mMQrEg2neQtEqwkzP/8pUqzp66BviBGGBB1O72FFalM0j+WPVFP
NazUlW3CPwnD957uFyIEHtj5u9KqgB1C3dSqgvqduWox4k+19BhsHvuLYTNILXv3b6TjOlnxsMwk
WJ5JPqeuju82hp1vTBUe2R6LfkgJ2Lp5Dp2Y+C/UMWhSrJfJIWPJx9jsldEFHsKIdIwlxDHHpfL0
I5r0ryGzn/o5LtrzGeyCR6jC2Tw54VD1AeSFtQYeFfAQH6FYkNj8w4ZwjClBvMemZenDccCbrst3
fexOaQ3pOM5IJJI7z9dXMinu8AuTyLxNY4cScjopdteajACm2DuRQx5t8q3Go+g6dHD7aNfzCU/D
VufYmjjhycgGZFzdaSj7jyjOb06CEAD+Y9o4ezDR15LHcO3iH01+gQurVazVJ7vUDgDXFggFr3oW
vZhF/ZrwIx2j3w8jFKqQt+J4+7YVZ3fqwfbS6yMydTXZSNWo7DaA4W0uG3wa9GUzjj2HHRe+1sU9
Id5vV9LApSPXP1bNwOnVAo8HIHnfSqfFOm4tMss+RwaPqJPHOKEFPAaN5l6t4C6ViLYcjr6VHK8Z
oN5J2jdf5QsFvbwxER94Yf2B4vK5Nn7L3DrZBeeDNqSBYqrge/KMq6ueA3cX5dXNZU2zk+otqTHn
d6Z2CHvjIUR11XbDjrnUxYbuj0v4JFEBkST5UXbJp3A9DtZOyc1HnztwnS9CtzwaHfDCc0vchGr2
HXxGnGPRU+O674V8yUv7ywVNRA9NMhtQe42INdlpd49qzDeNCwJihow+kGMCX+Lix03qq6NV125s
kO0WKwK1wkURuKscWis5P2w+pvcYOM5LOwbP6Lj99MWop5divoWhnI7dQFQKspulNVOCwr9xQP/b
mwH2PgamC+9uSg8g+Bg82HV0rCfem6GZ4BYSxUfJeGMMo2XBhuTROPAi92LgUiRfwvuVSfdcTCCI
M/GbRWLkqEXVTivoxoiejuEWZjsm8otXgOwycQfKl2qmHhO0gL4X3HlRPKtOMFdwXnqN5rCuca97
29CG0JeoW9d2z7l0EEtbj52X/fEcn8bqb3CgXTXpxwR1cJG3/i6yO8i0nvmlmeUxnAMIJ6PZmXga
Foqe3VJ2+VvbdQTuhptEz96plhwk8I2xsEN6DkXzUiFnXNs2m4stT0Xs7Xpwf6mwN63fvdhWeYg1
44Ba8qSpYVjIOHhKAHtq3qqqXsdB3qy56xmo+iVy+kdWM6yS/k2OPXSKmHbBOCV7B8aHNnIFzDx4
jBv9S48IQAOb7vKjabu04NRg6dtgDsEjaS24EXdmQHUNmNydFQAvyeaFCovt1YElHsSX3IipiiP9
VWhpuDLhSIQWK1Rb8JSQn/nuyxfddz81q7ygivoC8gcSDkHayENWcVJD+zUghVSPeNII4yzwxnR0
SAIuURh3sKL99E2GNXHD1bAOmvSqMuLhBpaqMUHD4ZvDc4hQyR2hatYtTG5JtJRe9TWqZq2C+/qn
TfbPEM6Hwkl7Gr1210fFp44Sgk4WlylKv4bUOQ4TyURFHMLEm4mSbupu+4BbMzLpvzlR82d1kC1K
koKmmegCLeYRIgL5jg4NMNn+BPPfq0OIybkjlyiLOK20hbVqpvJSemqnfCiN80+GEoIGqf0BmMxN
PqGrm2GdTcpcpubBdabqVyrqZxnueX8sNYn8y1qexxKWbNZ8Tw2QBZJu1GJoVLhIZyJcX34z11tW
WNXRvAFjwWayR2HJmIc5xIIO9tawyq+cwLVFleP9Qypg9fwa5BXPIX7DusZfQw5yujWS9lTYlGS4
4pNFmOVvSPi4FvhRLXGtwVot8iD7y9lG7YnVwOX3nEjaoLWYLuK0ORvZ9JjlKFsd8UgvmqI2pcjL
+FAYNtWL1KPP0DbeFpsBWVTTF3qre+g1ByuqjoxNl6GnzjE+KLzITKlTdLdEbyyaZryQdEIKinuG
OfITk2IUD9nrhHbAr+DWNxHyP7rzDMGTGu8VAiZdlX865BW0i1+oU1eB03w2JXQJs76bjGq1JN6A
0yQWBQEeZ/xpTRAeosEhJZK9JvO2bOZOAtMae/xtnIrKJjNfZFSzLTf6ieV9NXjds9kjdrQSKltN
7ZmXL/2hvmGoujqyrBeD5tdLzAbbTqavTnSEkGwtoHbFS86rRyXDI7b1xzH0rrRcPtqtNpkPntK+
6d7/qCz6NvV065riOHbsNrp0+NnsT4QOkWJb0zGSjfaWpwmRXOXV9BR5Yz7tV2C2SVd8OAPjx9BX
H3HuMd/CudjMOgn/Fg6sCE0poN11n61GdITT1Z9sGZlLvItJz14CxeMOffBQ2XIXab/diOGmH46p
4KasCakIw+lgs493evNiZjYssvQZ0jMo5uncNvYzD/ND4d3H1PzpFTtWmjbvNGIGo/300BCQmUR7
t/KnX591i+vIqZddi8erYlEWBACaDFejYDyQy4HtZfZtiSD/psLdS/tKR+u7Txj3WKh7W7daVBQz
mmE+9zfdkm9dytTJL7t3qG8boc8YUj4xxBY0UfU15Pxq4cfGHerQBylJeO6Sm6ZN302V3tVkPLcC
m5GvP6l5mdA9i4kA0BsY2Hdv8p6qdKZpOP3dZTQV16Sr6jRZl0QhfcRqi5AnWGjZ8FFb4RFR22iO
T3mjDha0xUp1XyGnfkuwNhlZRwSQPI6RSXYuYTwhI3V+gobh3m7qpw5/D59avldG8pgxn3DD4wyo
ZQcOP8JB/sFf/bC76smt7UvHhMJqsuutUvJ5VPEb3YPLBFDMjS4Md1/9rLxisbrVnsJf7sx8tKNf
yE/kT38xx76aNDokNUunZ9TgEHaKX+QOGfYDtR9KyJqiumFjWKHKOg1a92ESwMbQvQPONS0N3zjU
IQygSCP/UlBA6N07DtdzqveH36i3ntIU0WUCaHj6rOc7WQgqCLNidIa0O/Hcz9Esx9l+8FKwATvW
LdYB9aXpo694JEsDyNMkkNSY53kdnupkrdHmsLPkM/CTA5ZtAF16uijKgEsljd3YggOH78IE9ail
W3xbIQ1qDA4ORFfTA+3bQqtT443EBSb0UQNC17bHxSB0gu3BCmmuDd01yb6SSr/rdfAdzQiE0M5M
QqD6n9yyEDYED3j53/sGh0IAtG+R2vo+wzSp1zxBUYFnaSww3hEHMs4RapVZX5JntL5vWSVp8If9
3df1Y5fuggL0Z+KePBdD5ThhqXKuUyVQrRGih9m7895a0m/qdpVqhFEoJMT2obSt22jrp6gOgE42
uB20bVQ2x4hbpp1WQz/Da+SKODJMxNU2CcJN5I77YSJsV5DcoVyyd9JLB8qnBP+cje8t+n4QeBg4
XXkNkvbPq4igDyF39f2TbDKEpdxpSRzgLi52GnNXM57DSlPAPAX+QNl9jyr/q6oEJTugoSH90ROF
YBMC99Kb9L3mUpXV9ezj9vJTQ3ivLdPbrMD3BqZ5mkE15QFZZI31CJFWLJUAz5eIrAkGmUS/jSHu
0bjQfxQIrZQ1WgM1z8Wa9ZgqXleO+ui1GsJsJl/wEhyNEDgEQl4m+2m0a3LwOMjcIO+iWK87ZsGd
XGkD1MSibJBbkvejB+9Or/AcqA8bV7MWdq/maPwkbXdPlIXW951R4bOkhB5NG79wfEBSQnoHBFrm
5VqZf0hD+8k0+z5D4utQrGDfrtGlP1nDKXNBx0ymu0HPtfV6nUdTrr0wupXCuTtIFWaTfY5g1FnH
8K0wDj32ufsrWu/XfmwC49PIU2JgSoKN+vjVDqJnC5fvPGh3CfFDRGhr743NjiOq5JK5w1HAeSzQ
wPZ6Fyy9ip28stRzzKAcRs9jLJqfbpw+VUXWaEu9bQy44B3MeHaXbXth7sl2IPY77r9aBZ05i7Z0
HV+NXP9FPV7jWU5umGqo95lZG44Eh9Mii/Y3ZkAzNbffR+H92QzZ5N1xsBf5k0LiUqtH/ceyOwhO
WSqAtLmE+jlrD4v00lYlkvWhWowiEsvRpEJPAPGWtbN1QB65evWcjP7T5CBNI3p+AMRNM2xuIMWP
WoGuO4kfjRaggeZz+DJg4GFW2SJM3I9S3KHDMCXu/3Ij+SMfq9er10HHgRW6PaxKD3NG8YSm/6nQ
mn3z33+CQ10JdMB7QazZNvQsmacsaM/emiB+ElpH7WK/5Xr4qOPcWLAkEFaPCwrDb2awCPfZb5uT
k8W0gfUOX0PQpwWjZVstsolCousY1QSoiwZinuZvDFr006KuW0xd+dnM7zVgiPLvuzHDXGneQjig
JP3A0NOI5mUJXSVW9ZoiFFiyGqGuJemrSdFCCkr1RVcZpEUSN2qOH06jrZANc3UDlFqShBbdnFun
DqlHvsGcSVncXrUFcnIGHzemHuxkMb7goPGhFk4MFN6NoKsP5R8m1OChXuWhz0xxMPOnVsVA3Km9
bUg2gMJd9xZCrU7q7HfslYHlt9qaRUfnm7IfIaE7s5BrnXU4fJN6LTjFBMRbZGW80kIN8jINrFhm
6M50dR0F4hPNG/LVlOrWXhQ9DdtWbETrZ1tukm6NOalbTa54HarkYPnS4neGoZXI/j03P80sRZKt
dy5x7NrVCLTLkM66bCHuIKAyZhMm3e4sf82kSypn8M1jHDBS9veBsvd2orWgYuqvNnkTytwJQcs1
EVq+w6BzlgMtINn4n8obTh4Mr/+wdR7NbQNrFv1FqEIOW+ZMSqTiBmXJMlIjNUID+PVzoPdqZjMb
lSjbkiyR3V+499yqGK/CEHsJJJVEkWPQYfVAJkGFvQ8zKMyW73Pl9KgOXIbVbf8kPftTR0piD8SS
Td4cJFqxWAWJQejpMPHFEnPYa/LvNBC2A9zjYYXGWaXGa1AnyVJDJvviVeypSP9wIOxp7wPPt62p
5iupNHadUzzLTHtozDs9V2Hf1sRHa8m7TvRYEpcNkXU5Av8IYjBaotg8AHU9y9h76Qbr04nsHYug
ddSHHyqTX15RfnThdNUjsgLqpdQ9JuVMR2TE5SDkZC1iZKlLjLrr0bTZs6dJv++7+lQw+Y3Hkcqr
6MgIN6Z1RbpOanMta9qQE5YNj7CMrtL0PpwsOzV1e5da+J277saF0J+5+NnHMEYjxea7mvnl8wR5
SfboEtj0q6Ayswy0LI4BuYj4m2VakXyo4xU9g7Lt4rB9mtqA70gQ5XWXY/rTuSVuUxN7HWEMazod
+K2j2+Fc8/4pgsbROuzSJHr7/Ssudgmmv5zPfo2mJJyMZaN4KqRkBiS582C11TQQz80sZ9DRSyZH
SEniiXhUpw6+GV+Qk4p8EQmEnDdAU0oW6u+3u7OD/M0KXbozl+1oGTIIa7emlvqfWtVTXpbXoCiu
qMFIOOhHhvy5xxmpE6u7axjeWyNUw9/cnt83xvyQoFzW5hM+kdDgpRdYKyJnwPpVJ9khii0HsoB7
2pxTQQwR6HCdmGzgIuffNxR9sNknFQACDOors5iLKSQ+kcYnAZqNTkck1A5jDUoNpo1bMsaJtZYo
eTOjNjCJlmKZc+Kufj9Wx6e0ap0THeWr9AFVVW7cH0wptaPDi/042W6/wzL/n0e/H/p9o89/4//+
2u/HAmZ0CwBJBqRIwsZ+3zglOWsyzeh7//djzH+j2YgUnf6/j2ExIT44NxrctoA8m4hsmW4kqqqb
nXxGzziOnQ9/8vvHtaGcY6wDIdAszV8mYdNcuM7kOvCSfqmNSXP5fcN+fAD0WQD3lVZPZAg24W0r
mPj1NBJMa8nYPVtm4Rxt4IDjgEAY+T4sahuN/PxGt3NoPTpyqfmRRlz0PusTvNvzQ4ubuOv59tIu
iaGj8g2scizCzGymiBy0KDqrrP7ve9383u/DMCdBKZiQlcfIL6MtcUL8a5Msw7UhY2ZWv4+jHgwu
F+hMsdPWqVn6h84Zb7XlzboZrbXXjceF/J/HldxQqaVLcmr7tTHpmb51TL5ABJdzbWjkm86RgdSg
rj+vnnwqNtr+Yzq/ydkB7kHuL5mMdXKDc0/DqZSzELETI1olttHvUz9f+wUEFDgr1cXL9O6U8P09
mxOLstozvP1/HkpZXQKrOs7uNkEGwAV2oXdzh8lj7rVSBhsbsNUEzDUgEmNTNVeYOO02DK2RJTS4
ld83QxhNBxvydVkFEjapSrdV4X32vsCEFduTPP3n3cC1NrYXRcexCpJLO6k7BYvAkcSj3w+lyfTf
9wJSqErpX1tpEpue1tYVz751/X2vqWv0SSaW4poRmSGEd0yM2oNXJtQm1j3zrXYYQCGObs4gbc03
qIi5I5O3NtHlhWII8vP84WLQs22Qi2LT9oV2cdXwXcZtydiu17dZ5uUPu8/aPdc9Mrb5oSbcCu8Q
wojMH3Z25xYvSafZdzP5ZsxDswcN4cXzP9hhe/ffP0YYvVN2keMTlsVGWY2xoWbWKw3+rMkylBDv
6RAWits/qPiBtRPkTshRTm+YBBRrPRySFN8oYT1/ihjPSdsSIUC4xqWvPH3pB7G9d9OJNZtUnMBh
EB0nUbAQZd7RpxyUkEazvae1zp2hGSBr3FELZcXOfZzfEAJtakNxJ6P4jalPusnsMgPQzTR40GIX
tOeMcfdp3n8fmqacW1f+AM5VhLAjSzZOJWcRaPTPiMt8//vISjtW5w6mz65EMCwwJ7K6i8v1IKZn
3/bLPane+dGKYYj3eY5qaAp2sA0eUWO2F4ti7mI0RUK+gUFeECl1mMStPQlSrJEii5DcKeQwGemr
8qISa9cSRsDYt/QOuFzcQ2gM3sHqrXMDc5c0AAkEBvvs5fb7bjLGoFrmD+J37s6DRfBsGe1mRiXj
hKKq17lRbrqMmDm9HeTNwzIAmhaPLEOthZW36gPVbr7rhcyQHfOQzvfs8+/vI7OvQx/bG0c4YGxJ
hfmTgTxCfez+ZeKG2qapjAfViLVJCh8kn+FxuNmorLNJjZ+ZzhKECcjz5CuwoPPHC1rKRQzS4BCB
J31KAK5URRGywjDkUzb6LJ0sxWKmIvDQr4z4SxfhpsnNswJwcUjYZ96AX+GrIsY9JbRnk2Qmc8ly
xHCueRhDHEHwvesoNNCOTt55U+44AOASZzBrbUqv3zctCtojQQ+8ZOExuFRWUBPPETEzp98HZEVI
js+aHanM0804f+rfz+9Ek3kMrK/CsUlL+/2QYvJAZRnS0mbGIbAGda1aaFG6janZZEMyeiMzvMr/
13N3EokRkD8Yn4TuZ/S0/QdxVySeMaZcolqPiEusoZHZ7EIkvl2LuyAfCG+xkIdFdjrw1A/+4LD+
U9soDxFmMvTWf3BY5AsxDARGl9X3d4A1YkHuPMex7bMMjM2lO5bPagDPMCbnJq7+RbmJOnGwP1hL
EiyELbn+cVX4aQ5P2cCvMme+QwYjmOGMix40xVuXs/cSWbGfMkFJlNqvA+UUCp+vMWfYijn9ampz
DcStJnUC2Lsmu+FjvBUeg62pcOF7lE95i1oeEuSAvav4K8z8ObCocgk7TMf+4SdGQXdWvxih+7eq
iZUMf3JqZi8vPrkgPolPCkrnu3CDPxrSNvLOvFvY762Agbo+nIop3DsNSvN8eEFL8qY67yPRw7Nw
643TYydIzkYaPE9N8tSLesMFzdKn1r8DEi9948apSoZNwTicWAjflDdXD+91cO7ZmVUs3FCw54Ti
+SWTneyOAWTOANpBSQeOFDPV9tK7Pk81hoxE4mhK38U4A6GjLzdnsiUUxZYFo8APGGKWOIPAcGOZ
183Pyom3RVAd7QwSWjEwnUjD56htn4NUW3Wl3IhS/gGqclBuuWl18qjb8k2rpw+zyxiKN8PD0YNt
CYqPY+EK7T9m4KXu9DLX3skfQW5ckGni4yJ61so3LG2u/nSwCGIO8oLeuEGqG54TNgFOoa09SQhv
3d9sA9TClB4ZTl1wtq+I8F57GP9l9FJa76PYitpaRaM8GlX4FJkVsoP0VZnxceQ3q9hvtzG8ttzn
TEJiUhrGaxwTvCGMe4jOBpmfeCnd+Jp0BdMKHf2FYnGdIGolCi34GSi3slG76WPxUzP845g4RW2O
nZHpVlGs0m5qSMUm9cRhuUHk0cpRmC6q7EE65p6gq7/eFDBs0NcSqYGmtTcohzvATsjJ2SQEFiPz
zIqzpaerc5mmcp/b0SUJSixNvflZcvsvyt7xFz067VKv7+LKLJXdCz6LyfzUFU8UPUOSxxPxb4up
IZvaTY3/dJHz/FlkHmkpio1fRPqGzvSp7UI0/A1ZKSraDEX1WdbJwM3lv0Vhc0Ppe63c4c0epwed
iqh8soPEX/C0zyCjvrwcWxe+BzelcKyc8V8UksQwlFctkhdxK5PudZT9PumqS6LGl66PksU0vuW5
8dk647QgxYIGB0ulo55sQgR5MvYbngp77rmfyK1gimqfpgfWzqA/THFQrCwdAkjbv1hOZ7HbRu+e
Eu2ETRMeT0q/U6GNNhirMyVmVEZcMLLai+ug6ovqgp5o0B9pFzxUgEoIlgeunhjvSg+KuzErVL6d
+VLozAK92lx5AZP0sGjOXK8XL5TGwcQ9sQVqnS5VWJ0MKPrJcxnRgBPB9DeyIbxaxnNGkd0HjBUH
Nl8uIGmqIM4EjreFKjjeQOWy7o2esPL+8yr3L4El/M79dSKRiqVa9ZfprknuNIJhaYz4lxdJX9Qn
zVd3ib8O62XitMXSKxzo7X0EJi30dp5Rv2kjQQ0G9w8rprZDfsbgViuWtsMp3LWlsejjjJeGfKkm
cc+ExTyFfgGzDZm5pUnBqrOcwOfd3Xt/w3p3Jmo3I/vqZl1j3phGItvKaC/a7LvOvXBJyg8jWuce
4049DDR4YaipVdLUn5ZI31xnUxT+e6ILtD7pQQzxj7AKn4g3hs3zBERSsiRwJULte6L/5+JkTq9s
9i25ka1zNz/pTHTyzA837TtYrI+mqX9M5RIthHDMm1JgOixsAfqa/LdtuZNJ/qUG41aZZLIO3O8k
RpztqP3wZCvXoQP7N81YfnjDxnIQwCckI25jSSx32CaXUoAhSzpiBdiGgqyz7iO+6QjFQMRW2EfM
xhpzVMtMBScymwbMcrs4K4DsBCyKf2cDuiI3xNdPQgG4iEPoiWzLQSRPyCXHWXy5agMMBEHAkVZO
jo9wk+lpTuHF2hTdb+5wk9GehkQhL0sNM1sosmVugSqAiMMrgXNBGWVDRvuqmzO4zEKz1lmLNq0A
kcgL4+iBV7IC8QcZHERlZT2nqW0t48k768Kdh1ztYwSahj2Sr1U7b/i8FpZXwx4K0BimhfGHoAl2
jdlH7nHutZig42nc/z6QSYxQn1sFbRRCPuY+uc4NkvvZpwrFoUnFkRSYnBMTAWQ19QL2BpKkcs5S
LuSOALoPpJKEgqGIdLUagJZ4b/xx2Zfix9V5nTTiawyQhkEeea69Ilpm8+efuvjA0pmJpbENZ8/S
AFtrGWNJWRjd9NFp/5Le/hlAzeQlbm+nOw4a68ZJai7TIlLggukEkgiVWY5SUrMRHYba8BxWak93
6u758rB10HdKe3jxMZqhBLzFqQoOfdoOOwCnu0xm2aFjHlQltUZ0R/puSmFffJcYBp08AieRX4JZ
dugiGBdm+IYZkOPSUyA1NFxRpG11d98a8yUxM+Z2/nmzdyrXPOXEBn/WeBJD+113ES+AXp9j/RB2
J0YuT5ng1cLkF7WAnb5rjsHuvfI3g87OZ8LcALJj6neh3wzX0PgxQM7yZGItoQXaawaN49iE/TVL
9OJkt4S9FNqIuZy0Y5pachcC31hmrKZYIofuVXM2bXhJdfjUgBx3Y+wS5YWTwSL0+lwTZgbMqIAy
NQYuighX7EpP/C0y54ld0/QSCiFWVRO+N7GHF8ur1LbShL8yZcO+RRJDMSCBdsp5hYkBLP2HmYlP
qxFj4jehvXUn/B5x4ELpswN2O11MBGyqMz2fPGxJZDehN+4/kgqjPEMK8QoZaFHMLzOSZwTBGFUn
tonC7DTAYmWgBfZo8PK5UI0xdnjEL4WVvho73SMcoF5GFsv6Ki4Qq1A9otP4k5uj/mx4FQH0b5pJ
2IcNF7JJ9U8xTTVHA627RSScHJoDasoF9wk7Glp/LOHF0YN+RRbdtK/rnAH5mJNXW5YBqgqujM7L
9mwg3siaJrirbqKbM651jEMj244dfK+IBO+tk1EtYea/GhTJLL3EuKr18V3WeIis5ivRO+fJnUVU
1RAJmlxqGeHp1XLE+sCueGTUoZxDiMlwBVaU+vZFNRZHAyxlJDOwFXp6GjQc1qmHYPiM2w/N3Tlz
zO4T3NA1FxphjAhhAqmCte5QEk4Ch31RWwfL5HbGS/RWGcG3HUD7hvqxcSXg4aRtf7hCSLCKzjEo
cdJ9yaOYcgli0BbuqlKU5bUPbtbsnxKToZATfUZTF66AKw/Yd8MTZ/0tijXr6NKCrAR4pVU4jj+k
Fn8Ks+uOYUCiru0Yq3aEjVCGrrxH0kY1BLs2tnmOGaAqp6j/m+jRfQDgFShXrX3E+NjWmrWnyGoy
RnQFQ70JUuCciXTIM6tBTSLKaAZ+7ph6mO2+kAIYr+s6SreZl74Xjf7eN8QgVsQrnnKCxiML2BTD
sUfrUOf1nR8vmTp2y9jvf1rhDhtsKfxUnQSfjbf3SPQ65H301TWEvKt9KhBu5N6XYzXHuu92iR7/
w8x/AKUQrhBhMvMW4J9lKtduyPUGiF882bpKYVvmS7PTP+pu0p+hpW4D5CN98G1JrnxVZIjQ3afW
duM7KitYuTj+2ubFaYJjbDefSeMhLeuvjbL52xw8HLn4aBphj7OIUKzGGt9Mit3opLP84y+bSWrf
JCBXN/f0PXJUsWyKLFiFWfkmx4kYCdf6UzHhawX9PD6dtwml4A548sMhzZGXa3XUZUUrWTdghLN7
TF19qRFQCaH9NbX4bjvatkurN06r55jE1lUf5beE2Azfmk2rlfNdTozeraa9iOJvXtdn55NvMmIA
sLBMU62cILGOGj8cnpeeWGsY3Fep5CruWYJh8PEKNA7oH5asHOP11FAkI+V9QRl3FKb3g869Xxe2
zV+UIROUKCYKqbTfQizfbKhecx1aTDYoPh8pd7uywoZV1nG/DN58bjnuX3zwg1ZQ+sGjmPSFNdbJ
QbVJdIw7BFAZ9VtoatqOraX2LDIuPRxf29RxzZ2cBl6/FAuRNg2bCWsq/YhbXmOMJ0vXir21he1p
kYz0ozVJVJguTZAxCaasFjnC3rLrTyq8aenr1bCPC4HJJyfHpbMKnNZ++DyMOY2TnVJmQEV690uG
VgaL9Q5Ax9bKayqO4DjBmelS4JBZ9cgKrcc+R8oxFqZPfEafTTweVVOlt3JI/6VG/VXb/rYbBvLl
TCRtqmfRpjSCo7vGtsFzXFsWCg/wIP6hqgxkcdN7ZXQQrkJ47NNAgnb3p57AvTCEOCOJfA9dzPSS
VXaWny2ahkWgmJkVoEzaOPnT6iw5WfIDfdJhjUQllwkaLrcjSNWYq4G4RTFvacecqM4tEKtnC/fq
WobDv6YKYHCykNKnOUXLl5e21QCpaNUzJSYLEC0+Dpn+jTYBkVbUzkQXmDq4cZuSVvSzF9GHqXL6
dYhxCyxpXmdcQ4ZMTuL/rcDM0DOwJYzqOTLCrDctst71aFTdzlTKYTfUfLqMtXbS2dOljFtbhMSY
pt52jHZFVNcftFneUqtEeE08LdzVeAfIRYSsVHr1TRvNYsu5wUvPwUAfuf+Syk/XHgOMRe8zv1A5
ddyolcGWuDUwOUbKhKajmxHug7No15f0OVHqYfVrEoBRzh7WMksciv71RC3H7IidlxVkzkX3u23Z
IXzmWuLc1vTNZFYcgm7yRHeqUFpJxnzl1e2DcY3P7GpI8ZZw8+9dzoANkGdcpuxowI2l5j7PrWrD
huYtKluoUFFvPZyB/WEXt3ROpYUbKXQejTOMBzjH38NYqr1qSJpvtmERfSRd+hRVzcPBiZvCWk+H
9OBY/kc8Re94hjHIOilfTsmH7/Rq9jgulIsuwq+xzDXoEHtSu1E2dYQSplCVEwPlII69FbJ/TOsj
kD6ctzRPo55uMI6dQbdsY4tQHDNKvkSgXVoYIgXwJjOMvRWMY9h2frvBGw7V8ze5061uTdGc2N9g
jHd6GgeJ+GBe0YcTaDQGfPWinUtLEjJ0M0zA9E/jpjKsS21hH/TihzP6r/4wBewQGm4e3d+GeX+W
+rYKVAf+mSdsRIYtGSRUKNIQAGPmgObERzBkuN9RGb4WbnbOdLa3ZQnLwGm9TTeN1UJbual3Sxk7
Yg3HlOaExYo1p+RlBdihRbmahN3JwaDShnQOjfC24LW5tvOhXNsxOvzJzi5Dg9sqC4zdNLsBOcXB
tH5Di3LAGaCLHLX8teX3GprABmzcWpG1LnXIkChzVpbZ5LhB4RsyfYEPqB3MlDzUIqnb7SjqV9Rq
bA2NIMdvAFfW8Ducqq6/TzhVaZIKzAZTR4aS/kwaMowR4jhXQ6H763S+vhwvrnYipJ/V25biSK4L
Xc2EthH5UnEM7ba4Cd886LPNIZNc/06AJmcfIfDDYXx0dJ85QS1HZo3mfI90J3DPS0za+spvKppN
N37yczjEljEJ3KcAj5C5n4qAbDAW1QX9r/fR1fFKBjOnNA6WzWgkxz6/c4hwFETwcNBu4Uqa7TmB
z8hPRJv5FiHRZzYn6NvWorOsrO5YxjQOzMPxpUY3xFE7K//GVE0KjdyYmb6RY3srGqPGkpjt28LH
XVw4K8NzE5aH3HhdIt/SapPmPcqvgPZKC4D9sFle+ooRdVZr5jznZKgxAeccLFNuenZci9hjF2A5
1c4ItHIzMrilmgpRt/TZdOxUto9zm5GHHyQnE1RCrMKVFc/Z3RHLY9UZZ1mn994jepHeoP3A/RSA
LSRdN4lXU3flmgkOkWbvbFIgFu6bnxUvetq8KXwCULJe48hYY9B7EcJtll4I2qjovQPZd9VOY9Tq
27zSqAwjVrm4H/Ji4+YwZ33+cTVZdHshbCgnGoJNMmYG42HLAEpEvFrvjt0NhxEJw2UOmtZxIKzi
Wc9K96MI9H9VXbC3Tnpao/kO8Z8JhAUh4Mlu4VXJdzo9NVRsUJk+S/LODq2tXh0rTVZ+jUglHHwg
3FX8PdjmWy4q+tU234Qzt6ZYxXjCFrYVfWbliL/aqMh6N5OaJy/sUr2Z4ThtvbeTt2TajywzZefd
IWe7az2FoyXL1AMRSIx2wky/L4Jom/oVOoCQAUGKoZ7bpyCAObN5EsG/SXzJqJDz0hKa/mzq6q+W
BibQl8gClMEy1ibrLEuSvT2qx1j6+hZlh8n2Kn/hGQJXuW+IfIPHQiWj2LaQ3d4b2jnALngph8pD
Wewc3UI+Y+TDXK/TfIzWSRrpV+pyqRaNVi97aJ2cKapYyaR79gIa9NhIwJB7zUtWIedrss/RoXjF
JHYq7M8qvBlJ+cFotTgYufvjeTmIDVaBFL88H+t+zdaZVBaPXD1+XPrk+UvfoOMQ/kDxoNDvIRex
cgZrAgXOLHBn/VVrFxS29gIDwd7XQ3QWAC5WomvgTIalvc7H4sJ4HZ1Q6/7VI+eCKcI4JZVxLkZ8
32lUh6vYOteKWEoT4cBG54kh1TwPt+6NjsWlAeUXjFNzmIJDW1lqb3TqS6ncPDQ4INKoWhVhPyJP
NsYtPj0DVaEx4FiCEeQ2qYEg02lWXIJvpZu/mm4REZVgPClzODkS70eo5l9xOMKeGikD0YM1Fv2Y
23ufwqnwdrAoLLxs7RviSRvHc+8F8FLe6qhH+BrWGd57D9nFfOzczc6g2EkxvVhmshPkibda7O9Z
FKIJRKHnkwho2q+ADteaRJDXd5LXPZF2Rs3Azwb+dPB5/ldJH64jd7jFWvaJjRTfl6q/wqalDOFs
2FVZ+ppFacf3zimXEN4zQS1ZR0ODa5Fs3Ri4+XmI+r30HHf1IVM92zslqXhw7xqKLNLEgye0eI+i
7sC8Zmi/q5VBRbRCDppvqN1R9nDgDq5k+shrPtSnRWRBxMStCv7OINF9iuqTiZ1i4TTc7E3sOuva
q89ocpaah3NSOCyN8JCz7QgQIDEL/co1EZzQ+nxPVnIaaudPldDeBk6Qk0ELQqZLhhabkHipwnnY
gziSmS1Al+xoYFKGwDV9cHR0ICo1ivO62vaM24wWyU2bZrOFcXpF+DVt2EXuVT0QzNtZ2zKA3QWL
bEcJcZHaM4bKR4/v4sWqWhjOAc8+Mu1fRawRdM6TiVETy36UOaVnnVu2GoER53u78RiOwD/xey+i
5XIeNqoudH3o9zg9cfDOLvtAtEdevMwpk/gHniMrkU6DZGmlG+rLqx7Hm5FlNa8VOCmqQw3j8WOx
PHMDB9zfSek/TXL4wId5Jyh+QU+Lah66j+ZXw6W0DRrPXpGNyfA+ypx/rZ89B8mPn8o/U5P297Da
KQReK7sisxKh7TNzug+8SscxY9hObu2+sC8cWP1WY/1BNcauAyHcBhrvsP7tA7BdlUH9R4O3sIGg
ckwqL75qbILJ0ECHlNuvVeT8oDalkzT9t9FIN1MEtkbC5dg3yrGfWHWVDM6+EYdBdA/R+0r7osMD
HfvyH0OM8RBbBRj+sEypCwAoqvY+uHa1rsln2DmDNq3cBFJTaOFhsMnbXVaG7NextHMO9edWlOW6
7UhLHR2cBDZcDI8xQeTXh3iabmlMPGVrnMiFy0/Kz++lh45JYn6s/eiqkhBvDgHSbFRbTEkIezsn
PQWlHp5I17gyWGOQasH4cgK1xpfyNmjK2g/EQp0TPsGyKofXLHSCE2bipmIoNBZhibzJZ3FTDx6i
ru7v6Em8MCjMwi59Jrr+UcG9WQyKwiSkMM0lYcQeRoppsL7LyNyKiSF2Kc2tKuyrzDkSc5rIYSLi
zoxgEk2EhgSp+OcKLmPHu1Bkk3Tndq8VExHoBCs7apCMx5Di2qYEmwwleCGb4Ky5+tqdTI9108QV
qYc/oZ3UzwJeHgjrd9fOjDXwUbw2GnQp2IKgoAoPkHoaXDWSbPu0WRMMlq/NFGlsWtKGGWHKYIT9
4jKwW7YkebEKNc1YmXq97oTRn3qoNzxLjHUCaAktLEaxqr20oUaV3QK070gSlTnxoUaTvvZU+8sg
9zFTRk6LN3m6l8qifQprsj/q7jkquqNVeiRxsNmHTbfyM5Zb/MAWscq5/4r6jWZ9HisEH6S27xSG
e3qZP1Y+pGtYnzm8OWb1cf7HtxiDC5auSJx7irsEWGIIB7VHG89CjjNu2ZTUxLoP4BhxSbvRQuY6
tP0NQBZyhLO/bmNOR1dNO6uqgq1wC7UsbWhYRcRyDPD4e1IH3Tb7TgIg9Zj1Hq2HOhAn8cnsqa4m
5g+6tQOrZVA2VzhUbeczzmG/T9Mpziaw8uBOGoUrd/KGUxiVe5Dt8W60JjR2Oix0pcu5HCX+t4tO
mgb0Q40smHKcjcsOlU7CvmJpQm9apB5GsnjIeXUTUQMHHol4yeaLdh2RIr7CdKRWSrMOB2Shtp6Q
3wN8Pey/5DeQEwDLoLt7GaBwvYzQWMcvrVl/xxAvVoWbHFj7pkgaIRyw39UWky/WmVI4ltsgINvi
rYywZzs+ldLoWvqKXMp/coiemzx+q73GX/dTcZZl8O6GTbSMGMw2VYOPTPGcM8xSbCsHnxg01GzV
SZ1saHEemaQuUdxz4wcsVRGQKki1W1nbkO4C9Vp21QeRF/UxM7txHaS3LNHOuQBHMxZVtq/73F+i
66GCLHkvNKvsJciaJxt9MdIfbt5hZsZjBrslCFM3E205s6YRRUEerWSf1Hum4mGhbXLiZeeOh4Eq
7Lllb9Tf7M7nQ8OgfW+MeSIP1SPJSJtOD6R+dHzkZvNdLUuZXFQP0yBjPeg57W7q0visOu9fZJs+
d6b9j70AGKE4BEkcrPFS0VNJLSAqm/EQtGWOSvofqcH4qc3TpONDscRXP845D+u+11ZQbK7VvO5A
kXzHLvc0DOm5j809bIylF+Q3O5fUvKhXjdr8oxEKrzp/rgUebYEPTN/YnHYNKUTJoHYkMF21xoXe
LZyVDR54yYZ0V0wZKzda46h7U0kM69Y56C3/1UzbdOKBk3ytxfa2AAeRI3SAU3poGK4zrTqkbrMj
bGFf+FG7hi7pZo+hT07SLx9T5N885b0Rq/MKVZC+pjuIdJ2OFfQTloVkQlA72wffDy/CrJ/A0x/1
sdr3Q/OV0RS2aNOoMb+hEtrbUpd3l9h5gqZA9pCzXe3n77DN41PjQfLHU5PpyV8PJVzszZHHOuLm
IPvsXL5QM77XlfUAjIqGA0pEZ42PAddTw5y9yyhRiunVCYxHkMb1YizqH7I9doUx3lEYPulB9EIq
waWf3jOrPvlGcW20D2kFJ9fNn3VR/LNMg/ClnpexWOoYvULGy+yOUxXfNG88uhWOOFtfpair0eE9
DVP4DmqlxUmbdNnvT1HMyDOH6G/fPUpM7nq2yWL4qKZ8mAPMQpns+KmcQ/zzBeYJrXhDD7HiSLlC
qwbF+AwVbldIdbBx0IclxiUSgMyg/8q8ej9/HyibzgEWiIF8EGRqgPbL96Z1GJXVu1iU34PFMt8v
EUa1YCVw7Y2sd6fynOflnqwmcN/x1S8ZgLlYQQvlP4C1Pg2+te6NBBo57mId1p2KvkVMZ22bS892
jlHgAozg2nf4ZpvMycAsoEbQ9Oo5yAmR4zfkBO3VchEhZ17xlE/mCblc7KZ3QUy4sl2TaD7BGDu9
5TXLa4gslyARt8E0ISjhSzdG/APxoU4Ya/Mrilv+e31nANxVd2Hiaq1S+zEjIZQ1HLUfToVj7Po3
xUsKI0hGrxbAgwcnVBGKuwp8teoLdeGi+fQG7ZBXxXlitpVMMYqY9mPKrUvl3/i5HLPYvRhFcGtM
9d3TLBVTf1SgFshMb/3Z2t09u5JBrxMx8u2XLjKowuZZEg2oklY1HVSldyS/VS9mP91sjxQyJ9k0
mD3ittqXD2GJh4qa3WQbr529t/LqXzaXFaO1SxmasvIMAlZLmbOP0Sw0/jUshnNsjSAI7Eto5Pq8
cVxSmrPwrCA2znN0FuK4fam0k1EDrFANy5o59sIqwoIVZMswABVpZsKn1vd1iopz2ldEtLtKxMua
IF8tD8XSrD8mweysCDJ336qeU5KX1n7oR+MwFyFWSRL2/zB1XsttK9G2/aKuAtAAGnhljhJJResF
5YjYyPnr74D2qXvOC7cpb8sWCaJXmHPM8mfX9ejDPITOQF6opY3fRHF8OTH6FFagaWoThkftGSnj
0C3eRh1UD6d4wGh+KpJxR7d/q0V20Y5+hChI22QjZcJmNewfwGadWu7LDoiw5VwnabJOVx+xbZ16
r7+NTn6Ha/EVIEFDjbIijmNPT3qAYZ6sLMalJPStDBvTDHuwhGYEdYlL5EtIebL8dZ4qf2CUz315
rGdzr6biNonq1fbldZG14m3wj6Xnr8DhTB5IQKP53dnOSyiGq/S2ih+ols1bnTOXtPs1Ue+3vi5Z
42i0QxYppab5kZnVoUVR3DV3Vmcb3EFfVsu5HOTBv3KZr40aKH4xU5nSXubyzqB/NdT5ExnCt1jk
R8EHY+rbqy3iS8AHD7oaPQKCi8x66AhJVAa72Y53cW1eUxPlNTSVnPuJ0j47/+J3xAKSUX8AzZPG
NzqXwnkvBwkKtz5ASbrSMyPNWnstL0cwYDohU8NnQru8CEkvDxmg8ollC63vGtEjJ7kJ2QstBK9B
OiCo45/myfPgYyCt4xmjumJG5H4Jkr2wdNfJD0TwyBjxsyMvZEvA68zWbBk+v4X8fEYy7odEPXPb
fbEc8+hB6jItdwM+DzXixpkk91rsGKm8khJ31D34UiO+1vmjMLx/XtfQ+Y/p2owMiijqVjfr9uS0
TIl18+rp0pK+cmT4RqxqVN8JE8JAXaf5Po3fElaC28jvrXVjZzuZLg4Pqy72jispu1hL9X6tVh0r
pPXsV59eWGLnIcVs45jFh5uwrC4TRE5MSYf3UruPYhTPEPHSlLYiBUu4qqcRZOknA49r7w9EGfGN
mu6vZcGbqDSffwY2jQJaI7oHQbRiDcmSk91UwxoqZ6CO8/ScDq2xLUWNy6ezPtrZejZMkBMUL+Uu
0F21Mge6haKD3N403Utkzj+nktQuo8dUoAPq55Ggav6bAOYaCvR5ht5hMeJoEJ2DXKXx1haTaMOT
/xpFF8APJ8Af8Dl1pO9s+1h8RincM8eOzhYbhqy+ECiJiCS7d67jcv3OUI5nYzgiWOJ9sGLyYroZ
F6+dsb5Of5oVBhdkr4AXYmVj9Qn6h2U1D2OU5J7Hg4LCvZNN/5ex9YNELDFP8mp1LwNXyKaUgol9
i7RbMgaPpniFcS88TQVjqlD9GkCuruIKPrxVwR9XjYObHMxsEY/nrnCTD6Zo+95u32pVnwF8D2tb
0oE08Wyy+CTso0i8nxFeppXTzYuUtggBrNW3TGNvJmwX+CqQfCtn6w65fmV8qNL5apX5g74VNGya
VCevu2Vkya7csrqNaVTuyqa4S3/ho3qQW7Xp//Bk/2ehrd4N52gQ1UYdyGSV9IG/Fq6xa9DqJ5hD
b6jRHnk10367wb8JSHwyl+DjSnrJMflDqhfeQTJD0fdTuw6fc9AC3qFlq2BULf3ePij9fA+CFelg
qy6xfRvbxRvZQa8qQ28nTbrAqoaoCkGAgAWzXo9JXFx03J+CGLHAwLJmVWOhwqVVW6eWt3ZLThJL
zQgEQxJ+qAqyruXCroYeBfd0E/gIcynhC1P/c8z4b+sG4d6zczBIXf9onHQ6karwb+A7rZOWlOfG
Tq7hzG3ANpiCu+SXcC6EX7rgFGOw/WDfkq+bpPkTFhn6YeH+thJRIGdrnggldnZDxclbNyWJJ+kt
pk85tDQb67oN7a3AhLTDfa25oNxTY6oUDnv6wPZwaWgi2G7KJ3Zt4QkvKDTj+J8jbMLbvzxhNcel
VsfvCOa4UtueuvVU4cFfjQlSv5zZ9c2IIfNnSK/YUDy6b+FcZ+zNBp6bPAUz7WkIZvEgUehfrMx8
HXCVMZfBo9pW3Eq8TpCAoO2tMxk7ow+GbdTwwmnqx8bJt4g0OyIAQnrHvj6SKEH/XPxhrreGHPOz
ad1w08ZZQRHJJgwrc7ab2GhEWoLVqfUXb/y4Bf3wXM5+QnhqgOkci2CIFAW9IEJxCWEOnxsxYty/
KYVuVRPsFVxUMPlv5CGb+1ivncy8DyY8xbYcdrALYO+gOtpyinPW69lbOYJ7Xuymt9a4jhUB9Ulg
QQhcO3bx6rt1TjycavaQwlIoOiP+Y27INKe5u7ZMbja2me5k1uf3pvuZ0rSsu6iut6rCmV24rInk
IN4R95+kHJ2DbaGNz9PfJC5EP1HWnbkBLSV4aGD+JtYg7FjOMNVlz4o8DjURKG7HdFFB86PCxNLP
gGRA7OSM6QOXlZrrxtM26cY1usUNerbqEpXcgAgf/3Iy983r8wvB1OW75XTv2Mi4VgcvuRq5JhSR
bXw32daGYVq+6hSUkdh2nyV7wb3dorzuKnLGp+cpIa87Se0QzvrAzA/tEK5+f2pgiyPeY7R/kV0j
d3n4k6NXbnrGCJ9Gpj9toyCPYNAHOyI5arLcbKtT66uqWnzf/hbzW3+J9jJq2TJE1qfbNh/aZkMc
TvpaCsBWXV9YLHFwycdWYu0N04w2okx3xcTH4duSRwCxkfwh/9FaD6nfb1UZXIycSJepNcX7qFjM
mF3ZXtJjySp6rUt162r7VcNwnB5Rz5HVCI918FBWR+xb265z08Mo7H1oGmCCbDa2qJodJ4O9MTrP
fL97iKGBjvcNpMuvasngIriekULrobpypxfE6LAYwoBjdwKTlXmccelr1Ht3BuCtbh9VwybHnsfP
xJhQ9FNbq5YIMNr1Z27Sr5AF7kHml9s84+KZpntaYglvRn0DUvQRa+KK4Ig2uOtWoVYc6xYcowCN
gtuj7pvtZ3riy2gXu9ITP0LfT9ZWmkE9aUdoPy6Nq1teS12SdQXvu1307JWd/sBR8HfpNtBZ7RXC
y7jznnL0J6txjMnPqK+Z5f3yzPFfZnwq3bD7GHauzwyxvw55zpHYgy/owCYxrzp1A+rFEc9GOCK2
yRapf92jpiKCUQdPDgTtWE7g/aMbMhXmi18qlm81jQJzEPGSL9HpsX5DgXZj4n/JnOq57i9tysho
SLIjaC27OnhDsyPh7WmZXlRsEqfuYVbOVTfcuwOSw9B6zkVxXb5hFYybSAnCRes7Y85Llbt4fTFD
dK1xnvtwi2LqvfbNf7H7wH71GQtu4iVERKpG66U3vA+EZ+x+yhhGQAC7rUdfiOgJTnc235V7xj72
ahr+r07DdpT2FXjDNZEz5pMvf8I5QgShr4yfRpT8rKS1s/PgLYgQwBYQdikh74lT/iLECfVR2f5F
9fQiam/ToJeYqvpWEoRVMUFDd8OCtei+7Flfx8l9qhd+TmqA78GXFP+Ffr+4EZZhVZL/arvmoX3v
jhEkXG1QtP1mmsaVqLO/YPn1Jol/e/yTrGYJ4hlRxg8+u/zxT4qji7O1eug5O8CCWFl1fkGqckT9
BuvN2nQ+vmG/W3AlXJ+tkSYb4qVAPeTlkZyNB2FopMEPhbizlAVs4X6EQLf8ZN6AWn2BAfGG3+rC
ep/l2/RaTh0jC7FuBFJM1/gwTMwTRjp/ifovGr/1FHcH28zeJ8ZhwZcZMmTMHXqe0EoYAoK0c92a
U8Guf9QRbLI25r7T7fulzhzdi6qzZytiOKU4wsyGDMivyfBueaL/eqnzuyuwuiZI2PPk3Ed9vYex
9HvomKRlRJE6UUgagPMW6vJDxaz9Sp99v7YfReP81Wn6huLiM6+OXpt+FDh/WL8aP/OqXGd98Ip2
ziMYc/5blM1TViLnn4rwHyzdQ+/b8FOAUtTe/CZbl/SI14wTY0W7UaDBZHjKsN/jcq5qk41Gfx+R
fjpt+sAd2G2mOHobcg+P5oxWYPrbQMvSuQVOWcSH0LKem37B+SDSjuhGeqr2FdLIvZtFb0VKSV3q
4C1K7b8S1rLpBXsPlF9noIW2e6xDadzdfAtoAS/2WPgdQRkmTpDa//TD/AeorzgptxPBYIiaPqII
pcXyvSIoxT51dOFxA0lsd1wPI6vL2A+uTvjHt9gyOd8wO3c8THBGtgAMyBuyFnqGb66qD9DyL52D
YM8E8a+ZSrfIg3ABVHzgWNcEiARLg34v19xBQtrSmA5hUXXReBQfoLovY0Ybr2LU64JzEsspceqF
fLHD6E2jUsliPm269bp17Tcs1/iTYfpK+2Fi3kL00CUURbaNYNSswk8+II+xS6/SyWwuBV6BzPUf
Ahl6bOC7iurirIp0JyDt9jafQRBxT3HWbnWzKC0dgHFRwutO9Wy0TCeAuT7qZZli2mrXq/QLsvHa
i/gbZQDHZJ6nbe9A1usSVqlh/TMnkHNNduC/Tvl7M7F+TKn1aRfVW5VGm54fcC0HzExZsodycUGi
bCJpin9EjNv4tw28ZsI6WiF7wcTwL3SVjzHqkEaIHBqT8zaGJyeJf+Qq/6uM6HebTSezKZ9DNbxs
qmZRj1HR4iTjtckD9P1dgxinRXoBfGo1KPyBjQS65gcx2qvowGGOJ0yUdw32nRAoZ2WWdsRygrMS
EOnkYmBVkhNgaBlXuO/cV94ZPd3CkIWs76PgT7jY+qE56Lx688dmHSuQpFa1OJZ86hJfQJmR8ikJ
D1GhPoSvf8S9VkxG+VEHXl3W8maFwLAzxaeRUrG3QAzt/K9fL9gKTngOube8mjAoogVW9cEVW9MU
IMDz6xB3ityFmGEBaJ3IGD/m3PpQY3VPGC1WpCsYicuwpSrNlXCWvGu55tT4LFPCbN0J3UuGxsuS
5j+ENjRL8NVsdoUrL7bOPTLOPmH0ORWfMTkwKO9vbujgH6vDB6wLDA1sgvxBnaYSWUk80Jqu+ri5
FaH4FU0GKxbzppz55jvpWbhbu9DPSZlcxyZ97gcDbEa+K2FFTXJ6tCZokNb7NScI4KI4PKVD/Vw7
9Nh1Nl/sEDJDNxQvoQEcz9qGhftnDrsBlBs2yUjRgzWwraAZoDd5wAK79tr959vWU5rb71bYv3uD
uCCs3CK/2oqyfHVYllv28NrbELwY8WZle6PZQsA2dD8HdbQHfZ+M4WGI8MB2miOTq7biOCJDtrN4
xyYu+NhmNXZOZ3a8PgpnVqWp0Mzv5tcmqY5GUaN56g9WceJG//B7Cv66YZnQ1ZcyKZ+rBaMVx1D8
GxjQBXEc+LOyN8v3/rWJ81XH4tUvfqURkl87e4RFf4vi4BCM8s6cf6fHeYOSZ+vIbhM1Cye3oaoj
xyD7a9bxX/AIIaRJ54vN69625i2j7teSQG377JX6ZuESWg2QkZweM2RdTBvSBtEO938j4S9OLfez
9NQ5UPnOQ5aICPOUOcV+oG+KUOiPTXlPyum50gXEhSHiGFkHrNMrEbLu4GqerykDf9dPPiMi2le6
MbYzDjmunxaMJWuXB5/4auVYoDgd+6SL6S5ddR5SpnotMQjN7L3ak/2Ume5r4hp7L7LfiGb5lUgb
E1H/zqKJQs2GCNgL50BZvbfa6tHxw48lt07bM55cujirXSzP/rWGkgJvSZPyJ9LPDoBKKxHp8tHS
pb6qjtgJpejBZxYz/g2VL1q3tuIOJd6m3n6tiugtSFiwqlKCjeCNGvsj4yjUwepuEOT0hqIH00Rt
g/lFzwg5hvFH0LLQy6oXFbX7KEfWxa2t3Dhx93eGaH4QY/MeFdJalz2CHqeCg9clYu8m8etcQw/s
Zo9sJnfeN0PwbKmwPpIpd6jyjOl9kOkdG9VHMmGiGtlcEY2TyHONyMIqB/OXXZjeyi6jY2C0wYYV
os0/W1T7qt9LYSebOKuiVzvqomdU2tfvZx7ogxd9Y9p8kc7sXGX5b+jH8NVtVAumiOyL76dtgNO6
AUPE7SsLX1WLiyNXhCwCszdinyxjW7wg2DToIJz2lAwNT6tm2tcRcOF2/uGGXXWy//+Dzz1tO2nI
gML/DDTynf/9ve//FesrarF+yYuGKfE/fzScYr74v8+/f7uLwNuMMOsTHAbMhuvy5DgeDyz+iPxW
70Gdc6qJEuQzSrkS3MsCf17+vzZoaRQypBuVNRan7wePwLHjSLLuMjNhiBpBjDmRy1afcNj/z8N/
XwNujI5kOHx//ftL//2J7+dUA9kG5DEvyOhhw/+/v/X9fWWMlm4ugOtTjYw2VdzAdvQlS8Ar1aS+
mKb8wxB9p4qcLIXJ8g4GIAR4nT7L2Oeur5GaV3j2etqyde+PPegkbDBuW1+gyCDFylgwe78bGq9z
bSXlOUPbv4ZpDKr8RU18otlbJpx8yzSY2iOBqMV0yT4yaU42bS7u2gunTRD5iP/ID9ioDs190hTN
rmPa+iAW47cop5MchhTRCVMqn+C0c0ysykVHPqtmIbYoZZPzQGbpuU1KJHP84Zg8PuaNZLzM7o7P
d40jjPtqNX2QY9hvpmXQNLFW3McY0vZR12D5nLlPhgxjGkhw5UxDZLFzQwNLfJF5tnqGC8biNDSI
jsvQj+7Lgf1sqdxqG6pFAtrJGEIUmkMVQvtJnXw3lRYSvIW7isZhOmbdOGwY0aC88DFvjLF+iRvc
OW3JCMpsVLapuOlcqKhtrpjaqqwn0LAYoszqM1VmeVGkMFy8iUhCQU8Rkix0Q6xnPo3sWZUzqc+m
YlrmfIzgfW/UUGLvo6mjIy68a567NPwNDNMl8JkMNbvZpSOLbU+a4dPYRn/gF7KFtMcD1yW5fjHL
nqxtjRu4L39b4mLGTGUAlWGYsXGtJH8Vn01uxhGmR9RNcLt4R2JikngJto0deWtnoXnUE9mog6PO
Rtu7e0G87Km0zeDsh8rbVYOTnViGHEB6xOdEWnrj1WR9+4MXknzABmtKEIIh6ae8zVzvZ4JYY2ov
vGGX0jfLd/KG6FCiIjk2BEsIU3OpLLQXV7P6QEkRlE52gTmIHmmYTIxtWGOcdM4PHmXEp2v91Oyb
e+LCHrWo3dcmKDdTU0SPrhHOq1JoAFsiqLRhPFOVtW9hIFZGuTVS5iZjzBa6sKMQ0w02gJopDnVh
U6OdAc0amG5xiExH30RZvMk/MPXF1SykP6/aVPLL2P506SonRvqOZClHKE7Zr2TpupfRR3ht+ana
G0MGQs4uPfSmo1jHVpojS2DTERRNutM1S2dnDinYDC95uPI7yST5p5VNqrMH9oB+nUgTc3RegmLm
PJLaRDjA0xnD9j6KltwgkslfOjuzbrPqt9+/mbTxB9dWeIFj+yPOZ+enYjPPZe0mbGYZiWYmAXMB
K9U7k+tfjFf4ZBHBfB3CJHwj5SBfu02pjt9PWVALDFW2u504k2k9CnLXvHQ6V97w5M0FobTcu1b4
jKaviEKde8b06K3kA5k+b403Tp9DCfbRJRjLCgm49RzEL/g56qy8B31hnAdpXJkX9OdUJP35+1ds
wbmTIY8u40S+NeTivCXuh6ZGSmdLUmMRMUrp+ifrWTLH6DaeUuUUROJUDsF6Uh3rgTauDqa1bWX5
y/d3SeDofT8TJbFggnZoKwYgPALf1cv3r/KmyP77lRDC3iiFiH5yCnc3uShEpcfWDLxrxlGcD++K
Pt2PhrsIdfJnES1O5GB84MnGdCGNQ28W1rVf1sFTMWtuJ4IQdmcuED8gmMGV8WrDNAYsZZo/xEj3
B0DTISXD8hnk+O9ubdb3zo4+6sKtzsKByRItYJY5Sf/7UmnVzmaghAfngNp4Y6vJPH8/OHLKz3a/
98KBOiBEY+/nXfWMNm44iJA44UFY5ZpILPmWWxO/Co34xgS6Y7kERIVJNiYg8y2KFKPwTGU7M2FF
5IyJsR0inEMRc+ltL1A5OFkL4XyOqsVzwG48vwx+m7wGXh+duxqLUr28e0rRPLcd7ZtEdrMeMxvu
GzbS35gHgjUde3X2+2w5gO9BlKVXwxn4aLQqwUxX2wfZLOjhxt12GunEIHIEd25/1aox7tkSRb7Y
j3vDfS1IOFuJnplVStqpI2KItrQLoT83zxZOnUPh8F7EDJB0GN8N23L3NUEdR9m7T7YtxpubHON4
vKl6tj47TYUYtk2/7ioAqZnth+BZSLi20XTsjID9fOj02SEuHePdkPi22KLM52q0jX1DhgbBOo6x
I6HUYA1pCMHPLkwKBmxKHuDbe1LV2dbxUlKaqBRhUHbBudEdXHLfYpAV+lG1w32IodoPyn1Ejf/h
D+0uVbJ7MT0iQ8sRO+/3l5FWE1ssGRLaVfZRD1Oyn3Md7qpk5mOXEBfE/uEuhmz8nTfef78I/+9X
ctd60n3Q37t2iXYIcIDgofvV96OLphfBykovxc9C/trWeT4eUF7Oh6ofxS1sOfdrXU6/EM6uixll
Djr0f20j6idby5MT5/Z19NgN9qQxrSvsEZuhqGDBEUq2x4Y9bmoDAHnM/hyHKcplG1xMU7PuM6Qr
ocFk3inIRLW1GVD/LCgfBr/8JYAd004ucyeXSa3HjPbVbUebFCPGwMlC0CrKmnFn/hOLyk4TjnVS
0p4Rb0CYW7NUJkSx1wb+r7Y9hB2BqsuzPkoIT60LRgKL3XXM6mEXqB45T1nVFzPGc+p4lw7PLWxe
CT+crffcx+S66kFuZpMg3V7ssJNYWDa8eQ3tA8HPkhc39ywB0CJuvEJ3f/x4+jN1Qn8WHjObXITy
QZUuuSWm4rrMnBnpBrvcs8U2DwQTEhootw77X50z7KdFhTX0uLoqOZzZoBhXbRo8OIV5/X46KYnz
yAwRU87JpQ1Yc/RF/eI0OFonpvTfz4wZvZZOBUWxEzCiQyxisEkg2lanp7KNknUp3dfArRB7YiHA
7wbD+fspHItoy2YMOBtbpIakHxzzogTYWy+Jg9wN7FQdRysI9nDrsyWYZiCLzHiFprqgC9IaHKZo
dqWPo8Iqq2gbJEDeRtBNF7ynekcdVcrxCCyKKGrehHXQmx4rW0oIauuV7wTo8kju2gy9kx+tucw3
jlt5X4jFIdo07quyqhZTjYFXyHeSQ893Rf1wiMek+xtYEsSfZ1sXXFcf41D1Zyt3EGjOUnyg+V+y
3ZFkMXwMP0egvJbBdSRDt7wj838BlBB+2oGuDuboUZMu0XUNRzuQwMjgZYgOxEVWj4g93CMnzmXX
2EG0+f7a9wMGF9Ythp2dkuV/CRESHG3TY+bPcK5a3Mt07NGLhQgCfRBuamru6hw2bENoX2mB2YKi
QgnbNxfS/jWxsVsNlX+uQkDuQa65JVqMC/JZz5vMbuSty52JqSW2Fj4lHoedGdo0p+OHBGm/VcxG
bxawiFuqGOVhGV3Zg+39oSprP3qjsGj+Y/fqduPGcIAIjEkpP7iVMojkh3gKBtG9o22cwqUbHcKf
UeuxZrUoSuu4EUdH4vQaQzAZE5KSbSLa7DIx894Mityc0md4MbCr2bXkGu+gcqpbiB2Sfy3rOoqL
ysk1CALPPKthJjpXdzUJ5kCg2QWgwu1RQNfokHeJhUc5mGYDwgOvm5+reNeiKP4VW1F4bafpn5mr
7GrXdLOogXaOh3onKZLpJWhQE4tJ32VHoPWk1REHH/fgWvUGdxwGv9GAsi+RDMwGGCtuLMWuD8fi
icXDfGQa9AKYqL0BQ5AAZNgtzJ396VMK/gjE9BwFKeidFntTM3Tt0W8VZIV+mjb0ZwQndyo/mLMs
9/TPr4RwdkCNc80O2YQ+A7moePr+q2CiwchWkdx9F56W3/1KOvwTlLjZua3oetqmij8tW5872Zd3
FTBYbvDdHirkTEY1yZvfcJooLc/sahiwuIAx22j4bagpOKBz+ClzPV5xA5A4rK1dmBEwWkrjXbRD
eEiD4JqO7DfJWH0q/2jISwG77IekOCInXdwiZwvpN/3bgT7qEkwlzQALc1J18yz96NhGm8AjDHAV
G8letB4pcoTVhAVWJ7ujUHLa2nsPOzJEWXs2e2eGRT4N7oWVkt4KUkD3g+ls6Q7flK2Kl3Icii0e
1/w4ZstkhFX8RPFgyQxXeQKsZQi1c/CqsYd9IewtVhL60SGQVzpbsq7g3K0znxhtMPMHEZewEjtz
ug61u5/rarp15gmILjprhjhWR5xoVqHlKrIJF8/SmECJYUJVj69jNCByiuxoV9ftbrZ7ot8MKmTX
SBeXczE9LVuW3JBv1iLtLHtWhRGQfEght9KOGTairMGxLppzXSNzbbLc28zTYB4oTxjge/FzHdXc
oozFypvic1G1H4MARgypmNVexpoonlySmBY3zdb0zXgDIp1RBKiXTTWlajvm0XiVRQo2gowZzhJH
3f3Uv+qCMtkqS0KzZxSi+TjuWYInFxkMDaKHRaoP/uRDwkWzSiu7qrbJ0I2xj6pUpk6N42EQmOXJ
j+1HC5zj+v2glJ+eQYXb55HWtOtoIGzUjGvXhz9vILvZGAV+mlZ7fBQJL9KqvJRuXL/UXHP9ovsp
aoHMAX7ThlM12WbYQX5ysvW62A15T9vWYpRp82RA05Ht8B2Z2+H1D2Hz8ino3puUEdG2sJvoB8zI
HyYAhzWopXg7VFH+KmeQKlZizfvJJdGu9KrzZLa/+gD/W9FwYOrlwebWIfqUN0eQwBEaEZba1G32
rGRBFPjaeI9Vq66sfL2rqzK9bnXvb+AT1heakPoipPa2kUvYGFlH+WP0WZ0YnCLOclctelwf39/z
+8EurS92wCWhI9x6gVwThJGds2QWCNZpTYcxds/k4OxmpAXbUDTDpu4aPnS9MZ4xr0IlKfdicNNr
bu2ILXqvpX6n6olfjUJ5K1VgyB5QxnW+ZLo+d/HdHyJr78TWcJ50cZIupiGvMhU+wGxGWyeprE1v
PibJGFyhiP4IezlCWGqbIyMQ9RFZ05UAjUUEOiMRNfNLhQeCymm+fz+Uducyu46e2sGO7wV+bLZL
t3jq9E06Gx268ii78KufpL5+PyBywpJAphgecNTxxO6Muzyhi8ZiqQ9uG7zzKqYXqiSQsJQoqwIZ
7jBX+VOaFeM+gnS0ns0yusW2MR/dmquud+8mV/d7gix4DemGHRo+nV2aY2moRsDKtm5Bvnuavw73
0h49iv2EZRFtMVmP4WSf4xA9qlWMrBeRGT9XvwoGgde6IV7dlQCQUkeG+1KZ7bEbSbPgJWWSnrZb
vzVeOpxsOxmMw16SeLkr8/pTKx3hBK3RSEbJk9NW1JXpKrDT8Ckc7HeDFKKtOQrGV6NZPaENSk/R
tE9NaR3tnIks2ol6n8e9tS3c9DfXmD7ZzImZIb8FgmDYbsTVa/Qzd0c7Pdkz6ugmku6aHDgkGqpK
9jhcnZNlWMkWxIfeAHCzWF7606eskzeIj/1xHMXCjRiweeJc6AC/XJ1s/hzttKSmmZpNoDQxmB4A
A7TvFXbZ7szczrzPyvFPQ10+wp6IV2sa3b0feldcNMNFjKI5EtSDaU4GAmI2N8/S68MDepJ0XeHZ
FoUY7rqp3qwYQleGtX6nJEfAZCGGxluCzdIESZEn8jT1aQnhzRjf295f9RzXm5aiZjtypt6EXVbr
MvJZ7Kr6L46s4RG4E0qGOC7n52bsdt1MxZRnNp0hroqWeK2t5akfLvLYZwxlpB112y6BZsL85wRe
VK1U3de7GCt0WEbNCWHF7MfHATLpyhBXCO9nPVCNWUMB0dD+FAGmUUReSyRTAq8YKcsaLYBxr3y9
5CEGzXNcZ4x30wJSzkD4SV94D9JRCB1i9w1bw0KE5ir/Qig7mzx2EQjjZHSZUePW01OeJ+ZdsvJs
pZtdTFJ+ZCXMi1MVn8BF433YFXskYASp9ua1MhpeInCkd7x8z07z3IWA8ZsWhv3U9M+h+6xdBLBj
YuPSCKCeoIpst2KJ0wVLI84m06RCX75van7bnYdqBue7VAhVvmQv0K8dwJ68tHrSF+X/AfOYnL+f
jF1JApVh74wRqis94Dnmej7GTqOOmZa/+wC3WOWZ285FD52wflgPnoj21KzVFc2vv8o0qv0lCjeq
zRYJFwAEkwHLMddIMgadzKt4lPGnsCmTRMIVjj8jf/R5uKGUFr9tQLZz7p8ysMr/zeqEn/tHd+6v
FoguhM2QdVEh8T6VbLQW7M1ste6vGmqZ1cnLuMCfZCrvVT98uRWThSKywy2jYNQukqFDciw6UgfK
pXIjQ33N0nDeeH2VbzQCaKwJmyARsJSiMdqJgStYE1jfDfma5eGADd1HtNkcVTLF2xznbZJcNJO7
O71HBOBEFVskCpxsbGOIvJ/8y1CUpCm2i1AvbU+jMeuz4aO8+z6ficreD0pKJhY1h2ucjvu2LyEz
TsNwVB4LgSZQJSozN//k5LhI9tls/7KzsRzqkm322lVkKsdWL8+oilgRpagAROagmqkt58hg7mYm
dfckW4EzKytDWjUyKLE/N1vfbckx1VC1I6vHTiQ2KeO3U6ELsGdvag734LuqW9u1MSNZ/RhpqyD8
EV5cpUzRg/9H3Zktt3FlXfpVHLru9J/z0PG7LjADJEASnHWTQVFUzvOcT9/fpl1liXZb3RF90xEV
LJOAkMjxnLP3Wt/Kk82Uldhhw3ZCv1XBSI39Ilh2ffLYjgnVwBp4XASgMi1o3aS4yajR4m4bMtR5
VIz2Qc38LmINilGeriTAoCtP6W/oPxf7yA3vggA1duP7lP0qc9/7EVisiXqFkmYFNqWwBTZVXaAe
1qCha9euXrqHDqXjpk9dY1XFebxuSXA/ICbBVtG3JlBMshQ6Cz3JGM4nioTx9UD3dNRZS40BsD1g
OldFPnb7XsaPduwPbllTYPcBKFeuSlKInEI3nu0d8UqbOQ3aCy17eZ/CDM7dPACT1sdsS6bPrrMn
Z+MMubGlCY/828++xiWw3kn1bgF0QLJzin3J5E5zJqwJMw59WigNz2PyF/1cgPi7MXKJk8KNvwEr
Hq7NykOLjWBnZWuFdxUw8700o2BT93p4OUAuwTA5WSwQPIC0UvB2PFZDg5b6R6Xf2yrL7Q6P7wql
wnQxXY5h6V2r0xv3x4QHozy6TmhfUF7EgWYRatoClVjT8sN0RQE6AMDS7eOa1v97HTEoadQ0efds
oBW2/TE/hjpxHL//0JxxNbbohWZrOmW11+1tz9WOgae+ZAPuDJPWOCSq1uHMFP5eq0GE6TQnrkpW
4oy3FG01LO8AbAi5fp9uMQNr97GNoMUNiGSOAto4NEbavUJXZ6FEhNbB3UZv5rBAlmHacB67qpwu
dXu80RXSXNHG10unKs0TjVfz1BlwwUl4pfIBn2XbzIT72OlQXedCMZqzM7q38fL92YapzjKcaPHp
l//613//1+v4P4O3AuIDfZ28+dd/8/trQc5EFITth1//dVdQysre/81/3vPjv/jXMXqlZFV8a//x
Xdu34vSSvTUf3yTf5j+fzNb/+Harl/blh1/WOUjV6aZ7q6fzW4O09/1bsB/yzv/TF395e/+Uu6l8
++3Ta9HlrNfPb0Rl5J/+eGn/9bdPeCneD9Tvx0k+/48XZQd++7Rv6pe39C//4A3B9W+fDOtX2/Y8
+nOqicjdMrRPvwxv76+Yv8IPcFXVdGzVMXXN+/QLBvA25B8Zv2LDtHRKhIZjffqlKTr5s+79anqq
DeuXLtz7p376907/cPL+PJm/5Mx1i4gZ82+fzE+/lL+fYtknh3IwWnjNUh3DNVzbs+T115dzlAe8
Wfsfve1x0WVg2xL1ysxfWpxY3x2FPzb4/QZ04ydbYE++30Lhm6FqF4j629W0RmS9UtfTcVp3n2Gu
Rcvndunekg+a3aW78KjvjLv03j05q3/+Epypf9xL+8fvYDLvSceSvSxXSCqO1IxX00/2U07UD9uA
AGnqnCpd9zgrhuf+uI3QillaZqjZ6xWN781wMK7KvbYLN8E2OFrrem0s0Z+v4zUyr5/s3seT+HHT
8tW+O4lRlE8j2Eqc6TFstuJrk9398/HT5CR9f5m8bwF+oWd69Nw0uX6/3wJeYydIVM7TdIj3PMG2
/rW517bThnDlRbmFTbKOlz/Z5scL5+M2Za+/2yvDyZIapMu8BKS1GFfBWlm2i1dz8VwunZX/k60Z
cgn8ZQ+JB9JUx3Jsw5Bv893WehJFxlQBC7LC6rv83K2rxZH/pXt9qa/j1RcqCgtvWe7m9bBJtgzF
SySyi5cDbNrlt+7CXdMqWjz88yH426NuW7ppOwY6RlUu6+++E7xrx49db1rOCF9JPKUEmeJvOf/z
Vv5+z//cyocL10yiJB9CmpZp7RLBvK1UEO6caXP/z9vR9b89xK7t6rh+DWaMP+5O7YUYY8gkX1IM
XD+42ydziVB1AV1mgUJ12S+uqdHuKYofbm9+djX9/aH897bpTPy4bXDS1uA5HEqdtpt6YQcXXvby
z/un/fP+aeqHm8QNulydbfYPCt1WnnPGjqnrql+T372cdj/Zmnzjv16wf+6RfJvvLo6mJYKm6rhg
3W20eINwvCUtetHsyp88XP72tCFhY3zQ0CY53oeHZ9zUXWp3HLpu/dTvw9W+2FZbprJrkxuAVM1F
tCI7folcZ8msbfGTG/Pvnm2GaeoO/VnP0ewPF41KSXkwNLYeGgSGv8zKT65+GcV/PI6eZhiOZ9me
5lqW9/Em8yfAbm44IbZhbOr37VeVGTUKwiflgX6Weals3QX5Lst8W/zkFOp/2TePkZetsupXLSol
H05hxeyMFFhmlCj4FvPqcwwSn1Tq1+w0bxz+pC/HxeK6X/vppoOY/zSs5vXyZwPXT7/FxycftNwq
NfgW/WpYI7X9prwOaNU2zcOTukQ4uTifjQPayxf/1X6i/Lq1luH6ny9m/S8X84cj8eFZDy+pckFb
0/del3uxh+fr7DSsESTzgNgHi9duBZ+sV9bdJeCwxdefbP4vd65s3mBoMy3TddWPs6A5dxtVK8gE
oUa2rfftJRr+bRuuP3uLq2jtLanOH+JzeCY58hsJqpv0Jxf5X++xD1/gw1Wu13huAwVjOI3Zfb/3
t+G1v9U23UN4Zx/KDaLuZbNqLrkKaN0iL2iXtEV/8iX+OoP58CU+3OioVCnZxBwFIoG35d550jac
h8/T2l7eYYZf1eu+2aCGREf6043/5fmMJ9+0Ddf1NFvmtR+GOt1p+9zVjXFZQ2Ei57j56g0ZfBq0
pT+56xxVLujvn5yOiu/UYWd5qhiu93FbZWBgFJxaYe8nvQmWrQzvSCsjNbnLssVUqsWt1kwFSc2G
c283vROvqd7T1+0czQg3OHej9oCsLLTgkkmqsuXa2TPq5dneOl7DLVyTkrgoHSD52vhAcmGMtWlO
iD/Pg3yu10FHpXeBEK3WluNAk4nv4CqbQndwrkRjRfGdtn65C8I5wdqrVr2Ja6oA8x+g35AOYbKg
E5IfI3w198OUeBvdafQLG9M0Y+kwk8NmBMPw2e9CLlo8fDAr/PiWOi29wGmsIWWqoVvSdxWtGRDk
FCWErs+4kBqSPynmwLs7t1Fvf5lKDHGrTKGngdO6Mb6RoyLUCjdItS+qKBKXXt9kdMeapji7fd/1
+6yOg3mnOiUetg4kJwkY/pT0C00PC2XjIaBMkW0mLr2OSlW1ndM11LgIuu4JtlWNZlVQTkWpZ6Ro
qLTic20oEGBbamo5XJHdnMHJUH3Ut2pR9KCG4hwha6ntcgWGg44TCaiu3byMjt6t0LhEQA0KurfA
dz0avb3XjnyaBru8bXLCcXy3Sb56pY8m0R6q5BHOuf9Gk5piihFkygpvcp0L3ZLTOCYxLG8dkiKK
Hjj8t33RJWtjMO8TI+rRxmXeHpunf4m3BjJ0rGSPvd9ZmzDx3TVLzuyupqKNL9kqENz14OWKKA0u
85hE+SQanX6pu3a86Vr9UIdxtYz1ArvbyC1XTojn7e4m0Giz1E5oLouxJezAyq+ItLKPke/j0Sf0
d6mCE+ErEkBjljVNHg8UbdoNz83sGwh/kmMaZs+2aU3A78kOyIPBWEY1plO1kzS0Ed5c1NQrE1Hn
VTOpW0mQ62IyX+OZT0ItohKCbHitsmh1BUNfn00lXP8mzAkz7z0KIaxw7YXVT8O58qnGeYFnPygN
SayRUdf3xN8CVK08RV/FuDT3qefC+Nbc+r73rQZxWt6vWiC8CzqyBeV4C7gnYa6rZiKPTRktdV/k
OJMiM7cpjOoW8MoyO2QDJFB7MogLTpFw9H7BDRs1LmQREh/yYkjXZVwhy3T9al3PFu3VVueImVWx
N0xShhOYpjcOmaHLMVOApDcjoEq/JoSlhp3bkp6D294DS02z7CZJNZrUuT6vSpWK5ADGhqcjfMiu
j7SD37loh/BMLzK4Z5R5iDzVxyYg6EbR0O2LQnrRKHl/O9LivZlVHxSIXXLeBSGfUtYGd6L1W6+E
BGDNnBOYqGF61XRm0JOWp+IawGDOZ4CuRYheqtuutXJkbnlubZpIUy98NanvW6OwlmoWtG8utx4y
gADb18KKKvuyb8gDJ+wG1BUc/t1YEZxVxiO2TEraTw0mzTO6FLm0lfAEtlS6sjaZ4XVrNxtbjPZJ
bHH5moAVoVxT01rCxhlPc5AiAkwDwqXHNIdV50Tm15yMHpBhJdO4Xm2IsemlpBrVc78KtdbacEOD
ZbDJOCz9GsKvH9rGfTST6mrY2JqdxhzotgVMQxT7BKyk39dB6z+qNX7agkIfQI/hbVQPgTCDiZG3
cT5k7rB0rDfVeylmgvXMixSzVItE1mgJaKM8WuZnZDjodjdE71FadR9YRo+X7bTL+ivfIbDGP3XD
fkJojsOAbv5dwN2SktQXv2oj0m8k48rWMjUko/dhdgKprPpQw4EwXk3GS9fEN0agX812pGGld+Ml
dM45/Dbb2bqK0JQK/qJ0L0EQLZTJWvZTtFPt6dKPL3vTQbGBX4zn4VQduchyiFyN/Q1GPjKkGDfY
Qx/V31QdaGh6OXu3tb+Psay0q1TdaMU2mbaNv6AvRnwTjmtTPc5EOBFZ7+80hhWwxHM1rForvhms
eqtxpTn0ATGxmPGSZQx8ACdFjT0p7Y3XbnQ0v8GdVSkZ/PZY4xIfglVexfuAh8BqgLzqV9km6vL7
qc03GZ25heqaN+EAdRlRwYU7Vs89wCUqFBGWTSyV/XgqM+UG8RUWHLiUsQf56mVGqJXaFynUsFxF
eZ3sXXCWnbOrh22d3jhVRvrN2+C+heaL4rrLmSHJpZ8REcFrlm/V6FwlXcN+dgueXxhiDIRfybCp
XPxhUPU2dqumy8L7xgN16UPTU+m+usa5L8BclEezO2TTN2pF1wAfyAG9Ar68szTWOsZrDuR46UmD
TeRAJhViemqgBS86wkD65IXF2AIcgzQ1gAjdVkmynU20FjTAzmazHWgIamtL385wDniwsbZ2vS8u
3ufEucnUxzb9nBi7vsQHCY8lz1/G9jVGqz+5p3DwzojI4Uw0Wzo4DATGgZxEMB11dmHhk2XAcC/m
EoGd9lKXAIuNk+K8JrRr1PBJDTIE2F/a/qGyvwJY3YkUxGCGEkZbo8zxg0KFUDv4r2fyXxceepgQ
3khbomScVnnfr3XzFZ4slubtVMZrv9j4/UkLnm31rDCXcN03QEGclhmxlZTe69uB+wiQX2juKqLe
DBwUw4lK8THsimcmfjiaPodwdGhA4eGtHr3Oo/QPUSAGil4N1w6Sk6ENTpnd7v3+orBvQFU2aWm6
1N2zksyOzlx0Wny0E2Anzo0egl5x7ZVdnl0Q9cOT29yq0X1A/Q0rW4tJX1JtiPZbkgWx9IfuFMWX
afEUzA8D2UjxW5m9ZjUpH+B09Onao5COdJH8StyWGLUKfJDNVU9edwy0zIyv6nS4ncHTt0GBLKG+
T/puU1fh0WvrAjyHfUgHfP0N6LLWMm+hrm/IYcZansKrEVKzd/J87d4cZ1ozs3sf2up1Xg5PltmT
Z2edhqEDUuF6RGyZMBKYxRJUn8bU+KuCWOrWeVJJybsuGqzdbhkDivLXDnbe0XYf2wqVtUagGeIS
fOErFG2bNCiXpmEyfalabe0myS6u3KugVR7JYgFYCzvWaGcSwjTUUG5xqXg2AUdNPt5gtm4RJ8US
9amisHtw6rgcDihbUQWihmDuO02EavkqbhxP4ymcEQfEY70LSX9WJpSg/BoRpV22y1LXdYYCDFL2
pBOw1uj+NvLwOsSaUe49Jq7RPb13S0fW5D/6Wod4U9WwU8eaHWeE/KhiWx+CL37pzui4/ZkJtBal
o3vdNwDuhIlJqE09Od1eSfrsJQZ6OOJozzUeun0x3FWTokPlR3U5KeuxyJLwkOhqHldceHpEI5vO
N4HPOEhoASXUC5axFXnnrKIHvYMUY4Vc1qMTE4dcMAABU1JpL0H3nFydi68CBU0SsFEzG+qzJUX3
Hukh0QnJ76u0/9ftl/+fGis6hTI6UP+7xkr9Uv3QVpG3/95WMd1fbc2jZEP95vcF/H/aKu6vHiY0
1pOqrVmU5Sko/Lut4vxqOK5qqoYGa1l9Xx7+2Vrh7ZwbaFWeZ6ue+X/TWjGcj0Vlw6bXQ7SDbjio
RKiaf1hRp5lJFJyv5kw1wceYvs/VOm4UBCzH2e0sBf8KtEEe5xPMUWVE7+PcDMzq13ZtJndg3shT
1NwLh1vqqiflb6MasbEPLN3CLQuXNrW6haLH/po+v4P4y8/3Tms6W3Iuq7OHN54ON9MvOscT5tQ3
EwMsWN/+vkbdiePKabexhatunjpm+oFqM7p15m07FVcpU9DZD7qnVq/p5fMUajQ7PAXzVWRo2iHA
BbrzUOTOUeKvy8KNL/TWRDAKPvtE5PlWiww8DgnG2twDFWQ1BqB/35A1hqlstFGP7zOY4IrjxV/7
rIOnqFqPae1fFOSp0IhmjoZQIzhrShicDYxAa2wChMV7TUJczHRPwm5/cHK7XtcAWl/6Zp9EnvVZ
4dG1AsZ0bwdxLWzJ9Mbq0lttTPSLDq3qFikQLQu3z24qedGuv2qhpuO268yDbhcq/nBybwKyPyDj
289FTx66OURLaIjaIeSyWic+zgyHmK192eQ25jVzl9summLF0NaIDod1DogdRp9dAlPrSzJI8Plr
1masg+o6nC0iERM7AGgMTxs7KS5q3AC0BNvDnz/iUG8PvYb6gvjQahuF+BEmvjo2e6c5EHirIrhM
8HuoFb9Wc3NgLGWSlXb7JHZRI5iIAXHheNucxvXBzZOvejQPN7MJHIWVQ7Qn+oAGs/zN9/VvSoh2
XTNU5g6E3ngTFENyum6JXh+XeafAseNjzlir8WbAp94pNtldY8okcXCgIgZuV58w9NxqAbFT9Ffn
xXtfP/XMS50LTozF1RoPJjY20e/AWnCXQxE3HGXgNe8/9ATWUm6zpI1iltsIuNu7yrV94G+v7qg1
dyO5QbPtTLcaGENksPqN5Vn1vesrJ7BJ9lVolt3GK4oAoXfvHQcDIfWUx/4mgFh0nGIHJkBSbkCu
DBduEPzxAywx98uEvjZKh63WZ5GgD2eMgfgoLQyVeflYi79SF6dlJ57LWNyXGM5ueYwoW7yyGjoc
PJrkI+PWFN/mLA5OUmBwqmPqdMXdmYvPMxTHZyXez0pcoMiLaphIOEM1LKKGeEUDqjjiHW3FRQp7
UtnW6BVKDKalTj6hgp53akpc026bbm2TUbBGkkCk+6PlAdAhL50PwrxKKEyxjLGzFuJrJfDrkhae
eaGK57UX9yvcxxUmyfDSF2csopceIDBu2aCaDgr22V58tIk4al3x1o7islXEb0vlZyJA07sJKJ2v
tEBnuh5jbIQIE08mDLEU7JgrHt441G4R1Wfi7W3E5duK3zfC+Gunr734gAdxBJdYg4HT91sSvTCN
vPuGxUGcRkjZa+9aw1ocisfYFbfxgO1Yx36sig+Zys9qFGfyJB7lgOhAVuhrVBrVKn83MqdYNw7l
+3/W71bnTlzPufifv3spEgf1+++BJ55pzNN//un974m84/1vv3/YJB5sF6/x3o7K4vD+A05uj6+y
ahaGOLlrcW0HFXbu9//qEuKgFo1uPmi64621VMUFLu/rmRWBeppvei7g5SCmckus6IU4y6EYMmf6
8/f3l3Vb7OeOvOn9lfcfivjUVQzrM8Z13FTm+s/X3t/azc8k36BemeZp26OPua30EPJyREISC9vg
LvQ771Zfxmmp7pHCBstRvPZuw5hhGa124NAGd0aRldtJDbrV+6+z9W32POtI9fQIFLSDOROR+XzX
l/kR/DNxzvIbPnoom/q2ACuPxt8yYf3CALCAAVjUfbCvwgdoAAWkQgyYcCUtE6EI4Bc9B+imNrUQ
BkJQA1lYUp4HPqAIhYDUTfdE3B1A0OjOFFJBL8yCCngBuYtk0UzNgypcAxvAQTNAOoiEeeCG7dYS
CkIMDkE0rVSMDAR6Jq4+YSZoQk9gaWHjkVtOlEWErtA4cBbwGeFNCe9nAAxZTM4jQIZOyAxOo1zX
oBqYCFCh79Y5CAcIgZi6herQ70DvP4m+ko+B+hCBf8iFA+EUK7QhcIfgQ/SAIgitOWuAIwYAEk1E
5IRO0RgaykNCg45c++oLN/h9Anwi0+w7CxhFC5SiA04xCqWCPvJFDrbCtcwDVmvE/TgDSsAWEflx
i+6sFPWJ0BIYuwalzip7ci31aYw1ZIrLysG4rzYnXN6MyU82IdVLnD1XaVvfaL1zExDcW4Y0/sFu
NGNL1ANUfXAcKViOSPgccHfebJmwAO6wheAxgvIgQjdZeMA9EMBcVFBe2jsL6ZoDAKQDBKIJEUQH
DdIKJWMxCC8kAhxiAxABCopHYEbfJ0pa6ybtlV2Qj9foCs8pHh6/+NKAI5GPQYzxrdVJEhFeCQiN
dSwEk1pYJgCLrzyzpNzlr6icUHWxu7MBbAEIigYMpQWKYtXaXQokJUVISIWTJwG6ugtcjmCWOS9C
VnFArJigVgCvM+XHiFRFOywSZwTbN0FyyOPxxddnBuWiv87MuxkA2oLe7J0N0iWoyjvM89ie6rUH
8sUA/ZKCgPFBwRAq9y0FDUPpvAEU0wKMiYQcYwhDhrsMTyRYmVZfQ9FZ98BmLKHO4OIkWhe3PWvN
qwgwjSqEmgJUTQeyZgZd4/AuitssJae7doiu+hGbNYibwCGPOblwAeDMgHDIZNuVgHEGADk2YT7g
cmawOf7gHBwVjg6enrcA1KYjhB3L5E32vINZ/BQz8MUdla9OZYlOJThq8NobZELp3vRthAlpo3wE
7Ehoka6MTwT98VyhBKhRB2yMd1OTuu49/TnnCKrggSIwQQqlrUa4QaMQhAzkopbhEdyw1vpq12XG
ch7GZQd4qJm4tXxQRAVIIhs0kQaiiEilJ12YRZ7QizDxC8sI4SgR5D54IzBHWGRMTBvCPgp8RiZD
eEixkJF8EEk5qCTgfLsEdJLvwVAKhaaUhvZ1PqcP2QAIgUA6oS7Nwl8iXWykrHilC5mpEEYTcQnL
EmhTLfQmG9mrD86pFa7TKIQnT1hPpVCfeqyeQoFqhAc1tkKGEkbUIgQXpYON6sBHuWCkCnBSsFee
p+CA+ekegfo90R/jogQ/lYChMoRHZQKmioRQRYCEBzwvejaFXqWDscpi5q5QrQbhW9WAriyAVzPg
Kxwpz70DCAsgFiRu0plBZPWgsgaLK14FnmUKRcsL4WmpgLUGAFuFkLYakFuUjM6aMLgKcqCEyTUK
nSsXThcpKmvgXScQ7Tlu4uzVBekVgfaKhfHFrHqZAf3KQuhfpgUHbOqS42hVZx1AmCWkMGaw4PeE
HsZlBxgquaNSu2yELwaJqVtmwhzLgY9ZQMgmYGT4bw0YpTBC3AhfrhDLCtBlqiDMhGVWCdVMB29W
gDmrVBzvoC6X4EEPvpDQOhZmMh241C3c5Ra0NFZFt/UjDmPODDA18BGQUISv5gJas4W4hpdTJu5f
Y1Bs4wiTLTGhs2EyAB6K5zxi2hkBcIuE5Dbr1SNksnUM4q2W8O78WQX8pgoBbhIWXFBysQGHS4HE
WUKL64Ub5wGQ0wHJmVRA5LMqAHOlkOaIMLhXQM8NwqCLgNGlQOnaHjpdqOtXBri6XLh1LQA7wgyA
+szbEbDdDOAumCDd2SDvJsxtGWuEGhSeBxKPpNKaxBdGIlh5mVDzku7OBKJnzOP9LFS9AbxeC2Zv
BreXCXfP7KpTFI5vpRD5MHHfFSD6PFB9ASlYCzWKHuNoH/XxE6FG92R9vfWxfm6VbuUK82+wM8KE
rHsbGGCGXW0UOqAmmEDhBdaAA2c32PptdfIS6xWVOVAv+7p6CgNz5wo3N2Su6YIh9G3zcgBLqOG0
pX9FAjbDuEkIvfALedAvQh2iYSFsQ10ohz539kxJN32YQSAGDhN15w1Q02daQvUCN6PawQwduVk8
c7gLQ43D4JxAHFw6oXofgVpEQ71S6nRlz+5jEsdfMXmdTaX9Om9wH509rdqXNMAW1lzGK6/G4xGi
kdf1HrIHmrW2LBcNvibSgy8tMJA8V+h9ktIjfMgOUCTFXgzQkCNhXK+EbplEr9wf2SoFMekKa9IH
OrlwhD/ZOfZNB5ASpMoXRQ27JXxowsuBVnIjpjJh4R6cQFrSPzoW1vA59a2SmmO0pE74rYItpuIm
n2tvZQDH1IBk1kLLjKzyS5Dc5KyRWU1wt7HyvS8BbM6ANoVuSYzj6zhXN0H7wgZPQ5Qeh8E+Zjr8
+zKA51/e5cmlmmk3ncV6X6/oW84tIwtp7ZwUO2BdoDzSyRIrB6zJjBJcHydPrKd6w/zme/qD0Ydr
PdQv5kEpFnKodQT8SdzetGm4m1xMyl2I3QwOLkBSEzBppbp7vbKOjlzOFbWK6NSBMfXAmdZJs2Ns
HLP9WOQ5lNNLi4KuEeqXdd9f29P9PJJHLh9oFDSqjdq6N7XPJghVy4mvY5CqNmhVnVXqBGq16XeZ
kFfDUWUhBoy1H6CytsWhF725L7xWWnApLq8eFftdK5gAwK6Z+uSBec109wuBJccJ/GvBULOIAcK6
gGFzALEGz49gjt6o/DwzxsGNpOm5rIDKgvM+qkBmG6HNGsKdpaUbLytQtBNIWitRLnUQtQ6o2vyd
WSv02hCMbSs8W6LbLmIAtw6g2xbgbSrkWwsELq5yTAkwcf1ZvWnr+i4Hlpt7tK17ByVObqhnC6Bu
LWTdLmvPU7KKAO6mCY0c+LsUCd5qIfLG72xeIL1kEEPrFW4vwUUMBqB8R5C+BYS/3lFveiOzrkjy
eWZ8KXnLemj7doU6a9u5EzF3RbC23onBwg6OhCI8n3OQwn1t3vnF+zqwXaqHMZjbS0TsoO70KHhs
JkIfchzXQxIDiphrfTlX2VdlkU+OuSqFaRxUyYZZdbiKGfe2aQD5uKfns6iEhhyCRUbLX24mq3vU
ACbjDKE1uR19tb/UjfXkZpgeACzPQloOjJjTbRbQl93sSFD9E7XJ+qkedGNFkEWsp8aGFIpLRxjO
PjDnEKhz4DUrqGgnIwrDC3wU9PuU+YoqwNICCG0KGRrA51UvrOhKqNH9BD/aE5K0lmfXrbClM6FM
G+Cmq0ovHzwA1DYg6k6I1BFo6kYY1VJASYBWO0KvVmw41pMQrSNhW89CudYMxkkKoKdMCNiqsLAL
Byp2KHzsIIeUrQkz2xZ6dg9GOxWedpG8Um/M6CKMsF5Bblu0hB9KINxgb8JFL1zuVAjdrvI5tuKc
AiZ9bF5jVQXNuze1bSZ871hI3/umgvqNwCK/oHhxx1CcgAXX6JcRPwPdKE2vW9yOdUzNTAkilTJS
mq1nNBzLECZkUCfTJiX5oqqgcUMiL4f6XkGohXlvO1Y3+O9QlDawyw3ZVYv5/kAHf0HAATgMfFcA
4pKdWldXqd+O69YpPmulTUAGTT1CFWHVj2DHLGKz6LeT5VfR2lN8eKXmV62hqBVZRr1vaFSVcd5t
GrtY60qzjoTOrgmn3QbYHgq5HR0O4ThjT04066bBYhqkN8Zd3Wn6ZUHoD25rB+v5aB0s60FXNPr3
BChE4OJr4cZr0JIKIclPwpSvhS4/CGfeBDg/CXk+wImmWl2zb55SeIQAAJS3PupXlM6YK/raqRWK
PQ6lS+yagCzh22uA7ksh3iPcqTaNUPBpuJiQQiHjqyDyG1D5ozDzHaHnJ2D0CTMoV6rmvVJEotAE
ap8Ugxz9WUCwHBR+bubPVaiRJeOy0AxMl7nbkB4Vy1ZXQ0wSuGX431gsTlKCOXvC+u+E+m+D/y+J
ATAlD6DLDl49qKvpRUelv1HixloASnv0JEnAJFIASve8jiRloKqpUvWSPOBFZBCkhBEMkkrgajTr
JacAvh8FjGEkbTX3NpakGcBaShaheW3SDUA/B3MKAAjRB2QglBKG4Gn95STxCIM3PA3unCyzBn8v
0xgvz74GJpEKCdkKdtXsoUYylE0GzDniF8iB59LLTrRRJ5RR/hvIQpIaJLNBs/alZDh4hDnkhDqo
ku5gSs5DReDDJMkPDhEQmWRBeN11JNkQtqREIDB7domN0B5n3SVDQidsc45bMKyI1cxIXSZVe21F
fbBpJ7pVWoZQoND9F1NnztJGJFUABStZUpBeAeTjwgmG+2QstsSywlPWyZzCNbioga4z3yJrrCIN
AxMa6OfqtQoic9GQ+n0wFCjcGnlqNnYCcpXm1diRr2F0oE5h6lRAkonfiFMsWPBUVKzcxBsih9Kb
syuJHYFkd/SQkWH3Uai2UFoLCoN1ggpGTdRNiZZIqWXYewGBBuReoBZK85t8QqhWXxpNe0wkQ8RT
64MzhM/4NlEdAmPm4VWgOpLsEY0Qkq4sHxDK0Rk28Y+FU8fX7m1Ma3b1oGrKIfc3qWSa8P/uCCKi
apJsoeX6S910t7nkoBBlTe0tY40weCDVZo28lIbglLjTHxFbMQjPs6xTr7rkQKeffSUWRJJX5oAM
loQwltohKqan50ozXZO0FiUZ3wziWzpiXAriXILsqSLcpbF4vCZ9Na1YQhR9eO2VLnK56aExDlW8
cCQjhr17bDM/XiVjZ62Uqn3Khoy+jtkzrZCUGRSUC0dyZ5wSs7LrQrodyehQgsSFjXM/tnW+Bcld
Iiprb2zERKiTBnvfROrlHOs8TaBmQvIm+oYZFURrScPxuoYFpfutIVGFsJyc0By47/vcM4+MEjtQ
TJvMNFc+iAed/BWvh7aArZwInpEoHpLdtwHRVDrBKYY9FYvW3XY1D4LW975NqUIxFMx/ox5riF6O
+1khy4hGyeugjETRjBYko/ZoJsN1MhATaJxnnyy3LDhFiIrkvzOHIDOihQAqHn2ihtKSyCF/QKpA
CBHzI/RTcJBsIiaqHfLxi0qxHgaiizrmXwQZsTAmpd76grsUKHTqnFoijxKQtREZQXi3Nza9BJ0+
hB2qUmpcVBUKDcO4YmJ/KV/NIVcoYv+sxLg20/KkkdpTldYNtc1FzA3ZxgOPkAKdY8TDwU9HxAlk
OikNBSrjhjoGjYxmZ4fmoxrZFFJRM0JKuZjIf6qQ+zbkQTVGc8/EmhnFGlv+sTetW6pvrzMpUvp4
U1HXI1RxP7g0T+QozEp155I+ZbjISRprj/TCc0hEJKPKkbAqTMK5hFcRsYhQyCTQKkMVaZBwZUvU
VTEZuwTWAHV0Rlj7GpIDudGM2mRkgdk8VL3zSGlo45OhVZGlZTO9mifIxv3ZlKitLkaypV/J5hqS
uFISuZCNbXg6Qbc9o5049xLcFbFDcPNZoJLpRbH3ZOMsU5giKWR+lRL+haptArkAXqp8gfb5nAGO
nPpJo51VGvtukJW8hIkZ/VwtdfPZgRaKAILYNUKLgLEpG8fBY11/BuS790Eh4hfamuSVkQQA32Gk
QOED/yKRwV1FGvFm44yUgRRuFoTePiOSFmWHv/Q0BjLLPAUGqyeSh3D+X6d9vFFnez8iM4mmVc+K
POOwpSStmSSu9eYeccZD0LQ7hpK74YFW4V41iBDjgioq5Nuddq3QmqrIcqvRqmb2agzGY0HSGy3L
tU06hUkCnEMS3OyRCDcM29GMd2S3x/l4UWdk6tXz65gr1zhyTyq5cpV7rZIyZ0XDMyu4da/z1AzL
I2iPiy7M4DLDfcG7qllhDpMP2JPoiMwKeCNdgivYVdc0vC9Q6sDWuNAJvivQYyX/i7vzWI4cybr0
E2EMWmwZWjMYDKoNjMmshBYODTz9/znYXewum1mM2axmUVGEDJERgPu955xPZ8ohQOK1rbYLJCNP
8gzBUZ8pce6daVqSgsAV1TyVJJIESX/OSjBWOuRMrtabIA+MZQKQLwDMlyGKB9OHOf6qS26fZneX
0JhkNPMGVcQTTm3JC/OoTZgEmWJFJwDAXaNCPWRgAcOgezST+KsbnYtvBdfJShASGdibzWsGVhAX
I7V0QIMDwEEV8CBmaqbR4uSrJblX2skq+q/QEGeNKTaX/y9vrLaJ57wnlnhLNe2Y8ppCvnBl0J7y
Nn6sS6bhXvcLYR5XahXzseQpDPuRtlst0icGxCS3XYDzLSvuxq5UCY9cdluYHTExXOGWH+SzRFQm
1VpxgkMw0KcX7d7Smw8/mvYRuNewapexuvZCsmFSmrIUpflpLUfVeYl79SBfh82l1WYMqRK3WGaL
QOvXmET3GvhIB4xkDU6yUd494JIpkMl+epM8Q80LoFRp14I8BDh2WxmARxY0NxBglR3QShAF1ICm
hdZEB71HuOgEN9vmqy8i7RlADJE14H3093ZoqEtK4XPexBvXU754o43kZpaDcpAIRQ2gZlhmxxKy
mzttzK68mU5vbkLgkK0EcaK47If6l9yvtXtiQosrdcizZ+4zQb5snllgziTaM6ZV3O4ngJ8ZqTFu
77yqgEBrt3geAYM6VPqoirrQQkOwoaTfbOWnmPQEpZUWQ9p6USnMCCtrM4Id7dJnDQipfIVqa+wp
cF6YWL8yVFo6XnR0S3vLtLheECEEvrRhxgPgNAZ0Wmcg5ICk6gZDEfects6zadkHp4EvaU6fMEIj
bp7lrVOSR+L+UBSpO6IPTnqF1Eyzb14IMKTRssvU+Uvi/MaQrP0k/tVp/aMp9KMtia2VZLdqgB0k
y5VulrciFwyMIKDXNPG8Bar1tRPqsLcYuxSq+UeVdNjAhRObitehI8msrECwpOTra/ljrTrNwqwi
KKl2vNdc96Fsa40JukaCjcZsKSi+Ggf7fatRI4dP6hPUSxqxuaklzRb1SLCc0v4j72vcr7PsIIof
mw6ht1+4RBpKMq6f1FcSOpO7Iqm5qJ0RmUuS7iSZurmk69IpPPnxY6pD3S0kf7dsy3cXIG8tybwk
5sFOIDKwAdpLFra+nyTHNxQ50DJtNTgQfgV3iYUuqb8YDhHElDKCCCSwQxN+URfeWy9hwQ7U4AZ8
cD0ETw0F6smGK2y73HBLyRo2iteaAeEycagrqOCIkWgpD33PgyVZxQXQ4siGXlyGxVepPScRsHqj
LiV2rb25AI99ST4eJQPZ6IsvghM3RizICZj4QDJJTO6QeNKLYHqOBnOSVOVoIBU4cQKyNQoN5rKk
L3dgmNHeILoe0ZJK9MKyC461ZDYPKvRmnxSFhTCINudiRDOghdqcp+MxEWQ0+hYd6F577enBH6OM
2TCjfj6QYzAR5aoZ22KCIW1Qma6ASoORKlYpmOlY8qbTr1gQaDyBoS4kjzrgm7sZSlLlTEmrJrZu
ixtkOujJbwecdSy51gEj8U0iWdc0VUHMFDQdbMZEGcExdqi1RBZw2yMQr6ggDWo+42naKJIUIgt+
H6nka5skE61GkNsIHR5DHRUIKO6sUjqMAfWrZzEp95D9MMku6btA8C5AeTuKezTt7qA1/VMlWd9l
D/U7KaebDGMnqgQieC/Z4DqQ8FrSwgknC5ejJIi3oMRRD54DBcdmRQrOGI3aKi6qpT4CL2qncpXh
zFmOBbe90qjJGut6pu+BRRw9+X/MD2zueFDN+7jGfdEuEg/eeQv4XPOQlRLdwABFUtH5dmorRY/e
5ChEMSGn9yDUc8lSdyadDpKjrurag4fKfKHlq7qfsKjQhYDG3ksuu6CRarcv0LeLJVO+M6kWGwYH
f4yy3ft2aexTkhZg4NULXo8g7M6+FKSdbEj4OZaMK1QA8QO1UJoJHVE846pBXbNMAz9+KEv/GS39
U8GckJpCc1Si4XeUacS4SRb9NFPpCdxbJuJIjdc7CsD1qDzxnFLCPo0KnOcEvH1HsNkK2Nipgr/w
4NbUzwvVP3ZWjP0E3m/mY26IbaYakY/tghNcAJGTOVVtCjO5hUGSHa3qmISVsoum6bEiyWrvk+/B
1PV1sqY9xFZj2aZFQR70E9MyXGvqQPfJsEjiNB30KlwXHlI/UalTZMW20f2SiX13c/3ppmgtwiOt
aVf49MZ9VFZ/3HBaBm5Fk3vwtzUtm7Lv1C9RLJI4ta4ElfrcwjPMPRasuEh5LfUmX/Gt+qvKzJdg
ZPAZ+N46Lp3w0qn6ITBCKDee+ASTGtP+futDc1iJMV6bioUGXZOxMKlCVr15Hl1lNyWD+tyjQBe+
9h649ZNVopYd+lgDl7ZVa2ZAXlx9+tFfrZs8FT4s05Ys4NZU+2U/UocQ6kBUdX3ua1JwMni8PsE9
C6WmFRZrBIREORH+jeAagy3miURENBRxtxXc2jdW7JyMzCFSCjm/05XwekYs6AY9R5EGSyUhh7P0
20vkWkdd1LBSkeyvWxm47ZkxKj0aTIMV2vu2C347KJvGuv/SdCt6dJ34Y/AIMeRfaOUZgbkEv7eh
aZ4wRl0pdUnJPYp2AzO1RVuXN+SVE/1u4vG0BO5l1SrmY0UsXYkM4zC02h+zBl5suPV+ZFCYqAT3
DBmJc2RO7BIX+W2pMl4vo+IdBlm5yFTvDseM8aKOoeBkjenO1bNzl0x7hRs2Rod9FJn1i1LGx14F
8NiK8S0rI1wXqbeqTcphObHYCKw/SwJXVnlmf1rMzr0k2VUoDnyqcYyFUU0YJKalIlB4Iv8cGnyn
o97X1uOLallPwYDUIBsaQuDslJDFsL1mRsN4xXCClQh1EHhFTtYPhgHX7f9kBp+YT88kSV+5ASQb
wVHAZbEkBK1zZh6PdBqTSIeqhP8jJosD7Hh+v0wVWO6Umx80encLj679LjANcvLLL4+OyFHT7U/i
twzmiOmd3LJkmU+Eu+Vk5gW806Wb28UjMJ2H+Q++QfRd1dLd1I5G1JiNcjLXcq5tGMEtBrsLsnci
cpTsszM0fE+qFsALCaDcDRnB2WQFi4yfTNGRr4ba/xoaFU49KopZTupm0Qa/qqJVVq4RobT3fk/8
i2jdNlVr82ohSKJRwjib0VenUQPvQkwCwUgHLoRKzCfCaaCT+EW4cXOzWtMRTBdT2O8J1tMW6KIZ
ZyqAK13mEUujaO6me+mr7AUpLIOmgvJ36aQ17ceEAfFkH7LauzelmlDgEMcmQ8NPPe7mKtlfKGjx
tA1jdIDdfVcmLLpJpEHj4j7o9g9O8mZPk7UuPDqCTqc7B8/zj6i4A3iK/pUqSiFCRHh+dLeG9i/T
bMIFmlAkIkp1mVx/4ftN/uzrXwneUKbL4oBnQyNgY4osrv9W+ca9e0dYuLPWSUaGwqjRi2phIGD3
xnrWEkrd6ivbwxdJ/+xNNQx1p5dBSFkN8kZqZJtXXx1uXpEj8WKSJvziaI39TdMcdFcWZ/I7vqCF
r6+oxiIriPjFdVw0D6HXXCkNkE6r0GjOCZXfFGhCt11dvxWW3Wzp2poUywK+VQSejD0ZWlbJjY/5
ty/UZFvbOfMBmpSjeew8FBelTtiF2UusUfSRd9GJAhIZaunwZOk11qOsRtrokRovvBdV56n0kiYI
/1CSVN2+mX2bL9ukgFpf24gr8FJ0o0/lzRsvOCt/hSWTVaFW56F2BHFjOdGpLQpHrxQUvpTuaLVY
3iqrZLQqDppGXK5Z4suToXCNFv3GkXC0cHQ6SqDseotpZFGTHxUHXyrwlI1qt8Xai3M6OWhG/Lw9
ZySCrsYkoVCKxNUsTJ+7A8PXgemvJcLgHCIWpSt3RzNlr6zIeNL6L/hzXLyK5JHq8Z+qTjZFVE+7
ru5+ZSp91FTwq3IKfVjaziZy+4OZ6bfAQlnp1c5WYXBNhgbJauUIXCTICbZnOD7mDunalBWrNn4n
WiRYxr5fLSHw1Y1CmT12+oewC4nDhJ5mTmvdC7OFMaxcyKXLeJAx7CY+NZ3BY1jGzipWKQZ0+WbQ
KQoSHRYY5FlnOnXJQo8/+trdah1WWHVolcMkvI2NxGHVjPEvC23Zsp8YmSTesPPfIq5XD9jNHXyL
BBlbtr8w/WjYMmJ/VFQToOYULom/UteWN/oEyI6E6rtcfVXefWNFW4zB097X9BXTo3aZ5GG3Fhn2
ush8Cs3inCLDWwbReczXCoq4RdmOeD56vtl9oyArhJZu8EHp+lG16Gs2BR/AYA9MII1+I0btq3Kj
mymNfE2Hnm/0//RFgjIMx/DSHqJXy6hPkQ3g2JVKrT7ZJnqyDPNfg2E5D2NImYfur8YoyvsYwwPk
Q/0rTgRt017PGXb2gqsEqO+pbsdLVyUWNxnGubWBPssmmM5wnU+/4jqX7mv+/5qWNUQjIxXPY0DI
rTfF6mOktszhGjl2ZbjdaCFCrIwBcK0g4uymeMTNgwYsj5Xh3YmH7sEPtXAVEOq067TytQHxd0ii
xljDnOtLhHIMBWpRvYzO2H2QxgA1ixnNrcDEWMD8puHUtpTyfYqB0dMUe+5dky7qclT2aTDax1Rk
w8FNaby4KVxvodnUL0aZpkmRplWNw9SowbYdgmIZkvawpgffnaNIveuTm2O0kvecktDSA9FldDD5
EZYd7tiiK6ZV1bVutLFzyziKgKlsm51clMpmVR+dtHGbpRGn2YnJEQWIDEBDocP6znRMiJVH3yh3
8+lz6v3fZB+PT4PfRtyDEp9msj59eoIMUiQMOK179cJ9QFn35L1v4wkNQB1Tm+vj3KTN8+8Hr0J+
TGy++4CJPjrFQfasdFm5VfoxOs2rEGSaDz2B16tYaAU/MUUQjGt6YKWHmOA5K6L3SkDpSM5pn2QQ
oMp1HPntq6JRXQwjNd8mWt++tin1fy9WvbOLhf6VxkmjN3+RsZxc+qIfzkWBLZs5U/OqqExiTKun
lU71vBR2vzNrpTkYoyVj3wu9OczLtlwZiJyVbeS7D4NWDvss85W9KvBxKVlbvKbkCWaaLzY9Y9td
3vQfkd8xKzetaNMmSQ8aUyuvKbW1B7rtrZOp3JTRSgFc56HoCZvFMa0tOi3Lr4G39StBZaKw7lli
VwhrcD7Uk1ia4t0M8/Co9wzc0SWcnKL1Tv5QTDu1D06uniZHvfOCfcmoWMHfQS+c4Gb51tRwFIdJ
K/ncAv17CThwdZjXY50S338phZXsVQla67Vsj4lbWrT5C/F8jDZejZadpyLMlA+encb7IhCbxrfQ
izZO/RQ9an2T/SlqhtSeXhh3h3KQZUX1wktyWu+V7e8DkOzrqqjcFbkV3DIZ75fWXRR6fifV2hz7
HbcrwUwhc58rYz9R9Lw71TiBwntCHWjeh1xQNNWknj77aGvduEe03TrGBAs89W9dGD6XGYMk7ozM
8mNrabhqRlhwFyJTiiyGC5g8RFHedCK0MdQgbvF1taEGZ083YiBdLTQaxpT6S8Q8eY8yAD2K3T4b
RFtynXE2wvHtlT6J5BlyKZmljEpIY/fj5yFIo2s5MOs3GW3F8gG7/w3LUnSeV2mNu/RrwRzLjO1N
1tfWMyOfJZkH46okKoF/tNF+bvDJoVvvnQdPLqZNr59tI7jNG2mBr4veih/N/B1lm/Nc6Yn77PEi
9cwrrlTP3WdiSYgoqHr/2PfMVuM4vPqCclQYWQ2shNh/9ryoWdkDBm4jNbznMMsxRXso8AveX2ta
4bXNee+aJT2eRqk8x1bdnJXQuc9LhCFUuOzcBVmH6wKdyXVUUFgPxW+dHPtbxzSU8V14RpCmX+ZN
hC0sB727ZRrzKkdpozuVfZLic1PdtRpGwkjTXT4Ij4mT3Coo+xYkbFHVYAAimja5D9zUAY5DOcqN
MLlXnpcdKoE+dV5s+BhztTlZQ8l1S03vAxnUj+T07OclW3jDraWenFeBd6vdOx60DBbml5Xwvegi
pn/jMFX3UbHXZZrp11AEOD9b6+zEsYZoM9u0atbcdU28620GgVAuiUam/Fqtcxwcq747/EIeaB8q
a1vL7sSA093LmX41Rtvs50UAgOTOxvwzeErd3quuoMGpeHArTOS1eP77ezNw8S9yyrXz4jCMOQGb
SrRJoVzch3Yils4xHyEeaYuoDMa7nXXFOm6KYD3EzXh3YwuOry+tJWtV6ZRTUA0J//481K51s8Ji
PDRKmlz5wFmvIQbqRNbs5nXzbooap3BIgn7zs67sQrGs9Z508b9Pp7ahsSot0q5/zoewttp0FJIW
P+uKtCoAotHh+DmfKOvmoA/h/WcVVV/rVGopU6h/v2A/RGGpBN+v7fv1yvdRTtliiv3o8rNKheFT
I5w+jqIIIMh0AgIFeMayP7tlkFzmh4SE6YsNlCqO0MJ9PwSud8GuBvXU/9cqg3HvY5U+zttLi6Dy
oSaRtCXb9DJGCf68dmIeD9kXDYTFouGI9DLRzHjAydJs5h0dG6MXUjrYj0qQX5vCWgm3ZZQll+aH
nKJPGuT6kenOq0k8B5ElOkbmjLygmLz1X8ysr1OllneDLGb6G2q6oTpKGKNovJ1b1hehd+YXCJKv
AtTHc5KG0wbQtbXNR65yLiUPOXaaTiW1RPgJeLHnxfmBVuaEoi2ApiV3KUoE17UCPOFn3T/2U8vk
PcjqbPsfJ5HHz2ea16WUmPlCR4d/nENhyHCKnco+NhHOeBa+T/33s8+LZpnqu1LhH/C/1//sm8RJ
uMHmSPn5v08Sj17LgKQ3HC4BDer7vzfrYhqZjWcG/PiIfGPGxOw5b/8+CNPPJ1IiAG75SWRW/aqO
ZHJXTXWvXbN/9Oz8Pq+GEzfughI71bxocUtZMoVStvNi6U8f9OeNS9QU5YswL8aYNa9l05GF2+bo
N+WZR00l7a3xp9W8VUnNdoG2IjhYcuemhkiEW/BJiQrIFRa/YXlQUajTgYT3dDEfRDhxsKatlm3m
g7AZMm1G73MSytS86nQvKitr70CQ2se40b5fe9Xk/c4vKSfMBzkT/oy2NYLdfFBlK+/UA+2LkzTZ
S0O8hnzepCjck1fQnZqPUQXGnTQuiUOQLzaSFJyiYSI/L1Le3ENPHZ7CIU9veZVs5zODMhwOSLf8
BzPfIv43C9QuXzZ7XtNcSW9NYvJZ1Hm3aiojuzVFFT0Z/lNBRsJt3sHWDYihYWev53WlUuoXssrR
ksmj5TFxFHNXU+pqO+9Bf7g/Rbl/zeQ55lXwNIFpEP5EmBLrIvIeDilaObRGnGR+qPXyN5Zk/zAv
+R4R5uWEyGde/D5T5p4dV7mZYnCPJDXTqwoaaLlp6H2m+JbKqiabJzQMfIqhBQZlau/AZy+j3Xmf
UySIe8h8h2wVPlTHHqi8yCM9T9mFuaK9iEwPaf/DjlCJoX5tugyEATvUGiaHLJqUYxo1zH7TyJLN
dvezR1AOZ0U8m27XY2Yzk3Wit+2HVkKZZfvUUxXRwxzKXQL5nnEyVXi5AQEdNZs6jp/4vuApdANU
eHKD1VwCwDkfrksaudmq6q6iB8JdP3+ZtwdFZjyEtqNcjClwjiU8TMqZvMZIm1YdASNvlV2UKNTp
xOp4G198RwdkJ99lJEho66rwbKAGI2+lB7YgPxfKeOcgCbW7W1Ta1ks8e53VgfLWQmm09Wh8sxBP
1gnaN8UY41OdkD/SOfy80UgZvzxYSfEwje+MfmkMxEW9dwGsXen9Vqio2aOv/GttNdM9KFRnAy0g
2PplXst/mJuQO4Qenh1b2Mp1rLUcHtiEJVtPUaK3/TJEtfOL+Qc9vKQyzolS+UcFoOHy+9m7bTxm
zmfWk0WueTqKGIfPBq23//3kNoVNAPX6KyZ4Yw00O9+l0djcdFUQhMKpwzz6NfatexvcztuOiLA3
EPXSV5XYr3mHCvULUVRE29eiaw+KmSeroXXLzyh5nncIlDFa8r5pp4cVPfR2AAwj39eIAQkPrvPO
JcNY1Z4/7OEqDVeHiQyiOp5c5a6KJsK9q3ZgbIzMTLajXiR3hs3f584cA9x42OdPjtaHe9NN4jWi
qvCdgP3VfIqCJyWTvvDJ/NAMgGdlvbR8V/8FC49PJvlV2pq1HInPZkIVWhfVxX0zHznVyRYLHmpy
0U/rfFRreSFKgfumJKnIl+d55YfvegyvdXzaWOOTTYy344X/DvMOXeLoWNYU9TGI+ZJTRypwSHXK
hxb+nncgIVtZCNXrT0Y8xee6pLI/fzZADB5MyA4fambjlykCcw9hS1wNBZXMfGgx5jDFaZCTGGWt
uOtCQrJyhYB8+Sf2fCRf4eQZh2Jei4Y43McVJfKfnf7jz/kg18nMw/wXNTYtQH6BasUQtgd/6u/T
xfKc807z2b+3zMvfp6OyRrROQym8tvVgOW/53+7+vT3SkFuJsBm/38K85/ezz0/0Hy/x+5k8ty23
sad+v4R5n3++ju/D5zNp/GqoY8bxnzqFvf7zOua/Csss93N6xP/rAI3///LLddIn/s8xG4QL/P7M
o8//jtrgkH8lmJM6rpqWzJshRN+xLbb8nWBOYKOjMstxXVLM5ZZ/R20Y/8skYZxgDJe4DUOXSYw/
URuaS5qsi4DOtnVN9f5vojawSPMs/wh1NHHqUPi2dN0jI+8fGdiJ24Q54LcGn1tJ57miHNaUjbes
vUT8QgQXjqr/iToVVhO2+wMThP5aqDFXeLmDGVZvINvi56JI8x3kgWHNbdN+qwbALYle/jKNxlqY
EChPnuKRzmYz45yPtBjHqlo7vqZdn21MOb720EzQitCu36e2emTBisN1Mva9Q82Ekjps/mANZnOe
9Ki+jKFgiNBHlCCxWD9EbulcKwPQEQOdeFkrffY5qt2h0gvtHgxVBw3BdygbcsBgP7kEAr5bdot+
J87IpOPq/ia66Ps4xvDxyoQIsEdjGz0Xnv/UyvPZLf2TuJ/ak5oSVzP6NLyQZKJQxOqgIwIlXcTU
oi8/Cww6yHLD959hrZ8abi+LkTH+0kvQZ/7rkPk4+QCuAohe0e4Aq3Gqv9fPJ0B33h/itOYjYNfv
43/264ntWLcdlYKfw+a/5mPnvxq8qw8WysK1VZTJxnB6dVtFNd5z4dwHvgWXPO1fytpgKUuas+sk
n/M2zcSnPsXFn3lbYFJEIjoiwa7NgSoDLTRiAX1xuVhbXXjso374XrQmiyQqHW1nihqRYCBP209C
Q43ag+50tbx4odOUA6BJmzW+meKloyCyJJsv2c5bw57uWx6jVrLlziFJgw/5oOYo11n0M//TNwf1
PB/qauMhMIvyOm9TQhlMGMdU0QZ7MXhpf2bop68z3xrOgzlpa8WL1HPYIDihwqzDcoqntR/oxnmI
YcZmgWZBmJh6tjJu9JWhWw924Z0pVrdr3xwVurWIezIxhpeCG9uaXeKLT+joekjz9ELloKQakOcX
IJfFWknz8lJkQJP8eKwuPkkK68HMm8uAb4nsN6+9DB4GED/2+0tIl3aduT54DdBiPJuiXmhOEPbN
YOFSuIq/8hXu6H5MasPQmPYl61V3BaYKSkjYOSulcfxLoUv+SFwQiduRsjgESvSIDANZZaAj0tIC
uqmxmT2GrqNRgO3LR64EkMhNV8CdHicEQkr9OAjmlDxbR2KeTtdAs/rHLABs5pv59DiE8KwAyWiP
JEO1nK81eDbEaCRFWQj1oW4OZuk8Dg1QWKVuvMeCl8WzucqjHyPOwUUfXgefVizBZTHC3ynj2Yb0
GlYET/rUVK5ESI2kIFhkrPRVc3G0sNvVbvoxL+kUiS/zX50jwl0fTb//sX7iZ0dhukJGKw//OaBX
shylEBqAn3XzLg0Dg40N6O2fG2g6tXT8rfF7g/n3cxeqSwVLi61/HkF5VV+XDdIn3piGvEa+hLGL
q3Vi6tliXvx58JU8WJudAphV7vfzYAS+tqIop/3HhvlFw4cgt6RE9P2z87zBS9VwxeiAofvfp5o3
qArKBXq87T83aEnSLengG98bfj4TP6FCZllFuJpP9bNBQCJYaBiZ/rkhc11tEY4p0qD//shzE4+I
qdMon8/y8wEavp0xndXF+uf087FOTQodt0Ptnxu6nNDdwGhD6G///grMRyT01HGIA3+uEBw9aFm0
N2gP37moLC3FGV8zbfK3aKVCMIW19kFA3EJRscXVU6ScAZzay8h0sf1XvXp0cKTSNUHWg6fkvfIU
6MSO/WULzFEZ40h+4OayIuBkmdmJvVWbYtoETt0/Z6b3ZTs+IYDQSz2T9pVm1OairpDzVELtth26
U6qV3dXAi/ircgciqp2weuxjhu8+9ahMFqaQXB8zWa+aHypZvmqpY81LtixtQc5OlrqsfiXx1Gw6
kfaIoYP0MsxlMm0qoCQ5sLTkuvlh3rmp0V8KWVhLZB2uThFhypJbEeD9DhDaJLIoN2+bHxwqdipS
nEvii+T7YfSm/pxWW0fTxGqSJb9GFv80qoCKrBDqsrapyhKhoFb4s6qVhc8g3ClzYVHuGcpio6Dq
2Mjy47znvJNBbbKSRcqfVTC3y4dSFjPn08+79bLUacii5886IUuimiyOzsfOz9DI0qmQRdSf8+my
xIqRB0enfCXf55OlWEUWZX/OZ88lW2q3SReNwYI8IeVkU92tqPKST2HQ4KB/MNeC69ay12JcR8JP
VxJ9dnd6a9yUABzoe6zHrk6l3E1bm7WHc6G30herUaoVWCLYsuhnX/pUz5e1ak3LrrA/6jHIXxJn
zBZCG419Kxe5f6Lyr3C7DcOUvdRu9VpxF+ZqKlWT8t4I8HaLNzXAW81SNtzUuJSW8gY/ZuYfA2rg
ZKwRJGx29bYvWpRPrfqS2uH4Ypq1CXKT3kfvt+MLTZx+m4YKiOJgelWrqL+QU2yuDIWYBNRA0wt2
qnFBNaDYt2DnXygBYV/uRXQMHWnERfKv9MVGUTzjyYra7J52n1aV6i9Co4cSDPZtIuLlgJklWYSt
rx9oe2M+8WrjhTgcYuObCjS0ptzpz6mXMoibVdzVfNfjIVqpoW1viH9Bs+2WyT7Igv7FnlBsawg7
8BCxqCOXErpK7b0cPnvGtuc+PoItme6drZlPFPowPvG+02wiu60pfo+ZqJ7bjteQje6ewUmxmN9n
r5XaJp+0YmXm5fTi17wuh1iCDeWT4jAiBQD+wYOOf/GgOp76QrzGWyAMrgBBpb0YDckeml49NyQ/
LPOq61E4uAgwFf3FgOiIeWf4a37f7tCJvRejaJw3Cvx2dhMyNk2LcK11qvkiUpzywFPb3bzo+hZ5
pImhn5wyDK4OplUhoo2alP5Tbyvds8Vze0bsvFSTyXAGrYDf6/ZL32cuacnl2k4wAJtN5b7wL1dB
KxvGNZYq5yVs+A3RnSDot1WOkSnsW1dRTM6sqykscoYGcXJUBNJlWoanvI/UAw0iaHG+zVQ9MnZq
dmkIbz83XpDtDbW/gbJ+0K3YPAUo9S/WNaaycHJpkNq1s8bhat5sojn0LjH2JXeeyGyrDWHAW4Ue
PPxMe8f126JSONiH+a/5oTAHC3MValVVsTb4UsmhdCjUtuae0tiwqUL1y6fXvcS1ri/6UfiHsQ+C
gyt13FkV8jQ3gIDWEQWTitsk2ZCF3K3CGK19T3d1odLYWaBwaM94Hh0UsB8oWHAyU4WuIqtY4zzo
nmLVvmDWeGtFHj2T0JLuqjC54d5ABBSGOCyU8NEsp4nhJcGGHtXbapqeTUpt6CPzdWXnUAxodi0o
u6AgU0lIMqiyghcer1WCK6UT3gPh2e4mVPSPoAfAJxx1XGW5/t4HpbEpxs7eOFNzDr0eyizx+lwI
d6J8wnI15jbDcgo4uaeTXOUSa0wjZiGmatf6Yqm6wZk+4bSOa/dP6RdckJphIyqxMUK482Zq6yuf
HNvxnoSmubEGONdlJn5NOMPypDl5Tn5zk/GzyQmmrnz3D0FyWHMoE3n6ivELJnDT+0BJ+NsaT41j
XklbEiQgO5+9nhEdirVJyW1zKSz3sxLJXh/JgA3EQIywIJa7QuNUo7nUy3zhG9SGMdKCF9ZXbRYs
rOopJNznoawrglLrFyOjVa8x1NUCIHkWqDcTJcSit2O+AMIjlLbGrV/Z1IHoW6cVTnAXk6eI0OO0
uCEHbC8bXaWp3EpLuMXXsKAsuPN0Y6dXo7KwYnSNmDvqlaLSuKf53mVwZAvi80mH0+NT2k2/Y3xJ
Ir+VAqJv4XCXDAlqTjr9sdSzS4QQkdAfyoHpYBzKatqXCSp8n8kzCqJqaQlt3cTRb5Qd+SLpxV1M
wzLyCKBSHYyYAuZJysdEjPTkQEwsN4aCI0+GMbgP0djXuMyr81QITPMrQUc1qeNt3yPALJKdp2Fi
9Fr9iSvtNh1RaAStTeorEYuaUyUPfYvApKt2XssIA0Ouhzg3Op9Jq363UktjXEnkpVFrG9JXuIqr
r0TdTXjNnKfea26WEi8yUzx2XvI6hLG+wq18NlvCjvyYNGGr1A9kUOAPsPZJCu6704tVQLwXv8WA
SERrWI/aVK9j3t5S5wtqR2BAUehGm/JcVDkiTAIa8ROb6BbSnNp3QMwzbp5SNYlV9xJ1dwsI4z6N
z44wYS5nQNRTB11vVpHnG6B4Uww6NUH8P+yd2W7kSLZlf+XiPjcDRtJoJIF7+8GdPrtrlkLSCyFF
KDjPM/+pv6J/rBcjMrMisqqy+gKNRj80EilIocHd6aTx2Dl7r/2qu3mCoiS9ln0XYhSmC5KPYDQD
2E7rIVmidEns3rCS2zCG6m1GsgZwrOmOKAdvYmABSRDJjlV+hL1oUP2Sgd7CvzoVIYqGZsyP8DKi
nTbJW8Ovd4mrVYe5n831RE7FUzWMnhXVwVkpap9Ip1wYK/21MgDytrYatuZQLj5hLnJpwcYICx0n
m8ZSG896tGVWS8EpxnPgjCY8M8zF03A1T3NxqJL+Mci1bstGw2WxincK+uarpWvxJuA1mCU1pD2R
EbI2cjZnU0FFoNxHdjaciqyst7m7htATw9DfZI1uHhORR8hKX7R2nGnzlNWhqYuVVTT1cXAm2kRW
z3JkGqfCXryM5WVy1b0ROoS0quqbaRjplQwKZ9WKvDp0kwWDja6A3ybWCsjdlxR6yc4O9dRLGtgu
Jl5Mx0I82svm7FZXVeIYYBLMfm03vb7ag+wPv8XhnpY9KovGMR9JOGxWA35/esl7FmVMqvV50Ekc
rYuId97J+9Ocm5dOTtPeqAAh2NbLnB5DcS3koL9l4PbWs+ZTEwt54W+JXCbnMKSsqGCzC4NDpfW8
J9LnBMQxnXI3bcaLGUzXE+b7rNCe/JnBLyEAFx3C0VbrzdpD7t8++XWNzYf2v6ckBq/cUAe3v2vT
uTgX5tfRGRbabGJ77sDZaAWVc+yH9gycKL9oGaPH1MmPSUSYCkqQxz51bywBULBZWmF6aJ/6WDPX
pcjVxSKofjW0o9jTT9mroZWkDCSThywqOgfWtygRw3OXtPXOdElQ6RtiELIvWmaJfdR0NY2FGuCO
yoEqBES0cs1Xuz7rmWUN8x0EEHh7rdpamH+gNhXbooHcYJkYPH2cXPvRj+yNmwSvlWaXh3ykuIGz
uyZ7PeQdL66rMS13Vgnhvc+rB2Av9cFvcAnOk34ogJ1zjeIS9APzFW21uHaq2T26zXitnEBc27S/
wESN2nuMYe/Odhivh2PbXBj/O6dRw5kduLPxpEvjEehWfsGKrQGiMqwd1+tHBd7eZwp4U9Eku/g4
UEzhk0ecGoFGZrRfrMMSyK0eaotaVE27CTD9zSzDG7sfm11JnPgqYCjONW2E246jFgukTmWAEq6W
2rXTRXwQaFiXupt3dvbMDpJ+4aTBpsxcCBiOTw1A/POWCIO7IJ+u2qDFzJ5/lAk6rDHJok1a9um2
FZT8Olg8s1TnYsL+30kfWaCrP5MMe2pIXvGqelSepliWIwEBqtAGDzgTplfg6DT72K2SwY5mV7wN
LvJpV2Pygop5adPR+3mj8QC4RVvrqvQJIu72pPvx8sJHtxaJFxTWo9PrD91NmtsFeJFlcrnEUNQW
6soa0zQ2oYAIU/q4/C3T/hp3+arkoKxmf36TmbvtG/Vo6u1TPyn/YGmka88mCbRhW14032BxWD6j
gvntM99c6IB5k3o/vkFjBsrX8jPfP8AbLk5u7SMq+OMbP31qLBiuujK67Y9fcYLqx+99//L7440G
Tg3Zq+e/PeY/eh5x4Z5JIGpowP7y/P72sxZ6vQ1mcSxCy8OUykx/f6Z/PKwhaHQG/vlPz4bdmvqR
/vX/JzL/KlF24YX/84nMqRveovaXeczyC3+gz6Wp28DFfyec/z6PkeqTZdkE2UlHQkfXJbj03+cx
4hOpi0uGp02WnknK5d/mMc4ni5xJ4SjdEEpY0v6vzGMs9ac8L5MoWR5IOJYhJOKK5Un8nE6YlXkV
VK2BUKTqxJ6hNROIqdmimuK2OPrDcSgYcawbpQ/HEIMr+4OU632OMuPUQH8T1Fiw7Koe1PgE6VvY
/fFvX1bdzBVvxjCGs4GlJVSEd6TLT//42s+IPgnpfmoUQ8d8rnBtoF3pjqYrSV5+TnpsblOywQ0P
MGFy9bt8tA9ajuCX9CUS3wz54FYhwaMzXMAiCTYADSlbHRdnYpSBQ+YetZnhra+nKi72UQ1pQO/S
DyvXk2MWdGTVPQgMdZukMqtdENJw1pyHydRyz4yKr8ofgi0kPcrjoJk8x8qzWytrL4ImBqLCFFYW
T4yo9KcR5+ELeJLZqsWxz9G3q7LuF+WnvkpyajwKWbzetZHvGgGEPBDtzVgSjUHKHc0yFkUjaG5D
bK2HYEHqWpNBLSB8ouNL9ryJRvKZRAZdXHQkE0/ZnPdXSSU9eKOeoQe4M1o8kD2pS0wgDPuG2Itl
B+3vsgK9fk5J2iyFYohYaBUkNebUzpfntsIJZAX9UeUDXCH8tKJxiLaKJ2cVunNzXYSHmBj2O6NF
uIwmY1nV2DR0w3RlpLHt2QkGXpugttv5rIIGyKBWRGCsq/ui3blNnZzt+ZJOqQmOTRvgJU7zkQ44
TMSov6Darlw4f4iJNi64YirIuyn70gU4Khy9AuNbWbgtkiBmt0qH1JlrdNztSy6cZJ+yNV0PA50X
O3HXVU0zuaVL6jED2+K+vdStRkS4eLKTYks2Ndgr1e2aBjuvMVJjB376GGKPqcCDcp+EFYQF+1zG
4QxahK2IHSeeo1R6nmzjmdRzZ+tTgHa9xHNF7ecl4eRAF2xegqLYNQMam2JuZwwsUnGCZU9JCcJm
sEqayd9fCdURGwdH21Dld4SiHXF4dOwpgRW3Fb8NZ9pe0MJ7GdOslj0jhJG+X2WSE0TBuGJPea0F
iOGyOt2jK/080XTyCLLw10VVn8yInKxZ1Thoi8oCj4V7vS8abs+jTzGIr5kKU4VbYDbnvJZ0OQo2
EH1hjRsJ1esIPeaic1HvtLi/yZFDb/0iJ79j0kfgo71GQ4S5BbzYhN4ALTj42+doth96BBQ3Vku7
OUwKh31hdZ23iya5pkKK07bfIckYV3OMstiZZrGr7eCjV91xajL9KCFbeIoQW9y0Fytt3fP3DyXI
I2k385Wjz7h4SqxxVqb2vXD1+wECHOPteGfZuXFK7fyJXrSLfrlCpRqV16PhhVBgYvWFHWvrqTgw
D+jPek4jOrmaC/Q9LIAnOIUx71dhwxBuFgnnJAb1oUvFhho32iXpl2jBvcdKUswPE6DGtn7wbbpn
XHnduneyZP39PGjjINgGtGjcBOFF2wNE1jv62Zbx1vel4+n6kO5mm+LNoPMzZhVmLgfkiWxJr7EV
T8eowMGKVNzg8nUupWPflQZmVjsDDB36W4OmgKxYqHzNCLZ1w1aUukqhHnZy+oIx9nIr2chhwxmJ
IrKtbhm4QAWMIT11E2lWgbDBus+mvUULRepLR0JVL50d3ohoZaa1Dq/DEtvIcj8mogRo1Y34EeKN
YZIyEETkDVCPfDOXBAIGAONtvaQScFOD3bb8G1var0VGdgGnibsLGMiu0xhq6bBkHJQqfwEC1RyF
FjZHkPukH+F94RIjCaHLE63aq04djRxLgf09MaFu2+Ow5Cn89GHZXUR+fWczPN9mCcRzV2cM1ZZ6
ecNL2VYAyDIB9Cf1iXGYZ8PCWx4NnEOjvqmVCdlTAEjSXevc23QIEyKa6eR02O9ALx2Rvq8HYKLb
UjrWi/S5f8Bc8Ax61vtmSOXRagbm6M6XSrbpbYcVhfmFU60xBiLKxHd90qv4vlm+WZHR6tF+e6yh
S6Kd7qzXOjn0hmO80VSqN1wp/dHR+kcnjJML8GLpYaCR7MMN7dZYIjQSh8xI7NDWrjScU5/m1ue4
ay7z3MVfO9N4s+wyRgg4atso0DFpL5xQdLbidg6JqitFR/YiguSyNdOrTBP9igkRqj+oMhtOdk6d
Vu0nsLXHoiClbgiveBVqFdIswkHUPtN7vwrpFmUZ/cmk6OECMlK81hrSA4pGtDtNx8RUGu1jMReQ
NaVIPrQaatHEzrJni620orozSXLYaYT6HAa7hovV8uiWqQOdtuxdMdYW9xrbONgBESO5ZeTXIrBP
bQtdTGl18sAvlhuzsm5rLimX5vg5ZnvVAq6b67NKsH1mtoIav3w5QUdcpQFMtglP05lTCnvb90+/
f9Bd0D5idHe+kO2aiqr05igajC31V3P2B0r5XGYOkJ62Pcez0Z4Ds/8oTB+Y1vJPWRp056Q01T6x
rVMwm4RK0lDtzj3PDzAg1YkfpWcpfFBKyB63peN0GHKIfViJ7x9ljig9keOtm4Jr1luM4X5vRmeB
a9me/Nc69a9ci1M0L5IXrSSqKB2j9hRWHQEbbREfYJTp6xhPwSXuYeUbNsb/WFNPfs4yFkaT79lZ
1u2SfoHtakZ/YRBxU/LOZ3X5XfCbXCUyPJa1IXeOOAsO4Lm1GpQdUTqt277zT6IBG9fGZM/lahRY
IYdxM5fFjfAlN9Rc108ZgJRJtVf+MNi3o7uwfX2Ny/sGLIC+CVPLRnYQgP/LR+2GakWDFaKrH4qw
H3lCNwUs0CL/t7zLbooob5v//Hf5p/RhilVFtQo8i3LVVvB1fi1WSUpU5pzyNEuCKWnRdR+1lt22
M25ELS7ONRfQNsosrLpT5dlG0gNNtwFoptq0zVL/jUXhS6F149kI2n2WhpjkWtC3vT0eedRhDzXn
OQybV20i1y6ZsgQzDQSztM2OMVY0uP3apWznYNc2FdibsNu4gwYAGH15IFxCLeobah5yTZi9gywm
4qGNPc1ld/nT/uIfHAjd+vuyXTkCoZY0XRs56bJB+LlsR+5kkbsSdR5ZOO0ZajxslAJT4cjEWJY+
d1MQVBjNNfCcjp/vB0VLWRrYwP2K6zlLtSvUKpU3jmZ03QaQuygy9lomtJeQrB7DJqNTq2N/p6XY
0qJkWs2y63ZxZL4SByP3mFJpLevF2/cKxjKpiHKzTrbaCHDFjlV+CGXubgwn/kYhZl/1vvMkRJfC
AhHfLGXiyXdAzxTGNkhMc9f3unUMzPTaqJLiJRqaPbEnD13TEflAXuGVXoWfbTz7nozIHEWY319P
otspUmZPpUPDDHxLR4dXRjeN+9bCR/DDVr1LBtkO3aEFmsOpngAnKkBwZwVBr/pQOJuSY5SD6MQ7
n+8Al69cSxCkgosuMsnBrcA1781pgZPAsEGiguzBsK6aJtjSo8VNRaNFTCJcR3a9c9Cdbt2ETl0e
+nsVq3qlaeY7oPZmpfoMBlEGJVIHpTxWxI8VNtKtQi4uEk2tQ7dbG62Ij1HH6IMdyTE2HgnaLg8K
9yLk3+oeAIa1QxPnb1TRt6uhdpstQJWB5aS6oZUweXWSfPaXY0svE0kCowSvZWSwBo7AgN0w6vvc
Hj9XWvlegmGrs9zd0RN5ri3WpEACvVKWfEi1+FH6POch1d41eRW75O/qdngXLsKFwKYpGgexCUyK
TE8rCQFKU+740YsNx/chh3aJzwCIR/qCgA4ZAby3Wa+ZGlL1Jra4T6aPTKPBJP06eZri7PLXl8ai
YvxZX8ga4di6I5E/6hJR4/cN75e3uygPWFH0/5aqMjF7qEXe1OrFqvY5VMIOb3ScIpMMH4yMYJEs
cGbc/5wOVAk9rezImdktYFA8wXZ/IvRkNTe2vMPf728RFt2VYAkZnrjIUg7W0olOsGd36cGAbMMN
vFiFZvAAf+ekLXcUe6axmhrNdFxm50aRvbij9Za2VIFu70CcIhKQrJmVMvDHTIZJMZidBIbS1VBS
EOsWasjKBQFVia86S8AqNoBVpQq0L05Aess1txnA051jbs3ElBvfgIQZwK3/fiz/r/V7lgf6Qv5k
HQVh2/z3//jtgb239u2XLzY5G7DpltV6uvtourT9OWPuf/eb//bx/a/8y1YOetN/3so5/8//8f6W
F7/2cviN37S16hMtEl13TRLJGbTSe/ldW2t90gX6WMfAfuYKpLd/6+XIT9DcXGf5T4FRWTosv2lr
TfPT0sCRwhWWjTSXoPffX/lvNwEO2j+9O+r6n++PBvonW5ko0xwh+K6zXBs/nfu1n9tdZKc6zFYm
CYNdEgkHa+KLzmbio7WnCWahG10sop8wqjXZmZY9LpT5jhY20AGtnK7GJSDY72YIocrOnRPxDreF
hmGV7bF/Ugto2NQCsmYzQQDPoLOHL+p6qxgKMTXirmEM5BDTo0g28J3mDVbGYlMVkfuYdvrXAkPE
CkZCsq2Fdg1NIwG2WC6Cm1Zfxakhj0UIKgCvcb1259o8mA1Q3bioH8D5Yu3FDLJuMsSgLjiyY5v6
4VpJ4sYU9Tsws6D1LKG/pHq8r3JpI8ZkLLqa7fxbgbqoRZ/CVMf9oiWVtQ4a8pIUMok1XtZz3vlQ
OEcjN7O1HomAu/7ESK3Sy/c8L5+10W/v6jwgVc1icKP0IDt0rWXDt5L3sVM5T3iTI/QACB6mmRz2
sgDStPLZtZ+qojqThAa0caqeRJ7C0InoJSkkVHrVkeiVv0rIxDk4mrWFrICIh2m6pocv9knZ7jCJ
QtIQQw/WpptRBOjPsZawuanGJ2eanqZwfIyskkjtmQ6CbikW/cAESxDNdzIqR68aZL/KUdEQznTG
5rppC/FQhiFrnDXsnZzdoRoiWHUZyJpS8arp2T/OkigPPwe5hc0S/3q0mLfZl6wTAd4jGfzXxp1O
USm/ElWRbqzaucMv5JDn5LbnqWUbMk3M5/sheswL68VJ/XQPBWtAodf53pDpMD5G58OqYjb/A2kO
ytI4b62Ctjv3uUCrSYdLLx3sjc2Eg24FvnwfmNmxyoNXGkB3nGw1++MeMnMGhkpqjzj9rM1QUQLS
71jlZoI30TW+yCRhflQVb11ZlSvu9mRIU3eAmMDyH/ntCglwtqrhm68hS7z2ZeBu9JkMIG6SB7sO
853lC/C4MzjfIWnMuxpwBXfPOl33OOwRcplf21x+6wyWfmy042kY2DmYY9RdY0Ihb6Psqa4BAN42
7G6YZ6BfLBm9Syk2sQuaNzK9waXdlY2dXNsmMRquvcQeomQABjy4trWh2lZbFh6uPjcAd4SimrHn
5zELCHfQOMcHRm7o7sZNlA3PpkFyTZryYKGuESAwMkiJgvzYNGAe9GQwkUaohwbJYBWoZ7gVbDkt
8kPQwMIbGWNEQeqKcx7uTUTMDJPFFXPbYZW1g80tzG1OkOiWZgMXJ5qQYoMQSN+kjK3Jr3cCD0hK
cCQCBvLLiCwyVe5hNEj0Hhkpr2N9IlpkiiQ9OJpsJnmvqzYptU1j2+3OCNR0GqMxAMtL5KElvHIY
ANCIjg4HsilwtONnVJDpBpfDNtUFjC5fuwg9ujdQlBJLJ7mObQOqyKi/YpbUPDBAHzRHmpVd1fDE
Zm6aZtWcbEEzqwb3ss9F82C4kGdjs4k2gV4wtdeg+qHZ8i8OgP0DioLrGIfgOodsz2he5hvoloB3
BqyOBpmdvGS8jpzI/d7RCACommo3m5T/6w5y1tscOmzFyHkynRmYJyMrzDpXyENYZBfvm+mY60om
z2jCv4V4VVe66J/DrPg2gLGVefiOgPa6gxSxdov5BSbyPstib7b9TaxhlKiHLfGlx2CAXDdXVw0Q
zRXq9mzd1UW6VljxVlqBPnGwXmpZw+4K39wcRKCZ0RRKfbkaCW5kbt89WjYjWOJaELOgJkHbBWZb
qAc4L1+rQn9NDG1fOPiWbcbWG5HPPliMKt1OcF/2VGTvPaFYO9cxyOcctU3cWNgV1FAeZgIeD5I3
ALwWDv8hZ0DfzPpNr6D1D45xF08ErPaz358hBd41llVy3uCRzFKqL5KQ/BF0TOYk1ZrObbtWtGMy
8HMOmzjyJYwjzZr7WfSvOimEgDVoGYK2JFUAJu0sZqxsAw0ZlJMvQ0mSdjf1VzVagniCGQhg8s7k
Wu/L5D4Ys+c8ah6SLJu9IUrQ5iAacL266s7IO2HZF+Q5MuftvV7OpBHnzX2r8nY9MZm7mlPG2ASr
kI/kQnkejXtCZTGZ4foDm+WfO5XcBSnGsBKujz3ChTKQx6ybKn9w4k6efPiRu0pv7+2KXytj6Wxj
rXkhtvVFi8hkp1AP1mYsceyBajMIDOMPzONWGtNbCOaXVrK80tP+HuEJypEKH3lguGuAsoxRR5ic
hkHcY1eJJ61PMzSTBb3mxn43GmtfVXa+UTOyaEfQlLYzHCuOIMijxl3pjMvYoNLQ9MkAbAKRn/mM
9DPD+IvIYz1PaEyz4iu3SNal0mvmWK4jaRCThIsVP+JNo9PA7VCIiPbJET0h2+LD7Ox63aUGgWRB
DhKC6YIGS6ghjprtSn07Bfq0D2ktSCT9XhAMt9047uhs7auhey9G8xUyBshh477VpncYrajaRpA5
pg0KVu1qZdHxMgdbfM6Jtz/kfeneRAwx2BKz60/RFnSVtq3Q/aPTAi0zbJqu2UVxvI9rUm/sHlOP
D3uiCWoi0CWuf6jUm2IeH1QQ3bJLe2xqtc9UfzA7/0yQxQ2KmL0tG/ZDQUbo+pjcWYm4TevuOjDt
8soK4q/uAEUe7ggqzojDT0g4UpOGoBU5igq52fzUKeI4InvmXmAlF2eklVPL7lGVJhmtYgvxwgty
69w588ZK6j1Lw75Z8rnMBGmZmb9H03gE2r/uJWGkdXu1IPGI1PEYUHrkR9BVb495iEEZ/7lsrTu7
Mdnra54g7chMs0u65KdGkYcYNUMuAeQHc3GxL2AteJXp05jkdoYgzmrggXXwU8EIk6C29q32RH7M
tcG9M7OSPQ29Z5+p4JpVlayqfjn/QnUf9g4e3+h2UNmTSeR4xrUUN/OuBtsJQGS3RJnWOeCybOB/
l/Ssdm1q0yZAvgTZbtplIzkYk7rv9H4N8WBLY3/nL6IYmMwKinmrp/uQiJWyX/oechsl9CANnSm9
VpLYBH+2nQ0uSJ/gB2kdO6w+3kIoQ21CpWUNu6jod+Mg7mn+slk3faIQ6VM77o1m06J0aWaSVIMS
spq/zRkCy0ydCvAwQYecR0PaKnWaKxxvhBqFOfFiygcrTJx1nTovqWxR/oeWtQLR068xwu2Y9rCl
BpoTUQuVzPPQYX2x5dCt8ymugP7ZyBrHjzltbpK2OuQ5a3XZdNm6tlCZtPHFZ9LfqgrsUH8oWYFy
o7p2xvnEulOtnH7Ggka8jI3zhYKnQF6pA/fM6Hs7T1NWH8PRumPH6qERvaSV/y4LF2DJpL5N1WyB
AxsezDRByYFni4hLlnAOds9NR2PKUQSPLLEbMRq7dtaPAsI36Ip0i5v7s22lN6iMYfVnHVjQ6svQ
QCDIdO26NW21Eibkfnw9hoKnQ2GTRwW1XEiJGDn29eAzwoOiXFA2xOoWxIyXISqqMD4UPBdZPQ4g
vsZJv/Xz5rNfR7vYJPqgWSCrSdTPXpWFmwFgPq6sZwUAqltySlkRVW49kf+1yxP77FTRXSA+I/Lf
mkwlfEsnYoGt2spU4T3nK2ttsm1GSIBz4y1rhui/TsAF/Cw/lJH8hp99P+n+rU2gbD/eMb/e+VXj
ZcM3lQFIBh8fEkndAQNzHDJvm8rDcrFqp7uem10XMVUSrwsJNMsmmjq3ReHyxlgfirV5GCuvjyuw
zvfE2J9cH8lZtkpsYFTQHfUw33D+rjNaErH/rkIH8bQ8ZM3DhHqzJNpE4TPrO5IY+/QcKf3BmCBl
dAk9wHHFfQxlcHCCwLkxLTyWnc0uHMIs1SGeUi9EICl5doV0aY+Z2MD1g222XzAMfEab5bk0xBq2
dRqFdTAzGMBXUA8llTBUuKhcNwlLWtivGgWokWLPqa0Hn6hHibIns5m9liXYpq9hpdFv6y+YYjY9
2nYyImYvJDekCJkUBMWOFXZVE849JIe5A1EdABMjNNDrBnJBwQDS8bh1+2+Fqt8rlsx4Nk16vdFN
qA2EWJvEfFpa+sw7AvCghp5qbrP+s0v3RvX9RgB8IosUXWfg1ZwmwgjuDSfcJqm2J9LpduieR+Nx
wKCZDNmq5yXpjvFa4DwYUuuQtYSLOQWJBBOh8VlwcMzwvW4MLxjFi2WTTZxYu1lGLFTFMxm3h8JG
3F30B7w9ezc2mTa30Gl7j4Hg0ZIhJ0ZFyJ7iX6o5dtYB2OB1lCpz25kaeExuJP20440T5Cvl94Ii
JNKSW4aKEzFaYBgnNkmEMIm7mpfdDWTKynxLpuWuyytubYEXpcWxAA0GTPE2R/+Zu+KGbd9V3KNK
nrKdaKPjwP4K9ugNHnyLeaK5VyjkpxEEde7bIzhQlxMj4Z0oW68ex2dq/b01M0nijm7tBh/kCjfU
KelOuR6AhNX09zYCIynhpTuGJwWsbsJJVkGGPLwvfdfLUjHsrSiNDrlIwmtougTD6iAA6yziroRF
xtYEsdu6856ZAYcOHvem6LVrOsbXfYlhmLWzgYyKiYnbzGksGXhGwx2ySPSx2hztisB5lbpLnxng
pS5KKPedtjcEhQYwgpb6AweL219kIDFcmpABVaY2spk2XXjqG9KhoISGboJtgFBAmyCK0NmR5A6g
CvmDiZVVf4XRsAoIqFXSPOWh7Smj28ugobyzGMFXLBxRNJEBpZEUPPcROk1uRauiQLfO7HFJoR8q
cbHjmh7KED/UmOVCkGbwnaej7KpL5/TOKgZCGFvDVp8f6SZ8pRPEzepLCqFV1tG3En7H2FRHQjZO
cK9AuroHmsX5QRFq0DPOxLezgm+zi6tsV4bp3tXku1sGzs7KqjdEQLezGRzjMLrqNeMyohWvouZD
5FBV5wV/tAiMRQw0MIoc4L1Wshv63mRIEm+0ulqLIP8gyZT32PCpOjLg+5h0bjq4RQQwSOJcYrQx
Upk7O6cvM00WmtB2AVnuKnYARlrsG71hU58/xMJ+iVL81eMMTqI0U9cr3KI5lW3QvI0z970pAZhK
yll7amW2RBd0IVwHE6QqMQLU/dYuiUJ8PI6BQWbw6eq7i5ZiaPNLMUcoQ4PW/2wkZY9WUF3pBFde
Kx+hRReVJBcUghw5mw6KFqPVr+jpbAscjytdB0MEfzGNV7FF0A/lxrjtWrgOVTPSaVb4nbU6p07W
MSQ4TVGuLT0ms9vAZuvkpLNqnVVtpooJROwY2o/G9//pZu3uo7h6yz6a783YP5qzP9qxf3z5/0av
llbrX/VqH4o8ePu5U/v95390ajXdNj/ZJowBnchRKRku/96q5VvWJ1IITIt2LfWdqRt/9GqhXX1i
+CS+D9UUnywd1N+atZqhf6IiErRxDQdlnqHr/5Vu7fdZ5Y8R5+Hrf/67ZTvSNi3dhILg8MRJavu1
VyvSIldVOFmPZa2Jfc7ImJwNtRbOSYsMEkT4FzzBHSnMTcTAvSs/x4VaK5bwG701nFuB9racNoZF
QLzvqHshu/nsSPJIB5xRN+0YBbufDu8/mDo6v0xWeMbKpMmN7MPm+EjmzL8+Y5MdtFFVAZwj5VeH
FtbVaiiESVrXQPRvX7d7nVxP1soiOP31I+v/6KF1E4GGoBWiXLl8/6fGdt7hKprisH9Edpzssymt
L3mLTDGesEM44yhOTE5e2si4S9hgbuLYx8hEd+mmbti2TZX0PdK88RMlXLhGlX2Dk67OQ/ovhk/6
Mnb95U11dJtzy0bMaYK//zs15TzIDAh+8TQZGYi12gmv7MIv9lU421dFC+RJL8RuTPCEBM3eKbnT
tDD7j0M6tmtrDobNXx84g3P5T0/IpYMED4T/DN625fs/HTgOWmpNiTnh9ysUoeSGcaLveYgxB+8o
z7DyphyWEI7bSpTF1ajFxrKzB/TS9PlqNozgFFJ4NJX9BdXR9AyIulg1MCJB7ImNxp6ZGCgT6R5Z
Uv/1g+kijuUaQetq0bf/04xba3symRJ9fJJVA/yVucZq1nH6YZVAsIGw1M/78IEu26nuyLWYYnPv
9MZ0coHREiVfe399LK2/O5auECZXrW0o11Wodn89lmGv+zNiyO6pqDr32BcCalyKGCNL6y99aZBu
6/uIvmx325htzv4cl9dYm4S/uEZ27siKsCIHEYqKy6cM3NIqtJAdlrrzrEkRnJ2QiXMBRnNVaE2z
A8Ue3Gk++bFZWvSbOKGwxkBr3wSK/ClpaQSI2ORBJUowmq7cnmxNJzpMWfOZuaHcqCR+qIg8v2l0
8+SOdfyc9fNNG+Gnqd12V82Dvm6tZr4JCvsWR3L9OtXJ4OlNFpxgzV/ImtqmpVuDfmba8NeH0vxV
yMFSwqFk+VNApSUqBvWn69nxe8No1Nw/ER3RviT5BoNRxgQ9HIiBgGCQ6fJLBIp118yJu8mpKTaN
K3xq3ihdN+U8Xoe+JH4yQS6jo4/flgoCX0roPYzWS+/XJsYWc37Rne4NB09yixQyXdsTLqTOL+9L
swgZL2S05irdOtGPPf/1C/y79coVumXS8OQ8YRr951PXIZ40hcgqnlAezl6CvueKUUl31sJp3Eyp
31yR3oMJTsaHv35g3VhW4V+WINewDMshVlEwbESx9utZOjCAJndrdp/AhR9VlTwlSexeScC7Xq0R
AGHlp1nLTp0OJREhASmhtk1hLNmkaiDnT6WZk05bswWTg7nVS3O+aZi7eZTnJMOH2EZwFA9rrNRg
wiEYeI3ONrWaJA3LYapvh2hkK2BgHxdg826wujLtllGxacDwswljSs1kCAQ0OZKaX75NxtSehll/
4eZ8ZQ4Zmb+6VvBwzrvFXub6Tv4v9s4ruXJs265dUQdwA2bDfQrHO3qbPwgyDTa8t31SK9QxDTCf
6iYP65GqF/pSqD4YlZVZCRycDWDtteYcs0MADkWYJlaXxPTvoxvTitel65NqUsqVLHJeOlm6rBHE
kCBHeHkSumviV8Ge89xog2o/DcqS9CUqQYLKdoaKdEmSzdCZmMtA1HmSLKt1nDn7JAR5I4qcDCMV
iiqBeUmMqs2V3Z1StGRrqvplUYrJCyoj2cTo9Gj5dNhuJ25UVtuNZLi3CtUcPDmBRp5M22YLHZ4O
kwAE7KRld4orevFu9Gwkdn+lOJTlwRDe26Wy9Zu57ZuU7S40NcINxpx0rZQRR+OENrpRfihpzLY2
nW5BsFWbIUrZhWcOvP1AvaVUPvH+6Z9Jl3sOCRrZYGIiUWJCee2r0z5JovamYYPvtHpxQd7P0CkG
pu6k3nZW86IN3GGlDnBfRxOdSFyS7lhvv1ig81Py/frkhUTApqXrOg9R46yKaLpQES5t3gf6Kd3N
lMjmWHT2tRg0H+sfiQ+xXyRLpOT5y2hKrM8SVW9oop9hxCF2tVDNPfW89/lpGR/vWJ17VtUt7hmG
/OdvbreI4IbSgnxI3SHj24mfqNvuwz7Kd7GSvyQ96cLKEFy2tensja53sM86N25jqhsbCs0xHJr2
SFBTtWyLylm2TFZkYqD1y5lb11nWbtsiYYo+z6iVtiTR1E3WsQUpqjGu0UTQsZFqyOwlZbiSDuBz
cD0Eiv/clLqJhEbddE2s3CrOcNAqgq8rk4X8+TV4r5yZH8p8M7xngYfxykVE/f7J0WWY6WmfxQ8N
KvfQGw0ep8IO7Vsp6n1pVtXl58ejYP6wFKgpkQqr+GMMWyC0+LM4aTEu00MV0cPU6D8hKit7XSxH
JX4Kol7clDVzT5FbbHOzfrzNXOu512mefn4SYn4enq1Hx+TwqCZoiqtvFdQfFRIWgXmt9RFfvJ8d
4zq5dmt52VhNtMN00O79rB+unCl6nUyjummIBkbX6YUzlkQYnacPar7323Rn9SNJAalJdzfH6Zep
Wr2tfSGJ+KixM/CEO5SjchXZWruKrBDlUQaWCBljIVsaof0s7o7Hne/GHlbt/JFuJsJ9ZL9cEd8l
adoottlUw+o33NXkDs3cLI8PqaZ3P8cBa4utJM+4GfdTKILfr7P/23vL//dQfLPC5xO1EHiM9LXl
xfHnNlSb/6ff21AcXuwVLVXVubuodwwW328Yn8nuVJiCWQEWfns2cv21CTXVf6FfcwWzBGp2FwPY
X3tQAdxPWPOdSk3v6prj/JMtKG6zd2vfRiPEOVCnGDzQVUdT5zLtj7U/FqYMjDYQnl43jTfEVrfU
m2rRgAJCpFgeQj3Ot1GORo4nFfyh3F/l7iMukJQJmV+viHuaFkJ2K1FNCm5MWo6xgb7Grx6llpLP
F0PXIpoDrW6dlHSrfQTE1XrwVXOZ56T4KqQdL1w9eW3t+rqPm+VEB2UxaTSZ0Sd5tT88V3qxKQv1
R1CUpDxK/4JyoeqbtSxxNDhm+CtTq4PVTlsnbvKVRmuShttw7ITzqvng0lFs7fzevy4SAjxlX+Lk
6kFYhfU9EnQmcR0hjEo2LEwyzkSLiDLxr+w2vfA7GoNtrl9aYnx27fCCntTObjPmDOY2zbrTkFl7
6qzssplnPyY9Sz3r3vz6z20dc9syv/Kz1ZAZ4KUnOKxpSM88zOpykSs3LtQepFP9EkFSjKyAVneX
EvBTZMxq/ZGwwqKGPJTbP7TB9SkRNJW3AHQ6vxGvAdRVT/VVd8u76bXtmck4CAE9t4LDEJj5TRCb
0jN+gUtY52p1547qqzRo/lVNvyOD5doYsJ5rLW1HLSUaxxILjBG84GRuoHxkONHUwY+kHWqaoOhC
1JlpB9xnIdLxXtT9MYnwyAf9AgPDE+qORZjKi65CdOoEBCoL+cu21dcgwLmu0KqtcqhP5R3zIOCv
Wn9XD9aDmpKgVUyIbhS7C1ZBkCwinQ/KpGpa921zjLXpB4K2SzLGthVhU+EEsUoPVuwpuIB4yD36
Oy8VJLkfbpuDCKaiW9r2nTUYP5R8UBet2pdrwBOPoaheRlfh8tjFVRsUYsnOjJx2hTWf6lN/ylDm
elPpiBs0f/C02wb1P9A1vJPt0W90xqo49IMQx3HQ2/cZKEbsh0zwBiIkc8xIPLmJkDTZdRS6yjS8
qErEmx0GZUh3FtJhtOjXKqxaqgoA3mucYg8U8MpW0hpa+r5cV2IX9MSP+mRijmMPF764aQcAboxk
4qDJl0UGs7ydug1CFcRIar+ZYCh7QdcwyRT35VCnC7OoHoxZ0dB1EhTI96wYr22934ZueW9EI63R
gcFPHciF2poP5DHdqeiyFynSkbJ3j/O4OpHdg27kKyABYKuqu75gXxrS9P9u9jUWfmbK62k4hpow
PN0PS0/o1qljAud0s2agfHD1ZkkOkeYRdIZpB1yC8NMAHVL3aCp8TSqIBKGXt7VW+h4QzlMDBYNQ
vPaYDeU+1urXrCjQyrXs6Rg9mfNpR07yolXdla/S/CWV8bn2jc1AyE0pLxIVEiItVdSD8XcwLNaq
LaOa+K7mG5vaPZdnOZnhC8IVj/G4HAp/gWp+VLeBk+7bhjd4EKBJzFztteoQMjs0lAeGyDDQ7vF8
YnUlGy7oys3YRi85Y13sGeb3LJHEdZPpjsx3HnDYFvfd5F4Cjn7C4qmv6jgm6rjTD1pf75op1Bai
K5dWMz4FvZksMHQeybvyLNpTi2FIXiItRMQVyUdZD4OXzGAht2qf41zdhzpahQo1SNpdYXlZm0rZ
bTtFY4pl07NWFJ4j43QcyQSXUxlygcJgFSqEy4tenBQRyEsN3dk2spl9UN7jQssPjdtaSzdBscb0
l/s4IZ7dQqo17PrJIkQAGYxyCrkd6K5pdLgxU3ay/9UQiLBwe0F4oVXeNtMwLoXvLxMj3GE2wQKs
nNLGDtfNMOzSLroaqlZZVM4ANKO39IsqpUeIasao6n1W5deM3neUmu0y73MHrfqvsRm2bpnZBEaN
UBuVaRF2zrdaNZ/jIHjlvXP07RA9G4ZJYpPvahKhuJgjr5raZygZGuzi4E2tDDVtSbYnbUiNlUUM
8nIxCZJ4AGcS3wyvzyzJ0oriLDoifVhzLKvqnJ1sUQCUljoXmy6K14Jkr1x91CpjoyjBRYOD0Eg1
9CM4TrXarndgPhaIVa+sKAJQWvqtJ1X/poEN5BHuNEbDnaaR7dCEmrEYcFstsyh5Cs0+gbjHrCEe
ITPpk7+mIQIypQT9w5PLE0axzk1nWvgMgHBcxWhywhwQFKz0rQnnTMTwJRRU9YhWlwVjegbU9I0U
IxabuEVZGbbhuiTTxCvwNOhklFCnkmBX9f0Fmi82MEZKqqLqbEncSSGvEKDsWAR31VkzO7WTSyVh
9jJRnTB6Gw9sRhOvU/UFVu5ThRQPN1y5b42YyQ2R40hzyJK79p3wKnT7aA956ll1rcdIWuESlliw
KQO08oX7i1fBhZrXDEDyOz+dkG5lMmHuqzV0IDrMTe5LMLPH2LxeGm0VPeSJf2iV9sr0iaWKnGsY
vyt3ajdhiKhFa6OnoOxJXguQcYYt5LvErzwSrnsCQxOKFi9gJ0ueXAQzx/jOvFtbhnSbAgXDZm+2
N5NqAUhtpkPmKGBLhksX41rJU2tV1YiGkzj3HFyLnhu6NcMdJku67X+PbMVcwrzJ6Si95K02Z0gP
wTaSv8wgeCrQCzBUfQgUtn+O0WHzS1eAl4BrKGR9YnT2crd+dmHdsUuw591Af5O0+v+v2f+PFP76
XEr/5zX7f69eXsOX/3b70v74n//jz7L97f/7XbabDIj4x3UEG0Ntluj/77LdEP+CPgxEGw+a/lux
/xezQf8XLT8qeVdjbjR71P4q2zULnIOtsuTBQGi0kP8Rs2HeNPyxY7V122AnATHCnvt76ofm6ZQQ
LyZAk3C3mN8sNOaHLo+sw6g1dLOYsW5hmKJ9MRk5dDKUyP1zxtO1DmO50qddNCk/gn6Wt5LnRpaP
fsBKDgwprK/GAAMV3an1NLniRdUnGlhsjzcYEuVRJZjNpWnKHT1mXhvF6gmLrwpJr3uNgWSv40Eb
Vi1HW6HLh6dj9ld/fFNXvzflf/r/zmZmvz+5aQkGQOxVDCCs7/creTUleZkBZBNE8XkjCjgi/JTi
aiTTbs0LKFi7WaLtsjA+oo8FaxpRmtsaYjIZDtWarM2sVpMdmS7RRk4BZPC+q45GTbp7Sa/rKrTg
T6Ar/2J89b639HbamPTgdZAMZFm6OGusJDEd6jgMciS+48nAtrzPwnRHrNO4NGJfQzYAzWxKKCY/
v15n2zsWCs1nm3HlPOq0Lf1se9dESu4DlsuRZ/Ji7Jn2aLGDgMA22lPUbxvCDj4/4PsO0vxB56Gm
qjJdZeyqnh8w1lC42JKgzLKgb9YpS728RineesBIsy8uqvbx05noNjQqeOYxFvvX94sB9wABZZGT
LUJE5ns1HXOURCPpVhAARZxbV3rmdgh3cvVeQG1QM7JKm87C9Ks/tZGmXsZpta0V3CxeEeOnYzP7
xXr9+L3P4w0eH3TpTfqdZ2eIi9Un/IedQVMU0Y74BOtgpUiXkGNQdOOWJEnvIved6KvG2tw4+3dP
a/4eqMzA3zFV1tjd0yZ4t6/vZhu4C8tl4VCli+ER0ld2RyJZemeLcCGNVlxpznNQKOIW69Kjz7Da
M7E8LBqRJzflqPdQQcp4/fbLtlOTG8PW7oJ68fly+ZuvkL4DHcB5nmYZhnV2Y4C/cWWLWh08AV1t
t0zzI3fGT7eyO/qjCO200VVx3K8U4o9CtK3XraKSc1lr8UHLened5r520/wszJyowMZZf35++ofr
KOZOsE6HZs5AYFG/v46x0Abd1KAJ0yU5YGxi98VIDC2XpMKH349CDj0lxUcCY0b9mYddcOcjC84U
wsqtXqsvcNXWF7mI8ImX6I9st4k9LWupjnsDY2IRAyGuTGMPtGrV9em61Mbxu12WCRqp2F6LWB29
OmjLQw3W5vNPdzasZpWwRGg/2SwSMr55m7z/dNiFC9caBaVbbd6Zw22vBPWPeN7uFGBNwRoGbMd+
Ur4SbBt/owX/kJU+sYBj/cW07M2t/G69zkZNjIz0nF3Gq+fPDb1gax1qVKLxwHvDdfeEoLr7qFfv
eGzKhdHiaTVz5WgpJi59F8NUDUNRJ15sIofURw2/8WODTGDX3owYTZ4wFMFLTLoLgfRfWBMBkyPa
N5nVYC/hN18NPrI4yul0JVRA00a5Rf4wgJOLRga0uLcrLQ52idC/uOhvH+X8o/L60jRj7uzRHXx/
0UfgPzrkTDbrttksYW3oO+FiJreCiexRnw5/3f9s3FIQbzWuc4YlXm9rHXZqYAfO0PjU4NLeVTAa
hLMjz9pntufvRkjMNyaxRF+cr/V+6P22SCxetfh35oKD+uX9+YY+e2peGimgyuk6Z0yy1+LuRoOb
4jGR9i+6Lg7Q2toRho/mzi1i/9DRc9uQaT1tVHJt4fI+523nrnH0Dwsj1F4qI5S3mm+Wa7oP6zCU
9paoMFjUk0X2lTZLfBNRnOqc+j0Rln9pB9VlQQrzAeuofaijoZj1l/IxN1QAxx3f4GDTP2tiZzpE
MNZXThYgratkRZcw6+8CgfQ8EE5xtEbXJyG4RvopZbSLwnFaZMxc1loqq43UrYeOIeOxrbvvqU17
hV2aed24zo8CF9ytdAjfJpp5l/HRbx28UvjyboPMsXaqEX5x5bUPZZ6pzoWkSfQHMqEPb+86M3NT
DUmadrJZ2oveQajfQoqWPO261w7ePkPYPj0EnZYtqIooikbjksj5FQj6n0mqmDe5YhhfDInOnxrM
SUxN5amtMSrjxNyzpwZRQ606CE2C3ALANOQcvDVUIIRAChYE8EJF1zJ0uqOJM2E8YaWu0n76ifCc
qUnbvX7+EDt7xc5nQz1FycGonQt1fjaFGzVSb/NwkaKjWI+Z7XHJVI+8g2hSd2OsfG876z+Sif5z
p+1cOP1xE1P6o37irUB73lURRZ3dFKYTJhLKIUZQsp2u/akbVsCvJLu8wLg3lO4l7/VoC5Cl22FX
PLjzH/j8c5/Nzrgf51N4mw+gyGZvfnYKVhqwUv2COdKLJoNTPBbqXW9jItQatzsORbbSLGkuOzu4
s/Vui4gHK9Pn53C2QDkFQzi2YIpgMpUgcOj9o6E27aqPxgJHktL/8GkwYk5rfyQ6t/nnBzp7Dc8H
gveBimkWMglDnNWxcgw1PCfoDQI7QvwZP0C9nA0KICKhWgOYoqypvxudf/H5cf/mA1oWAkLT4Ojz
wOX9B+zVflR5lsH19IGfv31CrJLIhefP+sWh/uYzvhnE+UrnMnoWJf45ikl8MnprbAeLAsTrIicl
/Mok8ncXBo9q2j0JCEGnEoTblrzhzKOydC5yHfMrdI/xW6szXjBk8ir1It31mgHBCeWqe7SKsDqJ
GhOm8AN7W+Z9u4Lq4x7JCdi4VegiPwqN6zhp4k0tcFsIdR04pMX2lIAjMu1FXm2brHSAa/XGPiwD
BONpvCroXduNSXtQDV169sYwR0jE3yr67kUOcituCvIl4qFlJNpeYScdyTCN22tGM7MLbYJahkhl
5Qdl8lRbmJ4dacLocuLvxCurFyZSngulSKYvvtGzPQMrSdCQnkWfqiAz0zpbSVnTOUVUhwA7Jpjk
ak1CXoXbo3MeiDGMVtjO4398kwhWLAWu4DtlxH32vYYIHIZMUsQgar+32/6+S9t7lX//fP18XD6C
tsJczWmapTnnH4xQTAHciwlNM4fCGJq4CywS2zMnmOiDrkTQLZQaKjYugC8+4IcnMJfUQTdgqwY3
J7fK+4VLioPtdLGD6FvBBeIqtEDDyb8Atj4sQldX931reWPjfPUAnNV/75/B6DRMAy6P4+psWc+O
O40WpiTIhwsIGmIh7SLwrKRImIgV6cFqgFplttstwIVFwGTK3Asr8jOaoSBSNyTVdJD1F9u9M5Xq
/Exme88LG+0EC8w+r5U64FM+FuJgQfMQozqu4LJyKthnxEtMlnMzRqG6S9QyOUmZIYK3zW45BWUH
LSAnQ8AHqB5M/iEEsTSi8dgTB8FETQ+77eeLRZ+LzLNrZ3MjzElwaELZqb//zlIdZUOpGAFwLys+
tCn+4MDph58KfpvRUC+gI5OK1eBxk7FaYzNICW03ZjdS5H9fSQkGoHJ9fZn57cHu8nwBJDGfeYDs
0hRL306MfSjoW/6o5Z4StQ2+qEI+3sdcZtW0NKTaaJHPOyppmhSti2LKK6vxXpu6XVhj5UG0cc//
li4i8cVz4+ObwDJ53WtwP1xKnjdp6B+Dci3qQcXLkRnSNLzdxQ538n/lLkZ+pFtvvQKkKOffS1Pk
xE2YbbAgckt6Y9A+jiD5oMJU2akOVihk6LUDvyTsA/7g54vibz4iTQPBVeXzfSz0QRY4gaHRVuMt
s58fVKka7r/+iB+/OdacYF+h0QmzPwiSCdwJa1zKCpCcwNg31ZZYNIiM/lVqiOwQyebHP/1YaIvY
b82dWapp52ypm1IJq6hxXdKWyGtQCrVfCLOnvfDlI3gud97fVDyAHbTKMxvm45EaOx3DPHKISTCy
jEjk7nc5SALUJZZ+sf78c/3N0Zy5m2jNEml6bmf1X9rn5ejXA/QBc+yvWiAANS02OZRAERzk0p8f
Tf/4tKUHpCHbo97lyfamovrjBmCLGIZCYjGLVMaTA87V1AezaBUk3lWZqK7JAtbWfgawqyfA5gL9
6yugxwsL9cex1nO6BnZ2iQWVl61dfO9646g26RZrozwZRbYckjFd61lt3eSNVX/xivr4cuSM6eVD
hqJMRR37/nHnj7hC0f5yrZqkXKkKEnYilrtl0iOGVmWYLtUAGGtsGDeJZX9Zqv/dtcNqwk6FbiVA
qrM3lYGwUJM+D6sugsdrj+r3t6ItsxBQQKrdFErgr9VKv1VjddqRcMkdL0jTZTp9hZ/D+eK7/LBy
6Alrmo1+HbHqx6ZbnEbu2FuknBmMFLkY4RKaPa0P+2BLHO+fL5wP1QGbE4GskO4na9Q8N24oU1x1
gqN5TTVd0UxoeOU8FGkAt+oW/IWJhcX56oKfjwkMGisAAl3493NJRG3w/vtui6hTLIAu6AtM8Zz3
5BTzqaOjm4/9KlUZw0YTHRinTeV3HaxtDcN1IR33qWyq4ljCzT2E2d1oMQshr+saha7b+uG6GKR1
SgEkeRMKj6/a2e/FkBQPnDRzJR7Bb0v1fJMztEbtWAGiiFYWuLZFD2aRcblh5OrCbUq5tIbCXhdR
a1LxkI5k3MZaFX3RifvwEuAkXN0xHEpVAa/q7GmpRrCM8t6gpPdTeYr84dohQIOhpRN9UYOcT7Hm
z8vB4HizCLFVnBfGPnv6PCpz35taQqVavNR0UwNrM+nMYKbUhMfGQ+emifufnawlzDbhQGHs5MGt
m1PdwJNzsthf6FMzeCItm61UZXZVaLDn+KKueLTY8JVbmgFI7ePOHb9pSLjXYJ9AXRGOacU6eZyF
r+4rWlRCZvhmmzi7lRPNKuJwiQ6NWn31+f2gfSi9WJZMLDAxuYwvSM54vzbHZqpIzejntYnKiFoe
0F7aLQf2vpdWoO2GItXwqmaAGjUakmxwJTxm44K0AiLuxvCqaNwvjDb6W6387tXFSc3bBpfpzewS
Orth6qDvYcLwgIQX0+yyAtiwY31zWgGVwZkVBNl0Qfs7WPehRdpPILVjsaaGba8g3F4Lw700A+jx
xIkxEg9lTiSL/YTSLb5IbIVQGP8RzguZS0Pe32JbgNIVGdklnTTdQz32Go+jfk03RerUjaEZddu0
htKkYA0uMEs8hX2gv7Jq+22KSoPC9FaUbnsDsvelmXo4uz7ibMwjC0xgEchP4imqWY+H1zy7KIlD
XeCfFR4v52IZdm5xiUbqR1Zq6iFBBgeLxUXI54uVOXtKnDQ3NmHH9rcusntbAYfRpDsSknCMMN+i
Z18/EyCRXKhxqCOq8U+FbE6ptOGeRmpM49PtlllBZ1nnFtL90qOF4hyNoov2jaNeWkpR/Vj2ZX+Y
XGvau1XiHtJCbsTskFVMLCO98tRqWnjdkah2PQ3BLzs5dlGOfj9223U88w8sx4pJgYUBiChiWJPt
oi9MI3J2qlk89ikhZOkAxQjyV7B3OtIGUWuCHDOq6ogg5V4mtNYV3vJbJU/MZT3G472sUbeMrX5N
ntbPcqjM20If+71eIFoQBtgC+FbBXpqKuY/c2PZ8QwPwQ7fiCr1Y6E1Z/gOARL7LyxqKPA0oItjz
4wxa0u1KeORRC8wnObqnsYfum5A4nCTKXZo9gQBKIbDYxglD3BVAMnMddxFkIsP3j7AGLibNgLuK
Dz4OdGeBckzdNGPgnCInvouqfNy2sfOzbSJrJ2aDeUwTY2DC57VZ1B+jwFrpk2Fe9q0AbmW35bdg
XELLHQ8dCZSKTOoFNjZjA+PRAlPBXkhFP7fTDZC3OZ0vesPIzVJpfFfKUN6RaMxKHcL8UJQgvMep
6C6NEBxkELYLSMfTgcAlZ5G1jnZp2Lg83HFY234VHapkXHYkfx6cNi4fsupelrx3ojK0Tk41krMX
tNW2TDCXOIQ+ee6UkHyZ1N9M4g8v3dj6ZZkyv25qkBLk+NbzOK/I1F92GronJ54ehXWw284/Zo1W
n6Q23No5iNG6ze0dLATw6fZ4OzlKvQL9TxSb7p/80YnJz66+KdJN9mmBPZ2UESM8MGzorrQumP07
ieOVkJi8iVCFLZbW+EpF5LOsiaH+p5WJ6zBloLPMyHSePJy9fYBq10PU2q7na8Yu0KjXS/xZuGlQ
wHEaX72CPrayOd68L7DZdakM5+dK6Y+i1u+nAngQRW0NE2ZwW5UuF7CZzrCqLbFeNsA7t1xkvPwv
hgZufBmzHs3woTMziHpK9vL5u+HD1ojToUZFIAK9lNHn2ek4Nkm/6CqJgTRrInASUmjUOoGcBtib
RKp8Z8fq0+eHPC/PeNjScNR0nkBz8+h8wAk4LKls31S8okhh0vvC9SK9M/aUHmKDf6otiGCewuH+
88Oel6AclqqQsT1TxznGZD6tPy585ECzMhsOO5F0SyIkD/y5Hnfomt+Qavj5wbR52fz5duNorqq7
DJipNhh3nh3NT0K9rdHlQV1qCfbReKqE2hR5qEnHZeaogAmGRtvkDlWwbtCaVDSiRT4/ifPvdj4H
LE8uIgAELB+8o6KK8X8a6X+89oGDyJVBKpSAz7fUBJVAF1dfta8/zAjeDsritjASsJ7eULl/XOYw
yhvC0CkpO4Xmqh9hQs2jfuXkHUzFUV9IEzNtYBg0X4P0NQuLfVbnye3nn/x8jmXMZ8Fol6VLw+nj
vpiwt6AwnZaPjnUPqewcXsvOBMVNxdi8ijepq1QXfd6lxyRzMjzdfXiSPjJG3vi3fda366lFjZg7
UIP/C+fG10EoJAuRhvDZEycMQ98ZZyHu2569Kpz2yurjVVm1d+QanlQ3Lg9CS3/UeB/uQxJB6mo3
MU+ShaI8KpEG8UFR+uvPz+p8uzpfsN8OY9YLs5Wz9aoolRYpZeV7tBkk4WHoDCZTHe/j0oAkb5MP
EA7EEzjWJSnuxhfP4PP6dD44NTndGTF31877CnFUtGGek2XW9oye85TdWZC74osLLyDffrgr9dkj
y0dlu4E4aj6RPxZnXaGbJzmbA8Fc9URU7HPbvbHs+EWPd74KHS7G3JmAwDq5RvYT7MYI519/pj/2
vZHZi1u3F+wtrbU9Tktd+k8G6OZtDQal6v3ghHsaaE1nXBA8UsnpVwBvYe7Bl2uXKL5NyN5zCQ5e
XRcy7xGQZvYuAHwHBzPvd9AN711F/8kWmvIVvhkWXi3fkqUSgfPYtJMo4GwK4OG+wpiDm36VwF3E
ieyf8Dx6XY57wtYxgKU/I52QRoP4ChBk7neSLaKNNmnLRsAlkVl28pv+l5IV3b60xROCX8gxLWm+
1vjcqFNwrGS3gUA4C1nTpWFhzEkILc/pRx4twvrypN536KAOjfSfqxxhkSx1YO2pddGaMMnTp0IV
cJeLJwLV3V0VCeQUSqhsGNRe8LRcJXVZrArHKj0zuQGj68PliuKFGvrbSXO2XTkl666lJdMQf+wZ
KOe2xeCsGtbQhXCjjRrZuwY75BotFkR4VOGDKu7C0FIXWxfG6kIo2nVYjHdZ665RKR+1wc5JahLG
hkDLV6sMburK+GFNTu6Vbn2h18X9EJH/Eo7uVk8vzBBbjsqMcepsQOYk6+ZYjxf1QAtxIoBj4XfE
IzQRvBhrIlOzdR0qldlzL1cprDEv6Y2deZL9gzTRQ0t2sqj+kLqXGbWxVeCqgepPOGkTeqkRbyYA
MZ4UEjdDWW0HlX6elIAFAy0IccX4t0lBtetLgGNdiPDAEOPSnDkOALSIYsH2nOpJRXqCOXhQmqJN
06YvTRo9zZ34dQYfMQkDTFG6fZ9qPfaDaFDcYymDX2wsMqLUc2g9Y7gAYp6vjKB8dnP/UYgMd7xG
pC4UI2+sLHmB4akp+2edhIZjLadlpcG8naANISW4th2osFO3pZAABEwyn+YXIEX9X7Uxi7oiuZxK
FmSJG2LZuVBuLJNNBdEyKz0rBcGI+CDUvPXMrpvAD1TDNswwWJtTvyh6rM1FRvp7WG9sRBJLxO2P
hBU7RM52J72zk7XMkj2KM9NTjOgiHbXtlCMSN40BFb5ZJJ5rDHvdbAtSf8rb0VI3c6PAA3heD0YO
+pwPym14hyqcfRIKkVy9VeLuusrjS6uniM+5bUMYcgtfKv7KECdh6is+TMhFXvpqRm7u2IAENpGE
oGIn/str2gKBfXFfBKhFKi1Zm6a8R53DXC4clMWr6HX8Lhk5YXqYmRixyUeI1AaDmfJTt+N7shCm
K3hkK6eK5c2YDVd2Uf/0M6u/TQLxrec5lrBzfQqyft01/Q+FNOGNGemcPEk1YWTCs+4aBiVlDzRx
KIG32wkMpZyqu0UlII2lVjQ/ozKxkSrJYQmOeFy2oJvKWvesPIKYNi7ACbWburKUjYX1gmhbmV7V
csQDr7g/danqJM361TUUlqdyLL5jLA22xClC0+q09CRCwnPUHNd7rG4TReDI6uLtMGONGPHitLbB
fSKucTwzbtW91l5azA8XI9nWu74Pei/iioqJv070MUg7gFy7rotUoDTKU1XApx8Kw9/Fcqq9lJQ4
uvlACHAo6LWIl53F+KTLb7UGwlsLZnSKMmOhdSAWac3qnjlivUJeHK5V/5DzWFlXNjvMvMXMUw13
dd1uAj0CPIC8YKDbwHuY8OROfexwnyzroTWPkxWbxyZpeh4UbrcfU7F17bp5Jan6Ik+SLdgEMiG0
9Chrx38weWwt08h5NFOc95Rmqk+yjNR7f5mPlr2Px/IuTKrMAwTYLcPKaElpstTneMImRHIMqiWy
MY5GgMui1txDJ6ElalLtdgEN+wU8toovGeNM0sxltdOThSURUpn1WO6N+UcpinJvJ264HlQAoKWw
i5uqYBduhAEZdPwIKpKex4DomSF2Idb6cUi5pP9K/Na/9HWXloMMDm+/StEEXE40thBNkjlkSaW4
5inbn9IuoKnMr4SpQhqVyqSsK90+OIbhbMOwHrjjiuAxTXhiCiI6to6ND8nN8o6AATU8kYoTPILd
W09ZUNxOzDNuA0SYetr9IBy0ALql90eQRFyK+Udv4Q+EER22XmANKQ4Pka///TuBDIbff+btv/3+
g8kUTRtmDA9//Le3v+ft129/t/L2NzZNdTHmmITO/pq3P3z234gzwoSTJvuMPIV8EvmOIqM5vP1w
M1ykWpdrBTy2+ee/f+vt3zI7u2qnqNhGhDKx1+vTiHZSg9uwJg2dBoHuFssx18Xx7cfv38fr8Qvc
g08qB7/R//W7WgIhswrUchOThR2rRfZdqjzG4tBsrvO4i/8XY+e1HCkSresnIgJvblXeV8m2dEOo
p3vwJiGxT78/qJ5RT+8dJ85NRUFaKAky1/rNnrdFvta03HvTsJuPNTP/S4mDifkH6C4D64PpsS3W
buDpb4YY9tnUhx/WuDtVvnlzvEkBAhWCNYZ13VutlIe5D7fVUDcfav82eCWyF/WH646m/9xpnbVP
Bf+w/mg4e6dP829Ozf82bmmvYuDtYkrMmubzYWToqwEH7O18aAjlZuSBebOr3r6JAADF1Bp0SLTF
Po7NOv5o32BWgrz2T5kQ/WM8uuKE/OdjJ4zwSSXb8ZT0EQnA2It2MKXCJyAt6N9jDF2pGZKSaMmi
2xan3nauHFuldUraBmgbTedOwIgi3Z22BuuT9pYbjfqi/+3EffEzcOwOJEyVP9mZmuNa7wR7bUKL
lo2NzqNdlR9jm21dLSh/DlnwQoAne7Mx6wLwKhHEiFhytajPrFLEHl6tKPw+dxuinukF1vBpiWxE
0ttJrlGvF7s+1t1N4ZjJY+Tgk90ZRf7D1vdz9zGGX1AiR+vJamtvLfRW4nfjamfe/0Sg+1R9N716
P/fPI/ZWg5J5g9Tr8y5vq1PlqcOBVV+4DqNCYpUb3a/Qc7sFTizl9xEi6KIaUu3qs0zZaomSozpZ
8QcDL3IBTrl+bvIaA9wKS4GStSIat/lL3OALFHloFoexmr/4jqItc1mrm7lU6dUYtcgoWLtT5Qze
wMY0fILR06GTmype37iWz217rTYP6Lm0DwjTZy+dwdvej4b3uVBCn7kGWrafWxJoaZ9m49Cpn/lU
5b4MAxLzc+2xabat48W3uSckg14zW2nPc5nAVBxuOZyOuV3cpZPXgeLfLyBytHpZx0O4vU9C4OoW
9gak0GmkNKqrTcBW7tcFVG66a1JPW8yV7Zgonuob4DynykYS9acyrn4Udm6CzzUanLBilr6hDPLj
LOI0f5BByY5gMAXk3Ap+yVcd7HCcZDlXv59ViltclfVhbvLVw1yDJWd2dGOdAe7FSqGsuyT5/K3D
+9e54W+9igzQHWRaFjvTVMzeY9T/1d1U1Pb2aoxrczeXfl3HfPhb48gIKlxc+f2mVl+lXxOdC+aP
r2vJ08ZeOETNp+Uzb9XpNt0n81X7q6TTxnNTqAg9yvAcxbrYoVhunJxSGKdO2M7w0LoAUKSMow0+
aCEWSPiMa7I61dhyV+gL95AhuxguqSO6AQ3sf1pjvobobJ3lq99K5uJGNzaeqLT9vQvhGPZO18qj
A/N4QMeWoed6KlKlyxpOxSLummm1/2/fcx1lDN69quJ1MCQAXNs0xeMNBM/9UPEbYzUKCyqoKs6A
+/pjhknQrZzy4iyoLwC4WaQPAv3kkQgDEv35MQWdfJur4VB5y5skPLYkwkJUpe1Ht0jx/psPaz94
FoqH1eXUYO4yjquX3Gz6w71LX9VfnZA4+9zb/BHk4TfZq9mvPoyufR+7IbzXuE8rseFH21i/z6N4
cfU9aEpjf++yyoIfflENvw5F3/xk/SV/VSZNifJzIli7/nuZXmkgbIxi+q8mftqSJiXGvPuaVSfT
9EEl+ru7j9IjWf8AkU7dzVOaKxIVKB4UO+p294lhXyEI2mfVrzbEs+oHq3Gz3/pVLJL3gg3J/dx8
o2z0zRBiib3tV99piup+OromQvTTnW6NlkVv3qpb0rxkGBsEftkbsG+6z8/KSBoFWgdLaP7tYoOM
Im4b2b3P+y8oBclSt41+9Tkb0dQA4zdf122wF13YXWxv7uPYVoV5KPprm6+5NQ4m6ZO90+Y+ty5l
xZ8lNUJt89gQ/qpFZFXlb/32QYKCg16nm/v8Ep2IxDCZxLLv+/XHRWKU99WQ4JE+X7OtuNrClaX1
67gOe3Nh963GknC6B7XHNhtZin5977PBimxRyEHCxueveb6oQPWRKgZJuf41N5zPlihtZ4gmMK6u
QSaR6rWRLgLVvJw30lzlmjgYoQx3UVk1t7Gy5Fljlz8ftYOsNkMLsr1JIv+EutjGtis0JT3fQNDq
v4fs+Tde5FS3pM/q22CRDVW9YUMaF+PR+XCqcW/f/VN6P0xayz1ZmbqZm2ZT+/lUwC/x1eV8KuLU
5G6/Kr1UW9pqW908QrUntqUbZRp9rp9nyIIYubOe+/L3VWcRijB0c81uwz1JS7/32yt9fYsRKThN
/c6jz+3nU35k/jb6vw3nNnOtNnAcJN7NzdepbOr+34b38x0i0gVp2GVSZhsNCbWbi9v1rbZa96xh
Q/h1Cmt79dzHn4iakGXouhs5ne5WBMqI/qNcFVahHcI0f5kvWysIwpQYPimQPfFbdtONqFRJv9z5
6QotHm4P2Ygi+jxbd3Dtk0RIbD6arxWrGPtUCO+fX0UU9xq/fqTpUPWV325Vm/kWmVPl16/aTTWm
w7k3P6j+9s0mPbWC9WtXxx8krfU1kqDuBptA+9aoxSdITyPFT9Pvg2iHp/O4ijPXeY+r7JSNunEu
YlwPeY4imKqoi7G3ja3vSm+V+dizmaV66wclPfTe2EEzghxoJVJ57/URBZpAVY6wWNKnwS0eQw27
Q0QU9VPahP4S4+54X+p29BYa3sKQZfChJ5297kGhbuZDxdpY9UInKPYtM/tsp9YJSX6389+BiB2B
LBTPneskxzgyjUWhe8EldkjAWi2W2UU/VtcQrfmL07Own+fUBOQgI9jnp9xNkicCE49GiLthFPcE
iPoQT5Wos15dLU2Xqm6O1zbI8g269fGuybA4wT61P6ZwpxpwW3ydj9lT/vpm6OmbtOWw+To1f4sq
Me3bpxZzM6O2YN2EHsYCc19kq/vjb23mk0maiCMAsa/z927m468W86EQ6AniiMGGYh7qq8083n0U
HCaR40n1j6/Gf9b+6ltXSoKdbbr/usS5mUDr7fdLyZycJyTaIcvfbssfw89dKGgW7RDk337dhl8X
P92+rynNxaJynspRcTe/TfCryr2dM2KaZpq9c79D85j36l9Tvo81Du6h61Dr/ud3+vrt/px02aPx
AZ0Mp6D/Y1q/jZGXiKS7Q//jf13Ov7/lXDuPKnuHSBxqKdcUm9B39BNZBapCXrM4y7btMAw7zM1w
wzEbVqgIZL6WufJd4rnzNxdYoHnyM4zQy1DZIr9EBTpo7FHVE7Y7Yl/6RHh715SgrhCFkHrRfYx1
cKhFhKlCGG/izDc/DdzgFyBm5CM21B6QiCY+eGZpHkcjNVcNiuLPec+6OmgM+UOS6munwZFUR2+0
Db95hLGXsTI0l0wL3G0OXnVLGKC9zAVzFTY9L79mPLE8zfqHleOYZlj+8DxGg7kaosA8zgN3CWqT
Vt9hIjRNa56gtEMCv4wZD/FBSLv9UEh4Lkwp5W2+RLjTYj9ftj0iSNEmrfGSkZR4cEAe/dT8pTpE
7d/TfXOnG4gfrbGMeuQ74J+Mux6p/W1havI63/zawzS16IPr/S7hy4PuZ/SXEpKcyHSnfaoMKdaR
yL1DHdjewSFRsW6dvHtqKsjS6DZFf2lutJxnPP2u5AzIOvBehNqRin0Fde7+MZR9keKIZOwIZMY7
dahWqp3n51yLgt3ogSUZDQxMAW31r66KP0zT1ls31LQLTkHQOyuesXmCAozi+7BbnUouFN+C68oe
CbvOZJ/gk2d5T73mVZ9pEY+rurKew5HFUWJ6wUnrkBxCfVHb5K05bOXQ1WunRTjQ5oG954WFiK0E
vqMgvIyMaHSMcwVnowobrqHN30dHvEcxW39ZGQsHf9INoMV0l6S4/imaXp8sN+keI7Pcqzb4oTEO
xCp2zP5k6UX90Feeu/Zr1YA87xsnMRbmKerFinditMQxXd1mTaK9Ztjq9JrxErb0w/9B8gS+KcU3
XmygZI+PORYZqxi63GlfJP6z3o8gEI2oIwjLdrRJq1fVqjxuTl5PJoRbN4Lj7rYSZR+ZvLRBHLxU
WD0H2VA+lb38S2kza+krXn3KQ7XmRWuUqybAkaQaiifpDuICUWhYB4bSbExvU8GfDsgJEX19t/EX
f0N3SVvCIOrOIsaMytJRlmBiyqatpX3tk0xd1E0bfLgQULXGF+iyG/Va65x2j7dSuyeYpC0r1zqY
cFBPRpUGJyzCiccap/kMOLAfuZPZrGw5pXb5Ty2qlQezyMJDrlt4OnBfTxiVpWsDXdBb2l6llymL
pmYlqVXQHB0/77+RlIpi590O+uqvUYiXQTjtC+qLYLqx9WvB+pyaso9PYpD6TougH6UuAjMs0ZI3
vD0iAmSEcfXymDWVcrQspTsVdtmzHnh2c6JxJhoSbwl8cHz/MG9TWA49lvlDBDdjMZI0fROYIy+h
3FnbArfdtwoLo7JT1FuYw0E3gc9afjEsKiNGOFKMJ9LEIBr0KH4QslNQVyIQekoBvMtcife6OnR/
ETrGziXS4rdQBzZUJM73WguIRgg9xVYWySrh6ObWroeIvGSmXXhKYGcnfG3ptGp4BT5le+0YLFSI
UxiW5OiM+Vvp2P53ETsLkQgYYVYC/M2WxhWZdHNbWoMkeKrntzaKt7oZ/hBDnpxzL7aXI0JDgG3M
ZBMgQreYb1FZBmQTMWNZ403Sn6TCwqNq/fSQtuTli5KnL/H8dZrL8REu5EIMqfcOS1x5sAXJsnH0
sxUUXH7DBlhJmWS3IPPKdzzvBaJfUUUEzcR1qhIdKmbFHkfqeDCqI3HvVQ+mYx2D6t+FSow7dDKe
q6LM8Hys5BXSnrvTCzwwLGy8jKxM31hPYdk2mHu2tc6jM4RvCZveDz+ukDhrg/Jo/Oc8kdBvqSz8
nVqiprDMW9S1hirf57h4n0yBRK8qlWzduawIa7QWlqqTyn0SW/nedya0eFBd7cY+KgFqg7oaDEeM
/oxDM7zo/PtePEFAtcw9B8PKIrrAY19VurFUkHjXrCx7F73jIeFWYgk4HcpyvLUjIcoxH4ot6uz1
NmnadIusk39TCFAXo/qm4Gv5PH+kw7M9siR0h8w5lFFsvICX4LGbEGUTGfekX/etKJZCddotrtgD
mmxlcRrHftmwMtw7HWZiJJtcTLMLFwkUH+2szn/jTyfYDIHxCuGFF06eZUcADsTbSryLq6w01yly
kVejAYKr2fkqMor+oFd6dyh7pTvUYfIeFPa3kgxQY5tgK8nZPeqqGz/GxC35c75m8Eh3Y1mGe2Fn
Nhbiiv1I3obVgA1Tth0r5zHXyyfdH8dL1xL6GZT3hMQAlArDDUpycIp8LGJrMSKjvsYiXluzaB83
tReM6wQXlHOL5965M8bvBgDDhWmOzgVTdvSfc0GqOs+/4VtW33juk998E9O9KydgqKqV3KpM1++H
2EHsJo88FNeqYz7poGtWda1CF0wjSZerkagXIIRlLldyCMNnstLlLTNG5CU1/5E3B+poVoKFoKOi
4v6sOrG8hKne4wGnECcWF+Zq7hQeWwetktHaSi3SXw04HeFZ7kJJgz2h2XMa5rihlPzBl5U4ln5e
gGA9xaRqQT5a7XMfR89tIybiZvU+WIjgW+YHHEBtBdFG7hG1rIFQGzyESvTugHYaKxzv8cwEq7uO
ecqvhK04h/kDV03IYNFrhCNdZnfVZRSobwxC169+fWFJl21QyjUAt4LRArr4bE1a04YmW4y2lGA3
H7L4QCQSRTffVa6joa0bS+bfhoItmhFYyQ6XMnAauzH13RWhaesht7F8LYJcP8Gu0U52gTNdY5F0
MTOtPGjSGNDztsLPlIx3I1pn5biowcc9yDEF46N9jwLf0vIw7rQC3z4SpiAQpRFmzP2q4lf17aUE
g7S3PGk8RKmKGl8xrGtEHk61UaIl3teAlg1dv7gRD2sNcbMgGsqPvARbk6D9BT2ufeZmwoUNs2wH
Kx/vVamYR5/0GpRzRSCGZGg7q8b3jBcyiZYg+gTQ7T87mGGi56AcCLCHZ5f8KRlfvIIqL1ducRn7
5OGHaDkkCC31XU8OyKmKc2Gc5WCZhxm+GjRYBHs4HDU4uqFZH+YvBNvPgddoB4SywTzrCVD5PMnI
wXVr1UiwiXL17APB1gR10oWS5Ug2hl18MIsOJKiU6+676M3JA8yszioen5/9pAGLQ9cWJ4/xGOXq
tnZ6RA0ShJ7whlTPZXpQZC23ucMq38l8sL2qtagcrLWCGKXy3NTzNSACFBxDnEBjSz4qNdTzQmjt
2U+14jkiVkrsyukvmY1TalYo6p73aI4LUpJsIzdEDEPv24Oi4zE0FCRyFTL2ojTPiS/WqhwB8wco
g8QxyiB1bHmbTvCq5DVY8sByJRkyxUevtQe+IGsbGjHPzrWoPgBsjq9JU45rIpj6p5k539MouQSJ
PzzF1meHMN6j47NScMOqXmlmUDzGDol7m4DPgwX6fduaOeE7Jd3XyJB0boIeXqfFq963u0NMKBh7
rujTLdvilMVYhWZkezVjzJed0ir7UmkKAqF+jkl1gNugZg72ogFtsuykU1/qCp+KusEzKmx6uYKY
GRMOMNpNG4BtsV0fpe/WU3+4LRFufCGvvk7UxpykT1QEr1apVLzr4O3wwOqfkhyAmDaCHe7KwcDh
umqWFUSMS9hGn0VtmLtWopNhem2HpvbkEFmhbFgAViqG0Dr6AO/QtTebkyjaapFhFXGofB8DYFRi
tl1oyKufKNYCI4DiwakHFlfT0ymNFWMhMYa0FyxCveUQkrMaNbt68rP0rHR5QFglndCrpM40le2B
4uuXgUXgk59i2Kxm7jOirWtiDc1S70hgD6xUdmiIJSstHr33wctvuQ5X3VHs4QRmA9VRfLMeYs0N
rjA2L2Wr6RdzVJEV5KUK5WD8aefEcBxnOLYqxgZaPaYruQ6Kqj/1Pnwvo/DHTVZe4a7usaLdom0Y
fZM6OesRFOe6UszkwA+tLwcmPqj999gr5FWqRXdCpejML89qHHG1DxJAN9Cs2K+aDSjv8oQ9dnyC
XGveGh3PujFywXpVqX5QqneDR++7vig8u1ngD45rQlcMqxJx2A9icUy+EmcI2/5K9179ziu/W1EE
U9FphnVqDx3LOFzo2uk9nbR+vYRUjb1B2pKgavBhh1Zi7HUFeIpFUO8E5PGjbTzxymoEfnTkBVdF
4sUgtVGurB7Ugsjd7CD2QK6NFy/SKmIWJDg0eBpOYj4Cg8OwIGHvhiCusetb5OxXCJLYABBM8HNm
s4cW2+z7LmQPMH3LkbtiSaJOXaN7tSxy0e7HqVjxhnb/dZiQ6Nnw5l976ObufdYov318nasKoFip
3TjLJJbdHmMJHV0eW+vIQ9gAVyS2873fsQHJ1K1h+/YevQ9lGee9ch06vOejFO/YWGs1XnJXEwvt
HXJSW6WDXz3a8pwD8A8KTTtogKiWallcXRiBBCh6ddXEY7PU6g45/7YBjxKlA/6DA9VQnTt66lFU
urlJzXBfwXE75/wv7oSKIVJdX0EOtqe0ZY/mZlmziZvaR9FmIvTGiv1qOA5sJENfYGIWnzC2xRFb
Fgg9CABRGUp7h0DgamLkU/gS04469c+hM/gfWr5TWiM66tLBViAdh1Vq9jcr7+OtcN3mCB3ORft6
+jp/xJFo1xa5sSl5mh7LKT1dNkd4bqw0yjRojvNxCrgkLQ17K2B0UoDJwjo02p9VVHFYmBnv6Y4Y
EuZMNdy4WB7r6WM+nD9A2JdLRTWR8Oy9DS4LDdCcrAaNw0dQd3wL6w6p5SBuVqNaYuU+r6kQrFs4
CZCbxB4aJICnk34moIvKYZVBSTxFHoL4RgL60SiRcHuIu946OVm3tprRvxaglUqLPbYUqnFA0ME4
zN9k6ufrIo7/no88JzN/nZ+q/Vn333M6SyDxMBcnnnrw3abc+rkGfeePJrxU/x/dVCGTj7WufLg3
/v8dfp7+3LUn4X/h7bj7Y9z58I9zc4PcmpYgc4kpkK1NgwH15X9nORf8dnX/Vz9f3SZVueh1A+2B
fzv4o6u57m9juikygl0H/b4cJrVu2/huKnH3oJmpuOEPy34ss7E+Sob0Q/Px3gUA/l2WwM9RPYzP
ILU69uyVgl00TfXwB1h15QOHrGIVgoY8sL1Ur11CnGquEErvgCC299qYDpolemhuFddLnn2v/Jgr
sE4NHvinTJ+KQUV7GZPHdS+F8kaofTvX0IgLLEzeeJcxcBTWvpPUbeYk351iaaOs/l2PYIzmGKwc
k7jwzyVoz/vsgjAD6DuG78SJ8PTTunDvh13+mDsGkYJp/iKTz6NeJC9mZmKNbQfGxspK90WLmutc
wa2Ragmjqr9Jz+/35pAZvPBt531k4TnfG73pR5TYeRckRS1OocIKcW4aJ888fMrPwMqTlRRtc2hi
QoC1klr3wbXE2wcqIXv2V2zjCI3i3Ny4T1EefZ97MFTxM4sG+aQRicKO3TPWI6v9Nyfhz236XbIq
AAfnOMoFaLp1yDsB9Jk95qfP3miqEAwgNFOl8o9YTxtn9Nzk/dYgiLDsQb6+Y3Xmr8Zay/cO/1I3
oCasd6emjRc+KWVev8DUC7ZhoTobacnxpa/829w3AU1C1VFp3fS4qPdKXzirpB+HdwTSl3ONzgHb
J5O2PwcmuHA0wLIlb/qlo0eTNRlWkEi6ffMB0qw91NFxgQ61l0EmZ7CC3qczyZgxhn5O2yoEqiLa
RZCG3qfi6HsjstvX3AX+VttFuen6JP4Gvn81VxAlnGGTvxasdLk3YZEhk98O7mdi5a+sq+JnqyFO
4bk9aB2cPj5seZnLgWmHq0CV8aGu4/gxw635V8MIL1wIkO7NCPkjV7uMvcDUo16+pHrTfCDHn6wt
t+12WCaJ5z4NX+ZyD5gp7HVc1fNoVI5SI1KGGpX32bSomAW+84ZjSr2pMj0EtKtor76n7OYKrt33
qLgV7gkeinNWIwEcd7ov/DCX1B+bFyJy1tYJDYN1c529Z6w555ZegIp607fR0ULy/ui6ylOZuee8
rLKnLFfSJzFiB654KG7Nh7BN/YPUyx/z0f3DZluGxU57uLdKwmgfeCg8qnprFYs4929Yz3Sncuoz
Uupqm0Qx5qyV8WsIVwFCpZQs9qYaxOgB/uuGXM69z+dM/7EpquhxbmPWebtqEnNczRUcGDC3JkIR
/58pW/k2TQEGV5roDzwu5FuBRnrU5+lTB6DgEUoQ8flMvpVyiA5xTvR+PsxitGM0YYNXnEr9gtVo
WnBTK5Lfb03+iA1F9qo4Ibb3tvI+99w2IGXJJo/LuQ3glnJZy7zbzW0Sqb1kimiutYU0ENvp6ekl
3yA3lzgT5B0IPgaCsJFtLIH8Po8M+ZZqRrooC5UV+jSusKxNEBfFk/CH9rEhAj03smEQHILMbHjc
0ciR/ojTmqrx50GjoGWtLSQ4vbm0Mi8sRMrXDm/Di/DHj7lS3xBBR2JUXc6HIdq5S1mEw33uvp2/
SLjqV6uS1QvalQ9zLd0ucl7U7DSiz6jTR/Le/3zAZ1VPY1OPJytyypWXcR1z6VzwVW/+NuT8vzed
4Sy/ClKtB8YxHzcD0OU0TsLNbyfvX4VCPK5M9d1Xw0mHgfBXdE7QfDoG04ySwUOEex65bovokDXD
KkEGvP9tvDCrs61WJu9fM7/3RCzUWsGbYzn3RxOrMREUjgd57wa2pPbgJgTUcEVeioBUQjZtUbG1
W/taUb8TGkbRa8TIV8/Uo+0N4YkQDrbMoemfq8nrwx7yBbtf9QO1pYBGlb/V+mZ4Mwtc3czCeen1
YG8UJd6MpQyXaoMyOw5R8jJ/+F0lL52Zh5uqAZX/R0GS6NpaqS3lz4LChS0TM6fF3ILAu7zMXZl1
oQB4wnbtq/v5m4Y868rPTZbp0+Bz5fkb9pdiheIQukH/LfDiGJ5GHGcwtv/TQgzA20LXb5ZfvcxV
cvTnIZ86pBany5rPzR9jiOmnBcxl9UdB3Jbeoihl9WeBUgltAfVAW331Mn8jasezB1299R8Fag/B
Q/iu+LNAk70CTl2wd/zvbYdwi4KnpnHvp4Kvm+in8HRkact7wVw6T3xQHXZ01QQX+m9XANAIl9Tg
j74qz9/qiYBtjMb4Z0FXdT8cxPR3fzRIQE2QjWnu56McmlRghQDieADcwPKmK0/p01sXQcxOccK6
db6Wr/gzDm9ePBYrjw3cNS90LBpq6V07qZAFYytzJapXrTrcWa5eG8iVx9bymmdJs0pdoV27MGpX
npmP15R9warTrO4aEBNltLC9doL/vlQo9RX3wJF6rrgGuaEyWldeQcJq9Gdm104LjBVMsOTajWR7
u0CJGC2xKC3QStBLe+VLx78oAcFCz0y8C2x3d9VJ076Q5vCm0awLgv8+1xYY8MIVhXqKegnaNEQ9
xx8uQQ1Zwov9Dood7s0pRLtLh4vEmv8iefFaM6V0qC55RorAT1GT6Lq6WHdxnl/SQJbrLs1TRlOh
myl9fMlrp1qnYggvsF1rzLkH5ZwK0aw7u/DOVGnXhI2dc5eO3ToNNOvcxQ4m3gFYlSCLR0pD/RzI
Sl37XkR42xxx5/StHt6kq687L+34Rh7e6DzMU2piNsTTMU71gAGFPRnfvHjVRa6e/dH5nMscQNLH
1OWRPUxVkaUJ9yn2cou5VGu8eEt4z1zOTRE2q9dd42TrubR3PW+pEBvbwGfX9mFajQtUkM0petoe
1N6zX9grQ4CqM3Tjp0MSReIh6dTxfshWdaK0eenJawSOOiL921JH6zTXTUT0ya60Ps9lsSNfZRmH
l7nMUMrHMSzVrVZEyUamTr4uSxD5YKBsnuRhjUoitj3Dg4/+2UPR2NE61Uh6/V5hNrgsjPYAKuef
6pES8hXFrZ2ruOe5n/kjGMYK4QSfFGcvMKiY690Hu39COviLrIC7masX89i8dmFTKQKzmq5sThFC
Fousi7LPznIfS4Q4n4so7PdlqsarZDovxnDpJnb8rZ6AUFwUvDovc941/CRDNf3UNTxNOmRtdgpC
6C92gKzi1M42xhjWUp1DQ/Dtm4qKMGw1GgxlZsL6NapLCiPhPCIYk7RtuuxM1TtYTtdcTZYdUMP0
8nsQj7fStYuXwknarSWBj2H7Prx5mMTfK7RatSiHcTgXcC1PsGksfG3z8ns+oBKXt+R7OqNHq9oj
Oo7u/nOnFt/mlkUVYFxTNt0tyFNUBRLB88RN/c86uo9dopax7FKvI/PDC6+sIvDKoSxP5L3Eaf6W
ENY/GoC0/nv6fvjvuVCwp7PzBObddC5QdPqYvkX/fqvrEbxO4RGO4HyqVVn/8Ec9i2shCq1svs7f
x/l3NrXQm7UxEA+JOoUO7sXzNOaPqaJf+VCz4D/9VvhvB/M5DTWXpWK0yv2q/pxLMRrDwUYQ5V75
sc7Vy+AUxU2dPlJtJL1uZ8c8T36SpMXpxTJJbAlJnCitd7UBXiBw8TFN2JUsEYVcEdciIKjK4NFo
FIlU78AuTwmDx/lciUTaMkbekfyc+oJUSt+xDfOhiGnBqfeMHxZ7iCvJRX3bjIn1YDmj/6RbYqcg
ernJwFMAMIpa5cHHP7iERLlER+oFP89k3Uf5X17muXt1DPtzHunGrujGWwUiQE21I7gSwkElhsas
BjGHQjk4I8yfqkvJbuWjZUmUVOhyjkbRbZtIHDoF3f4waYdbIOtlMOr9Fb4Xws2W/RhEmk7WK3TR
5FAAtgmyiynGjFEk5CpLhMbjFEmDGKOOja808cbwRbGy9TRZNVGZrl1V6Z+6VhnOSGmelIaAusSK
61EzblGavfeNGV4UzytfG9mDCM6jx/koCjfK3+FQmdcaS93b6A7pVRM/Y9QJT1UaPneDpexSpQ4u
udSTZRJ42nvQ9vusn2BndlDtdMx2lqYI6qUTgDFXubwVQYCHUHX76/whiXCcYbWeMWsq3p3CegVE
8FCyRtfj2rrUrCZB2uLro6hqtyIDNmxHvzS/aXipIaD5KnoQjkTBI59VpJ/okE4jfE1FZ6941+5D
sogHKCVFAWmndVcldJSHTin9h0JDFJaYpLlNXF4NIWsBNu3ViFQEfLJUwJmTxnuIatDStAiglmJK
YQOXgO9Glqd0EY+yoIT+BUb+ZGhR/OI0z55pJ+c4dOS+z4kOFVly5t26cRMlPJeeFT+qSvlSGHF6
FNFF9E+h00bfYBEjtFrvewtigCyCv5FNQd57Chpq3YjcM4ZlR9Vd50Fcfsv0WN3F7YV0YXDCyLbA
gUlGrwm7qYM7Yp+NqiTcUleFYlkZysbqM7HMk7q+ZcQ/txUe0fD/4a01DU58ZgOCtuad7HeReqxr
o1sCGezfAvJ9KEUsPDMIfppZ+lPzRg1RcsVeePESKcL0mA2OvwxJku9a4WMVDExsBQfCWc3iUxnx
Bog6/0PamS3HjV3b9ldO1DvORd9EHJ8HZN+SSlKkqBcERUno242N7uvvAMvXJWUxyBt2hE1LVpWQ
QG7sZq05x7w0cxM6p3qfm2X4qW7bVRyU3WX+fzLJq6da8imhKH9SKF358SiVtZVaX/tKU49ZVZl4
uXwlQl5S5RW4zZAdu1NZ/C2R4jILaqWv4Wq8MWguq/FYfnPD3vY7KAP7yhUPnpKWZ9EiIhJlgAO5
yfNlr1O6MRTO0EMXXjTHyfdO5IiNaYfRkb6WuwuKVm6ge/pi7n43vcvsYTfJXukn9xAgXiKoEBo3
uwy5bSI934ZxPYD9oewxYsZ9VrP6YXKHDhe7ZwCYKfqzHnlrjQlOV6Zt2mfOkxMrZxEnXeyrU7BN
Om3v0Oe8Z/yXiwKYEY3aMNvGhuyPhVpk23D+FealjN5vn+2UMN8rIf2RBdrl/qj01Y2lpu0uKGUP
4MxwtkPDYT4TJDKqcdLflvCR8B2Q8daZcXJDdwY0BpIIRFBckQxHUkTSftqXQegtOPSDcKU9FWAT
2LQI4Ngh6Cn1n3QkjQw9X8TR0JSiOhiz2y+G7n8cdApJjpu5exNmiV93udgmg/tCDvexZZ98MtSm
XrQzt6hon/qo3mllDTCv/VqQMLgaLa+7+XOfLG8ki/FtWLfaMie6ZOk1k7FKW0/sQrVq15mIn7Bo
95euOlalnTwhBNS2usUO10IX8RWn1+wntDkrOi5lNl2/EENjLxBEtBt22I8a3YFLHTlfcoGlnr1K
y7k/V1dj6ozg5kvrPshQnGuCfDR1VA69iYNez4lbMHrlwW4YpF1qNgu0lo/KWFkPTqw/WQ7iT9Wb
tSQkT1voejadEVl39SzeJ+v+5DgYtGilnqVinoc+14+erazisRP0gEf9NKL7tiP9KxCsdJ3LQJLt
2bcLHkO+VXviuuKqiLaOpsY4FDrj2GQWP/LkAm4tOjUAFu9ycRgc0d1rTbmDcW8s6PxgTJ7Mm9cf
Xl4f3Vb3DoMdJ+QP6lDtp7i+VThALB38cTvH4fzplj+VMvkuu5hohED/Biou+GSfEzrlptJad68/
4jZ/JO/iqJPlgQ8SFVjbiOlrreX3rSrj1RDrzg5EcLsyojjcaK/4+Nz9VPCrnTHWxd5Vu+RiakjA
I8M1nuJOfeEo4H5r+vQ8uEaAbN/4GUZmvgZJSsCpZzuXQcm/qzZadTGrWbK++C6aaNzkfXNPzVZF
bRWdVCzZOzbG2X6Ya5IszNoOPCMuOk98NpvIWlsV70aUogcyVEt/CGzjBPdC+aY4kPraUMYoiVB3
+mGVakhgtPgWJEWrJAZKMTEta1fo+DmJcNDHJn8RKEEAnHlfqoRs69nl6jZ0HAdFpw/QW8O3ePje
SK0lYTWpd3iit0bkpY+mXmHXAHSxQvi5bmclRhd5yQqtEDQIqe/1tMlOe8sWYqXTIkWIxVKqpuG5
KdLkyLSx01LNRYIbOP7rq9SH5mcxzkGCs42DKiIsN04HlVBuchm5eztN5DIcg/outZJt1gT6JzcZ
xDKy2NiyVb6NcUHuR2ELWnzogxCypqdOHRaS8waWl7MCI/1LaRjdosyK9NLFMdC5Nlw5lNu2EhfW
0rN6Iibdu2yyyrOne6tXDqlLDfheK3qkbWlwGyF9lbKJVzLL9jH16XQ0widLW8f0lr6kTe3sQwMK
11RSJQ06tTuw87b8rLCMS10O2SYkEXTvtiHpn1lJviU1R1+P4/xB69pgr6lVsuiTCjtU0b/ABOLQ
7/2UWkdhMas3go+5smQf7uA60LRzhftYNWcjTssTkaWrApctOryalODQI67V0e+gD4UH/PnJxg2B
BqSxRpXRHJvbgUyQ5dghQHZjSb22q+xtlujaigJPtjQUxdsSigOtG3kcQi1niR66uBW5u29jSZVb
dNFW0RVAIiLJdv18wotU9d5F6riaMYt3ndxbjrcnaj781NqyejB0wilcChlMRiPxmE+56VwiPH1p
9NVBXbho4FKsh7GaJb06HmAysZKqQVLmkjg6CsKHsTKnJ694bqKi/pwYXbMpVbhsrz8iU2jfLWWb
GiSTti6B31hnyHSdX14WumGZmEhgXt/l1992ZUOcaJQdUCtnT8JulrSXrLuocvaTB1+oVcg7LZU4
ozSIh0SRQ/7YUa3t+sb6IZx4meFEWiqdqNhAq8AgRwd3eP/rL9D6IDUaNuQSCHxV/Mh6JYF/M0kM
a+40r8rW7vVXBfxQK6T8kDjRnTFrXuncKksUlChoau3e7vsDhxfvJjXjC8NMrtrAaz4VUCAnXeKj
TQLnyBHB3EklT5bUcMWW/N16R4LPd4TQ8cUxacCZum7xtbTxhdOvexY5ULc2XzrezBaJ22zdaoqK
X4zihZPzXRstsriKvnuMGi1wRb2NlPz43CWreFZeKILn2japtgwjfMFVo+6TuJEv46EZzX4XSPiH
U2dohxQwxiZsgjtzFvj2EJIPqPcXnS7L4xhMflHa1l1MEOONaY27aiQTLRQIIsou1E/AoBoiiBRn
R1Oljb3gOQlJHDZYdYH9NRoplAVZvqHsv4kguckID9xUjOBFBsLqpq3vbQz+6yqsxFqqJoL43iqW
Y6zeR6/pG5xW3CUo1ZnSaAcHnDzKsg8d9Yl+GAUtr3wwZJ1t+lQ5tfqUrgp8SU9JVq44uY4vYd3r
/hSO9Sc9iCDQDFay8UogAUPkpA+BlMPeadim5Cy8ug41s2WSzXvH+qL3FPQk8/mR5pp+GgYybxsU
2BPykIeuHUEAVpiUcpJ4llpuyF1qI30DNu7wHcMbirr2sxT9M5vq/gawm7OkDuBuaGit9FZJL6Bi
vLs0iKhmhEX+Qg3QOL/+gB8rj0DNEaqxGABHqjYCew1ioUzZTmqLNCw0cXmjUlkBLuzRWfP/WUb/
VbKLpqgXQATLnAelM5V1Itt0S4OzDgSa2vlHoDigcTvVWkXeIO8k4RkNSoIzBc95k6WdnD55bM2G
MsaotSunMgn3iwKyiUrTOLAdsXyC1OqDlyXhTnFcTjODRZhn0ln0r726jb8kZcMurR7ahTD0cZ0Q
4wm6Iyb7xw1Prz96pfgiSOhZkQPcwH+sxsdQmacKszqZ3pDeWGlgrPU2dE5uy2LG5mc6mhVR5RI6
EEpAd1j2RRB95lT5pWz1YhXkhbXom7p6EIQdLj0WXWJc9adJBPFNYE7xjS3DYduPzXM8a6WLJBLH
yqg8wqlR3YRlMg8/ZDy5UPrtWEx404byTLZjslUSRCZhB8+yjjR7Wfe8vaP4ZFh3csTeonu19YmV
PlsOMja3mGnIOqEIanbFLS2g8ZNNujdoWGRlqe3cgqVZZrJVLoWmrRSRlaeEKVxTox27S6RyLDor
0x30g6XAdsF/sniVKqtVpuzMmIfqWuwZE1sfPs1JPaMVQqhqkINGWhAdWpX8VIJqWe2dKT3Kpti1
khdqQsC5TmekVRAOa+ImMbsZI4r3/tlQK+euybvcz40eTzBL2BOWhggd1ROarJcwxYmombg9Crxj
pwKq6lKxeN9KDSGAVQ3NqvSMzzzQwc9rQnHL7hkVSwDlLXZuZmvVHjXP53owJj4ogY65Y9GyJpzo
7I2Y3zALeOdpKAXr94xfbUmbHlLYTfSJx1sECLtyjv6Seo4KfFZF0yBbiAjbTGWG2jfOVaxgpXzC
HPI9bFFL12nDltbkDJEnzaVW1WBHae88FH0PDQZQrYInwjfZNhxyDH+xJlANhMOJHJPgAuV7PXqD
8r0/yGi8tZjCHoBbw0VL0pXRhfW9EvXBrVFOd7QvklVHbficjJuhjCT40bj/lKu59aQQxUxyJZrf
VC2addE18gji2F4OCY1y754oC+9GtcgYzgKaBqw+i0DTQkhphT9KZp1eJ/paR1WwF+yumHuy8WJ0
9FhVJQf1HOhIG53Juq8rNiWkaDPJK6PhD4k1LFGTGRupyvLWCfSXIevHL4ke79x0jmBXk/FLTIQi
lMoIjKTNieNVnTmZKMPBaULuoanZ1fGPOGrTL6mSBGtcoSrQQ69clFYjYMV1GPgoGOGCKqwLi0Z4
i29oYxYcOAZNPkVBhz2re0JozgmpVL6ZQAqWXhCUa0vH7xJbXwmpdHaaq1q+1Ez1rqFYA3hmmCFz
TQPEsC6+KiXuJ2JH2g0k1e+N2cSPRk+NWsrHUs7UswQxfyIi+ehqg7spSuA7Za6kCxTO9rZVXDJC
cG1sJNe8FNEnpgHazp7YqFo53YjavBdsVEq+5q+UYQ596SydoKwPikUdSYupCvaD+vgK9W4iWAqT
IV6CwS4PSlzay0xTwsMw6SRPK2GyFnT/b/q0BSfb1fO06r7MiH6nqrwfwnX8KXvJ6iGaIczRXd4x
NXvNiJEjVA+6vHOcEqjt2EHmnqdZDtYUlGr51Fdqexsa8c9Jt5f58BA51AdzJ2o/ZRYWfznhvm1b
0ERaJjc1makrl07YqgpS6n/EVF/yMa+WTYfCqZRpsQYsQa9GqXFMTN2N5SXa1h7TgaO399mWNb0E
aW1SddD31TQ94p3Fpg1A5hAa9YPCqrDIXZQUpTsqN4lwzb1wtWkBP3qZpja1HaWzFqUwH9I4R7yR
lDXHlAcXjM43pdVPXePehlX9uh+N94OpbaUzhIfXH4bTIF/yqmNhNebZ0OMfQ183IMeHWWQz0KOp
zEMZ2dXt6w+Naq2hK9XZCZAsOaG7hpoXnBpFrTdBhEnBrkzlNkDps6HxI0H8LfU2kk9tSxJ7Q8q5
8uCoo33nxVN6X8R7Qrmf2zAyWLsNatF1fJvXUbnCViJuU6f/EkqDfHZFygXipumGvdahbhpnmeN8
mhAH3Y6RMdz2wbfBkhIbC8uQZqAr4iQMkrjkKfd1tX6tt8RFQ7dv7vspCVMnzpl4oYXADRo7yU+R
DATsqmQ6xLZ9k4PUwHaS01HO5O51d8zwOKWt0R4Ko4XDiF+KQ1RJKVvEL/Zg29tyhvKNGIsMWX3L
qSAvm7bWmJWUapFCt2mmeKPghWALZ21qkpkx6vTWsTAoR9pOXqydxO6PZr+uLHYZjaoDyRmTVdZk
wYJarXPxohTdBO0kpOzUr9SRAOWMiEMCr3KORIV6UJJi29t4qyzjBEJIA0znJAeYaZznBvdJVbjj
dLDXr0HiHK7To04hvNd5CTEsBKuQO/4kaYEu4vVkNC7vfGvd9439OOgeeIGMlSSfsOmHZHxCaHgK
bT5JxiFgZ7cgt9hRr3FTBtvOas74xIu7bATVp3d4R4py/MbmHGeGV5/SuGbAEipJj0fciTIyn2lB
gIlBoAD9Jf6B+yLAKqNGcMBmzZAMvHtoYLjE2IbUqp5/i9vmBkZr9TNCZqw3QfgJDXayzNNqpTdK
+1xQTl5wFEtuRUCqel27t3p9N3kDJhHhmJfaqb5BQtzUihVsSy17dnM8YgqSukt4J2estwgieaxh
S+4Q8JprLPlI3pSSzaM0wa8gdCOK4qEv8G+NHRH3ha0WvpeCABdN+j2LjG+xERvHKAZF7wjWbacJ
6q1rR9PS9US69jSaHez+QQMZVHvM4nM3C4gcV2g7tlzw7QN9X/Rj/ULy7ncDBtNT4dSOj/20XGRB
0GySRsSnYErx5mGJ6MzIWeXQUGBeSX9uKC9M1fZom/be0YoE0hHk98JTFmrU6JgQm2ENdEsnPdQY
kC8CsyN6xLqNOqXZxFR1fE4ArWnhJ3DdDlF33RBQ3MYNBRVA17pU+L44B7gyFPuGqpEvaxhFfnAQ
ZeztS9GGh9cfFryQDT276FR1BX3PdvQOY1x5B23+lZATmrhGK9ZM57pfDY8TmIB9h0aPRdMI77MS
zbKaE62Jjn64QL7G52E27GdS6W7dMh0P8IrNpa7l7JsV9DBmYmbH1h1eQoF7JvBMXLM05KeWAZKh
vKf547ViRQbahD/Ihu8TmzcoZiIMG+kKC8dBegPa/Vy7FYOX7OwRxTpitOicWkpGdcc56LU30ma0
y6VrDM5atsxaDRuBhdIwaeq6NPYmu9da4a0vBOyC0DENOpTiqy7zQyKM8M5KELBJJ1NWYxvR8g+0
cY0I3IKojc+UHSxoT4Iaqeho8Sop5MJy2QEyy7SXlLPULuqCz8i/GZlV4eAlVL9PvUOkGG1VS4UB
MqkN6Ki8plmRlMOGW/phNM6x6luW2lD7IVoggUlWDFtVLOhAMW5iXQO7g+NKdZ7SsFAOMK92XYih
Yqh5rWkcdasuD+d3cT6ORnx5EqCg25hrW0Q/TLWFYlaOqBFwCX0Q/PB3DDfZmQa9dlO3LQfa5e8I
3lEd4UpYBWTmeS7qRU7hOjKBYHugF8b2T7Lw//ktNlP87//w+xeyaRtiINqr3/7vfZnzn/+Z/51/
/TO//xv/e4pfmlKUP9t3/6nNj/L8nP8Q1//Qb38zV//np1s+t8+//QYca9yOn+SPZrz8EDJrXz9F
+KOc/8n/3z/8rx+vf8v9WP34xx8vpSza+W8L47L4459/tPv+jz8Qwf/Cf57//n/+4XwD//jj9jl7
ln/75388i5Z/1TD/29E1g/8lH8Geg4t6BtGff6DNqXemze6SOYdMoaJs2ugff7j/rXoGuSK2Y6pE
KfOv/fFfgpWSP7L/24UWQI6vYyDyI/3N/uP/3fbtn8D0P78vHsM/f/9fhcxvyxgAHP82o+MXrLo3
iw40KhWA3B1Ts17p478AnBvalr1stf5YprxbcbcQVXgySizE7UcBTtek/r9di9v9FRbtCBtjnAVd
0qrrRaVqd1R3V4I9eO71O73Gi9+tWPomyhth0i4NQgroXn3AcNffvGNA8nOykMYRh6/j109hkupd
NQOmInVCT6HjGXWNnZjibWGimAqVm84YgU55O89MDvbY+TYxuQP17qFMfSfbZMkdWZGLsGpWxOHS
jVgOYbMclOoGqN1BcauLUpkLwxo+yhaaP9jfvipjHkYq+GnTMn7/4MWkaUErjPGoW+DiDEKv4RiV
lbcJfhbqj4vt6LvAqBekcvmYUo4y089xalFbcda/DO03xswV2vzP79EyHBOtIqm117z1RivdgtbE
yCbAXSZrB/SFTtRNy0dqxQMDaFsHH938Ff6fa1qaQdicRYNEQ813NcuRQBLQwcDkLIidMssIHx6+
XHR8FnBDzZGzwsmvyOLiWPbB7V5R//926asBwy4SQXpCAhqFdTMEdZhxlIz8jouXjf0BuV2fX4Lf
v+Xfb3Qevr+8kFJgMgaI3iDNJ56tjw9qofu6AUubCABLk6fApOQjLFSpymowgpWtGFuFzcjoWrt0
SM5EpbALUlY9/ZawDw+Y/c6xVm2m/qNwa+OK/v76ZEyyGHVL44tx7PnJ/fJZSSIcpBaI5kg6Kscf
AWyi2DTsCaT3qFiUsihTGHVwo4XmZ6nZZw0GO4Wf7UBMRG2lwM2pQbkKuTbrUsUs3FTIpnm9YuDU
bbMDmI0MbhKkjfV+luv0Ix9TWd6NWfcSdZP3Ac7+OuPgb7dzhey3krTQezBmR6PXnwcTKEn8GRXU
CnrG2qzxTdf51vIqv7XYgWjmncjyLRbRbU0lXPDf99+y+WrXA4EFQ1d5zUzLVq8ebqkpFAclnwYy
2j7XlUNXJEjsB5+y6sIby5MdJh8Mvr+/2BbLwV+XvHoAXatLkQ2yOcZjsY3o40GWOSs2l+xtErUw
PWpDRHJU9dGc/OZAIisF4dprmOnVygA9KMjLoWcg2S29e+O5FcnCrLQ9KP2LQJXgQUBIo1Wdg8nz
aEzEG4wRybPdT/g1Uuj+6VoGJULWixrZ9Ovzn+9/Gddhq3+ODT4cmAODLMrrZGfsh6PMrZJJQAPM
kre3Te2dgYTdzaKAwXsB4boOm/pkwYEBPn5WWc9CqBuNzZcXGov5yxJsgzsnV/2I92FK0k2ta8+x
Qo2ThfBCFuu/MWkaBguFw5eKvMO7mks6WbstDbn2GBrOOQs3anhyEkkG1HjW6RZJTsVqt3TQqL3/
tLQ3pkwu7AKzJ4vM1uyr2ZrID8gMIxdGNnVoScMF84s0WNkX2X0c6PSbhZb7eCGLUj05wNsC4wFZ
zAFR0mOqQQOPLdd3P8xb199YRQzDtli3bNV0VfXqcw2BKMBsa7P7Md6WqK3TRUtigY0UsvV8HaeQ
burLoHbuciK3rdH4rChfBNb1jo+r5/G9pCtku2tYPLtYdMt/57HZ3utG3rXRFPw+n0YBoCOgi+3R
Qr1ipkBvPWNjG/YGKPmyIGct1OTSMttlFXirNHPWWlqtybvpXHs3kPftFfUKksIH3+br2no1ExkG
OX8MJZWceOdqGI0NjJGaeRiCRnKJnM8EG23miQiyyJZleF0H3jkxp31fL61U28Lw2JvKT1RjmwwZ
YYp1O0geUWQTGeDsCgn0go5i04nbztY+F5X+ZDjBQcrqqRJfkqqD45uvvnhobCbDWBD6dXSn6oND
01vLrEEMKjBYU9dsXujfH3WbE8KhDbpAg2mvWma2NF3lnbou6VymU8KGLzqEyQ/HazZOoFyoHfqu
fFSj/HOt0FjO1uymUUdqn13na0Sn3oJhpH0UsPLGEsBmD82mapiGZntXwTYFvUbkELY4pmFHxSHy
BaVCoZ/NiIph881wtA+WwI8uePVUMjDmuYvy4+joL7qO5U+/CcPID9zPRfy9oM7/wYB/63389Qav
BnxPgtTUK1yvzyOUkDd241OioOJ/A3uS7jx6D9V++bcuarBzZSeJ0v1qYXW7IICf7woy7Oxl0p66
9h5wNIZZc9YO+JWCGps2kGiqzX945av11Z5ErMKg4PtkA6tmL+S2+gWyP53IdyHVRR4+TBJrCh2Z
D648P8jrV9hU/7rnq8DKJjEl2t6AVxidFZwBbLuMpm4VeOj75Z5jQwVwgsqLD6LTV5vpg6ntjZ0F
I/lf13euRjKKR2PEqyGOeRz5tX5Thneht1FZtWsKMzcNN/+f3bFzNZTpEBMJYPMt23G9Zd4kZyZY
tWaOUKzZ6zFtBwKjzDxd2pDS3MJa0ib56Km/Pbz/uuur4a0Kt1H0lLtO6ReGpoQWQlMYJgHkrI1S
R74Dx4UE6BXYtA+2VG8+cApDdC2Ba+nu1SC3Yk9R9ckUeEsj36Q61MIxqji3Jg42NY1bN7/RIv7g
qm/OH79c9WqAl2jJhjZxxBEkhz9GNlRV8kSUbkHAr49Zg/aT/GgOeWPvaDCL/+tOr4Y2GgUzrEvu
lN2l30Dn57kG8QODjJ7Xskp505hSov6igWJ7f5DND/Fvb9Vfl76en5MGT4XXcLtzlOA8USL1mEDy
yOpGEU/vX2teZN+71tV41ioYLurEVBmL75N1kyqbXr8wK79/lY/u6GrEGhGJN33Nw5yzQl3SIPCQ
c57TphvUQR88Pf2jixm/r8GO18nEjnlFq9pZUy9pzNBPEV1HwYlg2bwxjxZGZWt0dvMQAkO+Dyb6
7oqfim5TxvlKa8S6HLylJfRlPx+Fc4sSMxs5gCxxWKyimqPyAJNI2Ov3n9ObO9xfRp13tZNMW91U
OoOvo42BXPF+zducRJn8WfJPhSCJhoVTKCvXec5JyHO6b2ru0LHTfO+p90A81R/O8fMl3xshV3UK
yPlZqtTwPdhFrihQU56qUbzJ5ZD3PnICo+iXeiSXppdhD2OwkpEH/WBBjuEHs/1r5uZ7H+VqxxiA
asjtmKfjsnExooM2PsYkIGng5eFM+lr9rRrQQeVzUNNw6LIe8RW9coB8XXzQq4+mJX2upP792Rja
XOMkKNTzrqbDss+tIcnZ7lWYSfxYkatYd9nHPSdK4A/SXQCdXJXD0hhBJXAeIb8VGChJO2blk1aw
KgDET91mrD+3wYs7GqA/O+aUbWF9T0r72Af9Ou2eFYV2SPHAzsF3PLwIS5RnSJibhyAfbstBOWBa
3hGwcatR5FQfCzSAnV789HRO1SH8SQ1hlDs9tv24T+x8reTqfvRe++0XlLNnpXru6pY3hUisfJGY
9qIPrPWkKy+JMQ0A95UF5vNNKDzfGaujsMnUjuNtVooIppbtU+QELyZPAMfuMBYFOVotBZOb0Qyf
LTBYSgv6UfiGMmOj6GDL8FOBgLsMpV9Z5a6HP+7gx0nG1L+HlUEPzj6URXbAfc+pxDlONcJLqo25
oT+Ge8vDX6UE4YMT1nSeVNuXXfVpHo9jUOyEU93FevEltyaUr8pLrHW7MljWerORTQoK1BseB4Fe
Ki63Y61+rrOvUFo3RciQRuRZT80+KLVjpEtfC3KE+Oaih16tlOGe2u9dHUXHLHHOpUoxTL9v7PhC
GMQCHpdPRfhOF+2JZCcIo+65MdtdbqUXBXgZ0KGDJcd9hmvOKrNzlJrbKRqf4rba0tX3485Y9CP5
gWY6PNpxS68pBmXR3pq13BbYNAkORRlsEHEdfo9mJJ1oOF+LfYy+1LhT5VMTElQqbkpkp4Z4AOsa
qAYCpBvTjpeueVTx6QN4UNLVjCMNH4zpR73PcJ6n1U2JV/SoBUd24zoZDMLtfELPUgMYA1kuBS/0
+KID8Uf0BZmNFX5EwVs9AZJ1pLmpGv2TFgPcQZ5VO8YiUpd9WWzzYjpGibuHSn5DfVvJMqLpSnLE
vDxbqd/V3QgIP8s2ihKtQ7I2dFL64gVwE9p4BR/13hnT05DZy5Fc+4ErOvFGgPHTqYu1nvE8n43y
VnsOGv0lKp87gatlRp1Cc8Zr3XrSz8unXHspaC5r8A2BRONh6UC0mFlES/cWN0Me4CYejHOat9u8
haVWEGdZKVtJYE7e2vt5anl/en9zsX2tsXsOTVzjak8RTlrQNX3dHguZLBMXFuHArkk+zjf6/pXe
3Kf9dSXzamMMY3as0k60nLisbd6xT0PMAFN+URvujindbwI0RxxJ3r/smxs1W6eLhMRap3v4+9Ir
m5Hva2DpJTp4I6lmq461MEqxLmygqDnkR8vcvH/J6yDbuYRmUI3nv4au06G+WhR6mTmRaefyKJ1z
kTHlwjFThLIAh7hUie/sEXVX8NRsL15GUfjBV/paobtekyyLz2DQbPNw/Px+yzzHSThBLY9YyXYN
qiG1JEsKlrmXDPgHwk3ZIw8qit1sxOzN+CQbc/f+I3jzy6YLOLed+CDO1YbHNlJM7GPaHhvNWVpN
QQIT4blW4U964Ruc/HAO+4r1Ub9mXviv75yW1L8uO28cfinTZ6kFCTzhsqXJrPwk4dcTo/r+rX10
javNhxrCMtMHkGIyvlPFDVaznFH1/jU+enxX3yAabTvBoNAeAyYXm27T3IYBor4S/VkM0Dkmjjrm
t3/noq5m2qo1V1KvbkzrrDhRKPgeyWDB7UB8oDs31vNFL1elSkmu6BYmW9T3r/rmy0Le8r8ue3Wv
leUphm5V7VEhfTXg+FjhyRi9hTXqSJlpezF6ALisMMf4Cj3I9y//9pP+6+pX2yV8kVBWwoJZiXKc
6V1yXcJWPoej7Tuk6RiXRu0+GEBzG/yNUfrXNa/OjojQ29DVuGaZTitzsnElsOk3l1o0LpiMCWVk
x8hGXiB0xdRq68uaadG11uwkWSSUYU8ODZsAP4YbNy7SEto8zERXPScsiv/Z85mf3y9vVITQWTpR
2R475Ru6Nj9lMI4IvgskLFq5YRCOhrn9N65Ji54WBNgu7bV79cs1J8wnCEcpHs2TRyM0X1dvpqT2
O0pnpZISfqj6GRXM96/65kLxy1WvxmGT5GmUNnF7TN180UKYpi7LAeeRVw47BukP/QfjYP4L/zZZ
/XLBq6EH0IcUL22ukQ35qnfhVsLtzHXf4JX7z27tasCJItfQXkXtsW++D+zHTBd+Q7Okd+Hb5bal
SPb+9d4c4L/c2dWgEeCSDIsWBMls4SLMn5Ka3fKHYegfPL/XFsgvw4T1XsDAZZIkR9ofC3sRFv3C
zGxf+YKn2CeAhoy2KQa6W2yrSzbAtwRpJtipflT+st+qzFi6qZoWUeS6Z+i/vyWh2wjwOHRbBnda
l3l2sjmPG91dNA6+66nLAKOtW906YHXIstn0ZrZx4ewSGLWSurzNe+N5yCSKe9z1CEEWZlkdM6kc
kzb/2ThB7nfGc7lxNG8xH7G9muy5idY3TdrAuZsytvetPW8ad/NOfcrY2pMZTgF2g8x6CV0a2JlY
GUNFweFOi/ALqfktiAT40blRnaAUfK7UfBuE7nmIogqbGE00pzzRVlgYyWM3zFnX3cIqbpAyQww3
PtgwufPz+f1VcKjcmez8HMfRqZ7+/vyKmWuVD2p9tHDOkNe9s2nHdtqxi4Zt0+JRIO68ktvUcm/u
T6FBHgHVVL2yCf3ggKnZS4625IxmmorVBnpPGf/MeyrcvZxDzEgb1PoA47suz4g28Xd/G6pob/bZ
HDa7bFPtJPTg0jTWLhzs89B1h1BsgVatYrTVfpmAGQ/TEydcgjLUQ+2MG1vIJQakn5FibfU2fXaj
7KQ17he9sL40zpaD62ZqnR36pnMZOfeF4V5ScsQpQLD9mewY4WB+rMwW75f7pe2rH2jyf8ZD/JM8
DVCranMhfA5EDo7uYai/kCdI6zSILkqO7UfvcTS49A/Um1kPEjbRjRrV58S6e/81fq0c//61sI+l
kuBqdII1Q72qxHkW/S6ntNtjNWiP/5e581qOHTuz9BNBDW9u4dIxM5lM+hsELbwHNszT95dqdfRU
qUKaibnpqwqVeOqQSWDv36z1rYEU7Ep+0bJq09Y4EVpx79Dlg37CImVn9n0CyWiS5q06mdtbDnY7
NPcFk9A2vQxxzJHaeRBewiLpWXlln7YdM2iw7uKVMPJxeRxG7c6yu9Cqmx2s/jdML+BRkhy4IaRk
8obXXMEDGu0deBuCGKmGZG9UA4E+Ll7pPE2rRdhn5UGiIW693SOoVJaYDBPTG6zWmys1HBrjaZwH
WjwJmGy/q0Ep9zTHWNmBpIy+HBEALBvLSz3oT2kCP19RyMfCjzu2x2qgO1Zzt+uUg3CwK/7rD1s3
bg/5P33aNCgK60fbMc0/nZqONMjmkqYjaYzLhrhrqh6SIFBbbCtGlBpBrKxmpW5yBailOddhcySo
wQ0f9HbQJcS2NyBYyEVRW9ZaxJOThOVOxAEp+kGPEnSy8aMKUL6vUKCnFlrO6ilP3lIaBLPZlwcz
qf15ljd6AWRATgLSYTmh+td0Wl32C7v65vvsGRegzlCle63SXvF7ESPtEm6zGVtzpw/JK6R+b1m4
ZOa5uJPLsGqiMJmt01iNqEz1k8oTm5c/0uDlhULcAQl0UeMl3SGyJlamwwbx3M6pHtRm9bFqDZLl
4wOqyZGPKHqq7D1VB19WO1D0xq6JP0jAhWFQ3SH2uPTteAas6vbFT1u9TJXqJcQH3rqvSegueDpf
KrT9att3/Rj73L93DU9HW8ZBgidDL54ty0Ty0AdycjVNerUUwPgw+BmjzqjvXZ50G+qcOpB2EhGR
QixhXuwqplQLfxfxUSHYah+S7PdtULREUEoigbgav7wwgN53dyAk4JZnO7WAmruCooo6f3JqV0U3
L5n6bl4VbBzrvoeQ72IL7n57zTyWpnJoK8CDTF9T1tHERgVolD7meJPq0qbWTHDMnafYmWtW4IeH
dAq6tAyXVvhCwowfx+Ja531QJdVuZtE7xAupib5iqOequDAvsW4KDW9sJFdqctzQXBE22l4jDcta
vyyWcazW/nElGXFQtYNpHhQFPTEfTTsXz7cCYp60IFHjXSk0HxI9pE5s0BVHsdV9OuRPQSQL4Jlc
HX0SzGroYaSB9HbbeWsmPvpMezLLZzudcaGgourWbWKtgVG8x7btFgWebkV+rofid+iLT1nB9qD4
gGY300hmQv5LFmNRUrVBWSUGeghi3bpxtJjAmNUOvrdWdKe+Nno3jVb+eoUFpLJ8S0v/asEn80qj
+BWS/VjF0WM1WhtZ7oiI6tBqqBwnLx2uWxIDmUGda1P/jAwTtEr2qabt6yDsx+5GDsujMAOG042n
ITV8aMR3wMXZvjHdSa0HzQKGgSI9R5YPzR92DE7FFSt477ZTs8WYeN9bUGvLFalG4dybvfrKbUni
T0ca/VWIHACWHCo8tUy0wjy/Pe+4VolKGDqb4G2teLapsHQTYfsq340qZJTR5kCMeUm6z7XQdkmE
s83aRYl26epPIUAwiB9bMk+q4N8oeWClLzEDAqBnwUQHkqe5T85rqNUfkslduvTJJxsoEs1I6QNX
HXXJNisYRuLW7VaHg9OJPyMIcnEyv+QmTlxsBD8FZmlzrAJN5Rcp69plrfjW0lTbZIOA+FS/jg5g
u6S6W8yo9oSk965YplCN+Dt2uay9Q/093f5gTuAV7iH5Ek/9qznTC+TxZyKln9VyxI/2C47VzYz0
U3TyHXyEHUSf+ykTIQ5qF9gQ7ICSn6KQ9O9leOW3+4rx8pUV6f2o6eGiGY8F/ER1Vu8IhzgUGV8b
raeS6rUjVaYA6+TiOf1cMOASkr3PNT33uxUWhZSZu6XPf0WrX/BwPaKgfMkNDgylf9Vqc4Nk2aXq
eVyNovHwob4Z5L5lySeRZ5+G5ECssU+5QjrvWCW/XC4XZwK8wC5TGexHo+B1vvU9FHqPU1x8Tkny
S5fyO5olaN7uGT7HC1/8GRGh5Vaq/Qn5T8VZhNuT+BG+vT5egBhErB54Toj0y1zWRLaaff79m0+l
+jUd018pbjXGUurZkseDJjWvq62xzqmvmSaDhcvtR73KLrKo95Nxg3tYvEbgiV8a9XUeyQJwYofZ
TrparpRvHGgA6wTarAWdgD1w5ViphQUDj0cpBcQxV4gijWtWZXvHF5V+6ZIrw8G7mvePGAFFtb2p
cgIV8fS/vmT/UhZlaaTV3cS1BrX6HwtNU00MvOwDjHclR9j8Q7ykq3RN0CgJYXzyW2EDYGYQr1F0
Clh48KQ8MWebvIsO8dQeSxIrKjDApiY/dQN1SPr7r7/Dv+pCLc1iCImKTaH0+uM32NxYfIA8kS/k
2aWP+v3NzqvEMzF0YKoZXTrSvxuaKX+1vMd74ujU3qaN0/SPf2fLMEiaW6e7s4g0uglvqOt8u+ef
5KlUgtBjdQkk7XZv/9vpzz9X/rdR0//83X/6eVVyOZK+k7q7bmgC4mpdA7CE3hkfUq4/5Vm3N/RX
tDqbWC5gu3ZXSXv71x+4+ZefuIkd1jIcU2bU9MefPgPHaNRrw2qb0GYxen1hX8vy1KuFb4/vt/0I
oeykRzkHEhV3ZuZ85TJDTH2yXBHLb3UWfVX5eG/a2eK2cfMRpdoH1vo2s8/JuLyUmvVVG/Jb5VA5
GSxh2vq3VLtdphhfk6mfCG7a56r8dOveDMX8lfv6tpv7aqL0rrUQmMsStfMSb/UOOF7ERkamjPJv
Osf0luxTL28FW4NuGjkkCLRyxUQcklpxQo1YcuQAsrsbsx8FeSyj9u8CHKWM+Vk1AT9mHWepxWdZ
Dk9mMY7M+NqnDhgZj+FbZdr/5vX7K90xLx5nPQgp1PTGn16/bjQLfXCSnrnmTnAdi2zyAWPtcrUO
7L4MxwqdDIJYGMGeGcEsSdHdyRmOL+Upkf9N1/n3rvKPBbclI42zZEUzbANA/B9/80XKHosOC+dr
U+yHwt7d7v+iSH/Ndas55n1dOcw+tbBWCCtatEs5GqDeMQwylcSfu7t1eHFk7GaV1JN03yLu1iUA
AeIZzOgFbPYjA/rKVYw2WJ/HxDghvNHcrmgxlfPH+LYuWVYfnEddghdQDDqB0pRUf3++/2EUuv+v
n+dPvqU//c//S4/S/4/Z6X+lj4l29T/+2zD0zz6muqir9OOPTib+xH85mVT9bwodGso59Oi4LQya
sX9Ymfh/UFbQoBlMe/AlMZb6h5XJ0P9maxBTHVujsbcUm6PmH1Ym3fmbzK2j0HbpIHZ4kf9frEwW
KxSezf/j2UXTq6u2YhmyoeOR0uw/NYuWIumxCdbWS6PhjJT2QBJGmNkyK+qraHhAdVKOVMLIqskK
0SHvCzt1FYTllpbASyNgtPseQEdpWs7bl3lwHtiGUvOY89Yc9VAUb5l5jOdLke5SclqyXsH3UHty
J3t5ua1yzV/Wd0v50CXihURIQe5BTQpZLrhjQTjQzfo4fDToN7ORRKNF/ShflWGljLypWmx30r9a
s3eJnw0Itqfme05I4YtzxqGCdSApt7hrWdMj7faz8n0eQLxoC1O0h6Z9YVn58F7Gj9j6XHs+qg6Z
ERuc2RoLe5g9XqpYwBwvVX9CEGIaGalgG4LNPEXtGKdnwOeOUkPax9aiX6PDtAzDjaT3Cr6vuvBN
MChDAlAxP6yt14b/qDqehfkAndklZrD5qG9SsyyMxu0QpWwQe15+T6W4j25KCmybI3ZeadMCCiLN
Ed99L7/l1gH0u690D83KuZKxF9aQWut7ofxaPTGbuts0848gS1WTtIcxN/Z6ckywrC+MCqv+bqTP
ZFmQYxERaxVUzE8QO27iSHZn3cPvEAry3OVb16/zM2YtAWbaS9VZiFvf1JjBp7aL4nCZIl+zwyHt
D6p1FKpwc/0lLb8cjetB7A2r8AmyIWdx3ZbSdG6JY1hbj1vcTdhly8goh9nZrViq+yT11EV2YycJ
qjRyC+Zaq6wGUVccVfVCwCW/hNm3er+Ttdu4apdqWGVyyBtJ69d25ovtol0nB48Tpy8Obo85KnR/
06vGda+VcA6jo21eoVLS362+MAQAZrI6c4pVFSBFxM1APBmax74tCeikdmdo4LYZjn0OYvsR7vOs
PSH3vhfJeFnBvWgMGxqmRPSo8nieiVTPxP0K9zdBWwCkmKr13GgoRPX8rlxXtyVSr7ZXuqj6WySh
ZYWLfWfpz1l0SQg6Abne7aRho9nvOtNUO90LGvQOkzP4FX/KUsT9zoOSDeSDVuGi3jhEKz76Jzvn
ocknL5tnVlsxQoOIeHgQLo6EEeqmrqFNIrw4ySAV3ED0LdAfZpcNWY7dyI4I4Jo5+zImCxatXh5/
WCjoQc1vlkgcKU1b+znjutEbGoVxTrZG563182paQcuFB+fujaxOCK0zyqSGh5f3tR7d2SkPRarA
/fjo1l9NRY7Cf3G5B82O5wQFfKtsSmEc7I54B90zFclNb1VHQsbuCgvSXoPKgXFpH/qm3Q7T9DgN
31pvUlnMW5G+2DYSGZQSVpJvaqt7kXTgN0J2hbxPAPgBukqrD92p7uT2cezxLU8uZQ6dTuGJfnrP
8v3QfCXrpyXXnhoBSIp49JzPgsZyKR6wz7sAtryIR6rh84YSHTHkhuDitbN+mNIlzGVrn2O9hkw6
godplCJIDHVbVD1J7/oNvknW29HOcptfQbdnlLxJy1/BSWTJPEvdXp5BXZXEQza40JrP/qYwEeB4
9cqfdREYSJti8TTpYq+is5HVC1R1/ADn0kxCxjvBOrL0A2Soc1zgo9mIVTuChwplZMk4IXYp261V
OkB6AwicTvRrab+NupXdEKkm1uuamPVdB9GRRi75EFoAvILYZ4Ewc2DvEQwWKYo39oEvhnwMkcZG
0NZQ7Pdac1si6zfBN/NEJ499QAL7VbGOhjOVJ6xZj9PcNBsl0siprZf7rst35Kynni6IblvXb30t
VFddzHnjGFJ3rPfAxFRWHOqr3KZfgvQV15DsMHZma68a6bNqqc4mi6UvJ4HOAnNnP0vqoTejJ3RI
3aayuso3YV6iLlNdWZS7RbouObKbondEACHPr9QsBFHRu0VjS76OKTQwUw7ymZ2SbI8/ROVBRSlB
FDZGPu9IqEkDZBVXqEIXIM+8HxrAwV6Yr/VSuI5aNm41JG9WqxBBIEN1N9gVxIQ0bjnaS5sKrIm9
ymjv9XUL5R9OvEMDBClo3LWMLQpERyNjipaWfEYqxkk8ilBqWBPoF5WgoSDpfKes9wn4FN8aFtbX
peInbfoLtXV0dCJEZANeVVHLu9bMfnqs/3yCbYNLZ6EAlxY1JZU4JSFr2PTGyxC9zYqmujZzgHEq
7vWIBWit59HWmbvvJbA6KYEhnt2zxma2tMA0HwjhSTKZ2WfbfqH/vkyL/pnosX5xyAVnBCGNKM/S
FDnKPO7HRv6ZFW49mu2kiZZTJIPwGHqCS5N4g8XUKKzmNLbWL4dbi0W4s3d2unK+ITQu0tZ6GLvi
hOl79lJGr2oxjGeiAcRGgzgpF8smVZlpMnsRQb1QIKfrGHSz85TPFXova3nPxPSpsv0JmtXmFytM
j3xEft7ykTi7wr09GTdWBcmSDUk1faQ+rTJgPaO1H5LuFRAUb4DTc4hpqLRkzuTBgid9Q+YZk87L
oSdEYQNyVOvEF+s6bEQm7CdJMMqNY94Pp5t2lqLtAdGPhwz2EBnK6nNsWckxS61oG4mMA3D4Ykw8
7lVm4uCrQXAwsdmTISXHhLUrefds1HVxTFrlBWi+ja0iomZQyl3Rd+12Ctqlj90oTlYvUQUoZxMS
uT0XJy7DU6THyTlaM+OUKaduYBHclhRIzlx+GK3JnMWuv412lEHXqBxaPKOzhpPUcGLmucT7gsby
zWKpAoJzp7Nc6tclzo2tSe6tm2pcL2m2ej3P1M4pzCu5gniaOtneyK1+mhhJqfLU41tqoJj3MiBt
OwGFyFaf5cqQ402ctqxy4x2cx9bjyxZf7lJxF2Xxs2nlpTvc2Z3FWLwyh3AlqbOxs+HU8cXcqEBD
skFrA346asC23vPTZWFmfTuretUnJIt6VpJUJDCCSdoQ9s50RyyGOAoIjbI6APlbHvPM+ehgWqu6
2Eiddk9eqq8NWR0qyCHUrQ43NBI4pEH317M7cRmpak0tdDCKbQZvTtvZaryZMxtIzOzBqvEoLWPb
B8rnjXFYIK2JS0g6w8faEPJxMEcIVSuJhjKqPA60yQJS17IeQCz5nihfYKg05UcjM5uQFIqGgp8g
6a92eYW6FtJRnLte5YeEIbSLK8IXpY2U/5rZKR+aE7A33pMk6HP2Gao/mvdgomnvfSKmd0W9b+IK
Ktg1mmp3qqqtHKckYOofC9y2OZ73QmPfCNA7r6LtAgWldA7FkL5XQ/nBbs01bgHgtNAOLb80hIqw
qSlGr1FeuvRtKQBY8dsTo9utB/IewP/lHoC1Q94+UEJbU/dSU7sOIFIl872Bfx2Zp1bp9z2+nfu+
yR9h/KCbxapUYqRhVSLeetE9JNl5RpDUR1uzKEPqHBbtq6slkj/waxeUVELXKYnvx1EOTX32ie29
s1gYkJqmrA81q47JUgMiTQ66fDBJ39UVJpeYG++XmFg93A65cjIWJ+jbN6cpfTpnLzMi9KebVXL2
csc+XCwn1EtuquCbh9bIi03tU28albwQ41WMuTdTTgBZYtTtAm3DZLzfUWvP9ha84X06157CO1Q5
q99FR8IRvBLalNpshYG73NqpySdrLJ5XkopYw9FXsJhFIuWpItvZ8kUGOzQyg4mE6nfmV8LgfJyx
rU9+wcAVvpTtLP46f+e9QZYEDdeqk4P6M8rkx640Sez1Z24x02Iiwq7KCbLuEMcfogvn6F5uEPtQ
dkKTLvDw6PXRsuEMv/R40Bk1gfFPHsaJ7OfxSQITWSlwqjMYyBIxJ3HoAAwtuOoixCWQbHdFippI
jQh7JTdrABoobryiE+kYaUmEnWVvexJIOJ4axJLxOSn5eBt9AyWdWM2MUYZwGDXTYeiYuQrZJcvD
mxs7sOodkTH36aS7Wcx3oRqUqXgO59SldEkJKAd5CWwzNu4V2Ps6tx2w+PiBQb2A8F5b8i5BFz4p
gD/fVFQwctqFssY8Gei1me2nWfeFnPt9bvskBZnpXUTyaNld7JIGgA1fFr2j4WGxh4zbmsK07al6
c89ZSa3XB3eRyBOQmweRL1ezOQl93msKvWFibau+CTKt2sl2Ahlyhm+I/Nc+jjWEO6neaDND8YOV
ZGGLXHMeXrm9WAesXmbe5xUd2nBKbBiR8W0bsC9kbS+rR17GDAJVLjq/JUqYpJFtWr4u1UlR1h39
Tm1d0nH2W7jsTvxuxhQEk3Fooo8xczy6TWGetY55nyrHoWI9Qdv1BhKu8GDvWnIk3ZSn1q75Dbwa
nXjSgXiO7IbqBR/L5C+L5AIWPlfNuGtoL3Jt31U6oM1jDECqm6hz1w1LBPCY21SIR9V6nKl8tGQK
HAPFtrnVRvibCOTX2unp1nfjsF+a6rGHoguAlDBuutEKfp0FF7xrriSMP0bAStP1c26Nk0oHTyAQ
xOmF6J9qPlh8qxrxfpwSegInbUC7Tzx3oJiQiZHFNBLL50OJaD4WD+CQXKTyK6lLxUBdkxJJy1Dc
m5wWCD4KPUYQUbptgD1kmRV2JtZCUPHn+IbKtMv7GX9NBO8qqYk8eptse2PGzU7iHWhj9VyyvKtT
jnYltoKFlMQWNdu80zi8lOwcq1esCeQKjqyi79Y18g2M9o381MzLTuri3WIYd+quM7uNgxXYgsRJ
XjaYJbi69PClYFnZ1leOhVBq+2u1FqROAL1nvEmL8iwn8Q7oxaXhYobmitiy8uP8eWGiMNeHRanB
Kjee8WBYj0ZPYiyKgyVVY3dZ8lcniw9F0p3ZyrHk8Hri2iPCqhwW3E3NElcm5rbZyEvkyUqeuqml
v5c2H71+7hLgY5yN8CnCSrIGesblCNQF7UAXZLqzaaGUg6dNDeNpNtiIlgPVJDOhOLZcs9S+ZwJT
Edc/Rv2zinDeiNsDAcXfWB2DmRlnXdmX1FovNi1kWdaBZL9lbOqcLjDq79l87NfXLtP2mY0ImUCg
6LdIG+YOOqe9w7nRI/oUodamSD3H+iJSHSPNbyuMUI0ZWtAlxMb81WQ6kMUaNFqncJ0Qp2xRyBZg
tUG8l90YgG4/JgVXjtL5Sd6HvTG/LKy9ZLaacX9m4Jsi32AiIV7tpTyvxgaN32Z2Vp5k9jzVWTXi
QBbWDi69r+kPTJ/lSfbM2+O+niQapoGaQ7B9jwixIMjzWdGXS06WvFK9ZWDVEkplI22ofX9m52Up
5EOM6UHovwOTI1K3am2CaQcfAVzevI8nWjZd3Rc5+TBOEnbaHeMUv5WP0bLJ0eixswvS8lOu2JB2
yZ2kG2+ARaAQY2Wy4ktyu8nmPki1B7kFYIq6YjW2AP9cg7m+cYvVKGhMQc8zmtoZ1VH+BcnnpepI
ClkVxmXBnosglSe7GPdZAQeRFbPRbWv4zjKCCwnttGbyFqvt3gJ3jO7krrYcbiLdAwIq2ReTA1BH
m/NTIAap062SOXsiizZ10tzJtY6hIIWIeehxQ1UNGNDlXks6DlgOV+3cGCWmGvVaT/SK99paXxsQ
Ctm+Lnuft4JX7iGNdHeWuX4QESTjo662njbB32k0SsXfMdnGt9CXZPkUNTRTaOQRDLqUTNgU5Ymk
qtcUHHp36LKXyPkcrc9kOFnOY6lOwbogGqqUfTnunLIE0HZntr4iva5t8gIMjgqp5q5Zfa2dyemo
w2UtfNIvwkrzW2U/VfE2S0vPudpmCHjPVkKTzz/JPCe601nfn9ko0WgOXhUzHgWfo4p9t1yLnHFH
P1W+PZlYrNgNWPm2SYm3x2FVGieF5s4aJ3Y9FR0PHanIjmlpBGat7rWQyBoXlQaTiSHn8FBbt0nS
Z8GwCrdLOaruZa27TZGSit08ss84Zk3Ljjr3pvgqqwc7GcM4e3VSPQCeuutHQJOIoKx0PPI2uNry
HTuUbDqQcF7OFWvXyjmIv+GGr4DSzBHGwRJH2KVulVe49hec5AyUqQlN1Ln5JY/mUKVUqWSWZCOB
GfAa66ZwFyOHOPmiRGkAEferTX7x7wWqtqetDIbukHU0tz2AwZoIX0GSxeqq82Of/sjy6PG6QQ/H
uyWbvoFUZhZRUKrI0dX7uefkSSpXroiZ6XUPdr5lLH7iMAPgWF2YMA4s3dvlnMfddoG0oWB/b5hJ
LEt2eViLZJdWfRAvNWMyeqAlo/UvvA5Ef1kw58zPmVZ7MwIpZUy8jNetTuoL3JwHs+eP0JKWZXSK
ReZ9DbA/3FK2DsSbhbgeGYPQm8tgtBw3t9Fy/dQcfVxL/WIEMoRt8NVC9DvBl4+K5MGAbpz0pglC
pojtCJ1WanT7vtikmBcNsTHxE/cxRVx1NnC4rdZBS5G2JMcK2bxN3N8S7fv8pDt8seOTuypwHJHw
guhiCDrGP7rCUEc/YspwW4LTMn7gfjo4U+47dbcV6B2m5dS0KYlsTCHtb1sFZjoymasmJtDtRi8X
EhKooprfYn7pk3WbYbGUhBqOTHihpCIyTbf26DcyWi3e0lFSg24YKRffVp7lbvnKOycwQXgL9SNW
et6NlclUSW7fFsauxV0t52650Qpo9i1YpY02svRlSdDwMczoVFeZIVzrVVM4icrL0uFIVmG6fFjQ
3FoITLehr6NwXOBjopDnFSqpvnO69n2lr6FdbBXjOIGojpf9NNytUuHZ1qsxo2cxJ7+Ot05xHswd
+VZMgsnsmYmJrIQ/PmfT4qUgggGWlJQYbX1ozKNakEAJwCCyz/LScnLubSrpZoi2jf5c9efIGLbq
zfpVPTbGeyPI4OF7k9NTwUa3ijv2I8JVyqO5nmVhkNzsxrROY/Glp8/rtOwsDRz6AF0c9q3oxzfN
ucSr7GpxFtDKUMxsCtNi29i5qnWXpYhlTvAUAhY6q7xsZ1INRkaKYACDhUzl8rjgWdOs1V/MqzD2
DePZeCbEAUGr9E64jKdz+pNOb1KJZ18dvIA8i7+14adwHnvaqLF8aKaF6NqPBIpq94miC/Y/hZCi
sWNumHNrW3l+NZ3VG4Z02yJ+S/ZybIZpT3aXFntKSloTysuFVLO+h7+AzMMgWZizZ7CY1NjXYYIS
3aE90shQElVJYhq8Gj4BgzAugNO1eSjWH2XhFtAXb1E+biZTnRMYScqIyM9o/VYVm3SOnoZahIh+
AqEM7zW16G3cKwHKZPq5rle03MFoF2x4viqOcW2wAcUyBpCXDXEeRzMvbr98Nrf5NbWMfaa0O8Ha
zGTHQN0Vm+kmwpcqptBJPsoJQNXCACcwkZGqSsOaYkUc46fsgOw5AH7vksftlmQfltm3kS2BY1fE
aBwbcrKpZG7K0zkGzJu+S0biFQhw7AZh4WmhRBXLfa9Nm0gGgg24h5EKd0b7Ioxb5977QpkPvWiO
C9rI0mF7U54Xe3myiC/BAIbUOCb/IdsyYBwdT3eavYHj1LElN1HekmSmTrsm+dFGwAdL+XngWbKi
yC+qS6PcV82jPn+Ktt71dsPMZMGGMrHJM70uPlRs6KXht2mCpZ1ilyHP3yWnpXqJJkKOOyj48c30
5iDCfV3Fy4INDAXQazR+WaXrADwyjWojSDOp9Wvxiiez58yaZZwvunjK6alzWb5vYCwr7cC4F+aO
/mIOVtDlQCVGEL3rx1TyctX2oe7AMDDBzKXCv4ktGeMuQuYTF5rblI/kbwYK7lrXXrq3WV6fC6ir
psmdbizojPotCThYoDHTL29rTYBvxyHHVduo0taeDMzSnyvtop49L9PZUf0FvfmilvsWqnJUDCQv
IIpmC2UWbxODOStxPFkTGMKJTxL9tTCUA1X63m4VJlSmHKoD7vTiZFvZPpatsMrT3WDcScPBseNn
Qc1vcC7q0Qs6IBY33SZvB+6tjE8fgcoYB7NVMeeW0IbJvE/7JRNBBRqArtKvyuxJZxNXNxnNoA6x
lvx5ddqQUJPlj3ZDNgfhWHR/YRxhHELeOkcRxY4NFR/0mKxvErk8KIy9FSffDuarTkI8mfDbybKP
k5LfGeZlHeiAa8aXNH8ykocklvzKfjSR8WX2W9G+gDp4Wrr5ayxX10FHCSJybN3ePGg1cYbIe4TY
N8NhRUyUZBWm5ScrbYgCe3IOKJjPY9KEanuvklG0mAfRTgQLst6OrrV6ThXYeYX2hC1OcQ2R8FZS
0DEMFr+51Z/7HPjsmmwyIV7QUqKHMS9TV4YWezB5HHaLovnolf2m/SbfPuhgiXf0PmuXHQaT9OYU
BVR2SHTWybfj/5xxn7TG7DHjh0N3R/T4zjDQVGeJp+rMslveLrFhuLnj97AuodA6mhGx15nmx8ob
F+FWfHESmP1DjGR/3aTiPDuPqX5NQjjqriK+uYml5Jynz1anQwgM1/YlKwD+3i8Letb7slYPrelO
D82wjZPd4IT9k6LvcnFUoy1kDDRHvQN2H2CRzfzD/GiL9Yt873CWqOwSPezJA1OGHqmNQU+E9Xq5
hRoR8SA1Bvf7T6mQvZ62aPP6cBmzl6zF8EDtxOaOka51mez7gQFHaV7XcjxIU0lSUzhxvg9rdiS8
EM3w8pAiIGj77MPBsme0dTiwk9FL1bfI2RCSyvzxBEU/uC0+IDmHM9FwGZv4VjS7nGKDveFeZuHQ
3iD8BmXUjKLUvlY8GIgaVT3eo3JmO8lStJs3Rdv75txv+7nYaRFxD78mjvACLIBG49yryWsp8gAH
rF+3LEUVjgHop5F5l3akzTKTm0hhL+eRod79bEsfsXWV0Jvr6kUfgK/bfs6Ku6+ZfJoq09wXu2dy
UKDxXUNTUx+sUfLzZdkY1qcKRp9p/VApfh/9yMsr1XxQZtaLBn4/Vt7hy7v9+KFO4shZoLNMbtYb
hOI0kLBMI6ByRlk8eGtEHlJFtHff0LPTxjbTe5N/mKnuJ4QLEObuCfIfY5JDrc9BTWiCBT/sm9At
ph03PYbKb+WS2k+1Yns98oBAkBCBrd+TF95d9ZC+E69wTmsKFtnLiuFUl5+18VZNDnyF5EdquSzL
6N6JBeH2qFL3zmj4iUrogXyEQ74ZeLYl9WdyTsmqvFB9Iy/pvV5Kv62xCGzRbjOWtFLGSHNm+51w
q+sDfkbKCWkjc6GzT/WyxHyurKe4/E+uzmO5cWRLw0+EiIRNYEtvRJGUlzaIKhl4IAEk7NPPR/Wd
6Jm7UUvqMiqQQJ7z2x8aP0nCPBfAYZk9nVPTXEyckk7Wrwf8W1TYs5s/VN60CgVxRphNxnhpIvBu
iMoW+bycnU9ftffEmm+9MH6q3OngO+TY0pEouju/f55StLwRWAqz3RC8esWPW3INDj5pDykYMFWY
YTnjMb20NbAafqyAN15jo+5g1katsnZi4wklBk8AHpG8LKxzg1q4XneqaMJT0lx1OT6X/F6qauK5
nu5i+gUtgvClMxyocdx1Rkyw/ZIy20uvjU9LB+tadodZzKCZeqsRnc1U+ZkCtA+iVRdI8/y1o+XG
IDywb8hkiykrY7GnSmLjzt95v43rd4q22av7s6A1u1XfVtMufHYDOs8AE8Yz5biMUi+uD8uNxDUP
FwrRRVnXuLnC18m6GtKhla068huPKkP45vOveO3mp9vCACX/rj2uXTbtpEXxYelT4swqWMVs9T+M
UbvCUs90YG7SehE+dLfKg9BRezf4Mme9JLl/2+gWJRIWBntHX89zhqZPIj5Iu9c8ox2vMr6lYbdL
P3isiA/uRLrEKntOQnGmNbdi3HDCVDM6WIsCp54e+7XALAXwfjRd4yG1pn1LFWIU50uaQxcaTKBS
lLd1W4FVs5LdfojP9lcF6DtQLS2hPLgsXnUvGiZwy3y0qaNGEXBXd83PWFJfjvBi9rbKd/ZxO2+U
O2wjzA8UjWhIYuoWTnF/tHicRYSeKFMC/MNLuoO3t7sQOcuxmmgSb6xNWPmHYDRXQvKkoYRrlXS0
+LWwscVsLCueUmajH/2x+7RDvaL7q9kPGa9P+jA3HDB5CZJXXyXH2mQDyQ9/Q6eF2zSPAwAh3MJD
kHXJcsIE4tPig/CjK7oH9CJrovfxLMiNbWv6gQifB6RGV/qm5+GQcmiZxvwkb8VvGWodQ/yBEFgV
oVwxfe4V2iHYSdyEV5T8C6qFL5qmQynRZWG06HqMg9m7P1CBTZIgtlHMloY1rul12KmJadqjNSJh
4ab4y828a991G0nPMZVvi/BSk/s2MTAjUeofszh4byiiUpzp9fBs5g64G/qsbiDD6CvumE5481em
WNOCva6dYwGvSC7LnWnpj7EwEKA8NwybSWrvo0XNI6AjDxiWmTwk2Ll5+h7nr84w9kxMqykPN3OJ
2McinCXry2+6EZh89KG02n3LSGbER8aSoWlfytudFzPUtd1+lj8+8qWSuPxmmmkOC7GhlQuvoSIL
cVAuJcVt1gsiv5UdUo9W0kZRBPJi9v2qpJz+Zu6clmGlPzQx43Fqrjxq50W6Ve2wS3UOq/fua86m
BjA6ioxdXxrLrtqMYBYFkwBEycCbgwAjbdRbuq60jk/ZNK5CrrvjwPuyXLegLUgtQk8iQCrWyk+o
MKp3xo2Ei4wXHpqrKrt45o13Jq6nuXed+eiiOkN5ceSC3Jshb+6J6hgDO0p3jsJda/abcKDVIInW
rhXRB4i+qyXrC4gePAQFMYo3TU8RHjQ88sum8nDGleewiFYNXr5m0aEMvFFFIO3Igqq3snoxBuuc
69vhDqxAP5NKqE5Av0VWxwM5uKswA2lmMyyxuVTXuongQ/uFbOa94Rpcd/WY4u1rqxIA4d1x3pOZ
QVSyilAXgXd5nJNladGHVrxIht+mxypmnjJJIQnRm0qXh8YNPy2Hu7ga1S5x+gcjs9+tllHJLr1t
CwZTCLFuJlrSsOXWnXE/TkxFtHr32bwTiSAKlS+GSKzb1Fo5JhfeYgsHv6hpAlQzsEY93Cf+hGvb
psEXMMePNxlbZLqhg5BJPANDCL+SsNsULGX0BD0bebAkZBT1i1pd6qDcqpjOVj0f0vkrQ8A2tj1Z
rfZbmO57+K3JeXWMbwWQMqJgDMo335y2GHUWQ/012VvbYjuIz5rzM5zalQoQ0VlPxmjuJmWD5ydX
FTk7akoXlJckVD1XIa6gbplCe1vo6HRxMsn68eJ072TFqkEbR/S37X7MJTbhflN3/LfAxdb+VcGj
lRo75brLsIxh9u9n8RCpB2v8M5SAQs46Ddg7nHR1K2cbTARfdnvtZv9bYnAvORkYZfXITVL+qWKb
LZ9ayWI4YqJdMD6eqoQsb1ttaYAED9Mky6d3NOn+TcTwbhaEaQ3mwjEqCBhvZ0CUmEyCMsDNeRrx
/rg9QhEeZmrW17FjdvF46pNyAdJj3g1klwVDpJHyBd+DjN8boPXKzXiY2N2Jgp1rN/XsCeMHEb5d
3f6tiohRqsxOENSZ3dzzQMWxIowCgwCFKfOo0aj04VuOgTHm1izuEYfyboh6uoenSzfXj3UVn9zR
JgwZH2Irjjc5o69oWdMgy589eG2jDvOc/2nHOSUT1MESqW54d8NJs3GY1G7C8z6zirUxu84r4O7F
c7vkmMUi2s49y6s3ipchcL6iTNzpOH7v26h69XGLVLN8KfGJL5Xh1jsRx6C3uoG99qZt2Exgo2W7
uAmpogc8SOQ9WQy+3MTMCIuqMdSjGGBGVby25bAskYP2tnY/usERS9cp+pPJi03KTLPKvS4H4MRc
H/i00/jExWJmI+8u2VC5AU3PY26mC4ygftC7EVpqi1ADkf1wDTO9Gqm1ZsXSX35nhAyNfvAQJkiT
6DtHYFvy9iucv1Sg0cvSdSGGDLNd+Yn84Rj2di55fSCgbD6OeZTihq2WIyU3cxNts1y9xty/WQsO
6E5ibSFFCFJ7QTTpfo6ztTDngw5fjDszBv5zvgLrXlPoYsZvUX4dq/HI5LO+yS+sTO29cKJ3GyT5
Vr5zm9DR8PAHooR0liI9E9aPkHhnyR7iWywNh4Q1y0J7lu7b8FWP48aL1V4wzypvXwreMSB/MPmw
8fbRjKbHsB/CYxEN+ZPjI0qxBvGCu7w/Fy+Tw2HTpOk96X6KcDH4Kk2WmuYR5o3O8Jp7bbmG2FoA
QQQr2h2RtcSXwVLsht2+pwmYgh59SDpqYQJtb/s+LSE0R4qO4jRDOAzZWw2QXDhsV33adsswg94Z
7YI8BZxQqCaAH9Gg2oyXcOpe3mwi+7FGklwT0Uxg/sLEzjVaqJLMC52azcGsybEAkNoNVQOeNvbj
EsGa8UQMwVTRXTAnSsJjZIJlr7TXrnduTbQLKi6fRpQvU3SfQN3aUbzS/ecM5lakAr4ftXMJEsT5
F9yS1OZp7WOkEOPpNlgBFi4d8xBMBKlgU256WEFaAEIGIclzwe5vDZeCzg1OsghUCAWDba3M/idn
D21KFH3Osx3p3aA5mSlSmh8oo4SW/1ujc/B5tVIcSUUOyJMu8gp9hFj5GLBjn6ngS1LPa9C5oyJ3
OXX87shf3MTsVZYjoR53LbkB7kdR6k1VUQDufvZosqm6IwPq2UxR2HuL0ZXQdwHVvBz8Cpx9Z/GE
x2uSDhugT9qrtnk5b0yb5ZuC5nwAJ4PnMwDMfeetdP+kGNUCfc8B26inQr36gEa9wAUJWzRXVMBT
KiuvVTwuAgOux88RGjPEonZJehbJcFnUO3w7i0q0d4m847mtIO2wu60y8TGICaTxlXS9hZ0R6k7v
oRE+eQIzf/XWl0C7HI6tB2owsy6NHOjkkBZctRb2PCnJOfxhhTAYDpKJp/uA6IC0E+8sOS5sme2b
GEZ/Xtyg57I9KGQ4U5ItXRJX8kcQp4kdWN+JhND0Fe5gD6xeZNMm1uF2dLYDm750P3rzQUkaklN3
EU8bD2q7mtexbS+wYLN+7gOD/uXCWga+2lIRT3GVTZoRgO4XsCg2+zv0DjzwGxJyj1nyFVO0ZMFp
9FgBso9CoQKozmF9fyOQDAgO5Md1/acqMB7AXhRQbiJf2127NI0e3gs5AgXgI5fG6jB8r2qvWxry
LQDC7ZI3xaUZXX4Nr0qF+LmqN11PKh4i25sSU05MEa8zoLRr3qs2PeJRWnh9gmwbBFG9pe2+pqGN
XuwUowcglDKPUf9thRd1CeFtew67geJcwRwJhTSRsoelwj0OOAU0O7qaHwzMRl6cr4zmKMMnC7GI
5HlfZujk8qci7Q8ZK3qsHqdh7TSfc42M3rrU8VedHFpETuiMsuE0Bd9hD7YaqUXhlLBJa58T1h7c
BTzFxkVlO+08xJPkDRTfQdvcOOB9zk2MOZU9RW+84AfX2TKdATlHep69bxGzGA5rPfOvYIWnUT7F
EGw6z2LchhxnXdwewnQdh8ckfS5JfXRZQzNrk6gflKCLkupmdkgHYU0OYLQxPbUI83FZ8Og2D5S5
LOJwO7solB1jP/Io6fBp1VSGoaYxzzYrS+tvybysmjcz8o5D/hkxzXaUSYfVyzgchbfxp61IaA7j
rTPDsqesQKIWK0/9GXGCNBt7vMFxhwBkM4rMBfq+qdwU1luT/XDQLiy330Q8Le2kYj3h3ZC2VLcy
2pFTUOzt7Gn2vtt+F+UfLoLP+qvChV0FS/SnXkF8QfhsK4Qkbt2InezbeSnnctoAF7TJqC5+9SAn
QXRJe6vqrfvPaVDRqrJMb29Obr6XfmKuKrjaWpYsW2xCGzfMY6wxqbFqbuo5Q1fXDKIPkOUbD9+7
NxtImCcyHYhkCmlNPw8sSdJMnBcjCVZqAGu36mhcDvX0Ree8/9L2bFJhVL81tyDOpKogBDoBVANr
XvkgyLLYjqN/D7XtPnf6wypTuS5zq1gNI9CUb1xrr4wenPwzCPscAo1HFXW8OJU8SzI59j8FncVe
zumJPIxX8IrRi8vpPZLk4W/jzttQmfZuQqz+vTVJLgo2BQc6i8VSgbl1PPCNWJjr2BqiTSGW3YBq
5hyZ9XnqngW3vcMPYkv6WMKrmXAzIJ8I+HugKwBuLRhpH0uU+DtmYleWDyXWvYCqZQnB5P/46VaK
y1RlTxMmIq+cqcX7CTWY5lBt5+FHy10zPNXGnZ9/OUZ6Tbi8aKIlw/xLNiB19TA+devOBohDSjN4
BEl3euE5Dy1CkgibUpzX6I1P5fgS9M59EHwY+HaM/pdYvB2Odj6AIzvrLB7usFGunLg4ZCPyE3Tc
w6USfbm6pRLoBLNzY93PBfy5btiZ55DMNbdWSGMJIcha9G9EWnueiWfeN7+AW7eO22V3fb9Mw3i+
1Em7jw1GnkKmnI9eEW+iynWP+ZiqLSf/KzXtbV4PZ7ezUxLreHGi1tulmRFsmZQjfEt3SZndJz3P
O3REHH7mcCuq8B5zzegla3dVGWJcWEqN+6DmBtEF+4pVU1A1DynmGiEvuZHehdCcauLhzL1AWBhY
46a2p2U+tOMmn6IXX/XVyeqaeN1n/rDo5vzOt8ngnKHGH0LnHgLrIcm1xBfXDiv7ptiaCzSl1WA5
xFR454ZGPO7SoVomiYeu8GCWFjXYpCSQkdos2nFSp5ykvhF59C6us7+BhUCBgdjcMtPtA9nOvFIk
0xpPMVphPzs3UVEtXbaydWrQ5j4WH+bURyyZfydXjMCv2cpo3XnbZjV0dpZ/A+Hc9DjIMrltIVT4
gbgamHzMlypxB95DF/5xCdOePwL4J5sm5HxvGsQzHo293NnVoYD2XNRcTpbuyWViNGlslVAzJYBE
Eu9UUN5qr0mdCW6ZPsSTBcsojQA5eg/ICTj55vwytLptJ0yKkRjbDRt1u5YZKTBJnD9ixNihl2CO
QPg510gTqoKjnyKt91Kne5yBh8jh5Ivi/jKNHok/Xs6FVGuaH4MdxaPo6G/5JSAbpUQjPUcw05x9
ZoLcYawrJjdSVX6/dmrhAEdkj9OYwQ7ePmS50bKt3z79/ebvh9yVhAxbg4aWvH36+01dG1Apdk9h
bBAcWD4GnPW3TyfkNiXtI1gYSeUgVoQVsdAVnGYrSnGgeVIcRhnO/3z4/d6/X/7+3//63u//1Xr4
v79NlXN88JtDZfMWXBLZIg8UECNmMSmpXxk0RuLV05fAjHArJAx8CzXalB/XIv3Pp0Rso+0ORKP3
fh0uuzlSR5SH1fGf/2HyeKXswKKa5mCoAW+cKwj7/edDn5KtMfRogy1sOs3kycPvZ3RZ/uezf75M
XLW3UeQZaV8c4+x/P5A6mi0tPzLYLZ3s6CK5Aph1jzBq8xZpdFhO+mgZBvbC2wc3heuzbx/+63th
beR7o+jB0lPJUavl8fcz9nhgqIwGIQ88w2GvWUy6tK0NI0K1bVKqmUPb1Avc+GRw5n6O9jEsKapR
6Q4A9BJ3rnP0xyxpGF8TF+51cOjFtf/f1/EYzcf49d9f8Pu7fn9pV3KXhCRQrWcxGndguP/50M2q
OX7TmbywQ5Eefz8Mgc0m9O/XNtcAfhQf+8nBv7AdQ/FHWw2V8m6JrcaXNYLW3H2ce/9VaSqr2b4I
X78aRPTdhzH4h5E2970tCbxJ26tj6+QAbfth4QtCJYZCHWGLv6VdQRCrOuanaMC02lnBYdYmCmU8
OmsChGeWoTS+81LrDwIdd9M6ol1gsABoBcE8/n7A4NmCAhlIHzpVH8ek8PmU2HarKwO9NpahbOxj
NLd/sywi8chGLINWghZDY62i6DkKnRoSLuuPEoILwIo5vvSHU9g0xjoGYVykJN1UQvXHpkMYUxvi
Ye49sSskHcLlgKygHau9J5nRAoSmyptwImfAcWZM2H1pb11vRjAm6mY9RrmEOu7OaehU+2R4ovDA
eKGq7qPs2SpIcIi3lsXGhtY83MsgQeibGtsefnltz8HGNMZVZaOwpmeN3cxmt9IGjS8Z7j4hxLCY
YyM+WGy9pIxBLviT3miKf+EyiNMOgM3aWefkk9RMY0V7qU6zpPu764d4nbig9ImJptHPgclqyshj
il1uf7XbhpgfQuESXI0XYUjmp3LCNjiFMFOu7p88AzsL0pTfXzjVwOgmy+a+tFC70Artbd0crLUP
QHQmTEk++8y6r5Makq/Sm9EJEbs0QbpUYE1XomFu0zyBNSLt1mZHd3VcMIKmtuHtCq8UFzqXsqWs
52KL/2e+BFJHuGx7IHo9v4tgHq4eTkiJpi2z2mlnoU2L5/SnyiNk1SYllZUSp35W9iuvhbWuCiWX
8Qw16Zgq2jLSdivLI2Wiz7OnrBpbpJw3rWkYUds4uUcLqXBY7AGHwP+zqj2l9kR+fzS+uEWTbdq8
nz4S/DFSlc0l0tnDdOtRJ5tuoRJDwiV08kFbdr8lAWxUXOx4tLyrE9TeVaK8ZTe0i82/3yOBg7HN
clFSdWN37lqBEFLoS0/6zhLfe7VNgUYuvx/aIq6RIGQPFtUTeM5kfPZm6y60bq7Rio21LblMrRmJ
baFIShkTO9uYugHWdig5LsxbU3sSF9vKbkfIeBAbyUGoyWZXXnTHhC3sU595dJa3SXDbUoHUrCna
uoFUJ1ID1KmOmCIqpYJ1lzegKgzam1aPFgEdRXVfa7/EAeU2W+8GqbVNXZ3CsEbNKzsEMS72lQiw
fKW6brxj4E/2dpqf9O3dmM1on+ce8YfZ+WgVta2Jnu6iv3YGbhaRrXHENokRdbTgZ0vj1GuzvTMw
ho9OR5aUdm6BUp2AJuyAZvyTx5FyzM1EXmIT1jRE7LdrkagHGAqvWR6LpWpMfLm3P6suaB9wHeei
6x7IqHSaq2VoeSld3EkGyeydI/Z6kuObZHeCSZXcLs9u6yNKpQhz4TAAemknLxTOtmQohq8EwkuY
Kege/g7h62TpGrFxTOoUq1DnWyCpc3RKu8REVgzNW6f3YxeLY98+tE0OTlQE/n2E8/UotGyP2TjN
tCxX4XoSor/Pq7q/H83o6kX4uXmpnVUxxeG9ndX+2mIiXPk05K0MlDs734qXWBS9a2QHL4oma84+
1jqr96zndhj6tePvRc+zGS36QBZk82B3GE2pbDtVgbZ24zAQQV+nOfqi6alHin+Xu4AfaUeW2lzM
f5SvngYLE3iYChqbkyJ9ChoMNkAmvOzZM7NSsQ6ZIvaWyPqVaaNEqY3ipCBQLyUUqoye/CCxsGaN
DZbUwiWmD/Xc70MqdAHNC5UiZYitB69unZ32B1ZgZH8dXkK8hrKZhmNd8Gp3oxyOrpNk+1xIEvtR
DrnEom2dqYoJWG15c/lxNgMHw4H1kXYOGYIEM03+eX+Rw7I1rKE7gDyiwBzG+KSNu9aNKn4L/RSI
/Gr1PsypONsuss2yfxQhHLDQkP5eLc91PBmn3zdUkAGHiSodV7RUJzvG8/3QB9mR46td10p6bwla
+ptwSu1aHlznhozdbelT0zMOZn7OCFw/e49RZRrniIfVxkyGcmmqmi9v3yM3CtkmxbNkHwIXmx7H
Z2/b8l7fPsRujkA2mcU/d/TUOye/sua97hDRj9X97w03D9CYacEf6/caIwgRv+TapxhbAsJVIYYT
tjKrPZtDYe4a3pwLiDD8QKJ/CdPMOrPAWCR6mkwDJbn4dLtsyc1J7nWoE/SlSfrPZ612QXI7xJDA
/utoDGFLiQnzV4GRvdpTa6IUs+yVT1HznhzTVUTnO+1/VFEVPSb1cezfRlLDTkOCmM0HRctsIkFw
zyQ3hiW7H3VfryLlb+3UygBc3fGiJ/+njWW69fw8PBJl0Ys03Exq+ibzj+TD1t6EoZBLz06KVTLn
AD8yc9bCSDY1WuQdFNjFhuZERUhLRkYV5sKJQgjQAYv9WGGW8gPSNl3AFdvrqMjb9JJUNGGRWJSr
xH7uC58DBUR3wgfn6jDd4ddOD7mLWLnNXMxaHP1BiyAhRJ67lU6/mYrhPFrk7ZXtHvEug87kXrBE
PdTdvGvjcDmYlrmxBFuf0sHDnNA3T6bDuB2QSh+S8MNxi+DRNT2kSE2eLqt6HSToNDu7QdNYxOHB
C7tlPOFBK51E8FSZz3PTbPrMzgDLVEZWtXstKrWjc43ND+3W4OzoMa8ZYScqoaGwCvvmCxiN12LU
JC3m3UncxCS1j1HHYOb3hvBccqUl8aHLvr+bRt9aJalTkXHhnx3FTi78RB+GfsJAd57sjBOuFvti
JDWMwxQwmGATjQ+dcAHa92DJZH7u+pIxI/skfiY6qrlKlllXQpUVL4ReAMLla8VmTPafQBtMKlPW
RH+sNLeXZY2OwCvDY9Bb1s7wb8fO/LeP0r0QIJLCmOu7zh5ezQj1mTLnk1kPH75k29Kt5mHkoF/3
KQGwhbqFDTv1vhZQgw6S22zE/Ja6LoVPXgDFNBh0hsiT4K5Zm4lnHabKkTdGCbAhuwsC/9GwaOsY
528rAXoHa0DsFRM7nRoVkZr5K7GCcolYoaEJqHWO0WQfBeaDlmfk1a6G+9Zp27vIMe+jMmhehrxH
ukHo6npS18Anz47nnXuONHDeXFag8CjHDjlCU05rjTatoMQxIRzAS6xNSyoAOGO8j52m20Bz3NS0
xIh2VBHEFrEtU9bcBS5RvSEIOsIMa12aHYBLaCCybK5Nmhvvok22lq8f89g6q6apV3nRHgxMfzix
rXklAmqPoiE9M641O9zlxr4Tw6E0Bckn5FiSzzc/jflQPkq8jHdMbS+dHV9/x7/foS80dXYwfOuv
byvkJ4PHAFuVWwiIEZWQve1uRgMhw3w7mVOCWgBNupt0KFIrjj2fsMOyqE4jskFoKhI8xbS2vL7b
QLe2y5lwTl2/eDHBA6EMMYI0moDDa5i2/cUPbLqIFLmE+Tjx+gSYathCe+GR9zJNf0Qckq8ixr9I
BPD9e4Fe9uqWjxrXN7Aad5oiYGjg50ZX2zHBY7Hx6YTdtdOnOTW0/TXFAxe8A9eHrXKCwV+3vLCN
k6ILx0a4dVr5V1aOexTj1+y7SLCmg7YttcW4/W6KyFpllXJPonOxo0/HLh3edWlEK1GnCMwmazuN
FdfbcjDGDs23QRbDakqNZOm3iB7j6+yi50pQouIXIXo1B7Qihqd/HGU2bw3aKKa0u2AUJpzcLN7i
yfoxHWkv8lTZq8IC3CoEwvsUSXhYoswnMXLRoS72eeKuAm2iI+ftdyQFxIZi1iRztywRa53WNDCB
vH8F06Vs889brHEn8XOVJi+qUbjpsnDNZt2kEF150RhLJOQbYREoN/vKXhiAiTF5RN5YlySmZh+W
pOPXSd+JTouIWG2RBBCAHBQmwhxdoUHoWP5b40llVJfqNH/r3O4lpmQknkBrHdd6bGcTfpkg3Y6z
OtdvorG+zWLI7zRm78DiGBQMnuSK5JxZilLR2u6OE8EJnUk0iBOS+5w3a127G7dPk7WNOkXL8jp3
5XvsQqL3VFgzzUNc+2Dy+Ch5AJK+sUyy5DDp9IH40LCpfiJphNsyrZ2FMIkZCKJvOyvekokgCj/G
HAWKv4s7J1qrgFSeyY9+nMEal32GDd4xzO/Ki4GZh/GPKY3ncigRg5fwNZRjHIiSvLMbQpyCwbkn
ZYGxoKq+nPbN8YYRaXn9tw4Y3sOJE9wwm48pZNQxW2/tdRWqMHRFymYi7nuBOgMQLMxbit/8Ow1F
XE1xuUbijRd5Djej2d+XBZFL9aJ6Mjw29E7Av5TtGwsPVp2J81PaD0RshKsr4cx/SJjD6RvRFlLy
gA+94S2icJfeTfkdVaO9jXKQphT3mWCLJA/EfDCTzyzynrT0tk4/v0wZpFLdFjbIAiShWUOmOHtH
ZtlKe71xyNL42cgktKVOmWCqP24Xo8yvkL2Nvnu+WYvM0Nq4zihILW+uqeUC1aX1NklIlRQ+KGtw
i45oywkGxRSbRmGkH7rbz5U4e6mw2/g56oMxtl+cGWDMc8dV5n02JFAeghvtOyt4WdZ9nzCDXDRr
p61fUqbRNWkY24ocy3AcV00WroaEJ0NioyQkcCaxFdsdBLCr7HzDTAXP7AHnUu20UxYefTPD3thS
74t49DEd5TFCONj7xPIyfIG99cEdqDPG3klsMmN6VjUm+SbOOW8G/kLfm8l7mGgPC9hb8rD5dG5q
TuuPNvsCU6P8yGxEPaQBu2MtwWkBMxQ/WhEmbyPtrBNHJ8Ev3s6PRb2OiCKueGx5BXsRjnzCaxIa
+IpL5slThSS2ZOkX6aXzSfzx6SeDIWdrK1T0lTfcJJ1UWDfEXY0LgHiO/JCUqDXrUO6o3CKXRiyJ
Ud/mLSoqB8BAlY9Dg2KD/oHOlGJnxl9E+X4WoE4LJ0Hazva5LEsk5zzm0LCa9Z+gRXJmqvw6FxPh
8IKy5DJ5StCMDixhXMmazOohX9rUwtH/OmDXK/oXTUzePgZd4jaGnBUFGg6yxeL1NBF3QnzKEezL
XmZ1uhqz/Nkpmx1C1Q8hHgatHlVJzYNnNxSedJQmW97twqBMpOjp0Fc8f8LQ2Yk67m896RUsQXOl
AvbdzwKxcDmkFm1bHvNmKNZF8mcqM29t24SzuNN4FQmOBYvIbscgaI15lErkNN8xVYEDc343LfHG
euQi1dLZCoKmhSBnyQhw98nssUwcbEuF3oqup6VEBPm+CBysgN6DUqhH/LT9TsJp0d3chFjG0Cgq
sMIUu6lrmx4yuevALRCWDd6MrP7M08nbNE5HOkT4CMuCN2w8ZeDiq66DSanJowVyuqZYHnbN7fr1
kowbc2QRjYP0IALsrKb3FPvuXaYNdA5j91MXTbjyzJ7MlPIzu7n+qFMiHR8D8ULYzqtlaXtRTmVM
ooP11emcNj+wW8l0G05xdJ/ZAHvVnJ5tGiOWceRujMh75Yekj6JL3/Ippv81QHMzOfOJYD/wMt8E
NeQGIAfYXMkGAyuu36MM4EHJ5hqaBPVnSlfu4Hortmhy/ZnwCPGpUbCQPZWYE8nkxEZMHsletsPs
UEl0ONWtk0giSVBGjjJmQOuZ4T0lReS1D9S4hjrgjdzUcs+hvs+V3RyNDO6K3IO5zO8Ubyff9oZd
NnZ3AQ8pC0GcU8o3M+yOPJqpfAh+Jg9CjkhEVG6kR1EQ9wjSRtBhbHNyZx/z3NFcXuj7vJGv9DsQ
3VJu0+pvZKgT9+pH/RvRAzZZ4rLB0FTwNlPi6EfWKU+7uykaLmVo1euYeQ9m02VcxMzDvxzvsYRE
cVFQ4ZbpiPypSQNrM285y4FoIMXpSoDCBzY44JHeLM+G7X0OLbWJk7/wYUg3domAunLOMo2GQ1Hs
K9fHBNO8TtCrvIDen1Tykluz067GTiwng/l6aXBiMBPk9j0VZYt5MLcZ0ARLYBst+ZcDiHgjTien
f5pb9YzGp1iVLeN/bNb06M2+PrSc6gxmH2jPCO2IHEIPgI2Ovh7nBRfgCZV6UKTBpbDjVTXgYht8
RaahJR8QDCMkQWmxMJLpNcDq7PKgz/V5sOwXL+LfbzIahwbE3P+Qdia7lSPZlv2VRI6LCZoZaSQL
lW9wL2+nq14uyaUJIbkk9n3PWX1b/VgtxquBh3shoh4KCQTCw1O6DUmzY+fsvfbSAxxMecI5p8yo
mA3kVkgwGKfdz63CNWEYoFkq88O5tJeGFTjrSahMHR4gODr+kln1mSLpuZkYxq/o89KpHgvOilUS
Vcc0IwJzBLziZDGNXIXpLG3PiyHfFwxjnRW2TJ5THDURxf9CJO8uXKve+9wgTNpwMiYmkphXFKZi
m0x1ttUu4WeAWCJUdymnI2CIswU7DGzYcRm9exHhKNCGs2zH1o54MTq6ZdfCMKtRirYI4xq61im9
063U/HA7eMdaBQBbDI50fSJBgbjPubgbnYAaEQTJxvRStLvNs7tSfOQQPLVt/9rXSAx0R/c1K/ep
6o4iUw+tmpa7PkvxOwl+eu5yxPHWdJjart/amyTT8rqJ03MQTKiMuznymcPcVKEIYP6biEma7IcY
SYXK3XA3utkzewY3cugJhJkTN2Ojz7Qo653l6RtZ91eqfbJTJSDrDb6XjOji3XwfDvErVi/KflHe
BzQcdkHiXPWr2reMp2YP7fShK8EkeZlC6hnQFZ9b87IFoBgggjl4oUSblovXZGEkrxx5ygcW874S
Jx5ClpVEboNIf1QRcZE2rBWqEBbrrg0PYQyysqJjlbmYlwPd4DALDL5he8DhYDcVhRp7tbtk98zt
sAF5WKOMrPzWlwEnAkU/cqmgXanwR05bkJoS0gnzj2/1RPq3ol1tYlS2SC/ZL/TR6fJVB1fSIzaT
bsbRNDQHVti9Z3je3kCBaPaY+A2L+XRAbu0V4U1XrcfkU7d5dZNM1FZ2iwjbjSv7mNChykJ29qgh
HbQBGiVinD+zivYqLcxjUNOW75moLlb/lpQpsKq7GnfcltoFk7XCwRjK5JzH056zX+qP4VthBohe
SW0vJe3XcgFjV46gHbxA+pnDQLJI6c6InPHHREaEHyz7hjT3DLVCuk7Xg6K/y9mkw8yvcjRw8MYY
sJ/zwEt37YAGVUTZt8Ll1IYgFZkStm5AjfDkz5HAgBI4cBhNXdx2qfFh5pWBb8SZtqFb3S1GedmN
4rWnjbYtg3jeJJ64/eNPkAJLv8jgkYbMFHyHUcqmjcfsGLJkkibdbVwH4VZLJMcmzEKWdM0XTZSt
1JB5qoyRuDKTr64dQdDCtWtR1Ndx9AV6EqmbdJeV/HhEbzM89rK6oLgjls9D8JPY2NtkhaYpiq1+
b2qUs2Zx28fImUITvdqcJPsFO+ZWOlABB+GewnW7ik2uXB/ikSqscV8O3bWIhws0kafBSKfbeJ6+
ak6m1AVq60iHPbPFOxAEqLMrZzrPKZYxuxs9X0GnRRSJJChmY1pvD9gtFViblbNTUu6prHuN+27a
G9ABGmsibyUdvuKleB4CK98pY9dxQuAxHRe/xw5XSer60QJUaWWIPRLEPF5wxaiI8YMbrxptHBAs
i0P3aZrhUw7x6bJditesSmfqpu7OnXR61k1BemuN1A7iYJw2+RVTsuea8MutHUUQhMipULRSqV9Q
6DRqOVjEHfpJbjxTas6XhZsy1Fg4hbqRwTSFR65U8zkbNUkZlCsZ3WGCnwXVWDEdqiE/UkafjQ7i
g7GYJvEjXeTzyxTiPtyhNiFn0bGkHdTCiOHZB8m0xNMhifnFtlr8RDn4boseoD8yyyq30q3yuM2i
jnAYeizcIvnFYDq0Zgjc0T2cDnvms2gACU0PdDDAjZU7o4WWb0YaX6sWnYn5o+K5jEwjYtnlc5hF
8xB0NTtcUXJEQuAXVUt0a2Y4UxYs4iFCJ3b5mFUV60A+Ni7b3LRfjHA8zTGcoWX6mpl4bqa+dfea
+cPZFMZtltjhFTpbIDnJ8+jFBITEKgb8gH+8DqEF4e+o29kfG4sau4YWyHAN5dgQH3rsHi3OGD+2
0KB7UTRdVoKbn7+7j0aUR7A4Uli3vPUR2SRxtItC9NFU64KBWietcn4+wWxYh7ccCeOjpetvuhSK
mVh0ID3yQLQXaWJ5eJtnCFosxn1gPDiq1mC2+jDJ6JCQUlq/VsmrWXc2HM/J9xaP1FR23Lm0362A
z9EWEF3GaCUm2ulOWeJ1stP7trDxdxb9Y6NxlC8FlNgKiAX6IVZuOiIpYSu+5725boDKUF7rNP2B
/v7JCPR+KJPXmbPFdpLuzRiUEEUmnKFzUfDImagX2nq8mCXsRDEgyCr6b1lfbZOyY1CIWH0/t0v/
OFktOOdyPuGZuUKyj6C/L7tdWiykThXIe+k8b1IRsJOAGyTVBHYJ9/02CfXWRjQ/goTHw4Otvi0T
kIMcrgZMC7tsCVGs98MhYzS4VW2ScwRuVnHS+v9w8Vim4b0YTLZWlKDO2rJ1mzPjqmmDcZBVPUU2
KTtoT534qpoYnWsWvOYxKRc1HgMAnD+wKyAshd9q9i/MIHxkCtCOzV7sxlS/z9n0gKAHb2S9r1sk
rXJ+IAQFOZpx5xkXraJFmgU0e4uMWFBdVgD7YwH6LoOV1w7DKQ8C+xxSpxdBbF1ELCgos8gPypFi
LznnZUGu5xzCfbBb2JBMZryY0C+TpukwdwZL0HCxjC7FvmGPO3mIR9Ktgjp1jzWCfJPskINnJq/0
iytIEHBsO3v4cCqwGhpTnzm2+QEKeLAZIGhMORy2vEBsX2MpQk7OR6KTj/69jssvJws8GN7BcnDG
9KlGhDzmDRt1ATgJPc4uHiKk1UCFRtej0dvdpuSUbBebyaAuabIYtK51hbORXCjEbeI4CheGG5I4
Lpg0uSSpTrGxphwwUB++xdhFOIPeZmvE0dxYN2YhnweCXFAUS74Kx2s2SK1DOsjLrmmFxi9VlEhc
MR3MKCupu0RJBZluY/rSGx3YlHoVRsLBpj8U4BaOIlRjMkQkYxCSeNNG4iPLyscallghjeTcS9AC
OH24CnmLQmQ6a9SMG8uaXrIixQdjpd+1VTcnqw3fzBhnpcFJuG+JgYWF03TVcJS2eR3MzrFsmm9C
0pJmdAhAIbzqOe5iMio+qiacAGK5Lyr33srUBm1b3Zhu8q2PUEGnRl2AUMq21JCHVoHeGqF1MFZi
Km+zrfL882iYuIgwVzLwHPeDbnAPuSmuGBJiG5NukIkcpkrJtW8A9roOSERQyKSQ4V8eRoOqjyO2
x5QYo9rAetcouAnTzaIJjmO8dmekOLFSlMLCsp6arna5qE62jbJ3I/jMUo3ayBEYCOhSAgnE/duY
DgjHAcdKhCYrHMpzN6uvWA8/ugHBYVRN/Zb4uj0TRVTR3qGFuKkN65UJ4FtoDgG3HaRzYMa5gyw2
xB5TBJSibf1uxP2FoUrvhJ7nRodNdZ47yrZCDXfGgI2vM2jThp+IQM7JBGXOC+N3LExPi4wNfEgG
cnbnBTUZJ825PuWsHPRWLaS5TFkaXCGE2GSQsYYn72UYrU+tJfvS4FJd0RDJJv0WUMJvB/Q96QKK
F3eFQr8YHFJzibZVwWhoRDaN7WvaWy0PbtUM9Kgca9NF0x/r1mOerwT2U8ZDEAwYzRcVXqHp2XMh
7APiAyx35swChuPhC2oG3MJ+YsaYq4ckYJCU09p3XBrrxMLiJW1epwy//EiEjy8gsxAnhe+qxPuY
AHPzLDBn9lfhzcrvArG1257EphFT1Bx8611XnLv+OME7vGhltQcFFZ3sbvoRNjphqOY5NF6KredE
wwOqelRiY3qZsTLPXtIc6lHcpL2HBa9Cndmgzd3qdLwwQJd13UPfdC3LSehblu0xJtlCAd8kCIhQ
stzSSzoRCgFIr4b83Zvt6g+FWRdn46NHIhyao/Epo/sDj827sbR5l1pwd5rAfWdVphesFoQxM5tX
a/QIlsLJ8IPK71pumyWAMlDRRqJ0xEB3AyB1flNw9f2kr1kJWrj2hdEHW+b23ZGyg76AtCJfecV7
UfELouypZl7KQBOJVhw3297oQOYE9RF6Ygq6PL2IB0yeKb0wFdcIJ4b6s6NJPI7iczTgqhWsonwE
5tYt+0k7o7iRDff4tECbwGKiFw5ldqx3dUNLvsEqOTJFX5t7ogbGN9GxKqd572ZgMlvy303Y6jum
dJeVywrb6yuDz7hRjYdlLpwOdl6WuzGfbF9SacUDwvki7sDvjeZrridg/SAwLERjBZ2dkX4KALja
9RMCp5oFnE7JAWNXJMbTOLNoLRoOBvYbyA/03FykFqTJ4aFc8udlOSRp+dmNzoUMebXMVocZlBUv
RPs1tBj8CUZZxsKkrAtOheGdRYz5K0Oc7YWmPpnhfFdM8EYEoh3y58C9mcUztYe5m1wcSCg6cqT2
3bBEzOZdRoo20/f2sYvrhwY5EfAKQE7dTIesVw+crw69EkDg63zlRxRnjhs0VZS9Mzj90NbACTUh
uoKxQo7O8o2Vpt2kM9kBCSt6G2uTIc96ME5xIkid7WdSvbd2Y58GivCtFbjwa+HgbCxZ3mXj2ZnB
auv4xkwwcwzL9zJ6mQx5sgZUctLklFwUPU+fpa5iuqYUWCD8C+wsNtELhmIEM8VM35nT7z1mPTw3
qbtbb44KrwyTrBwlxTRdReWLyQ65tZg4se/X3yXdnUrjEyTD+inO+m479awso1XC6d/GESj9ZPrg
XVxmsXOzmoDHqb0Ewv1YdyFsp2aXxt5wXAoDJyg97cwC2LyE44vTePMGydtcOPiyaNZWwRq96pi3
jXczRB7QoLh9ily4ot5DEY3vKXT9ffWdiGmUZh1AXqciFS+LvlN0VttSNmLXW99ZQQWayPF26Yxb
A3QoYhfazvU1D+HZmewjEvYeIaDGZOMxmR+L5KMSuJ3RWYRrG8Gop30kOGovCsmR8OgjSQk91QHk
J0z1xsjMN6KYiWhcHNXKZk3fJ3quhPiS8F2MOOCGiI4pSVK0mMZj3NcETrYE8hlQsqR2D7Vtg/Pt
QBQvslh8vU4aO+NJZJWHe4ZOUNiW0cmoHrNsAk0OtVdSMlFEQRlRDGWY4hzMBsZzsrCSmI5FD1B0
Z8F8cR7wTikS6LZzPV16YXYf5vZXvpwrPCkeN3lMZ3LbRJ4LDAiyuh7p0Ea0d6iw8fbVuj1muXfZ
iq4/Yy1dD+oAF+nin13XejYXHvG0qIddon8QAQhf0q6vRyFwaIT9t4hQqWM1FE8I4LE2BawxC93W
TZMHvqnpmTi0IxkAjMygHKY0I2xq+GhvVsp8Cf3BuxtSNtnu9C2jdeRH45DALqAjbwu6+pRZqd87
cG252E19y1ACIYFrfRC7eelOnrunx4PHosHx3AJdiBZrDR990yHeRCy4xNTbHJYYQs0pTQmFFSou
gCNNdQry381Yexf+u8GSvRmPhjF/Rqp5TiL7wMHmfiI5pJIB3ljrlid7QFtFhzRygbdFNm1w7INu
0PsMdAaEqzx5Qh5DIki3Ds2SAqh5GOd6kxWBcSCuxIV9qvwpH25VKutbo8fnaEXNKWfGqfO2P2Th
cC3qLt7VJQfhcQxOrl39mBgRGDMjqyRyEAX3mB6z4abEmMXhfQIfUBg+9QufVKTiZFr0eyDTnKge
fenRcXZa+QM1HdHbDesBEQa7dmGaDkzR8Msi+RFNxl1RZg+JNTwvAbIBesI/So/Ur47CrOrsI7qL
H0njpSek7LsMr51UTedjJmqPROXu5ATEq4reSAVy4M0UlzYYVTx0gYsUEue6wOYINX/e5B3ulbYG
NO0h5WeQdRWai3HRW8Yjopz3CFrlLhyH73NMPG0VPZqAb7d9jjtDPCwzjQIbkceS5iCgO1oCI+22
ZXJo8WUZsD/ks2mVPgcpJXqDuJb0JfEim5mOUPHK/u44H8XUPKqGUt0IiCxJ2tvK6C+6lANIORWv
iQtvMRcv7pSkPJIM+NMmUrvaju8H9Vya2XGp4/QSUf62D3akDxaEQbfHrgWdb4xvgxIvRdPdWKn1
1BIdj9VPXSC1hhRKdi8WVM7tb1imH0SD2qcdyKljUr5TJZpZwSzB0T0HSWFeMyYYfEnPZRfzxZq9
VSKsKG4atlxjKp7mzq4unJF/oTd0IfR4E9fov/sQLv5iB7eJjX08BKiElQ9CppjSh950maXS2py6
x8CjdaodtMdeln6vS7IrkqqmENt7+P4i/N/Vvm9g42BvwVk2r0wJyMBDFl/qGAU7HiAWyGaCCgGH
ZG/fuMXApH01ZchaApu0yu+eReNjnp9DGxSnLKMzQJiC17PqnexvtUPCUc8QwcZm7ScBoBhXCE7y
c4gtt193UJpfY4SzvZU7b9ZPpKbAzY1pGuXfkTzW+8HkleiKoF5HOcrzY2n+WrfTVzGn117uEcSd
z9cDEjA/bhKauOIdQWN+lh5Gl4a2O7cnrA5l76MU23tQ6BszJmP4gZ6gdwRrCgE5QbxIdJRbjjfV
1N0uma72LiW5Yr+jvFyw/hv2SeWMdevkZmzW4mYOvw0qPXTDoK5tOE1aYsJ2e/Z4UsAjPkNzEnXy
Jcr02LZPWVq9OlFHMnTT35YBbykffctzXirFclMj1fSzqFsbxxUXWHnHQIqvYGQEJOuG3PSE3lYO
BSlEK46wbq97+wEA/VPVw2ECE+0XmsNVURu7Ie5fdZrTUBmny67Lij1xztJfOgTJzk4kIDBc13Z9
T6jvlTD8nlLNR2T4mJh0aSXxT75BBtqmH2YIcCPqLeSf2G6cAnd1/pEwpfdj15F7CwVTukrxRD5/
EIVC4dFN3/p44bujibBBwnnOpL2sQFccyysazAEpNpuV2ECb1+IxdtHB0do2feXQfZYzA0uwCWt2
kHHq4KAjQ9hhrHsPiZKKA+fFtqApDi69hMF9MmnVHyrN6LGEnnWB77kodbVF0dDARWmfqtIjIBBT
mhH2se+sdIcMhTOuWNTJsweh1agf7RpqyRp5aMFA6Yk1zyP2bTMx2JW07WxcipFAoVoNYia/Xdsf
EyXfw3Gms6XgDtaYbgFxOGDP6RtMd3E8HsekowG2Urzm2KpxiFevdeVwQYqaUIzU/gxH/bq4ZOWU
Oma8x/E5EjlbhJ1eXpUM5LdZxyZQKvvH7L0kYC8kZhofrNZqIJPfwPUm2wmFkK/Q8PuTYaKOcVbD
loQcl5N41DERnMCj+QQ6YPqLsGO5UfTcW4722S5P7Hqzr0LjtDTevaHo8WLA8BrrAGfC2IRJelmt
uWbMNrDSZ+4jPX00jt3CrSkMuuBjTUAJtULbZ4AQAZoysKOcrJ3PCSQ8eT1k9QisdYzEmVM9TllB
CZPA/W+BdtIJ7Oy7Tn3YZf9lcyH2Q65dX6Q/KpeGPqlF2wwlRRygdeRg2G+9AWYXgVvWoDMWpQL7
WWnu2UMC6lo0la6YOCxZ2sXlxkChLYh+ClFLoMNW+w4d2NYIC4NwYYaXSpoHs2wFlAnndhlqeRAh
dIVyUduun7aWym/t8LsztlegUc4aoF5SPxrBF43FWyXzBw6wMcwJess6s3eJnTz2NjO+poo/8ZR8
l8QmwUvsiVsQwgapAgDBG5b9HDEPiuNKHk1DPRJNVur87JT4WKqoYn2VFZkN3M5pt/JO69eiZ9We
0WcNGvWcI4BboUhfwrc6RELZzrpg4BY9Fn177NcFxc3PRtN/hHKGf82XXibwaNDubOwPtzLeRKWc
/RAnX3Yiq8MgTYRjVgoeY+HMzdZxlZMJek2T82TjC7xAOIoJOTCp/y2az7XG0EqL5IrBGYu0h2Q8
C4BnRy+WbXyfOEHs9VA+Ifd8aD2zwyF274m22S+y/5ITXtA6JZXDKpCiVNxsZD8nO/QgyH/0yXWc
7sQAZeE68eLT/YTyJxfkCcBrZHAVqulED+YDadOuCN9ZvsCIrxic1T35tqxZf6Ozbsz3q9slSubn
RWQIeV46a2QoCinLrE4x5CQr14coRNRVeWeEEYgXw+qCOp+3U170mC3xtYAhBUpsbckQWPr01mMh
6dEx5jCl1brAY/tcgmPTp8fBy19qqoJ4Cs/zkr6IhSXJmPal+9JIjuVjAAVDRe+pwT70oy70uYrv
6he7Cm+FeA7VK0/cxcgumMEAgs/IZNC7QFJzTWHkJ1XzroFJtCQ7js8YZgnw64dHb5iuGNP7lbsK
KniLcJP7sfhe13wLPccBu23OoBxSK9vmqA7YZKhOzcPUoR4WO1V4e++G2cjOtkFKZOKOwuO1Gayd
G9wGtDK90LqzIZUUioJhVSXoiRFEH5yDDJxxnD/g4J6c/itUjEEHT80kVcf+6AnSeJNjL6NnuwLj
QKHa881wIn0pUV1Txm9ULw+RM30L2/SiSNFx1re9HD6keBTEHbGabIo43SUpjyfUUUvfz2bIGWXe
RIZ73RfX88wR6L+ex/r/k7T6Y/rvP0pyLeMw6v7j8Flev+Wf7f/4U/7qf/z5j6TB/p+02DUE9U9/
2CH46ua7/rOZ7z9ZM7uf41L/X//yH59//JZvYP7//c8f8KS79beFcVn8HK4qpfVXcayIrZq3rmz/
8b/+Z/P2/tn+47GIP8r2t9/w+dZ2//6nrf+lHE/yjMIhk2S0EiT8n/GstvgXM1FhO8pywXG6gr8p
yqaL/v1Pqf9lOpwmPX7Sck1Lk5nalv0ffyX/pZVS0lMElTme5cn/Sjzr+ho/h7MqR/PbhWubplK2
NP+InP7xdh8XYfvvf4r/hsBexxoPITRiNWBFehCgwnCKIctMW456i6e9jYOydaPdnkwBEtj9Nl+L
4ohU+Z++xtv/jIT9BxnytyXqvfXXr+ndPyXF8maoYUzPkrYm4Vuav6Qct64zJnWKiieZRHuw4uw+
yIr6NtsX7TPWnvAIDclGS4eYpYLNGMgqPdlR+Iq0P9vEGgv0mBl7aWOsGDAdH//m7a0v/6e3h55P
as1bRKvtOuuVrH7+rqT2sP3Sw3ERMyBErK8YnjK48Ow7hb/xuMyhu4964q+G/BkqCdqD0YWn20G3
zIZu2EeyvsvWz/E3b4zs39/emGXbmtuBK+h55Pz+/MZy6eV2GXilbytKLA0X9Ch0GtyKbLmpB3Fv
2O6zaalzlRDNQQV1b9Shdf7rN7Gm+P765VAaSYL5LM/jTvrze6hL2ne6ZOkt8r1VIc2pcaHgphkO
yObeFyMSJ5EzL2llkZ7+6y9NILptW0pZ0nR/uW04niG3y6GZF6urYe7DcafsAXwP3sRhmc+YzQlG
rfo7xwP1/tevLX5JN1aO7ZmYAh1Ca/niHWtNrP/ppmhqo2odKgY/GjhDz/ULsaR+Y9vhXje5sRfu
ANeFTj1JYnDhYAIQG8deu0MG5DucB//m7fz2PPN2tFQOq8e6ePx6GZwFt+g4gwIaTeEeeUivbXxz
MClacRUX5SFzu0NIawLnKz2ezkTn6rU2zQNwqX/9Vn6/ITzLWlcVUwjXMk3W1J+/GDJB0tG27dbP
WsFgYjTpWOYN5AtQzwXTbTLJLcc3Vf8odZD/zfew3m1/vhs9C0mkdPmfcJWzXrWfrgrRL8PsuLL3
G2umqm3U+0jA/IkeeLgf87K//uvP+tvCxe3HPeDYPIVCciv++eWCULpVYUawLEOLCecIoTqhV9VL
80kO82UQevXFX7+iWL++Xz4hnQFeFOMQXiq5fv0/fcJoGJ0kn4YeK+U8Hxfp2mtLk+4FA8oAURBV
YXo/aJXuxlBelgr0bFHKQ45tfrsOXqXhDTd//Z7k/+Vb51jsuabLFedN/fIsZBwHKtTuxIo6tnPo
epgKI02Q85iDcqrpAB6TajqkNvFguk7vtAuIMnXbJ6FUfJ9jfCISY3Rvq5FBOZF6DD8ygvYm5scb
CMVA9xKCH0hXRd90nyDRoHMNjHqn+7ZHqBH+zT2kfnu0tSnYF12bUHUepz/+/qevuJE2YTF11/iV
x7FnJP8mjXR6oXq8gAUaVfbM6S3Hiv8cRcurV72ARkCn4q5ZLQjjM4O+SKDlE07ZBmhT/ubWtNQ7
x603Vo9RlG7IlbG03gWDRGcdQTUn9sQnz0ujo8xMCvuynzeNwYRoGOtwF5WLe6UCOP9NWu7++tpZ
v21umnuIlUOz/9qu9n55Yvp5ZrQ8Zz1qI/i5ZDuSJxvlK/nJgEkK/u51Wv9tqbudnafL+b2he3Mx
yQVd1RQ9TNiJdy3cowtUP5idMvebklgYU8im4Xc51eLgLdE9cS7h0XRobtRRdpIl+M/Z7K+bIa72
Wc45IvZCRN8jdH8B21ngBqHdM3tQKdtkHxXjOrfTULWIqdjbtDG2sGKTR3qIH0vcXjhpWX7vyS3J
s8X6m9vB/fWBQ69qelpp5UnbNv/4An+6G+yqiJccvIS/zOT/VJMz7/74NE4gU9qfHGgYg5N46E3h
3zxX6rflhZdWFluNZVpi/eefn3UrQx3jaJrMwiZLNJmjT3vBfmxaORl8xtVYDNGuc0ONBLoDqTMz
gc5TUuGjlvN+6IS939kZ9NEqmPyhwtlfagfKLinWRH1MyzWIG3AIMueQnbvwF+poX8fdZ+fO+noW
46O2g3GDC4c2kYH4uiiR7sk6tU5xlp/GHhFd5bKbJO6U7+FqkHola+tvbtDf1hZtSSnYZKm+uAb2
+h399PXPjhXXQ8YsMVXZSWeSNU/wxQPlj/zBY3z318+D+/vDTxmKVXbd1/EVuOvt8NPrBahQcKSy
sDC5vwHqcMK46dyFvdHfkf0To6CQoF/jOCUpjhirnMnjblBYk3FuYwn22h2GZw7BrvMUQ7fLc3iD
sxL1FUDlLiuvIgM9aV0Ep6jsm6uYThnx2vP3Aob9vg0ZxUPtxjMSQLifF5o8NmQHltXwaoTiAp2u
Z9QBGYwC/m6MpxNOkvRJlRYgrU7ACJwCxOj6vmuy6TSIRp/GBXoWS+byyFgZJSFCXagnGmZEHl92
uoxfQGiwsoOREqTBToqOtGAFXGVw17WDCrImO+HYLmb14gzACaNwvhXTeBkPuHEsRkpkfJcHoIuY
4QT2M9KPHT2NPm3Q/oGtjCZfYiJjsNbEmiYgZMLJ3G1jhfkpUhgcA6+5YznedWDMz4vD0Tl04+lv
LquUvz3FlmUJxblJCXbNX5/iXEsD+SKxJlWTGnsNFc4HJpGghkJOkxYyJKo7vHC8qiU+CAV+E0jm
GyjfWlT1+yES3RUOAJdEp4gUKWf29gEekdvOtqIfarpICgxopHYPt+M0eIe/vifl70sQWg3m2Nqi
qKLKWD/cT/ekheNcxEAAfFpl1g3STyqq5L5bqReiDwF1mm7DkKz9YICHUWdwxGObv6sqM2P0j5h6
6yXY9V0dXkwCK0CF5By1I/RUepg4mmqwOLOZE5b1UUA5u2xdLM16QjcqFiyOZBdKmPhoq/7mY/1f
HjUGEvjMFOUTy9wvH4vQ2VpzLBp9Wtg3AnXgpavph5lYfaXzMbkIDGSmTvAzmscwWi4zJ/0scyD8
jZOfnByKi91ilzEsJlfGmMpt3ANc9eqrePBePXyBz1Gq3gkiLbZ//c6Fo36/JJydtcth3OEMbcn1
aPbTJcnrwIKtzAqbDW1yauKuOLR07G9dWSMXrTz7aZpAyGmXkPbJnk0Ihcx3i8hCTwLLox2vBaca
REPt9SJs1OOWetFT0hyFm1y7nUmc50jeT1nJlS4xWtuiDx6KxMPeZhnvCSo33wpKLC9zeENrH2vi
NGPAnW/D9dH2kGDGuHi5inTb4/kz1MaFYxCOJ72dVadfDPcUk7jgeVD1kzXWkKLt4NPKvHfIxMZW
DfIDWkUCb10NiI7qL+j6RHxEISVM0H0msjw6wkzIIe5QegX0vuhoW0MNTLTM7tQCYKgmFYHcZO03
HowuptXCwiPhukd7KJ7dPEMipN30aAbzt9xrvSvacWeEcox2p3nXJzM6maq46w0GxrNljn5k2v5o
iTVsI/4KjZock8yGvzfyLY7ZVdBG3zJmi/ugTy7bXlBNVJ3Y5XO8nbRtnkqNrTd7mWl3X/fht7qu
l2v0ZGnXGTeDt+DKkhBhdcPS06UB6oWpRvpYeQY4HOUx/CshvGOE6mYQFRmzCeZIPBUeCm1Sq49G
SQr6vMO8114UpRPv5Yxk3VLzXios1rYIeKuN/RGN68WG2uAIK/c7gejQrge0ayG7h1HOjIDAihsC
Y1hitgeQ1PMR4dAuHVR1Mcj+uNgJtSB8HTvUzVH3xEpYPcuoBdNmsLHK13RO24SU8nGNI8m+sYNY
+8B1MoKo01NrgpItUHK1o4LOlpf3/J5rd0Hi07bcdSJ9cY6xXXzkCZMg14T9maG78gYNUrpAl8W9
uE9C4yuPF99uQzxQudqkNK62/AQaVUohM6gYRa6ZNlWNZNyMp3TfEcdRyfpS4UXbJYTVH7F8BxBM
/XgkkDtAWopyPiBguricQioSneoDHAeYYshPhlV109x7atK7VA5fxjw9jPVwtpKs9LPFvXejetiU
w0hsm17e8iZZg77TpwK2fG7JGRorkbxTtZDGtNw1pmExPgMOOoIVITt4NfhjW4U3f+iD4XVcZ220
NJgBxPgnl7I8YgDGvxGf4e2FABXteedhu1NzksMjU+mWsMWDFSF1qCM4vCmjtnwi4oB4ooGherRZ
0DrgMJwYHuEmsPBOl7XNzwJT4mZCg5YlEjNVA8GCXCxr/SXFXOOZTMra96pxOXqpwSMPJ6ZVTXrZ
5Z1z3az/UKF8IErsuxMGYueMsr/JUUMxwqpngmC7WLxnmOPNQX9VJiysvkrgg6NyDK2+3qBvPMK1
wjYKjd0fJyQeyH1glWRb0deIwgB/LKggGWMSh/K/yTuv5UayNTu/yoSula10O83FKELwlgBI0N5k
0FSl9zvt2+hZ9GL6EuxzqrpjRhHnThFzw26ySBAAgZ2/WetbtQ7mtbUn4kfmbpGdHB1sYYvWhnxu
/AQD+6yUCpdJFlI5TNo+QVdFpUTsG2ghoV8yO11VtVwHGavCtLcge2h6tagmI7DbFgS8EP/MK2ic
WV75WcWbhLqWdx5bTNdiUxEgLLJ4m5QYqDlKef4AQ7GmC2Gs266yUglQQ8HWIkfkr2RJGK9sifKQ
SMp6xMlbeTsdCNTKrElQoPV474X72BUKbqpCFLwFwVb6qQYlvW2uK6RB+JM9rK2wL42V08hDaaHL
zxAkpfVVDsxSzNBBpVKiJGh84px10NuKqbEz6wzENc5uUFhQw6nRU598a4FSIyyarWMq/qYlM07a
4CuFS5Oc1QyKTJzKRTnSDaOZm1XnAlraDOYmb6ZyX7lFtEqq9klpoK8mCqVo4vIUGE2jzfWUTNq4
mkutIfwt4gY7TurW154kIJNOxQpoZ6hRElTBCxa9p67IX6UaLFMlXg262FPy4ysoQHShSWS9je9l
FNmzyHE36YV7iTpxhx5hcipN+PZxnBumGc0CLhFlXaBs9V9rh3jzIoehrIN8CkT/Fqo1JmEy5S3Y
IGTcx3ccetlar8cH1kZvVY2DxqprTEPys7Jbwj5a0ND4N5dIdI9lTCysIlXeqgTkRaQEZTEPNfFG
cm+Kn8Ig3in0n8lfZIE+EHw6hDe8t3aE+MwhHvRYQxIguero7GSwriZbkAVidhnH8pK0sApCL/qh
N94Xi3K5aquLMbgDML6AOE+Acyq7/4DQZRsHBMhwksGE2xC/ZseLCiTt0h7PlrSfaqTCXGxNa1kB
xpiVkoGEC0Jn0Qsw5kMiHzufBjfu3xLSWJ0we/NTet0c5+w897EylzVuOj9tKYptR3De2Eel0vak
lCHGQopEgZ3fsTZ/q9UYLe3Y3zdAd2e16MC7d9q8ra1+DefBnon4KU8vhjQ+Ci8nMReEhQ0tS2M/
OofmEGN0R9ySbPo+/dk0mHCMyc+m1gkeLSJ6VQceeWlXm5hlm+WoT0MJRMt8tvCfzmL5AEECF05K
zh+pWDX9L69/m0ytOjy4kxYQCrw5aTdXpu7Okdb8cKIRI5DRXO0Rm0GhnxFmhrMG3NLQ1UjiK/50
ipOcIskNA4PF0RQvTRXphOw3PS8cDYleHRmLAgdjqowkT2S6Os8Mfo/h/iBG+EdvY6JKDZZuOs4Y
xeHIEeh69Q4bWt+7qOjh6bteydkJg4gGSjlxFh9SYraR7hnsUxH6sQ0kUlc86a73MsDS6Uv1afqO
WEfnEjHBnAeu+iq0kLJ61/IQ7J6lvTKKmh/N13k3NHMN7MQiwYwImZWk1Ol6VHUPXeN+sjYGw9MQ
295y/dMe7Bo9np7CCMNQ85rWo4vfTYBEHghNNMMHc5RPvUnuWsLCscvGz6oxulkommcP6i4YZGF+
9CG+FvSOA14sbW013aEXrD69mGQfJ/WOhfmTF8mbC351Fkz77tjvVoNpEqZTRTzHeTMvRb3Bggf9
vukvpjQ3E5fdNzu8c2rgkv9hfdpsUZU4rbl8cN1x60c7q+lZU73CEdm7m85FhGpEzv72QTrOY034
zvr2WR1ghjFMn2lEYY07K4jUXe1rWJVi28fFGe+YaYw7DmcBXd4vIakz154NVqId5Fhf2TgohywE
vuIPjDflVArmLV5QTax9cvY6kW2Qfohtb+nsck3w/oNtXXF/NCgaK0Dd7sYaCFgpYYiI7lD6NWWO
/0I19FNDHr61cANsjKBREKiiXQp4qywGf1IKBnqwIGeFCHVK8KMn7dcQrOWspI+FMYphJ8cNeCeU
dk0v6S3I8CQ9JRMpuA0w7wonVd4Y6S6wAYJ2XgVavVNW4Bp9JXx3ndjeV4pBiiyKEOlXDpmTIzD2
ssArGwNFHykAlzFr7V7BNhlZaBR17ElY3nGJR/aD1yQkdz71vtMerTR8qAVpueXYR0uQwDrhS84b
kHN/bcuNGWkGceaZeedpyQKvI9DetCDFPbVXDU7mdLTSQwR46ajUaXZ0K5rv0upwRDjyLtLybp2b
8FgjJ9kb5M35rVoc4q7Zssemc2ZdOtN9n+DtSZHTAHdZFxPRmZbB3+CiDHLL2iokMdBkdwwJ7cg6
Z0Z5MgNe3FWLWNW3uwk6hIRW8YmX73/UfWfDKh/7q15PgCyw21nZJOvcz9UD+V5U1D5fV9U8WGU5
sWyA56D2+tGFNgJOTJrUF5l6QLf0K6Q0gB6N7K5V3RGh1nXvVoIbEddNlpvOh1mRj1OH6tonTuQZ
OeGs9wXn5KjmmxtP0R02WTC2uw67xnKMKtIPg2Aepl6O3HjMwH8jT9bDQB701QBmbNcA/lr2JjZO
gy5qjrYxR2CAlMPPUEBk1Zumg5NkOvqo5zQ6cdu9+pqxdwm3nBVF9BppaABrC+paLDh40w7y24AP
Pogk4aNNgixYIPqy6nHrWJmDxXLSjnXFXvHbV69O9pj4Jd0LVz91zBi2EA0Dm/ZnLMArFkmNUI8r
c8SKjBKWyLcG4AW5Gf4TmIwk1nC+TDg2RdtoRjM8wpO4072x24yKOgHCeTFLqDUzP62dS8t+eA5M
DLBwGgsCCuiEjcJ7J73LOdUV2kgX4fzW10FrgtaxQbHcKXnTbpga9tSfhVwmGAQOVUW0bFfS8ZOD
sisDDTttwRVEK6Em2ACY5ukwEsIOQ8TsLG1bG2a8HmRcX5UArxrDo+ZLlM5K1zpy1EpJiRGAZ4Ws
X91HVMSk2vSwQzNfkFCHsMW2RpUNSRicrcIIl1HjWfc2voV5B+yVS1WX7S2Ibws4rkinqmrdAnJe
opNPV2VJG1hNQlG3CLVrCZGssNOM2WxdwJmNu/sMqMWCun8HhyJdUbhBv6D1mDCZietfKl2Bimsl
zSYsYvlaIwOsHLd9znOsA6ncpU1lUy9pkmisEq6co4BD90+CzS9pjJZyKF2CdPyWcqh19ePQ5kSx
tcWB2ZZ5DmxyaMHlqFUeXXB72kCcMYFxAX+0zGg6LuODYlVsyXtyQapRHMtSGIu6wMAc9zn8fn7X
Cgy7sRlijNhfDC2qg9mHO7Vura2srXwelaSNWBRpRF6B7w8t0V3yITo6TZYsy3bEZBNL/TgqXGhF
ltgH1jvEhhlIJHW8HedxrB+agU4pxIG/GcNoz9jenhcx7mU4tDNpZvFGq+L7Gys4CpDO2/rYrBJ9
NI9Nr36RYBDcDyOxUxAJw8e8iUIi+pr3wgKgYHrqsKMa3Eg5wKJp+09K5uI+Q5+x6mwtd5eO6m81
keKt0s34GA1hcmzTGuYsMK2ZBIG4M42qWQ7ETyzLFEOS5xCWJhS6ijBOP0XmQcDFLpwZnr3OfGVY
IejlbZBzLdaRRZ4mVNkSMD4y/DBEC+vVlORFvbUJsDoPVnAgdIxKocqMR6KNWhx7gniTLgTlMTjv
VjhJEWEn1dKa0mGJ7JluC0eEg6wOnN0pGRvCnISV4rYDsdkZ+Z2u2Pou1cn5G0OkunFZ7UoXVFJT
TFaQYGqPMfFuuFmLmattrB2upthnJYzKsLuXJu1ObUyR5376iSLlHtleeyLVtNPjQxyYxM4N0Uee
M+Zputp9KCy72wqecg6ZznTevUFPz9mIODtOyRKCF8NJBTsoHvBDuCEi5UwnDkJHtboySa3nfHRc
0IZ6v7Ey7T4vHfsRK3ixNlqPXgL/ZVIKa9eULj5g4z33x3yVDwmbn9YRK8OM3LmmUl9VrbZRetCO
BbzeM9UWobERAxwghWSIZSqLf8qUQ+zDStN1+nWOC0oRmbF/M5G+B8LncpqLS2CHBJ6lYwXeLpbo
M/MSpbLhESJWiK3kBNyXcGGXOLfEQuUKs7Zs7YO+vOIvHRC2IvtkVTSsR+BjUvcTU5QSOoZb6Frr
qBjnfiteBmaIK5R1j+AhIRVpUu6zJB62hWjRIaP8nYF5Dx+ZXmNA4yVSN4Z/8gMGhCF1+goaMqvA
3EheZTl+VS2QHk3hXNINtzsPTdadw7Hx910UXd1w64+Dem+XjdyAkonZm2GJrjISLMk0dM+uTqAE
kOGl2rfhEoAb5sm847zuS3NNuDr1WHQe+7de6o96jGM/0IqPCJTvkfgQpaCP9iZ2JuuuFTZPQr+K
eCI7KMy/0wgEU6+2W2tIy5PtD4jEG2tcxR64Oa0Dccvw/VAaajzFBMWH3Bwu0kJA43tjerSmvHao
iFweHNOj/XRJlq2Y00e2H+5b21sY03tACvSn2XOJy9YNSeoOHJFtx7o0Nn4fqWRDMPEUarrzsBWe
YTa6K1FUPEZe5FzJw+2kwT66OUSL/plp+KFqiEwfa3juaqhXK5I1p24e/7jScZoTU0S5hmnlkKeG
OjdgFG4sbVgKw3FpEmOfMaivzdnIqXt9SIk9jZ2c1L7go/CRj4bMMgwF+4Yrsvi1VfSdb2XWVwz3
Vac6GSNsn63jUWBXjn4sCW91HXkFAjHvI0SdVjlUWAudeiETcAhODAwu9hTtbITWBRRheLgh+GEj
ZFReu7yYAK+wnPzeck/Q2yGXFkW+FUQNz7lI9IzScdtELaWx2XE2FXZZ3as+voUhCK4gk3ze/WcL
uM9lqHGodTDCHxVEA9ZofDkm9GLWQ1hyajO9OGNAqzmZX0PXsVbo78qnod/lE8upVQNnTXLuvck1
7xqgU2iaFg9DSIuixpp2EjBiEzAeLBhq8dB0xqYjCOdgO0QrK9lgnFvQqrMWWr5jRsqq6HSAkJwt
2L55iGjh6dlGqisEt8Z91j72ChjzqJGPmC7zR6UsKKG0sdtaWrpQ+NqKSGrUOWl5YZPzRVOdYAPC
eloB/avJsc8M65DGZs/0jcQd57bia1V/n8WauWDQs5YT9B3MT7MuR1dZu/UhU6VxzVXBFKHOvF2S
AAtMNDvYt6MM98AsQ148wELj2nyu6AJbT3myk8bbph303aw0x5PpE2ha9WJf26hnk749e65J5FQD
Dtvs2mTf9may74MSU4ab7fLG7O/G2pEbpZb3cWysg8TWllqS0ZVncKIioyQwbpLKEdWhbTwZebBv
RmtFyntDhu8gt9hnn9xMxBgqXJVXRxjMlaFRTkPfwjPIGuNCZftk4pbXMYfOICRAhLC8c+PT2HLz
Pm8bogMYoynbakRUo+B/OmK9wng8BP27HFLStB0ptmbZI/UVFpC6csp2TzuA2wGoZqEp76D3SI9p
RXfGOi7X4OJJEEvqs96YvCp7XT2xWN7RpfqnUe8+MXIle6rH4cKFPkOby1uvPIeh9WLhFWZyYzLD
z9R1J1zMr4GKgZwaITELncaQdS2IFbHBUAAFTEnlqcyYVJl5a+FsIG8MgTgKE58ASN2slhlj4B07
aVAH+ILXSkTEOX3ZZRKY4rWZGHQYFaaml/w1FiCKGi5zlKD8jVj0ajoTibHZ6fvW8YMt8y5Ai5g9
7ofex3PHeMTlWDLyr06C9aBpbdbQvU6KZXj7sQrea7q7tRQOhjzwXsu26VC/sG1H/KhWZ+lY7zkc
/Y3jYocUFI1LYrmfuulCoYwMlqlAPQDgD559bJzA3bWCPXZgjcfbh2n+s4oKUe4yx7z4pepu+7Ij
d04a257Z34TQdIrd7UNLLtLO9Tttlqtmu2ZFca7JH/0Jw3nB6iT8lJWtg2/MugdL88tV5VvuPigz
d480khBZ3W4fCAsBD1TG4afgaajKsPuZ9T4W1xijbcV+NTM1ecbglzB7iMZt0HfdXZ9hGLct08ZJ
qXyMQ8jvZJfj2IJ5D/PVhk3Io8DpsBTgtY6jrpZEB0ZMwKSUFxDgcl4winkLh2h/u8e1Faxp2sx3
vXOCudl3zX2LLRf6eRNB2vbNwxAO5lIXLKJMEltAZJv1V8Xy7vbjhuE90lMEL44x5HhM8/aUohvY
JJrvbMjGasCx8w+3b/GD4KmZnqUaP41CiMEXU24weGU1XqFwoSY3C5OGm19sOK1LRJEp729363YH
RQA0YnqWhtrfM2zv3uwUJmznmPJye4gptMrd7WEHOfyGscv1Rz+EEZJZtfmjgl41/fLpeXOnJ3Aw
G2MhygTR+TAM2yRK040FwOZ8e/Jje8hfp79rFpPkiVIgDPz+8P2BMdaBAwYkCC1/f+inD/bQf6UF
xXRQTX3A7Rtv//DrR27/55SwcfMeVfrt09sNfN/W7bt/3eD3P3O1GAdn/+uWbv/32++4fRtMRXvK
RUX4cbtbty+G0928/d/3t+ejwgiish9+3divb/n7w4lsZ+M1dr39D+/V9IC/f4I5Jk5T5GYsif7x
VIDi5an5ddu3m4jrNtlpSrH829d/u4O/3etEf8N0kBEz9tdn+bfvNnoi4IoSr8b3z93+PH97yL8e
6aTDSeKSkmO6wV9f/9u9sQMXyk0taqLT//Fwfnuyf/1cbUmKFHbov750+7+//z2JPxgX/z0ywf/D
oaZEHtpgF6NRvIPjCR2VTtbOw6vZ3aewPxc1+/FNXDEVwSwK8Hf6FP/PvBp6zGH1z7y2KZAZmM8q
NRMHWMEYLzW1PCV1O+6IQG8XOXC1b3nIn56C87d+EpPB786Ev336P/9LOh4EcsD/8buj4k+nxGTZ
+Pf/BpODPubrPQvf/+JymH7q2+VgiD/wMQDZRoJu2TaWhn+4HAzzD8dRgT3ydaG7uotw60+Xg6H/
IQRmC6bPk5AVaf0/XQ6G9gdSbn0SMaNHvP3TP+7dX/6K/o/8z89/NxYgIvmr7AfEj8CCgTRemA4y
sr/LfloOvywLCC1tq7L4dPOie65xiK3gQFVbvwqhXlF1XxOHRDuj7JWjmzBzdMbwq2X7dh4boe4i
ra0+Rh7/utSUdCcyhlQ54cnQZZrMgIfg5wY6RZD+S2t0MwvolG0ki4o5nZhZpV+psxQzW9DFSr/T
GpgiLGhV6LVj9xl7ww/RqhBNByh/aUVaj2MJ+OIhuR65Wy0UI3l3YyjAbfPDGrJXJfH3it0v60Hb
u6VzjC34u04EZiw/c0g+YOP9oSOZsEAI9g0NQJkd4sLZNJ6yj7rmsS+iqwprdBYE4sDeYkFu2Rwg
PfLP4pjn/hOa1G0ryVBC/pXXLlv1QiFcFv9z4GtvmpYfrArWhqyco8NXgUprzzha4Goi87DBcFmm
XA+NPJG7U831qHgvzO6x4dmDrbUCeE/qqs3VFm0v/Mz7NCsO2kjqfaRvBiU86RisbXV4CYP+PnPk
3tLzVV+XK72tGcdnHwDOlkkKNKMZDkyQNpEP+YgBwpbg3Jx4S3oe1dPBLbTqNrTMH2yQ16BDL+Yg
12b2GRrvjvUSBMqCKMJtYihoThs4iep67Pxt3E3j2WgzptpDg81Fza0HXv7MWMW1b4EmR/Gl91y0
sc1h8jCrAYrTAjtZgkV3XhTiY3Csg02gQIgXrwxbiA4taO9BAK/jV+AnoxlfeWa4ziPjse9JPzAU
MDgkNY3quJHQuLgsb5sYDQY7Nua594HjXsOo2dbp+AEQAgFHtGOusjadnmyEYSfiZKFnynsYqy8l
TY4X6hfiDUEdm2C8nSXW3G1tNk8h2eQGsVpxPpxsDAqEUVIv+1viVVpWeDVCjobNSxvumpQ9dBKj
PsLsCnGiU6BrJdEukOqjWuC40ZlkIHpl7U7ay2tQqJvGMdZW5V0SHTSmLbWdcIJd0XnerOjFp6I5
92rb7gJlhFrLqP+WfqboAjGL8oqe/FoRXOvn5VFRWFIT2ejOLAhr7BzR7DgJSxs1WbWFCn5ffDSg
55mH5qsyUe4RVG004ZIc3fQ/EE3ecZG5r0frCNfndWCphXbsGpVU7U2Sv2oZe48yOTmagRLOfkud
3oQx5b4ylN76iXdxVEvC+c4Pvk8qcVNTnOdbL49/Yt39qjTIHopJbgncgLfKbu56B6cJftNuMdom
UciMXps0OQcVy2GbcpoMFgfxg/FlePSqff2u58Ne88KLfTMJu/01ZljD3kGyWHeLA+avc2PCZazz
dp+x8ZllDkA0IcrHMSvv4jHbVjb8hYIptZ6c2cmgsvAS5AAFlZ6Wlv4DBF5jq7RVteVk8E+5Soaq
4+w8mTy0vrkJW2njtbbLbQWF61znjncoKuVCHq36JLPR3eZ+cAcbESRPFD6zw0sAIQG18Tm49mAz
/U056mRNwY9eNbqCOgK2ZH5JaZDPhK/kC7/LzhabZGKP0vKu8caNqJSXUPA4ZN5YexQxOXlB8WMW
CQBA6YDAwEcXMtC+6bI/0Y0xivMaDkL4fVGFoNGxULux2aSv7YZh3Q/EPlhgZ13BuavI14SZ0NxM
2f96vpTQnLHJVwkOaSAb+WssslNGMj3SJmlRp8c/KHyPliRFpbC0iZ9r7XGNJ+BP1R1H7bGb0qKD
xLhOS45jM/m52tH4HOOimnysm9xuptyHFjVDeHEN+9yWkbZPUybDlR2+Rm2P4gUZCunO4xYl2mOQ
JSxQeHUemFekM8RzhCX4jzSHZ9sJjsCz4JPlzs4N8BygOBGrxE0/NanedW67VrThPQviuenTtrsx
RCyGwmy4R/2nO10mgJy/5MO4yEPY5lP0QtEmLxEDm9o3H+xMf4QkhaNcwXpffmpZ+tZp1opIvA/I
fNGSXnhvywDqbxAUKSBO1jOs8nQSsBTGSwgoYe4Bkgf5sRlsSJOWiB5IbmQa0E1DyaQGeo61RC3H
16qpkMzZIZGsgaZzRehQCWdu9Mx74egb9LM4cR0W6Pygbdo+s7fwBGbQRt+jaubcrp3sJ3xW7NgJ
umMoACP7dTzHdpf3RzY5LyrqoYHIjRm0m59F2rXzLqpflKxdFO0UxRvE6LIUpltVzMMTD67GyT4E
g8sxX2QLMxbvuCompiUWISUtn3kC76TUAZoX92Q9McON9YXhtjtYtWyLgJKQSDLMU4vw1VyJOBzM
hrDPXnnXgeMty5AZV0myBwgppGMCGC0aIzi+QDVGVqXpk1ukR7tFTqULYl3F1WhC2jVIvEu1bCGp
AqlhAAHYLQpImK97c+FJkmGCseJ6pffNHTZbexZ2E1euZr1sN/rJDMPPksiwGSDPdiVK/SfynV0q
tQHIhVEwzEHlI3Plvq6Y1GL/6HTqn8g8BLaT34FcFV9WnTjPwD9ItnXjbtsVvfmIb9rfS+G9BPTU
62IcBMnm3N9ZGocljKiwm152JdggI3eVE3lg6sZlDK+F6gWI14FcNUKWU/VlqCPxbXv6lwr0Y/hZ
5XX+U/7VO/zXqv4/KeOnX/RPT/L/H25jHIsC89Z/Xn3/LxCD9b99/Uj+bZ0n/+d//8Wq/OcP/7MI
d2jokSHjW8C7JKinv63GU3nusB+kEjfQ47qTjPkfRbjxBx49R8NobBq4tn4vwrEa42nTVcyNnKG8
NP8lq/HNS/ybZQ17LK8xF3+YsB3mDjcr5W9aaXdo0KKETOSUlqgKNJlrazDI16oEKucC7pqaLUMa
wHklm53TJMk8b/QjwjaP5VVwqlRgW0KAabI5zNLxyZsiVQLTQHqk+F+hFrCF5LrNlPhgtDYb0nTt
s6qeW814FzQevkcG65lhInyNCmLHLftBBrI+hAP0OtMbnlTXhn+UrTUzP/l9fac46g6yy35oE2IQ
w1WsMlCuya+YaYwfizw6qiiFkHrrFLQgnPxcXmTfHhJZr2wyWWGD8SZbVcRj75TKyvaxUYSvOQ3B
Kkns/GCOPpSS0fHklGk2KLMW5asMfQf0OKxCSiiB3YrhNCx+H0vpcyHj8iHONb1gIdQnl6i3gAf5
soaa1VUY1TLhMb81m3RlZekP2wSK2EcQprwgd8mcRi4sQwNdcUtuc5hX10rPTcgekbEFSUZAjy/7
ZVZCmMfRyhXEJE+jR217irqIVWc41WINhNaIbCC3uESZbW8GlWM1T2zOlljCsR+RdptqZK6bOpTk
0GdXOxtCNoK4Dqnp2ozKfOxqpng0+kX50Gn5i9fDWXUS7Vq3DnWQ62sgJxQ5H3LlIY1gl5VQhhfQ
VNG4G69VpiRQJ2pAtuNA2AWKASsMYuQ4Fn2KJ7EEEmu/tqz6ndE6HCyt+qg6RM1cjPcKWeerWtfj
U9dV6lIfEd11jQKKy2/6TVAzuvDgvSHFynaKRVKJn/XFuvTRRoArweZLCMpqQNq8d800u9SW3TwU
SldftQipHwzMAkwDSv3FGFgLOg54pqXjrZoiJD9AhcOds6015TCeK9x4IDcoWptS+bidEP+Vz0na
9v/XKfnQ/Pj823hi+oHvk1E3/9AwNqpYkXHq4pNnCPF9MmraH6pDhTW5yjjhOCH/eTJa7h9YqRlx
/EleEGI6KU3NsbkZm//8S8fhdK4Wv52GqsopiHUEG7Yx3bG/e4atjM0fzpeevF4NmGmeK8UG0woS
Db8Z7swpNZpXNxBQRI7S1DmVULreFzZNMJoYpPHeKo5q9n/VxLFqS+RwqAWZSAAl8gs2t1HMcdfX
REYEmkPkM+b4oweVfm7aMOM446p1NHpyTSw6sochGw6mDV0LCbIBJEAaj2PQ//lphDI98+xnlcLd
lLp91KcPMfO4JSa3Yk4RQjR0HOX3uVuW12kas++JvuHNqI/XqiSzJrAJypg+89pWvSopvT/pJRfX
C9Vri/IVHB5iV3v6NBg8YxGMhPS5fQbmddSN506v0OaNxni8fVo/Q0+Tm99eMP/RmEgTk5Py9z+K
hpVHTAZPS9Nx9Jh/c1o2nmxsJdCReLWUPPMgtoyD3lUuhS81UhmNLeYSCxMfiOgWTF85nB1SFLyZ
j0zUo5CiIyBCDl4of8X4p2uki3wA8za27ZFdRXaGzv/gh30ew/2WxiL2Rg+Dc+ntJVftfZSDeBTm
HdGg5h2Dk/ZQ4Bdpb9a4Tk2PRmHuhpgcwdwMIaBLRewLM3usZC3Dla9DNBUg98bu+fuuxKgp65QE
vLF37Ac4XMq8a1kLVppbrlAKdltPJHIFctp6Iftm2Y16+xHQwZWu/Mqw9BwGERf3ulTenKJb9XYU
32lRl11NL4pQCDSkLrA5VUbpA1f0jUfdyI1Fqel3tWWYiDO64aVGbVV7rrUGB8TzRAO6yDq+3zKa
gLN9PPQ9a6MI3hWpshlD4LRT25mMVPqgQcm3MkQlOA4juYiwzJiD5/IexSbTrojQLTOB5Bmm4X1M
5uE2dNJmyVTrZEFYONyeb0+14bqztKzZZH0Nthsc0SHxG2y00EXKRRuk2/gmWiTbbkWO21jk5kol
s3rJojG4kPYChk4rJnlPC5IKVP+JeaW9M6LoSUcFdHIU7xOQT/EMbkbZ9JlzKYbCMbeOk1/Kuuw3
pQ0vMUrB7A55uugK/obEznmLVurk1cDk2mTAo7aWTdKkq4abUjejh8HpPwNLGGd8LF9GSRhH2rA+
7UihkLNEcY3F96sI7fILM6XggQ4M90Qt7lojeBjIYyExDUflzVYp9QkDdnvYaOfDuapjXZmE+M+B
LstNapsAsGvNnSsYyrTFiLZrn5iuf0SGWQPeQ6mjwfCTKLWHN4TD5jbrWEfA2YIkjhkNf6xwT5FV
MK3QtLuMAHKGI8mI4pMNwCwxAtaVCVk7ZlTh4gq7cBNz41ovHuAfj5uwaq2ZDe3/TkwfqlIr0AfZ
yCiGogxZIoa72xvl9oEwV3v1/a8EYOfbDGksrwE9xBhdMxzUIw1UUhNsfLV9VvAkz7JcZi9ZihdO
aQnvi5gBM72I5NKpQ5+sSKmu9Xg4aUiV0BXL4NUyKsSWY/qZIt+vOufQqom8//6AumPeAE5vGKTd
pRKuwlj0wR1jbkR3BX2xmZs/fUE7GXXF01iqM8OenDUg2m1GRbbVOfvbi7gvHUJitorIsatQ6N4H
QkcDFQgwVIaGRCmQW5UtyBm7UDUX5g9Vk9l7WX7Vo20dC80mEEp+JOyI3/wgDFbeFAVrk4tJGm9X
YfRQdMIbrLb+MALk/p0Zbih00yXB5Madmw/ekuDAaW7rk8EW6xqzAJp5bzCPBX/XO8dLKOtkzQul
R73nIZN+ddwKBMD3c9/59VYXvN+qdOg3cT1W6yzXhlWsZ09kJbUbMRTXJDO6Y2pboDqNZpunm9gt
VHT4GnnEN4KCkoYhuyFpb8quMB6rIXyMhuqrTUM41qY3ukj+yYiq+6Y+pdh2N12ItdjtWQ0rvXHf
qEO/HGrkupnj5htaYGUZs/16TVr7MtrZPaigTWDnw1MbT1vwMPxQlOYTrRoXySbGPu10H0rbTvTO
+qNSOWWK7K2HDIaCjhENg93qlNFzbFMpzYbcKVKbZyYNOP+PLuiSaxW+yEJeAGIUr99vMRHVw1l4
Df6mJHmHZwh2vX65XTvG2nY3VY3A5PtS0vG0I2tCecMdwrupNg+3czQlYm2R2mQjdR6qm+mo1Nqn
Ue37bR95zqUOWYfl7PvvyoZXYB/X1q7jXb4cg+X3AdqozFWUXEe5YJGRXuF0UzELvA4iOCqFoj6M
rhGC4zCvUdtiGNNt88n3skc3ttdJwQneTadH017zIX839dT+Gnp8TpqZrNLBHfc1aumJL9yfaqPs
7oFonG0zd1/cXAIRBR66Lj3LeRl8/Wix36tSivgid8Kt0RM4BhSrPCFk415w1fB8wUgXRP8xcHGM
QutK11FlRtfeBv2N9l8/lKJRnhRV3YA6qNajJUiQgUfvj1b16k4qLuxFFgIzAwy+7tJ18A7Spxom
LbFhD2NI3Ecl7nlam4PUfzT/l6vzWo6UabboExGBN7ftfcubuSHGaApvCyh4+rNAE/H9cW46aEmj
UXdDkZW599qtEA+jTbM6VL9TiVhRkzZQ24jqKGO5WEfVbBLqCvfp++0E/hHvpDKZXsrqbtjTi2n1
z60qqnctxVeXBhnjSgaYV5j5UFZlrtV7H/IzuEWrPFatQ5oKC4Af/oayLNdpblqc0Nl0AKqxFT53
y8butR86YxUy9x7brppIIEzctxDf/kMAyuhUi/glIJRO+ni5ekKdyZ1sEC2WNpVSbGkMWa0YBHvj
5m+WhnKUodWnmkiLgZzghqTciIc6Zt5gCes+lt2HA8oPIGw7tVtajj4NyaG920EYHEQiv5rG+9Ea
tOjwCMcPYuK6++9oKLCYgkP6woKlrqYtjF1jZARjRfHfoY6KF9RW1pNwjJWOcOvFlFZ3NSKNVX4+
SZgA0ci1evdk4mf/SF89gfyrbNOHqR2qrXDa8FRkcXhzxrFceX1Un51O5psa12i00ZLaRPfo2vcI
y8TWH1t/XWkOvifWtxkAmf+m0iKZU6B1zWlB45nuaMXCRLiV80PGneUGjAoVdtRFu++7oXgj90Go
ERa4H6Xvy9GE6Fg1Jbx0GAch3PCxx5kkzqni//m+o82LZk2wVfxYZZqFhB1ni5hsOIJjwvhCZb67
9YFUvPpO9EeVFtln80oB5/1RyqRCehYqUj8Gzd3YDONhic39aPRHJCmwc8VLd0smLl7SQuq1Gw7V
JojfIEvLF72cyj35JMFhDJR900PtC0OhPEjNv8BGGj9szGFO7b6XprBXJMplJz0ezx2zlnUXG5sc
+Pk5CruTLuR0k5HTPmOkaDQUsJXuXDL4CfVqSEioWB7K+LEhneqc0tO9OB4k6O/VjhjGYRvVQXqB
KYJUeATkbin15CMHdT1eTO5pBcuUXtKDSd1THmpPuejxh1qI8mLQOoh78dJitn7KgY2smhpjVW/G
2ptPcs4GXaj94CZGum9Sir3cSrxbX6cgXSEPnuy6aZ4MhGnEV7ajnr2WyHxuIVsDO8U/jYJKHKPa
yl+kJgVc9vxXqKMYrYlZPQ1T7X3APWdWZVzGiS/Lxm7Q/fvtOnPc4q1qkYj5wzXV0gGcmbNTpZM/
ThkhqEvR2JtM+2K9Gg/S7j99dNdX6aC1azNP7qvMLzfcKbxD5TQ5/HebMOI+xRRRl9caa8uxH8az
Yux2XR4q/2aBoq7kIDd0rlwuHgjWhkWCFXOfw1LjYbWTN9fWzrzL+OxFl/NJlMhxy6I6NgEBUrK3
uUGNjiCgphrHW+K4vxiq8Rda/ngrpyC/TTopvgLXIWNeyPtZqNB9dr2/08fx9zTYzWVC1bzFysno
ean6ci8taZyDvJfDMD84ARUy4vW6Ci+NMVwpel/dkDqQaBDnra5eB07jV7+osqcucI5dNO4weIib
YLz0GA6I7iZxqcng2teqcZ4neALnDiMQL0Szn20zqq/fl3qVGh0MQLd4aTpUqp3xQi668TLE1YNO
dI5fNtpDnFZIw2Vrnm2NQAPmVtTGZMQd2JjFl9LQSEpsHO8e68BjqKzYXWU+rpw6Mt09lD93FQXS
vpJuBJGUe948d5cpnaLlma0CFECiPMVVBea18JlPNQ3s6oTffmVw9NHML0FU/OHO/KrQRd5FDF/e
GvQMzzxVNAN8HEsAt0/9mE1HstbfbC9LntN23lsELszuwcX20GIicKNa2y1nFzj5zq8uo9mGN92K
pudKUBAXqAWOWiCn50FmlMVTbq6ikKdZGRLTN8loZxgWoOgkyw9Cu7jupyD/fDdEWnROqOxgZs2H
xPlyqGAH8zwvD/PkU6sD650kreLINA2na03w4Pwxo9RnbAkBxChNd6eEF43Eu0daRWB74e7ptpA+
h10A9l6KPgBI4k/pgeYII+hAJbFGqF99e74YKJuazilIzEzEyXSFQ8HZshMI6+qzb+0315E9MzDp
vA+G0s/BkNFYpb8bS/whes0OJZ2FT4ZWt4c2Uf0qVXyGURg8+cwLUaSnJRY3WAUM4dQmarLxKZrS
AH52QVOyd9ST7inxmDJ7UexewD5UOdHukdyndVSjcyDAfQwIaZOeBRcYduufLgK10Q5YZyKm/XVt
5w8Men74QZqdZYxIfLAQWlIgrdthjpVf3ocq43dn0jgWBeWQy27+vVThq94O2RGex7OuWVW6SeWm
jlvnmrFw7pWH7bLOmAlKJ/0iS2REaDkXAVZtq4c0D65B6/5ss378YZZkWhstXQqQXQCuq85/DvTq
SpaT8SlBoG87HKsHbpGQLjDFXn2RZqvG4YQt05r9VaT9EkF0bxnevoyMAs+hUPfRLeleZDmOp85w
+TCDmO2dZwTPFJrEQKZe/uJCWjrVABFxwzYIpNHrbuvASZ5sMmpxMdU13+XpHFxkuEQySE2nBnBg
obPwk9Q8ZLQEPMXS2ExWeZrimrgWM0w3NGpN1PScX5KSxrMG++9Iu4vfqN9TzJbQs3Nqq5B2jLCn
baXCcQNoeLhZtFe82sZqEnK32XQjozPSRbf5sgldfmR+mmbSXplFHBIYZYdn0rvCM/nQ/jHCuChb
rT/GXggbsNHKnz4Loi+nn9qYvzDS+Ck8smGr2bU9H1GkF29eCsUyB2RNukdLzFLnWFdTJfa1a3rC
ZzAb7Y2i+lkbg3N2Qsc5L0fdGJCuO+n1mtj45nF5g2VGQF/SSx/gk4GPuAj0y/JQzsLEuJ6whEYn
Y4BHtXaZf7IT3BduVGzM+dJsfC0/jDiaNw562VfXNOCDLRuKwlblBuuXatLxavkurXnD01agZeNt
35r0akZOsnXWKlYMpKCEMD+A38AlowLtaCf086qwU7cgnsqnvG1flVcnn0vxMk6e+qhbhO2OFb2l
TTVcyLMgIiHQtQ/2YFuXvJTIxCCbFrD6iiKjrA4LxshmnV8JYPJ2ftFEV+bN/x5SOOBhVop7nPY/
tAQEDbdcQCTh9EDiHOt0qIDgDcOwHXqh/1YZ+QnIqZs31bJ3a5z5IgsYTuTYhM50uDiFlkNzkE8K
Gj18bSsKk18eZtiOYpO+KI4WGaREd+oh2vo26XbFBI2kmqCjS8NnbC+ESOmpPpYY6Ol2qcfEpOVE
SQcFoYxOTPWsNZ/NHP9GB+8czA/jdxmYMiD1SDjSJpE9mGaSnVunGbYy6fzTxAeH2CxNTmHrWN/L
h9PsszTFj8U+Z3aKWN5VvBXvqJjVQzdp28pvp2vkpOODPkR/vrckWEaR8M9ni59TkZldD/8mIFyQ
pLG6H9ihoKE6lYbxhjh72i0rh2f+DEqhfbhISA7LlwkUYo4d9kO4s0YnOFuUxjGmky/byIm59YZP
cCxYJtxSHe1MeeuaBB+dO93Nsjv73I7s9H2akcdcGERwD3H9RMK4u3JIaf9jaE+xj4kTz9T/NHBU
5OvbnHiWdTR43hXLEmcLciaUcTw1xhIHRyFXgaNRc/dZRDqQNpLeQhAgM/vmPEDLTuf7alm5z99d
xWGC+U8iQXYAp7KO5n3MyAmjkB5ci9kUl/c+Idk0aq+NsfLmQrWIxmRDDEK/jufi1Rfey0j+DrsL
TYe+QZcRR2wGEVk+O0OIW8+Lyp2cpuDucj+/531CvF/Y0CS2IkzhbgbyBAssEZpz/6GFiLpu2OwO
7SMetWjrO6L/PpIpqE5rkBg20wN1v/2aZ7n15MfR3iQh9k02hX4j6Pa3wsV/owdoHIq5Qbc8ICx0
1i7mxY0WB9a+MEk0WNoDFgIOuvbGR2CO2hO5NFjUrr3J5hIdbvVO6vNrMn+sCZ9HPLjysNxzK4k+
Y7lrjvWlkk367Pb+JxUUJapquqeoNoCDmcZLaRPZ+z9HSpFmozcpYbK6dTX0QtD+zy1x7nmXlq9p
wSlW86YSx9mDBdHqSJPzzlw/u5v9TWv87rGzNKzBSzPcGb3zJLn5xczE8JLCnCnCot3CKMnI5wur
gydgSCybD3DjxqXQ9N9e0JKzMN+XoLsXzJEH8xzpibezvU7bIleRx0Y4ZCFiDXzMkYqtzS6bvVl4
EJ0xhx1BsXYEhdxSPBfa4yCgJiAtxoQ4DeEjHoDk+r2YViYernnTZ1Bab9q6ae/Lg+6N4SEbXSrX
Zu7t4ekwetd8tfPh5hKsfc+HqX1NkOKlPryypbczPxu7dLp8n7q+/ey63TlNInoNRLoPtMm3y2LO
dCjfOG78uHzJg9GByA9N99LXJj3mKRyb7OTJa5I7OdBp5Ras7HA+FNnRx9zRzjpQQanQry6tVlLZ
J3A/abATYYAmZmQ40cjoHAMQu9VNCH5iWfeW2mNsooZ+QmNczFZBj+ukvkO6A1qkPVHxul92+qJw
yzFQ1/S7nxH51k/E6C6Ti9Z0CX9QTK2xOHwZ2NJvrjtoR1wfPgodYXwSwvoJo98603H5aPHFXwrQ
IevBCECv28alTwv1KjKrPjL5J3cNGkXk5vspbgiByIL0naJvwxA3x52T6Acvh3G3D/EiNiZw2Llb
q6dReZ3C/m6yn9ziLiqOvjuBJbSSlkimFrjBMpCI24YESJ/eMcEFQfbv7vm9IhaBNu7HLCTlaDYr
Cukrprms08tH4EV2se1GotDqSff9la1dvm9WiUYqLjMAn1PSv+ew3Z6RMDFmllV+6EOaCqMP0jFJ
nehCSLVDkvjgvGGRig5OZ0RbM7fSZ2Py57Se4JbNHX6fSOW8U/Kp1HvKaUQGDVFJTkttVIaPlT2q
B1eJn7FUGKvmdiFt6uhOQweyHDqdscg2gp5L72h0X5M5kh4b4D3USCxdZhetT45NXk7Pk3Cy0/cu
8vvUN/0RwMbcpqNyxy43yFNh5wlG/qR9zMfMQscr1C6O9GPSxeOHLtr24PsFTlskiWiUcdF7SAGO
9N6YTgaBetDsWIJt6LIr+z0da5XrXCb8fKkDfy5hGHp1QqM/evEIDMxPiazVJCU2sK+9WZE8Y4zy
S3PwT2oq2Ga2emkjum8uq/IQpfbR5YXccugSpLyTkNXlmnrA3vSli8o7Nh2JjzisgiPcMwuKVTle
HF0xtg+4SbLkfPpOiv3eleZqWeixs7Paq2ZXVH5wSSqT/FGTNazglGwM4uJTzQ8fGU/u7Cm/aIUt
vuYD1UrjXYjyGR5DCZSOBw/k1/eR+jTqU5wk8QmhU4uDM30CBVik8DdRK/KJmke364954zrH3OgP
y9mX18nX4BH/tzwLquBfOwyjpdqZ2IAp7k/LqR+FJeH2JDAe6aY5O4dgxo03NIRU9NVvuyw+YBD+
sQI5PIcDWzCiEJn6Fdo2F/Xl+0PHBmoel71raLWwXwRZT7HO/ldoytsBPay3y+fU9XG3oxkB6ozg
yasNIGH/35GdtLQoU2s41dXbsntfHuJcXopkoP9pAEtKfVK9ojaZA+Td7NkauDJl2L865YSCvm5w
ok/yb0Ep+JJDDOR0pVIGNPK9pgXoAIMgW9tdrJ3quR2bDfWVZhJeOs2+Chm5a4Lkp3xtaz7ZG4xc
ABqJo0aa5vp75KD75muct/FeYGDbOI2O4YxwwaXhMmYm9v3YPhR0YekjJi2b03l6OPU5KyA0uLI2
xx8sZl7jRp/CJLA6c+y/iel33PRy5si53zx3CX7JcBLXntnz2jQcwrlKbMhm2ZwSK6/R7BJauBdk
7dDYVeUNLoO1S0IQJZ2BiRyJYPRYRXazi5EWXb2x9agcOtAytoVoNQa60RAfslQny/kapWO9kbWH
DJKJOpmTsX6F3uWWo/FU64O7xl7zXPhad/Dnk1KbT08fZPLeNgZjp0wjO7lpbW3bIRTPVV+/OvMV
SH+7vpfKOA16gMVhhAI4u/5zg4RoM6yyFeFl4WF0GnAnLHgru8jVtdKMZlv7LblfwwTNSqW0FSFY
fAWFMQ9VUew0QBqeijYyd2FUjOc4EewHl2ZBOcivMjazs1BxdVyOJqOej2R8UJH1YefofrQ+Jr8I
xnaEd5SxbWiQTaw3mwQ+/kk2w0Ugzj/Lsq/JsOoQR9j1ZznaXyQyONyq/rhQpZAboUg1LW7xS8/r
uy3WDrR8wlwRRd6YW0XcA9J2itugru7mPig8Zpp9NUZn9MuEtOjCO7ABLWii+92m8muCvxWoztxI
mmtOSiBKI+ermmRzbeuypXM8RWwU54ZwFpLDadgi5mOpapSuBTzguR1Fn0nREGaBJwJuNp9xb7On
SttpA5LptHM+lpZnl3Fbs104VXPFsPSiyTAdr1qiM2QdgpvrYNl3Kxcq0dJRkC766ppN/5qAPLB2
ITPtIPHr42io7KZ5YkD7nI5kiY4RNeRMBOj8c6Pb8c1OaRbOy78ROeFJMERdLXOccvgz+F3+Ql6o
9cqTgJDmF3OewvAERF5+GCSbtKULqFgmduVEjCWnwKnAwYidgH82WJM6L0+rgmZw10/Datnpprxs
PUHDNxDXJMMLLu3y4vh5ea5JXJowU79OE8qVWJHAlZFj9WlaJnJwa8Kh58M4IyLIPHutVuxiID5H
iU9t00S9uOo1jcjvy7ruW/9k63EVrhnOD8eyL7dxUdEJZbTSnr5FIUt9lDXTRxL+BfCaPLlTlj41
E756WUQI0LrKYaciwSOGlXaVeQ++HGm7LYL01Rk4pTzbhqITyWyl98I5SIPJvvIs68GOE/vBbobi
jqZPXEClZeyS2+y6HM2mi39HQaNviLzvCWkRikFOtMEgr//sOn3ahJ7ytq0jsr2dNv0moZkMCMf4
zEEUnJbNYu7G28IbMfYu+8dx0i+wmEmODFT1OcyeOzO00ab5idjKhq7WMjEp++o6gLtZJZr4i7s8
/CrVY45e808y1Qrj8Wg8I+NQcGRQqVjj5vscQeyB9mhqthG68fvSLYXDMScc036rPXWKEAQAHLPG
H+ieD6Ebde+ZO2Hl6MNDFGNtMWpyUwMsyCJNMgp0y3wuu7sYneSynBqOXvz9V6f3PiLQovrFxrmi
nGU8SJZ381gFOS55ywRWNeWPLZySZ5QZq+VE7RPqgDJnpJxahEhmxUdn6QaBp8rdIHjOL9WYkTNm
a8mT6qj9DJQ92+Vp5YOuRHbWXNmZd5uxCLujbSsSDoyqYz6Enp1Bd0vHY/K3y1UenJfNpitrSsqs
KJ5Ig0K/OBXuiUJEYaBnw9alIx1PzZ3pQ8FT7STJOU41+RAzW31oJjDdZqJGSPnzU7rWFcSy184h
cLKVzWtmasO6mMssFY/anvhn+2GYz60oHg0yusd8O0q6Tcjz6S06lvOsInWsCK4+kZx9lZnJ7chD
yT+UnDaD53+At6DUKdSI077TWDPSZu9mI1SNuBVA5Xl3/rW5+aSXOxzjN+iv7LW25KtqBD7jjZck
F58dA3yU4C1b5VrFfDOK2pWB/JlFh+XEj2S9KX3C7Ut8BisR9fUPcF3ED4xj9X20fO37uwN1JmwJ
IjY7M3zsJOMDkRrG0Y9j7bF16vDR9QltTLYFWbCq7N4HB/aJVia4LrqRVt9UG3eGdAQ0d6AoilZ6
G9fTqs/vCS7ZQsSfcS/OqwIaABfVhoxE7VGZFnZJ0b/EjMNetCm7jOG/oiAz/3ROAERxuYNAYSER
LnHdm+PI50gf6xcW726VubjiCDzMjU3pAnpJ7VcAKOpft7epQq65EtAfH2Z2cBtjOhtu8jdV8QPY
ieCOOKE4YcXh/cmDyFi5sV9dRYqrh7/VbWHcEovhK8TVBGRo18KGV6ll7iE2MmMXoP7ZlqhwXuy4
t/ZCS4JtgdDrqeooakatB7/Y0QSph1+G5SqQgHDc9NI6VrzQVW2SfG+4wbscRii2Lrjt2OQDtXN+
iBOHhbpHCRIamA6MkXGyYr6CtgWQFnDb6pHkAW2jSXfaZ+UBZC4KFOjZK5mXsA4D+uFxUdNTrp+D
CdBkELTQSgpIY5aBJcJqCcnMDXIn3fgXdpSNHFoA7BLIsZVoV4cpFi39cKthBmyDiLZGTfBRG5gn
Xk9U1JB8G7YS3PyjnWj4rA3RajSaI2AQQe6vVSyPTlUXjIMrWjxEwPsWho4APXlL0mLaltoKdelv
E77drgfYVEkfjHaFtznQmwnR1ER7nfzogCA9IcAcE9Dc8/5fraTjtbXdXyNziHSdR2S+s8hvxl2k
sfvM5jNJ4dbYCXYuGJKGg+XFawPA0BYD1MUhZvps0APaMaqnCTz1d9ggn9wzN01VDGcL4Bnv/RiD
cnJ+wnD+aUc0ooSn7aM0+xP2020q5oR3E4gM00MksqtUT8TednhHGt07jpYWkmctu6suvloH1Fyv
2KVqw7AWxTt73Hzn5SXwoxoNXGf3MWQ8+iDxTD00U31FP3lvB5Xa5TZqQ9vSvyDfvfUhUrXRd0/K
Mb+YMuUPdP+dzfKgScZHltKyg4nZbFJWBF0gveN1n7ahmH7NQLibPzr3Zty1PRu3CSvVxjOJ/iq6
/kJTejh1NsjeRgztzrYA/JLaZkh1q0tqDOAIX31I70da8u9Q4N2M/X5YK5tOnm4Eatunw5OaMAGM
ATvmwUzWcoaqg/IUu7h3fijwT16auls9YZykte9KCPRjpfnTaripCJ302QAAF5G+ZANo750yDtDm
4m1kV2wFDf0Bm+R40CGSsoC3L6OL7FIvNxCdcb5KYHQq1dG3xzmtgqG/VdHnUCBOUxAan0o1s+M1
j4kclqFM99+aetDWteyIpM3Bn7qa/0fkk3dTxhY9SbsfMHmdd2kFZUfxkWaCkGi9/x0Mu3DM0y3B
tPvAo1sWZgbi+CF9gbNc7I8eLfVjI9tnBAzeIwGlZE5uuqowd8pBo8l6Va3HiskfhDWMT5jq+Lf6
jkaZ3JoYVusmfZByeuMMGQ8x4qa1aaH6LYQf3mEn8ZOdKegFc8mnvSGxUGpzgjQc81r3ngUbf/bI
sXWQGKlC+qgs1Ina6sXUbpq8JTu1bq1VI31nX3kRmghYbavBNMvjgHFlO3SgdfqKc9EbgLHNWEBz
N0Wgj5PUK7ckUO3HXP9JI/D3YJd7eowZfcPmRegMcVVt/dCN9HFQBKVMYTSszVrHYzDVASn20dNY
6PqmTBugs8CZY6dusUSqH6ZX+bu6yf7mA5nWclCnPi/T9ZAPpFonxHBzPfw1Yjxh0uv2KjBB/Upe
k1FRbzCIyLdFlTJaHC1949F95pKP//gd50LmeLgeDLSwwseFNxnexuzJ3bMiSjcQZ9tW1AiwdXtT
RvXW0sAekrtuHmKRwWWPvCt5oybeD6aKDlfPBruMAaXSqvCd/UYabp4ZjfNSHcNYIzg2j2ZxQW15
ovsR3kzIQ9Jv0puow33Wo1XETnQqcjwQDUrjJGOvZjXmCsbgdCsjZhld0HXrHmHPIozdRkN1be0W
+VnA8KNxQ2tvoBowkA0e2lK/oQ801pHNJeZaJv1vt8zW6DtMgofhTKfmWbMs9wHYYjZLzM0X7gXh
xnGcfmuEqbWuYqIImVVx9zwYvYdwKAx/GLIzDpSq5HKYyC6wvXxhHee6jUS88U2WAaJOgeYn2ypO
EPJ0yR754M7XmEMadXEOh8+S4TqtF7XpIqO+jd4lzn/pGOyOVteSDOK26S4eQQ3Xk3hgUgTssOxN
6I/mRfGX8p+Uv7HjPPgtAgxZkwjrd0F8AOtYU+HUateFqjqF4kBq8lNn9v4GfwLBotFH2TXq1trJ
fgJJ+JBVxbtGSnSBKe9VJtZXWYd/BNuZjfL9m18HwYkraVNWTX4vIdSuCMKVB19Tn7qT+RuXemAl
5SkowVEjUJPApdJdZqP/b6vROegt2a4QFPemA8TLSchdqdrx6CQivnrzgx23r5Me/5DO2H9mtEI7
Xewbp9WfUj27oBPLj9ixgnPZMMN1gEWsfZTI8EMs92nW01jzzoQQDjb+sfkReeKnH8X5lZuTQ6iK
fMdF7l9jCmnQ2S9eWB3dCgFmYejDY/1ayWnYOnXwOZbtb5JhHs2YzXQsnTVLBnaIHE2BmCBiK7o+
yQBlvWobYysLbyC4JrhmRtecS2PgzYJeuzGS6EEg1z8YE5kZEZuSPiK9tTVluZ985s1pU2gPDS2n
rUVNDNxRHP0hCw+pN2k7mWO1auV48yTvEo3Cai+IhTnbZGSDoXI2IguGvaid6TJpA+86SsaTn/Y3
xaT4lqbAAT0M19sYWMY1ZgqfZ6Q0ZSqLtpoNRrclnaGlyG+zoVzLMf1FJrn+4BXedZIPcqIoI1IL
rSYr6kY29SsYfPSuEcWsWRTXuCVmSvciH1k/ZG/9CBCrPjWy2Q29ru0CqFFre8guruXXh96DO9B1
7ESo8Naph3+0tkFGGIx+5jvCTRuKE7UzVoQYMacr/KM1dujNMiddGfQddk1lcrOykBHoaJAfehti
t8TIQex36dz8hErdMPxo23sGGQkYxTea3np3l/bhatJiDCoSKVU4GeypzQfcNxRDREns5TbcGAUc
JKMGmZRz80LNOZCT6KXjgUn5a5NZ+s5LgmRXDP1H12XNxY2n/gCP8TxlIj+l2r6PdaDjA+oz4ahx
XwzW1SLZYRUpArwHL9gZ1tyvTlosdZPYTfx5KDp1Qk0mk0RkzXc2qejMU2o9eQOoqpI+/6qzKGrx
qP8ObI0wmTG1V4wWgo3QST3uRf2LDcdRmJ3zGpU+DnqkWfshfyqbEhE1uUL7qStMdOWOv0c/cyIn
b82uH8Z1auq33tH9ldMY2sYeoLoVgqA0xjr9Nnelf6ZsWadWYZ9g+LVEDqlu09G8WSd+wBtFhYmq
7d1ixoI1TrXbNm7+emz1QkgLBKJlg+G85dg7CoRPvZ1vzSRHXZsAoa1AdbFZooPb+vtAzzNyKtud
wpuGJtLwjp7JVNSyynNUPWvsZk8NqIhqRDbuj4eSWCGHk/BM0928ZCYTktQljiCoATLO2yDmIX+G
SEVIq0LjyZ/V2WiSNpNpCbqaxFmzJfnp9UF2iGmaRYOrH4b+3Sct4KKnBUAMr4jXDfuETUVLYZul
vb1x4js38PQgavkFFeyO9shelxYFazSV29AZPqXpxqcgRDLDbFusHWk2+5aG14rtK2AUe4DEmoMn
yRp2yhXkv22nGQ4To4YGXqBODTTBtDKyQ60Xj+zee/QCmX9innVw2yy9BgRCr6DG0Axt7X1YpD6f
ZXSf5FjtPIdAiNBF+DJHVkcmZixds1b4J/Ido+0fBA786ub7W+FVuM61ryF5aOPau1pZorBwp/Ii
QlLAfMQNrBlDMb5VGfkC6BmLPTIYrvCpo3DDzLnqkWMR5O0qSE45m2PMN9umiY4ep+cq7s3sIPjI
t1XquxtG3LCSs2kDfY6QT7gLWz1wLnmXgk5I+o5g2JTcLuIErrbjvEqwcXe6+V3prEXt6cc2Umrd
cuNDAtJUp+XBsOAoTFV9TDPwTkKiWgo7tmqegezG1iAho6Aud3nfPTspaQZG3r8z7MnWocn903f8
6hRrcN/Xy6GV6RUZISxZ/z1djsjVA5OxHP7P83L5Kjvvivjt4ev7Ke2N9CTxnL/QZNdeUoSfdcpN
I5qf5XXxwbWY3JbvwcECI6mX9smvK/GadjQL3FYE++W7FacaY+CelAlr7J+ysEZOZXY7t2W0VtXt
irMm5BL01+0kyl0nCaZI/OhmIHW5SqPel1YKgLtM5WkKDRgf/q2wXjAI6O8qajHulaX91rnUlQKK
vUhdcBoIl/sohwYTy0cbz+y1TzyU3zgcIhimdytnYKL3cbMt/dI55Tmb40puBr+Jjz4d9m2YT8kG
LQzeKJqrH417Rq2e76xCDXvHly5XKXECelfeg7E3HpJMFwcjin5UnfzdZO3VIQbiWpA9Mos03mrK
hUvt692Txm7OQTnR1h3RBH5xm7QwelweulE371n4hURn3DKopHPnkHIJqyhBN2Lwyi0DOjRtiFvd
9f1tqJKQMYXTs0/E672SgfZuau6vIHwQtjBfmZsZL7QqNLd868TIjjMhFa6YKjb7QElpiJV7tsD6
YxiN6QnfQLQqdJWtRhqnx6moEP4OjI1slSeHwqR9PaFQ5rLMb++yModTlWs3aMzjfqiEfTW6LNi1
dsDWT8tnx1JhInsdryNdiKNhTc648ghVg+fMN4Au6mdrCNbLs/8evFiZ1+XHNMW8C/XlsFq+9t+P
LEfL18Ier1U2dsb2v+8u39BHzR7Je0gPkj7n6f/9guWp0Ris17aB3Zg/Z/kf/+efyty2tipDVf7f
v/3vj1++VmgWHh5janbLb6B0UgdzrB87oVczZVy4p6iKORR25Z6W5xVJkTYLMN8KLb5oRx3NjHBE
iD1/bfnB5RtKj6MtMH0M68m6jGzat0wF6OV4IZJ3HdMGwwn/rwHt4rxILfFARLTapnOh8CkGQf4s
R9Hw97kblhsfIMX/EXamy5EyW5Z9IswYHfgb86x5SP3BpFQm8wwOztPXAlX1d/tWd5WlGRaBIpQK
AnD3c/Zee67Bgj6urz8Pc9s2kWqmLubyrs72iaa20hk+gjmU4J+NrIbimg9+cHDsFuj4ZG8G3y3W
RlQpRAF1OEcROjZ6wHKCdeQAsioD7AVNb9zM7lQVCOtRkNVfqgKoK5EwMHxEL5rT/6k8I7uR7fQ7
s2J84DEgn0b5JrKPtr4bTGHtMLAb1zQqvD30q+TiSIKM6xJizOAJpPRmXx3TLvbPIQK3gw0W8poY
lrfrh4ToNkoHx26uTFYdt8AR6SfoYqA7hWHhnusJZRP5STXa3y735F0zbyYpcXWVLMuXfYLO/13M
qXxHg5uAqLR8487ebCIkAVxSbKC9jrflaTRqj0TsGpuEEvzKROFwG+2ivdn/59EQ/R66oThCO7lK
MoFucdZmVHNaPbqJpn/PMmYAkWUTWDdhtOqGcq9iP3ieS2CJST1npJukVRC0owFphTf07j2X7S2b
SDcKK9C344gNqfWCpzgtT6wJfIq8bByfRbcyjWH3z762tf8OEfEJxJT4KGSSDw+D/bn27zQn9R9J
RvEfSZE44qsOYM7TLiPHQiE5ZzNpLk0LFDd7UTbM/PLAQQJslDTu2eCqru6c3qa82z3FQdX+sk2k
j06Ivkvr6pywkOC07EfbPO2o/al97mXdL3vKtkJPg5csluKM2RDotcImq0r/t+ZuvNihTC7JBCiT
bterOH/hCt6HLtK5WrXNnoSEdeSh2Ish9q885QcvqUl8A5Y5yN15jSUuIAtLC1JaqdVz5ZbhZXDh
UzjU8AixTJ48dPRTpFcHK2GymA3SJ8LMrWCTqqTYZcLs8AxrNpwiLf6VYVqB56V152WjFTRwWRm/
+MTmrGH2gGeKrO4ght46FH4n7vV4qtfxtHPSmuW/KsLfnRUdNJTh7z0pNDsN6c6pDzLvAS4o5tPR
DH+7KJFHmrqvaH7C/Si06BgNZfmEuC76+R2gOV70JM5eQGu59EKG9FBL13zu3Op9+U8s3/vW7do7
J5GOxGUgi7ZqPUBSy8PUMqNd7ufHrBohoLu5tTbi2NjZmSweWi0rH+KWJAGvKe9sO5t2rnDaxzrq
20cj0Hc6Xsi7ZRelwuqs98P38kzrgW6YidRZ1OOq1+hsnwQ1xecU6+fWSNwMQ/EkGb+JzvCcLFwz
mpUsflznozJ/5bKJUS4Vzp1X6o9kVBhPQTN+Thod+yINnXvhW9pFhtA0wH6Un3nf38KRxXyDZX6D
dRjFqVnoVAeN9NMf8pWos/xXhcd87voTfgI45T02QIG3yS86efIl8xrEoaYfP5qtqA+gNQYws115
aAyYIZWHFisInPh32ernWLnfvUq1C43RfWcQLpJFhnOIne7cO27/xLIeqgZLvl0tvUdKMvVTrJf9
qfRGghzmp1Vt1k+ByHYOUGWnzKwbFP/gyQ4CsfEtRD7U7v2nINBZCc+AYGEYX/bk1CRIpMUh8dQn
rVPrpjnWd4fvZKNV0HsJRla3BlQ8lUMMHpbvv8zfstXbhJO49Xs/yu8sBpsehPIFSwxt5NwZjhne
IlU2uAsQMd4TBwoi3KePOUmy/qbyvp7XJ2NiwACeny773LIs7yNRvtRcgSfUIuX9skvkLjFuiWSY
n1/xzxvGpLuIMQ/Oy9uX/WjxOaFDRre+ozu2Wn4SEpPjEkx3Xd5Pk1QwsZPpVnaDflo2eg4bUs2b
f54ujypEkczl/38/9qsAc6E57pYXN8uLl1+zvGPZuWzs3P2cZFeccxSmehZHl9hPzYCvYEw2cKac
rda0xv2y8VUGGZBZ+kqIVGu3BFhossvuJ4O2LfUp+xTqozrZLgNvgUztweUSG8zRugMRQacmDYxf
TSPctaNrJpdnWKztNPF2CnL2OtRE/2L5NZO0scvWtVO7LHIJNVqFJlldNPjnhnN2XTYjIUQ/j5an
RjvKc4m8C3NsfEY3/5+bRvK1rJbnYyais1sZ9RFF6EdXJqSnj3n5nFvYxGkYL0/cQLFnDjLpY6e/
DO/1OI2HqS2tR3xY1l3gNogVPPNx2Xh9wwFgdrydhI/n1rXVzkq493bBgFraa5t711LZNVM4nFVZ
dZ9TlWFMC/sXkCz1cexc7IHzfkiGU1t8plNZ7Bqk2kfij+wXt3TOKIn818QugEcSkCWaVL8LwjJA
l2khVGoM8y1s1YVCiPjtp/zXXm5pTx4K771OvPEBo4b/6NsI1peXzL+ojwf/vfHomDfcpGl+UglW
qWyumpe6s2+ifVdZcWM2Ev4hXOFuTg55J0JJw3xiJddYaNrZ1QmHltYkXxvPelte2vCru8EPP3wa
z0RJB+CgXYZbhg+1q3WGpT7pPNanzAOKLkCywMW6zT3MPQnxbri73fpeIK+6Hz0zOpfUTZRP2Q5b
Lz8gZOOv2yGBWF6xvDbsh4NdVy5zyI86jawL7ntxRZDb4FibH/aJW20VqSQmtYOz3vngLgrSFeIQ
aXaZZCGZdPNOAqRksVkecvy7i9wvjx28UpvCS7U1hdAN6V/VJlGyubV+9t2wyPwiReiRxbz57eTV
0cvsDA8PDv0K6hoOvmKb1jr19WL47KMW1KWUuIelyF5ll8OhHrVL6Rb/uZnmp8s+lm37waCkEyaJ
j0mgd//1dT9vM52XECfWYVA5mGI6mmto5SHSnA5R7rIJRRxeuH2Hl0lZzqG0HLoLtPrKdHoP4Znu
yYuKLxr5CcHD8oNh8IyNnUPnX54WTvVScKff49ehmNWIdIdG0VW3Ate9CsEuxk5QRXsSiUxp3Qn3
ZeBefp+2hnZfQXG7z2sCax1tvP6zPy9nBgYHSVfAUhuVnHBjtA+mTsCD94RGZdrZjk7LzGys61Sj
f7TckgiUaGRB0nQfriPor3sDuDjfrB+8oZOo9XiFm1VcZ7H3Qt6ovU+i8b5QNiG+OGtfpDAQSbfd
VyJBFqqhHO7DqLTOFB3duTLYfakdWgj/zSQAK0bgRa3B8Pa61ftA7uI5JxnNHZFQ5SsjFB2j3JjN
UDW8e1zlD3aDbbbWxG7JakLtku+COtK3sBtZhdpVetL4ZrGsxcazFeMaNdsP1vZPRVeV74VUzn7I
EByi1yneca/h9or8/taJxrwzqt5clfUYP0SsY3aU9OgeVPoAG4PTjeU3c+qWCKCO1uCepUlEh9Eg
fBbt6VOPxmcdJWPzmgvERRgQHRadnbrkyrlZZqH9JTqB7nZSf4dRDjCr7tpL2pDuTVB7uo37ZLh3
maTsWOOgENbguLZ53l3j0Wa402hY0aG2mMcwdnLmnVIPm0bL93ab4jKlvOF1z9pI+kEehOlnNKlr
HFl+uEIbjtwnDlcKicBQxRO6tDbHeUmpJNKbFouGfzclVf6sxWV2DoJ+mKWL+oeZGte2lcazMcSC
Y0rbbNnfJ+MZ4yOc4EAfrogI9l4rrHuIGB2QfeobQZ0VJ10M3bM7ddUOb0e3tVk5UCSU44aByt/C
Z+z3vbSnN0DDwFSrWN4cM8jeiLHT/Ex/M9vKuZahbFEwBNMeF0m/L3xnH5ih+4HVeKKaqrck3tBp
zGogAoaVatc2p56Comdd6En5pWvVOSeO4jWVnb2fuo6ZKxkjr8wfiPjgBWOCwoYEuOLOydr4SmMr
4s/Ti6+UxhYaufxCoRO8l+42O+LSu2MWJ+UB3QGzH7P/FZQUq40wLc8uH8EKp4cuN9RDmrjiVuv+
5p9duH84D0R5t7xg2Z+EznBCRMO6kPcsG8IjyepGMbPuRvo1EV8rMistJZOLtw4qix76eQN7w7kr
DLKM/2tPUorwoSBLwUVqc1v2CzeOCBrIAdzHVr8jIE2+GShaV8oV0OzQ/b/BsKM61NnPNKLd+6zl
Epl3d7iwj5bXVJvlTYmfD8gCquK4vImm6WveT+390IjqxWrtVSxKb4MGR+E8KLFYjvNqBVAMvlAr
sNdhUmGFmFc1yBX/OC6T0QYj645hdfxQ/X09CucT2T2nMDC7E8YZ9Zg74d9l/xA5DRp+PXogpSu+
1MicNu38hrrRyIU3rHesX/E+SMju0XxZv3ISAShuYIG6Al9da1kkkzCpYSnovIBIynFixeG1i3z7
RfoQj0wJm9iBGfZCZeGv0eTGzw8rCRFWldtGYYxze5scQFiZ+25+io7rWRhxe2VaF+9giRQbvJfj
1m+7Q1hCPxF6j39cHTRNEXXTNx+Dm8fryiBgTisjFu5G9pvkLD7IDGDKtyOUnShPvuAJf0RlT4ur
o2RsYiGdb7ubzlBfRLO3K7Ip9U1I6mLi6KSRoUObSKs9U/ENWZyd+5CFP3YSanoNYq00IhPa7q6q
7cyDST+MAFd72ui4iMFzi8PkOvIoJdV9u/YxUWnn0Zmi0/JMWnW40a1k2ATo12+hwUZnICCbVSXb
JiCUWE6F9zhjeMyUOYUZ95vMNrS1rAzwMnnxi5GW9TSa8lvgP1dF5HNpJuXFy8f3XEkkCSj0u8Cm
o5SOT8B9t26vvpgKO6aiwwSIGNtntaoD0j8zi4Qrx4KMoxFIVdYfnkimnaTYsyb599Jwi3wz0vAh
jLRkFymq5DPb4sMREvMIpjHDC4pTkRLwKkI4wWaivUCuOMdDZn6aQKcR4NjW0QnCq9OHGc2g/NGN
0SW2drS3srjYZ60J8nB8JHR4bXfRi0jGq63lZ2QHoCZbEgu1dZYFX5PQ/+LqxMevT+dg0r8wZlzd
Nq2uPvKvjITrg2ek7WHuZjsIec6NqcNmicujpsOiUYF9GPoKaZ5EoJHrfOVdiVzLSxLa2QOVCT4u
+I2cKDHanENCa0l3KnfVehbJf2NDiEnoYCcl87bUUFCW2g2IiL9VuDto/BWQG/Jw07FCaHr4332L
7dv0FdQMbLSkvEdnzwm8la5RiilKQpI9zSfqdUypfTMThD1k7UkYwSDnQjIoGN9WCqnUqRTOBkug
oP1aNas+d4gWK+N123fJ2gMzsEnV8KfxB3Vlsfw7D+AMdQ4JlXB0Koa/dRzZ+jZ2hucEAPZLOiXP
xWNAH+AUaAwZrg58gfSnAj2KJ/eU997o4pnX0KVokPBhCuFmezQP074xqXZmGxVivHETCyRaaj2X
aB5XCRckzEy4/aan0+azpuRYg+BYRZ99KYKToZj0mDpJ6079m7gkbc6ShO+oCtQt+UsXeALFG1cF
mLxtY5ewkYsKDaXprS1JRm/OA7JLFb95PPoZMArqp0AZHqPCQkQVOgkNWtbmxjCVJ3NIHi3C6S2y
TY9jEXabCrB1DJZrw1jTy4h+gq5f9GiQIPRpOHCj2aOGOY1+9+yZWbRyInPaUwB/SoF17UOL+Owx
lYQi+eIvk62C3Bj5J58/Mkr1jRWlzYaZQzTSKhSR/w6X+q/taAc9Sl5xnQLsb+i0VbG2o9spkN3V
3jbLnlwjoI2mF8+eTmJ9VGM7M+1sW7kEAA9VvvPq5M2q0y/qOkiNZUJ5bJvG4Y3+H6vV32FVn1tk
YIWRmltbH2HPT8NFDuSUO1vbIrsYd0yB0RJkQeznr4x1cJNdUaw1bTjqVXDUGbFA+u+7Lv4DYhTF
iBxe9GHSVlQZCfT2R8L3XLM5yWA856z+11Pqruk5x0R9tcG6SLsbnZvNqEUQo0PMp7V19TVi44dO
/8XAzh3MvFdq8KB8IceoBErBvKLVmPThCpbizaZsbst1UZon9Av4HAIdZ5++6WL7q2Opss7y7oVI
yHU4piPKgyxatxTZuNGfp74CvR8a5tpU4W8trR7mD6my+FME11hFrIIUMWlDw2TbLA5lr4iRtdUe
H+Kl6pOKmzaBzk5RYBA0s3FrO6SHsTZJ2hy1W7OaBkGZP0b51xb5ir5Itw40wQmeQOePeu5WJ90b
3pph+g76iTltlW96LHli8P96hk6WsQE1IzSDftXaXKQuZ3c6GZ/cWFECmnZ01MKx2MvaOJtZ1mwI
qmOig8H/6tq3wcnV6mCV/B0q8p+7crgIDOFoD4un7pbZgARLuuymlzVz5eJ3bVEMSgVUOMk9mEXf
PF04AoI6WKhtMUhBuu8ewjb/9FzExGNnw5siSXEDpP2zQkD1DOX25njmW1Cqh9atrlPW0wOqtYjo
cJdDjLYURT8XlZ0eKqOk/S+jV3vgzkJtn9Cm2H0Uev09av5liEhIy7I34ZsH2bX6qqhxdKCljgK8
CVWRAnwhxrecUw6sXxZQQYCDwMNy1SKDsBG6WEKup1r80aaanLWY9hFO4XU6kA3RZeMGw9kvDZGE
2aXHKFUgt/qLwAY9Sn5VNXgbjCtHioaXbMrvJtrFHf1du+vvFVVBwMDNmurKJhZptKpCDRNbfRQR
xu0svIxueY3S8YEwDvnINQdZ0dePZZR/Q7pM9pxAIeqSdR6rpwShBuJaPWZxDjGYuQJZqsI6udPE
fTvw8awHI5EXcN6qGIRuPXA+AiVo/QDLYqujYGu+UWFQD/XRXaq22sdDfxty59XtWWejCOYiHRDB
zbKHLvhkun32xB4xJF/MIwStddSoU2BOBqwKXL+jvFJSp48YE+XYd2ptFslz39vIjUrWKrZWfw0k
GG35a5+jRp4DYh9LPz2OOsstYDthel/PbaFq+EPQxbXR6k9jegxr+87BCOGAH85jc685ISr6z8ls
ryDH/jjA73UZfWaoeDMChnZtaiK1/oMI3setUXN928GrRokMMfORP42kjra5gdI7Nwb3XuAQ4R5p
flxudAVARyNGhKQZ1tp8D2hEJEYXpZHUONYoOQAdpysryPLVZKFfz4Ym3k15wOEDQEv5BwmSMxYY
xal0xPo44ZbptxNp49QddMKcGQVXDbYtXa9WePr/gK0AzSJ0tcr8xAZVUDM8N79kytTe16q/lZ1t
XDmNa93Tm7Wv78u6RnhBXWlb5VRAqKkd+2naVMzJDq1LNynjLm972lc7SdRsPiEyeYhWmrJPBu+4
oBZ8hvjGRF7mam1DWroTetFs/KL33wI7f43apv2bDvXK6cv+48dY2rvqnlZNhKc4W6uxIRSbEZhj
oe342/Lj5CG20XKoZtbsILPzvNoILL44XllmSmhGoefRP5rdKsXAojy2UaRptue+hPOjwtT00+Jl
yTXrg4ifvRC29XcquoOJAOqTOdYqakuajXqAvlZpZw2Q9q/BRC9EBZa46zD7Y86+JavGylnknHva
4H0VsdXA86Nk7tGOcLThqipTP7Yt3AozLe6XzRDKtWk8/lipw8rp74g2VadKTdqmGd32YKBYeQ09
gE3Smz5LKSFSvvhtSISpctyv8W8SJvnvQPNpI4Pl+6js4F0ZnrVJLIGVbKZpyTB//AEkmTFEcrIK
6n2az3kaaBPgweEm+LEPw24oLr5WvCbToD4Sx7m20gYQ1UhCnR2jkHt7pFhsi2m8gpcsd21TkidO
QeFeK+PgSnKXfcz1cYvCRb173KNXGY4EMKRD4m8KEH970bhyNbZUjw2jF9+VzSLPl69e7TKZAQn1
z6aRD5MFOkaAPj8XAm6cVL8iuk1zbx8jXTXqfJUqJaR9sUh4SDk1rTj3mknvcKFBVB1YH0XJuguc
Xdy36lfB5BNw+PQZdsBbJZ3JTdVP4UNHGxsTTa9dAb19+vNidkwq6w3bE4MHgDJsofFdXjXphYWU
uWsr//dirLXz7xHvotay3gM8qi60hMXz2E+CW7ilH8qhdZ4RJEF4L6TDqIiwPnFje+XFbvPgmCiv
HD3fKK+IoSIxzb23HJA0dtG3O+Z1cHXa0r023fgMATp/aZzpfQgLdT/WEy6Rtj/GlmpfcUJAyfQo
zA7xdNKDpjpbzqCtMjwrXSiAWs4QhEz3r05BbaDzwK92GZ0PVGnHPikeUz7MZXlRg550hS9qU87M
GTv3zFOly53uVrdmpgkxndARxot2r1SCBJXztHZc976NEv2htwsIF9JCdrhwl8caHZG0fboRgAYm
lDG7EfrDQW9ShVsEz6BVNgzdOoI9w/c/2gJj749tDvTQypMRbp7575Dx6OwpO0DVG5rhCrb4tdVL
/VQ4LaxoDy/3wpkNBvMDi21/b/hVAx0W7IS4guLUL+A36T4lPf8tubZbohsf4TQ7GBgafT0EXfQ1
tcbepbHpBI8LV6yNYusJYx+TeS58Ckt0AqjHWWa7CRMZ4/jlL2QxU3BTieZT7285Ud9p+JPtUpu+
Q/1RJfZr0XfDF+38V03a73jzmkdwCwJEt5HRbp2vriKtRkhHnn7o6mp4MClfJa3st2mZI7VazoE0
tJFXakhuimzs7gKa/4sZzQ/+FFaVPf/4KeUf6hfoAFi71zNlrK+5u4VkBWed0K6hmNWJee9BbgXB
rZP+tWxoA0fH3nD/ZIU66YM2PKlWmICVq46yWFzeiHkGy6e6k1Ru9WuKfIHWMqsxompAVxfjbZ76
2pWkmU/EcsEKaIixEd1fs1QeEgqnQkShp9t+0C5u7TqX3g0K3FF5zbdyIOLBhOM/H4hwyG2cToXz
lGfMJuh5xnuNfDNFusjJnEEZKPF/uVk33ts2BfkfeFaDvBpeYU5zRLkAFxMSaFbYUMNTBc+IxoZ6
mgyaoxar43PiwfdwpfXmt6x0u8nf6sOonpwG8kVQ0/owxWde2fThZno6AZyU28oJgqiEpRYk1YPq
hohvvX8vhBgfkUNEK6Yu6tWKsDhVM5xTFGqHoSB/BhJknbDu3aBPec8jRH8IvF56FKigtkEc+hRW
dXhHMxVjId/KEktM38NyJdRhOPRCaodIlcblZ3RQGBKDsrBXbWp127ob4W23VDdXrlnYF315OAp3
oIpe15vlYoVgSZXrw6g1uSdqb12EY3gowj45a9oBwIt/T+7ltMZrk++KjKyi2mORmYhxH/acAxOQ
TDjR4rNq+4Aw6sa8tR56nQHi5rYeBvGq9c6jJEGpijjD+i7uHj1um7hlb770Z3MdOoDlUELO6/He
MwTrBvHbPtf90zBL2zx05lpke6e+bI2DYla67jGZ3+o6ePtBB4d5nj7isU1QpMKwVFlKuDJpDmt3
RtR3UywOplFA2hqmCojqAClJL7tdbh10nEjlWnoq3ZYwdX9Mux48MGusoweNRD8wESRi9L2LwTSH
HKFDdKQcRi8Nrpmp2+77ZKDca6OvgXrk2vMkFqtMHWmqh69SH5F8Z+tqCrQ3kGs2blRM1lSVoMZC
YXmuDCaDUS5RWEcpgz7DS0jhBRawTX19OecFva/97N+/oa5A4v+Ok+Il8Yy9Bx/z5Ixi3FX0NQ6A
DOngq75/hrtobLUkqXYhnc8U3z946TBGgNQYJedFFrdr27bKbR+O+Lu9Fly/Fjiv0mQwgf6AHWAZ
ZL3QfraOHufRYSF6/7MBZ+MQWic+owRle2FZ5KAXAG3BB0Dr9KjQ/eRoEp7z/w5ctP97uAHZBqAY
SH1EIuFaJpz9f4l6icYERW9G6rBodmY1fUvT4NuXAk0MJJVdXibam9PRIMp9ROFRI5K3PjlqZh29
ZkixDKXOtkVFgCl3pc7tXKxgPtZtgsuis+/72vxR3MtZdm+VHYNWWMzKPc3DFdqilUFCSWM6CK5R
1XVv4XQzNLd6TXVh3gUW3h9litcwwvwXWld9su6UVUZPvZn9isb2a8rR/FfCHVc+1caX1HXCa1/v
/+e8AXs+Cv+aNqCbwrE9BPSO51nC9+ej+C9HyRjr0hY0U7cd+vLLAirxx6y/FLV3xRXQR1HxO68c
c43ptLuxx/Bjf9PXVvQUZmHxOKnzNPtJ6N2b+4kB5+IlDdB0gxODsl57J1sVHLUyeyxm+kREDs2O
fgg151AzDmHHCU43JVjDDx02fGD8ftbRdCWpgoLFimKIT5KOcIoQIY+lUEZw0lavBAVGaUIuQZg7
hyiq5dP/fFxM499PH8NFUOCalu3N/wxrjvP8lwPjc99Klelqa4c4vJPSKNgpnDoL/EDHNHxGLvHN
BANHx6g0HD31hJHFoMwbmaTm6Ulz8HXqeLlfunfInwwyB1BnQWqCSjEEzaeXNnvdfl4O5bKxHKqb
jSm0Y9Ik8ZOC6nxplfr1zyv0MhhX0mjC01D5eyZv8pJK37y4LrfYNrCrjzHQw5Uwq0c1JsbNJ/54
ylP9phXA5LpsIqvB+bPQwYLUtA9NUE1bMI/1L8PNXxtDYWK2rOLObP2auSr7vcAlEBTY9anW2pOV
zAL2xzzOMkpmen1jsNl50pA7oY8mTUCMf25A7bIyoffPm9QeNZyk/S5OOzl3VDehE5+rUhLgwMCw
Q89VnYZ0Fh7TO13XbR5++prclihNvr1x+oYP3bw4fgUbyOnjs0j04mZgE9vocHZ+pWZ4BNgYfOdD
/+aM0fAaxjBD0skdMPRluyBzzPuKxmmPmeWE9Su+hXqIQWwkD9CLCQ1Q29wOyz+gDz56kJadLfwD
aGOU8jMBL/Jq8uaZxsu2YGGmRP4H95BjOyWGJlIyXRcHgzXDhyRneDtPCkvbHc76+IZar9Nl/hkw
zG+9EFS9L6AlQkLjQwT5Z+8FMcyYpyLOM5Blenq28a39bJZ9wicA3MXSe0OR8PhjdLCaBA2bwf+c
TVtTZPFrPiDVDm0RXyV5i2eXFg43bkvhOMqYd/Zh9z1az51DfRyF9fcwsvb0He+1H3WxqVozo9vR
RpQiEoN8ubp/mCDCrKkd0fUpsDD3YMulVFRj5AhEx5+ct9HN0egH6iv1EwIssj5/0OwQ4tLkiYNv
xOU5Lsdz2msavabMOYy2Lp8n031NUtF/jVy+1HFy8aDiWj+NvYaqk7vNvPwhbZGZ28VNHeMSB3Qg
pqgjahJu1lhaxsEZZYxBjpkOvBHn0SqJkRJTaUMBJxQOsQZBIL1L9bXNehC+1DEBnmwo7sg7XGfm
oWr/DFCXzxi5o3M1bzS4KxyZ+aFuWzxcfk4SQXS2/OHv/3JP+fdbii64n8x3WcdxfF2If0t2SaAk
VBYm/40zDukmcTLrQjrvjOICpQ+1uT4OYfUSR8r7oPBxTKXnISZjwUcU5GM2pMW8AAJcFHXdpZWo
x5q4oSa9PF82sS7oWhfCe6t940+B8ewxjlvzpKGB2ZrIrNf/8yda/uL/a/QQro3j3DaF5Zr//SZZ
NN442o7N1RhnXOadf1NdbB6TsnL3TC3R3/VRss6LLGD6kKvDyL1QynKjzQDUfzaV9D4wG2tn8ijs
PWycfuVomDNbgE8wGJyzkajoyqAoobHGG3MAnd9MRsiChRpZ1NrqWnbxxBIuvjH3bLg6+kc7UijD
53AbLSiKvZDVezqDvRaIIQzZnwlw2Q3WrarUqhaJ9+G72Mm9uHMOQ1meLALDrrlDAIcPovaIb7d8
bak/FB3T6R4pGcVBJ76gOaaLQGEXNYB5nTSr/abO/2YE4/8SDkRa3b+P1sJz8alZlsvK1TXmpKh/
HZQ02hZuEQEtrwkdXuPewF8zDl01txnkuo09uhD0wR7j0TvX85KE3p52rDEEb/re8p/7eYXYlVm5
T80uu/zAI0cUQ8cw79/UJPXLAgCqWMocuwmsxsKg8jTz2XaGl7lKd+YKpXozrwUhd23tJtwm0kdP
4UfDiib7QAhjGmo0fEBDG223shvo5AskBc1ggfvcoISEIImBDFWdEREB1OpjuKYW/8OuQ26Z0ByK
4q0/1zNKOgkiEf4xdjL3qPvt7PznvjzQsRegiM5plzlPxdCO27aEA9Omx9C3zZOnESk3OtlvuRCv
Z1qn4Yh8jWwVtVeirRe22j+ANU7iptopqiQfpUHSUtnPrKMh/NKc3H+qBx8JlY5JxUsrBlNaMSv8
jgD2cFe+W21+XXINhgAigkgYnTUEQNs2FhPETlkjiYWEtaCsc4tSWegb6bbrjGBd0b/GvDo2f7W2
ffrhqi5gTNRTERkUzgsate44+AD2s8T7brsINq7W5De/lju8Ke+oycFYMAtfa7CrTj8rkqrI5JXS
NZ2ZoN15+RMk5+rNtP2S0iKwjL6X6k5X8NZWkyN+pQEZBdVogswoKaXm0dDuLdtiaOkqcU9ulvBS
LryFXdmDxThl6fSQ9ZTkS0qIGyT5dKZE9U4PNv+Ym6K0/WV7xnJkPzcV6Pp5P23PilK5GnaI3APC
SZo0Xce6Qf+YatvJs4bq1bZD3Pu6Q5oxKA2DMt+o3vHoj6KCpNSK/qBZdfuYRmSjUv2nKwUepRb/
BY4sDbKFHFBbAX2vjykm/SK2rPCxKRH3TSxnZD29OVH0YKCgXP+wqFhFb5KFsAQRDjNmUkI5G1J5
b9bSfoEMP61mAcFzHLWARvxZq25Vx9j3whukaSKvnWD4ZCECxY5AnxwE4QmRrtxPqR1ulxLD8tT8
D+bObDlhLN3Sr1JR98rQPET0OREtCTBgA7axAd8ojAehWWiWOvqB+jn6xfrbOKtOVp7KOl0dfVHG
xkISe96/9vCvtaYdnk6onlUMA/K/3oBue7s15HE/WZY0C+sU3n7RcwFxLiue8vY45m86jFoYf5wy
zE6IgqXVJVkn+QWexNh+jquE7RZV6xY8LLaQB/abXhfSRfiapEecDllfj7R42+jSomDLZ8a6KmZL
rhtcti7+qFvJurSQnegLTTgjJjo7WdDWKgwjqh8C8Dyv0cJSsx0kt7L/M80c5PijMJsQnyotfDDn
9E6QudZdKrra4IRXj11YdX6zIMMFmi2xKGxfbCDAjr1ljR8/LgXFxwqLOS+yyvZvd1zKVB08O2mr
L7ArAV7jdfrD/nSTz8DmBZs2gr7bjBrYRCpl+Y8fareR/d8+1PAwV3VF1QxdkR39d0Z2CNXYShxG
DpWNApAi1ogadeyWjcl6zK0Lmw7sMT+r3xedPUoIYrkY1TPmsRDPAF/pS+2ldSydTXKrysG79/oW
0TQFpC59TO1akNAosaB5f+M7vTgVQ38rXZcD/rJGm4Z3gaz3zA8+mdYrD3KdtXfTmOpwkDTDA167
kv9f5Po/TQRNEzYXDSQCebZMGdHB3z5a6jrBGU+RaqygQK5FcoxmX44SQ11rD03lsPoD2dxcu0hw
escXawklseVhkYzX0CqveEiC/IhMO9shJhqwv5cybGbLKrwzSgtUeoT7cqO+qFWVPoaJtAxAp+Cx
1KCwogKVgTm2foYiI58rCZOPHNz6ivU4adVW9eR32eD8jF3+KXnKfZHx+w81fBdfxeY9+6r/4U1/
KAf8L6j1q8gAIyyH6v8Hcr/n9k8Pbf2OdmXO+tq4/Py3P//H9370LA3jF9kwTceyGeAZ6Prqf9Gz
FFdkR1HR2JUNbtHRwPxV6Vc1frEZuBiO6qimrBoaA5y6aJvLv/1ZXDIM1hqsf0rTkkm6mJn/pv8C
h7FkVabz6pajObJFwn7bkjPLkCoFUTq/8TP39W2/rd1t5O4Hd39+O79F7tXdnre8cb523/CQcM/6
rHbPiruP3Mk9R+I651VPXOPOq/v2xsqge0QIyM3cB0Ze/Gt8urB7HL3HY+kX7lshjutZxklxV+Ye
Hff1lRSIT4l7/Hx9hcTAc9zzebs974kG+gl/D/ppxjPEe3tzRFwEI3uZK8I5/vpdw10b7tEQYaC4
xYt73ohZxDF6rOm7n737abkP4lpB8HudlBOW+ESaM3cte4DRxDcglqdQ8BHlo0jba/+YuGvN/Uw4
/nzlQ+u17vpTvPeu4z++frYuUDRCQpWIkhAvyvNWKEcSYbmohBGYCEsk+BVRvwUqIITDTvRb9RF7
6957FXnXyMErWVkTI3cmLlkaxf/eq+a3O8RdeEjxzdZ9RWKGrxSzoZ1FkFsb99f+HjLNRGem6Jkv
LAJzOvhCXM+4uPh5XcvFdCJeYsH/iORC2HerOqVwzcU0n+bHY+utwevXVB6cPrEbJQ8Y5yvqjOxm
F6sKUphPFXcBNzqzVJscgN89DFvG9Ft4GSATuGieBpXja7yUVwH7ez5ELNnmuslPAeu8ocdMQQCH
ALbMa3ODFItlraTai5tnxXlkBza/rliwCPoHZ/IbySsGiM0gwnGzlXbXL2rv7bx1flrk234ful/8
7Rdod7V4JeNhjqODaKK05b/+Tu7+5wwtiovnLcKr3PAkGteeth6HuAYt0J1+ZHHcW7KjR5GcQYK5
i6eBe74m94l3+kbs39qie766Iuqnr69QXOINJo3wcVpfcZNwk0eDxQrXOfA45KXSE0TztmgytC/V
oz18fn4/vj5+rkXrI6w9TfFCe5yXeH6YoIIWaBP7KstUTBLOhYiMTITuvCauPYfnLZ9umWD2Ia6J
HHOJtxmOZBlusjhZ0Hru0rnIvOhBXBctUjRTOsfgPn1x4Uy3ZqvPo1+fL97Z9M5cu/WI211n+vn2
TD/nk/jylsTQe0TcIvY3bqYgDztKZl97Z9LFFwhre/VEtOLr/PJvXni8i28tJ9724Uw7UFfZW+3t
z2cGs94DHlW3RIqCfyM2YYxuXfQnNkK95XlP7XNA6FggItye+bl9Jj4+7LfA2mep6gGSQagWpYDJ
Nw5sMouCoz/89EsCGakXDI2IaSts3zmf0+gO2Qr1aPVLQ30K8OdenV3dcUb2RYTb80PGnstp2y3x
uZ21MxQvHqWtcazuuWNyt7eyo4uLcAlY/IpIqGdh8ISZEUdMCG4vcebnPMk5Yy9EG7gVvkXm9ovA
34uCZXxEkYhSmETpidev7YFU/5QJI/hbgyeRGB6sJKH0syPxn7c/rZfGih8dXxTNRWQXBhZftOCv
r6elfTJ39tLCPbmbsUNSyW7Q3Q3cIIrtibtoLU/d2cQDDge6ixu9IVFbwK2Hz+IaVrNFdpfxdJif
z+JxQZMlL6Ih3dqNyOXbmdIjcbyf5xfs+M027vdfu9Ph6emWmtqjEm8teXu+Hc1j/6fmb9+7eOSU
r9OUqOcz5/gNRWM7vonb6Kk/rWJ/awMiflL7U9niQQXdFOkQNfAmniIPb6JSxQuOy9vr8/lRdE9H
JN9xt7dUYxxoZLX7081JHHFSsSJ7VxdeXN5FTrdfm9J9P93vvrAvWJdbAd9SK56KZ+64pfXp65C7
p9Ph/uNrF/giTIXgRUSiWfC9J9o7SRX5wLpsNu+b09NeVI+/+Pogg51LHX511MiX5EE1wotQvigK
Ck50TTLG98nD7ZCkvZmeKCmC/gJMz32ig0bubna6/1jsdk9fS6zY4O6edovUTbynp58WIipAXKXe
RTYwhF9PH6Jfipufnm6tr/ZooqLBhu7icNp9LXZc+4I8z00epKdu3d0Fy2zGvbuvDhztZ7kWzanj
FZ8/GpdmRwQ7Yvj62B0OC9Lw0xpv2dzR3LiTi4O7DF1EeIn64pOPWwcQifrLa49hoIouHk1BnPux
9bfmQUuYw0br7r8Kj3xTslSf4vIF6lWUvULN3AYzIo+3L4umJHqH6CXiBA+b+VkciCjpSbvdYkeX
EfWz+/rIRLeb3K8Fpfu12x02Gy92Vy8X97l0V6uL+927j/x+Pz+/v28uXOGS4b2s3t9hpnGR2PUV
71S6m5PibWyXd2/yNrPen50mb5eKmqX7kfUvUemdSx1ZHm+py8X7Ez+bl5d3+LTdbxHn88v94UQs
q80pdw8vp8197s44ut/dH0idiy+Nu/g4fBx2mfd0eCdOmuPhtKGh5bNV7L6r7sv7+8vmtHl/eby4
LysaYOXGHMju5nC4PxHe4XRICdHkYHegBYnTh8PHve1OXu0PItWkijzlLqGX5NEme++n95Xqbt5P
IgiRcBJKODsSZrvV7GSSrvvTbkcL2H18HQhWtMeve3B7bjC/587D7l6c3eEDLfLU+ofF4UAqSMnJ
5tw439CxCJnw7w/3hx35uj+Jorq/HzwSRcTklqs/aep9kkdOOWG695vTaca/HSmgi4oiO51wxXcp
hc3pY5G7kbc7nV423H5A68A9UDKl280OZEPk6OVEjimuitsp0RMXMQgcb96peP6pot9z7z0pEFV3
u+GW2hnJ56TIg80FArNF9Le0kiRRvJz7KXkOCOSWQBEMJQQJmjDjofvxlboNxbT4eJI4J4yL6I6i
v4pjuhF9fEfYFMVBVAitk0b69XR4eX6n/542q9JdcPPT+4rIKel7moyoW1GaTzthLSjYwwEr4JGa
E3csFrP3VeC+U1icuOVGHIuyEL/k8XY8azv3FLin3heNpHTBkd+ahSgj5fZZnB390gWYwjlKDv1x
F61JTimezQmR7NAF4ObWy963iLR0Zz0sUk8RXtwbNXItWFvdYq99E6kI/ufvp65FGOI10btyrErm
CcvyIQ6ECcWk3qzqF2dIB9VeiotP4TJ1X2z3PXZL7+V99OmzJE103J9002/HW4IZZ3jyXPHoUeKq
6NQiYsWblcQJEc4rMJAMXkpnUZa73l7ql3f9CBd43y4UdaUe+wqCTKT6YK7zyu/h0ZqBRljbS5G+
6ZZcyXM8Z/YhPgK59ax5twxWw/IBqlUXsjAeumLGUdzyc6D4Kpe2WJHQigbLl67ePFvQ0g4fopmJ
C6JI/3IcuHRDOtlHSul8kHdMDr/Wxl7aS+gwsdti6PQzPMOpmmg+uFc0RJOAft4JHf7RuWiGKc+L
xoX1nlsD/2mXr3eRh1iHFy52ti8xDJko94CM0HbZ4LuFUPtIA3ndDJ1m6r2b4XdFYVKI6lx1vwHz
YubwBaJMI3+kmqgWUTfwdrofInXAdmeHysUQ4i8qmlDv4w/uvohai2+VhlM7M58XWmzpMZcb+W7l
YiOEnRIhUrd0qZTqJi+ilDCJ+MbzEiXycbi4uUf7Sl0eX2dxcvNReB8zvLkXz6Gf00hEWVCOCfUv
onynRdxK1uQ8BWZyUZS5+F+SMm4Th6f3l8oDyO02C3SYSEjq3SZ8o9eLVIli+GmXPykmqFxk69Y0
E8riwiu+JfeEe6P7/vLyU8G/tlZyIQIQtSTSIZKGQX/HPCozVjJJwDuTF9LyDn8nl28hizfx+knw
r53qJ+Xk6Oc28c4zS9yqrUTXEjn8+Bg8kxSL8s/5E71B9AmeLTIl+5yTqdRjirPBQ4IjSOs5A7Eg
Bfgt3kY+9G7iS6eapfuLm65KioYGbbuurnnM1boM/KNnrXAcgaK1ODVP2vsV8O3e+cIncd0sVo3H
4wZ1aLIKqagnIhYVDPKeKsTzmj+49txylczFuctMXC29n4ZFOkSC0CrnNt5f8q/8pXyQD5EfcRby
RBIrroukW2QiIDusCTCjFoP5kWnF4IvueKaRXD38oGgqiYe4GUeiQ0D/BzsMdPIQA30MjRs95ls8
BxfRCj3teTwXwyuFby7FgEYMV3KfkBRCxGfRr5ngipM/cwX0xOiXMOL1r9Veh4NsBrrekz0Gv2Jp
RlgPjNsTcAZXrN+wToF9+5S9s0RwYuxGwvgT0waxmEMXv5NnE0stjssMh4DEq+Oon8lkrPM7f+AP
/z7OVPfs+rn9bEzunH38kj/gNuTbc20GBarf3Ioz90T1iioXbflCz/yOZ6EPnbqL67rx2SPkC7O3
xF6iD6Mg1AxTN0sMVMn9IMCjC0jwHBgpPN6Vuq7Nhy5ZAx8Bnw33YmEuZHJ7neuMqkj9nbmOV/Zd
89gBvwOk4KayV+8MT/Vx5/Rk3ofZuwDBuZcNtJULniSL1u/njast2DTwq1nnJUvNU+kN4FvmuH0w
Fqv9CKvU+vhLL6Em4tPgIbG6iJbtnO/OmlmyHOfFUjwBwJl5Dc1NPdBG5uEcGggfOgAPs+4HtBXL
l3041hfkgPQk3IGT8wIPPz+YifshsJyHopUt4HOaRTTOfBFxvr/Dl96P5tG8XFxm6QybkDKwzLEa
+E1Q5d28m0Mjsjh2c+mOdZjKb2f6qrrPd6aX++n8uuDPS2bLwruKeRY/S/44Wi553zIDnotaf2DS
9nY8dj41LOamVPVtcYy3UaxbHNOlvjjCTPIIQkesQ7EsdlyvmfE+iNWy9ev6eOT7x/WRhakjH/mc
uZ/r0j++vj0c/cR9Xh/fHpj/ecYh3Sp3ojX/zBmZuww033w5HduZyI+66Ffqw8jqmuhc0hz84QKS
GRZF1I0M5ndXr6W9vbGWji9etYF6M4QMwyJttrpYIUu9Tyt2DRD8mMXMlXLkWijqb0pOvB5FV/im
r/PL4uDj9+fn5+Pn4x1LM+Lkrz/Pz9+jsJei8a5exJhRjOtZmsvEciOZO4olFT4/kswH2RNBsEjI
5bX/KtYRxdxOlCglK8qUOZnEm1hiuroPv65QcjeLeZ8kTGQVj316i0afqdf5Q/jsLK2lSDcIpfgF
GtIU8aKX8SDsVbmA7zb0x7vyoT/nXziXXkJvPKhn9Tz0DwMuq7BuQDp/N3xdt/EMDWIsK35982ZR
bOXEq97gwnS/n8XsgT9hMMkmRwnPYCYGHPHpVSxXiZ6sceunWFVgsUbkjIKjKMjfK4uVf5lMf6be
90+n/74F+VLMX943u/fDQkyBLhT09+Pnn8XK+z+1T/GH+wt4Q34UkHKiN9j8+9/fzfgX3IKwgB/o
uByyRYCLg63rOtsAf7wb8T+eZs+zp9eZ/z//dPiqm68q/9MzWf6b3Ym/G+TPRoVm/OJoCp6guGHa
GhsDbEf0hPNvf+aKZaiaaTuqJcsKiOy/blRo2i+6KjtsVvAtNrottsN+3ajQ1F8sfF1xwFDAICh4
B/753//b37il1r/7/Ke8zXZFlDc12xyy2I74zXbF3yuL325XVE2rVWlWoW0pKONQWr8LFfMCLBXu
kB7mnNLBUcwBp2Gk0mOsd68BdF5tCNO8occrGaisCw/gAgWHTdslsPni6+HUm+Rap2+2PYBskvQY
X3szcFU1VBfdYB5CNVLcpChLAwZsIHVxNH2P6Au516irnqda7mC+AiiXD5AepdlTX1o4BSRwQAOC
SzyrK/RlolQb9CE3SKbdjWnxOvY5JIjwRLvIwLcguRCfeKrUC4DYQencCKDaYoSkHkiRMnhKHs8L
RIKqvIUGw9bnTpcfUKAsESDSRly4G0CAbTerqwFyEvx6rkiBKyWPxQtOy4ZcedrVvnh8Y1No1mYq
otfGiR5jSbnXZPnhAqyuMsZpliV1C0UixrUzNKZpMew7BmBZv7KcBdRiGbqvBfDIMvuWgzjwqjBW
wOWocNZO9yOcO76mEzPirQyCZPkLnb/32pYq9N0liWsSgwx8YeZZFkSuaUEVmgK4minWCGlHaUB1
3Y3epU7W0L3D4V/1z3DRnpEkmBZZUwxfVX39Hlt4NKqgEvS7CkuzMCT045NdWh9JpiNRoTsz9lq3
eZR+t2PF4maAlkoVQLqcZwCuFECMwzW6wxVuHraprOMxm1pgqOUeR72wqZdZwm5JjI8mMtgyxCQV
opXojsa7drCnBT7y1nOvnE0zDPZTkEIRaucwvmhW0szkdGAsh74WJdiawaxk3w1G1arvd3Vh4Ovi
ZNANKnnxkJXkwko/GihP5iEqR/PEsi6nCkm8Nd7f00rRUUyejMu8M4yL7kE2NW+0xyJmCAuJsGNl
uC5UT7WNGo7FwAstkgn9AwNgy5CB+MSh35UvzlMWJ2u5tmnM31KvubGW+3YVCuW5DcJoy7ir0ZmL
5iY8VBVuui2yBQg7ub163ZR2toU0f5G36drMAay1zAJMJiBwBbpXjYFWkozPrVVE4K7GOVQSwG7C
9f9Hg/4vaK1xf/hj2/zf888CaOpvN4q5/8fwKr/gfK9hQmUcqdkhVv5qeBWMK9YVv3o2oh3NVv/D
8OrqL7ii48LKJUtDiIHgfjW8XNI1+MkJSOG8ov5TG8WKLtwtf2t4cbO3wKfj8uCYiqzqv9snVp1c
avQqifFGvYdFtHjAQ131gGlCkn+xWOSo4eyrIkQXJ7llS7ZKi6VRryy0/h6DCfZ3UEN3ca3OJAPO
WsMuNsG1vI/xGnGr0mQclEqIdCGCE4Zr3MNhguzbuRPGrqX3uI2VsAdqWV96kqFGs6ECtB8a00MU
DyjeTDjEOmDcvHjoPjK5etO66uxMm/gK6EIaH5E67BaWlrEb5PQsVER3VR+6hQyUXI03QW8wRMwT
hi3GID9KcvlZKdGbpKuL3NTn4xUmur76uIKB7+OFbMWPsnlBLeiiP3YtoivBtVordobci16sejgx
SlNpN6BgvgLYPQAvMSIK4UgvNaZNqWQ+JFcdShVLwpcHzgNHxSMRiZRmQbH3oLYyL5FaaxbYPAEi
6IokW1roUpfdDfb4lOafqH/G96jCI/jVVzOnB2KimNJ6rIdFkL6kpSxvwsmO5lAPsfaAPrknfw4B
zICTHoJoDVuIrMD+XlpEQPsGFLS+ZkBwV1lg9QDY5Qwrr6h/4bWW4/XV9PgsRpb2Gtn7qjYCv6S4
3MTIFtYYe1doKZ8cSB2VFwV++yCRDgB89dkVEQ9ugL2jjozvNqgWOMgXy8qBAD9uh8i7qgYb2jie
OwXmLJ4w6pYCpDQrp9XU2fn/gxn5+yO+vxkU/t8NHf/Iy+Vf0BypWJE/tkfu//5faRh9/I1BEt/4
sUjmLzoGie6u2vhfYz9+HQiqv+AsooB+YYQoK4aiWX8dCBrKL4Zs6EhlGDYDB8smsL/YI+cXnE+E
mZJVVUcx7p8aCP4n116crhxDdwz8ZoQ39e+skazHQOUzEyVmVCGhPsBnCmKBvkr3gVYgi6k/40sv
aBaM/8rfjRz81g7iq3OzgLaqg5ViYP67mKMihNsZLx9gsDo+llOyj6V4b1zqhTJ9lxoKH6jlGunF
xzHyNei1g9yN760+bYeQMY+zylZMTwIae7eCNQiavX67rnd2Gz7Y9aYFZqJf+2UIy6zGQBZX+9yV
7HwnKJd+U9O7H8v926G0ggH8XVYU9DtUm8G5iSsRLkDU42/H0mjqBaYcBFB46+g1KgriHQKt0JoT
HNUViPnWOSORpXuAiADfZtOyNnPwAoV2Cofm3KtIaA+VI1AFqudZaWjeaUFyBDLN8rw1fHdNWwEI
KhXCTSbPkSKcHwMYh0obkmpH9crAeg+DC3wcmcKwI11HmvmFEhsnhjhwW/z+jcqpfUhoYHwZUlQ9
G8fwRrl/g+mBkW6Mp2343gOccGEcs+AgUO8lq3sJ8m/taOSPvZx/6DycokvluE1rwK+FS52b6CS4
aUBU6lXE4gVuOZLzPcrYcPyF123Q7wos6tTq8SsUAslWj9ttW5+HRla9MVVY0aphaAYZy1jYerbb
3OYJUQDwcb6jNkPwfAoXeQhuK7k6B6erTtfWiFeSHe36J11jJU7o3gRlwfq3fV3VkB57dYdyaKt5
DYwokOrLaxmvMD/MwBAlWZ9u4zqHUKfT3CZvWPtosOfZJbibGiQKpjhxVoyW+4025Cv0wXns4PRQ
lfBUOGoezVNmGAjJ64t2Yu0gRWDOl5CWojCWRtIisnCN7ts6lO5AG8ODrDLiRQ1mXOiZzgRAA90I
1t+9xjAvJypDYnUK5uk4zaH3TsACKPh/x+lxbNnKKJnLekY1ouF4nfZldDauDeojGqsXV6horDhm
1mWruwQBL7m26mUVMo+AIRayTZYhw8tGBQosFfKhj2AAKxzT8StTfo7aBhYSKBiWUzmbxvlcG/r4
XskgcplshvnhxVlrwBkoI2h7YhivvTYo73QZnXLbDKwZ3KdzWRf8rMqVhVHYnSDI66d9jp6Ym9nJ
I26qUOeF5ySxT2MovQUGS56dXs6gwLW80WBtxfgue/jwDAk+NIgwl0hXwFhZrwyrXEhDeydLibbR
NFamHGD5XguTbzsMy9a4xHNdu2zqMlxlWgQZGUIVIOH8wLw+lxljoAtcFh58oN/XJpxZgwK1psxo
yELJoTgOk8miL1Stmc8gYgTiGOCU1uFUP7QAk5RhPUowc+Ul+MxhmBLGWdVlG17NhzFzKLWxQKJS
+HpPePoH43TfSZLpRjkk3ZXM+jhyGnchXNxNPnQ7WKxMeEVtQ1nZVXtK7LjG0XoYQBdeDpGCuFg/
pO9GresAsiTUnrJ7XYELZrTkY9jAbJ/nrGn29VJHeWuN0/rDVUVip9eKY6FYCJiYtTcY9pWxGG0q
S9FTTQbjI09Qf4GBS/WhvT6lsFHr5npqmL7mTpX5hfLsZBX+X43co+pxvWfaIRivgEXyhPKSAt+w
vK6YdgpajWsKmg0g8qIwq+cCUuUOYflZ3DqCK1ufawVTmdhBkSWXjNoVvSMZCrZXFK1zi6KfW+ui
MxljgT5UHBqsXF0LFzzDui6sTasB/jfHHPgBrMF58D2FSeIOuvIpiLK8LL1CC3gxOq+NqtC/dtVC
C7V0PpgNS+9GR/FpxnzCR953YPf3YnZPMhWr6MCH66Q4ouNv/iyIySUtZKcrr0oIUftdwBzfksfn
Wso0qEigx8rrGS1jgshItWcKKw2yrTdL1IP2fYHcqFlqe5Te4VQsSh8n8nOiKKxmx4p5UEra2GeR
yrjvWKxxZ9CQx/hKgxlot3VYnuH3PQWVoj3K4ciOqxGwpW8y59ZXMLgftCbXoHKQLdbrH42oO0v2
pD6Zpg1emW4dBy+RTgVnFu6GktSo87Iy54pZvlSSyTS2y7dSbj5EfQgZpjk8ykj1+tlRteAvtAUw
JlSLuXalqMqyp1YKVPpS6aK47ZQc+wnsfCVDSGYpj8lYHAwL9oGQeQTy3ssRVp8G7namv+vriyLE
eqGr7hXnNdNs6nYs3hEm58lRVkBqgLBlxHPf6iXaXgi/I8WMQIliv5QtnnMmksy+eTHfY0V5bVMw
jQF8mS4oYGUeGPGinFjrAN2wqmyjmV/l4SkvLR+hCsHWxuijasa7tAjuurQ8Vabt12Uh3VfrfAqC
uXK5Vm6fyy9Qxn7XWrq9jvDohJEBJBT+CkeHMKaAUn8KTq2UancGGtWLJLL9NmfhIrGl7z5yjrFg
wIFw5DnvJpxsykJbOEE9eaZUw/qnsidWa9N8oB/aU1CsrkEZzxnWMYlrT45inVrZZln4gr+XlOnL
tqlsr0mYjOlX/DM1NfEgvfSgT38rsmJYOsPlETpIe8HsAhFdmPLkyWQbs19V2QMUSTK8g/HgRdfo
MMgXYQmuUN/1AQKJ7IglSeZ2WfoE3UNPh8rmql3hWSZpZwCyAGnCdWW1wlevk+w9j0ovLHUvSrtl
nkDcWqtsfGVo+8AeXHoZXqMOwjSLsNLZv7K1XUwN6lfbfNTrBiejVkeJpy4KH0X0y1zRATCNNZyP
Wc2WRaHpblvThAoLcQit2AGVxOtHUfK5Zl5xS7oGT7YlneERBXk9DrYX2NaxHqznfISWJUPkohty
F9IcxmvkpRx9Q7/QXJAvVnv0a6Zr7aMFwswyDBEbGR6LJgORkhUvFxND0owfiWpNy7Tiec+zbdNe
Owh9h5a92z6xmU/DU2UclcR6V+L7opMb5G7qt1BWdtWAXUmsC0t48N856jS4Zax+hBHEyJS5118h
R0YSCoHILL5HNGGpBpoEb4CSIjrUfEsovErgBXn+S0k4g7AhuYNPAnRW0ZZejcT5QxcuVHXRjv3m
Ch37M1I6L4EMqidTxMBFTa53fcCMeEQ+fZGn1tY0Ssa4l/Eh1lhfs5Pa1WpUie1wr2rOs1SV8EJc
yldIx9lCrtidvTSvVmsb3hQYZ6h/11JZz1WEGrLO8vqh+VCsgU0wdWTZ9oIEZW4AGk7yN2NwLKjF
HDZNe+bVSA7D2NWVT9cSicq+LmcI0EI1J72jaE+3tPTEnZZyCKldracsDUSYe7tPngyDrdFhhPlO
jTYiMaodLC7g4QZDfu0MddsCR0TCdISGE570KtIYyky2PYt5YDF0gXuo73OvgkZvbfGEXCD2JUOx
8RwhELau86BbjJf6pdbkYVUPNXBUqGrS8ZLcyYG91EJ3HMp2HvSo2S9irXL8i41lKSsnnHdtcgTs
aj5X7AHDoY2eptTPQbsZz7oCs0o0xOoDluQ5tkMMshKEEK32S6OBL5vB9gEtmHZeTQ3PBeW6v+hq
edeWQ/xgZkjCj8F0WavOZ2E76IU7LS4kqLesEGZBBmdooVInNS6M0VPFCIOJiFyzSIJyoWMj2GYp
GpxhqN35WqN+qlGfvYzBd93BQpQDavNSNP/uGKFC3hw+jFejXU1o3kmNmfuAHmMPBbxl36Slv2fE
q+x5XC/VLqKpIQV4P0Eo4ubGBOJSkw6WabLgoNdHQLC2X8VOPR/NtrqjyGC2ScwKGXJnfQEWvkLj
VkocHSwezNSplL5eHMiAygmS0+HQXGJnE02NNlOILXDCs9NO7O8H14/YiJ27XIOxP+yD8KRl5Vdy
7ZodspfXtZSYD1KiPvK8m45X3OdhFcqAyeXxrHMczUNlCZbFRt1khTywzaina8VBuxTyd5CtRX2X
ByxKjRcFMRPFZtxXjL4uX9/lXhuZ4bX2MoXPBCbR/lkZrIdSLQChIzzgha09eVqoo3WIlLuiOBSg
5sE32yCXi7rCJPia4gBaGDDrzxMCKTDa9qtYUd8KG+jY1LIuK4ewi2gARiOm4HdXacyhB+udGfQS
rjTZJUR06sfY67UH7WLrFYl91HSsU3ltUMq6xNusAOkNKFwKH7ImPhqBYazzNAIFWjNMlaHKYhk/
gSCXN3PUeyjAc2R2+tb0etncdYmMHhjUr/3VmOtCes0cTnpTjzOkD5g1RxA9FBA7NEKbFhVFsHoJ
k5Bp0Y3KESTjOE+ClLxOElBIAHGVbswTZwQimuOZgbobbD969jgqZrgKwwENOOIpqoTHXMyzoJcZ
JtmxjIg9OyobQw5ehiI0n9Anealzc1V00scwXNQlTJthnk7rfjI/pJTHTigVMOV0QvAd6VWsfIWg
YNFto2z8lByDZcqrw5huipxV11fOKpysIxTs+bzsUa0y++oANHKbMQWAKVafD5B2xq2RrROHRVM6
T5lPNoI2PVXYtpCko71aXtGw66sLJg1kehE4u6K6qK4SIRvdquUamk08ccB1I5UIWiO4fMM0mXtF
H30xj0M0exLsXFXtzNJuuC/llHV+C+RtVyPjeoVs20uHK/qZeolGqFX64Me6edsMbJtIE7zdttWB
vFXL5YVdNThDcg3u93KNlK90hM/1umD1Vpl3mlaBVbzgkwVP9zKqIgCxMRM23WxRM2pjVMamymRJ
r4PWGNo0McEsN62CEivW2KRKWzOpGSA5o5t0mjXrmJlUDcgR1O8sF/WNjdF1hxpctEqfBER42XUh
CsA9UkLwv+D9o41MYJtqIzn2XrtKOL6FZyVcwyAI6RsEcTCcHZQx+tAnObkrFB31UOsVeYxyef24
IhK/ZhlYXvIYpAvDgDsFzU5CfPfOzrI1c2LkNZKQkTn0k2jUuFmjoBbZLVMZgekx78xFq8FKpkIH
njYf8GUc1fbCiK/bazryqQzxIlNt1+0oVV6jFp4DnypoHW1n2vl74yDI0RnX1oM4RX1OumUvFzXz
axxmEHE2jGnTyP+HvPPYkRzZzvATUaA3W5Jpy/vq3hBlaYI2GHTx9PpyrgRIWgjQWpvB3NszPdWZ
ZMQ5vy3eCde5jGzWdTR0x0UV5qGZ6mt3CL4dG0+O0zB5eAOBZ/LS6+f25jmf9WmdA4GReTZvxew7
aVea9Z7waOfgj9GzRcPjlVf2UWKpHv1SRehZF/UH7h+SQgnSaGroJBc7z1iW/Qnf//SnORQ+FxEI
LGZzcfQJBRbrQj7GsnMn7uxCBuceQyTx/RgPm4YW0alI7CDHfGy9hzNtFGQwsmaFg3ucCdLQPAxx
nzfVAY70vQ1a40YvU9wZFVEdlRJgM0F0tKzxrAPDv8pKvD5mcay6+icv2PDcgt1GDk5iDKyqYVuV
xLQTpK16eZwCRkkGaHkMVctW2N4JYtfSQCAaLSwa6Ehk7OynAWqdTP/q18uMZ2slrfifd86LpMGr
OlJOfzLHwoz5kweHciXAZhiqWznI8a4h3MDUAve5ZVLvas35S0Fe+bkZ7Ci2qZRFhSL9w5op+5Fs
9GMx0DAz+AYxgL37SADkfPIaw2LNqBj96+m5K+f8uV/VgX9GDst0H0rDO/FhiWRqRmSiSo9X//xD
HTs9qo2pSjLHArOfaUwc2/EwW7Zx22k0lNZCEN7cTPvemFJSbaJ7kTdjmlUCJZAKngMZRVdUI6XE
MPNqNVZ0Gl1xcHP5Cr3c3P/rL5n7SncGAVMQhlTE4/h3w2MpnKuWCpM7Ak64QOx63tczOVwRXHfp
kB2czcMP1udnSCvMMZE3HrJweKR3BmXXQLNBEa7P0RIDJ23kK1rBbojKG8YXZxca3Xvv8PJ7DbIU
KqTl3dqp662arokAZfF2h0SP9h9/UTekqEOQECucaotrXOBhu8w7hC8jlyA4h9JAat3owpG3eq2Q
xKGBEcO9kv5vNxUv3joue+lP6KgUEaLauZ/0QIw4wYBje1X1U0fnoPstemL+muFgOiXpYGB63baQ
OGisDeKyjbQ2TTm7yxCTXSaJjyAjPPLyhreBefTIS2O1qNkt1WDutpGFLOtIbYJh24ckwu3ykk+o
Way9ZVjOgcoTleR+jw+sMMgKyg8UwoAj12VGEAx319wFMMOCCDH6SYwd6RkWryhctEeyydSTDzIL
ehRYX91etvGYbX/6TiJxbCQBODYdg+b2ya8gClpGmggHsn631SKxmlekbKZPbOJlPLULmsDm2SaL
kYBlj8zHQWBCHB1rRzEP1h3LozoAD9m2foDz8+Ixm/QY6feRLR+9efhyLe+CqeIaW1v/JLfha2T0
lTZtB3I1j7Vh2LHfLcOuROI1Zu3RkWxugVE0V+WF7nZIBxs9+7vtP1r+s7eB349IAUN0FJSe4t9n
+QLzuK/z6gzAaaKQCxwO51zVRB8tY7e7soiNT0uQJNv0cT7yGrs8PNKiWbsqwR4QunxIemdqemU5
/LNHXbegXCZ53rVH2m4/3UUOIcqoAPhvTeX9pViFtvWRp4wmGZzt6eiq2Pca5zVcidWO5s82cQz/
T+UMjGVT9ndZLVrfiJmjuJzT0AbPaWYvLtCCxPLyIVOICrjbYxDp5+mhA4BTioLbvlEFgGoY3ghL
Hft1QNPRg0i29O6kJPXKuOvZFWpywpXTnpZRNDuiv6jv9QkN9yukipSc8HDZFKJVzA5WyxIT3GkW
ij5qnNQ3CP9yh+E69H1m+sk4r90LPd8N+dB80ODw6RCuaY7WgW/SeKSJLosdorb9NTRAlFV1GGeF
UMCdrgtn3lUVTv1+GE5VOa+EqWTXJRQJQrp40Xj5VfXadOx+6zjIvV9iBFuvtRcCyORHp8zLh8ls
HueAJDL2znPkh/OV3x/Uun4SYTYnfrXdzN3I7igIvnFc62gu7l+iQeK68DjAcvHothTYMtgiw3bm
Oa2XEmCFn7cfLc1Skj9PuDOM/rNYORWiar0L8oWGlRKjaQ1T7Za6OFy+SO3HjCMRVZwFMXF5tzNF
cDvQo5kwSFaNd01jFZlXI6XDRXugyvmtb6JUE7MZC2fIDnV97ezLsjMRTTiXDG1xswh50ZxQW9qV
dHBS0e2vl6Ynh1hZwpL8idJ0i0OnGu5oqX+it849j1o84O+uH7pmvTWkmeTK+7KG6baq2vtR0XPU
BruxiPZl3jDCuhNqTn3TF5tx07XftvK2Q+gVa2Lr6ixNHxOIEayxsNj/yQhkgSomWik7ThAbmeAI
BJ1sNJsnTIyB2tAn8VFRMp7vy2z6mqzmQGwNp0AU7SOWH250t+RCnO8XPUYXmRSqfWMZLnhdGq08
W10FPCTo/AB2zUkVHmACZuIm+K7UJQwaWSiytKvO8hIokdRW4SXH8KtU6JCMbBmBYnL0W35P0JRG
ERkwc3ekLiRBE5Tg8X6ZVDbDIHy7FXdF3PntEnuR3ydO1vgJUO9+zqaZdO8bf2AFlCHIQF0q6oH4
p3mtIZPnTh8phXavIwbBqi5vKCrhdO+az3Iphz0X3VtE5A/Li5S7ljiYZJ5bEeethz/a4l4TfD2R
+UksYiYRDpBJ2AzhUZAye02GkwvMOD1S21IlETeTdN/MkkXWdEZOgdb9lT49kSW9Mjz7gE05V0NY
wTzNbniyNAtqs3SxR5VlvLpTSpWzEQfuhEAn356CYNtN2cBxN5aPmx6pOYnAmtpGOzvT7chSw+8S
4YnueJaTKJjnmyYf36gZOzNE8vVRZw53a2GYPkqDhFGxoKXwPB+IxLKaPW3QHOfT3dZLAp3WIsld
/ce3m19njF4pLE97f6kQZrEc2ARba7JiEVzMb9FivU5Fv4PzoWqrlHcjq1lLXuMmIBI3LfEPaNia
fH0GQjr6U3CyIDkSO3MJMnJRyNdEQ0aF/eR73YuYPKLInO+wsMZ024rlIDzzvrosF91Ipbpjvlq6
2c6roamIIb6cFCPPG/u9KliTc2GRr+4Y59wgYTVowPCIJkX/ZO+YeJgx3Xnaq2CzbsIk37M5oTwn
wRiZSXdLMsi77q3tNJnmKdPecmxb809WOv31xP9hE+QX0tga95mBPtdW991qFXFJkdzOtatPqco2
JRQxSglo9zf7RngBYUKkM+kKHUoY0L40z+CbfrmVSTcYfzffTAp+I3prd5upam6P4m6pmMt7ERCq
HyyfJMfOVyspKMp1JvCQfGK8KF4MYRW7rN05Vvkreyu6c1v3SOs1I/ya3xpihm7pbHBa4R6twHwW
FaeiCxDeGFHMXTjup3C9yxW8CP1f2Ik2t0/LjhfMIcAtLsHt4omeeO5U8CHeW+itINZWCItI9vRG
H96VAufheqkBY3dFX73Oq77tdeHve5G/o9aJ7ijQcVlzoBfp2buZXKPeAVkz+ZjEIRXrc7X1j5W0
dULK0CNR2xi2mPVt00ijSj/bq8TjIFr4idn/zFwrMcBF+CG6l46od1R9dpVyn/6SinS/Zaxwebvy
QbHZLzkLCCI/dRBRuGMWKWmeIcPWHPRDvzm7LGLdWIneOWlJA+nYkQwLHLzAv8Ve3Quqn0jDjQKC
E2hW3blhY503posq54UpFH0BUjqf9jC8LNYFW2jLKdH+ygPV+GdN0v0aZWe9VQ7RnM59YSDfIdg0
XqoVEDiv8Q1Ms330ou40q/LKJPrP7C7O/JyWoH64JluW+voAOG5xdqXe6KkmO9xSyktp/kyEVMEx
K+snAC0R6J1n1inSUjPtDHu9BCJf0cyQWKNXHPxgvY+W9iUi6oi8WWelfZ4KB9pAVS0KBuxjs26P
UHlTsobTw9xBxKnyxQv9T7Nj1vBXa2TYrgBCadfq60yk2qmIZ7/JqMAkwUfTHW2gbJgn85K33j7y
HH+WYf5Ld27U8SeoCk3DHolL3ZAR+85CR/VGd9UPtXuz0Qd42KSJ+8WT30EtiZVA1DAphy827B4v
Gd+hurenudjpdnkzNQ1ScvYS7p4lXm8k4i+6MJbXeUCEZBjBA/FaPVCg/O5s+5kEfGLlwV7E5r8P
yCEhU+sddfHNYetRo0Y1M0MjYPgtUb3W5FSdKBckSUd2J6Fze59Bte/LdTgDzYOUcLcnQavqAwpX
CLACPjvwnFOwEumfByLYhySG1pZxF73vSfO3kjqbst1awpwGgveejWpLhogwJjWOr2Ez/ZhUFu/E
hNjAVOtfaWxPDQBUskVT9kZvNdAN/RKDET66XVHerqZ79lfIVnbFPgYdFHtJViJleu37g85NJq7Z
gkvb1lezW5xEl/JApCdqNNKFPGm8zOPcsyJ4+OdkIE9R3j8qgsun1voYLrf2P2qS/5Pu/v+lvgpV
1P+ir+po1vowjj9S/+TdXLb/XWnFv/sf2s/o33y0/fBDboCkiHig/9RaWYjuHRPNMgKdi8zzouH5
j3Qg1/s3O/Bg6UzPsW2CiQnQ/E+tFRItP/RJUUMXappOZP2fRPeWy0/2X0VPthV4Voh0C8WQ6buu
9z/SoQN7q1dSLStuDMN4MJvfrJzoO8qHF4suhCMFNu85sM9+8KfsRHn5mYKI5XHm4LwxL8UPecP1
NI6gESu059TZzTEXPWtJw2Y/mV+q6Kq02hx5HW0+5Gegj4TFVY8ycgaaUVjJiVg17/4BPsl7LzbT
e1xWGB7i6tZzYcs7CJw478PuNaCNSNLsGyNtSubuzlKb91RL+Tn0aMtpq3BOor4vSah+QsoOkVv0
6LJbuTfyYn6l/o23rVsbOPHWgc3r6Xno9JWu2pZU/TW77oHbk41de6X0+8kv6CH3qpJDkxmfm3I6
DZsfnOUmL7TEdPLKaN9uApG6ZW13TVT+rKJkdF8771paeb43LCL3vc4b79S0kNYytNmJlDQJ2fqB
ZPSHmsg33S/zW9F4mIp9FhnxK+f+Rugaj53LUBhqTkiyCc9jOXw0YYMgaMsVEzp6lGkEd0MHKhrZ
AO3fl2HF1J6bL4158oyc1suurUgJ5L4kTfReAHAmazQdwrmkuM3GRNRose3tWkJV0iTDNuHvqrF8
wenB/BtGz000Cv7kHPi+9eB3aJoaMzpVhE4eA0urk8smbMyRSO1OfJOlh38wEPW16TANL9uyC+o5
2y/hcSwGtn4S1VPjgmK0QZ2lFAs/iKAiHFsiz83aBWYokox46ES5bULgN1Le2RbGkayg5Qr7yg9i
tCxuxi+0dypp241WMfaEhMWxiokbJeG82QT5OhZ7qh7dXe2vMztIhTapH8RLZT1aA5VvVi/BG7Yy
bWYQnmExn8lrLq7yvI92gW77tHUphSSe9Vxx9+zyThzHtbfvXGclp87jjkVKDQKEVqTv0YegrkZg
TE/z3nHq6kj+PXWRJCrD5XjjiYzlnVNRzkQBAZL/OUDNUIH6kJbexkMx6LvCHbCBqd+WOsmkNZBK
dB15oQ5ltbsx7NvrCknYdaeohG9nVnVrEuE9bpUdL/Z09n12+szkqg1msiO69gOeqUgzRF5XBXQT
QwpeEqdYbvcqi1zqqOBQo3EEW5mADibIhIQUzWnPZzRehc14E0Qr/IUDqYk0j4rjj2KrUwqvAe6C
2dpRbRXpbGNHAYw2enoJB1h3/oe4a3DHaPpHTr2DbmsdludaLcZeLfZb0YfmSWpSD2FXfZAF24ud
1XsJm8FM63END3R74d+PaI0KLf0W5duHO8+MO4KUUTQ7f2tc4YCgt1senLZB/DDA4L0rav+c00Qz
D8Onl8kcy8h9q0x9DwIIpe7sem/s+LNNQVxJLIOlUT2MlFp/WEt71gYVAE4z9Cfk9iCnzqkf+x4r
f+Czu7CZGTUJ18jn7rd8NXeZEatwoQPKJtxUUf/zENbtH+kgZAgyTbW1fkSq3nxabf3jV8Biczk8
WiupuIPfvnpF252NvIXEo0cR4jpLEWzkSdk2f0MHgqNORaifaHtI823qbzymP8oAs1jIUeyIkpU0
9bVkmEItxbT9YUFmH+HsJhlDB9eImcxdnTlBuhnKSerlUtK8qnOrlt26Mvb7WZ7vBmd88MeC3mJp
/dCy+gqPRVyhJ7qz36kz21J3qt8d6lDOfmYx7FjoMfTUQJ78rhMMlzShaLrociZUmLMpIMb2qsgn
J/1LLCm/GzsBijVg7Fd8Lx09bKuXLCE1N0JdMx/fdE2kjls431Q9bpPNyMEEJPqJoXyQORafKKvu
wnY6Tmr73TL2Za9MzUy3R/bLYyPFUcjwm8agMs0z9W4vK9Wc/lMVWY/9RZtvmXQiEq/rT/pmm0x8
QZKnQ5aPfoagYHGP1MS58dDCtsnOo9SrkM+mg7lqXkNqfJB2xsCIdmoty7GwgNEQnQCDdXRogJ2g
t5pk9G62CE5BmjL6/9JsQ3exDV3NK8uoitcn2yIKkG1WFFAK+Kq4Cgq+bcv6CIseS+XA0Y4oD9lG
dmhNZvOw8W8r+tGTZnKOkSofhaa3xhxwgJmL2J94Qft9rUvqnE0oB1kTLkrUgWR1MnIeX4J0Vw5j
682dOmIAJF10BuPguIUfCG+vWpeGQGNQRro4zdco0YRCEXux2RQ5TWIsT2ZfkGiA8gTZKmPwhGBl
wdiWSpadOCqG+7kHfqol4Pa6fBYLTTTravXobaf7nsHiCj3pPRGdlF2HXmqMpT7llf4pagZ8U3w7
qDlT0FeOKtwNpFjSaOqtb73hUF6nnyqPYug6bJBIomJYy0+7ticEY/mpJ3A1FTTUBXq48cIMUHit
y51vUPBYuASpGWiPgFffDDegbc5T5/pPWLrfPoKEG40SDXIoDTmrU1uMf6ouQtgcYBfWKzdeOfQP
M9GsiVXxgM+DqQEQ5GmVl+xcH41vU7Cp9n5wUB4KNCUApcpuPBu+YkKazxk1STFVB4SZkl0YHmur
ac54C9kxti/bk+9TpEsQg2k7DZnxY7rFfbY619UwiKcRM1Bq2+fOqJuTxduaWibF4suOzgM7jlZq
CrPMeNE92H3kRa/sj3s5kg3bN1O16+oKkooSNQozW5raxplzl5IF7HRFSjvCdVU5JrMCP1M3tEit
h1c+CfQv2OXF4n61E8kqllO/tkvYH/EuFbHdeMgWt06ktef8rBHrjjbZv6eWuHJz+bDM8DhH5EZL
pX7rgeZP6MonaQ7nwF/6nUUQfmwjZrW29n3J2nvH7PEBoTMp/eI1DDtwxcLUT0N7kY1M782oiEew
0GdOWbcgAJOwK6rNE41MNl3nHr2rEi9ZsRIT0aPBD2FU61H+qh7VDl1WhPzmeTLC80ApxZs/isMs
6VF1yh479LYdDA/tTq0uOI7JxxpyKKnG809ULRzKedhLz3lT1aTOy+RczbKrzugI2xij7ImxCpkE
SeLRhag0x+4vidy7rTCr/WDJn4sUkqaHnwX1J5wMamkpCExuWDr71ekQHkC1cwNK+h/VXypll32k
p69oG+mG1zgLmj8ZA9lqk7mYmUPiy4rklRWTjNWi/W4RNgXgKWlGCypUBlwUUNCn54rPoCjs26EZ
/jo6PBKufjNny7eY0TO0gl5Qo0VvtKzPktfO643PwfMeR0nhY9X6z2FBEcRkWVQSeSXogam+s5mg
cKQgCKc5ALFgvrhDI8+bpleucfYSg6l6Fy4dtl1VnTDRvnlO9ZRdj2Y7H1F43xna/hWhGR4MSn4K
1Jqgsw+hb6a6r02kMdmtj5/zgCgdjyvcDk3NhRGmkQyrsz/XJ3N1yYaxvZt2md2baXWvZq+6R620
azVYm1/cIAqF5NiazygPwt2s1x345u+k0nycyHErkPD44KAMSDWwVtJBKLNRePcS4Mph4C6WcEPH
RJuGGU5719APrfBRCBh7Shp3K6coKPkGYIpOd6isv+MWuyXkTqCGZCjyhzyqL8hMbLnqwRvBdZzo
q57HXT3oz0WJu8E0Tmbp35Ytct3FWgkidNDMjCCfDmh3pKNPyhvgeL1zLhu0BjkJvhQxvYpRP1y6
UiBBCrgMo9y7Ns4AhZAmwLa5FeqOOj4wbPBCFqsZPM9v2l1jEhu+VfoFZfGNgN2k/hz2piUes6dk
Z8lJ8+54oYKqvwqzD8oC+QgwvTLbu3rGilXyi2XpHObyuY1UsF+i7FRFweVBy4DE9d85Y20a2g+s
D5/YaZ8DF/wBZCdmFiIYZSz4MhvzL6fkw9YNIZgiwAdOtlhlvncyVfh3CsaSory/beWsV/WlEn2e
ISMtGX16G6AQBzfze5Z6qCqYEiPiU1ygqIWuq7ZUackCG89uMaX8w79Kr9f10i6HTRwW5MR4Hy7a
iqp8pIqv3VWZdaZ9hNUStNeoffq5AXGXENZdwi3xBycxydo+agu4D4z9ySVexBIGkFE/ptZk28dN
VkVqAdz1qPTjpVZBUm1coLkTXBWdD5k/vSz4p/dhOx4bVAak4Qf+LnuWm7rty9G6cn23S6rqjrY3
DApB+LjOI+1KwHhlf9uSvc5NQedf8+Rwb4Zbk4Hc8BhwTtwuVPnEsmsJJgkhKAADbrMMgZFZeGE8
ORxtzlzVILT6VYjxnpL0T2eFHNJz8NzpYrjK7ehFbiN2vnwa0iGDF+ovPckUZaITaw4jjXiYeaZ1
j0C0q4Zbw90AjxdKxUeOQ3pEII1pG9bC108dbLcWMrrZ1tvNBcaU6yaTGoH2Mg4BBlGMQKPjHTrN
BOOMwK/kApSHuWmL4yId8k/wcaQzRU3xEEU/rZ27r0i023OjK26eG6mN9YKCLoBqa7Fr/xleJcGq
MGuxr+VDaRVJ6XfyqPOF6liLrqyA91yF1pVqKSPAGiJje/N+4XYoLb1Vq0BM5JCrxTWT9lut9hbn
Pj9ZWgXZTUiDNXYtddOs2UWHOJ02s2yOPQWb6ca2FTpUmMsXV1GqqEVIMi8au9VcjWt4AkJIIIOT
1sM7VOHI0AP0+MQ8epHqiOqYOfmfjIh6VF3BcdVKJVjrvuGaLCbIKK0MrtZWXoJrohJpOQClaa3f
VG+8LSHbyVRx17aB77BVw9oRr//pSC6gifk4WVz3r71FJHcA27BDt/fSg7xuEJHtwqh/N1DCTwPr
Vj2daBmiiizEv00Bk9rLDTalad7gZuGgpL2/HPmRoAzEFKlSsISu1f5mueKudsO9N2+Mag0BAdDt
opjJLzK23w6F2eAXkKDdcshF1mHtymUS2tXfoHIu91z/YdFUEazddoy2/mR6qKwAZ+YUNuxkDfDZ
/TC5JLNaqERsWksatYPb3qg9S4ou+Nu6gSQKf+yeFx9acbZZSrrGrtE0duUuQNXOFTV+03pC8RIJ
6+bCKsRPPcWDwD0kusvfuboAtt+uJvYVrtgpLterSF9E54Z3CViInmYOLlsoABszhA2SNwF3Tzw0
2a8pnQerYXseVmQrU3AMBkTbyKgm1r7chPJ8xiXLqkAkOxv28O6vIBXqIsaAooVnd7PbVfffk98e
9Ly42LeQ2vnleM2ngFTKuEY/x/20ltyzwbOPeXa/ZpfmB/MrG9mtOv6dFnNA7JTUbGMUObAUMyFL
WLGqOYez8QbRjCNNbDeBxSE7RgRleevr3GQ3NNUjhrdrnawGJQm0eAqbkcnainRsV55weiymDT0f
x/c7PzN+4dJGoNhueaxUdk2hVXfSG91HYq6OPPv7ziCBOYP12ev1c53oPegv82k7oPoo5HHG++OX
JpzvKpDjBKjlw0VzRyJJGpSd02fz5fvgEO3M85breU+Tgo3x6DLYFX+DbFWgGcuaFr2/t82BELn1
10Vivi8YntA8UPJhGs85asYjnj9h65M21KFY8AZSNzfuAs87KxjI3WjRx9IMD700zavMC4C1QtKd
c8rrswXbzZQJ91x7xlk7FvJZoLeZD5lrja/RQq0TQQrv+17np9wP6VulNPkysffpNd7HPJnzDk15
TUCHhbig4kY9+LrwdmHtKASekssh0PtubX9D/WXO9roT9Sge84hcXe9rMIbloCqWAB/TYawQNqVB
pXdizp5DR5LOk5V/nKJ4bCKErRRvlKeqgdVd4cdLjQRCDX2WOME+kxmzMZ8DzfXVDgMUdplrgKQI
qOXi1AIojfmJ0qVheMztIQTcK3fSrj9QuQu+SHkyDdZQDK1ITgua46gM/tgsniW7frU2zwNdRDGx
8FNWVvTGCsbw3VAveSEsJocLEKjKLkyZmmLsU2HU1wKLQpANhO/NxqtlV3BFlntoR1S9zna9RMX3
YPnzbTv9TMvIUOVXT46i0dB1bYwKMG/lgo+w7vg6FMclKvGnyr+jgYRiC9fcyDxcPK/dR0tBHEmx
fOSRxO7IDuGU4Qu+DmJhNKafwq3fzYU/MekcH6O0d5Y3P4XzCLcfnRGCzInJuZw0JmCj1xrf7Syz
3VQ/ajJ4dro3gOei7LZBYrs3gn+EFvfhINV+9ts/ZR58lwiqS10bbCAIfkqEqPRE422cG5+NYrwD
+WV7Wkbq55mytouaL1O+A1qDYX+aQjrc6WlvWhJgzOXX5w6JWKL8vDk6lX/YAkBFd0aEQPEFkCH/
MVKN+mPQtHuDJyQNHfhF1WSpQ8URZzrWHSb853rL30OeHiy1219FnyrPLR9IgwKg11CT1Eez8dE7
nKHYJPnmfWKoC0CXkjxqsKu2H2vLw9j1nAKm/cfMi4WzjbLngGnOyV4F0iKp8zfUIQzDj2ygBFFO
7JkjpoLWbbCxNcTkRPUdJhEgc6IS0i2CxlKoMkoGoHAbl3ShVyNuW9qu2K0+xvnA+kCwiD2x7elh
RvDpvXd5+4aSnhuCgTKsijGWufPHNhg+GKfhmueNuBTjNgqHu84eUoye1w0qE1YciK/Lcxop5K15
SNawyRjWj+exi34dg3U8VNa0C5rptLglOgH0epURbOlWEFtfLfX11OcZsaLe11LhIDPMbedtOet+
OIjENr2vUjybtnnRZDAwrMigepsVJWsNG+UQrHS+nP/5S+XTzj3z+qfCBYcuy5/6gsAMtvjO5Jih
Knwzen5jYljseAX9yQNgT3ch8GVCy0QK9z5Yox0EMnoZRJMpbr0Mw20HIKVZgCO0I5SAd67gQh6W
KyqgrERx1qfUYb4Hm/OkVIviHw0D3W0tsaJRhKXjbaMw7LD4+DYWp2V6CK68zvkSiioZJ+tDDsf+
auA+jyOhnstgeco2AJ/GxbM452fTndnhTKfZDTCrWSh/zWq4B43kzzAz26KE5N5ilmjD9WuVARB0
SKBdhRUBje7nYPLHyyZPpJl3FwlvSB1J2r0ao/tirp5KhE8p236deOLeEfkDnuQDvFIfR10+Jn7E
w5g4DRpF8nymNFLp0HuKDx9S05xHihttzLMhHYqwq5Y0UFbZYMZqzs5hS2p5PZRY/0LDTIHmhxKD
s5IIHFE6Il7yZxPjWx8clR892F2t0SNo3h/LeI0i3nLNaaYDvqy+JUXOMvHB5ZRG6VbHgWaEbwgt
rIPxVVfrY27032UVySRYmURGeKsebS1GkvLJb4sn1CfnMRdPVcDntnjGnLj9IZjdn6mbDpHgzRad
4HdsZs7r7dZASRW7cv7GOL9TWN6SzZYfhfNmXFrYWTw/fL+5Qq77Zo1IdgF7PtDn2jFd7Kc5ZHJd
jmJF9w0c+NMjsrR7w0el1NCv2aLOE9WuyaPyEAorzQVOUFyFeyzjWLeX9k/VXzLzCvP3Ah24AKZx
9ZB7FxEdNEJihOyjmXfAw/RhNhU+ASUes4HsS0/8GZmd2goWw3OaieeXXQ7SDLc/R06rwu+16fr7
beHrzbPqi9bTmq5vrrFh/em6FeSyVx9ZDcGHBZDJDmt14057f+RDG1csbLnj3lqDeqY0nHIT4E7q
LjHMcIdSGBTP5fzbXPxLKI4gEX2PHmCYnj7gIvScYjf6/Fq+4Zi1irPoyr/DRZqKcCXmGgYyHxrO
6ezPFkUVZcdhnW4ETqXdXR2h0yoKTlUGynTGI4ZgIvwMa310fWDKnnsDObW46PyBtxGsa6+CwRo9
sdc5TJApRLff9JVh8kUzKz/6dXbPMO4kc1RfayJsrNpNVrqm/AW/ZlminFHKRvCwkjbTe3tPO98m
jDIoYGbgd8/OS2ipvWegkFtKF3lw8GC63HL2OFqJ1B6dfuslDavZ0lB3T4ZZfeRFfkcDY5WqjXvS
qtBIyyC/KcmvdNuXbuILJkzxt3H4m6LnV+2KNdysb7ycL2Pq+dK2mUhKY/5R0eWlWLhQzcq4CVT1
ofx7vlq0XooWPUMKXBdOcQTJfIMKv//X++NQqMXuMSDVjOXQftd4K6GdljIZA+dlXbmj5mxFnmPt
q+IiRB8Zi0bxUEW/Mi9/xOZRmljY/87emezGjmzd+V08Ni/IIBkkB55kktmnUn03ISQdHfZ9EySf
3h/rwsDva8CA5x5U1alTpaMUm4gde6/1rXuzSb5nLJBwc56GKP+oCFkPqLck2ubhSG0xrA0J12GQ
3GkV2Id68m2C2TZ9zFX2SloZ0XpI1r6qNLohmW+3SQJeNNSI0U5xhrNzDZRX4i6R8tahC85SLu2c
EzrKU8gCtt4sJqFo0sjXrrX32bBMfyxHkhRWwxoiZgptJMNKd7eL1p6MvDrHTeQh1lyfaxdbqB5r
V4WzXV+8j8RjtcZ5iiiqTU7krd4p9HZjnutsxGYWuAifY1B1THfiwCFZcusRu9ykOr0n+2nBIRNo
NcM1Qmz3xqR/qqpLKYnNCSctT4PRTEeGBT4vz0ejGGO17ogVjAOcqmO/WvjZYi2dt8IoHgt7Jj7Y
oNh0nsO4P/cdb1LV926QafqXPgHQ0PEskx7LdcZ9j0y5eoLhRnb5CvRp2Iyg5p0GPfrqc36HZzhf
zG8OzRzmMzfaSrw9Uy/pXPGLRNo/ggzhTdqxwhszF6cMvd9cPY+Ie/55XZlai83olHgeuuLJY4Qq
AapU0iZjBt105mTxDgnmgQG9BhQNe8tI55wOFH4pDxtXxwhMKQ37O+/LZFU7TWEECWdeevQ6+wVV
OYdxh+w5XF+7Lue8E1fZ0fuwIbcQkBe/NcsSVJzOtq0aUVl5+UM9uPt5uCeWGZ9SGL0U4fRgxfKP
noVPSd/cu6LSOQUx3qj48EmHnhEpaoBlNNpaDkfkTIu+pAmRsEqMH6NKYGNjnkqROjq6x1M79kdn
RtM6WSD5Itd6lXg2N7aMssDTa5Rw3ZDS1xl/hkludeYOu9KdCfDmbI0svlmJbTX60z4196mCyNV7
Z8tRO9E62aa0dDSi6bODYigBDSBKPHJLf1jG9Ibw/LFPshYpGFo1kMVzeN951NgCW9ZEdevbyU2M
tOQLKz4vo3dNWu/ijOFtqd1z2bIdZoSqE2iXJuKjdsEmxzhhMsKr2cOCtrB+c892NrXeq63xkbtg
mOcYo9FsfAzJggHIe3UbqrqF3o/eob0TM29xzKHRKR/dvNX2diYPBlrbDYc87jFn5lKQgBznyYIR
ESvovOlxHey8YsS23Jl3tK6+W+ZSvmWnTwsiclSktCSGxfkEqqr19c0Q7cJ5gXmo1rMYGfHQnIRh
NnuZY+hM+49Rf1Wc7/FS10jueRmtRX6Z9XgoPQ1WtJXfT0rIU4xdBjXLxNtJpZYKfH2GNm0MQ9wb
iJBRA29tHlPeA6p90uY1WDHbIQbO4fDKKFyTh3bN8yO8bytBA24sN31ibv3eRnO3zZGUHCT6YHQE
F02rLl2Bhi3t5oghULGNB3b9dc3FQcfim8jnGu1CFfcclXG8+5Gn3ts2JRAo4+zYNd+TR7Gy0Afx
HS8MijCHaVwwi88TPCiTGTKolECtxYvuWmbgVToHcneMSeXbNd2stgkhQyYrXhMTjGi1htqMi35D
xnrUxnW8GU+PaVSf6oWmWTNb2zLSP8shphorJbOJZnW+UnNalfbVLQMrK8wQJBP89yzCeR1Px86z
3tKUDr6pYXmZ8H9usuSDZ+UlyTuJXiUvdzrnB8tDrGs1oCpnCzWfGqjVMcLjI5Y44qcgWn2NGawx
3zHxHMC8mSHUBEnp8gZoDdybLOeIn+NnHP8mai13QyZXjYXDOUTGVKZtucNfSSuwXg6zw2JodiUm
0DW/yrEcnxxDmk8tCp7pFQWw4cd6wooN2+3/6+7+CdGDTPL7P/7bTzVAM5off6OkKv8rNtH8v+vu
iHz8+g/m7foV/1bbCfdfUodc5hKeZ0BWBHv1b8KtEP8yHcOwXbZ+1zZtA0Xd/xLbWf9CBCeZ+pJ2
ieDCBPvVVf9E8VnGvwT0W+nBRDQR3En5/yK2+0+lnYXCDvquReS1KSzHWvFjP1+PSRmBwzX+OyJX
okxHnJZ0vT9d3XvMEhpKrtNf/osQ8f7/xH+Z/ET/IeoD/OVIF4+KxbTSJJzwf/9WzWzPNWINrOqd
swESwbj3T5RgJcRpADmk/kmK6e8ww1fP9fJXsUkVWToywSDFtfeae61NIcfKVfZLKK1RGG8RnMd4
agFgJcfeo40LbRAhd8jg9zbLhZFQGqJ4XdXvrXyUHaAcWXg3FS3suBhZdSykHR7jDSJuumhheQpZ
npqxBV3rTAWSDfNtqh6YZUH4rtyfhWb0MvWr4uw5M/WHubfPtYYut5v7ozR5mYts+JOwlDQj0Nw6
Xz3Z4HE6af6YIzZoz6RuIwKaQ5kmIQlbBzLeabUjPmK9kC+5I0hyGOj/5dJ4ViJiRm+qd7qd+8Rl
Q1Khfc4au9j2+XTsa3mgZv6odftvxtG280KSIzJ8wjbGVxdlkl0BsEQ6TjvW0I5lSjtEVjod4Pmx
6mokWcVJaeyLuEXCgl0/k8lNN7KXxDnXwvmj6rtxUd9ihRCYOvAaz/BhTtJggTn376+Y2vmaY9Eo
1g/VmjAmIDZ9xrQIFjouRYK2KUZ5LfT2tsztUUbml3IWayvLY6Glq3cl/6xzT9tAqbTFsE9yPBBG
Vfx6VkcdpOn3/VjAZyelZJTTuwIssY+S5aONpeGTlP3TjsVr586+Z6J5QVDjoJFodE7t5h4MBfRl
hxZUwMTf11Sm+bAWqOrWHlPqgkSojdSvsUDLAcq6VzFS0cK3tTlgFjYkhIF2YFEg2Vo/A1wQhWfk
RfP697ZYpk0+MsMqCo+qBpFknZ7qlo5DA/ZiYy3qr9Frx6UrZJDJEf86a3+Lwp0jFw1Urf9uIcRB
uWnYDeizOJxAzaINhKH4bbAXuMxnvFT0lCtFz6fNnb3XLS9NikWt54y67Zc7yXRpnV6f9BjjTjI4
KCg7knEbHMUIQEb4Uh4H8OQkJHYqcoj/dAwvNvdWQfkU86+iUwxj7Je6Jrfdw23AQba8cBcnbDMO
x1b7Ns8dydplibyeg/8mmpKjk3dqQ5sq6+ST1pbvDNZeOm4OmeVHTRfnnEK+mPK9HRvzpssoVtxB
/8uEg3Nz99d2uqcpaWy6ghw50jqimYCrCqoKip6pDqI4Pln8JmY/PoBVPVmyR33Di52V7knv+AWi
EIQ+yb4WCo9siae7onc1Kvu1bzqbE1f20AwNTiGgayGCAtF3d+XYnKcGS1ZBJv2I23uT2iZjDYOa
ZdJsnLz0e/o632sRpUyLBgK152rxPiEstvtxZyo6u3Ao6QNS9M+t+mK+Wft9W89HbbaTQDn1i5nq
fw1qzpx+CrYLjYuUxmDGwvBXZLiPTVXjV9ECfU6ehh73L/k8apIIWydOJ4xYtwCbfWV03+5o4ERJ
tnOq2v3glA+seQ/VWB9NSz8z7S8Ex/sF1AtetfBQS/OmbAkS8ikEVugN1N8mo3yl8vtx2CMOezA9
PBG12uOdweSlTYjcknCirKZhjMxku9T2PoqsfTcl+DgaiLoSa44qvR8Zo8Ud8MNt7ah5MpTTg5XI
d5KSCr8o+AWZYCoqaIjnRjsFcHvpN5dM2dRUn3tKzD30FzTbyqUDFpu0NMKrblwLkId0XVpEJjAD
D0t4HcI8cCMPntenbQ6nJLfvEdRg5nlAxo2IzLzU1vhSxmS61P1eGXNQ4xjWx+EcIuTr0aViiWwR
YxB7jaZM+nY43GdV+JU49Sn3QOsKy6/18MPGOT3hFSqZYur69N305ehjxTwYU3rWQbWAnn9rYtAA
FrQiHhVXY5YQDciRXC3obT1BMeEROrse2hakMh5uIM/hw2CAvZWs/Sy98XnAeqxcNrx0dCA9tRnN
5pqjRH7SUvO7BMbL2WMfe9rBHLDQgI+5zi2JLBVe8z48dUXQR0gijOhq58lekgoe8lJm5vKMAXtf
VSF2poqds59wTuX6D0Zav88MDaI58jHzT6fNCG8a7Y+7sBBiH7ph7RhBDdCLOcxq4XxjcvKxjbtK
p0cJ0u+PGEl0ybzPov/S5/zMMUq46mBmE0YONO6iXDjYwpjou4OpRXQkpvpOhuUfSIwbBjv3oN8+
ZCteG216bFT7LsblLarrI/sQqOePsfdMxF9sJPW+wzJTizdxF/YummUH3MqQvAksMRu7U3/Q4vrj
Qo64I15aEyYDHx2GFV6qa5Jpj0tf3cra+DaM4SGPX6bWPCXecGs9+1JW7gOR3ac+5i8wXpgh72Or
uXaiBN+KITMlqJYj058YvuHSlNcMEWa73Ikmv+ssD+SxDJzZfo3b5b4ZGE1M+KkxFTjJWVKc16d/
7NDg0D6MoX8axV3qNLsM8x86Z6Sfiw2tC81XaaMkiM4Ej+8B1WM9rffWgMTRib4ax/4S+OvNQUfz
Pe27vjnMIBs76XKS8p5L0VyXLGo3tqVeBxdoyiK+uiG6IC7+RDFFG2YxXsvlvSrFpzaVv+ZkXPRV
v9iE27xHENDSAE2TmRkrnbkU05kbW4GVZi9xJ597dfBa49Ecunst1p6VVT+4DqD+6DlS3reL+gzT
Et033KhOqftFY8HqWM6WZnOTS+OB7XKfdxbtWuciwvrHLjlJycr7Nhrv8geU3EOMZ31jAXlOU6LH
l89e6Fcp1OqPQhwwpoHdzp+hO/+Jw/ii29qvzDAFLlkKx8t6EBRB4xy5NIaZyRXzSvzOg9l1XtAz
6XQz0PxH6RHR6iFH8hXl8a7qnqta39iZbmFjQ9sT1fJaGtG7F1lfllY/LC2YLIWQYSEYINfKl6hA
J0E3iY5Wec6NescAGQ6HPCdRd3Xc+NYR/QPt8q2NH4roc0QhjQLzMs7hk+dE5wQN/DaVB1uv3+vZ
2cfR9KGy4QL5nzm0NN+tftg7azliirsqcfEF5ymG3m4vWWMyb6362mHFVT645kvUqJdOuYFE/bgx
mfxmTfLJY47Yo9TfDBBJtOFogxnMshCJsIdt89q9WsL5MBbzIIQ6pAaKHx3Yi7W8ggnlK1sT2pTl
V47rl8PwOA3ztbIB0iSEvWMW0ZmsWDP2OBPYEwd6emBlxpCYabdwr1HY+ukSsau4CdWJ+4jyJNCK
LwvDjbCmm212CEBMmsvdaX09S4l4qhCU40xYtfHmMNbPDRASTRW0uXwpMJ5CXr0by+nD0aO9qrWf
MDZoAOMCsVS9H+gWrX9lVBQuKAaPmTDyZd+QqG2i1O80+yHu5mu9APhkpW2n97neCy6msJdTmXnv
xlRuR2HeI7zZ6ThtpkT52ZzdD5YKrIkZsSeeDSyCpgZO08X/gzWzTLVjpDtBZagHALzIGxfjZ5kh
wRvB5BBKxSQEAnMQ7puctmlufoDPOKBSeHDHfmMxq/UW03c/LQxyuTfftaYIqqV6BZO2UolOyjRB
AnZB0pGNYdq3FmhrmKeXHP+sE7V3QgE4EkVQi4vd6ydMsoyCOWzYaMadwNQzbKHk3lWQEe04GLz5
hPb5GgrvOOjXLlN7tA/ItsKLxUjJRFi//lPI+aam0q8XBUtCMF8odthYTmOlX4tl2M6zeUQmf3Fb
57p+uJbnd7D7fWmU2wGFrdYVp/X3Z+LKmIVORX4qEuPeBTWDreB1vQurclbL4r1XsKM2ys91eEu2
d4BuIor4uavNnYsBMqT3XQnEVanlx0j/IZIdQsu5C+M1dyR5mLR8p4sQmQRVRP3YRirQZLZHF9xF
p9Hqsdo7r5A97nkkdw2VSSQ1doJ6r+z25InWdyH+NDQdXfQsLE8Hz89hXRk5iOE4vax/Spd3n7OK
/vJIidra581w6MbWH03nEDMQl26xA3m7zaPG3KBh+nZAUzcW9MJWXnPKvbb5Ii5LIG+E7rcAaiTc
uq7jgDIvENF4U7E6KwJPVnxey0UXPF1duQDyIB6sT+5EdsISxoNUBOZIJhb15vo9F6dE1MY99lQU
jJ1kiVzbrih8YPgFSeI9dPmyj1fNqeAOqmXf1bhUeGzMqcBxY/oNVajVBZVVPTR1f9BQTUCrJlgg
ubTAtKl7jn34BynUkcHTucTstHCY4BqaCUy5+56vh12+y+bBj5uSRA+1YxCBcHmlbXEKrty7cIZw
5yBeGvRDHM8X+gQgn/Id9MPjAJ8r16cLSkhiSKorRCY/i5NXDMeBpiG9mqzbIORVeATxWRYkq+Ro
yDZY0xUGFJgaI6xpgauBgzvu7T1g4MDWQGa080UPzW3X7FYcW9x7VJvdFXPHNtfENp8bX+PFj5Mi
MHhyCo0i3tTwvb1ay7I1pvfeQ1zWf0Cz0JmjKCK1gTEXU3Ie7PJgMeHUHe3ehuKO1XE/5N65j9Vl
fZ6doQh0PqGHNQar3sGskn2aeMHS2j6jXbfFgs003FxF7viEBAxNb3KPhWh3Y4eARNtFY3XICJDP
ImtHQMyjO8vr6lDs9XRL53uv22oXD85tYDRoe34Dia7TvIeyLNkVk9B3akg5dhs0SfHgJvlxNKpj
Wc0nKAPoWeytkZtHGkZ4h519OJhH2SKDmdFeDIy9aslzxMiWCcGix4Hg2VrXMzDrvkoqwD0QgVLE
3+037pjNDAALJ0ywXgi6NRju+oOAtVd47q706IEqPX+rK+M6L59yLE5lHB9iN2PUh9LFQXzPHjzH
HeukszczfV8rUB8yOkizfszN1xye2LoWNlZC4EN/mpF6CTvcJlZypZPyYNbLuysdjsLdOcz6F+YD
5BMVzsuEabmL3DvRaY+9JvaWiYY4dwPmSZceu+NWMGM8xrnH6SLhhZjrA2bKc95an3XpPYa1fC1p
5NCEr35bbw63dmJc7EH+sRSd7rp5riwIO3khRn+Z14o2pNfcpd4R7NrnP//NMWYMlxr6ioq0jGx6
5u0SCJqxmY/sCI2CDS8LDe5V5L7ZBsofV5mvkfa3FpjQctda0aWMyAVCmS0cfYTNrfaIVucVqSNX
AfbGtvMeadD8XeReM8pLgo59g5cTpf2COibhKLWlh4ufik+KzNlbXsuKuXFlkNkBzAUdoveGOwWE
HvR4M5PatvDo2kFUFEE28+dM43hrNTdQFiJPR2/Lg1TjXvfMzyXT290AwgYV0BOT+7+Il/nmC1kB
/7D+zFz8Gj3H8zkxl80AmXADLIYfm3az0KNHsOcPDHj/1nPxu9Cn29aeVvhThcl/dsxjo/VfrebP
tIQSg69NylywkYY4R6MR8DOt7a2FDgeZAwQmB/asFCNrCUMmc7mAsg4ig4UsrOb8Zhf9eb2nQKbY
y8z8Nxbcf1s5j4bMfyvElBux0DPKJRSREbxZzE+yIBZCHhpDrJ7+Ns1wGzNuSIU5ZlPHfDnrBaTq
0XsZRu1GDcjggMtLCIwX9E3y7jRLCKyQj6p689WKsdgT3Zcq89Obx5vu8Gms7Bct260x0WcMQ9lt
nLn0ozjdV3r/1RMHBoymRDVQhM+RJVA3s8ZHGEJ1RGdb20juiuxOx4dyBgyHHbf6KsPuEUWJoFcQ
/fTojXct7KIyvUkKJsQ0wA/QY/52Wn/Q9ezH89gEZJqc6OiWh0kCMZ4Vn6Wd0TxPA6Q3eHRwadly
gClMnBDqibOeww9Hl3CjRiw4+vCKhIA+RWVFO2PhRAbvOQk0Fe/kPIcbm0nNyF03JIY+Uc/R9iGc
aWRA+Mc2mEZ/VcS4WWc9R6VQPozay5xp0N767BW8XHnSmmvFG7SvTDJblhFeZxZOAoKcfMcZBpum
gHsKI8pP468Zbwx2B34CsGjkJzv1WRua/dS3326y/KyRFFgzmj1sYzNI90YbzzuVFVecp1gLohkm
i5ieK3lvRbI566EWJLlpnFugqTRDSzi0Xr3DWPt3Xmq4Tc6DVlDjMNk5Wo7Hu2AvyDyGZK9joiTi
Jv3TQHXZjJHNUHXkR1412k2UBrSGv9ExfbpI7rFpgiYMh627XlJGvo/JiqJoc0r7nkvWUycxk9nF
SY9qmIkDrRNHJ1g0afyVAs7xizm0jpkA703jPPY2/57rvQj+sVDicRfU7qDgYg6BsOdmBEgAAF0H
va+onZNxK6HxUkKp2YcxxgtXQxuuzZQ91YVbM5YUUg19tUKLjv/c2i5UhW/rkKJizjVNU/9qdflb
i/FWV0jwUXgsDGujj8QcjCNOS6SpzJLP/9C1lpmJ4USrMkoJxmzTHz07OgV1zhSxlq6rUiFgKvMy
/ZoWwsfGtd4zGHx3BTKydWWeBGPOFsOJ3uXXvEeIXLunMW+XG1R65ySG6bGy06+iNJr9AsGK+DYm
V2DEdWTv2N81sVA1PcSx9WnbNF1bNzubvMeRlXBUytEyrN9l6FkRqll+pm19yJr6TlN8RgB4KKww
0yxJeZVefaljHAFF03ZB+DdM62mjW8YIsz59AtCIrKZHap144y0vZHlofnoD9OHQGMArKSUS/rDU
ZulTjBvKdSvxcDj7s4XKm33os8bgutENFiKBTHRnGevjUcVg6XtajkvJwtI7IF8Rde4Ll15m3g+H
ccx/opYVysjG/ThO59HVTxpmpa0YWr+Pi99Br39DS3ElBjT6WITgytFAtdqdiJFU9wz7h8QqD1Xf
kjm/dgVl+ESbg42s51Q0DbhUPJfczcK+c7rc3Ns92W5LKn3X7R+rdWwy045RMyhE+MY+YQeMhAmo
QKGA4Xzw7sKR2sEsp9/YdZjx6/ph8BhTZmYELTmnH9anI5u/xI1nElO7Lh5ypbY39q/RcJmQ4KJ+
A/KGffppzF1WPF4f8Kl3U55d+0jdnMp9ZLTOnqHz2knJ3wpzeuB+IGFK8D5j/XjlbE/dUXLvwxlO
1zxF9Z0Aw+/N8X7oAVGFzfiW0Ns/th1dOlIrHKKz9ALBnsqcXy8U1GrY8WU7ORxgpu917LWsll+Z
6t6htbF1eBOspdLCS0PS5AZUAfAf9nksMi0YKwKLk9T68Eb13M3xuzKRy2LdpngFyZ5U8bMXkQ08
xiOhyo5OgWNrHd2M7isLEQGl7bNh8cc7iCF9qD5Xt1l+esHmHcryt6tbdBMY2GeLBwXrMx2J2Xlb
CuY/06ilu9qhZKlofzkW7HOSut5gDe/QvRwHxSK9PibgD262kBbHNh5kQUALOi5EhlEd3w1a9ixn
9GFS1xDj4gTqYaYF49ThphC3iSnmoUiLx0X7tqsMAKY1wQS3rOlk2zre26So8OdbzWp7iBjDz8gQ
YAuo4VkzkCW6cfVm9aS+tIvxrpk4Q8AkkbqyIEZqxuE9B9qwlW0l76K2+w4FzLoVBHIYgOv0daRf
uET6JUmcNysyn5Siu5p5RbJfCjQMnllAJJxjZt3kYzID7NwdbNuZ5khgF+hCYkUlXGP439lJMz14
qvCCjsGcn6xt0doQsLCT4cEY0SGtxjDYg3kgYoOOiJdLHMv2poE4gEmAYYk2Z3/yeDDojmTXasjf
9WU078vi2VmmjI4TEZNlQlyuyWmpko51avUf20mGi4lPeqOsmRo+7kiLJGxoggjApLKA0Qq7IBoH
zjxd7zN1VT59S+i/ZfpgJeSHT52FIjdbKJUHlFODevY0qQ7UY18FdgsrYUhgC8h6TUNeNSez16li
84z7djxg1H2EGuTukBrQS56Ay7GRARNHKsWzAxksUg9pWTXbeHHRDDv2j2ty7lgWrDejPLQj3Sai
L1AgNfAWUfJsswL9UWOTu6hN426RljzoKroXtnWTjfU+ZYBmUw83idGaz6qsEAJSLLWLPtK/whyD
Aamew+Q8WgzOsNOcWAa6dLnUufiMhEmkz2Ds1FIvxzFbuEUcxVT+0o/0xua6Pxa5iY8G0vne7L/S
xSA7FCe7QGq9C5NxBbAyLQo9mBwEk2j5xDykLc3X1tvFdCAdEOJjVluHqWPDELZ21l5j2j3b6KWa
YF4+Rktp+AM1B6q1UkPmQ6siJNQEp8X6JpAIMH1QB82q+dTy5B5jFoVcjYhqRR6OVf9iw6Y7xuOL
C6pt1aa9mV2LOZfiegs68d2bDLkzB2sfrvrCXMNpQv6Gr9n5l4GqnHeDTDvL+QptDB0DcjqUSj2Q
A4Wmm9bcGBYQZGd3VVJjwGiRt1pdCEivwewx4sXEPMWJUeFVVm3KIS7KqoD4pD2nnnWWTVG60EdV
LVtnomUnCswGCS9rES3wbd/phu+yBo067sJ4wtiOx7EOR8xyJR7wFsjiJhR6vNO16T1cyBlRGt5o
a0ivGrP0CqI88+vmQ4+leS74bowFeHpRl4c7l4PZP369tLuMfbVcaJziye9BmQ6Zjb3xTyZNqAI1
DkeXR5CHqT10Ev4MV1ZaGURtzyI20S6+xrR39007Xdl64kNdHAcQ6DtDguBg+TCPJvq/CdOAr9I1
NywRx1pfqrPm0p50KuZ/s4ixYRv9QTrTe22ndIbBdWzhjTIniBhG1VQDNW1UJOUB0Bk0s97vYuRs
sVnNdWq+ozFfII6sc65IO5pCoZWXVEtyPIuaGq3T+3MuugcmL9VxKv4ayLWYTmfrzdC3ohRP9WBE
O2aIqza1+p69a0uiEX1nEMOAn++NdBwu0THr3BhY33zp0HxSWiUemowk6GudsHbNfuvd2vBTcVLt
AKTByuEjDml2kasRIyjqrLy2nO0CBzSCAeOhou7x44xaQZTJ0bPix7axUhp1VAm43h6mOv0uQe1s
MFgZdLLNfRVlk+8s0KZDl3PHJEFMmvTbHcX/EFXCYzpduhsSj3Fgk8qTzE8hMga/qYplWzaOBUE4
2TMPfdSacgo8yD07jcRLMLKIg3UrmOfJ9NNGZ0ZJPG5pRSdci8ihLPyR/OAgaznZiDjcyrx2zoMc
sUwgrmKppwpauSc1VJYU5x0eR+saLulj5Jg3z4F4OHQ9VDvlHe3GeY5jms4qIxsp9LQL8lAHPS3v
gju1AaID0CA5/naUFyd9ylcFmg2IP/pJ4WwGqQTl5lWvbKMyEO4esbtLQ6Jptk76NvcgrRNNOa+N
rt4EBLfATA0JtwMfbqRGqEg9vnuwlh/jUGiHmQSM3s0a32NNRJLPcjlWDa2bKN/SH7t6uNiGiOJj
coEM4WoKpJ5deAHtI2fmO9dlTtdpY+fX6A45x3OszAlyAeGzXEI58e0g6m8LN2r8XrrPTYn5hZgu
RuX4tElPVocmgrRdaAmjiHY6Ax0i5qEhKchhhshA4WLEOyKGuos1dbTaiXLy2zrJfcS7kVnovnLK
O48eRlDSY7VS/UV0Eh5uzxFDb/lVE7cvGp6JvUOzoJnU5DNi4fq5KE+RqK55dGxZwJSuJGdBHA6z
oIUqcpoWIK9Zy0SDflK3y1OU4rnNBt/rNuqjSA9arY02NpOcvTBoz8K5XvzaY0cnlDRw24axkgV3
qiIMoJURJpQ+gg3DXsF7vva5Qh/J5rCensGyloQztWRrFyWkZBp0fjjdM1abg8hRUHKSQ6j1x3QC
RxKORYtbx6NV0VPyTairEXje53b0TDcSQVGX25siFIig8V/GCqVQu8C6oYS7kkvx4EWo+DNHTy9C
1IcQjAhjSZO0LpxHa3VMnvJqy1pFjrE37FTlMk/tYbNnc/2ZaWj+6GJ8h/SSy3LBJqeJPzjj2cth
rza0abiBk9dx6JkqPxMVDBtwY/5EezWx1BXo44vXmRdlROOdDTFakT30ZNcpJ4toF63n3ipkbqEv
urOd6ysi/+lx9LRnIZ2QzhHjVNygNvTCiNQ5Pc8OdlpepOyeKZrNnf3ptJIlaLlzAVdvSz17y1er
Zy5qItmIZV4k4qNywb5ZD79JBLW3SKevEanRaBkNoSOc7ArNweWDBMhkUYStlfm6lyRBOT+241gj
a7R/YtO4TxdvT2Vu5++O0007exCIZIwSESaKp6mpV3oWJAjHAcDbQpHn3Xg0kVDh1mggaEveOVRb
fjPFjPCxD08U6/t8IuaJDe8J7CjDtBGp2UgwSWgU5SlPasS8iq8pq/JWRxqUW8T1ECsmvyBLaNtx
0CaFiPaCRRHktGdEokfoGt4tIsqoykZv142WvvHc9McaiCTyZkGYR/Y8LC1Rw5o+bSxspFtJZ22T
uPiGTZekE/TVm9E76yWMJFPL8EIhG9harns3gW8eU41qO7KJeHT+VDBaDm3JVCces3YPtOanEWo7
1lQ1DleT5ZMOUyWQEZmwNArLa/e1R9NklebHwH6OVu8gyOpaBlBh+N3l3nu0oNkSzvgAwLw5QSb5
jdw6D7zYwu3Xz0e6J3fD0j1GBLf6RFR0DoG9izG/6UMetIaJOa4DV4zO9SzRJ5t6QaXo5veW5mAV
ZPFpFK3fQsZYCGpnZ+hItRB2HGW+xsBh/BMWHzc2XggH2tN3ALW5xh6NsvrtvHg8gm+WJ2Oe6ZkH
njk2wdjilJwj8yEv8CratKMpAc1DWMFw7TuKp2XxDsj5iOpsy79KeKfKBRU/pe9jz8hgVbawepWh
Xu3cHBlwiqGK+IHiEGsR8P7ytU5appeDgvJjHReP2Ziq5qumBy6BkQcLqRQ1M9ntbpuH+7HRMCBr
hQujB/j4ojOd8BzMJdNFyZmlntEGZ38YSub/ZO/MlhtHsmz7K231jjY4ZrR13QfOpCiJmqV4gWkI
YR4d89ff5Yiy6sistqwf6Ie0zAgpRZEA3I+fs/farNVrc9Luq7oltQeaiul5u4xgqB1KCzT6Df4D
Dqs/xjzpN1YVPmd9pDgV9hnMw08sk+GG5BEbkm74ZLaxsSYpsSIsyXkw6p8oL4sTi+dBDvWhSoZ7
WUWsmhEYX7qipFpY+K1cJEMcCjcZ6/NKIDIjeTnb4a3uyLLyn2zLuSgX0Epv2JBTvzkWOQGPU5iD
2W/1p9b7GIkgOIVC17c201DH/cZMztEZhME6m6Oj3tp4C7MOorqYiXbpb02HqVKDRSjwqPjgwFm0
XkLim+boDkgabuYmwxRYq3DQCMgBBHE6yhvLYzti0tbvmvANtPcbAI99FlXW2bGISuGzdsjJbneJ
8U5/cNo2ro7IPGvE1ZT4r9VgVOxBMCLwCr5B2MZkiEDOcCDfOrYO98R/Szmf7p2YqAZ8o+nKQ+hf
sOOtRIDoKjbtbwamF8dmWIXWDxL7ekzM9EgTBFt5hYg+JrJJ0AISvBQ+SxAmMrJ4Ymjy0LlQPQxQ
6QX7eOzhTClRndgu0gW65etUz7a6CiSDvX0xGU7VjvHlh9xSsrOZ91R39H9hMxi6uTNrDh7aW5Bl
Eo0hyZCFPz4qTD3H1VtBK84MveckjG9JPPjpsCEa5duI4wgqevWgOfir65lhqOi8q9LU1n5DEUrl
QQcgLHe6O9+zIpE7Y5R7YhWPJj8kgNJD0vm20Sd2A85es3vjEoKbcAxBBcp5Vu9KwgukeehrogFQ
kFwZQvjbwlL+BOW9tbIu3oleY0qLFWJKTpNe3+jQ2Xbop0i98ZitR/7yalPvfuYNjHecj5wSqCPD
9tP2EtSQ2AZmyoI2MK4tUIMr3SeqUhNsgwZboulXIKg6xHwhw8scBH/kgKGO3NrHDM5LcqdudQ3o
YVKI18KZdlo93feAoNkuyO4zZ3zEkssSy9FEJYi8gxHDvkgwAHOoxp9Dabgym/aFM1EFDuoRHAWi
OBjgaEs49Vch7Vm8sqEPP820abslPa7rjh08rOXaSJv7rNWRTtS8W9xbaHfRj8VBgva19A6WFiNK
EID+NUX80IIPpu7mduCcu6ukvks9SgsRf+aabW3AftzTozhz7qDVKdCADcULy9UBLdg3hSbMUsPB
9OIxsmq3Y89l1yNmwMW2lhpg8QD4jzefzRARlU+q2dqtAnAgGWFiY7TpPOh0eI2w54co+QZzZoFH
dcitddXWnJjMuHaA+LGSkV+IKYxcV3Og65hgjx2KrFrrLApol1YTFuw1TY4DsVZPFJoPqe/+iCQC
KkJzXrFcTWunr0+M0DZzGwFtwK+DSHW89DVls9kdU+AN6INKse4sFEShxKAkEtKuSJsU+fikt9on
aVaUWDbMe4MIOCggyLdt3mXNUbCdiju6Q+1GB6SwctE8h1+NQ/+lai1tG4Xxm7Tp+oCSwu0RGyQT
DWQlhd5FgnrZumVNEl2iPdvoLXMbjzOeMJsJwXRbOuZzBWB+VdyB72YZDXD5NAOxaZymt11rQgTy
X/GlbwiLZmmE2g15g9RAUzQrbUDdp8+mAoK5h37wWDKr7mxUIO7yAK9jkRRf1oQgEa3OoyXDKyPY
EI2SIYCCsDeYPip0oFu1Q6+X7gOQGYTlZmTd9dYkiB+a3p0+fUJgtDb6dEvU6HUB321jt/OrkaK0
GyHfAPB9j6DtrYJZHIMOxDkNvtxxr9Ns/LLFNT5JJ/d/aBFyOwuCDqf0KWPmSZPoBR1ThCId/VzC
LURy6Yvb027k3ARLqMXmX/sfw1xDKDfBaPW+s4LvyAzqu0JiutUrDK0DQwfALU6X3BtNyTxICGs7
ePVVjUw1nIlYYYp84yEAyYUkd8Ms94Emzobugy53vDNHwnZl1OIlHeCi9PrroHs1WqgPu7LvPJs8
OYcaY1J/WXGyxSP1HAIz3jJfvwpqVGcGNvPSq+q1N9MY5jFmt9VTSGlm8+URrezX6V2ALDWqYszk
6nfQk+hqKrJTD4U3bhK5swhGa3Ta9cAhARKy49ToNhrRU5QyUkf8EWLR7tj0OBPmZfHCtOkx0qcr
O7E5Amgm0M6WihLOhq5RhmNIQMDiXLx+BoTCWNDVDEj2xTGwwk/TQ6cTfjkdzoQuSh9ziW9rYvaV
x+aHO9XIIfXwmcBxiEnWdBOP40sRcgdImx7P5BtHy8AqhQUTeNTFUQKbtOdNQXThbF8bD44OhBX0
VuQA5nfM+AW65iugWWdF7mr6kRudtZ4A962C2t6ERf9mDBDGfZNBB7F+JRsR6ZxNDKvPvqqHfmYA
4eKUkOdpomiIspMo4FHYM5G0NgEHvM0IZgUtfQ4lHIRF1b41AAmrsnrHdQpcDIqhTuI7rkbieY5G
PbwXHfWjlAo5F3PgvApaNKPMX1Gy9MGPNmRaCBy21JlQ00UyvBgJuvaZEsHCooGKynGqD/GmiKVV
E96XmfEahlR8qc5pfqjtY+9Oj63uXHt2ZmyaFh+IkQkLldc5AvIYZ+U9LOKrgVOJrz9aqAyZfV0P
bsOpOtg7ovrULHlvIeYYaZBHwx2d2ZeyZ9jnjOOeg4+Y6lvL9s6NZzw5xXAbtckHDaKavBabGPda
tDeF6Pc1rfUwlRDpE8nb7f3V0NEdExEVaP/tBP0xdEeUBQERE5yZHybk2FCcb1GUUEQWzitj0xs0
mHduPJylr93EQwAZC6CQF9oImJCKOrXz3neEGSFbxnXKriTwKNvBNZA7nhkwo+qLifKbJgrDd6A8
ekbESrBxwUqfwNlayzDbxm14mDPSADXrRxM75z7+BvB+0wtcbXHCLT3Z85uWJvvOUkNeNkzG0ze1
3SIbT45xQ9UoB+aYcnyvSN7ZLm95GJINOR5IQeJjjnl75WbaUx4bh7L/Bgt2TcDLLi/0fatfk8SQ
rucuRv5fYl2Iq+wB/7wxu+8xxxKuNDlzDMIgMMQksVUAwjxuRuE1kMRP9WgoR3n+ETXVzqiJvXcr
RI9j6x/MKrKoD2lUhZxmKBn4seYPBLXIllk3PIM7Vh3JJmISyBFr6YcEfF6W8c0oiz6AnpxKdiMo
DdxESEV+BDQPAeBG754d0l/12i+9jQibEzfe+OxmIEGCinn61FvHorPvfZcdosyhBGI5Yug2lvd9
thfmDjvkDzsJt24D+7SI5p9ma6GTtmbY2/nLhONXkjFYxyTg1S5N5TkKuR0zdkpw0knO4BbgH3jQ
iSAzbfxgMuKtJKrKgVYBpxHOHVboP2axAlCqMVV16/vicTKqjxiY2JoRKOkB4XdgkdPpWW8tcyA8
qMCcOiwiGHdYhOzrqAsvZvgg4XIGTQwNoWjYKDstwHdT3JpB+jol4GBTiTlXaP226lKmg0Z9nxv1
uQ3xaNNS5JatE8SSwE00ornWFLvVynOy78AuVkZOv6i2r404xt8xYxDn/d12IOc2Uto1abDJN4BE
RA7PQ51+VYhycyt5gHT6yVhuN+h4rXMHRAYXomI3KSrsuURz0QBBeo56a1uaGJiMgyZe4WYr1vO+
ypuj1zpHy+9PYo6QbJLK6qQ0sdPa2GtN+UJA/PUCTswcwNhlzJnQrZEUGVSuSXubeDAbJJ66lTvy
JJm6ixgRHqjTOLjdVBi8x+Q9fgki94mz0p3Jj80s8IylGz0WCPOJUlczItuxTm40P/aR+dyG80HM
TwOaaOT3156HX76hpgTC/rPtx2f8LPinNExUoC3vBu028ghtrUPo0KQxqp8S2mtgEVeePUJEJMTe
kTSMUYne6k27JYE4XVmEFBOjyMjc9WEgVBKlXmbTaLCoy4o4u0JDK+ifkI355TOxPY5+xb3DiDwm
vZscHxy6E8OLjhQO11T4y1CmO9hxN7CGOX1b/U6UYF4sEwYHnibfsN/h824dnyvOPI/72xmqFSfa
G6t3XexgAaWlSxQqrGPL5He2S2zgNIHWhSu/Okn4Shx1h0iOz16j1hzkmoq08DRE5dFKW/Wk4nKB
ynvWYKibYX0mDW1n+rQDRVOxxSUu92CRfHlW8RjX8CmYDhO/6q85dPBRyoi6cX6W8s1Pkqui7B7p
Qr1UZoVGrCx/gKmh5JuSrZbaFzxlr0V4a+rxT9o2iSE/pTu+F4V7pog6S9Oiq4w6O6/Ts9kHN2md
aqvGCZ7sERtvQ+o7pKUP13eddUDBuQK+fUtj+uTSeFiVffZAOUxcXIDintM5TmZFpGtfsy7o2fpp
qlTaZSijN9cOxAbc22PX8YmMQd6sRzsot52/M50IYYhPqCT9obYZ9iObExqLuzpk72oJFlBBXtgs
5fhkEWaVIUDZuYZ8jgAm8CVo0g2muHrgOLoAE+iqHZ25/1K/3liFT1M3/hQqTW6CfR2rwq3rKD3Q
FTVm1NFUhTLQ1D9QIZVXlsEmRLrR3tF1nl8a86jbZ+3o5cfSZXiMeCDYEf60DpUdPVQuJYhMN7mO
dsyC5H/Sac4dE0aevWMWV4Da6m0wevRTnPEp9NC+eyZ2AFq23k7vEoF7/6kYOxwUXY6uw8EaEqU3
vWk5a81cR7rH89106EHGW8IprXUZrzG13pNWNWzopd/LvvzoXdqnjqRbAGYR1VBJjAqnNN8C2MPD
utLe0rhF9RoyTbOi5h0YyaWh3Z843R1qWjtIxh0CCX+rn9AbRcdR9pzuowGcIOnxa7OeIXf7w7QW
mrS3oeWN6wglFpl3H7U15sAkgo+xx7BG9wh8gQFnUmDS37rMEEGG0a1wWXRQJsbriupRr4arhA/X
7z1YO1Fw9oHjovNwMLt7OpAFYJCgpIodfkfVD2OrqJJ7FEy3qYGaTWKEWnX6QHLGAGlNWO6dmXAk
Np3xbPhkaev6WhTBFaxEuODTOO0Yg9IkoE2CeQAhjJt920VHH9ckTCK1X2FUoRDR2Fdr19xFwjL2
eZGfHb40otah0Gm/I9O9Vf/MgtV/9hk1hKVe7D1oyz3HiEJpRhrjDEuRqNTau2dfueZMwgnVYzQn
USPCrvuRCYpDy6sg5uTRTrTWzmkHQGChKmwM7BamPJn+TPIeg34D4nwboyY2WOPryjk2yXTD9Oc0
SP3VUkQauz+jmNW79GuqmDZ3FUC4NocJoHPy5qy0SZmlj7BYV4PBVbBHgD8Om0E6VJ95gGHFCD+8
wPoKc+PEkerToWWeVclj3icesbQIZEL7tSKSVFOERjGfu9Q9J1G/M4LsTr0sOu0PEhdwira3mMxQ
R8lhO+Rcn4HJhw1TR4o9bOKc+WZBSMZkfcIfvNaq7KOMT+jwMoItKNWMTH9tQ+tKVc2N8a3N0ZMb
159+yEQtYe6LXlT9jo1m/IyrVGNUdlfRwD60yZNrMWelw3SI7Z7xHeEOUBPRCJopDrm4vQVr9oAv
oVtZQQBUOqQboj8ldGDDanqMEvlp1B3Z4ga8PUBpicA1WEcYT+u2ZWJonOfRvNQo7qQoP3iE11GW
Hf1Bv2Z8egus7KTJ6sEgV4kYavTy3Thfj3SUSmudVP1dkHMMi7gdBvwgbK/9xjQarFdefVOF5fdQ
DudOFKsByX3B0GElCFOZRdEjoJp+YLD4YBK5bTvxTHW002brwach0LS0D8AqzLnAPdW9qn83RnPD
032QJX3DOUCpDemqJNYNKteEs9KUr0Plg+VjkDoL7SFk2ork292X0oLZgxVwTQQot5EHAiyY7gs3
H1HjN9Ard5kIb9R7aJprW+e8Wzav0kUXNGXdbev2z5bHUmTHDI6q+JPKE7MtAeJ4nzNKFfiQlB0d
TVgIT6L6qHPn3ijZ/CjtdM6/4QYUxaoNo1s9906Jgu+y3UP/sA+ulyCf01lJG59kZ3gsuvqcfQAv
8FxxYw8yPwM/ujcncY494xHFzpOJZVUTzU1XN7eg5jhIBAlB9nTaVIr2EF0BkP3sjHkf2E9JUZ0Z
/3zIxHlA9X8sc+267+8sQPTg0d7k9FnrzW2rWa/SY9pu19aljLwDdNeVpNG/IjcAGZOPBrsL3iw/
U6UEHvPASfn90nuHJZPeR/8jkT5snPA6c9Djoc5fTfRqJoHoRUKmrB3ORGHHZuKVkPj1ateZzt6E
5e/iKiins81M0FP3dKQVL2OTk3xAQpjrXITADZ7II1SfU+931wPHiYAyytHlLfOWY9VmKPeY+7jj
DXN1gQ8ulXQyI9E8DsyUWpr3BA9dQidm94zZYdVRHb6P3FoOxfaMrzKibsqBtIoRXUrZ0zNHpHCb
84+sDZcaXz8XHhPWlHMmaSrGpWrFKZuTl17We0ez8UnG+iUeECEx2eLcnl/bZI5Dz5sQsDWJYp9U
r6xoxzG9n+XAnDt5G1DvWFzqHt4Itmj8ZXce8kjEQo9GsC1H+7bqkWy73lijKx5QPIwDMhHnOanL
94qCPYu5RwYjY/03/YPBRHlVMe7cwWbH05J+47r60AvmznXT5JvpI0ZUsg7jHlCpRWlpP/kZLayg
3BtBq69Kn7i52KhfctqWna0SmVy07An92Z3WYY1nzk6/i7y67pmUI0Hbkoa0kHQZTW1YI6t+LHK7
vqqmExmueKuwLRQGdXWcRdrK03Gvm+bPhAN6wDpNmG+pSMTUl2mIxyTdWJplr7vR08nZBfKigauN
TOwFA66Iwizu5j5Vy4mKmZhpkQh2hhKgUxKechNJktllzJ6cZp/eeloenuKSlQaoBkJHJp+u+RGk
EY16Eu70NjXXiToERCbTX7I8QfYnT6UvDn9TKWD/l5b2+NfUFldfPqfP8b/Cn+XmvX3/j58L7OXm
PQf2spVtSVza75gX9T/8E9pCb9EjIc32DBvylvlPaov4Tw/QHTMP3/B8DryEpxUYrqO//80mVw2y
BFWl4GBjeILcMknVpL7k/id8FxYZG0UjP40v/b///vWL/YOeIv/05/8ouvxSxiSF//1vBq8BX34C
8nv8+vvfXF13DaAtvI4tdB+bJ0yZ37EtczQnoCywXFXWNF7yvvH3FQrLBDf7akZBCGeMRRCxBPhJ
7yd0hier8V6iGYKQLztzVfSgHTQKMrD+aDpzjJfUH1j/SEFnSMqB22t3FtXmhaXpyJiMNKE5Owe0
7jZGh/OkV6Hjv336/wsixjVVrNsf35WpIycVrjBteq7en2A0kAXqYeyUyGfUn42K/DTDbyZslrRY
kYb2a7S0/dkP/JMF2QqDCpJm8TbbbrKnia+RD/DtlGK/fGut6RyzRfxA8uO861M3X0OIsLdGNZA8
QQzMjjPz9eSOwBPpE3sj89K8qjFxlRVnH5C+K4XD5eDDXkRB1q69zD6llqT5E6K6WX4s6WkmtpuW
JDo07muHRgNdK7BnKJ1xg0PMtYvK3WakYCCrYNnqcExkOUFxeu7vDVwrVK+DftCN6jFgirgrQkX3
C7KPOA4JemVAxbjQl3uSBRza380DmkjCIMgynXEZMhWq8DHUo/0zFgTQRAaN7uW1dXzQTKdANlgW
v+s0K2FiuG8sR31DhUaJeI8VWR8/0z59i0Br7htkcVOmdWjL6YMJA8dskpzZbMhnqvIXluaDxtRl
k1QdPWzaTGZEC7ywkSc1krylqcpuytmXJ5nm31i83Ul7nJvn/p0UNXB5kglkYyACEe2zN0DkSWfi
JZePbZJnxuzaJlZ3YGhDyDUagvqYYxCIWracOTSFO0wYv/jgcNjy+wd91n4QwIGCrnB/LpeBuVBC
s6Lw91FAD8yr+isv9e9ovsKsjFzsTy1a2eUFkwCQZ4BeUk5zc8ws7FlF/xH0lEd5TKzg8hEmYRMe
51wy0DeDk0PTEJcZiphBMOMh2qHw+8/MmVtwiPytNJBim91K51h4Zdd8eJ6ZHMNZGVg0xHjSpGUZ
kIk9YOqy6w5zygCmheMhYwTVeinG/CmusbSSMtQcEyTrG0uYtK+4fpRAHw7/TDYPAulqnkgx+Knv
Q/1M/7Mh6L4eyk2G6WBPc786QlR8yl2EtFpf+nuJf5h1wj+lHW7Uuf6MnfAx9ki1GgKBRNNQzzw/
iHDHlvPNLkvx6maVNu10GT0bI3KBDh4+ulQi0V2w51dkQ9BjLxlFt6flXq5xhSaIxfrJJ++D18Sb
IjeZySVcHt84IdhieTBbBT7CtuUFA2+mwnabNFq3MnGNIHri1X1aVLEZnN3E+1puibb0joPo/vH/
oz/y9h8leOKVlddyo7d8KBV5zkGHcs3veJ0o4Itl9w7NwUUeNvXr5V6VEne1113+53uWuzcxSyql
tGFCEvLALxffi+mVaIaerpxjqr5eaahAMdjcoUqGhtKCNwHIfQFkzfWTvr0ZQJ5w2KEj4QhWKvxA
E36P4Gq59MsbX/4rq2Bdtg36JSf2r5fFiARVBM8xv+Xy0ss7W76tGaZiDaKdkSyu4XGI5p1uiPgu
rgsmsXpwKmv7fu6AvtKA2jg6MqPEZNTXVSVTYPXty492Uz9ZZRBkeV3/EUBnmaK0cNoJVVpAfFaY
f2lh89iZSPWgaz44MaQmV70Js3Ik34loavmjztLMRBMlVjBiJ3St/fJbR5p+E9rWvMVFt61gjO79
jMwC9KwfgUA0yd65HcqnsJ0CNZvE+yfQQ4VDsYcGg/ZCK7HIhdlHgYO20DrkHQXC77hBf2rU/o69
zuYpj/ckWnccGkoQByHkEVyV9KdN1IY9dls1U0Jgt9WRe+6Xq40dryE3RfMoKPeZXUCYCq8Yh8vN
SFeoH4FYpGrJoNcGEcu74HBEcub37yk0YdXV94MXB1vaxlJPMyeMJ3OeHmMygdZ5W8kXIgKbI/4z
INrptC9jEPGz74pzXp1xCgURvfRUHbgSeYXTwGRL5QnzhETGrh560cgjzO7v2DE3kWmIcwf7kGdl
eHbiJ9rlAStC4m8Tv90tn3I9MfpgNo/pEzXqFtLqOkqddc9yQjDviGkRe3fr6bu+k8CGA56MZTNH
78c5e65fCs3z9hBKMDoTu5NmPJ52Lkgc0WJo/urNa9W+0hAvLRepygYSGPCJLo/oFDOz7fzEV4FK
rEO8gYTsgFH9tYMAGLPKSXJ3hej70SKyTVhqa5QWmPWiHi+VTlRwbFnXjdonR+X8lMZ8yaUWrLzO
uSka7rSqYzV1isnALRtfW9Z8kWqrakwYzYahHZYnY9m4mDeOHA22UcDGpl6XyAv8KWpT9Rgzrwh3
V1Yf5ggS17+Z7AJHXM9zx48PCWEJyRERgBL6uh5vEHR52IUZmqpUN1btefduMxXeyIitLUjzj9lA
YWz7crwRPlqggA1u3fU0vht6GU6XP+SuFx+SBt6E69TozTUuO5ovHLtOymRal8Ylsq95IGsejVbS
jXJQ0jnRsQN7wyOjcTfz+FdOnhy1gkyNsi6DU4KnF4WW87hUZuXU6wdDiZ/Ut7rSd1dJnd8LzxKn
IQ03eu2+6BV60+Xuymo0C8mw1euXyQxAJnfoTTRvPOQQQOoRgVZiY4vofXqy4ntZnjQLWG2BsXNF
H1awJJHwQ7VIcOaqkSozvFIySlCs61yH1a2l7V3Tk+5UGVwjdQ0gyaRFvdXNo7Rmb9OEnKsytZ3C
WiD+Sv6IBDuKSOwBVZQLoryl6qCBMRKbmz92ahOUFr3I2pPJlWTNLyNfnAUdU5Fn7OhpRRgFAw/d
Su7T0XlZPggwvMOuBMi57H0EJzDoAWrg9ZeiQkE0ZXzAgdVFD0M9sYGpCqMIDHAlTbRDxJEi10QQ
1oa6vQsjHAIQ8EVXH1LdZrTEm+JWl3tRjbQ/mtni8ol1TcDFNs7pSVpeA6UZBjvXg7vBoOhT/w9L
fEvHgCpc/SlMqLS6EAtoBG1bVWGO6z7GqgJNET8oqneFuIJbPzex+5Ffl+Af9R97joRj6G2XEmF5
CJf/iiIUxKBMol9vZmBqtjKGDMvEzFLrNMe24/7wEtQjZY0YWRvMblcY9MKqRL+4ZYNKiamx97js
gmRh+vvYhUAjH2KAFxbLgKtKQ5rHnJrj+iYCRbMqMDkippuechNwbZBiqlheZtk/B7XW+Ko8L0sU
pPNbb7vmOg+Jq2xRu8sxmNiIVPWe0i8vgl4il36Qw3RTe8QkY8rmDm1Qkg1bODgkqlv3utnPB5gp
KPwmcVBjvroYmiMiYmObx/E3ccrrccyG5dk3Eo8YiASa2szavNwVnfoMhs75HlLwE8tfLUsJfeiX
2mzu0fJyREro9vbJeKmtrynCmrC8B2Cy760Zw2JiaVtWqyBFsbmsPUKVXMSMXdHIpHn6GVoKNKK2
B3OpRNiJOwt1ybJJLIt+o2dXVY8mDk4a36o+Wc3mkSAQa15hcr1KVYUEEpF8SKiEWmm124rpFkpf
hr6dReqd9yhVVVHE3Lp/feAy/nze4rRluHgBXVMIx6MB/8dTZF+zasKQQOqtaqjlRq5H7yGEZL9B
r/9CxK5y0OgBFrwg33qgJHSH4iCJoyPhCPlGt6I3RBCsVTAo59p4cUaWt1yCfUSydwjp5zWu1/yb
31vBT/9wTjR1x2Bb5hBtmYZtepzafz/9RoWPzRCR+1Z21lXF8GALxCFFALhRF36n+fMpRWW5DrEm
qQWoirq7tObpky3aMXIbZ3IHMh+EHIUGzsa91LRrA28lCRFDfuAktKIFCZANhcmg9fWmM1g8TARz
BADhi4vFA49uv/H9r579Zj9F3dtSFs/08v7NNYIB++f3CjHVE4jBDcMxLEVV/Q3Q6nNWsZuIXDp9
4jGLcip0LeRMQMoM1X01+PsxUgEA6vfljPDraGs7DSofS7ss9U6qtzTUK4aUBWCebe5R1YZNc8Sm
wxYwloflyuuiPVI9rvuW2IGwcK6cHMvaX78bBcH913djC9u1LB+/oGqQ/P5uHBxNPo5DsiaKTRvb
350FGweOC8lqkuYuwnrB9A2fODr1koT747JwVLp37Bwk9QoLEevDU671/3jKlmc70/zh4Pj1jiyO
NyD5G0/PJ8q9sN6ZEeRLqVQbA4nZAml5qSrUdjJLEpDY9/lQOx2SYW3t++jz37xd9QD93tDgRrVd
Q5gGii/XsS3Vxvnt4gH/g2Br18AhQUkwbug3Wn4LE4FtIu+uoIC32yautmBqb/IpGSmPqS8MgXBr
2Q6XAk7tIculINlq55IqCNKEod7ERDXoWE/qiT+qwmCuEXVClK1MhAsZ4I8EcCsObRYYGklKeikf
DKjQg2d8//X7FP/yPgXvUNiW6Rm+q0Mq+dP7ZPrICTh1NssW5SHNJi2ADRKBiRI+0Ko3wB7sGGWN
4jT56cOgIYvpp6KE1aQ9//VvY7qqT/SHj51fx6BJZkNX9rnV1Prx+8ceA+oIRcpI1hFfHXGp+5iI
P7hNqoYOBkkWzUyjQ4wTiqo6YixZTRPOldDZ2oFz8XWRncxA3MxhQF8D9/QBxGzLvjcizSOLNyKS
ZNXL62XZDNL4h0wogQvdx3lDl2fZQDl5es1IVrUqj/paZ9o5s1fsExyHDFhxMXUdUmm1eSzVnqZi
0N2gu8O18Y+DG7KrvW6HBuAVqEUzs6nlJy+Pv0d3xcuvQH8x0lFtvTBBB8OPY7Jre++pxTkQisEO
+m+0rtURWNXrSYLaoAy/ZTHe8+Qg76Vk8VpzS0H2sezjDLRwCxnU7k3gHcia4DiPJx+JIqfj8GV5
XpqYYqUeaWn4wgPGMZHsLedhj/gnOC09Rn1GP2x55+UDWpoMRh/fByX1yIh0Nc0UyoPQiFXbgxwY
DAvxNTIkTBZYc1Wgj6q8KyJi54DfBPAsYzkeg3BIBuyn9W6eCMi1ONjUUsIe5iC29HVwqd0ANZCr
IaevMwY8IuWADiN1zq1lv5k2SM/UpVcqk/CIAcvYVVDnd4ndt/u0JCo1NMpd2EZPobMfLK7kUgKP
pVCu9w9seZzudKZfTR5fmnAkd8rbGc6U3g/8MNIXyaecUTnARrJWnWotGQ66JNFt9LTfDI19Iv0j
2hge9USg3hMz0VNiDrQWGziMOaU+KXXg96gA1dWi4O4PKVeamCD2Jjdrx4sMqdAm7ahhhT+XIb6L
XhtgGozayuI8gJJdUoJf7Im1m+BHqhwTGxieBlH14FvYA7JWedYj0gqNvCGM2ISYpPYSZ4xD7tHk
a1lyUxfveK3Vv4onoXLyfpKGjMfWTAZAnWyc0sWoQlLwHenkj27cIwnI0xo0JVg1153uw2mCVII1
pC4SZtYBInOwbcfBj1l/Nc5rPYxJKeCaLLvUUHJiQwd4XN5sK3uc/mOycxGVn2yv987W11Kgoc3H
Ekl6mer0LOX21KQbydpq0mNMiuj+V99anT8zfa6PLDQWkisNYQtFJkr8LJ/3eOqZ4HvucdlAHPyS
FWU5xg7qF1sdG1lV+rUmUVKRDserlZ6xL+CjLX2VFAxyS/rFsSvrBz9icIMltV+HTdJtZ1VLtZZG
dLrSsqmGOrgB/YjvZ6Xi104DXNKEKeOuF+nPvJ41eF6DOAezsRu8dLqqoK8tzQItZ2t2rfDaafJ1
ObnTbjk9ikbJlscaQizPhE6FhzMuoevJRQzLiYGmT7Rex8k2vqKFRWTRUHecUJic5epMtDzDRYBT
Sendl+Piry5uyHYUJe0L8UYR1nOOrtZkor/QKznvlhNKQsFEiVvtKuE/cXY9ZqqNUCb+XVVi0HSL
IN3Jyn9btoEuY4XIIdk1LVAxu0IfKduELD8n3mt5Iw9AOPh0fY0fZ1+Msk23KDV/dSytZqg3DYlp
dLn9U6E2So2zyVrTIh5+9uwUpjRtXXCZle/7J0/VKjFmKozTDok27q2ftBfLJg5RtRl1df92bPGh
1+jUsKS8QhFb3vqgVom4DooD8++90MPyWIKpWO6uwcRRJLuL/OiDC6aUj1iVX94Qv4xpizOXfsFS
GS5PTEjaN+gn5BUOjK/doIkD4m5xXg6CVhW/mlYy743a/ujIANn/9Z4n1NTpz3seRSISCYdQVZ9W
1x/3PNxcfmYUkbuZXF2cC2svcvy3WLOVukHltqsTmKW2HCMLzuDqQnwKy3UqIs7hCP/o1IJtOwdb
ljKY5EoZwH7OzUyEHt/AIo3y9poo0efewHXpypuag/dZrdyNZqUkkQPXUf09L4VePHusj76gslPO
bad8Wh40csjSFEqhOoDSO0N+wGG8U7tQ5/a0szF4BonXbJer4mrSW+VjtRI16STLx41OQj1OaGPH
MUBWxr5WmBxZAYKWIH+2InWPBnaLtWW86ClU3KUNRZ4gW+cMrFmU16MYHvJcPvmkNy4HMrOgL1Sz
1v7qEi9nsJF2z8YGLz5gwl5plolzIYoJqYwO7kIhgOLRZtre4ERBqp5SuuGX5HFUn4Y1aK9h7GFu
U0OUf37pStBz3S0dbV+F/MRk5/3qCXehiXRVOy6XI64t2lANBpJkr6timOPtsClts73/N/fMvxTj
wvBctT44NoUQTOs/3jLCn2C0ZCG+U51J1XLCNbL4wYU6p4rG5d7JvP5Hr0+fWvf/2TuPHdmRbMv+
S8+tQC0GPXFB1yFvqDshrgpqrfn1b5lFAa8zC/0SPe9BJTIrlDudNLNzzt5rWz7nzfQy8X6ojFgh
k5BmSzvmp394Wf95ejM1zaSPrFm65+rW36aAZerN0+yOEiywYsKNxX4crW8WcirCheWdIj91jqPb
fHKGAHkaGBXDGIJ/eBmOnKH+9RRpIsLTdOJeOdIyMfvr5fGRzrb5SgO41VP/UGQ3I+3FTpvi9ypp
cdeyEatTB/5IjuIdciSk3HI+wz5HcTlG6FInUhBk4Kc6FanvXmf4Wob3KjzwUlb8W+BRCxY7+15o
mC1y7g/9JczcfTdtMfcS5UyDRkAulvRcZmb1kzMYLxSutJRukUNToQfWhL14xhKn3WGXXWmxRZex
0GskSsck7Zc71IsPSdKWl57RZrJgYZF26llMUPjtxD7r4fIywCwE++G7u9QV/ASdDfXEqs5v2lAE
T9zMDcrdfWIyUfWnn+TQOIFuL69zYb540Qc2LFBbsrk9VsTaVmX6NIsyOk4tcYjyhdHafO0HhKFk
HnzMdF6+6lS3BCfNxjTJmbKONKScLaYUamaGsJHKngDmPFkgitOVowT6lmZcFbWiDctMFBg8CJ5U
l3Ex2zcIIHtnNhpmY+0PJ45rQhp3ycxj4mwkybGc8VDRBmq0hpq22XNW+1ofiS+xD0CtZ/r4am2o
k+ibHXcfeWk9qir56xGtx59Lpf+QzRla1X8EsFD5ttUJUI19/fjsR3jr8pleoQhdG1H7V9tcPVVR
fIzqa6XxTKnHTha4XdNyxpMdIlWyaXLNm6pLHS4AYjmoQP6ieyb/WupcU4uIgrQ9opqrSIy6Uw+k
moCql9050z5tbVxkFcObrrHu1Osb3OinDTRWdSnlmLbz/PIfmjP/2VTSTd33XVQTtmY7PD9/fWw8
vDPrWFQGYW9MNWClv6/Zd120b6m8beAjsdTIj1ZtFWqFrH1mAupmU68S09EfY7avVd95r+RO/vW8
MsI1kR77t//5cf8PRYWpmy56DsOwDaLyHONvPaUQDIQmphHlW+VSbciFxuhs6nOnvvhtdJzdgQJS
Tbfs4WmRRnr1URqyVjJ668kY6nUfu+E39cTU63jx7bANvlqqtIdJ0mVuLlcJOTLv/em+JvQwxEyi
BrXMZ/+p26L/5wJPrg+tB8NkmmFZ9t+6Lb0vSiyjhfs1ws5yjugIiR9EUq6BPQEnzyxgnaot35X2
YZo57PW69ZCFLWMbOS8Si/GC36LZ/c9X25RX869rq+VovqFze3gWXby/6VfcvCpJbkVTHIXVi8Vc
bV149n1PTchxta/rfNcz+U9HGj2q3kwx7qyZ1EvwySglclkVBEea+qlgnnzIP2X9pDYI1X5VU8za
7R6nODX3i+zGq6OgGgHotsZRkOD0DhHKPyQd0Wr4j3YILR+aIXThZaPL+Xv/Icoj9Id0+tEX5M4t
TFtGfBVAgRUjA1zzT2OisHMZSWn+zoit9NDjnXM6yDRZdoYgUjxP84vjVi+QSPxLNcz9E4pTXLXV
cBpszQJlzD8AzkDxAAgfzl2Ajvx7UenhvY4rkiCaa2MFmlZfYVvZZ4104AEbt0OMReP4v1DQBwNs
tieyjftOnw++ky1767Ywkwq4VOm2XHjK9MI5QsOvgrAw8SNNDq8ZsRq6EpmCItqtJSIce7QIVn0c
IMZk1NITgx3mIt8q+8Y8nukp7oIjCfPAC3T9m5bdyJnhuot2PfbudO9bskOu9f4V/d8+jMPwSqZR
uvVFSpOL7ArdHh8tp4wOYQNKWONJrFzyMMNx1xrovYXXpKdFZLdkBN9CyuXMq7KXLRW5tmuGgDnd
zsrI/YE1Sp1A2X3INHFuRX5sEVSO02vhLQcSKOiWPCVWe05SEqPckH1ovScE4dbTSNORWjqbjGok
icrfZjQHnjV8riy+1jzsCp9WcxzXZNxGsGK1T0+Ib2nk3cfD3p24Nc3RCthQotQSO9NlcAmeNu25
A8GCoTvadHn/WApXoGKYYXGhiOZgHIfiWi7oPpP8mDT+Afk9GbMVyTiY5o5LvpwL8asn+qpAv9x1
+XevgdVUs+cknv3O8D2I3fIN4YRPXtOLibUGhwUwyqR47goS5NFN5trbDDcHGAk488jY15gr4sq9
tRfjE93lnTaj0Onqh3gmQcnTeRCPvNQNJlmSkBqO9aXzu0nHm4m3Zli3gQ4oqM6szW1Jbz4qU7qT
22Qw74hx2pkR8Zkz4DbExNErKA4yuYFbc95fPWI89fHTnWrmzSjsrS2GPuIHIZX4BsRuosjjJDmt
iMmBfHA1x5/8xbYiqWMsXwChFBdRYaaAd8Wh3Wvveib63mJKt94mHsaACR/IGXHkEsPtQVcVkv1U
8it1Z7lbe+Zpel7s/RkuS+P6t6gprnoyXBhcMUd3Lh35TBm/vGqsn3aT7wh9/ZEP8T6sfoPF2eZW
dloq8qky/2GFODZHBiNWe3qerZamWW0hnhhPtYEZ1wlvblsEfTzfO0Z/JIjyNWTOo0lPVZR/LNnw
ZPNuc0LLquwhR9pdNvbrYsfvokP2mnrHavKIVjSMQ1SNl3ImNYrssHBTdPU2C619qpdB1sG8cyjg
jf4Oa+lh9tZzXEyB7mhkFA/GQasW/H/lkSTg9xx3LyO5CXPkAoaFbq2dcbZsRpJzQ1z4LUEMRvO0
VAEioKudz+ST+ljstVPhPQix3ONF2dbdOyqxrWVXT1llbrFZfmiWuJLtdCHjbROie3N9Crn4zhDd
Q73W96EoP2wTg39L7OHMxIxIqvPs4Pkuy3sjZ/5adbceq2AUPSZheFdGzJk9/dA0QZVo19gz74nL
fYSr8TY74YNfDvtEI2DbJ/uZotzyLiwkOzZ5DsZhkMlwG6btsc9mIlprH/UPC16/7NFvk+8ZKTJ+
Yhf43vonVPuX2ccmRhPNcHZG9VzpQW6me318M+M/evxyKeH7JiDiDR3RRU7cyHPiOY/QWYgl/cFL
n8PoWAPWj18G6yUk1SZ3PysIiNihgxz7LL6YGoKG9GUadF7rK819IL7Dxrv1Sbf1jWfNhJQCfP/J
aH9p9YNGqJIw7iLBIw+Rh4kNAy20UhLBsuSPGa7qtJLrJ9Bqer04aAaOKuFQ7f013Rl9+zzQfyuH
7L6Z3U2k+QghD+S0X0L/YrRnnBZYnjGuoI5b6oTGADgU0Hd6X9/PhHvwQNcCrywgAwuxZDb+xHn9
5K79pQMevYsBZgzhxeMT8lwAFj25CjUyP+txNX/NYjjOY/tkO/OxQ7iPRB84JoBnKz9L+/aENk/o
49UT1aGMPht/oRN9XRt/p2NNL9oeWFAbeO6HhWXXi5D4GMPetw0UZNl+8O46QI6jTW4vZfJquAcZ
3bO4xb7tSno+D3F4owd1bHQwIEZ2TZeDpnPS92oyQYqTqWtBZyNKX3+OtXGdy/Zk0vA0cXC1hAyD
ZDvj425sWHqxkGzLHLgBvQN62+zi1iEN5yqglDu1VX5omFMLfd2BnsWu30tolgumiZ6bLU6k6DwZ
9lvK8EUwGp3GE4m50KA/q4ZsBVaSkC3UJBGEeHKJwDvruC2lGD8Ej0dHfNP3TCVt59dgOqfOqy4U
zxutfdXhiDF42eTZvT7REUdr6RAasbxBnR5FtjdJ6k4S7eTOnzbNr9hY9/ZKh0X33hKcz7Yd7luS
cwZeoh5hSuwLDXEHjZUKXztDd7hR9I+BYYfrftHJzNGW51ZDXekLBopEcNjjep7EvEdDyDNGyxCD
kdYeRZPG6B/rZaNp91U2BGbWHPQ22Wq4KWH7HGDjDfr40a+hgT+sybclHrVQy+810/jl0K7XzPrY
Lhabc75bfbYXk8BfSA4Vz5HppufBeqjj7NfcZfglKmDReum+ZsRC452GZgIr06p+42wZN1FZ7iyD
9zO4b5NfvbjZcNZnZP1G9rwmtKN75Li6nj4Yr6Bvd46MlprJjDDvsCRbO2hQz5YePbTalNGrtH5X
Eu4cA2or4X9u1i67jppLVkT6NEy3QcdDaL6Mzm+gcxcDdlfOGdUganIUsinMuQZHtV6fu/JtgOY3
jfRtS/IqiqCj0bZk1Q+TpNhwcT5aD9RagUEg9MTRICYImhKciIvHQBMD1JFxNalWFhPenPSjFVCt
j0MlCL0P17X3GeuZrw1bgj/EcEvM7OBw6bOweYigDQhGIM1avWRefwWejndysn828J2acDg7a0XQ
VTeex2hhwBJ7FyPnpMOpaaVJa++XNtKfGMBvdTCKHysKeiShHNtGQoYeU+uoswdNfgbNRE+WbWto
rC2p/pPESuaeEfhsqySFIolNRIM72D/aD5SBCLSG8Dz7eXiOXP4tBQwERKRsr1PvjawdU3mpHarq
OC6WU1bqCaKfqDkaIhTPrQcnSKzDfK6bNvrmOMVwMHMPXLf8qpOL6d7rl/NYLABrRG/QkM5L9iK+
GNp+uFvLGRGt/M+4qrRLbS54YdQ3p8sfzDpQUpH8BA00iG/A9dmAvTk/+00E0Z6ycs/JmCxkMtUJ
0Ly0S1S+LqWfn3l4aSlORfGqTUN/9FpIclOY18AwegHd3HaCtu5tsJV8S6t3wz7uu/KgfgFMPTCX
4eoep3ktXt2UBa0Tmn5WXzXlyLeaKK/VV324EYsottStJD2ilwvf/IokiKlhHmzJcBsHf+lmISTK
5EQBjSVcfnYQusHMb6TUvq4SaEzPBCk8pQk0Wl0Xu3JBuje4y5G50RTRzlmIirbGZK9P+a/0quvN
Y5wiGU+d+uAQFM+WNQZTZ5/hwZMF3u6s0Xz23NXcBLPFKJip1nuK6ozJVvI2db9pHYPfLJ9jT5IU
BlZSeJYoaT+XdHJ3CB6g3In1AO33j8dOK/+ntw3QAWYTkzcGjUbUNpxQkir2CbnUIEB6NFotLzY/
xhOBPTkoerssIuInsSwv+n3nLLt8moOkglA8xdGLDyV2MLo9efbHxA2fms6oNku6kpR0Hw7zdBBI
JUqBJTKNokO/DufFKL7HWhAOqxNIdVoMhijX4P9B5gnBvboom6ErodKM1xjVK2FpHkjktLy5G2S4
8Xk0iKp0nejDjV1Uxy2af6tLduUEp6Lx1rslSz9Yc87+VD6aBRwEev6xFO4i32KNKhkqEBDRo4NK
LFbbqoofAFYY2gQ+ZezogtfOjSkmkj1G3cPk0SUVQ0pC6BugWHZ+ZlIo6eZfg8bQ1sz86+zdG06F
p795qPye26IixVwzdxbQ1a41UMvWbnvI1zkgBAHUZBACEt70VVUGJE78KTke+Djm9frUxflTWng3
zSpAq9uvGW6LhhSaqJqCyXCurQ1udyLFhhg5V+ufreYhdn/X/NKotv4wXcamHm7Afx8peF9wbhH8
Y4dBkYnDHNGQmEgHcUVC2pm57Xv6WqTDQTCv1lebSINWa/5gJOdiu2lIktmjPwGXihf2W9PigY5s
6dGKGVmxoVlDdjclqA/sEOhoZdbvRKYRu+SYD2LZoXPdh16+p72MUR5S2iYcfQA+LYUJmJYlupJ9
CMC3wTZrQ9mru7OVDtG2TPGX169mLqxzNG5Ko6zukgGXYBLvi8zwb8JhjWjQEd5QizwMzaPprOnJ
Jhh50+P+uFJkqLmeYzgrfYB819SGc9GJW9+uhfAOPRGtB70Eq1sX8ck10O8YZb4cma4YVJI7tKtP
VS+q5eT3bs9SNB08I27OGQBDpV9d5ZhCOOtbmBTFJffwgoYRSIK29KZbNIXnxUypP0ZJls4M7Q5J
rAMvvAs/GnSGpwLsw0XLTWJMmiw5QFgpN4VpN7dpAJvaermEpxrc8IWoxdlEe7WLqV1xbobPK2L2
A/So5tgULaC0Jrw0o3vRmaBQszH+pt1kHvpGMy8GbFbIrU0a0Fwbj7EO74PpTXXE80yASeW+FXaV
PviYB6dI6x880/+TxfplMK0ZTTfnczLuzKso2BYx1T1OOuegYTTHoxIuj/loHtoyuqhrOhhBirGv
LojaGizLoKe/LsijyUrW6DJv6n419qxjj5W3n2uoKV+iddXH9LrhKEZv3VI2VHgWxI+y8x7LJfyt
43eQpOSFgDztzxqVz5xN7J26lDXi7P1Cp6ViCiDHw+ZSGaxp04uyo6hGqBIwuP5OSwQ6jp7DJWCQ
g/puL3Pu8pyYk1Dy1EBsfo2wp4qHoXFmc+9YNsd8Ky92aeZ/TNDXAVZ2p1Fq2MbB7va/CuVoyEx9
t1bF+DVZ0xL6CFG8oJUf15Dw1YLHMBsvo0zsJLz0pFXYILTGJ4qJv+ShzleeDsz+6HZNeNqoHH05
nrNighSS5rWAvxb5ots3op0CGJkvStSkGtRF3LHSGqTwKZmuT4dpw2nn4MuUUTs2wIEz5FHv1+0J
zy2z8jLr1pe4Wc3nHTH/cVMgQHVHaGDCr1N/XIk0lFzhvxuF6p1Xhbv1YgQParalfrOxaoJJ5LhX
rys1SvFNi2as5jY3HsOO3PMZu1BeqY8EpRqExgbjDeOiQ2K0j+xPzMS+BBfqW2Idc8fqSSqElHkL
Kc/CWNKwwElzKlYF6CzshvrO8pkZ5WlNsJGTv/UhvAaQ/o+j7PGrSX9lascpjtsgmQhwiUj2mX8R
2QbKkZnDlzsEHJhcwjLdPqnOppyp1jriL2KR8aZm1h4h/qOwAC6paw714MMoOpJAEGC4ONUYkBJw
RdBV65c8hHN2hoDX7pjb15vU1R7CwlNSWNEuJLAjCWWZEml2yuSh1uWAMnXvSpHQYZlfu/WS+g1c
HfnWMzmgSbBZQVXq3pTNZV2fHCddb3JEq96i6tUaLT55w9EOan1Sk4Bobp7pRDhKA0OKw2+om/VG
XbHIBFkykcKuBLxqRq+67RHeB3MktkcpdJXnSU1rFr/dLW1HEeNrsKVRmCsJiUC8jy2B9qCLGAYD
O2UaZM6dN9mvQtCiV0pidbmVpyCUzO1iPTnCAuzmaQ4aSmi/cv4vBtbAGbHpzrFjZlK5sWy6UVD7
DcV1HojY0OV4WQ071Azsy5cjVsBeCanHuvg2+t2XG6JsU6gRgrZ3yfEOqWNaY+wXjc9zSwar3KJ2
tcYsP4qY7IfIn0aWEQoxkv9izMWuFK9MoPnRJXGnVF45BaR7bpW8RNk+Q6mZKcv4NGrsn9AHOEHI
39rb5oudtKyAsrtOJ3rcSm2MEhlSE2/B8S33tPNbpUxXE+2ZYomg+U+URAxJhtra6LSnt+rTj+s9
sesZ0vZRp4UDCFRN9hxYqTGs8vGtS4jOVrNENf6CRcdCUBwmgVOlOLRelB2TtjC4YXiCWmqMg/oc
4LZ42zb5phYHx5fHuoE+NWlFgQ/Xfonb351kawPqg2zR3St/D1hprBUM2Oq5uKxr1Qd5QyzvtOCX
w9FDRIp/VB9PTo8O0w+63q9N2DQgZXiT//X42zVn9tntAhM0xhbQJU92BIlRj6aN3dWPbc1aZHSR
8bS2YLdylukvpY2aaWUznsr4qIZB/gy0aC3srZTvVD4SnsH+5pEWRfI4R2GpT8tgmWyIp8HssyC+
lsaVcKqgbUrFKoMSpu4oO6X2plzQz2sFpFyLBUWO7b8WTenkE+zEXl8BAssHzsZ6QiBLxdiwZ7FV
i7zVQhzLO5f4Fymdbxv2/TW+V789TLCQ2mM2bpg3MmAmSwN42vg7qqyPKSJyLs/8mxqmpCnsbmsC
x9BVP3VzvauL+kMmgRPC/F7FqMMT4hJbW0+J+jOfTVgsR81qZNolSSxaXZ+IM8EJiD6lagoYYiRs
qedbPWAaJ6iTwZFT3UNEPYwbeZwZSR4PWs5+Q2Tc3NJk2mAQARU5GS3nguFATfLj11bdYxba4mDY
qFVSSfrVMqFu89TgzBVim9U8/U4pz2L0FrvBBZfR5+669zK32SbNLSyQCPVmzCGOLdt15nuLgAJl
khxzB6sT0uaN6dpe4DU1sdnSZpyVxKN2roOtjVsY/e16bMC6Qu6MAwYG2W4ZG3J38dpIHcKBKeJH
LQ/ywF9PuTRRzaP+ObkvzdjSYmjtX5boXe6E4XvrJUHpOEZg8URvLFSedJUZKxLR2AJlIqvd8o1q
Z8cOKkAzCjDb0nYkSHFDLoJ98HQw9uqNqMdfPYSawDRICpCSV4nlwDD7CAe++jK4FCMxenVka0wv
yGqR4sY04RZvLW7LWVr8QvNHMRA/0mfJl9HB1JMM3ntAphOu0tGn7c7jxvX8qQZ0agislgu15KnP
xcDlsTfb5qw+/yKLfgvdgIQmD79Ke2U66GyNj9KZQETJU2PfI3QzcIOhzHLv1BtRY1m5GUI1O9VI
TVBgJH8ch2RwAnsBsYYvg1RRNrS+5yGqbl0HGFGunSmJxEBpaeFhcFLLv9qQtMw51pF/Vg9JbNjo
JPBRcbVxqnvEsPklM5tKDrHVjD5z8OeJRyYqT7Af3gahhYGFpFMdEbLMZveKxUEkjJql7vJrkTKR
jUxwkjej4GF3K2hfU8GhJkIfvVFXSd2cSsWUy3AWja7MeWiP6kipVLtTGb0n9vCpthm16qS9/6ih
3PjafRBo9UywshXtUY7UUsroPP1Xmka0ucCJgVkKiHw+KGdPYibvJauo2tXUJ6ikDE4e/ywjWo5q
79Vmm0XeIYFrfPrvzbgPvd3SJeMhbem2ui0pFNK8Y0opmZN9x6MIPASj/Tr4tOKlV1taVe3Eui6U
TFT5yBtJ0E0Dq7Juco10uwiDPSAfQQQFOC72BIGuAY5Tes5oP4RO/jFiujsUPMeNvpB2KfWyEIGW
IJvDk3rQR3porJuIfHHtlcQvgFsTJVRdJfZQ6sZ2pm6foyH8t1G5ImZ7WoYXJTRRGkSCJZlMtfa9
HtvhOZO2+ikZ/AMUHrA+C9TrenKPAAp2nikuU2o8gVL8ppY2W+pRlbtQ7S653dPohbCFGUFJ36Du
k0k19b/dlEwLzS1Q2mG1iQt9M8X5duaqB2p3XtuBTrE2EzaWbXuXtcYiGxCTKPs+svaO8784qScM
LWe9N34NNfKlKExeTZGe9DGlu5ZLgKtJ9Ku6M5RGztVZhmLTZ52SF9jJmVhq7vSQAkdULmepu1lH
TjtJlz7B3Huxqt28ZrRopPTFJOGCI0EIlpCIvGQJ74FSfqm21XHBQwGxIkyfO3+fjPkL7zQ8Q5wn
z3b+1oFL5DjAy3TC7m2h6jYGaTNCA10YAv1qdLAM6Ihji8xZVL/M3uwf3SmUDjVWSbIJmkPpRXeA
E/YE0uYoypOem+C3klool4S6IO4YXmnW0GfK3tdpmI7gknEHyVIDNe81schR0qV8V3n21I2mMA9K
gUKejb4t3GglGicPPyLCQJZ2PQDaYLbVDn+UznOIpX82RNluamV8aEztwXHpnqY2vEGjda5L5t6a
kHu10oxDV1fXbNGSfUoSXycVUvItm32NU2fsv0yBIOXXIGrcbzbIjIMb9hIph/XdH17HzjmqPU0+
JEq2qE5JZfTNWivWML0VwA2+qztDHQ3URVAHbRLD0IfLJ22p7CcvdBylCVJbAl09OtP/VibBtP10
6updfSUE+lwQRsxgo9GP7FDhXi1qrex0AgVmJ9AoW9qZTA/n3Lj9MzipQ6oDd5QKprbU0Je0w6eo
OIYutpSAhsNhmvIapgOAZQYBPMKIhqW27msFkw5tb7ACMtjWi9CMazOQmKDUmmPLWNyQF6vgYn0d
7KfZo3MAhT9JlwdVB/gZNJ+pIW1bPYFqDU/dItk3/dexr0uGmwD0jX0BSyZckysF3tVJizsgi7yt
CU2fZaSvoc1IynGkv37QQCbrnFcm3XlEQvUOnftKH+BLs8a48b0JbZBXNiUkmGW1OvRD+1N9ckYx
PeWzTkRC4/KcchZTklBpv/JXQGZVb/5R5yq17KhzRNoTvuGU/V3VMXhYGJBLFZXS5hKXCU5jwi8v
DaXKXGLjBkZrRMigfJCVCrsfpQFXay6qrlU3vNrAiMB68KJ6H9raa+JPRBm8qh+aVkqbOSKydc6t
rwUBpvAQ9uX+pZkFSafy/slqyl06sIfMLA7haCI3S5HTJJ32NoXep9o1sKQJ8pCZYwBD2qvKXQnV
CWd5CP3y+1piBEj63n9gDBIhI1RCbo1sj7Beb4nTP3HLQzoUn630gmsUj+pzXDIH/wSexHG5cFIR
W1Xkh6PLiRpxmbp2CdkTFchFKUceBmKKtZIWll7u1Y2h1Lp6G56NDFFBvLyv0cJagsf0OJjxYynr
IiMHnZbm2UW91Ul438w8fXViONQaAZZ79beqNNfOg+1o21Z6RkmakZ8Nz+jYa5+t8Cmd6VmrpV/9
3w0JZm2VuhunOtpyGRRCpDsxWu8ivYhJa85qxbTnHPMzEeSrRuK3RcNxqJBLKB+zxcIplwr1Ycl/
SWUtMMvCviZGa2Lm1VrRczETia7+pmbgnmDW8WXbVbvdsOQVfYjsk4bkDTVPedIc/awunDpKLgME
i1BmWeYGkWdMq9S7jQT5KyUmB6T9rL3hbJZAJ5nYFZZ+zYwUB4rN9Y/Ysm00Ex7rZVgBhRTj80j5
RBe3TPe9TV6zNdbforFuLqGnP0FlJ8lOHT2oKKlbBoIuEzWI4aip1nF106vXl9p1xDGRAsXLLHpR
cfce1vuCENAHuyReO+2tP8Q4fjR5qD8l0wFI7/hVRdlO9Tiv6Tn3iCsoJBloQqVEmYfxMWvJAnK1
nEQmDg4OwinG8qG5bciN3Ltr0QfxCmC5/1h7MjJCZ62ZchM1QJCBmCMGG179pDgElArTxc5prqoP
C+4sIi0CWdQSq1SnQ0pNOpLImlnuTe23OBcp+5UpAzv4ZOUyV+pbYyUvcWd8xpp9Ucu4qpndJUE0
nyAtUMtH5RrF3o3XS55SmWQe7wJLLomumXhobfo8IqsfbYsPhNRY5gE1+6Rjcc6l5JsbZuzsvBZ5
F+64qVL2GHPfl1hd3Zq8RN2Gx58c4pHfHA20fArmmuo85nrj2fNp7dtoOGbO5UdhFhg0xu4p7d1n
2lRcGmqgPBzC+15KvpqsPvom8DbBgKpoyu6U0hpb2Yu7koBwM0eeZGTYIUnVdHZD5m9Dk9B2W4+H
gw7hKnCBPO0cKEw2ugIWtiEP2oJFeGJkanpjjVeEJp/hOsXecLuHvG7CgMHxDziubtAZdPpL9wg+
jw1mImQrJAgMM/aHa7dHuzQKQP+Y8hrQQJnISmJrLhjSLpRcLHceIRRMSu+JwXuZRJwd4ixlPFts
NcnUi6M+OqQmj5dwCEPSrWHYNSQOp9CbU89tAQyTvdgMpB0gFXPK7Gy09IDzYWRmjQlqEESoCQfJ
telFF29JIX2A7HjyIge27dr+maYlRAAAv2TqkksceZtsIb84G8Tedr39mswMscxKnGDWRtuwxMnW
g/Yw4JoQbEk1k9XXsZIMq6x+6Aq/3g5GDVKP6IpJ628hzPHKJqrYq+1HPCYkRUtqyFwSfN9TYOz0
hWUynsn9IoVRPzVtA8ZvFWen4q4eY/OZ5yHqPvuk/BW3PCWjPlsXc7Ie+rl5X0PygsYJhIP6R00H
pupqVmFDVEEZTw90mGhYD+bnuqAxzOp1Z4q5OYWuFhREza+oI7FfuAPDaD7arsBKy5Up8RBPUDsi
YzjNCFqLuE7Zb+0Hx/KeO7t28Q4v0WZlPt6P01sDvbK0aQ4ZLir+zhDvtRtB6yLfa9/iS4xdb/ju
+c0PP5J4YrdE3kQoTbSikDaGDCxFStxI5xMqtzCWYupGy8FEdwJt+cVfQFx5KENoMRsPWZmuIAZj
BL4hQOUG7o0rnK03E8OVynqO8dMPYKaPjMRRAy74YcqueMa69hvXKfFMwA/arL20XpwQPQDTsK+m
HGp+/trMw0i9kEIL7S9xMdIvHHzGzbZMkj6kN9Ke2TGoswkmtLJj3MqfaxJTzkgOaTr2AT9MjA1k
4V3i482bp/yDYsM+rEP7KuizrhOQlrZ6txjpBOj0AmR3NLr8ZzP67SKmuNYpPHA8Ghd36vzXwfjh
N+Zve/ZB+UYJaMfZuCUY7Iw1jO9eURqvlxBzZId1CBwXrS3TrXa9R+2NPh6RAYWLRE+iNjrFM/Xb
6hr+oXTj54EpAEAdfAcuaZ+Nbmg71GU+8JTlddBbd9+jdyyBM52sOgUVg8N5aok8Xxp9vOmgIWBa
7rNU33hpjBDft8qrW5NaSw/nUo64gfuOEQnAvmXbhekvPxfJySp67+ya0/2wTm6QcIpCEELJMVU/
itog8aShjadlDJbj6jNz5xxLw3CiN5Ze5mbkbSRLhnoTg6WQaxvVJvwOj0wNA62WrAqqglAYnl/M
j5l2rUxPouLtPV0MY0/ywGs4N/ahc0ArYSrfQ3MKrx49Iotco9Pk1i+04g6mhfTWsTGpQbV2MBjH
0WHwpu6W0qMXnbmcHbfo0YQxudfodpxbr8RCw13I4obGIrt0iZZvMHUZQeGPqHhsLkTtA5TuRIE3
VFZGbmN9GQP+P4TynyCUqPKBdf5fIJTb+E8z/A1CyQ98QSh171+eo2m4KXzD8jTLwaE1/en6//2/
dONflFD4LHBtmToam/8DQqn/S7MBV7pAIxzPtyS58t8QSsv7l20Zvu7rNj9m25b7/wKhhBbyd4sU
An5PmT3w/ZugOP5mMIASz0tLYaY38VhtXFRrel+Wl6ljVt7XiI87IuqcArmF0NLHqnsrJKxfS8Z1
X5tDssViRd+kyphjetYp4ghJXlj4auhFdqIm2EPYfu4FPpY1Jm176Z9SDQO/rZXv2RPyq1/2UOmo
uWi2FdlFg57k9pFLocekLvOMS9SXjJs5S42VZ8P/pzuO5etb2wJn17Nwy8nPJMGOU6r2g0xWQkJI
ME6gYyUxxMZBh+cCYm2kyUnu7WAm92Mb20/yEBUZNEJixOc7ERIhu8zAv9Zw69X1eO+u1QRaLTmX
qPSZDQHaZYC3hUB5yTPa0C5Yx4PTDdAcwp6wl7q7c+t+xuF0KSzi7e2hZ5RNeG6fs9EvPgolLWRc
WPsxUj+EzJt+Nt+jzNtFtnt2PPvTgBh/Hur8LdSr3w7J5+jS4s+uK96pjo3DtKzO1iCnPSv9XWQU
9y4mGuI0/JvM60pHb9yHfWvsUAPlmgsO1PZRRZrEXS/gRRp9/Znm4s1knM5gqcNeNp87bQHXjUcR
jtt7m9vH0Aqy8k+cTugidXrNJDTuYsJocKXhXqTGRL5ckl1I9tSUykxUlIbl8NJl0bGp5u+WfVp8
5wdPgs15AkNc2+aXYvY5LKXAhZZ22vckQdG3JQAJjZtnsSdUGY3ZPjIfw6kPprb4npHXtqke80x/
/i+Szqw5UuUMor+ICPaC14be1ZJG64xeCI00YodirYJf78P1gx32tUejlqCW/DJP5jkNi1Vpa8p+
m78Ms7aaQuupUJu4hDii0V4BXbORwjUdaKbVceOz5PolETkXV3vUtMNDXTBaGue8jkXOh9bhL4+y
v91ckclfneJEOSZCw2s/4CbGaRSFVolDti0uo4UljZ/wfK25I8P7SmNFH+dRdXBZvA6bbs61u2p5
Kl3jX+sDgIe3Pqr31GaWwHAYX+T64efrxeQ6SY/xfJNj+pfR3d1qBM15UssZi/MS4VSmoVmnf2Q1
wZR0V8xAkp92Oet7N++4LOvND3SPkj8ehaewKki2RGdmdjP8rE56n3juSQWH0kwTgokU8NGHu2jc
oLy7vyWt78DEdcKW3US1QyeUaWDX7ulhCcnX7eqV/nWjSi+tTzM6mOSlsRAdkm1oaNAzOHT5qeNf
EBAk9ufpzIAxvJs6SpMnsCC+iblnsTZ4gf3GrOtuTr27CdhErQNxqOjUIHdq7iHZA/hZfX0AXMuN
fOmouinFuyEm7JWj/7DKnjyMvHWBpCkCOpQoMSkQaqLYvWLUCS8dMFiHMOSQ6sW7TQucl3HtznBX
aozve4OwPCLpYf2uvAy1eqAnJedxoqH2lqYFObuASrlh8Q8yX61b4o6/loTQIpauXlgHDsaoJzK8
gyTa7HNOGpFx5+uaKKW+S01p3YpiugzAZMlQlBffocfBMOskttp6x6b9nCjXOeX5y8iaB0PNZypm
lX/UmuzddGLUr70xWqbgeQ7D6WiKzTy6nUoNp5FHZTfyUvTTJVfDfPI8CHjzGuL9bnBVJ8WVEbQb
rYLTXe9Rer1wLbN73MyJWB7qmtKCDnR3aNaH2UVghf6Bx0qdEg04xnU+mxwA1NSm+0KvFNI25PyT
4OxokizCcDjaEeMl1AFbAygarj2MacRhp7c1RM2qvJdG9AjWdfA1m0ivRjg+J+bKwXY+jUSJ0+2X
IgI6xQMXY6GzvOpEPSF8bDjOlgY4A9TtMo364t73JK0T13qUXnjvOPrLyYthN9vK3GdWsZk3vJ2c
X/pFDA/WnM7cAMeDOXrl1Zvte5317dF1pm9qqdAjcXThQsKbCgqeoT6Ihc0z5zPZZZ2aZ/Xqe0G8
1d0xygas2TnEVFgGi8gVNQVaL0hxmPUtHCSsOrERiOmhaP37ZKUVa7KmU5/Nv+wMV1QDR8Hu3buy
mIK98CDvL8ZvbAcuaj8r74xle4e2/D0BNTyvK7XuqTUfwgJaA2l3nLg2ux6DG9uV47lriSNBESH4
psQCIZZjqqxSiHHKN07hGvwrJnyQnPTX2K597qB/eC6aXcOR8IGGjlOaOcHJGORDrxPqBhwumbMV
RgPW/cJH7qRrpojFg/awciUDJ2jZJ685a+JUBsmxUEV3HlnR9GRdtOFV+yxPTkKpj3ywD57BlIuW
AF4KMwODmEs85wW+VM09eGzJyjT5BurqW7wdOVkCkWii++uPOahPzDIVd3cLEm361Cv3wQhq9+CF
wXmry97LTnzWnNUh0fBbhEt2tZzpDgx+eZrCa5in69GYr9Qe3HeiKo45ga7Qyc61Sx+A8cPt5LFy
gYZotLH90FrPvj+eG5iouwLLKh17HY6p4K012nLXVhZ9aFlysvzsSYB9P0w1zzo8h4bhX+y2dhUr
182JyhTlXU7DHfV66llI76XtMx9nb7+xpRL31GvW8YEwU1kv/cmlkNYZrfXwn0OoT0YifHaLn09h
vuF6ei3XUT0kHq9CAUyjCErvM6dwxC8IHC2+wdS2OFZjM33aowH0vyQgXgYvjJ70nisQUoqPt9SV
DXXtTrccgtlrYQM15r7GYVrr2j4ph+9BA+qFP0PrWth9cB3qqe4jmdZwLGGTVhUz0/zcqma4m8AU
WG0xRpNLhFqtJHaaNrlPTHaf2TSoIcDs0uE6HbSyzmvWfIKXbM9GRTSFufBtzgc6EeXUHJxcnwQe
g7vFAi/QFDmrq8KNncn+NoGhPcgEG6s3B5/SIfBmlbBbaaiZYlU5Hq8/wLCFssiVV8BMw/Ccu8tl
pdTgPGDfRQ5jy6Zi0W7pUDEZW0Yy63NOcRhSKMX2Y69sBavsuLkkUHSDzPEOOjMpVR1/XJ1W99Rk
fwQ4yI9olOWB1odu21QBbo53oKporkcVAYddDoc+W4wbg/DjsHbFe78RkbPWZeC7bmbo1cMby/lw
TvzlAZoxQ4DauqUixD3j7su1rCAZIx0FlabDLBMnK6MMSI4Io2XIqKMI3fD/f0UNYVi0m3lU++rk
jpb71K7dfnW77OQnChu+qDh0CGKSLn6Henkt8k3OMi9V3fTwtlT15Pb0CKdNNm1++jDSSIOn/3qF
SicHm6tQbWoVHvx1ffaXhBhNR+W7NHhbjTq5ynblHhh06aXsvv22CyNMBOnFa5a71ms9unLVmZaa
+WI6wQAZvb13J3WHFaC5DYBPH42UV7+ZxN3qINx37P9FUgAhnkaCSmWnT5YErIOz+JPbxXoLlXXr
suZCN3xzajFyjyCI9vR9nc1ZPplJGVwDA18EJrIrvPo2joekm65ebmUH9ltkr2roHow8vSEoIDEx
nrr61Iyf8NtuXEbdH0yXUKFp2t6hnFN+Jj22Ftqmk7765Bslk9IzXaiH5oLk/q+yimAfNkgSrlyG
a+Fm/s5yqGGSXm4cE2v6GhRNs4lllEjkwamBNQzoqbMYGbn93SjNi90SFaK3qN/3nfFQ9GMBH6ol
C+nFkxIwCtt/JhPEtd6SKejYzXhXDwzfNBC8nekTpVs4Z7U00sqBnPiwbtcIHQCq64KYutdp1zr9
1fOXswah1wBfRAw1P9ocyRLu3HxwFvowau3Ffo2RY0z10aXcJUoNluHZ57Q0Z1Eq8ztys/l+JPAS
Vjm1XQurh7WcPFBkh8RK6bamQqsnD9D3/iFfGefVLTL7YrQXYh2E+ukRWwR5C0oJETOHh2LlHtPi
FWS2b/2b8ClDUfzHebQ6VHy+bGsoRp65dD59G9hhT7MxcjSAUREVibr1Iw3OefWGCwJzS9j8zS1S
rF0/cUmyKaZpjYl22cEh9IikQacRfnXgq8snljm6XvDf4FRNGiumtgYmj4xTy8bdJ00dLykvXtGA
t0E85HiaBH8rtweR5S2/EikeZEp31GSot6S3ut0yLq/hIN19Ui9BbOgaTTUIClgz9AIuBsFDvaMq
E9NzlAqKQBbSBnM/shDI/hkJceFe5hihHw1yKvZSMTLM1/WB0Wd3JFzLOq3KO0EqMRHZ/LxWlI91
EDiy3i9if9RfosOrN9qS+1DjMsPCAR1YV3NhLl4wFOcSeZ2IabaQXKCX/rgGpZkep+TeanuchMz3
YUqnw2yh4HKoZnrwIW3AdIG7pb8IapRJcoWi/4yLprw3qrHlnvjjvrqcEWMlW1jAyiAULP2D6aS3
pCyWWJvD3jrWBRw3tylep4zJP3x9CIo9Z88BLsX2HWiG/YC/qCCDwYXlCV8xhdoYO/gF7LfE19TR
GwzG93MLeqdzYGDsQFtVyv2X/CnmN6WZMw+KzzCV2MM8zN5NgdzaJkt3dlfS0534E84YeK2a1KdK
3qRZ/q08zk3rdvXP/uUV/zlVat868691ZGcXKRD/jE7K1G1DUnHDxWRndWgMM9LciWy//kVDM5Nz
yYvVJod+7D69req0Kg9elxxz3e6dsTvghCRalQULBZ7L17A4PwZVdjLjzy2a4JJhEh31cdFyTQV6
JXiFaurWjqnBN/UXmaWKhpG2rmyy3wIiJitYiQiTy6+5KL2oTNXD3BbOmUZCnhdzTkgYyViKzohb
AcQ/CeU50OLo+O0j9YEJ1lcq5+fE+ZKWpHuVvhu1lUwWolQHpjYubkTK6koOUxFoFBFUINJbUM1h
Ujxo0z2WeUVMpGtOc4YgQUT8haK9B1l6bC0h+q7xpxelZjUqv2cPJbvu8lsWbLcIe7hLSrorjODk
eOb9MMr5NAn6u7aBEdCPI0Hqozekn8LtoFK65W+9huQBXf2nS1JucsF8NVb5yTwgZYRL+VRrMwXt
2feo2X4dM+s7DTnOU12ODz6DV5Yako/ntS/455KdYCq/6wzUkVxVgES5cVaLpKZIzmOse2JFRo09
1ijNvWs36cGr0FDyllz71A8rlUs2FU/ug1dk5h7f3uPCEGy2+88mWxjZ1u3EtzHDzPF7TrCIthZo
Rb+yT4FD4ni1jqY3+aRwp2rvuB6dZjB6xPiog3Di2Eowu2CBHYtin3GtZio3b8NZqAN+/UZdqHmc
va3cXHQ/xBj7AQGqrAuTVNhz09gOLyZuJQbEhPUF9FBO1keB0GSkYYfpd/7WFsmTgTMrZOXsoyzT
4tjZtEcPgTj5UwWp7eAmq4I/4yxR23AKWCX4cvIXwKeaP7ZVPQhvIHqaunsD3Y7hHf+zv+xqp3H3
YU5VHjRF59LSpNIkiXcdZ2pgXDKoizlTOJBWLTbwfI4yd5uEJU21b6dLYPySuZxJXxMWxUw7dYci
45tZK/2sS/9vb07W3itaoJK2EZnVgJWG2l6H8iza2p0cVm2TI3OsAv41l+PJ+rEZKR/wHlLZrcJm
Hw5sljLor/PQvkFXhQUtlitS0pMKEG+aYtkx01NEmBh11CHz1JqZwFGSyOrT3Nv/9/+wh5bcNOZd
OwWZYZrcwn0/mjyyNqQZ95nqMQpbZNNszQskE/+VXjV4++z5nLYHeeHQfyNEuZwB6jzhfp9eKypv
D2U7dvuaRNgER+bFsfarXayRM3SKVNl0zUPam1OT2+YEFn6LQDz4Y9FHjOs/etejRKN/E2X5Va72
/ZCRrSdTXuGjnCqsapUjZ9yG95woWEH8We8bNLSxATIFQYq7ivuRlV65V01xH7jMbryE+dzaEu40
7L/JyvtfCRUP/JOosv4M3UfZtec5Laq4H3Tsw1+JPRbouKm89VjX6WMyLeLe0/WxwcgjWsvhtNG9
0LKZn/wufSTRSntpX9DkbM87yJCHucJuXw0NLFt7PHKzHv26fAO6D/wQBGhrIcYEWabvMpfS857B
BhzgdE99aH5cAhxtGozHzD/fy2GJRyq5Tr51PwTsY0GxobVt6RzwAb6z0MZl4aU3LPSPdDhlVzUB
vdANY5hl1T86N64LZrRzXepDBYJqb8+sbUMCTxTxZtetmGZWXPMpz8Wjpl82QfHbrTpPdmUhn/2J
cW7OJYdpJ7DX1fwqOwdDuIV3V3T4JRMy2IR/stj10WdcTlrLyFpuD/SYrJ1/7CpZE6054+w28FmQ
4rMy1Ot+MzNWAHINSeJ79JbYWQaFyT3XR/CH8Wj/19VcvU8WfnHytIUJF8bW707QZrFIlRkVk8Pd
zW2vY0nUseNU53sOmAKPGmKqCbAQF49toVlY+cL8zWwQJF4PArnLncblbvaCd3clfjjlaj2WEF52
k4+syT7qZ1lBlK5Vke8O70XZ17fGJtroFfIo+uYu1H555bb7S7pwusa1+Wg6QKRgE9/UPP5jjjxa
LbtMld0SMTb3RpjcFOY2ryrv0OABYzCe37Hbf7ZEt2Jr4iBW1AcGpfW+6ob3qZx/BlcjsI/lfYHq
cxjD/sNr6bMjhQaomjYlvPRDRCwX5Q+YBofzMqLWM4zXMmkBePC5E9lEEMUYfSIoRD6FLf3Ib6tY
9I/CVf9ol+aZdevCJoF31VXEkTHzhviaMoPuDmUhb4kamH3LSBncygH/RR/PuWZzXuUj+vazNWm2
MYkhp/QMm6ZkncNC1ShnVXsRSz2/chs5pU5ABM1O4QiKAmNuHtEV8jQxxYc2UfzwiOAUH/qVLDUJ
KR+9JuPCwggkp6cOM6LhmCBMSj8a2d5OcJURf5DIYtlUOXdMirzpwM6jPLQemyRf0LL4bzpzP0yj
hZIhf5WTIDubT3R4lsb36jePtWCzTC2UjwBEVarqg7blLZi5qYjWwwjRvBA+JuprF9V+8a5tNyT3
1QYZaKsqbp5BSiGwAzfcNkdnzt9s/xCWiH9mPRqENbHslCIdqfeBAJap/ORSqBqnSAw7s82gFizV
LZ0/RReUcZPrQ2YzO12YOpi095GUxRhDbyKGusjo9Kc9cWwjaY3xcTJP2skOdE8YO62p58p5L+vU
ry5lgWSeS+/kD1SXbY8HN5ZaPowhjNeRCkSTwPytmBYLUETb44VdosQI8cyiD7b9zCkFSh4iHMPP
dCrl0WiBbK+ldbDy8SYdZz7iTn/IreTFY42KGoNH102/nAzvBwpgCe8usY/0r7+Q9dmwjxwZTF08
jUnFsqJokceg0eFxNMKT4RNLrYMAh8joXrLcxMozpLz6CEpjQ4auy1p8JBlonbGwo87buDHruZmh
6hbDap8dLva+tXzIYVYHOy/Iy5QKsV3dcR6YyG6jwU7tQvGMlTzxE+7JANkiMgpxYwew9q3VPqkO
XwC3sI/UzptDUChs4ToeE8O6CA8OgiIu6j+w4XFG7P0rpM4Ay0VoHVm5Mc0H1Tt2272tnHo/2vlX
5SriPyUoGHN1HmicgV8eUOoKvOsK3sO+r8jVoMUMFQHNldYDdAmovFXZRqOj11925VBsNp5o7hDj
hl3uYGyWofqw/fSdfARRkv7dCsmiMBJjmD7wp235a0n9d3DVTK0kZpdFwAPJOYf6OP4HzvKEncUu
d5ke4ukKIzmScB/CImptDgLd6KyRnU053KDwybPFqaoYm1gGf3glOk2HGKttwDtQam4rpNQtTA8F
IZ2AW1oDviq2xu4p+2u6KarMms/o4OnWYRP2OxNPgcmOSyV6oRqxnzEU7RTwmqCpCfoVmTwxvTy0
a/PqYh5APpsP0q7eLSBW1/Ncef2uLNmZagrk/bUXh+DOkibZJtSldWBISY3J02gY2PCbZE/t5xKv
ChYmLbR7IggL21x+JMfAr8p23igLJqMLopK69WJ5n9uKUlrGPVFliydy50DY+NlGzAHipC7CxxE1
36xfwpERlqmq6Wqlbn1IusWhC7P5MDGqJbi7LrnF6IleN/5ySa2nY/avgR5frMX2o65r0cUkTH8z
IVFtePaRhQTwhHLu1xlVkJs4VezLZEYO8kwM4Ic7EpcNdCoAGf279LBGNPU54Ih2kZzQNRlZE7fn
QfEsKr/+LHL3q/O7Btmd1y0T/kcgrYG4PtDYkSVz7nhUesl8avQbJ1ZEc7gjlW08G+FEuenscXCX
zyLTtCml6hF9/k4QJrIszpIemf82SdBBMy87UjW8pxTvAwzMrWz/rjRHdXNzqHvxntXjvYl35mi7
5ceaOT98cipitP2cNtz9Emd+WhhqnuY0/Kl6fbUTJKtG/HaYXyZJjwVougsdFL5yUk/NUtwZ1sJO
O0VehQGt9HGsJpnAAKm4CId4ldLBeTexarleL6N226423bbBTr5rRAdTyNWg/juTEHZm32fWQqJl
shi1U/13tAZT7CziULmBxS4vU+5bfbY3VI7jPzwUbWNf/d4i0m7FQY3VqAksuo4cIGq+oW+uZFYh
hxCDvZm8D9CEo9V03nOiCa40OXmsxUOFuXBnLFl6zxfYSS3HK3zURxJDIB8A8zpAj9DR3HfCLkT3
aB2Lyg7uIPmHr3EdLmqpknjQ0081Gj0CAIeSUJSvpujsc5M8N7lBtZj3r6ai+eLa+TtemxpKuoX5
XFlE8RbmWoqNj2NazxZkdMmDM5Zl3OG8ojvG/T0DEdv71oB2y6Ixh9+4w86UuGNVXLyvHlvwVt72
G7yMGxfNRvDPAsphvQLuh2P+Ss1uAm9O/VKZYCoverKaq999Fm2CeFC9bBscojjFSDlgwCOLQtzt
JjH+aVyy02JC8ixssF2Zenb6fDmWhDukEHdIcjgcZH5hgfkaGmqIsh57ux+g/9fkQ30KE+wGWr7h
ckC31FtfGT6Ck/8gs+YXjsN31+foLe1OHd22KKJpsC9VSj8z/Ya3gDlKTzDDHIEj9GTGfTx1QZYg
0CWoX/3qPWtt1QApcA63JYcmi+CxPdRvzYS2UIb2e1lVP9DTr3Kd3vK6Be+WUbsDRppPu9wGDlkQ
mPd9hrXANjljaKKJSAbfZlOaKPjnYpm+GoH23X17dClFXs9N0+/te6urr4UhqRRf6y8pxrsxxBO5
iNSEiws5dV64ReX4t3jKh3Y/jeaBZW86z0by0ATBW8axypuM330SrvsKl0rkDeNXU+e/HY90DYAK
BIn2ZOIM3plnn1JTApMT1i+u1dGoZeyI/EFQ4LFDUr30BALboIUrXhoXa1gOo6xhTgVCQOsJd6Gq
Yj2rLE5akCz1eTJrWrGGDqEm7jLD4gsSYbOQl6b8nI6rFWnXprSoET+47LLYWS1+hXX1KLUbq1oS
XKgEjx5jDKbMIJiKmDI/3kC4LXzd6qyz4EtM/kV7TOdUCKqv5Ka/d0xm8ROQhKuFjbfkDoW3jJ7G
xTOvIknPS4oFjpIT4E1KRL3mdEFBx3X0uRL4BlNzyyi+lTA8AuVkiLtq/K15dg62y8+ZHnGJF0aC
7DPXz1LSkNVklMevguue7xsCF+7AOLHfTpwBdQw92DUiRayuVF1g9BxKLu5Uk64n2/uSniciVtZy
X6NI7X0vdY/GVL4PjgnROM8amF8QuZqZfYfFZ29zlz64Dbj4vCnivEpAi1DBtqOR7hgYVF060rK5
0nCErf72W2EdNVnomUyDUY9thg6epLQSfw+djJHLysTnd9a49MvnRgfY5iiCZyJFB2nWAHmxg+QP
aDYh35cRGSgcOYRpfvrWMkIFS52n1bRgyxEZ3DUm9MB0W55TNvA9dVuxLILnsmvcWOMnYEjImQwk
ZZz4nYcs+jAOYoqSwQRJRgMeaVise2UWUs7KmlSsmFss4D6MZngoAWTuoOcEuJ0I9eJDTXeuSJ59
RpayFU2MHPheGw1SkEZh6J+Ui+m/zLItLjf+CNk9NP4oULbWCUlxPRV9jT9WFClBrmNjp2uEq4K6
eKs5W8ypL75h3Vvafst7BZ6nTg6LMX/xmz26oWEys95+bmncz9NnUqFMwEkgIz+XrgvpDc7fUHx0
lnXfLLMdUblkYnnV2ArZLmt1aZmgjVh99uHk/ma0Q4wjILczWc8qeUFpK6Ml/LbsM/b3zCBo7hjP
/KJPpSHfYIF9r7PY29NG5+E2aXeM3TtotjvsX1jdi/fM49FzQQ2jZdgcjuBLaO3cDWSGCCkjP7Zr
AOWFmGXnQI4zp/Kx8ZwbpROcP1vB4+d/mwODzTZs8NvNya0rcb1v16mp447ivoKiw4MucDjxEnJP
3yuVI96ZWRPbOKZgeFH32ToudjTr22BtxI7RvLdrtW9cJgyrxrVTB8xjPS7B2fo9p2Ps1TUGOYtv
vV/Nu6IbGaE7r2NCTdFgANUMhn8dqzCWeMGVM+9aeuqNX6CyforVP1alCC5NQiXaPL5wk/IG2DMe
7gC/kNHIuMYY2nthIm3aSjgvCtzE6INlTOy7uqMCnpa2T2z0VNwEaeTPbn2VuEB17ReHahY0e8lD
Bgfb4JMRHjaBvLmWHbug9SPXQ1INNSfb1ln+X0K6y8IhjVctaEAsrtlcyYNgdkXePPworfS7cMSb
wlRlhe27h5Un9b8xodfxbOObs41LISuyf618xeL6hVFEX4GbhfvQcb8Mx33GLkgUBWxfvjZgPj1x
dnOXw8/Ww8xDx3LCGuPZb54LqW+U4OayzB6ilcmaazn1cxnqb/RUYrauc6s8/LbspN9L6xr7FSka
p86Mj3vWlyKtsd6n019toIojNd/67RfE4pdtWYbqGEzaplm0qo52iymMTD6HJxahPuiCvUm8/gRv
56Dk/DTRUoxfHCGbQEXcNnUfBbMfXjTUfHtFxcf8yPEJqyHjreOw2TJMe1vuyclkA+93W63ezkqH
c9Aaxk6q9cWhVSft1Rk4FU5A4ZMYL+ZtJURStNzxW/3xBtwbS0bw0bAScZx4qnYEDmiy5pxxv2iY
VCn5GGBEst5ZXssSVUkiUaz5iu3WMi2OjMVC3BtmOAP48TVUmeZEUyp6HAaNO9OLkrox4iovMtrE
S9zyxPlJ8D3ZhWvuMj+1MPVMNo1vAsQxTxwDrQcCS9dKMksLbf6qWqXU5HIJS0gs7dZb1c2/tc24
pMENtsPEAYx2os5v7oB69TWrogQdQs/bl+diJCyb9aGuVpcLuxo3WKtJ3+gfc8YAYq7DEUd5fpAk
eMypKaKRAweibRjXEBTvfJMfiM3XjblZkx0BAuAREzhQk5T72Un68ssXITeTEQZj4eOcGgXLazi4
94wuD1kLXt5scY7UCWSDrMbBJHR3K4v1VfTtuSt8fjrD8zwX9wUnAV+r/A4XSlyHk3/OU44vjseF
ye2zb4w577WwAU/BAGgTSAWmXVEqgCWjNrFMBmFCwwxp0ia0zmRd6ImGFhhvPV+8jxedv1sZ6Imu
QQ0Q6QSUCrRtO9dx66mBO5K45nP/mijy3X12KgViXA00KWO/OmjKOajgAT9lMPfnySbR1IYQdrvw
b7WoW65RCTtc6kj3r96cbTDPJId31f6mY4WxZOqdKU7b2w2CsStymHJK0zfptWemOL61wRb4Bf0a
QV90zotc3hN6EjBA4B1AZ7U0Tjdv7Oh9AQfUZNmdyv8kgZBnuaBGYCkrjPCJ6tSUzDLxCJ67gsPe
OW2RTumKQF5d8OOPxrqfJzDqeZLvsQ/W+8wWDdn9W55mjxsaBfe/DfdsOzhod7oWCdOTTnKfFrrc
46JNgTLmzSWwOqqWaO5zJuJK+DD20t28JhPpUdDEuHQ5YSW4d0k24jRkqlumOIIZAm875XjpjClA
IUtJrDaCayToD4h1/yBXPnFl4Ew/DGfoBzsyZE/VivkOA9IWhWrgZTXnUbW/6vAVIW9jmJkMYNg+
jMSzH1AKOczptotw7P3r7eyrVzhnsUXsfIXCXI4TkQ0HYX0ovlODibPwGA/hd9gp/jF6p5oYDdkf
i6W4Mrjvrln+VJWGxbRB2aapjzIbC0MZWukFP+zz6lDFzFi98IgrkJPC60yMHRGXC1lrQrGr3foE
L5R7Qk2oUcEvb2vF5yoMGBgGI8zeP/q5w+MGUsBUEGIW32P+rdaLHH0RWTm2j36tsP7mgDhlc7bL
cL4zl4qqrxdlgilxxLQ+cfhdn0JQTlkPX5OZSYH9bfkv5RXsMnSPFOzFwfbUTU9OEvlFxRcwtsZa
QIIRai200oHr5TTN5zyQf+s+4S3ByqcAuOCzBtkyauzcPZ7J1GgB+EztURvAvvPf4TTcCUsG3Naz
dyXxpg519cfy+yszxrfKxVvSlMtfAa5sBPWaruOtZ3tzcMUuEGLp5D4nycRhafqoBJPGJCGrVIoQ
LpXmbpL74etYpL/mhnBIPaC+TJX/PXHkhz2TMccOPjo14zysJSM9BMwt/SfJlV0ITMeTazyVeXGA
Nn7nlgIoggUhBcBvWsPLqkd1Y6nUXKDOWLjxYzOjYUEdshNuxjgs8npfGNwG88JDIFjbv4ZXR8uA
oblzgxfhpU+rm1NXrSEMssv/1lTo3jVGeKCKfjwTEN82om3k0WO59b5HZSz7hAhQnJXKPGaG/R52
fCwqLsjgJVyW8+HRnmxShNmioF9za65srFPT8GVP6ubjN8KUh/GgtMXFzgcKXEyAuyXHVe4FTexY
SOJpdVNVhSQxCdh0AdehTqXvBpBtUk086pn7Rw+8tIYw2aB8Py7BzVzGtf1JCic5JRT57QppOPuV
WWfk+FZ1LTzav+ZliuXIkoVP7IhsdOGN/2V3DI27mnWnY7qWSQOVMfBAqReCVdqG2+E6hLmfGm63
biX+BW5CtDrw4bsN/Funqdr0++x9VODJEvNhMh3KLezxn1vlH0muBdQJ95LYMzA0fCKZ72KZ5ZaD
fI9q5Q6X8KzqfL2m2HZjGHV+oh/DjKexbFDslpAMgCmAz5LuJFiHgxKltaTU0seiS5nur5RcJXGD
uibulwfHRTBV89ZolnA2/BrPAMhHMJKJefMSjGETcgajliplCN9nx7DU2Xv1X9fXRqwb/humAqP2
cq60hL9LqMbiuVbs0FKWTwuNi5QD0IPWptmBQAIa1HzJvQkzF279wCWN6MpNS90vGvqo6T6NQ39e
HJy+gWMTXUhM4IpG3Z0WI/tAPYnr3rhL2/BSFIQkrcLibEEggBlsevZm1Ubkz7L5pofxM83zJ4NE
9rnGFb1us5M26zW5XUFuN+PEil6NlrGUZ85mz7Ktx1PaP5OKpm4OLkbmbgZoJvRLyV011XTG2D43
Fg3gp5X5vW8kGSUB2ZcdWIy+jlDv6hi5aV8RJybOVuy7IENkrD5NiluifOYqBeGW0hs/thriBo49
2Pe29g8JVI8LPjJKGJhAt6Tj61U8DVN51HYIchFskRiLNQ7m8icPOcs3FqtUuFl8bPvlf8ydx3Lj
aJqub6Wj1wcd8CZiehb0VqIkUpnJDYIyhPceV3+eH6royazqqTqzmTibikrRAfjdZ15TjCPuhN66
9Oa19OoqIB9c1UUhMINn7gZ0XWIOpaFgSOhWl+ssxhTND+iryepjokyKpBjmqHlDhIHDNdh5vBCt
gllagEVsUWgdveWIPOMizy2q55F6jBwKcsH4qmoofSeULmzggorZLCvCbsRTrYOFRPpDnOnfic7Y
owgCd0RL3ZMfAZLP3X5D27GdodwYr8mZl4CkP6o8VqC1RntvJAj3gwuISWiflkHii+KaDISURAlT
dHbGnY+OQKsiQJ9jyLBgvtxlj43BLrTnEDQK2fGH33H0aCkQGURKSf6z/B1NXI40dD8Wo2se/FFp
cISgYj1wMrhN0CxGSeDXlBbQJ57EtfYhpdq2xJyzi6CaqHW6zpB7DlQURKxW+lGHxMrNuHUkWnSV
KJPAVdpUajqiYR8jyB1iHWf6ygLPw+pQ99JSVcEgofXRzzN5bSqo7mVKgMssYbpXG9+7OMCZ1bn3
WWUcVTCucgmWI0LWZZ3jSum/Nom/Kzh3vV7ITknjm2khimv6H7korydNTLV9rrQujmpF9Qq/gypp
toLLf81tO9lN3LP/NY6e+KH3LB9K4q26+s//+O2HF7f69ss/lmkd1MNT81kOz59VE9c/8+P+X1/8
2+f0LX9Bv7PxH/rv6XfbKr5Vf1t9ltknpLvp+7Yf//y7+NAXBU8y/6EahqnJMjpZKnZGOnS6Lw6e
ZP3DdFRBwdOE3ZGl/ETCM9V/aI5i8aJqWlCwFZhxv5HwTEW8hL6A4SiazH/1/wkJz/zVa8bQDUU3
sPDmGqH0WX8wcSORj0xTjzHmLCjB+GwW1Wg6gMhqDkwUSGT2Ivw6C8Ks+kkNGnvBamNnhsWT5Wo1
o1piLiSUZ3tK5zMjQbbPTrOVbQRM1fhAxkNgTfsXnN8tpFVSqxCXPJ3SQQFQwerzfqXrTThvbXk1
mtCJXAlqz+eg05+rojsh48ESDg+lkxxpZ7NLWsUJ1VJ7ppEKUm0/O2XPRB8seOp9u4Uhf+3VeJfI
+rfGyZB+QxBN0daFDc4WAhMMAIROesv/UYsGguulVyXKrmieRZMBXzC8a1V5/GlSnL6Mif6WNsmJ
ILSu/vl3VYzXT4ZF02M2Vaq8nPyMnWX8zl4xLQMtzpEOmI9c4Kxx4oNmd9GXr73Lsl84LkI01lDP
NTotc4vCb12kd90FMwKO9iyeBeDuaBFYPHQnS3cydumpw5OVAvr+IcSHjoCskJZaaRxrtLpWnkM2
hb/HpUqSgy8+1wS0O0qadSNsdxhoRbAo7ceyALGNhpY8o7QDpNuF/yeuMpfi93j8ZrrWmRTiLnRC
msC6KAQJHSZg6Cqg/1p/V2vv4ha2UJyI8mUg0fI08FUxTo08YC0TopBZ9PkMM2k69gMcdiqT2L55
iFqMHC+JT8wKEAB7N1d6KHPaT0KTTzGuZZacEgzWZp5t3xzkX3DEozpVcyN6YjaIryV7R6qHtUpt
TNc3fm+/RvRByVHtM+WRqzJScxP/owvloK7As46jB+oR/TIgQd+apgmIi7iXUhzkkYFQREq5QdPj
q2oDFxNpCCiJ59rg2p2o/tEZ9hUq0zFTs8emS08Gz8avpE8hF5c2wHv67Fx1zEdmBGAg+muoAHNF
HUYEcxvSGLHgVrwZbcIHjMrQhBTiZW1mnUXJWPKD07SqyNSvRAvrUOrfvSoFMhLe5cI9ZxTF52aJ
HDE0LlLJbG7bgUm137ubLWPrmPxY6iCpItUHzSGe1pllYpWgR3NSUYyAYcuCNlswWh1mbqBVh8Cx
Z5WtbEY9u5sV8tY0d+94a2+aRruU4m4atLjnzjAP7JKyOxYElmetzRzp18h9pix1DYiYkGGmgS9b
oGEV7lvKgu+DoRydikere8EdPtqhMaRFHwXPrYwnjftSmSiIhol8FzcgBQ5eS2FHCcWT7y3l404P
c7JuaIJDhbtHDnJDq5uXGEtra4A2S7MhW1VluI8DeiSD0Z8ilGVzgyuOJMlAs7k7Fl72Ms19ggM2
j4IIAdsNAkqcEJTbdHeo0F3/fL3bv/qTieUO/NmSYVzrqARip/GriZ0uSXUVNJkKbAZScdc3iM2l
N8fGRGGkZkszmoDIPEX+sBpkaCId7dewJ/mm637KMmGqNIY3S3PmiGAi0uATO2QuQQuBC/jt7Nl4
lgHP0mTCPKgeWd2y0EeXF2GrPecBcFKiO2LtzxpnHDZi+yTehdXLNk5BMvkx2PYg+GE47nviIDRf
UiHo8hEWX5s89uVMo2DcqNqihX2Y1MqhyZObT/4PXxBbCRvljii5EUmRovWflqRcxlg9IxW+MAKZ
wmhNNx7fBYqFfUr1pqUEwC1ZcvpajMCVx4wiLvc3cl0IHWBpZwVb8TMqKlFSU33o4n5LC0kGxew/
bLsg1aGrM8OItpn9+VAp8q8ud19jpVkarHZw15x14vX323OQeuzkyv/hsanBGNhgxnL14nBf4jHV
knLI3cxfWvYF/bwNRPFrrNdks8DNCroGk4qonPdn8W5nZJB6LUohQPhbB9CVVapXuGLSLLZU4lY2
KEX+lKzoZpLhKJJ+g1YD5jrQVRjePC2llJfWYD1VUXHTMv2iOrwcsbEHRUptmbYMpdckz26KQd4X
Sf4LKPCbhfLtXLESZJatLZHhj9hkDjlUlVD0rbBq75I54kVLcMWLSuW4s1weIIEGRR+dpjWPVHUH
FcQRNn0+3GerPSmdcVJt7nR6ZQyyJyOtTqOmHrIw8ZdUIhS2uQEMBZ3uxOGewaSBk23Zp5mFaaac
evY1klVcrKqVgSge+xpvazrzpA7D1szHjR1Za7xPTLqBwps+tEBU4cpmelW08otL5cXtLMZeBbEM
irwDEwG7ojerY8qHoYqao4zdsOq40Wb0VTb/pkFNLPoB0P7hz6eH9asv8tfs0HUmh4J2oY7F2a+z
Q25gBEkFlCzN4oBOg0Nh2Keks0/jyDMym+zNJul25cGZ1x6chrYAcygWXcacBtDT5G45M1XlErMB
ZIh2TC8qAauwhk2OiNelBgtlyNYBvfibeGeT0p/sh+QGoYIdT2aOqFhPhxRCoya+5bV+CfBVDDrn
pJXWKTMgS8p+dQoVwGVyxMNqJMZaXADFrUurygcaW9LMqljAfWpl80xDPrMDt9LxS3V7iQr4cjXJ
/kxK7V2ivvK5YZ5D0F5EMO9SDbJZHeAYMKl4IUnnD+G268CVUJu2OlYDvERV+PzwiDAiCUppNW0C
kpYvBrPZ+GxrJhvewOaHQuLlzwfJ+XeDZBmKQh1b1yxg+r8O0gBohzspqROZrQ1evcEiVnmgCnlq
rfRWWdktV5lnNdJ3tRniTaUzHwN1TzXNE2R2lrUW38TOLN6vjFQbaAOskiIucILheAw6+82lmjZK
RCyGzEab8gGgvwcvkHay9w1O6LPjUlYTy9JMqLJMYyC50Y+s6J/FWIkN3wOt4fXGM3TFUxhhEttW
lJsMWMaMVcCnMrO7RI5xIRGm2IGXZo0a0wxEejush6JG0a7cqLLOFiTOlIbyStthM6Zf/I4NIxNT
g69NwZikXXix2c0Ug1WOUN+CEgP1+Zg9G8DwZ1pJ1B9iHelavKIydhpM1diJg/Yq6WS/ktcea5rO
SxfI4iKQ4ZKDriaF2Ivxg+l8Ehu2lY1UWBqcXmz5UnLWIeXLzEMfFCBye0BO6VJ6FGGeipYJ+Oej
rlt/DKoNhEhYo46j67Yhsq6fd24eoNc5CqAJWc9OMHSucpFcKxC2epKdSFwupS+sJqWMaC455K20
NOlO6PizaOkBLfMTXY0TXQ249QtDJmroSzApRVFfQG6pTnzP1QT+dmBslaZ+IWZBPDjxBrQ3B1qJ
8BrqW1ikB5S3TpzzRGAOzYAZRoN3GCIgXgmjioIrsLPwnpYeVNGQKFolVydfBx7ETWEFpdDNCQNK
8Xp5itBlWdR+57BlAreGipnROwHC2mTnIUTG37XRQrDR7vmKy9T8NeqB+UDIlqz4qfb0iKkBYols
CMV3KZSXKfIv00miu8j0xGkXbWQI342e58tiaK6qkR1Axyx5zIIsx1PIOyCm8NuBWgAmyAz6gWTr
QlcjX9LdUhDXO4+BwJfo5VqPvItUe++NhJWesfElYwMfDgVfASUAn0d7yUxhapEb0apEQFpN+wPw
G3OHmZsB3tpbdvRO8TcWzTbpglhbaSCepZls9UVw9iLzMEXUbks2QfVmV+T9u5Si2Ch72XLA7E7v
uRU4ueW8KvH5RKAK4HMNpp6gmaMsJ+xDrAKLFALkIuO7fXeJrtGZRh1qRbZ/1xLizCmvyBM0FVsL
VVVOmkHiP1qcvUgV2MExJ9NSN2LaiJlUiCizV5lzzD07T69mT4xsNwhGgUnduEZ0p3lKGS1CDzas
zq1n7TB5OYKbESiFA6U/wtpwn9nR1XOjq5Ik97oXWUiMS1Pk06zjmnuv+p6YxrYJUyiSwbtU48ul
kxI5aLLNgkE5uMAogpYfEmnIlGmPAAHgYJLymdZ6uDsoG0NgKu1FQhtauB1Vw4/IHbeU5eGUJneg
XCjc2MpOxXCbPIyKpkjlZR9IQc1MgbY9bjS8Z8j4uCQQjee+ejNDeENdijhLKPTqVb2zZoTijDYy
5p15pbt2LU3rrEv6RkT3LuMrdEaHQDqmwUdBbmfy1HDyO8Q+jTAeadiEGfbnd4DLd7Qb5ZmsfEds
/pvv2udpPgQjDKxcIX8G3IOS7qmxk2sn4vrAIqkRQ6N1ySutByxm/Kgh1e32dW1Fi1hiIQfG3oMm
kzLiQeZB1kmM564Jv9X0l2adGOwakXJ8Zr+LlGaabyL17sPsBeraWyneJnK3QSsAQRngMwDJR8E1
rmDRK/ZZRayiR2VZTXGCDWGZ2ktb1CaQ2iLrLvxn6kcoCEAgTy2eJjRffjF/tWRwEl0CllI231oE
6zS32nj4atFVIH8VuwtG6TZcMPfso16RgrLwBnHTACrywNxrFYYJab2StOhV+AFkbnQoSfmnLWIU
zsVVnF6RXWU+mdimWCYBP4darzUvgaURwDnePfXoN8VDcEAvUeSH3GsURBA70R4V+sBtgEVswl+l
kNc1oP7Z8J5X1Su2DScpk6kBWd8ybx+k1Xfxc7E+nsCRLHtoAvDt0OqFMwwQHBi7xEKBy3zv+Gqv
gXwEolpdOla/wRKRqkNTkjdwf7YHMaaXpVNodI9mLv5R8+eYNczCuNuDdIaPtVNKYDI5qj5UV20O
cOlF1IAQ6SaDLjaJOVym23eY5VbPWSRr4AVpic3gFCkJ06znNJ6jYsogjf5dVIQimUpLE+AuTEvQ
HJ6jhIkfK9RMknFR0TBZ6kN6zYPs1JTFyRh2epWcKlC+qA3MLCc9VS1lp8JYiBkrpiXyqCc7AACZ
sxip7m2s2JhbVc4v8R3M4mj0TojKXEQRp1aQmfdT+VuLKMFCkcCKUgc6+Wp86/MG4GhKFY6y8R3m
9mMsLpU+IKPYVh/4WYmrq0TlBeLQxg/Z7rJaXX6A4COPd6G12bH9YI4MewaOEGsOWp/0wmIgQKBx
eUh2Kb9nlnbsKrgFwUJzsKdvkSR38Izf150xN3NRNWBIXbFJi8mRmUsKfUfsY7/2jkCJrl0DmrrN
9Y2j8nibwDmLOUl3dyNmTJVW3cIYaVMJSZfoqr4ZHWQZsVNMg6wqYwWX0Fv9ecyg/rtkzzGIEg2q
nir5+a8hQ6qhRzLKtHNbx+UMl6MFUGwsIZD6y/q55uSr6eiGDneVu+iaQFWlQ5iujW5EL0ssSnh5
a3wOX0sPrpRjYJWJ3KwuDk9Dg5ImMU3rMeKQL9aDT6nxL25AFlf4X9bnU0Ji6hqRroXFq6oZv7M+
Hw0VdeuSdFVWR2SmAflVFaROVb7oNXFuTC5Gk2vVR+W56J9GhRzDGMkFvc4Gf1XR4/VFoUFEo5kp
LwssS0Uk6ibOyZVvYUNLdASmBjKzxgF07M8ioIzNUJ7DLgYcQOKCJQuSN8j0T3HjqOB1xSQ9aUgL
uM3DKA/H0CEFVUTvHFSxxwWRyKTEi6I+Uxj1k1GQIeUp8Dc740mScytEqVMmLPLpQOW2XCFlEOIB
pmusepgIl6hWXl2IxE6HtuRII20MiMRBVmMLISBTLc3doS5eZNt/8TpiV0iaW6O3rj6sMnS1KKna
D1btbylBUQUkR0JiFb6EfPdy5YWWUi155UrTAI+vAdab6xHUBGFA+R2WBTgRxKjnQLdRgROX39UA
Ril+67KNEV1OXUnSL6I8MLjti6S9iqrLVLNRjDCYK80HK5O7gvf4lXLYdr8aDcsBT80NQPsUlSn7
IRNS4jbmG4Akd05K/wa3G3+ZFeElpQVUP8dRvxcPSejCG4l5anEHNUqfTSD5mDKWmk5Yi3wpLRQ0
9VEN0lvCUr+HBGc5VHw9mE6kmQCTbwPOoSKHFLNB6rVL4CkX9My9AbPWDNc2+7Eixpnn0KtpMsIj
9EF2JmbtCLD8Me77c2YrDU530ocZnQsG0lCzW1BHawBpjyJDkDRvm2VCyCtbiX+jsP5gA4VVO2o6
MZJxU8bQRg+58S1LjG+oZ1FFgaANudo4OVr54sOGL1oeeBXGKPaUT1PdQhLZihswa2KZsSly+eJ5
yOGTxxPtisRac4QwzW+pad+eW6DQoEt41oBjwKXFn9RG8TFIs5NO0pZNGaJIYwN4hkOrr/sk23dM
O+xZTugTUroT6yJEa04vuvmfr2vtVynEr2Ut0x+wdCCRlmL/bmOStQ7F6RzGlijWTkFmPKg0xLFv
ELVj6kEfZW9tVWLaqS+DLRusO/MBL22IVupXjNx1CUyLdp9XxPxqEB+mvTT7FmScdWNj7SLV2IQi
ttUBjAR9dNd5k9ZBmEzkWSlODbFBJ3V/yFxbx4O33vSOfhUH6F/cry06Hr/fx7ClAYMGP0V2ZFFC
/anshqgC/iy+yS+L8C8KP1ofdIqIlg0OU0sc91Pxv/Tdc8tlV4O+ybX0GjbBXUTX4mgVSdUIUn3m
LDv1pbUJ+kVgX3Awiwc1KO5Od4xtGRcnsoJT4XmXgnK56Iegdb5CyFe1AGTTZQasQRNZRKLi+U+B
prE0iubo4KAyixNsFUJCPqSZwD3yM45svxq5/O4Z8UFkkxqSmjPVR/LLKZ4xQj1h8LGMcEbBE2Qd
l+QXg+2egRdqEB4MIRrrZJTn1VZHdtV4NHEtXZBKOVPSmOEWMwvfPIw4VEc4D4iuWmwae3T9rtOL
kk0nI8eD3eNsHeQYGSlvJW6LQ8Of92W8zkxKM4XRcoT3HPrsMQ++BwJGhDh6AFazjNJ1Q9d44Vbs
Y4b2jEkmOUKJ9gnIM7CTYgYho5IMa3GcTwE53ibYTsXswFZITTjb2jI1e3ckj00dE9BiuZtyNezN
DITjqyWmjTS9peBeUawDuFste2GDXak01IvRWucxbmkipqaJBLNNQ+AkQ75sji3Ji9X3x1AnrGsU
gnUJeURD8ndB7W29gYaZKURlwPbsxWIRsbFIGxyQDEN+VIkwPFAfWfImTnKRfxtqf0pJk3qHwGJK
ZBKPY0Vc21jzdaJNFNJ4mCFaED2ZGLRylDfQ4Mp46xBHxiIE9CLacYoYavD0ALMSKqCpvi9G4x6a
T24Nr3Bq9yDWhO8tzX3aOFMrzdS5WDmsf4CHO1CBIF0jUR6c8InC04ZyYSc43/yAiDBEDCiPY4Tm
1rxz/XdXNHXM1oN4KsGJlc5Tlj4loM5zbuR7vUH6jwlgx3DWg+ziVlxmhhILk/4BdoBYC5VrbsTs
9Vt+xlW7C6yn//oeJdGxHC/BVNobzxEZM2Oijcwnlo1lGZ9oMakYJCvo4xn9wVass8a6/MqQeatF
Kscs+U7VYxTtpKmJBQ3zlHrxSXyXyE599hukprEQNh81rVBgjcM9Kd3cxRkKxnhnbHNT2uGBRkOO
uVxTyUGG4jFL02M8+lf6UycU9L46XSLs9MM8Wk3RqG0RbNp2pq9iR8PekpaRrPVHNbXew9oidwIE
5CM40gzQrYysWMse63AQj3zKkiS5XY2a/SHSUfHTEJXQ+RCPCvUYn/otSA3RJpYTiqc9chii1iF2
itzkjZXfnkzqIlA8OGHKCuejZjEFxwkb1JQ1TRmEhOevsVALKpBtyV47TY1pOzb7Ela/2JjHAV3b
IvLXiajbiOJCSAyvF/WDGyiLpAnfWuvNoVZve+VGJNUp4+yKcscTpV8+Eaegmr17RFIqnhGwzw3V
jKuIrOuM1C1jDw0K/1EZ42NM9uFpAVYbCWll+pbmyUumKvKskp+R6AxYjG6wmXrjIqfSmRAciaIb
MSVOSqL+0BvCKZGW5Uq5H+Hti0ajSIckO7tZ6DRNj7JxIR4Zdbue7nYsSWA8sU617oVA4FN3S5YH
9yqP1YuTPhcBG95UUEkRGRnhxK9K2zumNdjrwcpXzrQapByZWaoOomQxDaXhk2uGobxHrPokNrqM
VkOP51/O1vDn59dUUv7l+NINSwbVQZ8P3QGC7l+Pr6YUf9UIZ+GFMQOYM6Y1PFdC6oL6wtghcljo
ykX2NwEE97h88jptow3NypYQsheXPJUMxLYnhgnQ+qOL10VvLdOiPPpZdHeS+C8OXePfnbk26aUj
8gbagb87cxOaGbKXAHj1E9a5H5+Ukf01ULgDQ5FoFBbvFlz/VB/nQXk3HSwoISSyJCx9Y4oCqTlV
MN1zKSFmiivgsikKUlFON86gqUYjztdpMxd/8WyspKThIZe5X11u9mbcbAtcFMwiOYhdaTq/agfa
qkp+Faj2uInxf6tT5VEsNylKFqVVPMYq3VzPNs5iC5iSc5CbxAcFVJxE207Z17TMoI3sgIw8OY70
mTj86J+Pui5G9ZdRVwwL0I5u6aqpkEb+rhsU6HE3NhVLvVb1i1EurRxoSpORqIiWkOvG353kh41L
CHx5YjIK4qbouJlIomZ+u5h6PwKjAdtgJYtoclBfkGZ8ab3xIpU0Y5IOHGKIM+WUD0iibSo6DSZ9
sSlnEu0F0SciAB3j6EP0DQKMVuZVjwpH6LabQgH1XEcq9ALg+Egc6/CYhnkren2YaA1/Fbf+IR3V
DdPUQCEpjmHT9xZT7qcwbuyaEoGSFlCxO8RbzVijr8AWq2aHJmNrpIUx51g6u9EA2qVtXnKrf/qq
54rSmDBbo0J4EEcEuVczt8FQOjrS0ba5kcU5OARsLTaGsiMQkiI40Nx84DCacAKdZxgzX38p6/Zh
DLAFRzWARCcmSEFFwYV3P4omudrTP6Z79BeTQflDLUFsAdwx1+OoNPt/twUEcola5eDIc6Ss3hSp
ONMDpbCDL2gDxy0lKGotWi+Gc6pQhoxb/znyOFEMH2YEpMmVl0R/MRqK8wfgAdcEvpS4GlqDRenw
1+FA8oSaSoPTWNAmVyfKDtMZIyrqttbP24osWVRWBQAp4SidwrypTt2b3qPjPbd5/T1DD9MSZdZs
MM/aUJwCoVnd6QdRERHFzlE1HzP7MNpsHqlGMaiQoDcFubv8ipbj4K60/sLDRyQc/a3cT5AXVwy4
+PhgA+0z36YgbIpiJmBTK6k7KrF450lnETvV5ByOKDiKzUf8wYZDTVO6JgWr2LCm8M0EyxRnnNCB
7uLlSGFRsaujI1kPSUcpq4+oeyYpRrorY4CnPOVFAKFvdC4oWbBHi1sS8da0QwVBs63pE+rULqeS
6xTGNKnYarQKFq6IGKd+iojCqmzlKUDORQgpK/p1hLTsswiQp6EqLZlIgKILP0GHYqk+jZnzQzQb
YHgJZA7plhE+ESJBuiRqUpzuRwiaJSICo1un7NEpWznYmYSq/73BiC1v3Xnq9Bsjqjhe7aUWuEuR
lplioKbiZUpoKaAs4RCffF/eemkBDZtod+g40Zteu5rInZNFKRArZimSK1NNVQXy17g6pWTR0aCd
KEq8FuZxoN26+K552d0wooNPDoDmxWMjYXYH8muaNL5oPMSa/zr41V6U8yOk09MKxWs5uadq96wi
ZiSWsSrqrLocr9O4QCwVuzkilynCGbQIYUf9q1iNuRNEKRQczDrhQeHP7pOtdKx3CH23PlVLbMhE
bCvOk8J1j1g9oTsEARKdBrSSRQKbjOq1kSnkjyI3UgRarBhiAInb1v8NBmeRD/iiY1AgBgka7S/a
0br8h2SelqSsK4qqwdFXFeV3NToqpbGuUxSfi30wDI2vpJ6fF1G6SE5EGiB6L0ZEUtPtEAncqAjj
GZJ2jv30gEfeyWee9GkKRig9iE5WU9+Q+XsyKDxDtgD+yJZZKLT/cL8rReNINC1EOVmsFdGYEkly
LruP40y0Q0WPSVfMGT1IJHxlVV/U8pPvYmguvqheYib+KWZOR5+qGV9E4dbU/LtonIorsCv1DKJT
bKfTuoVy5bK2xdfdv/Ju039rSpSKfFNlqAVu0Q/pDrloPww+VWvMlVB7CepbFOr0FmgPueirzxwI
q3k9bpgTqUFzXGAWWwo50/94wyP46x9DUF51agDzvBeVgfQqZnGiA9DzSGKVodpNqbPIVVyh299Y
0jTR8ykHJiCJQDY4bvHcGWwc08gj21TNzPzFoUU9K2Jy0tdPKsCE76JPIPJ9scRtDbsj9s4hBmI1
hAgP86kuC69ic/L8bGWAu5w2KTFqTUohNLCWWnHEG/ysmMEmHuOn1hrUpciWJCbgNCMs0kMmNSJQ
yNwpylnuUI4RvbUptZy2RMSvhYIzoghOfEVEmtgofIkqsWOJNwJS37WTMrhMr1WEt370EKHrWJX2
Q8hSFcH0tBkndDTRFjwkIoSickbmEm29mLL8C+06Oi10JkSOrCbhzZZQSWNtODS1plaiIlqJlh+/
sPBSoaVgib6QuHkV55BZSTmUW3EtlEqm95uy/qhr7GIibbds7wrqmZf2FZquksPW+NWMLmjjsTDQ
NAQM0szFswsRoqcXOz0ncexMsGPERx6DjJbnb5hIbnxqTYpEMgylT6U1KPFiR4sXACdWehVTuZXd
59J5EWGruLixpn2GzAP1zxC5KtwOac+IJaIBSTR7GS0s5T1H3WUuwAM1Tbp8OKCm9zIBhqMKxmRJ
dRXDa24pFvcl894u23+luCqlg8KLpWdx0V1tXXA2pLRj/MCP5TpwzIIb4oDEP4BCp/4sqgxyBy1O
Rv2X7XY6E3GOWtiu9P5VAzE8a+YcxeXHjpjyAjyNULoCymI1ZV0gwpAVYAEMxhmo9QSzRnX9WOvQ
1aeOIf0U0W+J7PhJL9tl0GHdgyJPKRFbychbAG8dbWlf9PtUFFumGaXQTB/JPERjVnSwanHqTZ3L
GgapIofbvCCBEW1gkSQLdITbaCi0oAMqwMlTTmdq9ROiHaW1E0m0OBBEm0i8X86JCYjoR87bLjyX
rh/OBCA0pCqm9rgLiGbodCCIySzaizaDlyJPNBXTOipcdFhzM7+KqsSUs3t1eBVHbSpq80OwHsOH
CBXCMfBxGldIaMXKqdIXPWmOqNdeiJaWIWJGCsqMUg1cmC8VeZv44rDkRzGZg+aGumJyF51rs0ed
rSr6mSL2CvHgXDGFp0xz6o82mrrTVD41mQoig/bdLF5s/YMq0i3NopXXOvsPw0DIYUpZ0lHbtJaD
rj7MWnRN0ZkJ27e+54trHWyEkMVPzTMEMwIvFmBOf8k0BfPEBR8hrhL1+0Xb4apMFWNeO2iz1FBa
FqIWEVo+a8eGF8p0mVq0eet/4MCQ53ylONkrgiPxLCNWXxLpZwXN1Sk7+l9jf/xM/vjP9Wf2cEs+
q4kD8i9OyBcL5F///P+DIiKC8P+eIrIO3spbXN/Knwki4iO/EUSMf2iaBYzJIoxAZtHSALf9RhDh
JXIrxTEhkFiqbMmQN9KsrP1//l0z/0HpwdZkLL7I42GI/IsgIl6SbWH8xHFhOoqu/E8IIjD2f5f0
mpama3wjV2hi/2TKAob1U4rnjrCqjTy7k0H523Gbn5Nn5Tuz1MEPkH79wlx+RLtkh0TrQdk0xSxb
d+toY+2d/fBpHNqPessp+pCe4630GH+EH8rC2MRnRNSs9+61hjd+q5byPN0Oc+TiNuo833ob9GP3
47aFs4Ut1KyYe7t4UTwVO/Pmn/R7sMmOxgHrOITiUPvHkue1PNeHaietqqXzWC8wVlv483gbvapP
+aFbuk/hVltlz+pcXcanYVk8saVnbLvnZInEIM47q/Qxe+ouHcgqAA9P48Fe94fmFcuMZ+lRe1d3
+txfdev6YK6jB2NVrLG02cAJ31krIAJ3FDN3XOWDtrc27mvyLCH1827TqoG8sPBxhN4g9EvcAzkY
m0Z7V+xw2HSwh3l0VsaG3lX/WOxy5/TWHIMdBi4778E/DTvncXjlER64h7u6TFfudpwFO3MuL419
+mjNrBmuOC9soVtcLeb+vJqf0a9ZJsv8IO+0g79gd1/5D7Tqd+kqWpLaLOpZsgb+hzp1s/S/A+PY
KStnRb61aY7uUxnCQti7V2sTrXUUxRf9k8+Jj9bZKsABgUoaZe8FJOWU9/vHAsXDt1jZY+KKZem2
mZvzdNXvNa6rP0A4T+b2j/plgJdLLG/OjO/jIdkET/m+WOPaF26LDdry85D7Qp2WxxJu/a21SjZo
Xe/VXXqurtJDcrRP/MI3Z6W4M6xatki047K3itbB2lxYz9qmACqGzvNc+hbt20dUfu4DGvCz9pvz
TE/1m7avX8pHG/l9fz22pCEbhws1ZtJGfsByfUkMsEb4cNXc7N2wq9P5wjGXyV55lF6Ynygz+elj
kGyslTLLjnx+gbDBzFuZewyI5BV8h2AdL/IfhG+z4qk9BTQ265n2wENL0rm56Dc+SCTESqF4rHxa
9QkilHMMNVcdEKRZ8magZlesfQSi597xlMxnmDg/w9ieobm6iT9WNT7XM/MV91QvPHbwLHbXDPeh
mb1054giLjEfmqMaHqyLa3Ic9+mqfgRR7kF14Ss+QqaRPO+3PSgS5VF0nyMqxPNeiKetFPN7A7zP
qe+SClwPjTl3b2CrZKASgFzmsZ6d3quVNe+RCt7QiadZRN4wByf7NLwYlwRzbfr4yZ6/4Z+BCxDK
l9V7s/Bn/SVeAlLYlIQV/ZxWpslUpOhQLFIKYj0mHsaswuHW2cUAJoaN/N5jsxAwdSHAr0lHh1ux
G7+laHw7O29ZLNBPRNPlPTs3J8wXUX0yaXz3u2KLHIF1i3fBo3Eu7jAxN4P14j4AJl/Wq2FH8rSu
V5r8aVwKgsVF9UgNapGiLKCtqsf2CLIWRsLReNVXFE3mMWVn+C/M4kxZpRZWOCVRH4oROLvhS4Tr
Mq4wHgJ2NTd8NMeznluLdq2dyx0reGZeZJVWP4KeT227sGpQ7OCYrFl4pCj+YaMEs+xXMGzVXRHg
+bS1qMHfghdpa65xUwQoj67/XVog/1gsv2Wg4cA0zaInxBKWyRaYt1Eta+3G85W/V+VC1b+ZEMfm
yWdefpOWIEqjNXK2Mxod40Y3l6p91BAUeuskxOQ2ljOPA9Tb9rQOqx/Isc+SZfdczCnFKwvT32sK
BkBL6plMiJrHBypG+TYkRC8ZstBEQXN8iGP33Q3ilbbSXppxk6B8DN6x3anL6NXkPT/0vaUe00uR
bKFXffu/1J3ZctxI0qVfZV4AbQAC6y0TuWcyyaRIqngDk0gJ+x5Yn/7/ItXTU1JXq6wvxmzGWpWd
zA2BWNw9PPyck0BIQ82Dt6NEBjaIcaufW89Zvbko0UMo9pLFG8d5kdnG11/JoVY7CgQhC0PRvssD
vQyWzz20Auiis4VD4O0LfT0/iYwfHJ/GJ/eFObUqmdz38srJYUeFJpSNB/mYBU/u3qDqCC7OVeVt
5vEj9thSPkZaML52r/qjjk7cRnGnahvEj7YkvXeiD8pn7cG7drsPP0BzotADqPjqM2gN96xr6Dp8
bi49JQOgGlCZMKIrwjSXPlpN9l355vbPPfjihJw0mW1g7WC73jmu2BKiA4reJ0G+kkFyRXpl7cAg
656hsmMif+J3PkMl9giCGcDGhsVhBBx0tuueAxL/7HwtqJFKgnQ9+Bwb7jEbIINXpfMqSMsBbHSG
tdEgcYYA4J13HgsrwLwpARpUE19yCnX+YKsGtbNZnJPPSB8al1a+GRH1IwDtTh1x70T5xLvdPvsX
tK76Q+GfLH0bNGvgSBe7D4Zp9Tys1+M75CvUAd2xEu+m5s56jZYPpFJz8Ns1ZL3YyXV9HpBt2JKU
U7h47GrGG4/9Bipa6JLAeySJ/oDDIsPzDs/m4pUvJH82oIletSAez2UfZE9huqKizx/W5VaD3vnQ
78egXjVfvSvVOzD1BxK6LcSa78yvPMhzfphP4YV6zKD5yuH6nksxqPXKWecnmEc6Nrm7eu/gXOA3
3/df6+ZuPPZfxQO6OEcbjQoY+Jy77KE6ocfYfAb/Yuwg7wogJOEsFoGIjTtteRKDOd+1iJOxwbhJ
D++Yq/C9A6l3x52NOle2beo9yo3hEvTVTtqvI8IeH3D5t+TLVq62LguYHAIYxSkiOwDcLu+YzcPZ
Ku7Ibfa7JPjiAWNENGnjeJvROYTyQa8OMBtNMvgAqo7Ywv+VmP3/p2ic8PQ/R+MKsP2/tgDH4WX7
Nv8UkvO9f4bkJrE1aGiA2SB+fMv8U0hu/sNBGJWTP8JqXyc0Jlr/Z0hu+f9wicV9V3cdMmkAvv8V
kvOWAMtNQt4wDM/g7f8mJP+3IkbXcl2VXdRJMAJ3sX+pFUIwEO4lmDdQjoqAvCCzZ74D+kOR+WFh
q1pCERk6L9l46sVDBHeZHz6Y9tcBnr2GkmGRPLLdhRLpYSl3LfpTDj6m1V9APktM/5969+HH0dif
kc+/InN+aarzy4lj1GkS2EA+Ub/w1rWnbnkbbJyqsKiuOBlV8jeXM+2/vKDl+ZQVkYQ1f8Vr5XNY
1HPOGlL9Isd2Z7nw/vE8p4BkMU/lSS8ohNglLGSrfG/rx0miKTec/PjU5a+yepyb96KmuN69WzoD
63EqqOnXcMoA717G5BVJG7i+T3C+QyGewYz2YkpI3fwHrYnX0/Qya4i1x69ucirG94xPGPb72L47
0SM8hAElawE4xDsuh5LX3TI0HLUi4Q7lJBuo4tTkVGvB/AaUiIbm0/tUPKaqrEPhJoP4qZGbNgkW
532YGrJvsOK8eDYCCOY7kJxxUsgt9dsLHruByAwxxI0M32ldBpI4fKAhLUJjsbKj1VbTzvRBDsdz
fxLZaSF3IOBcHmIs+fBukD7Q+R3iH9IPxh3NqIHg5tWL472YySPneutiSoGIvWvRqec1Su/Gk6vf
h99t+VJRUgjmFHpvyKO9cQrS+iXuoQl3juFMxJ68e8QEvAgRFAmytV6cco4smJeWBmvO+BJNJHij
U8lgCJc0iMO0jk6yObXk+lUxqqG9aHA8Asgc4TLJSc16Xw2ZbtUnCyo28oUw80hIm87vY31Sa0P1
4wAOIN5xRZcMst/ChPuqvmGFL2G80+gZAcL2TpoGhElrQKhHaqcJxJyX2XigAmeoT6hOVS5RFNlR
7qasSZCxZ3EeVI8J2lHDBjyO0NFA1CeApaGhhYYcqVT+a3RSkLgn79jKdzt+VCtQtZ/i/9I/Akzg
YOpBp5lckPw+HCHUWrd3RvrI5W1H54fpLvHeWg9q+dd8pHpk7Nv+XV06hgkus14SZrxqF58aI36y
YczgGUpOtJ57YGYycSS7ROcdI5EgWQi33Qg2iZez8FiOjw1AIKwFPw56Bd4h+oW1wKjxijnyx7FM
xJ3lmH9zhnmrnPjzGbsyGR7y5GQiXGq0Dezyn9MNQku83O0ISgzFn0P+dQYNewrNNw1Ha0maULK+
sHbpSVLSanBmBK0RYIk38KZ3ZhvuBKgjRiIVzAqAXt5bRu0KKlm/N22/nnyrdlJKDt+SQVLk3zDe
MRnzQQ6YtgHIS9W98W9CYRrTBr0R5s6K7b+5IiUG3PuvfeMjrwUyTKBqd8Od/ykVI2WTjCOz6c7T
D4ZH+RoKKTpq1XLchjXH7mmx86nwNtTeEx7OEBZ720IHwoPC4IooKjwZt57oYAAPOTqj2AikJCUM
klTptk2toJqv6lv8lXRHxCRcWaBvz6eVYm9UAhC/anAYS4mIJVR3i9rqoh6mfrvpKL/WAED0KpAt
AAfbQLiIjbu3BHK5AQryLn9aCEVzwMTwkLn12xjy88vbFEyutopnOyjDqyQ87YDadRx8vOUhhwi5
apYGQ7iElArGA6aGRXIaDWjoemPC2zmCmXFAvsQr2Nl+Ubek+iMSVxnRQPaaUfrEdVzjilifndAa
T9upRtv2yWZqpBAcGw281bw1629DbayYagtM16HS7QPRnU5XRlj1LlorarzpylRx5tFBep8HWL5R
SuXneAPcRaD3b+oF1Sz63+C2i+Zku1febjVu3AwM/crJFmPH4KgO8+q3CuSmao8OS7VqNqHIJmyj
/dAykvGHZ6x7Nt3U1gT1zI3RLiNz9wvDmLCnrucrvzYst6EurSuj6MBvSW9A6VJHgVoEWWbfqU6h
eXRqw73wKd85pxU84xMctbcVpwTPbSZwnqsiF34d6akooxeqckX9wu2uYvB7fUSFDj2KK9DYa3Fv
qt+FMFYtEERzK4hrVdtpzG2Csu/KdQPOLUip+GABEqPTWDE0SL2u/p6oj5F5vy3nt3qicpCCYO0L
Ryp3zvIe1gdIx8qPkf0x46xGraUah75vYlP9X6/pG9V/6k4Yb3UdNQVHtrWBeqI+DcvrHbQKkKlD
l8oUQBuRs0oo91Cf7N5aDCHP6ERGLQFmXtHRiFcbAO7UGwZc/dWb6hsVvmT4FJ3VlpbGauQ+mSUM
wuS8OTkyPs6VhaUmRwEmUdKkzBBBSP1VBkmiUM58196HKWWFp6HZ1jWyavTJwGcgeYvOE3NE/fDN
xDGor1b3pho8dGpw+rtYRyzPvSLIFmDhFgs8igF3MRikiaWJMVItpLGSHuaQBFmdN5O28opqduRf
S9MkOcnowOajhkNHjJvbpLZVGS8103LWsPqVCSmPCk4fNK7XaI6qlVV2TKtuaw9kZjG86lM1eqFq
LvYJw0qvgr0M1IpSM6eFNJDGIuKnzFErWDXUWY58geGYc2Y/3lRwODEW+oZloXmoizBgGBV1VyUS
EZUnAta6jqVgXDQrRJjuQkuycIYw6070V9UA9ZtQE+/U71lQ6HFknTDyNoiv1gt3PfEn6q5svAw0
80hw0m0li29gJ8jH6RxWhrqJXC2UcavcTWaEt1Wg7qVnqqq3C/a9aij5jgEpN5mHkfNJ9UvKKKlJ
rRnYwflaWRLUPcYZexWSLYW8kKp31ZmqtTRfvdHqZ8/8rnPQo95Qfo1pJHRLmZ2leKJVcQO/V1Ou
2vak3J2yUEyujpNHdDzUADCPVFdq5ptP/Q8+qOcjVBQEau1AkTlhNLyhBaxB8IWXKl2dgynjNmeQ
BFx7bgEMUd+oocESmZjgqH5St6rGi1Xh4xfUFZSnBbHGFFJjDjET8uiML9E9J1au2ax1NvQUwNLx
2Wl0oZpkHAVu2sCH2M2WWcDN1ZZF+Xa39fwvqfaQiHZNiQKJOTqJL/bjFjDiraPTRATshyj0+mRr
1PlDIIgd5kZUXysHZkHXuFAJpuciUDe54BCbGTECcc09dtv0tvIXao4p/6FqeXlLWcXFebDCoNSY
pe6ycSLqTJYzkNsGxUj4SzdqHqu5qyYgQ6D6YuZCygj6mHXV8wlg3La7Khvp0c8VXrcp8uC2fjIB
H4rcKvfJBW/DQUcph4CXgGXxZvaU6/rhNHrCVeWUbeAYys/c7CuvKVcJPTmCMbhhvFHcvrHulL/G
mPFVLTdBWNLphnKdISzZMWuCpYzxm7uTsoFUBSMkxE+KazS98ci8dFkQalGo12smHT87s8ojQRMh
TR4dlYIjkzhmqxemj82FqpOaS3gvdWUVJnAiCeM3JgUXrW5E2bUM5WELO6Z8OBdTo8OAmXS3Mhy/
j8H+arvnOcSJpkfFG0CwXwoyJygYRh9FCwQGIf6Fm1S5BBWIcI+Qw8LyTYDU39y2CtPUnMLZqqf0
H3dcsBOeo6fFOin3pdbzbW3PuXLOrK8f7tSnRqpjvNTXxbC8qYWrbEcTffHtYwGzGMvUG+u1zc1i
1tQsVOYe+lDkFpj0nDYoT5tjM1rs4li+2QSy01X1inqxYXkxiyLJVKWTFOHt7ztKqMK/XyJHz3Eo
/bVdQ1fHeT9H1WZMxYseuehugXFR94+DY+4opyvTZDu0f8DigN+ylxPGFz+ovKiyQw4uW81/9Vwn
2rvZJjoYa+tTKFiklFbgQtSCVEZPhRj0q7uYAZPm9zdhOH+xu+cuPNdxHZBx1Jv+chfDJPrBsciA
MrEYbZqaGH+U3tZ1b3Ebow6BgOpRAg51l5oyOe6bKvtXYQuhnfL6fIxIpf7Q3GsfEaDwQSJD5e/c
liAE+60CGvYOXMace/ASb2qF2J24GZclosgt3oih2xJjqI8DeFfjPBaMM32j/lMWU8V/XIgCh8Cd
CcNZaUQQytOqd5SHZH4pkzrSChVnYBo5hL25ROVnbjYY45lnkBWsJ/2r+oUSL1iRS1SRgQoC+06H
Og375lxVLHq7az6mgkmiGWYdzwhv2CC0azUJlbtRvlH50FtP/VicKkwxKVXRNEzkjwBHOPemh434
4TDVxFVOUkIVqyIK5UeUA1B+g5QURccfLQKsjf2GIVLbBpwERNvAMphI3J8yaUqsV/0HgWaKxIfD
PlkBcdlUqF/GviivEsIihIXH0iizzbm5ag/g6AAtt8J9UOtEXJUPVPa3xv3wNsFOlVp3hTgpK87X
OximdVAM7UndI1Vz6kUteVKeWI3l6GU7FQYoz8nlMZxq+JWt5Cu/n7Z/NWl101dz1rSE8H8pkc7Q
oB9C+A+VycEW8U95OOUxuKqKfH9/ub/aQHu6cGzLgzJFZyf98yJB4T3yUMi+XU/Ns4j8CzOeqaaG
gG2NiiHRisMnx0HTHcSMXjq2m673qguBFCGN2urRy4zkjPv/Tt/9vpF/1SeISVDYQOpGARJ+bmNM
7ZCVhWJU61TF6TLaqOBHRRAMP/1yu9x/VZpyTt5bBH6+y19LSn6qO/lUFfz77Uf+4w/9P0hfqqiS
/nM2fNt+e0++/JQF5/M/suCm/w8HumUSqSZsFLZtUcT6oy7FIJvNxBI62VcDxKqBr/nfOXDjH9CV
gng2LJOKERIV/8qBC+sfpEuomIdrzRaAY5z/Kgf+sz9zTVg0PbAYJkh4QaLI+cUTWGIAsxaROYwQ
dYYkdwkWW7RXi/PxEGmRu1LC2B+HII+NuSAlOFiE+3P5qbUnFnzI7KdmVhLtxJcGkrmgRXNslZdT
vYs5zNLrV3dBuvZPnfsXyfBb6ur/OOEfjaYzSRlhxVVH/Dzry1zvWmOGD74QAi6dYryIciFKArNv
Rd+6FrLoOrJFADcoiXuUsCoIO3ZW3O/+piF/1Xue54FShcGEqOmX5SegPvVLG6rVNEO2L4vmCdpE
HVC9pDRBcWm6jfPdHwGQa34kkQmmUNL2l++/b4YyfL92h6+byixaluP+GryFcTh2AMxQEqzhBWmb
ej2G2rm1F2gDCui1f381w/25kIkg0SRNx/8A8TBzEH3+uftROGeLAQ3eqjNEf1/LdTyE1hdtaC+t
BtmBYWaIxC+R8wmdIDRto/mrqafhaemQnCT5WuWOfijG8TV2gz6u0mMYm+fRMqCxRWAdTTgDkeB8
1nfZWM/INHYfleIzAS60N1Aw3DmKd5xpRbm2YsBs8n2bSXmcav9F7yftUDZNtMtSInckv5MnnbIW
YRbOMakNpJW6+ygPUVFq+k0P68zGQKb7VGbnFgmPY9WinvdUFMv8iSLUNUSz3rpDn+1k5/6L7Ecr
yKmItCEYEwUyKmUyUnuawOAdO04XtEZkr7tw+A7/+XQwkbRg7j00o9yOMSrVYZoaW7Mct6gVlBzO
G92qc+MnmWol7VooskcI7qCBZiEYB7Jr2mfQjfswN+V+tKedpvUUTLjFuMtz0ZAmISsVzst9Yc01
zP2Zv811ymXGadzYRnIedaW2Dn/aFB87KEWnEjoqw0Z93aNGjmrH6FM2VJ9yazt6Vry1reZtac1i
m7n2a2hOgZ93+Vs9ILTjjE4U4MlK9iag7vyop4Yq0oB6wgzDPqXJ9rrZWGcL+W8p/PLgRtESuF1a
XuwJ0havgPq9UhT7db9D+mo+NhrqKcKVzxNs70e/De/DCvZ0Y5b6obWJS8UAzbnjNz1ba888dK9G
PfcvNcIgfWzOG1H785N0IcWMq4FyOog81p5sP1Xs3+6noTaPlWYe3XZOt5FAgyPrKO8w+jChggUa
Fkqw462F5tDKTLRxM5S1h/hQ9Lkwh5nr299DvxgOVPJB9udVww6NPUj5PKpGQ799RKKmfbRG7bNl
9JxleM1BFybU/lrhU9QMiE+bK//vgpGfs+Q/1hzu3aCM0TNtJJ9+XnNV6ZpFUoN4tRJjbeXpvjfl
cLQsaPSHYQtRsnUUHgCO1n1LajguQdiG90NuPo5GtOqXYvw0gspJBz95CD/VIASBGsL9xEPV6sOx
TfJi3XzSu67HamoCMplF30VLffbKOTn23uZvjIiyEX+2WSbnEjrnvo7jWKDLf83A6/psxSNa8WgN
IT5gAaA6a1eCe5JejdWvZDe4gQljnEZVQekN5D8Wztl8JOGrOjv8vjHWvzfGNAydE2Ddhv6Ovvq5
c/OuyhODfOmdblN7RZIETjbpFfu5j+rLXAh9BaGCdYKDzEIw3ZthxtCNtdTsXhFgbKhzqkeTvEFR
H7yyjc/wT6BxL1jX0G6zZ6AyXgyAMqgmfwCQsYKWiTQC8LxqqICWpbogU2eBCO7n89AAp2jHRjtJ
sp13bZKK5y6blo1m6N9d0Zl3iHWHr2ZUWGutjBEkq8Pwtay7P4qlah8sjy78fffA0Plvg8VwuRCp
g8KBhffXwWI+Qz8Vx7g5cFCbVDf3oZt3J03CYhIZSBpIdKY2bl3pz+B535PJy775qa0EHEf8Arvx
QtruJWyaeb8QN+QFMvN1U+YXy0GRyEg9UDGz+4roannfSo3kr1fCqBIuTxHKWWVGZXYtkfjR3QlU
sxJR8ODU2+aGMT954UM/r+X8rRa2c9Gg03xsoee7FzHlmOqvLJRfbL9QtYyOgTCeg/1RveokIUrU
kbiUcTqc7J56MxMA+FqPBojEAOVRCBM7TzkHRag/zWtYdTkM9Frvi4jrx9ISy7cIcYh0hOfbdJPH
aSwuLRHLTp/Gclub7nxKqjHZpzqo/Kb1rF3j9DVLbbagQOmbQB9tZ2VMWn0udIMHr0vWqnx5ow/W
94pMuu5pLqJLpllukqxDO2cc4dvswY4kAG4eQ6RP4Xjx66+GRrlLLx/qvAofotpFLt2f934JA7uD
NsVZwz9qYWHs/dZqzibGMegMMsiWs7i7hly/bBQ6BE7dAmXcTa26x5hif70kFtIwhWk+y9561ErL
efKXtAmE3t81lHJlTY8kodcYn540lFwYWY0zmKx12LlSsOV7FBXbsieh26VXTSbtE8JY3m7wkE+s
xrl9dDwx3+fopiWxHQGMqtuzaXneo2lhw0VkPMfJUXfN7ugK2R1N9SwZO3f/+ynuKfP5szmi1IQo
3IG8WHcMJSHw58NS+H67udGKEAUm+1PcxLuuKUG5AQXaVSi7QBdhUS5JFaVR2zUouoiR8jv/vPjm
t1G36nXVoxUrUxs42lIfnbjGWRYJEbBj1+Ju6LP2oNAwSzgsr8Lrr1U/64+kubTHQkn1pFPxWegO
TCRjh78Nl0OCMObGzUbOagdOmlsbAYu5mObr7aHIso1HBcLFzZvV1KHua3uDd8pR5doNBcqCBBcY
tOVDzBMlekleXofYRuC5YIfYzX90PVCkXA7xdiIG2YxRNb91COu5WVK/zKm+3I21Qgeb3r6ZtPFo
tOZ49FPvxU1xLk7ud/vSM4pz5qBJbUGt88hysVfVjOYaQmb2GhbufB9FoaXIMXsAJiZphEK8hALh
D9Jq5FDU63bf7ZLOcJ6jwqkPsRz6v4tWfw2OTaaLUNsbNAtdmG1/cZzZ0CP2xrCTBBKbEQafV6d3
zuFECUEOff86jMfyWkTol3WIoz60s56tqjG09tTwWG1rb60SyVVzRtm19k3z6fcTj/2fmlo/TT1h
kdXQYf/Qnb8wrgIUYhy6GNfRTNZysDx0n8z8gFzvpiVMImaDfGw1iiLcpib1NJ0VvcoUBmVNLs+N
C8dhWYnD7aGNJ3Eo8ZRBo88XyCnD4zQ31G14EISFsJ13Fed9ZRg/uyYWGM2b4rTkUXF2cpCdRNIk
mYiLkXrPns3MmbZF4RJhXea+qI+JaUOdHZnNy+yW1iqqKlgoRHsKpU+5rJ8gPl0u6cpsS/HcpPso
lO0xNJEGIjmHczOLNkDVxUJ2jb9uD60dFRu7J4ALsaaQZECen9a5/ikEew6HEWcKlY/WFtk2qnua
Cayn7RSnPnRl0JtFcS3dKYjMqT9AnQZ9dYlV653yVcsaoI2Ts4rGuj70hjucYr1Dm9QeBCL3OXbP
1/1XRGjfEzeZPlAgXDm5Jl5jYU/HOjNqNNkn8eossiSs7IixzO6xtXVt7Y/NvBpHPX8u3a/aYO/c
klJit16uDQoeCLr54d7pQ+foaCakP031YRt1ttWq0NhZCYpVeazYg0O+0HeFsTUSwmgHmch13MBy
pDcUhc7eBCgUNqO5trYJmihHComM4+2ZXr3qMYrkwJGSTeU11payO43e6L0d5FSQfIsuvJNtBDOf
DVLbEX38FDr9uWLzFJUJxLsy3RdRN8DG0w0BZz2oxsZJcm7GmHNVVxp4kuI7NF0rpKTgnPND86DB
LEnppJvBmS+WzZgv5g4J6ebc1UAu49F1z3lhxEejlEer0acLzhNs6pR+6VRukWk/vGY1kqJh/1gh
LRv7BQLSRdvuEQZ0VmPqGUfZ5ubx9qy2clDHhY5yyr0fTtGFIRjXWuQxDLJ7jdPJPs0ELBwdNuaV
6pLNVE0gPKrk0s2yPKY5Ct5VpuCSrZioxp/kWRTVuNXK9tviuRJKxj48dGWdo6DiLVDQRe9wSGRL
Iz6SqHmLjkJGwxZBPmqt/cm6BxlvbhOtAGZaI8OBN9a96YEoh93dCmXMdUTG5on4v7wQRQSinB9F
N1df3bCC8bZb2oc61WPUBboluL1hcmDmVpspdsSj0aI4rklYoeOkttYIoXKavffK0Q+mqmwvWhX5
mzyUEF4i0InObZIc8jKZgq5d5k1j5+4uaiFsabTQeDJCOC/nZhFrg2QpSlmLvh2Lqtho2hjSATmF
vHNbGts8stPN0JZhYNlwUVrtHF00NncSiN+3hcr8RkchOBx0/QhvDEq1vdaunapGg3v0xosU96ST
jPvbH/lgWhSHJPUqRs3hfkgyez/G6WnJwF2PBMn3yLVWlBT57qqzUGL3zELf6UM9H3XNnQ+9ROpP
r5wdIivk08NpOAxtDKugnI29ZsICMupetavjbiB0jvJ75LuiIAyZmVYKC2thyscyEiSiYcHCZPc7
vW5Q2ybRwD69BNVecT43oj/3fd6xw/HWE0Qc+7qYPwOBpYAcQXH4QrZ2UnTbOmubPzbcbnbKSvN5
kIU4Ugbwz4d8JJtEVUUX6Hp+SUj+XEVaStC65QvZ4uILHFMA//M+JEsNd0ObiubYeSw539POzJLq
yTLqiszBHYa2qW0wVCFlWXYufUj53Dc9sU0C5xnB8wyJvMS1L0sGZqCJBtibYERfmSJbzo4ZcQWH
wHLxOvtYx3h5UK6a7vaHyW2OcSMSpQ7w/TYGtU12AjT9HNRtQR15WOyQCM8m1/us1/CXRy2aotNo
fveqbD52UYSIo/kCUtw7TOpB5hTuZXlPHeMY+buknO1tM6FOClmtdZ9nxcecO+6950HUwjo11jWj
sLdqTp8ZII70UGEuRTm9jD6lSa5RNPtR1h00V2x8Zu+aQk6Ddl4tXgHiPuUdld7SEq8iZZipzdH2
GSwY0YCanjnqL2Xj3jueP186G8X41p8eZKfZnyIR3Uf1HAZDZzTPsb8cUGmv1lWnm5vFbat7Qz3Y
2YQkRv2KCKn5Gi7tmW3PWtOM5QiJew0lubNsssF65+S1/KJX/cXFI1/G25Y/FVWgUQFkSKQzkzxt
1loPZass0xEqivgOjuzsEV/Q3AkDdjwznLauX1CQ3w1Qu4462gqG3MMRSS6pA21QGe2TFRnnVMvC
R0cAmJvJmm1ctBePuI36OOWdvVl8WWyhpd/PNhQosxOf4aeK4TlbAIFBpA9mCS71ts7hoo9PuVUt
ELKS/AzzRh77MXs1tabFCE95eormOdnLSX52kuVdJIP4nMB0aECLvrFbqmDKhkrKMIKBhOL8MEjp
O1QqU6o9WrhjhBlFu8KujLOce2cjegdAD/k7r2iAJ/iQVBklSJwk8w5EXePeLV0MVI0Oku8lX0J7
lgfTc8prmcqL3qbuvakPxXqYZmph8kFupN3gluqXOrHrt0RrHqdWyl0J8/bBlYicDtW0Fp3WH/1p
hF1V+s4WkTfxmDvaPu9mkr5t3Kw0TrBL2TRPs3LTjq0d0+kV9V3vSybks5k0NftDpf/OeslttzvO
fdudBaRBZCvnTZdIb+O3rX4izwjEvKMOF7g62a2Watl5otzbKsK13aAEkJfepmny8iALUDI/aMHi
uH+Qlesf0GwwGAlz27dW+yLqL4mXiqdu6NONVvnOo574AJ3cft1LjeyRxYlm0i7efWwDCJ1Yl1/b
AfBF1GEqx2Ukn1CStCnT+NkJjQeJMvFK5COq4XOS0iP1dJc7i0ZysbFOXig/JcmMSWEPAgDJrubA
QPY6mIrkQPE9CQkLniqXQ7vJ6caDDqnb0enmTZ91zYmDruhhaC3t0lmPzEHzM8maOshRvHBCX4NN
dNYuVn2F8/pQlz56e+YCTKYv13WP/OVC+VNVQtnH5nBvyGQIzDl0NlG/1Ad/ij5ysYCS6qZi1/bs
uPRlTi9VSoGUhR04x0Y0PbkeikOew56hovSJnUt6hCUoXLVJlW/IkCAD6Env3poZId300h36ONO5
oKANZDlMBxqwml5PV7oB/6A0pIarc5PDsFTTRWrQQaRW53MOnc/sBNin2nGR35NmmF6dP5rFrV89
Ui73S+asvbA/jAaUE2utE8O2m+D15WjyG3wxFTqMPtOhvUZ+D9PMvx7cLgl3EgOVejH2HXmuXa33
z7B0lqfKQnUK7V4fLZ/yIzOmkNCphJDVA3U4LED3Ym24F3L4w7HJBjcWp3mo3YI1BTTxcHvwNO8A
36jHfiwzL8301sIfeB+XqX9J+/h9gvN5g1JpSOxo7GRso4fKvIJ8tr/XjBJ6AJbxY6a73j4J+69a
0XY7u9O+h1Y2P4RF9gEZD5XNWtIeqqptd31pIh8OQ/idP9fFJ71tmxAY/3Bqao6Vb/y+RQO9iZdE
1lkzOC+NIYcEtqlRTcZ50VlqRb8yU6g60bEpq8o5uUuZPhY6VXntN8+gXJU2hQXOLooeyPBXW31w
tC3uVxzTQbc4dSrfYoNtuEbqS+U3moA0TLiLZo/KWiuD42PMEEVpaY+Z9Wd3kfI6GKg/qc6ELt85
2K72YKAQc8GfUVw+IlDu28V7TJ1omizVeipmn+a27UPfTvYRPeXzLAilhGV89iZDroE3DIdskGKT
mhHiH5qgYN6FxUyhF+TDVKUmCXAd6dSPZZmTTel3zUrvgSRlsqgOOpLsf/RHmF2QL2+gHFimaiAP
RTe438258S+WjwZIVi0Txa3edBIQ5RrOXEEfI50rxYjOzgQDbi32PRVBm1TRZqemT5GRMPElbux8
SdHd9rtVyCHRH0llIGNbj0bQQbh+B09/+3B7UIcvoVHIk9VV/tGxxQkJlO5CGVl1GfawDQKu7ayn
HpmwF3vZzzmFaGNDKNPYkXkwNGEcOvWsq3OgFa07rakTQ/AebtiaovkfD3GTHlMZywt6JR6ngGm/
bg0HsZyhgCJneKhhTwEeXvd7MTlfks6F8nJ8WaJSQBJpQwgFieW6z6N6PVkiPETAP3aNzwV7h9R6
4oTlh7AuImnQJmmGOUAPvX9MUmiQ0YhHk21YfBAHZBpS6cF6PKE8bLCN33SNXmymznjKVA5m0a0/
4goQgrS8ZAOhdXz2y565indo0kmcmiaFms9ahhcCcTQW2AwG7QJksJi7eiMnPdve/hxtjZIXO7Tv
5dB4x6qKPkVui0eI4MvuGxMAoNNSFZvnFODWq84p2uc6G8Aps8W7m2vZbiotZxmYWdlBFRtdU3Ps
Lr7r5Jf5Mg2Zd0xy1z3OcfHNhYl622mAa6AH6+KQfUqWxcfBd/uVCvyDxoQ6ZKrGc0VmARynTnxo
VdaBVW0SyOgCOv6mATDCfpX9mw/uhKqGkVxIsNSl/ckwtS+6g6txqNbt9TxHCqRAcj7DBdxCKE/G
HyaV2TsXDVr4J61yYy+F/9SQuhqXun1pkGeFxdy5uIgJvRScO52biQ3h7U0Od2C9FUE02fqrNTdP
eeMkr0Ua7bQsBbke6t6hy3wwtfOU3TmOPdzbM4CKvov/h6TzWo4U2aLoFxGBN6/lfclLrRdCFpN4
yEzg62eVJuLemtZMO1VBcszea3+pXpgXXSQ3D3PJxAL7UEey7JUNWnrARTCscplNb84N/D9n2jsM
TUB2WD5P21IUB/7I7tTks3rqgIUtvC5ytqS59Ncinftd7ktEE4ymj5kzJeusNMXb0E/khKQPQ864
m+F3uouCMfhu0fsBuvemTSbzJ1eD4FRzlW36KjTI4fOCO+Wo8M6rq/zgN/x8Y1IGodFde3VrguRD
FWAOSuJ9wHV1NlooPPEx9XN7E0SDdx+rrIHNldOgpcI5/L30A1DCIEz3ug7j+7mtjtXt17DUP/AJ
v6VsE3fzyADAU2Y+LSQ+Sc1UcZFPqmUV31I9eUV91YwL/5ZYjFlIe+hycbJlzGlvMLcg3WM158zt
BAHUsIlT9ZikUj12AHQLIfcVe6cXu5MO4tnEWVpEA8DoC8qn1sA/7XX9a5PH8tSaIS4ja6105/3k
Yh0Kmf0wTSbJISn8R2Mmra9KBB09vm5C3o6wcqzdJMr7sYl/gjg0rsr1yofpBvgsx40liDeIJDIC
3x3uOfIbeFlcr/dDpdNVJfmNJ2U6iwkc79G8vYSOpqlRkb/3kxHYnR3Dkk0sioKQROs5vY55kW9J
aiXigaCNpcK8f9DGPG7CFkOWWVgEmmTzazmU1N9dSzwVfKglnP9i23kDVVnc+dc+NVAkD2W6y43p
2Zo7dwtN3EhWpUNESio99xh5KsXvlUxUOVG0iqswI/SbGjtVw6Nhx2dnqpoTqqrmNIqmohQs3Ger
Daa3kBuPAcdc3Y0VDUXd2tN7luffHsJYh99iETmZPHWp0Z2LrDpZ8LoPLWzsQ2vWv6bV1Vsn4qnY
1RtXDu158OY1Az4Fui+1tkHseUdfpfm6yabvknHUNq4JkQbBR1dSNHs77+QFaYi8+IEhLwwm5pWn
3eI8RmTLVMkwPk1R/WAo96kjxPQOfIp8QiO6sktjfm01/WHdNct5cLITT/X8lA8mPUgluaLHS9Yr
81imPJGpx961QVCQZwQQRELzH++A9RiVi1RGgPEHbmTX0uk1bYIUizhI38osz21U7oiH0S+u7o4d
g+RfcRvIp2EIJ9d+HsdvJp2fgTH6WwvCKvYlu6wvbFDrCzN73quIdovBmK4oxlhndds8aMUmxyu6
NT1jWAlOgEObOtNbk6H5hxH0lE4XUhzrS94V6pw4H71uy694ApA3mHN2Z1r3Yii8R3RAsDxMf9+G
1taJoU07t811hy4GTxjbFl1WwbVPouA62Co/hLTHtwu64/Z/G7ySkJm4p03yikvna/aJrfgwrby/
bxNfbsrYFNwP74OsvecxEYT8Wd6RPMRlyhu7Rm3pvKIQeWoKHdzl6H2IveE9CZgCH5E9wInIw2Et
Rj2vs6rA2J0XwKInmzlrEjKRbHm81fXd31dQC7/6qu9XN00TqaBz+JryUxe+MXbUly54DlEjQ+wN
wkmNYCRyYC8ydIrm3IESi3vC0Jk+uR1jA2HLbMVcwdry7nqIB+3q2FXkwEspb8oitImpYcz72Nf5
qY8rLh1rxLl2Uxx25ZevDGNpVa6Hw7t4S222MuDHEdpmLa6DqWOg0laBPNulAlbeTPUhk9MuUzKk
GJ2HZd1P6PXZ6C5KURMk73jJ/vbuNVHlMyrhLRym8MMwRvFk6Gp4jQP3fqhzprh/N8rthRAIHgUJ
XnJqmKUY6/rHDqHKOqTrPtvhWGxSN/3CMWDtKnuud6MOv0oLoqZOZfgWkvCxCA1DHIIbdzH0s4tX
VNalsuBi5C4GpVgITv/RRRXTkmwU8Xg4S6OAugLliifuukveY6mnS48ehwzT0T2a/IFhrvXFY8Wx
xuPCHkGmy8QPE9gDWXEOXb0pgol6MaM3Vq+BxRqQZdJw/PtRPlb5UZZri9OcC8ghQ6JUAjezYdzr
JhbndkovhoOWFfS9QYXoWysa/PY8ZhUmBTvelJXlvAxl9xSamfngj5l/ZgkdI/nJyrXPqHVb2lSw
tsmnb0Hme3JYu7Bane9MD+pagDtJVIAyayRoj3yAhCC55ouKqQ0xbiZIV7+rTrhU2KlzmYvoMIko
RoRC2IkzspAZkkLeHrA9xkzclrUylxCyvynpjCcPFdImCfvqUOdQFr2gYmJhO+XGplfkioCt5o3y
KuzQeLLgS8Ds60xNsV+W4abzHS4x7fWv5vw2RDTIOBTPzjjE+DmT4S6Ds10FwriPkuTTLtP04KdT
fCUQ46V0NdV+zjxs0UBoJW0DCl1lJZQJqUEyThBvSZVOn6KczW7Ct5NGSu+nWfKvtHo1bPmistw8
pYxnyIwRa1LuOvAIzfzWBVVEsHdmPhUFouFIQp77+9LKSn/VdSUon6C6T+3MPHuGtDddkk4QF9Il
URzB5e8F9N7OzxygJhOi4WTqSxcJPsiJgqthF84uqZdt914wMdu6dZE8JzGTH+nUPMZbPCe119Op
3GbOUR8sZKhoxclDuNNlDyKG62rVAdXaWbmuN3EY7frcmx60ne5QzbjrYS7Fv1kpdnCTBdPSFQeR
Kb1N8wJmTOuGd4lpQhgdGUjlbpTAqw/wfZTQJ+a6fNBBhCvXMKMdMUvngcXOOlFNexyoUWKiGe0i
r089yMCFFgxeWMBOdz0z0YVtTU8iEfYj1c3aoxSdtYuiuZuabSDY6k9YpR/aIoR9xcHv6HnvBznI
pEwKWLA2QWbBcBJ6Ylik3/++iFr9Oo9qNyvHOv69GC5a7aY12wOrqXNNTNU/N3UJ2qnuJN7pxqjl
vTUyBB2ndZOH4XNcpjeobOpwuXWwMAg3ULs8wqnCI4MNrmEA9Zn6bBdTw9SVX77APneWdkMsp6ZG
OGvfeKtiE7ajk30n6XydRvwGToquPfd+a+YRJzoldxmBcH1xwlvSF5eNMcpsP/q3QOEi67YE2/sP
yJ0sVkf2ePDh7y0H2c771g1gio2d90gv5K96NelNVD9HYV08mLPZPc6dF1J+ze1G9GH7aArXRApT
B6zdqk2ltTo5t+I6s2llktsLQb6bJAlJX7xJEXoYSls94j/3bhKFsGao6gcPgiym65Somv01P7+u
nWghwRuSSNQku2GIvcM4dfMxdaqIQUoE9Yg3nkIGyULQDSwl6/5AKjKLg4AHTx7Wr2RAROvM4UIh
rNlCFe2S8gxFblc1LfoI3APUE5TB3SH26bj6siguTvuucjgCvgzeW9cnJ/hWMHR+SMkqbXHwtIhW
ZcMMsQ0T//D34g0Cv0oLpeTvV6iYi7Eelnq8oUp49IuyBhSTlNGKB88bhPF2O4wFLR7uwINMbtW2
eGWmWFyCAsEPraJHNmFaX2Qd2Gcj+H+MXUTWjjA750xagXFvmyYYljb39yW7tnxZEolC/98sKTOa
+0w4e9ZC86dRCfogyHTXyvGyUzLjK2lZ1C9o0kdGc675gJyOsCR6ok0gf5jaT4dcAz9cimbaelW1
l7JbodrKiV4M8mNqTHdOb81rKU1/Z5Sh/CfNc9zrjArHSVZZFxU7mP6EriLhIbvCmU9taZ6dNEu2
ZYxkuI8teZeG5e5vA61GQlIsADFBGzw6pTK3XUn24kxffDISi2PMRiDq1jUn4GARTE52yXsHTioS
9lNpWMEHxoFj3Idc141cUZ21/0qJiKriruy4MA6DPZTFjqJ2gA8RzAc/mKK1qUEl9KFOmPN31LnG
ePIZQG5qOo9Do5qe3QKQnNFqgBtV8wzIsuuvg6DP+8uC7CVBgpnONoY5xDslvOfgb5EctYyTpzY8
8B79EOO9c0bLvSZms5Oe9+bmvd7ZNRJW7gSOTXNq4L5Xiod4XV9A3Z/NvJaLEgLX36MjpPdepom3
suilDg52U2ZIsMCMuIp2+QjrvWQEe5lcCwrSIPd/X8Wd/Zpz1J8S7TKJaxPx9v+PIKxaY2ffReEt
cGAgZGpOghjfVbtVaQQ/x2nSbwkFywqH8cBWplqxsanuOLPlUk3svZ2ezJvbjgrirCY3G6kan5XM
YrUHwnqS7M1fCJBKT5FwYGEHrB7b0mGbHyAvJF7N30U594QQ/brHP7rWTPAZRTWfnZygOMdAd1vr
8DfehPlIOuTgsvGuvZc4cl7w/nq73kYD1PK+QncOdORf1Fib14r6+NqIAKSclx2CnDtRDpV5LIqM
qERhFi+FB49hzrP4n60zlJLZRDU8456k/9mOfJtkYszztXIleHRlPVTate+Ktouf84a0YeGtmyZF
iOHk2YWSHlOiHomguH1ZJwibBjN0t9Y0W48cT79jhUgvslIwRqF7I6/n6l/MpzXFxfzZzv68pPKq
Lk7fumAz8PnNtmXsJXlOu1zCS455Oqyy1k4vfTJcO6kYZuK+XgX+QJrMNG7tAb6xqO1k3Y12vNJJ
7Jz+XjxsaidCKjrs3+2HGGW8GxuHxpWOaatGK3/1kh5xcMYg8O/LdhS7qGIsZKjHIRMlUBHrVUem
XoqEVPHwVo5ncL7fdVNRaHVir/IQxG08/mP5Hh9K0iTPITIFf+6n+0G4073LILbxKdyjqL+A124O
RRGU2wLJ0opDknD3YBan6PaSlSW4us4Y0HrM8Xlozn7Omlcncu9HAV/9vTQdlW+Xc8MOQXsXMZ4h
s4xwlVTpS1wEa9cKgBZOjtzYk9euh9ayH0BOO0vyXTQjvEjBMTOtdwJvn9s5klfLjr9I1SUfCb3H
yqrJXy1k8+SK4BSbQ3v9+0o2FWIKI4e86IbTAWj/IhhscGW+Sw5shs5t486Tf/h7KZLhjaTm9KB0
huDNnuZtEqToWb2+R4NTSrWUxNPeYqWyB4i6+UM8zEftNMdAl89DpZjXMkO/qozNm1GAlwSvlB60
SYtQm6bu6HawxTXTYxXN4SMRjMbCpefeI2MIH9nskWA0jJLrqtnlaeicrNlWj86MusCt/J95UNZO
ZYbBdrng5BJWzUp4KF6MAoZMpFv5yZZpX+N2mqoRdPKtBhNTlZ7/fvT3QhZfcqZTeVZ4IjaVB/8N
3By/H940YT6Qy8LMo0rq7ZCnyY8U4tGRlBihhaM0jm/bu7xRkFHIoiD5ibucr/7+fREHJt40yGcZ
+qaHlB5zZ3Qk0yivOid2zgrfqMyHcSKI1pBe81QEmSbv3oVxUNmAQoNAP8S8K6AXrFOSav2guP38
WZyrtiJBxVY8YRR7LNX8BLjtzNwYVxR14Yn5HCI9M3HvhT/HuzlkEDAPLL+lJu7rZl51WuzqTZlc
6wxpX9/PCs17eNJ8hGfb97NDPxDlMs2TcarQXW4av5DLJG6ApJUsLTYsxb7jdlILgwifXWEV7ZGR
PjuVgfxf5eXjRgYDcbjNLE/u7YX4JnPtjMgn487dlKrO9n4d4ng0mG1ZmAgJ2HLqjpPBxbXrFt4m
7OP2UljxEzqE5upoTjqX5N6zTse3bgjV4e/KYj+/L1P+wlPKbVaRZYxE5vZD2jXCC8wgqjZ573B5
N9mbz8W6m0oRn8vAsEHw8Rn//S4My+XWe2yPtZsxAbEYJi0dEp12f1/PERtx7bJp16bBuec204sY
3CcydbxDoiZWWtMgzp7NeLVXiKFbqoOy8rdpE+JWhGdpYgBZBtbCr8KD9qJdy/JfyGRNRty0aDz1
EPFERAy8NIYtSwhGCGIvqvRBjOU1wXARJmxmgWDgilyUKNXaydqCZFiLObgI3Az1FKxV99qPDBJO
rOXvRtP4LFFX5KVJa6e8k9W/CRYy01Sxzxr2SDhU5Bx8FcqbVgUAHzEY9bQuA/WGNufQDWtFxpal
EGPd2DDk4DXevnCNZaiOYQgt4C3rafYRcYeWhZv50MjoMsxyp62Cz3344VtcZa57CeNjMu9T8kOs
d2ew71gBcuCka4v55VQlx6j+51YCgxMzE8BCcdquAn0oM32QuWAy8Rmf524nmnljASWXZJhSCp4L
hsJd/OKhpmUTOfFOpNa6TR7rbXDLeKD9aIE1Ia2i89aYX8O1moPHvv3sAcpj0GAsQKBGJLe9+vK6
6QCI0Sq3ocXxWyabfEbDBxzbhCRs2NFd+E1U8VLMTMme5+zZtP7hXtj1xcGK9rEZg6wwtsjklpm+
p2cP5HwI3a/qo5xc5P1nWVZgYABATIdweBfOcIp8EOJ8/Dym113ef5ndyUQL4D9MtlwFLjxIOawi
KAv2tEoNelVEqg7r6sFrzolxA3PM20EbVKzYaakaRl8eAstfRCKH0HpLap2W6cBmu2AETPzCwmzI
RG+D3Wy1Gx4cy4zjfxDi6EEyEBam024Dbn85xK+xZbMJQr3Z08Qf05xzj2/dASk1p9m+iOYtqsdl
VxKy5zDWjEW+zj1Gs81TRsxvXRK/KfJ4zyY3tPrzzJwZnAIW2rzOl3nK5NNHazcWexRMRoSvPC1P
Do4JR9nAbBWrGhViR3ZpQ+JVZDCey/2lT59ys2yfQEv9JHEJvRdz0ripuEsNZ+dLCkJPhc/2WO+n
RtyVhr0O8wyfH3eY5pEvfgQ3C1KoC5O3jZ3ZtGXGovNsMI57OX1OGdLFKLnOFUnsbf+hzXwrsuR5
Mtm0JOdkHrYFDhV8waRn7MoiJ66WvpJo5b2QKM6zZJPwjtZT/s/nmTbOP6jEnsibPRbSeeigm6Hv
+agUD5Z6fCLc0L7waaxn+xOQNWsUviFw1krLC1qdVTa6d+EARTjrxdobNz73rBTGhedDvQFlb1VG
vW86A7gnIlVkAdqBGVoRBVWTeWl5xX2o4kMa4M6KGcdFt5EuJqEpPTS1BRg2W+chDdrQL6eYDHO/
2WcaGCl6nTwWC8GATiTnNk1JKktWfioQk+aHfsyXSuFIjOrogLqwHDmxEIkfcEdsTRYQTDznl4Rd
OuuVY1mlM3A3wLs1NvY8ct6rxuDzGM9ZlpDqMB/6NNoFJqNpb753UZMHPmEWkiOyipItm8xdU6b7
mgeMq3ds9Q74TDZWVyHAml5YGmMOHMirbUjWNA78z/DJOH5Skd5WrX1nragOYHDcqE8xOBdQnx6x
b32M7Mq7G8sACR2YhkpyUntnNIbdAqHjI/OKxCjWXUZtb43Mm4Z+k3jBoXDKp2ZG8pEiG+XWQi+8
KAxcom1OVDm/K/XYawbjQcLB8zH5T7YBlo+Lq3BZwTDg7PFPziaE08J6U0myzVhlmdBMzVkdnSn4
LkxjFY7/Ru+j7gDzzoRLltyW9szZovzfJJ42CqS/NIwjt+CVFecya34YFqFKs7ZR22Dbe51mwwXy
pzayq7+E8y5gLtjKZR3UXLMsNCi0oiMK1I1rJ3BaTJzcPicT+XtLkfYblbf1apAxyy7mdcRnpFy2
WbWxIkbfKloFdrduqu4zYki7U3N30kQhB7IiaclmysvypUeD007Gjd+yTtPq7NSoc4i7D+JuV3nV
Wvf2yrHLT80JhPZ72yfpUhFMymNlkzLF4SwWVvsGUXHLrbJyGwLggm4XsaY2mvkuqduTlVfPXaXu
SqR23P6kNHh3TmquOrveGBBy52pkpkXOU2D+FG6wFfljoqid45Rxjb2YY5J14ugo1LQjp+FFiG7r
BwiixysqxLANf7UZbYOR9WkP6d33tpYqu+Ut9ELWbJXESIiEZ4GHyRDCNPu5rn47/sbI/SFXJ49J
qX+b0V1zCuHdJZURt3K9wqjDWLEiFiKJHmYL4WqagXbtCIO8EXohSrrxvmMEaJMbXTsOIr+BbbTx
TwYFpyLrAelRCJNWGXbqMP0koBZ4MLb3eVy8+FlGOcX5ZWVbyxkOcVNSiTIAKEUE1QOJtM85baDd
Cup922RfbuoQ/wXsMb2UJKiGqUZ5XTxFTrDypNhXot3mpnGq7Zi1NByURMSbuuN8cgTkWfSWAfEl
ghYvscWaydYPveBhssxNY4Qvyuw+0AqKmr1FvDFj41dY/amBMeEFxLtM/v2gc9jN465wxo3peusp
bS59aDDFAF4XDS2Bu9+ePazc+HdyMEapYpuV0VlAzMkGb6PJ/fPT6LHJ602NXnLwmPPH5erGUmvs
XYy6l1CWEuVCh2mQjIA2eDYnTNz1hYDqLSrtRUAeO4GhJxsDiY7R5U7Bw2iQNtyMaxlx00SyVCwE
pkc9W/800D28Pe61zZyU/55SScQkhlT7opb0QI097mx2PFurPyay8dcqo6At2bStLGj9TCh7Y+av
S2pHNBFjpre1YL0BMtwVGTIcpLfN54Aekkna2sNrgMXK9uZN4w02QTDtxtPm3vPiW1MnltjEzwk5
XHbx6dO9SxGvmiY6NPZzBjUhxnTaJdW6LYPXlPoT1OOp44nSyJfKprRJzH1nZJukTTcgDCGOd/gY
SCbL1NWvkocRBY0M6p0wgnsEw4ikM5S8YK2JFeyYC9uEEBpkpw1ehPyZnLjOjXnQRjvd4JUSZxMg
ZS2YaKX1YVBQlrKHPpDHRKD9SXjg4a1HYpXih1RDdjZl8ui66Fp4nst+AEZdhD9FThliMSVbQLJl
iolmw83N3zFonpMZNqfsmmnfI1dZzZ3+0IpPeWb/xX4tQFcmcVk8ZGF1mKRNnDCsipQKKR6aYjsk
5KMY3spkuYCA0KEITVlJ471YsFxMz0FQH8u5vZRx+y2wASz9sb4Kg1CCEeJIAAw1QY0gK9jcrY3c
imSZuCJ5QPRDsgxN+mXND1D2fNdu/Vii2l5oNnrJaOzDdGxIf2poR/oFIyn+IlNBL3HDj7lBf3N0
//oENAXS/EV7VWMftYAXjAWn1wT3wj5aAyKG2gR7njzHXfVmjuFjQUa5pRBucb2MBgfUgB1/NU7I
tGrvmhcBlPM6H/FkE9OFbHFZN22GOp45PSEdSSe+0ZIny5ee8ddN8/Vt+QKif3aIqIRWmYVTZ+rZ
PJYT89/OyZamBz28lTSeKUxa7lpvKoalHxJmEfZYd4pgW2E0YssPOHeaoFo7PCctS+NVAnjkoze1
a0fj2QIp2Hb82677DEo07kYqVraTzyuzpKEsEn/tRdE+8YffBnUDMxIKIHdM4PwjBLH1prFAZzmW
otDV3ZtfPAfKQCU1oeoueR7plDiKQJsQ5ZRk4xq+RokwEAx208LqTlNj5avMcXoC6yAGFb7g6InZ
w5nss/JpXOPhzBfr1rS3UVVSzk+Rv0xZdaxEPK6cQrzcVsnObForNsL/iINPoG6pt4I/rLn9Hexk
vvM0nbKn858sTW5WDCW32YmFukHgWf5eMX4Bp0f4ApXuNHsf5tTtHbO7/i3iMkR2zexZiJHZ4Wfv
vUOcIFJmOghtvUzddC47HzHgH5TSz9PVSJC3yrglK89ZzsbwWaPNj91vfzyGQ/Ys4uT69yvYGMNf
N45uUh5qv/yQiX5op+kEIofOkFFdloScXcZN6mCh2cm68M2Iu03P9mzBNOHamt5vIwVMKH8ni3GP
cIMSK/aOOF4CZrJq2zn6bbSTiZmt9RRg9uE/T0SGW+6zHEnIIhLYWaQWKXKN4e/qelzGFElLl6Hd
kqDir8pOnm7zuoVvWe4mY1krh+671R4UKgTg+wLFVOY5x9Ca7u3qyRyHeWFm7bqvwy8zptctojvb
MF+LgDiDDtsFiatIhIbyEEisO7jly4XFWtRHY6BNkGtZE1wnhdVdyYdWNRAJIvLm8PKxYz3nEitk
1nFjN8xLWua8Q17u3TqmNJhejUoTiDjaI5vW9OzF9a0SKVaxFTMqQflXmtWPmuKeJnz8rf3Pxraa
hfZA53fO8B3At2f21rD+IBD2ucjY77LUeReInVEKIOo1HQMRWcpTIHA+p4K4CGe45DWahIjY80Nx
DXyWmrLIudNIkhfJAUS0AYsPd2BBVm+bIM4ylbiQ7XzP8qldZI77nuRcA03vL9XIYpGIQQj5YqUE
hXLMAVAyx4dIRa3naPmR1z9m0ZAzUDJ4qHEFL1q8d6xPcNdPh7r02uPEwiJ0DL00rH5cGkm9mqCd
L2AJBOwPVppbTHEOiMYpNkxdaMQ9HuuV4yxyu31tIoo3JyafFXPRNi6mj9Lzntmb4x5SX9Qh43L+
7NgF0/W03RJf/adp/pipYltuzs4mNjzSVlqSHwribL0K601LsrNo64+wIkMC7zLsDrVzJioLZJ8A
zmfCGVzUWuVT0PXr4j7zsN+1LkeMlZYcjE91nv5TmXyJ3HvV88T0yzchEvQhSmEBBqZLzEgJ4aNH
kAT9jPX0XWDA+dd9uy3n/LUdrIORMWdnroxnnPV8FwAvau2AOaJzbW7/V46AOAgXrMIZL1M2wmb1
4fn077mTElaUcyZPN5S7z2AGqsidjMmDqaurxUBX5HQ0jSvucS2nqb7oMFi1Q3GcRwSuiAAMb3wf
8VbqSJ6HNDzEZrv3QlQFgXvnDcnaSopdZlSvkdnWSPb13hpxfAAkIALVHvDCqPrm2T6D5cZc4pMQ
NjjDaobXdJssAHrEbOu18j0rs3Nlswzp1DunpF6XUjxUMYkfoO4XXkQLq+J/aRTYDMgw8Q4BhK3I
hnKdhju/de9EBfFbGu5bx9k3QOMOjX+enPZa3TelcR4b3B25/5iWxqdAU2Z4z8pmAOFYpI3kR+2r
TRCzjo9RX48jE8+2YzPb4W+ghnDG58wyn/JwPtnxDBuMsFKMiYvR5BoJcz7qhpjPPnJWjYmi2Mhp
VCviLXUw8hW3e89DfaTt1nBGgGUzB2uAUJpM1f0Mhq7VfIrCA6iIwhY7vl7orthXhWuvMhSLyzb7
8iFWL5JZElMxDi9+3V/N6AZG8+s3q55fVXoeSv+hpErEd2E4XCsBCOfbd9RWDh79LPl2rQr7bkqK
far9LUAgLEuW8WgVLJABxDAy7d9oe1CVOeBdtUxWZlzshzqTKKhi1krdxSyt56yXb7d/UuG+GC05
Mai3Os9/9KN6I6X1gl1rHXvp5+io96rKkdU5YhMYaEi0NlZ2XpFco08kj/8aPPe7subIiwl7rWgx
/r6HpMSqWQ/3CWJKaOO2O5614hkV395nmqTHhKxad1DXUJvnwcn3UzLSeZSfHQWDOTp3sY32dRjW
XUqlIixNcnYdzmQS0TG2PDsZktWZfjLK+svhk8Vb78XxzAwLQzkPrUc3G66OQ+IfDCPqEeizNFzy
MJgV+4HaJV+TBscxd2F7nw1GvHRK84cFxCHqqp2B9CZM8gc/a7+oNxgjzb+3m7yn8CrMN6ejQJoU
rumKCI+m+NQqIW/J+lJ5BvB9AAoqJH0iQoG23460XBROeg2FhoE1wYIN11vWVp+WpOSKi3s4MRs5
MMyy5lMdR0wySI3s3rLZIp9lNtDZ5OlT63IR9u7X7e9oVvZ3lMUfVZzvIQp9BQD1/ZFmZLQ7KPCl
hVUGgF/pyJWVhktZwr1UTYr4ldqVg1h8h8E682BC8HG58fjWu/6BD/SC63bvKJBumYwprfS4UY65
4hbfoug+zDNAj+Q2lnN7i0BHZzMz53JNGK5jSjqTTNz33h2WToNdRtkSvHAQnb3bJR1Egkodmnch
zmMYsmZWBE8N1bYyMCE42iafxfPo3bzrKLpfCzcZrlr7zR7ZncEQ23YBMUxGw+rEJZ8aYsQb6gUG
gZV8c4Lid/QwPVj4g5dDp1aYvKcNcqpxSa13VIhn2dGRIz+e7DzGz+t4907K7FiZ2kfPwOdT2AAI
lT9cC2bsCndNI9G+GRWEkzbmnW9C82QKH2zKeIOlNOEpVuByhMl4rdHYHGAw1jUSn8CMiB/nU6hI
iGs6iQ7RbuhdxolgCEXLMer4s3PHcs0sILP8al1XLhlLXumt54jNh9vOEKbxuSxdeuyllXQ9VvQg
2Ys9DU60jppIb5z6WHk9iA4bCq2489Luw04Ifi5Q8a2Sd1zk7iKGQ9oZHgICje5BO/g1S8KkM0qU
MCg+k9K4ryVHUcWUGUlb2QwuY+trkDXkz/fA4DtSuQ3eY7y4lzLM77SE3JR7LaMu90kUobmVmQ43
vTn/Ba+G/xF2Hs2RI9sV/i9aCxFIuEwstCnvq1j03CDYDt57/Hp94AtJb3oU04upIHs6mkUUkHnz
3nO+sxqH7rmVlkHyLUFDkhHz0ZxdELbm7PM89Q5tqqutn3aXYCrsbVCymUgBe6C0vE1Bv2/ppnus
DRyQEp2mP+NA5IdNuLUREut6mx/r8mOMZ2dCR33gFvwkLdX2Qx0e/aElDSjye1onH1Ouf+tcq2Mn
4e+IcQcuxViXDUWdFcgHJSBb6pMBrzkSx8IagDaMuJ6GDnU5zc7BcMJl6vg/IwasC5XjuPbp6+nu
cLFdhtkmUw6Xvxs79ac3cHArEdpSYqWe/CnUGyN+3twLfBhtqetduNRSa5uaWY23Eh6stFKwvN4L
OlwsvP60DTmgb8ekn1sJCpVbUaHeC66mi/6gbThZFQrNBNO74k7niiiqevxJ6ip7JrNnnW4vlzVZ
doXqF4mAHF9qJJMRBI3WjeCgbBfGpUkYB1FvGSEMTT2sx6FHQQ8oZGEQt6qn+DTK7Nkc7QPVNmdx
q8zX3nSJPEPbNtp4qHMd4VY8vvhQVxZDfOhaCp8s4NCl1cUdXSmyNlxmJTciiKH+ucIJxQ7RUbbM
gAXqaryNBCIaRAobHLw0G6jkwFE0w5NDYsQyYJSKOJySKsv0dZvjOuoyb0fmDir85LVHsI93RLw6
zI8t+AauH2orcwQ0k8MOYDw4B4IMnFKstif7nUNR3a9svABycPZZ4Z3oCp0FOu1ikv7y5nSEsjRp
/Nl448HQgyMR1ptUZ55v1g85njbPVKdytv7ww0U3dxHou9ntLHd1GhL1bJpKYJM3DjuiGbNUlsOB
yFetuwZdTQ5vTCg6CjTGJIehlxVaMGw9QSxWkXDesNV/U2Hzi/Lw3Q2jb/gJljYmxTBkbBEyHutG
wkcy/YfkdwMFnhzaFrFfNhWY62m16QYeoxTVomyh2tiYPnvkH5ABbiWq02UzLWfB2err/4ZCfKep
Vi4wXvoNE7DKZ8Cekh2KKtIhvK2jt94fHD/EjYUgc5o3p0z6LEviGe3oNz03opUfmnunIvjZ14lo
6d6h/e8E8cKeRhCcVj0hKNta1IndUJ9LE/htPL1GcftqVeUq5PSIl5WzOcdtdMzDY5Vg780GInRF
dEhpIvIY9B/SD7YergED/DBbD7bbPID8zZR+2aVA7EN8RguODS4RmZXzmGYhOZFyhSeUzNoSd3LO
oyLq6tGARE3jHTiRsjO6Jv2trskXEBN/PdnnXfwYZ+mzZSBO1OYL2Jso2tl/YRRkLL3hZzIJpsBo
OnFaRg9Tljw0jfHiWdNO2eVtEoW2aI1TEevcwAahxzSKOASQj9TzTwq9eRmd70bXuouqkU91ESDI
SZi3WK4GpcI8ejxzHnBBj55qW7czpf1a5OQsOv54boaVTvgF5L6AXy251317KBvvSLMI5cKLGweU
B3ht7FC+2P1HMYVX08mPmlU+FVl2Mnws3EW70fqJi9FDb5Ky+7TM9gO2D2e/iFZMpbnrUdEt0lQ4
MW1sbrU+MCinqIXrIedpmlaqG1UEz3gT4ONNgP+X18kymqUf6S8VOlrXJgswDhpII1THxAUqZzhP
1L4L7cNKKPRyvCW0yBdELCHt58l2Cps6bPDeIwWwUDyYPTl0+Ngy6tZ0XKj3zKIXD0Vfcj7kaQtH
+uDc3POIrYRGjD6W2R7dudq7RznLdDYQ5hCR7OjKB6w6v0RZnBs1fgdHg89bPkX1jO01bdSxrbmT
ATpra4xCTCryE8LWc9QRdNXMn6YtTLgKZfwCsI2ZCgvAQrHC0eTucfHI4gl39kcLaHlfhChxPCh9
gOWmdeStIaOqNQZPbwEjaFcX0dmmBN8Ipbb5GBwNk47S1HBGgnw9laeExz8CUbUAgjeswFHQA9ko
37sMmnboZUzvWYq3KscDbTCaDD7iur5SBscLBGXczKE6GD0jPHZutkZna9jpsxOhC+yjG1CZFcKI
22uWaYKza4E3rnDRTkjOYT4ORbfp3mLdqtZGQ5pcVJXpxh+nDxTPT2lG2JPqjO+pYoQIEpVPXXBh
+pyiQjnbrgDW1FvBOveqF0Aw6Npw7R0zLCGod7U9z912yuAHOz7U5o6tCxMY/eGJQC/T+Y5NdW3R
9hJutnOxHOWmjjSA5E5Fk9YBHt/NFtrGLG4msVdl7KBJCIxnGO2ULbH/RrPqkwd2qw1WucbrSxCf
ts9NWe4t0b22ThTthqDCGeCUJE9K8ttVxTwQkX7TMWQRhNX2Me1ELOuLMTbxcWfG++Sp19I6OQET
adEmdD1K7VG1CUa7iPKhONTjeCOZIli4Lmi+LnjAsDd3kL2nqdq4k/hlFz2OC5tPLZ2KbaVVR9mq
VyO7+jW3UJ/Tfap0ng2ULoe8U+dEKlI7MhOkITqTtGSJ0OyONS5k6GsmZy0JN2OerSdISZxd6wc5
Yru22YbIs0TwvtBNue3Vc+LHMDQVsoqm0D8NBE1hDCVa+v2vspUrNWOUfL1/VkZ77vt6KTt+iu36
yUJIPV4YzolVlbZXZXYLR+FxqUT5hvOEut/oHrrUWQJXzNeF578ObXKHBn1EjHWcIqqugMAxYWT4
XaFyLSX3DJJRmoz+eSwMDpERLZTUSL53nYkNGg8Ao23HR4sJDMBoxkc5OXLplpeqCB56leIKrF9K
vF5LTFPc16C7J8QQ+HybD9g1H9q4LpE/L/BSOX3FFahYGBtJ2uso0Xu/RCIhhdc9UYWf/CjeTU2Q
L0Gq4ycFLGVodMrxF3kHkLns2B51xdc/I5LXMRZPuBKo2Z38PPnGr5aZBdFC6Qe9DUBM/WWszJby
Ho9N2JcvniKzubw5GS5dYyCSTaTiLn2B6JWGRx8f4cPBjKOZTcXZnAIagovQ8uEnhgdpEw7WUlV2
MaaCRGjI8yKoPv5rkBNv2aWHPunxO5WvDASvY6V9Q/PGqQRVkvva4UwPXPeOzOqzr+X3Aj3R5Fo/
/PfQ4DCtjfTdSh33qWlAzBu25N2+CbSn4Bi5D6QBRniov4Vs8AjGw6OT9GqNTtxbwmsydqmWR1RS
yFb8VRS9kvpO4pvhPvlOQUnVbO2a/bUwGD0Jq/3RZeqldEwKntDQqSWdTdKhB42xZ7R1/c1lTK8R
61Bb5UPbDT8ZiJx1ADGAfHaaKBhxmAXDadKcjeEexdUcZMshwBrlUS8pIFtww3jZhjsDNY1TGC4x
NDslApfEjpOlk79nVP+DW7K3jrjBtW0W4FRRTs11iEo2Ga3YJiQYFwF9JKtR5zrRt5htiUpwrWSd
izY8VAyze05UO53YEqckDAS1+czDh0/Vh+zWaoxWRmfMEWy0BxEYrnjv9yzLUQpWxd1M8ovne4yR
Ae1EncwXXqKtaMPWKxFn1dL75kqUWVEBEBkwaUARnJ+L2AVO4duzsMW55DGrCndxQRGW4TEdq2Az
5SfbLT6GosdSqFOtTyLf0x9lXqug4bpMhtO6MtZjzKIaN/4Pp8V67sHmW7jprS0dzpv+nKrK5BEd
r8IUV1PGJ/Fd1xTAjdKcrfLaYrhzj7FYGJxgeO5Csraaj65ji81jNiYD3Dp1j5kzHpLfSmmdQ8e+
VCW/pq855dbo9O8Yp+dVhkDkyodAAmw3G0hb7egoAjajQBTWQQ/DFxvsI1Nlg1+TROGlhh574ZnO
kjPsLtX7n6z8EDX8ByFcUEMERHUcF/0piQ++xkzbp+OFiyaaOHz1Ew8/ACI0wK04M5XZsUjkGD8W
ps/0Gp1NQSnsldchq7WN48t0MTMHN3rt1OcGdvCiRUq1EeQb5KHyCT1q41U6QDDzy0ufum9NKIIV
mvA6tN21sPMGZqCaVhXwuATL4L42l2SAIAMRwVPoEvgXZfoqs7nqnqajwolLlNZKEC7eDx7qg6le
5zTR3Az2AsWWBsFD0k+k64Xqp3pKOPEf2Vw2gZ08EszSbIU+23amVnuobQ92nQjpNmHVsoonk4bW
MSzJppoyI1nHZY0LLnL6XSu5F0KZV5z6rG9x13drZVoFh8E4WFsBo2ndi04M/nLVP1DAu2vTt39U
2ZSts87HHxKIuxFY466peQwwpkA1blvk8FaBwi4h6kZTPkS56pqJgulwT3fBo7hjNHcoVKpd2NyL
5eiOMNPms503Xq2M8XLEUOdAPUDQSQNe2ECEJtPwqbNoYCCDt1eAbMTKb3y5SEXHaFWAKjO0PaXV
YoDCs5B1k70iVWxprUKJ6gIL4V8ToH0Zp3UfvA9IzQ+xAPhLvb2MZOGvPXeajuiv6WLECScO1/wM
TBJxbGt8DxNCJOg7DetAH7G2jPnR0VaNmDPCkpZb2Le9NYi+CC5WkDzjkGPCYcb+FkV8exoUiAqk
iV60bgoYSgA9OEc0GHsY0FY3J7WnRUEE67bE4rzXaoivJcPCZ1VOm04aF21K0l+sTBu4OtZnNFSQ
crOyP3tZ/D2sWlpHAX/bMHIa2sbArMf1zX99i9wnxRcEYRA41TkVWnxPypvlV+ObX6o313yvh18l
ENLTv4imcfmGX1/D5/tkCR2tOLsxiWFBuof7Sks5ztW6kE14tGi3IjkIoWF7efliyPTBDzrC2Pi3
lqIotevXCzr6ZB/E0Mew3y6QhzvPjI6KNXys6sz4myZdaXMr5NMhg9dLGJpl3wx8yMCm4jc9mj60
enJOMkqQEyZiWOL4JXljfpkiGSGVzedIksexTpYS+go6s3J6rSfOiX0msyeNdoNTqvbTvSHUrr7X
c8Foe2RWaWoaAUMRpExD7WcvxdXDN/HQ9u4etO54qTywV1n9RkGGQL9zjGetkt7u69vYNMot6F7W
w3ay9rpgkzFMAO1U6o3cRHZd7kYnEbRH7bM+xuU+d4rh3HlJtMyatjhlYw+ezXL3qIbQrWJveW/i
owvTUc7HAmbVJCZZujrlCvynZDugZUgV3gsz20UwdRZ2aXZHtMc2q1v2XpegawCStBcxWQ/k1Wpn
P8MElw9DfBZ1P8MYfcHMQelnN/fAI5jeW+BBQYnjRF8VUVes0pAzch0o/6nwhsdyqrPPUUco3ylM
SUaVTxcdGvWBrmnH/CtQR9wSCF4jwuqBmYP81eTNitLyISmmJ+E4UAtadms8DIKNqxqitQ2Zc5Mb
yG4GLUBqN8AOyQ3aEK2ZUO9FkgDZIL9GbtRtXS2CfKZokbtl6l7bmV/IyAT7ao6yyW2kS9ogfUer
IV8OexImrKFcxZWJzgz5+hrnQM5AfIgh/PvW91bL04tpeMml/9+v/LR29xQd//pz00ymfeawRMp8
SI5JiqXb1JP6taenGRP2+sNlOtw1S2QF6hiDhCH1lcpXmVW7mxzkJWBwk3uO+GHdl8TaMyIKgW8E
FpmH7XZ0KpqFYGnGKBj2HH14GmkMsPMjYpt5oz0wnWcRsK0NjMnTwHhVHoLSkOk1p89wWRHic8O0
Uux56nXEME+l1+Q3qy5oOM2cYD96Gnwp+UkhcOOcX6Zw8we9AjZq2QNa07zg79ToIkDSrjVOUee0
oUvrDvRaLdNjnt17h2S2SQ3hJYpr/n8eAItvw2TpDcO4kTVnyh6EjK9Fh4iN5mi7n2UwAOhu7PDJ
o0toIUFhWtVnK6+dEBgPr7bIWdOdwdu40JboF4nsCgF8HVR6uxn0RJ7xAIdkn0/43OIUtisMiJIG
EF/GjvMz8JMjDsRxJ820f1EDVKpitEaQx1P/YtvaO2hYGHdjF+6hlFUrxXngeczHmTDXvLq90NYl
ouatir30FQGlE1vIGfXBWpo2WTRlBJsltlwcJoa7K1zzwZ7tLkaSZ1u/4/RRu924rBhGYEkYYWT0
/jrij45dDeIwGuE3Rp02nqTHFEd444qZkH8wSsbrfdLsG7OMNl8fD6nIqTkENyNMb3Xu1Rcj0Yg3
8B390WTRWGlVnN+C/uxLJGkg0Ep8H/CcRorSHZN7fzqNVpFte81AKj68uBifHrOWMYqPN3k3WHRS
pBYPKxr4mAZ771oPcbfxMs1Ff6dAN/RJvW59G91Vq6UPRtUfBxTPHEcyZoKePFtsR0P47MOPu49o
lcAqG5/URdqzCHl/UlT7SNe17WAlio+H44w3fpTFCkymYEL+PwZQ3eE2s5U61sHszSyMR10iZ5nq
egfgCe9o6zjbgSb93nRRHqIdE6PX4/tFb+QCkd6N/vTs4jnf6s4gj/QNuk0VU38X2DISZbpLm9yJ
yarDs2Nlb14Xm4/2GGMx03C6eq5BsrUqstMwbKYiWNsdAN7majxzLKyT0+SYw9bXOveQKcvFhU5I
k1f2w832CjwVjgOrjyMyoshV5dWsLfMxtkKQ9dBj3kD+MWZMqLKV4ZcISJECBQP7GvHga1un1eAx
pUZSM+aXuDQe0dfH2y/TU5Gh1iHe9+HL79s1sr4GoLhyw6CZhpkpMMdq2xGMgdFWzK5SRpnNJFHi
W9wCeUKog+sXWxs/M1NV5zaTPTeO6Li4DT0A16UHpZlBxNZTHAxnsk9wVSSH65JZ9OxGctr4muWR
3A0jHfGppfy0kmoPha8CQlrRwECJrO+kM3fTUtRCXdmRCRvF+bqfGQsGh7GlI4V7+PoWFdO+gjf5
YNvFcJJp2Z0zPQ9ONCCXiDw9X29ex84ez35RzleNpCXsOcmmNHLUD6oPV0aDBEbLGN5YY9DjKOYT
xunbbZOg7Y64JNZAfYKXPIcgk/owc9rQ9F+MQfvFjcgbnWUSvp/0J7Bc+makt/fgIXkEbzSKlzpv
9+Wob70BBXeVyPhxCK+9noP8TiTyTLqY5Sl1umwLCZRTQw0GDsQ+BE+wiHfhJf6Z2fVj7XNbGfEw
nuip9PuEQgexokkfY+ZNceDZKNtkJerBvE6W6W/cNomXDUpecM1t+qK3NjLovtmYlU1bSVTDAWu4
tmFiffVmUxetOnPDuPTXF2OpLetdRSNKt4P4VZHqoA3TeJb5qhWajy9kCDYsbqewmLHT5cD745SU
t94zmHl5h1dsF7772OtsYalRGPfOGa8FMDq2KLrZbQ6VTLkbndSRVadjuyxr7okoB5xXNZ9GJfOr
Zja7KeByddM3Xwcp6Ch8+d1oOvuw9bfV/JAHowppsNVyZ0EMvqVqD/D1ODKnupRwczmKatYBnNg9
KaiHtJ6jpd3RDk/ipn/KXBN0Uvg51Xr9iqASnWcLgC2VOH1yB6VYOBxzbMcIXpJm2zW0FKxhw+9l
nr/YNPiIPbZdlPiZtPDdiTA4f30VEmML4QZvRxE+N1aYHXWaISskJUTDNfkrDaXTyKSvGS04fHaJ
4K2jU8tS68eQDRZKm+LDAMXjsc1qyZ2e0JRFb91k0Ftp3FzKpKrYHkYX1g3kZ3+wmktbKOMyWCC9
PXc2qpFT8BiwqE9txQTCBkfV0KRdOESK3J16xLGStSCE6rSFKS4wQkRe+kmGxSn1Pns63bnbQC+R
fkaKz6yOCQOUuP0x0mx+AKdcNb8g/U2gRHQOBhC+BStCnMo0WVvUL1BAk/zzX+vpvKg2fj7sM1bk
RRnCe7NxR65bqZxH3BtQIszwJbU1m+GEubMY4q2c0fIPoxtFwA/VpTXjnPTsBrEJQhS6tCVgnVnK
4uY/vdi1t+bUKYJeayCqghiZMC2fMrr1kP5NSl+oBsiD+/j09SIsD/P2qBgkO1l3KryRVhlDz/ep
YGZVtcK8iAJ5FK6a97G19fcRGd1SouFNqgKub/S1IUb2tkfYd0sCSbaQ6us38IIv4RhFn5YKtk4V
b2fF013BMyA5B1k41NfHr++m2R05hPnT13cwqIHG189FVfWLqqpLjtJZypyyYNoYZOVTG2UsxhK/
WEBP5kE2DkPCGTGluXPN5CfinFpBuKGCilHTpQptVnHsrM54ruguW3ROT27gTOc+ivVzmThqiZqi
WdFWIltwIGfRDvRbGyrrJwE/Kw6ymD8fXEcbP6OW9iptnQ2iG/y45eAxl60qLsL8kiGJOA4I97FU
VcjDjer49RW4S4qEcABey58TB5Kb7w5Uu18o9zTL+IV55zsDUO/GtuUdvEB550w0rwD09JkU5Z2H
PmgY7OY2ybdRdAVmQNx3Xz+N83cKIcDCtepuq8+oJT2eftAGzF9sY5ydEoGzi2QYvyYFKCNAJ+XF
aoJnIJccPjWI7YNmyTc1xs+U1di5kKWElq49jEJnaBChWUxdi7fBPMCDsJZqtXdUQdLeg777Zs+i
5tCqbLSMsX78eonnrzRrlgghnV6bbgNzeWJUIY3a3tmZbj5XiRauxkm3d1+8fS0qolWKwH2XRMQy
jUO59yBuMjl0eYDS1N7hExFE2HKAEA3zpbgoc/j/U+WwTctk0Yx6dDI7e7iP4EP0BkdjnYKl0sPm
IU6aeBepKNrqnkByOOSfmY1IdITY8aBC+7VnGLgQg229DwS+xk0I9cTLxaE0zG5FppH9PogMQVrf
PohR2JeO+4CRhurmhlu7wczhX9169M+R0y11ZoHXr5dUcf53IpeWZ6f9jMkxXRuZaB+g1pWrRokr
d+CJQnW86GVMd48EmW86g249oU8Xx9Afv0rTrJHAH4hc0SZYVppuHNCRpDP9n05/Or7LtvpDmohN
pN9fIh0Qj0lHFyQ62Davcs4b+v55DzO//q//EP/p9FmXtHFFzeqJZjcWaXdz59ugHZp7pyfNXWu9
dquFau8nxgd89p2sk24fZll8ZJz+QLi3fgr9QDAQ42P7v29zPe84wBc/suIgS9f6LPrSXdnO6Byt
KnavqWL2CbfY3g8Z0/3GLWKMIH58/vpKb12K79DmETXL7qBNEceLLDq5nP3uFJjfKzbVbZi37grC
BRBD0T556OuBX2Xq5kmYYgGUxWWqPcfoKVNWby2re2+pCHRoQvO5Q4O2NpjmCVaIcxYV5ioZIvWH
DN7fEz0s0zKFFBbVpgX1Q59D+f7t6vbV5AWRDcwA2qDa2VZ7cF3xi4aAhu0DR+M/J3QYv4dD8eMk
CeE8omRVKaX/Fg7VYh3mAEEMWoaf5Dv8+oWt4uZ7XmJhCiHf38feDbaB1XwUDQJk24R5OXbrqiz8
V6YSvrpNjHUPRSnMfWgl34s4QaPgJ+4+sknYMdzSfiimIZ4rjT8EWzm/5xNappTKlg4UGMOUuqP/
dqmitJeMBrql24hTz8U5cHIOiGK7URQD3klck9M9n5epbbh2JlTX4nXM8/Y8MsObIja5dLCqZQq5
AEdBpW0sxxZrTuUeIpfbmOj2u+eU5aog0GhdJgEuOKuL9xZIPj8Ywq0Myl96zSzERiS87BvNWKae
Rge1Zu/JHWuikUAiWVTWR20qXOLtahdFlnmyDOm9OKSZJ7mzCVN6vyYNmjVV5MbtvZ6GKz7Ltpzr
5AKKc4HllTOCbm/SWvcYm0RnS9gbIwj0c2iMxaaP4LxWOX5N3U0ISyg7jPkC6/w/3y0os//27NNC
ZiKubMvUdfF7oGYsQB0JE6OH6YiLyQutJ9+lVdKGmwGXHs5UStQWFt7VABK305uR+gRrUpqpGiVg
tqLzVN4laVpEDZfMGhNGg13JmbQuWfiKYexuDWhz1CAILv1keq1kNBHcbbirNmPAAjbXOVDaNmc6
berJFxEdZtSkDsBhzNP5tW2abG9XVbhFWeg+13XxCK6q/Z6gnzRojsWXeorEGypooqqnMvlmIKIz
QKt09txF8GrtPI60GVRgHOsuZVY9B+S5OM3WAu7wDQvg1Wh8c0HbhWN17en3SNjiOqC5KKpVoGpY
g7l+BLwMydXwtYOaCu3QmaMPFYd2Yt8rRl+acg+O1ur7tA973ATpPCAjr2sd1ua0gvhQ3fHeVasJ
g4Tp6QKUedpcksZABRMKVA2YWpP8Zuj1KVBh8SxaT9ybylnS7lP7zkQvhOniyswufDZLrdwbRpDQ
wTvQzxm2ZOZQ/wRmv4MUYq17n/GEq+kF+z4mQJ814zE0B6QUemCRPcBXyJPaKzuxWnCI2GlKZUdw
as3xn+8w6/eoKousX0sIh4VPd23LmMPa/m35K0xTtAjOIUin+hNsYvF14FvXcL04YODYbftqZwLC
xRhI4GEM0nbRcERbR23pLVvTl5dcs88hzLpwTN/8CSG4mj5BaYxzVlAo092Aff00NtoKZg5zCIJh
skb3rgPJJKlutSctfDWF595w2Jtt6XLB9NkqD0krsEKDzGiAFfIAFedNs6F5d8ql+QIpnvGxH6z/
+XrY8xqWJ6OfZ/sf//Uf0uB6zCG5RBzqgNeV/luCrU5eD/Rh1IpuCQTUt9zxoPUdHiVLasve799c
gUzFC9oeyyp4OxMt4QWp7NGB3XySXOpdKdqevnn3GiT+iMZOty5IeKOVToAVGELjZ4N/ABIlYIxh
ZQd8zHY9Fk+dc9BN5wVDh4Zlnp0n1MVztKKVKTZgwDRQrzdvAqsUJcVDpPOwawK3WhnI5BOTIlSp
mHiFMpZ3P3zHKOfsPdcNseSK6BJbwWHQrexXJFq10hh5/SFE92vt//26mabBWqW7ksv2W5HCQTUS
nhfnWFCYybM+kRge+PlHWc8JWPMRwO5Tb58I/Wiwzp85aB3yzx7Ae4x6JlJLB2oJfUiVPfPA/syj
94gi1gjsF+QUxrLvNlmbQVFohFrQM8UTKz13WUhlrBRpQQenx0lT6+PEBbM9xCPYmt323a5qdNg5
uU1jR5aZ4A1SSH+EzhxFgXEsCTlKVA3LHMij9Sg6bPwdYCqPzgHTOTPduqFrbD2h5iGU8y2PzPYk
jGRlWkwEdd3JXjhy3LRYFDfPFLDVshPGofreduGl4Oi+/Of7U/ye70WdwjJvCFdHWQXgZC4W/+15
jRE66lbvF0tLD7vT0MlwX8X4pZvYPWZliH3OClJm16BFAfEec3/sT20jP5M8guUeyupBJFW49PKY
eSN2CcjdvbNDPfzHnMf/750SkDYXrEBiKa7++k6ZETDuwCqKSyAYgN8EtKWCZepG4smTxWfPbOTU
lpFc09sw17hx9xUxNFd30h+dzGnXed8ltHOiD4ynTHPalElx6Zl/KP/+VlxzPZVhsP4p09Yt57f1
z0uxqnlNnS/DCaSSbhMKFBMZvfJrsjQDnBDLIsXH9YdPca7y/vq00GmzDUW9yX/C+G2VKbLGqkZ4
GfyscutNecC5lOYHJJTWIjwHhqy1MbqkgMUCCC6bRmNvDfY7NCtwr7Vm0LvAtPmHN/X3pc+CaeW6
Nu/I0qX1W3nXRXlVGSNgjchp9q0s23MMNH/v0xxaj8SK7ALRDvsiiRrkr9a+H9vnP7yDvxXHDsuv
6wjbNkyliHT96y3TNDqMTPqTyyTC8uhCvsbW5kH04EdZSKq2uWXT+oy7PQ0Uts1geOW8uesc4l5I
FzP/8LDZ88fw28fkcl/oypHSFUr+9rCpFkWMkYTkqQTtOXC6cpvFbYRPK5HvSQUYHynMXs/C9Ewb
9Al2oXgFAwu9PLLsc6xN8gDI9dVJu2TPGUbQioiDjUOqjMOw/AibIWCe50IAtmvRrhsRerehexF2
0MectU1zT8EH645BqO3dGzvTfqny3NRW8EJ829tkDOAr5gQbDmAaTOUoOQ19+1bMLc6vF1eCfUkd
m5RreIb3StXuOpqCW0Ln4GISo7XI9CF8m0wkj1rd9sevlvvXixY2Py2VerverP3THz7nvz90jqCk
YZ/lOMQp6Lfb347NEGcTQgU/67M5a3JtDmb9ohAF7QG6Tysc2N3CKAv3lJN27o1D+mjMY2UVZDRJ
3jhDBJZXAnJT4qza+Ns/vz/z74+nIxxlKJhbppJsa3+9D7WsgGQ1cSQocReclcwfJr1u18FQwo8d
WgYSTeavqlD9oGvVbtQc7N3XFRKROXhoKOxu7bTUJirtvGvuz6Z7yvevF2jUKH5HPd99fdvkLyHI
RNNAvk90t3/31XuVmuxHA/Q52GvuPizo1KXWFF6kLo8UJ+pC9/APt7r42zHYcUxDKAJSBcc89Xsd
6HBc0ulDhAyz0gMLRHR1vNI995Cco9uIL2vn+TnJ5rV3gYa1J0apPprzXxvE9ImB9w1LC2faIXn4
w2fx9wKVikyXjoNa0sLJ/1uWKggGqAW4z5ct04SzptUu0HR0yCbpNjydxloLrOHEIzntXYBWq5KW
Z5O96ymsIMJLilMwjdOp7XXzgpomA4oZWsvKUdYZlJF9nsf2dMKkt8mo9NOsA2o0DR9R201rBwso
bZTQvg+1xLoKlHgFDgR2jCT7q2Hi9s+/6/+zuTu2bVJBmbZJZtzv6aJlZVk1U5ZwKQ1nSQQejerG
QJdmSO2KzHsztJV7D0pon+gcj0OgBQBl3uLUXLVhUZ+IWTMv/dDgjUgRuiBgIZ1VhOr6z2/T+PtH
Ig16ABRjkndLtffXxyMNECxxV87x8RhJqB2ox6uxeZk85lQpeRr+mBsPDFjEQxKlHPzzeCVZlBZV
7D1SHNEjynMo/uq/OTuzHbeRbIt+EQFOweFVEkVqlnJypl8Il13FeZ759XdRLtxbzjScwEWfJjJd
7mqNwYhz9l47EfS0YNzo07zrINGCNuYiOJDRxNVRb9jEr/z5wd+jzX9d0/lCc9rRWNfZ7evv1h4p
kggCbybE73StQc0iCe+68am1Tf2IwekHhiPwLgga05roPE78yimPKkK6Y1ydf34s2scvHQcC5rvc
7XSZe/r7FzLRE1vRW+BN9SlDKr0qUnt6GQL0D7YQA5BvLI5Ske4bS0kvfWCZB7itL7Jv02ONI/WY
VJa42Z0CRMQMfgDMkXZGXi950+HsqEoKTK7qjve8OXnmO1SoxhsM22PWc6ALzT56TTuZjDsNikhS
ifGYZcYbEFnz1JU1zFl0gluZHMRtkDaMiP4fT587K595a7EwyO/2XvjOkrSqs3Rdq9bf8yzME1HF
vseBWYHuokvwEO1yWwOAuNmFqpMsOvZfFIOpit+JyC3KkIl+XS5J4Ogp+9B6lMTEQF68EeeUnhJa
I+tGikBKLb8OUWHuo0TrHgwFeeMsZ+Yxs0Tt1SlqyKBRS9OBve5wtA915ZtJ5sUwyUcdLXmBWFf/
pBNoftwfszVeTpv37Tzbnl+/RRMPJ4QJn6/9DnDkXF6SygxesVGlRy0DoW9xd3N9ASmLt25cq2Xx
CoapPclzgcakSUm4CslTaMc4erX7Bj2QSE/h0i5LJxsPAahuIWFTTAiCxAoSeTzZ8aC3/gwTMeqe
hwKxWFMScaauWWQdUkgA+Puaijo2IForU+xbjhNhI8zSPDdSUO4JzwjARnXyo57hygXeOm6DQbDo
tlZ+DvSWHgeoAJn0DakJtBf8TW9EjT/1mk9iDD61VVU0DdpIpb5FZll6Fmq7oWsW91vzpMmJuUsg
m23VLhH7CWKCWYTaW6n5hmskHdktU5ZxFgsZRjIZdOIwaXYiWzC4DpH1s8MLGIL5sHtcLIPxYkdW
D/1BmR8VqdQ3ePkN988f4d8thYbJzZvOsUbTXV92Ev85jnVTQgCjKsPaJaJSlL5xy/v6h5xj6MsR
3LiJuGazWrpNPCbYQokw0Ef1BklNe7YY0HV5vcey6j+MsPMhNNvXlKCiQ2Eh1xtwYN1/o+E4r/78
uH+zwzHxhtoWDllNNT/sbMFsYsbvoCJqgI9rfAjaWK27qQmcRC7BMvJWeDngyp1SiF0YQnloGqY5
DTDatSwZ9mH51Vzex6T3//atASlHO5HoVatknGP2W8dTh6BJJY+hl1vT9TV8Yowy2PPxaW8xsx6U
wEquzICHJWJ2xB6gftWidGZK0Yh9reNc+fOTFh+aqcs2XtZl7q4qR757f/s/bxajoynTIzCftkw4
9gC74RCRCLzqp6BzGqICd4zP4pPl0zqxhvA29joW3dp8YLIjb+4RM+WSeAqpJ4IdD0+duNR4bQ2k
Nkec2Q65jUahaLE1r8E9R44hF8lpFlg4W3yKpqMmdbwbRuUvPVQb+kdBQ4TSGgoAee+h14wZIxBw
eHs+y9Wu6vsKpanZuNPkk7dQyyo7Egg6dsiO0pBDorqs/maLdUkq4qvWe8hk5C8SvSS6bfi3EHV2
n3ze73fHd3dPS4VlaelCZX+svTsRib6BWGPl+dqII407CMkKspLBzQ2b8BrlNA0HWgFA2wf4O1LS
PSL6icmB7/OHuZvV1RSUk2dLfXQbVGxLCupgziYJ1rk6NmkCkb+wnchd3urFUBxUNUEq0Pfxs1XX
8Va27PnQ90BJ7EopFPhlSrgtAobP92MMRk7bGfxchRVsWxvFx+B9by/XlV54qCW/3X8bYtUm4NSv
1pm5ZG7UsuIR8IB/a2kcBVC5Pvuy/Wa/ZJv0V3Xb0IDSqu8WidhG58hMHIIBwTvIcZ+7osWZoSJO
uP+aF6UnoqC7VvbAqi5ZwpHA5+6MMjMcg1a8l/fg2lI4+1+xKeu1jDe7AP6R7lJzMM6BSIZLMB/o
GEMmYAJPL7e4DtEU4CWpnSIGlIbAf9wFM7ktsWwi8dE+eZLKx7M7m3PVYjokTN3S35/pet8w8jLR
0HeU+uyGSTrsjMh4nUTxxofj5/fD1KeHqOjHjQ4s6BAY/rj3TQg0+LnnT/bSHwdtBgxoGzMDO1Vs
ge8bkqNUVBHrE2cAKXXZTRWPShxGF33GHt+ECK1irfb0cZIPYVa9lUI79awKr1I3Hv25e+266Vgb
o85d2dY3oq+IbFV1BA80DhlbTuTnEnjeDH9DFLK+frJQLR+IX79llmKwMeCFFAbHnnd7VIMgOzyT
Ex77DmY3yixrCxj+YaoGwLhhGp4nkpPPOYnNPy8iqAewp2W1HsFC4Uwg2jQEqWBeVE2rv/BM+32F
KAymEb9GmsBsONuAIg9toAPfJ6Z7a8S5+TSDhy2B4z3KKSk3oy9VZ0NS3mq/FQ8tgTKryq7Ti30T
SJG/sJMvtoaqKjhY5nbTtHzdETWT1hpkeFnsJzIIhnNU5JObSl+qtC92AZT3daI1BnursluXudWC
FJWMW0KqbhC1hNMzbv9k0TI+brMZopnLq8nnwcQN+utNehRGXY7IxtAFgxwGwbGgTaU9/Q/pqoOx
cOTQ1NdxrgNlr3FIsaw1h3tWSQMp1PUnPLmdqeMElavQm2JQ70szQprb6KrN11QCJy0pfcRaZPyb
ixmlRnbMRH8gE6v5GZWJbJitlkTSYMFe+vB/l0nLB2JAbx2jgJWWZcNbGzOpq0w8Ke0QWc9tzFkU
C8+bGUFpImPuG6MW+g9anz5UA5hp8jcwtiMaikHyHWCKV+sUGZIraTZArD6w6QNbpxHdfpyYrSPX
neYkqoXlugzzLcdI9QTpm1WB3VsTMVWcqscZ/CyRt8AcPlkptN+sFAySVQPxlEan7/2IxZJyHy0H
y6G1mConLcah1qn9WYvG3unNSb2hPYJE4HQGrjlQMGU3VAepJORB4u0C1aTMnj/hNpkT4MjtQHSa
qTiqPoLiJF8Wz7EtH/n/zTZhXTbbYlLDmwklRNRzfGlUlkKUzcEjQQ9QJFFFN4UJM2KGigom9bNe
18ce4tJDEvzHEiyQ73eISUsYYoavAcWxnd4Mq/krzizzrVr0I2Fim/usjBa3Z7LjYwbZEqn3vra6
Zm9qq7Hp0FhrXUg6Tmc6f15ljI+3Je7iNg+OuxLUVPHuAELfHo4RuVPraojdsMfp1bTS+CCIUD5I
PYw9yH8P9z8KzBKqaGSQb5Q27Cyi4CSVhkK2d6pd5EC9jOAQiFmJroql/1MirYJ9nBrbhAHeSmG2
vaq5ee2r0oREG/unKmmVlTZL9qWXleI0YtRfh3M2f6OpuiexLn1RB0n2WgL9Vr6VfSOsd7xpy8VM
jK/QPkMiNoaXRA6/o0nNL4I0ACIPGQ2l/oYEL1KRygYtZW4916Q47Mk/qJ3QUAovH/oaTakVnIqo
9VdpI7tpWSzn5677yiQ0OkMZ25WxgYQtuEhK8MmRnzbDh7XdVgxT6LwSiHqM959+voQD92jAPc1U
9x4OKM5jdThJpxqeVBCpJyux82OGEcAihMTRZ2namWMBVl2PBrGSOcyq+rXrB4DOVaV547zBJAaV
Lu+NrUKU3w+tUr6xYI/s4jGHzGWARtOqVRhJXfk4JBt7BjM0yp32nBs4nsLOln9oA9ndQP7XdifT
MDAQOSlMANbGYiTIQKq5VqtnTqriDij7SnGbKsN6Po7lQ8PLRz8Qd1MAR4T8DU+ZfcbFyUxEY65D
iGqhyx8Zuy+5McOtQeaK/8HEuSH7zUbr7O+VzW4uLmv9NvjMhCvtKAdg/FZdv3wjIohCSQgUZY7k
idMosie/L/xTQdYQwtm/jCwxQF4L8WBjUWRyPMP6nrxCdDKdVyKIGePCq+nQl5zSxc8BONBcke1N
a7eLbbdgTovoUyymGXUdWbGOjVaG5wVbCpdhHTnNZMRXxkDDNiNmap/A0M1Qy0Es5WKEMuhfmXm0
0rTMqLC4v1hd/jq1vnLCsBsxvGw6N2MVXxv0ES/kvaLRLFT+ZbW6F7D0WbzaGFh5nC42JeQtgHrg
OM7JJkqVfN/NCbTMRq62fTkJd8QC4eqZEp3VvPL4sNlHbblES0T7qPNR0NJ82ke16J9yyTNkfAUj
iMwnJiR/mR09L73zuo4dz/C/l0ZWXv+8vPxmA2ar/Ecsd10ZVf+7Xa+c1Grc9AbHykw7kT4OK6RN
TWJYRpJTG8KwRNyNL4jtnsiSBZo8oeGRquqfgn3WTSdoZjM3ULaEyJ+jQNsjyij/AuBCFC8WWuG/
tCr89uXUpZf6JzuG+/zt1w0Y8xCGgTTndM7H5rvHHvvjYhMom3XGDHZrSXxoynoRybBT2HQxS7fC
VmIJKu4f4n6c2LQ3Iba23EYPZeAk4QbUkX+4yQlkYeZvphgekd1Hy09SMEisPErqqaWanqp8hGXe
m8icxokRdvbw5zdC+c3W3DZpKbM15/j7cayG6lYodGN5J8JoOlnapOz8kCEw3oJwPdpWvqtzvb7R
bJGhgcAhxBy761GsnLNJ2Xd2Yt60vorPI3PDNTEhM7OmJLTYqxC8urCCavtbl7QPYdjPZzTh85OR
cryyDOKg+Tdf5DjUDmSvaIcEBtSqReSHhYdfDb/8G6xJfjCyynBCKercOSz+MbFgX2v5XMsQF6sy
xxw1Bkd/UrNrPNes8IiikMJiCrAU9S8OzNtZkow3Mb4MXT56omqsrSYZMWSI3s3luPEiNSHJb2ic
VgeEw1QzuxAHqWF6M6GJ4saDQzXQYoXeVHlAbjpHtRqU4AgXd02o4kFEe1AgByUhKuqv+WxpsO0D
iZ2jkm20ylYezY3c9dOjsvxc9XmLAqQ4ltmccpdEBkJAZ7In+iR/HCvgAMRdoSeTsiXAQneIJ+m/
5IuhiQHEIUFH7tg1FKBC0jnLFj9CBtFnQramY4pnf51F+QIot2tnJpZvQ2tRPdD4u8540F1kRCNG
CIVUJG0ev0GLX/WDQBwwhRIZGAMTDSnswASa8bPeAPX886fto1rVRJvAGdCUVY68lvX+qxNVRVqp
0KF0te53Qw6fYtS+VDDRN2mSB5WLPXFwJ7tKPcVMJsY3ffqqLKirVsU8WYx0gBMQCatCAIge8iH7
lqB9lFEvfQ9qcUgRHv4jWZB74hL0FW4pFsVDUwYTIcAjsljW2Q1ggc5riuhZYGB/Q9w1rhjNiTN5
3upNJOXVzM7wRea9zOgYJcjyY1i1815PfQOui0yLSsQkdzU05W36ry4oqNLNM4PgbaMaWXlT+dJU
zUxIj29/1cTizJwFiHuyQGY+9Htr8LV9gY0rX8mkNX2yebM/9LJ4mWkqMLVDZLIMUn8904Tgz+LO
5IZddMUz/eJsK5l94wi6XjRZ8gFhNgmIRdG/dnLdM6ke5+P9EhYhlqzw1qvXUb029XLt6msfXGXl
QtkEVSmX4Vzp+ya4mMrZVs4BpstrY8CMYBELIRIIOGrVgg/Y264RfpNCCX4TEBxHtHX9DwbDg5/Z
2HjCxKC9LulX/va3vuqQTuflsIkrplhLGcqDFj7q7VLqvUzxmGRPVD89RdlTIP1bc/3s+0+N/jzW
z5X+nKcvVKE/Z9MLFacvtYS3ARLZl1x6oSBqrKQ66wcikmAY2pAebnZYuERZ2V+zDHUjxrZXQ0/D
Ldac9qn7tO2jyh/OnSaHDASzqGVVFV3Fu2aZIlSaEAnadsVAILknFRwvHUTJITuM9l7jRdIPXFvQ
1NHRx1xGzlRzbKQj6VziQNxgXZ6aeanRPhn5mR47pVtnPz/3OVLDi2VhJLpQM0ZR+1Lal6q41myr
5+t4r3m+Wv5SZXXzfd4GeHy3lp+VW8Bcwkl5TZ4MOC5Q3bKnps30nZoERwlvFeRlo9oFpRlegiJB
Ay8Ut1B3Eg25vbzA7vZSvzdJnfdhJfKZXyoknMTe++mBstJDgpKbkAj9YFSEix8D/1jKS2mEU+Qn
JT+BwpogWWGoTM8UMF01PXfGuXEH7WAnl8o4T/3FTC6lcRn6S07gpHFJ0isVpdd4uBbmUuFwzcxr
Yl7b7EYZ463Obvq4FPl2reqo4y21b/J4M4qH2L61Sq8ebOI6kk6jx7pIUFltCMezwO4nUtwTiyRY
kEw5cCG6JDdVQpERdPXg4rAgr/RB5A/avZT8gfJNyGUPlnnjU4bSDzOpbt705JYOS8nJv5WL689K
xdWOSJm5mvdr2F606Co1F10jEeyC4zGLLkl7TqJL1J6poOV0fO70U9uduJbdqUmWwpCDgMoYjvq9
Uphk9oH2IJXUh6g+hNGBIXE+7Id8nw57m2ig+BNZ+EeVDHooVAMKzT+OkvZ7f0IWwA6rQx1ZpxoW
j2GRWE7fyoMzYuJ4nKauPvuNzdNJxSMTdGLIFs1fPXQdwRM6wfD0VBQUF4f7H90vBABpJ107RJOw
SYE3kYtDvSDBrp9voW01Z6nrtpWCSDucYCOmkGMAiBTT17Cp14aSWF/imgEG38xoezciLX9uZqDo
p9YyPA690c+/L7OxDo1mH6C83CaAi1e6WfaX+yXHpneJej1wW7UxVlPxOrPTPNdalV4xgOGBSb4b
epV+6cam3jXZJ8KHj/vnZciORszQUDNrzGnerfANmb+IvYu1mMVTnMQ2gqF5qy84tGjg6CpPYGHm
usL/lJ/DvG84w5NzMpHCNWbjo2qIZ0uI5IbdLRIccLWkc/SyE7CO4XqNAIov6PJILS4+uTcpy7r2
y+6ZR44YXEFFwsDjwxHXohNcdNkI5acLO7eda+6StfqcYl9xdB0bR5KVxpWMFuDJdvAiUKOD4aC3
afZZS6OnJ/B3idU2VXxcbVLvqyVJ4M/7FPXjDZQREG0ZAA+4DKz3w6DYnCdOFMCO2gmEcGFgcBGB
FXidDDcHLo15njq6cOyRnUHOY9AlxbROFrY0bBKJpMJXUWW1OyidDm2mJ29hyI6xjTpdnfw3wDWX
tpg/m798lOnw0tI4QzfIJAEd9DvFALOlYG5qLVvHcu3jRQMfaAlyERotJX4P3uaaweuwE+0hb6C5
GdXkikpHB5qZ0zG3JK9GxI/lpiNmeeC++OcX9aOAhYfHxkRHQo2C+sMQYMYOTcAk3Law88tn4N9E
aw11TMvAHxy90ZAjc/Q7+QaRhpjEzmrPZDFuVMaL1vRVjjpgjz49vUI3GO+CyvBsYdHtHNVPTngf
m5A8UntRXXDbvosw3327MlKvxhq+ZzgtS2yFAtluUOaZiahxpul1urLMOdvWSqsiRyNACk8VHv4e
FumsLus3MoVl+KRs2rLH9xYSyVrbk3lSdHUZw1ggRLoehUKYKbKTIcs5BxmB24ksJug70opDlvVC
C4cRteIrj4Yea5t+YsylSpFNFIbIt2bIEeWTt+g3n3sNyT9yQwbWOqfCX5+4nJV0TtHRrelj94eu
iC2iLlsar/Iqi7TvMWLhLbZk/D29I3yerZWCz/rzgzB+s0JoLGrsgFARfRQ6pci4rFTJFqBGuJVV
Qmsg1HutqJfUlDLYw/akJc0Rk74h2X5YQrcoaeJnsiC+h8QN/4A0sW+IHzk2MtzJgRMuHWGop2qr
/1WQuXJD1FddlsbJii+SfBgD5EpTnQ2PYLVReLcb1s/SKXXaXmEzHXEzl2c76AhSzPC2T0u7pC07
MiWgJCcpzoewwrcBr3lnWa181VLNfpKqMl5pCN9xScf+k2kyeGk0u9jd/6kut7HT+au4zRFtmT7p
iRjDPdbG2AvIE9n4o2Ze5lA6BnJZvZjYZZQslJeEGXp0kfKANuY0yJAWJzmrPIQk9oNRGRPyXBLr
/vyGYPj4uGYLZjUwIeh8mPr7NjU02q6j4VSCPkOMMgf2ydLR/91/KvXuZmhsW5dKe+SBOzIGqbFd
qkt3c7vrbW+0PT477VYlUrxdatBc23cnbSn2TjBTyWvg2IKdpiRtT0HFAXdBuU00nMl6exvLw8+S
g4Om7cW9EkLu+j2qRCryd5qylFB2hPJMLTY3b1HXKh7lt17QeZZPc5hQeHfU3FkjhMk1GldvXEIb
C9MlQXFGCsNBPvLwu4rRi77nPcBHUpR2VBvufLGbx10d7S0BgnRvVHu92vfznuNhZi2VUN0hTA8R
6UrdYQiOqXagEMr+rGo+auVSxXzM5qMJnYVcUKgk2YkCTxJDw/vkLbzvB97ddS0Umtx5WdiW+eGv
X+y8ictygkKLYrMZLzbwl3Ol7ENUZ1jDcFTFjFJudMoxrxXWP02vbZMO3HnoR8kR32mxj42UnK6g
jR5j/4ceVtmJfmp2uv8kpel0CFSTG7mf7I0iepPw7jwa5IBtQrOVH+ZJaJuKTBavYkdxK4+4F/MV
8sUveOWqa1GY1XVq7MoLIzrCZjpU1yDQb/IEylu3l8RQqzMIbmu+x3E5X9pIkq8IIMKVaZf6G0a2
dFPmKWqhjPPUHM2jtaH3oa9aniyoLQiFie6Zefusgq094cM2T7HZmiBidGOb1TYcBwSI8PbEt9jA
ZKpiMdhopJGv7soNBVvviiN7eyOS/B8Cte1rnNUoFpdmdYHlDutpLhCZA4tuejX39Fsqk3eN9TKX
XKJym7XRJiZMQrsB0QBvoYlUbYsJEm5Zj3c30friqmTSSzsb2ffIKr+j9oUepvq8JJ9tHeUPQwY8
poy9udUIC1vDXQT5H6ULAC1JzzKF6B0y+GQ3iImv8xQWkcpDcNFEu5YEISBA0c6alvKnXWnuMLFb
8R6r9djs52af+/tG2QNkr/JDPxyanFMrXshNGh/n4YDTlypJOIuPvXq0mqWq4DSrR6qsTl2wVI1g
/V59xWK21HQvbYHMn0z/pN6vtk9k0ikrz0C3JHulgD8pz7F0opryHCnoEc9DeS6lE1Xfq5VOVM/R
zSBYyGn4O/calBM1EecXnhBv6uHJCE9avVxT/ejfr8w4KFuBK1OXxs0kp/ttMmN5XdlNccsI/iJ8
eoofifhUV4D41Ossyi+lBsfrkNPLLI9dcLTLo8kP81EgMraPfOkl62jfS81O8r3GYfnG98NS7cB5
banGOI3Jme/XEg5knDLj1CbneABbSZrwKU/OkXEKDLAqS92QLlriZNxLis9L3uWwVvqTKk5zfxrv
NYmTZnLLPnXpvzWaR6pKT+QwtOYRibSKSrpYKiyOk3+gBv+QKkv59cGqD2ZEIC00hL3GoZGz4r2y
Yj8D/Zd2CX5jbSe6HYFH0Rd0KtR9C+rNrLm4/DqvhBDK3Vpzdc1FtvTZLWo58Py6wGmywm3OxPXA
nv29RH2U517EasdJzjClDbbtHY1N+RgTS3WvEK4BQW0YtRYP3lIkzATZUqPvzj6xAG6hueGwFCZr
CZ915CaQ1OSljHZb59up2mok324MbatrW0hcP6tJQQ6R+QyfzCWF3TTcKvIEsp3SI4o4B+4o0G95
UYgoc6mw/LeQ0FHoyFuxM8I9Prxcj+3tMEtAZNUKNkWu7KhS2UG8Ttpd1O4C2wuJ6OXpoMoF+9J6
peJN3FFTb/BdavLdlDub5gY8kWIpP3RBwlGNvBXtlowTKHgRwdBbSvBEeFraFtvcz+oal5q5F/KM
ZoWZhDXYTzCoQ+vTMwsbut+8cew1hc5py0Ql+U5/USlGr0sE0BEDQwd6PcEqIUsbLGiwgfBAadUm
QNOpbKKBYeaG2IGApTSAn+l0mTMAlm6cKXPob1KK7oyNo+lLiXuZbMx0J5Gc7F4F0byAzO5F6lXH
2iA5JkRtCT6TQzIeVQunFWzDnV4sNfJrS/4AjQtnYLyBeBowNKfV3AmR8YGdI+mWRGNtQ7FPp8bm
3+qjDQXFzdbXqr2uZGY4QKDXCuyoewUQ3YOlmAdJ5cZKNq28VH2vUiIVcOMnTk4GbYLFbam5cgYa
KBzTSaAYHPJsaGJRk+UApS35Q6jCltPcS2H+ESEgcRb9g+VQdGCo6F6B5eCxp7R7kRaOerCFOOXA
LyUZkVJjp0cEEztT7NgkzdqbAsnTtMn0DRQWbULas0mLTURuX7yJfbYM5PCuM0g7S6rLGlB9OmEP
XmOz9j2LEAmCDHlfg82cbvRqAyYcxW4M613ZADACMqvChTM3euCQzELN92I6MzVO/pKgO2/oEzjE
2DJ30yaHA1PKOzjxEjmBIEtnKTzui82dt4y3WyxV3SufnUaALXc64TTtUu1MZqgDhVW518S0DWdv
5LTWJoocsDyBtpRCuuC4GRpGVps23/Q5pooNohAos5aOMnFdy8t10X9NyzU30UGQaLyx2a4nRItu
4n6pRt5UhKqJpQqJf8THcmMmDjXxhg7LdaBUpx6c7n4deR9VHgmERx7VUvW9aF9FvOk0sSwHyBIV
8zdBaRG2Hm0NxdEVxzYdpXdMMG+9IyvsoHCxOkO5VHevOXYsewNSEgl0rm9SfaNPG5LN23ZTEwDN
/o33lXfXx2W2VnZ0PzATd/La7j/pDtwlgO8WcN1G+mMIvNV0tNRfd6jlVKYZ+FxUar6Ki1eXw0e8
4eGjX2tOPwyZR8ZBiODMkh2MJ2xPGkV7lcxbgAzD99l9pdp8YzhYuJac7gakc27SB2xTIYkhTQ8v
/3dJ8UOsTfPVNl+T7jXr+Ne8zsFr1b0qwat2LzLAwJ/eCahfpPSLob908xetfrH0pXz9xeRn/5kK
p2d7n4a3eHpu0ud0egZia+pPVNMwOHgKg6c4eLLmR0yAIn8072WZD+GwVDw8aPqtSR6Efis00nEA
HZdFRuZyZFiPySQRlVH4f8dGlD+Te+jV6PeuSFSQRnVtvE7xMT/8+Vb6m44twivG6DbmV53e17su
ktw3gDX9peOVmxe9xMp1v0wpeTNFitSnGBA4j5P6IpcGiZqtUA5VFb/VNgs0IS/aZmCHJCugJRtS
m0iWSeLXCfDLxiKhbJdG6FSgmdeqpmyFD+M8Lpb0wCKTb106sxWzk0MmRvl2/6OGX1cmzElSXUOb
YYJFromEosu0IutxGkexajkFp378QsK6OBAa9t9LpGzyJcx9rpRVrw7sQ0m4xSgR7OtWsp6sjtzU
tK9ZQ6CmbcDKeqIps+cadfcnH3DzY1uDmQluXkbwqAYYy/36AR8N1U/keuYDXlnc5xaRZmE2047A
T2q0d5mym232J0uxb/lZAdRfG6/TUmxdKPYtfrpc2bdQurXpzmxepP7fnQsqwMjcsnOhdHJx7jsX
Ni9xsuxf2LeE47/7lt7fsm9p7/Vz38LWpeAAHHnd6GnlsmmhUuHFVLkL7lsXP/h307L43yCwRvm0
hTUIrckMj/dLISGA9Z2qQ15nTdKlAwR2+vOn1PzYktDoJS4iQQxSNjaZX1/NhGjtFjRkSSYWCJKU
luqxQbp7nKxrjyIQ1F05vUb1jHDX7N2AMBbIzdZ8uF+6OmUMEifDuoLP5tVWNOATQmfWpKr+rVWV
dQn0c6PPReeajHgYemJm5PvwI0wXLNb//tH9z+u69tcF4GTn/g8IKvxnVCfCROJo29g5zP2OfA+L
wOpDztuGN3lCqf9qA2ReZ/H4Ygfx96IRsTPHk//YDSoJGtHMtEEM1j6A8sII2rj2KhKYJJbzZzWX
9EPXL3m8dZ4/y0hBT9Z3o6E/VlR28pXM4m9+N2Xfx9Y/9vThn2uUBXfiRpmj6ZLs2fTsSEXm26rP
SqNWN7vJ63+EXMmrREchkAhY5QjsGqdss/Lpz28d9KSPWz4kJ2huZd5BjqDv3juZJqNEmH25HhS1
pB2t0ygz1eKCKaIrnJkRgL2pDPZ+Dlv5mmT7e2UjWaoOJmWqZix/iircg9t52I5Ir7Sl+mFr21sr
wRDkmvaWRC89QaHrarVrTUulhhvfawi97l6SYIfsUQyaiNceBk8UnnavZvAQBWKonAuvGLyx8Hry
t4flGg1eW3jB4OmBVyIcLDBdemnBV8UFLDPcKxSuOrpKOcGwhOYEJx2de5NeBA+vdjWAprVrT65a
u5nhislNDDe6Vx967b3q0LOKpcrQ6wcPF0g70A/Ak6cWHobicvCmYikaKyn+4mKpmL/Ckwg8qfe0
wLN7Twk8sF8j4rfA64Plh0C4lK8vNSMFrFwoNAJo/KbAxR67aeyCu6cSi0DnpSaCjPLt0G2HcNuF
nCU+GQt9RITQVjS498uGbSqq/Z60laZmmveVCqi5RYYtZwkhAnHWPirMr3KotB7pANajYcYSwps5
emTGQJLEEGWeQFq6jyvkN4lKdE1N//YrhMBDYwAyCVtSzyZzVi5h8GaTKQQWcjqXU98eae8Ep3Dm
dlQWdvgqDwNvUEgoZdUq7dpXwNz1MsQHqJfGxUJ6va+alr6Y3SfPgZV+X/7b00lbM0UyL4iNiXvK
OTF3sg0qttf3qiiJzqWxVGZyc5CNb8oCvE5bi5iMgIVgDidiY6ZAewuE9AOzQfsXk9LrkEnfw1jM
D0XC/1bvyuQKeFX6zKf7sdUPR8HmdsR8FknOfQbyny6QSTxKanUyL2di9F4npnDforMCBRg9Cuiz
cjhtq9qevxRBVNLlAexAlHKPNDxKyC9CWlRphuahEppeirCBwSsgZPXCZycf9ieRSKTLtZr/Sfvq
o0UXdK6m49TivA/l/q5n+8/jDnkzSxwiCNR0E7TeFOjrMWPaKWlVtQcTCNtljHdxZPQPSLlsVyme
6QfqN1IgpU+4Nh8Nfsi2bcTbKmYibuvvAVxKMs56MiQSjEP8GGlYFiejjL6jB/gfxs4sOW4k27ZT
Kct/1EPvwLNb9RENED1JkSIp/cAkJoW+h6Ob0xvFndhdCCnzSlSZ9MyOwdhIZDACAbifs/fajmdl
RkFINpTa2O3qXZKRZAoAPPfjCT9GBoB6mUknxpLlLVMCV8S8gtiqw0Rr7X1iWzFbr9n90GXmndO4
1W8sMCznfroKQ5jjKqyawHH1n1rCXVhkbTEa4XqYA7Veh/A1EY4q08ZRaw2fpgS+WS5SiMHUaflw
kAb7zsgmbvn6jdJCuRfn4CSIFvS0XtiHuTdqcFqlu0mKvIDcGtJgWOxsxnJAUNbeyHj+kxwTy6tb
0R2NgWb59SOpDc/l0Ha+3ZH5VNrJExLZaS9LAserCmEq7MZjXfbBsTN7ACBBMng2udO0+jMXtCv9
utX1w0LN24MqPCTTuXNflu5Y+mGlqFtmGBYZSJV1IrC4YDSa0gtpQTxfvzZNSbXBLhRt5gVDPJY2
LgtmYVsnarRL4gSAWSebtKPIiG5rkNvrsOlJ4kBdfXv9mtRL9wZ7rtL+9YWEngESBEEghtORI8te
N3C40mr8nRtJux4yLAe7SlcsaUl1mcdtkojqTs1JZFZVAhSTsuXOJttLg6P7GBlafQu3nOi7kSDz
zFW8rtPkzgzK7kEzSAPsSwd3jfUaF/RSshnkexOn425wVbHCwWlsiqmnhWVpPfxPGPqGsSB4Oz80
upLsB/jxIiPhlIvYYUSsY4WzeZ8HBvvxhDFXZiPiTxWi/hZqJGl3JOVJXYet6bI2sdvk2R4GsRl1
msiSqT7YUG6TqVAfWqcJbwtD0R9N95Np2fn7HB51GAfGLjXb6DCAvDpcP6IT/+2jKq9drr59/dUT
I3KgDnVXOfuqmodt0WIR7PSuP8JfkEcJ+OWYAyUnG2Z2faJEVnD/ko8ZXhKvd7tpP6esriDAPeG2
O+dRgqc26A0miW0AZsic0gMpISq0ZejHhDE3n1WXwWc7OZcpThDp5EV3cViQXD+rp3zeODVYKTtT
OoZ0mon3xOo0FI1mv4oahNwKXJIunB6EipICf9lt5+Jkte2ZQCC7LZlqs30q2X72RjkcwPQNB3a8
3z7S5TgcCpeTmL0rN1z+2ru+q+Y7R2ovitmaB6TV093Xr2ct5vjSPV0/u359ot/kxB0xJuaMDov9
budm022MHeag6dzHJxsjBHe2O1cIkOcaQ/fQqINDGvZENc7qTIJBBqF3FS9fja9fjQjqyTQUW1dH
tyAVwZ/QvTKFgbTy9dD2s1coIQiz0moRZjGEw66GqtZQAlBFNIxVLm3MRUeioKtejD6UvJu6z9uz
q7INKgd153YDf4/+NAcmT5ytdwsmXBzqen/9RKpfgFdYe3WSprYLzWX5P2hEj2fTh3qK8vdKEXrc
yJ3nBltcXcXDPleYWbOjTMLaPWKKSvrV9Usz4IDT9SDjj/XgQGiuzT7aXCniwwKXb5kBFkuS10BQ
jSurbwdn+dRxSbipU3Pw5TjXx64u/5QLcZUzs9i2hFJu7cWdMzQOcTR5fdOYUL+Z6+h+H9cm0hKy
tkMFarWN/HrV2ZWGFgeouhMZ4b5DYLBiDlXdqkRGx1nTX1hJvwrgge9qg3hxIJftKSUT7ADh4J4h
RQvYS2CGLUB2Ja0CkNdgY5xHduG7/MLdrJO7ZpLmdnaLJKYxpy3nuWpMK6RZIYMrjS6lEWJ5rOV8
TAkaO8yk/wEjmdAfJkwylo+uByTWrGonY6ZTJp4cJS52BIlaZ0dprLNZ6MahKPv3jtbNR8USGG3Z
xK3xGc1HcQ2gdOaSDHFbf6zy/Km2EZ9HnZ7SPg3YglUmctIxOhpl2xzUri/XJoCbDQw5Qki7gJ5X
55CcQjoEa5dSBQUVqwUOFKNGmlXXW9llpKhLLF2VFWLqADbXAcRH7w3DiG6F2JTjdDBywtoCYngu
fdWXF8VMw4tg4KytCTmXs1JtI7pOXuC2SE2Hvtongnko7hmxi4BJrnpTcwldbb4dJDlfK+QaAO6t
eT06YbPcKaJuV+b5i7m8FxKC6FddWRU7EoHbm9DKyZVmZcEEJULfESafxWi+4uMwP/SmLUlpmKLH
Ot4HFa/G5IiJoVo2fz0oedAoayt31oL3wD4Mq4RY2WpJf07h4c1lc4RUGcxWdkEXLq2NaRScFGtr
laTjJzeOIiIq2+g2pIHuxop1qKwheIcg46S1YHU1pbc8SEvjZVxA9NM0jxtHkrnszOo+EDWcdWcc
1kpqFh6YqXoziXKihxsY5zTJ91ouJ5qb/aursBkzqwR87qKwQDzyTjNC5o6JGRzKEDMS0J3tmODv
SSVBaJoZxvcw3xkmLW6HImqDe2Q3n9U0EZ+tsAAaHBJd3Lvk+i2pJqbTOycd8uemHolbGyP1Y9W5
5Z9tY5LeLqLnLOjlNrBxSmaWsdZRePACE3yR5wqmoL8PFRl0x6SyVBr1ib21QuNlts3q3hxNY68Z
pHCVhIr4OFqdo4wVwUmtvxs15LBlLFDY4uzZsd4MV2mbTLvf7JZ/ntYSQKoKMAw6++WftBekUNlO
J0llipBqXaJG3/GUqhsV9qQTlwxG5NGA3Lfm/5Kc6mIfAMpTEOcKyECbznWSfCQUVa7r3r0vW/2j
ih/8N+vgq3rgx96ty0IYTp5tGPRk3srlZsApgUB+tmaVTINfyS62VXCyBQiz2bu9H80kOg6wuHY2
Z31/1HViIBHRuNbY3gDB2060C9ZGz15+xoC7jejlbtKM5LyY9CBAjlG+qbR34egTmaLComfRn+cl
8UfxaPJOSf6EgQZbwRhWwCTjrdqZfzpuAKa1X/r4dcIYQ9cReg9wPzL7FKUahhwX73YtIhr11bRG
+T3vZhwQNBni0odrk/iOjcdranUfo8G01SpfjxmAiah4jtyM2bHFGQh0G27W1m7r91owvmTVpO6Q
ChgHM4BpPkwFFNsByAFGtftfnxn6zwt4HqHNBdewEdWxhv+xBVZqc+dw18jZl0GBC0T2EaptjDMw
3BSMCCyjQcVv1E+yLyouDHN74T3n+pFRMCXKsvA5H11t5W0bO0EfDbd2H9mR8FVgkLe5O73XTEyy
VqiRVY+/LLrIrI4uVVaL34hT7J9mtw6NIMzXuNltWqTmmxGgVmTw3VNRrKtRMx9I35yNL7Fr5feJ
QWyVKOL0XMXKrSxfWHamp+tB19hGEyeu7ezB6W/r7ks6FriQWus8jhr5SXhCA1r1zWRle3fQN2LJ
SwLzg/UNv4IoY3WTGR1RSTPIZpCuVwdRqGsfiFFTH+gzs53Aavx5kreRw2VEy8hEmqHL3yc5iS50
/lBGZN0XnCCD1/aVtq2mSL/kLfE7hvqVLWHUDgvqgbt7LuL4AdKpX5bTfZunp07py0Okx+Mjwd9b
XC/ifT6kHxRLuY3bsH+4evL64AtZl+1vei2aZr3d+jkqpgMhTKCW6Jx/mrU4oRkqRCGutWYL91oY
S7nXimFxMxdulsobbzK9XvFU0xsVb8r9WfEMgkg7MhGXEmwc0l0OqR9Fw3Z2/DTdwUzK0x1eXkpH
otns6DYS2B21WHp2htg5M9rrnZ3shdiFrPbELkj2ithRkbOL033i7Lihj5vMYVWxK5xdRZyzSpd2
J9Ud60PeYZRoIazu3HaHV0hpd8L1ZbZzXV+5lq77UeD3/VL4nuS1+sin3NnTbQ+1NNV2HhCrKfQ6
BrmA37Z9PZEXOqouJNTufRSm+Wluq03Z+/W1itKn4GXX/Czba69HG1rq7FWpHFdRbBEt65jtn9NO
EBn3m7e89dPdAGUmxAqbWwKdb818Q8UqjXBSwskFOlmfTfVsgDlUlxL1GXGMW58DdZHFgAwLtTPK
mPRaVb9qWy8HVtaQe36umnONCCY7IGqLzl1z7pvzhB4mOo/NIoxRYKJH58g8SXlKEHvi+ZWniY+z
pTJAkixGiICajjDHpupbqRXQniNSQCrpFykgNeWHr2pAlik2842rIHBgPpftEQJqpKQvgsA2X0rm
OwSBSrCoAbsBgpdfCUJv/UJw4d2p8S6rd864s8fdbC01RPuxYiS518e9ei23PghrLzjWB6s+VA7u
WJSghxQ13rUSeaQYXGToC05Kd+zDUxee7GqpJjxBBKzmU3EtxznBG7KXZcZSY37WnVOPLic/d/m5
yc81opz8XA7nIj+nwzYmCWY4x8M5y0mXOEdo+QiW7M9Of1ays8vqGFgwb4bYPLUsR05lNjw4xkmL
cGycGnkKzeXYkULPx9lSmuBhnwxxHKajxTM9HXFnIRrt/1JCIoOk0EMihkQGSXgxesgw2KOE/CqG
HNh+kZ32lxhy/ksJ+b0Y8m8lZDv4RvZNDIkSModHdVVCpnRW67+VkF/FkCghNaLwqm9iSPs/iSGb
+YBnGSUkpZBIYix6SJSQqKOSqx4SaVQd/iCGnFFNOSfrWvEM4u2sOSdK8rRPvvq55VnnKYewlF/N
43qEm/PX77ErpeiHxQxvMUFn0aXPiOD1LXgOzHnewYSr1nUepUQJCf2+yN1oFY2VOBLhklxQX9fb
No0qrj0jCYs6pmW5hLwDvzJvkIIbBERWBBkZ9PLITxthPY3ZTeEiJIB0Enp0SC3OuDLzWst2b6aI
PKyuDBvsLlyRQ5d8a1zP5lEoI4IKMi7PLh33Kg0Qws1h76kKUCC1L8uNnSvR4yxciIR4QX+zrmOi
9tONglSBhV9GKDgGHmf5/nfNVgSKTZ10LUEn/eZrTcxl7E0Rbme2KM8h+4dmG4xbpdm2WOknNM1L
idRzr0UTeYBlPrEP8ALTY1QoFI+2FRXABCAasKBX48eFX0gfthg1aX7DBEDz9Wslrj9KP8NKqPmF
6zvcbK7VuL4l/ZDNtOuDskp1P9d99rqLfn7rFPhdfAAHVFj6UeSzpksiH/t1Fvm17c1c+yEizF7c
LYWWX7tWHXrsAEJ1m2E5Zh6gbku8vdcKmA870BCXyoknbJdiz0CRuW0pdMHYOS1HQNsUsa5U6W5h
U8Oe6hOvo2hakj5beVXiPYAMIH3OYJOke5rrTSnQLn9IfZn6Y+P31+oaOiR+0/jDtJSc/PZ6xLuh
WX7S+LPl55M/Wn46LR/Ef1U4Ye4guM036qW02p8Sf659cB4UoOLe8ajOIWzNmzRvYBovvbL0DOkZ
0VLws2qxpRJtG1HVNpBbpVwqeSIhtnMRwi3VkEXcbQjUhtjQ1hut3zB2p2Z7KYjjVNBsE8B/xP5O
WyLTqD7YjtfqGgiSHuiNsfFc0yMNRDG9yFoKL00YMr31o8KPQz/hZLlWLf2i8AEnyGs1hY//cGBt
rvmT9F3NHwtf0fyZ00D3TemTG+pca9IZmq5E4VPutRQyuvkVnCHXKmzkd15lk4TnITu/JKE3sELI
vaTz6CtV0C7tbWxvU84SuVR8LYxAwtlwVBjHIwFjOzwRPbzU2G9MdamMeHF700CcvBb5XnGzjY2t
MmxJmsjcrUw8qk0YXi9VD56ik3npubqnu57QPdX1Rk4S1+s5TzglGl9ybnC2kLHG5cEHkk/6EFfK
svFNy2+mb1VNPgVqabD8jNOHE2daKrqWwraq9t3R18kUr32VaWDiT7Xfc44kWMx96RDA4XGldTDW
OZ4tMZp5RQmJkdSTpdTIg49JKXKL3CKsti77bk6TZCliVpB/U0q7FK2C31yxf5IQImjHCGcKLlIG
W4g3yopkykelmXDxgYQ9CCAjpyoKyVlXR8IS7I3d1enp+uWY8fjXj5CSju0Kv8u7WS/l2mlZ0VtD
+Fi3dXDudfIjM1Jln83FhN7ZMaMESzHXkSIQlzhFsx95qSdDQBjNpndJYx7nMYwu11QrK5Ih3Y1N
AYvp0IYRzeW2c1aWrXxwUl3eSjcp7o1sobnPvxut/wyQcTSxwLMZ7DHZYZX44wXbbYIwSxRBjrce
xQDkNW6xRjD4tmW/j5fPrl/SYV1CmaJS8xBFx74/lObByZcivjbW9/0SDbwX3d7OlhLurpC7UN8x
iElh9FlLCZKHo71ggl/tK3vvGazEYtLml3Lmgz0fZudA+3nIjpTMjr08qsZSbniq65MIT2W9lHRP
eX1q3aWy4hyP56Q4t5CUKy8cz8FwVuyl0uwSXyukrdVfgvTipE1EuLlQYI+NOkhYmjsbWHdKdQzC
YxgtlZkH2R+G/iDyg5uz5dpLPMnwSeONke2dbs/+0HaJy1iqhH1SL0Ufx7GWsvnzor0yLlXaey0+
5PY+Z0JxrTE7Errd8wc6h0EeNRY3ktbbUhXe4ZrW7smcT2p9SID1nPICkM+JisYzFRdnZcmp/c0u
4T8ILBw4ZpCTuGMzsfoJi61NxRBUGenz9LhQIfZKyiIlN2+iYFA2fVkZ92OrlJhboSuwBHq00U3P
TjzfBiA535VEiBghweaZXrU+ncMOBCVczgHS/nbEWXojQ/1QWKJ9oH/ZPbQKly6j7S72XHDFihEU
YyXdlWIun5w68xJpvnZN/FjabvgAm7Ehe2TpFQUdbZP4tcz7/nOBXnGyIXeMWKQWOAO93bDWPqdZ
u7dMLmrdoNe3FRC+9dw3Cj6eOl/FylhsUstsHnib2qy7h8dSdO8JkGC8ptMjpvWJzzGqbeBsRneZ
raJax8VsfXKC8hIZj6Az3CXRUx7qLLzTnUH4QmdPKAvDup1yZdg0WvyUFo0446FEet3g8K0U9Bai
PE7QGzA3DOpjE+kH0N82+YA5UKapxNhXRfZHXcEtFE7GzaT22lFG6nh7PSQ1QYUVna6tYwYEWqSg
B2VTHKNpUu/bWnvi+RkOU58z8IwttPStdkI9cT/akwo1ogUbazvmSuPShZyuWaS0Mj8YAyCLUMbN
ffOln4D/OmCAbq8HZQqDg7FOhnpey8CcjzTIzKfKPrICNp/LLqgOkzU6CDvD+CMjnSe1yrNLF403
IDkrLqmDutVpiZACD0VC7Zs7h5bjXRjQQQvSGiBJFMhozV1SJ/NJH8rikgd2iYMDK2NllvYz/atX
TTGKl7GcDoT2hGCarbPr4Kr49c3gP+yQab0sDFcVfJyOffDHK2AnesXOrZbYhHDS7+IOnUwwYyx3
AHg+F6r2Ms9wvSolsTAaKep9wuIxA4O8JdxCwR/h+rEThQDL7igtR5VJCHpPI+X4v4du+RSTNFN7
nO++EcT3WamJj1qKKbhUSLHuBuneMQ55HSrnHFrv3ewxmB5F9piET9G16u7JsAFWL9UORGf7efmc
ls9q8mFKPhjacz9+6K7VjB+4m2VcJIe2vIi+bO5by7399fMG5PyntT7LfCSfeJ4BIkLd/vGJG2ri
cq0J22WvKjeNHfXepM6231va8MGB3UomNnzltNdgjI4ZgAZBD1TrDzK5bSoHHk9DhLhmlltIylDJ
Og1e0ATEPYqjz4bThrdVEurrEJHZTSsFKY4FjOdGhaFoWeJk68b4wRoMG+qOvqpqno9IoBUnPLJ7
Fwrlows6hhUHO9dEzzvCVa3XAJfserZhmyqEJ6VaezHtjtuUUbGuLBtjZwW59q7Jg/u5S4wnqU+7
XCnUF8357KgCTLEzT2Rcc+jKejrlmS3IVtfzfaKR1zWl8Xv0xNF7N7zr4jxjh0WOt54ma3tsihtX
IoYuCFhd97YEU2HZw1mNx/zElH1t6vkr0Z7jQ5vHtW+l3BqZF5U701HCW4334QrKIrowE4s2eNmj
Iav5pTTLj30HcZK2fscqL6LTJtvWbxZv8Sbqq7VU0Kuuk6wg3g0evKymj3Y8lJgXaKSNqLoR0l7X
INeDrenJKh3QSP7uVHl7poBxwDyG14a5BOmTS3vxu10hP1xWg9vItWmP9W4KlEezH75EMxBMQu3l
GUVEScSen7r2sK4kwoxfP4Cf6QeMRFjr8RA4WbnXvdmWhuRMthqYh7URB3gTQuvQiRrjYNcGgDiw
HBQWzfykYllac+VyxLCJJXtkiEj1ZtDDTU+YNhoTZ+vID3mHzzFDbWKyzB7CF7iYOVzMqXon53z3
60f+U/uOB80lSbA8Q3El3qrcIhSZvYbzf80iFamaDUQozoOVdFSLLbbxJ2qF6axIjNXX3/t/Xsb/
G76Wt1/bF+2//4vPX8pqauIw6t58+u+HEjNi/l/L//n73/z4P/59jl+asi2/dL/8V/5refmUv7Zv
/9EPP5nf/u3RbT51n374ZFt0cTfdyVcIka+tzLrro+DvWP7l/+83//F6/SkPU/X6rz9eQGB3y08L
Acb+8e1bS2QbM4XvXqDl53/75vIH/OuP20///f/a1/Yfq0/oaH76f6+f2o7Ut3/SKXfBZKkWwkTs
4PzE4XX5jvFPBN0WkkVd1ZmpgQn+4x9F2XTRv/6wjH9ay3f4j0uD3VhUbG0pr99S/4k/ARsu9EeN
kb1r/vHX3//D6/i/r+s/iDi/LcF2keh6deR/162CbMWd30FcoQOMZPfz5nanOXM7TikyEblQoCEN
Ovgj1XeKTJNtzZSKFFvW7pPprOYUTbFdJt22tOdoD0bFAvz82ueyXId965xaJxWgDmtjbau0TYrW
9cMMsWcZcj2dhOKsa1o5advfZFXga0nf7Iemdv3W7KxN22S3Wq1jtg7OaS/LY0EgzkpatBiSMkFg
oim+kiiv9iKPMlVtPIdZ6QU4f9dpEE+HZHQ6Jju1S9CVepyJiPdFSMAFEuXmwbaYNtsujF0rE4cx
Yeg3xFa0W9Jz3EoFkmDBx8wwuXx3Nnx7tr9/dt/CSpZnd/HIIvJzGG2ypvjxSqeak1MbTkPMYljd
kiQHyAP2z2Ysa+0diOIRRwsW4RpFgjKvzS551i0pN1MLPVTNymbXJsYnV8vOejk8jqIYf/P4rgLD
N68+N2oVVgliTpb6b2zdk1mXeTNMzmpwn6yazVBkhTdBo6EPH8NDF4bI3Bjw76xkWULXHfeDFCDi
bIf30qnwoyJEa8M+OIikLY/WsxI3d5UZ6qfMyZbFpHpK3fp5inGpsbDi9eYy6ldV+tGuWlLIU8BL
yxmQ9/Nprln9y45+KJEGH9RI3Y+ikmTyoTiaJX7u2CM+dd6Rjk1nBYD1sW+0XWek06rN9f6iJwa3
tLz3wt7O7i070tZRFaPhmDooNbPKbjD+YvadciktBJQREKCApcJNPiABydqVFS5S52CRkcyCF0yQ
YWcRkHa4niBFznbg1yeH4D1MS/bvNMjl5LBdHfuBsFg2YWH88eQoQqH2Iq2DFfKwTWUF91XqsJcM
tduSjsSxh9G2MvCv7DR19kQQ0cuqp4c8EY+GlZueW+XVtk1ySDjw8n22McVaI3FmbyTFkyvonLEN
Qnm9pOgixRgcN7HhVdD+LQTjOoNohLSh79r0KeYuRaMVN3d/hgIpVClnbV06QHOUOBbrWbC47Ogk
q1FxC5QM9vrU7JEKkFNEhuU+CGSInyiFxJOVrR+bebqZ4JPwpq7LcxPSFOJu/xqNcXJGMRWfCSf4
YALA8ZWyewndovWrYA7PBFuEZztsSUOqCeTNCgNHc6jZq2oO9y5CwV3TaqQOYT7fIvh+Tz6WC+B/
JEKRdjct9LBjTQRN5dcvFC/IT6+UTT9fs+HB0Bf5CWY8GGafaV1hrNoyGrwwMteiLWmzdQkbMqNB
NmHcmn3/5IblBeiAWBkDWhqROGdu5wJ3aTSvZNu0njosiP3uM0nKDAHt6hKMtJEqvQekPxP3SiRr
tA0B+h95mZMVnhCAMBk5cBVXJ1LblGaP5BC5i4bQvnVV5TlT6+OQjPREDJvGpBXAEImTwY9TVx6D
VHlglljwQXuwBzQ0dd10GDiyZhdrHTGr87g25iL1RhXLIMGgzcYpH2JV35maMPZRgA4N9uFsoZfM
UwayE1dmmWxtjeZnXuIwF+lz6o4S0a9kUmt1u850vpBsP6yqUNPodxA9GOQ2+PJCe5nUxtmYov9c
WgrJmASOAqohQKYILkS4J5uqMl8MC3ug2gz92kpIDHGn8C4ACA/VAgajCFZDZo0b6TrtNm0thh0l
blC3l9pWs7phFQ2TyyQNbWhuZ7iP6JxtKqVV1q2O7aOXEORF1o23c3rmJB89pCA7R+nNd3NnvCtL
43MYKQ8p0iXatMoTeAfh8Rtglk95tktb3IymCuCKFlyy79W6YqqTfohByR4ter5ua6ZYheN63ZSa
jTCE31noTXuAdfMh1YNgTYjmKypmfLBKxhs32NrM/zfXh+nWOPzT/MOs02+bOudVrVKE9Y3wJXkS
B72eIYr20IR77VkTobZq9JrIy2gzGBbjH2sAfRA14mBIaz3TSM3G4d5ulZvIwI7VO8V9SMgXaQVF
IT80MawZo4AUmyXIDXIaUJUMuWC4lZ8n9lrtqgLFZ0cMrtmFx1pVHsrOwuE+2JmX9fTsw7hXwecB
+A4DdT8I7VBrWGnNGphfkkXxRjhmuSrj4E+ktKe+i1TfqdHydsbJ7rp6XUXpMwKjiwlWLKA/2qtl
S67JnkWPfi8t6NCti7bGcopPyWTcwglqVq1eonpUMPvZujwWwU43W3FT9Q+ajDpm6cHzbPcvJiFs
XgffHGY1vhQChKoeE79mb7slnFoUq8pwwD8PRrFx5vQYuCXc/aCjsVrYqxDXqyRCD5EwZIr4S15q
zIjpcbHl9VAPpfC4shdpuk/IgRm14T1ieFpMn5KYiGGE2g9K21wyY/od1uit0R3eqW4btmnRqxY2
OTPLReq7XVPh9LhfSxLkgojLCZ6AlVF1zQrJVLeNOnb4AI76jUz0cYdScIjMfqfn5eyFnKteG5+S
UX7udOvTHJcXXXGCdWwydBK5/rv24ZtGwPWB0gNwLG5QSLreLipGQym5hepk+dwFjahxfBTKg6Zz
+czKOVzLIoEnyEC0VYp2M+QD07H+Nzu8t1Eyy2MwhG2YjomEivvsm4VXBbR8ZKUVonrL4qNFnGbv
GvNhUYKtZeu6+6JzH+Rc5xj6ShXACwbxVLhnBWQ9Y2mbRQi4kTqItYNpqneYBFtwhyvmuEg0UXhy
q/JZTMLTlTJZaUGls6VOcecY4UfLbcdLwkJ1w4JbOxtJLtZ66OprEijZaYKKPVQ1cUBNrr8jzMrt
wAeUJkzDeZbdtl8WRB37YpdbHMiE0yi7V2khuf71Xe2tT5eniFUpGh4Wy1zM9SvD7rvzCXx8qCsS
WnTU1Ptukb9X2LnKJXsx16zoQjBlkKbviZwq/OPX1QPy6Gbz1aTogB2my2qR7GVZR4UwPELjCmvT
N6ZcXRd1k13MO/SaN0UAuz3M4eLQJoOIXrgB7c1IORTL4foRL2Lrg/FGBmSpiD449N2gHqpxZkvR
qzHT48UZkow3fTwrBz1K1rWJvtpgRbnSHVqIEAFS02X9UImbjHPsYLVM01AbrkghdXHL9Dd2TST2
NfCgoxcyKc7vKCJsq9+sFHDxsHFzBbGnKrP/q+30uye1GdBOxgrsyG62P+cd0LC5IaRwGIeVKAuw
nkWOx2lYAzDyOtmDPrDzZlNr6VMtk5G3tgATk5+JFZgX8XSds3xQxvSkpZXjOyOxUXh3x6R/FFic
1qKKPtVjEREV9YBIXmix+x5ZIf4A2NqrEU31Gs3s7LjFOp0GRDxDNmzJHcxwrjrKAuUh24ekcQ0b
hvUJYDyLLoIAV12sv1RCQ/QJdIPwu+QwDehrjSxsPG7NBMRZkLZt91AuAXgYIpd2UpimG2SM6EYH
W1nHbbrrVLNFYcB9RTK9VpLo0QztmzGPUZoYz0aVrEGUM24vvdpMPlVpgWJBFp4TxFgr7JHpmNK8
kB0B8yWtMwav2tpkN7Wy9ZGtnIvNgFdgawtuH6XLddto9XuCb7BQWvheB0DYA7dJOH0855XRH3LF
b4SqILxvv7Q2/qRExpLH3J7gCVur1opAimvYZINs4OWxrHjTmu201mtkX1KNnsfBZQtRoBvENm7h
flvpqkL2OuD1jQ1ko2xwZehGv51dvLnpoh7GYbuOyBXO8yq/lPRqIhvNYWrNzVamz93s/Eki2Ytp
WYuvW5iHshuOY/BoJ8pI57vXN2Fwq5sAMfTJppPn9r7UZsTvBB9lg1hjxFdu3JfWKmC/WeqtYLkV
pXAsZpeXL4hHdGnAZKQQgLXOOZEzkAgtCwSCvupbcafYFgCR2IBgK5HeZol7MCIFTG9r38aPymR8
lGFm7hSTgZMxfhyslvTErrtwYXzHy/CZC222Nl13i9kiuRXNjGsoKwBvFPY6CAHqI+/W1ja9MRKX
y+rOdLLPWD4Crxp5Huc8GIjScj8FjNO5OPohjhZWR+2+mHlBSsyEZ3fqzvTZw5WeV7g7iVSKCd3b
9Xl4M0vEWm3Wsn0uEZXN9r3qVA9lZjZPspmfUjQ4s2XZK2dyGBwl7b7MCqbteY8eRYHBmOozrrvc
oWMGITxqQHuwKCMHrDyU8l2eLCEjtJ/gCOK5Nk41WIMzcw3gLwPd497F6GQgytqavfM/7J1Jk91G
ekX/kNEGEvMWePNUc7HIDaJYJDHPQybw633Ath0SpRDDe28UrZCaqnoPyPyGe8/9MjB/QELfDkFG
igDugCMhu3RFxdBv4uYV9TOvVYEpbVDmllSnJKx4PUj2ww3Fw3s2/SVY7Lm/xloCDpBqJxqxBGWs
JCHsTt1GOPfNonuPVuQ0oXDFVlaaR6KvuC20chuRfsNoU5zhtbbbWMRxSIHYZUMgZnrfZHaIC0A+
asYeix3Glzs9lRebHCbH0GRgGsa9yByIv35eMAGaWn03SjgzRMTdSVkbQWFlz1WDQLqqktWplOCW
VfBwmfMGjbHpM0Ns8kyLtmVUANVpfuga0wKf8CAexaF5cAp3W+RsetmQJygSpmfkrizJ3Tc1y2fC
SNZxuiA2TdCXtuK0YFTZ2VpcbiwvPS2yf0oyKuGiwUq4NIhe5NeqwTI7WhyT3fJ1Wjyol9SvwZgX
D0mJaF2hbliz35aS1VUMn00hnyC5sg45ioMs7t9bVMz7hl67jOWboc3txeua/JSM9UYBfNBz02YA
ToNncQWFdjG0YFUwLOW9GW/GGgtSidPrLMp02BgVImDApSswTlqbuKtvMz62oFBYaSQNYiLGV5y0
W7KWdstcRNdxgME1xwO1t4GD3fYRAJZwzyMn7YGpoA5w8SkWXQYQ7qbQ1UAQtbIwx4cTatCdDnOH
D4blgcJ8s8vL3g9p6FMKCu8OXnsE2AJhhe/NzUabYoxgPPfMKR84kvJNr5Z3yydlBEZemNcJbURX
6QHfeYEVII8CuySbRAfZUK/pOpPvhCqlrapY4W1IHgSYjEWFenWgLfLPnt5cbX/8ojzJb9v7T86i
SH+J/VdjTgZ4TN0F1vow37ip3D65m7iDAjEKm2WFzQRExQ8LcVShrWhoXNznvtKuztLYu1zoF5up
UMznt2X5y1gj8+hBPA2SnP1cptlHXCiOeXs2d12MdstNaUEGzzyScbMd+hj4ahHXm7LRk1O65D8c
6S4wQMp8zaMo9+Cr/TZ+RCw7g7DT6AxKoJ8ZU4WlnLqgHNAnj305B1NXH72p3JtYJuJef+Oy39js
IonnUkQzOE8TGnXyVIkz0rWYrdQIOreDxhN5CR1BMtDFN0+5mCz6Bu7VzAEeljv1q46lJWooOY1P
9gImGjbnQXTT+4AENgn8jsFPRcFD+IFBeWjc9DjfRpnGtpQGMZXMQUetibfRMGn0BPqHRiYBpk8H
S6fOTEwActcQZUVVvakLe9x0OUMzWWE5XtL2swH/cI/C/cFU/ouER8VlxXlIMOcMgo73pu5I0pJx
O1HX1Qvflcg2/d7N3HNUYfjsrMU9LlNxchPtztHcnuoWwN9EDPahtfvwp/cIynUAWK15cBP1zUj5
z7QyOhK5i6mispYwQ9Y19smCaaf5UuoOTCSzv5caJIHRE587Rikx+g3i/+bQmZnP5THZsslioMLo
vOuE1QKiQoJXX4/e/A/sPN85AMYAGut31/shFoH6G89tNvhdKEhBgmrlQHTNK8Zai38WETFfBZdw
ke5UQhiYnFFHqQl6RGGWmLo652s0kRzGA+BtsNRY2KNMQqS7eu2A8/cyHT+mqB2uHh7faenufacu
tjr5K9j3qyMjXfPC0pSlDbqq2vheR5O+1RwMBFoyTDhq0XwSY8FDMFvgufAJlmTtNIZHwFQ0grDu
ursEcL+7BnBTLtFkGxrGbhaQCi2chm2L9mIJTUA2nv6qxsK86h1nndkV6CQ0QkNh2JxrJtJnJ1N8
duoypzlUumE4mD1knqDuLT4WXT4pxntcGSk6thrDLjn1z9XAyNQjubd29SWomKITOd1cSqtKeQdw
WUye2TA01eWL1hN9TZBnf3CmOQrc+antIlx2Q3tcKM53o8O01WN0ECZCXQ0kuRlDgIdkdZpomU8s
RuiN/f2ylF8NRP9i6Ql47LWEuUd5ZuZ4P2KLCFWGiN4cTp4hrdB38CJ0rf6KXJTK1I8haPWt65JS
moQ9keKbhN11UNnOLjU6BSKM3YLnDhSsxQKGG2BVXRYspof41WQ8hMDPWQJtrn9kIutOFsRBgEIr
s/nTUqNIcBbBi+bd4f6hbaw9EZSqZha0MOcqvDtfmst5bHlzjETbEEqchhn25UTKhrQwjHTFbG9E
a0yh5vmvNpgOI12iC8dNflbAPiGQRhdU/NFFaUkZ5Apt36Lq6dyTQreptEaEOz3CogOLnc90Zg9j
K/nIVfLVcDojqOPFp8hv0gNSnZkRXvdFSTc71+TOH2Xf415kNULx3uD4Rcaasv492dh05taADcLq
6dk3ew1BfbcwBt7kOrkwkZPFTKJcC30VUj1X22Ppektwxl3zdqds0mayudgNmvoyiWR6duL4gUy1
2DVhcGhHBk5g5DQvD5IWAQrCuJ1JuZGPthtOBKXvxeDZAcuqz07O9t8ym12a4lozcPToefVNx0/I
4Ve8mw6uyHhdqdDdpxlXCoCJcHRN9Ug+T4q0sbYfqtkP7ZSKTBLZumfZQGOjWi1E8wHVF9dpKJ4M
Gq80od1X1a1tQCrhXzSPft6gMXXj7VT5xHrZDPvSfspI0hnqIIMAdVcrppzco9+t7NaR3nSNdSqo
oVD9lbSC3TLYn3Q/E6dU94ipd6p7zx1BwhbN6eePYM/261AlztFiTMVOxtsUzdZaAWN5xSOjcI+d
h9k6DD5z8NGqrdAYX+NxZhNSpyj5sdIYxg/Nr1/8yp5QQUAmAnkQX+y8z+OgFMXX0k3yS96XXZBG
AGpt+ADK6PBE9z5sPNuEszco505DNr6f03Wz0z9igxY3ZF+PjjWVB5Es0+HffyCeczjrvfvfFvnK
LXfj2PowA0R3diZd7FuzfRg80R1rp3vOl5X1HbfuOSbkO3T51Pc/9wbzeMU0VtyyhhjIJJmOcTE3
+7bQzOOc1Z+ighV2o48fqZ6828X3tp+/VFE/YsnJDzmyxFO05l4N5GpEMXf7bMR3sHIBNuk5mpna
08NqNWT+/EsuipabAMDPzBrxag/aS9E47iapiud2jcOr3Eq7lnTXgZHpOaLUar4lBEAEdLZtoFQT
I/8xqsdkbD5FaFrOhmK3ya+t7Qtt/mrXJF5AXDLu9UQjN9k1IfS1NIq+M95HQ884NlpV5gRf3UD+
W3uZzFlQZZw15GAle+aVbMfwoh36IscuDueaMq59FsMcUorfWT4tt17w7XaV+aKaZldrM6Nni+ym
NKF1M7TSOCc11WWs2YFXsjETzmOVJ8850qItogBv09krlZwF2OhvTTkz6120fs9J+YMMxssgjBGR
26DuJBgNOTIVE9zyvUNtuaRy3+f1Zcid8bmLJ1TYPdTWtgGKw1gvrrt0Y6RJivHK6s5d7MyBOTTm
tooRCralZbzWEd3nYtbqlGdZGuRpPxK+0r36pizuC6KNXhUCi8ksP62/RCU0dT8ZcCunjpjYaUmP
c6Me23U/UNhNGpo2DErlrqkpOJtIexku7cTwJKPPCRameEGZobbvYw6tWEc6Y77KxFUXyH4VPELm
fFCf1lUA4jzWA7UkntZBoyMT/nYhl1Qtwy2zsjrM04Qx/kqEMzUXruuM1xF1XI/8i6AwIyr27rS4
m8WIDg3OfYYLNhxEzUW93eAUHR1924tNJ8dH3jPJujzRCmRMDRL+geZfVuRgMjTd5EvLi29eO9NT
p3rhgWl059JBb6DZq660s01qcaz6IoehVannuU++d47uXyzCtUKt9HiBzDwPmsqXxxH7lmtr/n1l
6X2I17bfZVQogw8OOfMKnRsR6fWqcbkmvqCfHom8GIeBKlESnmv5AG9g112Z2wbzkJV3IP6Lu4jD
awXy7OiDrFNJyiuudRBZPayyHeixxIRhMqa3OFt+wJgogFSPaNij5EciEucwReJmFIQgGHFkhLE7
jBABW5q0blKkYGGVkqYEXTpnxyVtzBdzGC7m3La7duHPrwtff0MGw3lljPRfaf3ouyR2uqZgjCZw
W2gJvkArjfZNV8ZPc8bhV9g1bEBrfh8qgx4w5ql29PJmJsyC8iGpXpmrjpsoA+3AqurYJO14NPDx
AKyCqtlaVnfQQYI1w6I+FV0foxp10o02N+Whaor83p96WqRJ/TvfpUeal+azejYnehEbgj8YQ+gi
kSBnSYiGq+hkdUJ71luSq/NZ/6zPloloPz/p0MYPU6PTecfyAc3EKxssyJp8vBzm7lctlacWEPo+
apjrlS7FR9MNKSCG4XMcR6iiTN7wRi/5U9yWu9CX/W7ikA+7pGaXPVcwJAEAIu5l8BizjdNFB5oU
gXRUT/V50V+aMQ1iW840c8anMtYfc34BPzFMhoLxGJBRckyzWgsVaYXALkG0WuDdtbpqjqXqUCOU
oNbg/6qOkXrKZGxbU0qv93Hnq32lEicckhYAw3j6+cQPPhnJiTM3JPnY61Jg+kQkznTJ27JfdR6M
TDUsuYbLhrUr3WzXKeZcKanF0VzR3k0SjC4jgMGe0r1ED7KTet3sICJY7BXa6TYU7Z1sPXlurfbD
M4I+yf2jWLgFdbfrDj9fQjU7MuA7gc+Msc9XRN6wNw3m3H2T6+/h6JV+JLht6R57h7/naJvuwdd/
HWf/JW5YesoEcRV/wiUxCo0B7Dr8bOVBN9NAq1hU0TEueuRdgNISsGIxQDL1QGE9nsDSB2OVJmcC
YWUuU3DRzG28DLpCqV2afKHStw095KQpAnscHkQtOb5nPjaNsFlemSHe1qzPnGlhXw4L3EN3urXN
eCTCCaDVz3WjQtNOeST2TL/qs6lqjGeVmnFLqVMlClYYTd8crJ6pLCPqYl+W6ycWQbYwkRNEU8e/
Gnmo3Gq+bdSGB9JJJIPHEUWh86MiieRoV0YZRCLpLpbLt9NUb81Itlvvk/tWWwlomP6o1d1yjNXq
ZhmZlbRqBpliXzWjIcPEND4ziYu42hF0hDBEcoLmkvgqJYkaLCLbkFCOMFufvsV9qxyzuxvcuN2a
1UuFPDyo6ujmzLxBA97miqHTWR5MA0+VtOmU5nV/KuUXbX3QO626pWWFKdl0VNi6/n1sCrVR5urr
t331SG2Z7yojQr4ZX7mR6W8XwZKjwhRa6ss1W8iNzsj3O+jtZO3AwVNXWQ+amV/Y9ncHzxzT/aiM
cWt7MDAtnaXlyOSj8x8zHHZQkpZQd8De521usAyY4nASaXbyxhRmuyXAAZjfGDG4x2hAldrRBy8p
ca85pFTWvh6DIIYLJlB6HnfeVRuYbqJ9adedtrKq1xTldGC0HcWTivLd2BRkksFfJN+0qnb1uhMd
dP80ys7n8UqY3QNvIjZm/jbWCLHKDuqEJZYNDfxImh2HRwRhjm/B/7AGyCFmcx28RhybSfsYKgcV
wfAyE0X+6OjRCxKl9uZnQOCUDrxtziyaow7hjGixX9FkhXORMXSxs4pcOKRlmYdap+PA1SJnNyVK
oEVJXvoUnFY/IY0YZ+PNysGGe21+jHLTOze1EkHity+UG048MxRmFLO11Wezn+vrxH+nh5wy5nq9
r3XvvmyosaTsTM5AS+5MLc+vP/8S63rJ9S/XHKiMBycD4OEUb9gYkiuGAic9Z1F+Z/jLuOsEuiE5
R28GcLHQ8byesZv9sTC+CGoJhGUUFBFsNYMZMcLB17SWHRX1IVoHihnMeKkhvlgjEvyRPCItMZ/S
yBGHOeUchq/RuxITOHPJEI1nv/W12mEOTP/v8qzwYiC9EfW805V75YZ8yjkneGZG72hIc75B2Xy3
4IRsltHwmFUY5zICpoJA8RDptKN2IwaogEl5jlY8kj2ImxvDIluW1AIxR2xMteglgNKGENFueYty
8dBF7rWpyg5dvzPcu1H33er65HOnI7Awzc4/oAz6AGsy0+dmX4VeHzP0EttkGfxbjkyiMMn56drP
uUZsoiq9IMrhR41u6BPDg43aP6e5020gwUWBwixyaDO/38ky8fCzdv2baXK2W6b2qbSX57nI8SbY
ar6Qeh8TsVofUdEZz0+yiRtybfqj2REenymt2sBDpSDGutwxPb0SGs06toBWCc2lm5wevu0P0EPl
CwDfb0WdWky7GVN4REeFsbdbegktSVgHI594LpGWIqFBrWluZ5lMp6pq8USPs+I79UF4+99m30Po
QSW0GRqVXWNLNAdptM/tAkOeSG6eHVt+MsjD2pUWJvElS8C3l9jWtOgJlpm4mgZD9Vp19pNla3KX
oErE48dxlTtPS5K+DbGJQ9CriiDlc9+s8LxqQz+CU45KN/KO+ZzkBy/nDuxUfwBloQCt9S9dFcHv
rQHULuZT51AvkMo97tu5ic+yrkNOON41wdJ2XZdt29REJI94EvCFN9Nrqk+jLe4Qir/GvdoaHqVv
MryOIr0NuF72vqu2rswf0xSgdGcVVbgwjgu8Q+ZaORJBoOWTfK8aSoXW4B5xyA7Nh+qxYZK1maRf
sFL0y9BSPmP4vPoypAZbtp6mzQKLLlyMnLXXfjD4C43KvosaqhkXx3pkf614OML1h8ko7vzC4vY1
S37Khohg038qzeipG5xNzsjKBAVE0oupru1YfSoL9w6+IubEwVbhmPjNQaDIDkUazSv46WW28LoI
c7yNaA7ttcrtryOieDx/DUr01M0PAJ5ijFebBWkVwqlsbH8U7VTsCIPVdl00HkcFN7jIo1sMDzow
GOFLGecnyFUfDbFcQTUwYOyT+DaljHsS3bjv4v5LLRkUYp/Rc/d9SO23Kjm2MB/3iUJMMLQT2B1H
v+Vo/MNMuMuxnz9ih21DVtYv1kRD1VbTgy9jQHvedEPaDHgw8nZpZXobP0nCpYHALtb2ZHrt+ExG
m5JPIsrplPtUdtGb0wuPH8tnry7hTQ7xk8twCJSnV4GyWCizl/tat1jOjkC/zNqkxmJspPqsCG2d
e5kJcrLrexzk1L2EBgJYD2qiDx+Y34adZ95rLXcB1SQQAEbn/eKtEKfaC9nRUoPQ9M6CSQy/YATi
ZASl3XtB645hWsf4/YvgP/gftaSLsQP678+IBO+tnrjb2GGFWWPWtdVx4tX1+xseiWv/uPdMidZp
vq8qdUrihBDDk7oU8NJW1srdMs14L4xPaW29ksu6aTxYCaU46ssPK+n35HI+m0v+3Ma6DP9Dt5iQ
tiWgOS92WeQxM24a58k3a8yI2XPGopCUttuIMejfWsP/F9r/Tmi/pgz95/8I2f8itEcv9/6Rvv9J
Yr/+P/4tsTf8f1kCcaZPIiSbciaj/yOxN8x/Wau+GYIu0YM6etv/ldhbzr/QKDkmgnxG8gTGocv/
b4m9Jf5lrpJ4ILGW4SHhNv8vEvu/pJ8Z7NEEplrPQWdj/wXcPsWuWriKo4CqG6kTHXHm0bnUCLGC
jHY/9JumPBIlyorNXmcQHnPiJZryQzakbz/lx3QszcGs5EOd+MblD5/k34nUV5H3H3TIArebrcOp
4KMAnOz/ik/iFMV7pbyIKQGC/xGL0Fl7lA4cbS+xgBCYNHJHZzjnAHcm0RZ7WqB4V40ppRBv7W9+
ml+0tj9/GsxlCIZ8W8c0Yf5Z5ubWUlmRhn/Tar+ibftmJq75wCl0hyei2MSCWz1adfta4dXBlDY9
y7YoDZaxYJD60rd1gqSIvfbYTNbG+x1r6q9fJjWZw3oHXb+jOyh9/vzjTfUI4VInSjKayXmZ5/3S
Q+gmcu0jjxxEi1kVbXNj7VoHIBdjkXwtKBQdsz1Oji9p9cShztKHyfmNSPkv6Zh8i3wCMN4wB/HD
/RpghCuVHHmNfbdkqxrWg7URKrkaeoaMnQVdPRYuNmxjYRKjvv5UmnmaEcP1Si8kk1EHuQSSkK/7
hfHcvh+KBv3G9H+FRvND8hKYrofbxRGOWP1Nf5BH2V7XpdIstWBgxYh8x6HFFlPC5yOzbbKh1buu
AfB3XulrR53QxXBuXoRFmVrG4hkYbHesuuF7TaQWRlxj/OyReh8UKVrH1vafMtnMx988jz8dML+8
HhaSb9NmvmGTOrrK+P/wM0fC1he9cuLQsmKcBzXUxCWJWMcuCLNAdfnVsba0l36MXxIb+6fmQKAb
rOwOaYf1OCotPra+lfCu5N+UxNMcUy44mf6WxejkbWpOHlPIFy6G640+sp9N0lLDmlYlJ5Ua4DWx
PKAFMrpD7UX5RmgZDudxBjzX2/qD2nxnQi92RdovmxJF01YBJj/2Gp5s3XV76E7T3ihqhpamWdxL
xTAlL+1d2brqOrraPQehczTd3Dtgy2uCiArPt6FaVLNLqdwt0Q7xcwJ+Mz1HtjLOPH2HeBrzMyQp
k1AM8nVT5EJ7O9ai3agaccesu9WKZZc1KtmwaqI9Mphc50zzo5FhOgJRkAlNfSpdNhjJpHW3hn/1
NJo1W0oBq11a+bGPAaMZ7TjDKC5D9gTi4jDzpTvJzp2flbvUQtKm5Q0zMAz1fq6/4lyqN4DJmCoO
bsZvzVKicuY+jKV/iu0c/AuW4ZPwmq9jaeJBtebvXsGct8BruYst1GAzUkIYgNVrYteXPFoiJGmF
/Rvt5V8g5LwH3FiOyfEGZOEv70FHnZeUjo48dQwFCstLYQ/WfrTcE+a8BeoKmo9WFgKzPQouLVLf
akncbT5J4+2fn++fr9wvj7fDNUeiCGp2YuR/ebw72HrDkKIcKMtuPKYjkhVEO2rTjcRvlGbds3Zo
yT/Vadj9+H2AjVC2sGItYDp6XL+zA8BRYPbTodTdu5+3lVOqAQyiQ+M+WWaglSlKBXRObq9RqU7J
S+5IxO9edR2stgNclf6O6LH+0L/8UgDLXWGRGI767lefpOcJt4y9hAp0YQhK7cBv55NHBqBGGjD2
3dU8q0w0TgvwniR6BUFrbSRK8I3hcKIIfxFkcqHjMdlE3Ob6s0fmz6ksVujP6P7QMIFuY/K8krnh
s6gzWkASr6j96eKJitLnFlAJTeTGzuj+HZi9mux+g2DnoPnrr2m7SAMMriROKO8X8x7TuNHLNWRx
pvzkYFjemyOduOMtV1cVyNDAZJF3+XnFCB9cl0PeaEwmQ1OZbCVv9+fMsD/GqOzvLNSG86zpp2Es
0gNbj+SOZzDse3p1WRZEctWyfuU5/oCLi8DDy8gGpI3SIhyz+DDuk37C4Z2ukk3mr6r+/I0UIg6g
KcaLZ8evSnkPNv84r+vizXOTh1SwGOlk3QVxUvyYPRQp82juNNHM6H6gAC4DFJbC2Hgd+Zsd4v/B
AgsIg2QLSTaIWhXGYBBObUbKVbY0n2vWGVu4DOCecsLJ6omcCkSGX41V/VssT/ynWHnPbbEld3GN
nbHtVVs1BtncJCeL/D9kAYx6xOBcmikWV33u5mNGlng2TR+ZUcUnah+ywDiSN4wYKeBsfIQ67grZ
iv7sje2z23Tdc+RPMDnAdnaENFYsKQRZ1kwVkQCn8XTK8ApH8WCcyj6Z8AV2sJLde7x/NKFLO24z
OLKvUqQu2gTrvtEk87xSiJec8m/jAp/NHZJAmpGwus6CjWyZsx5EtWp2ZUroW1SMXpi3FRpCGX0u
JFwlQFCkmbqMW+st+XpHWUFhGNwGtpuSx0F70hp7uhsQ0RV86rtC9+/SlikUs1bQB82Hh0j8heSM
s0Bus9Xi5pPkYQqcnJCfxSCmcJVUc1q9sHW58/QBVEVkXfMG7tTq9mKdxm+FKw8cHxdm2eurqKOp
9jlCw2XbZWZEIN6EhreNnCO31cZfsnerQdvWKZbFciwN1hGtyz3ArF4m3ygb+hdVY9jhusY85MVn
pWNdN8pW0V9jR/TVA6ZA8eK19icYA59iu893E3+i6NzvRaT3x7jBQBF1/XA16v5eGbIOvXyp96LB
iGmyUWRByix+lPHWkwpcWY5/NY8JsSXKh3gqXX43kTwkuaaTeZ+iBF4g2ltuxMWNjXL0WOLP7PdX
v07CllK58geylG05M6kUpVsGWBS+I9kUQeQu3GPKa9GjafEplh6t9EIYjxMW2XGWdAhZrOoTMlNC
34YUdpghbDIqXfwsRVluOFs7qIUa1FCGvYxmuu4p4RfmozUef/oJqpiFnB2xYvdI3INk4e7brv2B
oenY4Z8itHd6NHySZDWXEZM2so6tIryxGeGXQpPZqkmcvtvWzY6Su4rjnVbtf7u5v+tB/ubAtj2a
EJsGSafg+OUWipxIVUwENPp7FGEEumMtRsvpoz8SYO9eHH6vznWe82yINuns+bD/hyX0sHj+5u74
u0LaobFAKC6o8cWvYdVT5xs1x5AWyF43d7XKKKkTZQedwUS0SqdN19ho4SMfHcnEHFe4DfIgiqyq
hHvbLNmGJdQeHfkQmonAy2Z+iTLWH//8if20Z/xyxUGqWq9tG/cGRM8/l6WlAyg8tch5YOwtNwz/
1WEsxJU97rL1pdtj6aMOdUWmgY5iLlx4YPda43vTVxut4PrS+LODSvaoalNzDEq3fY8Rz4RtZJiw
9hhsMdD8+s8/9d8VPpQ9AIexwsNd+JW84NiorFVLaIjVoF4v6kgcVoG31V5a4c4sgy3eMrJfcBXj
EDIS88gThw/Ci4vfAEvcv7k8aZZ0nbGBTdv707v9h7peFZU2g72PQzEW+h7roxfgCJmmud1MmJG3
ExITluSE10hPGaFeyeY+7RKoTi6IIjexN5VfDE96731wXA/PKUPUpSDSAsdf9pTY7WOPQq4xiFSt
1xWaLYatGLL+OJD4lKXRglIVZ2Hu62wb2vxcl6g/YiJZ6xGSfudZxaGiLGt8ObyrBFh92sbWrdJy
cZTe8qPIY8y9ENQdA7H4GAMwxeF+W3XWlT/c96k+YcBmZaHqMTqNUOTqZuxO8cK/yZ4ZIIwqxQ79
FjniRVgORX2Oy+ZDtpwliD/sh16xm9XHEE11/uLG/rEw1XPH8OWi/EQLDXN+bwRT2H9+QsxfHDRr
/+95BngL4px4QH5lgZeyqU3RL1rw01duFlXAdg1L0pQPgds6cLRr7RI31rDtXJBtaSV/kLMGJ7HH
XyaWbYl9lt0IE09pii1aRJ/zjnhMu9wKh7M9sj67o7oD5kJHwl5jO5g1U2M58ORjLNgOFf6ZljjJ
Hdk1S6NCQw7uZsqb6jqyU+XF135z4ph/M4Dx0P/7MKd1y+OJ/POrHHXI0FM9JVNyQrURZ/hxRKzf
63H/0FHj3iVKx/i45pVPq+FFWeRo1ImTX3MqqpozKMijrCLO1YhOJLXW6fQlzrPpKU8I32PrwMLU
vGlly/qYSIHVy0oeO3rCYJ5AM06qXkIafmSnNoPovoVg7FT6J22qgFnL1x7/9u8sgn/9ltFp6B4z
AGrzlRn0y3nfsrpe46mS0Ft04uM73iSEsJa6tCkiD6MlppZduUWIA/5NZDXQHMrpmz4xo06LecQ0
Uvzwpza65GQAXLq8QZUgCrx6bYEOs2oEZAADVbOPZB3lNQkr+0m3p4szq29Nypc7xCPBekze1m8U
JR6E9o9UZSkQrYaHRbZt0DctdodC+mc9HptAc5pprw88eGmGvWLUl/EVlevGcQ3zJKanPsqhHKsh
3bkVHgYpzS/S6o2dMeAQqlI0zn7x7phZwaqMHyC1Bqyc+U4WlCWIeuAbI/EadOeVRMQlwNx/Egsj
gLaNSLiNR3JQ5Fez1Y1DVdybtGAby86sq0Lda9JB7bATRlu0pKGJhP7kk8JzNpPnZOmpAql6N4Uv
Xns3nzZJVLrsvgdAdpr+aBcpeQZdfB2qkrigZAD1NovyvvCXh7azrtxn8aXq5utccdWOQ45XEdtx
VKDan/FXBLger1MFF86bMT8jLR94JHPjqKd18hg7J15mDLTpeWr89DaVJFNoU/SkKXaQlsqw83X6
sY567ermvhG06Fq3Vm4ZZ9Sf3FEpn2cYk7Czw33hX+bOdEhyqq68R8bZlUQiymo1hBXtKdEa/Sxa
xLgWopqNJFDkZJqtfUKPcoo9S9srYcd8j7L8+Oczy/jVmwu+xRSmaeoG3zUXyq/sK2TslRzdOAkd
x3r/SdG3lumtc/HQO8JoAuMDCOR8mrLc3Ee86mGBAPFSzH29afOFrytbpzU/Q3MybV6bsznwWYtx
DebFdqn7CydtdpBULGwgyDGSg+eElld94M8PcL6HHuJ/1tTOurrHMk7hdkvyhtynKTs7C2GRE/qo
mrxI/YsxlGAXC7c8WCyHUzfVD1h5bjLyuwfNt5c9ZHk0OsC1zeFK8vK4xm3odh2fkvI7snM0Eo6C
VgcBhguksQ2yL4+ul0Qni4X5OcmjakcsNwGUlSbusqw175SfgWRFY9fpc5DCK74ZLgYZSB9f48q+
saYjtFFT7TG32wfCG951qDQ4wpC5ZwWvtk34WWHYPayYJWgl+cQN6t8i8mlR42OGXZwpmU17SQVL
QucGzfeR9TdApn5aY6IRyhWUmJvcX3BMGHjWZE3WiJhRZORkKcNi+S/CzmM5ciVbtl8UZgACcgog
FZNakxMYRRFaBVQAX/9Wnjt5did31H1OV1cVM4EQvt2XByn4uXU0SlrHPGO3KXthx+zI+bnOfLt0
3qPpY8BNpG72tYGHQnZL7HRBctbKTRhlAQ4hAn/ufLLplGel3JvP1eLWnKVS7PZ92vwf0iTR9/8V
tb48d85/WjRVfGwe/mVn+f/OMJc2nJVOzxzMGVzvQp1MylqIF7wNFiSUCaegu60/2cChlISODm2X
6EieXxx1tfeKuEZgYMhJyAXTCTNexstBl/uWfVtkewl/mT+enPnsRPrVJiWGsY5nvM1wEQ9iw/nO
3qKwuAdWaxCt6Cn3Sp6czP1tEv2QJelL1yBdbtN9P/mA9auHYZkxjyeDifth2xUye3NBUUXJB17k
Es54j/LimHs6HnUM4wecx1Ad8N/Ru6ZprFntdt9B4tjrRfwOw6UhiZxj6HJWr5aKSxlEgxU7yt4e
hiOlh5euSQxZnes84GqHMwCVc6ifFq+ZYghYFnZSnACLKKN6eW6T4J9FW0dYDslwOd93JHScH4+Y
2jq6BYVJOUKnTUhL4tOuN/ktu3jiqYRdwMfD3tv3HD0MRJXwkn4loPCk63knKjpTTfgte6SIy2dp
fHUjLdzTwEif8MfZf86RzPeNwyVh2ko6nVsqjzbclbpjUFkmjISUT0X44oaZtD9AZcSD2esTYcxo
NBmg63YodpY2PtdqI0TZb6HRQ1nunSfFw4E3GdI+lR4RTLgdUh8Xu7ElR0AjPEN14irUjk6rd9t7
xVXepBZU2rIJjSIlztUDmBc3AnZDaHd8OBxC6WzmsEiCEleRQbB+5epc4cgAQEIBzlyHG1t+bHbi
nRXoY60Bp9mqorCKSlwYnkNYrpgg8PLFheve0SmD9baF91sgBgm6X4q8KuMS/0PUiuwus8SXgjRL
CWo8Zfw2bsBv4XQ6HgWOQ0A33LBJDsWiDtdmOtVDCTCmnvzdnFYf6ew9bUT67D7/Fpl1T/JCsqjm
/0qSvEP5wEPyEfj8tIlJ4d9QxUWNTWv05EsyEEera3iGIu1/lyEgPs1y55KUK2amdNxxUGeqN0Nm
R+bybiiMuSICTDhjcu/9sfgyCwHjnx8VdJwVbhQaucV8LHXWc/fn38B1kkXQRsywyrCRZYA+VP6R
seIDtpuXwowGL72xCv7XaSXyglOxiLMsvUvN4ouQKq4iPG/ejE+SFsKDHHgc+OQBp3gPGvcw7wVR
UU3FzL7UyVWiE07t4KBCRnu/FtE6X6vzNFp0y+fWFnkLuD+zLc7ZQLuYoT6zrbneRs+CmJLcE4V8
pMoliV3/XBp9uzdSsw3F4JR7kdRtuNnHtKCD0LRKWvbqLWPdhGkVQGzyFud7o6A3QtS4JC6wDgd0
InV3G2siJXh+FW8BYYsm+cDK7UfGRjyzb0au3PW2x7bzqU0klTV//u915RvMdr1Hd1WGepe4znWS
8SbRfM6rnM9/AYa4yVN84qOPJuRBFXSTR6sfn3l5bnkI0503dByKgVATfEnpiufLEJW6S/vxC79Z
gU3i34UzG04mpzVmPT8bPFwe67y7b0f/15FNHa103ezSSxpd1lPcFsRCRxYi5VDCAmfAm+uLRW6N
ehV8URKcBvw8eDWBQDOHCMsHZ52MsMXo42fGX9lRdN7l1Ued8cdqkldZOSKElNSPp0F+mKGxJU35
IA2qwyDIUi3p01W0bf+GaUtjChp9prGUVJ80bj5kWf1lDXyKhtW+eW591rX60gwhcRW9mWL4mgYf
yGRgcWCcf9OOFWuw1tuG1apqkQCSki+aUefBn+1/TgcdXsxRU9UsmGn5ZHTmlddkT6Qqn3pf4iob
WOV9mmyLAqcE57BfqJyPtTe8NiDVSGpytdo40yJMXVtGft1fat0Nj0+92AoyFwF/vCle+464be0R
Mex88WB13nFdWG4pZ63jm64VPLiGj190A05Nw2ieFDziRZ6FE4qfjXLAV+qyD5XE0TaQ45Vlknkd
8OXyuiLaUMo7kvNqJ6awrPB7L0DVYZZMaxtl0uwOLZyB9MEt70W7MKSHBRJXW/XUDeJ+oyUYqmjS
x8K5E5NTxpTZ2ozqm++sWBsQFH4Qr8rDxqR/Oiy4yItI6nNWRtvEw2YW/b3w1Z+CPJMYst6ZZPsJ
VV6B8CxwmPOkFt7ylJTjs2LBD8mDnmmA8qNqpHfKbeVPHnhnJnt77WJu2xxRwZl966YgAEPLJTmb
cCFOI7y2VT41jfXO4JFUCnp51PTLubNLNpd2v1IEEboZz4xywfb5cE8vqe54ni1id5qkyLzvrLQP
HQAyETkozNFZEpczX1bak5sa7DehhiRWVvlba40SmrOYJlu0GMAK+F18tIh0+Z86Sv4sa6gkYBOO
KBdpxwpQFU2eAb6lZ07SPy5Gz8ildipKzZUqt6wKOaX/zF3KGH2hIybDPYy+ucYdKBvNhI60ywRb
HMOtLQxK2dvgb+iGq8VInjOfh2kEaOQI1oLK4EttRv+WPrnrZVOxpkWvqbM7LzE+lAGO3fEGhNfZ
+SgnjMdjWcSeR0zQVt2b43jvJsiMHWo/LD7hd7xLtB5MX+0liqtdDoCQUpaYrSvqSZ4yzN7C0nCz
WAQa8kRAUTcu2LA20ybysfGqJgjHcbs0/xWPuNjmJH+raklX5KtfG58KUlFoptnCb2J9JLzdPkT6
uPS7L5tmBPzUTMxQ3edgeG8TsBZwxq4qW3dhj6dtqFlVO4gVZJTk21ivnxCV87heU3zt6fO6svnb
TWaSbU5ig4AC+5zm61KwX00DjC5m91AQ8GsVLXA4XesddwkIivWRjC+jSBU10/bnEsQKJ4tiyY5L
owu6rHDJP/cuI97N6s+6XOj6wigaDvl0J7oLOFtbzIfZwoaUt7vYKk5oHBFWGfyqrv8wAj1iOL8f
fAY6FQ7IPeHvu2IijopMbO/G6pEQdrLjKvFbGRkzrYQN1a7Z5WD3ePNAYXphPOGyZxqivraFfbKq
2ndhg+KgdQwsf+6/dCODOV4/Zk3Ll7/QBjc7TrMHxFAvK162sopzl2bh9GkYR9LwKwbuZcni1B4Y
mVy4riNnODqFn6gWXaN6+teZ7nw7B9mvhXF84P1LTPtgULgc8gi8uUnP2uag2wse4XLoYjMzVJxQ
L4HnFbWlArKw1if78pzmZvCWBuJ/MhDGynfIdfZV073XVMHXFEAEqGtighvJe2iVFBYHjFF6q/pa
AsYxJj/xXBecquQYzys/sU9yN7SKKggD/m5c0bukoISgBMFBdVnoGXtkz0vsuacyUbtmBFCDbSov
TtOmIA0WxaM5VB8e/W/8XuK5AUqe9Q1pSU6VcBI9/Pz1uhzS7jele8L3ZPlozpbeBduP3fd/km60
vawHIi8uYyKa/HiVU3jMuP0ao1vCDUhFtGjN2h4SX+3iwCYQu4wgG8kHpJQjSLVvEHD2Xs6KxoKO
dcqEVNfan7UjrjLDoh3dp08zyVUejUYT1Q1hH3MNUADMh7LvoN9gjoCu5lwNEnNuulQSwyt9XnZt
nJzQdmg0lXjPLSOjg0yS53WpzBj0n2mAmkmBuSnmPjGXxnFXL580SFchQT9rL9Z5X8/4aBhkFPE0
//Rplt31Xe8jsS9A+rwsBgrXxD0sr2hkbtFn6njxEp9by4Ly7y83q/5GVE33VJ0ywlHBngqd4ii0
Fwf0IJ6cMr3BLwryZHUQknrmL66t3pMNXyRqfxsN23o0NwmzgRgNUYyHVcg3socbukxB732a3pJr
fEVVu3KJ97Mibwg53hgZfva+FvWVoRAjLB66vAqyA43sPzWNxEwDuBrwSYeT8bOAwd+tsrH3Vus8
k6z9HSkk5d5GBI2+BCcfrjvtcmJvDJJmFOeA5fjlJnTXlWT9iQ4j12p6yYUa3/mFDaZPfN1T9ZxU
qREOTCRJefBEtEwm16R/13VCD/roPLhploZSCSiQHuGDdPBPzOkijyAPhK4nWC0LcVYWiN49wyjg
sLcMnEfWc25aKIlTPcHsgMkcpCNTjZUVizs0h3hW0c0YfpmOXyCCbQ7RkCjPZGXlbnYJ9za87M/U
RSoCjt6nJslEeTTcqhGyIKVmyWbu2n6yiYYQG7Vn9+TXA9FIJ515S7qT6Jf12Nk5GKzhC1wG5JCm
/lRGyYnocoXLKO7Ox9qIUozQtWP+FRlqZlXmPSoXy+28nhC19olJRKGd+79hhDdWGmV8CfQYPG8m
AfWN8hBWA3rrl4VeVUEBue+yyyXrwM3sNPZYdhKKRL2ge69UZnEFJGyP0+I+xQe55wWp97Ntf451
MHKf5OCymeb35CFReWsiWTXIxBPAaCMjz942U/8aGi9SRbhDUToFPu8y72UxShsAU2gw/yiopill
9o/1tkm+9uKjL4uj65SUvE9Pa68eNUWS7I4JYeq1j1C18EjQrHJ9QbKspQ84SmEFyDL1wmUSHDkD
LXPECqbro0EIJ6XCIMzb8cZrzDLOvYQkzBRDBQdVQ9UCF7J4lh1t3bos9uk0MiEJzdX5Ux6m7Yxq
+dhZ5Ll01gAFyXcOc6cP67wAwCSW72zqoTT5e8z0JleCp7S89If2qls4Zwp9KG4w8YNoh3d5VVup
/YrF/d/Eo4WPXs1soJKfq26yI99dfiBfghC1YbxW0qEjIHWPDNE9buNWSASKaYWs8jgHx9GZwY1N
0XejagPl+A1LAt+2LLxbxxR8K//JFW17O+nQ0ZPe65W9NDOCmvrNaBRFScQDmvCEih1LayFAJcQL
Qj3WTSt4xvkHS8xZv6Et36fD9mrNRXUY8V6H2wUPlmSKyKzl3Xocv5C4R8W0a+OFc6DS1BZ7u08b
l/JAJiz1UzDQUAXc0L38j3jDq4ZmKek+ioXTbV7cYflrozYfzHO/jrfBs4llc2ctY0n15nBc7H7Y
9/30klKelaS00eXrFs3V6EWtQuYkK8q4BeNNxiwcYuFI93KJUTKvmYhtT7WpedLN9asE8TBAPgmx
wJYR7uzvohJ5nDEOI1XG9XuWV76tGw4uOa3d/M6zzRpC31Ehp+WQBfO1lsXfZGcgv3roT54YSaS0
cGPt7mbpuYjbsCVDDkjpZTxmrj5A0jT92TLgUM7i1KG6sFCl9zV7Q35ViuRz4PZ5SgAP2YJVFqoz
6quaHtgwP5OLJFE6bc5lw+GSaKsDsuXz2PjfXfO1EV1nfLh9Ll3ywMkeUMGYXinSY/spf4bHdXBJ
KYdym7E+UCWWLhy1fHTi5KuR/dl2SpLRNugRNVEEP04HOBwokh4dlELecKl6aYx1YX9pmVFnfGYc
fax8vvynzsa7zAvy/UaXdSits5cL0MoOsxivIJ08mg8IZ69uqoF/qpqhWuZdsUBiAUpRA72cHUL+
2sCWZ1NvROoZqsFSue0McbK7+o5K1e8ac8o4pr9By+jDHh9sA3qbX+2oVXpwgX8uLhF5bkJztny2
eJsj/nlFK1Dhmq87f2ZDLO17KWirNwguE7j5whWxHqwmOTWNACHn3XemohbVpMFBmO310uYKGSbC
AHo5Zsdbw1e9UZCSevRRJ8X3kncXclB6o7yajD0gJy+7H7V9rpfZvsEKcLNxuyD/XZ66oCyv6DeN
uwQmsfYC+rxjB4bJQRrJbRMIgK3+FvsyeTCy1go5D9Eq7B+K6bLqDHfKAIDCLimLJ8/Xb01RnHx7
hUCRvvN8VXKvNxBueEzUVT/0L42pLx65HtqDU1E73P/SAcrTa7LmB5mu9mWD72GABuH73iNr2HdP
knTWz0mDelCXBsLvTIxva6bfolpuvNo7dnX/iVJl3dp2+U3nxjf6tXEMGoYzUP62uGpI7xig6UzN
3d9RHB+7BAwRp/UmCvjot/oDVg1XELH3t+mHi+eyt+z501LUq81b2p1bLdsz0AYuMsK6Kjtn28/y
Ygg1/tTlVxP8/ddPLujRXvKVwm3qjS7yAOKHbCeflAF7N85EaqeTioZKSe/0WOvrehafy8UpLT2M
XwJU7A4kmEu+rXh13O3k1TXMMsm7iyE0bFK7PGAsmS6Iz1NbvpHXyXdOYue7aiQ3RQPb1PVflqEA
kG8k83pXongnOzPosZALyUtJ2E9B0yIXdA2AnvJ1d3qhTR5BDE91lM+egafolptWRsAPZEkyBmns
OsOyw6JLimmq9K7KCW532nqYcdSei7Yio6LZzmTiyCNUEAAcBc1XCsW4yKAxpviG0K9M2AHphQAd
jDfWWrGtZpx1haX3di+wSnkb+q/xhA7eCyJ8HIPyR6voYtv1XmyRRkYWZYs/g0D0XEaiFtlQoI6T
Q/1Higom6oYmzHG4zrfxaqtZDLKVwHdQzFxYKl08rE11YXwJSYA7HlT9GSS65y8h2FPJAFee+AA6
v8Qp7fKcsoHELErX3OmN8dLmBD3DMW89u7+tjGY8FAasnNbFW7nhHShAdLGdI5X3gw12oPGv1lR4
V5bV/2q3uJBiakwIq2KZWTuklKxF6Ogmd+861rdTbXYEJojj6yGwjEe2CvpiGT5KuuZ892Gy84c8
w37nb+TaRiApnh171BegdDBbHbvtSpnBociD9TGwu5NnshJLvda73kQpW7GA7Sho4XKXiFuvRK4u
0rt1squ9MJx+n6kKHbJpi0+7ccBUetVLqbCpjuXwLqJE1HUohTlEF99r7AT73Hdo48Ksor2fyaVK
PKgJmm3Fd5MZj3q04dgjT7GJqGupkoXT86NJZ6fSKfA4gqOj3f4bZ2L9BOOr+RNrXb1TKxM7Ro3y
mhVy5zuKEBsGEvFppe2v8LaB+QnUL9RrcOSUS5MKLM6D5EI0La69y8bdYPXUXeUwuAwdzjVSJ/Ft
ZiUjNhevJsu7ZVQx9FcbpxEmIDVpdF9dyXG+fMgoZE6rbyvH/CfX6SPIOan1lQ2j3CAwKNrXnIfn
1lL5W1e5n2wQbswA8a6WbBVq4BVzIebThVJEFI1NkZF6KF8gy3dwG9jrhRmtm/uaV/ONtaR4GWe7
2an+JqcSOcHpYLYla4GLcDKJ+75JXyrvJ7EhWXgJlZD4m0Kvth8tFyYIKLkUvRjYZJ8E18Zy51Mc
z2LaiENRGEc7xWjYYDsKlSceunlooxkGIYf27Kdd1e0M9O3gGwwwmgGPlNzMAs8WUFUx1X9CpiQD
RfGVGijcDV5zXoP7ygVxmQ/2shsX4620wU65tf89EGfhLMNNf8v5UzRW+4gD1j8mts+uJaxz0ATs
TOWwGzwbv+v60a/kgbeSXbZnH5+Dssc1PAKvMhBviWey+Z8TFTw543w9+lcAQTkC82dbEJM4yLcc
CW18SGZNY+nAYcB72dKUZ8KemCu/9O741JaEKJLEIVxh4upeltxn5Szhpw6CUWhgf6ZF1u/axdvz
npKjncTrOu8wMGL4WXHe9iMeaPiE5sAROR1p0F5HVh4YQCenI7rRzdyX88oruBjluGk4coatTW0j
wb5wsK0mzqSo4s4SLyuHdoJ8Drki2GiwUJh5d+xr5QYBSSOXsHoTSwXtiTjSo+Syq82LSzUytGWT
RQZrK3UKtIr7uHK1kcamyyzMuWRA5AikVrlpXBjBstfTcA6oOUoGKlSnZR6Zv0Kqy2DOoYvf2Zl5
Y0jrPW+m7pyJFEab4z0K1cOmsed9K7yKqUxh7IuF8ucO5NFidAJcm3uazZsiZVU2Uwh5JTvmmlc3
ItjeakXjJ+cZMCzFdb46B2MN0n1vM80pFuNbIQseTe2DCxeedTVl0xVL3FdKF9FhyB26mpdYX2YV
SVvWUaP1p2/P91O/fiUNHCOT4tbNKzhI1jZh04ajnDuEqqUSdp6CN22wAUj5OQ1CXPD+xpkp/dGt
U+fYYgLy+u1IvCy4Aiv/M+bVs+XfEGE9ulxXc3CsCL3cpKzuBNSdXgLv1CxFv8NscR5HCwDZeDCZ
OeHNRGNGNaJVUWU7quce0djpMA2et42Kdk6ejYYu59IFDqTzOVh6IpaAwhaZO+zShDf7/J8zmm3k
1O53X7geR9bttkzSD60UxZ4msSqPVxZeV3qhtP/1Wc0g2OZvx/AO3cxiOwHeh3RTtcZBZe5D4mZ7
EJtQaZRiwkDSD+NQwQV8veN6gIMW6ToeVlHuh2Vho6bzlVh5B8Yp2PZJV7Sg96bXgHqRR68S14Fe
TwO591tk0eNkotE4zvZm+dRtpgJEiWR/HlZOz67QV/QHtjsYFi9dW3qHsjJfxg3G3ow6K6C+gQFs
f+1SnvO2w5WbMZcp9edmyO+gnjg24g3FWv+R0QFN3YLRA4ga4EAVDjOv7qtcseVx0KKq3T7VOIgZ
oR0hE3ghEGXmGM3yXPriWhRqF2j/uQkYGvsjNCiCEQ55Hp7pgGMQBnM/VH12zfvFklMwxNe+BbYl
kC9CeFHSup94JBAh5vJJZ1xVKh4WPpioUhyazPafb9Wv2MdHNq1WnsYSwpUxMFTOmKb3iX/rTh0O
PMICgjOUKGgBnByWBX86tTX8hAquT2SVjE/djJpjTb1x++fj8ThkyoGws04/blH2cGmIihBEw/tW
XEY63Dm3F12O9rFId/S/UYBZ2UYkpYiagN5hkNDEm9vHCZNNZI/yburGz4AJHR4YCx7FhuZGdF8k
XJNV5v8a7ddIxV7lofimzbinWvuX8RjTXGyQppK0EXRUUnvpH9bN66Av8yNnIJRHSiwjx/KHcKhO
noZU0F2CiJrBsEtKJJohp0XNihbAuJWNuN9juX1JS7p22UBusrS+NFha7Hule8+B66yJMIbw0sjr
s4AwoWAOCK9h4jdBt/VI4yDrsf3k/tYxmk+PjM5INmQAeDH/EXgZ72DZoAL9F9lxHwDy8kMwqdyl
9bbuqn55KTgw5DbxAlAi7x1ghSuznTS0bZQvFRwNDtHhBq0yJJB/GR70u8rs7FOFAdxj7A/7jIIH
aoupHPjNC2HxtFkRsOannJnftVZ9tLWXrS7TsS9yakL1ahEvE4/5QFuND2V1ht8py7DMmDly8zvS
nviB8fMPNzt8FDKcPtqSaJHPmAVJ8MmSEUpCiyaQcXpg1g/+38TGlPgbNuqf8qyBCAsdg7d9pbfa
m1OoJ9BskiwhNEdCH/Wg3knNsXpVWEGmin/duC+8dZC7NeFzm4bvWUMdlO9DNjwbE0J0QQA4tKEm
hMACPpJ+KPBVArnp9Yda7VOnuLD3q32VpNbXOFCIVDKkqVr91Uviexd0YH+zIddcDEMF8QpEISZV
Rdp8VlCBmAm0MsoG+yTXx1oMbxjUflv+Geb0YWA6dXQLTM62NBlFAcBhZUMRXF1YClU6H8G+fVQY
AU4y7wANc4S7/B52HpSHNBUH15qvPRMspmt/m/ZCU3kaDsoZsZDAp0hGfn1WlL+97Sz7KcnYW4cn
FZxN/tuoJOM077kyFuDWw3kwjUOx5feOzoxYGCjlmbfm4ewBGp43OQE+qx4UTbATKifQEqehf45b
S+ZLLEXz8Msm9o1zzA7p4+TQz7TB+cQGBJVN7EYCejvHEofcUeN+Wd60uxKZMbmZTVt1UOO3XHiv
zW6AlcM0UzDz3aHZPzHCb0JKseGFDddEQNq8cHivbcjZmJHzAFJIbfwklAwAw/Oj3FuMx6AWZ5Yq
znt58YqJ+L3wgav7Fl3fLc1C+dvsBw8l/Q4hpX8uAHAZbcMKiVTySdiXF65WnUSagCnYI3UxiFAH
OsxAHssf5k8XDnZymYpwTe4LElJuBUa4Zc6JnbmImQ+cuMVy5VHkx4C+BNGyVqcyyxpgKYr3aLGJ
SKlTaVRo4Uw23cHYTRdaoTvTv23IqLdQQugxYHa/yfcio2u1YijYipIBpus/eAvnaMcy0CwXpoeB
BFqFv4m5XwaToGfGLfmKO1tPUTb3R7vOpsMm1h/sHqNT4ndLSlqRBdEOf7pgoIoQDCOyp48gleqE
HriVuy7rS1BhDfZWi+Ua6TG/aITMuK+8daYk3KGEG/ZsT1VD+VyZs8NIomEul7gPqTZhQkwIaL4c
ONLIw+a717674Jhdukgumi8w237cut03ukQSwAEUS5MOuD7Y+FVyYUqEyrnY8hJxnQ98EQat5gFu
sLH6IH/m83yRmxxJIMoLAxN7K6PZge3UwFM7DhX+ep8wgYfPjSs0p2hL8+SULwujcHQs85P7kRgB
SXAmysJlqq4CrEU7rZgb5Y3xWudJv2f3D1fNWt0rRjFkXoBe1eWdkchX1t/DaBLJKZv1s5MBOG1z
82IcgB2PJ+v54uCFtQzE3qrxH2fZrocExwg302FF9AVFWU1twSARkY6OFudxyjzuuWBlwQjecjQb
mRdUwR5E2Y12e0JfQI7rJXghrAs9LO/jbQS+Lukbn3E+5S1/1Yo7EX5Z7zx0tEn3y3vtaKr4ZvSN
GXUkBDB4I5LN2NE7lu20MC9/GOL48CErR+y6BoIStEU8DXVMkoqWA4mhcDYBbmXQUYdlQ70fmFy7
il/cvTFcTQ9KMdlYmY5X/SsFpe2egxxg/e1S9qKwUym3POJH5aG38FM2LnvJKBCgbJxwql+bQ9/O
t7C+mZuKwow1HnUs2WAHLRqeUw0Qac7Y7JPu2a7RCYHQTkwUuSUlALwIWJKZmpp/UqRvi/T/1QlX
InNkPNUX7fOAWSbG8fvhMl/QBoJK7ou9W8h3u2rdHcSY3WIQteAgm4C5xT9WE+TY5czB2bNkGhr4
mirCCtR78vmldku6IKODqFTjvHeaGVei23BN1lSbkGDD+YL9VlC3kFu8g4nPMjOvJaea9q7KJpqn
NHW2ndc9VlaL3sNbm838mA2+wVDNye3Y9O9eimMjLS2GBh0ONq6BBYYPHs0Tkze4NRhk9xZTydCU
vb0jJMff2vHyXbfIo1pQEi3mvgkD4fi/pdLPF977oKAAA/hEljn/lmI4zrJksk7Fs2y3N6QWk1Ke
LyhOOFLm5rLL5nzLXdnt6tLbz8rcNcw6iZO68kqzPLaS0Q1JYbIluXRiNyPklC93FtcvWHvQqgxu
/CzdnPwdrz9J/Blc0mC7JBPC5YZjJ2PnPfOYc9BDnA9djFa4eZsudMb2vs7L6zFzVuBtcxbXKR4H
kLWqaUVc1myrlLbnF7+LOI4UbJgJSDRlWdsBwQ3rWT5Wp8ZsL+dZnNjjAcd8FgUKbxw3jz3D/+Ia
b3QdlGfMDMmxaIYnd6KcxwK3Oi1QCRq4ZDgKc3XHLm/C3CERjUGF9GbFVdqBfVRyqN43ckqAMiFB
uUsZ06/JZVz2bwCdPD5/1IvWGn4zQGCJX88E81cjTvHWOco9NROLgA7dnOEwUeQccnd7k+nCDOse
owKsdBwmmAl25mTdrcnNkhA7zDM6Vqg7FjgaVLb38HTgVBiOJCdoC9DpV4UJqxbS5v/FHRa56t2S
q9xVEHBpmUFI8ZlJFb5i6N+rOPVEG2oboXU0LaYeWNV2JZpPA48/ZDIxx/6g1ZUjjAc1lOrGDkjP
ZsB0KA1adljT3y1Ckq1fKWhRw3DaNpt32fncwERhhUSZdjv93OdcOsig8TF6+t6eKYrTWJ3I0Y5c
Q+QRP/2jZWFnyNlID+5QUk4I7Cr00e9xdEPzY+l5q30uhqs5PoE8ikcVfF/ID1O5M6hR58WWyx4H
a6SCrYvnpKLZAqUiaxR6UDtfCRHMnJGnEZZBwOnKRGXV5KpWAb52Z3NaeF50cF2x/luTeN6YPTrT
wkSikYeyAPjegv4D5g7ww6i4fnAnwYfrMsUOyxIHGk73F8jLb2OO8EXIwojLJsUS5De3gtBa6gRM
NNChOehCnfSgORqQ3NLp11k7bFYXwdepLtYjs/11641SdL3j3/a7BRJKRHNlAOeP09PleJMEG6oI
ufOoaPpnHsdtZxhIOS0wCLYryHdafXvD+uEnd5DcEOLqNQCSdtcoCN5gxZnTQZbFXRWNefZMvsM8
VD1jgIqbRZaZCCp0PEQbvioNBICLJf9UkeOo1nGFWZe2O7CsKN25zvalN3GGSRhE1wlo7W2qz0J0
H2mGcd/l2opYzgmQjZTRVMXPgFzTXOjw+dHmBArQHLtDUtnjVecCa1KMscWscCQE9LLlJ/yUdrTK
9GkdUILE9uK5FbUD2Gr7DM0st6y9M3YOyWbwK60pR/ru2FfckkQaJqCHwcPOUQs461udc9KtaTbq
67gnEneUquXdkfU/jNZ+1JT5Dzrcs49Bf8Ksd+OJ7q7XHvTZ6o/AOE4eBn/RhR0WBrozQP9NOwRQ
4gGif6kz83nMMH7S1kLnXu08+HnBmLWAJQaMA/it23PZQfK1NOKTg1hryeEQYBO/xMHp6CHfeyjc
6TFnLHSEMvBVBc6v51pR1jjnvqTnpCqG2GJEzQWBeI6JDo05+ou/vLrS+NBDrvY4Iixnbw7mn+qm
7LrK6083QX70cLbhG9PbvRFUO3VG+/Dvuiq/z2aUMz8nM2z45TuM6zWe6xpejPiSCeCcMWAvK6rL
uLZs7rPCcZ7drLklJPGXW6gzjrmisvhsgQ4ZwQbz824RtFaJjtZfByfSqPLbPq9f9Gb0p4nDLa1Q
v9lg0r92id6Bp0URyLvPpZfyjBqN/Gr4d41VOucGlqIotAve90QseMbzyKhytuaZ3o3mAAqeLCJy
b1vISMwk/u1SPeZOiYuJrqoD7hhWEAn4pivcO8cF3fJfm+tMOvpOTuPdggEpJon0MhJqYOKPw+q/
jjC8EjtWrWL//xg7r+W4sbTLvkpH3aMHOMDBAf74qy+YifRJJq1I3iBk4b3HO81TzIvNArtnRqIU
0kRUVJRKLg2A85m9125r++HtDxCyI+K0IK6xtaZjWPMyWA4SxmoOe91EIDO3oIZCXGeeRnE7O759
LWYuyLRZUrmdaC0k29ks0pA3tUx58w5mcsNLKypO22a0rpOkEbeuL/YEKSdbwRJyM4op2cz2h0RZ
GFMNLcKWrS0q/yU4gSkb2MaNjQ06GjP62GUGpJrtJAvlodZY9yQAnfySVOOAHil3MLtnJk/SrM5t
0EmMiZT5IZhAK2NJQkNHz8YWsfbQ+sf4JeZ5XQJVfrOrlloWrxR/FGU0ZztB0dnK1xNrXUfUzQIG
+I55MxOx5J74AMtLhxLkZ28iZ2iLE7iQU2uOREd+1BAFe6iA/MObTzOprpMwdXZTONyHTFG2YlZq
Y9dYICPCR/eoRM+x7uuUYQRKtdWSJOQjpMGCq9jucgq5FTFkYzMiZMxHKi8IKYGOky1RmJNiNGJl
pO/Fwn+ZIxPlVctDzs9DtP/gjPFHV+soZeeHf+FqkY5dSbw9e98YdU91LWeiRhE/Mzb1SkHxH84E
7Po+4VCNBXm6KureK+P+VOjkbDaCYV7Z2GwSSpKSBxDg7O5nzxJx/hC6GhDMS90O3NuN+xqR3Hqw
4uDJzWvzVkXGSz/1+sapyqcOQgi5WgAPEkddEsbzyBXPQzSN966eMTydGLxSYjxZyrl/A4xU0vmW
SlpRwZY3YCJ/6oTA1CicfT86PBMCvlYjwFDT1gyU4uBLQv97PReUBaLjcmnr0vb8AWn+ZPic5pSz
zxA99qlRX08j3nsEppTQMz1HYlisD8M6fo3S7JxrS0U+V87RCZCLuGa5S03D/jA0IdxHy/9qJeOz
FtNJ2uatZSIr0RvYDVNtiBtX5F+zBbXA1BT5/5h11zX2hEiQrcDEX+5UJu9aWJ3gNvKNQWVwUIv0
kTPMuEHPJFFthK4HpPsENCN74pXp18z6tkIMqOIc57lmRUulfsW+j70WMpxjQRLHqk/Mp7xT1mpM
RMBNxpdIsdNeqwbvgrjAVmouGbbUtej8xgszp/VsYo+vmBgSRx4QPMzXxGRwEOzzrQd7sEB5oqVF
JtadNHPAJEFsXO6ETP06J/bM4g6HQv9EBXko8bvhNrDz0yBYTFcIwq2SoVD3CJfNutH7DOoT3WIw
Ws8Vaa2rcqDvKjPlrmm/s6e5Id5P+sVdhASuCUt9W4ko3VZxrz2FmVi7wGnmGA2Br7NzxA/Dlo8B
jrYjjM+5nxO6+q5daiDlth7qGOtoIFKY6AQ/a4t1gFxMtkaNft2SO0PQDHqTvuBwgN8Z7DLswJe0
g0Tqs5bxglm7MwKtP2v497bBGBHAm58ShQjc54w9JYJLK6zohAdf9l4R5CjcNQF+16zu1Cw+zE1y
beRVCrG8khTe3KVkQHcXI0YHN3xLGWIHbmccA+Ork6TVsUHNN3foHtVgGmvyfzG9RyRQRxO7pCJ/
Md3CPABb8tK+dZ4zVNklFk72t1kF99r6WuZjdVEtyVaDsjRvHPKWsZUkMCSmku6Pg8vctEz1+MIQ
BqDCkrbjxwemUeNOgqPydTu+QwhyMtx2INyCcYSM+4fJtI4Jncx2rNmY2gPsmEAznnB6dbuUXETL
HvQtIumdnozGSYMOZ7FWQdORzZ4/TR8rBOxnGFbFTu8j6YUxi/y+1l8iq9yROFtcSdknt0mhxJUI
9eykWsDgfh+1GycJkr2oJ7owseSbhJy+5Cz0Z5dWrNRIqWAFRHNqsbhq9P7YOyhLWzofQ2g7yN7h
TiCSrxt77ZSShKVaE565KNm59TaYGxDSBcS7p4s9vpZxt3HsESJUkCJIN3yTmqoMT74ml0Crl7x/
GvopugRZf90ZQ7ZHC4NOlfK5acz+AzdDUo9XUcZmZogsxJzLxRVHDcIrYiLuE/LuauI04rYqj9x9
O7vuIBBY7Aak72qXkQ0gxMEpuHE7niC5Bfo5gVyNpIG+CGZNCwxEa6XDTXRGJ9XsCkaSRwbwr3ES
cxVEmYU0YbGeJa+1r5msu7me8K0w/3WLT0o3HqOh5nbN0ud6auQB1gojOPtsG9VwRjUyer5apm8t
inAeLbBNk/xFF5zkE5Cr08yZvZNk3G/jFgp9ppJT7kzFJnLFYbIqdcoLBOCK2WIXRjXxddDTkW/C
5M2oPkw7uk8IBNpXg4HadMzzG/2TPUMiY4Y3nYKRDREjKdZsGg6OUvThfV2zYTaj4daytOSgKjEe
MsmWy2yYN1p5qiEMwDgV+8TFuX1PhdGd+hkZQzgOwbkrY3frdjheKb7JBLnqYNEQyetuQp+xvau/
Vglxh3mVjJcY4HCOzf4pT7BR4gBYjj1cNX0ZP2ZmO3lvvKkmZd9jkuGxUGJwOk19SxZcvGRTl6eQ
XcCVzcDjKsfKmTSAgafCznezOZfHOHM+jxRNJCRiDpnd2IXBBTQrTzGlIbWHamPTxrmq/Az+AHMH
bVGjd8nHIX6KKbGwXUXGqs+jT43ZMLoMfcubGMKiOwmpzs34FrIeNkV6O24l0O1B0z7hOgcpoZjb
xdblLau3A3NGIHWBEo9iXdHXdvMUs/x1RhQoTF+diRE9gEUiRB+7tNC+knt6iOr4m+uKjoJEQ2Sa
tcOLNnGZ+ekhId4R9veHpkpHUHSsPDTd+qpjq2BLoig7JvD7Gr497gpK4QnMf1HcK02Tt5E9MiMR
fELsSPEi9dzizqtoIVgY5JJvLAc1uFszmYviB2mN/Y1F2rBd9Td8ew9BzaDIaDtkj6a+agxJGIOF
/TLWPqGEW8OOLl8tDuwmsD+x5TYetan5FC5cbEYXIfaFD+OYPPRV6R4kAjTcBR17dOU8s6xfTxma
IoAx8/Ow/NdUGrQevt8dgpT0OmXPOlY/fhOSVh6nS/yjjpHji0Z/08+4d/PBSa6Dpv8UpTOF8aS5
Xse482gVQCniGpOLisQrIpx9qhWHMR2m54qQKwa4M6OgOIHZcB8SsbPBY0eWp8v6tih3gV9mJ10w
lTdUzJAmiNtd2ctzweDydmb9dtKtLfhGelUGiUHOxnAZNNqcuB0w/tpa1OaSOnAeP6daIhFtsjsF
qsZQQrqHUovCfdZjWYkO0kJ64TY9NCiKO+jGUHZE2z3TjBNluQQxkV9S7olbfvbzNDng6ym2FZTk
DYq3E10+7zrLjI0AbHml1BLDwJJGA+JPpjJMRR4y7AdwgoXthziYjZMBtiOisinSIqOTtGj3yyrx
ZoCBOqMJsMn7uBrcowkXBFMJXLQwuCsaaT90yJoQa+UA1XISBQoXkn9nfiQhSR1iJNOZHWl8hMU5
8/t7wor0TeVzx7bdAFfKyl9nI3c8/LG1P0HDQHA71Zl20EAVojZVik+hKa/TaWtRsNxmBl+HsnxP
iyGx5IxldlHOgDWI9fM4s3Tgq1RrM6nRthkQvUWHRGViGgez6ko3CuzkkYNpVyUPGnHda3pP9IHl
swvidRtyWOuRNLg6MmcDW76pceiiFwwPeWJ+5rpgn8vYPxYk/bRN7skkVKum++BYuEvTIGHKwCu5
ykN4Ek4XfnMoJPTal9d2/0UAmVjFRpLtwOVkR47hDXZlJMimg+xlLB662rC3mT090q5pG4lpi4Ab
lhYgVPD5Qo7ZTMMieGmqpZgyTl0Qlt6A3j2nxSQL+9qcmmk3F+KVyAnsL4IAihEee+FAZw9aLrfR
GBXy+KQ6quZF4bi7doijM4tsOkTIEZcqmKxrqSFpoE5KQuRIuh6hLpkKqrbpRRuie5InHsAEjezI
GKRmpOJQpdieaWfpoeWw0+u5vXKH3vfejvRUsRDtdHAorb+b9beWibIQpcCTM3ARBSqPuchYuOg2
k7LQ4HIdGI9sp6z5NDjgJZhvkrxXPJg+OE29H30Wjg6TdD34YDu0U6CGsweHCoVJ3sJ3aQjl2EWZ
2Ry7shF3eoF6o2txOIfoHWipeUYVbFGiqbFOk4wZlWIQGOkW1mMM1hA4wNvXVnc6mxOtuK8KbhNu
3YTOWNhrO9a4pZFPHYuY0AeINXeTzmenj3l0iRBG4X1bmXGXr2q+ePjk+nyvRRN+wnDDGIrkcwJW
Cec5xSX6CKSp4TW6O1YVOoDaYSbjKzScGxB+i4xO1Y+VNK9U4j+GdX3Nc8i1EG83sPGp4QUiPltD
0Cp9m2ExZFI8Hsiusby7tE2ueSxT6E7IV+MR9ZQZFwS7SW3tI+TayrmxF5z8vgezplW9eVsDZVyV
02GyY/W5Rw0m61e2g9OXDHf1QqrQbvCP0SKXLegq3ycwNMxIC9f6TVV/iKqsPftQdUEU+hw0Ngv+
1ESFVSS1fUfCC3B10dYHgZGMeLnwTiUYQkGiRScYFq7x3LdtftFLIgeIWK0XOealg7Z0Pyibh+CI
ZqliSnmuo6Njzl4FqelTttQxwj4A+DI+OQPLJ42/EK2fdtsuj49YN6rrKh6aDwpx1DomD+/Sh1wo
WrsD2NrcJeTYoGsT+MWJcLoQAXzQ4vQ5H9L8U+SLQ50Cw9HH4JbE3X1fStfjObz1l0bl91iXn9Go
yNkNpcNWE/TMhvkOUoS2NFIKA+eKTR7DH/b9Qe5SLIUeCWjFgVY02QJJ4kGAwKHEvuEXmBLqadi1
hr0L4XZ6vfuB/GWqSHSXpXC2NSnvxA9OBBpxzSmfZPBhwTZxfq1bKu9TiQiD0NqGk7bKhj+8I+cn
5plCSGSbjoBDs8TTv6NXo8dxjbhgLDnp9f0o1I3m4iRh0WkB/Fglo2J4yvG914CAplpOYgTpNry1
ypXxXTfppL2A0/JzT4yxdTZiNKF+xJAh6pjhN81YENxtPqJhMQ+I7aCMaKO2DTIhb4K+X5C+xQdg
dg0mCv6lWazfzYynwBRb+Qkg78HZt9IsbkknKg+ZyXUAiS07sod7dRBXHuhM2MBU4FT61mVwm/Og
mOybOsM/bCI5W2fKCs6hRsR2qIODqTL9U2+lI3rVt3SwodhFvMqDmMTx7Zfa5muTOg3QKzy7LEdv
a/K8rpE6s7UuXPtCysWVRMRPOBDqKwMkMEAxr6UbOWayMM6KYAPPaYkwgKKl30j2UxvHyoGKOmJf
TYrJY4eS+PfXpQmZ/ke6Ld+iUPhODV2aC1v+R+oLET/4tGo7IpZLXFqzdnbBgqvFQnLSAlwRPnDt
k3DyLQitdtOG3Pq5YSLyNvGPWzqUH86Mokd7n07AUgzqXJ6jya7D93/tw4cLIgDvDM7Aic7hzi6G
lyG3HvBw9Zuoq8M1BLL7imdGbQ75jW22KP+b2tMa1HnWnLU3uhi2KWvhP2HDfnX5Ogp0oC6Jl8WD
/eMbt5vJioFHLl82HnlKm2I7l1UHMm0yOcF5zM4hs1VI2hSgg8vkW9Ie//7T/wXC0DI5yi2CAWzL
MN6/CAfVVlpFI5XL3DOJNwCABiVaVwQlXPBImzQkLJgW8D1rJhUmmJXaY7h1b05Yr/7wYhYa/o8U
SF6MeLsQdAUG+N2lgL1RF3U1sM4iBfW2clgM0v6kCCjB2gQ4/hpmYkJctxKcf+njsoICivjxa+YG
3R+CBN7e+fsXY9PdK9DOBkEC73DEtGlaEhe8mFmjaWrJU9nVWX03R/rBRIZwqbOvuVP2+5iObVnx
2asesCku6Cl9CgiVrrv5pTJC9xJqmX6MNE72N4Mro7Dw6IbRgxZAYCem0z8QVIkfYpbjhSUYu+Yp
IPEMgclWpoVBoIJP1brImjNfv2AxMM6C4kcMs0Jsu6y5bdxpoqyNm9ZCcQg9g9i17hElin+Y3A3C
r/vARM5XkH4yINhfOtLca7P26Bv0v10BAG5mj6fV6cnVU3lKBh+sSu7ukpCBYK16/Y+w519903y0
DoIDnbyK5aHwHeqp02a0Al0I46Su3O3UxJS0UAI3bxUdxa1/mGmBwzSsvUKMNsYV66rs8xafcj7f
A1OiN9L8gE+7O2QjIz8Zhs2GNVTG8qPyD2Wlgwa0m485Qu+tFtt4y+kx4oT9yu8vWrHcpu+uE8sg
MslVarmL3u6w796Kq/saOTs6IqRwHbn5rm0748RstLoi4OMiWSK8SH+lt3q2Y7TlrDRDYScx8qfC
vjSRTyo1PR5lReu59XLjmcz7qxBMhRNPt4HZiKcehKLW5ri1jZwNvVZ/G1PHfDH/WCL89CiW1pLu
gZbJxZxnLJkk338rwhqX7CjeSorxeD0t2vOESL9jaiYvIbKqyA1uoBc9ueWAKBWHPmP6/mGwqUcj
MgzoKDU4H+FTXtf0moaG4j6Mt4zlrUMMqw3pNf4DcLTuJuWwM918uElUCp3Yx0Xx+6/FEL94M7bQ
haMcgkpM/T160y61OBs6si0itrXMZelTfOU/0aX6axVnF5GygsgLpW2KSGGVcybEmGjS23B06OOo
tZPxC0aA2eiqVyHoW+PA8Bbb6crQM7R1doEckJjah5xpLKtrpn15zyE/Gd3lq20abML95jktF6n0
YGULrizb94kuMXpwxbqxGVyPbY34fclgniYktMxueNII+1FqrH+MmEi71L73NR68s8Scw3OqWCNR
dk55Nb/0iXZihFee50a8oh6u7zFh3U/stevBre6VP+D5LHa1buXXNsl/9CBKMrtjWzFaCC4mAbOZ
nAVnbk5Ye4ot+7Kl89ZfNEWobN9HJ6FqmmlJw+poe1NrEq/Q2T5XW/8+jMuL68LSsDWd0XpRqpUF
b04BGaoxVJN6h+IN9SIEiLwTm1mRpNdoU7RO0PVZFspYCWpkjciZRLpqdq6jRnByBxOIuxHrimAH
/4qoG9HZMmcl5G7fRl+I+XDXaVsMN5Rem6Xm90VlvdoqQw+eZMMmbxaxYlgjUbac6pL7cNXyoJbr
PqSrWFCgUyf1lyYZCxxA1WOntxKzPRgn5ccn1MOPjoQtP0rKv99fks7PMFjOWCpwh1POlvzz4+1F
x89YfeKhp/CaXjlNRxpr3ckj22Nz3bEmjl0M1leGc9s28y4sRfpQzppzoK6eVkmFSLFydBZVXMCp
b0ZAq/S9pSCYK2iiECLrqyGLyj2ekhrafNvhjVu1gzu9YubahoYu7pgjwwovJo+pv7UNaOgw5WcE
2pEkgRCdsIYqdTkxxvEbqvL4FnQpc+XOaY+ZtsNj6u8tslGRkuGp6gfgJH1O+udYnUgvOLBV1s4p
BO4bfIwoeadukwR6/onESzIgDEJf/b68tE7IliRU/SlamnmtR/kEloKNR/WhK9z6LG18YIaiMi2j
AC+GZd7RivF5MSMn3Ep7GSvMvJIp97YeeMTMSQk/I8pd5i4qeZ7Cl9kPvZr0t1fbQBWOxQqzeVvH
a993EazL+RYRk3EyqX9//wX/8pFDLUfRwFTM0NW7U41jCwGWECQYlGQ7miaEc6wYLg8Ykk66hd04
NuqlAvwyqPAY9al2MzUlqWGFb3tZKit6Rqk29VTs0x50OKsneQH6PF/FJsLnIdIgR6TM300OM7Y2
x2T4KkbJqKrTuz+ca/Kn8lRatqMA+ZqmIS1HvOsXmZCNfUYsDJ0Qvsq4jc9ogvD/Fs+sRF0e/zHU
kGiQKx/aCoB8bra5Qf7WpP7rZGrhrWyQList8dwka47CVcUNDI9bRxP7Zvl2eqiunibTj4GBR3pq
Z0SmYzlsEY8jAh0Batf5S9+anwRnaS6Maecuaju/U88anqF97vBsGZdBPQ6DO7PPVm0mHaJiwdzI
bJYPIcK2Cg3GKm9Hc0cgxQkOf3Zrux0bB8fZs3IavaJJB+/314Hx840uub8FN7slbWW/PQi+Kwki
BE95w/YXZxCz+GFoznEjXwJthgTYg4qyxIEkNxT8mjz7MroFwtsMD1Y3viYaLz4z3OkPvbLxc2nN
S6Lzl9JU5IW8D9cI+7AfzB6v22iGT/XUP4U4kq7qYSAoADhmUIYluXeLWcsdoDpBsFw5LrPhMWU1
3qER+/1H9HPXJ5GqGCYbWtj01IALC/S7jwibtQyiJGU/aZCRwAtuVoWVD08BbLzkOffB92o+61ne
DdnrJE9mDmThJuZFJ+BndpoffiY73BtbJ9naGuNDLZrvRkICbhly7ucEQIbg/KuyNPYCmH4rpu+U
hJpJ1gKrijzS130O0NgeKeGFT4/taMxviHYV9W0q/Oo8TMP9H971T4TT5V1bS8AJd5VkCPbju25t
HcW5gzBEkkgVVQR5O9LZu3ZEnrmb65T6CJwIR8eYNlvJWsuz9AZ5+V3XMY0fwEIXSfLQTjK9TgOL
NaTNghJvD3hdi10sTvYMv/SrEVo4nlvrqRsIMWLICgXKCLeh1VnoCvFDvr09c3zuKZ/+cMj9InCA
t2gTL+UoqS+t049vETEposu0Yhfhq1ddsRmc7IHoSljOUUJ3Oc3ybPnsNiSrPgA85VfXJPvs7f7W
ChdPZcWxVbtd5/U45LXYkx3TnN9/EeIXt4MSSjF3Q5FgGu+HDk1d2YHbg8tPZf+IhGvLhAVrw6J2
8pGHBCph1RrduCV3Yk4Hj5FgfAjS+MlYEqJomLZLIPNVEqNqHBILwsvAKKxTt3Gh1DaFmruH1v3M
gXb4/Sv/xY2seK4oYZnLk1m+BXx9d+PgPJ7d0uZGnuY52KtoRlMdhe62wbq5stk932ShPDtztoRc
VlvuesuzTQacXXEwQ4J5//B6fi6zeT2Obi/BWoovfWmPvns9WcT8huE7CHG3BiTLCb5JBgtSBuPu
+U0qEBIXNmgYdMYa+dMgXiNFiMtbm/aWYuXORNsoyBDLgv4Pr245pH5szhQvT+iM6IWlC3s55L57
dYZmDWADCOp1B984hdiIWABWK+KUXnzTxjk+6bAhs6qmFnSLfbcxq+Bx0uXD71+H/MXrWPjwDjx8
BhRUgD++DnvSYzkUHKZmV734MyDRqyYcrqehXgw/br4VDfYOjq9sHfVhvLGtGApiRRc2zAPaSt0w
vUa2d4OhYGzRvJGZDhRyLtkFJ0z7Zk26W6ykTI+IitnqCDcoeNScH0eOVFA4jGbNStbrRuqZ11XD
Bw1exIYINHNbp+apdAIguI3Cy5c182bOXHefZ9Z9L5LbN7mhMQTXeeLQlZpOudL8Dm9AXj44vtTp
YFXrxX7DVsaXkDE04BJZg0+v9+EZ/P6TNJZP6t036pBwYdrK0QVC9Hc9qt5JPwqRQdFV5PneefIV
igESwutG1Xv0sMXaqpfhYH7QB91agR++sGhHJtSE/tFHW/mHG+AtQeXdC2J25tL+M8DkSnt/AxSR
7Qw6w9Ex7pn1AuAuWITObgcNcaEsKJFgSwoSFMH68sxOpmLXp3WGt9uki2Qm/cqc7a6M7C9BlQ97
erfgFt++V2tWcozr1F4r+jKCsFLo3MgssEKN9S7R7EvNsxTa48FoJ8FgE+qIAg+HZu4ul4NzOwHI
gKKunUyH823SAMRFWpmvsBt/tNhprS28DLeZ7VgrU/TBFpNbtsagNf2hF3d/vvr5roRrMuYV5s9z
vTga0dfWJTKCXKq9Nlv+sTWM6KhLoyGFu+SZQa2xtCHZ/TzZhM8MFsf02O3xgDGKDUd7zwzpqsFt
EuSNC9gRRVI111D0IAW44qPTp+zFkYet28n5xhQTZH/qfDLJLz+QbKXf6nABrkAR6es6QW6PLvZM
yHl8dlG8Y6xf+vFoFGc9VeIM+zKsrfY8quZIoGG2CxPWqYgZ2anqE+J5B6puVGfirrf5G+NF69fG
89PMeAnKJEYhdP5fgLtvO9Fd0A3Zm6A21qY1lWQgTVCHjdZehW37krQotcg4aW2M6SVhSkdDtE8l
cLcSgQd9hnYVr/DaH8zKLhFYlmvhBE+zkNahYgQEcoNovwgUimsn0SYO5bhNKSJg9QgoIj6TqSMD
qF0vnGpXYrg/iOQ5mD8hT+DsKuBlurmrn/79L0LBf3+r/qIdcnSSam2yZ3nuWW8Pxe8evoWFOKcU
Q7Dqgzs9xHTk5F/Mgh1fb2C8hCAK51w7zgUcPjxI+zjKT1ExRQdWEFcO8EkZddMRSRkLwQLA+HhP
pAVWGeHf4jLbmvjW9m/jQydbQKqiAdnrJH+oFH4OQ5AOw3lhcORSz2Ch/fHJHYPLSyrpU6iGbrFl
9tLv67TZqlHk52inz85B+c5dN2kesNbx2u3JCxgEtao8BxERILxMd50wTl+Nc/FC3mZ2ymPn8+8/
6l+M8dlW2oCdKC5dcm/fnXNhw9Ow6bhcMCH2a+z8j8HEqhlSvfTiLBgWFBXkjDnPIGBJf5tzJ40l
CO02J77o9y/m5ye0Yy+TNyKCpbsA/X/8xOzKSie3zAI6C21VuZhFsMD9/q8w3eUx/8NTV0kyV8hI
tgxbkHn0rtWG9qgPdjBg1K8TdqYBgwAf0zSFsP642LABdpzqtDupsdY/tP38BCgKY/04fgV2+1S4
qfuSqfDzKEp7u8AB6SArZlkDN9MeSEJ11c4Cqh6ifHg22YqUC8ItNHRDs9Y9RaL4aM8gQZVFDuRA
V26RQwWSEmpmiVUfEi5y/kWv0rhH1vV4PX3yBeMBSnLefxuQHnoodajXkJzmFrzC0TXRjXTNNcbm
q8aOgVoNEWkro1dN07A3fThbHebyGYrkWlbkMknXgCtTIZUUCIvRj9krILqPafQyBQFGZkiVqyQG
KNa61gcnJCYp4X/7+oL+5RHWzuhnZaF9XHZPBVlMVx2yoits8SXlLQTfCRLuDN0wYXlJ9M5dgOrl
ymZZPcz6DbpjfG4hNjrYtSA65a5uOGs6A0UXLje/0BEwMQZDcP6oYwGfeANeFhHW2mUhfmafnJfc
dr2+15o1FPsl3PUjxJbYa2oamdAdnjtJyBNTLGwGpevpkf0ApBanM4D6aAlrbppslTRTsGkXEVIQ
lCd4HCfVRHeZwaigCQhKJdXmWTqAy5aFKCKhloANYActIhaHNXXnwJ/AyVyvnPmgEjDB9siUOnYg
bIvsUyn0y6IDTETnkDoQ44Sz1Mil0MPi1ezDLPJLXDsTbpVhJ2f7o14zzwz68mZQBN3W+ZOlVy+R
xvkyDlTiJnCioBuilZD8vQL4GLSR8kYAFZ8R8DXMd4Hu5ytqtftmNLD8C7gio3FdZdkIkCLMNgjo
xk7x0drTlol6uQGpBn2Bami0ABn3ssL31iEvH1jfgZkiYKDIwnqLLwwIDJNSVuOtc1PEj7Ius23W
ERGFYtrLWgArVIUsjtxivqPtmO8cC4zolMbxgfYGpEP4kDNb2JUl5vJS0/1jJfg+x3IuN9hFCzK+
/ZFnoeBxHSXbOejdI3hM7VoIgLLWUOxL283OgT9n5z6+jUuhDlz0+rEtTLjVhom8xk64PNsRKWYe
oRlNwwSziBRiLw0RXLshl31ilc+xwQk9MC5Yd3K1bH9dduscrDbfKqrBtMApXlqLZZ1iZyEEok4Z
YPvF7k2JCu4m7NV90WBd9CcbWsxiAtUTG6dQ2ty4Fv7GCC+vl5tWfowC68E0hvBGhNm3fsqcvZOi
Jwna/KYl1Q/hdLiSk7hOurDcxpoNU16G+dYw8HJGsJz30D8XqCxkGpcCy/aZ6+YYRbEJnadUp1fC
UbXBUWV7jtl/YWOGWzinomWcLghs/NpnPR7dzmJkZTW2s3HwRho5+wKS4+3+SoxTf8zhLhuVAyWp
Q/hkRChBmdvdNQ4KyzG0T0IsjDgM5Cs7E69DJ80zrPRHbUidQx6lONQDEkGy0Kr3ICPactwLbFlc
Cqx6235qdw6z6iv8vgE5s/nraNcs2AANgHZmSZfNfnTJa0xDfmQaJxthjexsLFMWg5ks+9Z0ZrSP
Uq1cOX57iU1kZBhJ0ZXZ8wME3/qYAy+BCTn2L3GxUZwVqd9Pl9K3odDEEr5h2sbHaGinq6Srxlvd
CbwWv+c9bO+ujtMzp8MjwVDNpanmu5koBZ6I7V4rZuaifVMtsFw+QcfPzlFfviCH4CiOZLpWenBf
t/HrXBTET5mv5uLqCWwLGFNYrvPY5gsbYtjOUc1WrzdStK2o19+yrMpkPJclUouEpLWxKnpPNQ7Z
RVXxoa2M5pZomeNUc/nmdhiv4xHBOVumfNWNebKPCixnABdoRjWJiLbgWNEBqW/nifzC3gakBzgo
/AAn1lOStl4fTXfXlEj++5KcityOP+R2ZnpapbiiQWBHMTZT+s/QywUyfW0A5pBXTvZQLXHki0L8
9+fvTzvP5fQ1LWo6l76frPYfj/ihdSaChfsY9gz09YbkSZrAdABlVRs7aGu3doRy4+3v/B+fx/8K
vhaXfx/uzb/+mx9/LsoJe1TYvvvhvx6KjH/+e/k9//fX/Pg7/nWOPtdFU3xrf/urtl+L64/Z1+b9
L/rhT+Zv/8+rW39sP/7wAy9vo3a67b7W0x2pFGn79ip4H8uv/P/9yX98fftTHqby699/fS66vF3+
tCAq8r/+81P7L3//xU7vuy9n+fP/85PLG/j7r13H9up//c+PP/2Wrx+b9u+/hPinAyKJSZcubeYO
y3xm+Lr8jGH/k2BQFvCMyS0KdIufyYu6Df/+y3L+KRlX0GYLRY1Fhulf/2iK7u2n5D+VZdqGjuxK
p6pXzl//563/8BX+v6/0H3mXXYoob5u//zL/vRP5rpBjLOPSuiHf4r+ENK13/XwQs/u3cmYyaZ+Q
MVGaJYwQ+WzZ4pyV1Q2dIA4uQgo6Z0KJB1TT43YjH747akUybqISkkvsk4mzcNNQOOKa7kjZqxzn
ohc+D1gdzpp+TQTwNh7hp+XUNJPs8KpXhI3NhFmDoPJ7IHWVhzsabPBbOWK3RCu3C8aDXwCY5smw
kmzdKJWvib2ELFAymGzhJbgpd2m8EOOqhR3XZhPom1lU+4Ag+1Uhjd1ITuEV9RQTGMwEa0mOh5P4
+7GHZ91pTyWguhxgHdLsygtB2EULy85HYHzVL3y7zIB0x2AF5t1Cv4u0nj7o0QeKpy90vN50H/UA
DzWSDgKrSNKtKCdHjL6hYmcPG/dgpRjYEbhr24RJCCQh0saiIHqNBnWCzfS/OTqz5UiRJIp+EWZA
QBC8ZpJ7KrVv9YJJJRX7TrB9fR/6acbGpqtVqSTwcL9+znjhNUzX+ZubnHWWIbuovTEe6dZ556op
4uOkx09FmgzV3XVUYlc5PqFYWPMcUwWhSxZI8mU8qjj7zfvxRYwAV6pZw2AAxR9LaPhQd2D8/SoP
OeXMx8Fa3ReVJq4t1/8HWOjG15B9kWo+kcNhQmybBy7syECiCBgLfvmgZma7yL+5SMNdWMQHWKQl
65d4bBgkBHN5MUNC163FaVngZ9vm8RkIz65uYE74s0d4QYIOMTv9yL7wXvhM1yyXSWRF648Ahnea
lHdKMO6wdduu2BCsjJrb0lKwhBQJUsBT7D0KnWebcR7ehSxD4HE+QQ8XGppiRY0lIxLxvHXAXFbc
311K75l951b84xhVW6uNX/vc/rDCT726Coz8byp6YiMmWxO1Urs5tMm3cOs3irPfH2y3nvZSw4Yd
fGpxq8g3aW/S/Rvlm2+MtHL8h77OXtIGlvQ8sedRaNoPk/iTozwGpepZm9IkrCWZLGe2AAzbt/ZO
5+nV19AXijgm4WXPGN+YTPbTe1IqhmqDf4OH90tuJwuW+wF6xh4AB15nQa6OJVkYUFIEU+e+AqHK
r+26yQIWN3uw9Xc6tSxFs+G+7uIGTmQDfW0IU5D+O9DWucucT9sEHGQBC67NiuJtMnZIUWn6u+O4
y/qOVQ/Z7pfIesc9Sw02IUWdVe/BNIN0PPfNMWHLvJ7Gb6XyB1vRfrHSkmLDd7eFXbLc2vDWNn78
kDWLtMMFurTsF2lCK6U7FfvC4g4xeYuxt2NAG81kBtWQUCqu0BbLnssjofWtVRA36noaVqzbF9jL
1G+eGcemD/Ng9ht8an4GYMhdxiD3rHo/Rz5AAl9+s1vwHKa12kvTTIERQIFUMyPyjp7pwDIQcph4
OJs+y4PizSmpBXoUM5zE9o79ICA1hfnYT+xjxemuXIgb+1SEUP9mvhidYj6k4rc1xweypvzKjfxz
jBSbUJ4GITJ5XxmCcU3hUM+0hCqN2Ln1nPuQKoa2SbH3M6OhDNZl4CYEpeqYT3n9erOqvy7BNXtM
Hg0QZXZIwfGKmck8qJIFDefeSg9ejNpqWP2s5UiuvGywRethPc0wQjboxUsSY3w74SsNXFmdpP0j
8IhsmYXXUDVIhdiEOViIIbc+sqzFqjgbIoZ8NUR/ybQNdx/mXhJakPBA+awJaGUmH3MJMX9JSEO6
hTqEdrTw22SlLbSpPz1VX/o12GLmGMZp6EF+f+i9cL5mw2uWSL1vWKYD3vS9ZHTAk85nYlzBpNa0
V0vvwTUxg8TGybey5qoa5xQPM83jLudzwnpwILCKagZ6ztFJ4lftsJJaILVgWI3I8lGzYrR1J65b
gr32bbWGfwbGRJozQFM5An3sofPaj01u3KbUx4OXIO5rjeRVFM0hKql1VUITcymNdysvDyUPacTO
irI/BvsqLA3x0TNgsUOLVR6b/D26e+9o9JL+hAsrwytQ1KSV+oU1RfTa/dFGd5f0A7pXr7st+mzY
bstCkNtsgXSRQxpuda8dQBYwIwx6hPSF2Aqz1MUnqMqa/OQEi0weM9Ekh0RteVw+lNRcEiOe6hkC
SGVzLgg3otPi2h/gfeGfAu7AV8YEdvQAOlTqceor8sKD3GlRVkGBlCSf5DNcZMpeFZ2tZrrwnvxw
GPNuOv0zhYUZjOozJxW4U4COaxviBtvG7ZZk2LkVfG8wGQBonmIG1Cg+t1n+EZJ1UinYsWFEi9uV
MGo1MT+OkzxAefBkgxTjtkwmm0c4N1FXZXxiHAd8Y6fiTcn+J3IZO/ukZ3hX/p2tNqVlynhP4wyO
oMxudBftjZG+MSE4wFqkZH3e6fkUUS6w07mpDffY1OPRdMDAs+AI+0Z3d5bPHziTVSJgt+trAFNw
dVd6IYT7NOdwdEOasOwoFNE5qbNHm18lNq6B1crydUhYGyQ8yPQHIEbbh+Jo5J6L0a3a2xao9EYN
bOTpeBdVMoS1Y9NSSY5lwVuWOz84awteTOWPBbX5AmFhDPcq7q9KJM/GIn59L+VqRXsqbO+itv1w
1uaBafNNzPz+idHNk23SYXLb+5E6gacgp8eQ4AExtgwkS8ZRfbjNnTsmwDBVTZIZCIEsvHx/WslQ
i0gRO8F5/A397t6LKJlYMxHAHQaSbzPoW3zGaQEgxYFoPtYQZ6ay/eQ42I4DbQhpnjrdcD8L+3Zj
t/1TFzUzvSzwDFENsWw40arnoRHeG4uNDv4YeahidtAFY+UgbuEaybrd6u5pGKMBgK0VQtWfThVh
vy23x4bVRFYcXeMBFjvnf2ud2aOpN7bvnAHtpDtm1axE0EOafRTH3V1TUmL4IvSgvO3ylSfusQRe
VhzInkQd2+fhc7No/lzhQLvVOJ7hsmahQTqlstl5bu9dlkP8FT2xtJjh1Pg4g4BERBxQD5tB3bdX
ovpP88qs7WObIKX7t8JExn1+FWEjBgnVXaOSauMXf+w8vcdmNK2zPNLxFb2W0idqPEz7yu04EF3j
QPeR1TfJShN7QiyZVkQynwhONWAOh5q5dU8/nlivsd5CjcJg3GGfWCzd9cv8gdGIPanZNqCy80lg
AJqcKbx6kk+2iNYO+5wD1ra97ZiyWd6eKmhCVEuM3CQzK+ibICCtFxxaCvBldRRAMe4X44/DSbVV
UfSmdHGqG7lQcDDchPW6xf14XaEXQgODGuYfSTMHrsaTj+uNrkuAxuOX8DUdT84QHz+Ua+ynIfxk
ctvu5to4s75ab1HYxJS9HvAAq34OxySo06+yqOZNh3ciWMsa7F63MgbSyBJdyoyE9escY0yPIMll
bTIe+38spe0kCVzYtmB66uni9vKbEoyqNe7O0WhFO7uy+DRZox5t/zqFL4B8VulG9rWIdD+Z9rHz
5nfTBOMVC+vGIUkDuW3h7uUeUUa3hB/i5+J3jmkU+4nHdh6bdIyWyC25bDnLZ69mowXiZRiUlTom
rMmS5mbjzZvTYyqNa0/n6kha80OQFelEmbHAzHMfVelfn7bKnMd/UCWLLYXUatMrN4AjSOvq7oU1
vM8cHAoTpXzPfQcFqfB2LkbRwyLGFSLzYQ7gPwY2uc16GGkmeH+zcn1n1kEF1xzUuPWFUOc57mnF
hWr5ST+ZmCX00MKD6XE2NjCIeb4SENWFZt5ndndiCi8dfVesVwUT4ciDCpkp6IdJ0IXu70RzkwFl
K07dyGuR0SnpEkKoLhKHnKPBqP6qyPxxuVMCFaghDIZEZGhlyzmEl5a4+CuS/Ib1NNlXY3msGOJs
x4IlaUt+S1WbfIzsFhIUP2QO/UJkEryFqmzcDdSy9hw3uBRyPOC55h1JHH6GaBPAIWPHDlULG9nS
KBICifG18r3xiIcDMujEx6RXkJXuiks8XUIPaILdjZcINQ8fK4M4J63Po/2SVi4jGCvEJNgN1SEv
PZxEavly54rquqFeRCu8ZY8saEb1Lqh80UM/jIa7K2o2FW35aE3uv6Jonw2YfrkN9pphIfcBnlEX
QtqGFth9x29hw16Xx0iN5FQ2jPtajT+h4dRQP8I7MDdpMHZ8eLrxTiEit6Ci30rsFghhwn5HCcuv
mUK+Nf11ViE9LxcYsIL2ldkJU1Yul3FC17bKn4ecs0BUqIhoKj8jqXmIm+I1G33GFct4Uut8tDav
0+I7mylijXPI0BcX5D39+moX0SV13Lu0Nl46r7yvluSPzb9nE27rEBuLFRfGvqjDY5FBIO00z4ab
sG08kOF0f4okkhtPFj/d6lhQ3vKshMDe7MEk5hSU418uvpzTWfWyKIRr9Ki+29H7ntQkN3bmgcyM
CaFXPde2PBglt+7Jpx+gw4idQDtmHJZe3Ka7ji5UCV/x3CdOmZ48yKYsvVcdmjmtgznqV/GFfVzQ
xpcLQHOfvx/UdTnsUztCrWOjdgCjsWM1S4Etc3nriauqtbdHy2XuuinBhjw89FF7a9va3aaJdHeA
vjhnCiirLNWHhmJJ2zXtgO7No7Xa5P2upe1dHMqBF48R1znj9IWvVWnds8Ddb8mn/9E2zEl4DKue
Ab1uR5SSxNmnXfrf0bsQo6BujxPW+psPR1PhdHJ8tFpoj17rB34xD6eJQAIVPkFwxwTHCq0Ucgn9
EZgLOGEzF0NZyTeiJOxgLw469/gJnCpzGVoTvKsXG2tPSoseSE4SvTliOirsiYBCj/lwEYIgcpbf
tRVpNR6P+MkOc+ZPXMlLII/sKk+tc+Bz33L+PYn53le0ysnNcsXopp2JGFHm/rGd3OPdycnouMJy
JFIWnjoLsYIx7BY9PI5WEHby2Z6WuyZWd5Gr/0m9I3b3BJqOBV2C+BtpJadlBNZRnZVJQ0dW9akG
WRxI2d3Bl3sp2L31pziAxbDGmuIPc6q+QxsVSpWZmGdpEhjrFJ1m81YZ/jejVnGwQrKE0/1Ych0G
iGXmO9NusEWsYYX+4k/2n74p4IX4tBbFdMkjjx1f+c+ntmXVbNdM+jKp4rEk02HU+XkYh1PG6xCx
crD4/UMLAWgOn2rP+Gi0uNd590sVeHO98oIZ6EGG9J7arHjDA36XjHe+GAiDw5UYYPWZxiNIEnbr
b57vXTnjwDTULu8+c7l3PZa8+yb865DFmhYKu7q9ZGl0anjxB/nU7ZkPOnhphqJ4aszm4kYNtjdG
EUXlvVtO/Ajt/qWl/l3S8Vg73DAdNvI2szLIrXBHJpwfL3hby+iSUyRk7SW2Dp7NGCes1AGgF9F1
h/LINhQiNt5/rS0BtRomzL2ogCdqYiFxsPcRwpA71+JQ70ANav4bJXV6sVh1OFZT9lTcceS3oIvn
qzM+Cea4hccF3Kv6sy+9VzY4Vix7xcWA1xYL5km4Ibkc4WY2vs3E+Blt3qcSO+u258hb5I/uxDWq
pmsMUgQp18BaV3EdsXc3ZiS2yo4+mTSRP7L/THz4Velx37URpOTzPs69vd30v96gTkteXpiI7FP+
rU0cfg9+8W8xaeB4zMtMgx+Z0R0rImLjPmGGQzNih8+Uape6JwxhA+KR2cWccUVPlrqTncFnRQUV
hDI8kJ/ZDUbymGfeX1bogBEZJy5u+1BCzRoq55NllpOrMWCw5CBh2CFwKfKMiY4hdgLVzRwvD5ay
kJsljDdiYrDde+RiAozN8YgslrvPkB4NR9xlxu+Sf6j4KRNyN9jeO9MBhBblEBhL9f9kGX1nknAE
merZrulMsvUd+xCzGrvZAWl+m2R0neVDMTCvjSn5AWJlZ4zt04KZr1ewoUImRaIqW37pAZfogg1d
tY0t0LyCW5YJrFiBYce88WhnxhukGBeo8lw/qIJt764S9rGnoZQ45j8QO5zFjfve5r63K5hQVTTh
uaPQCGpDujBq+tDchkF+citHIbQxyU/umBwXjKC5RrllfdQW6aRoof7knrjPUubi7HS/dRa7xor6
GqDVAXfKEynwYAB2hd54cU/LZJ1sigPgJh7T5fVVIJpVlMcHzH1umyfvsnGPEyVBUHXjE4r3fWXR
LuqqefiThV/VGvEkM//YicTcqAaM6cD9BCwG/kB+2B6UHf1IX1SAstGSpMMXOHcG/LAXOEAJwOV6
nzgD7YHWp+NNLHArJvu1K/xbqbl8hu4/WihsIwPN7rv+bwv1sY3Qz0cO1WRdAXjyoZnteI95gW71
FBDZxtQwlzHz7Jl/k45A+3S01YlGLC6/fnIp/GhVVW7Lsv6xsvZPSuv2yJtjp9uZE4wj/iE3ugjr
S/qViu5BEjjzM/FSg4TYUDQT8/ZBYTWp984K0Xhn8qZrXG5DSeTed1VbXrjrOUjpaefgWEpuEq4Y
L3Q2lnU93rmqgrCe8aOwpU1sq4WHwa/jVkzZzc2RsRt5TWeZ3Tq8r/N27NngL1301wORgXurcZmy
mdNPQk8uWuAHth1v4tZdoe70UOFp0ErqanLnWhwSyFHp0pw7iu2HmtEwpAXzDwah76oYQjaoaQLb
qf9TNO4ev/doKhQLLWeGIbnUKfpEYx62N4NBK6UyWzY2dW2Xdj+zab10HScXeyvnqlRZwKAXnyO0
zI2VOEzXeUAWFraDPOUd4rLPtsklH6rbaom7iwOsJK7EWL0B3ip8PEKhtUvLHbjpOyq0f+mwXqGz
ReK9pJEXhqyap3jJkcSQGRU56gH61fyOuNZmNCgODdGJTZ2NlEBJy0YZTZMxW6nb5kzz0RY5aNWF
BVZFkSuG1yqLnUeDL3i9IPeboxuc2Hr9u09gJkxjS2OVsSiNIYOuDDoV3hFNPRyM3sghzTKdVQgd
YqAD+zySX5GLMN4P531e1182vDth8u9aZkIDSeL8aokts16ihcOcFYYJTjHI4WXn1slLtZT5sdIg
VfthyDc22opqptXQgYwRHd9InePdzqK/TRqzaSD7PSBGse1CbwkSgj+dmr4lOmWaD0BSS3Zstokj
tv6ACLZRtD7QRetd40T3JNAOJjCpPY8XX86ZHpnbdmqbGTM8l65zuYzMP34ZeVRv8kT+3uIizq0w
A8NAa/kWMwCg4bFK4rIYNGQKhi5KgzLWP5aUd1kT348Nheaoy5Pk7XsF7XrualjNRt7jNoPWg2q+
vXUOJCCfFt9OS3VtRHxVqXmfhRR+BKVuhWsi+WGvncTBdux4qGn9HPiAbGtxNvaxqLJwL7kQsm/K
BzAZUbjvm/xBNOOtqmFwthkDCk54brIGwenYvNJVCdqphs6hzzaz7pmttLXW9o+19Rjem4nSD0zN
9CbnF7iqXF+QS4kgr12mJYtzrdzsbwRc9Dj6B8IIhED8xwQQ/EaYyaeRUb0Q7kvCAj5AQz5r8UBV
JMs57JuGrWCpgx5i/7mRZkYkVkT31iKxylmATyi1EQlI69R5rNj4zgiOk7Z+9L+y6U8SlrfKGOdr
ZV0Q36tbtC4u+jz6/cwshcZCu1ozA9cf6ADZ1c2QLgHnaoCsvJaqCqFmEiZybbsK9hypIay2OWhd
+lsv4XrcRjaUbpymmwGZWJ8/AxhlEjbPZ4KAm5quKnnUOwQLzVY47g7YTXYHpuWIJVdeZp494jg9
Hly63h7Nf4DH+t41WnPtnT10cXaFXj/yj+1VxI5qiG+hXCmi7YxIGQIEaZQl3jYDz6mOjUdX8KyS
LBEUuMZ+8Nts6w4MU+PM/dKdDwtsGTR/oS82xXmo+QOOhdmSHIW8GpozU76JH0kUHz5JO0PMbJgs
70jNM7L0rU3H1gOELBgU8CXeNOwAFjXmL0KVTTDZGEJ1v14NfrNeTmww5whhmFeYEq/57GvInCwS
5mPFqk9DhxTM0g+Rtdc6WU9yisCMpYdtyvt3amH6T357bFNKcZjJn5woZMHZ5gAA6w8bCz6P19XM
ebPGYt8bYLzj6bsBBZ0FoX4CyBRNZzIuRKEy5yNrRX1YFsuHjwrmr5hN3IbtPez/CLhG/JOJxDj0
3MDaIv0l8BSeQ5BkDcHGZWZlQazZvWXGH08C8ZYWrHwxXK0PLGO+Rl5NA3AQxPTBLM+z8zTLfuB1
XPhcw+09YEUuZylOELtSfzKr43KHYHEL/trEwZKxrRCiWBi5bTftnTb+35qF4Y+IAyBSyf7g0qDG
QMDuEjBMI/ZWYovxdzQATLItPspR7Wp6XSTSPsiOMtLo6PsKLpG6N7tz2vZ/y56uCXYEn8ZN95qE
Jj0ZK6o2izO1Gz0gv4gptJgYM6ccJPCSiAkFhvjdXPbsNyvNlmPMVYDvLEoWh+9Cze0mojHvto+s
3dDpaD79Me/fWkO/qDjiSh8WYDcongC1GYEo12k1T+8x1OGZbx1pqQKyLwuTW1KC84aktkMmvSMW
Q+WFESXf+NKwSEPSnoSeh2c4ZxPif5KgYZxlZck7s4aSiWRn23jCgwoSnYkWP6uok3jDFHuHdGaV
O5Q7lKg77LkEJYmz0FTyPolYbUdVvQx5eO9a3IpG9WrjfSG7/eo7+n4usycv9inr9oU9Djs+gp05
sA7JfoxNSxXOWu4vt7AJWNJ5irzvWbnYFV1uyEaSPMGR1VDxCQJAfWmt8QF8b9JS6cGIcHezB+2j
whOjPP236kjKJ9VrptSbUdIoZwL8WvfDRS/Zxcr7p6GAd1ale9+Pj01X3tk2zqSk+FvL4R/ptp/Z
aj5pT296uTzbdO03kUFPy5FLEzS0XPF65XeRoDVYu07Q11XIrgQos4ZFSx52wPJpgamz4TS3GKHF
qGK2RpuYB8EWVBqWj5kZvU1LfYxVdhlb8CvgEInoW09p02Q0gifkQrP/6/F7tWfuoCTbYifkbgZ1
9TA0N9qqz2xemQBZqcGxm9q8nbEswZJedkOPYoWFIcbxRc3FEfFG4sGlZQP6tPUzQrpeNmLHSKV3
igWBAhvfA5icYdp0CWyNrmG7krHLWRSDvxMew3O2r6t71vrx1hi12ibT3F86wqjSjPtb2FFpyhn4
jFMP9Ls8bJrkkz6AbsorBJYXtvuLY8Grb9s6tbHv58S/RabELc3dh7zMTcKCLPp+PONDUYdezy8Y
8dwbB8RByBQYewT12PXDEJTmOoFTetphf+1OKQobgXaeRi2luCeK+ZombGK7MZ7yaDTlnWe+YmUv
rPkg5+ndm6mTOg+sOf3cJ6ZEy95c0N6Gi3OUzDIoSru9X1BcLCQ/Jz1c8qRuNpVnPmUx9/jRG5+8
NV5ZYgHmWwm8PpXmFtGM3Gt96GCCHGjfM6caabfMPrpBWoW15u4AvnOTaAH8qTW+Uk8ypRXxp01x
5LH9RaedpwcLBPfJlcW6MvBbRwTDRIUqipIoAk8m9gYYSRNBl53tdO8wTMGxObT3kiwiUNLm2T5S
+oOd4YI+IvbzPikfAJDSQSqfiUCfGqygW8sM8wM75SUkFXbD/0eA8FAwBudNAieebSgZgiWjam9z
+Lp29BJF/btPjvSQjqxWhmp4rJIlolk0vTCUoQ3DAEGV2R7HEEmdvHKPMk+uY2OWR1XK+WI3cCHY
PDoMXVS8VdGvIaflrJGL6GZpDhY6nh1/NDGCehy4QgNsV368G+gPbJvRsbnP5gvHjYkMSenmqHAp
TS1mVN7YJ8DTcNi1F+BT3Maqd/etUZ9QGDXH0KdkbbV4qvN6z8prfx0dZ+ULxsQWCHDRTidVhKsr
3EUZk712au7DFMVU083LTeiKmCEy8ku/8DZNtVWcImkdBMA27nHRVUXjTzoyTzMWEzTdQWe2t0aE
bCDZbI9WLc3Zqhiny1TVLybMUVC7k3vOw3Try4gE1ZzTOYPljkCdGHLM8lq+nDIhjFNdvrnh9DqG
/qtAKLBSz3lPCv8pqgH7uTbwOtA1dLR6DdcFeICmdkAPwMWE+GMQUSUfM5ncaGMPhykuETwv3J3T
iFlS3cb13l1C7BsUE4WdXmyriO4K03OPDlPWazp4yzVixZemimkwecyW84A29/+ljDXmuZOhpi3V
MTH3UDRtzLEgvm9iGtL0H9O0X4ikPeDl5ADsAEIJMb+OLQOIsOmfbfEr2yzj82RR2u+i9NihTt6U
CNNyx3jLAFARTqWvOGF/yxAj7niuNBDW6E1GVMkGGKErnsIQScZmpF979Pm2Ha13w1Nv8EzTI91e
g8efDrW2k9MQAd7qJjKobEUFM7NnAyjXvuXxp/CXhzp2efM0oLat0X1wo3JP0NlA0g3enkZwGCLE
mm2tSQDfc0Ck/N/4wY3Q9bZmQ3u6WZkXrK5siwRgPJeviwfdn25qfjNluGmG3tstpjz1eiWJgq0i
sTTTUDYI65nVg9eY13Asvyar24lZYpLzTrNjHGflQTBWV0FFSPiq+1qQbdA2Eez882ZuBmNHcPk8
sf00r5VhaqTvnvuOdYYulXsF+c7qU+1soqEp9mlEBeqvsRPb7cwAx/u3HXOBLPPoYMI7gr9n1PTB
RRU9KHi0O2vkeSWMa8JdlSjGknokRpN3MEcOjoWjcB7tZs8GcHqOeDnHZY3smW44ApbqtUuJoi/g
OKQWmq6fAjvCFN+sDHZtc/c46OmUex8pJ0OTRLxG+Aj51gTVYsKlSuPi5HODgh3F7DohxZwO2Lal
mpkgxx9+wcvLhie/cftJBRnKg4BR44GFvUNIxG0bJ4YOJKAOqKePNixrpHQryN/6pOqvQZGLfyYy
rgOLyvfxRIOnnNkGTg3y/y59F1pxpZXuQ0dmgext9umyeR+WfEPNhLYeimTaSUhUJtOg/eXSwlsW
GhjpzPg0S2HgZtdxnt3nMJtvKwGQqxdFTHpP8CYKWthwwiSCYwn3nAGaPg99tmsJYDMmolisXZeh
VH8wMkbpCGOCeTK+cwYYRH/4AfR8nZFUUbepJnCs8l8v3KehxNaSOgThCE4E3Rxd49zv97pHImE2
WANz0isOx0Ms3y3MFm/snrBfVPFQmJNDOWGfZYtJ0UkpREvc47G6dW2e3OVMeoPBXO7gU0aUrjBC
G1hQfrhNVHYSTo6ZRPvslQACOrSO9w73iyassO5kiZ0IrJR7zPr4nCUMjGWJ7qev2Zzg+HkwowrO
LrXfAu2RWgdIirTts99i4apoo1Kedg2BpzbZa2iaBescWzWUl6KuzvxTWcXt3BIYtRC6PsZUFFs5
TGfl+2/FWrfq1OEmmQ1fvk/VpDNmc6T4NnYRv6ueQb7Z+oz7MNAQhxgwQEyrMOUeH/VwGkkOCk69
S0O/hMKjvmk8IDirwinLz1OWfqkc0lGYctEVlQiZsaVvSKSSo9ezKUEVE5iFY+5jJW8hbFsCcbRb
bKfljS6jF+piLJmiY0jcEwRo+gW2Ucw+SPxj1l5ChrA6JPZb7oV3VozHicEWZsK2eUIOcZ9zorLq
3Z4Fbalt5hvdzjPPoZYroNQfVhAZVRVjt4Cv1k+PWQO5l/WF2+Sjxc+1o1iE1qwolZLOswJHrBgN
396lCxEynyms39rVjvVbBj2kzA+QcqCeca8mr3Gr6RQSaKCXW/uM1wo6BKUZPcrCSw9lS5Q96ZNX
qwmj90SVT6bNpBhPmx7GaW/2ojr47P/RYOTXzk18504cTSouw8simXp2Il7dVONn1kJQjnPThZeI
P07E7hjMVITboeIpqzIjO8T+sANat83YZLyyM8P8jBQcd8oLpUq/YekDes+4Crrq4dKFeB+IpNXz
fMdWxbD3mVi4WN+pymlwI+U5QOXZdTMrvVwOzEz3ASR9+mIWY+oqjN2dU7Eskmchj/HCm2Ks3Vvh
6TwoBa5bU+SMMqbiRiFdA1cCtp+nH9YaNO6ITElXH/Gr3oEs6TaMYO/9op6gOlA01ivyM0snN0Co
8YVHY96mB6YLFsqyolWMmjj+Rmk8Od4wEJ0Rz9lCYgzOGE7dbJDsvrPyGuMfKzhpw1peYJ1/zmFT
B1M4/oGsDRc6I2SKZpHePKtTZvPoRDczYrRRTv7jICltc0R3h4RlNDa/0YZ6foqcomdD/q2Mi+bq
JXRIxJDfZ7oyt4nFcI2OSZI5D3WvvqtstbNYBANsVwWyJYM7Z8Sh0sI4MJrPDpiLSZc1Nv0HsZvs
6qWlx06KqaRFyndpk2sEU/0cveg55GIM2JooDIYaabX4nKwHh50PwsFzcnEKnT5FLPLWgvQw+BPQ
hSlii96ob5XZ20wXaEskCFddj0IiWa0JPjLWGSmrFd0NfXqa6/nDtfQX+CpSGSo+00L76larKyvR
L/znqVh9r2X8z1/9r+wWf4pKLRvRKb6qfgf9vdQvC6lHi8iDk9mH3pwAQCOWhWBIPpkPnnTmxutr
oDCrhRb0ekDDi28fv6GBwB3rbu6BtRZWkZZtjMq2XZ223Aj+2SJj3kbBY7OUs9pvXagfG27cMwuZ
QI6wgk0/PUzJafXmArj4R/n6GSLUxXmLPWx17MYL8zB1jjv/CEToKSe7wkEQgm9J4RYOI7MohL3x
au6F4P5covKNV6cv+YsfYyj2DrJf9H48Weu13qqdU4sQWKxmYJxTzYaeSsGdwD9W6IPN1SOMqdk4
Y67/gFOxLqJFsBb1q5Fj0UhWDzGtljjIi1Y+5kwijWmdc2AtXrydF2MxZgYP+R2xcawWDMer65j1
7j4oVv9xt5qQix79TrTakbvVkzzakpgz6uQQhXKiaUpHq1U5RK/MpqhP1NZ4lYiXtQTZyEQ+WEZy
oHQ/bGIt5bZafc1y4iTkI7JaYjJidTrr1e6sVs9z5DbXCvGzWg3QrHh8GFBXlENBPVXdj1H0+8zD
Gt1ZHptPX0aNnsukDitWv/SIaFqMEZ3fuH0o5PCnat37fnVSe8ipO2f9/aKrTteECCTgbZvD1qa9
2Ve5c9TFa4/o2kJ47a/ma391YLurDbub9d9o9WMjzgYx5vzm00q0JLvN/7CJ13gzHGYGTs1IhYl/
AR00SD6couvx5KLkTmR4C2U9H+1loj7I9IOT4O9WLDYiv63f1o5PN+ZBAUQ7Q/k9xuReQyTgaHNr
Zm/iT8ifOPridfzfF76aw/0S+EBp8ZbMSmIGq1+c/U4+MozjGfcI/qoUOQodeYiWHE/XXcStfqxI
5FuruXxmGzLnBmQ6J765NdE4HOe1bL/mipnPMvUnYZHXZ9w4HOEu/8GVwRd3shl0ie8QefpARiCt
anPrZuKSNu1PWOFZ13x0jH+sC5DIV8IGHsji/DVe7ewumnYyAMm+W83tRigZXeJyd5C6gz2O9gOa
97Y13ZtC/C4RwJO4S55Yx4PYiBs+Wy3x2FnqQ9Zp4GkkFSFyZ/tstcpnq19eI5rvmc0JQwpSjLSo
s9VG7/O0N7F8BKJoHrzVWN/aDeuwq8WejeR+X69m+4oHulpd92RMzWM0M9Lz2awzu/TTs60b+jIG
D4X8dnqLq0ed/DqKZUeBZKMrKL7UiOhrXF4SS8V3ZETpNdbO3eAdR8t4KSpG1aH5hFUq3gmN0iWl
gKkjlmo6rq0TTTZGhJf2P+bOYzlyZM3ST4Q7UA6xDYHQwQhqcgMjk0lIhxYOPH1/qO42a7Gazdhs
aPdmFVnMiID7L875TluBSS2ZCQ36LjKrQ4cKdBqQnE8V0u1u2ofyqsriGWzUn8p0/KPDh6Xkz4Uk
q4l149Ju40ltGSqb1idcD2fT9/6bps9pgB+Iy4y9k0i0K+8AknSC36nOa5Yk05drDzep1KfPqAgN
D3pQIRTmOOccEaO6i6X7Re7d0QbyftSVR6AjZId9MurflV1SRU5+FMST2Nman8Ky/zRjMQeEJL4l
oH0uUVbDyoqmA745TOiXmUnYGPLgglmk2xvnY1ylelBoGH0z1kBB2NS3UriP/29deP8/GuxsaAn/
5z9dbP/LYHf+25VF8t/9dct3/P13f533L3S6oK4MxnqMqbCv/bu9ztT/haIERI1wDW4uU8cj+R/2
OuH9S/dMS/dhHePusXwYWf9hrxPiX/wMT7jCZYgDfM/4v7LXWcsv9l85CfAqTDyahNEbvmPxq/wP
TgK6v24yHB8/LjgSvB/VqdFyHhozV1uMFxEMliw6acw/JlkdZ/8+IbfiKlvn3s6A1xR2h6bHKF09
kquxChuxFWxWoGx6Gu0KY0kow6u05QBtwSBznGOEmtlDG722kOTrfm34eOX1+FlW8pbnufFKl/Rg
R9N6NrL3uUVKYw8WLQGOCYaLZ0AascjZJvd6yxrMessTLpo8ijHAorvT+lU9Md3Li+IWM72dcurm
OrUu+PefDOW85SalxLDY8s1MGJdJH88IEBEk+eHJwf/S6/GlYMXhOfXGUKUd+I317jpLpulkUrrp
xGE2tJXkdgKz+gZm9jXLrzm1fiK7W+R7a6RfzJSSoNOGF6epDvZI62bGFtMsDlPEXne2xFfHAeIS
5n+l8aFwra0rUmgX9gaBQZgMgSR+Ea5xcqrvuCCqVwuvo5nfS44dK55xBeWbtnpz3TgwdUZrEUWQ
6wW1bdGmqI23jII7xtScAyVJdhHdCspA69zibGDxKFCoo+Bmh2XIkKblBaPwQpJYHHIIQWXr7FKB
CC4cvnE45MtxhetKT2r22kO383X5Whfda7osj/8mbnlbXuQGqpzjT99YrTZdPB17tlOFoU4sFUmf
ZuzpxiwGnW82jvvazffpeHIH+2LT+o4uPQ0Gpbdc8w/C0nddovYDDPfONg+Na90HdtJaDNQbVBfE
Anen8amzaa69fZggqLSc2Tzm/EseE4GtV3TrzhjO9eTYZDmKx+zNL17qxbDGmjFOb4Al15HHtipB
k2Pyg3JHO5D8efAXZUGhdqX9HqXU7sZIlTdMDjtxVt4JnqplBQNGZ5NOPtLuxjxVFoJU+IS0hiyC
y8Y4Dbb9AhsX4AHasavMUAKjn2EXuqFqJxXwK9P1Q6aGn+YlKiPuEvVc6QyGatJFJlxnIJjYpll6
y6Y9fRB6/xtqJToEJgYlMA7oHIrMBJOxe57srNi7hx06PTuiho4jEJJF7BN8oWfvMfFG68awP1th
iK1GYgjPnn4mhy7e2Ta+RC4qGnXPrQKOOJLUoY+Mu2GBIjCnKeVRB9o8NsNmoIrshy9LfBYs9cPv
pIXCCTjxMMRuctWFPEvdsCDalQMmw2G6F7XfHNgKVlvsGjnBt6F/MAoZ6AtCqUUfmTuxzyqxb65u
nrzotrSfZdTZT3157dweKWQ83DuNChz4BkEgFJ7rynj0txSGm7jm+7NPEoNapzzFWnZSPWVZnD33
PaLAIf5DLRoTQwEppJjkGtPdKbOdvc0sk8J0LqhaDPVCOtbyTasJyd3U/dauTuFFkHNKrlA/bZ3h
RfhsZOAMjUZ+bhHVNKMJWl6BZ2JwV6wj8300/O1kHg0ITdG0k67+NAz0+PQRQnyF4Bt65kdm9qdg
IeVhhGRLstIZP4Q2oDQEvJrO4cjuaXbC29BenGrcNiUZFHDaMgoJRY5UL5+MmrjvghWn26CVRORl
3lXx7owVn4BPq9ybdOQua7tweO7mU5VhwOEDk+qkG+i3ubi39zasd4C7jgKxoG28aAKkprNCXWwR
lzngfwox/7qxvpOUuwmcm9J68MEzaxYDgfYjVgbP2nTnbSL+MdvU/H5JZHUY0vYzwIGkuse6dyuh
c+DxiKGviFkyO49ky1FQvBW1ei4ZBwhXBYpE2aazNhrwVSzHjPmTlaVNKTlI9uuUEmhdMPBFa0GO
YsJcPIymV0mcaK1wnv1SuBw1kuFnrCZ1Wh1UF29TQAlt8V422XZq3hLn4mEySfkHimoHkRYNHQUS
GTcJqa/Jbpyi12hc6N0oHtttbx2T7E+NEwva7JyKnUTFJSdISbPB5CBet5C2hwbMPWu1xIMX3Nrb
hCo9KjDwAuLtjmTqbqsSc4N8g63/1E1MAmnCZsSfsv9CV8iY2TygZYuw0s0rfQDQa58j/72Oyt2Q
DIGUhNkan1H8S4oGyoFfkp//1GDhJuXsxuSeGO5zU3AcqnhFMNK9GQCrsOofUJDwxq8EgiPOk5aV
N8ihVc9pYqMftWZuALHTignXZtNfzba9xGm/8fSULVl5T0dtg4I5mhYJ7k50QFJn0/9NRf7xz59h
cdJrlFV9Wt+cAXbPtWHgQqYN40x9QrPF2qhcSRuLaW3VjCfKfG0CvGywww+zdWzQYUws7NZN5u07
mjg9yp6Anu80mV1HpgjK+QyNj9B4UJgSzOK7Q6qUcAfPM3JjyLhe/90mr0WHuGVkWkA71ItxOTtW
Zs8IJtfMVb3U3C7a9qehYCSWiXNjPkqHmO781UnfeYK2Dk1T1s2s/YNEHYwwPkQjwgGj/M6AsiCO
CKTPMN31UPC9hp08lwnunQRPzEgIlBeeB/HhQtiROi9t0jChHjbeFscQD1DxkABkmhlXhSpBmuBw
z+UZ6Vjy2CjrWDEhxISPy2o/k4Pdd6R0OySGII9xJ7X1nFOLF5nTNUa90Ym/TMjQqYnAa+E5MaCw
mulddsWqMZuVzWLD55k2xsCjWYkQ59hRsyl1PM9L+kla7iZFMm3rBHSFlGxi7SFal+ZwMULeNr3J
vkOLUfjwIbolJx2mQqnafTT4jyWRnTWGihIqV8SEpeb2xJgCrcD/jWy6ovApLQgZFPrGkebjRQMk
jrbEeWpD/4ulxDPD8O+x5wMeG3Xgqgm7lulfZObvRlfD+1g85R4fVFki8gMyhipI6p/UMRSSYRrF
hBuzm7WG/mbFyUCHxhE92v3ahX+yhqZ6dOsB2eLPnKqf3LejQAziBSjVLfTRD/EJ8PRpL8lwoell
9zioM7QqIiOM4TFKZkSZbE6Q0EfROXebBAiX984qiMm45+wbb0byg+Z01PhQJE/9otyL4uknZ5G7
9vulmgMk7fsIPeoHqsc90tNHsmTPdu4/KYNIRjUCpCULIUlPPafjPFxrekTL/I0s76eDVO62wK+a
6diM2k8TcUpW2bqqW84PJk5DfyordseJ926TL88gDmhcN18FccVODJ9gCMtdm/4RUOD9Ig9cdq+G
V7852Q8+/T3oP2yweO9bjbk3w9OBH4B4AMrFuswRWBJ50WPNilG7/bPxelDTN5a41RTfc9TSYVGd
ejs/o2sIeq2CcESh1kqucpbFBpAJQ9c3nhQfof9Lht6S2bTH4L3t9KvQu4OcSKVmAla6uPQLEj/n
1yQ2TyN/NDscWVW155DmKWA27KGUQ0dBoPhltMa15C+AQAzGGtG+HuFaTzAi96WmXl3qQ8IYgqRA
LwgknJQTNaaX2GIE8YpnYz34P0lesqqHJ87+aa71I1CyOnW2tl/xsXk2vWyv6pyU64m+fNrnvI3S
W4Z8Azdx/uxwbrBKolf/Kgv7KS4PaJoApoXOhtp7VeT5JpsVuUlPebl3vWcAcLy6DUo/iFCDDdTJ
3mIsXhON9ZzY6ZFvDPLSuTs8/nDAmmBEQFz19rrSu00NlGpcYs+iPzymBAsicmVw1Y/6XqOMj63u
7vfUD6F9KIxKHNC0PJh6nwLtyP5mI0JiTz1KbIfRyGWSSERUOlWMmNTGSrHiaxrUgr51s3sPxi9I
gD2uynmZHhHocWTQ847K4MNziT3mgr/Vk/WUIs7Awgx3w1B8FPMXryVOGRfe/KezEcPMDxHCVpBC
TDTMwO6Ste8Tjte5aABfrZ5SlNq6jH/QOKDI6Zcix1c1JzY+f147jk6gbnexbCZHRrDaT5G9dAzj
jAWagHR6zuKD7h1sPrwZtxfgQjbs0VfXEQ+IdCWamA/KvVkjiTp2yON1IKRh5W4ze7oIout6gwvj
5Jfe1alvtZ4dUNJSdEHNnstHonJXiIoxq1G6ZAeWHyjQ+guf9m1Z8KS4GAgdAdeDdSZYunBGNo7b
zRq2vQpfapQPsz8uW9e1R4trkokWz8WD26LvJb58TrqLvHiMeDHrZ5zOeQjo0YlOCpKgsxS/e1zQ
X9nEXiDsD0SaP0bCOIvqN2JnTGrdQLVRcql1HBZD8Zt/zTybCX/BOX1WYbS3BDDudBHZy02D8rSt
wksEJFKj5TTxSRlkx3k8TiSvkDG2NhzSRilSJJC60Trl5mviJPtsMd5QCYbfEAnWXTbsjVK8gJ04
0tQgKfxNUdJA4r7GRbR1i0fD+2qZxns14bDWn6bAL+h/FcZpCjHgrJAbD2EwB2jxiau6LfKRPj3o
rCiK5tYPrxU1mCAYqGb7T6RbKN4H1DozvLM+zVaoy17YFYAp8yBWMGhj0ampleqeB8pmnbVRxFHR
ak9iIrV6pA+uyO6YsvXAZiPHfKHnbzNRoCO4G4O9QaQ+NIR+4fAw8f6kLvFdEI9JHQiw06/xSyyq
bcQPw64ijKTxkH3438NM6ZK7sGDmbVbsUW6tzOmyRGA7xrOABoh/pSeNIgMCYPxYwgm0IluT6pTM
zQ5B1GEqRlJKACr70aUh+dDr8BaQUT72pxzTUdkfZ+HDGe0200ySCNsPZ/5yKeHNxdOk5M6hwHIL
fAf44xKvWncdXU/bnh328x7HznRmqcjscJ+hhSPlYmX7t6ZxN7VpXQ0mmELLgdz5H72OPynMuJK9
VU7ZMWnVylHm1ZzAGfEe9mV/wIcYWPmraf82+XyZ8MIDDEIGgtfeLim2kvPQj0zpe+hES3SK6TcP
acmksKlDlmHat0hxDGnVDqt9whpZbEJhdwwitHCbSO9pIsEKQ+RO1QOKDM6CmlcwRyNbIR9Zj9V4
b1xQFTgczM3YkWPRD4Gu13+k+5IUJLWTY70tDXkngvHkaTX1of6CnnPjCLEz6F5wfx8RMTToIChM
g9bt7+nicKPg9FMvAKW705ppPypMS235oJwzzgAuTmbNHH621+4i1NEC0XidQmbBrcLY4D5x+zSj
vesy6u+puDMvW01/2u4wM3ex6K5wGEocyprN6VwafxiNc0vlR2uiOCwQXPEKwXj4GDlbzchDzMEx
JU7GnALk/2Pl5PcKebRDUATWl+KzofO6VcWpo62PQrUhm33VWNYVhA8OKgPh3MGMvb8A5najXaMl
Z3qVDoEBpwW59bpazMNRw4PSMxDPiOJjvWbORzzc13B6dwYWa7hnNkXxrmNTT7tqxZYD/jfzb1ds
UW8+zyAJYwucKGgaTzznXr9DiYqk6MO3/045bpJ0R+rtvhXi3rKVVHoaiL7dsDcbwFikwAXdsb65
TINwg2ygd1yQnny5voM8D7HvMHXb8THXXdyGKxO9OUCUZPxaxuCN8eiBIz9CWNlnFcZKIq6CcfRZ
gpTDDH5iG2rjLwlLETvl2tkUusNC2+iPE7GOpwtC4vR3IKhV0w/PTv2Suj/6xPR+pOxsTF4VzSHh
taRxZc0gD7Fv7J0F81paSKO9+q9l/7VSY2XZ2dml1VYdDASLnd2S+dnT9zvzTDXi3lB1rmtqdAyd
n0mpvYrU42ZgF8XjrbgdGp2NobHrx0OZt0fAWdusrgJnPFTDlQpjy36UonjakbFynDVmlOhrYbdS
b9uHHro0NrXIogZjGDrKW1LbT7VFkon9NBfl3nB+0kzsGrFnrbTT4KczmNl6w4dj11g90ND597xN
Hh2eA2VzyVeKyBgbfohTXvui4PfI4QPpz6GJ+C+ipM199ql1tPHDoz6Yaxs/BOzpH9r1lZpR34w+
C+p13eprWAgOktn6reLaD7Vfp2jPMnw3iainxf7nptTr9E1r011i03Dq+V4UrH1sKgjxbSYoKHAx
uuNfsMtUjC5Vol4Cx5mD3v5Vw8XRXGy5mG3BPu6o7RduFANZWjR3XiKjF7kDTCWJVxO5LtvFsn00
8wmfyXbgB/FpWPhVzNRi9YVr7SXSUO+aCf8tT3Nfmqx5tdL2qyHjBon2ymrozFiwMcG2CiAQwDDm
7YgDP5KIHSJygquAnMMVV2PNsxK2jDIgumazPI5iOhU9AhYKD8aw60o0b0XlX+BxA/iUJz3NXkda
RuANpvL3jn+e0u7sYt2ZgYBLsZsMk4I2ASsD7HFO7nb4JEVyQhyEVO6NgJtVQTldszIMJebm8RWv
id3+1E17HZpnGXJ30tNKvEOdO68zZT/J8QJuemPBpDeTRUCPDh4a8IAYEhiuX8V7MxriPRCuF0Tu
NIPiFjfyZGa847nEoC2+/ck/aTmu7Rq5usp/WGcRIlk+FZDUbCyYwEvSP/0Y7QymZ34MQqtkjMQE
oDjErb4dBnfny3bNC7FBhn2yhUeRh4h36nnTKGAdi16WrWZ6t7PXFo1DDtnXrF/L2N2HRf2sypFn
448Uny3umCr/4OU4oWGbUH3aL5ngSU1R+7p4hDEUEwjVp5jwY7bgur414wFfNkNrX0EMOIVj/wSf
eJOXtrdZcqUyKFKwDoJ09q9eiCzW/0ydu5yxQjZ/UoYe6UyQdN/tXKP+KyQ6oPw4hWqPGWfltH7Q
Nt5ZGMna4C0y/ce2AceqwZfAZkYys55HiJyeB8xMKEG3MJYWceBmSj+j7HWm54jFpw89a/CwMGmY
MtO/BQuFNCevURQBnp5D6MVPfqX/4M84OF3fHBBAYzoxRLPJUEFPEjgKMM/WYCvfZ69xro5TZV6o
0W+tic0L6/e4JqGNXJfKObYFdy/UcC3Ic43FtcVLBefFCIhcMI8T3N7BsC6pp13ryHuOZ7YQNOI8
fdJ+aHJqNa24lEMLla/13HOvRdUhdfw3I+3Ka7IYuZA3SDd57XqQZVFU3OwsAFcUM8iYvsY4AYtU
HLk0p3urOOC9NHlzO8Pezm5KOepbB5m7KIsntbNMqmaJQHTb8R/w6n/KyZqxEDLo0rhpJSdyHwfJ
dBghpuT4e4omwdjVL9+91RsS1THrAIYYduytdpHH+rrEYK9HR4CAaPcMIIskPFPeMm2FeIADvBsR
wS6CmRvE/nfgNAe7M5GiFTnjimZ+q7AOq1iLT/98YZqKITJFARziJMNFtrLNs8Bat4+wb5O1s2O5
vY5w7xjhfDHDfp8NrLetPyM3PmsaZIJNRRReKgJLNx98B8capwrEOhfyG4bMb6exV0WloCyH+Ror
B45KnvzsVMkCjZr2JwNgXEXUPkxwTUaiEanP4PbIDKxS9aKUB4+7R8U6UAJO2D2iCtysz9Cpa/cA
2wN92yIgU5i2656KlIvVgkPA6r/nmmvSUwyhy0aC1YbjmRf+PGX1NkneCzZufopVA7iCFZvEGBdb
4o9WJp+WWgd/wjlEbjFa1kDlMQJaTdD85CXF6sQDwYjn0rhJetAWWw++LRsELzn3WbSfVHwieDOC
STiQCacBFkG3VPXcX1ocggcKy22td/45tMmW7t3xodMINgkNABq42uRkGM/T8hQrp9gz7hebSlxy
22uesxGmhpUxFTYgJnekNgktmg/jgPuuVED9PGT8K3ICFqmY9ZhGLRgs6ezLiYHh7PILJLEeB9GZ
FDSF9LVXO4QfEhb04xxBf8MSbxksxxQbpiu0vTq0j15YnCcVgPiYzgrJSF2HcEjCD1iDbVA33Oa1
S+/e2Kd/vuglj7tW0/TpuG70RPdPzixf7Owlqtz8SXcPdTmDzIrE3UIQtCOfEFb/xRqHAU3Q8NuZ
Dp5C0ePJzy38Ty7pPDVppmNPsrbG+1P7TIwc/MnLh6BZgk/NoEtYVUwsNoY6O47DhH7cg++pExaL
vRlchyu7ddRZ0zEj52/wiBhDqRjtipBbwOW1WNsQ4GEAJTvlVi8iduuDP9TnzIrCs4lVpnNce6ep
WuBu61/7rje3RNRsK4tUidQ1zr4WIuqSiAgBRlarHqUyLgiGBURERwgcN82iixuTiQVLDQJ+HrL0
VEoSO1wFMsz69UoFbBI9yCLrY+qoyi+X7WYqCwitM7p2zxofhOyIN8y15NCF4It8PpB9ywtRDiRw
T3zsTwSLv0ufQG1/GULlFHzdaFNejUwZDO4Qh1opo9osh36+zaVWIv0wQBMp5Fmj/pqXlr9pDEBb
ymU1Xdh8rofY3JduzDtn+ju/YqvnjngYnOUpbcBS2/2xSgvcS5ZLPGXm+7h5kouG6yst5vl0s8gX
xOs379Jl3QVI9dsB348twPoZSCIZW/8189SylIbgHRXF2Y5+8kjznxBAjZ2k/JYIHsP8fbDMiyu4
AbLq1Rs0e+fH6QfhGP267Z0WPhi/EBnh2JItftE6sW5JwzlrpzZeV4/NJcrCZJddYlrPJdjdT93X
RA6I1LrT4LLncixj2Plt/tqXfF+oa+O69eJkuwA4VFrOezs08IjHP2Urn6j0EYRH1GCRG94iP/7S
DFaSPoR3CjIGczWfwtpG4mlb8QPCL8rr2Lz5ckZVrxAHwLl9GayFgNCLC5uW8Nb5Jud+SqA8gkgk
sTMLN8Ru6OLc4hZGLfx6v/5KXK//XOiXFcTTbU2g5b4ztXfL7TQm0pSUjpmdVdq/gU4KzB4vfNbG
PHWz85R54paje1mPBajziNSttBhbsLEs3xsZh9AsHNzsvcscbAGVyWkCNzsHJLnXB6IaNvrEyRL3
IFpZkVOJjjf8r2VQtRVnZ9nRzjCO+OeLFaPE7BXcnNG+jYayT90y6+yT4o8Wtb9o52LrCXIEztY4
PDZNTVl6oHeI98iCad2JG+DeZjqBLdYZkEzPrgIoXFp3GJhcH2Bw+OndBTVd36fksHt2hYuOiAHo
6+skdcszjCFpgKLjOKSNRU8sNayDaRlpBy1r2i1OVwwlhbbVx2ab8/fJVJqcLAkiTdXhXnPKv+2s
XIZyRf3o9fh801o7znrEZy0OtUB3MH7HWfdqNWHNzCg7YlniOevrk8auNfNcmjJRjhtMO2qs+s08
6djIALSt8kRGOy+NKFR6EmiKZCF7prtSm19KMTxYZehznwAllpp+GppTrmXYLOos2o5q2jLxAg2G
Jyptyo9QRy4detE3myVqjpkPg5RAOWyXYHaIM1UdBiFhk/Af5VbvwbWyTqpg8ZeUSzTSpsUMPc/A
5znsqCD9uhv8xEQOj063C3HyIKaGES9h1PeVR1Zui6g0ywGxW1HyrnXVRmZac2ga7w3B5Ag61yv3
WIJQtvbhg4FKxWQMsck69yka28fIlozmqvEQSWhJ8PvpHzIkGaPjBH4Ji0xKswnyJqVbVBlRN6zS
90TX8jonUMu6gx5P9SlJYAQ4jbc8u5bx7FghhorRPNjRUAea7QL/Kv5qQ0aogysmlksZL0kZmbwu
LnZiTyueTNCpj4IGBogC64HR7LG7lubOh3BxqmofQw4quymUaGf84Rp77Qseom5fNHIaaSisfe4D
zVCctsh1pDi6s6NtW4h5a1m4/j0lDRIWRwwS2TOeG1RR9IHZQ23q9lZrZ/FewK8rQ/Vh+q3YSwul
zlCVf0KQbx9zSpRv+YOINL5Mc403ss6R52JG22aJeIXD4T5bE2d2OMQIa5b/W00+2uqJWGzNTp4S
iV2Ae53SKGkJNDIEpm/Feq5q43eepmbXTGB3U90pnpM6JNPMYIUGrOMIwIG/ejYCz9Dr+lapqlxn
5NYEkWXUNyrkTeJyz5amnVxilaQXgYIZ1kk8orktamYvDDR8LTaO/3xxl/+VOFI7ePFViNI96g0u
6pWBB28KYyswpP4tzTK2VmPBzqVlBTB5/dWeQfJndnjkUklubmruFXPnYyQ5CRo2W9ukNsQpjaMB
8NImo/5wi8vsRfXFWL5I7I9rK9WTfZhy2+LU0a5Om3TPYxwGse2jS8W7kgtSLLQ0fg5tm8U2ktdt
UkGIwXspNqWRMZ7HIE0WNwowMOdqN4pmPhVlfRsMzQWR8uyoLghzXCxVw1hgamgdkznP7gYCcdgc
PxqEjEuWpccqotUk2mzTOVpKlC/yYtCQ+6YfhqtNd7ez6uxjZrwWTqa84cJCrqXHxW2u1K8kbHQT
5bD2wqQoXueoRJsajS6PhbAPUYynWpqBNcxM+twIn2ilmueitj9GrF2brhAFuk48mMJJISqnnXFw
YjbWuiwfGy1NT37HdMhzikd4XsUjS9l1PoIEb2y92adCuc8e91Jg9QvJ0y0YPoZjfiDGbVM1xGut
SAoDqJH2QOYba4931wvKCpa45TjGERrZ74yY+pT2+wTT7kNr1vNGDvMFQ/EUOL5dHynX7nIczUC1
3D6VXrFqg8F1BS8fX53B+pyVCcyQtVTbaOED5GXtwVi+kEkN1sawX1JaA5iqpbq1sa5uJgZd6sLq
zbb88fbPn3suTIZqQCFaTL22rVoANY0g25soE9sgahOL3jAIAlfs7sR7oe6OM6i7wO55MjX7dW5T
fNGYsdZZ5Xcoz1V/gU6EJkrCMknh3UWQHvam4zINqUr/jKsE6ye1y9b0BHjJtMdXM1BoB80srKvv
TCT1gDAPiNhmb08i3WtjhT7zMbkvCM+5wZP+67Iw5dbKzQewyXCim5Rx3lB+Toyg676hN0ynM362
7mws9sOOqSdLNlkuytx86+htfzXg0myHPHpjw9AGozlpH3hiGBS018qmlB1HTD1MXtjcow/AytNv
K1eTR9Wm0XPfCEREk2C9N+fQhQBWozxgqDYJPJkWqhyvNQ9GRZmN0ydEfGe9g9lqH0qPOVcElJAK
qRjPhWCnUVmRjDcIILGkxvV8ra1+39u2izEpHR9aWM9rdG/Jg9WHm6zC4RfPcv6KZ9DcWFvf5khH
j5OhOeT5/cZsTpk2lrBanPGV4Ma9ww20Ty181RzG7m3yO/cGB8dbRanGgC/FtbmE+D1HlhJPQOjK
zGhXALfnk/B977lI7T2QclRv+kW0HVUZArG10w70vn1OMVHaBIrrKqLpxlWPFm3Igjh18LmYXX2b
AHkftHBA0xQbLIcYAB0tfF/vzdKU+ay7FUJK8OjT7R8nPj9y3Clvsi4yUTt4n7CN9cbYNVbzGYeW
dYGo2m8zt2HA7afyJUzc5k5J/hyBMzp16NaCKoQbYBQNxm40ZPClGFtPYfiQjJSkOTMTVRfJ1rFS
uR8L9ZSRAxd5TboT5DitEjuz35PE3KUFM3giHIyVXeWMesywYSE6/LgAWN8jf7y0ofPgOdhn4oEd
R6SSbN+pycBhKZIgr1Max61jztPFG+xNpnQwwp33lyilRym6NKjn3EGPOGwkV/qqVOI2ItGWFa2r
A/JjOw6ht7E02UDFYW/ToaBYddyLQTxOMATH5IVvhJKlk9yS2A+24b6ZId6pUP9I+umVFyjB4Rzi
GCksUJwIQyIooVvSVa7Aef0XR4KM9Uf7cxqM5crh0lQkhDAi7P07+cLbecFl9yXWeZukcN00SIT3
5jP1SByQPcxqewAIWfbzsQkXV3pOULY7wLeU+BMcw7mk/I5aipkliwuBRSli8WqcvQyUiKp1tGQt
1H0/Y3ghOQ30PiQPCzLuuipssHmNjq7N1OVJiDzfFYvyK4tjeoXeHvEtlPJsDz7mLOpZmxVaGGns
VwB/0bs36wrP30ZlhICbmI0nOV5bb8DsneHVzMI33+/EPY6+kNK+gtkN91XvnUlNHJ78vkbvwM3Z
RDrqFt2iQD01aQrmJEOj0ysV35T5VEal3NsgsQHvuhckSONqmssO8iN85qpPMHhhs/QZIgIAWKHF
WzUEJm8jnykhZFQQc2hKwjeX9nStu5kVTKYZnVr28TjHmXDLYbDOuMcEo8NipEIDJ2WCk1qLuj7B
TJ03lYZSpwgPHhKzC6Lhx7heEGozzXpfwPNJYxcCHdFpSEHgHKTxErkaPzdNWF4UcgH2R5BCTH1E
URb3OpoXNJyVi3NK5HycAdY+yClKH3rvCrgp39mMhleK0FQK8soHrDwXhDEBJsoZ1wh7uhJu4G3V
7J7YUwSCX/icGDhYrOKaVdpXrzstsAsXUvTo4oGfJy/I4+Rb4RI84qc45L7aVTkD4K44uyNungi0
6goIVLUr9QITdDQcreE+KDmx4Lax/NSHUlVfs4MK1FOf5SKbAdXz10xNge6IGWaaooHsks7kX3zQ
s7w6aSFbBM/K5dpkJ3Z2a3+Z8HXpVgMRcvRVc9YH/0GW+t8OluI2nFjkdwws1eRfcxstn4i5GJHH
iU2TsGKKmX04DHJWnQ15kkS6l9TjHAydf6PuzHob59bs/IvY4ObMW4mkZsmWLdvlG8JDFed5c/z1
edhIgk6AXOQmQA4aB6eB+uqzJXLvd1jrWcitBkYimZQl699J950ENFAlZuWF0dMGbqcNFNDI0Qjg
2IB6052Yn0l0wExzR0UsPHuU30xGDBhQaPeEAqoHBl6HHZvLZbl23dKw7YEIpQLMBQsJWHEiILSx
ukc7zf+avp/ObkxwpLL+l6spQV1bmJYjCP8Z5X1Qp3Pkx4aebR1h7ZM8abzC0l8HvTpTLrc7Y6af
GYua67NvtOsitOXSZR+GW/gJwdvBpGZ3dgY4OId5vrWjZE6Qdsau6ggPS3W8XhVDurTULpGoT2EU
dnuIkThh0w74mzH/M3LFfl7MxnlWqtEMxAjEe1Cma4/35zDaCQRwwzR8kavOjkHGochGcbCxOU0M
N4/6K8RR9WyCXquM/o82MHgqHbFJ678c5GXQOB1KHnP6Sh1W67i3f03rgW2KZZTTL7fFOaTyI14t
cVq2piV3FCRtInz818gyhwTugooBVO+Jmchoj7G4l54Nxv2QcoU3dXflOMfkVU6HmR06TuRiv4Q/
Tl6RUCcE5j1BVEABWBR0a8dYn367DuM33XhXTUQT2sAmrbcCTWI3MBjhJRby8b65FhYKCBKv6VkJ
WUIrSGFvEpNYjkp6SHWB/TddVfgY5ZFymMFUoTdMSJAIFcBKo4FXvDFE5gMcDplv0uCIvGGw2+UJ
UJ7KQCqQXjm7Ri8pWHeHytl1GnEUBaTbcgI5U0u+29wJXEAcWFDr4gxr9oX1Z+gTPoSXPaL905Pq
LJ3wtbawpuEHsQIHDZZFHQmpQN3C006f5E9vBMzTtUuO3IWhLahle9opyjIdGqt6w0eaY2NEoak3
OvsodBmaXC9pCvdyQUlZhQnvVm5O51IrHoM0ILIl8kaU60mfogtn/6fWLd+JuiQHPLPWRCZNt7oT
RMcwF6Aij3qlCF4YgKUh4AcnCYzyl2NW8RuctIA5rHpPU38mY5Z6m4IF2TNLN01fGCd5eAZa5NsD
gkQU0Whx0hNi7WI/M1/qWrzJvAODNwNvg8r42yLvW9zWA7+TsTnjehfDaG9kv+traziYOdzgseXy
EqB7ceglvkulGNLqbMRcscFPql20ALyOp3/28KfsBZ0x8KSLG/2NqpDxYjtT6cXqBtJ+FkDoXvU2
SrZyjKjIZjoQd0TXb7NCmF2zgS33HBcgka0yfrR9SG9b87qu/xhHpNpV3RkEIfsxPfybaIXpWWPA
7Q7ztE2DeiRWU130yZNh9ztGMYoNyCgb21Cway7QzLrikKT9zpEJSiWxtJ5IFEiDshL+aLNrjNk7
bWdjmSn6mktLTXVKcXkv0iDhtmOwnL5CIizJzYjcjU7v7AGRRuwDvQqlSmoHYze8gkhDf27P8c5c
6s9W4nhAiWJ6qjvdHXZm3li3GZ6WvgKiGf2FKb4DcJkcDVUQWEROSOTW7aVrX0aHB56hdgy+wLyp
lpX7I/w4UAwNhbOF/sKRD0gCDYoI+iwV9EDWlMyZRq4N53fQbQAwRpxw2v3UGbCBtEF4waaD3jtx
xVldohFHc7KKSt+bonf+8xBwylSlA1j7WYbFhPHUTlwF6rEa0dQky/yaVADpqE0YaupwPeDPbIoM
XXxXy23DUbyZdIZ9BTgOXSzvIfCywGVKQP/2R4lBzsnob2dFRD/gN+bmdkbPUIE1J8O3FBZEtBYH
5XzXKo20G6saCYtm3OvkbBdNGvCI3ZM9krnZjxBf8q6iJIzVT1UrJBlmekeMyXMjGxziWtQziODr
JpdYYa/XF9fQgSAUZ93eMZsvVeuwFdWKu9X6hTd/rl4NhbOCsQEf0NCJq41YzzB/0CG8JS5A/kpP
LkZhm39tQi5c/cVNq+5pgpn5yuDue+SgOke4BqYxf7aVyMAhWxw1rKTsIMfsJW7Gpx4XgGf3MdSC
brL3TMXIcEEdnmfaaz8l87M0qYHKh9Nm86sVsnVw2d1CFTfhVrXVuQTBzjil+iZAaUucyZSKZW9G
fPvdukF35Ij0kVYQa6rJYpj3kq+EsZ1bYIbQLXCj1mSJvdbmb1lYOydhKebOcG0gYu2C8lLwkfy/
NU3+L3GH/z9FFxqYHv/PzkpoxdXw1fT/u7mSf+i/myu1/yD7ivxwS9PJMNS0/xpe6Bi2zXFg6zoh
TGvI9P8IL3T/w1J1Ybic+Kqlmf/TW2nY/2FrjlBtksgJyTb/L6ML6cT+N2+lZli6agnXME3HEZq2
xt7/l3xzqLMkqrRs47QVGNGGbXmIMOJMaWpda6ES/ZC6K09rPDaE0thFrlEksH8fQHxl0r0SLMvC
f2XKLStdzgIzl6y8ubEfPtoZTE1lLSxnp8XZs+CHhIyl6drpDlY6YDPlSrFTV55dvpLtNP5+tnAY
lmADq0dn0XeqlMmrQOa8KRoIKbmRx0SnJc5BBwC4ieuhOgR2Q0XVTOM5z/kJYP2cTGUYUFbA3ysb
SHzlyuQbJ+h8uYWTTv4nsS8bX2z1uqwkP2pKysKV7qczTwD2R3TOX2IamamvHEAp7jn9IicapCqQ
O6cZZGAOOjADIWiAEow6mILJShfUpLltV95gBnhwWQmErQaLcOBPs9mViFwNppgSaV7rhPkFqN05
AnbgjdEcs9kBMjcp4sW0QzRI8k+U9r/0ZEj0q59eh62f1ZcQVGIJMnEEnUhG7L0vilNOekfjVg97
KCCJAFuM0upRA190gTDqEo3KHAtkGRI+Y0vCSZ0Fgzo/aSvBMQk5+9PpA/vFvc1JzmkisDJR84O9
/F6MVMvi2jbY25KJrBGVGxcB+uBD2Bv8iWEhK0XyYO8OYEkNwCRJn8FYv0kFe0wPgHIARNkiJpki
+w+DNoitCKEortDzrvRKRi4a96ACLnyx9kNRvzBROCa6zSJrpV8uQBFYiliXBjCmGOIXWDooY2YU
pfCaoeutHE2HaRzb3ZVqjpqmMDUD3jrczRhWW7iSONuG/sblex0bKJ3ayusEoaZ4UJOQuKw0Txus
ZwPe01xm+Wa08s+Cos422+cEEGgeIWZfFAN8Sw5EQqL91VaaLPM0NFrFWu2yCVuKU1ZO8M5W2qhc
uaOzAYEUtA3CaZQ4HvPXR75ySlNTJsEQjT+UmCTyNAyo8tjAioZRROnrD3gJ3gz4VIOBboxggCMB
E1VP4oKPil+kocidMR2G6Ldmx02wXNasdrqBe1sgfSRhS2QrfWNiUJHnKs5EUlFo5mGogGl1Upyg
oQJjt1f1oFx5Hdg1QQJo1j1shS9aYKTRJMHuZNmDTrzeJSsVdnKiG8spfv6IuR2LJtbABYiVQj1Y
yxgeWQf/jW3rOV15szHgWWcl0I6gaEn2QsNq01OvlNq0pXjQGXWBuEVAOPK9Nok3ga/ngYiNfLjo
sJ/AUjPK4Y+s+7GNuXJxsfu6WAbZwBtAcwk1JSJzbvZ5IqDto5TosAmBR4e1W2EdsYHvUpL+Dkic
8FcijDfXHEO+tSf+IN8JhHrCPAlTCdnSzIB95w7r7ah9lUgzgTuz5KyBAKsaqj195QJXAILzqNV2
HOXEoBXvbSUNz4QsqRUf08T4pu8ZuzCN4jhVur3I5mkPBjDj9/juqUsJNizGI4niX2IkCsSOxwye
c7xbNFv3pM3vQ/LhfcY8htKLK5/iddqJGuVMpjNCKjWGIQQY1qyXVm6yBKAMruxJLCDyB4UV5UIb
O+vS2Vk2tNYkJsfalRi4MmOPdzy72LbFdAjqtNte0BtT7HKIGuCctZXrXMwlIwJMhih4m5X8bK0M
aLnSoJuVCw3OnxhIHqUEBMaGLTwIyiRjegxPul0le3yfVxbKaIQIEAI8020ntqKIQyBSKxwhqYNT
AL1+uTKrY+DV2fipjkw0Gh0xiWQiy0DquRCJdihCvqIwNoC26849Q+d1azr8MrUD5xmqDrERet9A
6qSgLbP6OPAva6I22Y4CqWGORhX0droyuFn7LQsZWlG+H7sMpDewbh1od1HzTiYajvAy617jjpZd
rxjtqkU5PIXPbkTDRxfLalnFz040ro2t02nfu7b1UkOcJ5krXkeQjBdl2NBgHG+XfL6aVfmUO2UY
RD2iNRsXFcJKiOSYoMRibFy4+dyvEV+VB/CAqtjd5CvRHHHXNV0Z51ms3eYuPWtklk0Li8nWgIdO
BEB7raGPp9yqgEkxig9Kc2z4D3m21aGyIXhkRXrD5HpJjfFXSVCJY4kIVxa74G9HouVw7UbxzamK
w7KwCkHgpe3s0D6Yaom5chK/FcQ8Vu86YLycZ6lcgO+pdszBH2Oe7Pp016jJLUmJrapXD5qzcuQZ
5GyLHrK8WBnz5kqbb8HOx/z+7cqhn6KRXQsUk6QoVX80kx/J5ETroNe3YOzLGTgo8hZ/AhmwAe8A
0Wal3hvg7zsEssKdO/LsIOPjWyKuzoKWHyfG35KRL3pyA1mHBvrKbr+WBXUjq9YdifRfEV1IYNNw
1iuPP1zJ/DWI/mFl9Ycrtb+w4Pe3bNaGasDju7L98XNxlID7tzqnObXju6F1xvPiPDhq3U3d8O/K
BzenDOFdNSwzRs4Uye1ilbSgPL5Wxmnc0SSsmAr6efz02ppFENekEiRrPoG7JhXgLYUzQWnmZWuO
wSSXf9qcX+jsuGg138lsNGSSQygV2A4TDCtGC4+CBCdWhy15gHUdzciqwFF1a5JC7TIRX9fDQBVo
O6sYRRiiJIfpD5JoFt1EMiQaMxsG7CPOr2QLGxpbOwEOBCoAwV4zHSoHn46FzRbwjyD0oV/TH8o1
B0IQCCEJhiAOB3XRmhUBtvvIRsSDwUOJRpxEv+ZK2C0qyFKSF8y4aKvMWKhi3vyWOAp1zaXo14QK
rMs8umtqhUFvvV0IsgjXRAskwbSBa8gFYRdRi62RFRtjrTUJw1gzMfo1HQMxaALpD95gGRFFYmx1
gjTYIbRrrkYcmbd6TdpYeEwUFAEXdnbv+ZrGsay5HHmz2sM683UGjKGI/ikGE0Q/HXlv85rrIXkg
Abz7Q6KlkP/lp+22v8PQldvQXm0EiH3Ia6g8c2HcXSQp+nINzYwrIVyUEJVQ5WAAd1VEgsyAcUKE
WCJ0BI8MPpk9Ek5ixuOPmuOM5Q44TcSXLH2KekC5LpbxmNZ8E6WIUN90iISbpuNKm1HXk4aSJdxR
uvulVWt495qYYtlEspKgQlrSmqeSllnmA13FukHWinDtZ8Oi0nO6747X75MTCCZZ/Ba695npvdA/
UXDmdOmGc6PMTRnjafFn079K4xLPP3VxMc1blT99p8Z3mn858cfYPi2FutU5NpJ0Jwk25EZC+741
U3NjNF8DZU4Flz3VfuroDbIvni9/zH8b7TCKm0oGuLvVC9j6OKYyaKiONwHJKpk59SMAVh6cFK5g
y2YhYkHZ2k9L7OwUvQmqCClodm/R8kl1OVS1fslzUiKceW+P5iHOwJG5WGVXMwf5iOhzebdGtPkx
IZFVse2ajG8evF2Pgu8EqwU/CPPawQlMyKmy6QHYf5GXgKPKpYdPifOZcIGTjCE+0VqTCmhH32nP
wSU+FTgMbvfskoutYVeuqm9HvTTusG/ErbmPOhGDcnrqmeIODQ5qQNtW5SE3C2Q9buziAbB0axQA
gmlP3AJH2PtgUIEWJpvN+M43FUhIt2WUXfpcwXQot7j89q12HUFhpyjDMm7m9XpINlPxsEmFFyic
HfuDuDTEWxPvK5OQfyqbAnYz98TNGBa0vlvGe5uLnvImx4HOX3YqyGevzPSYsysu5XJIFooKiryY
WEuH0W+pkjwQzhtLeUpS6p/5pblDypJPxj8cEc3ghb2X/tTIKjU8P+MOUFzU49citNzHxrNEiE6Y
C3qaHeCIlLASSHXvD0yhiVfmZHqEri/wRTN+Y4BleS0GOoDbl/SM6iP8tPDo3VlfUark8Lwz5CrY
hvyp8yu0L0BdnssP9AdgZ0bFd8NbJC7g1dcg4LncVZjn1P2gfInWi9WrihhcO6bkj3dBehitU2YO
6PoPA2d25zuFEyj2YVgdNW8kxXZACqk+qVaksqP9gDDKnmy6V6SXzBedDUZiv1bpsRjPDZ+TUWKV
9FoW6yUf/tZULhQEnbWR0ymxTszjii8eljZwQHXUrxytoLxjSHnFrsn2eruvY2/gZvCs55AMqZg0
3O47knSywE+3ZXbu0Qcgql0CZ7mp+XEB/d1Bld4BMQK+0jS/EaEixt+UZCSstLgawZxrXqzckCor
PQvhQ3KnfpQF8/otOW7RQtqd3yItXqH5wCYQPgKnPDdf2tFBGveSPw03gqjbPxysCeF6XLgSkyDi
dCBxG5BHoXNCC2uSGsx82g7gLODVIllZIUiuwqvChDjguI4tP9ylGp+WZzyz3xsbnHnoLid/ci92
s+9iBMA7INEWVJdlj3Of3d2cHuAFzxlhZMcUeAFP0ih2oTiq2HQM+hdIZ0XzM1aEdta3KtkjbmIH
MDzhyDEexD3q5SvviK+0+6HzWeCUIY5aDh32eqfCfVFzJp7LPlIjL9OIPTo23Xcmdjja5+q35sbm
7HCek/xFR7Gdlf9YDbXz+lMt3UeO+7fQjjx1bFENdcKSu8/yF03swPryIMonHIZElaIDheXQ0BsF
PH+8orH84DlrET6mhwleOUsM0BensHwqwE3NBqBPBKyncTnYzo5AWWAACQk300sB/pdcQUYBL0uP
T/epw3lvnlC2R2JHEnHB/5U7LIHuzfyBMsq42kGNtTEpcABuBPS0q/w0wr7g28Jj39/qd1j/rc4B
/ycKfZUgHCjc3P1fYXRh0OgUfqUeHHnHAEAGTwEGluHwFgULamn9KZ+ucEnQ/yFzPpJim/KA2bCg
iWdiIYlYy8cwxwWdO/sJHiW5uDlC2i/ec10CIfTj7qiXN+iUS7tHzjonB8w5FpYTFtaIj+aN7dxQ
cMCvsLVt+SMLuH/HNsVpc2vFGYxkUz61Ef4nxBEbzEb1B6OT5B9nR/UGywVai0rhKmhk/Ah8yOjx
AyJgVjp0McygPYdvPzlE3dkqryCa569Z22k57l1vdfwKDvepezZddqcB3tzEVdEJBhQZLuFfyba6
8qvx3bJNJtlUEJ9nBeNEXXLGojZWuwoUFqGYNY+98kDtzFCNwhU1vEx81fVn8zmxkUwGTb6TOpQ9
H150UR6Jh5zUoPhahdL1qdY2dlBtRj+7R+AIHU+Zg3LYLd2eBDmqW+SMvP2R8lLzE8/hlRR3Wr+L
HfuI7dkw290+5rAod5YG1xoYGgK4N5fwPsYs8qwJFCH7bFfh9yLcF5daehqVu+CsjpM7z0+DaadX
nnKC36fpxdXfNO3VQTORoPWKnEP3JvksNRwVZ0PbqdwH8a4rCezy4GSH/ZkbgpeUOQTRw4x5UvdI
TEH7R7Wu2WejB/n8RuZ8Rf2XbUewUBu4YKBZFfWlaAIAEkBLwhnxB+4VBnqKzxdiv1cVOx+OVM4y
QhY86E7mXu9O/H/5ix3fhnRrlQGTtY47JgEMJoKiYo+9CcdjRnFlePhaVeLcuPuMPa/GrJ0akFpM
AkClgKXgdDc246f2z6J4KjdYo6vhUshbfCO9uWWoRcm7BQLEK0UlQRYvfYJJZ2uDZPmVsPLTlxYP
ZOUPmN6yTUYInL7BUYfQ2NBB1VIC7gVZ0dgKLxDsCcVRF+zJ6++uKLdJ+lRFnThwc89dgNdyjdod
UB+RiLEtJk84m4BbN35O46dWDdRqV+i7EV+jAcpZgx13kE+ZdnCmLWoh60qEuosjvPEL4tK2Jbp/
yhTlvVkIioHXsLen06Ic44gE238Dq2H9WOT72QxcPEvimYDwSjxToVPsenX0kxg7XjMFpYiCShAz
LGrv8IW7p+Nelj6DYHpwZjex55IDJI+qulerE5evwvVnn9zwMjI87/joD4grEVl272l2RrSvTMHQ
Hlznlr2H6rMnidYCc7QcwJvpoFWua1tpLRfT2qOzoQ4YwFzobG8vqjgoPQBRjk/yHx4zh/dMy7yd
fngV62FEHcKWMSAmG4uoXvvTu+WcDNhCr3wWU3voFtYtjxW40QWasv5CAvvu8F0BaOPtwqkFRizb
c1qTOhfpr1V2CJlvEZ8odlroc2Nze4/DQyhBErFEotwMBiXgV+rbgA02BQ3Bm0CwWgIvJGnPAbIV
t7iw/GSAUgfaglnlYNaexK1qX6ArQAKQxkN0229GfvpC37/Nf7hzVRdkCnX9lqMHratg/lVsp3P+
yhSG04n3houWN4QKQYgf3XK35XiNoAVod6pY+AUvSnQ2+V/MInpUTOYemv7Uv1vR4RvcgAJu5RaD
T20Y/Umm3HF2y6vDYN4IXauNffOpRi8kWYPcwNiMMVV0LzH/8uy26A/NvEaMGzi8mJz6s37E/8g4
hnLtRzQXFmKWi2uUnIptDsafUppEVdVLhhurRedvxEnc/NU4UcUBxWZgfFKesEsWw9boz3y9eA+i
U2ue0+WkSyxvl5LmESG5ci3oyhlq1qfKOMaGAedgD4GGCJDcwUh4qXJiql8UJGN60IAwK3fm/D5Q
G8kjTMbCChiw4wEnPXt0t4vp84naLtKQrR5y1K8lFGhaoos85L0b9m5M4ED2+HHxGUu/5I9xn+DV
IXKOBMsvnMywH9jxC/FmuhfSqRAm8hwPwQiERXLxH/sSeeTeIPzxzUDDCJUL/2gBa+eDypY/xQ9T
3NegtWFLIGzOnhP3AgQahWHW+n0TcqDxTzSb8aq9Gcxgz4OXjXj69+0PReckUNsk8NyTwvgueWdG
caR0BAMMeIpVSqfeVL3tQXIEwriphhcycBoDRNLlf1YkTndPvvAIk0q6ae7hob/DrAdoM77FH/xl
aL6kz+Nhfdm1RyWoZvgKNvNDfWPwfHSqEzM67sQ0vDVX+wd2RXEPgdMz/TTJDPByb34AdWBnPF8p
GWkyql1dI1LVPCBQcPEUIJWTPdEJ3gVnyCKA4eFyiIb8YGORqXoQWRhvHaM6ZFQKYdIdoDHb0u9l
Qq3VaodJcXw+MZCUHdJBnXlXKWS7mbv8UuY1xz264w5bA9B4GsTeXefC3XKoTctXFONB/RWBXjp0
tMBoHy+wDeoPfXwJSX9ZELPtSPi5T6QS/OYf6GzxcMAGjPgyZ3FcsoDiifwKjaq23tLHcWIUik+B
TxuO5nH4SJN7ChsclQZG9pVPMmJu1wOloKlBablFMWgZgRnnBx2ROoaHBh1ipR30ziMyU3c5a7Yl
frsG0NZtaC7uy+KsP5IDVIAslPppBNSeah39fLpJhxd7eK+YN5qLhgz9Xw/ZCkfAaQIH2PQPMaTB
m66DwCELQeXQuyYlkGlFwD+zYGKdIM+Mxs2Z7wugXyV8Xro/LesJ9QLwjuN9Cm9YShYEKQ7g8/Kf
UzCHYnrVSLw5MAtLerbURrpkssuI8uLgqRNB2whFOwXOpdNew5h3Fl1ZBNoS8zyEmX76k6oexRw6
s1l89+51HO1X4FSnil41VCkj8QafiXiXFgh5Js+6eFaH+Fm3eH1IenshWafut9LJjiQYQaYRni3C
k7mc3KRHRzAc2NSfoya9iRY8htmfzam964R0goZBv00bDfAcFgajDUxW1AJRUF0hLSCiiqa7KjP7
MOFPt215QCk4diWKvHJJ/YaK0iwZ65CgU8NmhwWkalAwRYdRZrpLV5UIccN7UhRveJ+5Bkzlw43X
NLOSIsdVzmpEsU3Z3SKS3rDtIP+O7Lot2t8e3dFgHidpHTSLPWykFJd6GbNzY1DRjBr5o1aqkdCX
pP+0WrcDF5Wj9ety1pLfKTfdgDZFINazk+m3hiE6tP1T1Xd7bBUPOVtgj0RKQOf8GRlc6qirT2jm
6AvhGKzkbq35zCWrGc5CqlgI1A3zS8b8a/ljFSfCmISiP9KkJj0+XqC9QkQPWDv5DPhMciQYVeoz
ttZqrtnxJH8HM+PQNNNHZuWmr6cxd4mWeIZWvFha9BQp/9q0eRBTC/rlVNb9RfYfpl48ISOENLsg
P2UyqZKPskPJ9iQqFB2Gpu6oE9HnxKUS9JkNGge+LS0P21ZZuse6sBguhoL1soXwzyDwiFaUY76p
KKIIX9uYAzqcJn4KB+n69pCgqAm7dFu41MIut7UzlXst+xkLy/EsPgmWZP2/uPqN28R87mKREPxn
sdB1GI902SPXqZgkgknZjFhpTGh6jf0Xep++nWeibPs8Yl9KINyIpgWrCrkhaCyhn8FVWnLUm0TO
bJsS70ZMiWTYVLCkNhs7lezYiPjA1r2jTQXHjqgJQ+BhMGwUzHH87sYdlmqWR/SJ80yn1RZU48Ox
19J3YVec1wosnhR7F8Zx1gZaAcmXaOlXszMov3uS8zK9vS7un1o3fwqpThsjpyPzweyeXZ25t8Ji
jiASRqBlChQi1D9FZv6FXszoirE7S5v6c0kMrhCUsux2QSw2Wr8nEPdZN8i160ODYS5LV8XUfSTk
m0zXvs1I7osU9nk/U99lAn868gnS8JhnlzHGTCSniLuYVTtdgV43exN69Ugsxx8dA23UbBPCNAG1
ieKeVi5kwFoRkICy7M3JCpzXFTcGw9JaFvERZSr3ucLjPDpvo0O34La8Zk1v/hmd+BDqKsnpVBMg
NZu6Ug6ZHGmDTAyOLHiCMlcWeNKpurEt8YieLAVcQQn+PxUDOwONiW2calyPqXpyTIVshmSpg1BO
r2YWMhsu4PS1oB5MmR1TB99cJojGiOziN8tFCYqQCButQ9k+zHXQVjk1AWA8r3QUc8vS/hGOrUO9
GNLJiA/bMcmHZgETQHSd5XQm6kvzOpmXGD2ns7n+7vbUfi5F6Nttyl0Mv146XHPZULzZvfkyFXoQ
uVz2FSGc2pgmXg/TUottDV3V/K8HdDS5Wc7NzFbZGkuD429ircCHRSYkFwbiBA4U/ErxFobqZ6c8
tCqDg5b+AzFwEDHGf7Vqim3jcrILHAigZnS2DemuI2JkaimT2/RmwAlbldYHwercB0q9UouQLjGV
xuc4PJEKcJsGhkwZpqqRizvJbWevP4skJ0zSuuW5G4MFYkQTzvxIA+gK3U0PFvL4kxTz95wmu9HE
3aIxAzQH7AXVnF3tbvpn2Nwc0gAv0nd3c0lPrY2zBdk5THCl+LASBgWs9MPZepOaD4ckp+Sj1K8z
TpKYhf4mgxen8xYi1sXpHWtMi23Y1nr/FOZG48fxOgeySUtZt5gYdt9DgDRIZD/CdOq8dkHLp1ZU
1u6lCtWQegxZ8jDxCFmtljA1T86lkzHfQfQoM8h1Qwv/oKgpLGLIGl6TAdWA71OyGYrN+MO011Nb
dA1pRu1jmSsSUZyNOmUvpNyC2UgY7OJe5m03HU5VcFQpHjCE6ONtwapzdEYcbNKsjxHgk65CW+ow
pumNKkhjLjfDwuI6MziyhXp1LBYaukh02NxM3s3UV5uFtrmdcSHG2oviKp+S4lWj6w4pCTAkoI13
8F1lxlvVytuoiz+x7L9M+KOp2u3NiXqogFQIfFx3jPRcA/EZ9ffWZALcxrqvNKCjHcIGdkX5R7fR
XNZT+dlnDCWRbBzHtHtqIfW0WSO9tK4fxAH/fjlq+Qn7nS2VIEkmwVie4UJK6+x9IoQcYgwM6gGI
oEGhloMJ3qoZzbZVwSCeB0Ltn8MZ171o8NyhgkrUMj8TZfzBFbL4il59F4P7iDSsx317iSUMDbUi
ZSkk0pwwTrbNhhk5LN/jg3BAJ7iEM23coTyjPLR9d/7sNZsoDAJQVNNs9+TASs90ilu/ECeLyfEw
WWDbUR/vWd6CesVuNbY/czhKTu6BHjp9YQ/5DCb4x84ixWN/gi5cY7A7ojtdpG1tSEX6KeKBNPOq
JVIk7w/CiN5akYmDGEKmQUapeGk2kWmxYCceSBbCe5HF3KQYmZijO+bZNeufaQwPbYXwSWuYYxXR
cLWLrt+VvD5oUtuDbbDhS8hpEKV8WjTNQ12ONl3XlF2EHxFJBG5vtn1RB1wXSOY+oU8iVwnsPtZK
r7ehqJPuBHUIl/wYonbh/ZqNp0YLQeYX0HdL5XnQ9Z1s6/coWv4iqdBYsLCwQFflENo4N8RKNHo7
YfPm0xcof3LJ1qPJX1DPMCLJEDQNLhCfyTBgOo+M9eagNStAPNA6ApbuZ+Bgv6MZokLgN2m2g806
UE0QNFsCmq+0R0h4sZ7uCzOESOVMr27EWkrW2vcYA9a1+/KrQVzkdxWDamifvoPV0UNnDfmtCFmh
c7pNJG37dTlDWRpKksVUfa+Z7avRDFEwKdUVPwb3ZPOjltngc82PWzSD7wYMDyxtrEpEmiBFk/2p
KNxzw5UG6qpVNuNY4ttAMvifvWupJi5yZKwcIRCYRgkfvXOqIudfGOX3pZnOdgvONCF4czthE1fi
7iRsYj6ypV8XvQRGwkvfGUyacxYvuhl95uUvLMQinwjdbB5xV8UrSWTytbxGGai82RkzS1Ur8QUB
8cIvQIYgahpnlxXcX2m3w1jAhTPtKzcvt4B68EuOkE9kyXJungF+5N9GbxXemJR7MgyVLepVD9fi
l0PfqykCJDbSdggTq04qckZWKGMQjWW9deMPVzRwPqfot9aBfFuRDiE9ItG+ZNiHMPk0n01HEJWV
US3p0n0KHaLc3UiwC/kw5lyQEDPQWRrhu1Nb10aCB1dTsAPuwykZt7ZSfpuAT3s6maR7W2IsDcN8
w7nKjHTNaJsgIZDVhHcTJCa8qGGSfzKj5KcI7T0IJDb0MD72tgk/qmbepLePYerObVX+yRL7Nlrx
GWnSb6OAqIOrnMPhK5nGNgaTksgc3mRPOjrqA2hDzYfuUE0umQY63/qozQE9D0vThvEt+jNSr+LQ
9s2Bq1tJo2BOoJZHBrYnO4ZgavNxdbx6aTsWqBD1S1ViL9FVRgWER/K+K9qhjv+My4fAuUvUJ2Kv
GuhTia28eI5mlQWfbbL/lypMYEc/NOZ6xVdqHijZykrOWAcnlrqFOMvqBESBFrmMOJfldWmnMyTz
NXKI5jlNjM/JAkaZaD1L2hrvds1yXRcqejNIm73+0s/DrliI2ukKZv190rzMU/eoC/sYgzOdpMGy
qNC6wPBzPYNLWVaqbyj1O/lvWw1pFQ8EzhWCZp6hy1s443rPVFmutI1zapo8ZNEy+0rFMKie6KDH
kWbCTf4bc+exWzuTZtl3qTkTNEE3qMnxTjrSkb8TQtKVaIM2yCD59LX4VxVQKKAHPWn0JJGZ10lH
ZMRn9l4bo/Do7B2SD4csy+6HLuSuStqtNFjDuGBqBqNvL4HGWuD7RrSZ4fVLC4GM4mbYdO34rRo/
2iMDRvkdhWxpgOCe3Rg4C9omf2v4848nu/IU+S5JA7ZxMFq4qgPwMkc329yIjqY3gE4ihYDjsAWw
UvJZY7Yx9iJx2zMZlN1ubqNLPyTNFRsBbcUCqgoI+zpjm40r+rMxO5uAQQh/8s+AX2+imo8uBN+t
gLBuGhpTri6WPvyus2YmrPHwifAQ9kSXjlBE8Gw72lBrYguIdEbgSeymf4kTBnQoDB5En5V3mild
EMr7PDW7E5wMBFkLatCtAPGgwjWaJD41Pau2wCOdPY1Pi/XkkE3I1MkV3iRumB2I/qMkmOcnYkRD
sCcU3AlHOlzXcY3ytjsMThNC3BHqVPUM2myRF7ckpNfKktQ8IUnrC+BFPcL+EY5T6s7FwQuGLbjJ
hNwmILq6FjdPAF5GdpzjanQ2GOWNOyeewl0QMpYoUvoft+NAARd7MB10nZWNbCqb8wI5MVHeoX+N
HDb8LMKJjNLTFcfRmj6U1rhKAZpU1HrdQKloRhnNlu3s//knCPVrd27KOpLmEQJdfjEcMTN+zZpV
llv5ruvI7yg664+ubQIdu+YXOPYNgSZEB821lLlyAWxihwcg7YFqZY9lNXiouuWwsj3oOoI/yUYH
NZnZgiLsJpym4ymfzPBY+u2Rs7I5e324iReneBmgPaz9mlKn8PODNwSfzcJVHsYMGykmlUbHHXz6
1CXQBgByMOvh4tvDAQYN/Qlp9hutmzuU2TZDGQIFnCH/DCTj25zA4i2GG/wsJDGYejpWVXQfuzOr
yBwrj10RZjsUSKESTj1fJkedLaCCpR8bFgkugCSErM0fY0T4MOmsRJ8I7FIuuclSg+zWibnNO7PC
JReOO7cuyy0wCgS8RQRxbGSN5qXCf3YZH0g/PLm+UJ9dn+4bHe293vA+PYdxRGmLTwc5gmzRjHVe
qq/w6eW5jlvFR1TuBysX56HoUKw5PftrxkuFnNgi4xR3fEa8JMTgAwE5vtFzwP+XOs8TvuqntBwP
6PSpWgskL7zHvz7wwbbzf20U6QehDqbUZMBl6sszwrdQMics7GBCV43fsYHYhow2B+JfC9M/u2N8
4owUyKrTEx8i+oKGgNYm0GQrgH5BgHXtEQmYcYaeROn3tpnKre2DkZXCVwQO8bFTq6A1IsuzzS9D
lE8ra2SdJ5z51wvKcJuokdDYnsKp6qvfBBYHklHa0Lg7itR4Ex1c2RYl4TYeQcXCJQAKKXBM2+j/
h7A/qFbHx7TGSe/yfXnVidCmmWEBA7F0ZNJQilNds8wrdAz1n9I98fxhDbl0Fc2zvmYCfZLvt98d
EUmUZQ5zjgx/LxmkyTr/h5ltmeUGmuDOz9lpm4xA4s6GXMKkOdYkFxuRf6ZBBoHsnH2R4kqScjyo
kA1JNgKDj6yE3U6Ht8qf2fLaKSjNCamwypFvsLX2wmq4BvHICoXFakvkchpGzDbKiMfRLd66qDj0
hGcCN98UUlebwmBDEA7Fw2ygPEtbwp2ZVSCR8Q7BBG824eb22IthLYsOqffpmsuHVtX9qoJURqzz
D0bd4thtdSNBAkcApDFQXkMdTddiL2W3i0BAg7QXrPOwB3oMDxGuEIsO4stm2I+rsI7ynrDtZtf0
zi0MUUwaOmoOjQHwNyBqnUQ2nj6kZ3mJprvzEvKXyq3PenAOgBK5S2R78094uwzsJZTIRvBHtPuC
QnVj8nPSJfbd1ATAq4YoeIUAJlrC4cv4p1/C4rnM9tYSH+8vQfIDf9/BpU+FveceiiVuHtbSrvwn
gd7XjwOJ9OUSTR8GwyN/NSrhJbbeMLo37v0YiAUaGOIHuZnLMI72+AXKNWw69hYju9EgAdlOTVue
TTMq9nXHIaHM9NhOQ/k04mJTafnggwdg1ENCjd+/h5CWWK4D9B4EW7wG5OXKEt2bTpiX54gcaeNq
sZkz1ZJwz7wgavGn+zUSOIwD1IY2Ih8jWBsCj7SFhGRwko/Uh0BftcYndC3WukONZdsRLxwHUz0r
Wg3T2TY2xWRAouUeJYhLLBVyEW6JKKVwcFsejDQFbufrG1wckIu+easbGnXSo85G3e2RjSNuLcCA
pHwpBXYhUtgJtaimmcNT3lof4Ks3IV6FpP/mS1KzWB2YL8Zgenci4QNL03bee46cLjNbgDmV2D0M
xMCFnLsjfmNkF3AL0KJG0f9jS9j/jzl6Lgao/7PbiwXi38/hf3m9lj/y89mpf/83x/yX5TmLo8sN
TFxaLsYt/bP8iu39y7MCP4DUBVrGcj3+zH97vYJ/wTixvNC1XUt4IsAG9l9JesL9l/AC2wsdEVgY
zp3/qyQ9i68lxM5VFVNclce///5vvuku4wbbpP3iHzKdYPn1/2H3mvUY114jmF3TgkFpcoyNTeDp
GvmqZKkJubl0sgY9Aig2SN8Qop2FPVYjW2Gu3S0tlI3WO2HN0jb4wsfBYb6Jns5OZ3XyJgsQUcZD
Hy5STx56ogMtRr50VUj277wkjtZ+0G2a0bXZgihkFLb/0Dqw1v2U2h8ZdbagfNp3Ni4e46il2a5Q
COPWpLtY2QFO78Clw+iGEbRL15xM12eRH8V7qBnFqvKDN+OJrQQajZwIBeDp2KYoQNYjHT0pszFW
Gyxk/JyOoTLGw5g3R8WqxBvmfrGV/giXhYKBeCSyyr9VYS1T5voAQOuOFpLglFF/1KjQQD9tvFk9
ewpiiaVeU1IoLCshiDOLrJ0ZwaQg5bhmFwpG1F/7TfqScSyziX8y1DCtxiKMoYIFDDPqHdHQOSNz
QjGLFoFkbk2AnA3IcTT/D0UfX23CdjYObpiVkdHbMnirsvK9S6qPIKtxiMP3TXwaF3vu2MKYw/tQ
t4rSHVtBXMwLQG6XRMhO3LFBIDWIbQX1u/R/BCDMOUkI6WHC349ENrSvkhH1ipHmipZI4DnR7YbD
5rkngONQs9+TFMAbX0J3Gcv2r0XszmiUv46Ddqaqpq8mUJ9TN/2dGDlt++ToR6a1a6MRv5QJ46bt
oLcmVBSsvHFu6IkRcozxsMKaQyjsInamxByRFsLmXWVGW27YApskEQzOuOC4mSTOo8SVgGm9cZ2d
2dJf5VYK6kTG8x5918zFDf/BuyscO0DPschPzEHuc3s89tnsHJNJoSG1RLYdqXMOZPfwdUXA6zpU
1CQ1YYTElGkv4c3dysbbfe/XDKVCAgCUJCqgoikNAqjsDURKNecfgzPPJ6bTeA+qdu/arN5ZHtCd
zaSaGsHbNM1fpUtLrCziELJydFBo8iIJuyYiGwrSFkRkvm3dHhGuK0biItqDLEz10l5iNrgwTFlI
e9DZ+0y96Xn8zkxtXKWckSSKMQIOaNP2zUV7E1H/R2T3Dai2T3IzVxXNKc9HyA6gnGx+rqVPwhSW
OEKDiG2S78vSvSEZj2zrgktmxNUkATvBjNmAsm8h3icn+djEg3kSDFPRALTzrZ6qQxzgxhd6Ko9y
MLN7Z7AfK1Nv/UjeLK1fbRrzbIBGM9uU/4Xyq10ekW+ejEiLvMq5WPVwaZvq19b9EzMjgg9T5syO
B2Qz9/SFpDekr15wcpjQ79LUPRnQW4+MByA9+0dDC9CDZFWRm/ucZK3cktmVVHm/7mdEi54mJaEs
OaICvxhOdRH2//kfSmEv8acAHatgI9wj/7DL6kWVCYBR3Bnspa3J+e1l/WLF6U8R5XIPGrlhZ0XN
nkEkCzShRbkJMFK2uD1wGv5RVXzSbcLWv3OJf0GsguWX8pW1Z6P3Ec/8qh1x4IhRbQrPgZbmPYUB
UfBTj2w4K+XWm112WqXhbRJGnt1YYlazrlUYfxput+nM8UKGHR9eYX72zbDGjFhvm79Zh5FUV7id
4oWNkdj6PsU40dXua9S3X743vfa4+vhn8pMfqPiErRjuNEFgnB6Osr7Q6zkVNbuyk/FUJ8W1npJd
jb1vTepusLGM6EB0GvVNINGU0rsCTkrYSTFlq4uIlr3jW8PidPGD4cgjx5iq7A3ITeIUhv0Vaxe3
abReYoStxW+UJrQ4Q7dSrnxO7PSPwzxLVepXOzNrCj8/4q2ytMv0OhX9JnHmMza8OzuO0eQGaGzY
v/RLmcS+BNcHggEHza2Tfc8Z6WiEnCuIU3hhMFXTftGXCzVcmByIFSFyoFx2OBPP8aSiPaCpj4Dx
xtrPlWA56nfbibHHSgzxgz3nE9mpAKnZptNpx4hH4nSgFBbg4luIbJ3HpzGTJOZIpD3YuxRkgG+F
EeTZqF7CcKyOUdzyR4PsWmgq0WxGQjugiEoJuyPHgC2mreTvmNrPkYNYaowx0CJ0dqIvYaL+aAf7
ImPOTCVJx2pCluWYjw6dj1ZP9o+GHWfPRl9cpJa4mkTH8NSP5hOdwBt8PoOVvu3uutp/rQfw+J1C
gEIj+Wjhkll5vhGuhIHAsqoe+p9Y18hQC1hMRu/AVBp81AUpI8bJVh/GgEoLxCmSDPeb+UGzIQaE
6R1uCT9DF5Qy+KoJTqxrfBoSPROM9XqfOM77ZLmPfcdGIdX1o+rbF49NSrVUC5G6NqM8GSQyrAPR
YJXglIDQZh6Vw68LzSsYAIlQSfhWWAdDqQfNN8y7OVzEZH43eXvw+OYPNBzpBpbrDmz9V9wn5zw5
swZfQnI+vZiZXS7NN9rAj1pB/CJBDuzYsJUAuLZ/syggTXVwvwJW7ORTResgwS2eiajecvmKNnlw
lZ1eZfjE0S+vrGjXNOiAcNim/mMca2pEabWDdKYsUL7pwEC0nDCoxEWeJP4jgR9X14H3VXb+Yayf
JwjOy3Y7WvchsW8LzXMfKroyZxyZFvvMb8vAidYDPuOmFfLiVHT1jtTPtM7uieXLLm0esN8kRw/M
Yw4IfpvM7NKN+cEY6vtMMIwgkA2OECsBzDLeAMwrsZB5s2vaOZosiYTohbjSoECwqnsVkRYkJRyC
pH1Uarlh4+StavB6hYQKAAZaxxBvU9XCqufqkUl40LGjDwPwrBV0uccY3t42txxrC/dqxKgpFw+v
ze6rvbfgpcPQTda6o9sBafBstNaz6AbMcAR0lUG9G5X5BbflbzvD9A6GB9ur/jpteooZn28aNBNh
2l6Nub5VbsDwTs3QMMyFjOJu8sJTxzivH0p+HFlE1pSaD3aRAPEfevvg+sYZ1KtY89F2hzIa10MZ
bBuBQjiJ8Sk6lkd52wrFa8MpzMCWCx3WMa7L2X9hQ+SzWUp+w7aadzOyD2S58Ucdwcszsx+c3tSE
ASkqje5v8cRspUornGP06QioLLFhaNc8BKmBdyTQ0UFkKSYmOGsB/E0T0ZqG3OpFDU+rSyVo6Oz5
6naoskZLXHBaRysdX7n04B9HKWMesMF7bPUsoe0MxUBCrinWopPb4uVTCulWa2hcFD47jaqZ+Ko+
SNriq6urF7jxOaKFpbZCL2QM1RIQYfwlYAyJnP/SQ0IDV8xT1nyF6jW2CZ9zsjwigsFHSS1Q95bE
lIrqhfG9QSqR/wsZ8zZPSbIbfUxIymf4XCLtS/JqHZU8JbWDQr689i99Wj93bvXRsXEtKHjcsX7S
ZXqNGvuj4iVZZ4X+mctT4hGnVvQmKR1h+tf1x+RQFaGi0OUFabIc32o2vQPVa49Z9T2Ooji3Vlhs
TJ7fNWuBSyERY9QUMUg1TrqaCBjxw23uWGodxslODGi+O7O0GBM8RnZbbzKz4J6yaODr6K23EUzV
KTsRJqbPhbGk4JQa4jgmhuVO8iqYV/QHM6DfTThqQC5lv89i79Q7RFQNaLGcqf80M/JF62dT4MRm
xcSQfUQAGLn4OMVEhFXAPgIBxTnAZjXm2GjJOmdnbKbM2nwWktjtWV5pKFl99M0gWZ4nKGb8qyxv
9Zi8izR7mnqxyRoOBRLFjV1rL0ubvOJ2ZzNkzF2+81A2R513ceOObaNpfrNG1S2RnDBqiC/r9FtG
l8Z5K/CSgsaUXstGFW5ZbuRXn4QMF7AQ47rx1VAvlgs9Ic6Guxb3+EoBF9ywFdkZDI+PqMRuaqRs
WQG1WSYQA8lRCIWiBTxtT9+pWEgfnrnTDTCwyOHz1hE/s0bCtypD/2h24AW1np4Tp4CknuqLdsIc
faG3bZyhfHDrBIREP5JWZh1FDb3W95uRytk72Qaa2ITd3DIkYqAyUCr16bjzhvy3Dx/ACH9NPO/V
XDBkIiar87EYx0X1ato4KHzAQBtkP2pLIbyGD8wwpaifsxrrBAontJNBy46z79aUWej5xdVxpnKt
yhFOh/NUdlwO+RwjAswI9kUupOP+zoh7tZ01OtM2t1FUkVCGFDdNC+KCWqqdYQ4/B/M9y6d8pVoH
171McbmAfDcVYaaGS6dns+sbUKNpr59WQbE8DkswsdZIE5lzupk6zLIzOdCpf6vLP7/DavWPiTel
1ntXNLc5mF6jWCIct9+n5a+ZHWKyTewAruPMG9/pY3TX6Nj7Zmx3KFUjQaibmfnkJpo5torppw/5
cYY1wmNGAytJYDD7cvyYXZKfUZL0e4nRDmoy3kS5RE7xtG3KIr+GBokIgceav4bDhuSOU9DBQKot
KJQVjTuSvG+SaG5NixlN8wNdAaRDZdoea2gSNBVsMmofjysQ7kNRsaIuFOJcVQ0vk8s0VQTtHTRE
KuYS+1MCnlET3z4qdRIBKtO53XU5gbU2FRtE/xnz2ICkFwgIntP405xYm4bM0GS1ZLvwX0GgUAQR
9bFCFPACrP59CkvBtANvhIoJUUZnw8XfXLzsF1P7T+Cyg1RsFkeJayZPnsmeeBxdfZh0f/TZboVF
9He0n/2pu8/b8rNEUwCDk2H1gBQod13avuA0+VW9p0gDqptzQmdGdpUj+ng0KJGbvxWCrE6c1LsG
KRJ12hQfG5X9MJDgcKleI4Y7ODvodhDyZx3YMLf9oBlFXqCLW8VKJhcGcC1vb8/kTEfJIHZdIfeR
jF/GwPqZEih4ic4qUD0KR1L1nROv1WMJiiSeRbHonob2HZN5iZlGPhumIck+CvfRjPTNzI3nWs0v
jL4xUdcfFrRRmZrwS3NTH4PB21cBGlrUSpu8LfxtQsUQGAi4e/XQkGiATqf/C5eZmCLK5IQngL3B
Cps9D5zgh6GrPFxbhGC1rmltSpAlG5JEyYCO8f3mnHVjIolRUILfGhWnMXpuOMhRIxLSGQfRLsij
bxE4zXqaY6bnrD5mMhezZwb4csflaECOLDde1r6rmELSYgqe29Yjm7kP0t1w/wI0M+OEwQrzU8Qo
JntnNJ5kFiDvcM21N5IpqshbQzWcbtDsPUjmt2s91Nm2SM6GZFyPOEmibs83rr3NlvTd2HGQYNEy
2TW+WOdMw15DmM5+ozl5yqphmy7JqbaJb77OUUIRQFdZ5Q2NE33rDLgRZmnUX2G13NEdr+b4LjHe
IiKx2fidSjwHJChkvLh3jMIuoWaNEnXsBV1TPRMhUq9nePBtgt40bK5iEa5lKB7SHi9nEFwJC2er
a5ZMerol9bRE3h4sFLlsPUNiOvhN9Oh08bQfDGhiMYuWsTsnSe1hSOOVpub/6ZEYlBZ1RmXF5BUs
nuHAof5/VizANzq0Kexr5yXX+MDAjnZakhbaPTGpgTFQ8DnqaBwpEZdsUUZSa7ZV3zG2kknc967F
ydcWD7kU71lIyNREnM0248MEzPQ36dCVoXhmRZw9eXNugpJFfmHFMJhdeulpwgbrYqoyTXPE1Fij
1UMY0c3lq8occANiYnZCE49GEeeiL/tNU4dAuUUEYmURuTNTXYW++0Chj/dsgAyYYf/IB89mteIR
CFQSIEfYH8q3O8RHv2j+2MSisMknjyjgNvwtrW/APJ+hY37W3vxt1RmwHJWDua8P8Yw7yDdRbVbs
ZvMeIEQ4xZeafRvyXmfrV+532bDUNNLpBTzwxsv7E0ziByWRbVEgwoqTKy1Dl88QXX3e1Xuo0N9p
RHU60UH3RFgzkNP2puVs5w1CnB/fei1Ylcr3LCBT0eJsSKNznEVnlAuviZvqbdOwrawCsY8iaIxu
QO8LuftxkSQhKuaxVO2jWMQ8qLkINo22akIB3tpgY2nSfqUN5W6mR8mzJWszwjwT5/Gj6Xrh0asM
8jBDMrqILk3HZ6tgZhoX+j0dm6tbOc5qyK1Xj5t+5fURg8Z8+CWuGh2R96LN/okNaLKbmGxCppzf
GTyVKK3m4ehLyEzLVCGUIXth27+WlfPc62TL3AST6tjg1R15FOnf+ZaK8j0VGPUYSOfEAkc7v6cE
NlsHVkZo8wiRBDpYlFk9568Ev4sFGK1RDqcHI4O1G7Aa+aSXr6u2ofJtJc5kS13mybH3ncNEkOSE
TzF6yJYELUsXaocrh7Fh7pFhx1wWpR+LJIdkRS8ybyDaKa94WVkLL0G8VK0wHXfuUhGPLUdyYfW3
xuf2R9mRq+wuYHlwgqL7COAAUFeWlwgJK4hQXYX/VGJMcuIHFH7j0bSZnjFIR5vIRY5CqDkSO3cd
YsYqWYNiVNJuBnRiEDIAtBQa40QeXdmaf8iaKdFUVSAtrfmmFxf42JuPLd/8dpImLAk/BkxvBtuM
KeT26Ej5UDEXP1pVhL3awdzdjRU9EUu2uYdF1HtOebaI11lFJSmShIwUR4ZvJFoY/BYmw0vGD3WT
oT88T+ZXL/EuC6jqIghpWtcQU9eFQIU4jClTkZHcp447QTZkhAlBJ9CbTI/LtGjIMuWQcQ1cyaTw
tPsYtSOwtnxRqN7hLOrPRnJFjukvP5lgrZV1aQF8H/FGPNih0qeUF6ipJ+MOy8Axk6I8EmMDmWku
7Q0aIzD0ZA42zX0VlvdVgPxXh1wsVmhceyt5rqdi2HSIdaCf3gy2uwa3loV+d9PFUF7yxER5yOdR
1Ii+O5kDKwoLlEldumuMSR9Toci7SJq9NeLW1/1yPRBBmzqutZ9CTflbvbegls3sOSyRbQ892dgl
cDTuT03084xAhn85b7ggJo0GhOzSvei7b87edRQmIbo9Js1Q8G+pVd0G1z6bw/zOcYQtpTRfL0GT
21ymbnoQFsVUkkjWPCZQY3sZPQD5M9bVzO1oiu9BmOWxb8Uvyvzp4BGxM1tZsR0NVIldz7Yz98fp
MqFYHKLyaUgyerwAo2olwwQ15GL/dkLgvwkGZBcSQxOtKaIawX6oMgCfCBikU4LnITbtbR0vweyY
A+yW5xxA/qGrcB/FA6Um2eKffRKwOIg/yG+oyavgBBc4xztPgLl1/D0E0qtXh/FZoiTXtcE430E0
XQhHrmPPe2grIuB6LH4yh+ODnPY82o9hiRFkdNAPcmUyK2QcnqcQXnPjWNs4aT30jr0ybYD64Y+z
cJD73sigHvis9JnbGpBXd60CbwuqQBqQaVDjLEWI6Nc6DWklwlUHlexeOz1F2xQcS4jHNN/jfh7F
Q91zSDvhdHJSBeUZVAxafpoSi9SKQFGHmtLxEUGSzIPkHgUCMc4W2crlyNXnQMjqm4ds3uf+5G86
h5PeRboTGJ4kzto1NqkAJTEL+kMlsKeafiFXVj86BzMOUCQ0Dm0TZkJ0zKV9tSb7l3g4+Bs+tnVj
9LEyluUdzz/Lm7L/MS309wXavh21AQL1xF/1rLPSHetxXlgL15Nt1w68JXmXy4XhE3pbEQIEtBfm
Y1wARGHi3JOGgNSRn7eWqCqmvnudPIZkfWo+mBW0CCSmOzapVIpL9RjSg9fpu+M2xLl79Y+ane+R
5zvKG1Yk0ae0xQscxNuUASxEc1pJLnUGz9BFZu80W+57o+wdy/wHw6eZBJ/0rqTz2pVIfFCzIguo
SOEF9/iUoPvHAjVjwpefY/JdtU9kprjqGphfc3DJ0E/nVyFwvtTMYYKP0H6Ke2A2pJDZz15+cuJ9
Plw0ojkmpf65xyINba+5xyY0nLT3VMKYpGPFue4+OdbNTy4+qwEvftT2nj/LWzCwVbLcWxA8TbAO
wv4tqV4sPmYU79ZiGZnFGnbimk0JnSy+l5HdV8Ok9CtsbpV3N/dbp3os/WnFdoGByEeQkA+NCih/
NbV3F0XdmqnS1ole5ojcS2stBiYN0X2Z3jqGoPppKu+L5s9AOS6n71JgX56xSj6X4imYLr14iebf
SLy6/nva4ppODuH8x9Ms87ybgRJxPhOqlo/gbC6eOkcYLdtU7ZPgguKpic5YDiN5Dtv3VtxINsVy
DD6zDndERE2Qi7LuaCp6sbdEN7vQ+alzaPdITvKLYt5TP5je2UY4Xb361s8ColvSJjx5P3W/vXqp
zMdZ3OL6NxOvpetxgJD/ZAH7/5PEXwpgikkBAa0KBgVhrqyfcMitNI90/OHKLzN6tu2viBFQJF5s
6+ZEpDcyrMyaDd/0AAUoZ6tlEVOCfyHlkEolXBDiGhPCaEfypDqLD5YtQWggdRnJcNOM6JCo13+s
LkQH8iLhQfk5bxnl+Oj9LY2Xqji6FYkXIXlPK7SdgFVBAgh1a9RlQsOMszm/C+yXlMdNXCBuBsa6
POVEjManwXlT+s7j1M5LTS98DDJc4ocxPTjxsRT3/MmcXCz/OgfXgQkRgwDCYfGGweRIm+aAXHVT
a6gFDFa0/oP4lr22xgZOzMyiCSJX0jf+uJzuJsP/EEZCzAUtGF/T+63s2DurAM8TkQ8WA6S54Cpg
5uTTe9jksCJkpgJeKe8TtQQVKY908zFCekltYjYppRLC6xX5B8uwPTR8jG3UnMjy7JC8GF4+XoJg
UvtmAQwFZE48JFjIGP4vy7PdbL0r+52UXo/MhWuRPxTtn9hMiI+8NNVR4a9NYRWhBnO2WX8lZWlI
7xtcndYzfHTSwmBarjPjOxysTQTGoiLGB3T8Mz9nMNNT93RwW5x09rvZVpuKqURCzrNt3+JwCetB
08UvnKL8Wj7GSNs07pJZfvGKWNlZNk9WDXnzaTR/ZfFr2X9z1nl+9qedmLIxbCicX5PNJEb4yXmc
9OfY1FyxfCZc6ClDWMldbKUvXJwW6JXpK8AYl7DNyWe8wMgrPO/PpB8CBupEmgAV4uCzp9+RWtos
ko2gX7Fv3G8INb9LdtjIKlecZpuwBM7rJHuUK/Q/gFmhweXWCwb44Dm1P4H2bPkY2RNv+ChMFNr+
KWeWOGevcM2oO5KVmnjk9Q96ki1u02AAWTBGJ9h9pGYhZxW75Smv+SEt72XHmaP43xgF1wmWPxt5
HCmZNkgDMfwFiOu3L37z6wbvgflWdXdF81qjurWes/I+Ht9E9NnyWSRMqMfwrdb2ok3f9LB6uk0a
U0pVcLHLRx53hnXr3voyPqA1kguHFjskBejFZ+fkZ8sI1FzZpn+w6ddLvM0zZsBWImOlr/WGjKhV
nuJPrT7ZwW+Zba0oCcRt8lFyM+2uE8GuB8N2+R1IVgXt3jQIm2pJLGqcM4JgUiLfgpJ3nqceZGzO
JpJiC7rNsjH8TNVvwU6kwDdiN19De1BMgV1c3MvZEyDLNX0c82O4X0IemulGRkhO90Jkzdrhay05
3KdMs9ukzCWd2kqCjYupgo4bCfVPgx6E9XLlbAck7LxuDlPI2oT3wnKDqzlW8kD21bbibRJUSQY2
yQK1XVaSOc82JZobJDo1lUyNt5mV8yQp+PDN4nks+PgahMLUQoTgTgkihUlhDMcgn1IUDMa2x/WS
Z9D5sc8rf9gsjFG9buClhMASTfNlsqfFbsajP68q9v0CV/WAdLTH9aect7wCmyB4z5k2sCzaeqJd
e9yqUdVuk4hRfMBEF6YA84lNXn2gK3kRUGODoVlXEJaNZpvxF+LnY7DBBUG6+6NUIH4k9t6w0UBw
gR25+T5NNEqnjxjSSeJPW4VKtmIIUeSv2H36+WZ0f0jmoC7hKkIsGLtIX540dZcXGQjHJ/SlPL3j
ZYrpv9kByv5vmJ59/2JmV+3+cXiPq+EvdFVy+gAQITWZqZgmoXbT/DGJM94i4pqPQF4PTPM2PPxx
TiwsgSfhjAs7/HAEpnianoGL1uQArUkEAxDIrOQLn5mHxthk0CrB9YYxMidkr5ZD7cXxWECmD4uO
3+Nt0hqICC7PGpeADpDrMqEZmAK2aHA9/77jExlD+BPTOijeHUQcvCnLx6uIZ0GqfFA9sdYDo1kK
4wq4CqHu5LPD7n8Q7ROhhJg58lX4t+0/AsAVATLhitW4PfjsQ9EH5TxauVyHPFIu68DB+VvXaFwX
zP6XKT47eUlqnh8v5pGIfiXyJoejOWKM3HM7MJ6jDIWDwAOe0sUUiyy1tNfsotnHA7prmYPDCiJs
bldF/SNJNus4nR8NrgpWJAx1CP5ki49heSlnLwiqnnQ83ufFsu17tzVIBm4cmhGGxK9uejI7487l
TgU6ui4Q2usGIUnBMBL/tYjDU5wRCDTru95zH/ow4zuR+LarnDtoeedIPPZxQNQMwGzUb663QVCK
O6c/VQggzBjMigTvWntrPBmHakjvDB9HYJ/ct7V5MmV0iAa2q9Z7Z3/NqFAVUzdb1PtwTM8RJsQ8
rQhv4Cmaxj1aAr5XvQVSQHx1c6ptGMf1LdYJSyX4M9bOS+v9KIkSduf9IPL9xIQ2XmTDtrgLZPgY
LGDaVv/V/YQQ1WRFFeED9nYzejpTBZgwnujU74NFKo/Gqwp8OGzkIozz3h/yWz7URD8Zl4pEc+hf
ArOARiN0FF1080Jr77vdvbK7+61dW3dEE6+lyHaqm3b9kG161n/u7K/TCJGVWWL+hV1UThcrC3bj
uIzUwO1yzXgSnUFavdSRvimzoGovga1K6yUx+/fG9tmWyruy6wA8xGe/8bGqqn2QMO8NnLfGMj/M
PLxvO/GELvJeEARWFX/SQn79B0nnteM6dkTRLyLAHF5FSlSOLanVL0SHK+ac+fVeHAMGxjP26EoM
dap27aBNa8uoj2WxqS0k54Gwk6J8JwcA7zSmiYjtOQm/D1m1zkkmvoeYrQhDwEEVpLPAWjSR6nWy
baryi6zGd6lhatz7H4nu6EV1LXXjX42vVur3oGDRwffGDXk8GKvr5XdigSJTPiCjf8BS06EszrW9
N19lmjG9fUtAvin0SknhPm/KOF/n5Y84U+M7FRug44DQPe/+kaDu1TtvwlVzlcKxsgAszW2WwJq4
jNamDjBkvIUt2xEXj/hI/shpJZCdxbdQ/Q2xl4eevsjqfacRhudxcxA2+0AH2Deg3gf2MYsvdZGy
LsAj4liHDzwv8E+AEI9ApgdQE7CbCkBVBpoF/qaSsQ06SNuF5EryC3zGSdHUesG1y/4RBWITxrhM
MZ+RR2txp1sZzmK3zcRTpFzYrdp6AA3+FK7YN+j2DEsE72K4FD2nFF5jSxG3ifqLt5pCfFAWlmOI
K/kQcWhLDSC3crTCs74EmXL9+sir5E50TWrPohxCKZxPnNZgNOHk1dEqEMaCfpk9nX+v5TXSEWJW
cQ1Dqazc5WorAZDGyLPcvoXvjuyG/mivEx6jDV8EImzEFeNI/lbiJ2bTjbDMzTW0gynaBOWDs3Ix
a7IJ5yN1ZoHUiTg4G3uIctsvUJtqB6qLib+co9gKUn+YddJvAnQCGbZzS4xOmo2SLaNl7gz9JvJh
qjkh2sUfDi+kmqShbSKUCklxQGgCj/NWWFuY35BvCc5B6UiOMDHSkMyXJLkKfzKYt+VkNR5744/S
XbC2WKTGV0y5CC8zZNDyVIio/Wej9J3ubSzphISYE+NMx2/qH9WwTYPXIN/U7lFOzIEfqfAK9Qfz
UTUtG+JdrHtBO59JhwpPpAUZ8Vgy2vRP+ZVvvgq0cxqTUrBso+2wItBM35mkrKnX2cjaUCfsbU+i
3TjIFhhExuFUFm4n7vruwb8WK5tRO2Xm2RQdrV5pI3lwG9GBDMqLQJ+OenyJXkleJS4PDolwwX5g
S4k5tJL9ptM/QbuV/Sqx7yMkrH+B96ilaxC+adZ7y1WCS9zge3Zt6aXuvvrX4whm3enD8bB66dJR
10mW/6AYi+bFcASe+z8SWZaicYw2zQo3NKM8+HwXG9AtufGZdmMheP6HAnIh5S8dYHxYNQ6L4hBj
UfY5OUd2W/z26ufY/KsE10AOqR61YStEuwnjARtPHOXepoe23YneJbPvKcahStsvm/qr0OiuNkW4
bdrfjkbNaK6hh1c2XDizu0XqQS7XsfXN9cfoESb0ZZA2861w56imQxx9BCPZRPN2aGcuE1fIVkTD
2zF7eQ/tppo/uxUhRCTb0rAaC+oRkpnScBCwIXLzFpX+Dw9C6DY+zWJrPaUWiXR3qZlyZZIYJihJ
AjOkq4sIOcu9ZrFQXrPHWRgkQXjLlD4RJ4AZpMBPBo+ccFGyOMK3YxF2T692U1AJmMsL4xJX4ODi
SUrWGm6ErON0AsMT/usgk60O+jdVD68+DMEzq7/nJy0b0FqHAZl4bMzxjIps/ilNSVF+ydUuVDZg
Ywtt8QerfE65yNTzNN8xNIynAiPbbLxY/an2z4HcLgxhuZS9b786MBIxN+X8z05dbv7LWzu2MCz7
fS6Sb3VtimE2ZlhUkBqHHKHaZhTeBlyMChmOGP71wj9MyN3EeI10mK1ybvLf+Qe+ziKRsiU8WyiW
Q30tsnNZbgy27a6kuabF0nJXVR91ea5omz5hY3eYQJWbWngEDgXXkbsD8yK/+NhRdeP2UjuIWqRX
7h3k6hPKDXy/BV4zCzoXStExQMrUYnpy9xbAW8rDrw8R6AHXy8Z3iUn/ijk2ONsqYSwuvU0gHLkK
wfj9336anR6RycQkyHuFbXyU3HzljZtxd20rF0Zo8pmDtYJZNbvQWom4xXnLcGWQM56EZ0/bhvNS
hpmaLnm2c7HzEX+wD6m7BNQXnXOvhcBGw02zl+tbUg0nQgjgXEfqDnwaqbQBozTXN037I6M1breW
f2mn3bj4Fssl1AaGk61Z71IWb2P62cWut6S0Qjdf1SyonJxk7tksr37Xy8KpAky6YGwIRCbDkl1M
5ApC2x33gnbUtY2eMvJsS6bIXv1jVhKDK2ofruXV9N1ChAfL8nBnJDvJ2+faQ4kBuNZDhuHfUQue
BGqLcD66Zb+a8l2Uu3D+pe6U8IQG2jOu5vX1NhsOFhc+F3ZivROYm6Po159+MwFUSH3OzHEGFNt3
ZGbxJ9U5vijeGg3nTEflBwyO6tLe2do+4Z2wWpIu++VkYnJbc4JLqL4ZnOarqdxp0H18RIqTwna3
G+4jQi/L/dbBxOnaXGtTuIghR+q57v7duXeFv+mgPxdXK8fDeGn0d5lq7vdQqt2uOGNPYkhb33eP
Z341NnR21KxQfuPSb5BRlqL4472bWQxuWLnmEtdZGMvCuvPXNW4D06PUNlZ1TIGUrQV9ziK4APCV
jL0LLf9iQcO2uHAMR8o++nzLi9uwCtK2bXwYQhdpVvcLkWqBBGI14Za6+DEdlaXriTa6ToKFZpyG
FsEwMPpGsB6xRdTNOeLI8THkWNV7c4FBwQpWh8c6yAGsY7aK5maiPUvG3qIQw8DiSpCeGBMfHp8G
AxQkL7FLeTbJue2OCg2P8dQVOiQ8wpuVWr6ahnYWrN2FcPJ/NKSmSzS7R6sBwjJRTXlLNucMWWXM
aW4YnxRzSVlMPgw6qjUOjqg5aqbndaHZKstSSFSrCsbZWaIaxDu9uSX5koGdIQY69zEZLkZxR9XH
PoPnMv3Bcg2a8jqXv6XAO5qgcK22FcMPHNwo8P3oiLzkyqYyHzAYBypGtm/CM28m7PpU6ZnZH/JV
C4gVtM2Js43XIy3tudVojZcw7TAdISfC2GvRkahzZG1U5x0SXAdDDx7JmPgiXl+TvS2ETzvGCjHU
TtPwYQRbIdkEybN50McsK2vJI41R3j7DOYLNsLhSmxuLaVBAciNG+hnQCxFCnb6FYF4WW9zKY6oT
IoX0KPDCaLwgLOIVWl9B3OExk9LvyBkmMWt0JDS9iO94GON0Bd+ky4lkPfbWFsMjQAAMIEHI7ZAr
a+DF0xGq4A9/xrC1ULVn+GETKqv62J9CRPf4W33m6SESKmmVICJPFKpSZZxNDvkTCrql72vc+FmJ
KmuFD/HWeuGKw2+WiI7Mfkf0dki3TegSuMq3dtlgYHlCrr/QYWHUjFjl0rMr85/i/Q7ys8E60AzN
LVxA1lHXdDg1iDERKaO7glklpzvoIxW/IXmlCHrR2pYsuZbBUvD/OMp1za37VVauVJThoaNnpAF0
32b/FGlXlRkoY3OiqldeGbv3XRP3vpDtSrw2xMPwHqjmwXc93ITpYETP0cEkIb3NTdz05dcXM2AF
syLhZREtx3IrpwdZIlKpP+nZJ+VSU7fzC697L7EF/tC/5heqbdAfEAhA0kttLuaTV9d5WTzAru5p
BftE2IjjVdW+unjuIUvxOIrnTN5q/kE3T4inlHGNAwYeJLboHRgTFnXBMp94h/jp2x3H3iL1XRBP
k9Msm04RKn4SPiEb0qYnSywRK5du0EmAuSkjyiZSnjkjo8YSpw1P82xlAL8zJER+Q+f77MeDWdzI
5AbxO5jDHnMQJdq16hqEqoV/kmIsjMqEhOUGyaYEs43fZjFAe+8RXStPWOit5XKjXSrhHIvHIlnP
F1D1VggtfExVu+5ldRdtw9soZ9s5ojppUQK3/2boVGhf8fTbqmyDhxcLJryyj4w9qnwvhCt0BTRK
PJUORk38Nnk9Hw6Kch2wNdB2sf6pyh8yfVqXvZrqs+y/ImEztRRMMoyiU90fKbj0uAojCobwbOZH
ux3Pno+Lws1CTTfa2aJjIjp3TPHSnmGw9rZEPmIX8hRZmDoguADt2WnamqbbNfu83oBB27mCmgKX
coxzKEBjeOpJSaRDllsc8rZ+AtufK9C+I/q9NbtUmV22RlfxkPxNk+xEfTkJR7y7F63w4a+CJeVF
pydthU8GXmbl0WbLCp9C2JokH6PrKy+F8qeyA8DyaDFKQHwQn2XrpuZHGaelqN95xU+hnuOJjvoJ
xZnUailZahmw3iY0fyqRR/cxRNvyV18glK82osGAt6s1WiVUCaLyDyixFwfavXYRQVGw8n+p9i/3
j9ZEfIzNsIYSiKOcMFQj+NPV9YDurNsmBUD+JawuZby/z1vSg9+sK+WioaiJE1IagIjHfdgdreAP
JoD4o3JCTNLKwlNhXkFySKg1k4TTmq9JIeky37NKrBNoFicdaTAt6ZQ8VX8nCz91zdFFycyvtA+l
VYCjQHDI93J1U8RPjqhMpx0d1mrtJvozYjksCNf5lIEzQFoqJoImy4N7h+VFASdcBMom7lgQ9335
M2vvIpBBvFBA6q/qoGzU5F9pneP+t0qvukmbQO4cCmUXcJlS/k3CeSQuMftm8HFI2qMxlRd4maBi
V/iS8darHdy4bfRMFA0Zn+LggMBrmcNcC26Dv5E1V9DPGBmwP2Gjw4MkgqKi7WIjcScwgtgIPYLz
tgOtatpDWjxR7aP0oQiKkAJscDQVT0n5NTmQSRTsxLVLuITbaX14yU9c3tvmy2xWRANH/k5R3n32
hqvUsVykj9WUv3lgS5MtZj4YimPFcejTreodq/EW1z9a+Vm3j166c0OIEJ1I86n2krINCSwxsL9n
uGd3oIrnEG5C+chaREvjPWwujEB+DmzSizgLP9JiMxX73th68je2AYh6YI3uMdKEj/vbLnmOozsu
TJwW1AzlIuOUWErEli4YKisciut/crdH68nC/91j4inuWp3uFMcBq4Ko1f+FlblUWswT+z+mK3vC
wCRe/An6Y1jBcpcfAyiIv9ZdyyKVlaBC9qL+DaGp7TOeYD4r8i9gboq3X6CeOt5YzhPWYvH3ABI7
fw1uhxQsE6T5mvEz5S9fOPfSRZP25UjNos1HjrvowIylyU1RyHgz6SY5B8pKwsBe+dFNsmwcvJDT
n1jnfXhOAwgVKRFBfsVRz52HNQU3lSZobaLU3HTxlnBtp654vGLHtnuYPB05Pnte/zA92B7ZHY2+
muwZCqDBcSxfRv3EmE+TPHtALucnqWQbWIYfqXqw1lFxMAAXaYMhXOiQTFnKkJURlAc6mNzbxcMf
72U2fAgAdMzXmnEeFUd4m9MqfqWhOxbrWtvg+4HPioN7LGHkjelM79Rcs4molANvgiRvK0ITvBM1
gKowItCQmFiZvrDEWSjlr9zvDPPWBlezOPT6uirchCPRUD8roFYSDOZRTkiZZbVPk01Wn5+8YceH
4Qvm6+uRWa6kBfXfLbh02Jn4Q0ArMw4ANuVqMnYjQ39Bcvk6kTaFf4HwDE0W/9r0RVKTrqAEWhi2
j3vwRTAcONzCCLbPymtZVfv/PhzB14C/w0c0HoL0t8RFnEur+SGcatJOYLoN+V3r3ZgVcJBdLQ4Y
DSuyuctnS97SrBtuP64bepuKIrMA9cDtDl82O/Cos1wmYaumbmgeQ4kuFwORLzmEzvJU5WXZubV1
/8bpvjxRUYIl/uDmhSkS9/l1H39OLOUyaqWR/PRrXTuxxcyxbk5BBTfxh56s5mvOwiI0r4hZ7EDE
tx2x5rjO/Jve/Wv4rpwbtgybDRAg0DlESVLsn8TOkHHJpenvYrxpWcsQdfPVGrbZQJn5lMUfWvZO
XeTtmjO0iDds5tBsb+anWZB31bZ7CF9Ucy1ZN9JJqWkyFRf2NCXZbXJ4gPsZ1jRkyIsrs95MyS2Q
XvQK0riW8c6eA4DP8JZY3d47m1Gx+mm1XxN3+ZRdybzAgL04CMtGucx/sMj+IJpe3BkhvxnWnn3x
yApUuQziCY45VwTIZa6yzQrGMrSrLwNCT9N8cQwOBsEnG39aYWBqf5MRgXwDngGtqtOxrnOiEQN/
tKfiVVVPUXEHUM4NmKXDGbFhKJzGETzOHdN94UKn8oikuMwQUhl/AtbpyqHAw1J6SdnLO+QgB9Ul
CYyVBDOynr4i9rFS9WHGT8E6GQ1O2Yeq24koOeiQezg+4WCnmj+/KklwiIq/USXxIX8oQCVJ/VMi
5SQvbWFVe33R2Ton1henFEzFJ7ddJ8OAGS859utwNZbPeXImuH6gNwjAGuGSISaUcV0xKavbikMv
Hb5qLPyAEoTkO8q+PRn2DMKcljnY2JJHwhu37oYLxzUfNp+c1Yo0MOPOsIP+l7gIUm9j3Np98TSX
R61ZB/mlMIkb8leGdY+J6PHOjUS2zFpHZt3hwbYqoEjG/8YYC8J2P6MuWrBt52WAd0jDV90uWJqJ
9DrCd8U/jsuXmX5BTmYducvLUxr86DCshuiQAdAY/gcWbpAtfgVxkwtYgIGisUehUxHrgyhfQ+d7
YGWJvs6uy2ft7VqbJHl/DlWZzwR92qRgQ1NL6AsFXfnnaZ+h99Tbu6VvSnndJD+NT3e0HYqfqf0S
BMi/HOTBf1g24VTkc2veLUBwPqMDsfScR3lFvfnltvJvQM12Fu2YD5fmTFP9hgKGQQsx3+zLC5GD
h9M2JTedZBFweWxaWzCI0vVIDtNK1vM8NyGl/4ih3QYdKp5BGKVXWIOjrO7odD1wDyykaBne806h
HWgHrbs4PnWRoMtoX0G2ocyVP32AI1hx31jtuSm2cgDbJvkQeF0h7drIH1sBN0nYmf9ic97oyguN
0KYIVwnPwxrV5/Hk4wX/0JOXm67kZIX9YojQ+dHBwScz7C4xcszP26h+ycUtrY959md5uY2tDbTl
myi+NPR8nnbhQRsg/cg+Xzi7NvE5vkXTBct7C6gZe/MxR73jYLKHT6Qzc9x80Hz++EJmGwJMAm2d
ujf8wmZmrQq8CXGxiFxVuhO9M5skQmV4wuyiLTgZwTUUURJu0EAsk+wSOD+Jh0AElxwAj44ST0yn
eDRgPA1DslQVHzWvZWsqiWh45Jg2CoYhOAMMMeXq1i5h3q5w0a56BIUYc4wHSaHW8LuGnZ+/5jcx
J13LAsJj1qyBTOPxiSuTXftH1dvMI/c8JHBM8CBy5gPkkB0HExKxESZNL6vcTMIq8rBy4wfIoKI6
6+Z+JoWP98had+MNqvJCKU7TSNGA4osv8z5N3Sxa4n1cmPt0bgngJhTtSeeoyuUfJf4FtjeIeMkO
Ke6pCB1FuXPms6HDXncINqN0HcAbzGXmMh1mxCLre/GL8BFbrq9Qd5cWTW2BIiflRadDM/S1Pm4K
/d5V7I+4/HF6UZqHoiOSXCXF0ZTf85UwlA+lv2f+Z/Ud6vUi6TmihQMjIZVKkDbsfeRnLOwAJx/v
IUTmdRm9fCH05D4YDB7+n6+sKzSvcfI5ZXuuG27o5FqyAVj0ECzJr/os1VUwrugsiPoQdFfqj3jq
o3uExWdg70NTzD4Oi+MKkW+Do+h2JPQCNgO+XSZi9BihkBpeuL0SHL6a8YFd/AT5MhM/feviVTeW
DI4Oc7lbd7gWHMyDVS/rdt8Yf2n4OXyU5RkhPrF72gKBIv+2BKJxUXfDHcf0+VM6eijmFDolS6Yj
w2a1+kqb2zCSMglvaoBzQPOaMTu75bqnsM/3HXLhjO3lBsk87Y9hIM1sLob2EM2dGr5z+yfrGXxH
4IUBlfKhFAlPQa93CBjkK9J1JAbphHHH8E+e7pq7bsx5fh7V9C0or1Z/w8r3uq3s/ZAUSYUH/dOe
8nTVu8e8z/G8T+BhRWfzBiVlmd8wM4wGpyn/CjRGUNw5QSsVkoB5aHB0DClV6rzMw1W1cjibSQ4o
w1VLA+/tvOgC427e+RgxqS/bcam78N1ELFXUjyG9l+FbYTUM99/iCZHY30xsQeKK15zhu8Lpq8m0
KxQzu5L2LbJt6TImNKXLZEXKQ/KRY1ox2w/rwGbihNF29pUVr7m46s23xAHTX2QSY7wMsgHi4bYm
lo2SYWWkaIFEi4smgjeLFVQIBToWKAu24BjeX7PijIjfBhLWqbEcE1f9Bmez4RTIf6WxkFvWPger
Y3HwPQV0U5SuER+8LuNF9V4S/gkaTlwWWRUWgKUyovS++96FlmEy2WOgmEKO2+ALfhnzbiEU7yr4
sPoD35sVH8AyeOJtWFXOEIfbWfHSIRJNeTlanFr8bdyQ18eW3CTYhuMV5XxPapnxK0PvyXVKV3Gs
DWzDPRdbO4GVpOI0EDyRXLP5xIgfHaOhPFs2EeHMVwF1h3TBf1iKGWRPyMCmogLZZLrij+Gxzeo0
pxo2CW4fGYZBW0m6qIydqvcllD/VxDG5751+FbV7crUdzu9wxYGi/TfLgH9hUMiEcYy780zQ9uYc
n2JT6o9OmsBtCc4Ynon3HDtm+LclfArkipRYoUK7WJMCFk8uLfMa4WsNeWncaG67EqCfQ8ZAvsEr
8Pym6Gr/YAGyM5/dqwG2ZhnViPqLLMQ1lCS1eqr4x8He08bPeS5EmWhVp3nuLKuf+h1TQTQgrQmu
UJWflIoZkodlJ+RXqdwl1T/NO4JF5bgCZSd1Prrns9bsOdxqpzSurN+k8mpC4l3OUW23GagyzARM
8lcuQ1si51caSJiGj9/Pcj5IS40C5a/79cRv09oFioTI7SfTj1wZZpiQWosC2JnpP6B+0bSUrfsA
Iy3gNJgdDcjc40qjYJGfabhSlVPRHjyfT4Sa6uXPEA191uXYANCOi5xiAR2gBASZI50d96q+VeSd
WQGpu5DiVPiyKN1BEhXSJ8K70jPa6b9sqLCN+HeHj2p8Wt13qP31JbQ/7a+lx8INxh49zi8295ot
MCO7I9Z/ziS4asK6dQlCSXOFbVAHhV0TF4dH05ZOAcZmsNPxOpwAyxtypsYgxW7Fml5Cqgf/rJ2O
enDlnpoTKzlao4js+Lohs1BZlK+MijVEuDh33aoc/+kwYhJQ1rI9V0z9LdQ7yWQRm3xX6clLz4CZ
HU1egBtFAxWqH+CvZR3haed5FxZ9NMJbKb8nfxNxIEoLlGMCCE1MuzESmwTKGkmc0mRpZTx8fsmr
qg22LwGS7mrxmH/QB8WQSsRbTYqpVxAd85ICNsjMDxkOHvNBFeUUxhemx22BcCDDKLcbSWzvwdPp
QAi9ISsF55rAX4Or48UVSKRkoDCAoaZcuqCmtpO/wvQ4zVxYE04lC+eo2fNBbui5men0yVdCIVl4
aNMUbLzsUVvXHwMjrboC4La0XUPzHZ4N9HqTdrBo+Eq04pjcC7hHL8h7IkGKAZnvgirGhn9KY6fO
XiZMGN54lPLz/Lwn+HSk5UfJzcesesFZiVkAz5LLzfdv87k8803YXcnjZr75rfescUELyf5KAzIy
4NVnIDvWThYZ2QNuowGoQ7fDUa1bL3HaK8W1FD5y7GbIu8peFAU8zuXwMbHbwHyZS+mIFhBmEZAR
YvBXWlzyntP2hTcCwx4EUMDMWfWCglYpzsjxHC3ZzV1X0Gp2y3c2OKEhZxCDQns2AQtXszSJH55j
dEMAlgXvErWflpFQ5ROcG1rA48K6UCeXSHRXrVMWsvNSD0IrO6AMLx8FYT0RIg1BWRwF85SltwSP
7REmAYwVgr7zwFAteqZhaYkEi2yAv9mCsDNjDSlIMKOv8spwZX9XaB/4Zmf2d1m5Hs1OAwKKHmuR
AdabJN82Ae5w82MDokhA65eJGkjO/3TpUk4HLJtUzKijLnFmUmoic49gQZcmAbQusB1ZE1DDVIxr
SpbGG/4IFNFVeq7U7QSma4mcfvovowNsJYMXtzNvTfz2ORZYHWhnPzk3KpgrHFW0TIHxVSLRVxCk
WOPPTIvqiRiFt7psV7mwJTqM1NtL4Z+mdB2Ot8G6jdASA8JwcaVcnGNKAHJViHnvybaoCLtRelRV
ZVfVb/5SyrtWQA0BSdMHmnzogXgZb4hocTJgMdHEEyLmLY8yZzhXRHqm3q4DM+tAiDPDgJjSgpWd
E+9LA3bsySwhd0I2tokGKXX2SbYQFmf/SDxHPrWWvNtcTOcv6nyLdcVCR7RFCf9WywIyhBkFuypl
x00t5c1Wc1yNvmUQeSE//SCCJnLBJpoT9yants3oPMYPVTqNbJlnOUlgvhu8EYTgzIEzBcPaJyqG
uGmr+qq9FaHbUXarYXiEGOCI/S2c9QSs+004EiBbtgYlfgbAqrBaNLa8KkitA3QYtQNBH8tKfvIS
r0vr2OqfFeSMEaP/yIc9zisy4mdaRSNvXLiEawAj4S3o9PA/QfbNAqJW13QPgsdKieKSiJt62NV8
Cclu6Ym/yxmyM3aKz9BV2T2jRE+/APyk6pey/+VNFhMHWbUs2Ml/q7V7a1w00uVErFkKhHWVSjM6
JcDAvYOaEBMfhF3s6oyUvcOhNrBzga0CRxejAAeL0m4JR6tyADobt7eeFeHDAhlkFqddjVc8VzL+
ookMJwKWzrl28FOWUTwdCh2NNZFYXdS/PoRskzsYRwUWhX9kr67CbON9azOXcteALXM5I2h+0F5E
QwAveQnwiw2fX+g5a+QJdiukmKPT8qFHUXI22wonDBuCfskYlJK+vGAeMz+pgfi4P7BikQHMz3jT
TQ75jTgi8ZKz0p+cbMbcdjEJrSkjsiRGxFgls1E7O66D2T7IRse7R6caJZLECG0tidpZSgCAdSnM
1rpOVOyzCa7JLyEW8MmF6oi9/kLg5CRNS0PsUOTV4vdfVZ9ZzPJZrwQFSJcT3H6IUabFtwDilQl7
Q2+3c7WWoxXH0UKVbAFRCQp1661gNYTVJc26P2Yry/vLxfuMDknVSGdVraxcXrYqJwHfTgxsbPAJ
VIYAsTeITG0uPab+Ub0aZZBozCH/ZcYr7Zb1yneV7DyXgiA44OeImzXD2KobtySdUxbk0BGD4wyx
obGY+TEwI9cSPtOOSQqoC+4Y8I9Gpxt3pfFZAwHrpIn6ydaCo21mDyuDkcDNh9LkXbGQhVNIh3mQ
zYueb/LkKlckRErX2DBYXMM/gTTfK5jq4+HOIBScVLeCc76Wmz0/iUll2cqHlBJY00/KyVtJvj1s
Nf5KjrT5PtCE24jZSO6SJC5mivGKI9Gi56e5bjT5zSr384UtYtd48bzNR0DSXlLx0sjHouodw5w2
QZFvjAnf7onAXVQChZyv8FEG3ieHgVRGTABKlaYJRuBMOlX/xiWR23BAUZBO/ypYZIa2qf1P8jcr
CM9xQ8Jb+hKVL0hn/106cCUYr5aIZ+m4YW5T8u8ScQoOFgLIdIgNdgS2NBjPsSF0lxVC+mHoduby
6hX3tvsnQBAaFdqlZpUXj37ZLmPAN7QkeGexLj0VhbgYdMIQeZRIAQDIKJ+R/85a6j48Emp0Ojwy
XvYEL0wCjexhguouratsWZr3vN5K0SXo3gqq+Nxv8JTAuUdqnGYdMWpghk1cSeiC0C7kUcd9cWCo
gpzf7Eu88JMJTUfGtix3MxLVLznv/Xw+CiYueg7rGiDxeon5h7Ro30Sa6yIZqUuTYa61g+heZn96
8OEnnyNKhQn8qOs/IjIcA8IQcsf6J4lf4nis4CkUd/yBYAuuTcxd36rvhp+teflD0qPcfOOCUw9i
j2M9XvP4gjGl2g4O8Yh2CL+8q8VVqYMpLP40ujsdRUr24ACQhC1wH8VixTIOWe7OdEqMxniJGTfj
aYuhRi5+EfvqEWBTnxQW78iWEbswnYkQsW6ehzJedrVoI1cbhZU/LHmIqrG6MfjpLTJYa/jUZBQJ
rMDmx4uYmq2Kt5lu+vx/YVzMEy/5XjDFoUJqcCYIqRpFyNT4WZ3A4Hrvo2ILXbxU4TBjVhb++tAv
ovyMim1RTCevXkLFnOlCgrzyAzxhcA29zBXM8L5E3YHVvohnuQckDcYMg+ZKR5NeUQKT6K8iOYij
G196m9g0oIcYFfCLXaz1r7Dvk443zrKgY5pgMhwtqA/6zme/Vqp/5XQ2skeG+LEkJaPmpe+ogBld
DxJvAFJ6ctvERBUXrYOMmsmEd8FtERhXUTqSO5ECJe1gTlby1kAdxWah/TPrF0t/C+H7gi4P+L8m
lfrbpOYcMKoi93U//oDZGirNb/WskCaoCuleA3wV9oNlSownV5+xQ6/fAb94qtkBCQQzTBs8qJDA
wY3hcG2HM7LQ5Kq0KDpgd8INxO2WhhM/BoOFsPaqWN/ORbArEZdBxta3nDOEdFvyY3Kwui5JZoEq
zWZ/LH/L4ldO14FyM/kmBfAt+kavOnTKAWkgpxvvClRQiD8y7ucM9em6qX8nZJQdy1u8AAm5RI2s
V199fvXDtZavTYe0L5UpaJFB2l3Fm2yAWDQC9PxXzQZQkSGvlwJivXDLKi4eYFu2NEPSR2meQvXs
L+UBaGQlVt8SBi9J/d8iVcu3uiPYLZuCpeoUOBFV4NR87BIfMvCDGPYWjnmIdYh2saDe0OSgTgZX
HehJNhq0qjTfikiC40Ndn2Np2/d7zIDxS7rjjHPwwstAWSWD2WBgMWnQLVSEtPK5BN21RRDGEl0C
795P9Wro78j4Fwnb/KBBi8saYhVCzscHnwC9Vcqf+w/7fzISX/MgxBQUZWvF1ZaqsPKIZhZWCia5
JtM0diWrAAAPyIiFqNiyeaRssS3LTXLeXw8Z+Jn5hGmvCR9l8UyTT3DDTFjPw6605ODT0fuCykgV
P6Vk16TTu+C017EQnfnLPc1FUv3edXSfuNQrHz1z2HfXf6fK28LSbVzKp9HHqGsttP9qlniR9sUv
WWIu5exZi99M/wr44gTGp2yuC5u9YrIUn6AYmrCugjdeN3YvY8J/C7gfZeiKAT7K76j7EyHTgwGl
yq3Uzy2NN1fESZTNcCWCjKIGaLQaxHVObkN1wTYOd82PEfBj7hUt+YA/rx3XN0gjnI06uit8c8W7
ppwB/0j3GOHk4suLebIYwCAKvr9J5kHfov8yvYJMBcMyAS4Lj/67YUU7CQM3BSEZnIZk/EzbVWc9
gugRBO9Gvwn9NfP2o0hreBpdYVVqu0LetynyS9ovPJAqoHediZNEN1Zjq0JdFtI+RJrKuUbsyegW
8VlXSf2+9jWuQecieCvWHnArL7ez0fFPWbrYdiGsW9PGOuxo5WhjplTugoScazPVqMo120uOY3fF
XcQ0n4WxV3D5+x9L57HbupKt4SciwBymSlTOki1PCEfmnPn0/dU+PbhA46J725bIqrX+COEJrYTF
cnoW5t2hOAYhp3E3ALmMYmf0nyPAfameqXgTfzjzWJ9dhJSPBN9CP1YaoMKVslAA+R8VKpXGsMRZ
UuiRh/ASc5zhtI8l7dPO7lLz2S3J0gcyjbsRJSUmMTZtnec0JLA1noiF0w8TXT5k567Ghmfbn7W9
68QHOOoFXkR0SNR5qgsxMcYsZsAtfQFIcRqSNRopnnIjPAs0fiIcgOFPC45qO2K7qpYhNnl9p6on
J8QRsNWIiAHhbK7ExwLy3iLQiUm98zksJPhoJvzfqTkl4Y9KzFMn/TndGqG00ERnADZ2/+OlIMzG
B3VVRFYt9IG0GS4Kz/hwupdCPfTMQTXjEC94kElrRdIifcSZeEvmE2810+YCWA4pA02QS0Hdt3i6
kFBF0l/CdAA2O7ecn5wWsmre6qQzHwpZErMLilKVA0PE4q3G4DOHZkXZvvAJSevjh2a/A5GEylv4
GsdVL638/BGRhh5998T/ONoad+ISkxwJpL+oNOpVsc6RihnvYFfowmqH2TQ4ZHBjjDvkmtXVASEq
L8xA+AYNKP/SKeQj/4lMjb5kIttEzssrPqPpJ5p+ef8WTr3zgT5pDQXqnSvcyasCGxgjAD5SEdqe
rAXmySuUfMjGgVqTOVsxfF1MSK8rygwDpmtfiEkVb07+CpLEjZrcy4ojM0f3nJzCdpMb+5IAFsc7
TtqFX085WEjk0RyEzkWGUVd6Zy+Y3wKCBiTCLHcqzAQXWiBwoPKpw1QZ0adjf1Fr73Ezy/mSTNzU
JpNgNnUHpJid8coarmr5SVrULFLWWkgtYHVQVLevDoQIIFXcZS7yeX1TriMXmr05WFp1rpUHjwvM
fqRthYjfcI5npTgX8klOPiCREJ9LHNlWvBNdmJX0R9XPfJSwRnKxKOiMS/tuSRuyPXFEYzbe9ZqN
MrpDYPytG9s+vgw5vS4LXUP4jNFqyD+TQ8LcTIUtsQ7JVRwBY/TWeYfapE5jYziYIRe6siTABkyc
vy2rzuXd1n8AOGKOnpanCHULitK5kWxZFYQDzYXidl78192QlMAOHW+eHEpVIwNnE+M3yHmMAATI
6ZYSsMqJtF4jda0Ni36+QnSc/un5Wf3zOGqdHVLJMbyA4M00hT3JucThb53stHDp5y4Mi58/UwT+
08CBXjIdg/giTaVfwAfRtr496IaswtaMs1c3TiT5BG5E0xcTLtI3xOmITOgm3UYqJLfarXxR3S1f
M4Y+bUBp1q8IhFTA4PhEfXb7q9Q9EVZwE97RRi407cOh90RRuSZntfHVh3zBKWixtBITxhjvIZwW
7Y+MNFDAGOM3XYmU4WLXhr1knI35yMH2F3jS4xUzkNvovw0wgMA8uT5woNcQ4oSJwmKiQA/Ute09
qu7TyX5icHkDfHSZjFTugZ5AsFBjN/OLzdj/tTr56KgAyHiJL8RzBUwUDBYdaoYJdTCuHp1QfLkB
i/Qrt1c3IfGW9iVWvxT7bKb4ionTtysQYPrI7RD0Wjn68ptT/bX2rF2Pa4pmCdeJZbefDt2ig724
yuKrZabrCDSgG4biMo4bA/3wtADYD+hGoRntL/yBVBPUje6dJobF5DZiy/CBFewV7V1J8yZ8Ln6K
wt8HHzhQJ9aBDE0SQrhjv4AyqjedtUvKXRldI/+96+EI6HciYozP2vP3TY84JaAxao7NZcngz/QR
EcPISdXvKvOfLcTjYIIAA76/ZbDNyKa4BvjM0Y4cnE2/RqiXREuJT887xzzrFID1byyBdr6UTAI4
QAXBXPKRTYOiepP+IdbmNaiFphBLzlUotU+Q9blZrptliaVxB8/XYUyOWYeIGqZgZ+ZXnGC5sggu
COPbZpfAjhqvmBshkHfDeBYSx4g7Lmgkuu7+oOGDZkvuPYkX4KrUfagInFsSXNh1QweLDZGYGVJ0
1DSVtZOtdT2sqH0S+mRC1ZppU9uu6X+OSCpC6cCVkqRvangFgEcWz3aJWzFl3pmF5c1uEBCSsVxr
fPdrFuxkeE/DUyFd2+DVJceId6Oe9iAc9bpf17or9oM8WaD0oqNenaNpz9xM+7VZZfLms+nhI6td
Qh4RU3y9Njt1adYHq+WPK1eetOPshiLn2UxcR169E3o8kwDleSbB2WeBvwkI3VeWff/sgbv6DrmG
fxJZFpp5dExi4bYxeXkEaY5eurDUVwKHaHACDmQP5FzUxeytGT/U+l1fOS5CKSFaIZsfoBONFRB5
REukse0q9IsmHfD8eOy08Mpgo5eKLXsqfcyXa7/fAn9Y0hGvMSAXjxxJFVFNlDhyqmZfPfFgEXRY
NaiJV7F2rFsisTi43OnJXSSGHxN0msb3pVwFkAK/DF64lPO3aMP/qloEP0VmzA0PxhUBGZYaB+lP
s0ipBZ+IC8HEROR/ehi7c9i+Jd03mYGYB3wgRN4zdJW17M2k5iNqHsOk8YkfvGbLHF9dyMvuuex6
2BTGhgLyP579BRpqPI5FV3V90NuBHcxP33zOGwY3JO6kVDyiBdwD0sjunJn4VqV1SGcYCBg7UXRj
aCTnNMK/aD8b9nQaytiA++6sWWcMgaLkJXB147dJtgnYisJGIfbqFAsUZBpRI94IgYusJfOegcIJ
MW0Dzji8Rc1HiQ1XcwcM8ty9/BkB8GS6HrvloPLHsXDlRNSfqSaehqUvWO4Zb+ByGOBiYT/0G/Ue
QuPRJd9lyVAeHHnMe4VpthtmQz3MnebDRx8jEyD7IxtrdqexYlPrF62zZkwY6gfOSY5nXgBEZOTX
LWglDQp4cr5GbJRFW7qJvedfRDukEEgJkGV/2s3BoUOrsLzFqJ3ZcGQYRDxXzBoCFPRp+uQhEKMh
qY6LquKSIH4kBMbt8is5giSQHNP2Nnw0icufr0dXhga13vA+l/lLYrnsqq+SpjkuXBthAQn6MwaD
NNjxfIndWm2PsWkBFvFxeb/hF90mQoIljVwfxWXQI1pOAnrDtnV7tvs/LAo0B0OJu0HsPnzLFX7K
qf5QyREiiLRlvrfRezM01eZfp2WzxCLygF1IuAAYdiPq37OranMAESFchy8h4Po0w3ROrnbqnIJ4
a6evgam7LiK0DXgBkzeBOmSQxXwSRoQZ1V9oJZF4PT1g4bfM48DFVd4Aj3HyJ+Eb9Tqz3om5x7Aq
cNeEuK2UV8XtVWesIf5FNwhzIqnKx1wuRk5BgSGB1ItthC1Y7YBVrlH5UNWHVO4VezehudTUBWNV
mnxkTNwTT39qXAtIoDx7wTeb5lp2GJzlRcLtxCCKyKD4gOE3Nu1aaamx3QGLZUikwFK7H60EOjAo
EoIbmxSQFDFmB8UxLFgBFB0zcIU1lrW8fZqLtk7nNs9MScEYJSCzyXyl9mcxfGQQZzO4iBr8eFxY
mYUmBJaYQklOZl4a08SL1B/EKc+RJ8zCOdfQONIDvGWGISaJXh91FVH2pW05c2r9F9Om8MwMqr6o
LuHw2yKT5HUl8igsbpzRc6228LI5zFVXbBoY/9LpT7wlqEhj+9ewe65/LisebpvUH/TSFRN7j8t8
Hve7oNoxJ4wNMqUO8A48S4S9jiJXb+ktJGY3gPFEuYgtPdY57wi3CkHjfUQExRgvfRGLjJoD/8ec
/7dASMSX2j35FZkYvS9uZXiasdl+1ngP3QHRCbCK1wKgrCNzJ/NAjFxpSCo0XE6aA/lXXXiTw7OB
CFzZMC/3GAdRRxEvb+7zEM7nKuacCETnLoSe+ttAdl6drW19q7O/ouJH1EnAXrRAzmK4gEclIk+G
lcF32/xMmHyjrKbwO3Rw9nHQlEd0KDLWI4TaWe5O9g5as++2ASY3IS6SaPlZi6WM2QsEATMiq/Eu
i0iIPQH9w3JlLlRBKy+UdvGq33MCSTTk5Oo8cN6lCuMEsQwyKkdjQAw5BDwX1AXIPP7nyLq3JMyF
P4Hy5dmkp6+iVU1QPWz/QiAaanhsh3fJB6VlBkHW3MOLvzhKhSyZJxVrpDjiJGv5pAwT2z4CPELr
wmdERYQJ6hYYN9M86W8y7gBF26WESNE6jpXuGvBsRgec3KWEjWXTVDunpO0zb+mrd219UUZnM9yB
J5KdPOtX1hx4id8L9vU2ZLeIv1oN5DmNXL2VLvRIBJduQv9oApjNPxkeDeQb1qq17hEhOsAEJggk
+Q6MH6TiNCvVvErp32SweadLUl4IpZhpHN0DjZMkgxNfEP7zJk94V/f9uHEmDdETMSOXFsaN5QIU
e9m120jUL5ic0WdbOsvmuwfx75wgBShMcYZtz3E2ynMo+iY9mjKc/LTjfPMNxG6yMDNGbN7/uAhr
YVmfDr1afg/OTQxN4Xr1UedmZWkTqYYLpThKETCFki5TnaAioDwszChDeDQelSOtk56ioGkfIeIO
ueCIdgtm7Ml+cG1qrNE0GajqXs9PrFrE2nGR0uDYnmTUQdmGYALxiOlw+1CVRccBa7TzylpG4DRe
sJIifISQAFvdNZcArsb3aHirgnSOCCwkIl4tgZhIr7IAejl/++omA/EFCCuvxHz5EjNM/MPjLhcn
3znF3qMOvvKupphtddQ7vAIAVMY5A2WJC8oQ+F3aif8bvmvMburOQI1a0wFQs7OWKMDZ7rH3ldre
4EvDTVu4eIlGF9l2O3yJg7Wh1oF640zC9UFnRcaImCNdo91lj+fWJFWgKH9i7VliP36a/Vtpodsm
dEObXh6UmZH9aBbctDotjmqjzKzxQyyqhWWsKvXiyFvwDcuNN/AdzVxfFY49Zy41hs0wvERsWxKz
IyIpt1fsAIieeOGeffb08FimJqubwo/VklVAUoLErKuug36ZEeZt+vOS2S1rPlTLIliMP9Hj8F31
8gJX4MAUxG4/mCmyEoK9m23GYkLlB/8od/eDxw1+ScR5af3LUN4J5+Gt81gy0aIgRWuvINczljwO
CIMUL/4Uumg5hbBG8CrYhNQMH/8Q0fQWSZRxfaVEgI8H09pq4wuVaWlvcPob1s1P09noA/uJnTD9
9MNvTSC7/jNAAtnWDp586O/0lLaXlip7+gRyEizEP43PBcuBXt/jEfUYs+DYENYSol55d/SbxeJk
Wneh83XSky6/evKPLLcsSS4lZlhZad2BGjpJceGNQvM74UwbQx1++UGQLlqWlFZhRu/yzfzBUK+T
1l+HNASxW/e+zENTLygwmwssCQRFYlxT5HfeQzGTAWCg++B+IhiM2rECE6pqQcOg7Zqij0L9I13E
q/Z1TR+5t56yTwqmcYF1/G+AMYAOkbRTVnMFI2NYbIWPdNPRG5jTvfNBwynG5m8z+vDKyzii4mW8
apmTZbdzgFPoZMN/8xayL5Y9ScMziM92IRpFQRQ5EvTgWJp89cXbmH8WtL5F6BDVpjgp3bMX/Mha
nI4K/E7QI4e1/oBRcFOiBgln9VeMr98jLtZLmuWoUkyAG6njZN11PXp+Zq3jm+UlCw2hB/8tbhTE
sBel2FXyvACLsfy19OOVTDD0knkL4JjBzatNJhmz0v/OIoeZGJEUgv52XS8cgNGDoMEcchKa4pzr
v8pAoxqdYnrnBuzo3gTrWN5j21XPendp9FOeSbPvnDCqdiN8TCrZ3s4boN2szk+85ZZ6MauOyDww
lJtZbAcJ3deiqbdp+1kS15amOd8T4eHoJimVy4WZfCkLSezOaB8YPoSHefsGty48/Dqe5mGGBBAq
2dc/YCaI23WE+WoL6arz/RfDd4ki2JO+lWwtAGDA/yC+jSvN9Zmw7tR4Cfo6Cn7D/pw4u87tI/yd
Js3cE5vQrLOW4EN1vB44ZSN6d1s3VC6qc9azIyuPhrwFATMRC6g+dB7f0Pa4tEG6kDoimIcKIqPa
JiOQQ9ebRBwYE3d4Ugn2oj0zRueBLwoZTfzRzYgf+QLS88pFOa7w85AJdKZQeTZUv5n2njfgu3K7
GqVwGeLwQ9BGRATDGQMH33uL86wS0eHFTRLNvfJOUxUc+xPW2KfckO6/k75A4QmRCeurn3/TTsmP
4iOcW7jSyPwEVWuOsET8m88i/UEAh8SA1iWJLKmTj5KBh4nZt76xggsC2mvOgj/1AU6GcO8k38V0
/z/eF2C7DiL68VzCCqX4y9Q2VLfPCy4F5cWoHG0oUB+PIKYO5M/kBqZbJ+dMd+aasSdbrp3AuBit
3IDtVKmbldP1CzMhy0I9Y28D9E4BxIQ2SDBHXcpnfkZrn0secyP6q3BrC+iXm7nta769u2TvpeRI
2gWspzA7473Wd6VyUxGfTkCFVdEsIwRBKk+Iv4xID+LZZQVreQf+MYT9StRH2YuC4CoJMWqBO7Mp
xYI0Z4lmBoI2iIT0XPomLBdBPBsQbHCKTM+ymfbjY3IhgD8hIySG6OxvQscHnqPGpJawcnAeCwNW
DYfFBIyaQuMCjC7p7MIIodF+E36TEsMV3tEC3yCsF0lQfL5irgRroXZtIZULxtVlnu8ELk1LJfBS
4n2pJS/87zC9kY4LK0SSRsIvUqbvSvmggp58P75AYQnj4k6I2oJxzXAP7lX+YfvYkFit5R855sxi
D6M75L9GjZHThTWpvWnlpR+xjJeRpQ+WzuKN1iaRnUlZmIm1mDCobiDwEDWpQhhWk3PzmiysyFdU
Lp5/AkzQzOCNJZyznFOCRK7BkueqzixG004Mp+M7n0X+HTJE1rvGPKQuAV7Zhnq8VWcRxOcKLg4o
RgF8FbteylIwEt6T8YQiFVRWwpljSG6qbabmgOsdnzD8WnEgPgsPiJkvMxH1TCTCXjKR2qzakhCD
bYLfQzauAQ4g0k4RlDrzbnBYdK8lqRkQpkBptbUhhwpT/rIed+0N36jNGpZYZ2LbZ167A10yMCHZ
nDXrCNmW9Fv39Too4jk9Y+A6KMrxaGB1yK8cLK16D833LLE3Kl9gBFHOwwlc6LbFXpeBCQxX5wmw
UD+p9jPEquJAPF85u2M6sjWL82T9mOZDdw0Copi/bNK0s1pdUOm1LFVOO+oOZJMD5n2s1+BOoX3S
uNxisgyq/Fu2T3LvSgoy70Vsv1cMw23LM6btSZ9blWB3jIerjLLWJe/lymmfUXGjkoIkvGZekOg5
RfAwZN2si+zQOxL6UVBOwrlKjkbinDeO/Jj+qbjEjaI7J6ii0UNGxKEqmHGEpZZITlV3Po7YaQQG
zi8hEal2hRsX6zROEPlQRWtNtnjAfmJWQInUmepkDu91RrLcO7y2FCHI1v8yjWobAEjgqdB/74uj
+hkUa+I2iG/nGmAXyYnGW9VSABC2x8gz87rdC5nAVzidoQxHiPOao9EJYevqy1ic7PjR2z9R993L
05pyAIa1IkHmZV0Nn3NAIZbpKLcuW3bqMZhTH6LjCECy8t8F0/H9edyO0oIHgoSBqNZEquaiiZSl
Zwc4iy7timnPO6METzQga2Z6iAe1+02Jdwmyrzx8SYTAVZ9ApCTHGdQXF6AJF2v2M9pHEtUC5c+g
w9W5RfK0CIcPg+zz5iA5f0Z7UM2tiifAezraTZP+eFCn7BrFiH42Nq7bk6ouMRJq+MPVhdX7Gy1h
CECFSJnugsCRMDtp1stXeMNREcnjVlpGqzJyWSTFhSq2On5z9GBLybtNCDfqDk8Wen1D0O3Nuyyt
hElClbZw+ypIjRIT3nuSLph9C2WAQn9P1b1sIfQhUmNXDD3HL7QQAiWaJmB5N8jpwnn+UqEk24Bq
0JkNY1IRyPAhh3u9dzWiIdPwR9EwoitXs2ohzHBBjfcBlmhyh3XpIs4o1jyI5qaH1w+jhwDORobR
ENrTYr2WJ2S0OillzapAGkyUb5MAdoQMl2YD8v4g43keKsdeBoQCZHQGEg5uFjdBzqOS4J3jlkRM
w1jOuAXW42zGNWe02IG0bIUzWgRr1iAlTK/FljuhC9eA9PH0VteESR4y7ZKkt5YsgXCP+0YqVwaP
O3TO0nHZysVqRJg9k0Rd3FI2Zsp9MM596lmMVm9dsG4rPJRwQAtCKJCrD+RvstTV0YNwlyH/G0BF
LPYM4VRpVNC+dGHTn6Pw/hlo/bRNvUvHdUUfG7E/jc3ZDW/iNV9p/d2Z12Dur4fpJwjoUMF9EC8d
4zNFRVvd/+Xc7dAHtuICYuy0XS9h9tghYqD4ASDyN2BXs+m6bI81S5Wtr+PiPRiuypTz5m1LHr6o
2yv++xQc7Hfd2chTsDfVaumMVGK91WTcCoIaJpmDVsQlyjVqSvMoOQhrRZIbH3Ivgp+EgBNOiwYp
xkiSOf3PlPayKmW+aU2mc74dKvQiCIpgBVtrUKcJlh0zWhC1R6oA7n+8MN147lDx5zBiRbUGMTLU
lQ6/k7YVndk5xYogn/X6QS5ou+QrK8qzgUGLtHRr36I/V/lEU5Z4ubvLxCKEKPzG5oDedd6xjnpn
sb2QjizkzXbnCralohSyMngOuf8rpQAm6mcxIvwapa4DJxtLvJjEPQEHTis+KrII9HqjU1GY/1Q6
sRkSwiuur4lHQrN4LwOdlnRp/Q3CDcy8JALyv5gc3foSOrqGAg70JODQcXOLGZZ8Q5ux5ROxOq81
DMI+JiJyQdoBAQZrCGUJTffSUAwNF43AcJ9ij354VsT3FziCN9ozJ3gsuhkqONx4VouLwg5eMCrE
HxORgWh8mTvRcFfPiZ4d5hxwao0z3YnWerUcmrMuiAgxINqvMz9MI1Fx10Hiqi+HlwzHnLIWxEHM
BUb8o208KYSEb97B57FXHUqbuvlFSV6oQC48na2WpU4b74m+g3yQaba4+8Xr3+Ejj6g99z5PkiMS
Hlif+aaIF0z0lRoBghKw2G+8a4Ujf5XJO1S3rXzJ2s1orbyGbMl16fHPLcgDAGXSkq1nxa5RHAt2
kUGTUT+vgF8n8rKyfcfnGeAFxB7C0q0s5O+EVEEyvEj4PgjJhiIC6gMDLZ93d5KjNRy2cr8ieFfE
vSDORKERFPREvvlMMN6lGqlZXadIUcr19ACfoT9pWIC+cx6xyEXBqeXVq+Mvq/8Oo0WHcasGdrhX
wUE2r3Xxykr0Uq4IOexXTGst3FNZ90TxEUlWurm9Iq+qLBCdrzzvABjSxx+a8FqHMM2YbzWZQ+7P
GK5TT9yGBKn3pUF+KBhDN7G1EZz2igjUZFjUasXIAHgdHMb6bmPWIEudxlOPx4RghoQUia3Pg6gf
aq7BJTmdwSfgUAIRQAUHliFk+hx6OnSuiLgptphkwuZeK8dRf1qkVeDtQx0ae67PC9sB5W3yYjsN
2yx86mOyNvWPXH3wdKoK9iqUnGKDnZAKldztFq4UUmqGaU3sLXElJ7gnblOxck14Yfo5rSGzUf2q
FHxdq7a4OLQ2h+ptUD5VtCY173bYLiYznDv2a2QQjClNWnvetgkOmv5S/Avxr7K3LfRDYm6j5GCG
T8e6I2Bryah4TcoGMXIQ3GJwfMU6+7wB2pbHunBuAbCKDyhqfMMVjdVBavYGozN5ErK3wcxcTnRo
jcoq85Ee6SOQKKpL6d2mOnXAnbgC6NLJPKoou13oLEQJchldew7SeZo2kv6uIoZJQK5kCZQ2eQ35
s2DbyneEpsWtmC+6wF9CP8+rx4BcWO5/+ECllhaJXYYcSSa8vqILwg5JAsvvgfxHXzcRjrW57YK1
Vy5zfU5S9ZZYyAR1X46C05TPHiG3zUYIvzzzFPbHCaGJ4Wb556gsR/ue60ziCy5ZGC672drKXr4R
hKnWLy28q/ljIooLgkVyQ32ZkD2MXnbJD2DYbX1Cyl/gUFNCgV/ruTnfdQqSPCLPd7ovL+BNWE4J
BR0vm1gCcyGnq97ElMDvWXZ4+4hyAOGK+mtQnQe8Uyg1O5Q0rJGEDZvjfqC0uiJyBGBVajHSY7iK
zsQb+O2Al3bpWO9Kwsh1CGIcW3gkcjI0bKyL/qeu/kX8rj0GPNn6AmqhImcl3vnCIsPvnKBQAmxc
2tomlR8URY7NmeDn2jgAY03mmQ5FEFi8VGTd/xNuB39Jz8s8EQb7mY8/CQufmVKVIV+Rz6KlaQ+Z
18wXtfROUBIukSy/yuScpM/W+pl4CiQm+FRIGPsH+oQwZNJRthQlx+pTSOpsolUf/Eh6OMlYhpSD
E4CkJ4Sl6JZErC+8/iRoi1RL55H6K3pCIuU5Bne01JqPPJcUgEOnnKoEWOSgN1upYdIWWF3+k2Ju
YdA3rTWHg6C02pDAzodDJioftTK9p83MqXuKgiBoOL+DgMvAAdq1916zo4eGb0tvXbHUq/djkJIR
QNo//2Ks7XlziETxyGo8iZwrIrEawTQk5awGIEtqY95wrUTGEYRnIPRI6V9pZMwSEYzh/3H9kfMz
RHSTpE+iP/0ppKPhaCaXRH7XJ0K+hnu0lfjj+m1Ogy0kdkVJ+57xKijPI1hWw5Kbmz8Ow1XvH/89
OEB/zU7xAfJ55am7vCdI0QfvN+PP6omwFwR3Iz0h7ks003aJtIWNHJy1U2eD0gE0EF5xS1fVcCgz
2qRWbHEcVy2j1T+Yr1204B4pYXgE4RK2s4thN+DqvWID6UE36lScqx49Pzch2us4+cD7lSaIsV06
dzxdfFmlv9fJgAjxfovzzodK4tNTzZOirFU2NnzSmE4qMg04OA6q/CuAYILhquhds4+cbTUhomT8
Oh8qVso6fw8k4HdC2ofvRMdoSPBbsK6Aq52d3r3b/GbKu6AmLXF2GqfAmhvs1eYuZVrD/lxve5Xz
TjgujzwmU7yBXeJgI0SEiYa2XMCckShN+mwQKZIx/MTQRtinQqKTzZHjgFZnW0Xe8YHnw5P+NKRA
AZ/6e4QWnun+oPef07BTKuoalwyAtgwQR90DVF/V82/3f2VPmqkLyOOVqBchyLYxA8OwMwjV3k8D
OgXGZ6BNgBIHkeHa2gS8ct0tT34N5TZ0S3JPnF+QVyv/LfNTHF4Hcze2btPsUdr3aAZrNGDSYdDv
DjAoBXH1Xee1wJMb/SkyAGAO7FQ/p+zmfRv9wg5h2vd2cAYx6bJ1wkzTApqENAXl39TYQlMn7FHw
QLqOJJFcaYiNjhwrlI3EDqSbiNLBJFipKZrMbUR7iXJpRuCi1ZS5mA5aCQkOyYFIprRHhji8vnXx
OYxeI9KROgZwmLpZZRwbCVHQPUP2QKBfDkF5E10vwDxScy3HnQhrZ+gZKCjawvpZ1sKuYMVPoX/1
5GdTftXaNVR/pJCsdIT2xS5m+1rxI4PoLOHXq7rl1K19fV1avLYxafEHLyO25ZGUKCaxaYJZdxte
SDLDYMCJLCa+dqzfBwb6ilCW1sWdgT3enzfiFzG7YFsRY2HL146YHA6jEXTm6BUkIm9Murr5foZZ
g2diJZp9G29YZxQ7AhFBQQLCYN5V9x4tD/IhDNGOUlNirS31HklvDsc/UbNCbrhRQPXqgZemd0fK
NOo/PSpWFXyJOa7hOVJchz3hQGvVuw/5spXp3HHjXiKs52CFvxN6uK5YDSOPwbwo5sx/eImKZMPp
azpfHsxk9LCTFUUtZrmltn7VcBeHpAiQw4jcFjEY1Rth+FmSdoNxvy8PYevqJtviHjOqmV6HOsWl
JaR6qyxYFWznFnPy+GjS717lIrYMtiYRDQXXz7QVUUEO+pofrO5m4mCvqy9JW9qD0GkidqnIvDC7
s6mipImOpc6jZeP3xBi1VwgHiElcxvuItZroKV46Dy18h6Re35Cjyfqg0+vQIZDECkKsi2Ad05Mk
RXQw7gcYkhavcNg9Gn79ycDHuSC3qntEMUWoQIE1EX2T5XYkaJduN2wJ4/KjVWxdW4fJh/lCwVmC
C7AjQyxAjImpxTgQ35tarkbyQ9ftJe1etF+pQWDoo6+30piwnb9DGEa4Y7ifkiNC2EY7GOhrrCs1
BBAkPWcnyeNpyKPGTLKjyEUfv6tib4MwV3xYbj/stOlQDKdR+pZEq/dXYq/A7+mgn+S1Hn2i1bFk
gk2wcZPhenJGN+d8zDAZaBi4nWdZ38ZdmL33gBZg1DLoOw+U2fyRCWkSrFktuUDRb4AYJSTJj2/8
UJAPgnBDmdWx/7Pzd+ykLQhY8OU5POjbhIAMHaXXqjD5l8jRYLCMjvRnWrAdUX+yhstQPvL+mfHG
1AXJRuOXZJHCiP8+Cb/TYklircV3Fmy9Zi2pQDPWt21eDWBFdOSsDMhnqJctWGQXanCd2k+D4BZF
udN40Fi7fNo52lbP6jk6WblezBEPUSUjI74XkC8B84Z9IriGpyFDckHRS4NI4lgQ1OsD1xUseKb+
7OXblH1TtyemnF5bS1xOIlYwwpYDf11Bi/InQb9n/n2MH6b1JV5ZsNjoTfioqX+cl+wrkEVg7UZ1
rYydol4o/prEGYFHxspXYfhqkVql3PAt238SgIuGLzGF4jpg+SXjzG9RXPx5rNmkXCjHzn9Lx9/E
jBZ9CMgy2JTunQxe4nw5EKiVpISAnwuDiGK7uo3jlWbXlAKP+ItvgDxtihx6eJqBxQpXHKoQMkNR
bppuQtA2/ytebOT60LXkNBQ2ZbqbnlpjBtLY/3KQ4jGNInfncWUh4kupVPJhLA/Y88aHTqkb0zMs
R8rf1BrwzoaolPisvQvJvGnNabeJnUdJ0hYpMupPlT0LaAoLOa18Z28sCIGEWc83POCF/sZvn4Q7
WtB5T8vhRI50g/HQf6VUgHmkKMNi3x0f5zsugYuG25zwW8GiRN91/8vH2PZny96F6UN2XEBRpk07
vKbqmY/Klg4ApIFPsMchc0i1PmDHlFZ5eSnBer1+10onUL0R9MmullnnraT6SsRvy26VHzmKKcYG
B0YsXNWCbsHsLB4cH1sgZ4D2wzHIhu1TkxouaoPQ1HLWqsWuSz8nIEksSf566olX2IfGUwFOaSEY
esJ58MRZ3GCkph2DmEiBd8ncpn4OGMICQ6ivBtMAMbTkLyKjVWoefbeb3Cna8qOT4SGmL/5AMihE
1gmUXknQ/kbVzxVlyd2vMu496VlYp9HZ18Xe7C6QCISixuM5VH+NuOENvFT1NaqvqvwssnPSL2Jw
qgxJ44J3xB/oiPhTvKeZ3nuuu8CVpjUh81Xxlscdaxe0lk94LyaSBg5Qe9j5dbTPBYh/lF5UMEh0
vPpXQPbThIcaWJ6c/Y9u2sQToqU12w++nVy+ReVRdPIaNM1N4GpMVaiZSVlWUC935I2uW+thoOPl
U+Y4TdKtPJxV5UjBjx89dG9ynaJYqXFEme6pR7qugaBFTAr8DP47AYlifQn6qHIVhdvc+ExSa+71
9lGtBzbDrUI4trYxyg+NCHtHlzZWCzJvXUq47wKzHLcfmxdaF6p6OUlgefu/TroS3KUHpxGZCTbf
ZVndij5ZSI0N8d1ugFnN7ofwPsRXcbdqwcYbwr/cmMAlqWqQMP0MxU+hkQuxarRdgoNuHLFi/ekI
ATL/F1W+5GG9/+iKV9uAA/OnA8meGNwNWC2UcrHrBP9j78yWG0eyNP0qaXE9yAbgcCxtnXXBfRMl
KiRquYFJjBD2fcdrzSPMi/UHRWRVKKo7cupiLsaszTJpUlAkQcDhfvw///Ko4s+ngw5TTC7HdFWG
hxrHLZtbG5tRy2RjffLYlQ5zGhQ9PsnGVtXYXESgse4JT00RHZEBVOUhtl4NSVQKPMb4MObbzjwW
QNGq/hhhH4L3Ho6dYhnL17SiiwW6CBnKweOWcj566uOzZuGijtbNoMofyL6jbaKFQLLQ6LVbv3vq
9I3Tsxe6j14yG5JWzazjYxZVXWRD0aK8jIiODTgl1mQI1O3JJYbMZJeQd1YBhyxL1vkS4s+lwnc1
RDx0YALKc1h/cC6ZZKrx6BWnDJMkRbIlUp6T6BmmGRuVHMQCyh4ojEPyAL05BHawEopwqdI/UouY
qWvXkerVbWqxGppd3r0UE3ZTw8VrbjE5FE4LyHxg7XMBrmPqt0a8uMBgI7jNvO5owLON8qPzgCbD
3dvJpmw2pKuwKLKosn75KQQNAcNDZxhqD3KgUIxuGxxnWLdoLXvqcRIpplBF6NVyk+lA7ESiryaD
btbNaX714OxPPPtEbn2SKSggxI498m1nnidVhLrBKwyfG/qhfDOvP5n9Li8eMgoTpYXk079O1Jqw
WhGmCPrP0uDCa+8A8U0I4q0/CX0flMkmQ7mE7psFnJXBP7rK2scRkZQCmtowHbn9Z0M/W9bnTAXN
4NxpIDJMgCSPFhDlaCkZR7KKJ5sAl4+1nBpyDiTkySWJUID4sVLIhduGyUMyPtCsPo7JxpM5W9Gn
2jhRU8Garlh7x3FlMNv7uFcA//gOQaEvY3kdmDsG00Q21zxU3CbLLqlntkLmOPTTknxxBq2oJyON
AsjtrfOeywDoFoJ+Aq7srBwCAMh0uoezFg6Pfb9j42Yb10p36oYvZfHiBF9d9iCFSXaBtUtz5B2f
M54nP6R1MHhWuXIQV6dVzCSgYl0He68+qtoLMNiEiRE9PdO22fS8KxaO4RFzFkFye1BKDdoPe00f
kw4FsIieCB2r8PHTb//2t//4t0v/797X7CaLBy9Lq7/9B79fsnzg4P36p1//doeRQJa8v+bvf/Px
FX+7Ci5lVmVv9S//av01O74kX6uf/2g6mr+/M5/+/egWL/XLh1+WaR3Uw6n5Wg63X6smrt+Pgu8x
/eX/7ZO/fX1/l7sh//rHp0vWpPX0bl6QpZ++P7X98scnTdrvJ+rbeZre//uT0xf449PV//nf6csl
+6dXfH2p6j8+Wb8bwrEcx7KlqRmqJqxPv3Vfvz+jOqrjSMu2pWXomvPptzQra/+PT4b43ZKazas0
SMW2bmuffquy5s+ndMMSjmoZlmqpQvv05zf/cAX/cUV/Sxui6bEDqP745Ewfn3+70tNXs3TV1qUw
dKkL3VENXVd5/vJyG6Qef679L8tXJfnDAyCyfqqomRbN/iQXgP0rH5pwu7kiWruBoeR9tudQC5e0
gdbBmnDdYTWGeHANs/3Za/U5LKe1WNdLGhyM/XK2o78J73HVPWKnuAMV33XeRpo7tVlQZ1bHM86L
s2STbKylvdJwJ80FTEFwmjO9jIRKD4PTGZRwSqCrFvY6OABHNeAm3i7QyoD5EHPwLHHYODUcwokt
2hLywJqkJgh6wQIEa++fRDcH8Gz2AWEzszOWUQf1qJ9i2oHqDuOllb6jdEEhki/kE5Q7mGhLFAMP
xqbckUjwGmDu2WzO9G4/T/Zf0yfgfWJdw1gRB/x+4C2xjt22T/oVJLIZxgjVUsOpE2uh8+50Pjuz
q/30C8zyA6EIy2dCJnGPKA/lAXefHUILjh0Tt9nj6u7Om72CyBwwDVkmt2Bhs+hcoPi3cLq1Znt1
zZTKtQhwWILCePZXnDPaeLzdczC741zN2K9AmyFReGFdHGhYJq51s9fySSyi23qB08IhmQHnYcQR
3Gt6ehuYsBhCCoCGnC8LJxBxKi7jWt3mm3pvhLDaZ5lYaXwIrzug1b2B9bWuNsyA1yNnNOg+oxzC
I4xvRjAl4U3w7w7492xJocHeqocHfe/Fe9SK9k7/TMzyOnCWD6a+1E6tsq+W5lO/ubtTNhoKujWO
wURBBLtwGy7sBUryrb/t15M2eXk28hVEvYd4pW2iHfuTlXnF7qKGiICQb7cyMHqzIBjATogWOKqD
7TrTQ0+xSLe+39BkkzwgDH+4j91l1W95GRZhBZzVrfG5u2dXjUQ0pAm3QLrWwwmbrAPpU258RCXo
KGvkkd26UBfWoVKxN3pg4yXjo3MCpoHhi278yj/oV+IzaMW6YQN3Qyz5azaqC/ytmN5neM3zg7qL
jv5CuWbVmofKVdct6UpEh4z1Q66mVcSe8zOFBGIvcle6A7pRlEsS0R1Z8rQAlrp2JaptYyIKxB0F
IIGmlEb3Xq7yu+YFNFYe6uuK98i23bBrGvTUG5bWnX/DiT3gjda8uSfecvFK/vPs5uYAFZO9Et0J
VEchqUazGrD6EUZyfjcJUOCf0z99M5+hKe2nYCUX3jAO3kuxi1YKI6ok40xZykvFq+2FtqbdayEY
ItB25Z0IIKvxG+qwCJn1jwyzQs6CB+2GLrx8WsAzdT+rl3A1q+lZtetmY2CBMSdUlwSBC1+MKKUV
VterG0zFndnci/askZwdAwrigj7JtXuvkOAy3bJEyw0PfoRIbFa9clzw+egLPEomCmvePrqn8Mbb
919Me1l8VV5p2GJmzE6qEivGB40b7wFHb324ow7RNsNViiPpalgOWK7M6u24uM5Xcv9K1PcV90mw
D79Qg++oaMyXFFFF9NUlT3ypdnP7KX5NlBktdnq+V84LrDlYhuGNfituAudehNuWSAcs9eZsM6/0
J/uQU7Fjuto1s4u61aDGXxM7Ya3tR8RuVwniUCifr/rNVtxCTtGO/ps42jftnPTMz2J3JC9xk0GY
pDtza0XbiZJzNkq+EHrPakbMEIyIcPnyQgpvOYeEMPvsb7IbggXF/GGJJm12HBZLSTTD8qIvaILP
qy/6gZ8wTzce05cnpNrYBXF1hlUN6Zdy8wUhE11+qiS43bg9bFDvLbvDUV9p8yOxiefKXxhEqvAV
gPcgumQHbtWlfZ2BlsLm4LWAv3NzYaGk4W+cdYxW80iZvOCA+O8BM0QYQ1SIyPTE1oAyd2U+wWdn
v/wm5Ywf47cnxFzTURzr8wD3YB+vidU7W0sS99BE0/epDhifrBr8WGbYiLZvob6DX00BxU5njuRp
VsCp4zslW348OGtkskKyMNHkwRfuOoaYMqu1dUOvdMFrcBRFfbFS4sVI6D3DU70yLp5K50uuxNK7
kesnhXTQjrKMjgDECvaztOitNYzVxYt4uYeRu/s837wpW1pQ+p6cyNX9EVERDQCXnd+LnEdb4LGd
daUdIwDMm4BT1EDrIR90Pf0PE+mEoxWm/I/T4QPI6jPvLn0hfrhiB3/goOxHyNFHnEZmk1UBuwYw
5+cBeONLayyIY4RoEBjX7vLkLORE/I9pP10jFMKwkn95IjZxAfogwNHsVY6wp8XLTatxWcAExlFm
/0+qyf+f6kRT/LJOfInrlw9V4vT336pEzfhdWqYtHIOiTsfMwPizSuQZzRaGdCgCHV0TNgXc9ypR
mL9TvQnVsXRqN1U4/6gShfzdVk1dOpqUuiVgAf0rVaIQ8qcqUVcdYs5Mg8aTJVWIZh+rRLXzEhob
AEt+BuBYtHOcxHITSoTZLeVYHA1EZb19CW19m0cQwP2H2L/oU1AQFjm5s1TxbFAbyL0BFoIItztA
ykIt5qV6jrNoP9r+NsMP39j1Lpw06o6ZrZ1GnayM5iXv9tBL0+bFSt7UeufepMqNHJDz7eI7D32j
S2gVRwY/EzOyxDo46m2YXI/u9ZDRJJ4aTatQ6NivIDPcIxw2ByoRWkG2CdXsvkevDfd9knLgMuFQ
WsAQH1oFlEnMywCVKr5bZoBrDGx0nZYzbUoRouabxwkaRVZrvHFymj497GC7QJwVRouux92D0+Mr
YF1MnwOtjqFFQR9VuzQhnF3hK0yKb29TSoGJerIKFBQUyaMdvc4LlUWX82zCvM9cOKFsRSNECBCa
5uWAH0+O79l7xwMGTLhwdY2QUxZfQo8D7mu1+2zH4UJy3L3brTod38fM3yYxYkEQoTaI1homtAn5
C17hLwUIfeUig8AkwAAOd8dtiol564l5jiCw8RELYa8bechh2mIeBZemOHhsnpt6Dc3QRCKi4bbX
YSchSNFRAJ+xbB6QByFGEQ4H4RFbCUNlOk5FnolvQAR26sIHGc3zAvMy+hEYPdr3zXDWUT4eveA5
U5E7vFjwnw0MgAONgBtLh5B4LvN+oSuzrsZOWT9LXGgz7cwxpQIFciZgGJ6nowwkkZ9KgVUtTlLe
RTGINgU5d7N+VWg4VvG6Ea4rluQoA7V10qMhC58ZVSVdSmwlF4GBDSgDNRL4Kzo3JYQBo6cmqzEG
40IV9E1a6IJstgkxkaaKMZeHjvbSFqy6Pu0bpFOF8pqgJoFUhufZXAmBZQODqwd6PeKbTqeNw4q5
LFWDED3CScJkd0Hmee9Ak3ZouYcQFqxukScbI4O6Wj5n1bmqLxrGsZPFbQkwVjK8Ok9g+kHCIx+j
qv0CzegsVXExzeA++7dmtVYydaG0Tz2TeRMqq7yyZ7r6hEhFm6CDkcHDyEXxhBoeVkTFqPXouqNa
qUFePPOch/pcZQlQuBINEvY0jBdqfsEOvIANOfnLRjYeE+cIy1GLOOqSMRBTB1mE12IxDHi8bkW/
KIBJ7VzMYZos6pYvCTQ0IFHQgY+iAMa0pDLV+kVW9KzV6NUZK9PvAYywVFxyDtYcB1Ih1ENB26Qn
vTYm+EivuMUQ2xc9z3eQhKaxYt2YdE4aBbwYDxYSG70AtOrKDy8/TOLft9Q/bqEtpuYPO+j3uVGq
uq4LSzVUa5o7f9hBC8vWHb/GQwSzySorF+O1k9N+iQUqYoacy7Iqz8kUPEkpnxX2vo51bjUFb2v6
MGjJx341cMVbVaNkX4eL1GYyyVctUQoNLYm8Ji8WioVkew7Rfm3jkgsix5a9LqfhTzY3lHsnZa8z
XKabrO/f74EqO6nwlGiSOtApB+BSA35h4l9ibiBbPRtTCYHDNFe+wGVBb87uUOFjjYWPejHCp2Tl
8mmYQhV44XflpSxOFTsjJby4NuQyznUwYNkMGoyOtvJvk3pAZbj+9dnV/suV54eza348u401JBEs
gCko7j6CKxYhFBaotbhHrRBXfGrwungTBgLU46Cw9BjQasuDJGv310fCkvnP19kQuvkO1hgsuB+P
JG0Vxe6qiOuM4B0zMu0gGO0DjveouCc7o1XBDhYE3z6SuOpC3axuKkxrab2GEhELWpK1iRqpWVfq
XkkXMZS4/BRl0IFnZXHJ5b5QtnAKlADa1TqCXKGam1yFlNBc//qr/Iz5MGIdVVcZr9O3AV76+E1E
KGxVtRHpJsaqdF6bOgbigWlrEZNYzn/9WYBYP98dfJYwLaEbuqE5P12/Uosd358cPTsDj2GQy0VM
y6JZSzq1r5X3raj8gFD+eDM6Ynq/H/EsXaMQUk1qJdU0pKZPd+sPd2Nnq72iuz6wM/PNGOpby+W2
wv8hyqEoYnGYaUSM9BddKR4RNDqsGZ3ioIA6dx0YjuctM+Q9NBeOWouzRjRJ/v29rjVX0yyP+ITW
fXT2QtKtlfzVQz+ebJzAvw9FuE65ybug/iLJQ3H9OxK7tyNySK3S8aov5x4V+3QUcRzeVHaHpKTY
GOnF6uVCDKvSZrIgGxOhk/pSjN6yaBBeIXCkr8LiOpURikULMYSlQUBrtec/ltcrqC3LboCWiyIN
3mZPRWCAdVsabWUQhbLxVvSHRXvrYn5YKU+JoRFSq2xq7nmcKMOR6NN4wxQ6Z6TMQrdfJBaW7RQy
KNSmlTfgsKflQbdYy0D6Oney1ldm07f1ujs9CmbuWaXPnaHpjQxgc9YTprypalB5jTLdHCXiQQk9
gom+dMsdOSjgS/DUQ9/EGPihhaJu0oWrO+hi/lpn8TNgU9QNWkjlyxrXpKq4qXFwgWIShuz7rHaZ
s0h41D1YHZcIfIeKvih2q2002Ux/NaIbJafVNiEkNSUMijQtep6+17SgJNnDiJWTVZDAOCtsKkiM
WxssN3vtyTaBNzjmgjVvgE81FWxtEbCpbQa8Xn1raUQYYtm7yKMAznizEDWnVObWTEnh8bNMNohA
C4KmRJA8yKLEDbm7ypC6QBJQRbD1KxvKr4KaGGcFMNQU1LV5Fi3ChWwSRGgUJf4y8ygWIb4TH08C
u4HdS6/BMw+GVdbFmIm1mEIhkLOwRGrWI1kkloekD+YDi6ah8+5w1mwzWGeogJMdy2VgXr2vy0t7
ci2OXiqf7hgFrGueNcRTefa14Vu4VJsmLhJVtpmWa9GhP6M8yqMIqXpJJgJ4ESuSTC70HtUxPo9Q
zzR8pAcyJFxaZ/mpINS8oRDSkfQYoXcXpYJScd/a4SL0yEjNvbtY0+fRNCCU8wAHIq1uW60/5JG/
aGV7VXvUBtiptNWls191qmsNMlQlD5Z9GIDRAspa+1WAmaQaNC6ME/kEXA4kAz/j4Pp25ySrrMIS
14I2SDULvSTzSFD0WMosXlztpnmg7TAHwrJSMfR1E9Ybk6BFgQCaUoTqxoHrPd2VAXDaSCJEzpJH
15kRMMuzjSJYmrGdwUeA5TBHD9/4OhsCfes7Nzicz6f5wgIfpSzKyMOaVqtGakQYII9zNmVXbJKk
nIvae69vS4bLMFXV/V1Sv06bCKsQ73uMsuiWln6JoANPR5GGdMBaokaUZRR6S5GcmuoyFVGdsYXy
ZvMxBlW47/gLkgxmvuUvfQUd5vgcYaczFcWmieMWxmF1AtnozuzJkSFR0c8vafWQR/lG7/BYAcGC
Fx06+DHU2tbEMLAKqQb4Pi3qSsx5KmfZaphq4OXja+BupOOUlbsp5GcbanzQnJPiuAppH0/PTjuL
ykfRGWP3ArkWdnts4nHJ9erBqd43FoyGaevgsIo6DDTDpIC1KeYqBbYVZvRUlqYyy4IveLYttUcH
mlWN+XWPvTmTtPU6nXORF2yyLmXKvE+dSWQMvk0U2VG5mXZUjRZfWxb7OeTIKo6QRiFhc2JfEK0b
WA6FBwuwYceiNbCGquuo9IhMnwbBs9s8ZwH+m1NLk7u+fMbEa94CEYd+suGy4qx2bkJi096CFDYn
bUlpxqRHDoucY1AROcbuQtLJrRm+fjniFrTJKelzrF/mIZrD6f8etpKC/2QvriCBxZm/i8dmLvpg
XkCgyOFOoQdeunpH2SPnOgxfrcYNBSG3p24q7VQQS+vTq71zmn3svxojxrNr131G3B+g5Pbuairi
6Vp3abA2P8dQuxrj7c+DzTCecOpbjZxnyAYFxjeBpazsbGKlspbo6yIOMXrBwasf1kaBuqrtZjA+
SoEvHQqIQuLgOi26KpT1NzU6eBrG7WYJQ+6qjVGA4GZcLj0QPN16SJHUaiFdeTDvygRUfW05tcG9
3dwxs3rwuhs9WgF8rAlACb76tCBs0F/vrjMw76v2CvOmm0MIRMMm7vrwRWF6ZgVwuX3YrNaHSMM0
LCOaU45k+hzS+K7ASqumOUPQ3cbFwEbbkUZQZ9d0VvkWUxE0XbKxAUWsM/BZK14Y2JS0AYHqNkrD
+aByKsig7F4cGWPkiju4vpK4XUWYS0cebNUGRpei7dBXO1a51Ygd0qEPKF5Bajw+uaOOhRxVn6Yi
6W9WdUEDBqq5A92nbPzlhHcUoI+R5BsU3son6zeCYqE5LZICRhQ4u5FyIzH9aZiLO1jdafFzTuFf
o8Gv/F0HuAu7IST2poFwzYJg4fioTa7XXJF8EWkPngvZglzvchpACgQ4XPQt/CqYJNNk3ysVEwz0
N8QhHipYHN/d8UHqd6mOPozvz31gtE+Wfj9gZxBjEoEDkwkJOsCHyWhn+hDOo5YoM4zeTFTLjp7C
fsd+Hu6EDpVfSmISBp3ygHSAqFqOjnESKSKlHlyGSTKBZJI8lBj29WgJdNNbugqrQ8Poggbe4ftr
YYfpUzcaeMZYcCdMysmpd4VkYfrgkq1o4cu5n1TbhFRxgUQPz+umf2vAQFQ4ArCIfYoXGD2Bx3xY
RW8TWT/bCHGnwFhuGjx7lLuuRPOmvwkdg02a/GJy1RpwRtZRwcu3aaDozE2a+9Z3d7Ad50lClw9/
Cqtaq0U4z8y3UZA9zCnJmefKHooMP5vwfDekm8GufzNVAm0qKu/gOaW/ajgG7nXdXBsQrWvP6YAt
sceYKLGOpThKELuFQA2Gxp+J6WDGhQqJrKQPN1ly9mMwF1CLJH6WqYvpCKbtJbwoXc+XOJ2//30M
XKNwjkKUSeg+TQtUHqKgNySLGvpUlDPsfNihccMNQAxgiOVIRFJ8y4FGBFgQ1BQw2ynMDn4n2XY9
D3CPkCSQFMw7w7+NCU6eTDF7g1xFpncHBTBbwh6SZsLeffozB/VCYCPGhNWlpu0Kdw3CxbjNVIow
A0Jj6d0aFYGUZvo8jEz0qGLKeiWLt0F2CKuAxgAPwoQkFENnCpi4afqBNJY4hkzObl/Y/Yoapce0
UKmiZQyuNgplk1bdskOlpEjc5CIMjVGcaTiD+OG59YZVEK7GCMV76W3HQH0OOpdZvVuGQ4hMAchT
wounHqvI1cPcxGY5az0QJ/C9wDhXSYizK5UosGEF9VWlzquzkwc3zTW0dZdjq2H5q6nwjCqW4r5f
TbBPGgWrhNVcQFeNFZoomLGOiLA67aWU3PI0L0I1J+JRTEv2rLMJf+juMB5nOEAblB2+whMG2dc7
6MoQXkBAqNIC3NHSGqMEf1GQtBGFuOBri67YC8b00F3CaT3dklVFANGXCkWtRZqAQysyAvepTBUu
33kcUSInPoInTFuicfZltC6VR1cIlHAqskiP2tTEhjtVDL+lPHb0JMe6mNwtzoL4gMZHipsGt+97
yf8hoPwFAcUGaoCo89/xTya+TYpJ/IfmwvSa770FU/yugluYbIut72SSbwwUugm/q5au6SBU0nZs
g83y996C87upmxM5xTYN27Q1k6e+M1Dk77qpa9KxdUNYmhCW86/0FuQEm/xjw26rmsXG0dYmtoum
O7b5E6wCw506vUbhU0mBY5YHetspeEoYKbZqkRrdlx5+m3ko91WrHoK+dNfOYEQHkenHzEDYGoTi
XkLINTX/qlWhe2IsdyjN5qBX0ttbscCXVimOXlbhdql49NEEUH1Wu8ekjHQsZ/0HwCx5GjdUUxub
ksMmU+ORWAeU06U/oLVRT07f0SN0M7lnK/zKDqY7tmXhrMsxAHMqRxqvPAGTwekJ+I2qY294D/H4
UkdWvlczbVz9cIlvvp2fH4EO7SOGY6t0dUxLMxyLFhA9I+Mn1DHMi7JsiqK+HuKWFrDL5O17OXWk
QJnRen12DEuCCg1XZmt/RAOS+ljiuGOz1x1P3EdEQ27UOEoPoV8P7G+Bsuxw7K9+fZiCFtSHq8th
WqbhSCk5UAEB6iMco4xWEtoW7Mqx0LeaIaubUiTnzsEDflCjB8uS3trriUS0g/htemoorGpnEjRO
GwRUnJSBGwIXYZ0a+CGazUivONSw6zI6eqGCjVpYNFiEg/vArjaV/YOWdO7e0dh8YZRebaoySPZF
D1palmYGrOYX32al/xZz+qcrYdtcDk1qU+tO1R3941d0jPD7lQizIlp3knLHiuv+JnRw/HCUlI5H
8OXXp1Wb3vPHm2Y6rY4wyLeTDANzahf+iHI5TlZ28SArpIlxTlJD/2ikSX9Vj8Qfxp294H4HeNHJ
sTYKc28qtfw8BKzIse79BUArPwJ8tiqFPfUnBWdUFZyHn76+pjRGX5dpi3USC4XpSjb6Gf6VsjPB
lMuVlhXxWQ5GCeFUqVaIBb0HGSLQVnRMY4wuPkdgo3dWqZWnsJEPlmF4uzoZ5nlo2ddmVS0BhZSt
mg3aJhkeAyVdwpTrXuGu1636aqrIfyRpZJbhjMtQXNsipudHbxQDaXsTjYW9GOP6fqybEXIqZBvD
bi8KVMlj7TKEArqJFXVLqCG2M6aaR+0NwogVeCDEgx/svJP7oR3v1RJFZmg+pBEwvtKyJe0U9eCb
+biTIwrzvjf+4h4XP19lacHw0zm3Jk0E5tufcFpl7AvqBis45cbQQ4mGoz6a3udaxRIuVOVnobXD
wmhDyAI1vFSTmNmwdfLrNgGKEXZ+1RphfDbHjKQf1zFwgGbGUiUac70qT/5AgmfbFURSSRPCTHnH
LrN/GDzQPBNOuWKx/xbZsW4NQHav9R+GKKCNZMDpfR/O/7Ou/8W6rjm/JAzcQAZtvJf4A2dgesm3
dV0xYQYA4DumaeKrrxomt+a3hV0R2u+sqsKwHQnuzij6+8Ju6L8zzbKoQ9NnuX0fVN8XdqFSJ6gO
c4NJJLpj2v8SaeCnFUqagjV9opfqjiMcU/u5X9JlKUFfamjNPScMtg2iBIG5eTYa15Ve44VuOHe2
XylLq6moNYENEffJbTOhrRXcM89xdhoJcKZNGzY3rWHx6zn0fYX8xxzK8RkaE7fqmFKlRQe14uMc
2uVewJqomXOlN6OV14TlqlJRSBT7umG3i3G+TUaQvWnLpGDvnYWn0tOMpVS4H3OktBYm4CY5AvcF
orJSI/DBLBqTbN8G90AdE1U7Ka5luh293t+PFbojOx2OplO+FJkwF27o0ZQvDSiz3oDrU5YYCzUt
mp1XBC/qoPVHXDg9TEDDkyfYYpd+RPCN0F48ExWiI0bvpu2EOJYELbZudyswg/yrUzSdgo+nyNYM
QWlmapY0NO2n5k1hDhmoWobEg4uNxC2ymQp5iM3a3hcdslzZJVisVCV+2YaL+bWJw4vUUTyYZGzN
SRax9xFKTM/T+r0/aDQ9oxgeXtMunCBQTnmvkAgYI/dudPdk0ekamy6+y0ziGHKFJJbeQ0Gb5+6V
n6bmSIkCVOL4w0EL6gUmsmsrKe2HjqMAaRLWPow762Fssahs/GA3CNtceDh8LBSPNNpBYifz60H0
vtB+OEMmvGluPmFwU1n2z4OoHcPI1OoQuXnXvRoOVql96iP3NYZg63kcttrPQLblZ79znwwy5CpN
C06K6V78APcGVXH90/s/jS2grWM2mGJM//b+kJg0/80W8Z47qIjARHB2q8bftGFkLGw4H2elynAc
JRI0Mhr8BFpsTN4fSCXe5krbHrukH26brKWLq8O5eX/SL+PhloWFDSB32Ro/JfYO1U3ijSo9cxe3
UQdr0/df3x+sMrRWmWWTClAMytHtKjhrpjBfTEfeRIPt3+tG3hKIABYYw+5VHDt4sofoSXO74qRq
TXajiXzT483oGaYSLvvSwSpSNx0+JF8mI1m3cYYZLbt7fZtqqrnVYlQpozpOhB27m5fMCCvVam5N
cKhrWDne2TP1XSMxVGvCwkP6h++/Rrh8Z+R/UWtZHzuK0zzB9kil02g4E01eTvXfDx3FYhiqxPNh
klfkOfQ9rjAxJFPP77rbMBbusa0FqCFe761bIF7KR1QYhVoTm9YQPIecN0RBWl/VrTzmvRGttIZk
ETfqUdmV5vWgG9Ab6yq+8hP9OQ4RFb3/Ux1ACHFasN1M9upJbxwy2QwlX42FoyJ55YHgBGumdSpp
pQ5iIWm00cmBBqGHnvk2xNWNTNv8VI7qoRu9HA8ykX17kFr+/VfTzSmKNGPvBuQCl6MURzXMgk1X
l5uIkMuryLKzK8WFNxJ5wkFO5s1DO4ueZSytlZFE8AaE1NAv5v1hCPxtawfkl0y/vf9T4Ht0dZoA
LzcLMK6LGjrfQ72v8yLdA82B6kPqjzzjSKhAeXCnls2v71D9Y33K5TMplvXp3oQOZ1nmT3OYEoFR
MEMTkGUrKtwePT76Pl2hUR2Quwqo6ireAplqh/cAeRLuYxHfJVP8o69i6yx7D9OKUn6OOyyN69q+
LUb0rUYwHONUkFUg8uhYRQNz0zFu2+KcD6B5UWZmV6lOP0d4Y7IuUtq9udGFf1V8Gz9P0Hw9QSeE
78bcw07r49gkDNgMVDZ189aW+HYgzfQSMqGzAR73WD16qSWfPLxnK4jhzNfW7tuDgPSv2vhp6uQa
9UaJmjQNxxU2oHinjv5J2q19eH/Qo8Q+iBi9VlI6t0Ft03JsY/25HZx67YSWcUha8kkGq94HZY/6
IRDF1qyE9uiPxNg7xLmZgKWCcmSvGrWLn1hz9uK+ffQH+zXJpPElyrBYF5s6z9IrT4Z0QQsC1MNK
Rd+4VUKtRCfhYGI3gHeiMS7+fLAK8y/GivYT22QaLFAipCVtQ7VtxsxPFXevaPoAoyqjX7/0TQMT
9aQjXbXr/HaXSJdwAmVo660vTKIFJW4V04Ot3VXQNE9ha3nHxkYnyzsjLf3zoegwM+1d9gi1SZw4
Rc19gb0JmyTkegVdNjvBxj2lmRSovtwNcdauubN2bUILD68Hj9joG9vJxttE8yn9hassy36EKWzk
hwzWxamMmmKeShtvEmE8OBrTt+J0A4aHBUwp8WVgD7mhhOpnRWqUp2p6kHoLB7hycjj5kOJrOz1q
2uBt7bE8qU5U7JsG2pCqueqKM4U/rJI7yAOSs+73e0WrzJuw8+mnWM0uKDS5f38YR1fuY8V/lr3j
rHO3Uq6aSJBDOoJtCn2j1LF7MwxGcCqHcT1ALr6Sk3texeYOW17y9KaHoupJQqsRkPbZWK/6NpXX
iY8dSejk2M+rrbpwciU5GiU2Gq4Xmshoy/ilprsnffrkOSaNh6w1uv1okaFZxWn23AX9Y5P35W3v
4ebpOyq0KddIn/O4vkv0rDtU/hCe3h+ycVgjKtR3Cd0EVLzkmXeDkFddqFxsNUsvv56hxD/dxJZm
WQ6Tkw46B6r0001sYfSUDo1FSlC56GWb3ybtmG/K3MWAlwt+JRs93ZOfS5yuDtPLT5qWojLatkOV
70UfV5ukTt9KmfQ472ZOvYkC68FNHeb90v8SBY6y9hXjlA6ocj0HazW8vapcU26NoUOXWunrIEDF
/f6QFH63cgMdu4P/ZO48liNH2iz7RGiDFluGFmQEg5obGFMQgDvgcGjx9H2Q/fdY/dVmNdabsdmE
FSszmcwIAP6Je89N/f5F4/+oh2x+++d/Mlf/cmr+tXBix+1TefH0QqHMKONvd1rFUqMLXXZv5nIQ
TOXzn5cc5SKSEPs2oCW6T0bgUbkHXbhN/VXth8XByqg3vV5mr95gqjNtLQiffswIUsS/OfRLMtLy
q37s94ccMTNkMyd9HeM03llEa8xZuZ20lb+EAj5CANsxrpJbb+btzXDQJyVtSYLI8mVTFTYT8jSi
gDO979F1COsqqcUYVqIHDRn1q8bdUNPvgFQx9UOeZ/XjcNBz9Sp6umm0DlhYK/KTKijoafVZyodD
k2a/QgkW3ZDTZpbRZ+xJ/Mjwhrz2Y3Ki94aKdtX9bo3wWwFPmrVkGWYwsUzl9Dk6FFtOWSKFpZor
5gHCdjJ9VQMZfKZT7gI/kQBhc9i1vruLygQDd97hOc1ripIhvIQHBL6fUasWKHL2YFXGpi3UVdT9
h6i9vQzkV1g5u6hCe2yB0Fwx02JDKIh+d5zCQjERPtRh0RJOh69aEXU4MJKj5iXKqIgQDODqSI0W
iUIpnyxYEl0fccR68avIxHttPPt+9dRPiJqEi4igJk2gRaa07v3hzVD0DkaHKKhaTLijcREhWYed
WbOvKsYX4RrdavCh+gw7u5+ffESTwnhJI6iyqYru4wk5XdDqzZj0O9PSbMGaDNKpDbcwg6dSjWWx
LeoKe44V72pbvVVOA1bBxFPn5GwtTK+agBLNOfk40Dg7as8VW7zKqbNdZWGFk8yZ5hQcvlF5+0hA
HOm7qNo6OvmJFcQwgvBX5ZuHbOrE1s5Sd2u1RXyAGhS5zdbNjfHBY210l3uklFvlhZ6HpxPI0kCE
4IqISogg67sgY8NOgcEHxTUaDH2sGnhC7YWsbDvT2Nu9c9cDj/F64+yyJDwqj5ztDtzfkJqCfpqt
cICbamT9F4NC9/QICFrLE/8ydtsuuP/YJgSsYsHkVnjJ84kMRm19p9BcT72dZFvy9BYdl7rVnQkn
aNf1+DrDUO99G/wg+bbVCGrB1t4xjRi3iRG4mwYywPsJ/r4aoJNFkC4nSAq2nF9n+HqkE3tszDv+
PwdisPV56u09G8v/CHnTpdnd98QM4a1bhnKvEeGARRkhQduj6773HShWbWu2u3Gs62f2X985Ed+D
ByZhZGww1RQYg8vHWfn+fZLmDpKc1Lha81PlKYSG/o5BN9o9HiENhLA4idz9NIttB8sOby7Um+ja
2QIkTEdMYYrMeQbsA0Xt1TBN1AUDZxETfVASU2rue2ap8jlLl1VYW+HHLINLO2aX0QqnY/vWRTgW
Rh19zLVPWMSEXl/2wM05qJxPMXY/0+DDMhoAKcNCha6sYz/+ll1efhT84MMI2sbAD/FYHBOnBtkz
LQEVZgxvpuJmnrzyhq7gy5czgexDFS2z/SXhokTjYYTJOg9dluKZYbEPGb9VOWI3RCv94mVi36Ct
WNURB6HTse8rB9M+mjW4IosQFPRX7nFQtbuZi2pkiewHaAurx6gc1Npv+n3mih/NkJP2KGAFgYkK
Y4VgceppARIENXmkPp1sIvdTIwzT/rU4xsch5A6sh3FfVNxpzBRtNq/Yd/sqivboHPxM/g6NzZA7
pIvOrdrEqjB3ng/vI663rQcBdZqAUM3k/iJjQQ+FbVfFT+VjISFkJC6WrKaISUEpD10eE9E6+LjR
LO+V0sO4jwYLQlngkcsXgNXDHMD24Y4wOffIzuYdRnd4ZgTzwAf+LXJ+rkaz06lgwK3R+5Wt0T0O
6Pla36twkNQ7Pan+PvAnnum25kOIur3XkeDcB7uu8uqjn+/6AI9JJ/k2RRC/J6bfov2rtoWO85VO
EWIos1ySCNuXJhY+uEJd8c0gOTr6d5fdR9Ytm/xvAUQVqo/CX1aT9GfhXLiz4uK+1gvBIJ7eWg1k
ZLYH4ozjAYanP1SboObOtQx0Cn0GcqIZYhDSxe+Q/cp7IWOEAGRA5NlcXJVz9Rr1wm7sVtsI9BP5
UDfdY9Zuq8F5ViW4mVhnT0Hrngev32ohZsyLc7PzZP67Za+yLcYRZ6c/Jpc4AIbUkckV50yHw2bh
N4dPXThMLNTwtxU6z24qwKPnee2uA0FXtVinIyHBeU4E4ihn5qrc2jlWxs6xbkZIuVeOFETjBEfD
WhhLz5ZbqbXojWI9R/mjmBDMQ4R1DSnvdYOfD+UkWdukiRYlTsA0wzNtpOss+2WHc3VIcx6Iw5wV
QIarc9nFPpFTpYk+j2BWbgVd9T+jkv/I+zzY6dEELhPWlxZppOAqf+awfa163DJRHzj3NSGTbOCJ
yoN20tvB8OCqjLwmIX+TpNBvI8hIQ143rDiQ84iMBsycxpeQlmtbOOVPp0Mw1Ar14gz2Y+w8iRhH
sY+/w3NgbAwhGfJeM993NpqPeIJZaSjkyZECNwNLrcqTteMpBDVu5xCmheYnKP07g7L41Bj6fRgA
+6sm+mECaK1RS+AQUpwPJdzrrDv3tMHsw8IJaSd5IEnGdENnkPjClOQkxYcyC+GAjJLRekhHb19i
sbKB2hXTfcdkZ2XnLmE4LYrKzh3Sg0fQMHuFGyqnZ2lOO4trDB2pv6kGNKYyqS/laECAysQPAQe0
Fgb0nAknduEjJPGUe4qaCtBWAT6HcDDU1YvBwD61Mpz/68WaOo4mDj9dBPnZD+r5CtOTDrQrzpV+
YgqpTonsi5MCKniir8CZNIbfbOwI5XPWSMVDtFCAPNo0MLd+GCAdNXDzcGgR14aGuHZRnPndLv6y
STqhxKSjV/3CYHT6dwH2m0VyvQ2LAM5oPL6wgfqMXbFM1IpDXy4tbmMQQGB4CByFrLYZ8n4AFnc5
YqMmQqxUj+F7o5khFc6xDohMZYJE/fALxkx153isnnu0h3g1UBP3nTaPdTkjl6ke/VKJTR+Fiv6e
gw8qlh1k7aZujU3Bj3zX6wFStph/MAoCCO7yzKwndPaVjEl0UpBtpQSj1IRoMUH9vjlAQCVE9sZC
xBSYu8p3h41vEBHs4/6MYj1c2bbDX6+PuukQ1XgmmWVl+pFAdEVgwiR6Rv6ii3szzwgSSj5Tn+tv
iC8iAIZpUw8N/IZpoI6ZvOAUmVj5Aww+TfcrS/y9QaAqg+XnYZbPsoXpy6bzJZqGVTwOqMS7cDP4
xrfdEquYujHSVxshJSoCjEX9RuLrYAJ/VnOriQTG9JIlRzsSLO/H9mcMZjSl7lrFdvc+mmF9mOZj
2zE8SOho8gYzdzrNBy/vX+Z5raM8vBNttdIusWuwGSc+diBMPT8SK5LNPGNt0wYJAILZai2GnUWW
h3DzGcMMwrZmbt2t1LT6gc0t2c5q43/jEzzwhAJWdBKjyE7p8pIU1X4AYnaYkNkXQ1luqz9Mb23B
fNd3mqX9hgk48S5wdtNne6yHvcRwAiuri+7Qe4mVQtsbWYTL9DPKU7NcQM35XN1liDgriz/axPAL
ptC70L5SpSqKI/C788g12Ccubos+2BqScAYU/29Z3J+HPNoLAoCLIrM3okPF6TVRtjMi+GBzMV+k
Yb/N0I+brt57fUoOEp8bDhiE1ngQEpNRQSf6o88ptWnMhU4ovVVVkPTnGtXnEPpQczSFvOMhUqpc
xHFjeRCGWyDE52o3Ylz8k5n+TLVzy0vkhEPr42vTZEhZBg+cDH2/XVDQ2okFN0SqLTquBuoIbUI+
1b+ctJRri5/uThKi0g/nWDgPswVfUciMvKexsu9ngohKVQd3/qIHrXLcG0hEaN/WqEsqynhcdA73
MXLCxbuRptZazuOj8NRM7EtzGcNkOJRmtolFSpzL5FMXetmpmuavwoLNZCXdfbVQrqIG9nSdthu/
CXjmV/Q26TwffVOHO8t0iZ3v1kUfnaPCf+y7OV6yKHz2IxDZiw4cZeT17blziQPvmxedkh86ZfNW
JmjANcsVElK6dSPNTwv13dGoiyW5uPpslJ0xvxwWUlsETiXC3T19BKW8CKKnMPbBpDXoC3xr/spN
E1+ebW/nBOy4PWanXHAU2Zr7rU0f6gQmlj/P5AyiB8KrEsybIrl3svpXNhVIk/1oazqAtPUYEMUu
8G0ORUa6APnI3kV6TnJN2vHF5aGiR1VsasWfCgOmaOAmRgTnJg6xjEjUybn1GQY5w0/dXeHLCfkM
HXAgo+HmKePQR8xhZXO2LPvLTvqD5RUQXVCwW60Se5Msl4Dny762MhCqcduuOrwZFurtPg4MbiDv
sTbSDyrwtQ7dz5ilzwph0Yu0SWjoG0ghlXvpx7dwor2f3+MOfxy3BZ5Iv8vvZneZJ0xRv0rts5Rk
uZWx/9IV+pp49vwrh2ChfINwTMO+pi0/hkqTe63r/jjFPhGMwPa6lDfVmA4Eenj840ZiQe05q9eN
8oND30JDhfVsZLMmq1C/Ntr94g7DfII8CjxnjYfOLMhMmtOvPCkpzYcVnuU4m4GAahlsc7CBXh5T
ahIkoqwlxDlpF+/BuySFTw98A6Oj/24NNMHlwH3g5JhWvfmXSPR74pTI6Ifu3AkB0TumEfIta93M
7lOBg6c2zIGosfxZsjNLCZB0JdTN0G4APHs2GOFkJuMNvfUzM6tybXMgHw1fHjKWIUSYDxUyyIwP
CGG4IsbTqrwHtrsxSQA8ruau+J1QkqJI9pK42LVD/7N0R3Uom/qQwADMpGof7GvYkSzDBLnZsnQj
dbUjBjpnZXowsPdFbe/gZk1tsqRKZh49jWXiXSsi6cIwSfiBR5zhPPNqeK6bLiOts6fFKhPgttJR
qJGxdWc9OeltH5wpap7ikgH9ZCPLHDAVdYx6LFzIGdN8r5LbYYif4vkhneChmlNWnQDxkQNZQ2Sw
LIFDYPjVD/hLjVEeozEkObbnTIlq60RtjX66+8bpBaWy6k91mG3bvv5O1VjsFBz7PjY/mjI7GQXK
frE8ipIWn0oND4CEKJNVkhe1m9HHwpCeuF6ZCBg5wXnZvYip+fPM+XIm9WVoxRKsLwji5D6L4KfM
7KJZxMXbECFuWLtXf3Th9Hp8SH5HFvqQb9sSiUcRzjZuxoRoTNxifZ2/BE5r3tWpHjeyiult096n
esC2kFExTDqb77KZy9EwG06tK3UwCw43AJoTs/Robagpduotv5G/rpe32pCbtrPwoBcftXsMgiLY
TDGK/BgfA0lI1GbJGGx8/8XDknbqJibUZglLNgOA7XddSXyAekKaUvBVT5Q034fsDWPjDxYVKfVr
PaBqo69drhPjnMWWf+AekjzqZ/dMHGdkaIK7Kon/P2lOmm0MjPx5JKEZIe7AljkwQBNm4zVR2dHt
kBb3MEw9yYhAsyZdoR4jeDJC5P5u+PkJ4bCIJewgWV0ciHODVJJ6JLm2sSe2Xm39zknSE3PN1TZ1
T2aTQpBLK5x9hDE3hJVFxcClw6iOz1p+pumlHTSmMInxp6mGRdm45lZ4lW4yEnjWo2TK4cG3Loak
jGLUmkGqSCuixetwBM/xD7Y3AIBUmp6rNF7Dg3jq8jm73nRvqqPu9I2syHvDVvI0JpBJfyggg/EY
cbN5aICncpX6YDH9WoRbvzBX8GfL2noGlJh19raYAfAx0+AL9ZVFFeySdq9d8gPwC3D6EUmoK9xR
CI4us3THrbJIfPLoZv98JUfWi01ADFAHZMtpkn3TcyINVqSPyrJfVQ3VdFkd2Xh88btlr7p2Ejo3
8ZwETrPSCExoTmD9mWndbvDyO2XFyLsFgNLbv8c2M44DiM6ByKPJjaud4SEx6UNtrimSHTzjXi3h
80MulDlAcZvS2m+xGow1f6j8ygbGQvxcZHSMCy6Y6IFIVGvh+V9OynpQOxg6bHzoRZXYj8nQUIEz
22AnRviOYnMtqGzGwX5x/RoNKdMCK5qSXaHFLSk8Kjll/m6KiEPAJafQnoGFWtAohtms1oy/XxS2
LTxd/kU63i7qy61HY75PoHY2j7VpTqdaVtGmTUFOGJgezd7/2GVw6aWZ/PDDhc5k5NcuGAMu93Ra
FbENErj9zm2Tylsk73EbwYUvrlZbDcdokCQRDH28LxL/3DXNL2l9V0EC8TbhIeLYr2FgxQRopGSI
9jwilsgBqaaNa9IK6Srb1F1bPOJM3I2EiO1d4MUJtNQpPHgN0pXeCe7kaJOEOuOOGqd0fTZNlxk+
5FXu/xp0MKTKsWkiAuxfMI/C5+oC7EqWH4KJLjtyz306oQXVLo8V28WwvLosQhyDD8kznqxspITM
8ns90HvVgvlAZ2ymaGaiE/pPcVueC4/VbBxGrxykPKWgZgaDyA+GoxkEmtTY8WJBHquLMfEUUyPT
JIYHHtPf3t2Y5UiOFbWgKV1gVkuJY0FA8HXzJQbTPA1LMyhab+eP1jph4nKHenUVdOn9OLcQ6IG6
bOq48baq1tCuBocVMtMJBNRrfmKmAZbEpA52StZQoyP2Dvsgq36WecOIuIGpQk2cWE/OjPXWr61D
nZN4XWFPI+yhppyVe4vD6660AeIn1fzbDDFRIVrYMwjQGzm49UFYuPGLxfeqxvErS/uDYFBOcA9u
NCe55La976aW56Qr33ISqLo+T55MdzwMI7TrzIWakZrVx2DE46F9cmq3uidShnnZyneNfhcOtt51
0fSQWtYVNTe5g2bym8yOiA9Dmh07GkGRg2LrN0sMkiCLc8ftxXGRYw3Kw2YXRZz7ReZS13zxLOMv
RjQyB/ZxKsLLRNSuiLMnTMcUoVxAXsyTc2i5AfMa6VCNLS9UUUm+bU8kCnpgq89Odk3cSDV6H8by
mc/sRffebOxCeO8cB1Dw0BGtSnC/TYMlquyiHcvC79aYf2tmgGtary/LokYuMpK6jeY6IaY4NrLY
5xG1kvISoDcB+/LRDdHmQC3NB2/e5m3/HrQz5C5xP0fYSNP5MAsaL5Hco7t7ZXTNiAO5uC2Y0Q11
8DUGdMtZBFrUyuHqjqw/MKCB659IHQfM0uwSm9M4TOGmCVYMVYo/TsaApGMzuNhtQ+yPx+jO2GgW
Fk9x1F31YnaKx+JGDIJIhvxKWnkdUAoFGZagoE4UKipCjJvfsvF474hv3fBG7vqweWzFTHJY1No0
zsZLYWQw72IXQ2tXfbOBAFyd5uvEG20SXGbitd3guwA1VYfWxZMhGLma/JXGp1xmtYkopCI0bmCk
lYy15iyL3yj48SpSr3Sxl98HOvsZysnddVCKz8iNuEwbMmEjqs4Bf5rROtbzEFbWsyXKnU3FDMFk
ZL0U0qMnhguRXJnTNeimo/JVcuP4aA9s67kG3DTagCwxVqgR4wePwuUhNJdIITUT7gKht0im6IS4
qX1w4pDeLCnPmRXUD+AcUhIM6LCMVzXo70RwAlml1555cJMzUMfTbqJy2wZu9NtLxcmuwvosFlxD
h+hjtHR61VWOHnnUlO0M1aF09z+MoTwpf1IHO80Y10mrflCFBcJPt+1PMZIxVDl3pqPMXcJudNtG
bDprrIqMjFS9rkMTMkDVFbcoUOuKqvCmy13RVs2NReGmn8uBGRh8L8AeMDBs/r+yLn7dElSf+P0l
8+RwCVu/3rchNWsnvrqi9a5C1OKWEUaA2Dd9Dxsju/15ET2ZDKlL0+5E0SH1s/wBGqi+0R8ge3BJ
suvxFtC5eRD7SqWgTqbjLrb09DhAcrl2Oa2E9dGjajimZZwRTajFIy4L825sY8Kh+MUhL9wj2m+2
MX2v130lWJtq17gy6wIf1UngS1XaYm5qmm0QyeYWLS9143IPotM2JcT7qJziE/94cnUKgMXSdI5Z
YYdPcfAz0fTMLMlJoOE4O1ue4WJKdauzb20Mn/CIeiB+wyaIzJztnpzBlynU1Y2eenhKTadeT5pg
3j9fmjMJT7abFRBZgl9lx42/Mtco6tVz7hGT48rymxQfeM1VUz+Hyg7QMRYRPil+MWkrntrJ/Dw5
4mZWafQ22FbLQLoCETH3zrM3sE/tM3Mbh5SgpnDGXeP4452RuerJTvgI6UV4KieNegrsjqz5yXAf
CpfLReqV/16OYfltZwSAI2ws7lOvZ7EzG/7aF8n4EKVZskmb9DonomGBHnw5vet/1my4wFuH+1q6
4aNyWXKMvf8rXjzhHDouN83XmKefiTD7l9ohhLXRwaMIDUJSy7ZC29cN665u1G6Zn55TrxJHQDLd
qajssxaFRiBrd991bT8Hhm/eACbbpAkYfTJ86KnYOmyJz67DpNw1huMswuc0cRTLUg/tUMdtPdYP
gWCt3LJ0XfETT7uhhWtf1i944qsnSadkWfddNvVvpRWXyOyA5mPArXF6HKckIie9spNTS93kKzMh
Ug2eQu49h8ReG0FJg+w0Yu8bwS0yZPngGbh9VTqkG2lI+97I+0OS89bzpkBHH4r2tfCsVRXMHtdW
km16n7WUW0IXi3X85lFuHU2vDEFMfWvhQgUQpXGTon6eYD4dnTqUDN3UuGlBA5wZr0C6yux1bEIV
CbMRRChmKAIfkGuyJp+YXuQlEixipj3CuEuvrnYDJuDHyc/VhQH0dqza6El16qakJhTdJeCvV/k2
ZIgE9AeRh90l54600E0xtTf4YMsixWbtEZbV2ZkLDww1j/3Uy1EXAnMy3fBUROw9lN33IGwJjLUd
V6FUnj95/sb7QAbGocsEdpvW3yVGVNysqS339bLDLP13pxn8g6eRSOsWq0RYZQ8oCN8F5cJDWYeY
yFUR7mZ6/l0DtUO2CFSSOv0eGit8+POiRn8fVIWxn5CvEhaLt42I0lmwca+CH5IxgpcDbvNUyCp2
tN1zxlkUGV39IKOQkPgoOU5+5m3qyN9HHHg4F8m5CX0uVG2Q1mORiOokCSg0MreyyL9KgzAfzroI
oaZx1ikqmCkxin3cMgedRwGYwM00QQJ6OgVQVlaWn9ELVIvOMx6breI+PmTEryS6cn4Wylkv+KXC
asy33JqmM/tBRBBilE9e6a8tR4SnPy9lhk7aSDA0F+oxKBL3puyENI3uPUHIsjVZoxwz20r3dtl8
mmUACasQv1ybOiJMJv8xRO17V0bLYGdmUNsE7VlB3hvnBhluL9e+tM2HKGIUU2mDBEep1NU30XUF
XpuuzZwFP81W/WVH7a/oYs2DvklOZUw3VFwl4TWu5YPBnIIcDUsdEgpdBFuRdEj4VP1UFL9VovaT
nKeLLX39Eg8kxlVo1Q0xPWQjTUUoYY5mdnrOgbkl8D7uTfy2une816lV3rkKQZ0IY+YWnfT9nGYv
TsuGb5CJ9Shbn1XcDNPEcAjKUGOCb7XQEQFUgpQ+2TGL7hwGIOg6UUboR6Qw82OCUPXWh+OpLg37
YC8NirSy9F4FbnIfoEyEa7Tx7d7bSCeJz1rZihkeyAQvNUmg4Am1i5xpepxH95DOOnhIRiD6ZZO3
BNR61J2QCsTy/0dH1egg7txGute8ZJEYNc7MbL7F053hnbZEZ2+aqcJ7TlP5kuhlti7c4TwpNziN
tQ3SSwM5yxpQL+EUz6+5a+6M1M6+Vq1nDfdYm7HZwIdaWWYgWBUZ3JTdJA9DmavTn5c8FgwbFACe
ZkCcHXUo/0PxI4xfOquADF0ErMt5nhMiWDnxTWVxRMXBoMmK5LYvkui58Zvouaw+bLZsF3cOb7PF
I56sq3zbj9pFEIuWccLmdRQOsTUV+VzYCrPHZj+zz09yx3pkLgbblAzPrrOcI7R+h5U+qadsuXdp
yGeOe6nYFFnH1KlSBXlCxT5F3kOwa/FcQIE4KUZk6zgnbcN3SfeKZacvXif0JbEK0EPPaTHWp0YS
J12bydvQehPRo8ljjxnkO6QRrQjUVKoZ6S09Dxbzf9c55eAd2KL/OROiUNufZtcdFSv1tR8X3tqn
wDrqMEH8TmYL341gNLxw1K6hfgkGk5guI4JH7hQEQNg5ER4CvZ9ravPKOdTyfCNWOhopUuqALCyf
ABXwA96V+4p0paoat5lJQGORB2SQuRNhlxw9sMabYCXaNnj2+3iHqKFAbuOJ12Temj6hkk7p/86J
TirGtLxZaYurOlQaZmQAybUxynXemTBHAr9gyZb39zEIlj58ilg2qtLH9RUxj6qT7CtPc6aAiarP
VYzopTMvriaib6rNp8LykzPhPJCs3usgAw4ddNZzrLCI01Iwg52z6MjSc9XimgDTGzC5M5llr2Qc
bZKE0RGqivoc5AWzupjkZkh95ZZZPpsGIJk8GgV7kTCuglU+a/sCgwS+RZs6e7dIwGvokYiE3pBX
ZG/s+ms4gctXdlzBg4nMcNcoJY5lFn+5Xt8hPxt9ZhNptx/SudwhDiTrx7L0rSJ95eb2v9CGqgu+
VXWfp7Q3zeydE1vzwpoJoBPEQatP+quN0OgaSuJlQse7Jm53M/EVPkQxsYWDeLZT037584VynnRk
2Jc8sZ896uN77S0cQTFHH1OgDzQxoKOKLN81XhU/NsSVPv6zApIdz98FkJ4D9N9hRhB6NlatRbf+
V1uBTPumjxEQZQhfUM805qMvfHyMTkZCsdDtKVqU8pkFucrswIAo4n/XcTod/KgAkB5DEOFIKe9k
pUBoxvPAGA3NSuq8FiLJGUpYAZlL9pJkqD0mL+VinK6dEwPpRbCxxRMShDhBAtne05+UVz2KC56l
nlgJXoyRZZgakdP8+dIUP3TGor6wg/4UJ+G66ZtmX/ahf0KUkx4AUWSnKHCdw6REBeLy0+s5rjp4
EOBqOhLbXNG+F3i5WhEW1355SRuu7dkhpDZj6YSUJZX51nGYbDpAJdAsq5e8b7Fcpx5qmbJH2Aqr
auxqUq4gizO+lvuZkuNu9tGv0jRD3AAEuub7uB8YaPdGoJcVHBGKDn+mDEW4y/uyfVNjX9yVMlcP
eph7hnLluDJkXN46JsTrMB+D7Z8rz8muYdAa91UyvtvxKF5ZySDuHwkla523EWHN7c9L6FKMYbuw
t+WpTPP8oYzb6izTdN0GRvmkW+A+/3z9/A/RMKZfXH9B4GPe9/DqL8brv14+KgtKs1/mI2PANrHO
SpbSTrmBozMbH53feqDFFPoMk98jRDsci4iHm20zpdJ4MPjAxDaQo8azI7z7NNSkXSVZdp2CWq2c
FHYILDcS7R33R9nlI60Jwok0RgCngS9hKVyrlvOrKUB35VJvYwvQGM03Q2rLuab4Bg7//E92/91L
7i0+Z1ywloVWw4o89+//ZLMKh1ZXLSHMHSAYdKflWkYLTKq0N7HluVs1InJsbNprK7bNc6C8tdnE
2aXlbL5kJsK30qzbY4YeTkd+8zZmpXEsK9iaCfXFR5csK4/+oegkgvhJMVYs+XNJ6j+khAib8ees
dPtg2TV7yAosVV2OF4fC8S11O/MYV8VbKM2jVbDKwB8Vn6wCBSdbK3FiJvBGR1Q8/fNb8ndvSxCa
to012A14V7DpLf69v1wEibbtVPRcy4ZD6i+DpN9+YXyTaVSsKmMZ0FuoA3ovYR7vWNn/5RL84237
Nwk3f7sT8kEg73Ysx/zbJegq8m2zzOR4m9yv3Mg+R9899IWIyFAQ6Z20DMiCcDvrDUtYODPu+OXm
IVFVbdfs//dvBAMKmI8WGIsgWJzUf3kjeAwagmju5aRVv8amprLPDrJPAfsbHXmeJlpvd+6gI9n/
j73L/x/m3VBP/+Xd/x95N0/obr/+6kn+8/v/5Um2Aus/XBNSpB14C4fThkvxL08yEh2g5GhpXT6g
P7/4f0zJhuX8h+sCKTFNkBb43Zdr7V+uZAMCuomziavc5WIDe+H8r3gjf5wFf7lsCeJhpkFLu5y6
lmOHfyNnBE4u2PHNjBtTLAAekmEs/vfYdqn//P6Dypm7hVrduGix6NiK/NEty1fZ0RPM7f3s7bGD
/mSL+NRJDxQPHWFjtLtQf0rMnrTzWACbnQ8YsPPlC8OUh1HWv3nHzkz6Vq5MtrlfPWA9GPrkMKFZ
JrOBF8cs1hEKi7s8iPeprvgJyCweyK8c2GHlaNKXmeTE4xWGHn/imNXO2SJOZugeMp+AQIks0jQu
qe2S2dOfDKhmLhmg3oNdpNcq9A+ljNgAGZASa2vT9ebTknzOG7XGQcPwjQiUhNxmaxUHjGcHj7VY
MmU/ci0vo34neG/le979LJ1jG9gn+jA8PPSiOAjmzn5i3bmx/5O981iOHAuu6BdBAW+2hUJ5z6Ld
IGjhvcfX66BnJJHsVjO012IiZrqHRAEFPLzMvPdc+YFGu+MJBHugfcTdF72mFVPaSWtRFdHZ0/gb
VPJXXRhQPJYXwCuL6aooXrEGzr1WNIYKgjpuTDVfEUzkiH52l8fyK4bQl/ymniDsvnSTqPo11ZLV
KIn3esB6P0lWaGEzhn1MGmnbtRwnQUUGydyd9ZbwYKZcuEzdC4CUMOjthUJ8BX9yBnC1b1qVGkt8
laksrXBTKOHZJ0c8DIs7wZT3teqCiN/JRXoBu5zE4FxECqBpwiisisl3cFI09dD28oL6+S7vZMag
7sqi62dUfFVl8Igeck5AfZQRiqQWF+6BdVKT/oP1gi6rBvVQsAQAXIgUBkDvkNJwUtB3miEI3aUS
+RUIDMsAU5QvEbYLe18js7nwtynJk8Mov/Ya34jOwNQm4Ps8JN3VK1eEih/FAs3jgFZcHz6U1LyO
5niPrWTT9Sq40jB60fLXQhFsNEmgTWk4p/U7QnMbGWWKk4Z08pLxNFTRvjYBkUVOnkJHtaQHOcGe
lCnEJ/MPChi+mML8EOSRIS0g3SLU1lmP05l4uLx8AGMzNdSbzeipyCegurAeS9tS9YkLHm7EbovS
Ci6hKkIWneY4ddtiV1AJ8ISPaQQiIbFheEXqg/7E3YYFqCBY46S3RdVi0KIHpDEfpus/UmY4KItv
g6pfUnnhXB+H19jN7ryS1NSSL1urb3Q0OoGlkiYgLuRmhfjstdXIKx/TOz8jFrNsDzoZs2F0dmm0
l4n6qBnkUDHcRWonrMLMddgcQwAbX/M6WjdIaP2hXFrMWICyOC45G43/4tGi9hvX0dE6dHn36g3K
lsXlXTcZyqSGtK16FVOOgVSdcgx/nTtnVH0zJsG5UCsayNK26XD4cuPBeyw3JZDrOA8h/CLDqyAw
pgy5yMKWqmUHk6AzuRxqIp6QWuZiDLfvIcq0RYRsRPPiVVTJOyEaX9MGGahKUZbk9JHRjj4ZPcGm
inKspP6JZtuGDQeEVaFgfIvPQ8gf45gBBAHqVqDcJ4GykVT36g9YZbOoZAGhmSZWTF8y/zaFXI9P
yH/sfJAh5IfEPIPiYH4wWXlRS8R7eUw9ikScvgV7deMRWx8a+9BYGjqLZ5ryUNBXAUE+sPUceQza
1jwGaXIOhvCxC8T7Ru5WEvA00fAhofdPQe0/jlyqEG0wrRSfOSNGyqiF/NTJuz4StsMWOfhag+rW
QHVDCf5eNhxGNRoMPcxh+TTBNIFEtpNPo2/vBMxhNXSotdTw7FHqQ5m7qyXhg3a+Q1zFfghVxHUZ
nUCtuIxh8Jgm5SLSE0bEfCihuRVLbW3lCN0zZduS7tiODNAQOI48i4G/EDVpYbQGeOnKTWb4ew9B
AoGmYrJOkqeecRZ9mt2BqDq27bpQY1L+MO3bisoFSZCmtK7sxDnUCY8YMkHZ9C2X13SPiWJeszq5
+sJbXvH7ISCeDVpAPFqh5F6jvsaKVR2ivJ777M99wVzLIBLySJw3prSdfjRFA0Uzp60O09PCdPG2
wWSGreUJRcEC19mjGBkHuXRXYqhtxICJk3ybm83TaPFQkyroYEu57zqdEHvzQCtvZYyDNpM04L/q
eZSSO0suL4jYEYCrG6s0jwYqARORkA/duiIxa9am8o3SC6vKELkoyWroeQ940gID6j6hIrZE0r/d
G5MlAncUsm08PjT6ZzoPKeb0jdjU+zw+iLV5VQd5Ayfh0Uj0w0POekIzbyURfTr4yo5e8BF0EUP7
4BzGwlFsp0mJfO4+kGJlefKBnuojMwQGO8Y6NEllL4x1jANEGLg/knWTIi1kKQfUDNJd2bpKAcW4
2nFsjbd9JZY0wPkuu0EmL07gAZrOWE7vMh+FR3zUYy5ko+yKAd5rpe5SwIrjYB4tpnFhEPzAr/8F
6/ht30OvwQIYMzHSvzkumZ3lYZ3GmJXFkPm7cesVBkHxpGHoRLyp1Zq2GFyNcbPr2dakarJDGWRr
ub4y+QIQCNifdo2nf478GWE2bQU/W0B/bcQkiPAafBiTNsi3DyQmmc4V9qVr21ZHEy9ZjZ5jcne0
jf6GDBkqLJaIQVzwZFxM47l47dthoYXxKanZhIisUr6wi/rymPLYdJJ5m01Q7NYlqvviofekZ3X6
+2fWJ4zetw89gQQ0lSRHC0mm+K1t4xZdL+u+3l89Mz4WeXwvt+gm450Qd4+1W6OUrbKd5mPDpHRf
gs7scLM0w/heYcVu5fTo8nMkGiwHrZzVXuwUabOuUDemUbcYXWmpuNFSwwsYAJTUc3lGUqNTVuw7
Ff/cTKTKIr1CotQkyynqe9ZUE925wZLJO3E5Yhnw9dLJmx4RTUoEzMQWlbDlyEsprueUUPOxa+eh
PKwLl281OsZgY1rcUQEfeYIZG+EIpdt1zJqF4zAGpo0ydoGxC50QhoFG+wcQ6/ETAlnRhb+ZzLlZ
3UPYbxw3M3YSnkwIrRMNVxC8s0WjSmPXIGny0Y/WIwETIoY7I/YvJbFA9OT2Wijs2rRzEBRutF9c
II19BchRiae1r9ZgxncjpHIEMLaaZCfPahdhPp6K4t1nC+FZSMjGU5u+6x2yK8OF+8seyBGAv8ee
uKu89DTk5bqQg3PS4fIuinUnzYzWuinbfiuKfNpOLJw60rj88knw0ZDLLKtgxiIE3azG1bMWPKu9
u9OZl9HonAm8U2XKAxOtpRy1awqf+0I/adWLZNZvYZBGUAPaQwGV1EPMEVSQahUnrJhWMo7ENkJ3
lWGmXAy8xWMm5sURkS/MkOSxcKHaRcpeg3kEyGwzpipBwN4GagJzURqTYk1bZpk1VyndxJZ5NXzh
poTip5APmVrKUQFxnYo80JaOkjZSwYN6mD5gKFviddJKtb5337feprPAWQDWHf1qzQ1MP7E/1IG6
Dwrv2t8TowBENjeu+F530CeuxjC8KkYMS9WWa+xEXkZ7AQkubSF1VTFbklV6dVhap3cNkpoxU3Zi
wqwibBkDPgRweeKJ1m81L9b40hjdbW1xF6NT4Q3s3jFJX3Xs7E1UezPiIOXhBtCQTRPkdSiPRmHe
yoRf1zkXRtrI7KqkmP3uuqO9XRf9IfLTne+a1wncTE/kJEvCwgjpMpbJKSRB0vJx/YUatdXtSO5J
weACTb/b9kvMo7tRErAVEVHDBjLGycOG7ggx/tyNud2K5kEWrYsF5Vj36jU4CIoUqM2ZJpzdRtno
Sbk21KcpUijHx1ojWmDkNwd6AX5VgW8e8UtFZZ8nCG/JYhm1fcGcXY83BORsK4YB2jgueQ+sBqG2
q16zPR+dDxKtWU0OsGzeZQH4iKBy9CtvMozSmzKAJd4RzwJ3GNiyaY5zpPy7VMmfqwhNFZJ+omfQ
vxBzqWwx4m3iLNkFUbNS3gsT+q90IzJlDM11pOSzbBP11sUfU3ZM8Wr6R4qYgiorM/GA7U40EbaU
Q9YTNS9sJu6yGAtAaRpcRj1xWWQACuU2GXKcADCuOfXoqWvhkkst0e7MztvuEA64YYJ65SrDwSsJ
s2MBaGJYwp5xq2bWvGqkg96TyjpyuOlcPPjXjBT2gdQzhj1qecUUKtnVkvo2/c42/6AvTlaEerVC
ya5HyRG15LmgaT4YCRkRzPRmscrsVCzgtLM5b/RmY4TIz4uCzv/4yrNOqkf+PBArEIpXD0u2Lx4j
sdgacjrP1ISojXzSjBrdSzf2zBGjXVmFL7SA8eJmwrMu11uf8rz3On5pvDIQlbbKNjXTF1cOLi1z
mjJ6T0x11VBfwtc9VGNwqT15b2TUnOGwkYfRUXJ1M1rlkTcliiyE8qx2COs+2qFkk3Uz4b+rCbLM
/stP1Y2ksPhloKEDwoI0qj2FQQA1oZkzJFej1a87mHlBk/eHhK9CMsOznZBXnXWzMLBNUAIG8N8i
OmquvxmAXeCiXrXVsKwG81oKXFnSD7FQzwMRb7lBqzUmHb0PsfIcx9G662NhJyD2razsmZYfnJto
widu3Vjd+wYQCjQDN+HoXZSsWpsFVtCmXCdyv5RVaYGykbG8j83avC1M60bTePbSZsE0uy/jB0Yg
aAGFheAJV3XazbqJM0R73xMQyARLVbDuNaXZhixokFmNVll1fX+IYTg0qOoVtV+5Qbqbtq4TUd0E
+ZByGzaS68gKKP1O3UvBMgk6GrSQsss8PIE4nKGrYWwPEhwbIUlufvSgWzK+Dm9pKtU6bMdDwOoI
i+a1iXHqS9qKfuor+JEdXWqyKn1sRSGEBdMoITPWR5o9m0EqIUe8xJ7gMRpIdqrFu7V114avb6yC
fQvN86HLuDuHfdBNHCIUpbkvnDWlP/iNdeXwF8+stm7Pdw8XRgy5lelNJD6uYJmPFVFs8IvCIVlp
YbIq7mvXRaEuzKfvDJH3suO+G96SwFu2QbvVXXZUKtp5ErSmWzIAn6/qLpY6b18m1Kh4ILLqxorI
rgMTC+9ipWErN6fKr56GBsGt5WGgavR2n7rWFpmBW4/bRBOf0ANvO9ncjjIyy8TdMZi5mzQ3pAOW
XU4iQcQKlB9+JceE4dnNkTWo+0gyP3xV+CAO8bnr0wc1rze19aGawaruEAeDGYjM+J4kreVAOjRy
PSx1xrOY22ak3sgZQQsjtVvX0x9RlCcPxF6JBMrS8ESFxZuerc41E/OZUucPpUdPixdAnMdYREm+
GZMjdhB6dDkyiDr2OWcmWZ5CFV+8WdO4qpXWDTl+Gu8KI7hj5Htfy0PG/2ubqr5CnYYKK2bzoyx9
ZOAS0UJCaOB5ygPqGF24isPRJ0Ahqg3MTYYjS/nWyoWPSNCefYXwO/NlyujBfrEw6mkradIOMRj7
czphVr15qpX/0LH/RjJjwz3tXcG1Qo9l+PiLdPapSy6jivAMqeuvhI7soZBtMkovcWiPZR390JD/
Tn80TB1JsUzwuULlzvDl23AAo2tVV4nBPplly0SiLqf1ue2gwAb9ZF4HpR9u2Atuu67YeqJP8V4t
JRpkXrMSBxVvYXnMje7y9/37L2TqlyJo+lhwiGXLUNjAfy+CGgk/bCpr/VWOb3reM0Ef2q52j5Wv
rs/Ux9wjT7h35WVZPlTFE39b4br3mnpdZ0s12BXdGbUeL5tw7lXjHOnqrCVhtfRyG9s/tJzUf/31
kf8fjvoDHHVKCvvfoefL5vntGXLN++dBxPQj/8VGlf5jmiVI/808ZyL07xxClxhDWIZmyGDhKIWn
Qvlf6rmk/wcYZ35K0zRdVxlf/PcYQiJRlfnEhCqCECZRE/9fphDS11mmSYyriR9A540HVtPE2fB1
YFXEUudJigfEkvSRpTInyCebM5o8Ied5Sn7CLX0tWn8dzWAVnXJgmRb/9uCjbA8IXDKRkC/r3bDR
NyZR696qWSITtJv56JTbaJftRkff5suf6nzpj0envlck3YBGK30rmVs2VFpTo7rs7M6pT2S4L6N1
dS2X2g/VOUa4L9X5vydqWDKz4ol6a32b7Qi1hdYXdTn2XnrYkC0NBBJ5ot8HZeCg8F1mEqnlEF7i
wN20vCgScBQZPaGc5Vvx12N51DpQEXCTjLx/9/38BoQA7ejGVRC6hw8FBDdF7K7kN6xxXK8KXPpk
MLY3QatgPwmcWHlXeTPW7PrlbBuDcMtVdrIgnmjAu/qiyO+74sPC7YCJ2hQNh1ibCjujliTQZtiK
ZJeqog1NXOR4Ddu72pJnsrRjH4tMB6MWBAid+jGpmOlaV7XLCCSd3LZkQ0pHmtkdxbhF1gOePSw5
s0aCIUToWtu+F+7R0w6mSi+QstAU4Is8wN+ce5i9SANjxjw3KtwpULNFNjQ+bb+EZOzuqfEIBOkI
1hYJ7A3ZITbsR9/jkPgJ0ZwT2uOZCeaBWxzbjM1pvnookTxYGlQv43UsYDH1eNyxUrlLtcdyKmMU
MW9qdZOX9zlBifiPFwLixzB7atnPhreCNFXNO8satjl7iIDozpEh9tAzH4m2ea6uZMFbWd5NR3JI
3QSLsqBPj/dM8upHxjIQGfaoLWeNe276B689UFXHORDrGFUEAprAXHoU4ADzkfLvRBrsZfIRqG9a
fcjiJ0vDNa2W87xBt1rNPektGrOjWmwqL1nw+rRrZnsCozdA3LaWgDFx391MXYSURRnR4wb5KpHX
OWb31mdkhbWP+IitZKclGy04fFr1/tBE+0Ys/P2O/7aQ0JKANtHxcKHlXSTOuJLrORjAZ6y4a40/
VA+8fn/q3H3VLv17UIuJPy92mfXw28sdOa5s9Thj5mA0Oqe6SNv8vlkCbo7nM2kzECMfOoBLF7lN
e3amEZZMo32tvf393H9lOf7Py/yfj4GCSueB5yEUv2cgBGMQuQh2WMqe67W0GhfaInPSdXWgqJwj
hFwMJyTQtr6N1pLDBttG6DE3f+qrfm1j/vspwP9qaDAsyzC/XQyV0ZqRNCKLKxjgkTssIVeoRLUe
9ty2AB/6holyDVQrQgfb0/1SJCBytGqCNwiayQ+bPPkPrxag8f/zeXiHfdZCxEaFktDi84REZYQh
/HyVUMXGezHGbarpjhhhjy1vfSIdm18N6atEplIypJegIu6lS90l+iiUucr2sVJirLlp8MMN9Pv9
Y8FhAAluyZLOEH5axj9tRMneUYDbKM1cKM996du9NfxwhG/ilOlb4RAmmScm6ihUTd8OEYPmaoJK
Jk3HbufRpVkme3Wmz4q1ZqsrBE4/XvXfzwn9jWVOGw5Q0LRfv55TJvpk56RZNa/VfAmieFZb7dxw
QUrd1m7qmH2CWQ8MANHbWvAqItoiwnmVQKEK6p2UvABetIEOOTXLMeA5R23e4WuU5DSXcy0t7yQi
pfzXcSjWoX9bUp2PsAalMaLYzO8zMb/gccfD6DS8Epig8e6AMzOqTgfYg4jGuUEegx6BMSq0tWQ8
xT4MBM3K7UGsMF5Lq7hguYjkJcTRVa0hrcJRXijjzA3rZejGd+GovwWB/DhEC82Vt227EVwANuqY
XRAaTMOMGWQwTkrf0YpZFFj+isHYDNW7SiBFiPxIw8bY0tozGXEbFpJ/wi0lRnByWm1kgGrllPiJ
aqmmi+4LgFLEAt25tG2jZzdApAz0Wi9pmHvDzDMmNOo4lwrI1PJWo4YfSPFyTSerjzrztCA8TiFt
Unvg9bBtSGwt3oZwW+RvobJqXHY+rP1kT1TgABpPcZq8A3igLgQgdqq808v3CIW/Im68NKEqP8jC
WxK/gFI1RGKkq+cuXoo6+uv+6otrkqJmvVdiFaE5G54yJOE6flbVJ9wZPImXTnyyjqRBXOrIGb0G
MKCkOYlgzQ2YuSVlKGQ79HbvI4dHQ2PZxA8uTNgzGSCRzBOZNpq8Ir15EhHsOeYYYj/KOjtUOLkl
cAl+/Zop5cVrAG8VFVbpfji20B3KJFwmHoYThYYx09lj7JsdRkWadbWWAwuwmNc1zRmwxY2Rpaug
Dp7gsazDih5XdPEz+sAyzujpOpxy80SSzXPHaJW6aFCJG1UgA2FNKpL8kanbQfXb1yp1V1qgAPFP
Z2kRr5nkz9C+G1xgVWIBZELYDaRFtdImQ7/891fC72sxIxmD513HWyyhFfr6EJJt38qtBRteFk6x
iwvXeIAx9uOzzm/5+t75epSJbfpp+XLdLAo7/FrzROztniGV3N0G+abAB6kPx1x69tGDhJpwqYVu
AXRtI2flxmWwZdBMTCC1JYl71uN8UQbWanDjfZE9/P06/L4YTZ+QGkbihcRC++06eIWkGUJswLXG
pekFeFwe/34A6Ze677eLQDVBGY0A1VS+rXedWLelmIRMkvuF2e2CLliMZNezD8p7GREw+MfUsPP4
pUpPhnCs4TWx4Z7lOVLBVw8XSqneQOu0U+FStv5cShPbBwIkM3MgnHSZS0z7cNd7FvtpAyR0OUuj
2y6CR2Emdti/m52yNqu7NhEdmYfNTKslguPVmKcnmdeJEogrwzxH4RPITNZiQnnovPf+sSOXwB3V
uaHRRyKxFR1X7h8jCRs5QQ07fIQoclQ4ISTYB1fNeBpwPVb+XV0itpduB6FgxuFvDdioKNQngcS8
TJjNQ02KxndIH/NhvBtQk2vVXdfdDTweuPNmOsGr2oBfN6scBV0uZmeSiXNtgTQGUcDAY5seWJRx
TWfrjDV6iK2Z0NArgfxSJsMS9PohqHgftBWqMf+He/pXTM/3r5PSVyHwgQJR+z7XbMqgJrSNr7Ny
2jkUJMdnPzNrFsWaNuCjsv7h9plev3853K+a8dMjpI2QOCrSLng9i/bwrK3c9fR6rtb6Qt2m9o81
6B+Pp9H9UlRxKkG/FYaqpTTUxmMz99m2S6gf7HqdbJJb6UBekfKhOPmP1ajyp8UIXcN0UI2tzvdd
TltTcDZ+xBOyTtfKrHiBZpjNpPl0XHflvrFnd2hP9i8YlxjN2b1tbNCM3CfbZsfgaG7N5Vluk4vi
ZCumPz916H4vy7HoS+xY5WmvRJ/96yom9Py50jAUVpfmZtq9N4uOnbu8+kmc+6fFiNpfYiFSdY1J
/9cDFWmatGrj02cw2R8ACS6U5x9up9/3vBZSTqbXKsu+xb99PYSIgsXzSqmeMz6aozW0g3O6EheK
A+p7+fdj/elsCNXRVV21TIqObxvLNFEDBt1sLKPoTXPvO6n+4VGc1ubvj8bnA0wf4NOjUQGZlppp
cxwON5V6iSbuI1qBrr37+4n86fb8tAmXv73FYL9YbZByItpAKDbLLqhm6pLt34/yh4UF5a6sK9av
HCuVtMAvpxP3vkgoS/VP90flqxnv2aPMrSV+oo3+Uzn8+3P+5Wi/5BufL14qZFKgcjRwFiv2yPfK
RWgWwFAdpoOrRNv/VAtPH//rt8UBTabfFMMGG45v1R9Y3QEBE/Y2demt0kW7Upbqolw2Pzytf6rq
AKajPCGYCZ2t8u3bSgpMkkUKpLFweJUtmDcT33Jq7qR54Hi3/ba1C/oZs2SdX7AC1BffMeY/fJN/
ujEngT0Psknn9LcbRq4IHZvK7XYhvOp2sQxuqwWp8LdwHGbJXHj0lwyyf+jp/elx+3xQ8+vtM3GV
MtnLG5TMuu3lZ79++/tpfZMh/VMpihA/rSm/TlG+L09NW0RWKbdgC9lYJAGi23KEQp1uVcAsuCfv
+yLdJkjGkle5Bfy7r3ETNOaDYcTPbouEs9eiBeLsxRC9TDG8PgoxFdFziEBWH6R7V8/sv39kCsrf
7rqv1e23NaIUQ2sUcta71lj7GpjKhO9EgM4wqAvfKuhDJMLk+V4LeNnbDIkp2l7Nsxya0m8uzNSa
0W8Z92yoPlIVS40lhyupoySCb6QyKpcCKKIZWR8VqB6IAWe9LG9kX90147AOUZ5QWRo+0vH0TZng
5CXt1h4BMlB7dvozbmA7V8YFznpCjbSdob7jN5rH8DplF1413l43c3eAjnXEvr7V2UPfouVRtkX8
UczK+qEoIrTocFUYV3fmvTeQRgeKQ40ov2DuJZB5zJzscpp6xcRQPQ+aOFebfB5ge0vhZBIDierw
oqFhG2Rvrqb6EvmVo9MM7UeMvsaHXNY7cnr2CdiNMJUAuyiIlITFpMWAS9LYVYaLWCwflL5fTjS8
cjT3g2meKqUmvTKwewBhvhIcQpfppKIuszEfATu6L34H3yTB06mU6+xiYs63O9A9dWJtcMje4vib
50BPEpmfowBmKHmndMbe8nqSewFAaImjaimXCTapUK7CstxkFnLpMXYMSXcmHLwo0yNNzH4aQlK3
ZzcYl3qYcd4UDZUeY+ssar3th7DJXdERUCCq3KpiQTlQRk4QxDbBkH4oO1miQ2Ej+L4+eJoI4eZB
g69VRN5cQ06u++Z9nws7q4luRlfgv4dj+mooM+UBMooNeWhmjTJRk5ZdDN1CtYR5W0OwJmY8TcdL
i2VRZHOFvZNIM7g0Vzlr39O4gZ/sr7pYIrkwOrW1vqBcXEtCvVUNstgzHZ1JbfcDqOyuxcmVIcyS
6pumQOYKwCfUV0Q2nWK/QfgSLw1KVJzKU7GRw28S9JsEkXPFpip1b9tSshuBhneLadJCJ1IA9GjK
bVk+e0o8G/S7DsIB8e+LaAyPVYIJnQjaLAzmenvjD+66ESMSKMAfC765AV+1YOA3w++JmGZY92DC
0vRIjbHhtjSA0om2ZlibUf0wu+voGYva0GcaQ3kd7UXjmrQguKloZiMvd2hXL3rIZmxpLuAleHQr
lKiw6qid+6RdNyDHfKtd16RhFdVDGr4j0bX9+Ij5e5ESnMIWIRVih9AQkj96sLDWTFfoKIgErcno
rhDaXmiPAbWLEevHa62pbhK4yX1Bc5xNBSXrLCexm1nKnp4Bkm1lpxj1gmgL8jlhBxW0dys0hcPr
BBsax1s5fvZ1qn4d9aJ+JyaaU6MCLPMFQSrkk8hIUO7b8qETL74KlwdG90wsBfyA2aMsMbuIxFkn
CC9K/V7wFChBceiGZ1XyD62SOkDlTixH67qAGJs/ZapvexP4qU6eVGImgJCt0iZZE9vkdOEToLd5
PcmicciOIevwQBiuiKu//sjJ1eDeAYmyBNJmx4B4AqhNfXMiEYk6s/jIx47hzQdW4rkIJSqhylIy
ej1JYOzqAAhMG+z0DrbOLmOZNV3JSYoaqY50LiJzLUoXQ2JLo3rOaJhQqdRVIcJcqsJ9rQjHNKmO
iVfb8vCSZ+Il6YO5meQzqabhk4OTsPxrLwbItdFa4nxdSgGkZ0ThRS89ijmJ3EPCZAqNuX6WoaI3
o7xoYn8vWg+Zby0DXV+TWXW04oG+croZs1evjVZdbU7Yw3XWhg69sVXNwElK50m+G+tnQ1xn+X1d
+qcub2Yi0KB+Qjy1+H4WFh6ZVH4R8ebq1oMsYUqAymQNl04TbOjfDLz2MLNmdXWoeCzi+oQcZ6Yo
t22h3UTZy2Bd1PqOLLa5a7ywmeRuCVaNAGp1gLKtHCUDvKXog/YBb+RniPP6+cj4JB3TB2sSKDGT
k0BKBcF+jDEY8cnrZVdKm9QitUFHi5kh5DTxv3uQB4WUd8ObrucrAgc2JXDA1HNPjdrZiX4COOC7
OsbyW0OgrZm8NCBYBRAx2JRsS+qduDlFFfdYvmlxfxfNI3kI+zR/9WC0jFABLTAtnY4GCFqc2PSb
JDsXdAYEuEgG1tE2T3eKmdtiVcx95N9lY9hyleHNgHGvn4LKXIVCcax6GN6gnlyVaqphqDoCNe8Y
9ZahZWcK2UpyeFEaKDheuKmLxLEDuHC0INCmh69AjzvousNdpa3V5q2HcCmAZGDPgZ4vS4kbkW8T
QTrEo3eFLQHCB8Rl2d7luUBjlJknvJeigMxJmyFhVRG7itAf+IFoayCiYF/hQW7ehRhumo6HYV2p
8iYP91Zzq2ofeFaPQlXPU/dOVi/asIurZ8TwdiCST5Kn0LB9R8Xhoiio1XgoTV3GA0K7w9WvdGtW
cVDaraTN1N4HeJOua83bd819BxPIE2809D4Dqd1Un1eZkExXGknBGVZiK7D8G5vEkHb89HnkMdWB
h4VYMsapdW41s2qwHrXm1QNmrpoGwBAwFxTUVdtdGrNcxqQd5zEzNrg7UZXdaFhMypRnN0B/6/Wb
YUAxyezSxdbSlNYdqZErNeqgpoC3AzPdmWey04i+oTsN63t0Q7Y1GbuMtQy9Kx7iXTl0zoiiMWM1
UCTSlAUidk4NS0hhTYEvuQ0Stkzu9SZ1iPkRdBiJ/nvCuDNohEXp63C6MOqgzw79AI6Nuut1Zqke
sUPaRJdmbERMACyHmRXcqjSa9b5ZRTKiFK4C0i0CRkfEQhF3fEWcAa/0HNdDf3GR8NZT3A3ofa/+
qIU7mWxlKuaDlRVw0E5a+CbyCWOWKSl1FxaYG8wPB7emEmONrSX/akXdTq2FF88VLlJO8pHXIHuK
twGqQcHqV1UqvCTlawOVaoCJHbJQ6/JB9ol8Tjem5S3Qjh8nkVWmusfUaGQ7Mjw6x4L1PnaDwVnt
NVrIBhtAk8ZnXj0KXkT2H2iINM1OmneQmaRb1QNiS/xMQMt5soEHrhXVJdYEr4I9JY96ImGweWPn
SAsn+0paAWMOxuVYPKm14gzeLmq5U8R6U0g/bbv/UMpS+yDbn2QUk8/4Wyk75lOhW6mQuH/VYEwZ
/Zm3Z/C3yBYRirbL37f5fyp9Ph1Omxo4n2pZP9RjYlMp0IG8IVU0Ha831n8/xO/V65cz0r5Vr1Iz
pGZWVbThNuaGDL5ts7A24I9/6Jn8cRr3+VTkr6eSiqpeIkJpaYVBfFtIHGk8jJupUiYRZf5jG+BP
/aDPx/vWpKlFjV1N1zdzS6bDXD2p5k1WEdGIs3GQ7nyZKBQYmYzxffQUf7+kfzxXS5laaypSM+NX
W/DT1xbSv2ncEV5j/zou6lOxhJUxR768IXfHJsr1p+P9qY/3+Xjfev0uVHs9ROs89w6TAqBdITZY
AnCZ/xvT/b8G3f/x/v98pG89CJ34OjFmzzqPd/laW7Ur2I0LawlThrn6Ty3bP92aqLRMqLMItVBc
fb1l3CGJ2KpzGVuaHQqaIQS4y3L50635h0qaxD16N4i9dOQM365e6BGtNmoY4kYm9mX2Ts4I+THB
7v9+U8gqllYaDORrW+K3S1eGhtEKGTckI9BghkjbzuzmUZ91c8WRt+Qp/XBXEFjJ9fnamKIbOpEh
6BRwZt+7zyAzB7kSUYMwyD9UEweCIXBEppXShbagvytkSonoj3Wx2lTmudde3Ex4bw0077w08faw
u+3h9cs3IiPftECcXqPvSFXMmxg51AGY/8gW13xSstssP4jNk2jemLyt5HhdBPm2NKx5K4yXkn2p
lCl2F2ASz0gVw2fvHgumheq5Rg4kgrV04w1AbhRNRFIS6zm6rP3+NYpxd1u86ONlwmoOifoc9+Jd
HQ173O4nPIEM2wmykbVVBRmE4ap46VtqPQsVTjTkVwr9JVFhiE9F92KVSEEoVkThNO0lDT6S3lmn
WJEXgTZsDL1auvJThZdBGuluDf3TfzJ3Hkmuo1mW3koNuwdIgxZmZTWApCZdiwnNnwsoQhAa2FOv
ojfWHzwrKzwY3s8zuyZtmZYiXgRBgPjVved8B34WQL/Q6bXngQyUc6StK/wZEdl4A94KwsFs4Uxc
csre5ZTsGnCGR1D+OcdRmDwEXk6swiphpqPu1Fq8JypjDY98bapQkoWPo/EYCdJSL0Is6rdHhMSm
yTOoTsHA0YgzT306HWqogBpoGVsU2jfYQMxhiMko6mM7nlYnvkIisxkTkLLm7/X4WvALj1r9NOkp
CTPGu3EagqnWC7tlm1kIodNYx0Dm0Fzqr7SWnKpQVcIOcE2pIMK1dn0q15lxy53LWJlTTOVnQlEU
89msjlTH3k7JCIrL9EkKdEJM9ZWis4of21Uz9ZveON6aSMyzCnPlRzYdVNyz5DPbEIIcjDJupyr3
+oxHGZ6UgWNnZmyTEGCflK0r8T3UtCDprUA/t15xhG89HgWOqyZG+epI9OPE+ZRg4Shxi+ZxlCQb
P0rMGaOQASjTrzun50etEF4hPK/k5nmUQg8WmT+I0rIRVjgMfXMkfT6bcCVohACVbPVxrwzrsT4R
aEhzTkcbATWmSqLgfLyGBkojflGWukchvmrZlyUPZk98Xlm7grKNipNHBja5dNW+BaMmizeK9dQq
nzcCCceJjvJKmtgi6XezaiEuquDc5kQSGry4yk44myhgdJvYkQ2e5JUJelvuTksRM11fGxTj5Z1o
YXNrpXulu4O9cZXF2TtRTjAtT3QjR2oWMI/jvQltQSEP4aRJy6Ec3CzrQpsYuIf2fF0Ueymq9knN
GkSwhUEmwElqbUzx0PPfUlqOTUJeYk4ru0FBN2D2m/ZHK/JEMtHS6aaCNyF06q0cPjR4pSeqhXFz
Clq9c0o1CuIK2y08bS8Ti3WoPkTGPo1GhBQEQWYoYVLBFYYqt7EfOMf40AlkXbCF1YnE4ER9WyvK
7TgongSQLqHmI2bACeTMr8yr2GA0DO9l9ajBqjgTXg08RucV1sENqSLdXOO8jkDjZ9LTuRadE1xZ
iRCcBAd8gWvB0K8FrIt0hhbHfBMihZBHSl8ZCqwcYSFpX8N9mpLkGz0TGslhf6zKTZj3DpxVhKO0
kvSBXi05F9qHwllbUitO6u26jJ4n80qV3gZ9n/HrFpwUTr2KzfCM3fBFERj5VehlJlMpkYOJUZFo
96uGop4jLZeUCjrc6lycEIngu4ZYH2u/OkldNkeToMWBQ9mvkkmyDW+r5KrMH5R8tPUavIb00and
UilvRoQ2IGftBAGOJYKvN41Fkjz0xTXVJMjYLWXJZ2V86zpuwnqI6+ewmZwm/YjR8VA8nSDi19dT
eaa/fpiMkmiMdU5ATqKctsJIxSOcM/gAOejU1SJa5JxKQskRwFpoorY8t/DrSbcskQ8lubHTmSNz
PfSBY7pCoeFNY1ZnwizBzWkhgSQD9bmzRbR4esUayWuDoe9DauajdrTA7u6clLtjdzqMo7auYarm
gFNkLXKTDiVlUfki9zGLTJXsbZq4EcoBavPAHOwa59w/gmqyisqZ0mZVZVYgHElfKJk9QrTVcKrO
IeQ8DofDsOkz4SCPyiqpbrpO2VF434MmJdjmxgopaNLSt54ig9CMvlr0WvWrpzGvi8QloSvo7D5+
rUnFUng8I77OI4jyUkMDTLQ53QVfzvsGYLhKgeOlJVaqIdYqX7MgrUpSw0pUoTqcl9OZnVrU4kOa
VsLQvoWKet2HhWnLgMILyOWFwrk0xyQMC9xhqb0htiBQtHNg4L1lZ+HMAVSt+mKad4mxhMdvp2it
VEV0dOM5IQaPuIuN1UyrMcbvjr89Gunrhk9CWXvm6ExquwUESC24pYjTc8xWzVulvBKyLQGJtoJr
OdWrYF7EZEla4vpRseGb92qx7lHUJNa1bC5yikhp1b2mRj+TJ/2ku2Xfa7NgemFEhtb0GPaGa/Ai
asxpMcu6kTAdFpJXR2t+Psxq+7AztifUuXIWgL+0jfGXTKckJLA5UjSOk3BxAJ0TSMBEMsxB9FhE
Oidsn5JC8SOcP6FVIJ8HD56CcCMWoqX0CkLY6O6tEN1pt7aGN3UyF32RBvPjUQGUJRnKOoxy6vHk
Z8d0PdXjgsXUKTKSJigYtEfSQJZqHj8J8ao9PxS0HwZ1bWSHc7UaSAgSC9AQg19QBIz6EW1W5A3q
daTtxPq2FRVHlUbbiB5A6JDPFboNuhVDWsiiNouRp+lXP6B1yV4xXNn6dF98ljUejsi+Ws68Mprq
FnOxjsVbeCqk9xpxCossD89uKZKVFOooT7QWgu5zhMrwo6uZzcn9tQjLrDHRvYtIQyaFFTs7sOGx
Q8qOFlg4lYrUVLFlK8I7E+zwNJFqmOlEXhE1quzC6XkuJxuT7I7qvTldn4eVqWyK9Ezdfdw2R+rX
ZQW+Xt3ljRWEJywv4+CmEpINVQUwYzoiTBJy5mzzvAEkyLA17aJ4j1sChYyrkQucIn0pjNSsT/qy
LD+oBkLa5hvoFaf51KVg50IqDErKU7VF9kKDgtpaACUpyKXh0J1mYUAEHYXw6kEJmYqziZwYOgAn
oiHuhd6wu2EgyZeUqaQEcouNTK7KhZBai+PINsTIl4byoGqU5QT6JMfnhiKFHFabYwv+k8ydrr9i
JYm7nVo+HWMaF8Uc4fhO2+NghGBCK9VpiUbVhm2ZswkSnzv5Jg4ftbhDZg8zg6y8GKboHGzZ8SqN
icxO7DUtzvbR2sqwlYq29xSjdXUso9OoOkaPpr3dCgiUrKRmM1wtj/QSp88hXftFpHq6sQ7Ha14d
lRJxQ3evSl9qJmyL3zVCpV+ODxYTZSzF67pAaqiU2yaJ2a6c/Ya3Ve7eSbB3CHuxxQ4q9ogD20SA
UdxHZh5MFowAqzpUqewrVkrnMl+DWSlSvPHqa3wUN4Iev4hW70fKdUbt6Uy1HXeJO7QZJ4PMK82P
H85J351aNPxiFr09EbThxTnJIEBCm3S9+ezf5/vMYQd9paMUKH7SJcyN48vz0dcrXTSWjZL4DLmg
sVx72S5341V4Xy5Fj5jAPejkN/76kpmHGm3o/3Rk/+ZoKxt00TU8eDI2pYujLV5gxL456rz5aJut
ukXv18ufqy7zs7q8w6+XuWgSY/8+ih0GF1fPGRbJlUFDjJVMYT9+ROX2wy/3TbUK5hvaKkPmlIsg
8M/n9eE8KA32m1nR1XvJEyipbf5Ah9yW7dRn0/Sj8uI7fZUMAFNF5C2j+fwL/VDqxEpWZmmA23sM
4SvQ926NLqHby07kENrnkgR0fu8WlqPbklO46Kuuo5XoygvrCePLI+3W3cnL78T1T5qnC//jp6oA
j5iuQy8zmMaMixe5k8YYGzS7j86XfBEYxHviW96w6jzRTbzYLdzYN9xi/1M94xtDiMXTN0QRIgF6
dPWi1CZlWsaKzlOJ+htdWhLaK85xQMrTKb21SDeIlRNHYDKlN1nPZhI1Op5eRfF//zp88+4puoUK
fxZk6X+Rq2gtEW3JkLWuSaOH4HP3xGbzpFLtTmnGEKH2+8t98/L96XIXgxmWtBLGGpO0dqrB3z/o
4eH3F/imTPSnC8xD+ktRr0U6iI2KCyTjfTM1LvuvUIvd/9ZFPks6Xy5CkERY1FEOWVVi/StzqGyx
p57OPzysbwx5vCJ//DjqRdU3HoZQEHV+nMLcmUd2TacnMzWchiZxhD1hQLShmXeC8fD72/tm2qMc
KjEmwD9iy7i4rCr3qqDBtsP4UvhqVOxGbeIYKW/OxuhYsh40Jb2JKnr7/WW/++m+XvZiQKSFVFnj
mbvNy31ssfCtk277/3IJE5czMjBNuXQVN2I7CmPPJWJqOXRQABOy+zlN1/+9y1y8hHVPsMKgRq0r
nlbEW7vkgNPzmX4oHX43dAnu+8fNXEpzEylXC3UeS0i91t30pmTLmuKaBG+hMd9/f0ffia94J/64
2MU7UTR9zZ6OJzfL50h8g5a1PV9Lsp270yJ12FriGwnOFDkc7YMOlzsLY2vJIdon+yX/pB789lVB
/4y9V8VTdlkzBdp+FtHvNK4YZDsCUt33peF4wrZ3GxxtufOTd+zbEcFeRzO02bB1KbrW5KoqVQm7
gmBQUmxuYu6/5BAE9DIyCXIcdTeT737/yL9dmYw/Lnr5+xrWKRasmJWJR/gSLhS3viO4+i52lGDw
KhtpzTpanbY/VaS/vVd4sJai4ds1L7GrMbHEsWFwr4Sueyb4k7gpqGwtEiowcxmzpMor9ufVD3f7
7WUNC2kmi5FmfC6XX+ZU+aRVOvzDBsH9k6ZqC6pUXloUXsj2pNux/BWq4qTDgTAyuyeeMuoID1CA
7+AqLWD4zMSNo05CKKiuH77aPPFc7M/I6ZFl9gkaIrhPkd+Xr9aCWAMBNbI/27ZevCC+kIY55k1w
qF7P2eWHcf3Znvzd9S5aHfoR208i8yiOdM5nqVymPXeSTj9X3ncKERLw0PnLqJAmr0yjRYqC7tgS
EXSu/VYVgoiKK0wZctFwW0wO5jqKgfpVXFqeXI7umBIJQJcg4niptCM9eLabBgIzUHetFC+z0QjE
SFhBAoSgERH5q8br7tQ8qSSxlOSWxkZ1P5RSAN7I7UExtbHm1Ke5DEG3yUgrEj1Avg1q8PvfYb7t
vzwWEw4wpiGM49rFxjWvFKsfCrF1S3Qf+B0JgkPssONU/PvrfNcY5L3/40LzJubL790kYdjWMRea
57rM44goXBseMTr31irbR+C6f9i0SN9ti2CmswFlcsGEcHFriVnpSiFxxdllEU428bQrAvhspBuS
Ey0yP99OT7+/y58ueXmTxrlIgai27thdh0yh+a/ff/6309fXe5rn8C9P8ajIOBpTEIns+j+eT2+q
c3LNA+45YiZdMCIO21s7ufvpzPZ58vzra/LHs7wYPUkrRqQlUIdINsLN4EqYjVOarcNVGFik15y9
ejs3emcLBfSA3BM3mQ9U5+roLJL3n8wbPz3leQ3/8hDyvstUOeQpT43pyMLppsjOP6wT302cOFol
XZwPdThpLy/RTmGo4JjB+7eog4ZDarT4uf/6uab+5bn+cR1jrgh8uZUG54ZgGpxXkGq68/kt9rQd
Oj932tApWWm7zjFtnJwP8fbM09V9FEyreG9wbq82pDFgGVo3d/+EZejbeeHLF7vYmgC8FuTjfLwc
eQDIwqZfx7foI9/JbhkIG35et9wSJffDHu+bX5bWBeEmxJ7qKP4vhmw1sVM1BDqwABPoE7DxSd5+
P4K++WFBrVN6kFScSbiv//zAjyAh8O7P/pIBcGT/OlGwLZHqnGcOBNK8WHtV07Pz+4t+8zD/dNGL
aQEGaNjHFlqWSMQHV4P9yhxR3CjxT2Wd+dtfvE7AfbB+KiiBsUtcjAxLqDqrqxim5rZcRk5ExdoV
rk9rZZV73YD+Qlv+/s7m+eZ3F7w4ehqGmHGWobOvH3fH8q5CqCdH+99f4zvlxZ/u6mIwKpk19AIM
QFcUsk3XH71IOYIaWaYjdDkYXUDWqulZ7CJnbDk60kL+4Qv88Fj1i1GqZWloDtT/MVjJK9lRXGQt
BxTwDkmr63Hxkz/wu3f0y694eVRsa6Gh3BsCKl1q/t/FH/+Mq+YbDI+lEihgsqBQK6Ga9OexQA26
zzqAclTdSV9HVk6yVCquK3mvefp4U9Lr1arIHWPF/f0D/W6Yf73wxVtTUukeBX2+8BGbp7zklPrD
Fb4rBHFvM3EHpR80o4t3Rp2GVAf1zqH0Hp+DFzm5H7non/bSat5hotb7mYUxP6/LwfDlmpeStSN+
gyQ+cs2zRx719XmVrgiWtwkx8GGZetmhcgS3WPx0jvpua/X1Xi91bL2itE0HBtbtHnW8jHDnncY2
9ySYu9W2t3/aDHz/6/3Xo9Xmnf2XNcugUN5VI8OxVO8TQPolmtfP9+Nfon5t49eqqIuP5t//FBLy
H/+OYuuV9wOYXdT8x758z2+a6v292b6Ul3/nn/7B+j8+/zh8L+ZMjz/9Hy9v4ma8at+r8fq9xvT5
eZH//Dv/2T/8t/fPT/mB6yXPu9T/O9jr5iX/t+1LFefFV7LX5z/0d7SXJMPoMmFm0bLj6GTO6Ky/
k734E6qNWG1FEZEmA5qp+j/BXqryN8tiHLD9ZjzI/Pd/gb34Iwb/3GvQLCYARVX/FbDXJ0PvjxFA
7Ztlx6K2pc82ajKmLmaUJtFyWe9V9PxFvkahEa2TVFsa+q9Js1b4IPERmCLmD8o2VtoBb3wXVBp8
OaqwgZwaP2tCX+i0IOzBHdMLJTWr9G8Bve878LjFkGyy6t04i15rlQ9ny3o9G0O1gCxTqPmC3pdm
G1qSuGJluTDkX7PwpdfPr3jCQrdKb8baxNpOgKZTE+/WpESeHvUhsiFE9APRHWdyI528RGvVnhRX
pilKHCZN4WlR6lKJKt74MOAoxR0wS6mM1wUy80FHhqLFGUkX1PGqrHuOBWlh3ephth2QI+t0jXC0
iMHZiv2x3ll9S2i37mu67GWZ0rm6Vl7pR9k1YvHvc+C/NIpui4x/Xw6MPw2hf26gBe/F7iV7ry8/
6v/DMabMcsZ/YpQ1//t/5f/2P/zqJX+NX/7n1wH3n5/wD5qe/DcwBAZdBSByc1OBIfwPmp7yNyqe
M+lxDqDC48s2+R80PfNveN+ludyL6R563n+NOcn8G4pftJ2cTQ1R45P/lTH3l5WOfZ4l0jGE3acz
9D+PjF+n4wqEaZiPymfriayDki1D5BKfHAhX1kfmjgtY0csvz+vw9xH9lV7/abj9Y6DDu7i46MUK
jqalmtqMiyYbmLx7qMwLYT89dstuQwnFh7m60vfg3Q6nX9Y1DgMbDcnKcFpYZQ7biskD7e5qBxx3
1/HL/N/FDydl7XJnevkNLzYAU0SqYtHxDY1hlysYGZzi3vww9tm69kZPdxK/WWfEI7vKYnYRs6dz
zEDiP0PPcIrNeIiD4cHyhMSRrgcOYYgOFrET3horc6E4oo+fb6XcIRso/GNsS5k7d7ZCn0wQbdlf
/f5xf+7E/vq4VfABKtFN1mX5UK0H81jmooL2mGR1R/aqJdT5u8wTmiUsIbJMil2/OzLTJDD07AjJ
9UqlpumfX4w9bS8y615PyMqejIf6aqAjaIYYfux4WW+Mygfi2/vKaspc7ewYQbSYnHJXb9qjLfrt
0nwUrrI381GmOKc4uB0DGNlbeY2jJXeiVeKZvrwQXAQZ7/gsBSwnu9jv19ZPIuLPes3vHsJ8yvry
ove6VCdCLs8vuj4tZTHQrL31ONzWz9ENnPAYhKEnPU4tfiFUqEzr0xId39DAErQFuMwL1eMkfzOf
s0s/pL4duZiqPfONGCKYgGc3fA+X08oK5FdjNSGYAcJuqycndkbBLtdqu9Ci/QhWaDGsU2/mLAwP
p4fq19GfLeDIgl4ISNkBBgdadDBepjtISOVKndy0tMl8vCdmReYdMVyiAcIPMnyS90We7sR1n9vd
Xe8aH6BXN7Mcg6bxE00A53T3Ux36L9S4eVjMfRryR5g2RPNiWNCILHCk8BCJZzwhb6htaxa42uFK
dysPaNGO+GWpPKC55SdeJFfE2K3nDgCsrMWPNInvBimUUqZPQJKzAf3PPym+p64cC40qvFff6ysk
JgE1um2/1TAQ3OAK0x4GCXOVc3xL6R0fZiA+iAs28ektEinNaTcYsKzAuspudb8J2O6K9hm4GIrh
1m/JKnP0XZ8R+ePXD8istNvfD0ysqJdn+88H+uUWWBy+vpWGRDnBkhXFVXxcgmP1KywOonQra2tM
5Uq+j044Hvc9IdOs9AjB5nAG1bHK/l44OZYwEWeU3cAtRq3yKy4CGGQ94jkCvStb2Ie5pzzSmJTq
BQo8mskwnG/pqDtoZYL9tDQW+FLpGUFRHfjZEMNdlyAvN3QX6WYe+ZsrWC+bZmPso2XrxEhDW/+I
kjjeEfJYrOrj+oh0MCexygHleHzn65WEhcoYesrH7KP4GB7zjQQM2NGDwYfA/5wsp8fjNjQdvXSa
R8pW1MEPZA8at3xAsT6ve3tcZLXTrtvJNQ7huIne1WGDLj2znsjqBj4U8gc4zuz+jGncVWtyIPDg
G56R7M4q8ZXRG0ls4UJU90IcO8woKvFreN70xMHnSk7INqfEidOXpmmzyjTTjxv5eaYRR0ntKNXw
YunxSumDtn0b75GaFi/SK9zxfffaenDe+E/kSDMrcX1feMqTtSw4sAlL0yOq+kp7ij9wmXNUS5wz
CBV1N0P0dI/u/Sr1CVE/JCvBTR+QrwSz8aNmRIfloibdiEUBtreGzoyZ8uSRnTTbe0awyF4P78s2
HntaTCdPxpt9d/5V0/Lbae90164VD4nq8CH7sgvb3msC8uq31R0hnzpZrV7n4248e4JfsHteaxLt
VVtrbWuvj/ZpWS6BM/n5AXnYLHSjF2EbMslZtmXaHe8EmkPb8uPn6gmvwTIb7DSIvQF2vC3cwKR3
ypvwqt4mph3dWLvznVGyCvI/0XgS1eXGz5+LZQ12nn9QWUMwAQK6nhbSWiiW01rbFFfar/HutOeK
zCTdTbuNTo6o23zyLXkhfre0HscVGEwatvLqlDnda8Ox1BN3tUca9ya9Vr0iKJ+iN9HTX6qDuYoz
3uT2+rwrqD4WV5i7jXXhqIM9PDTr87O0/jzNP1cLpNXdwrgbkVrqruVNu7rzEEbK88JuedlmcsCC
6DfNfeUNHyL0ocglCOQosErON+kr87qgO1ColF/dzfjS79J4kcl+UztINUrBye66hay6Ue10i4nh
MzjpXcSTcottHfBErGsUbhayyHQ9CyqRcAPYGhwVU8dishYt86vmsR6b5QEUPwgwfqGBhdURHtWV
US/kD+3kW8ft5J8iD2AC5cgI+yy+sNfpDWAqCfdvwrIM8mfpDs36eFsvAbpuuufx7EWprR2ipYG7
waEhHikub0B6LXWE1fDz74A0mMU6Om1mCN1Hs6lumaUe5Y+wuxZXZQPUfjVACRY50xg+3+Jam2yo
EmYAlFJbsQ0wcX2AcXDEPXmvUrwPU6+aUPLrfC4g4YNUY+69Vo1Nbd2j/atQ+pjqLotWA1kuiIdP
2p6QjFhzC45P5Hg13U7st2Q9iHYkusq0weMaZ68ly7L1jIHRLJwJ7i2aTltmoHRu52a7zEtumEwH
W9zOArXWI5R729/Hi4FGBLgzb16LxZdzYHndsng+8Zug/t/3RDuhRbZTj6TftXyvYJXJnIpHHztG
MT9hGfP022jxks5UqmTPKFF+8WqEd9Kv9ozk1I69OJBmTi9e/mXxriyOB3TdUN7c8CpyO3aBJ8ER
T7uU74l5fiFuzckbX9Jr8i2nTQtdy5NkUOl21TwOlTuy1WpWx9KZzi6/6zJxNKYzYneNt9Dtl8Od
vhh2KlUba9n4ZcDkEcBJZV+VB9oyPjrDE/NqSPzMNep7HOP3w2PHJuW+0Tx18qzXGj3qPZPn5JBk
4qMDN7fS44j61R4wrJU3vK44UoAVLPug26Tr6iYLjIXscV716MQZ19PCoKlz9FUEB8db3M22ejAc
sIVUzGiFsH56YDQsnqhK/EES9Cr9TjtekYP4DKjkxbxveh+M3axyKt32Wa7tch7c86re72IUk6tc
dIWH02sX7YzyUYpdoVw0ojs+d8tqGcrBOXNP4BE3asBxwpXm8rWjLU5P8X26g4npSRvlJtwdV+Ue
bCRLmz0zlUIv5WQhXM1bdFL2HMljuUAIfK3ejI+mKwXm5vgmLwfCQxb8mGHhnESWW494Qb3ex9y5
ivV9c+S96Sonytfi62CWAEs809yS9y6RFL+O9hWeP3w2kU82TKCs6lv2+3tJtbE7e8r96GojqnBX
wQetu4blWSTfvCeu6U63yoKY0DVm2W3qnR2oDMvYOS5zV+Kvi3uYATiNY/t4k78klNM+ik26Gblc
eJdtLA+mjt8skAdv8ht+Ath90MrGQ/guL7nJvndqy45v8x1ElNfJEZ+qB92NJPqCR1fbzuSnbJ+z
1gN/Zc1dyB1r5r3kNS/RDmnJo3mj4t+tRqqUJw5pREM66RLZieimbs4iLnnwJXR2J243c8MdNMbi
rbo+JwQgAfe9G+jgPlswzXs/dPNwgaEmDDfKGIh8IM44NxTduA6iZ+KHBee0nU+jhOsQe4I92kuf
6v2ZIbkhnFuC+MCuNzuo69ZYcvpaVQv9hrysI4BQr1tVlW+FrnGCXSf5x4+sCGaVI+B4Ju+0IARs
lbv17njPa6cCKXXOd8clqZ1Yw6glXetPEhPeAYnJxPMhcfG+vU0P3OiR9w6nDUxuZIJOYpFevjqH
nvScrzEERPvT3rgmKiGBm3LDvJXGq45dARvm+E3xczdxMw5ifOJ1cm84hgeCircPpboNAzLaQU+Y
Pj7PV6e1WdypxEJJfOvpV0qhtjxQIEbly3CzZwUEKw0vxfw2gz+lm6outd38+XNfdXgAdcDXTBac
RJ4GkfMoLfPdVLigJRzBOz7FWzxzz6GnXYd8Nh6WW5r6DFvDyQKBvZ3PGoYe/3jDj52dr85LCwPm
TW45SNHFjXQKzpj3LCd8Mlaagz6Smae7O3kWOmp2dNMTPMqznx4mMP0cXTzrKb8aUjt7xbZEAF2y
Pl039wrzxitfcdqDnTkAPa8xCJ6Rwi/0tbCKDD8LD2nspge9dQrZlq7UV23VLisHSajkGG/RkozA
TXgzrvOr7llBkfASd3jx1gPbYs3TVlo0eGm9iARmw5rl73TTJncn4QGABZzZs+qRctiziRXPbq1c
G9kuFJYUAzP10FRrY3eOd3OLVZkJjzfNArtQfqP550A/DAuDZ817/Bzezb+q4BiUCNg9TYve2JSk
k2I1iOziynwHWSN+tLuz0z0MlgsEpX09vRhnwrRs6+NEhIHpKDv5RrnSn+YeEepyzM8lNHAsf/e4
NfLJPu/BRXF7CXN/5ZvqNdF21bhglUUNb5KtvkiX5W5+M5KdvicThX3FAmmktdFFu14IixNbUKx3
bFJDEd6Ue1xDPtuOLj/VOnuo9/VhcCZv9iZnh5PX3vIDLWpeeDKXff7XRuZfOULcnNEcSsiepjvj
RXqRVvALYLQMghcdb2ooJR+yRnPN1RbJnkzc5CN5AEdfyqvkvqbV58ucst1R9pQXAofmflEgh17z
UeWBCHr7Q2jvwtvTzlo1hJvdTi/xY/1WAgFpPJIfY7yOkkt5tFiC6Ngye7Og0qQM2DI4jWc58bL5
hQDnlWnSeWXGtXalZwSwaoTVZpP4AtOwuQeJNb/ArWMxCuN56iqp1wDsHzdWcILIwIZ6XkUFX/f1
dc9W6ryQ7WZHyBNo+NNdeVfchI5o5+/dLj6Mt9meo4qwYlb6LFHRaLR22CQVlsG5+jGruRN8ckF2
c4LrLnH24errgR1//XyC+F6dbZKtu/dGc3Em8sYRki17+i4529EV/7wrvIGrCpogfjy/Se8ynZpf
+RZPYAz/eYv4SJH2xxNnK7RI3Qk3oEsRJvI6jRpDgXiUw4RDQhVBj25aLckMApBqV07/C2PxR/iW
LoWA2wu0eyxs4WsNmYz1bVm64gPHG4rYwqLJVql+DQjIw5O4FjdHAGDGOks3/H6lrd135a5lXiTQ
NCTR5cPc1xuK93txAdzdBbscEpZRb0bVC72OvbWSrqxnJrvEcMW9wG8QucwwpLUduzXLjpz6FJtO
ML2WaBn2Bsvj6rzMrxrMYKvkrljH7rTlq/SOlbgEwibbo4dAR4Km5Q7aQbjVbsPpWrFFPLTvkETd
lGPLblpz0PZMw2shx3D4yWxGgys6Usi2SVh0wee8kzuEPbn5u/mrt/wSYf62ddSAWCwZVx1iVYqV
LAr+sCaRdqkG8WnxqacRwMAHRPgObMQUm21s8yh6OZ+e42Re1F4ZseMkaAIwdX8zi+8zw0U5sLBq
L1x3bSD0lP+D0VdAHgi0GfUA4ghnOiWI56RBVuLMpfoZ1GzqbIUm8uDxujXOaUeKoCu4QKI2ySI8
yJtqMas+z7dMqVedt5t/6JE9orjA+M0kvDIOd9F97/KzsvH/xBB0/scRGsu6C0bUQPHj/M5mB152
JotqF9F96Yt9dd6F5rXSbYBdidZSEJeiuRDw1WFPY0b6ODdOwdGWNdnyzNjOHie+pHbyhso5v+tL
dlu0Nef62bQL7/AZrM03hbWSg1+2Zea46e9K4jTZ+tRbWEhBuGJDeFRuqgdQ+4zX+uSrN2joMmxm
86yprjOSX3QWFyBaEG9YPueZSyKQRQRqg2uO7QeRXf6JHAPZ5hYWzTal6Ey9LwlquN22GBxBcdnn
tbDOPrCEg5d64OTcX82nd7g1oWud3Qp63qK4Bxa4KBbi1SmYDhZRJ0/t6ujonrXMKBFxoJcTB/rL
fPBOVsm2Chg3TyJxquyIomd49rN0jL1MF8ypR8JPEo5ZWHNZ5ZTBaaLGk0lO/yRPf6lyToS7hXGo
U1mn0Bs5mFTZlCsr6C6Ln3RUfxFWzLWrr9e66OT2cZpZVsy1AECg6MLt7hRbfWkE8VO0iu5+XyuT
50/7y53RIaT3QQuSiKw/V8p6IVKGNKGIDQP60eQgN16F14JNGXWheWHAdoaehWn3LF3nZeFbhx/v
91LH8Xm/X77BRQU5SRO5LPVp/gYoAlFZzes8YDowHjm1+x9BLLMu5Hd3fNEOtTKolFPEHXd+tiOE
IQiXxioBa/wTyeYvpobLO7vox0SyFUcKrAs334wckqdFvta4p3H9k9hA0eaP+stN8WbyeoJDFY2L
mm02pHUzIOKi/e9VOmE8AJwjOgwF4Jza49zeVW4JF8qnfbrWK1+LrnuELLCaRrvhuLmt74ExlK/K
U2/4mElUlr58DcWs6N3CoMNRiEGorU/qtUEmdovo/Yw90m9e6xWi93EuHj2BUTZcMGGPsDowj6JA
NL3SrT/ehKdpywr/S9iwYWRmNtb5Id7J3myHgmtX7sslXkFCgJbTa7WhZEbJym1X6T2kP91ug2at
f0h7SD3tisJmx4HgrdlEDiHz1/F16Za9Awti9KhRSNBmigCOXEJVyIkOKgqTo6u7I5sAGAmv1Zoy
mN9jVvRl8ELCL8On5fRL4wvlfshqmD3rh6OfUaQkXpSzbOxID0uIW9Qvdvx61/+HujPZbhzLsuy/
1ByxgId+UBOSAHuRFNXaBEuSmdD3zQPw9blhXlHh6emZsWpYE4ZJ4WZqQDzc5pyzJ5ThHLH2MfOZ
VwQ38TD7MzE3MEU3KU8lxj4fi6R13K0yP9iWD80iy3zKX7In9WNioMnc56Ruo6fSo+r1IG76PPvu
8qjtMdzq6DdDr3pd/qp4UV4j3+VUrz4cbJvBDo6gF/j1c3izmHiM6weuwnagN1/Zz0BKaZiCS3oC
Q0095kyHyB+SA1q6p6WsnpKVdYmfcGpzQ/f7+IkJfn3OtyljpOXpv27YLIzfbbvLeaOQ94kEnAoU
V/k12IfJuqHPN1YM/NcVCX+e+2I25BKCQKI+HD1zXd67dNlHWCsbb2TznDzHvnOU6gr7LVl7KeEG
QGjxT1N76Cwey6cc1CuFDRH802pZ1CjmMbY9JT9G5luT7MgTRQ6Y7cjDTPc8jhB+i1XkueMh7VcU
6VnpmbPnaFf5VL4Ttp+zgItWlMsVG7d1oXjJTCCMTw4WT/XknDya/FYEPVv1wMNqZ69J9tsyHftd
UGbb7BA8/ru1jv53JxvaDhQXiybE+qupKWnx3liSk3yZqLIm9JunSF8VJ+4BDJ4uy67yV3rmmD2o
+/q0zJh4hlJLqCvNG5+j3cCeh8essv93YqEFGvdfjos/f2d/fcaEYdTOtb08Y6QnH8LdEuC8fJf5
IwqK1XRYvkWGyY+sVulWEcKfY2rt/kRPQAfm/l7UavQEBvvHL/zbp5FVlfTrzR858ZSM6tGlGRre
Ssb6HAs30krexIOy6e+pLz//XRI0SVp/8yORmY84GIii9V/cjW1iJ26duPpmo7x1dEDbprg0o5+1
5P4xe7DJI+0Kvy5eC3te1+oh0Tf5S3RFZXJ2fdPdOtt0R2iBc24AtuuMTH0J44FpYIFCcwpX3VfY
ndrpRyg/TLHqn5lJWjylLI4qFkTrMsZPme980jWQWm+C69jR1daPS/6V+RVeoL/eYvZdxA6sIjid
1FK+fe0ZxDvr/EXeFiJV3K5+zG/mm34yzW8C8JnJ7AP3VatvbbJXWRzTEHxgeed6GdtuT/Ae2U0J
k2wSB73goB3zx4YjljChNVDZrx6mHkfjloO+EuR/bBTCPOxNCsyHNI5mQ/BdctL2sHzLz7DCebdi
dt0nlypkiofEps1LbF20R9Bqd9NjDWyZFRF2J+7qcEUNvRR/YIvaz+4dYOaSmybOOyXxaMc+Cfzc
EDqN77zGrqy+Jmt3V342cm1g7ru6p/oz+VHv8PQw/iKEtd+p9MmkDpEwuzZugJHXQl33FQ8Q+yl4
kDviHftX5ZpQtSdbQF4XI6eXVoOzmOgaVuVpbH1g81tGb3+cSKkfPFrm1pWr6mxf01ecFKx4R75H
8NRyo1GDiwMGBB4cUm5kvjwkOZRf+EIDXZtcrZViXQZr8RmsVcKwxOfybbfeuOn21Ylx1/JLr3fJ
WaVZfCCygUdfto+eccCXO/1uzEQFrZX39JXf3ZErzfxpXe5Eetahj8GV5/IFZ/vEkcZfHH2diUB3
HrckD5xBAXtLixNs25Y3sr7PTpovueLlTnuzqB/EjkCmC9moKjeXtTW+K+rh8GV4Qxgqtg53ms5b
SxwYye7V3+8CzV92PoyvPXwXh+l73qBm90f2YOzeyI6gEMr2S++9zKZdv9hLBpVUSAyq1+25fpYe
6yu2XZ+ov339xHLtErCIE4eIw6nZhI/LlniJgrq5JCFea/u4ZN2HB5eef3Y4MCZGxIfOQYZSEHTy
GV2Wea3cPCzdbvToOITLesxc8Q4492zySEuIMYCxsQHE7lwMjchn0oyyR8KPdPNQ44qyb5q+byov
fdZeBwZwLE3od+qNQ8akxweT5pe/FuSate9jAaD3kzBHxkrGnpjVS+hl88b1IaguA9thlRuvur7L
y8cqfjecU2utiWfBcaQY+zbdzOY+zbYBOT8vwiISZSXmtZx5L/Tf1FADx2jwiwQLsL1cgPTAFvBn
+Unw9wd/qonx/XK/7LfsSjXf+dEXgZvPUfButqhu1jVIZtwE3Ro9BOWG3MTvwwcogv3wLb4YQFun
sWEOnP6qt+YRRxSZvfQeDYTv3CMeuZ58lj/RC09/iFeb+RBc9IdlJilZs1XHZS7O9P9YeZ3HPHsb
H5eYN8Uj6O06rEmVTveGHzJ1EJvUZys3H3RMBB+k4bzZnrVfyAHlvYT8y93CQNIiPddaMdj0s4/4
Cr2Om8w99M1GnhgZ2YeC75TLxDV/1A5yTzzzg3I2D69EgzGZuOpn8abl2/hk38o3+2xcyn3xPb0l
5pFQDIofLHHXnjWJvVoSnHIWRUXlNUR3IDYggIGdVjy8O/ELbHVW0sH7pB2j5q7V2yh6Z+mTk4nu
rNJnYqxG4CWkojM8RAW/tz0MYKCt1GvARLFnr8O5eCJRtvIQCiIeXHef1c4+m4/ddwtfJt2T+o3O
JtiAt6TXt591LghkgedFhbRUIpJE81WFHZQ2mlHw7GXfElYJTAyfdLp3/dx5zERBVn5A83KQ5+gH
4oRbX3+MXr7m3bIk6WiAqZ5QM1Xr9GqbTNzCNcTl1SRWME9W+X3akG97gtnEN8F4Yu+gXEG8eeDh
kZ3jzyBYm0/9Di3FIdvqqUcJlDeUZuVVNE9G5Cnyo/mw9DWxK1SHP+sRtcyWs1I/aNaR4i1OT7X5
WHw3csMkjWzXVrsq4uCSV529Vg8kiZPWfqNpxxVG+cj+7rlHkq558xiuy+nR+hGxCusdfyzWKRcI
0HSzDkITXBgB2OuWYTjJv+8zirNm7V7LV+VIjIjChgxu/ZHspBYZJ2fKLqY3Yowlnt13fjROSgyQ
q4rR7rN4LYjeJ2jR9RXHk0xh/Hp5E/K0FRz3clN8D4VnEEQ8rOu7cu13EFIX11r+qaprcVuAk/9z
w7xIcf7aaBlYI/HB2NjXjL80WrZozKaEwoJjrtkviBoUfdt/H5Txt73jn7/OXxQszjTpsxZTzixP
ev3YMXNytwsw5N/5Gpy/L5z+9RP9ZQIwRIOsepufaOmH8118eHM8dpsbB3w5OgD3TX9r9s0p+0l4
C0fmW8WKpX8hsYMMTIi99rHaK4siAaFQ5ednUkt+qVfWX0QBPmTfrq8dHbaybJd+ZN8kmz0udW5M
3tSq2TagOQ0oSzrLN7GBlb5C7qZB6Vy2DwUTOMLVdvWddIzj/ENZhCtkwG+6l37PWH73+8L+Pwlz
/78Tri8txX8vXH/+QkYbf/xZRItv7p9AakP9BzGjFgovojjFwoT6p4JWiH9Aj8Ht5ZDV8Yf+/J8C
WlP8AxwJaBlVQC0nWId3U1sSAPW//5dh/APXvCD3BJe65Wp8pX9K9q9/3EGo/RE5I+H/Px//Wcz6
n9+VKHD5VwzVBaCETQRL2F+mNPXQBG7eTmzegnIbKOKrLptrok9eo4uvP/1S/uZLaTptwn+6rW1h
qg6sHBNgqotQXlX/cruRxlpnGbFJBNPE7Q07uic64dzsKHZvThS2u8JlpOCoU0gKTzbTYJvKizsb
wbGwp94fHUDITWE0t0b/aWYI5RXbLXakJ0bXYHnJAC1j4u73sqKZrUgsPOuZchGxVC9F5WB7rQax
6wstf1GTQzB0CRnprFBkSST39H9fXIcsU+Kod3qlipcKJELoqMm+kPa8SUrNOQT5xAo2TdxNawYf
XaK8k/GdXLWm+7Zng/WT5DSF0RfupjBmtCfVZ8POy50MIlb0vVqd+xSUhjRTRKR9AuvNyo5mPWhP
UaNbx8Ct3DXhbTMJc/NIlqrW7cbJzAC61Npj2gbqo91th2rJlTegwqkaIVJplp1Du5xP84BSqgFU
uKuNMr2phnHV0pi5A5dn04Z27hWzFNfWEvnaNSfU/in9Poiu6aAtL9EwykNHA6NUN4jKepC1F0Mt
sr2QFut26KNbs6kYHK2mLEhP9qwKQBzK3RKFcSq03t01ZvE89kO8TxPcfplR7vNmyraaFE/FmKr3
vDFgBNyhlCnPhFdpd7AzSlceNRRHdkkxPkrEjUEAcMZs7d2Ub3o5Wf6A3pDZOU5zO5y7raKqT1oT
1GQ31b0bnrTRVk8t07m1qRMjZqfQq0Ue74Yymq+VIMUUprHcOaOGfKE8dRWYDyVge7jwMBLJ8sqq
1f6lbYt3GtzhmPYOGgCVxVHtWjs5SPnYyrRiojdYFKyHqC0qkuKCiWQsshFVW30rzdQ44fQutlNv
snKtqKHVudpNo6WvymQenqo6sq4aafOiOEq3zi9t6NqXLpnsS5Uyc7FMyeSsydQjc3Ca+5JMkbSh
Os4Mef390rf1oY+L6fSvT4Eg1zbmwLZLpqigNVFMzxUBxysTz8YbX4G0RL3cBVn6NZbxSReYMZyw
2TkdLDwz1TZKYi4SSufOLAUPqIOALEN0ammlezE7jTnR0HPrpQn5NyRfP/Sm2fvD7PwwbQrPqpre
glr5ldRskZJsMjd2mSkk5OblaUhJVeUWi5e8WfM0ZOk5mQN357Qj7t2e/VYan2Snxyej11GWjwkS
s+CuwCV9iRMBSIHURGNSWXDFJexbwRPb5/4AClkSeSoFDaLuuNMtbqfplkezV9oSZsrYiXNTb+oC
SPqq76R6KMoh9ZRQ6VeRMxDHNARXS5J2FxQxk4plFb3gBiadee2Y3YsI3LeZWe9kKbIQDI2t6SCa
0iBdriPoGOOUDqg0U2Cs/c7IyLvM+7S7hq5KgZ9D/mihzYQjjEwwP22HxhXdhBaX3bpNwBjkvTg2
UftZK3nslam8qxojYleEynZwZkIGp+fSisd3TQm56wFVrcbanK963SI11dFKsz9ZUE/jfa6VXQwY
/i11NoYOhWeuw+4Qa3r7p5ffn0sapskYy8JtqhjqvlC7yVNVerHRHW+K3iHhiXtE9naQnMo+/sXP
e8sGNYX4S+BRUtPi1SnEg7TM/MGFKlDJqblVWXhsCj3ej6l2T5QoeuqifMvJ01IstwO4JV2/NiRJ
CqvYthWWo4jDcV2UJcrcVGtPUgTtCZgwFY66bSX/W+SK9ccLmBT8Su3ozUGReGKw4F9w6I09qJkh
Snaja76RoJkcU/6Kpw6O/VE4EyvFDGmvI0kvVZyq3lfAcBxjTB7sntSLsgtCP2qy6dE0mbBU9cDC
f3CPoS3ru2aAAuqD+GEGuutlQOJhGDCIa8cPY87ZKwwiXZW1q3oEkPaMOAxqtpxaySnZsYZQl0y9
Ho6djfKvtmz0Ia1JaG8ioudyoMSMWvc9DeH7CtQaZC+Vu7It4DFr/U4aen6QQ0EuIULmrrPlqRzG
mZTA9BZoVrR3u2I+k3b1NEW9PCimLa44cJiDz6JFTcyZHll8bp5kuk1I0szpx4fZ/MpUc3gxe5kf
B+Aza82e5UvejYxJJtXYZFlUem6aaftIVT4yIbKnOGyohLlptnqo9gSylk/ZMMVfTj4zs5IlvarZ
sFksaEqDYDzVomNmbiT5UzM5cmXEhvE14iczg3H8jsd6Wyf6KknV8auR4w+ea+ZTNlvzljxTbZdr
RXxXwwqtLx26G2TOi5MQBVtWmXKfpjn17MFVHpLZ4Gla2MahaltEsC1LcSMX77kdo0fGHgc3qa0f
hlFLXmt8IJk5N2ujINc6cKJir3QZKwjQhx+SQMk+134MHXxsLQCeJ/i/SrPsn/OxUHx4tiiklw/V
0lrGekivk8nxeiVLb79fpF6mnlRttLOAWaxUVMiK+55B//IyG3jyLKkxQdRDbVt1+W0SZwGTS1R6
eB6NptyUjVudLY63XOvTH5rISo4FErctbfrCxWefNWtnisk4uy7kwt9/iocxO4uYTLfUT1FAHMXU
Gw+1TjJoWgpkjRbxQVneaoe85r03uxZeXK1V6Eq1jWoX5l3PkVONmu7FhhrdZ9lr5yQprm1pP4w4
9B6tTE33ptu82nmU/qwChhxaar3kzCvSVnmTIySsoM3Ks5EUaGriVN2FI1oHnpNL8Li+H40u84J0
YF45FkRuF9ZAAG5Ln83JGYO1OpRlnG0wLUPuMkkVzca2upRmfpjxdKIVNVnx89sW4+hH5RJFnzLn
zdu9GQv8JGZC4kNNbjCAmXnLv8QoZ2i1uzpMrV+1mnrUm7o7ETbG4EaZm23gZGJTK8y7pjY1f5UE
KKPga8L80kfqeP39Yifpy6DDiog1otfUOXTPQy+cczc2KBbHYxzweGy0qjlY1lC/ZqS3kt5Dpl4u
f5R28RYXkLANHqI+b8jyqARxcnWXl7gvGg/yWsEjK7X8PkGorNl1dtO7sj9ElvX1+yPAM7c5GYPT
OGN9UckZ+yHi8dpGGPoLab70BRPlcsrrh8RN3YMJ3GQztM0hq9z+bvSjsTIGEE6ZWnhBXmnfvSFP
gYHjIup6c1vWNniiMK+fFK0IvdKNMGU4qbutHds5uI5C7m1nIUCTYXarBUJjfkX6Z1vJhyRJHMq2
moWEYlgPc1h86M0wb9VhkOt6Lo1z0Kr62c4G9Ie6hriZTV4rdXjJbjwdSD0qSIpN5aPmpHtLU4dN
adr6xdALhcot7w5zahEDoS5q6raaHqwof+tb6zxR0T4WOX8xmdrCK0c8EE0Fn4/36JPV6tiTqoDT
xIrKe9t8xkWYgXMSrCMz3mU6v2GwU7zAbgTzrFeoTvseD0aEEWNuph/cxdUWdFe5N2b7lAEj3sTF
yHpmeU7JRD3bxuTsx4Lk4d8vk86ec9Kt2YvqdJfLDtybKy+aYs23BlF4N5H7UBhm+mJMvEmHXB5C
MK6+O1vAxbSQI20ym3PF84opazHA8gIi7Wai9DQ7/AFG2GWl1iSXtDYfHDcnTql0jYupm8DF+urA
xSRBqd+W2lLQOw2D6RCtvKGhD3P06TJC+YmxGN9F91iQznxoWsPejk167M1q+uY/8d2oiT+1gbeu
Mwj7MRtwG0dDPLEDHGAwajmJt1bBnKFqh4Mba9MhCPNyn/Xu5BHsPIIwAHAeZXX+WolW98M8aPwk
y+OzHnXfxqAVFxqiVaDxeHLSsLhUVl1ciuUlN8eLGFmT/utTkZs1nLnjJjQb41AEsXGYmybfFwqN
EvZgylNeKqGGoBWJH44bQx5zlSOnzLLwrbB+B77/JEk7f4xy7ZoWClKfpR7qIq5OH26VSOjnBvY2
LVq6aboyBGsnKn8qGW7ji2TgASHzMc9DH0DkQrYwtHtVwxOowN79eovb+bOJuuxW1MAyYbUx7U7j
5q0qy4pckTk85ZnSbq0qn9atofI5tU0fQy6ZH1eomYaAnG5jrNuXRmFgD37vvZxYdZCTKnZFQ4Z2
PF2cQR8vPGtcwsfchKhqpOsjacnwz7gBorEdHpvqiYKWsWbjciC2tvqQ9ji0daPC3tNWLMTFkxX3
znZUpXWuFpJvoDZYnNK6TjxrALtQF5QC6pg+TU4ewdEi+DkWlbYvDFSo4AzdY5X2n4M9PQ1L6xxw
kGG4Olhk9P7Ks2irGZn8NEo045AGZy/l3QF+EMOFE3TKY1Rk2qaqxXyTmVl5Smz0+CQCQ931jhr7
QyCI6xEl3qhpYAVEdthOS5r+IZk0wqcpQ7ym1aJtFoyoiqcb95RxyUt03klln/QgmXd6bLxVMkWO
OHEnm8OSdpxo2DDd6OD2RQJPDTqmPd2zVoIymBFZWbLSDzZbajNRjasq2/KRsQCi+lSPVonDiH0O
o60y15Jt5RKH3xUPcd+nt7IxeUTYeB/j3GSVFCPP7RxCIy0RUZuySUiC/GO2cnzrxk8eVvybTn+Y
Q2Pci77wRThr1FUF2sgyrpiRs+crtFr31DCGYaFT6lQxirCxyR6a0B0OdmjVz4Zj7ehuk5vsG3Ql
FVuZPsJ06XbR9FzLFChJVsx7zc4zz+jI17eMWhIHIDbWjMO/wfCgmi+tjaqsscYNPTr+nwyh5qy5
RD8j7Q7ASiMFyLAgh8rbYHb7LGNsa0+OoPHToYApRJdjd9ObV6e2UBendJIkea2JvkJeUoY/lb6/
0cIYadhwGJQPinnK29Y5GIg3O8Le2qhcS9ce10MeB4z9iSoXSe+bjXaOK0QuBuluXiWMVxj0B50R
0NaIaGwai8AQmB3FjlHKcxWMCD6MC2ltgDOyF9GhsFEqTazrYCbQnD9Ynf1sxfrIwqJttmqn3QJH
nrSFGpOnOSL+VG5LaxGR1pST2tOs4Zos5ckE2QSicaBOi6b3/kEP0DPU2Tm3TVIZsNISpyOKmBDS
LCReG/JkqHbOfupDlg01dM/G+IiNCRKMCs9k7AwmrJl60PUo8AKRPoxWxV6vTNkqxABk9HxV5SoQ
CJY15YCipsmxAHKpEjmiLZQWLsQu4UGfbvRYmXdT89maKr/Bma21NtWbycpB12XqWzVn93hm5dCG
6OF0pI4kZolN2z50WeYeRS8u1lhCVZz7kx5OYtMsxDhN6NPKKBYvkGSzl1HdrXOeNCsUYAOeJ66F
S+5iWzV+l4oEUTHZk4ffL4YbV4dSNu7ebDx7JjNdpLDmlErkXmtX7H/d50nNYG4M9oesrEeymN6V
notZDZGfG+4pncMRk0lzyKtw8jozuMajeBGDu9dSJd0ToOKlgYrukP4WzQBo30qp/Rgc2WaqEmVd
er3R/Ww6DLqTgTtBQ+YSy4sz2qDq+rvUTBhEbn0fFcyhGJql+LDMiYkiAhjqew581ojjiLzSSLBE
5rW+T0IVP2qnhSs57ib6o1VjwlywU1jOjFNAXXx3tVNQW5tMIO6ZrH1GZPtqlGBU6x8zq9EiSW7R
VN1dirtT0xknCcCx75Rj2uHzcLpTWUPeq8DWmP2wHVv7w6zkTzGLF4Mw8aGJfo1d+KvgHcPuXz4I
bWJZI6JdH4TwByMSRklaWoHhwM+KMtZeMMtACJ+skhMrcsx0LQI1OaolrE610p9Jq5xZ+0IY0VQu
oJU58VoY7TLhELR0PRyOMTmGOkvYilh6h1NBnZp8peQqRFyLRY7sSrBMn3ahIa3NMOvxLOIGnqJ6
Oxr8anN9vkNK9Cwy9dfNGIBsbFHDZwWIWgNdgaMG67axv0slOrt1drAd94kZhbrwihI8bkm/lhVq
aJ5FxgabbTLpH66GfFvLoq956odDX4TfcrRQj+UR6lfWmYkMN21dE1GYMqFpsvcsMjhZoujVQSJh
J4O2AsqLQmrstE3o3obI/UgDt/fb1oaDoxjbaUq/1TnN1iCZyYuLnbd5tu5zjCBNKZMNmOwfsvdr
1jGbvmJ/mSbaR0Us8YMsjCdFNTAHjLZYZyj9FdKJMT+aeHNwVQyTjWpbt2qev801ZXTPWzPWPSM1
7rYI4o2M55SdbI1EIOqWLOou9kRmvA+GeDOKHCFAEnOh7NhPCohjtaWYK2iIu6wS/ZkToZzdzNcb
i0gDzDd1z2a/qHZlrwK2aHQm9E3/GGioBAp0/iDFMmyfz6ac0VNY5q9Ur341qBtSbsBxdHd6eDQn
8bOybZagnQLWZjJ3/ZSf9LzD49zX/U1t0duYE+oGw8Y8qTUYBkfg8slAxm5qMIyLYwIFHG2rMg1c
FZnSbXO9hcYGjbDIVYIP7XzaWXl4y8aBsyaCcJRkWLucrLzUTrCZxiAgrKAWx3yo0UeSWrMOJ0Ia
GYT2QyQOM+uJVVkkyjZNtlS6dEAC4PVwLlt7vsfk9K866SLchwnskiZgaYG5KpQ+4pHOLwqvPyYH
4VpMdqWztyQFqY18XWlxZnUBEhcSYIH6ND96/cxEiibO1PlN16q1Doxu6+Q12OIBL5wiB9yeDNo2
IICY5QVquInVjLapM7gewC7HSWDeyV+GsHbxFzo3JTJh7PSQGWao3/6kZSrqOsT44fClZrM4OVNt
XpsYwYNu7bmJdtBQkPHo7nxEsYrXr4RMAzyVfUcTHEpDvge6SovOT70OzQq5SI6dpqMt0HtTX49R
O1wadSDqysxIW2BitlXc2ddCs/AyuyBXNCRRYXL8yrHxiqrlZWj8PMkOcSupGga/HyR2er357sTw
lHbKQ2jzZKHK/xVl8peTdiQMVGKJhY3vfZRj/mxxh9g4hcKWIQDFMHEZuFk0U/q2xV3djDmAlRZ+
ySw+mqALTrV8nFz1l9sZ35Zj3Kpx+oaOyjqa+NVVrePDtSvtZCoF86J5CtDZK8gLxwYD8yRQzOYl
BVl/a5V4X5tZDzHaDh5yBl9rRx1x7pnGx5hFhW9TrEqBnXuci3kb4dkooNAfR0vRfLY9BAAoBJc0
VbVtrQT8t0MkrVpIsQ5SVKdadWLOrq3ohAndDUPbC2f0q+6kIzZzt8YM93tI9dybBeaOPsc8Wopk
IV2zBU+MjyBRm01URh8B9fAqi9ud0fYYfdwcDQnD4Sghi6+rGeZ2CTSdcJC3wW6NtVz0nUy/dlbH
KLun3QOjlApO8zFx/CIC1hZo9hNvRUvj0pch5gp1VjhyUsRwRZPveFMHOy3qLkWQQtez+zK56hKD
VWQkqv/HJ8M8hM8KIKphQjK7lB+iyHxZiHbTzvkIAFZvtyJQ3EttKOqmSKMjrTz7nAD/Umi3pw5o
e+A0+UFLXHsdSJ2HgJCvQyi1a60P76qTbtXaNF6rPAEwIBhbhlrfvCo0Mpd5xkkJtIqbX7J2nrvp
7E7qfuzBLVPDhkcR4YxJ2uaSOaJCjtB+sqkJNqLAj2FaqecE0WeSBTdrTCash2TYTcBJQjilo9q8
y1z/KrPcJt6Ei874azW3AiVVeo/cKdpPpMUwMaoicqWALajai5nU9smgKvJM+a2pr6mIkW6D4LBC
OuxhCjfDaH3k6bSdO6biXRdkXhmRnNsoq66vxUPMLGnVx8NjbFYkIGhtuRlbkzjJgQknUyhyfJav
BaPY3SjRKdWD7lA2hDMYmeeYsbWhcWMElgnHy1Ievpad70OqlmPeoMKtTUyeZWB7JUySVdFhwgix
yfcgkldOLC46EvNIiPhXTVo2BdW067Qs3enMeFeBGavHzB542Ogo7uQs26dWIrmTxdXOO3mOE5fE
hAKPwWRI0pVVvFe0Xmurh95ESQzeJ7Kh1kfFaU4YqihGQ0lmjC9JRNOWBVV5NPLWob91Bp/y0lw6
IxrWNID8m2A5yaPzrNUjaza3xo60PBOBuaMa9fnvyN03B/vSMuVGRkhzmY5ckhag36g999U8MAMH
vawEFmLCSGeto9n3lvXHh60xpk6mXj+oE020yCI/yN0PMZBFLe3FTdbV2rbR7Z9GO3f+YHApzcJU
L5pAfWzm7d12p/auT6wKp3jU9r8/LDXkakki322qpqqzof3VIfXb6Nzo4Xx7Uj5ilpm3VjXeUoZB
I1kGwi4yEh1WaQXz2LFYDQX4nwf97GS9ddBUCVxqtpsN7Z8JC+AQKpxzTkuEWuvwFFXApu7NHAUU
AKw5FcW9FNN8JhEFq+NyxZLmARgVzrJa7q3GxWMUVcTcl7o4Ec9q47TE3dk5TF5VU+88Ixyjl2Iw
tmJwlFMW54SRVPnB4jqubNfRyI5R3qJsNtbsf8H76VVx03FuEUgZ78smUVeDGeV0fR3ZI8W0Td3a
vmNNqTZC15IDrFEOv47NJNJVO6WJyAtk3nEcg+wc6K8HXKZMf/GYDpNzVGsVc3ACGrxkuU4kkXzr
Tat/nBuVmkGyMAzTeKuMFsIzEc+XIZXVg0MVzlLvVlRFdkx6AmpiNyZLVC2RvxcjejSpsEKgJr6O
44hyOGzf3KG0SRoPCUQhjF3Tx+HdjkipojHmGG7sg6aItcKN4Kv2NSrkhn/3BROhs1YUcYnz7MdA
OvXKrAP7wayBduaq6oFt4LvvHjqFhbTKfWB9JQjJvV42EwE7TbvqLRUAopXMRNikbL/Vl7a0UA1r
ETDNamh3XcRYczyYYwt6E9OcbC8u1/5szwFtuV4pvtoUx1nWJH32Cs1exMOqqkyYcxGoRquGu1UG
OzXNWNQ4PwRLcdfWgLLim+RLrVWVWVcVghUctGb24zF4qo2pOvbaf3B0XstxKlsYfiKqyOF2mDyj
UZYs3VCWvQ000E2mm6c/35wb1062twnNWn90lxNvMqeqAYz1S/c8q+yxLwOk9g56Bp2jrQvGAWOw
1e4z9V55PTRkCVej4Xtf7CQ4yQ6Tdtioh9K2O+B5aciLmmnyntxdsQZm34WVuA2Zh2NNWiMTqTwl
q7qtCWI+J/qZcwvN3aL9rbH2eoW2jpfpX97JBinHnB2VF+Ld1Ulz82LDvfX88lAzsREFAUNcgzMs
qyFbAIGosXvIRTb4VKsCmBap/6YYhm9l+LKBvEWpLZS5KeymI6NPAG5JqlXrp+GdgispF+ysHneI
GMGDVmpT42OiM5bK+cdk0Tk087clg01jW/ENH4F6nHx7R31plAJgUa5lkXAdk2Uy0tcl48e2RShL
dwVLfPWbtKJm06H62E2De5NgQJs4YBnq7/fYje/9YiK5NJLEMCdrNDOxHHdkE0B33nI0bLu19nm2
wtmj9wDlu4moa6vK8JMvn9jMAx+luDeHTLMZzpX1NxBFn1ZzEmzDsrpEJiSTpt160ew+Sg7xkMb1
Q2H8Me1cfewWdArRHUmck0I/jkDdMFFpuebzfnQDNjZ/2tiq+lzrRwXwvV1CiIVKYHiwSaNoiuQ0
87n5R4rTvlngFmc/FY5t9rPbEx/ge0++MPum2tkrvyY2kgYpCWoJu2HRVeHMHGZR5NYxYvWBgysn
Wyirk6QhMUeida/yJ4oXuay6rd9M7QzPHq6nMsrATqCSKDA18S0MaKIRbd9sCxsY2UIq8lcBNK01
R5WBuLsiaqDwLzDxg5g8KqiXjLZrKZydKKDz19Y9NMCRJw7FP1mb/yooSNpoPlrbimLBbesYH8YN
ki7sgt9OPO6cxfWpRtOMsYEZdqqUxbZxMOiIWZ6TpOOmsx/Wbvk3XnyUO1lxQhzxDqq0niooY6MD
/8mnNxgvqrzvpyHC8fsPlAk6GyP7+WLKxdqYGpN7Mc14xaHNPOnjte2K/0JeHYCfQh6jBAGr3cRM
ovqrnpCcx61JFfjozkoc8yTUsg9YB7JFTw/LJHfuwkdY0DKexsMdJSvXbh9k0080V+PeCjVWiaEn
GkogNsoLag+7gb4FbYsDZQ3jc7DQqgDnkR1HbiL+R9wVyKuerMb67nJvPHst8odQ6vPwp9AuFXQM
d7uiQb3iZWV8VIm8SpNRazpgDiqb2SGuiB9knsm9MtN3FyXQVSy4G4jx6SzusANYxqnjJ65+Tb0Q
O8fOJGP0xCfk/+NudSqTekKgms04XSc4n16PxFnV1nKASbEes4g1O56iIIUXRbKC3GYK+BK3/pPy
UKZG7ZvfNMEvgeeP6s7ncAzZiVWGsaxyup1262lni9zZAFdVVxYrZrBwdTcR18BTVGH5jv5qx3bn
DUruPbJ9RB6ThqUpRwntbbCuYCPLgJmD7mk8Izrc/zmA5vwro+rSDb65BBlaTQDbt2SsKPaTfnfp
eSpfne8ysMxRKfudomTz4UnMPG28vLjr+G33UX1NOkJDpgj/ryqSrVjdgMa9HJv02n6LBTNBGHpP
mJ48EpTsPg2cuSJyQCCzZuTa9WYNb9UAFtZQBWlNc7hr1oNsO3Sek/3dAyBtZTOKlAZwDtj7OiBp
S0CaFaVVDbXr3++iNWN4VQ2mYNsb6f5Z33PuwEbL0LmGqrd2VeTLDQNYnorOcrZMCfFVwSWkNEyQ
xh/PBBxkzmswQ6POvOnbRUfLBWJUX/7/VxP86b5JrB8/aglpno5UwhASlOEyjGcO1qz2E3TMpJtN
TMoNg5FrrJ/A6/emGIs7ykYndoRbD13GR2yydjcnGNbiMfcYUILgJRmba9X0xdmK1/+8KHQxFWWH
qnHzq93BGvt0mU59R92rIClmiHdxCEqauYH3xw9x41rDi8eVRkiYPBa8UwcxfiZ6crelMKwoOfuk
cEBYJ7QDrG53uXtV7jt7EY8WH4CyMdZttM28mS/zorxfJihPNRm+qRGtd4BYDt9wNmPfRGUSsnLs
ZY56gV7KLpXa8vd+L5Fb9CKNZoA3cHgO/urqKOyONfHkU4AcYnEIClUx+Rm17t/yjBiUqUuOdsRT
Yo92vUWOdY3cCfk54vNmEDafrdiMGzhwWEu6nSdN8v5gqX08qVNYIPdvyAEYJ2lOzlx8GRU2x75q
7Yckdz5mxuh9G4lXy1podonuzyRKqZRqzOrmu5+N47qvJJBVTdalbVn8Vh7VATx5w1Ev0X9103qM
bSFA1b0xfLGOUi0fJhzr81zyWy+N6k59U3vpGA0n8ViLFXPWbPfcR8IgilKeyvoSUQ2/H/2WBJc2
a7aQmiSa8NZtllD9CdH48Ewzi3Exg21gj4qnz7NP0ew/UPHMYg0ZdUayRJBgCzAzxvxxJ2OIEgEI
QyIm4W28CDdGlbQHdLgcAKI9h3B+QUsihzrLOKevM8Tl7ybYdkeygJxzUE36Hq5RjZ28AcxiQKJj
u5zMRrdGHF0t8OXKZzktOJr8SO1iUUQ0AyDzRzJLHbuYMY4oOd3KjlASU+f76F532yXcOrelj7xd
7wpHbDAAGHu46d98rs6NhAQvEotssImfb2Zx0E3xL2j5NgUM/MVg9zfPp/d9WatH+z3kmN+Yjo+s
LIBPRvj1TeAghxQEtolDPpdYO2LQIh0OmFhiwI5Sj0enOWZlGV/9npok395ES04fLC/y0KZ51fe0
NBNPuaJPXG1tXTmh2UZkNX4Z37HfuEQHXN/kIBX5ep11c/Ulsq/QaX6rcIwvwN/LDqL34tqc0b29
5JBqyz89ZDN9xmt/ExS0rnOvH+yCBJZq9gEF6K1AO8CEX8OrE8nkVyCQHjkwi96heEv2hJfRF03U
C5rp1KoEIt1g3sqpIEUrL17aVZFzs4ZPcvTFtYP3cxUHTu/4+FIWGoQ9B9m8ExckUeR8kpps3ofw
9vU8e9epeJ8gU+cc0lFo+Jmw0DXBDNFLnCn2vnj5qAdwJsiZ4aVVnMCBBxEVJ/FDPJLdtdr+zo1x
aBtZfU4jV3aYMO3V+ZPtflaFF59Kq2fiRzzXJMtLM6I2FCrCC+nZ9FYX0UmvlXeolRy5bXccehwe
qVbsd/Vska7vVyTxOPp3qai2ytAd72JukMX7tOkFvyHauV7XBA8n+tB0PgBtwIdMKzqVBT6dyNb4
XBqx9WfaycdleJ2E+AjthrfNG4l5wFuSBLnaigwOhoKNjzybfwUMsluW3wGAtULoXFVWKqdkP5ub
gwqVqbBDpWJRJr/C1eno3zKMJDY6C+G0obbTrAubWzyHH0pUn9ayRM93Eq3l87DN6JQKfI/KdxiJ
plzjC2KuT+G9512eUBmGj2vUCLdEeKgbP79VTXTH5HLgnG63tD6cWEA7c+P3KBwT9Ik1jieW9XK3
dH5/MiPDdW6ZPTOWgvjMKVgHxQJIRWf1/x94UYOHQsX/eXps9nWw9Oc+OlF+MfTVbRycjYpEcGMk
ctD5+B/RQKCPrIObO1Xkr+TdI4Ixj7x3bzxVLmQb9P9ZifE9C4W4tWN/nkR7a4uYfNaZbBxZPNQC
WQw7YSsDDrXhK5Hhrh1oeV5ddD6JGXfU3o+HRCQqZYbl5OAjVGKOstS5tIJ/ZdfEp8HTyc1Vw98p
7p+CziUpVsLi5qLiuBNIwwbXLlH1TgQrSc12/hwYbVLT3QMzfUaEuqse9SD2YQbHXDmY75J7A/zi
giUXYmWCJdVdNPPnnEEj6bIATCuo8VqDmFSpZh3Uc5hYpyrqBw4m93tN/HkXGQJaR+LqoNE4S+Jy
fqDvLionZzOvCZxox9BmcTLs5zx/pXqwI0R6Je2rWQ691hUgm5udy9jZBPKXU7v+Y+ypFyXU7V41
kYvpr/Yw2vNu9EGdkUCrGGzs7Gd1uCuoUr8NH1m8p9l/wdAfVdx4j2wbxOtUJCsmnbxvHIdIlk+2
NwQPdk1wP8MlMhBBFCICk11hyKWqe0niVj0co2Hd2qOVUC1NGkIleVYjvum70qPl2ymWjdO43qV4
tQb9qUuxz6RlbU911mAyt1YSFTVjB0Xk5mkw0XkacG0WUUMkCAPAJjQlgYqiI31zpNB5ikayqxv1
Ssauy+ACzd7az+DC5WEYw5agpbteZvW9XVccpQf8vzblssUGQWAOSbqmZR+DiSMDzsJXNkQ1qY2S
4LGVpGo7CvLz7Hn1bqa5l6dEbfqwFlcp+GjVVZxxHhLf0BsCW7n4XZJjqchsiDef5FwYuJc1tp/d
yeejsGqouLHgOEdQsJvIryzBKd/RrDwGAp2/nBqb7tnmy2WgTGfHJxKSBi2XmL76nhHpks/UgGYG
RYjrwjINKMFwqezZpranueg8T06uIP2vyKwXH6X4mfV82C3BqtPJK6lPg5iJtUUrVJHVB7dFBmPf
6cVciU/HGTsMjZAB4/3/bsTdl/Cvar84xLrBeOh6KydV/jtZybzsHVI8RTZnqHzU3wYmPh2igWEs
XrZ2xwJSVhbhjzKxrzF6rnR1JofLnyccLuyBfZQEt8Y30PwD53YsTo0CQZLaeRxcaKwk7OBe7Tte
m8zOvlYYNkBdisj6HhBmwZuNnKNF8SvKSImLndfZQkXqZt92GGIBdWZc9F3hvbXkBzEZLSSIsOM3
ZWntkQj9sezCOYwL/K/bt+Q/XLl07VPJVI4+TTgPVcn+jNrETnR/zmvlvUarxOnGc8hJS6NYnY/I
tQcAdLP+Cr2FaQmESgwcg5L5aQB3SZG0bhlxoy1f6UMUr5+y96mAr1d8ue2Tqy8zgnlwylHvhOt+
hR1OWt/qSWuXS7sNAgXWu9S/x3CcuQryj8WUbGfFdJhLJ9xU2F/ngbE44m3aYmF5Kgu0b0k1/NKG
IScfc4KBEy792GvC/zIHDT55yoVu2fEcqV5FAv/SU63odlWyHdcof4rKfrc6QXMYBh+HKhKDJmra
nQZm1A7Z+JkrnstM0sMp5XcFmUeBewzU7fsEUbnyvY+W4WElf3HGTHBGNI8gklgAC/O0a4uXMP5p
B9fZ+iWMaP3dG4Ow+v9F7/xTRChFzNbOZ2eM9Eks0QePRAzkX2SHrkN7MCGnOlqJQSeoiJXTpftv
dVWezhmgist8u1cdGSGyQ4bo5O3eRgS+Nzr+JWtSNUqitQ2RUQJoXdThcIiWFrK+urFHP+HwDMJX
PAfefpiKct90CLesQDZb4f9aQ80tQmC+0f6bHktM1ya4upwkGDRg+FfC9gl6OE/ano4dzo6NBUGd
8nUoSQkgCDoa0AraDD49avWhZqBGLH6Y5ubDyaN3xtH8mKDyIZTE/5dLMPLane9umO3qmfwgVsVr
KtzfK0T4fk1WWJ22OswFMZmuDB68tcXGnThkPJT9Owi1tZnmlkSouPKOUSxedVKRMpfZw57RiHDC
ehW3ougvBK0/B8EgHydreVpX9a3aCoy5Bo5p9HkZczKma+WiTY/QPgKgknvjDMFrgXOJemywpExh
UkCNSW5WMQbg+1B4KhDVzhmZqI3Ir4Ukny7EvANOpM7gf88OY7KTDMiNJ6jymgOdbzRazlWgHmb2
Og+Ak1fESqfJm+KjWyzWBVsguReBN2wRMAUXIJLwUrvLL9+3gm0SEN67rsE5UMHPOnbNNpLx+4p2
5a0lJDHP15yZfLrQwUE+2+p/ZrrfAPwHtzVamTGd5HEK/pMTy48JdjRkg1FGZpPr2XskZ8oOX0UZ
+eB6/XLoeueN1nIiH4niWySUZ9x7z9qKdYqGSKVJaTXp4kmSoxz57I/aubaSaPp5EduhNwh2wlI9
BWQO2BHAPlnMPvqWtBUYOhx1ZuxjwFnXbeP5RHFPWKCzpnZvPSGzkQvW1NWBd+1+BQ5CgbKOogv2
qz9LZbv7cCKsAyV1sfct66d3+EV6BUZQuRmhciHu6gTcQ0LCWm7rH+xgQe5lPpwYx38PRJLGTn/E
WTY9t9iHWIeKfZBnwNIZHw/Kdvh+hxkB6AEmoT4OrwObfGoXIzY3Wb55czFtaj9/N30Okhbnf5vx
NIg/rg0DEgv5W+LVNdPCdmeYevws/lUVwRd1JVil4oLmrelDWxXonmFFqahTSBKc82OjCF6OYDMW
BRUxkgBd8Po1yD6uY5+ToUllT9FxXE4dZahqgRkJC+LawDwKR/y4Pv9h1swMwYV1y6blRxtiMpMw
2tlj/icsg+jgIHilozUhqzskinS9RTqKD2xRD03OfIjOWrVkGcxJFpzru0QiRxRkl9yPTtH7kTzB
LRHpMQ1z6nrjRRhy14O+O9cyGY9x5P5OhN5FHu4dZqPG8t4WQ4LiDAi2aRqilAf95tkrLhaZJTze
8WXy5Qsqws/OJknUC21yOgo9bn8b3YNX28kbYn903v2QSjac3dPYtfoC0btBBoAAp/XIy5+QYHfX
oGuy3VyQtlz3TzPM510M+IR68tHWuA3dafxn63oX8RQ3Kk6HhoUE2cHyL5s/XNe1d8tKe9H0bRVI
dSe/PC8an1CAwRSCKPrniOw4t+ozBLMIeC/JeLgPN8KWfmqwpMCXh//RI7yZVj5eDty8MGcIr3aH
3+i8VF4NSQXNC4t4kARoMOhcW555Ai2rj8iYva6Xs+yA8bi4qFu8Yz9rPA8LWptBJefcI5VoTegv
0O1uRbiwEyVXNefPHN7HZvmDM+GpDcR7KPq/Q9F2W02k47gQa49gs80Ovi4P8G3usR/UyfjQCe1z
Fc1/3Smcdg1clJt/I4197AzRKUMngTqa8Z7ri/ym6YOPglPASwR8jkNxxAzCUUO6hHGJKkAg+lqw
KeK1ESl9JBmyTFBd08X0rTGOEFoQvQaDIssL5mXbKDRDy8qyODlnq/kZPQJkTWD9sN0ClI8NUhvU
8AgPALnuDIoXz2mUvFQwt9shG5+imJh+7sharNFl9ebX8d/U9OOeRR34wqDJpYqBtZq+DsH4GAyl
c6iC6qIh1shaYOiSC/cpk8+RvYIrLpiIqhXiLdNo+KuY9yB4gZLUu69wnZG2d+oy5nWyaec/AOxg
DiZQx8Yc8qLP9ngObkvcutCG5SUzoCpBRR8N3h8+ZZg6kpmU7Hbe5g4VFB41fFvYqH9eOJzGidQS
IOsrgDZKlAjqBO6QyFPJS05U9ZJ/qJWBPwHE0MtnE5DmUuf+LvKLYZ/N6BkcOINOw4Z7/i2GycmD
8TAO1kkOfJA9QTZwNxA0Qn3zPxY/EBE0NJvYGyP4NvHbls3rNDr+O3xKu8lOnmUFb/gmnyqYiX2d
dD1fm/JWeGP7ZcRlw+DPDdUuATYAnGoso8e4Q1pWQBp7AUnyVKGRe9kzm5FriKCLOHToBFhoxNxb
Bx98Kp3yVanoERe45oPAM8qK+dN6IFJTYnkUzLxiGN03Pe7hiaPab2O6BooVs53wSe7uCnPsQyTA
3rSIi68IFxVz8YAGUB4RMe+bUI/XMsL4lL/KbI2PIcTsvrBakBkeYEOdNzgDmRX2TKuZ0X9Z/5Zj
IsBgK7mc1pCRq/NYPOpGcYZ5y4dnuURw9Q5pkxavfMwbWU70r6mm/JJTbDauXdQnnhOH5VD2qWoU
KG7z4I1ZDKk1EYxtj+x1hiolP4kfbU+/jgH/u6huv/HBniLFADDH0w5SjEgluyWsk67LjdsA9okQ
AYmeMogJEP4NyiEiO8LyAHv6Dsr65XlWclbs9HaDGC5HNOEOEVE47tBdR563DsAZU2JBSLrnfgxZ
Buxv+eg45fRvDigF6ceYWCGsKkdmoZgAMtsih1Uuf8suI+aDMNSiGRH32CTbVT6Pav9mOJRnP5gQ
A6Osr6rE3QZNwGwTxSfwXj/1Ej8/Z+aZhtDmKsv8K17nZrMubfmEpZL9Sp0EFp2nJbEEshkCe+0w
J+Uo3ydTFZ/QYX4DxqVJ7YM+VN7Fq11KbIaKS2Shhupy+4SNjD+3RacR0MRrb/MFkPj7UGO/APKg
bKvGdZ+H1jtz6KYoAEctPaPEtK2vMEAjHcfZRejyocg6cXVV+OaGqBhCIFrejuES2jnmvMa7y3/S
FfXJQ72uf4nnoVL+7jyS4UNdf7oUq1im9r6LPI6ALSKoYOk423CyyPmZEAtgCsQ6OzwsDrBWGA0H
m+3/7qsh6cZE+6XCR56BQux6OOONFtW7ia0JVU10I2jSuc12fjYe8ner9V/VYH8UyUjI2NJ0Z3vi
6I3uPi02Iwyq+iuuvzuuxK8uC1h+oh4Hd1+gtG39d7t+rPKw2Zc1Wz/DZblxcIk9+v2uXDoSX3WW
HJYmLLZxWXabepyGFKN/uZORcwpGGW09h+llVAVRUc5VrigcrLojQbq2l52lOwLJJqBCv8zVoRQM
VUxLZzfjjul8PI28mS/IGfDu3BvtpyneCcJz5zCgs2FEmuTlmPtmEIEuXPp9pUnqndkJnASDoTv8
eK1/s6sVfKBl4yjWPuczFaZyCeu9iMUHCo77xTPjMbDd/NBZY5ZWRbVcUaG+NBjDLqNwjv6KRtMr
kufxbuVjuCFlDaPOqfGdH7+d1R44X6T23U7sl86DgvKzEJtvEj5B9BmiKRWHsa2Ch7Jy35YJ8K2s
lqehcbrbBDiwVqTEMmv8yeAKNn0SEffPXcP8gKDY1TmlDTXiPLfISbbo/vIZwo5aR9CyRUkFAjkh
6ULyDSQI8vW4ldtWQh5onzbdmAvqYo/oE8Oo7HgUAzn88ySzeKxR2+t6XS598MvEIUBTxWuf2WRH
u5UbH7IMvO7Op2FY+KQY9j8/DnPGDeKpOlzmUyS83YAGFsSSUYP44jag/8LA7LhyODqrSbbt5OT7
ce3+eXn/7S0Kj5BDcrktzDa7Pz1JBJTuzvkXIIt1Dq2QTlcfzWqMs33rx8DLfczZZUXEQ/bgf4GS
u6mN/Ifpu0n84QzejAc6bzseypm2tbojX9RnHy77TJ005qldCCUu84glnJ9wAOB4rqWKd4GmMkYl
nwnWz5LKyWYpuotpohmSa4EpMo8JxArov1U9JGOegKSxCDfx11zG2dWPD9KuzP4O5PSWx2b6gkos
2+aQn3fVIQm4SA9vJS4IUfFbxxpou6pwJGD33raiOBY11ToyD5N9o6N0VPa8yTt7PmsqEG9d4hCW
5Ae70V2D7SSGIUUCzcoUjMROdQE4irolDoZaYjTQigX2rg3MmcmaZ2IiGrfQ1qX3WM6TnooIVPdb
DzABOQk8uPbo+Vngfew89J/W3D1m3Xela/85ssxLjQSaGFmfND4imqvgtc6Kb3sE9B3C9uTnBHrm
rXOObf9P56x/E99JV53Em+AHZUAMiuith3gkYAvR5CmT5tX48f18Jye1gf3ovEvdoE3TIGiLmBGH
AwIcVw+Bjkomb7cGhItqkEOcUFtXV/Bta/Q0tV0IXq2oPKn//V/56WtXPoCo/+UJiFKvI4htEYVh
0USTmEzT7yhUF6l6cA/Uy2lflLAEvsJAx1Pns+Ni02dbFpQFESwgE3SKzB36wavsA/LXd1+N4c4t
2ZBCW/+1kgUKynLoLKztd93zLs0Ob5CqxDbPYYWJbQ9hEuhh3jDP9afGJT4rrK1fdeD7ZyZdDNQd
XyLbC8q0dZcA0r0jc7+2/mYxqaeZ601orsmmDZK1RPZBhpqDkMmvHADPUEK0Tsdqto99PSPW9Ke/
5N6EO11GHysSl2AuyHm2vBeEuWCqMHbbGiVyR8rKu+sExyEfu42CFNoNM6h9j9V/izdFb5aa2d4v
UIMCNrH6veHvsznpRLhzlLV8hlHxmPxf+ltApwesWpiNxN6rqo+hEm8I85DnKFGkMXx62ggsJ7q2
87QuHOJb8viSqfgP0zSC2rVlwWsGXqQet0If10/CKsUlLn8kEN9Wosrcdrl0H1Dww9CKU+Z2fwS6
mUfAjwnAk6U9QjIwOZWmkqtRNx5iZq2SXnaQHK5F16cOxC2i4JI4laz/7BVJ3OVCA4fjZOhM0Mi5
XU5AmT+ovY1sI5ry3/B/drr6EjvKShilmgDuihyVm47t37BY0ba764mayTbHNicPVGHwuEfd1ygA
i7ieD5Fmco4bXMnyHfzBv+attreLVU9p1bSPWNGLPcTpO4Z17xBaFKIEa/fG8eJvJhbQrYy+YhdK
tWBZODr+I3qp7Ia0Z1WaDimXiSvBu+qvsUzdRBO5waOUevqemFKeSPwNmJlY/JDnehJxfk+JWaz0
rpYW7U4Q7UDAy6HyC5IfB+/iYCvcYGnq9ovyL5MlSeNEAz4QFDKZZMfQRx1aoCjZNpAfmZd9SFjk
4xLJtJyRdpd2tPIuVKSFVi01B+wBGPEFNugDvndgD5h6ACRSASrCfkOLupQ4Y+BKsFqifDnnPY6D
vGz+04vApGuSo/FL+bAG9XfpI6ZPinY5uxBIxm71tXayP9O4Inx8ajMTPdhRhBjTjY9+lkfbMcDy
Va7W0+wU60mr9gvKyADv/tMFauSGOrAVoCDVbCfpPKiDKcv+RAXRSorGxZ6enY4UnARnQRrkZU+j
YCa3qsAkXc4DQmcUg2vV7NcQDFjlINtddxqyFdDdoaalKElHZIwPeKA00UBTIC4sCUDiLRv6R7is
DlVEt8Z2CwA0aG04Jho1JOr/rsrjc6+8+bFb3AOPNtFoFve3ZhR6mvrlZDIdXAxxIRtPflSxQ+UL
SatFLcNjMxqXYKXB7MoJEaYocn2VBKPA2Ck+8fMzqRHWWQ6edSbXBoJZZWrrTYj/+lV0PHtgO1lv
Uhf97mlVnBOuFSR7PZOJUwCJXkBCnwwulqM2BUm37jochzYGsigSfRwMCNp9PdvNUEc0a9gNsjwP
QbWa/jGCrxfsqPYFl8lP5Yhq369IiegrW1EfAERRJ91bF/gmGOyEqAkScb7DsY0uCDv/lJkhK1MR
Lm3GlQDVkCp7Ntd7JuFKsJbAY+j4WfA4lNH5N2b26jRjqh5rtm7PabvD7OCzsEGDd20zhWiEff2I
CRP/bJHlf7pogVGBb4vrN01d9Evp90fhlvmnkbl7rRSeqf//bdY78SFJWgXjwL8NWDWZqKr6NHLs
ILO21EPRzsEGx8p8Kb3wXKCMO09F/GBZBYoHxV7QqCw/q4x0PkzFD6u0fpPY/4/8i3I/BifPyUh1
zdQvjXBsU5vhd2n5hOu9Gz6+c2jMo3Hy2wiAcnZ71hZ3nca9Qxb7ONrvEUxn2qzeORs4SBHK4etP
E89Xlzqn6nN0UGQZY+a0ZYDC+ObYmzoqk13jI0CbSkXs6BRu5zm3n+WMud6e6O3VjnXRXf1WKSiQ
kYTDdIo4q/XEulZZD5i8IjakyzrX40ccQeZDtYVQIGpBeNQkWfPQJTORwwVWvcn07nlgxzZaJiyf
NOe1d79ZIPOba1PFJb7Hrh8ebWVlKAvD96r7LOMvU+T7Jn7LwSVWsJFIMiEoDHgsin74nPfNdY7i
h6Evj75T7lv1pRUtcfOKXKe5MI8cciS5Xfy2ZHQICyJYIUHSDifVwDwYcTfLijiZJ5izQ6OXtCEY
fUEcsZB5iDHqvUUEsOp4GxZoQtzzyNlrO8mbA8U3TKQG6O6kexxbHlYe3eP+hiPQn85AZP4wpnGc
f2TjJaAGxM1P1hqh1C7PTn1zRgpfIVyjDltkA2OhR+8yzDgKkAoAQF0lHjZFp0bDn8gVtAF2nwkI
WEcAB0Lzc4eIW+st6JIn0Du1t6X8iUd/17nWsZOsgNCfFpFWjvmyYmCmnNRGpm8dGOx8ag9+fFzs
FaCw/yoC3kRT0LnXvDWhC0EMLzGxQiGes8lRmci7kP1wbZPkwuqBLeO31YUv3PttMEa72f+09Xq2
KTSplwn/lHmCsCfEbnx3LFTPPnnR/aP1kQv3dcrfg0AeyMXakS+aWT8tqXtHrAey/HTNr5x4nyhf
wEdZIyz2hQ6un53K6666gyZU7S4b/zVYNVE5E4OQmn5BVaW3VdWiDlaINX+i+LXuCGvAmJNth5n8
rsR6jxzUW9UDQQe1wIovvmO4Db+iX21E27ASrE0gKpoqtMdJN20s1e7/x9F5LLlqRVH0i6gih6kQ
CJRDq9OE6vTIOfP1Xnhglwd+drcE956w99oL45DMpL3o93zHdjcAcpamQ9LA6I7h7Bv1G+BA4gvg
JojNriMKtSmubHNwbJ+R17op3ngqoEn8wOdmq6scjErPsh4V9okqP0iM0rLkl30So3fSV9iOFvro
1MoR01evIfpWS6YgLGQ7Jy4vuUrY/fLZjy4qRFvQELkD/Rf5GBfdFfLKTwxtPzELM0gU1TCmMgA7
IbDcLQAZFiToS53ZSfsTMGqxuIaH4pGpfD3IAnPUfmqwM9LmEwWHg6vMjabgWZFjN4DyIkdUCGg4
Vd0FWrZIXyqr54p5aLr8xaV+kMleC7UTG31hJi2YtZ88YC5tyNiM+Fnm8dGzATJDIoKrdWRnpyZk
8IBAqyI4RrDQEgXqBzPkVFfdKtpX8QGXmacr1F/TO6pzL6T6B55BraP4JZKNQf8O60cqfXXasuvy
u8iQN7Ve5O6v1YiM45ktkh8NI5NY7YG9abRoevdViQdhzNATNV7PR6U/aH63oDDs7DShKCkBzEDs
IhYJ8nRIpkDrNzxwYnAuarAIsIqbTarDMiYPZ8TYFiaOgMdUtm59239kBZ0RQwLW2d48zr4Sv3bZ
D4pvQuw2IgvhuLqI+anqBk4+DBEyW/34nK5AhIEXXftsi5cczYqgdZC6LlnzCj7MQ/VxFrW9iEQ1
KK5mWe2kbGbVcqqFPS+InaZHLBD2IE92/qJW7Nbnxhni0g4yyW5138wu5AUW62B0SlHsv69r8DA9
CmwoUW+K2qkNdmySkbzu0yndGyjhc4v7jpwCk58twixdY7GMBySmX8hQ47g7jUgQ8tEdWGkPC3FQ
whH1364o2o3cI55l1le/yfCbs12OzKHAVynxfXgmss+EY1HAaNzL2NZbL2ksp55/1nVgN3zUXf/a
4UCyxnkrMRc1+i2+R09AI4x4c4uhkwiMbttFi6clb3iRa7XbKMzMp77ejWRNTj2dVAHWo/mL2UZY
DGVD69yDdjZLIIRjuhW1g4C9uoKpN6UAjdXT2EAtpnNu2VkweWBkjBlUd7IRMyfC5/QMvGRv9Jcm
4KXLopNR+0J67HDTysRHhshJqp7Q6B06SaeBhqQ1pIUxTJRju+xku7Ritye2FBxDz4SuB6KJq5ID
3m0HlbEF2IvUKf6ogGydbYAYETpoQlge+b5bNxONAzUO5K1VYQN1K4AoAXAEyWI9dvciKm8x2D9u
asLYUBIoyK/SSz9xkgQkuQDytHDEhAox10wyIxarcxb5t2lObriZdyLNDRIEhPoNxLNLhbAVMQlZ
MFzKFpM6jNCB/jFP5LKRpxeyrYeUtCmjW97Qzw6BoyIzTZBmy9RXGCbYNxCAFf9J08uKnkjQZbNc
YwPiFsD02obqz3B40iaWTBWS0kz6EQP+P8VbLSVuUWUbtcU10mH4rdmB4ltPgol24gbUZ6OTeyhx
bhXRDYYBTcl2CeGWt2sQOdDGYtXAML+YmdmTH4C2rFUluCkCWKzf1ZuAMfxUKq1vonbuUsk3kY+M
0puIS2Yhyit8CEZiC02FE18/WeYjjzvc2u3uvprD9fnakNFpKcITkgRbKS4Rc4MkbOSqXVZd1j6C
eJ+o0alZt1qrzKofvQmtD5K9EeheSUYd1aUHhGTDiH7XAOxKU5WQ6vwRZv2eHtlO5FOO7YCWmK/4
oly18iSuq3uCeCSXTQYtuHYbOMYnXuq53bO07XOCBJdsK8glKpWBupUGTUZvlhDOV0dvovCOWMvA
Ct0Xu3r2s4L9GOBY9v9MwF7C7tzXP0H7o4xvccP87mlM4gOxGvB4di+07V0UbPsSM3w0f6vE1pPM
1Vj/tAExOa9pSZbrVI4vjf49ikgcS2Yf4j3jd1R5U6OWefpBXsqHpF2LcT+2TJy1/NAqFzRzK43K
yYNrUyU3syBmITjEJrGdJP8WUXVMA2NHab8vYq/SxPdY/4111e7swLyZ7VlHkFQYFuq1CdYn+He5
3icSbw0rlpTAoSKi2O9rT+kYUKc2ILt9VT7l7oCq0gvNDFE9IzMYm+aPWpykovcN6Ct6lrlSX8BU
iqgDkg0og0Y9txUW1DiBCNs5Ia9bagRXmeM+yo0zxLCPSIbOkVrYV777jDn0SjWdEd2ccgbOWNEF
E2x/Ot9aVd4LDHC0ad9MfsBkuFLQVgXnVk0Rav8TFsVmt3TISFZp/1TQPiHzzSEinVd7z+TCnZTx
ds3XdF9mlHLKIHz1++IQLs9agrwck+jMNd7eDUvfSoPhK1roGCYDESQAnOrmGO1mbSfKKe3Pe91Q
NyE/YMDWXVqVucaEYG56C1POKfRg63YSesiJZtORTA7hvM2dOsGM2Lhl10jcY6VfJqrD8/RjNeAY
QsWn/3HF+R+t+KHoy5tcx/QgVucW42oqIdVYVQ8pL6cW/DPFZ8zkqU6UfbO8j/pLpv6OASJFAdgO
3DtwbwQBRcZyKwrzNlrFZjIFJwyEXzWsD/nCblV4olF/GRmFsFj5FQSEXVrO7AcR8MhADXDCU8fY
aGEHVtlGYMGiz+GOnE+5YBBohxtXj6VjHQkniFCZOR0iQ/1c6MaomOATca7r4rEsZZyGZDKzexBj
SnzqLkx/adRczCQ8THP6jpqK6hRip0rNrxov6n1GsjjP1Dug/ZCPCMkrb8VWNutjiR5K0ZvbEoUM
PzNk3UwSAmlrGfTfdfsIlpSxEPmVAzqEmeiaHLGeLNjCGB1NddnXerPDkalpx0aL/HKafWw/HSlM
wyLw7h9pVHZzSZ4nxMLk0kSZm3k1dNW50o5wTJ0wpyAMzPA7TgiLYlLAisoHPrpr1PfOOltRu4Fk
tjHo9ktKDKsSuANZ4Qym5mZduev5N7XUszpEfFbtdSwo69baRuG6nW4B3Ak/yyqUSpgZ9yzmDhLJ
rpkS7TQSbjWSHWWmwmthIbTs28tXnUTypGQGROIwOgweFiX3skGBxPkt4IKuVPklK4oHqFNHpPnL
VRyWPO4iVCN9AF0m7yfVF0sLvSc/S0K4vDF7pgYTSegdC8SVYrwkw/ASAAVa+00R+mtrlyJZZDWU
ExXRGtPkFQTa+6ocXRjkUwSO27G4DIbiamS/dAiru+w9WX/U7grOjLVyBL2vBvZWhbbWPxURe0Vj
0OXql6W/r4oQafjSDeWgrbvF8HMmTiXpp21l3LQFr/aMVw2d83uRJ5zls20ywYt1RCC0S+2pwmob
JPpeiSlIF3/pzhmYx5SUjxlSLat9S3irYGVgr3E5fpbyYAnlTjabt5ZFlIqTrwXWhNWgqHKfkbsT
iJonQw9OOIdn4bQIw2OcintM0oNMGWUuhauCy43q1iuN0e1DPFNMsePgs8FGYuT9RpZRz5Oh1ALf
+G2gAEPI2Y5gvds63k8t6Khxt8TEr2P/MeMPgJXHkPleu/j9yFpRvbbtvWluK/4FwrCgXg3lvNAg
oVrIoLBPlMmR7iSE9sYhTiAW/bUoXPQSxjoJBgEdMECmdAW2yiyiUGGLyfJqqehveiRZGVhjEZWu
qJYgiRDQJYbpcUI7E9UEZVxBJV0FxHGtpDh2eTG/myz5+SxtIt6BirOBYZAry+F2TF5LSduFCmL8
6BloFOUShJEbnbrd7BL9bZB2ZlicjA4oK65985hSqljVDQvr2H9xjyartwDHI97OEB1qzSnH59mh
1gn7v6YiHIpag98Wg+evKBBrmoMApVeXGET3kxOmpOr85Oidh57Uv7Ry2uqG/NY3lXWHiqptBImw
AVq8yaAmIMwakz0do2MxkO3LS9xVwNpQwM9bjViZeM28apqrJHqsK6HS77G1HGpusjbOXUocoHQ2
W5h3Cn70yhJZRb0LodTXg2O8+l7F8YzEAGiEuafyirUAOgWW7CrftuqHznBYFM4SjoUpLCkJrSub
XVbCUok066AI4mEwZIo86tTlHkp7BeKUyCYnZrDCmNDtoiuLN3XTtE4L1liOSIbgN0O9xqK5cJvA
G6EBh4Ar5+5OmyDXOmAvf5b1TSzOdlOlL3J4BRKRNmxbziWYiED/xLuBTBDSRVa99RMKkHtfhged
DRSrHruoD62J9RBXfZa6dYwX4i1QOpp1IvW01s3XQkYF5Bu6DfLXvMu/QMR+TupBp6PLisCTcf4Y
teqNIWRvRp9VaXwttHpDUXgWe1ijhCLGnKXclzinKmZpsHc6/WpBVeN5i6wIYw0vylxwd58N8V8l
hJ6QAwr10cAUueS2FmUSZ66p38P2keY4sSuGy4bLDjLJ/3QBGMpPGn2Wlj825QWYyjZg4N8sDKhG
pjz9ZZA49J3K/Aol0QcutMmBembEFMlbomdTobelZl23mTbDKZBLftocu84z4qNEOTmAFSxJZS/x
oJnsM6GsRLoXsSRgNeVqJFAurQRiftjVvQnG1frK4vllkTu3x3NXpUF/SovhqArUYLrWHEsgnvao
DkCUevGhNL/aMCQuZIB9IMONUsapdixRGtyhgrxhjVp7BrWwYWvfuek6ZtH2MVAJAhOsZ6qpPfhZ
1sXQ9BjOBGnoa9XoDR1fsD4rKo1MBFaxxS/RK+TKV6slKzei9AjPiun+ebBadIqRkhIvqT7Sqo79
Gkt0jADDmRMycuLUVL02kh9T044XdJeFg54rZAYJ2yohkTwQ0XAi5BnRcWysohSdNs9/4SoQwTzl
X3FdMhlSGLEobNAStrcBcoVLWCdnU0nO4TCRFNkzocsHk3mkgkZn3FYwQL0ewaq/sG5Sc8XcWtb8
lvELnhjbvbarnoBIxzwV4n3KIoYl/toL4qiurfqnL5HxxLiu1XCOThCwXosR82Jn1v1BSBgaw3b1
Vb11jYW2z8hi85kwpdz1agIKqGy3uk7PYHUE4eLCmmJ98sDJ4FkfhsKLeXK01sLcYL2xb7gPBVAf
URKfjPNfCZxACkUaBGStvkQk2uUvEjnqaB+YYpqYGSa0b4VBMFM9Mn0LKjj5xpMuoXeAVLsVI1Ai
wgbJrtpg2hnIaFRx2Mld3F9WN0OVibgwIKvDRdDvHOT3dCJpMi6BB/ciZ2I+qv8kROlnoPGKHsDG
5+wPgEV0xjKfWeRLCcFa+Nv/0H/3e/SLkV0ESr+bJgxaUiYpN0bc30HU3DrdqH4yEM4Qtnytl3J/
yKhthiRin6RFzswdXv6WAHW90aKxzefkagLzGiVF3rTBR6MBLNrNNT9VMzLlLtd1jR6Eng4yftNu
5zj6kwyBxdSCnVaOFuLASMgYhT8pwPVQ8JuCykUOIOd7i/FrCSFRvSQa1ORFKOheEwg+TZ8wpJUL
W4/DZPsVKRQvo0p7bgwAXkk4WfTymqdobhewFj9l2lqeNAh/SL3pT9nWbIwgeK/GhDsJ7gzAdf1d
1GYuSIxcHA03XQs5dJSYcQxislEWR7ta2G60afsXRdZa+AxcKxPhbqJMDmRqsv+ZYzc1Bb5DZeAR
EkBJLg8TLdv6XNSDpXqLCqAul6x61+jBcxRgcWlhtjcj/RCHAqhqxhKSFr+iCTf2Kp7ePma5vNTx
jyG/SxMlv11wCQnNSZr1aacsmbyZkVEN6DnBUgPFbIhAKxlBB2tFPAHmUjT9RbXG/DxLximr2r1s
pZx++HHLSmJuCIV8M8SockAhItTt0t5NKmnBj8+9OUW6xMghJYS9wPiHEmHsoi9w4BxY01ge5e59
gCAeKON3ptSeGa8B2XLIzS4c0J4Sbdr4C0NFqzXcflFOQl3vFGAiipbt535BIwxhTUcCq1yUqGZo
esvTdov1bl/Gzy4x95JMbiSi13Agb9QgK7f6bnQF0qSEqClxJGRbsAMMWeB/+6cBnG3kam8W2Epp
3ZJzAV/GjkoQhVzQHrYjh3rdVRn4JuGD0Q0u6dmtuNfqbEZ/z7VdPjGOuAjIQeESMMNaXBCLuxbf
y9j6pj/OwZToYokf63tSf0h/YIr6WazTCx4sKxnx1exSdNpLhX3hyzAvUoN01dqT8MBSIt+ERf+m
RwRtTcDZWfwZw1u4zJ5MNHAZ/DBNe0mD0qtj49BIBIc4c1PbGIncuA34aNlswQRNSe+TdYX8MXFn
tak7EBKgW1e963ay/KyXf6n8NaH3HMFSVTSRAfPjgIG1VBPpGwZn6SOvqB7OgmU6ivSqYpqZwL2v
H1PBnKUyX1uRoqwnmFzDBKnsxP4rZe4CjZExOPvWlFiGlMC9IrkuDBmUiM4C5GDSEN4JbQTzv6j8
Aw2BHJ3baULKRX8R0/jFDbrjtN1L6ksaAcJBTjXycWO7w+Fn3QfGNmnKdhCReF9MG2ibezLUZPPT
yHdF4uuak1l2HNyU5nUyjzoPFaHCUfNbmItfQRIjy4ZmJTlmTKsEGrc4d0KqhgJ6oxlP10w6Lv0F
JIsdVoVdjTVBjkDq+5usatdReZrWNjZf/p/6Gh6sDGYxrJgbis1VT2H2um0F9wGfipYqKDoQk87T
Kc2XbRwGtqE/zPIs5zWiiGWvdlBv0uJUgLufJfgvPFGT8ui9ghFjGtXAoRDeKQinC9mvEXfQmmXB
iA2NHRyvgZicaLRpeQDD814yREFDRt5QFDPkMOwqEvzFQn2DDEwlKHJukJ8LPjCPy1wuHvYYNk/5
NlVpTSjx859EfSNahF4QzFkH/8TVRxJtLYeXqSe6cUg/E3RKmfKGW36n0GK0iJQ3jSCy+lGgrAMZ
Zb44dLuS7cUy4+vUGLNSBuQ0N9JxIpCaItsJ1WM/M9EwpfuSkpQ59n8VTXyBmCnDGbDvYfYOzJOg
cNoTu+YUgeR0aPMPGAsLEbWNuUdygaluVeghg7eZTWESscsSQR30T6tn+O2qGY7O6gtYzTo66u9S
fylRe44dcBLiXUYUXkm1NVnc5dkJ1ZOp4S+IeEfCrVp6S3CNYtIeEh7kZhO0I7uiHZkrUHwZ8pxL
8xbrZETgwiJSYMOnFYc7amhjOkkCU5flcWY/cC/rN6O6y8gsgVDagvLRgPdqFOxPCMzMABG1LyTt
EfA9m9/XhE0doCqHVTXE4N+EA3RqIUjHvFGIXcUvgQov68lGDD4F9E5dxsWJfHMacOazzLBQspfS
WZe+6uwz5xURgx0yI1uWS6JPSL8G8kECizDys5/67KOWNNeifplKkCIMhRIZVVcNdCaj4jJ/xBCv
CzMJMY0c1rebIGugEfM6aRhhoEU0yRpiIT1SU+TLKelCmkMdtZdlVmkHrFOXGOeOfmkRw6OaP+D+
udwzzJ1BGMX45SoRfetzkIdfqa6vwIKjNt3HxvTSZNIuge1Ed7FpuuB9SApbS6ezXkW/gxy9Gcma
NsN8hw9xtCipIgU90Wz0/yZwxHFOYhFYkuBgTIB4A4PcvlIh2Xtqt2QH3QIMtuJyHVrF6Qv1E7L5
rVupmFR00dkITdeQHBbnd7PHQRdYdtHKiFRw2xEIyXx+qKfjbCXUOmPx/6poaAT8SFyDJrnsCj6C
rHv2iBsBvbylCHMk+WuQyu8BLnLWZecip0PkTs3DfmXMs1+K95HyKUtvehVe9S+puzWYz4L2NxMO
gRJ9q624b+UYy7H5MQqTKy/rUZl+JBNhP3wyHOAfbc+wiZrW4Glebb6sQwag8kHeIH5LrwUubva3
DP0bGpohIn8Zv3oYx9s+RLBjMUyvKotHWPdDS931wD4tsfLrho2Mui5KPkQpQ2E8v41Z+tK35V0Y
DU/krSuUrxYahSb3dCzmYZm+pB5UjwI1qhz9GO52AZ5ANxcqlo24KX9Hcmbh9NqZIw92T2j2mBPv
apjslmN/iUBZV/cGe57coODvo0tuRfwJ8ocjUFH1QVi9c3hv5WR6QZO3t6rero8vo0rvSJMjDsJV
lxb8copdiQ4fgWAQG3bJWRiy08JwcSgr7SWY2RHN3xSGEv3xtgM5ZDJUhy/HClxdKM3ZsJrNuREG
opJICQ26Dc8Q3LloJTNWKIf4S+U819HDS9z2Iu6WUP1DRVBgpUeBJy2XyLKVwAnrk5LsxfYjs8yb
GO+s+Y4EnHo2lg5Lo8PTlbwEGH95jNASRByzS/lz5X1z5+hJ7tAWJfGh142dkP/rCslbX4ohfouq
h4ZjpwBqFZK3OgcXhKrwLbTZAWykQVE85aRL1i4LEGRsBgm6ZPoy2et9vcbrBCey5+4kSa8Tsdps
YfNiJTK4SBSXoxEkKuss3KzkFigAaG7JK4c3jnUByDpWGKJbKeaRLcImFHdUrgVqYbIKHiyG9SOP
QKNthFf516pd4AYOQRAi6czUeenDQgS6iY8ITthIyz5yiOZfosjPTNYAbTH0l+GOWBjhTbAkvcRe
ubomeuHp3HZGAyivyVlStsaty1X7J2MTGJmiL0t8M5huHXzrYk3AcWWTHuBnJWaqfmQIyl3fZ36e
IqeE9KpJ4VZiVGKx+OFGYVAwVh7xflkXb2P86B6fh3SiVUATOj1T1PNb1KRZYwfBJr8q/4qvGT3+
pUSNCWBE2Mf+7Lcv0xPD6ZJuTUrhalt/MBWwkDMP9kf4Xr7wuq2K46vl11fQuxssLTMmxTtyYjzZ
avYSolsYucn5Hi8ZnIEhR0I0zKS+ZcxO8CyxTaSWnFmcTdJ3HJSMzo3hnzBslc+R5W29XWxrj1Cg
f1GPEreQjOWZoDPb+qPhsCC0IzFl8sFyBAjJb35FUod5jsavEN5gn7PalUi/rk/6o8QIQ3R6uOvS
/VRxs24ap8IiirMcdcBympADz0DbN2uYMVQCdMr4LihDF+zwhWMpH/nqXPGY+6IdDje4cQvTRPzG
s0sRtKFW4LnnRxsWgnn4AflR8Jz3i1uzIsz2ZNR1GT8TqkOMd25QbYXygacGeQAezjE8ZqJjSR4t
qTMOezU8COYhjw7cftXsUxSHHXNjTyAieziigyFcNd+X0Or4AiHDc22+l253wiQhB5vW+MXka/yR
B4ditoQyNnpsThijsN+DhFcvZ4l1eniqje/GZHI6HfQeHtG2hofjo3aVtPOsPNkqh9mL2D6UytXq
Z8PdRTMaPqrPUvU089hrl5S84/TS1vwIE5p1mDn9JWi5PU5PLeRNeBMTN9e8DlUAYAyqtoBfVH/0
/FMp34XplEOr15EBSz9B5gr/qs6VRWB8ThtuIlKp+TyBWjAlwTsBcx/FOio2ti3pj4RSEQiQ6TxR
FrTqk2agYzJtnCj8UJy0GgfWToOqvGN7YOYnFT0+HmRoTYuN/0ZlDIZUU9oFKYGIdKhumrm4t2v5
qLHljJ9S4CSph6ZT7XZ15sqtD9VmrF84KHi8AwwRPGckBbG4YGIWfoPJDiIUPDz2pKm4hfJi9naX
+Ia0mx9jbs/LYXyTGclHKFPOmuCMKolNA0LsrfWZctbiNcCDprzwiBTVgW+37fjDp2DYNSUcS5Zd
nLSeXp0WXpcwOGkoqHd54/MQo0JjHH7L3iLUCYnfNOuvpJCA+LYQdWfa2q7WOFWjL0086dPBKA9t
64nC3iQSNdtzqkumnWypfeZV27jOJQrSWOYHv5AY0cadF3KzciD76q4OfxbDlkoui+q2GFuzwp21
1WdMLzuZeKDUL8p/mbJX5D2YnQCK6XKpO0cFWfKPj4LvkHuydszUnrStop/htvD1dP50RvtboUiK
dqpFZQYONtoxQyzkyyhfp7MtgjVotrRfrHGFYictTtX8Msk2IMh1fhMChnQSUBicQgmrAGfA6I1S
7kTJyUI2wNZf2ArfF5uD9o3Aj4QyFAQKYr2SbaRdDY+Wcsb6pRxUCSgeWWlvgeVa9UakGiLons3E
BeNheMngYw8n7FssvHkCgp/hcyH/I4WCZZOY1ZMpjkpPhpTG4gKBLq44e2UcqbA8mavsB4TqhKlJ
Lqi3hnYIMYNWEOGFDfuSPvBVye2BPxcgtqSg3zQ685Qt6hv9TfgXc6MsPqgICninGwCy7DJuxPLB
W8OvTi7NsGOuX8ANzfgGXyvFTT5XjN+7AknO2iPXE6lSOhu9Xc4/QL9MNsTB8jUDHuTTJeemwQvL
xgqlwks36n7HCI/DjpQvrUbd9Jgm+kKRtpupEAB9+bYKSgbhbhAIgX4IHwtsgZ0xeHJzqhEdYT4S
UTA/C3nHyi3u9yZnMC9IBqeA2E2SK7eNdJoZpcXiueOQUeeHyjJTcyZG8iqmGy8pd03L8bEFfJBe
x+2HQle4ScNDyIf1nk8uB7Ec+Hm4zZAYTlcwZ2xTahEcwG1hK8PWqtkzT7Rqm/kA8aWWvNN1+NpQ
DiLe7iNBs7yHMzLcaWssTp3jEGMwsRmPq2drcSSAu8Q5lSJ0Vk5sF+9cFt0iWgiAOEhstjKKqWEX
f0yWPVunMabC85ByBqR0qluUKh1p6hXuz21oeCB5KvAjBFikrtxvwhfma/WPRHTdk3eMAo5PFoRi
bXKSbpXmqESXlgeHwXZ+t76K2e4rJDK45S5kSqXreWDrDSN+0u081GpC4kXI4q1zB3IZQ2BlgxSr
wy+iHMmRl+R9JXr8amXkpKpTwiJgl/83Slt+PhLkI1Y1nyEyyYfQnNWrhn0MHAqLSmImNe72bfOV
xqwmfFooxKy4eNR3omeol7gzwQV16ntR/oj1dmjuRM0M/CuNM/62ZN5Qnzi8TrwWfG2tz8NDFEn2
FZ3JC8/ZRJD1166nLVwTcTykfNXLFVrErDKEIoVw0x+F9KHza/Y2ixXWcWXjp8GeRYZOD8GjH5gX
1doDlWdu2zm54XFQawQXCG8M7Kcc5a2bsMGvNh1+2Q27uunMaTAxdCEDnsSu/5egWLuOMpKBbq9B
lhKCt9nwEOKps9sqfwtpBTGW7svwD18e9ICfstma3W62vkzDb0GzqxAeGq+tCUYaH0pxiLojY6xE
ZHIJQglpmZciKGiMB5M35clxMV64mXN8H7FXXpTXUvvJje+58UYcwW3FiJv/aA/6C/kHEBeIqKZf
ougy0N67DWycxtODfW3uBhbc1OooNZYTdkyWniPXQp7ZKvJx7BsbmXGGwzvEFYu9rIXGgJ0JXfiy
oRcoeVdQwGhrlSgvB/xYHGnoU2vgKxyRWF+pj2U7faek7i/V2bitGEhff1f2HbFKyWhnC8JIGA13
weCBdyCB0UFRlxgAvK6hSf2B/m+biRcK1H5g/oMlfMOsuKj+KEpi4wdrBbcOb76Qb8k6Sy0/rS5L
C/qWhsE1dDKnwKo4IzvE4Avrrd2TyXEh6oLtOddXyqCdjHGXe5uKHnFjZz3S5AkDKrLld0hw+shU
8ADeo+G+k07YFUIGJsO2ybZasW8QLxTjUSVLAyEHcWpjd6qiizTdhQTdb8W5TowIrlGDGkk+JmhS
XhZk8AvM3tBwecyoq0paSCDM5XTA2kOMLe8Fxx0vXXXm8TNGOksPdBiAGnRicK92YXOKRDIqV54E
D53x5Mnal1PBKgCa1Fq+8lhFxY6ClgogvupM/99VazPs0yPJkRwc/J1xC6UML7mssEp7juOeLA0W
Mr6OWRDntuEo6/qQ+bKt4OEJoTCRt8vpc4QpCtRHSp2ShUD8Y/Vb8AKkIoW/05nbob4u+WMeYc6K
V6EiLgFZDRxamltWzKKwiclkaoLJjyzRD6t43y+9F0KnnSpClWlO0QYisUU3Ujs6a1W9E+9rmses
/XFpj8mIVIFQmP6dlHCqMoO48JfYRIM1XoQRGV7mq4xdmJIokmevE20wnbSS8QnaygpKY7AlMBIl
A49xGHLCidxdnrlSrDeLKiCrfmkr4jE0HMFWsRUNQrsFNNp0CP1whfG5ra9zfZmnnj7jVJTfBNJw
vKOzi24NJ3tZfCrN4hTzV4Z9G61n8dly8s7kTyWkPAiSifoFgYz0qbUdOOvKNUs+50FyROQFo68x
FKtAJaR9wlefUWfAXsN+lBocK7ws9Xnh9FeH987oIBOpfkt8lFazyxql05TN2FkQbmi3kFjAZGHS
pOB6bLSrmUEN4kEwJmbOmbEZewIMl2PGxIcVbzMwyRYAoodur6KA26r1Je7ZZf3yIXcpZ/nyjOWf
oiF1IiTcuv5SIbi0VWrnw8jsCxofdRzfXcvsM7y24psiY8X6fhbZVdWAFbBg/GnVExP7YPgcKm3T
WYz2rhOwqax+F5VPsrHQu9+X6BXRh0sg4j1DdQxxUvem4S1Ta8adoQYMZI0JV2l3IirUviN8bCZL
QSsXze9rEqQ0kwgFdbz30qTvWLg1Eo4fU7Wo9/HSD1HvhiqNgZxwOktm4YUWGxdhanN2X2NBvtlE
HWhyJnY9UpYJN7tobYV04pjB1ofoiqR6di1OXbO5axjQsnv81xbshrpB9oycU0lfwFxRe6BySwW2
U3A+lBpSQM2KsrZDqaGMC0zGYqjfCeRehITrKhBoxmeWowRo26m2i/Qs3QsQUVn9V8dJ59ELj7HZ
v8ZQXUJLC1CBaLdgxq+gBQ8SLkKEwALbeR3OWo26W7dM9FWy8db+z+C5z0iShL9AVU6lnnqByXcQ
iiMmR1qIuH0rkVKUfc5K1pRgaUlXtegwGipOMDHe6vTByePqqXEqEZ+Ej9nvS/UD19tANzS4mmL5
2dycq179aYTwRhKsY+nBTuoYGMQL3c9qsFpmJXIAoWD1eC073OhB2R1EM3zJpTSx1TuFtlpDwV0E
cnhbg8HYLFrX3sr/6a3xPZBpmhSKO8zZATO2L9XdXxdomMlpIypWX0Vh2OMcYU+QaTXlfZslH5UY
Kqxe1lDB8hgMCiqbyiTIdzrKEiSB5nfizNSqckEplEKdlK3fOhe+k4rBfUmKF/oN/D1WV4LrClG7
mDphf2W3D8iuZb+wxrTdJ2M+ajh2t9mpmNK7GIwJC/DkAGYDz2dL0dCRMCBXDPxApqvuYAhuLwAP
kzRVZ97KwIYgaLTxay00/cfReWw5bmRB9ItwDrzZFr33LFZvcMrC20TCfb0utOgZaaalYpME8PJF
xA3uzqkhayBS5MOrcPJ4r+qk3iWQ03JmV7L2yJDkdedYHFX85wN1ZiYtV23bAwnifdT0u2qGl7Rw
3pMeiqAkRwDyYSez7Gqocje5gxmSK1ejQT0OiLjXO09Fjqi0dR+EP3jSYZUDCGRFCGGtpvKGZM0e
BfBINwlha24uYEVpR3aNdhN2B4slW0UNleXz7heOzbc/2ym5fdQ9+WvXXP+O8ur9azVMc25z1mOw
4gGrfjjnoxVvaanfpi7W7V7y50sXFmvQPLb/+traNXB+Fae7CCjOb27PXSVvdxqNGwl24oQPTyLd
5qx2x/FUIg7FmrEStfMFUJAIC4U1kLpwOBUJcRrW+omffknHf0+4676FGLh4iUsornfA+QdtVLhu
7HwDEQD9sNgaIlhaWrQpPVpaQpC0LAaDqyWxsco/Vp4H3+wPcnBv5EiNprkATqfrQgHx5nO21Dnj
8zVaLwwOdIweaxd1UwV+a7BmNtI5x4/RO0Gzvbka6+vaXNUNj9hpOxbRb1CyZ2yustxWBaqmkx3q
0Fol7a4e2nWSiZNhkKS0vEek+YcqfhkTCnKS/Q3cxoS/siZaR8a9NohhN2woMo5rLYuyeJ9gm3Sh
xQ0MYzaF5FPJbYz/TNL4SFdUwThzabOMnWOKQ+jVx19J92+MW3jj+9z4hrsJJ2p8E0i+UJ7WXUNR
0sheC4WQnBaO1Bw5PeutRckAEglMo0ziLXEpvewpJ3LJl/izmEBaNdkSeKSY1WeJd0zwvmiRMi/7
kMwS6k6KzAgIjZpMfFox+/FR2DOpxjNfyWfqsNVoc4t+nOCjFsSeOClzM1sqWM2gDqLKCEAm2Ku1
Yia5zQZJsei7V+3+M9x/oM+oGl+44a1MPig9YNXTcc7CkdlmeyEijIbmXMhgX0fcYJp0k4LXDpqT
PtVamsCJfLGKM2uZgyArJLtKlSaz2oYYCxmAZget9ZCCaWmjuJVStKUOxdoE2sMF0JRwUIZvmFxv
1kPI5lgYwTKy/uU5bmThsfr9A4NJ5064gmu4oOoED6ex0P2SSw0jO2isHkCQGPZl/1Jd76CliMvp
jOTwPh79bWKMW71vqUWRtL3lnOrQ5PSt2fmfGnBpJIh90Yxopzl1YQO+DRXEnNKjUwIyD33qlLU9
csoqpkY2IEvYSYT4rmONBNZQGtbLZBYjSEAji9nXN5U7MNrwvAsGEhRgB3JnwSGSRQsIlFngiZnO
vFuQD5zFKdtVS51X/NNUfpXZcGx9E0yOc9YR2puGaHbHGqQTnDUkNnRfbrhrnjEhrYMkXJV5jiLB
SRbU1NlkuRm5/NvZLQ95f46qowVg7s2L1FUgiX/46rGmTJt79Fkf6aG0lF2F/GFl7m+FJUgZ3SsD
iE9wX9UdIF9g1w4koinqK9YYjtPS/1Ps7p0yop026jc7HLdEUPcOTkvqTqC609KiAIB3tHMOg1Qv
IAu7/TpQv0R48Ktg2fnKMV95LU/hYg2x9KL32dHLjFUy1qfRZqWNZuNp3nWIavin8L5bex8S9u97
ID2QPB85wZUAa06ETdmg6Qaw2saBpp1z6O09wv7F3hgT0C/5UXY1HuSbN0KVaLovon5sMTTeW6IN
JAqTJtwYncte+Uey1bW7JfrwUQ+bjZKbc8sv/tQG23AU3IcmXTKVnjjjNZxEGgWfPns621Efhq2B
dzHX/EwWUuqfKtzjEA2zpjKAqKlrC0CJBWotFvp73ZUvKcXR6qodfZiUBL/6BA+zru+hXVKo3vGI
lHfbcqizApkV4qzG/lWP7QuhiNF8ZTtXERrrqFdon0gOIwo0ZB8wdM4tQ5ysWv9as5e1MlxLDulj
r3yV7UfTDocxqW55O75UPTpI2pjI38PaTL5lf25oOA36p8IxLq7YIpHlB8ecHfSRb1B8i3lz+4Ap
PYvmTlhe4Zkh4wQt+pHYw70CokuffJMsUiBkQrtwvS5xQx0kaYeUy9AKjW+391k5lvBioi+1EW9V
JJZBEF0a3aOXlqZHy+5OKeZ1ZGQOQx2xN/qEHzpVDDgFj72S3prRe+ZqcLNYg2ss6qD9bDLN+VMl
GVInYarKgQizQoLOXRJRViEGebdMGncdtBIsYSgazVEUCP0xXYjo8kVqA8mPDi224syX307EVx6O
6xyJx+E8wU+dlkKABqz+2k9G5vEGbfna1c7Tq6P32q2WZWD81AJnTlwUrxDLAOXky76uDxAu6Se2
vaPl1efB0mcRGrxa4q1yxl01iQgOz3C//sAEoarO2rK0j7BxTxzCuKO7+7oo9o45+SzqgBBec3LN
ZUMkOUtt782S5Gswk2xC5AvKvBLSBU0hntBlnzy8VimBDbN/wIB6L6mlK2T6UPZ9Vx/dKnmIUltn
Rce3FDdZrX2X6SwM+3VSmJhBGnEr/avvyx8GJByN7cKcPm5a1AlP93jbihvOpq/BPGBKPHdFtbW0
5KXzJoFpxUi4qqYTG3SqtT/6u2TgyzaoP+Bj10oQ4e8/drSOVICdkhYNLY52+tQSYeGULVuNY0F4
q1LtWEhtlnRy1dX9MRTN7yDzk5kqy9yu/rdSYh1jPxo07J7T3qBNaW77HP9r5xOCy9mYdgseZdRW
/6E54pRr+cEcMG/C8RsGnOvFB1VzJx2kw3JMyE652Z65ItCNd3ssqb1y2Vkq7cotpqnD3xWB3MNH
ggORzhpvT7vismCz2SncgCAyBKm2rnG+1OipZZRMMSKuvCnelPzLYrhA+l9B3A8KDzysH9kuhbLr
mCJE+Q5uHmjkM0nZ1JCKC7BiCAwDXLJa+kX5AmXdECBWDU/BibWcgSHnAPjWlWJZE69RWadmuBhE
hELlPis2UwpxusFoidrAMIFZYqfzYMK3NFAaxR/FsIwKn27PDpYhbPBb8GAwDxqcEBZoyxKCJnFH
9hIKEJdk6OkXw0amhusOxFJIeV9PwJxszbqEGalr+BEKLLrvUYJlgRfnBh9QBemXHVZZXNJkFKxl
+1PWw7xjW14CImvwZ7UetfMVaiBqk+G5s3FIIejTDGmek5MfMzV29Q6sx6YTAWcyH7ZbRcQEudnJ
8beZixFzTIWDTsPw4NAHlxTORikukihW0j764qRA5aljgLbKP4etXo0/1hIWziiypFNJSE9ke2hW
MY+XgeRvY2IGR1bGYuYbYIhhCBCbbHsVeyql8FNvKYQrNyJrxgFRzZ+mcGYK4lilN3O6KlADe5yc
7sIOglMct2ulYoXWNVvG3oV/lHg9E24r0xXgw0IWcFJVgpQ8Ruajnf0YwYM9Fda8BdN5P6B/s9eN
y4vT3sqy39IPsmzqNfc4zlW8CS1bxsmiSLFATcQ/pte2FKyH9WZhV5jK4EZE6BoOLE/tdyCdO1Jy
xS3RtC7YJQzPRi+xViUaDgGymjGX/+rk06g2kW7vA7Pd4uvWP0i2Lc3iZ/ox3bQuJVZSY+DPTj1M
IB0Mos8ClwLut5A9VI4tB95h/c0j8a0Te/yNbxmx5vprwPCkBiyPrW+ZM+i1KQrIxc/4grwn3g23
xlgeQB9AeOw3E9pVT7at/S2UcyNX/E4jfkD+99p3M1/r7S9xkUr7Ih+bRB+SGFwSn+jL1QWgrytw
Ju6Jy6Kkp44nXCaiA2Vlh5BQBXHOeuMFSJGVPCZu/wDghI2lPLA8ZrsYONqOvmRcO1gUrqoi1mDN
mWE/RfEjMCdlW4e9mCXfXXka3fH/sTtNP7nGTZm9Biy0mnmtohbguoflyyGVsHDkzB5PNpekh8/T
xn7ABpJhusNAkUfDXMWyXw/vAv2JWQGx6FFMNO/0D3Q6otCjBBKFsZZWWXbjnFWxLENQgGTKcKOx
C7WqNcAU1q8apmzjCP8ugZOmT44o6c0lVjLSnZgq122KU7Z8egTsIuul4Non9oz8DrGGR0mNJykZ
9yEJk5Ekv4TgJohci1ADjcGXhkwAXBd+qzUPQnc53VCoWV0Y+DwqtVu5mEvYr0pIA4Z6Cn2P7Siq
Hze0sCZT3jlrjuF0EdWcR/c+JsW287ctaHbJBrsg4jdCU5DAfSwcoUo4MG7hNNf3nHxM1d6IigUC
624BCM/t+5nKpkniwRsLVJ8AqmVF+gqb56CvU5gwNu4ck5+XU6BVoHd0VbJ1YaG5EuAFcdiAzSio
rFkREsYhlOwrzwpbaI9IfbFhvkYDB0hStNwfWYMBakuWo4ooiilXw0Dh8awOWRNit8XOuQxDYAoR
a0FCEVR7FfAMBjBZLakUO8aXmwCWK5EHgoeZkP/1oaCLiE2bt44EW4NkLQSVUR0VJxEOgk77GNz0
wBNjwaFxlRMs8c18qe9YoCGTcRhZlogxYzDOAb1TI1zCxzWPCr21MCsMcjfDAK0PUE0XJps0MVYl
f4TEQhvDvMRD60IL6IGWrgoVwg+hk6XdfPKURmW8g9a0tLzpf5sInnC0SmPVEZvyOnM3JXZpv942
GmHEgCqLIqM3pIOCotKdhT0WSzFMTGpq0drgSRJqWYwgp7V1jsdVau2cnvO5ibcBf8Sa8hSy1tUb
v8ka1EUTVjBGlTnHyRX40CtkkGXY4C/iSR920QZW9iT1xs5TyN80QTNoL85kBeYeatr/BDtmrvwi
vQsiXXU24Z9n7P8w9Q9zMyP/Hv1JMJldJZeK+lslnL6c+8DaCDDgMv+uYeRwkTW0GVj5R1tdQBn+
nzzCHWMDulRNzuHMotSQY88nJgPfmfyLkqPFvmKWdfikG/FP4YwVjvdAuagjZl+ewBiWdgOBoSC5
5O4zac6W8hP4QEyxwFgO/WRPmfH7gI8oaOUN2t5I2lS/ZOIZRZcufOn1L5Xhaf3hNK/SeI4sbA1k
11qhSil6BwXpqh8FZ/IWT1WPpJJh/+7k2ZIHLVr1zFNe9DXg0QbeaDpkOFZqfwr8M9hxAuRvEX5o
G7eh/gbovbthrDLSsypvo/5K41/bhBqewc6DUXqRnPz6exjSLrukqXjQHhplsh1sEgfraQn5QUOx
bd1fDm1mtg6ygihcM/NivkEYY6P2twm23OXWJo141LHxFH7FWvZjMe1nJIAbRCMX3ofT3qMWisxQ
LY1BxwAAAC/NVj69HAN6w4CxIBt55BENC0HBOAnhEaM8eOeeXhdLAejjQZTmqxQUNibihBGsmz1U
v54RIVyqHpJtgpLIpoOTtORj8Fgx6snFHL8mhzDAcDAOXFe69VZHz3Z4tQKgHUyWjNOcQ4Qzb9l0
p/fM5SB7GtmFaQ8Cc66y84qlXS2q7i+y/7FQbgVC7TTfOWxvXIy9mGZAZmPFxF2O6XCUJb5TOcsK
po/WwvpqzaewdZwcR9BFnb4AEOmOy0Rl385wklFCxCPDp1K1OwDV5MXs8+Del188chX7nQY3vur/
0gAIxFWLfkbjpuKIN9tfy4AMb974OI3xnolLW/yVA0Txk+tuUncuWL/4j74NlolFmJhHr1jzB0mH
i6z3wVSfGnpgZgD1s6tQXgUSmlDvcfgsFkF8c5vPDHMMgKKO8GbTJSChmC62jmPyQR1Ke11qTwvh
vikuOTNJygjqyfeCeSA0ZoUy4F35chGxbazYFBi92daFy7ETZ6o+8VGAxIlvCTCSUX0WBaM2DibS
P0GHm9s7F92/TkPHznZefbKKy4ijzQ3gf7ALFxkjp46KS0IBbEhQTFZGrpJzYiNVVxht7A8Lc3jh
tfTSYpO0vqiknwGLaLh205R9ZHh3xScviGC47b9yZeVlnxUutNp4772fCBRFgSQSRt9spOZNfDab
Yz2dHou9lGfpXAJz4xnHMD7zn0m4DIptYp7w5vcKBhwFUDi2QpNTOoFrvjx44p0pFmWWCHtMjTFW
z7jfEARixzcuhDpsTOmfXMlRtOnWMV5TpyM1WSjHKeQ3ik3vZI/pbxWZ7MawQuPGPclJlLP6ugtr
7rrDAQgDkHS6J8JrV3KRjkReIS1p8bDXI3erx3gzTHvbJ/ugp3Zu+Gfr2qoCCUEx1lJ2HLU0g5pR
jeZEbQ/iGfifSjmBBgYMTAtAdUsDoZiYK9eXKMWcdgoXe2Z8hpp/BBT+HeAB9UM23U5zjSLtgtbz
aab1qp8iWeRhZWMvecKWqdxE7DZVFk6uBPbmFbvoKGoT8lJ0cjpaOEKBY7T/0GvtilWfFET/rgY6
nSXDEv7vuk0ekaEjU0IUKmIWnPnK6OIrVZ3boVO2xlQuGvS7hLEqd9tFMgHa62I/pNNhjdvN1BfT
ux8FDzU7InQnh70jK3qViGt08UuYwZ1200tLf3VHzEzY+MR0f0XH5zpjfZXq3wpGto42XrgI035N
G62143ekrextDjDLj7PVmFgbnxHHhjkJIAM/urMFfK+E7iaum43B1tLRw3Xg0+ICdjBk5NOpGilY
aoPIMRoSloqJ9NSN69j1b5ZNEs/IHrreK2+61TpEnzdBg0Cad91jrFAmA1R/WsQurcGP1HP9YU88
2LBkcefzDcB4hN6JhjuZubg59otuNnQSq0iNzZbKJuYy7aekidPSpzNK9RIdlCz9UhhNu5t6XTOf
rUoaVDdDMfe2bFZaVKHCKZBRjCMvchPjlCmQDGetCoN9LA5mVn4KtV2PYNOnxGU2CUYTX6uzOA4P
3peEqDdQJfUWCKqKDfucMOs6dDzwEBhPtcFg4cNr5AgOVH8OMn1PvPHSaR1sqr82aY+JgczYh+pf
C6WOkbcEm6kq2b8x50tqup8Ko5vyY4PzGOmPqgB99DpNxFOUiIBj13+51S55Zq5ytzDn+bjX6ro8
kWX6zIiNFBnt3fRfIQUiC5CUsIT23XuQuuyWF11FCAvsIvz+WGva0eS1w/U5dk53FrZ6DtEJ2xi6
SHnT5fhVyfBM4OOzfDnRwCyK3J9PLgmQnrbf3KHu73vuY0YGXZSTNXrPznSHq4Cy71iPzo3WfvOb
QAsrXeVdqO7ZrNKrxTkQp8DCttOd5RGxtFfWyJ6+aC+jbZzgSu5tI94PiH8CDqyQdIWq24otfx6N
e78eV0WbXaHy2JThZhScq0rAskbrb1EcvnwX2VRKQvY6O+McXHvGUc7J9QVplEXZ1wuD2gvPWRkw
plNMNGnsHhq8vJESrHradKkcBjLuUz0BkborkEVJGXBjB7FxVhuqQOmllzx46NQCFt68leqfliw9
9psktEfjO/cBP+VspiSCQaE16zhgEHbuEtxInXxF7bAZcenEJljOyF4YRbOczoYh0Bd3fNhsWS3U
XH6QNWh7NSzPRq69u8k4G+OH3SrbGHXdhWw1BJjxjbd5ol4M5zMGEgYGnN6AiJQTeiiYThAUazvz
TpiYnFvpmSSbWYBT+E3waG5FUEVMtgsAhuzs0BmTHvcmYT64gi9498+3hy2wXXyQ2iJs5HoUuAhN
je3hpzmeevyjlBJhzw5hnAqvu1h+dIETegSrsqbiUsWM1I4+HlYM0E1EHWRIJCOTS1dhjGKQ6NtX
nHpYQ+j8i1MCNEA9DSatGDQ7huc8Y8kED8WGtFiveWrr6xwyaMhFX7r6OeaXYdtn33LPaYN7H/SW
nigY2BGQX7YTXAJGXNiTW6B1/2J67poy2mQoDFKaa10p9wM0AX1Cvyr5JjU4njnDuPEjZ19UPw1W
XlFaxDXSrfA8sghEyVX74PbG3nqFZzsojzq/QLJdaEuA3m5c3JCkRKl/VriaC3B/fWo9x0F7j1Tl
X9Cn50CMCxByzqsYkqMlklUqcUDSymXZLOgIlmdasM2t+p2DpBnCLNpE2L049LcQwZy7Xiw4DfG/
8heAVACU0TVDSgjDUn4enc3ofvrckPJgZTZXGoAL/UD25KugYbDai26t1dsoApjG13Fvdvcx56a9
BmEaJdNU5HNLAU3gX4PqPY6/Q0BqFr+abNrGR9jHcLgM+3BbcETwzLOebWqsrhxfs0UhrqCiRmr9
zG9J/LG8a8bfUEZvUX2O48+6v7F67V9afhqzDySQnuHevDbOmt0bZ76yfTneKtM2Utso7lZpNgWo
nsqbOf5BHf515DeRV538Q7BucJunob/LGswhAx45kUb5AdPE7eyHwBW215+EyoNuerkDlTvmb1p9
NyXmsw8d0FOh/7jmVeNriwN9ipYtsa1X2DWyyxgDs7rX8oMp24zutHWTLmO4Il3oqL9YEJBLW5Eu
xmllgXMwIYvYpYyV5ZM/fBvtIdHxNMOTtDWVnZNfbYf85aGhMS8/JxXRWkI3NaelwvOJOf2RlViM
9QaG/JFCuZkBJTwRXLn8wo3N2AsFr3lZ0CKV/KQrexgbYvySYle3H063DRj8BLcIFn8KEna3S/1t
PxxBZ1QYuVAik0NDFJZMqv7XS96q8aan76CmR6yE0d5pDkVz1LyAaGz0Zri/ketuU9JMzL8+CB7f
tFBWJ5brjA5D5Hnae7ClVzBR+/AK6WX6ePl6F/omDPCTgo5M8GKVGfT7PfOdSnDV/LZc9O53rd7w
yjpvJ+tdCXjaAU3yDPKfxv0cIRO33bvKLq/JqRx7mcq+lmgDZyzR8S9nC1iaTX9wunXmLRV66OnM
lpvQuAbukYE+JcJtOcAevp3in8axD5yFKb4SCMPa2a+O5rggtlmGNJtwB78XJSvv5tdy/wx5L7Mr
nU5h8WBhr/k/qX5rmKKRF7kGXDavjn9NFUQl/TOzDgHH5toH5zd8Feahb07shlMLZssMBmltEcp8
cNGMMemNuyYPQodyT6h3Yt9duwGL+9Yf/4XWPnN3GK/yhq0qvTknm7Wt+87pJdA+YyLNNVdcz4I9
TzHonDzQV+y5WPOcTPk5oM1nfbJwCRU0IImQTd60PpmZ2e903p7uE7x4IJssKYazVxwG7vVQ3aMW
PP5XJr4iSDHTw+2ocPvznx4uYpqDcMtEizY7pP0ytH/6/t3Tf2P9z3Zukq9Xz8pdd+mvIZ5d0rkZ
cUT+ajvAXeXcrjF5le+6v1egzdjzCB82iXdlckQTZQzPrgm6Zd34p7bZyPqYjjtHXBrt6NpHu35k
6dkR7zGGLM8y3hyiJ5p3F8kZ4LtinfxkxV+k3Bg1khn5nx+AHXBfLtSRCPqwxiodhhPgn0No/1bp
lo52FQupek6U86DfgTxzRECt7knGPfjoVQIn8A80PhK9fFb63QwONTFrLV0S2hoEvqCD3WE8eobB
n2fcWKDYBAclPUb5l862ySRQabJzU9Eo2SrBzf0V4twHxA+KZ8ailIeA690G71jG/8R4MODWaO9p
9W+6wMiYqlP2TQOeqv2xUewIWAz2PWHZHeRvMr0FxtbUD1W1HNsjSltPyFy/RYQGXP/qFdssOXsD
xp55Ld+pAgEPjjFupyF0mvrOYWjXNpp/Qvjw2ddKUgb9sZ3ABYQoG4n5ux9LcCjQelK/sOeJEtjU
OFtPGu1fgYtLGSPDeRiJ1Q3+K+RAEOgRnkuqjabeZY6plE4L55op9iPPwy8lqb6HNFlIhh1tEL8O
k+bca18J6b+3UmeH4SIuCnp/RwrkEOnVc28zHvdSPNusw3cfqBBHAjDjruPOKRGhRzuj9Mqz6dIu
Y2eRUdJZNdlB00tQVBqgdi3ABAtQm0+kUhIEhDKeQ743cetO6DWl+02qEhMRvG7HCK1FYQoM6T4x
ClSWPygfqGFhOqEO6I0ngWTjze+Nteaw8pFmwRrXJIMRmzFHudhS5lx82cpuig2Dvr9L2SDjV18p
sjrbhpzHnTH/X/CkbgMXYF0hfYbLMcOA6zRhyIbD5os2wscjzQpZfJTLulW3KTUqrHbts+qWyFEl
0Jlx4GxV9qvGcocjHFdThdhvxSyMmwF3fqrgX8c7zpthzX0Z6ksqmud9ETXLRnJD1CMOUOXo/WZa
oy8TqGaFjogbKxt30CJwLGIuowwKhGoTmTTDgWv42rfGLlNDChpTwb5aUfYmQxRiacY0yCmdvkwe
DCgZDucw+tWqkx96Kzd36SkRNFm6LHXbqprIPsGHJOLdDMNnoZBnqSc2rpXnPdNGsXMTvJJFwC1k
+ryh9G9cyrkxLvG86Cqaxr0fh2W5mgOQs0DLVQBwed+jTRcDXVIEr7ZDv545HNn6BvKy0w88H6BX
0GiivA0aIRhU+11UmcO6qc2/2nVzKp9+zCydKB2lMpOtGm5Gqs+XaVfi+q5ZsdPYBrg2qvUlm85c
fZoa2M4RH4K09F2oFdeqq8urxhccWRlcLOmuziq/Ldg2VPmIHSqJ2LYFj3iTQ2dbJLANFNC9OFln
YUMqorLTe44rSNSvkUBQaFjaim5E7pqaMQ/xl84GUVQrao0WQ+5Q6tXFS8RIF8PJtPWbnut0RLOH
d3J1KWztr9TZMEinIo/IWoCf7ApywQNBZb1VbpbincCw5AQW6V3LvfzoZlVFQ2a78sv3ZsRU6bgg
R6PMzDeSPq6hdZVDBFPAV/VuG0eMPiEJYMj+e2GQFUudGCN5yKM2lTutHg7J5H1QWx+/aVmvTIUT
vFfS8p6x8ib7gjYDkZ4qqCrUF76I4eH0hLL7iCvWZLtTVHgmjBrIHf9i5oPQ3g+ZG5+kHD9ckebL
0Y1WqmIa8wZAIbl4I914uWevQkkxVeYGtLvg5XwbCn6LLXpmotEAtQwMzhyY2fUsO68jqiMXpa+S
i3aCV5+RgwJm5OCqidVLK0as9OO1Z2u3SkvEZEsqH2binxi8/F1fdEBYGtIjWaQgYzQaGz4wZ51z
GhwABGMBWkv3HIe5ytk6dGIxgwRnOGwY80Wx41utzpQogc6fTNlq27zQL0M2IEkPbWajZcTECML2
quXxPDWRmCw71pdRTQg9wUqum4RWSt8kMKtS61JwfGr8t7LvmnmnwcPAjzuvPdZdnTnKmdHbmI31
4rM2uvQtLyiVMJWa9Awuf8j5wYzGFsxGLV0cOaswl4pc7KYseFU05yxV1nHFMclqPSguqEZJjKPe
ljVYtcpf6qzrsErzMZhpjpyAoixLG40sbPuZoIyDGsRoUbcWKQrv1Ess8sIdwORjrQKk3W7aIcdH
G4+vKKSjSwGTvmSzcosz+8E3bcXI9sfmGeDqaLIebbsn8H2DCEJxAnj1smKBfOxKJgHtx4cwYxXk
Mujg2eCtuiQ+n3EcD4ILKNykutKxJQr+Kp0AlxhQJXssCKCn5Mzk5KvK5pJmRIjjrIMe5128DKab
4hPBYm/BzR2DYkqn9EJWzjNuwr1vKDv2borDXdorylfbmXeQQldJiE4k/rzTNR1wfkWvKG+uLcHn
CdX7TmH7rkwZbwsD4UthN4FbKDiJjKeIpp8jvd0OSJ+ALR4x9+yZTQgosI1F0aAIuEOw17uQZdKA
t4USed6ymngjUlraJHco/rSR2OO3a6iftFR8Ztp3xxopHmyq6yE70DJcL/S6/5uu064dKv6mgsLs
HoQdGZvIgCggKXEp6aKbuY51dgKe6k7aUh6dwoe3gdvWkCBJfCBHcDt5M0zMwSI21FU95s8JOg9h
Ga+3qvaLRKGaI2j1uRdN8hR+szFkM26NKKVYNG4WtGmvtxh3Lf0ngvuMwQdK+sTOizPzlY51em6w
YvbmsRvTrZcM32Ehdepa2O+1/qSmph69C1lgLaGmcuslLJQMDk1EW6Z3Jjm+ityrfB7SD4Oqs9Kc
Oqm44pe1V5Gv46xYVr9Zy542CEt72YkdCi4ubuGiyGN9tCv/MuhOtsbI7vCEpNsyWwzCabgZInu3
aQW/Lz/blYoKSXOpF8GUim1xinD1wuY6NKYFeF5t7n4DGymE9oXdVu49JJjGIAoycThBP/sd6qN4
tURPENrZdR4wMJ0aTlyOM3LO5foyeMh0jIVevfZbTu400RnzPANvOmJ3HeI/DmQ8O3f+iPrpG7yb
im7cIkcN91q3aMi16w6pJKehU6w0yaYhSkKSFOTlqrPZ8z7qTWO8Wb3/VEZt1hrcTGVIEaC0MVkX
BZk/a+A5NZChdriOfcP8cNXxUiimztm42Q968aro/4j7Fs9ISBpXubieDJbA5nnLUHUHdHBXOt+B
5i0L8LObMlZT/KD31k+3VkOUqQszl4uHZwKuXT4dv4Ybht9FyWzGUsJbQUw+FeINsr9LcIBqOvxT
XF25csty4AWmqH8qMUF22vqcDXY31xgbY8XGZgTVrKDrK8msVerWHcsb6LM9gf3UeUWODuqIOAx2
2bs3xqR1WTP47FnnwovvUebSsxWVL4FvfC7+R4vUpIm1uVpk3wMxrqCLQaeHqDCdq/1KxburXrLS
C2ZO3WE4MO1VzH0XoEv4KWR8NVW+lp6Hv1ta80aXMeGpm6907qxyHl4MHJSel9/BqYLN0ICRQx6f
+Mw+uaiE1aiFCsKbpMQnO/GmFjxA871DOQA6SGxZZDDalGJWT/foYTH2eSs+20Ye0/jBbvc3DNp1
pLQb2t/WFq4aV71pFYGZvukQj62K3LH8teI/LzFYfEkkpYKMdjJtDTxaQaWTvjLbfmCh4JvBZxEb
JB3TouBSjcmLJ8Bn9Yz+rBbYVkuGByyDupUKYm2iGrC9hyWhBADNSEVtOGwDxl8hOZBXOp+G4daH
3sKtEgfNw6IOngoCVjcE69YNQx5EmU4jd4IcgAa5aacW4hSaylBCKXQUg22y9+1M/1jecQgYE472
nTkvBtsiRUMk1sVhNs/S5GT5bC7jTDX4Pxtllln6YTRbPDsqJX9mgsuo5EEexxzykXtpvaFX1xx+
wU4RkQiMiHIbTpzYSHyzqmlxCbQV0z54JcOged5DGzUgbFWCJIdKj6JuEql3h6dpVte0XPHY/4+5
81puZFmz86vs6GvVmawslzkx51yQAAgCJOhd31SQbHZ5n2WfXl/xmNEehRTSjUIRO7DJpgfK/Gat
b21FO34FOVzt6GQWQCyDjw7TDP1elt7RW0gKbzKz+f6Mav02S5Xehun8HIwVXZNpuHk7eOcLJAdT
CG4fxDhbG/E6Lvo9ktxnG6biZ8xpF11yq2gw5s5jd4n8hQPWG65zwMU26TWqRueQhtioLUs+dCU2
Gmcuqb9uewvtXdT13bkt6qe4prRLakliaV4/Nh2YIBt3Tt0TPuhbKek8EgeUlUHPCIj9LApMZZVJ
H33aVnQ4H8VMux3/1l4w7loH4GFMN9mR7bQasGDVlP7BD5oJSlSpduSAX3ZWPx3cOsa6PqDqbn1m
mRoZRjJeQejGYlCPj2LhUFiMDw52GZGmu0BIfNx71TwA3RXLjuZzoakYP0PG81GMaqnhUhBbyP1g
Dpc4v/roPvQHxQQ13XWqSNGyZ2ymkwERLECNwH8ymXjWE46bkoymLihuxjXYJsz7l45rFH82mpde
8kK68wuiaSoc9qIAAG5HIT7daFWwd/5VJuKnNGY2OEUNwukKMz+kH3a8o7Vz6D7P5gExThg9uJn1
YoU4xJPIRRBnsyVu3ODTi6imEGEgRTKANacQ9glDivMuj9ILhQHTMt4xgv7IAAJ1Zau0Ppuz1ZEj
y73oFthp9SMpy+fCWd6rjmaUzBpmOv5Blf2FmkaghVlvb3oo0SjUUZoqlDfoG0tIAJmFLQ7696Nd
EcPJLsJwL3q1V0Qa8WIIlCXJCWFwJ6yUlzLT2OOjeJdCAkbtFejtUM3HuuvLQ1E3XIS5VkzdFYhK
+AoywY89x8URHwoBsO2ly0E8p0wg2gw8K+lUPSYKL94PS/5rcqiIIx/7wVweknz8KomtPNeNJE06
u8nq/MGWrbPJnGe0Vm8mqR/NU3FDVbLSamDvzzGypoDEKYaVuzFAWu1oAgTp8O4RY/3OpjjC398+
mYbBbe5uZBcAm06zlQHNXYCZMny7j9Irz2Qb7ObUe6rRby2p9StokU97fXVRSpQWi+COXxM5UCRc
oevxza6YthL+DjaitcZ9Z3xiSnoEWWKmsnBJXlcWmRcF1fQAn5ZRt8V6zdHNNpInv4QGO9ruldtN
5vyQtvEj7Tr40yiJj5Hj7oI6lXCDsRFEDluRZIdREGIW6WFMMqrmdnBtnDSjp7bw12aeHtJhnOJZ
90zLFWQJqyHIslcRYpdhA4H1VfhVvwvXoMQWh+GSU3M4/VPvxFfc5EWEVGEIWDa6rWsQ0oImyudV
qOYxmulLRawDXOFJdPtkQOamIde3RSj3dh7DsTIkPoVghldxHF5SjD3msvMRuFpQTAxdy1glOHU8
c79Y3U2NrM9yCD2gcmO4VfxK1cDMt7ka+uhrNOKjIGvJNj6WAPgnab482sp+BB5Ly1DGWIpsNF9e
e2oGUGd+gjE+x1HVTbAFLW8hOlYud31OVU1EKcuoWO8djhNKZevSIihbTLCEM+q5skk++ih+oZvj
b0gMHQb3USOqy8ZFHWPZBCTHGfe+caW5VLvIJuVkjvhZI4o2FhAc9Iz8LDU95KY5pdZyuwrxumji
d6AZSPssvkysm6YmM68svUMa9Y+t5nxvVF9ckZR9XimHLXYQIJiZJnFW1shu8yyh0tBAIr0SUUNj
T/yZZEw1WbDnzviiybozlnu3rPGuSsYPOAyxDnBbb5zW55JQ4mGTpCIE0nRU9pxYlLUkk+UIPh5k
ESdo+uPbZNUaYDXKZns8D9afpPG2pQNpfqGyLr9IK4OJVJhhO+r7xnCNMI1LiIN4CSJuQZ7zTioR
rufm6EbpsZj6Dy4xONYyTBnMDva4IfcI6j7DcLiqoiA6D7rhltci7q0XTRC4h3GYJSkkRuyTgG6K
dXBICR+lE11SlKPM6G6iWu7mNVajqJ/mobwzHQaTRDhYV+3XMBa0XopfxmT1rmmmx4AwI+baXF1m
Dpa66n5i+Gw2ZGB+orx8bA3s3rnE4pBIos0WSZWTKibb+RhsraGONuarrqpbx1KXXmAh3qmIfYHW
d6fQ2qzugO5chC7qOTIxxjyg2xzbFzeRy8FIbMLlCJIBrCtUCJEwhh7vTJDvvbrBWNhQkffF6omd
sGQT6uChuN5YTvihXQZEeoruLWc/J/IRJcVvgi/Udh7h1QcdOYEuOuyYbJMzj8GJFdHihnqCzlQ/
9Xj2H5fpM1AROzvBaDhbg0MmNrODiV9TN8HYVBcLA2ZG3caeyG8mTgzoScZUZohuuVeBvSgC6BwC
+VZTy/m87PVbPBsqsQTmbS7ULto6JAUjHqSUqIlRcWZgqCMoLCbCpG6k0AXc9HNwfPdMGvtjHNIW
OdlqFGT03vjesx1Fd0y1rgkNPhaJy/2aawxD5o0BozQ53Ja8vvndDvKc6fPPzisIiOAKb7PxzltY
XWsPiVobpcc7TQjDbvcwloT1YcBJznw1XM41MqGuYz1i+1yDqVDXGeI5gAdIkwrsZIji51xYIeRB
kqAIbsNbQDeT5+lNbLnjoc1X9s1wvnjzh5WWrx5zIuV6l0ohF1zwvg6o0Rma2s8y6T8yETz7SXwO
P3BC88QJqBqgPgmaavIdhvUploAz4Ee/C2Jz8RZPV8iNNsxU33NkDh2CJ4PFUboZsbONppSmcln6
qNyEisuwqP2H0VpuPEIEaKBBUvvrvc65oJAbYJok7q5Ek9N5xCG0xA6Awj+EJv0pafyRstoETI1s
p7Qv1VYRFjYUSFyLMCtIOUu+Jpk9BZ3/W4Wcg3TtXYmhv6ye+l5hNaf6lgPgmd7AhWhyTZbG+kCa
CfyKct2J4v1juw9p1PYxcHjywq7zYqtr5xE/LJ4EdGHlAvMA71YqCXJKRueQ8krvJh+cZIxFUaUr
q5BkxTnB/GY8eJqrRoY0t9/TgtMM8YNeYLOLEFlbrUW1I9d0HTwruZXi91T0z35Y3Jcky8tB3oEi
Tk/OSOyJFcB3rWaQqFm73DtxyLwnWqfv8GfjwzJziwIsqzdNEb64U/ESpghJ55AR4AraK6IMSmbc
vjYEOuUB8A/czlx+Ld3hq6DCTFMkH8uUvgN8d8L+57LkLTp/9jEkw64UMlA1DmHPNwMnJRkjL+n6
umkVkukCGdE5FF1pnhz2M14FFXwwFSLWmuSfhjnS1m2zeaNr9ielS81TezDd275q11/wY579l45Q
D1xfEZsfnBbEXLcXWQBS21kWNsTZm9cwFAxUcDtUNRoLK5Kb2N4PPeTOQlfRqelUd0YVLveVg14r
S3HTl8iS0U8ivCaXLNkPBIzxUnJ8hk7jXHYlI8oZhTXsTfaT/qwAXbpY6JG/wkEikXimVLXKM5HB
qMqn2UHaehgQ/DK0RLucYlVkcMpT224GBSq8GqQ+C2vTsjHLuKMnu6Ziu6wHDcFOshN2Cr7ccaFU
kEYyCZgeDRG5aOOFvcMgOcV5Dz1q/lUj+Cyr+UOu2VyjBdpv8R84V34Nsy9Q8uZyk7MmLQgP3Kf1
/FhJ3Jf9hEJN5zDnSjdgAlIzgdw3iu/gVmW8RSO0tF+jEgcP4KodsTyxA6DeKdAaq1TzIYCkFMjM
7MLCvIZ+kW9zlwVCaREgv3CAtnH1BqPgtaoGMFU9cwKeldqKKWD7aPXS3SoiCpiwYY0qWlAurcT9
vLBvOC8I9Y08tdeDA5BSASzsvXuny/2dG7ActYC+59xDz+0cf504ja1j72pFBI9Phem37TMifoJo
zKOV4WRolj0j5Lc88MGF4TcLphoenM1K1C5/heF4cLzSoqhkIz4s/amjRRgzWkdjTeT6BSCgcpgq
kDIwgyQbQuaa89TqMVAauW6WB5K579zef2kiZmC2BdgunH0ygO3m0A7TZe+DAobvWm6m30WUBOeI
+kMKOhvTFitG68mqF3PdkYmNVXS66Bxrz2Du1ppNd94yQ8R2Tz4gkWXnrgW028F0zplob2Uw3gfa
gdIVogcOZnvnJIs5OAXSyYrV1k6too2yxy2yuMwtvLRlp6dIMgc5HCD8WgGYTt7Ba8IE1Q0kjba6
It/SbwQT7snatKyPj7ZhtFOhSmiaQzeTmJlPw9recnYW6D6SdKR+8ArCqkdIGJqoqaKpmEJAzXJs
lihTcMqFg0neJQM8isVjUXKa1hSReaAGLLLZXVuF7p1vpjMvIn/Uz1BKMwslLCdA8UtwF4mkdDPs
90p4SX7gb+siKzdOG2bbMcezMAJysRw53Ho4zufkdpw9ufckKYseQ0ZmSb7Y28QUU+tqVJvGs+5S
u94rKGgjVvVDPJfPtimGy9yvrvwQ8IxjeST12A5RFZPYEqBB2MjMWitqrHcmeb+7Amqh8usPK9Zg
pJrwSQGdYSLAk521ZOEaDoVkmmGWygBSe/Krd8G7xML/HAJB+DW6znrESIPEYA5CgPV9Mm+9dNmP
NMKENcnxvMSAkGiBghreqLMafXIwt4i+sXxwqd4gabYIyMtd+UpH/rNOlwlMJ/r0pWHLU4xEy753
E/cJ+eoigiNuixkbDaKaltfMA1oXe+9TejXN3CadeLyB48t6ILrpOxeGqxY4yIYIsNXAXnN59eYm
IBaqeSaA2T9HlXdfufndaJElI2L7Z+fXd+RWMaXgCeOWzTyWHW3IxAHyELBgna1L7nB9epb6I/Hm
+7hDum7c8n6e3AdvXgbGX7BoRt9+6r38kgKevfWAo7JBWcyPTcNrOnMI++hGCEjB1bXcNb1+aIcX
i0xL31+uSCaRZ4zuYFoQe90rprsmWIZ9wbI19ojwbH3sJzXESGnPByZNEVt6coOZLtKNksXT+ySJ
REzFVkPdJIFQLBOS4fpiWODpyTPDts0JB+6YRG6TldtP80UFIC1Fvk3uMy8IQJgWg0Q+XnaclAtI
Rrt4i1kehflXpNvLsk9PDZfi7nemuX8HPbOOgd1Uax3k0BsGbzlcqbbaZCzLL6jaOsokFBuVtRWZ
d5ckxc+wiF7YAsL9GNjtarRO4S6ioR/Uwr6MKRnysIgf4V+HROhV+lZbkusnljpHbn10mi116lRe
LdXTVOOFFDCn2+qpG30XlTIcVU00iUN0dKiILWFNbpzqZ453p6IG8syIXnG6TmHuF8iVbJRHEXOY
DEBrKfm/AkecNmde8d4mt3k/MKDDzIoBpqdmJ6d1k2D5IVOPue2nbZw9kfUxJzgyoKWHCJ3E9rlc
L0yNYnaJAojvv1TzhmHLmQDFv84CHcjnHU3dSGva0llHiXuOidXZJoyKC61BDbAQrpN9SawtTF5G
5X5PW8nYih0Uu2+YqCgJ3RFSJHWh+0FCzPnAKlDQQGN22jSVfe6idSmyc69hS1Qv8afxGAOX+mJa
lv5szhnlkdMwnFPT3I4ptq+MxHIqQFiTMSGyiBVyq/HIb/IAkFmr5/6i1Zqbtr9vrNcak2w3BFg8
kl1NKFkO2C7radDr7LQmsmuEspOgeVL5occnx7XtiobF8BpH1xHyg6F8F8Gjx3Q0XzNTVUEwUcJ9
Dp20wDFif0WlgHesmhdleofypdI736mwi8LzDAeb/jpEJaOjbLvmqq7hfj6uXwG4ZbYQ6cIDThlg
Ag0o6OzzYcY1U14xe8ZZ3Vwp7ycCtMJTPqmwaCMjLm0pQSROhx9eZ0RT4+ZdL9n4HIA+IJOcu1e7
Nm8y5LKYecGNNM5rlWqo+TadEXCTWkpxHjuMVvM6Yddt5U+96+x8q9yY0jwYQQ/jzGAB3XBVzl94
EtQkNsKGfFy9qdPKe5KEocm2i9/cCpOo34NEYJlr3XcFsp0pH5arxUMpPPh+j2rJNYeCDFFwL/B4
SPumhdTchgfHeo/Sfnh0BkAz3UiPM71wsxH9/OQvaXT3/YAyfD4OVHJhYD3l+RSfRDBio0HafxMp
cJZDMV2xJWmOiw2NKSjD8qoa2XXNashu2R7rsy6IxIWyWo/YASgcS4B7WaXPbt2O95ZRzmZw5uAy
GgaSPCfvlHi1Qo1U1wQ88CowjMkPdY32hxPlgPtn/qkDqXhpnfEQRH31tP47YRWjgxjXD1e/cJz9
CudFXLHtHy4DYj6dVFWvbhffW53j3lWmwOLGZ3//85L5PkknjdomQ8/2y9QNjWca7wsPQXnH+OBp
RaV0ZUE+pNMHh0hwhjj+kr36bkXeUhOc3Naad+y7q5d4Ke8dO1C3bLuapxGe5/c/M7Fhzl/j+im7
oDl3ZKzevuf66RSW+7HCoDsFFOjdhEAeU7iGr7rWY3Ppbemr4VkNltzVqJseqgq+eOcEhiN/G0+x
+0tONcNaZdR9ohGZlBMTNtMl0U1gAKqPvdOeCT22V2ZB7tMSFveUjJl3rnBiPAQGxYHf2T/Hzk1P
jNsIKXBn/0syozO3QnviTmWtvkm79taTINL4yS9tAuxahMpcGfxabT7SqEXt/JrUy2ftxc0t07/h
vinmG80d1w1YTy/RRQcXBHLX7FwtloI1Zvf3OflXG2V5r3WD4LcoscYtdZtdKAe9joN6gUbI6o7Q
Zc4SEBT7GVH5g0VWYgCPLLbr6rKTZuLYgXtUZaa+SP3oYV1w7AM31tdz3L8FjumODdZWeEzTAUhb
7EV8xEjr1HMlzxguXs9Zboi3nA5zl0tUUQkOocL6mS8j7/ncM2CDoZ6J8ptWw5dre6JYeuAJN1kB
qLyj/iVZAeD390MRIBFaskJd0Pte+4JDXoRyPPrpsOyiRYHG5wi6nVz5GQFre5+Q/AEJdE9OSnAh
U1SWdEHonBI8VhNnK/Oobtj6YZ1znEj3qqprZCC+2ClBUGHeNm9TSGaAnKCiLzBAZ+5VcQWYt00m
wgCEhF8yLjtAGPCM7fHDty/ckurwbEmC3cKKeytc31yMAy/nFGjwaelFPI+YoRLz7iY9p7/K5mPs
w0CGj5KeL1DdxJlft92lA+ctWJftMSOsJapO2kanTqkNDMeCEtCyK9/Z7prYLSlVmRntax0jEuqH
JEDJhs51FDYCmUW2W+ryezOW0fXkg8VWOSVw0c4H7hr+IcgAsMWBmd9Q+eGXqxPI353UIMaWd2Fk
+1jWmJA6A/DXVzkjRyHPR2bVV/PMfbwaTXN04EaqIlwoCwWtirQQiFVgK7ifXTaTpOGa7WMAZw1v
1I3m7UFJBHZ+Bm+J5CZTBeoARKJ8YThGFZCZtx4MPQJd5tFAPa02vp972E9dH1TbmL0lK2FhzlNh
Qy5H5ltPhf0gHYSDEcfDp5DlTe6lG2tGLu161nidQlthDYtYu5utiXFWg4iGJmfHt00Pjbtzat+/
or3HhGvJYNvwclzmbnJp1Ni9Sgf2hsBk4XGFgCHk5ddqBdT4q7UddkEZ0E9Hg6E+8ZJmz1AFmYkj
0gt/TtW+mVy2tYNo69Mcg0+ygZyB+2jZ7H4/4KaACLWUKO9+sq9B2M9u+gYLFLfUfIYwZnIkW+tD
Z9ioWwvKcpQv6uDMAK0J8buuciSdST8c2ZnRR9ZpS7DjIK5dkdz19eju06DPrmF9mrO4aavd97uu
lWXXZ4sLEcrhJDlbAE6uOk0GFobpYBlIYgut7hELYXOrPGx/tsrxj3G03gaufUtUN/6lwLRHsz6I
JocEJeQ+aQrvoJQdXiJBSX9BCsDK1ebzvURzcDF2zi8jvM+sLZqj1r7BSKIFKTtlRk3SXcZUshtg
ROaRkPfxQtbGsOSD0u1WfnTto1Q463zLvtHSgTeVE4bS63Q+FZMEc6F23eSprzJENJrJ2dq2Ggpq
ZEKSqxZn2cln1EwJQ/BPSRs5Wp1/9GVRncaeflZPDrX2iIsL4IZ3ZWBjJi3NTm+jk8umkvmU7ggh
9sWTHldpoA9FuqLRPrR+0m+TuMK8YyFHLC3EgBZwvr7Vx8qL3OeaPKeh5Agswxk6TIpPYwmZbsUS
eFU/4oytWmRNUSfu+nDVjBB2K6xd5RdMmLzURhtHOlRsZ0eDE+qYNXrXl+G4XtbOShH4bKzd7BhZ
Q3YUQ873LWh7JHKf58kjZmcp7GrP4fRhYMGcJsl01e8KEPsZNz7lVoTP6/4yq1T/oGu7vg19RSMY
U8dn0YEmID76OYum6iKqO3GqacseirrkSwmvQrU4n6kxkEcjw+moLJLkDESv7wdWCKSqMK1VjOOv
ImaxNZCMAzROANekfNmvcjLhnento+emw8MKPepjp0fh5YR7kx57LrLXNbMS9oND+aAa0kzKZLzl
gntcME9e224jcdsxySGXK9e+f1xCC5zU+sDfg04lLucN8dION6GUVo6LjNwkDsu3qhHOVbE+mCR9
mvElXfQiDnv40vzb90fTsQDYlYZ3dHnl6nB9ZOAGtB8awOn74fvfv98ycvk591Tf/+Xfv991xBpC
JHsCtnUbsvhtmpSkR0r7IpvVqYNAi7s13VfS3k7DOMAa5gpQlTQ0JO9KLCgSBUXI6aNUfbv4EZb+
JYxPU2khR18yO9+qfE1Q6ER8suEOnr7f4gnQR7vrwP9w8UgpwY6to8WBvbDHPD1B1deyj9oNrgXF
Lh5OlmBk5nXr2fMNd1ofWCsvOxXhkUiGsr/Omcc2EWVP27cQVMtU3yxZr29KD8V0qgOukbJ5dHGx
7aPhpfXt8WC12Xhgbi5APuXe2yAUVWCvQ5geaXAd5OGrb/M8j7Uw4CbiO1RjlMLrK/j9llnf/X6r
lYxy2NaAKuTvrFc7ZNVHl0LWC6hqHvIswze84NdL0F9EXtbwfYy4+X4AGYrHtnOPsxCXThTWe4yj
HpD/yBwgDda551y160PatO2FkKy2PK/8rVN3uuy8OgWZI3+7aW2O//lQ43Ldq9QmxblVg1gZp0jt
oA8QfMJljTaGNXLf6U8tOnIsuKFgE/09JZF8DhiQcRNY94uatFqN2TWu8W/EneqR5Gg8QnZjPSUL
tsskBnRcjO3DqrDpaWQnK+yPwyy86+8H1ivJ1l0aqCpLVHzAK/YJS+jZYksIhyVButyXNqhKZsxk
M9MOZBLV4pvfOT1X22EI8lVY7gJUEwdUMOqK5e1BFfS/sq1u6nY4pZgJOKe5mmYTvqd5nBnSeDeo
jOGxWagr3DwOH2ZUnOfSMB1wcupxYXn5evqox0yXrIJIQYTc8d4wX72PfFBEhduBJOq5pQHbsCpC
QhZcrSfmJYR6CQ/iqeW8LsOsjm2eaxTwdGo4LMGfhT6pa0FUv6TCqTlvqHNaCIYFEoQda/uDUfDt
JyzhFk3Wxi6h/QYgvDZEBNEqOsq+FCehK/J63Uw8jhkKj4FBUzj/bFDDnOPrSE4+iIxj0op7vvAl
HdR8KWdI+iGLHBQp2zwoID91jKVaSK3bEGbmtuyu2I0S2h0z9KhhVhaJD0gxEDguYvueScnGroNf
qW7oaQbt3E4ZuU1h1uWEbkQeYXwO05bY0XdpRdRDMbW0VcK5ZvZJBtB6UED2KdmARphIB16y0Jaf
bspAaWSHmw5TuHemRl6XuXpIk4fkK1xca6tLM+3ANCXPgl9jWy6CdG7y0ra1STVXDg8dU3iovF9C
qzU1bzW9lfFjlMnXwSvZbufysVLQp2KiUQ/TGhvsy+pgesxFhRQ3QULX5pbkiFDVxRdpRstQLBhw
Z1ZqEgnLdugagB6KjMhUu+210giyu0QJyFk9zXAxPAqJi1605CUCkCyxgDEOiV3fPoVFLk+NRJS3
hOEuXS9JkqGdRhGOqBVjEB4i2Euy/JnHToxTTKvN4PfTNVqUipoUPekS73EHiO0YW/XlBALISpw1
MMHMr7kldpbV2A9ROKx0qIpGBUfyCWHhHUjMYl/ZPWSYPkoexyFAidEk+zFUjLuH3OxGO0ieHPtN
+IN8KNsqfQIDfGygDp/VhpRrBJ3zYzy7SNGj8ffiQO1HtSYPbOKQ2Gjw/bzyVHl92F/oPp43Tg7b
TOuK2UUSO48L3TTAJtZC9SjkYxGjEi0bRtVexX7d+j3W124suxuTW3jn8vViQnV2kSQivVdjxeAy
Fjk2ESgxKNynQ5z00wUyrJRpgI6eZQj7AchztOvG4GZivXEP7eIttK3hU4q1qaVf99ZxwRLKF931
jEOpA7fGyr3dgAYHbDwxqbq2Klz7A+kuw/RFgOjw93vr9y20trDTjSPe21z51U1XZh0JCaG1/X63
mPP6pnixQQJuI6LxqPxsppbWbRWMJSgHL3otSRtSS4gXtPcvOrfoLmuFjRvvFQEFVCA0GDAMZaTS
k1gf0ITMO7ul1cPCCHTXhc7Rsn28TwvLu6+CO4XMjdn3hCPDbdiUyEbudUFCIYRIRCioIRGUddWd
aJfnfLTGR65bX2ICAzJ4cbQvhRM9BNbZQtg0Z75bfun6KXDwdY2ucQ7ZZFH4rUXntHIo9dliwe+C
KG3dhlWESnLCPRnE9ktRhWx0S3MbNLCjqlJYe6tCmdI6Aj1wgYbTNrV9MYTzXTr3wZVSr3GEdFnO
ZP8EXUbGqT8RoUJDzFyQHB9n/mjS8R0dYvCwDMVOw3rd2YEb7vIuzl64pB/JMvQ+ppYwkcADTDGz
LUHH0iD8Qhr4UvlBgYuagOJoLOf7yOoukY6Xm4QW8qIlZ/AxblFyRePY7XA0c3VeOqxW40R/lpy9
KwH80YXBfGLEy641CQjhjBMcSfYg9sb3MNYlRL9CBUWHgD1PQT61uhF7MciG86AX8yuYomR22qsy
jTsQcwgumzRFw5LAtAWKKwGYSP0pOuNeqnbqtkGumq0VgSNZgfXXusD/UyQ/yRq70C4wBGxA9Oiw
xRM3vUY4Sy71JKeNVz1XSPbghhDh0HQdBCHljNvAGvQ+8uk6lhm/1uRnLec5tCWXNxjGua+/urEp
PhGA1oyJEkb9uroVHAOXWq22wta/FzVyBfSZ3T62Ynk9FVD3/Sh2b9CMyI3nuQhVTPpE62sBi3Ob
a6vibJetR+BRV8VXo04/y4KF/lSDw2XyC0aooyENVP7AE1ydArdrtj/++Le//ce/fU7/Hn1VtzSJ
uBC6v/0H73/y3LdJFJv/8u7fHquC/76/5l+f8+ev+Nt18tlWXfXb/G8/6+KrOr0XX91//aT1t/nX
d+an/+O327yb9z+9sy0Zfsx3/Vc73391fW6+fwv+jvUz/08/+MfX93d5nOuvv/74JKHArN8tSqry
xz8+dPnrrz+k53w/UX9/ntbv/48Prn/AX3+cJ/2v919//PrK/3h+N8kny+//6au/3jvz1x+2/Aue
PldrLZTrBtL3f/wxfv3zI64XSC09j52iDH78UVbEo/z1h2v/RaNJV/icfN9Gt6J+/NFV/b8+JKTi
85UdOIoP/fNJ+NOL+Z8v7h9lX9ziBjQd31j8+KP++2u+/pGBtNEMyMBTju07gU87yMc/3+8ZqvHZ
9n8ztcWUamL1oXFhtD07i7vQvIdhcxaYDWyRWVwE0wMspVTvb3ZFfa+TG8nKPIw5YMHcWAV5Gsy8
LVBOimlQ8+zUz978FI9PYjkxkuzBs+LxIeErnS7Qvc3qzq8+VXCKpiuM35798P/2eP3/8VAMeNU4
Z/8Xh+J1VZqv8itq/3wErl/09yNQir9QtAotbN+1UVFxnP3jAFQcmtJHqRYIWwuXI/6fB6DzF88V
fqA1BwZvSO9/PACVGyCpDWzHdlwO0P+bA5AEen7Knw9B5Tiutilp+E04P/SfD8HQDGOerJoMzF8P
VlcBcWdUUSKkFS8DszMZ+GwwAtKZ/OfSJWMmru80G3QLnrfEWTP49XXjcN/wKTdrjveVY80iDuhL
JsonUTcXno96M0qrfaRiC6DEE35Zj70DA/7cSl5UPGx7F2leRJVmegieo6GKQP11WqzGP2sW9wGS
IboZnBfnUgt2w9Z4rNBJNrlzycaBELCA2rxIX01RE8IyCOqw7NYvJwyRxZfW2IXHEMDTKPRVtpAa
ViTVReJX73lELiiJGmfMOg/B1Mfnnua2kKjqrezepiS7R5O7UioaGHRJSOYbqEPasDdMTu9u2x0J
fXj1mX90CG+S4i2KV/GNNvjBhgZWRQrqpkiHN/C9uO+bGSAwg87UR+UGPjE+Qtx8iUwZIviGBzyV
/XRjY1jfAa7qrk0Y1PuwLh9mGypW3T3GSfbTasunhv7VZO1bpPG395ZAkTjyZPqudbHQ4c+JxbST
jkQvAwGfqX0HgfkJax7CdbQkZ0PXpTeA+TZCO5dhz7VjsUP0Awhbzzy6MupaqOByUG+sZOod84B7
GyEYQQ7Pjv8R+OQRBigONg0GsalCKqUbcoMX2mNGnfcWn2WjKUgmDzx/Bu0hWRDm5k61Lk12NhLe
82Lm2rME7wlRl8LrrmPFeClyCWpQDB90QSx3gikcmY2/MWH+GS8vflKQ+96AnidOQY02ksZs+uWM
jEGgsjKH8S46WomdTBKXv5DMdqe6SVtfbHL3i0oPxSEyuKkz12U87bqC0FwZY25yllftl4fIRbs1
5y8Fpga+aXVZRVl0Gbu/PTvT+Ftp7RY0kbGRW1RAjBECDW6iuJ5hspZR+Dx1GR543/yqbedGG1rv
Ec2bC65l8FcyZo0PSGTmqUFFMCXVgAEPDW7jlK9LB34lnh4rvKwBzPJsal5arv1KFHs4W9d6Ct+d
3DnNzX+n7jx6W2fWLf2LeMBiMU56IInKsi3LeUI4Mqdi5q/vhwen+/S9F7hATxro0Rf23t62RFW9
Ya1nwUwygS4m6I5kwuguMfV9YnanrtBSbKEGdit5qkxFY4f+iqXuGgvodz9TU4viXbMd3FDVTG9J
YRc24UVhuajq7A0FtbXKy/zTtEFOkNyQNwjjgX4h/dDm1fLN9Nl8q6LkaPIG4Vdimk+2DUhy+0OP
jAeV8mrGZiWZGLtfA8+/33bGa9Ii6QMlU3nDCXDUMAWE23jb2BxhRS9q2aIcf12GKE4EJM09B3WN
gDVyQG93JxMRspqvRocdgM8Oyo9XmbYw4YN3ZWh/4fJFYupjNHK7vhmeE4r3Ug82FnqlTZzWgimw
/cDErfVngwebhccPLszGhOUdt81Ny/s7d+pvgLbhUM+fouelmsabyToa+nB7NDNWR/ErL16bgyyt
iWsvs/4gRufL0zEgFsVnXtjzVlPGZxOFgCGqXqwHpRDRO08V9CYx8FSnHs94lIsjDld+uua+Hx3k
HSdGHJccO6VgK29oR0tnTQMNsnWKI/lJvlPCkyWmga3QzvXCOxPhwFTvqkXln5l+HYZbc15wV8lu
oiDQJAHTfbPh7Vvh2l81GLBaAAuptwmNiQHeg2FPmyYJWYIyUIt7li35ytQg+Goj24Di0MP5NF6Y
s2zzkZVYWe0jqR/HGXI3f1IMpo8/ArEQ6zAV0eokYMPiky2uCbGgJua3VrsX6bMt3zHw7NNC7Zyu
2fD3mwX2gOpt1OkaI/2hjrUdglMDqefKGuI7KAebCCpYQaonzsp9rxv3en8wWSDiF0P5vIxHbSRt
xd6EqjMXoPjJbFxek64idTKyEf8zgRlbIifIVqPBU0Ltli+HeM4PCdtZBAjHWcacEibqJ/jmmnXO
sC8gRF2RK3Px+r8A77qdgFB8qJjDmFP4yMd8k1jDvjPKw1TCpJIOa6dpVXKYOf0RvRHPgL5XyUAa
IhdIFeIRxqrKqxW44yGvyeTln70WfXYQ/+kP28UmC7N+SXoOw2cdU0ROJJZWAI21g9tYNQSFkBGW
vA4F7Lp62C6va9LwyyRXLq/z5A3+iOtSoIpxiXdlZL3WI+Ub0X05gv1HclKVRGW0ngMGwDjViLzc
qcJ7jAwUJvJD4oR3USEw8ns7ldS+0H7mcTfYBPZY9N6Tll2QBevZvI/IUag5iQwuSNciXbEsu+dS
Zm8SpKHM2o/lv1VavmX29KDp8j6w5WtVajfelbWFoleBNWnH/AFN0EOqh49sbR5UxmYJBLThnUvo
OMTIP83klzYeHq9qenYKqDKGPC7hRlOVPSwokdwmMzAimG3snyc3fEo5RDPQg8R1UdcG70bM75v7
Z80xHhgnnUMHG65dXuYQ2n2a5IAgYMqKV51QImP8UjaPWIsyI24+2in78oJ2s/SdGF6uYOeN5K0o
tCvQJ8fpHzvyRTTwqZMcHyVfQ+uDm8Rg0qTanfUdT/CWO3IHR5SzQj8m2Bdw/yF5MalnroWn/ISc
POR2azOdDh55pfU8UK97ZzsD5psfTRewSdM9gius4Yfg7YZ4b2asEnSyk+MrjuHjnPSPc2hyiIYv
HtoHux18jwToQOi+mZannMBo2AMEyW1L3np9Ln71d1yRj9g97orKgXE5fZrm8Ej3H1ftp5ZGr4Zp
k1CUVqsBYk2uv0XVpk3bU62hnSUrILQ25SWsJuaJ2mPujK+E2l6Xz4wtGmIpzN+Axw6D5CnSxUNN
6NOs5lO6xoZ/a+GnA/K4uI7xhYbqDwnBJkjmc1XNL0x5X1MvO+Zm95H9c0uJPkk7D7K4xAsJTS40
wLg5exAwBA83Us+dsyxCqpAlPx1339wls/5WDqfY+zQAhMyXgJ1HGuIEZ7Ofd4eyHvyaF6WdtMcJ
7KrScYOgvcrIB6O0Qd+Zl6faKS74gMlWQywymt2Lk5InmPXjHzZhhsxfhIhtFTtLcRohsyyui8ns
bo2WXEN9fquI0hoM1lcUMEjw0SdEe3ao607JL3MMdwj7nlrYowxUsNj2HpVxgjeZy3E2u8c4Qvha
uzgjQ21eY5Fcm4pqQOZo9jQn/aqr5wFCnyiLo00sC8f4bHcwRSk7oMTHQfoWYiwKm+rec6XfVM25
CR7N/FMODXpjo3sWKn6Mu/RhUja7ZXTmEa8eRBq9Eac5lafUU3eM4u8m7MUocFCyYj9n3h+Pz1Ht
kmTI203oZAMbOQues0Z7Lu3+2Rz5UBQtp8tfE2k3VrHopDWiN5wzju9nDpBbFlJtO+PBxplrG8Et
md1b5E2vhssM28gYOAEdNCjZkvxhHDg7ZnIdp/AuGyAUFE1BjH0F/UHqAGiNzyGmhLTayl7PODLw
du5E82QE7LryfNHTYFlXYUQG+8yvuVdlItYvmMXlSXppuuvQ7dMy+ommuvDLybFRLlXuJklN3Ptc
w01tbVsmemMyTgS6BQfROBf0LrxS88HKUFaSXFGE1hVPBhLLkrTeOoDy5FaPo4VafUSkxRIIFjdy
xilZcHAxXoxO4dnzUN2oojaOE3rAWBtjjMHEf6L4y6a6o9ZBwoktOd5oytUI8kPUi+Ru7Anc82xo
P5znzha8x6q36jOF9XAuBqTHQTXOG1lJfPs8SqognKmC6h9YZ1ESflAOvYmf574K6/fOChHFTRAR
Eob5hnoeETesaEFZvoXSd0iYXFt6tjet4bmxC8CvfETaIr8rSjfinrHdrRWx8kwwgZJ6zORpSUwI
mDrjQoxkfDfOzB1cM8u3plCnQhBnQePl9w4XcqvR2yB2gfQo+s8AaiMr3VOjs33XsX3zbZTMvtmI
VqkNp1An4qP5bixrJ3uT1XtS3LUpH9ao797ZlZHHY4BB9XibE91FH1PCiZv1+pM9P2WFl13GzgVN
Zq2jHBfDyKWeYX7d68jPR5TNDJKI/p35tGWYJ+IlZwFrRd9VfBjXvVG/JIH8E330qwc6TAsbfC+e
Kw6+gXbIch5mZyFIaDNZ7Z6Rn9M2LM6JUsIfXE6pZJ4JcxorkqnaP6C82VpF9Xw/eDDA+EkwT/aO
2FXEx20dcCS8v4NvOtjYkb6PezXiEqYpYW2BQ2eLZJlotgq3pRvQ5+a1aW8bZoxScoYqeJv35pTt
K0VErxPk1DNstgj2RPdaAmHHSRifamk8ZT3zdcnPulFl7et1P5xj8WhjqXwuF9d7ao/QoueGzOxE
qK2VTykLKFBfDsBcUmmWrKZiAuSfzIta+YvA3GAlpf0bNN0pc5vmCDUVblMuXR51SDw2uio460i0
LcqBFUwlnqFwupasjzehjBKoxPG40QcUSUMKF9QIsBI0gx/zsRFOmp2rOBigw6Y/4eClG4sNoyvm
FhmgW++71D3UBi54S4C10RkQu2AbQ8+jXxI0emn4PPdMEyRAl3zI2XF6Hs2jAe/dRVwCD6yFVxC2
RMKy00uiCBEq2UGtxX4T+3tqzHRVHEDAY4mmzDlwezQRrIkg9+9YezTrLk9grw/FZ9eXR2cG/+hw
nfLeIzSp++pCXflHrosIULr2bsxmvcMvV8nfvk+iTxPBqxt45NiRKcHioblPAhrUGpPg1hlL6zyk
8URmVPzLmTrd824UtD7etib2uENIpCbbOSrV/OvfKtftDkKgKWrcmLcfoVkbFP1twn4EAA8zVVIG
556tM3hYbUJUWTxIiSUH8hvwzWWuAmGwf7EKtfWiipzdMhTbqEn7W5I92LmLEdsEfTHK8gufm3Vz
CNHSceZ6KOJtO/3WSrd8CbEdhIa6j3g2j/2IhCpk4f0Yl4oxZB7q9ylxPpBNoT9XnsXCi9ytvTtB
Hl42CCBwEvIa9e9wzsEIYTxvSyMnFovQkDxKvNM0Ry0kDhOqXiQvtkiHRzqu44QL+6AZ9bz1ChgE
HoEHSVg/a3FXXV3jd3Zm7cqXxnHEmUFuwoCWIaCzsSWi57R4jKLXwahsvG7Rd+Fl3rtliRfZjuNv
bYBV6ucXWyaHCXCubaNb7T24+BaJKQVpIbo0TnHkweow0YdhtrW5HMpYo0rf1Xr2EVX5L7UOzrD8
o8mzl8qMj3y8t2UDw9nA6JN64oqJdNcqAs+a7JL25GFFRNJIBZ680HynQk5tHl2ERQAXFhMU0Yx1
Hm5zp6I+sNwJK1JTr4zS2peKL4CGzWqPIR0DfrGp2EHX/kauTOwUY+Kk+RUzmZP6gisD4bqpcuz6
Y8ismOigZAWDCP6UnAl8aSg5O3Yo0xn0MMszjhQ07i4yFm9vf9SDu83K+E/zyg93lLjyLvG8qbP+
xwOSqSr1xsXhm4V1CE3nUKvslo37fgo+pgDvrGCYJHLmDuCx+KpG+BTM472GWjqaM2IOUO3DpXrS
GC+sx8VSs2gsezFd8jH/gmqyM0jZiksgz/S5Nv6nC8MoPyiCo27pr3Wzy7TkT7nyDrXtWgJF1QrC
01go6QmZqRoAHRGEj5wmey3JPrBb441tMByFzEQ8Ff0NCxabSxXscPC0/FOSPdK14WOWXc0y/rLR
lZFp116wImG3rRddPZ9xYszsu8DJzo3VUC3tZguOxLTN6T2xOiN2/6qQwOA0V2+I1F2hnge9OLed
88Qg5uZpwBvEkq3qXVzrHvEIpOHEIl5OhX+BS9cMYhXH8S6zC4JW5pmJPsaHIubpKbOPrGz3Bjk6
IkIsluI59EMVfRmzdYgbGuEwSIEwDxtUAXcC3hwiegdHNaB2FeWHHFntxtOfQVXMqxnWQTMvXvw8
q9aq6J80HaEueh04pfGyVWUdGY5T6ksUs+u4rhEVAsxj+ceDld3mDumbHt+i2MGxHm1qhV4E2rw5
xOShJNmXzMi55yd1PNDAsbqpXL0NmdprofcjJvs9581fpwVIQcekY2fQabhPI1aZnpeqq/l0uCUk
15LRXtl/iUg79TmKSdGD/9/OBs8crGyb7C57YCLV5PmZEcG3V/IjTVX0NQwW+Ljpz+F39AOvTQEN
E1jXocT7sfy7i/sHPt8a+h0JP/V0LJR91UmgA+e5sHsw3cSWtTfzgk7O/dy4zXCZcUvFkODbikoR
GhJuMd/yUr+xu0vRyWtg2XdtAYy7czcKgmOsY5VE2HcojBBugoPFM72mLkTO1vZZ3Eo+zy6retic
a5dvtDDJaJL8zUNRgBDjuw4W51lVkWyWhU8J+tpyYEPLnrvMrUMSs/CsRbSPCkRfDvNgLye6qeBJ
zTgl5YDWJ31t2/wWmBnj7vF+VvVbqPOUFVqOrF5eCR+kmG2XWT9g1y7kxUFnAHEaBwpBbv1qzJxl
+G7vJ6gTLjvfceT7q0b7kNr0YGV1xOHwBZAA77fGRr3iz8SVyNa9+R3a+IpnXnagI/XkbtnInqUY
WOZjQcG/ftcSNgRRsEXVmu2nCBW5hR1CVe3b1KR/ttaHvpTFC26Ze+ZpO2SVrnEcRPpnON1m0PpL
zQvfRNmfbAuJdQjoRZAcWsW3THLhOdKsfa0rAnC9X2zVrADq4sFxo6/mKy91NhsaDaN3hDjwFY7u
XSwz32znF3iseH9B4RjveuJsSy6H1tOOoeYd6674QCV2la4GiShAj8xzOtnpV9Nwusqov5zKlkNg
iOUxgw1QCc1PYAesBkxxjBvWmpmd+96+64Lipgzzyn1480L3AMp/i2Z4A/z9T+nlJ9r6leKZHmfW
LElbvwVk0O7grH79wcqTLdKCwNSOU4qtg4c503Emw+7Er9UYV9e0AQ1XHREuuAHQSL+KwjvkJS0H
yskSYiwpOchpfjJ0Jz04ndG1DlkQntRUvSXz8GIq524kl6cJYAWMrkObIssHSSdpx8OLw0Chxk21
vBgtg1DiOvleI/YBCUmjPNO+gsQ9N8XN7IhMLR0uET7iBRiJUvvuW57eaczOska3gt20duJLm+TH
uEcBbsUxXI73XNKvoN546aNvu1Pp1mk4jOVgPwX5cApEc8ALgxJgsUdpNWoYyb1mif6sPU2TeVcO
5a2PbIRICFpie/cZqoQYanNfM4ogZIBcm4wkNZskQIEANPyaZsGaletytHoQ8MMa38pdJe1DFbpP
MbyQ5foG/XIxY2s/FMaVM556wOXE1PpDDhbCCssHkTO41flScVg8TJHcTW4LcJmcK1Nxzo/h9Eo5
zGfSBvTQNW9jLX8AO7BOq3l6a1gDhfMYG/NDr00Zw0mXVEIsAUWLVDvcBCNPQFFbe0vjGyXinYPa
jGMf3wXmO+Y7TLJosIS/hHZqIabyvk8JT7afbLybhO0GDsUT0RfASHFywj8zxybfN4SyWmXQPBAk
E4cNwZdVNWDyhlvTpXCJPaY6PZ9NADXEa0Jkwmco0t//t6vj/1PE8D/+f5I6OOK/2y/fftVX/Pkf
1A3LH/jXbln+Y9kee56wxP9SKvzv5bILKmj5FcchS8U0/71dtv8hPGGYHmW3KQxW0//eLhv/MCSL
Ws+1Pckv/99tlyWmgP+yXRY6IgmB9kcnMdr6TwKHjsd2rtjrIKkjQxkSjdnBFMKCcFJuCVKXFWjn
gLM2MF5sKsztigRPKy92GPXnjQFAeavNbFFyo9hgOsGDWqmfcCI2Q48hxhCBxwYaJsBcUhpHsf3q
QtIiPyQs0M2K+3TANsNADEmP4XtnF9QuoD6UTAAC2pBm35MpZUuWrTQFUIGUDpiY2b7IAxLU21lb
N5jjscFik0g/cAAR+ThTyNruuEba9LvIhSy973xSyve5owZqPaC95KIQJYhb15r1nZ6Nd8EI/UGJ
6WfoqFPrqmcgoatHNFGozlq8OUZgALgaXU6SFBqMPvt2aIKUGqqK66DgVA2Mg8vdZ9uA3RnHC7bR
zsm0JUupvaZwyaAZYC/uwCNMiwAJYiAjjguwZ0g+fS0a9zw/fjp7u7jRPN/KBdSa4heI6D0aWQci
AcCf2VaxjzXsg0Da3I9h0RGYRn5gV5GfXAySYs0Mzw00EhhrQ8dGT4v9YK5/YXloO+F1IKX6bMem
x24GIkWSV49o61jcNWCTvInMCn4jmJX0M9BwkqLt/WBak69IP14uo+w4M4JmkWj85X1A6ZuTH9C2
pB2YwR3YS0FUGYG5tqoAGsmPgTmk5XZUToDQIO2ZIFogN1deRQmfYknvwRzTx9YTNDN1juBcrpEV
gsfyGsEXT1bKUebaboNwE/elb+TBJ9nxdVvc2o4GARgsL3jcgCkMLt2AMDdbQr2mS8W6SOj7rI9e
ut6kQLOSg4SeapJHRVAdpTkDHb/R8GjxFaYI4k0VpIc4oE83hrsqz3NCXCjVs4TWYX5Pkp6UREEr
0hfiboj/mtg+o1370Aj9wOC5ByLp8yjjQ+RWw7xLNEfGmv1AdBwQJDRlQKO4XOqGelNal0Aj56en
UQ02+BF4+TqAWU5tf2rl/DKZnrUeG26tBEA9Rc0d2bpnuwivheXeOcJ9syhpae/z+zg3cciat0gp
EkElEiUHZ2ld9H+FAE6C88eFyE5HxI9s5t2j0uGein6nRHuH3ummhHNojT/gYV92Ot0XmfUcjsG5
6pt7XLi2Pe2AIQBBsaJXOxqu03i0OvK2rebREdW3CoNdyMgZk9PFrOItIeDmUPu8eKepqB9BdRy6
/pwHSHjzGVRxUChjw5zxwrbnKbQpToOuXkcEzpNqZrzVKnzkrV4b7w5YB2OZ2WbuIghstW/pxm+A
DuFu4EJpTl0IhVTvgw9orcNKA925Zg9UMGVtG+Z9XQkkoB4+MRgd2qkjpl0cpMoXvsGqtdWnxibZ
Mvt3Bl5gAeiXcLfAPrUfKlJEkH6S3xwSxdEebehpK6l35yjXrmog3N5JnZOhpy9QTNZqiUWOMry0
RgSbpTTG97y2keFS92VGZ2LoS7/2TAApOpv2LU6yV9g79Ka4UmwwzGVv3uIMH2fTMdKK8VeshqvC
ZLCSBs3a6BkHZeHoz3kMCUkYX5mh3/U6ptNOD1+IgkTIG8svViCoVFl3tFH6BPC9xRGV/MwRzN3k
u8urg2aaqDvTO6dHKKNb7kMMdwiFLr8xih67mSBbAIh7ABEpkD5xMloH/l/xGg8oVMZxuIc412xa
gfq/sim9LIeYyBnJstOwwStclh1il5DLRyMYXmLygBFMnAadHyqzIMkGrSQUMr16NtDNrvuRCsJo
2DMQSydiwMqcp6ACrqLVE5MXXTuFXmL4SFReMM19xXak2G6TDaIzr6BtuI4udDf+Z+YZb41H1W3I
1wndCA7D8KLjYEcQYJ0drdp1y/fgElLHpOFuaEnymVpx7d36ZIU4DjhRJSqY7LF29LVNzC78iw+R
pBPHMTmnIljbGYG2I5NUUAeKSvWbaIqcyS84Q/pVjCrza18hsqGJgc2WAjhpkvp1mgmwHBs2KXR8
YWw816b2oWYcghes6j9BaF/MVPoagyFwyAen7lDoFPZnnFM/Bw08fnAfpUv7lJECx7wTsUa8jssY
Xdb0OZiT2JiReY05mI1R01asTDl0MBoTwuW9Rimz/5E49o1EbNGEp8pxn6yJeX+ZFD9pFEE8Kmk7
2AWcB3LRVibRQGntLJMEmqBAMpTpCi5cl8TwWR+MVZ8QmTx7b30r/3K2VQ1rqXUR6EBj8wwK67Xu
JuI2bPnSW9N9GzSUwxbjGNsprkGivfR2O61sr3P8IXQJ7MGo38bGbp4BUbSWk/mAJt/rFrdFY7vt
pgx/YP4haGLJYMDQ66biyqeX8Aq7wOzI3SZB+mUW5qy0o+oWHBBGPj477P0MwD4Rjl2Ob83GNsMq
KXMHmKXdIeGR32pifEiWRlxvwcQrHMBOXx+xME5rN6nf4qYCN+I5H4aob6LPnsGg7mdvLIhwNFwU
nMwMmcR0CRtNXXLUI82jFcl2OQzulRnXtt/VCbqN0D3pYiC9Uc5orGN4tzHLGvDzOiM3I9p07JAr
cGDBgtAwQybT3nxGqwz5pMHCYRK7OIrt1ENiqAbEOpG7zg37rs+1epWOxp/TjKxQqteRbtII2dgE
mX3GfPtYaKihjfgbCjXBJY2+HZNZbMM2l76nBV+6xi6EL+1tLCoDh33SHi12wgUKUyNlNOuqWvh5
qwM7V48N+vb1PHXgoZL+pJc4/yJPfJajh75l2kcVidJtmGK8SpYbM2BOGJCKrdpXbcyQ0zF/XZfJ
SBcqM6JiCmDakSGBaqWQzLFYYIor13OZs4/o9MckxE+iyzfqoQWGEQm/6LOjED01n4Is7s4skVgX
Ri5HLjcem5eSqCeDfm72uMe9pdYcpXnRMEI7zPC9jIF1GbbfxcKsIauOqcnIWjT4Npvgl2v/MLrC
77BskAGQkY7J/rqeIX4Bko/scG+OerylaebOqT1ybgJIs0Ip7ZSozDdqXWK6IUhcz4mpajnEXC5u
1aOQiHpAz9NXxGxUy+j7+NuYdh+qoNpREPQH9kePuDe2rnRK7C14wsM53FBDnhQs1E3NWH2VZuoG
rwCOX6be2RI6WfSXhjHTIbRsYf4dRhY+5yXFawRDwsOlZRlpBFb04eAv7h251cZFJVEqSOn0yAXQ
zGm0fpLYg/dfPTR5xNJVMDirPFi93IQF5qOV0JMMXA8GhxR5XKFBQ7MCBnNuDltb4sDuC/vbi8RL
FGc76HDPPPnkEFkwd+yqutZu9lTlFuK6mAzZWqhLm+WfeqGQbDFEJ7KUhDqsmuti4syK4v6pRtFD
A8XjV0PEThmEjPa3siKPAl75PbfpEfOo3+TJfIni4bPS+Z7V0N55TS33SKHKjQFXfaznx3liKBAR
dIfubIkktvK/JKgucC+zrWEtzizB8rZX+4TCUHQTU++0/QCPSOmSNuigJpwfyuAEYOfAAo1rF/z/
AH/XwGU6sc0K9IEz1xQSEq6z7Qs0ZOTKG2zjIeMAeCAQO0HbNSQWMYuuxwgYpko6L/lRYLnJC/lO
ZnKuO3Gw1c8UpO5GnygAWpIj7Yl5nKqcnAAW7E9Nz1KhrRBxhiUyt4Id+FofTJyUUCs3k4fGl30r
dwg2YiNRKNHD96RinAujAoWHxsHRDHO4b/DdtRTapI0GTwF1/DYXjUbSTXyy0iZHVeSSA15U1IQl
WScj0XyTBfNUxMsxS8kcmZtpjHmaQiYOtih+R+FwJsnLCJVopUX6tzWi2BPoYTmcnUd6UBD9+Vkv
Z23b5QxPqnLvDWLb2bh0Ei8/uw4JMTYecyIqI3pIq/sTsUVpoxkIeQlAsuvUfLUHuAkABJUNg8Ez
mJtQKjVr6cj0oJFU2vvWxH9r5fIDMpKC+U7KFCtfyQtHFEmwlrsZ6+W6z6vf1mqO6dRrO5lN70Fs
mOtMEgA3EXRdVLPuy3DYTcqx9qIg9yYxS9S8vjUQeMLwcD+gvl1XCTRyL9DXnkZ3KBL9rnQs3GsD
zJCiuKHa+YAcw6GXYQHGPXmbGvE0s+bALz4heYZIIp03fZAxF5mafNYIu94Q0dFoICmrFETnXN6F
ERK55DGF+H9jSHm1zbQ5Ojph3WFerYcBPbAqJg/NAPxVrGNIDTgaxvan8UyfCAX4na0CKY3Ue+SO
3VTYOwjNY+NPzAvq4iyg70FNFJSue3YchvI80jZSyvEdhjcEi4k89Bx8Detxug8RaJjAOdspvjFE
Zd2+jkK1nyOAwHYpTvjCEIshuDsOrnkPHfIWjKhDnRKYjzHdyFLJdm0i+XAzYwX7U54wnpYrs47R
G4/1Z7fI6dpee2QMkSBton+d6+IkrORcRx6tXvDnGY5zLKfhJXIz6Fekh6x0hwdz6AkeFB7Jjeag
oK2ZfF0UAWyoXM5krXEOJML4BgopCMrlkbhSY13hM+Te3qBMh6BnERwyxDD1EZQhjmf0nKVYjnXL
gtjYPEfeB1J6lOgELPlsu1tWoJ01+bU+sMnmo7buWxZtI9akeoGTlCbKBxMB5QQwBITdlhrf3NQC
B13s7kQucUVpmQZpAQV81A0XMBQM7Fz6eFtmR0XoDil4I4mHms7sXl7coiPtk9MltZqnIhfeWld2
heqp/Js61LewK5M18VNbM0bJ0FlomHQh9yXX8lp4ve3XkfYSgueJLYUlmLplirGPt3hWV119GlyE
fV1GJCqS4ZAJL7IZQfNDT9uxg+ZICpzpp5ghC1eguSSSrU3Wx83KJb1nDZ1gWDdu1W8JZ3vLHTpL
VxiTXzqCQUL/nGntuKnzjMozD30nStAS8X05gp7JMlA50VKvLVsY621JZNOGNlYDFmi/KQKb8Nxu
IBNxpUdKEjy3RIbwyugz4INsSED3MFdlteDsY0YG+L/RQZNNp7UUneZYXMdU/A4dUgUCm9lwx9s0
YJyKVh0/QyjJ3SIAsgkkqXz7Xjlv+Vj96TUfjxyEp18Z7cZEitowTdqSgCmQHtjvqIkRxVsQnV5s
AubsPsgxVpO06VrlXVKN2b7s8RlnlVGuKw2NfBZ9UpaVRTCC01iQulXwnbAwrbLhGYgDNXZmNBsE
lg8ma5x/DiVaWHtZHRd+zX6bVkfbF111GzsJ16Xwc2RcWBUiP5tt1OAZ5PCBfKoVtBomzbwRdmUc
5za54jv/deazo5d7jloTJz45C1bPnoa0o1PfKbViyOVVaGKzwWU84LCvbJsXGU/GWmZdurGJCvPS
3ygaNNoOjVZXd/ZlEzGkiGaxknCDdffcB8m4rl5bD9xFGXrPwGS+J0GQysznH9ABGr2o+WjgvkMN
ZvPC/lFjCKOXsIA1kIqMZTTQPciE7AFZ1njl7uUjL4LXjhQIXYlvHf2ni80YFJv+AxsIM4DGQ0ER
z5k27GrBZ1p1KXTXcm9HHF/sM9BRoUkzNf6UY1lcBQlnVVcW751n7frcSjd5odw1XugPD0zmYBuP
LktbCU9cptd2Nl8p0nG4hOpnSNSzyKaG7UP83OBYlSx0GXL+xvBWHWrCVSoTWpj6FnX2fa4nf62h
fw1gbK3lb46j4tuYon1RZFuJEGNlGCFqwXQ4ydYiuMGgUtKfSNR67OKQJTqlfFIEe6y/66qEGptY
8PWd2iQBqrm5MnnVlYvzZfl9U158KVO86ZzvIHZdkDWSE61jyZB04X4cKGLIz1q8mSaMBRquEt/x
KsuQAsikQulmHhh3ko7VemzEYFJi9mnXKuFxGKfZb8xNFXXGGQRgF8jNHHPMByEXK+EaRQKkuR28
jqtz05f1Sx23u3Jua3/GEbWJeeCpDcHjhvN7PLl0C72FWv61DprFQvJPGdA1NdJg7ejdtp5rhC3h
l97aH5Ul7we4iVXTkQpWDg3kwGqN9ClDB1iVbECMZcCKaKb51gsgi2UfGmR0pt8xrcUUujcQNDfQ
ws667+l3NTfeBDpTubGD8W4QDanrs3tyE98NjG9MNh91yj2KPxZBXEAHn3XxUZAVsSqmiDLOCo8G
QhOkMF+NzehwNKrWN+uK4QC4CyYsIbgEfMxsf3teXcL6QMeHd00JRwMcwwB60gOLu/y6pelfQaC2
xtQ9VS3Sfb3YuTXEj25c3FKdRZB40jCEnzdUQTE1t/k38D5Y3PXe0PJaGxC8q/w5asznvFUWNgxY
n1XcvGkM9he8PLvIoXxXbvLuTJ9zO7x1lt/hfdzobPFXcRwxvGYCPUT2U6knOgBkcRw1m4mg0TIv
C7k6TdKVU8jmslR8yiPvL8NzUjf9MWRcEcyQRvuIN2NCjGaM8qsGTbQ2BEdwb+wHMcsNVdW4JHJs
vLDbB0NNc9qyqLXU/2TuTJIjR7Itu5XaAFIUgKKb0nqjmdFo7H0CId090PetYmk1rY3VUc+U+h7x
/4+UmpTUJDLDGXSCMEBV33v3nls+5uX8LlHq5oKlYPCxoplBf/DsHj5wqY4OM97FBjHrBBNhfSHp
GjLaar/5yk5t4iQ4KysDoUok6oe+7c9mMdgkEaL4c5JNyfa+Ih9gNWakMRv4UFCAnHz2rK07xD9U
kLxiK2DeDRgJWSpuHEr4+AD2mlinGlmp2d0bw2jvwtynjUzILPl87c4weOH6WV4JbcL5wYHD0I2L
emRa0PRItXP3EbFSfzRDezNpLqWfm4y10bikM02j2rVwQbWZ5smKb1CYXrxqgO/QdhteEZZ4K6PO
RvdFVy55yNueE152FsRfYb7zEXZmM2Bv0lZgJz0XxDNQzoWPYuTjX8LhomZwedXC/KR7cxHwzxl9
FgsNzIp7zhvA2LQBuVmhYOO4VJJZzRmKamEncIhsZbqWyjD2fmeAwi0BKJI8ESZED/JArZlpL6vc
VNi6TCi45YDZKzOadTKQveWwB3cevmzQKIgGSiAVafyW4/vKQ/mZB1jaJQsWHrv0ozezz8hGmDAv
xkvvMA+p7b5fhb5nc+1QzM043Qxz+VEV4nHugF+7LmLqoUNdXAIMYuV8pV3R+HKAfO/omC4yWrIY
EY8nRhDBfbobqoTTqZM8lbX8UrkMVg7CP0QBw0R/x2BRWsBKuK2Tr+GDaD/9TyA25D51cKWtglrR
j72VZalyn87obuqRo3PXzHRB4mqt0K1tS3N07ypnLrZj1LyKllT1rOPeYwVe7l3jR9JE8GnJbZt6
ugBWCh3Zn9w1UJBrH/RfOuOhYagV5/QPVVwiIC5AqdeDW2xGod5U5rbbvO/uYmdCgpoDs4lgcOXI
jlaOWR+torDWWfORJMM5m5AehWHhcyondZ3ezpo+q1iNbvUjND7b7ArGXAf1VBLtppnaL7lHWiB0
NwZKEkGNm4BK8BeyMokZowUWLOEPkusuSI7GA7iDvmlyjkAzne6A0spubZSb8amkS095CUffMiIs
NiT84Zo275yhmVk/zG8FY0Hm2iyfAL1WQ509p0ZwJXjsZZpcgiqEnrER4UJvZkUeE9EupLEhcN1l
CdgZ1pVZ9dBgSRGwhh5RSc2JsEm/h058J8IPGIjvoo1fbCegGdbaf8xh/2XCM+VZqtZ2BUQ3jljx
hc8+E+OlXYkmOEmXbJtZjW+Soy5HB/k4NfxShn68kcOiFcRf0mDTXrnwq7B/0SpJe+9QNy2ifnqE
MnDnVZMnWxPVum8zyQoV0pVGY2mtutsU8bGcOYh3JgUEyWEuEt1jmZjROmoBw6EhPlqGsY0HsLhj
+z2o1Yc/gw01ag89eEo3llSCHQb5ZF0502GsyD6yvOLC0vyHVWcGaplvquSAjnaMTWXA/I9oru6d
NZsUcT9R97nUI7VFMTxnTfwzW+AzZuVH4BVEVxEXvqkl3ZUZMwJOqvCUDY9qmD7qpoj3qlUeDjKt
KYhINohN8+jimixgEcZyvE8n70T+7beMECvKFuLCGrc3dg6xOlDJkmPi8RaaHshn0yhI7eZwUckx
W6OFNe3+NBTeU0zICIs2apmSzDREcpzKGyKAcDJlhKzUipTeWX20Hr4tBd+E4WbAfmtZ9zKcnrMl
xhucoOBP0DzUNS9d6zLEcQr/K5XMPbpJvLEjTpvM1YkVJWaZGvXassj9YqSfmgu0DYcCfAydbWsx
aeh0Pn40EeGhtRuMbqq9eCr+PnSUwtXITxmd4NFzq/lOZkRqG3jzhiYydlTJ6PGmhzoMTnWphVRU
wnQrLEV73LoFGeOMGfIhegy4ad13l5S+dgiuqL1p8lQZARPALLJoN0ZnQ6iSyGq33cT5eJ4X9zVq
DJOcW/bNLhCbJYJK7TkkL4c2T5bDwRbQRrgZMgIuLJfMd4T3a9Pyv4VW9tYArdRgudc0FnsX4cDK
T7CvcNL40BxidMUXsqcgAffsbx4t7Bx90Vqx/VKRNUdniR8Gr3CP7I27MqYKGwrUc/SsRkvQYRcF
IYalbncCr7FbUsGy9N7PO6IiffxxpPgBlfcXXoQm/1H4/rcB/0NJ69CKGGIv9gl1M9aeDFx/mo/f
kLx3I126XlY/EZ7eNXNEYxnfq/0I7GHiSRrbE3XqXT+oYZOG841UpC/yTBnEL8E28OT3uLQPse+c
ZbAlixLQlmFyOgWdeMdGmXXvaSt5l7z8xS7pZIF3Tb9Fbc6RXzjNdh5kvhVp9OCim7FkaFzmLNnM
HBM3te55WbMqNi6ODex79SFJAnVrzGAXoyYk17LeuqYo74Un10XP6+sv1raxwDTL7LEKS+8ReTLU
1m0lnJOzqJsHnW1HvZpjZnAc68thwd+mMT2uSNXcPEUl3RmcWyY3zbdD3/9IgpK3x5n8o8LlAhHT
g8eGTUJ180kmBLaNYBKP8Rj14G0qYH3LJRJDQD04Es4SOvQnZ3D2R9lFX36JzLTwjI/Jb9YxTBUY
Kl2zzrz0m8sEsHHtVTIb8QY8M3MaHeqYACfjvMiGjrng6PbdKSpL/6TJfqMz9TtKhwNSCOKc+LDW
+QSpCw1YhKGotNwXE6V4AMj3VhsuWZXg66snZFcIkmpGi+2MqRmD3N0QRXCS+/MYkdLGzmvWmyjH
6Do6mPHS1q7XUzrs80iBKQsde1/OAptIRTd2GDzjvpqtxyyBOBUM+cwMD3MDvxaeOyJN1/HMgX4y
UXOV1jmB/HQdp8Fh7QRMNrnDC2X+whpwslGG0rhiNV9qZyfwx4MQoNHBLekW39paTLbWg11+5obs
tgUs4lAmmAndeBPZr/CXcJq2w71nTGBYsR8kE9uZT/DzGgw+OMj0FRa7u4rAe2AoaWHC595EcDNw
SNefTmzwd3mvBSKDIgkJ4Ns565NvruU4jLhJ9RhbF2tu860sEChmgoOO42Q79P6HFpTz3eJP6TFK
cYc7Fpqc3H1LRLuNPBs6euwdxrxn8FFgZvGlCtbLYNKDcNTOjpCOe7m9milndgHG9jvdEIsiwHPN
uANRRjklIeMzMVtgZ+2GhBNqbxYvZkCakYL3tw560u2sos1RafAhmDPiH6uZsaC0wztE5HUZC/jN
fgWQP81egwaRpCVqKK3llXXvHZkUO6TPQNCdapppzbExnae646Owl+YPz7KKFUF2+0lMn32p9uUC
I1wFiEGiSv10+DvXIaX22jT0oNcTNdL//BXxPB4QzPRWQ8vdbcSDbJvXjPMvXDBvbwwLwMDZP1kJ
jyMp7x5SO36jjvbbtvDbfdviSm2KAboXicU0UdnORu+19FlxjRCLnUAEOepcxgnWedad5qzNkXAH
+SHsj10/25xAwvSp8MyTcIlZy4OfvirUYQywKxAQ957khES6xspJCKTFaToWlC2h2OUxzdZuno6h
2+OO6I61Rdk0YyE59JO7KzxMR8InGVaBX101TXNIK0JgZoOdE5ixtVJ1+TiCRYSBTXgaWnydCdAh
KSWBNNZ0P8U60uf1mWPXD8KvwqmHIuoRzNm+9WRt3Dns9TpU8aJcFoNAOpymvOqMNe3Tcn0WiskA
1jQN63JOvuo++JH5xR+JgzuybZanyrC3uTO/DcXMCJy3SgdF37UsN+tJ4Bhi/mUkC+akZDngWnAI
EBuZAMprRUrpfWZP12lm/Dn0Dq3WfPmKqVP9ikbLEnXXZkrZhzKzXRs9I2vlt/qlBTWLC2tlwShl
GFqSm8W5607IJTmNdvE9bHq8qOYYrd0W+iEtiLA0Pwv0rit7IGhCvKHkUnf1LowamHYtt0hPK4cI
PDdMUIaZ8TFsGaLvlynbLo3NbDjJaTlNeHa1WLYDxsKOeSkEG49Vkk0WgK9s8Bx52Ezog5qfHI0Y
vi+KtsR+thTDV8Vs3/Pij5YVsKEWZWybjoxtvXKNuVVgb1v3bfBuVr/cNqtyTGloknaNDX7tZeO+
E9QkWWQktAx887TYM0kXcfvcVI6/Ao5frqw5lXfoQgl4C28DorqondfzIAijcIflbFXVeoYxDTvh
MkYSCY/75FViP7XTezWVbHhW8CNvsz3b9H6Bqbx3AV/OoXoaSvMPwSnRD9OH0Wb4GzXJY05iRZOg
7bVbqvokG87TaPZ7Fia8HSd2yZHG7gzOHYcLNXby6sQ1B9ds3jDLZ8avYXM/VIp+TgX8F3UQzusC
BfMqh2t2R3umYXRCuMV8B+tba5ut5mi8CkzwB6/qCSLOKga1hdr2FIhpa/70ILVtlNU8urVncDoK
Xeq4eZPO5AxMupVr9PaqCG0PvzMh4RQ8J1tzb1RQcv+ojjGrowymE7vNI6MFilJkG09SVmhVUqwG
MDqwDDIbBAWDyjT67lrpt1ooCPp5iZMuxLAW0Yga0Y0fAVy8innoSARLmpsD0lWU+U/SQIsvWSw3
rxzED6caDl5efnTs0Y9ABqk5/ak84fGZI0Jv+i66Mkeo9glVB4+uRwHa1YREJfZBCv+VqND6oAx3
3gqAf22k0s/GyB/nkoLdrQePcrWrts2Ma5uOHTP95drn1zIQ0T1RQl9I1dZW7pMECZ5y7ar4J0CY
Q2J67UXLy0L7W5iRCVMtlFPzMH4S1vNGwGh24JX27zJWU3gumcDnL18iV1Fs1HR2uoX3N6l9UOaT
9eaMNblO6fBsZhCeRxbvQ8gbOIdd9qAxMGTdR+tWtTReFtigtERw9YMzDDKL3iHEjioaPk0yOhpm
vYCQdwK2eVnEHSHKRs87R8ZhMQzGMewgu7kTbvCaOe1hVbU29JCxvOauW61pN6n7JaFjZ1jZZ+eN
bF4y/JFgLR2shkxyOp/VXmnnqak9qFOUfyEB0M7USXtUaWhvM+1anRZ1F2kfK1KESftaEwyuvna6
Kiyvnva+JkK7YCkWlPbFNtohG2GV7bRnVmn3rIWNtsVOS0vie4m9tsJm22m/LSOMO9qoEfbSEF0c
ptwAc67CpItYSc90meIN2sHbYeUttKcXqQ43ApfvpP2+xEZfOgzAi3YCN9oTXGEOZqrPOpHuE+0a
xl6ARAkjca4dxa1bnm1neiFscY8OkYcc8zGcLLLSf/mR2xep/cmtdir3WJYrrMvKeYD+JwkqQW3H
efM0YHJuOIMtmJ7xJZlQVvBBF9oRXWtv9KBN0jhUF+2a9rV/etJO6gRLtY+1OtQea4Otbe3GtGEz
7cBOaeA6WLJj7c2eMWk32q3tY9vutX971k5uGsI8pPBatMc7bxwqiJYYs9Job02G4GWgvQM1GVpj
7D0OUb/PDe8sJ3FAu7URnXfuMJWzu6j7ToMjsZuX2neeYEC3XJzopfako2NGH4FNfRz27fCYY10v
aDkaAi3QjKk942NuMLnj6VwNDbONMJTU0dHznO2UdsUHOQTUyMD67vryEyGoeejldzjILXJRTK0p
9nroWbT9hhcL232A/V5fZOgWW9fLriSLvtkSODBcDYWKlA33UMdAzqP4Oe6Dl1H6J1dFcHXYG8DO
5vKPQA0A2+ObTNTLbMavWLxeCmABMxFooAMiEAI5KIEcpEDYP9FuOMw6xxzgQAp4QAEgWAARaBuJ
ETGV8KgnWncfAywQekuxuNAJkoFNvFB4a8Eb+HQWjLbGzUCeKvgDw7U2Jh08BRZBFXcOkASq/yMO
Qjanl9DLvizNUkAFCAnHJh1BcxaShpI1Br0AyOFW2XsgQZA1NZvhFxmlA9fAMfvZBt/Qg3FowDmM
8R6HH78r511Ne6ABdKDyf2/BQMxyeFrYlvSCwEASapEHMqLOv1IAEuwpf7iaKDGBlnBBTCAQYegA
dMIA9S3pYGeaRkH0Cs7R5TiDqSD44FaDrSBwctOogwPMQtNdBhRycwCLYOe2X5Nzb0T2u1EPFwkh
f6zjjSEJhHKW3Tz3q9hH5Ac8w2I5jjVNAw/Z2dd4jeIuk+Y1B7qBXf7oAuGocMAEQDlGjOUZkA7P
s75a1zx32DwcIB4crQF61IA9IsF3AvrQnBkH8IejlZqAQGY/pTM9v00AQowK39zZkETC9Mwmy3MH
SiSq17l4H8GLNJozYgIcCQGPxABIsv5i4x5CMPNZUO9lYEo8cCXLB87TnyUIkyEmZJyuAGATm5vC
K7ghtGXrAD7xAaBUgFAUQBQFGCWpg2MBKAV+8W4BnEJGVKmN1X1IdE/d3SoIoUl4aPrhvNTeyYWo
7pCyEVnTIZyJwYxQznnNJuwePQ5R/exxxGzRmSzAp+kxFO0u0WPpT1GRfezyZsMk1QHMtRV/Yk/j
8THdjXCwz7bmmybRVGFPJ315ckhXzHJzD3H3KTWtawcvnACHy8zkg6+/kWX45lOEGXyMmmwTqGug
GhBP9pvJC6lfQLRqD4PVbVyLEKhwvFmeeoPqf9WoIP31ALFUeBx6DGJW8+E8DDJ6DMryWqr0NqbT
awcreYTBawXDE9XICgMkLFTv1JrdE3q8G9CllxzEv9LwMHkxlE6gjF5LMbwYmXgDcSVx1olIXEWJ
QJ5A1ChzT/mc3FTMxavxgo7rkjDJsoduO7aQf+z4FrfBReT+h15GoMgyzCBeiqufhxXBT9Cn4pte
SQIfoxLsE2/tu+9TfY3a7HVyimMEMs5fkRP+0v2xBIhM1Cri1eAcnE8XVV07E8NfsfG7q1O+UMSc
J3LCWrpOYA0WJDu0HNotHOmTAEvXZ+l1xqLZGOr4S9SXJq/Y3a+xOVyawf9o6Zn5dXcwJe8UI8j4
ajzkyxby4tof1E0vc/o/Zbb1zAToxR7HlwZpSD45Z9wjtwagEYObmyuSm4tiLBqjV/zQUzIB+mdl
7JM3JsjXYSQgMU9ewWufZYPfbrhontHoqWtpG79+sa6Lb7YhX8yK+a9x0dcT6Ps50qfkVFZO4AXL
IxEpr8OUQ215ysP4ZKefsWqPvQoucZe82ml0KTrWaH6Uw2+QuuA16suypGdNZnLm4QKV5kl/APrv
L+zubIw7145uKInu0aG9TPb81iQJKBKFqDp9t1X0SkQjw0Gj/Za4Ln756Uk/Uebon2fvuyY0UTTf
+kKCpsBmjcI+KApOgeON4p/iA9URD1+C4z2lT+2FM6bJ4SZ8ftbgXvTXchnum/azHUq0y8mrSpa3
vFoe9S+1yORK+QYEemer5ZGR43M6DE8odD9+bTrC+7CsiSMsg+H4VaOZEs/7IGDu5rQbxx6uaqi+
ynY+esBo2snaxf64gYMX0P3THC1hNN/iZUCbDJJm3BLMx8k9ftaXUGT5nlwggPIf+o3iXl3MwXwb
x+k5H3bpmF4sU4HOe+zs8WlqJd5XzH7m+MRsAK5huicqBKhGdf312IjxRT+9kTPjAUa+QAfXl8Z9
UPdPaHrel2W8pYZ4Q1LzUTmcXr3i2uTyA7nGbk6dLU8mGwTsMhW+WFUBr2l40fvkJAvoxxMlKh2x
dAIcOz4PfXJzop8jS7K0o1dpEPcisBfxbQw+f22vZRY9D6InU7U4mxUEsiTazU32Je3sW/vmL+1j
uCWL8aUt/lDh+MBB90nDf+KwuyQTP90ZXhgeXrS4j8FWVyvk2WCj/PFJWOk7ENGrId1Tqx6GAChX
O98od4nLOMTzr2OIvqxfH2OAGrTDkmSjLENZy8/nC0H4+us6XetojM/RIn7ETXSjgcA575v+Ldy+
fGcFfpTuMfDJEZlYyyJc0TJ7t2LxVvBQkO2I2nt46YcQwwhRKkhmCCDpuhfpWQ8t61ajB4wZYQuz
L+6LeIvAfe+3fAeQljvbRTVSbgVf9qoXGcUvevOyLF1lbYjf/eprgg2LCHN8dHWpqBgeRa86r2hg
BY1s8ujmctuhNSP+krvF+bbbFdVy9gIABoY4N9AWnCDaEwyxSzmTelTsqTOcMs94RlhxKDzg6UFy
ckxAF9iwE2z7zZQ96p29DYo9bIfv8VCvKrKkJjd6NQ1EU4YpH0KnXUV1cbY97WTpq+tUvk+p+WMA
QY8oimWxfp5l+eW082thez+7aXwo8ofZCAiQi6GkQImX43NqsdoSNFHb/k5WoIkZWpjRjXz7O7e0
CWj09h7QyEHnTjfzQfnTMUFZWcDiQ3CO/8wMiF4Va2+m5TXA/UBchI5lF/byNBZ8A1Inj+SXxrFW
a4W8MgkVawP56sFwWvLyasNShA538lLzHFX9SaWH1ht26LMfBIO8meSVK5tEcqGBus/DgbBxlwyv
cdPTqO7FfQL0LoxJnp9+1Kk2Co633HnjrU8emgRqIqYmtCm+G51k1Nz30YgQGoafaHbCUocYsYyg
LQnYE0XWK0j001QVKzp1Fy3/IzOT2Xz4bIYMkC0yggGl0sttm5/MUDleOusp4giD1lOI6tgkIBTR
WxBht6qyeavvsz5RIksUQXRC136sNF52DFgO1NEZs0vEmcN3vtKgu7lDchtS9YjZAMlrvQsc1jQG
4WP9kJNh5CNCxB/GMGdB1RlzJRGjBHQSK+kiJBq/RzxFVsqKNIwvVT8+2QayyBRIXdBpQTPhNTZI
s5zlhh+XvRfKKPgw8HEZya6e1XmMgZ5KFGIP3kcSeain6/uG1tbsBj9lR1INvQnXMXdEeSHkkasg
+OGd9ME1SiMG0P7OYjkbxc+0809aXdl7uzQ4Ww7SHDc+9HNGyDPmH+alFX8W8CZaXbUx9FXy581Q
QHUtwMwDPSHJdxwfBwI7e2/eMwlemcBF9cVE+EQy64XAalRDPkJNpq/U+l5BZywiQwH1v7vNRmur
vd6JgqW4EM9llPvYXM4jzduw8w+YpGa1AqG6sTz4kgpLUEZnJoy7NQDEdfdQp+PGT9S6DdVaMqIJ
Q/3ikjU7k9rohC0h5Rh0xkNViAcMYsdlKg52E+861axNR8GIyw+9WQGW3EIwuUNhuskai7kissOO
fJh021r4cmycSuVqEj98anCHF2jkVwp7du4fNhJXlAI8p0hdAVv6CqzOWd8B/p8+L+tPoYgkzf92
3atlzUjvhm3/1SB4xwvEOYCcUm1mERyTxdnSVUhoiCa3EXydYZc7qv6PMtalWvxYZPIjDW8pUqax
kkcPluv8EHrzFWX/R0jDnCqrHgU6m60n7h1efSJcz203P6MlO8FIvo6oC2qIqVn9ljf5IU27nX4K
YBScWW9SLELfJ5dWjWOhy5HqEYE8Q2pKHj0ZdbV1REHb8A4BR86sCkjGZHlGgxmpcBPN3qHNaNhP
xnYK213LUxi3N59wujuq3DMox1c5QRHtkovnZ+D25u9EEDBYVkfyDuhyraTtMWIuqNCddYu1xaRc
DcZsj8MDz+1DE05PDEyuZmawBIqzU0+IVOUKDe4deYhrG8eOPpo2EQ2OZYvb+Dw5zlZ/mR0dBK1/
8Aa2NewvhcdqCsVH4cBQk8RBSKHAvycFeFBwj345bcdeblwyAqVxpiK5S09TuClURJeDHCl32aGj
3rT1vA2Jl2AH2sC62uCT0i4h3MObnIgao1Br/cfA8g6GF+54NS/M0kcWAy05d9WX1lQohIz4gnd6
I4Rt/ajGguRWCe3V2c5BfG/Q74sf6QgclXyIRsSCFRL+zr8U0gO7Uj8QZfFg+UQwhcEujZ9qJrh2
tHWiLQ66TU/DyuhuU/iwKKpBp94pY9m5S/NR29FjzbaXANyKnRMCTzpo8MGBXpRGtGv5UldD5yxX
LrnOhsvSmuC5HNs1zqn1iDDUTts1sfC7cB43duGeXAbjUwHDLJs2lpEdfIGCdY5PKbcgmPBMExU/
OWtse691ygfHAS9BIq+rOSoWwHHeEyP9t2TJjgOsY+tLP1R+A90DQTSwFn8G7RwTL4EcJSUYNM0P
k2A4N1vw6uq9OdvbX9Wh7J8iSpkst9+bWtz3SbwzTODg8UFO5aZ26ONZJ8WjUlIk+jicnfGzcAwQ
hUyA2vwM4mffHERmXx0LB7J09rbBCjOMW76x2E89pjWWHYBvWs108IpgVzT+Qd+m/o/0khsbg7Ag
Bm0BXsNft5yf1UlylBnK0VtcDyknBWutLxK4K8t/sKPjcMez8m3gz+yMLDkslTSot2FrYYniEMD/
pkm4sSaQxNUHAcRbt/IPsxE9WtJ+6ASpL/H4mBjDqcFzSIeMzGyXCYIE7SzZ416MBSUGmTlzXO1R
ydyRo7fqB0Erod7qhXkcxn2cQARjUc2a+19rteBDD8SuoLtXAkCnNb8ZYjS08O24GyoFTV6V28mN
T07NEzwmO4N0vT6aoOegUEqGrRzFfd57l6zMj5k1vtSM4bIFDpRFgh6lMiZ9tmvrPg4liuFgF5qI
bUygWw0RTKVzyRmNo1U8dckIEW350RMAHkwFHZnkTT/JGSBePDYPS52fp9p4dAPOWhIhLcqVro1P
pGHtXdAYzK73KMbuzKi+t0ionBhVjd2uNOt1EX951HWQB3JQ1al/X9blFv30jk7SWn/QjYd0Iyn2
yimP+SOgw12WP0c1MGtHPgiy0BBAHb3W38HYuUDMOcIa2LdK7ELSt6PQX8MGuG+a9gFp90OYn8nW
vCZJCSaoOBbR/FRnFD3AfOckOLQyP6CXPRWk0aY2PwmRzYKvM0daIfgYQJqvrcXfq5KRKUdufzn1
ChbygvG7y1FtyUb+yK3U3qEwqtK6QaoCS8q5tinxAfkYvtiWgW6/trvtfTj7MRipmgFxQSUQoqn/
f4sP+f8wecIMgHb898kT18/6f/3PTwJ7f46f/4NZefnzT5iQX9/9rxAUx/kHfpOA/Anmq7ZpkSfx
L0yIFP/wpYX+ywNLrL/2fzAhhvkPnTABL9ExXdfzfA3v+FcMCsFI/3CllF7gOSYx4IEp/29iKHTG
xH/EoPhwuD1pCV+4lhS2zV/K13+LQencRNXK10oQ2PFnkXj4jYnivCG/gR83+PwztfKAsbeDGynx
73+7bdd//qDfY1hM8lz+/PNhoQSBZVvSsvmtdPbM7z/fY5y8lHZQkXiY/yQxMzgbaHOPIiWYlONL
9kyqbw1owXiVJk5QOoD2GxzPr0gEuGE9xYPecojQ/1ADDdmpNehTD+nh31wnH8ZfrzNwPVeggrQo
F30+xt+vc3bNFodj2Jzhe+HAU13j6W2IA8PswQ1fSB1PSnkxo/6NkSxn9dZ5Klo/2f39dVj/6Toc
i9mG7bioYwmt+ev96uvaHj3Zi7NNd2GzZPRIxgHXiFU5ROHEtFqWmtOhjnrzTO+r9IrpSSAwRmgR
Mb5FnRrFyG3xlqJXC5LHEFlDWvvMJ+QxC3D31eQ57//+oqX115vnSIfny7EtgXyIqOy/3Lx+6kVq
+f4ZKl4Rr/1qJFbKh56nhuBt8GZzF7SAwct8gVaTCLWrmW1fxilH5NtU5FRsogi0molhqfmVgdXk
BQ7xdHhMun7rTkP+wkAsOWvDCso6ezoFjq3PQWJaze3Qv1WRgJs6N5A1g/g8CjV8L4MS4UUMddSs
jrwkjreuSAPcwTneTvIBSmW58qGanmPLzR7rFj2zE+Xt5u9vjfnnDBjeP24NyTSWS6CMDTlRf96/
vX+eP2vLkBeeZT4lnCNFfgxiDM0gGSmMG2PgKbPFaSr7d0CaCG2mONx1gw0AZPKjc4fZZPX3l/Qr
dua3JYG1gDBv2+EFspAtmb9e2d8uSfpQvQlngoBtQH6ocb3QaFlwTktSI695gwzR6SYsQA6tpZjy
TiaxONZg5Vae7NSti39lZRPcFoqvUu7tLI/fzNgK1kWO3DJ0g83iuvbVjdGKlJMBJCSoz77fpuQe
4BtWiaSWxnaWdk62CWtzeC6xcd7h5vtwu0ZurFg2iP7M8TrKEIAcFtCkcCueJPEsvGAi994vHzGl
ga9POvEFMAsZ1MJJdYYgZGbhekjwly+zk+2RQZVX2Za0uFNvF7pUH4Q6fMzCqbdll8td3Sprj6+e
urYhM70dznGDyxVlrrtDiCvhSOYNavCq3o0TgRaLzYaNATKZs+r095+M9ZfFWn8ynGBs2w+EG6CX
+svDUiF0DoZQDgTVIOa3GQ+twSCrey673zgI62HJt8WqsUjPtMqPwnL0yz0hdYMUQBRPse25T2vV
kE0DmsB+GSz8OJ7ILlIyHRH0lYSkUhKDPWyUQfdkbiBllGcTHO9zb9ELbPNps0z/PED8M7bpv9gF
/vOqBlycJU0K6UrHhHTz57fAzKLYQ20TXRbgzvd1qPqdUg9JazV4dbqE7nOUPDOBrhFK21qakKe4
69w85CQEa4uknmTnLD29iC4PHxdKAR8Bs1d/+xUO13Tzv3tt//JJeBDebcfHvMHlStvRyVK/v7ak
AnDMJQ364mduTrqX49x3LdEJkmY/k+vUBvFMjRjOwsPCNjLwD8KfVdM5m04Y1tFrmDd4WPq25dK9
pIZOuFUD0Tau599DbXr5+wfH1Jfz2yutL1eaBEwJrlXiOtRhaL+90r01z7yyc3wpiwjc4BSdvKKl
lqRXQumCKOVuJsYIosQjtmaIFf3Une20XMXm1O45RYLQc4ytuYxbC9vo+e+vzvqvrg7Dgc1Jx3Jl
8Nc1cEB80y4Ux5d5HK31lJOLiiQQDkyRGqD9GhfpQer0rDMo6Fsz6g4TxW7tkuQ+tptpSJe9hWZj
T6DxWo5mch91Chkhho87AMEYepZeR+Dk4szByiKAqkF/XEfvpqARZyHL3dvK8dd//1vJPwfMsbJz
z6VtecIVluP7lt4Uf7vnou5a2fcujZARF3NXCYAvjH1633aOnmJkbcPZ8ROi05EmHIryahlQVk13
uZWUuh2dtCMbFYBfzKReO4tVntCvX2y7uk+Mb1NGB8SzoWsyqDDuap9RcS4glJUkVQZjj/I2I28q
6wLzWFeoNDqSX9JWzG8xRvsD+iHAWIF9jz0FhW8YgWq2jiJwsTXn5r85tAR/uRW+EH5gO6aQggMt
Q2P9Nv12KywP/g+JpcZZza790NQppcn/5uzMduNGsi36RQQYJIMMvuY8Z2q05BfCll2c55lffxdV
F7i2XLCA+9DZcncNKQ4Rcc7Ze+2m9raqsdstA6ifubR/BqbVImusftK1hov4FZQaEgC0IFLAZzDK
/iUJmTx7zU6Wijx5N/hpISA7dqBzjrnhDPSTnS/gcjEBVlC6dbN9AB5wyTv0BIYXOuuIhAKUCkN8
Zryy6GtTHHxg3EHXmGsza+XG8EZ/kwHpZ3Y6vdZj6DxNJUorKY2rsDXak5AKblLksPjDojgQRikI
u2/Ule0Yrc2xCO0X7im7QIU3mVYInLu8Ns+lgco1HYlLq3rsK0lslfi85iSEvHiGcOLu3d4mRbwn
ZcM6mLp9scJKbuNg8DaT9KIt6rp94+q0Y6txfKt64FUhq3MTuPdUEg86/4xzJYEq+FV7s2W0i4c6
QskcDdcYRT42252dAETH4Q0fyFVyPRXV3u8b63GEc/v3R9/88EJzv11B0aPPhQ2HiY+HZbRFpS+C
jMDgsKKT7JVH0lfENtAaFJKZgqE7fzhDBz2tRTOIromWrleva6VRSwOrXsS5V+4NU9ukpLNtgokx
RxDFb/x7I86B9LoLB0M/6vvTMKunfEMzoVV1QG00C+sws9c94ev+StQGSBKrvNftYk2yhXaZO2B5
hEYAC9S2S4xZjo0q+u+XQMxv9y8r7nwJ2FAt8I/gF/88p2dTkndlm+QXWU/UL1qOi7tqVilBtyxh
po6ENGx2tvAVwIpYHFG802QEcFKj2nj+7Mv8zoJUyKF07oRNseno7LHOfMN+eQFlpItBpFp+MYIS
XvIQaBDw8NElZlOd9XFvW47aErn6og2EPOGOqlZ49S29WTYGhx3drrHtttE/JBLphyQto50KYdLh
2IkPwLqRBVIy9pr+NTAHsZYNoRCqzJ1b0S/yJnIh7ZvxRuQDWR5VVa9qq2s2Agmb0cZnMH/NASrM
KdGIIof/1i2jNDS3VSRcmEnSWI04UTa2HrQMJHLj0EayBjvR+2jw8LuZY3hNq8H9onyR7XJP3uth
LcE5FeZmcjq57CTp5xaEWW2qTgYcWnhDmrHvGBxirA4OpelWWC5Ef+92mThEkDFCz/0JU9H7ohgP
b7TwipRPbMI+E6/Swp5e2tVT1iAlpw9kbvTONsjT5aOAuHW0EiNehClklpZ5LI6uUru+f4S50K5t
iIvcdIZyNzT3MWqRvT21+qbAnAvoXO5toFNrPdLQdeTpPifebWlIxEpuA/uWai5YhVn9QheYJndG
fRPbGBAR6T56ZXgfzWrX0rKDB7+ycsyzfrnKWkMsKKotEPwNOwmwW0tzm2PnF/Uh0eBfawWi8dIC
O+1bN01q4zekSaip8WHtu5gccc6yHqzK6lDZwZWpRUhoTON8smF+iMOcH1JYpSS/zudb1DDvu8gv
DymkGF0ik6tgpxOYalfjQ1Fg0iSpTF/bgbkHsUiEmYd33NCJJjLG9A5Ox1HmyNNjdC6UlvR91fzm
j9OwMUPf3vmBjcnfLMFvq/iuJWNj4/bG3MAMP+kQfNzv56+PWl9Kmz2OnU7/0CEwctRZvduXF1yy
UOUrhbczk+sshjVdOGgqUyeEey4txH7N9NUrjQR6Rm9uA6N9LUc/BVCIzBvhtPmFZLxwEyR1uY0m
w/wySKgVATRT30WkQxpO1k7lnqNyAXenrk4Ql/73pwxGCIz3FiRBz+Md2QqzXzA+ZiTqXXFh77Ie
RlDlDvEGdsoyRfC793PL3UXh6H1yQ8WHXsW/V8S0hZLkR1nGe+37yw1tY9l5fi/KC3syc2N3PMaw
fLz2jACvu6uikkimJkMWrm3rTHuzQM9/clPohX1YhnmmSNdB2mrTKxPvB+NfvkLlBGMNnKu68J+M
3GlkSxDujBgEaphW3dGlqFmLOIS5gqZ/YbeM98w0KRn8kIqNkPPFRdP5yXloBgD/vjlA46XaMd7b
bjzzHx4Vv3LLCaBFdhlgO9VhKE5Z3RqHpEl3VnNfs1p+H/qRoNe+dS6N10JIipMIEE2DkNXzco3s
Qkh3kQ1Uy3aNfgcex1zRyFbPXQP9DRYjFtD5j6XW3YzAqM+DpaHGYtq+z5lHL7LJ3mdkyl78WEdB
WsA/xRd/1aXHVmzG4QaOYAvuvtJPqF+Z6RU4lMeeY5fN88VickHmPmzef6JwHkhVQGH8923L/HCZ
OIY4uqI/Su/I1i33Y9vIUzUkNqBHcBf8aSPcdIXRVN+yr8Zw84J+mXaYOEMs8YbRT6+EueIjke0u
Aj65NxoKGYJAxakjo20b+PBD2wbbQCNtuPZNPl0jkpp2bWLpFzcRcpn2TfKWyJUUqJBx1fs3erpk
uwhkr8wWKxj85c/WT7U1bGT7aAI7mepounzyW384PM2/tWFQBVENO6ajvzcBfnlkY1MFleU78aUf
ifOD64PCurWtHbSdu6kdXhKjIEM6ZcZl1mN9TYq+2AZDIvZYEaBfaYW7gDUeIhlwYP831b0Pcugg
SF/akiHULTUYJ8vCqCsmMjj1+RIMYwOIx3B1K5JLv0Yd+aw52hNhoI+yBBaFQXqHSffTh7SXJLpM
8Q+jSDByz23Xjgnt3y+B+KO6RoluWnQwcVFKWmQfjit9nGuCGB9E7yVyAwcy1CNRcMcYik4hHPmU
D7g/EynxgJu3LJkpDG316A0EzNpmxTVDYNXblrFqGnNneQgcQb4BJmwG+cmrbPzxjPJVKY3o1dPh
13lgfz9ZNWnsET2pRRfLC72FnsH8dYfGvh+gKdctWgARaiZGQgCK1Jk1kjmPR+veQuuyTafgbTB8
ordwE4XBZNP5oG1hmuI5T0V9y5RFL5I8HL10mO1PcJ7cpNA+6Sr92YKnItOFQ5FqKdS66gMoPIqj
bGpIUbiYqrrGZgqduvNfCJTSmNlzbqvEU+i2/aWqmHXGOoDrSHqbzICLiZMzXPrZYB1ItyS9ytPj
RZ5i2Eaq/dlDMS+Kv5yoSeTmazp82LqwudAfisi4CPQujfmaQm1bE7y3W6Zox4ZqHXLMWzay9O56
V5J3qC0TeA13SstsRNcl+jv0Xkgtq5NW5drqk4f1jw6uK1gB5hEPI1hQzB++F7KuUqjUSy456RFo
Y0R38eooXxXKfLJyTpsuGfA7F5PUWqXJg4rzekFZRDOL4FS4bZX2yZX6eJCar9TcwtVp0rq6pAb5
/Zl0iXhO7KpNL1aUkOEyEYYxwkg2w0Ae9QyypGH5Nv2B1kFWkVxzeBSsCtj5Esw0sqPMJprY3/ph
CJ8vq7h2dt2uG4NsLDKrIBeNGVF4IM0LxzhUWJE/K57+WAJd673XycRF0bWSH16qqbEr3xdJetEV
XyaGloFIai+IUwDCTipT3G3KlJBqvLR3DaYoBAJ03EwbyCa7YlJTNMcrzmJibdi4Tv5+w+0PxRSX
12J0Qm0rGWhQ6H14X7AC4xCWpAInE8KvupHw1j2G84n9s2BgthlxvuB/wDgaZjoEcyRi+Px8bkDs
MBGewLsIB7gd7uUkNLK11bgvrVs2h7aVajuGSbMnLQ6aXesQ221U+kp5VXQ0IzWSwVKfOuSpB9A/
+oG8zWs7qo72t3WvRaa/auyckEsDpRncAXtV1U5z5Ah5UACpznlbnj0k/Ajamg2H6IlsQLRXcuCw
6bUwH9sI31nhAhHIa7vcjj4RLfbMZgxpde1CYbonu/SuSVeV59QBgdDG4rkvv/TSL54GW3mrWOCN
tuFPUnO35dfe00/kFS+aqoQCH8Lz+fu9+I9HnbEJM0wCF+ZWrPrw8jVlpGtEIyQXOwdnzuDhSzxh
qG2HOTsdvFn71NaYoGOTFYDES5dCaGJKVwB3Tle5GeAxq5kBYc5bc+AZlg5ARQSNBk07G5ZvSAnW
qp43Ris+G/0Y//Uc0fGmN8bDzj4/Lyy/bPTKCNLKyaPkImPdA5c1oE0sgmMXafvBKai6SqfEcEIq
NHKKs1Zkexhnzb7iAVw7KIXWrdPdUTHvk3Iy91r/ddCD/il03mx2wX2usgMiIWfT+tjCA53MZ2GW
zv/jVaW7Qc9SMIrmpPbhZSiNsm1dvUvY/wTv3KCfPOLPD1SU7kb4yWutVxy+uawrbeq3WTeD9sbu
agyJBQ/R7FeySx+yCKNTYIo9oKT0k9dVvBdev28cdC84TdCOkRgI3A/DBV4jRR0UpZdGGO4CeFxG
957/Vh3ww9SDQQX44K0Y03u7IqAavvIiinJtB1epXBp6A4IyRlVRkrpYdhwgadnX+zLqbyKvN4ZF
6LxjF3uH0eaujOyA0gGVRuRmZMVybIcybyXfa4XBpoPkNimz2A0uzxUNb3cTSE09V3RC6hJ8gqMR
nONVxQMMqYqWPN640Km8A+wp2qBW7ByV5n6N3aEgkSLRAYvybKM3m35gjYAdkOHmWRBGXIZouiH6
2mPUA/PINRoKucRUSLtm0EildCMUhrCUU6kenVTzjonW+zsZ+t7OksUPor5mBlzqfqkLWFwC4d3e
py3S5QAA4kig4ofvcvQJcr8fxbjX0/ZkQPViLh5uSJQ0vhZj+9JiUkbp191LV1ZPE5dVarBtIq2/
gxBQP4/Ro1HAbKnNYdgSVZvd93UwC3H19SA1F7RsZa210UF3zHR32Q1Zv0oqP976cXcFRpsdE0or
lLfVquvBkX6ytPzZwTMpXJmA0olgNvWxHZHnzD2I5jXPrjMSADjU7ipIoF3YfoBwCDR60aVHA6yf
FRGzZid0rBodKx4HP0hod4qccPAy3rYLGYn6jUQV57LeyL460Bs9DKZxnwjn6e/fmm7678ck9iOe
dBQKDNJ0phkfy4fGlJ0oM2c8JwSdksNF67/tZX2h0amvXGBBK1eWQCsjO/yedu1jI6JLnIIZnlwb
0ILZpo+hgmA9sKKSutvVd8hBSBw3RtKwYoduRV9fp56Y+JypVQwZ+1pZ9NXaDBi/l47A70RxsbAI
BlnkEoqLGbDPingfJ0V3EoUgiYkOVCgLbrUeIQxEsogoqom3ITLok+ewndMjujWeMZ3dwl1Vph4j
iefDTlo8W04N3jLzsbnoOkpau+TkEquAEUdZ1dd/PyLK+jZJgu2YNWozupgWPIlx1eGnSyMztOKc
ILZdtaf5Vd1Rrx+n3AgwqoALY2QPegqN8R6xNDLKQKs26dQ1CDjzcAMiHBmvsp5EJhhdZ/nL+/jv
/aOI++/dMOQbHtH0mGTBm5eG8TYz7W5jvQtrbeqQsCqmrbTBayiXXL12igBwW/4+e+DFlFu/0y1U
pPStTSE2ZteXN7MV+WmQ4kWlTQDzktyM0LpFkY9k1428m6PZryFD0pNsMhJPctWgWLefOkCRJ9pS
M/ojOKPOjNDUkCyDVhm0WU0FIurs5o0GbipyqJKxP0NRa/eDQG4uPawaJa3gbZ+b3Z78jedJkbeR
OZZ/njzPPEwuiLO6faqdNkTfHeQX1U4KuW7rNXvhwgvWCVc4+V5LLgsefqK7PAf7EiC/NO27A5wP
PMiTNC/vHz0SNqd49jEyPYumUnsTUA/Z2zRSLc3J43XbC48oR+rRHinFsu1mGAyRBeAblXkg86H6
Yt8M1zefuAzejpQ296TrerWgqSFXUR5W8EoW+RB034kPNlZA2rVj0hrxjYad/yhyvQcLN0bHkKMf
eZazfLJh3fTDagaHqOzS+njb2t6O0X7m4zFQfLz/JMrogPZrgfkpeHhvwOrds4wd55NV6b3n8ctm
xutt0UyT854rUAJ93MwU8g/DyTxWJYNaMgQya9sM+8gQwkwjEI7opq5vqnAct9LnADTVL9TG7AKw
LXtRQOea1lnoql1BA2XFOkvVljRIawu8Opk3fo9BKC3InP2R5cNXA1m89zJFpfZsAju8lRKUaDlu
YvnU0SFbyCZNN4ndVZ8dK/5cxVi7LIYWrGGo394nTL+cjXhr0wpIt3UOqzo9kumxN8OSW+ogiPaS
8gqEOeuABYRThzVFtv1udPzP5ljiQ8k5X2zaMayx7FC2+mML4BklkFzLrXOOqumKQPzOoWm2Yn1o
NrTDM/g+XbysTI9RXEdXCfoEEto8Im9khorlBX9xip9xB1zkkwfB/vO7oRjkhiJJY64v1Lx9/XKF
eCVrG7CEPE8YInHOo+AHWK/fv3+kSJITyNzMT2KMBMJI8OjWX+opStY0l4C3oQCBe2g82X66rRSp
0lEAXXIMI/bwMXY3LCEb1qlL6DeohNHxEvOR7njMsWUMCF4S3yfiqRZPLszHVQWlJS2i6h83Ne4C
VZLgKCbtUgFyh/QZO8vRML8FLYrr2C2mR7MPL2hanWszav/EElUa2067nGQ8nXqzPFnQQXek8XpY
Sv2fboa6IjPjne9IF6CdYx9MAEk5AxBTMd3HT3HMBocqt8Oa0Ba93EpvQK7lOGvPwqdJ1sjsABDT
Z52TD80fGty8iOQPU/1b4MHsD3qcBvrlxIiluPSEd7TDmB+8zrvviTMYU5bIuNmhELQ3lUpSKDSc
Z/aaSJCzx8K4qEI+4D4Y9p8cAP44ttAcoU+CzkM3qIzen5tfngtfjYXhyLa+xBGSeDo0Ov+aUa19
mxgcsCmgVyosBC2wxbUorJOvHLDCk4PznHPl69+/zX90upXtzHMbRpoMgj8ORSaR+BRAGLg6IlQ2
WdELit+eYAM3R3WtQ7DLyQDdEANfLfSxMU5VbqLar3hfPG18Hg2AYTzE5H23oqmvHiZeciAXVe7R
x7aGiyzKn3ngR/u002n3JlBdE+kbF09Zw5bTrbdy7DQAUxCckj7zT2gAx0NbGBsRmB2ER7u6DHST
c4hXh2HAsZJaA/midbmr/TreT7kgFrJz2ee7Eb2gKRh6agBM/36Z/hxTGDpPEIdN15azDuZDw2Mk
yMftmBFfau1k9c501vXxTUaefoSkFh46B8MGA4IsOuRWlpz0CEesIyHqpBhDcsf65MH+qMdSFP+G
YxucHk1l8kB9qOr8AJiD4xsd9MFgpOigtAvbVm1ZDZd1WTzFTJfWDWkrLYgrSCKAiDorWMdYbPaW
hUssaFNAJZVk0NC2u9So2kUcI9IfC+9L6fvuAUaC+OQqmn8siQbvIheRF9slx/CjjmhyHEGLFxFF
D+hwNySpvYRBOChmBiktL3RxUD274tAYBtNXtPeE3yDSilRV713ss6gIBufQ5+49R1L9LiKgBFws
a1kc5vd1W32H52kfZOpu/AzIRNoDlCW5/puZyHumzc0666FjDDiIF16awb4dOUGMPF5+ScCwZRyj
sfY/GReID10EbpUBq4sKxXUEmk31YQ0aSt91GYY4l75GZjaYlTjRxrladu0eRq1inlx7lxxH8PG9
4de++VFs4XEvvjVdBIwtYIZczPx7lZafnVY+qlv5cjZ9SIEKijEO1qb5jv2yGNHXsBRN2+nyr2r6
34WwrkGp2KNz7bSpeRrR5u6mqfhS+6DF3ycK7x9+K+xT6HyuzPhj0aajaHMWAwGFGImv9ft3ioi1
UbkzmJcEsfKOfSLv7a+1mdeMjYU8FBRMsUIOlneF2BitTliLT8RxjYssJHJpMSV6vfr7+y//WLSR
52HXpG2rBKOEj5u56flRbblzAmEmtB2YjWY3w9zh6XrPovbsu1aE1bXO9FMeeciTaVlkyfCmPHqv
5Ba3J2Q090U/VtjiiUJovGDal0QML/JcKEJIFtGUJPc8xhlNWzCtlOYOIIUkPnVggwo/cpZ+DxIy
xifqB517ykvP3oL7OyLDISlgPtsLp8ovWRm+NA7CuZ3BBHMhUtVvWZjzLYgfl7W2xy9AAoDgL0Sm
FubFT80/RJO/NankfuLyPhaRtF7HBrRZlKr4k1PRn7IbGpHzgY1Fy+VM5Hzo9WSRx6iQt/cCoPTW
Du4dxibj5OnVLK7CEebFBxEKY1eI6a1hVVrVbtweUgV+5e+31PrjvTRnLatCCWUwgea2/v6YGaZv
gSOW8mJ7enfoNcSIiSmxgvXlsCpaW13MqYLglpXFBmRNcESblKO3hVQFZi/aYM4H5Kj504nxTLmk
K2wccxBYSztP4NFA38TntRvLclNNbb8pvMk/W/QcaJZym2QNTIBjNWjc7qk2hvouy6jKU6s+66A5
O6JX1mPZJEc9yINrTwMUiTeMLxfXuCjdcw0058WZ3FNbN9Z2wJe1jTR4H24Syr3VEHD598tl/scb
gHhC0Qs1GNMDe/39cgXgbHrFmPFioqNYxCl9ATfALUoed62nVIFCW0aNOTfKgBA2IEeIaAjZGue4
CR71WTE/AYNxtMMkm2fTp+qFbvyVgJ3XQqRfq46w+Yh5zEopAOM2UrqZ+Ocm0c0JgGxmUMysbRl1
z8xtGIpa1Sfv+MdpttKp2phjM8LC4mqxVv/+G2qCJqQylHdBTZyC8QaJ5YPGMAL55gtxNxmjddAS
OO+uT7RL2RE2pEVnmUMiadnBRA8KWmdPW6tCu9rYYvYIEXEsG+6S0gy/MvXuYgImOiOEHieD5CdO
4stONdlai4sHK9J+phKTJNhuQCq8uORSN5ssc4EVsil8ckf/4wWwJV1Xi3Oxsud34fffNy6UbO3J
jq9J3V/bzBjPkXLoHEXqPpiq5yklqrcIi5RJbnoo1DAbLUw69SI8pTQLVr4RdIe0C4AaUNEPVUVs
DlgIMwixznkwjnCNImE6m0yDF/Qbx2XVtsMJxe+MBW/uJYCghWOk+QVJKwzATosJotU6kJA67fIk
e9AbNXPbxwS2DVrZtNbLFzLYEvaH52q+LKpREE4q75i7k/mYdcgkCMMsP+lQ/3luYcxP0862ePqZ
I74/Ob/skn43qjaBmcGORKOhk2DLEi9PTpX5Ezahdevtcg0ApFxqkV3tho7wtzSswmNgNxfyCB8m
zx8IkOwOnmN+awJhHrNo8K9Q6m6mBZcpVb57baq0X9Td4Gy8Zmx2uZCrwsunJyKcN60AcgXo4WZH
1XNSZ9+9enqNE0gXdNTaFXOTz0b8KGS5/b81MkyH7qqDet5UynGsD5OboLDDxMqHGO6k3mzhnb55
Ti+fg8io6fdiUSZhK74oPCd00OW4sYYUfbwe+1+ShMCMHv/FqifMdGnJPsNY6mb7SYkLppTxmhPu
VPaF+VRMEx2ylO00bNDyaio/kLTm0BCK8RcVXX7RvgQpEcCgnaOtloTWpc3GZC/R0iw6zbN/aGMZ
P4hypP5tJrbEWoVEWzxHOf1BkoCbIydS+7kweK6XgacHSysp6muve/XVrXx35Y9kaxSh9sZBPrrO
IToXWw5kTE66vEPsOxBj+I/PpJG9mh8KbG+OBtsc2OBw49wIBKQnhthM8KkP0/C1/FnkevGP8eTO
9p9iM4Vxc0iAaUy915+HDB5v0+Wvk8SRXs78W5IN9LsmxlNHjrdRTN5Bqh+zYoHC3Ao2ndd2TykE
UmNhdfl9oAfZrQGgyai7vVoMzyBf9mut0OqdUYdAdHuWz5HIcGK2bx3gnOcukOoaNcmzj5OH/df+
omsDCIFmyM+dJKBw8Mri1deSYJV63XhrQcT1YeZdehlE6OSaeq8gEl9lPDykdN42rkXh/393qMmc
bK86/1FztGkdDBHEw9l5HdmIr6u2785YiH6KQvduZeturL409zFnFcCGSt+1g1Hfs5NaatRX9dhq
d+o1q4vgWw5ETvVUyE7E8IP4m0iskgRCWVqKg6EYbCYWQvBqpgD0aKS/sKjv1MQmydiwOOJkpH4n
mRdoGxoE+ZAbbKFZcQqSeHxhnUaxOnKaev8jmW8IsJR3H/oxfSTmLIup0P1lZQUFkHqdkB4n4NnN
dQcM4TABTtGD732obWMQ4l+0xCLZOSr0reOuiCcI7t4//LMdleommD34S8+d9nUuY8BzUXTwUiB7
UWf6+9Ig5eddU6jS2CAYIZIHH7b0dipBUJpqM5Sh/VrkpdwSleBvoV8Ed42d3su0+gZzIoVIMXhX
O0lBVAa7vs2aS1Kr8sHqvXTD/wWQddKrB3vo8mNTWSdGRw8k9FY/IvApObFWX6Yistd919XHhGQv
hpgDeu08/Dk6dffoRFxAhm2A7JP/bZTYNQ0j3uz2YhbkVvVcnydhFqcuUnOfegrJcSA5gDbo3qxs
ZwkPpT73pX8bBHjgJrPHdWDrw8l3Cot+bh7tkc+EEwQC8oLdnqjlQGguhEZ4+5oqMqaWxRXeRMTg
l4hVpoRw3Q1EB6CGzrUTOtfYG3bRpOEpH19zOISy1aAt6xW/rGVS2Ibf3UEWCPRHB4tJ7pxbmBw5
0OlFPub91R+qaPPLTxgglkZFTNL7FaB6OiKyhW3SaS9xM4syDAJtJsv0zs6EjQDpPPSDjIgeo4f7
YL8gbNnHdlRfm6Gtr7F/4xQzfqv8B5vIizW9dHn0UVjPkJz8Asmj6TJ5fJ8FJDkh8BnEF9uE4DGA
UtmSa5cuk2Sidswf2spkyNE/vZcSJsLRVTzKekkw3qFIyeOM8zx50XkiiJcj8bTNADYlDVkc8YBT
C/Hk1p8XEHTxtyrvo3XZIVPUeaJv7x+wVQcjaC5wsPW93Y6PWA0zRnkNlHWUO75zhw482NkaQUEV
a9ZN6mkC6shNiXCZcUWFYZP0VdSPefiqBWTjxYiRSbG46F0xHjOn80iG1n5oWvo2lHVzP4XAEFur
WpajmqkV1XDndOYOicNAH0c4Wz2ufcTF0BsDw+dGgYSldrS3EX38xzAFFpn4uv2W82C3IkBL69vg
SwK7OIQuSQKtboQvGggTUsfILigJ8GAnCm6JQiFjaZV6DDkZLVhe66+s/RtpI1KYVeS5Z8Xr0htG
sB+5evInnEvmNSXS5ha1Bha2AuEi28INN+6wj1vCjcp4hD3gBs3R6wxqlsk2drFvN+exQM4hJ3vk
UON+K2gycXoMp0MC2+aS5K6+CvM2folr+44zwPQTjdo2Q+Cxkj50emeWwjfvE93sXAxVc+9PJYtn
gP6hNHBQxLMCObWmx9Gt/uHIqB2cHrbNRPIAjmv9tVHazXXNYOOHE9q7SnaPiMSiq9CNCwbbQ2ob
QBvmiZ4VISPPvSNW73ab6RhsC1dG9/gPjVODIrj3wgHUA1CZ2PHMy7vfskCI/m8nU8lwWcw2XM6J
8d27Nbc0gmwZd+741e9YU5O7zgzkAxmX0dUtCE2WZ/bV0ae0gWijCAoRg3X0gB2iNqAtY9qFgO4i
6r0esV/kahzOMmruo6m7tOGcrw105Wn+X7RRH65NvCpTU91kLSSHgzT6MYbQvkr8rCJsgGal4r6j
NH5gxmscXR8cDRbKYg+0kJ3Xi4lbbUC4CtbaZwOAKADUOfrB7c+OEXonLaShpxde/ToWwRPyO+Po
kQUIJTOMSJl0TIMoDEy00qGu55GrfuRFsUVEYL7mPDNQqjWgGEE7Lf4tw0sAEPj5C9qiDaSP94+E
fWUVMaAnRqnSznHdaJB3y8f3PwED8g7//r0hvON12ZMGY3jadC0jLb6Po+HBS6X/mrcBmnFbYkqa
/WZBSO849Q0HxkSULAF93zvYy+40hf6+0/CKyKwt7zUvgPVcdxvNw4/QkjR97ecPOT4mcZpi7UR6
ynljR6YyGb56TVB4B5JDdoH9ieHQmZU1v509LVvNzfFZGu4y2HF+L03qAIV1V4Jzzd3urHMHn4m6
8UhVsvyjPpIPxATV2INR93nDOXHaNIXXpgOcMQm8V70zxbEqqUpVhBHr/Y+k2DznSJWe/KF88GMr
e8vzFFYoBHrVTc0MaiIZzAL5IlWqPwE1awZ9U9qjsfKcAAwaoY93sUkEuMFt8/24YJcxQcvMT+2g
FZti8OLHf/tnhSoeUYRM3wpCqRhIytfRHoxNLatdl7beUfD2jaDxasK306FduxqEFCq8teXk2WMX
EnJKgoD+6kn1nGdV+ib5LTSTb+q54mcVTQ/Qct2vPXw3StRueOaAgYqxM4YdZC4mRaVp32uptuA6
ao8Me/ynkUTZOo+ce70Noru/twb+lfv9drsAXWCqMCzKZ8dSH+XyytOHhgk3qucGv2oVEgn2PuV3
M2eANUe24YLmLCK0tQgGsZSFmY8bQbrgjpH7S0agA0JisqwRHBdfzIReNMfS7lLqDIl9S7TrVDrF
um0qcANR0ZGBY6iC9D/VLNOpyJmyqhaLJeGqNCCaa2v7/REDzD+GDmmK91ceptiabrEbA7H1x/SN
IOFVpvYq99RjJbXkMiUwYjRhehe9KqJF5TrRFpVQScCwbj6hdCAWLXYuwkO/GDqNczY10zlLPaHd
kwHlbVCqnHiXAJAq787krH/nTdiNq14SdSfrqzl/pN3Jt4Y7DgZRa46cAfA7VWMAnHMYN2MxkV45
pd2jFTQKfG+0yIb8KzNvtWWk4QNuCmEZE9lxtBrYh1rfj2vrTrZtc8tH2dzK+UMjl2eJnp7sW+JN
NKAF34Pxi1JzSGEt0msBBLAvUrELhpGjRliQ8goAzFg3Hbgf+oHas8J9siSfJ33oVIVXgT3g2tut
t2nqbpp3hPZQdvk2559yGWfXgiOrn8y7Or6cWW97W8pH1/W/J01tv41Rc4s8Oz9lncWMrfBTeu8T
AnZcQ/lDRBd+57aCxMKC436tuVBdJ+Q7Q4pWyRiADNfcClJ8+vFa1OPet6e7d31D41Qd22Zk7QwB
obcPijlSpMeH6nvc8qxaKzuK9kHfl69WfrFIKp1K4384O7PlSJUt234RZoDTvkbfKSLUp/IFkzK1
aZ0ep/n6GpDn1j61y+weu/cFU0hKZTTgLF9rzjHfS3xKOzuXwx+HYzOGxFbbQJEmA7eNUfTZscbj
0w4ZMWxT7t8BL7u7oVDy4hpMKkVrv8RhlJFYkB4MLRze0kqrrtxF/loeJVXknrgPE5nlusNKw2Sy
Wz6y5UCvwEMJr40wlBRQqdygqMeC80FHYW+LyXrxLVL90kqcWsyApNE3+ecMHg98O3tTWp0cu9bN
diOYqg2iKONYTvqH30TNjQ6F/YZRb9XDwrqjX/tpFARQ2hj3P3QaKqQ7ifTqm6n7LAsWufAyVOkF
D0t/kb3p3u28du9aTSZpbEtrr5pGYbaJ5IMJPXDjWsFwiu1J8CSATg0NKFGz3he6Yigcm8Y9TPtu
O8xfJRnm7bCMzHsh025LZjo4rh6MU2ZUBgjuOF0XrTvtAhWnT30uioeuCR7EPAsKOqqsqB1+uD4f
omxNydpN2agZ43iuy3A8k8qWAbST5QZVf3C2ia44m3IK19GQkSJfjs25mQr8nJApyPuKctKZxEds
4ow0/OpDkVDzgz0TZ1+QHq1RihsztOmkd2axG0q697LEZOSmE42WOP+lmRgFky4mJHugrRAUot6I
gdN/bl3QxxeAv8f2yPm7YvTdn7i/VAEBry4YyVIcfVE4TE0j0hzZ+B15r0lvNaX3ltiMs6DCZTGy
q9IpMBxr/bQvGZ3duOWwVE/wtPqUof6o6c15BB93QrpE5nottLcgbMmBXzoaqr8MshkPwbIszofl
K10fzpxT5SGel4vKz50zOwdCxZE/J+vKc0g2qny2ekLsiHDmRGjFmzON/UZrUSgmM3MjADiD1zNY
aQUf6EDKR0xTwc+67BXE7VzoWzryoBhOIFos5yUK6vYeK8I2wwLWRaeOzVATh505H147WudWm14g
B5i/snL4ETgNuUR51R2jLKhXll4+d1GVvXYV3XZrVCAtS3SYqWs7q5SoSY8MSVvQes3KfA6q0y9t
n9xcPw//vMTlddKlT6G8lt4j9rkX066x6EVGeUbFRzO5zJIHGPQd/DHONTMoKIOj4b1BowYKLWxo
x8Uo2MoKgRwcEWc+YOZAFzDHMNsGahx3dlmNHX7sgkVrZSB/+vClF+FujMOzISfGwH1674TmHNA7
UFDHiXWPmCe0U90caefdvSSsySjsr8uUTy/6L9uPg509G+X72Si/HNTw1Ij5SmM6xry8zsmNnoJf
S6NmRqMka6eCkreUv5zAjFIt8hacRD1lkgmEWxrRl3S45hKtxl/a+7ul8Mbx/OqW0zWNXON1iFFl
JKPcETwQHTJz0oAutvoGudWKKMzoEgkP/EUU/lXa4bpt8MyDZb5Gc98rS/KO6Mg5zLKkGxfF40s3
N+sckaPf8tvpEI96gOw0/5b00c7owu2z7aQOTPaBaABPO5c4PVYj3E+oMB3cVU/NtjgCxaKsOpEi
pp1DgzVoLJ1xE0nnu9I98xVBh3gIAu87n71DtO4ey9SebkIaP1VdDYeSlsxGipYlpynSc8TKt/tz
zjO/GzlnwvBO+h9yeWIzcGZKRDE6dGIFwjwx0o9EZ5OOmSJfSatMn+Ow/pUIfXyw8KyvWgapJydC
mDONNvF2WRLbm1EWZAiQfKiEmz/SxYB7JB39qyQ9MGrbjL4WElNGgNEubY0BooIf/zDt7MORsdxL
vdS2ZlM5K71vm0+3nb4GCp4nsgKrs61JNEAR0OTU0J+MMDKeSt1cV7IpiSwYSS5q+vBcJaD6DD7M
G2nH4Su3JBiBenisbUYOjjvRU6/89OLpzV9d4cfHyIZQLQv7SPuDQapZeF8mxEQzJKFA753oMRjj
d/qG01MR9R+9L9+Wd95J22qll3G2amcRpzsOGSEW6QOEaetTfdmjB/HbYiSi12wMEDF+Sq84YF4m
ximkWGtnEyXkyaiv7PM4XQ3Ns2+pabYHl9qCjm1GMEwunQcAm1qd2lffn+huuIbZ7ujwdtt8bIJL
lbjlquiAM07jNKEw6Z1T1Ihpg/MnILiJ4czS94vT5HMaLOiL3uBlFH6gKlnpjTV8fYJEckodHbX2
gxGLl5K2/5l2AgnCTRD/dgBEFlbUHU3NJVlsEPohprbZSPNdkBZEuJvbmHMSLptdtnJxMnz7RMvu
AJjWl2YiLym1URrYrf28KB27RlY3VoZnzSdGmeqZGsKkfpwPxJNDlZzrIisSwymXAJbm7mTe0Rhl
JuJuIudYOCW73lgB94TNvBvq/Kc9J5+4fgXsaTY5GjVqyF7v9FtaGD8gIrM1jAhqr0t3NyplHBtP
PGPpnajZxHgwnOC2rPAss95Bb4v2iOlinU+eMztHUubUWrnKnSjfkJEKTXiWocXGbPQZ3C3Vj3GB
cKhfsolYzSz80Y9u+ZHmJAUiNMrP3gWbDHrgsE8v+KwU0jFTbM1g1poYXkSASP/Uq2gXY/7iphke
LY33SnQOohRJuLvWb0IslJ8EeXvrFrrewW3jDzuga8Lt2EXZnf1QXsDrkxmh4HbR9Y91xi46NHD+
a44JFLYWqPODDt764LFhnMiknttxaHblcUj1jolF4dzZGf+2zEJ//bOkljXZMctVEZqj/jmYLzTp
50ur+kDt2h+mHLc4z3Pf8IunrKy5bWZTimfQ/KULzX+MXP3ae2Z4ETztdWw31trBO3TV+N/ONnyX
radxleSTfSwFvfGxgd7qxY6+rwwiTJYD504F+hkRgbBb/Gme/VdaeGrjaeTsII2YVrlLIo2b195W
WliQKVdjIpys4Ox4WXD2xuB50rI9sqHpgEi1edKRc8Aig3MUctM6LwctSuo5PawhlNle07+Hrjsf
7C7if9BC5yf+LsUijqyg86wUrRyruN5+1HMHtbTLNy8e2UP4XX5hNLCtoQc95kan1qhFyg8nnp7z
uj8DfHBJ5ax4bnOlZkzZGmS0fnbmArxeOCPCeAnwpwYmXV1ac9dhmgioafLoWwABHgivDrEcbrNc
9A/LYYj0eFfrrP/pGDXPxMKQHhvjfM1ofC9lwDQF9rnLp+mQmt7R8n87gkZQnjw68+YqUZOOe5Yr
JmqfstI0nrLMKfem0vO1isVGCaQGNbvfB5TEspmyN8Prd83c/DAtphqqfta9XOyrsmAYRsNoRVNX
v0R1XrxG48/l/9AIUiPf556UaflUFYSckAyVs1+gQ9qlw0Ms0+jO2RTe0VnEh7HI1QrshDqak01C
XttdooHDJIDr1ERFwY1Nukufj92OD0Du3ZT3Nev8i4YYvurs4iWudfMJ8e+BJ+TcIyd8aAO/fmTC
2KxS1ABH3Fc1Gd/+1tVxLk+k2pnz+YWztblGsfnczb37hVboZGN+T4nuUSSLb+ZbTEYixcWq1S/p
Y/StNOGsLMLuV8ueZpzf7aIy4XqnOaItnWmGljevukZnuS+L5sscggNBB3kEwoBNFakIlh7WR/R2
w8pte//R0M+GyCe67QhYZBnAyk9NIkvamu1F2jo7xfbvR+0pj2mRC5Sh7+N1sqgny0jKo40d3Iaf
cochED0X2SslrXwy8cwe2gIItpoc/ngguRU1kYneTE8ObkSvOzaO9VxW5EE9PvgNSo06kjveCYiG
RtI81jnWA73vL+NSX9mkIa6h5q6AALZPUcI5xFN5bcKO6Z5PC6/7769aZjUrkHY2iXbcercWjUjU
EeHPlKJjNybRcDQCM3xBFfluIl/7kkY1rGjSmvcxJXQmCZg+pHo2dxbc/LUiIGhFnmX3HTb1yjFy
klaTITkMY98GF8vIma1rPaxhPsYTHBgPF9HQw/IZHffUJD/QzZH0Mz+AKvcfdARomv/ZrXMEFmtU
EzoqMsf456S4yxq6nTj5b3/eJq/u030VxnSxHDBOaiAJNI+Y8FdpeFRWOz14lXEeqygBgV6aD03w
mzt/sqlTXTt2HZsQyjTSvaqeDM68PyQDHXpiBjcCAeapVMFbzXtyngyQkQaeCtjwKrjW5l3GmX9N
St9HIUNRVJGwuS7jFgjw/CHb9YthR/1LXRKPWE7tM6OzchJ4mQRgdmBc34XVuT+noKdXnxmPRtLn
L5rHm6ync44u6GylEwvEbx4TEs8YTdCAWW77iki0g87lufKw/K2s1ut+LF/pCNlWqLEQ5+SGS8qW
6yKiroj0jjH7p+A9x0l8Z6qLbwCoey9epdWpZf/50IfK2TrE78mgCi5ibIgYSOrhSHRND1iQEbZD
0hYaOCU2Goa+nRcqAo315KGgJ/7b1pN9Oj0T+MkgepxQy2bjlTFatDWNOL3WzAyOhUGqaSL7AcuQ
4L7SmYTauiaXRFpdEhO6FXGHZy3IQSQl2otrkDhpiRhIaaFubiH8Pdi2g+CdOfak6u5wGTp7IT13
05vs18aemLfCg43xf283mrMO5390Gx3AC5AR0WIYLm6Lf0jIpt7FTNZMgLPGKd/3YL9Hxf4dlPM6
c7blTCbNGMalsVueixouUm3/YNgVENhex5tex64SJGa1DSf5VcaWhUes/x6xr17cTnq7//dni8Eb
hi/2VzSWi1n537QjjRklWhIl400kvYnZoImfp/rgaykNSLaEKhWPqHmtVZ45xN90PujISjAuoyIy
SQjNmHo36dicLApF6GvrZCLcKuzy6AStLP7/eLYOxmlc0y5dd/efCt1Y2mWnLN24TVaar7krE01h
VuIhSSvjBV10uUGIYzMDT++8HgS6SEK4XOqRSKOADArNx5VuXMETOszvqOvyIvuZ2P7PwJOgLqUz
/AdtDrO9/306OGiJBWwfD8PNP/X05ELKxAgc/YY76p38T/XsNznhXwR4r3id4YbMhAhPaN1cRlBw
sDcoZZx0hHp/QrMtCMeJbwE5Riug39WzZjDLHwWGKhqvJB54SHBrnGbhlCEwmmt13RrzA5nK8b2r
hjX2ipM0uuKlqZLkItKXlIy9TdTI7q0XeHp12aZfaPDPTcneOoXqH/nVpU9G/14Y5b7RUnV2u2I7
xq0/rYwMdqdUKr741XsdVAndPZUhoUEBkaha/kFcMQs5DaBN0W2jVLGmTLshOvqALKze80nMHgzc
U3EaQNWpkBjM1WVJZ3qXi2Q/GABix1TGZzOsxx+owsMsWE/Swjfi+relp0D+yD2PXWNXVgH8M62K
r44H4VAAtvuKsnkRw4FOk0jFrv5U+yFmXNt9p0MEpZ1oaqh9/sFy/PaBWRL7gdK/EI0AWp3q+N5b
KOKWor+ijMlL9wTCh8ZVoHXnoBjVeSSiZVS2RkPWwFdEt+DNd7RDHdjDUydrst1S2vPdvKO0fnZj
lt08otKhS/qfpErS1Y7ojqw8r4oJmeHmM+lad8pNs2BFy9hqIDLZ+03grn1MbJvSmlOu2X/dI3r4
pGuP/0nzOksj/+eCZUMTEq7tLurhf8Ld4AF1U127081xsye3IjRDEX0C6wRWEHbGLaU3i5DQcdu4
SFT6V2RTwRFY1jfh21DjGSe8/odVCRHt/3pSDhM2BJ027g8XEzQ//7d1iY6sNeBmF7fa0l9APN8M
+nZP03yoo7jYYarsNmpIUbF16sMaO+uqjylOFCNMHmYNQG3Ujxldocg19a+ASEAfK/Qjy+gXo/xs
5daJuW61KP1iv8lERXXcMTP1qSX9q934pOOqluZMI191V1ZHuuUb0XGLVf6W1hCJ7li8LyYEi7Wv
VWtYRuu2bHMWTDjCtWFsbEn7FVNmvNOUesvqwTh7gRqgfDMf8cyERCJRnj3Gu5jD62OXQNZhhlx6
hrxCcZvqKXzq3Hvkoaylyd8/D3HzV9J0dMrTAvXA7I21cZdt/LTRN1MRk3GldxdDQDbNbGdOosHx
tDzEui64m0QIYD1jv+z6Odmskw+oCo1rBMWOaTZKs5EhRQJaah+gVATFgGlch473FRjWNxf7k8dt
IqJZfurqlpt0GbvrFhc5gur0zHUlcGYEW2x0G+qBJ9MmELCa92PNfFgqEmSMxEu60c2R3QfTxOIo
jJ5Het8dWn34PTtomJGm4VMAZfzgJq9hm11LdD7o6JKrbfnRyTNlv06UL+668n+RY5CclkfKqIGT
zc4AS5rb2PyopEGcZIORseYSOvRcxZto6IN922NsCwKDhkYR//RgKSambE8pfIg/e1DI6OjiwI1p
ZXVrnbB4ta1SnFxiv2jI+TUZ1jj2FHSUN2i594m9Ie+el2yCdq2m3gEuyYqW9XPq8URM3y6cPE5W
TLwXBgQ1NnjWzGpqq01UecnRb33rkGpDRuOOoVhk1dSTsPkegUwRGuGgtw55XWx36C7EyiJ6tatX
5ty7DWN0KoQ82V5SbpcnNGZhfxp580vqWU87WsgsyjnaQqGAPVrdEL3DYdpaoqtgHY6Q08K6X9Uo
117sBF6B7EJahyxzyJ3YXcsGNA6CbuvCHfbsOdnFzdrhHvcq2OYDlOXOnftX0ZlOHPuTmQli28x4
a5HWN8NuU3KS2A3lQb6yRSXPhVaEJx1PLOZq//yNaid5GtivPMGZfXDI0NuNReZvmNzbtKzwOk9h
QAoiRT8VSJP/ToExbYeRGK6QhJQ6r1YSKPchj9r52VGnGFUDZwCGz7mFw3rKR3YmY44JmfRIjAix
UPPM7JTWpBQtJ7dtgBzqt1hag0/oiIrudJ3eB8YWqyHCBhfZU7uvLDbZ+END6Ues7+FQXGvFwEYM
zzEzrq0XdObNT1LzFsxfSXP6bBSqVGqo7TIeWgZFHScj+DrHPfZCmqfBZQNbdZY8hL6Rbn1F+KEf
pbRLSo3/ZHAnGrMu+YuIJ+KOOZXWZckZniM9a4nYqc035YytXVry5jxtzorGW2sUyRVDTON3VCKo
0kRYnwWDiDBpR4KFVIeqI7IO1fzWN2r8zPQq2RZ69hWqPDkvh1oF8bnGCLduej0GHte+Nb4Z3+re
wuGt6+UaFgrz35wyr0sIex3dyibH1q1OfV49LyLQ5aAi/b2L4FQkznStk5EBk1N0e7MJWDGKQW4W
yevUlWRrmeVfg21jDZe18+C35QeqXaaZrVdva0KoWI/i6GGeB+ZDeeldN9z4kt02BCn3Me8TcoSx
+CPE5WFKv0WbWY06r/41xrjRBZV4JxrD2GNtnlYkndMdmhh0z4dFctv8nPdXn6rQtxjBm79yPbkK
DMaIVGWOIjxxbaaFaXurjENMdXoNZEOhxGaWNrb2oiXqXxvyiCwkz454KqSEPwdl2TyD+DSbcq01
lthVj76pB1cnrYJrCmbBi9sKIyrLdhzhdSl6g94gc8fHWqHJtq3nWgtJs4MBRC+cFaOohz+dJsi0
a1WPPrnRVroTJfiwrmUHNUknO4cu+A53artdI7xga2Tt3ZNO9WAoCDFQdV9hIE9XCaRQ2ISRK8V2
zptEv/VlKDfCNZuzMR/aOtaPubQOduiS1T6U1WqKmYhFDY28sVhRbsdHiVds08zNCDswPwKjC89F
TN3pt+FnNC/3fReoBwSZK2te7luBK7wxVLr9o64X6ilEQYC3ldwpm545/IucrXHqqFO24RbSn5Zu
FlfET6X18gbv+rHP2FQu3ei6jxgGkQtMuAcl3wSpZlfoXC5pHjtIfbmLSYRF5HL3LaxaZzzzORu7
1AVkunSLUenRco0RJjQOa4+dNTBSnbAhYwuFpN6/aF20VmWvnnGFZUdUGHLVQfQniD1rH7xC2De0
WshD4B0sZ/1CRcCSql9T8T6iYlxUalOWPhVyJECg9l4l3YRDaxbDDa43YBPpaXsvKCo479XJypwU
dLU5HaK6PeP5I4NJgPXdpbP/RBFEmGZBewpDhxt2WUX9SuE/JcEpwGWFQo9k6LLdBJX0b3nZyoc4
V+zap1Otae1nEuXuSlHz7AxmHSxH/XhdDo0UMa27dVSMOQDbsXjIorJ4YDX31nVs9dDU9WL7R0IE
2Q/fa4gqeT6YVuVuJYLy1TKanLFW2z7yxw2Q2WTXjQjAwcmku0GLGYr0eMnN3vwLAjblzoS8M0MK
7xlqzStrPiq93i6wyTjWIU42W6LYyhWMmufeVv5B0Vd4h2fLRGj2nRhQBwQfw67GvngI67yDukkr
kb5LsBmsw0iEJFtB/6/O5NPH2PKZyAmyBsh1PKdmFB3aGPIN4v/ODdGgKPznZH3FADhIcSOulAaz
ZWNPy7MvmYxqb+ejTm57MW71Pk4u8EHXHcPinQDCve8MMz3ReKvWfFLpoW3HcrMEjlQCqmLZDD/r
FrUTO/ylCnPrXN2wD58cZKaLZNt3aDSFHjfrRDzDukWE3U/BWmtJf4tMoz7LQadZ6YAk4cxc6eDX
Tr7p3xuMEu5q0v1nI08wALCz1W1quAbGBR150JWRrPwfdVbxbpGoMUsqaydw73U5U5bNxFhZrODC
yN2zn1rinDm30Ce2J8bWUJmegtpD2tufDabnMr3q2opi8Rc6sPKS9sd8CMYfEymMaxqTdPHnDXYf
pe8NdcFLYcy39JFeVoq2XJs1gMKM230Igwg8uTBXheOqqz+qTVkI57dnVjGcCTJqXZYjuPb2saM4
XYdpmHBzeQrT5mPAFD7dXSqm9XIRW5P+M0nTbh0iRnluvOFWjsV4NExSEdA7W1j3pisfevsisVed
SJ6U+N83YecyitbeGzc71zYM7axymZ1Q41VknNLHi+82Ut7nerZrQAoRLuLFSg3BtZzY9a8dFLw3
oGoVkSR5tVk61C6qxrmDQ/AuOb0V8q2oMT+tyRvObk6rt80oR1DWJXtnrIOVnHkoy6G3e2uLlY+Q
cm5llyIfooMVkdYFgUs768QO7KnCHmnKFsfJn63TWsctmyZBtm1aVa2M1m3OSGWcQ+04u0VvkpYB
stE0vfuC7G6tN361RmNcYBIU+9ztW2IOnGRrD269Z6AZXMJm/FpWjmEWV8b9eEpjSmPfIZuVybrb
Z3zsbsjd3ya//jRYRfvYqj2dhmSTtJ393tlcaKJELt1qVnJsuTFtfLABF8aX364e9NtCjeKg6ZBS
TUV2Yp7RpykNnVXbqqYX0ggyap6k+w7Ec4B3cUPUgnkLw5A41sD4TvrgiECS26tut5cOzdxjIKps
ZfVldloeZlWanx3I4DJwPrCnVW+DGUzbzpH5JRwykzEot9ypVYjwodlJ0+lWBsi3p8DXyEDSxVuT
uTWcHlTalKvdnS1YYiLN1t3e5/lRb3sxRsM89V+isAxfGFuNs61LqrTZJppFNkLeKHoyuP2XUmop
qvTqkNipuCGdGu5C5c3RTc2f0SyyWw5TSeyTUxeXZQGzqKo626q2opyah1FHbghMaW30vvkoY4BH
TcxdJG26qxszXEwZ06EEhfHb8aKT1gq+x4QTp2vaX73t2Ss9YVEr9GbaFt7ACHMYx6flK4CM2r+E
NzZM/EvWOOJh9Pxv6IH+M0xK5MCqP/phN24NNxx/9oW7bR3DfhsVl2lVuO2pZuhTx515Wbalnqnd
0Wu3e2O0wgPb0/AMjzA5O4UR7M3UFFd6PPhmet1nKFoMR4JF8lfdDq8pltrPfmrNdWOPwO7tEdMP
7AuYI4Qe6sXFgdnyzPX1oDVZ8ecwEZSy1vO03rLoUGEUUh2nsTBe7Lr7GM3JeIjtQL/1PY7+zhYP
vUwfMDaI4/JIzd8yOxJwRVnAkfAIwoQRFp9FpJuvLOcIzhoRnfWsz65e6D0u9oyms26D3zCE93px
GFggVp3iTlAwaDpyUpuvzfwQBu0F4PgVlUG/Xkw+ne0Ya8vJ+WxbCzRynXYb0WouDl5bh2s1yUcm
1dXJTq14p2yGZjl5O03XKHvDjCfb+0mFhq5FoGNWJO8UvXsdZTyi6xxJYW5GcPFuDyWuaY2LL2od
Lap4mby83Ao0VEBnRHyjlKdtMH+erRdrj0LPTlIjxMpLfXeFl8FZW0Sm4P5iwzMldCMT6c/pixNy
XrjXqhLmrS4aLMGd+lXm5EiQ68S82xMG5VqK+4Uhh9w5qUovIU17CzfFMqCE80WkKdd9UXFr9hM3
PkmBj3AaDONjquOfcWCy1w1H48mjmOASUF9AlPC5QMp76FzrZpCUe/BlE7JdoMbP4XWsnXFw1q4Z
9rPOJ4McCFfH1L3kCTdduQp0HEbL3ZZcoonNMmNi1pRIy9RaxKX1K4tWFWHHz9gM443zEZG++B6P
Q3Qz7fy7R9MWySx6Z5eJABBd4w0VrnmkXFPsrBrnqXArWmBp7+/7iLDOoFLaIVJSWy//p23bJPPo
fpTsmY5s5SgRHbQuwpFQh0I1ZSzOHcGK0pXBdTmULfeWICY7XmEB0p3h3tIcQ1misXtl1/2kpWxY
uR2gHZ++28bmEnSxblgL6djh7fFGTe3weI4/Y3JSQiNGBJpn6OrQJuPnd+znys6HXdhgLByRDC02
xqbE7FK62XWoBWrBsNB/TPNXUeFMP5I0vEHle0P2pP5cGA7zdX5rHdq+9lzgk0fXZrVbkynPyh1S
dOgEW8wdr+4Aqz++MnDZp67EERja8iqx7yGWj3yaGG4JOpQSNFQcurorNn+KjDYiyzzMATUP+hza
nFT6WxjUHxD1SMeUg7q0lfEtAxJOEzdFuRs02oOm17MCgYJYjzO9PBETwDOpc4ycpLOpLn2lTMu3
vdOSrpoK7WH5V8vBsdx4pS2J0V3zu200RMLIenHVc3dYdqKTJHF9rsPi9BkLRv2bvL7HQtBQKRrC
Yeogqs8eKfaXHG4hl/O06mRfv7hF5oE0woeWJd28RY/vTagTWcpANcKA/Op58altuNTLqXaeoO8d
l0b5BJ5/gzbbXjtm/m0Lry3XXm79KDvW2R61xtNIKDOm4JU1ezkI/ahyw/lSUMjWVe2jJmkKutPl
ezflzT0y8ACEGdUHyPMGkRnfWw7OMXPIm//7G2NaijU++3S3/OYw/3qUAD6V0Fujsd6Tia1wi4oR
9M7onky/P/69GjeMQTYh0b5rhQEFG1wfbKp8DMkJSqOz8IMYJzX1/hn23bSZZpkMtlT3DqKp2ebk
TG2WinSpTc02aY5GSXL78ivLoRzZVSWuudY9Pq/CL9FnE32gr9QURNc+qeIHFb9QYYlLTrr6UPn6
I/4v/bEZGVHkBWD3Yja0hl5hPNIwehMBysblW1kuWS7L4tOVlK6w73XUAfegrp4XTn7nYFA0Sjp3
yw/ROGfIlHEmmqr3V5zc8d5DY/jnpoQUJOWWmW9VZx2VjsmLljm3iwyx8vJQBhG1bk/yRi61nbKm
4hmMjn+N8ax3M8ZzOTSR63CNCuprcRgnY3xTpiQL2hHtZTlJWKNxJhnGS2fTxrVAyaVbyEXBhhzO
cs/kO37PppbU2RANHPd1GCsMSUvuudSxGbYLzcI32FO/zbpZx3bqnd02Yrv8NFPwtsyOeV4X6kdm
asabpwa1Q5BS7SJK1LeU6eGG34gOije7i/F16I7VnEZDr1Zlyun851B0gKqLCJv+/D0yq55iXXMP
yB+pMEMGo3kWRRudq32PkAwUcdesNHwXV5T/xzrqk4YUOe69CYtH4XCzBtpsn4zQ2k2W1r15DR60
CLHLNgNDfnZbHGBWUAZH6ol3UL7mLdagJqH9I4JcOv2TVrkv6JtLfBtMNqlxrlqTvodxSZIjG9pT
qEbZnpfHuaZxG8z8nj22GRyy0K6Cch0x2j21VlqcCrc3UafKNV2dKIciJ3IUDvwNZTtIo5cvi6aj
lcLdsdvSkfsyDUkQcBxIhLaoXVbLY9kb8s83He5qJNTPP18Of//637+zfO/Pv86QOG4Hp2E2r1X5
KZ4POVmip+UhHlX+2PIYZKL/ry8ZGPLdv391+fmfby5fJvPLW77Sa1tu9BbZYEb3PeVTVPlJn1/A
n6/ml/tvD+cfwBb7Pz/974fLrwBu4S8wxQQWQ1zVn7+1/JnI8UcgnkyTxKGBiNfbtjxFhseb829f
Li9/ebwcyvlF9qrml5Aoy9PyTQaqAKVck9Tl+cd/v5Dl4fKK//E2LT8gTq/bIfF9pNFbnlSDxnco
hyJb/f04GDTYpPpwyOZaCavbfK7QbFkz3lwPftkfajk201oMfredivL3MDnfRGXEK5J5ZABiJ6ap
borqww+8PcOTa+6DBIsy++Qk4bWTYpPnIqdusD5chwlSnZuEmRbUcsDIXVkwLs76N9cMhg1jRI/b
L5swCvIPd3SR2fl3rTQ/4tz4VN70VJnxc8U4c0vMxodVTm9Z/0KIzDcj5hdhhsfci4Z1ZtTsmxoG
VajUNnVbxbSZcpqmMM8jPF1m+2K65nMR9OspBKRU+NlXLsq3PFIN8eL6RjeNtxJ5z6rTanct83lO
Jj791nnzstYhXfuMxe8g6k9RGiA85O8seEY7OcDmcB/dKNz6SfwMsPdJBACusvYXaumWeiZr1+hs
LjmCoMzWd5lv78IOBCdNvy+YpQIDDEkOVXEXjX6VH3h+r02q7z2tRt4qEp5YpP6LsTNrbuNIs+hf
6fB79lRV1pYT437ADhAgwV3SSwUlUbXve/36OVXytC25w55wBILgIsIgkJV5v3vP3TW21DFS1tqq
rpxrBJqhLIVzlnp9KBOn3QwE4UkyeIeu0vE0WukZh/y+xRKywXD1KaaUJM+S9kBn+UOVIjjVOVam
4iNk42n6xE6fxLIzPDSi9Fdp71AFJnfzTv8Ia+G2w9TowFvnus6oCUgcir4ps+1I29ha+M7e1fuV
q+ExsgAsGq1/9Sf7xMHgQRTv/tDzxbD1Vm5mPNazJb+1H/yoO0PgP+gtPah4GYJnJgA8J2bKXC/4
RqK9JwmeJ9GALqTPwa1rSMaZzhOe07QQj/MOJ2iMJ3smXQbOmeaXU9Tk71IaL61khmnsXas5kmG4
WFZVbtxXsR8DLMV+peUbY7jxkuleM6MnhWmXBw+BJkeAVCi822LwP+Ejaol9rQCmM3NTHRYl9566
kxPaeHkIk3uOO8UqbbJPsdl9TqkvajQn2BX15zoYbhDjzprKg51qEmdj4CDWS2MTBAbCdCBQsRJq
eFP90XSHYO0MBbl5XtZlD5sqt3Yc6zfOFH6Mrdha9TiKVmGCRFdl+yn0mb3R0Nc7GZBpS24np94o
J+ZpG5+8uiFwEnEhHmIuOvxzRCjdMNtJG6j1HBWK3DNcQXPnYrWq6/p9qvxzFZGyTwyObFkW3rFk
bMzwCafApsE3VTbk0wYyZyCSsZ1E3R1dfCV21uSOi/eRi03j81qOfROZyPbeXWescAYZTA1jSBav
y/qUFOEEaHVew4zI9ae1UyIXFb65Z7vIireshYMcbAoJ52/6/uHy2T98w7IuYokLt4mC3zoZRXla
bnBWlKc6zo+mljX7ZVlcLmnLevn73eWj5XPLV//T3Xwcvd8uJb//nBFwpmmIyK5//9zvP6y1kGjq
XB5KG5he0ZrFqZpvlrtmnJIaXj653F9u2jAoT3hCVmlrR0cxYE9ahfPVeqwwqKyWa/b3+9GQz0ZN
rkDLJ3//SmP1dGbm1t1Pn//+jy2fHE1Q93/4x75/qW2ljb7g07Ay/8bvnxzY2bM42/m67aviNDHH
/8PN8rn631+QRRRRBdDs6qyZ1kQogy/Bp6LzCeAGXz0TYSlUavxg48aFAMhoDjRb9UrFZO/tQF8E
B5L6w6WkF3JbyorCBKd96x39zjUTxlzgzje2ORpHNr/eyqibYb8kQKH/0sRXUvwlQheFaJodoKUw
6OYZteo2x2q6kmp0oZ8U99XQqd0kB/Mo4sG62oXYjUTKSe3H9B3jezBxut18N73MoJSljZTgd37B
JaxRNsr3YQ6t7zJPfWMSbh/0VD0PXgTHeeRMX2lVvsdxN96WzIRIsCcvRVDi6m0CtCFuKAnRg8q6
1kV5SAZqieskvDQf0qZ6M924Z+BcvqiA+VfnieYmto0GWoMctmE6J3ptg920VyTYnEW7LgGNnQqj
oSctEuO5tO1D0SRb0xT1hQNIdLVEHV4Ljn95k1JcWkztOWc8OkYfRG2tAYIRgUJVwt2ZusjEVrTv
zLA/htFrnZAaINESXIzEsbewxoD7z/qt1TjRFps/kbv5OIPgol96xbRv1tfjGLprazfPg4/sxBvw
IVQlYWC7cdaaWYKYnA3EUL9VXrmvqfroyvkw41nZAedeuDJZsW+yxrp1EBW2NV2AO00G06MsjRhQ
XXSVCluMh26MEDfxyu/0g5ZbFdWIqqf7cuyuQTXIDZBCiO5N2J2IEDHAibvVIlgnif/VD8r0VuVQ
gCMF3Fu3GGcKzX2IvUcPqelbZ0SfJgqjX2mbBIQDPHrjlEG5VgTonmxN/4a24Z2DQCvucWFtw4i4
Pkx+phkcbu6y8Bk/LWwMoYaNTjJpP8YOw+CJh9sByzn2whKrqRynXTu3kyRgkrc2yF34swakNlXV
p5mQeZK8ZWA60nfp9reiG8TeipS7Lgjd7zqtAu2VblGwq7Zkw47lbUcUZdwj4fWbZmreqcQads6j
DlrgGkz6Z4MUzXaBGcqY9I/vZexDamoZooKrfhw3I6dvDs3UX9jxhWaSMg1gJBDmrMRs387sbeLq
ztfMdp90kuO+rl7HjIrBwsvwtUy07KUFF79MNhtjdIYrLtyvrYblTh/GdMX43UW9zuV+jEbawANG
WEHYnyouLeBU9H5fzZ1Kbn8fuTEz09nl7+XufS8dcRf0uCBSoe1tnyK6oc7102Cn/d7sTzOU+pL7
mXFZPjKsgbcnctWGVra1TuXUpaxb77J8VFMJfo4Ue80IWglUaOZl841jETTQWt3funSCHaaRxKTL
xvS7sCVTthm5JcRKoUxtRVKYR+oJyq3njAiBw5e2n9qX3GkftXyKLhqwhC16fX4NzDC/Ft5DLuwM
8DafiU2YEq1Lglzo4FPz2QbulCW0B0cVJI9Q3+u6kAfDxFGe1YO9sqYgvSeskXn8GTlrHi28lefQ
75NrAQOEGhfQ9L/fBfKPyOQ2LHq8SDcmxQubprBuXRW6B1vmxjmNXOM8uRX6WJWlu8W6V2ksMdT7
HQoY+HGEtbXpffaHna8xIWxfhVG73lqyN/1eMNDalQZORkHIVNkXC4/2DhYnwodltscE4k3pGYo0
bK5WdVNcutLxaKlljtqTTVsltqwOhkg+dWxrT2M6VKs6RXHm78taqDGsxeyw86Q1bbU5UO50LE2g
F09mWmpnPfKZvlRspifNwGSTYczW3QnovGbb69IGgjMSLtogNd7KtMyuTCpcorGOokyF8Frnl9qe
nyKP2vFgezZxeOD4lgJuyap2W7W3wd7vGH0LvOGIxjYi39rK9HAf4mbcY9VkWDfnXqkt+e3G4y9k
WYV3MuIyp3COJt+h0fptpw/WYwKbSJKvUDje01bvnuqY8IiFzUnPqreIsu2daEwcZXVirDjj+Zci
Nf2NUdntwSg5C5FNUqdo6LtHfxqzo9JmWsV8d7QrZ+cPEXJ6Q9HIhMP0dfkoH6X/ileL5623WGvB
HW7Tvuc11tKBsNXVxFSlTImvN55OIMaVrJ+ZeTELNyXODPxKBpVL3MwIbvOAR5S4U71JmBx9Rqw3
RkAYrUWdXtethrQwv/Ykbwz76wAcFQOCtO9V8WwZPoXSAbaVErlgExo91AVMR5uhqes92wh6I0Iw
LBNr0iMs6nRS+OTr0qB8Fum4SeUeBme3g8Dt762km+2+Bf3eddU1bA5wTTiFffbpl9pzVaUsfI66
xQqW5eDn9YF+n+xGDTUznTJPmIhNw3bQzXSjm5XauEVg3tjs6kc70c8iryugeSX0BsxbYww0ziqa
p4GB2k1hjsNVcLhYjWV6FVHrfclqLLnPdYElf4HvEMNYydIcrrUdp69J05nrcVDNXVoGJjPi+f8t
irPHRnlPcNkAj3DlqSoSclVrlHd2zkkYs1Xx0fAfawdsWWsG6TWSyUq0NvzZOgKhVgzxEUKEu/ZH
/CCazeVHf2He3hyayFRbO7G1m1IDbqST+tqJaLgTEYtR1ip7R7shroY5wIDqzQbGY7Y2vzPKKtib
kV1cwC6M17GKKLgXot+JNMip3fWLV78jWEhVYotDBQAewxlWnL5L951vtvgegnojuNimQShm0hlA
olidrV58m2Y/U9VK495HGZyDCzwrzD7zxAkeg9J3zrSGDau0GgndkmDfwiic+Vs5Q0CSuk5Wpifd
KtkDzdsFIVl8Q8OwcSM6jwoXXMEMC7rKSGa64Bd/Kopd1WoYtmYHLMOj4UZTnXutmo/LliWLsbCo
yMSnYDje0bOSN96an5ckVinwsyZ+eLI6NNZVSBRxBVY83JU5kGjBwHuXdPBMvjewBB3ul4xQDZLX
R3i4333YCPXOuu5spFnwuSEH9KMmKYfJXBv13YGP3XvyEsw3y0c1foe1R0/MRpuDVtIw+52ro6g0
giuUOQ9gQ7xMa9tjGL/tasJu2mybgkn/Rcs+VORKnqcB3/zkGa8ihNRklMGJVYROg0INd0OVMO4H
Ck1xUrshWdyvJevJeT4UhQVSv8FbgWIpbsKG9wWWrZVmpyXFNr58pqn9Mte6RFM/fpIDb/IqlPIu
9Gv9wMkxXQkqNFaSINVrGlmIpJO205jTbRbDujNnZ+zEu1+e3W7OvlE6doJgUV7qul/jE2weeCaS
9Ug178Xw7DsZpOa1KcxrJQ39hnd5v/dnGTK3bVgwjLh5doT+bnX6afmtrolXyNBKWADzg8hTC0is
iglqzneV11irAgwJlhkEYZkwA6NSUD63kgheFjnyc9W5+2nx4kgf1kk3u42yL40sAZZVif6Axz1C
z8ADW9VddJMCUtmLnjqeVi81wCYEX+9kE0xbYVu0jTFdqr1OPteaVd848VXg75uKBChRhUMOm4MI
dkPB/iFo6lcui5feS5Kd2TbdRp+nd40r8QMr3Gc8iuVZp3r78wDsYRwi8yGYdeLKhItlZw8+MPgz
RRl3Sy98b7XkbMj1rxaSSuu1xZ7iUsgcbRBe6rLo4fMyyM5L7UsbKPceN0F7SoCz0ODRX4jIfhIN
wc+kxmAQOuGzNU8y4zafTvXyhsU4kq1sKA0ZhrvnUpQurlhBRyyN8KCZe7XBhTicRdNoXC7AtXiY
D4lZnr//OO4m0pKefw7n61UQp83RzidmrYZebI1etbthJhtGwywJyPLkNxNrY1PmR89EF0rAfKX4
gKEeBhuOIRzjhHxfgCOAD+cG4BkINlLpwfLp1QU2d0LYtQPjtUubp0yFeJrIeTKhMcjLMLg++rOY
jzGIHqTG0k91pUGp9IhKulnmrSNHYeaIg/cwgOgkyOptFmZajBQM7gUqkNfk1FlZNZ2J0BKHmLNT
EpgNjXkUm/R+8TaNDDKmvL+PpwJPXtwXr50pv7L6BlF0nwQ2l1k3T9fTWPT3bajLVTpgZ7QH/aUx
PI+4LAyAWKnkkDts5cNhom2UnhqByXxe+sMbcJivulWpu3SG1c5+WlxP61hwUGimN+n1H6OsqB6F
GzyaiqhIVY/pax6bu0qiTxpd024oYL32vguCwQuoI1EJCK8urx5jFsKb0f2ogz9fUcOqY3GMpnUE
lu2MvfhZm2gO33jCr58bR/88v62eOr1v92mZ5ofZNkvC+8asuU4UKBAvWoo+Vrf0JepDPNy1Xe9c
Oz0kp+RuyEwxfW/IK0UZ1zXlNJ/9B3ic9K7Ymisficqkj4EwdkHrxRvlsUSbdVHfD1V9KCR5Fds2
Ln5M60SgpmSfRua4LlVYHbTEjk6KVOxy+HaqZFpzqIouej4na/KUYWtqVetcWdOOtGbZaM/GPDiV
YuoOct61LheNasp3Olf+Y+4M5rbnnPLYJQPkXP5GmsA8kXussE6JB1uzX+JBOLeFmQwnr2hfupkf
styYtWr2Xu09LN3VrZWEWO1Esx61hKt5Oo1yJQKN8jacnrdVSjSfZPmI7tnIlRVw2i4Kzsutjo7O
hB3TNHvLqfNxF9isViEq345qe+egsJuuaTZ6m9JCPFTiHehoQPEPInzhiqsfVYfSDPqtO8a7hn3d
OeJkwXI4JC6JSPspmcfyNMDk6z5NBFbjONrZUgOYC0l61fYQRyXbMpYV4t6oE9vRd/tjDxN/k0Su
9WLYDaGLVnXxAS+SSdTfMO86rqErCoGL9VAFPk8DTpblpjSLXVpa6RrCnXsKQxRUUcBh1bMOcLA+
2d/tZQpuol08GVHcXFUA0YqkKVcwKllXJde/N+aIa9oqdgChuOjNK0lb8NYak/mazRZClWxdzCZy
UZJjtgOUBG8ReG3GDzhBvoeCMWNEJwaJcN/mm6im/0Q0xi2E0mSdE0Gv1y3Xd3Dh9kdgVK7c2IZl
HQD10v069sHRjEsslV4SrTmGbHuveyPC9mCVWn1rUW8UI5ZuLWZQrjmpQynsI7Cp7JqN8r1z0w2V
VAE01uhCw9633lB7fFryWQ0IKrmXz21A5PjKDuBSHderti6tM1LNPR7TAe+Ebp3dbBrgZVSfZW+p
x5RjuKuooyu80CV54Kd3AvF/AyWv2njzgaWOPneGFdwOUAjDqJ4+JNVr7zkkwjAfhyyE4PG9Qy1O
OUeJM7DLrBo3fWcXG9LMaONuWT7mFbETnqw0cbxTjkN2M9Taugn4a0+uAT0iNDfUSdRb1Ly12WfO
NvbSYKuBK96Rpl05naXvuMjglpD5OtBxl2qDoXatU/D6J6a/LS3L3lAbsLJQDxFFMAXBC0nXZUIx
5Dh0YDlDvdoyqQroXcAPQTpQrSJZ3fNcqVOpYSVVFYk5RgsTfiJFDJ/I78EcwztDCPriI7A2Cg0B
JkJ16XtmFGPBYtzPd6Fn/U2c88/1HjYFvZrJ9ZzdnPsnxHsSB5ON+m3dTRIHjzG9ekjZ0tu7/YTv
CutZQrH6bkIOWUeVUa55+VU7QwFOIOL715Ezqp3+nDhzYadb2D/15b8fE2cGpQJGpDBzB2V2i21K
7O2IyXGsNQ9AL/Rd/qCTW1gXntYFODEC0gWOeEeMfzaNKKM9vI+uDsSS5Z5PMf2pNGN7tSQPsmS6
88ZkT6wV02oGYd2zRyL3XKfeTMwwMrGHgwuAB2tjdlHaZHzNaJtjrLnBgKG9sB/3zpnHIAewjfbi
Sf1VCuiNTEc+BE1nndPU7h41RYc2mYVjk/bmldGvtZLLsTTxdm3kC1Kmlk2ax63OUljFOiFfem4n
i5gMqxiXkaspu+AJelJ9E2T1NyNjmzuFvboJrNG+itECYtcP4WeEy1eP6Z9VP9ZYkE5mj0w0Blb2
qUPe8o/LyQ2kan6MRHNwXT+9oMvv/Za9OP8TuH3mI4lKbhHy8+83Xmwd2sqhO3yWU3OHtouxCl/a
gheq4RePbM/Eiv3sVwKkA4VGdEkTBXB3Qgh43KX3bCbBds6hXvCAmisrDtV2cH1ICbPYPJZCfdHD
r1FWbotEezC0prp3BmR1LSCYYZwAm1YkTFCpRGDg8+jd+sHve2KArY10CPPx6CvBkzd7sns5iEf0
gm6V6lF1KaamuiwfyQCoUOPY2BUGUW4r31WXsewPDRn+cmVGZnY0soEQTrbW9DH84pH4QCywDwYX
3JuBbNjD37yqZwr+D9lOOkw4HkM90JVh0iDx44t68sNa5CS8r0wCqHq1beaeXidQEdIczaJPVl3f
tISj2K4spR+GDTXL0fdKK1ByS8h8RTrhwxAf0KNiEpd2vF/AGrVvGYe/frRL2/IPj5ZwN5YO4vMa
BE2lfnq07Gy9ZjI1gNnEkldYiaIV5/v2nnW6vYdhxqaOBNvVxjZGt0K3b9NRktbJ5eZ7LCEHtL92
Wu+DCqHuBAXsLXvCReVaGHs+GUkSXxqd2umkYsLoTC6O3sx6HMYWOAhrYIBHkqQxHT3fnadd5z/L
oU4OJoD8XUvMZlOx7Vo1lS52qfTuSoCoR/Zl9mOV8Wlko1Er67PSkIB0d0cgxMQ7g5NVSyj/YXP+
5CpDnvIyYBIOIFDXzFcVDs02GAaOpXH0ARHqNoRYE1mS0qmYKXINPfXsVTlX+PUCKMp6/eCP1mcP
kzT4fY6SbDajOzOFZh9/ZgZrXu05a8LOKNhgkBo3FJrMjjyjeqoQHU9d1M4VP55/jBUBWT8n2wbK
udyC8u42/L5g106g89jFucUKGwP5OhNTVBa6vD2EyP+mLYz1/udXKVwptoo4kED+uPbPnbMT4yuS
NfBmapIjeju2R+kG2o7gFiqQGWDwKIrw4AinOGCEi490bF7CRI7s8dN5FrZxWxDNAgPEdtFuMyMv
Nk5XUVhnh+29qO8qTW+PehIk66B1L8Jq9FcoJXILQbS+ccv0U42WiVvbcrxrLttw4yb2UeOiuEG4
6B4NXDT3iMzrKCnAwVdav1pUza7eZFVVoD1DnRJheQnNyritwybdeta6c+FzG2j8F0rDn1xv5MDC
yB4ngfI3dlDIPVLqhKpF68isXqiuHU7fX8nUczB5Cwrt2XO0lGbVKd1O891BOel+htuYoUeQmA1M
gPKJ89v5IIHeWZrmvfiZBSYaKNyOA05/bBK6gxau0nIjY5PxiQKVagO8WR55Q6Jiq5Ig3y+M/KIo
v4E4zh4q1HB2KWz3h3YWqixfrmlVFC/TlEQ7bJxqZ6fjuNHtKtobYULuzHa/fDffUhy0TijbOWJD
Qbsyoq9TCZh0qODkZ9UcgPVD+mG7urnnlXpl4N/cwDShZTSvn30OjbjYb/K8qNd9YaUPfdLfj4Ne
P8QhF9VqlkBm1ngoffeGiY3AaB8c7bgljZAaxrMf+keBy3vFHEZsFOknxK/1yCjjJh4RnvNkOmsx
9KRg/KLR8MYpw853kfXmdcq+KazhW9IECStFTcsCAYTPYXiw3ORlRkOdYDtqZ16yrzj4im1k+umL
H45fcSl77x52WWcMrpQFxsM9MYZ420yFe2mE9QXVk8iaN33Mc06SMEl/+ygPw/SaT3jVXNBsTHKK
Q7N4BqkUJ18x3gvlbTpOK2uArchv8430IrVOQofGG1UQXytBgpXGQKhDG8j5NsaJ+ZBzWWZbVd6Z
Rz2yKo5RrnYs89y7nQY8ebSpE73AoA+rL36PBuUd8qC5RUMeSBPHX1EXPi77lzyD0YhrBoGLaU88
a2AlZTt+7WzhzSjMYVZyiCrZPPp1Wp2NpPo80deO5zZDs8wTE9UZ0GlQlg9UeBQPwgCSzWJdXAZv
euCaQKI98N58I3n35hKV5aYeh9tKp+qza0vnXo2wXNFqD0x9YAIrWPG2SquDWSriOQ76gsYhbbcg
BYfU1deYVEC+DQc987SnEAPTQ1lWW81qP1LdMWfrTCyPyrc3Ov7jD1X0Bc5Wckm7+oJsJI7f3xht
8A1rl0UoCsGsFBPTZSZ0n1RoXLKAPIbXUwIQzMkY1D1a3TXeJkH0rs0QD8unPldF/mma9fSyye5t
QqWHcJTVmdcILV6eXPdlggdWs16GqNFIL4BhRupDjnW0z0lqqQcJtNCXYfck7LGjJlt/ImnH3w4k
4bWcvOi2m3h/tZZxn/l2+qA8cXTMjY54904/Ss3Zo4g3DQTuizG81F2XPXNIBtlB6lB4PrsoH6pt
hl51A1Kew51Hj+Gic+sEN0vQPVh4LPorbcfZ0wzTbPp6RJWRQORZpI2tjzdiIynZODeYF3ay0xuo
RvNqNuCPkSZbqNLOPgAq3PYDQncIpHOR6aRIWoxz8QdQqs7amPMWNqI8tRrDxfBthmxBgwlQ/0iq
xT4uZeCAmSghw5BtVd6zjnp/t2Ae3A6KBtm/NUMSbNa+WFtaR5VdmGqU7io4c4QfXSdt7gptehWA
r6mpBh7aj6lYLd861JVaWeYQ8uoa+RWTNMk0G5TIGvq49pnzroeMyOX3v11AnSUC84uVEm90fUOe
qxiEBxtxzun2ddDwtZaxlzG0sMLXLgO+7Gj1uxTfWrMnQRHqIXXqBcFhk/6ish8G5q6Gi8aM0y+o
8+oeIkexszoxm+Gkvulqo3xtfMiTdfZBUJ1N5putcu7zxObS/xYWpAmEMxMtxjTAzO0gYg1DcM2T
8NqAAb+pDNSkqMTWOOPurBl3F7Yhw1uk9YXP0Fh1vHeMLEMCvP71tk7/E2DEoTTOkrBvDNe2Nesn
lodX0mUf6Km8C9JInXwzfxbe4DJc0jmDNAwSo3kOJlMUMTVF1r1qHfIDZFPj8qUnJPixD6qnv3lM
fy7CdpFpFSAhy7SUUuZPvZdF2o7dlEE0BhlNAzjGmnNhtlcllLk350vkcpP4W89vw1vNl+Y+HWA0
FG423sY1pnQ4aEsgKssPEpzc93HX2OjvarJYD6BjYa8INDI7YmvSVcAcc2wvTufkW5Ka7OzA2a4n
t7fOsJpBz47xw9hkoDypIbnEPvPnTmMUFPXvvETci26zNzS5GF30qFyNnuWe7UYxKgTWVum4FeVA
MqsVBA/s0TavRmu2NzYnDxa453QEXigyQCfjNF5q6bfHVpNvURyNt0oL9vFcGlJ4Kjo3Afjk2eGy
cMxNnHDKiI6G5xxheRUkGF/Yx3mw2EdKo1yX0BODlbXRwglJinKdiwcttLvnJhuNizdS0qoaqjWi
kTrRqX0TQVBd/UF7AMhebPq4I0/h2+AKu2k/dDB+YQ8HR2HmDyLXJ4a5inAuLp4VwCcTpBkAKteN
t0XZBuQlANFVFepZ4lyWmZEbQQ3RR06E1iZo6UCgakLu9TTqyDoa+tPANtZboRDdst+0yaeH1lpr
zPBDhxS6sXMHxLC1GmUePGYO1sZypFpOK7293wQUtmDSIn0l4yH94BNlalJmZ1FdJbtJm6qPbSWA
7afFDruExR/x/1KdZV/rf0OVWo5tPxyUXAkVR2o2pyWdV/DPL14Ze7Ko8/TqjLZFoEJXxzqJ5RzX
6h4tBeIoTWuD8sYq2gzCJAdN+MmKg5fMTd6WfYqOsCj8KLuJLRBostU8Vqs6PWqwyqhe6T4URsFx
VwvMbWkq905M+UXRo35hcErLfcLZA8YHJg3JqrOE4qa+9s+9VOAuR7yx2dQcmF1SYG5RYpuT6ykc
8TEiktQ6/W5Z7uvKbe5qL3okOQA+TgsvesVJZrkxMZ4eE1990CWMVjLwLIWzM2ShB8oZIbh8tHyu
i3J9+9frw5/q5QwNIc22KJGndvrPB+eiND3fQRa/ChciYhj2JhuKqd5rNVJH3Q35Qde34zyIbVjT
ZN92j7ab1neBjeMOKwhWEsoCb8ycd4GZBesATNHjhIhxgh5Cnj2BrTrqTnwUzlqge16Xm5bJJMUF
xa1yPLrJxmw7VLpxaori7mupOeW9o6gjn8UTJIkTm4XqfuPaw13l0hLlZcVhmS/mhX9Q5QA6MHEc
KuebFjHFTb7UNFA1pdzXJQJhk0X9udWs7iz8vPk7ptTPzEXMhSbURZ12Ydhy1rL6/gHfBNQpNXzc
01f2v/qStZuFKImTQPYlsZiZnVM75boeXXZixN3XsVvcLzKv9GjrTvVKOyj5dyxIbb7U/PGNw+Pi
QUnH1Q1H1yF5/aiHeE0rYrev+6t0PPfOqVV34vu+iMT/Ms5dEctNULZkjBCtlnohmr28rR3liOYo
t9mGfpkH22F0ZhB61ufVgxS6OoUtImaWVU9l1thc/rN+g5LkXrgslnuhtc8MTIzNYuHK0+kcsrd+
WmIsXW/u5QKrYyNELm5593SpR/KwNqztcswxW3YgZCbS/UIKWW5ANq7DlCh5VjJZ6uesWTrMkKdK
xIflLl6D4mA0JYLvBRT98MxogLxXgVqMVCj/cHdhFpg2hsrIZG3PIg64AT5syPGu2MEm1rbCb/Rd
ln7uVZndhylTOO6IXGAq5wN/nrkY0sj2BedqFAk2V0l9Yy4Wld7S77U5D7g491DrzU1h2IuEAwm0
tTh36xiqdSzCB78r6wfIf1tSB5eIg/zeGqoHe24i61Trr9iaxUeP1CljHoVOQCJ4M8I1hxUvXvqY
vTkedo59JnZLp6XR4K/XBXuWoH56ATlo1pa0LQpZtZ+5ZHVKT3Ea5uMVHg6clmC4jLbxsa+8fqMM
PN9m6NxyelpkCNRmtatNdNplvsMVJb/YuBg3Gun3Y4/Vdxf4z4lO8YTdYE+2m+YdeTMnajT1d1BE
nsOB8e5ihEpDesas5DFbaPtWiXczrSNinK53nZtMtlgeyXAIM76hozS+WT5qojjfiwjfoVko9gLM
nDqU0MPIfHtdlPAEUHI/B2TUd1HK325pLnioJYwy7GkaYARem650ieYUrvHWVkxEW4kGbZ5lx2wb
MMpTEA5v/J045jXWhfdufTehqPZ+MFABIoJ1OAtd5Byd0/KX+K8vw3/77zk709HPs/pf/8P9L/QS
V5y3mp/u/uspBx6R/s/8M//+nh9/4l+X8AtZ5Pxb85fftX/Pb9/S9/rnb/rhX+a3//boNm/N2w93
iCaGnMPb92p8eK/bpFkeBf8f83f+f7/4j/flX3kai/dff/mSt1kz/2s+U+VffvvS8euvv+jWwpj8
rz/+ht++PP8v/PoLV/q3f3x9/8fl7T/93Ptb3fz6izD/CZDSdjV2ERZbHWkyDenff/sSmwvFtIN1
2zUNY65LyvKqCX79xTL/aepgLRSDEpyjrsFP1Xn725c0qlgh1Vq8O2ybLcn/PcIf/pa//23/kbWo
GmHW1L/+8iM008JNrmmKBgrImeiC/Ks/LtOVbLHfNT5DAJ96RevVhUdKKHllUSn7129o4z/8KmRW
yzIQx/En/dzl1RqiiZ2aX9WL5EbiOIYmg46rgKuNOaJWehPm0b7qwRkN/ktUmo9Jk2BPENuJHm3d
KQ+9X31VpfYe66Ad4/GVTOKhlNOxiskiFtG1ENEmqXM6l8XfyPvmT9ez5YnSdSUN7Pfop67900Zw
KuDjEnUmKQSvEH47MasB9445pSEOgH2SwSZMx7M5czO/mHjHaGZbJ3F4lVP4QMtcWSSvWiHPoq9u
I7Zz7icEduh4yGeyjckONCJaa3PNsTMdLQeaeD+SgDuZsngAA9+yQ+y2kUHnWAqPvAJfsdJGcM+2
Rn+UH3zqs1JfCQ2PgQN4qsflAFXiJkqiazkCYM7sT6MHZ6UMHsZUAR9zb4KYNpTBMrZOwV5dL+05
2NhdgGJQKsimZ5QqAflJ0QO60spQTAUT+R4wCF3VWnDjBOJRVfr/snceS66ja3Z9Fb0AKuDNFCDo
kp7JdBNEugPvgR/m6Xuh6krdrQhJ0ROFBhrculXHZDJJ4Mdn9l77t9Wtp6kcjtigSKzsyzMidjY8
JSpRmEErErQ+GdM1PCh6jwvtamZx61nKeAzJ/grkdp/KEg7/8J3YmRXY7QC5fv1UpdaFoPRdV0Tr
pKW3AW0ki6RwFTNF8dfuhQiuA9FIRaCz2ZkVSAEAlwM0ppZ6ICPtEpFvphTS1ikyNGjRCa6Ev1wc
xVSR7MdJGxpk35pK6epxtHGa9ElAiyBc4hMFJrAiNKscusG45P0Gql+2H0KGsm5z/dkYrpdMhi65
wfNjZz6u43BEkUjnGjLCzdV77synhOyo3pCeVTVcBXl3mdX6pMhMo7J0M2cDr8Z8qucQ9aH5idfq
WuEtgDVhSAou5HSTqHgnUn4i5NCdG5SwGp16HZrDOY5iHryxtC1q9SMYnUNKdzjo5FCOKvqwsggh
HkzHengfNBi9GXvPxSoPI5tJSEiaUiQ6j1Qm4tX7RvaErrxOIocuYQYaqRrzlxFF99A0bwy1B/5g
43g1pjsXisXDnpoT6mjUkwUXLMdLuKb+dHV0kWSa9PjdMA0gcVHjhY2xMYKeXftEkEqSVMFmWc14
OLUydo1luTZw+yG35Stzdu4o/dDbIuSY6+6dRuS7NH7CZP7TVASnh8O9lWImBvNrPQURlxLZiKKe
3vHdbhWnHUjgkGHBpuPaBC7m9TORGssd6sQwretaidZNoqEeHDWmpsUr64Enp1M+clHLnhNWJ2Km
JpcsCac+2UW8IdP6CQ821KxOumZ2eaIB/GCMB34IN2PaL+p4Fb2yivKiJ2IGPfwbjUjBcLR6M/V6
K6vOc8kn3eXZUZcRhpUqt3lh2/fWjF6agBQ/tfrGMyHN7TthcZfEys/9lDzhgPFLS/iQPlbom09G
ui0rY8f4Dwuj8TlW6UsTOVc7il9C5mPMbLcGNUBot28O26e8ZHuSEzRcdsE2l6VroAd/MlX6I+rZ
twXonip+mWb7RjzlxWIQb+qF7SrdgSRuOUPMkdqfHfra2LGemM59Smr8PRGM1ir2bzPU27EyPi19
PZCeE0QqKOf0InfVz9Qg07XUa8CkWMHFLqfWU8YaC6rAa11dIaVuM5G+SDCtiFRMz7r0QTLt3XZA
708QqmZ9jSLzqM7jygpIKuH+m7G12Za2ySplXoK6nkoR7pw2O2Pz2TIZufTTuRu6Bc7EdSep9Mhd
uCvDcN218UMv8xUsVsxQyZMzSBcQTG8c7J/9kg5KHNVorSReK8LXfQG1qZ2ndT2nF72NbqbZ7CRT
OuSxNLp1157yPHkq5moDnf5E8PcHKx9/CprtEqpcW3DGYG3axJcOQJYhA7JGwMH0lWnQx7uxbwiJ
746Z0oMHSDehZlCeSKT4NRgFnc7XWHTWE6zV2jE38Vx6zjyiPozNa9Pbo2vE1ampq1MQsC4R8FjM
EdxCZX1OqvzPfvD/V3r/p0qP/pnC539d6R0/v39/yiJeyr3sv52o0X7/U6X4z9//p+JTtb9k8M6E
luqaaiJwofP9p+BT5b90EwuZYym2zDDJ4nv+q97T1b9APRL4q5CeoBnOopn5V72ny3/Z2LqoBC2d
KRTz3f9KvQfBfSnp/r2xYvpmM4M1mWjRFCFUVJY67T9MDHolYQauE4lAvKMvzBC+zNChirLRI6Bq
zxpkmdnKQWRDK8kEu3lMEuL6kmCknjXHKDt7aCkINLsBWVnZn3sp+jBUTGLJw+jmN2Gl3AkS6cNh
cOpGa20tw9BxXMWNjudXMd/suT4gwO5gw6l5Bi1kip6MnHQsevF1GhFCjFbNGRyCXtPE8UW6HmQT
rpiFGT9zUJ7JRBUJKfpkp/w8EGHky4GCysKAaRyq1bCS5vylG82QnUMnuVJCWlaedo/AdD61KYE+
FKFcUXrypalVXaliQD+PzrNFZFo0Kd+YqI6yof6pHOtaRcm4z8dDXNIuNsEt0KyOqg+dn2NA5dK1
jj3UBK8bZiwLhxjmY64HqWe9k645uf3MXBXYTuwadxYFreuMwXsMcYZJ3QC6I56vakM8CuZKQI5Q
eL+BDYD2YTUTM2swZaBJIy59uZGUFV370KkvWmZ1nkL4ViplwAQSAndGGIuNfWHUG7rlbEPmWBTG
87GIxSWRytmPsdTiT5X8Vi8VJK+MzTSt/4AG+CmzKWG9NkceaIYhBYajLJleev2ckGfSifScSR9K
57wYPFQiLIzAfV+bqvlC6HLA6LIf7eJGSmW0sofibqiryZiZnMuUZU14Fm1/kGTpAAHSy5Psj14Z
T4MWnQQTfQRLKZsrGSJyrToQnL+NQLwg9KII0vOEZ/WTrIgEiCxUcSLepeXTlPX2kmdkDun6i1QU
16HLrt2gRq4xYWqSh0/LBPqukpqN+TB3nabI0ZGUrQt25kHMwh34+g4C9ex2LYsGHK9kW7lBJTOj
I3i1GgkEUSNPShM2tr0mE7DtE0hlusFg3xHlbwcvZojvJoQ0YDBTwNRQdNEdoNSXSXpVGQwXZbzJ
Y+WDMs70qnbflICYSWmPV5DelBmUJtuv0Y1zQVoVygJJDK90RK+1upTv/XHQTOSq+SbN+2dE2j5m
gwOapa0l3ttQS9zUDBnwa7u5JLY4Ue2volAeuRX6WG9Yz7LDZICMZ4g0eEOITcPuNaPvdOsQ7HU4
U/MWxbklf8A1a/1bGjveIlGgcCCoipLRi9vqgkAZ3drw+Pt3jY4ksJaqQG1pCjS8XKtA0zb9mO+l
IYu8vpB/WKvAWQqekF+SvtYO+4oksErNvgarfZdt8cfWp6+Y219bRLwOwLdhYPRMYFBhMrfFj34J
RUteCEhJVlLWtE+sgGqYp2TTremukVAhV3V15i/sBrjbkOCsJ+qLyZn8XASEKcy+agxX3WK1TM45
Q/WnCJNrpeefhohb96VkYedFanoYJ/04h+FRRCRDAesc24FEC+UFa/rgaiOgMJ2OrhDshNWFmGKH
BApC8PNIfVwFg/Yq0grXCt+czp4fn1JrXu7uqpP9QMJmqOchNmVK5DFs8brAAGE35uojGKEkp+Sx
Nk6gC4//sAiWFD7oWlbIxvCoDJolaS5KNwBfOIvmllgRQgyZtizr9mUWza7oQQKFtthK/HRjFxBj
MJ9g37DvStj1Wqm1D6fqYZM9GMTZH3U0MemNw4S/EzaaqXppiQU1SmvNrYpia836HjjlHx31Iwd0
fegrvKBdLmfeLONjTQF6Nximunb6JVVW9VG63qDu0c/kwoy8GcPVuiTLvVC7xlNFQcBdMfp4n4uN
qGSMdSmOZEyBRVV9zHoV00227WoeiJahPeYtwu0I7yOXeZn1exFYv2OhOG5zh9Ve8KLFZ9iqWFRb
rXG78izr84n9CmW4XT4J5HFuMCa/nYEjFf0SrGH+rKRxgymx/JIkytM8qwU9ZyB7Q+Jcp7p2OJuI
ch7N7dyMqouJi4TJUv6a9I8gCQlVkqcEOxTFeA9e0q5UbDqoBiTeXVfLvQ5bHA06ISKFNJ5o6zn5
C/k30NNHIbK7NYufiZxYiF4EYw4Jj8m5xtbKz6JYnC222r7ks6mAgAL33o6PjH+47Qi1W4rliSTd
m1NhVqroqQqHubNDpCyBkyQ/cb0HsOqpsj3R5zkwWYK9jQAUmJa8K/UVGG1INHM8IGd7I46ARygC
vzoI6QsxkyFmoObWKygZirxvDeXMw29yqT2YemtfDNyKFdxfa9WawQO8p+TqRCoVJARrNldMazIm
H5ID0uaD3cmfUlhj7Nnrcvxr1eCmtbeZvr2fU3+wc6Bkev0Bmp5PxchfmRE/G2r61CJkN+aXpsrf
sdqSoZXFAbef7dWkbaVS9VwF2Y/qBAau2xZ4pcqiMB/j9awi5kgnv1byg9QMshsSkOAOotpVVfGw
QrDUTsM7Erfjy7KdFG3KE81qf8yxrjwTiA5Kv5LYgJI1muoZjQnZhymVa5vFSZgDGnuFB7blgE7J
JNM3KvszaudHwgSGnrp7NrGDwsfHXKvrpyqEEs3ANvMEgo8e3KBbm7B9krZDaaI8ZTP2Bi3vzF0Y
2D8q6lNbYuOQPRml4uWGSrXfasxjHPRJctZPCCkixjolxBGl6XxOO3YmOL+FxWt2jPGjw2KpLJXL
/IzEi09LwjLQaUchncPZuYZlzcVlcIX1YnxxcvW3oMX0HDu/hZE4ctxtGKqhk2eParxoUDuZLO4H
gBOsG1Y8nWDLPOcLuKaJ0KRKLW2j/kheaUw7F8j/7A5mYzIXSjfIRvf2qIaMA+CKpnZfrOSkO2uq
xiVccInF1JaToXZuBK6QK/UYtuUrPgUV6HXh5aqcezROT0BE922g7+q82TnKDKin3IXq299FGVJ7
0UbMu9ABBYVMTle+zhLrUGbNT66J2ygj1TcxhQbF+N3a2R336RtB1j92/GIgWcsJekYvXXtipDVW
qubcAWdwtTg23Ibped7C2aOGxRv4J0n4xEPbXM582xvrRFsFAXHHfaiQhaDWByj/t7rHlpwrkmBq
Izhl62pHlffWDMW57Flb9QXhDlITs6yGYa6H9xjS0CAbR+KGHbcreuSfgmnQQrKx9XeAvWelC//w
5CPRLE08WBVfgaM8w004L2ViHpu7wTCfx5KzZzQcTo+6XJlxbbsc0l9JyYOcXsFN84mgkqphQzo+
5CgkstBiZNfEeKzhWSJlNH+6OMcENu/1jgdzGc2/dtNzfCWhj7LqQ9XWgMKDESFAQ4lb5SB0Aqsg
TLE3bjN6NqmK4OxnMg+kKnm1eLAr8L46kW3YC23JpGJ8N9e/4yTFfmQOPTyoIOcBGB7KATh8NbM+
k6l9V3XDUIhY9swHu/EuJXnsx03AQRbJWCMYzanaD1DVxktaaeGgOhs2hlwDglhjs/N7qjmLjn7V
SprFXAGLMhYxGJptra+r7VDMiDw64ynNcsWtdTNjdMNCPAkg2zF1stoURjhB5yspI1OQVNLnkBgU
VwvUlegCVJohJ7szVreJtER37NH9kLP6I41ARfD0nsxZ3hQJW9QysI8OJfeqsBosckG+NalEfLNL
HiR4/Vr26Knz3yZhWAaO8p7PXGnpUJPH2/MgpUJBSkicXBU6S9zS3VzSdOkn01W5TOKJkGtUMe4c
xgHBwUol1cfJLGNv8SZpPrPFzLd2T2WhKJQhIWd501J5jQxHATUZnNg5s7ep/DGttvF6sHJM+Zcy
Rp/Wc4HM3wmyTSNbCDjSvRozQ801zmFjYmOuJTU6fvkpXMrTnsGMp80oB5cCKMdLM0MbIkk18jey
NrRr/e9xtAgebYKapjQuZGoyGM1wqnabsbHVDbPAn7Yv0EvM+CD7qdxBhjhMJkpzbuwJbxw+DXll
kce36Vvj3SDiaCXhW11h51lVOjPtsI9kP5nVhzrzJJD6YZ/nt6km1w39Pw0ig2a919/mMrgWVnaN
o5C0ARxChHPRrTQfXVxju7cGio72Xg7lnbgKRC7lYv/jc2FryxyIA5WHZbP8WKHrlCl+xh64XJOR
LCjLnRsieCVrgorfVpzBQ/FigJmYJC+SJtg4GrPzJgm7rdPxQHAWPUuMjEcyD1pvneoexTi4a7G1
OTVTRT8OWfES9Bn20x6KuERO1dD4meqQiJHVu3Tg5BZSSeugSQ8tHgmbbPgoddcEeC5HhNsROfQm
2bhvHSFrVFOmspkq0iVn/XdmVAuEIoal0gXUlmKIGcYtICu/nwMLHzgYZ0Al1Q4Fru/EiFURPMw7
jBr6WlPETiuFc85Q8hddkjx1LDf0vIwY3SqdH+smti3GycTW++O8zMa7pkf7GyN2fKumwiGQOT9H
hR4SdamFBJnY90Kqpqfa3uim8CNKeHA/dClVF4SrNBfKqrJl9Ls0v23WA9GYmIQq4tCuxiZ9KEPZ
JAi4uHajPmFvSqtCHnhy+vsfM/B3PBRJtA06Ff2007lGRyC2yPqeFfrwhkgy3GW6nB2qgtCkBNxG
Aiu8lgbPIzETXJvD0LlXRhxQuXrUs9T8wCEtsLu5lXXqgmwnJrrsAkGo1qGk0IYvPtpmo6EtWRch
RMJ2qo92V1sL6DlZy4GJx8wgr4+sKx7M8yYhi+Ya9qDlaIsLjUF1YyT1T1BfVbOoHupQn8hDdQ5W
Z/xGqMUZZMbClR4g+J9jmQd0o6FeFZWyhkPwW9ftc8IY1h3SmiFAXw+rPuamW+RAgyxjLUi9rF90
KD0lXa8Sw16Fr60Zyqz0MKY0dX8bp3gVC+ORZMqbZpa3Ts57xuQEi9bhta3zH60gD3mwbkQ4Hjo2
CCMRqH2ASzLXe7QHY7+GJn43QvVRcvQyCtum8hIPUdL31fHGqFRpEyJnYMzZrVUikUJ7ujYdfkPL
yg2fOwpCkkORKCpsAqK6hJH5blcTET4g2/1Jt25FjSur6hIZI4C5LWzKpKZvEJEhAkuCUvMkHuOx
GNHGJjj+8e+9jRHndwhXkRov+YRlpe2LqzqNuWfL2h/JKLEQKKAUWFhF1OE+TFJG3mGW+VGZFn6n
AXO2GtzOE65u44yxxa3xkHDlhWHMQWiU77pV8ZTHL7Ue7PAr7XZZ3QCiVJ3vLs0/VKs/dZP+PUkE
RQtwaXrR/yExsAuqR0rP7DbaZzSgvFNBVZAP76QMfdWB6qNaTkPHLHbtNPwOStZuaU4IwTqXgpOf
aCIzl9j4JOWzU1cHbS5+BC2OA2AEm+FIRSrH7+EsQKu0K9KrYAaGBVA7BgNUAwQw6DQqoiw9I8Yd
pWkg/QgjWGTJa6k/G4X4oB2kGB1I1WaCJqM8T9IVSyBr2zapl3dBwpAHLAfYZz767o417p7omIZq
rLkeKaywxeIZTtXMOwv5KOicYiX0CQ5SAtchCKyH0SbyWh0OzWz/RMLXT5mkraJlsj+VCOzzljLJ
0iPh1Xh813lrcmIymkQqqEPMMD8xZhv7XNYPKj5q3+T996pu+hGphOEgL3y7F80+DR0E6PLriFe+
LUzYIAkpCsTxfIZm82dWrYtua2slmDGIppzZLcQGfCoBIy+Clakag37VsXslWOQqT/meXpodxrTC
xuLzS3g4v8uSo4x+L2CQiQCdkVM8VPg36BkR3/Q5TF+iJ59NEmRBavRwwNEXBRpxGULWdykmd7gI
tzRJdyR3A2buMNmlDufPZDTGxoqbVU8whzU7IOqC5kUQy9hoII5S2wQ4VQYeuXZoqcecpdRkrC2h
fgdT3Xp4yp7jaPwQxpCvFVTjFOMBAS/W+JaFSf+Pau//2qbg/0G5B7N3HfDz/24N8IS+RZT/cfL/
P/7Sv2b/yl8WA3zHYfAPMI5x/X+Y/WO/ZZSpIdlgAL9Is//77F/7S0UggtgJAYausB7499n/P1+P
3+Mm15FR6/+l2b+l/2e14DL7t0xVU4h75Etyrf9Ps/9OVLae64BMtdz+1VhVkHPZnvpJrh69ehXJ
XP/MoJo4Wo7cGs1esx0eXkxpN0z5ONAsc9tm9nrsAGXJkrBWuPCOjV0hhhu1ah0Xcbtpm/krp/x+
sfRDIqf5inXCrrZOw/JQLcg5+vshy9MWCM5MUVaXLLWj3l0j0vdATfN4FvlA3fXKTiA7JIMT7hD+
vfEG0VsAD/Dkmj+uYiqTsiaCVGZg+VySHv/+R9owS1eUdNNSm61HTaJ+6Ob8wcOFTLYDcauyM5kM
d+jJsXJe5VlWVlACQXxE3NLMDPsNIXQIEbfEKxFNqAR3XYmiM3sVBqwIHLqsc1ZJ+a6K9AEkm2fn
yFkygzQBHUHWtmUR4mp1fpmJiDI42ORLIZVSUeGmds4qNRZGVnqWpeyylwLMoRJTlpIsXIqzbinT
0AfMVG3dUr6FSyGnAEXzpqW406jyRqo9ZSn77KUADJZSEL3eG5YG0+ftc2kxVDopqyOpXAnjF6QS
ppcthWVChZn/XWouRadJ9TlRhbK9WJeieml780hSJQWvJbZx3GB1rJ3TrMJmheW9A/zljhmXj1F0
20lxYnRDBpM+UyOHgQqGPjHGZJOXvTsUVe+hPsJJvZTRyVJQ21TW81JiI2tsNsFSdgd1s9KFzRRk
KclnanMCau9ae1eXkr1KBcW70n3ozM9M2LKmRtgKaXTXiXpfo+4v/laaLK3ASE+Q5TdCDvZBK2gV
LP2B+x+B49JGtPQTwdJYKJFBwpZtvWthNWy0yiDOJWUhzNxtsoZrF99qzC20qVuHDDAuUSSUwAM0
JAv5uCZxYVNI8coQ0qHVs90UOzuCCcEE1R8IP+9pnO+TmAd5WV6k7Fj21bmpm7NjVE9RYGNmgbE3
gYALbAAr2R5CxcluFhxQsVckzS8N/cxDcZVlzxRzG+B7BnF7cb6t7dKXAfnr0rTKUEdbXbkWYDhl
aRWoEtzx50B8wZpdhdBgVJDrPX51uX4qdTrc0t5OteZr1ryVQ7KJ0T43SK/QvhyHJrqJqFgq2LM8
Q74t6SSc9NWAHLRUTFmi/tgQkKB5HhhD7OOEGxkFZVB27O4S1x4ARAT6ihxxmsbcT0Swh5q1S6Nq
l8X4fgPGElrOxtA5han6NBZiLRvkKbYjo1d7VxJEnI3xRhcYIviZTJVHpsz3q6uViD5GupZyBDLC
x2A68maSiT7Lp+2CWHUmwVpriyB8u/xSDnms7+WLgESiMOBVWiS5vFtocz2zecHGsbZNY803BTRI
lhU7qFoZDnY8Ek9grHNKPkUih113dlUgrW31vVentQaNRO01v2FhuPx/TgJZBp02aeONai6CpfhT
gdpDN7OJqcRKfo3xqWohABXOSk1U11ZlkhlmtmbNht0IyxuGjALJ+FpCLObWuNICw9lJBKZibtwh
7fWWT7ocwzVJJ9v18nYkYCQgRiHUrnwSbC7mvsqqrRMXx1Tmw5giWpXPVuHaQziyfLMyPMJp8/Sx
9JlV75L0w6hggTrKUzobb8urNG1k8n27YY+2tqeaGDzNZ5DrF91Oqp1fQ+ZIi+KNM+ZHzdjVs+Y6
gACj0dppX0LvVuy/9laRv5Jlc09AsWFT8et5xlk3rHEBsR1glTeYKGXnrUaor8jWfZ4cmPIRyZMz
B4D8RSVnobrRc/MgjcLvpAYkXLOyFqo09SQ61ZViLLhB5++3Sa1Kr6WJoo9EdsfR5+xCRgizHBED
Zx7qmYgNvooWX824e18u5eU910bY3dXF0ml88J4NkU9GfVKsa7n10uiuECen2WD8Eu0Ml+CMA3vb
tPYJlMsxEsF21s+6HuxnKbqG+4kA1gkK9tzqh1nklylOr4alniUt2sxEloSR5VrT15LAOKBS70Fb
TOEJ6fBGrtk6CskPiUOl2F1GTj4rN68zOf4k36oxMmf2Fn36WqtDvxunDYrJI//zSt0XWHp4qgXO
kT565l5uYwFQT/VNmxBh1rpVOL9OwPCWg3j57x6RncHTmpmez4WAKiZbldyPi86GKPYjD9T1pB6Q
mngWIByLen/5bdyMnlkN3PryUU2lTdbFFxTXd7rdM461AL6OWpiHNjMPY2KsHCffGUwh8Q6rQoa7
Nu0lGZBiPX6z2vWUNj4Zg3qOlPBFS/Ijo3XyFqLmhteX4nRDM7RucUEuFxWRaH7vlPtI7R9Z6eyD
1Dw4rbXDBLYyzNgX2LpSaDjoQDdC45xO7T02SjBrxpcimYk7mg4LYiYuuABy3uysesU+7g0Yu5ww
vwRle2D79SyX09Gk37VlCEnrmldtp18Syd8VQagSAu75ZPfq60Bsc2onzBRuRcq8VomuZZReurx6
D/Vig6QceHR8a2dCmaZWX3PW7RHbm44vpfNxtuuNPIoXubRvkQzApmT4F3LJKM1qCtmHTLdmnFxH
P/JvePr8VpZ8e8a9pvDRRT9SxyGLVo/xpJNX/ij/ZHrh1aXuaRy3hJDKE4t85It0G0jD/WBGVQub
Xa38UvCRZPIWX+YqmeIN+fS7UKr2yCTOzQwzibjAlJgPJeGgtiUvh0wRltWTRjMCJYYnz+B351bN
VhI3dZWwQTIw3zOPXqeK5qf0u6oHQJAVps24SzlaNQdRFuwn6M0Ilnatoq2xcDtkqYeQ8ziZQ2ny
ClrQnh+pRKmYqQ/eFHd5B9TOdou88HrswyInj0JcNVILGnx3jHFd08bHztI1qS0XSJYfJeFadxyG
9MSc8OuRyaAMzReRkJ40HdlI21g8l6tAaX/7gpV1bm9KxvPLlWMfAuenItNk+RQsQ1luTc9oiz3e
t9/lxWR29ZSEMA7ep54d432Iim09YuKDOJcE/a2YpHxZXL81X1GWX8g/YJU4q8BS2mcj42tWFp76
7t7l3UONpCtupIMlvg1S7FUOg0hxNnGGoHBoPQZ/bvi7XN95kQKJrc64C18D4yLl1Qbvki+S6Wr1
8Q1wxA3AFdaBDcDQU1BNe03ABZ3pOxOsAE54wAtrzNbOCqJNhfqxVojxQrvQxCz4iNfIS4vYY0if
mkklDvPK+M2TfMXSVCEmwWCFY8rhA52rWxAA5HDpwTP2SgV4wPSCoZqDPF3FmCIUddq1FCX9zCQx
xP2GLdExw0OHGtuYdSCf6+ScwPE2XpVY3OokBuT7I0F4SygCexmYKQeMsZD+jUNUEinYUtcwV/My
hgE+0Vn7VtXOGmrAiZc8NQepno9lZmD6TWFmZZek6A7cjd7UjnuIpysmaUwtOCDmghj2fNxh4Djo
SbfBRO43/by1uYFmjVSyaiuxD2AwwsGckJuGGRS74chwr9zadfYmmdbWKjg+2aaA2LmRksGizq01
e6Ol9iElIkvSxbNiau7yPk+ScysyxIfiXGjWr9mMCAcKJoPVs6lSl5GiMCbKz1i81XCXdYsrMapy
aBiNFwImUyW0CMiTXgh238Qo7YOk/W6dfKsRmpAPyRUh4g5Nl+eIaS1DBAuK4kkvhp08O89SzJtA
hS9xlmpEhXZ4OSeVlWG+jBeNNfu/o+RQpRqU0pbb1YPXjcU60qSbmNKVnhsMQMIXq2XFj5HwopJs
1Fftt94UXwRUaiy7VN18N8LoYZcPBcGKWax1U4IkSjKn0/SP1rS3yLInjtCM324M4njbSZyWB2He
tg/yYJkGGsP81PfBo+n4G6P5XrP41UiphgH5NoXhczW098AOT9hDm0y9ErHxpuGzFMZHrJO/UYe3
aJZ/wuE5MtW96QzcCsGLoYUval586Y7udyyHYgetWdr39+U3xqHHx+NVRUr5uQ9bciaz6VE452Sw
D0AzLnKSv2nRdK/z6thVoGxpGNr8mAj7xLv1SIb8oug9pvToVtjjHYw4ioY/Uyk9YIbPwL1eNS39
GOr0q6+42RIDsFx+FDK3TBo+L0+u5XUuP4VDbq4hGfvlZQ3ltDfDX0FnIXXiuU6GKxXvzUhppfR8
s/y1Atfa8tfSKXh0yGjg5h+nhM9ykDdNpr9nTnoJuYgCYb4Tk45WqLtRMb9VWXO3k+CJ5BG3Ib26
rIddgKeuafFkjd0jjopLr89UrDGXOdr7obuLNAO8onzJU3d3gosajUSERaeo2Fhl/zzG8yuQtdNY
ZZc5s9/b9NAbyXZSh9c8CO4qZQQSbSrp744OEFfxx0TFGXWWaxhvmQm2Jlc2xWjfLUPsYyv7cpBr
OVCYUf7XjfFO63wvWumBOkbV+styUehZ8Ehs+335GCUET/M4XmGQ0cVcJj2+GKrFixuvy0swLOkh
1OxYNZ+pHmwVp7+L3jxxNz9Uu7+ZwXiNx2IfoW5bfs/JCOmCuooX8GbneHib8KZNXFgEVYUZmIom
uXTtNxa549AViMKGe2Sa77nUfIDl6T11Cl8CM3sbBAV+HB+ENr5K+vAYCd7lk71Z5SYI6mMUtKe4
lygE7XumtSe1V14lKzqG5OThK3RUdbW8cBDyd5Ijjkocviw/VEbURqN8RBVmXvuWT8mlyfG9dAQs
xf2dLValKE9V7tz//vqNc8ITj4b0gan0unzI8+JctYeLwpU9zu1psL6lRDsu3yqYDRQKyoVIltdq
lB4Mok8A8yPBfT+AHZF5sMjhrWnxDXXhLR+MY4Plryn+uWxqO7h3ZnvSR+lqNwMQERXE3jo5Zaew
wC3Jzytb9a4gj4e26n35o2E0X0gWeMiQFMwOcgsy6gpCggzbN2sH8J1rc+KkJ1vOb+1mP8bA/JTi
aBYPp73QOth2d5yc8/KDKQ3H5GUpTbXpLH+nVfPgIQEDMqyy/YDsfQjOafdGCGTEXYYfkEkP+3bp
Oi4mvxopQ3dDAMtu3NhkIe2dwmsU1qlXpKuVOXe1b+Gv87o0E1W/OI3R9JpyR0qJeYgySm04G3Mo
XzSzP86JH6Tya84NOshcDZygjU7IEBvCLrgyZX8MVAa10t5tliVcm7uFIbtcfMsVJdfhqTG6F2g7
t+WO6vXg4hyVonyHQUU1uK8mdBUBUGlumCy7qOgAl1c/Tf9G3Zk1uYmsW/sXcQJIIJNbzUJSVdlV
dtm+IWx3m3me+fXnAXvvsqv3tuPcfBHfDQ1IcpcQQ+b7rvWsGGtMTUnHuF9eD2f1GGTGMyHAd3b+
kJb8TmWw1xt7p9rhOVfzM7AvuuPpXRK679D2PExti9BnPrU6nQ4xPlqifuoSzjFtelbAb4CG7KuI
o4Dr9tOk0+5tqp20CBCvsu1ylc7m9Dzp/dvYD7YZgX2a1b5tv9Wp+2Yuww/tPjD8h5aw8jJsd6JI
vrhR82lo9ePydBDjF8Pwbzn/hEnpxaDYHWPFID/nFiz58Kg/ZqU/aFX7bvmbQCN+tBKmolRmlKze
OSbpVXzH5czuIqpN7uQt16qNwbNNTALTJN9zeAdZlgkTKp9CewR2fQdkgvBjKI3VpeHURoL6VoxI
+8fsoWqzm1WLXUtRyoiWc8B4Xo5uKIcH280+lEX3rnXrTxheKBol6zZFm3nDSJgoteo5quubkWKh
Tj7MFHZ46BU8wv0bEi1T+6uJq73N2DzKmWDL4E4lxUNUIFF0p/JrzfAnNUxEucS+VkV5T+H0VI7y
JCgqhmAka3+7DFDH1tq1vbVb7qg5ioX1CkigpFuUPJP+UEwEN5nvi4TTmvHgctLMQXgESLhHybdN
bPfJUoyrzeli+88Lea3t7mSrfco6HgsBmDP+i6Vgl8OXSzIohb3AAcvtW2I1I88jz73BdzYJMhEl
5Hksin1rFufIHk7anO6WW2cRhIhMH0on3rnxBVEnIrRbCUAymZccavvaNvUlsu4ngTufAFiw4Dy3
HKY4WQQY0+DP7nzGhQ00i/aOdHTYCM7yq1ATCcgWC/dTThu61HBI5ScyQQ99XlzcmGGvomLUn5cY
8Jzq2fLPcfnt2oBgRdBFRgdnhwu+jLTjGOpob4joK0F1UYFwoOnVO+WXR4uyk1N+DK2nUWdaH26X
41xVb6wgvGRLNE4dkN9LOYuzzqbcuBytVudnSWePntYpk/XVN9wDTynUZfOQnf1hOBeJv120xmnT
Qh8y90q6T8snuU8F1UhEOOUuDmlIFRR/lwPvop2YnTGdmoS2a/ToOJjVrsS4kqTWvhDDKZ8qBp53
yzEZHPeoD8XJoXXn2P6+kSQONto+7QfCjH2PRLwtglY95WaqeaOtffPz6iEo0r9TzFD7xMiOGlwJ
wFP9MzkuxrXIok9k6ozg6hHU9Uh5fIpSnQ7fNau+mEs4SQzQJO2sTaSrdlNQiY9GnNZmeYtcVJCc
iwuF/pKVpb7IHpAbwUojoYDEh4Jopdgqnmzf/duYiSkRDUpsKn7kvtlv7DImmzt2H7syeGz8g+8m
NMcaW+wY8RztgIQMH4BFrOPpr+wk2FbCJjlsuCe04lsHhmhHn1YtDINsMDelxTR3KtRu6FKkP+Xw
V2F2rOjmlwjVuFlEnybXAZQVn8BWaKF7SwtKRGCTFGmu214YSDdp8g9xvi1TrdvkmjolM3NpLYf5
PCDkCmFnp038LWCKEIwohbHa26S0wpWUM4U8NEUITVDN+pn+LOfuQ9Unz5FuN3u7/agIsSGbyGdw
YT/GiaZvS4MM0jqWm0CCDsiUoq4KrmmGcWsRgXI/uPwRCQ79FDsZ8kHu0QSTWyO99MqVOZYJ51IY
KTwwjUKCqaldaHA0Wny9l9iOdyKG9jY6xgbEOzeEIvlgz/lj1KD8BQQ2bXxBRSMcv1p5mcJ3Rihm
VskRJ5O16SHBbcs4zQ5DjALM1aqtqKnAZ9qE7hTN+BaD5bnqGo1+6vhtGIJT7cJmgE5PnbCE0g3b
nZZFtq+d9vNgde/APxxhHDC/ZBq6Md45Q4HEzl8fvOM2Ec68cW35BPULMIfp9lRpXfSN2GYBJvnb
Yno0HRcZWoVrspn+amWXI9kpjyQxMzQT1AgzK/2Ls9IBuuEfKp5fphO0WyfFMmhM7zREpRvUxEZS
IWxvBBQtzev6jrjzDGHYSPmvGfQbqYgElwPeUn7lfMdg/D9rk/5it///yDrv0t38726qY138naef
87+iz7/0UvnQ9zaqZhjY303LhBrFKaALw/xXH1WT5v+A49ENnLk2o13HpoX5o5GqxP+A6pGAppS+
GON1XvqXad79H0gkhMpzYQOZkf8nD5W7sEteHFS2aUh6DbRPLYFx0zScBcP1k4OqcNrJJaxsuKn5
I9zC6jKVAJtmM+6hQpEMklcVD71157rQp0io7boaknp+efnMum9YPv3y7nWtdJyD2bREc/Y9sBl9
xNcz8lTYCFS3l++rTTbrlzjHF5AEFQXBdVMr9YvUbN65bv+0+v1DqSO17WD7GNQrUruwyjbUQid5
XRe2TdzD9+2s6jrw6VThsiSdLmlS6IVnNIxyibnD6zmhfVw/U7ViwsMBYOBshs7p9b8DrM7mf0YF
wJmz6ZjUjPwhWk0o3Mh7ihxGwIpn+bq1Lsy27yEmrq+WJQC+abCoBaU/3qgvW2WteGF9Dy6sA4Kn
EafaNNGpdGg69zc9MJE/zXH5yUdqS0pE+DSi8b1IWQS7tjGKT043fpJFHL9tVV8fR43s1YBu40Ub
QB6l9taNsuyy7iErNf/O1OB6/c/YBU7mf5xDdOfRr5qGDgwGKvev55C07bghJNq4OYk5Lozb1kuW
RdOZCFvT0Gy9Etmwt76ybq5rEcx+cB8BMmubAN11YS4J7GnCI//7zp9W19fdglukGqN2nwEEw09M
nz4gEHpZdKiN7guyCgdVqjMxA8pTbZeAAY+u2RDgUrG1a5oHzKKDSad61J3VqNufYgJgjcjQP9TT
kKAJ0ClWEBDC0H0+xEP3eWoT6xjGGFCCTPk7M8nU1VY9NVg8uNeXzXVfnpf20SrN53Xr5cWX92q2
yWPIj4IdT6czg7bpYOvd5JmKloNu+1x0L9tgJjME/svr319a3+U3YvJ6qvw/3iqW118+tK799J7W
zZjLgQLWNce6x4KS3XCJ7Ljqrfs2T3iGd07SHmOI83Ss1XiOe7x66WiG99M8UBI06jdtaYHQn8HT
paPjXF4WGRTZnzalLHnoUdXcrm+hc1QxLi+zPZaD2YZ11H7Ku4AZdEp3tQUcBFmYhalZNUDaJETL
rcq9zGXyJpzSeD8G3fTGtjq1UxEWjp/u1T8IIj8TQyzuvb/e/ZSwTIebs4WAxLZXf+lPd79+1KU/
or6+GSbXrTMEjNwS/1L3yLIkgbM0kz4FQzk9JuWsncohwDAW+O7GpIY4DOJzhfX/zu4h6FOYYXUu
qAPT+P/r+z63XFRQxqNhvAmmqH7UBYy5Cdru1ncM9K8zKV7e3CasjpUwULn1I24em2pO2t7QZYbv
wyT40KTZXW4N/YF0g5aEyYUSh+qA0mAX3dYtTtDfHxn7V2QRzwWOjDQkzwVIKlzWr65pMVXFNKo0
vfVTffIXhwYCMOBtebtBkMUykUZ57WutRFa5bK+rQS+ekySpcYaXyT4u8O5IzcLtNEXdXRV3XxKK
odtx0v8aC4fbmNZcBk022D6E+5DgkU9dpNuZVmpe7WSAv9bVUUhpb9fVxtdxOK7v+r760xtE3qNB
ZPZfj9RbtDW7b4rru94cUAiMJjXOGUhR11T9wVWyuzfsHBAeUph3edC7p9D9m24fxiKigvJrWCba
j1Wkq/nVKPVmKWAj5KiD4vz7w+3+CrO2TQRRjgsGR6iFyfIPdg2ZpzFhB4Pr6QPQuMwxTe9lUera
j02mscxOXrbX96CGZOert39/57oTGdchGg1mfP/tn11fmLpCfP+fNvyxP/9fylriD8QSRTqa1l6b
Nqk3cVLFexxlTLWGJS9uMEruq0aW9V5TM+HUmmaZdvBKDK0NE6yK0h9vGrG6nqWzsJGXfeunlwUD
YngG6/bLK1Cmo5NWOvfh+s/g7P7xEWIn3L3lojqwXEKWjMYkT6tOA7why7azLNZNLknzwO0dJkg7
081KC8+324sDS4YUpELVG5lG9lkZM+xVIzCf17V1H0EC79G5x5s+mu47R+wruH3Xuhiskw5zcN3S
lofAutZEBPz84bx4/WjlvEAtZyPeckxASe5yA/vpBjW6duAPsZDeQEornIXBxFi6JJymTXKSQS4e
1n3GbNBrFx3SHxCK2H1oDWxC9A6UEeAtdIpBUagxuFq2Wt9OjO8vFBYdGTRniMLBhgyJWR7nIviW
dR3TiyoILutaygwYV1UjuDR/faXHUofrh/aMDMP5bGTBQMhVkelg7CTSOzUommlIELx64TA6C4KR
KSZv6gvKfLXrJaQVAqeGNNY0BlHEZqzv1s2XRT2qH2952cfYwSX/9zx3Z73HhmGXw5IFrVBlq/Ga
kgTIn7Ss0oIAaV76zf04Fx23cBGEHtXt8ZrrwGtLw/pUEzlMNaV6thfC7ZqJlRESWpOY8q/tFYC7
vvKyLw6JwpM2MgwyHXf6ZGTEwJYjvlk/e2NjU3nsSU1AGWchk7fMc9mb3Hiqaih3vz9JXoWQIEqw
FDMLUzjcsU2D2cavJ0lpi4iL1+wRpRDEZCv0S1hRfizCGeUFingvC4R712UDJSsZ3DftPINWSZ23
2SzzRbVIMLuD6txox79Fn0Tvl6TGYoS+02zbrAf7mMp0B9y+ubhI2bB+Cevqis7BcqIOg4/kx3Vt
45nR6l/JKO8x9NGocfpFksQiCD4PWG4esFBRF0BVd/r9QXh9B+UgEP0Amsw0DZCBjvXqgWXzFxCs
UNQH0VAAIdthpsawPF/JCes8XeAJyHNua3GBfcwZMnEKC30vR7279SXt0toZjxLThmeGwvFGqW44
rcRxjZ5yRbRgtsslPCI8E9Oq9lpPE1aM/uDFcTt4QFGtrRvSr3aK5F0yutN5NoO/A8cfjmNZuNe0
0j8OcZfukdVQiFYNrE/CVX16l28NgzlFjz+U2dOVZ411akg43JDgRzyVuC8RVli5Zt7bVEnOMs0/
hHEl7k188qjmR6+RVkGzD+gBDOlrGrbtrhlpC5VhkZ37wPlU9eN8k4Ocb/ayQI/WYodvE8pK2Bzy
xtdop8DJMDM39EjtCT5QWzz2XS8fBbirB3IuPq67h9oyjnRVFSHzfIjhwLTRGwJRsknLn5OO+u2g
PXexT4yFIU59aQePbYUNpMPvLTTzYwpbdJ/DI/7DJfAayCaQtUGPA7zKXdKiJ7BMc3+6T0oFDqvx
p/YwxTplHyUnwtf+tXByLLkz1GrkGlT4YrOJUeSvitFshHAu81uBQcLR5OVlYVJOP5Il+LWsrPLi
G7Soc+G/bxOSOSgChXcz4W13Shi0RQCT/mFkuo6vfpqX84W4ohWjMFOCROUR/esXAk9GDNpAXlA9
w8jxMzO+rYuQQBNmhNAdONGcw7pvTLrg4uoO+pkyf6ycsN6hKvYPdTVmj4TzdPf41E86XXnC0xUN
rLxPzqqKp62P0ghBhCtvK42XqCR5q5eFk8XfbJJ7j4Y2B8amU1Z0S/u/5mhSd1RS1d261iHPwqyF
smXdXBd5tRBDJlfugfnz0TCenW0EYmmnDYRlDV8bKyaEtHOmhzlP1YWfJHhDsbA4+BAtFr109Wi1
4yZuOWl6AwkQoXfZtfAnaGnr6rroXSsmpY3gz5d9DnFiOJXz2P5uEfivU1z5ajTMr8G4zCFoyzYc
W1ry1a/hm/GAB4cwtBmd/L1M38a4pK8Z1sfvi9Lt630xI2zCTB286VuFCaoEtrJ8OX1KC7gEerF3
NHT2FIkbcaK7AYmV/LRQ+u/NATqNatG5NZXDBe2DzQpL/6LHJTJX2gOAJAKKvMirp5igWBdhz5hm
x9ge5VMckwwYkqG5c0Hdn4LG1fBJca8vSilPodF+wYkpaMEu+9aFXasdXNTuum5pJFDsksrBW7Qk
egRx0+2LxDRvIKn7vdSreBtZ1ClmtE3jrBk8DRIfo/cQbWvDmm454DMAbMPbUQDjcKxB7Dqa3deh
6ru3dEPo/0CBGFHPn2bAZPuamHY4fD6i3wnLcEFJF8daiJ3QbXsAC1PH4zRezskUKPfvnxL/4bKi
dqMr03Rtamr24k/4+T5hYLYkbpKQ4gBZW7wMIozAgVrTLGOMdbvN6vrIfeap6nGvoi8DrTbUKaJr
WXnyZTU049pbdwJ3rzdWQuFbi+mDFyAJvHVtXeD/JYNbzTeMYVQ1vr/QhvYRIU8xWeUxdErzFNQ8
aifkA/tZwQyp/axnUDntO8LHr+tiNGR2HQrT2lSZhVhFP0em82Ukd5q2RlH3Vw3n7jWULNZNp6bh
NcErN1R2eVnMvmjPJXozn9sdNmjRt2c3ZiBDkKxXmYagVONvBskPPsDPvZapMePgKu0/PK/lqxnP
ckmZMKcZHXOfU7bx6pewiNhFE0VEUjSakdcFc3aYbeIPSjyytFBUQMY9JIvYIDEqcp3mpk3hMbCd
5M4q+/ROa/AiNQFdGWdmArtZd9Ygfchrp0kVD7297QTqYdvW+pOeqOi+BdSxabjnvkt1wy6vlGoi
r+o4ogZMyUOvhuC+XRYyM8o7vSK/JigIQ6mKWzYH0yU3AUOUHUJ6nupP9CCGJyEjDyQt/JHOoZ2z
jJiLZZjcreNixLwak9VlyLzurVJOJuFE5KTF7j0RkUfVkEFbRraLzZRdbpgmXmyMzzUgarlZ940t
VT6IhdwRlre8vPnfn6eZgKc576bjZLfFQxbrt99fNf8YW/Fb2TqFaH4v6KFCvBpghq7VxRhzicMm
FoIOqPQPxmQNTwQPkphT6QMebTbjgBA2pWim8AThVmHutQnc48L37ELbWnx3tmeKyvY0nkx0+z4y
snW/1GW712ndPzopHMi1HLQusjCkCSgy6xA5foAotCLYxLbcS9o3X0I9wmGoF2cxj/15LN3dWiNO
cnFgpFi/t/lZGNC0u1RDtO30TKFUqDX7aep6z5VII14WedJSgXnZXt/jt9EZlu18jJbx47hWapbF
uvmyj+6dTDcv2y8vE1LxLWzK7oydXW3ikWea0xbtIXVxYDbksexNy8BI3ho9wfIR6SucBjJKcqzz
4bRXYayTwgQkaI3rqgvLPygY0tvKYaRn6MSbSD0nnwFMWQosY8vARJ71UhlvHVz+fpF/+v1ZgKyE
m+OvYxLFBMMCoGIt3qvXk9GuntJJtqo7ZDEJvzICOkYnS4aEyKtLZuvNJcBPQBQCHcmYjill/G7G
RlF9XcfIhYrqAw7Xp8YxAC8U4chtLy5AUk9vC/LTLOzHBCYAYQnjbb3cRddFZMLyklXyMZQtMXgl
h5AQ8u6Wu/NNwSbh3rX8nIMeecDFOot8jMikx9Cjz7kmWfFjsW5CIH/o5zk7hc3Q4N3PmisP1YdQ
i6KjM+YVZqM0fTtCttskuoUcWhOGR1BCAsLB/NICBt1jQqrMGQcJytu2HJDtMyo9sdjPjTzxQ9A2
4A6WVqnjOct8oh2MwKPp6EUjObVF0veeyCjr+za2CyoMHjISfRf4RrZ1HLfbj31UoxEtnlQYFhfo
Sem1FjqYp3X/bHRHg5gBYCS4C7BBMzhb4tzgoNP2qLNzm7RjBhWybq5uBx81F3qDFQZRRaub9aF3
RH5pWwL+Nnk5ot8JzGvfI2orcHzTPQ2PnI/nLHB9Lw9kcwBoEQIKyHKPPxA5WuwvSt0J2BAjkoin
HpEnQVtuatnWF/SQ9aWXkzjXbYQBSDZPYaV90vyivK1b9WzWu1LLiXX0Q58Mg1AeNX7ly1CrBAmn
BQU8burHMtLbG1XJ+nFuNONoE4y7JRqqLTH2PuqA1uoxqMC6Im1oAducXYG6tGIcY9Ra5YllETFP
8dZNd8jeEEbf3yaRfoaVZNzliWyfWoIt+mA6cKKCZ6vj+Uqiw3RlWC8vuX6Zw9Ch1Qv9lSECiyL2
tT8MK8WvFkaKfQ5PPpusRcmCceWCN/xp1kLnSKtLZTcHp5nQ7lnz24mGg6cvi3rpmKybwXgv+06c
E6IymrHao3Y0j3OAkI/6bU7MCAWGwkzdG94DdRtl797WTTLbw4smxaE3dXHJR5OecgXcShJ6NLZ5
va/os+OTieenSI6PIXy/UzTb0TVhqL2ZS6b7JZlUW/WHopZY+NKv7iOK+EQanoJBAIKZX792C34p
63vRHZoGCxUJNcMjAfMR+Vb135bVb2xwZRn192Ns4W6k9mx460Iua7NmcZszn+tcDTeLZLVbmOpf
8EFnpCrNk5f7PVmmI8lIM5QFcEuctDwWvXYZSRlJml+zwPkck5R7NJfK0Vo+CigQ/eFbWsuc4PW3
xJmKG9a1bct2lh//px+X9LrWN/kbDtVoaEeRWhhIlkU19fI4VDz3/KRbssCpvvRcqOumESA6L5TA
soPhAzd+cMHDPkFlG94M5kDERCA0pDsGR8ma9bM7I1gumlbdrwvqfhfbKhWjEHaV3eSfZbkEYqZV
9jyAB4nq1r0TnQtmrKZqF85V/G5gKnI36/cNovfI/dwidXsfNhhG0h6ZQhIFOElL/td1RoeDBBKa
dX/K2PhPp4TL444TQkhm72p59Px0sAqRBpamhvYwBHSdsjwovy9Mcj22BqWXQ96p3isHJBe1Wzvw
NbdmQTGhJMDsoo8W3pfUcbcqi5Fsi149WB051bxIv6IBJh3iaRNG9TDbQf0Q1+bSZ+FXsewCNFn3
QcUf1qu/S5piL3oep2P8hyn962bTcrW7eBCIh6GSy5n/qkJlVCPNNVW2SIVceUQyDHgltNC00ye1
t/Cm6+u6iAMTs2zHd37ZByID8pCdmtuAwLqLGF0DmSkD+Kmrm5sNBySvKEj1kX+ssjsaZ8RlRE5t
bpDZR7cSEbvXRjMSnbG8ynzhFZqjsU+Lqr8zA6yWfkBWSA5I6Fo7Rb4bZdfuEwc0olu13cnsHXwu
QXoqkuousPx9rJFU+fvhxX+6XlyHg4yfHGoGB+jVKZAkXY6rrTmMA0eib7F0wfdM9k1l9NtBGvez
Vg0X+ALFFskXYvuxNU+tj2tPyhD0ZkYkkS0yatnVfG/ZFhYvowQG1Ka97UUq2TWast5kJYGq9vi1
iEv5iKzcHMKJsUg1eXOftAcIle+aJBgvmgoJITa0MyKffTWlPsYMgk1l2BsP+TB+jCt7r6I2/WoZ
+WGAwf53TypxBc7sUykLpIIfA5r0EnbUH0pda7bAq/uKK23umqZlOQ743V+PE7HqfKsQZBH+IGzf
y99vWdbokVn8Y23dNw99uYW/7e67BM2+S2BSl10Z27u7+xn01L5BHnbKifq6KCfd+0wgPALLg1uu
7gKIJ57QK/My920LAMbyyqXNW05herSK/MmemVkaNmXHxdlMMi7ORQ2PqnLn+7pQnOIYnLetz5z/
92eJ+c9KDHIVV6fKiyZUMgz99dvPJbjX2qYS0wemi1gqg8nbTPYWHN99ISGrl9BowgSrfmWh96zB
/Xia0P/i4HS0d3yfHg5JJFajtDPxake/6DEMRGl4VzZIwYOO6Hg8PXmDFTfkFyRaumB6kw763hkz
7U7Zc334/XdanwS//qKubghKfTwnTJvp8K/fKZoNIE9z2RCoS3Zva6m9q+F/rVNbXDFfK69IZkyG
jPDaBjRoRz/m+8JNR4V/PTyjIwJcCnDmYa6BDtUNUZMaqofYx3wKkOdloTp7PzsAzs3euOjudRBJ
d4nDACpwXUGEXFdhKIzXYVnMA27SMRqPusskqLPFjfQeRP6QuDD3pIgQumobBR3SM2GfNF/rLk3a
yB38ThsRnFW8hS2Yl3VyNQpZ4R/Ap1Lkor8YjUR83w7LV0WvvXQ4NV9mOyx32jnMcDQnmoFevaob
vE5D8GCigPm+qLvwq6GPyR/uz6/C/ZbR2HJeEV5iKbVmmPz6M3TocEqNy/2QcLhGVMUoL+pa8++x
pohz/9Wc+w+hrLW7oTW1OyQFvqd16kr9SlzCbryBnFDnmYf9WdrTF9iMmCSXxfjvNczCC6Gqknvb
FLE3kzTeaV18HZZFXE9PeS7im56R+AeYKYS1Zxz5eQvQ1NWbP5x0yyDr1UmHWMeAx8H4BPHZq9uI
lYWycydO5kEgiKwDm7gJVw4AjlVyCC5T7i9Bj9m3KQjfTPnRzkR1jUE04aLqPG3WxDmuu1NYE2ZU
yzNMhuxudpz+0JpdcaaXt/f7giDmzOmOghL3JR7GZwkA6RJiWdrSqKm3M7byoyuyeBdJB7lAryfM
7VnQ6gJSVKVgDAKN3uey6HpykWSByDJiNrEuioAsWFVWN+IJccngtjzgJpqw3U2HrK+TtwEEVTmo
/iGJGshLtDx2xTJnwNrU7px8fm+YMCPg1JdMNc3+7ITIXw2niJbaqbPPKwrViR+XfzjTiLX557Hn
cueg06ei4f+qnlKGzEGtwa8O9HNP1ODDiw4u94Rh5zAVQIndxqAZBdVwY4zl11aq/j4ShC856uAm
PPHyOa12VWFQtwSeX4pCLMNb2mq9Tmo0mitfLT25yV/A3sir/GkfaPp07gGGRL510Vr3LCYjxqmM
Fdvp9M5DmbKt+kKcbFIltnhSpbDd/VQ4FNTTjEOjWUAPnfwEhfLr//1U5K4nwbejjmQ+8OpwmG3S
lyWwRqx5dI3s5kNek9CdWFW/18wp8VJdXQM/iO8NPzW2OInVUbkqfnSavrvWjbsLdNytVpGgUqrC
k8zW3q2Dt9tlPj0DCkQlqG+q0ine2fMIazcjS3vU+x0O9i8tjZjTOgyIOeU8CZmBxFZPiuKNixbM
YZ4c15vCbawzpOaHaegMZpKkPaLNa45VE+/LBvC75pt0ypbR5TCJT/4QOIe13tUvRa9qTLIjFqRb
VI7Cm7HR7kMDc5xbaeZOM43pSCh0t89qG9klaPi3teOrtxh2GuptTBjMSz9N9Q3o6p+ijOxl1Pnq
PmDTMzbg9Sz3vdfDriXrncKaVpGuWNLaHLO3kmgi5NopYa8ld+tQmgdrUPXNAkF8Fr5+wcYHLJOE
SShTM662un/KqvgaZe6xrCLopqR/IpBwhlOUzLTaVPXBbu1kx/NsptP5EamLeMy5SPvc+pIVNvmQ
gY51RcEUV2l35Bn0XNNu9nrSgjamVnbA0Krw4JbWiUkykba4urZOUPHsz74Qhztu1nqHTIzmSnaF
e5nz/jFc4tXdBcEQWybq7Sy5rAuTMD9KRgLztEl55vfn8nq4Xh3OBZYk6Mgz/uZG9etDhJZrV9GF
59JuHabTtLz2XUl8ZQeWRUuYhUWV9veoqo/FYMTMP2KOcC9bcrLJGx34jc0B7ldicUsuKpMy0Psg
jWk7zz1Gwjw5GHz+0fLr8mRZe9wGGSSY2v+QMa2Cll8xDItgwxpjyNOaMz0iOoBcwebWij641YHB
r9qXX6M6vvz+i9vLIOWXL07z3TVw9dIlI4rr9cCMq6kox57zyJlx5eZTdxmHSqCyT29tFUWHViO5
IBnQxgOGA22AKphHntJp0kekmIzQJu22FI/JhGtSWUcouNmpDcRDmwBIHiYXLe+QErVkDs6pchMk
hH4IdTIlNjmvyztkJYeY9sDGCiL7MHUVqEjupy29jgoVsIn8052+8j80n8fZ3IHKBiHXQtyt5Rs9
yiAap1NKZkCEh0gD/p/Z4O+RVebKzjwrk6g1IVbPZCKYFZSCsWDKOdZQI/M4PtfK7ak9FU/1UudG
ZGF5YBTrPwx+1T/qRcyNHez8XK4kCdLx/vXkMqe5iSFx4h50qXZYlXsr0cPdALRVe3+oy+26ycgE
FB1dVnJ+BWx4k4xe3gXY2Jw36+q68O0GYqFGUNT3fcTX7EtGj9vIjvM3uanLra/Z3UGkPdmNyz6k
NPrCf+j3jPP9W2eghthp1iQhSLXt2eny+SFxYb4w7tS/WgGknI5SXdVb2GZFv4sCUhttpuKIyUje
6Af0P+taN873iXLi48t+E5YtIKXlfZPTfDN7a7ifeIRA3cqyx5B55KHNNNeDvNneQjskIcme+/d5
0H0p2iY5gypXWDYVyjUR1RNCnwlDr4jl+6nvO0YxFLvqzJfvZ4LAN0lvNvDzx+JaTPZ7VeuCVlMe
b1MoGl4+O5RLmrS4Kcv2SlcZFFX6glBbqFZHfqXyELt04RyasLhn6B794aZi/HPOJ+mROYa09UVf
LV7rVK0yLzXhZNEBfj9mXEse+rZKn0VH6s+oaaAOea5/dKp3IsNP7DrZTKOj9s9las247P2HRoj6
s9XM/VbA8LmZ2XxXjjT1/Dh096Jo3LdjhSnHwFb3kZnj01QHuNHTil86xSqvkvku6A37kxNCVol0
M3gK2rTeS80tL2DRdxTqyscwtm5WFlV36xZJfsXRNdolf6Wo7xlsHpCUwC3QMiuCYpHjIer04s6g
XH7irA7AI6cIscvgibKXeLdsMV1KbgZur6nSoqfeSL6o0YHftW4NRsck1uegLJtAd9yLLuoE8xab
A6SnN1XWb90lJ9dFtUuGs/psd2F/HyA/Z3SrSuK3a7hfWak5nk4V/jotCzsdmJaEsbERS0J96lIg
2kADVnNnHhTq7zegU5GqYgv/RAzJhahq+xvg7J2TaOqLoEKwaRXVhbjB2oYDarq2PnU5y++io8QA
9erjtM6t9eNh3LlfrKYGeQks7gQ3UtsGkqyGIcmDhzoCW1Ihcrk6bh6czS7B4Ti744V7ujzG7ojA
Vvaw3hvLfMO1jsex6cp3qQ1vhNjy4iMylq+hHk9fkaqdOR0go3X88VpD6osY6GomtfO371Rvm8mo
r47ovmRNiGVidKPRi4x6pGHHWvLvtTFo9D8UgYxXUalMwrC2UALSmQcTIORar6YlOVD4HjoeAJ0K
N7QdgjUeIyGPWdL4dxYyEsjsUULs6RKgY0QUwmCZTdottd6ubxmcKTxXlXpqKoreL4tq2XRd0Xio
hPAH/+vFcHbFxQ7rH+9dN/+XsjNrchtXsvAvYgQJ7q/aVSpJtS9+YXjp5r7v/PXzESqX3L7uOzMP
RhCJBKSSJRLIzHOOEKEH5mT2kf2rd18A0UVmqwGuzbzrgIq+DmWXlKM0TjxCx/OzMcL2164ckLZE
8cVN0T51RGCAf/kh/wOm+Jp4ItpVRRhvoE1hl1A0d44Q3oNiJ9XJMmp1Ie0m0U6ID7XxAAXdcCpG
HnJ+poExzavxR9/pNxT8CmqZ+U59D3Q/38pDuGx6ZLeQ650P5em8dyoonV0nc3cYQF+ENXurOa7e
UNYNjzyhr1jYlXkTD1Wz7GKfUFifU/mFvghISU549SZz0DX0/PElF25226lJ8+A1uXIcjIYS0qF5
kKZG6531iHLmKio0se1Gw731ex2GZw/tv7AZl7FaanecAOtdTXhhr1eldu6i2F9BxVQcKCD/GmRp
vStD9UXtbIuToVpkC98oqNizeD7D8TQsAz+kSCWM0+9p9eS0ufG1aUqY8frG33XgOJD8yIlmsj2l
8hZJ4j5uwBlUDnRselMfZKPOdY65b6O6rduiPqB18TGCMvZ82Jz7XRLAbwCvmZyiVRNE+ykV/rxP
d1nAUrLUB0svToETGrflCraKzN00Oo9dy3JKguhpYiMCZGs9/MBz9dnlUgv6bB+19mZKI0asmHi+
HP7FR14iyekFK30gGTAYfrmWRnNAW/2/7+3+8/GDBhiFpUTcdNuy2Nj+c9/BszIUta+6a9NUpzU4
b45iU1dD4o0GjAo3L0k7oq9TnGV3VJilVAxy1XswsHhik5R6uzN75HRkEytjvI0VhQ0DQk6EEjy2
xvJSR/wzWRRiIFjd+fmNNMqrAcb+bjLtVWIkW05l5DbnBumuWz5h/1GNEJsIPFO8qFWVriyzG+60
uve3//2DsOeT6C+bXERvNRARlnCgsNc4Mf12d0r0MewHZLP2LUDQHPrCFsw7JZLuNq/7FHo8HaVj
IK63QwHit86nU4Mm7gtJW/PAthc90Lkb2U27bRxrhN9tHs1KZCdgONwPLpD50J2qVV451cNUBjdg
F7KT7CltBwrBLV5kb4jz+mE0YU4QRYCk5+wvG1CEHNvz8WSXBqhfx1/xibh3KeC7f+vVVGTel3OD
d68ORAko4ur4b39J/W1Ahv9bWGewJjV9hipzrN1rVCIscr0Ovjlq/yPpG+UBKeinIAtv4WUpjmkU
I+NjDjBf0KAlM9456fRuewWKuJ92K4NSxO6bcGUpWvS/JVd/rwkV1EQ7GqdGC2FFiLt/h6U1ujJV
QtWmfRGPxdpzBVWEhOTrhbxUgoJL8DTZrZmH3rrIAR8Gc1fafnd3IkEopHSK7FbAVbiAPADFjt/W
lDPlGp1R2sCtaiAnM8aPVJ2+myaioBIQKG2ySfuwb8AB4cPWqr6dwb27sEgJvGK62vXrPOl3GZlX
HVhV9hBhrG+VtItuvEJfI5BTn1JSeRrheZfId+cdLl05QqVBfBwRDJnduBXVp3puZFdJXNidzf5O
R8flYroOsp/xNunQd4Sefk64zge2qa2aCgJaOSoH5JqyO4oCBjYb9JccyDuITQw/6m7yTlCAbUNn
ORU9m73Qec+7wj3D7Gk/+9nf0mqLtjraYdGTmsaJaAO8RVAJbmS3MhplAVdWvBo7w7kBU2/fiaFX
FgTE1W0HjIxQnt3Z69CECjWfh6VPUZMoMrPgRhbAOqQ84fGNtRYOS3G+dH8rjZ0aPUOXKVxaHjSw
XuaqcFrRSB10u9fsfGW2LdUMqWNtIspFAOD3h1TArpOpeXWcwBB1q55N8EzuXqzliGyaHNzcQl4O
o2Ztzdz+crGNOodJTTRsyUM1gAmeh4MWiCekMbSnzgxXDlCXB9krrBKNwlJtb2U3UZCM8MrA38mu
x41rqzW1upJd0b57ZZ+cjdw6Ue5Leo1qXgeEkwGIcWqp3lWhXepUZTY2xsUn1ersTg784teGJyV1
KaVJFe+2KiCctwJHeQGZmOzUEP0b2XURqV9BHm7uZFfT+ShT0zCOsks9xApp6H7v9tR7JbMGvGxK
iZyo0zw8KMFTq5G/WISih/8IbZiXMOGGRwVUuw9LzWQ/lCHfF7YmBHadgyJDqH6LgqnedUicgBHt
Pxptlq9I4vNvZjvdq0MpTsM/vYfiVZSkv+V8zgc3gdI0N6OI7KNQdPsYaTeRwU8qMfqGL9BskoM+
ZXmritqXJdVLVLTK4TxI+JYxxaC45+L3YZp9xki5D8h6gNIZjoQK+0uDbMdwNMyq39r8bkWo70q+
D3uSR/zlcFubh4hHUrBKNDtciWK6q1qIOupYU0nB0KhDzem/6qe97Hq9UZ5bACl12SBi5HkoYrQl
sgW56Y6IGhG+LMmS7w3OFDBhPIWN4f2Vtc1fpgEqUVOonreHKjx6kZYdiOOMG2Hm02PuWG+cTJa6
l9Rn2XQN+D4ivy25bspbpY3/PDB/c3MdkDY5KgeMHGD2dUaeCf/GdZU8/oreWo7ilAWrVJoEJlTb
8GfYdhg5W+o6b/os+Bpy7r8NxiCH26nKTy5F7rU6WAcj1wsdzWr+I2fbVOZwUHC0gb1/dp5t7ewn
e+M8Vc4PCFv9LykAzaDo+J+bCYMDjj0DVTRNI5ZDWvOfuyrixQNKCmm0pQQczpmCYp1J++ZXoXl/
abRegyGTsA66XegqOZ6mrGID7LPjtkg1G71J1MpHQucyTl7ppe4ryIs/l6g4rfe5a5+lyYhi6sGI
Ae+0Ij9HtWbc6IGoz+bc1GVVn9O0PKdDbdzkpt9cTJ/2EHly7MlgcjT68JW2Ue92bRdq+1ALvLMw
K/fcqpm9RDJNX8vudWBUIPxUIJyuSESfRZwjBl10j2qnk42cm073xaHu4VhayUsDuDTS7mN7p9QU
Y0pbrJJ3jO6UzvPfx0AfYTbN1J3s5insmeywYapzy9tMIDUzcaZ8d8VYLomjUwpiDOFLl0crUdXB
uxiKcVdAsgOgh9WGcry1rR/qGDSPioB2alDtVSfEcBfoMwmVhaQHh1eVGiw8hI8SemAWazkoTVkn
oB4Z2mwvbXYyFAcqw5G6mSdcmjS4b/rUPsoXQKoo3epuzQ5w9vAso3yc4KXrVJJkcZqsTBGWW7lY
GECJNvYmgAI8ibOtLW7Ad46pfJnYSd2iDWui6gnrrg+UbtXXvvVoDUZ1TrQB2U6ymEt+sV//5Cun
6qL6NjmaTdC5m8OLqXgxgvZBndroB/nSZ8MdwxcfSTK0zmFhrWzorijRz5fSg7+x03rju5quUAol
h5WmDrR7w7SrFbi7ZDfUc1De2Zh8s9CRr3un+cvTom+DNcUvudUh80HJ320xN7yRCU1DBkBufYvU
CER/6KurKg6bfYaG1QJK/D6mGrbsYOyGkXlK2/jB68L4gZjOa+bl3kH2QLB0dy2QVd/Xlj2kLrHr
TPdqa6aPPBZnnk39lXoH0tvZBHvL3FVj8r+WFsEu7wcnuA3KA8TGk3fndIp6E+l1Gf098Ca1SXSP
MAXmS/IW1k52m7iuD0UIIqg3K69Y1llxGnzEWAhJk5QgNbwp7AxmrLkrYqTu1JS6U/mTkj9EypS1
rT0YKGMTqgwoBP5nPwDPum3ZosB68/N3Gys5vN6mY6yc1Dw0XmneEQsQz3PPAlsP3ZiqP1NjehmD
f1aXYwXP4stYM+r/j3lyTXVe5b/Nm19dvsLn68l3xsO9OKtW+3UyHxyYbb8B/E5WUE6bxxCqBZDX
qb4iK2B8aex+SS2V9t0PKaXpYFa8a5Bmu/FCDf1C1dJfzLi6kx71kP+w9bJ6GkrF2I6lOQJ9CULI
0ZB4kh65293YlLq+GcZkrnWY+KawBwRidFT7VJECEbHe3ZuxS1wSmMibMTUvHEUhBnzznLxGohVO
QGvorDeKttSlEsDtGCmmu1HcdDrIZazW8S7LlEagXZcBA8oyx+syeTXXNKmVe0iTVIUfyPkvayEF
+bGWo+Qv82+ItWqFgCOSMGxcE10/JpBDBTG/f/lLZjdAtZRV8fjKzEeBng3cCgRZFjnJlEXousFt
GUb6c0WQdEFpy0dXjspubQ/OvIns9plb+/tx0smGmOMsopp24H6CtNsVZd48yMZAN6gnEedSTWrq
5qPJ/enGGtkI+YViPFYwGjyq7OjU0ssfIJEKH6swfY86MX3t6hH+6jRW79wqECRzY3Qn54G4DwkK
C+Vl6pAMyK0h3rKzdN9aKMKkg6GERFp6wqEE6o+X3QMih4pdqnOO6GP38WknuKFy8+x5eslNBrns
hdmP3ayMmu3AkXMnVyJ2rXAHfEXk+e8CsrYHxW2g9J56gNB8WdC7mQWc+/hZmZsIcRH0c7JHy4vo
mWhnucI7S4cWuV0gQ5F/lIP5CCu3l0IWKbuKgkBxj3RSDsFELe54fnE68VXruwK9lBHo2tcsGwrw
RLUAPFxaxiopzOpL1EB4Z8VoSxM9p0600+8DUVV7z2iAMjtZ/iyi7F16WMHwgGYneAyre54gz1zk
bSi+DJ9XPuxq0vR5Ib3gLRRfPk2Xi3Ns1NZ5Sp3geTDIf9l+8Yr8bX9sMs7ExtwFbqFvc/QwQKm0
xWvT2qTXSt/dx8a6mkz91GZNtXZLhyxoV85btQqS5rijNhFZyn2cRIUFgxkseC9s51IOdk11TLXo
oymiXNsDZYMs+qc90fnApcfVVlvTraUW3b5Lnfkk9Tk/7FMFRmn1b24rHil8GsKu2rpXWxSrzebD
pnitssvsFpjd7CIHXJ7yRzUJ9leTvCrib31aaFDJ6+7FM7O8F/gafeA99mtHuvDG9cSbYwbWjYFc
3V2R5N5diBD5MlOh4R4oxVKguq3NdRMBVpHD0jERNtweZYdWa2EYkJQ5cOiGXryjIM69LEMpJNu+
pDFIapxUt2vvMhngoQf9WHuX/KMnohQlCcZcZP/uVC2q76n+qO+78eRMbDLRZQSUbMWOey71LruL
s9aE4hxENIL02Z1satO1Dog73CIys6wKfWnUtvbkR1b9gMDG0pp7hd1q3IDTnR0M4k72/CAiOlmV
PBPnwczO0e92k2Qru8IGGqnCqrHKtPLd84nGlmYabwEiDk+FUP62lKL6kcdkuURXv5MWsqjLmhTo
9FPzNlaIRad+Fr8LP6NCBdfKzf5qldR8cjpbgck+tlClKZs7V5lLejM/+5FtEwf8saHpYiPcuL+x
a7ENqMADmjR30UnbDhlVTWFeDUd5FQwj4e5P5xJEhXmjwSF3o/CskS4U926McrQPSDF7p2JuvA4p
r1wtrKVMTEibvMrKFoq7DFn1OadxtcuuaQQvQ6xC5117Jiec2eW60pgHyknaLgPUIVxXGlvf2JSB
KTZUCX5N88H7a9QQ0gw98/vER8fdP40eKVCzqcgLnJsiszsi9GAAuqGcXj4nNeh1g/Ixv3spdeJy
kgNX1qalTHLNHemHXqniJcrzhe5X41uYRPmNSgnPKjeM8c0t2AGHSW3e/sFNzG6INv3q1iN2R96A
QMBstwcru0lb/9XUmopbr1G/TLOkJ7na/nsZeeuceCR1UWWN1E2W/xg8iD2iePBfuWmHsH/rJhwD
TrS1VXM6gD5IZp0WDtNT2CDlnTrtXVQmd+GcVFaLelX6jfVtEkg0d04SPQ4CoSUITLqDgZLgrShK
0gUVfLPUG1IuHwf1jyAPFq4o678tv35FylQgsJC0qy4Ng3MUGcrGyoZdZJKjykoxfnHM7yoFTG9m
o+U7FFwHStzz8UtU/JBmL3B/M4M59xfTMDUPpeui9GT19Q657+ytStQTmPOKBJ2V3vtD+FwIM31z
64hjouj8jexChFGAfULLu0u78hmwGIJwzO58+fRBd7kus+zNTaH1drsI0fFYzx7qkASSoQ2A9KJC
f82NfjvZ9ayMB5lFo/QPJjUpryGHaySCWn0V2dmzRvU8GRiqlNKMXIdBPhRhGU2LztDF6rvMEH/J
Xl11rYFoX9IdddJE0nZtCGHHZ5j1YYShZkTa4QOOz9JOhoWEF4yREAKPZXMDm+L4VgQ/fG7ULzoq
47dl0oBPns2tH6QrkU8NZUP9+BaP3//VC1Gqj7XC8buuBcpLhsjBUq9qfyfI+d/7thNsLc6LS+JK
vEDhJ4BhArPZXPpAodDuLAGuKsNk35deZt+HSCm6otdOKODZ953ewnfctEirMpZNBKLsabpV7KnY
ahyfD43VNZCd6/mWB+h41wQtJcv8Sl88zSSXUebud6sPKdH3+LpzglwXfWV/Ry6Kc1a9IxGRPlfR
oKxCNc/BvPrqvrORCZrYr91ZUxutTOQw3hJNfSF+afwdFWeTI/ci89Ch7DNwJZnQkMfJ1f+4Gj9H
/9VP6Yw3WJbqx7BsX1trKh+6NBLHIPeC5SCAbWcRlEtNmhincirie310/oopH3kfxUjJSKKOB6+N
/Gdkt/bS33IMa63XjsUvx8jfG0pcbN+nlJ56Pj/jyEldqPPY5v0J7o/1YI7xyziFyo2BKs6qnib7
PVeb71ESVveAKk0eiaiP6iJw3vu2h+C0d5Jj4kGHwF4YSQL8eeKla97qtG8ElBqi/G4EivFOvhvx
GPjJG/47PAh5W1234fWabXPj6aGBOlQJTw49OWiZSOzIq7qgmiCszWQnbZd0UBJOyMQ2NTIf85Tr
PDlF6BATwhxTJKAZDHRDD9eGe07z712NwNphmhs5I0dUcj/12Tp1w+9O36tH/iXPjgmpG6w68WGc
u1VmWEtbVM5OjvrDmK3DaaSyaR41YeTZVJWRrWVXGJGzcxTHQpwkS5755CNyCLHO7mheeX4NwMnf
L72ybwn+xgfpOppguvy5FmP2TLIgfY6pgvNFYW48H/FqY2jB9qWdtlS4ne9kt6zz4Nia+Yvsidkj
MamC7lpXPUibG9TJPjMS9jISDGjq9aaiVOXuMqNsgw11gglS3JpYmG6snkPVejC80H1Le9da+nz5
7+w0c7ZIuM2g81Yc67FBnhJQxbMdpwV70nz6oXNmlL8aqvZ/mc5mbLojsv4xXXH5ygO/LdamFlLl
XPHzUsLAvKUyEvYhStRfRFf1ez+MlaU5dynsNjbkz/yNHNUrc1hFpj/t5GhnKPaikuzas3NRwwuf
BdVZDNnwMpBYKYwapFypu09sShe9ygkQjoByNwHZOQGlzS6ZEa2EpSX1FBAL7AVfo9IulxTflweZ
KIHgdudDhfkYQ3TwIAgJXNIpoabdBDEnTTnJ97MMAg8FzoY52ZLD7ARKvlv7yZCg+BlQe6IolPLM
ISfZTNNrm5UDxPNYBlSRIRdy+p08gPqIKV/8QzNIK9giXodQDMhGBAjTiFKhDs0OEAn3EY3OIKWA
TsQ0Tj0F4Qi3wB5ytSk8hiAgEc1Seht8oCcxN3Kgotr6ttbNpbRrXakeaspF+zLInobGPLVt45wq
vcme/CKFgNkb3a0cLNGL2ycD0UI5OkK3v+8sJ1gYbR8dIFqwN4mSozFmRgdpUtrs40rarl3PdZr8
Mk0a/zQFFgd1R7keX+3qSYS99l7FTbFDTizegNjR3n2tO3SRVTwFQ6ZCwTA1yywItffWh+mghOGe
lJ3n3Se58iqna+6QLIvYqjlDkf7OCx+t+iZKEEgTczTLWveFSJ6o39Dvxnh6lg9zewwFsuk5MeXZ
S05yais+yNH/nCS9UmBi4Uz1BYPFR6FjOxc4X7vySpZByisR+PHO0jRKWCmKNMucb+nV+b/P/W2p
S1nl/LrX5W2eKusirWF57qj7Rf9XnSUouXQGZwJsQYJ8Sguxt3gahitPGi9Dv0xI9TFaZmXXrKRR
NuRUJwQ+5YLghvpthgBWUSgrSqh8f0RWLLcXdQir12J0e/WUBg5yW2655VY5EPZKP0zSXhv5uLP8
/PvVfpkatPzme5v7mN6kcOQUbdGfAMfLjpxq68HMlAI3GjwAvFj1uTKZga+tFlMTPZsu6+kCIs/R
Fw9h7HMnb/i+xK4Sn8hDTMhmA44bPf146ckB2VRNuQcJroO+x/dqt6FlOKWd8YM6sGhnyDWuLhYf
7rIMYYP65SXkZd163cowyEtevS+zOdOAr9Ebsbj05St0gOVPdWY99BZ88i1luWtZLyQrh+Ia0RvP
hohyrirS7dI/GoZ/f60qopC+WMtJTZBoSDi39pkA9Cxm8+uEZu5Jk9UbxRpQRb2+LvL5KlbEZibi
tjrm+0hTjU1UuM2xTLy3EATW7tJDE++oi9CApWgeDW2+PnnMqvU8Im2ySWFTGBaTmkL7pQrEH7Lh
12HpXc5TYMR0tmGkfLmsKm1yBekSBk55CJIIyMfnC8tLOVobo74A52evGyiFDB0F1GB+V57iqZSj
Eh0BI0NjjuPfxcjXA91tyEUNx+hWchSAhLNsqNIH7MmItFl2CkRW9mHxnOupKfi4GOX4x+IhCbeJ
o6907P34BQoR0mfgch7D3LuFAqQ5eU5SPDZZUMIlNbMXZSkghq54miYQOpfBwQbm6an+BiR1/tiY
GUow7JjloFzM63NUp60eKtJ5NScOfBhQ4xc5KCd5ChQeSvXWBE2OGAWBcTezCfYBQH8fa6vb/5bR
6mrzYpe+1+j7p/8vazQ/fa9u8urTfg3ES/usyCpfU/Yu70NAXdCm57BEN5JNWHUvozC9Vd//wTQ5
Tkg6p6vvpSskG/fSJHsycsPx9U8T5Vpy5c+JaQey/g9ryWU+va7LS1fTLC/L/3MtkDfh7T9NcqJc
6/MP6ib9i1POe8o5xvRplp6y9/kX/GG9f/s0/rDWH/6of/uAukGFBMkKvlpdvjUb2zgrDXy8npul
G8s3/LXcQCqd6d7H2V9yTFrMXEFEMuhtwDtsR7u4yo/5OD7J3kSe6rHKxghqraC97FBLwn7rtAlQ
8bSQgyC6dywIps9Cfs3QrUQGojPm2yhHJHb7MtA0JN3ZtvIwk+5Jo/2cCUH2tCFtVC6kMZtHnIHy
80nrQFVa6jHRrJtQNO69HYQ0ABl3SloKaiR+2gY0F9cFkg1r6SIHAHPNkikA4y7T5rmGmx8KtxiP
0hQ4RAvLLETaUDj3cpJoOEmQZv92NQ1UDGzC0reW0iZntnVK+VNcOJurbTIePB/UgONnZ5mOMqYR
aRF6MlX12ZNjSg270DwmU0dzr8zE756XFFeXPCDkMaTwyiTd+CV09HBVKpNz0ADIccYIn5LO/dWO
YD0lYFN8pBQ+OtWpmsExARLV1+roJBs1DuLLld/kyAM1RrH8fWB2LqqQ3bdpfP1lwmyXXYACAJGC
ePXHdWc3txbLuuMnJd/Ixc1PuoNCSjMnYYEEL0rcN1MNooB79Git4c34eSmtUZQqYim9wkaZLDjo
mHCxSgdfrzx0Bd12x1/obId5qVDabN8hqFJHxqqj4vMgmzpJ3MMI7KWFJ+anMUsV4i1w8Hhdo/b7
MOPGTZ1ryHbKn9x8nZlqT+3xbL2MyVUulwlqf/ug6XdIlGunqgDf2MOlUuoIh6zSamq3bWCXi7ap
bWsb2+kPeCb63WV4aMbmRgnUY5cLx9oOfj4z1Pnu+jLclLF3nKpDAWutQK5nXr9ESs/QB0RcZyaD
XPThxrO7BPQV9MLSBgnIx5ViiLFGnzl+i6Pe3FWVFuyEmhPW8dPUIBbWB2dg9qBrgPJfTVQNBuey
Gp7abDT30mtIbSZ0KnBLo5+xzz7kfVazhnK+WaqgZE9+zXPQ1P320hhJ5iDGBOXhbwPS2dGUY2yF
yY1AvUdbSJsrcgMCNARqWUNarqvVpgUA3DFeehvMUxyoz0qtgtOeGx/BUPTekPEVoeJtf7HJy2qk
KjAe4qXsuZ/TZFfJHSpp61xZtjUbaJuYtOQHgIrCP8aG6wM+gi7g2kg3EVFv+U+73aTmmrtsu7Qa
pyJluNUkWW4KX/9aZbu2pjooeJSD/fAxyCcwLmy//prU4/KSv0AKPDnP3UuqQ3ZNZfq1Cx/Ur93f
5nqMaggtILwVxDfk9qZHksViWaZttFP1YHoUItUO6BdDCDSPSluPTk6MzMVZmvzJMtZqY5Ho8vAI
Ar09d325v/qnPSXpbaTmoFFYsjfcBpgNR6SmezcJ4CNWTsDnlJZ2frI8N1lRvk742B/oXgfmKzma
+MCVrIl82UoOdz6Kp5E0zj6/z/vngjH5qGUghqlFBkrRN5qRuGiWjQ1otaGN15e+b5bjeSp2oWbO
qpGzC6iVDxeZ/DEzBzEpCB7RLA44YZZK/T3o0fwpkcuG4VuvLo2v59GCWuwR7HQfEKszy4WwSuMV
VVN7Ewun3wBS0V89CBUWRu2PRyfs1b3jRBWStUSDIuEbpG8T85QTfJi5oMJv/ly4mxekvicn3oU+
8kq9MOIn1/v+f8BZ/Mml1QfkfHP/q4qebUuVkllz+Pl9hygmdCUK/VIjJbdysiE7/YudrEK6mqCq
v8ly9xhZTvEVLmCVDIEWP2uU364oQrH47pSIq40VgilJnR0I9o3bpkYiVks9sUo9Uqtd58PlVenp
V7LRpyASTyqkXvct+j+bNGuQRJ4j85ZnkBZpO7QX7aF/te8up3XKx4+9BS2zPKXLOQ0/u004H+2v
c/JC6V+dExGxaaF1hXdCJGm6NUOIROB47iD06+pHlYj/3Lk0evmohH49ZxMYL32xHEUFvJew+E3l
g6SM3eLed/TmvhNDQ4o838k3GhHqhiIkMJfyLRkDNad1ZyR72TWhLJOTwjFpHgu9QKyKdwqH38ck
jTP3bRvFxUJJhHkI9OE1aBz/YQzz4KE0u2lTorWCrDo22YSJhoDypMe7qw0KqxvdHZyjnBU58F5T
BoDE58+FPEAaO+EHgsrvnwsJJ9BWVcGD5mprEvXvqXNJEfoFkgadn67LFDou4nYQEgGl929ln8A7
LLwRCbSxzRDGlUbbSKEouzrpRQjoHj6/9S9OauAjNi/9pWeQ8ijO2Vy4q3T4UutFe+iNDsF3N4wP
sotGBucbxKlAqYKbS8vsTjZepmV3qZ6uCeb0R2maEG688Yf+vjDD0kSoEtn3gDo3B0HgVVxru9CE
Tj4NKrEBdDx+sZ1nCCuT9wJ1vR1Byg9zFj23dsvdr4JoyFaJjKbaA2RHLd861dtbc7drFecEwmMn
PZru3FSAaBuhFfayHTre+28NZNE7M+7WfeZv225j27X+l9W/NNz7iXFO2dnLquyLlfkpdLPiVlWG
bD1of6mDXh1lo7CHvVwFrh+uTC2d6Y+T5tAnVMJRJf7rDRd1t5pyVaDCVYcqNFAnFArdI6TIbFQT
gKSAmrZZpvTLMu78tRwsDB34kBpqLZyR017aUPqbwbchiFoHxOet3bor9kHGl9ap9KXXubxTgUQr
2Zgfua8YXwaXPSRVvojkpBkFAyGskXJCpLYuWjcJypStQbWW36io1aDv1hcANj67Y+2Twke/7TIa
yVHZNQvleOl+OoekJu/9PvKhrkPkRw1daOh7fw3uXHtqPSM4jBE6h1C0a09Obedo/CKROA/6LSa/
Rm55aKwHaUrj8EepZ/FR9pyGcnmmHLJEDVc2d1KSY5avboI2yZEIr7NkJS/hRpjURD9cRqnyRz4m
ROs9i3lkDxX6pGYSZ1TYlF/l/lxQ7LfsZnvVUUeegNFKMr3nc/AiqC1kGzSEhiKvCJdyKLM1VDY7
ij4SCHaX/PbafeOHMDB4ab20utT9Rsp/oWmt9cOtUfMA2pOTsipJbn76ZmVVg9PSHekLVMl4LlSC
lBkCiNmcQ6eQaU8ApftC8oBSLW/s7tQihtsgc7ydFXnWuTZIUCd91t17UFIcUa4LFrK+SrdEdxQZ
1PON1+nPsitHm1SIS9eDA3Ex1Hp5ROevW5QirjZKaME71fba/UQ4EEWcMPuee/WNqXv665880sCE
7nnqMvIPxMeT/pUPYGYAoiMbGQ83kccG5gI27bcBGUAftBc5iU1SoF/WEUHwMcEMyXc2VqTAPz2n
hyuevqYJrBgY5GOXoco8370NQLaQdaCCEc1dZQAZDpW1Tdr710m6jhBw3ai/TBoQ2lCS6lzAgHBv
1kV971pUDsVu2q0CM+KHUPrVf/aVpO5Wck4/c2ASJNXX0iYpMaXtug5gCx/2CVygS0+o/qqNU1Gr
3k1QZsPZhWHUWpR+Sylb3h+VAttlQCn0UzLcXiZ5vdOfe90ObgcEVMOgssL1iIbyvnaDd/RC7XCt
a8qwreJZSHF2vsyzQGOt9RaiZbkyVWq8mkOmbUX5ebBOo3E4S3fZ+K32MqRQfydqCh8KH4f8I1U1
tJlEvZrsyj9S71J7oRl2erFJZ+knbfIjkM7ap9/l85R9fZ53/ayu8+QUuVb2DZIVBSKP8NYQlXUb
tJp1648jgdprX16J3MoXoTOWG9kd/LT88AmXQ4pCKtu6bk+NB9vqktyRAUrvZM1NogTKKkWdYTnK
EWmUTU3RDRotrr6tsrg/VW3XnS6zdfu9gM95iSoW8B5VhG9Ve1fDcU+BZKUep4bPX5onktDruiid
ixdR/Oc2ThTSgJPyoPrJQXp1UZGh2KAiOVs5xSrokno5WZZ+ZwWpcdfVrgaxCEfv2WTMJmmv3HTb
1wnSyrNdNgXEcUt3GJotWWEIL8J22hi5jfRAXcVIsw18teF2ur/a4iGt79O5kba6Bh4pXWQTJ3G3
dGIPakPHL63TLHv2VIYNDLNaraJbMIiDHiCu6UZ5/zImxkuZ69aPIgHojLbY+7+6Fr31oiCA9IOz
KTHc5sP1fxg7r+W6caZrXxGrmMPpzkHRlm3ZJ6wZe4Y5Z179/7C3x9Ro/P71naCARgPblrZIoHv1
WoEBPcC6axY4/efFtVh2rf+7a9kOHjp5xdYC9fCkQ7Wyc+o+31dlwdl0sRVT1J6Q5JhIxvxjg4Cp
uZ+QZDMWD3GTJqpGCCWU8qGyfefJyMLgOhbJh3E2nEOcIESYwj9zn1mFdt9UFTK90vWmwdsaat7u
6s7/x5hBMngv7lMM+pFYwHgUb7G9Wd0tnEKxp1GgSWYNIPayb7pQw/SafiCro11tQko/saOOdVc4
EG+OQX9RXTv/QPFw/gE+AJ+0huZtZSgTmq7Om84oy7PYOOPkH1LtyvWweXaWARxTqIdQg7SROfFK
A0/b6V2q7MVFJjJV+aCpHo+g5aO8AtJndDYO66ejPTkdtTEZbp8ui3yTauQiaKfT+ulIdWwGrY4v
qhe+hIM+30tTm+BlNhXg3mpcil+WCZ0fAr8KpyI+gPzAbTiNgXpbEjeKffLm8CNijup9Y6OKBykB
hMMG2krQLc7hPD5IY3fe+BAV5AmQASQc9i+7XSH8HSUOkmnEIiWcl8dmf50oydlI5C/yu/7qZ7y7
jSBO70YltO/05TlEWbf1ZujnvbdzIjT6xOV3fqutJt2gzwuh3bKdNP3Sc6m5RiPKfqCkathYBKmg
BbPDj+EQFXdtNX67xSmWYMW8eAQcFC5i++UBIUz40Qu89hyFGbS8aAQ9mbmRbbwwm79VLTBgXdPT
h7RtlFPVK60LLQWR8Q0ITcQLDce9d7y/ZNCMUNtIz7Xt9BH9iAOCQsXdapLeXMR/91VonN7Z3aHq
topvPENXA3abohzykiXPy2E4lCCBHnWgYaepQEbC9upqW0NKdUitxHqyg8F68qD4PJiZV207IgDK
xjWT6s6vELJZXKQBSBhT0jgc9TSgGMeAoVgvucOKKF60FFQZcUTlRW+cu1SvjJ0mFVU4i03cQpCS
uy6p3K2E0vq2ts+R37y8j7hF1bdZ5VseQy79AbAGhNPNrH9GMNPfDsinPnsLi3pcmPk9NBrwPvpN
cFTVmpqfmQt6Zlo/Jp6ny5GjvVubLA26O5B+nn6Im0fXN9SrTHI+VQ+RDjkYegGXfmkCv+HXKF17
mn8asyzVQboz5B/N9ASJ1sFJs8/OYHCqJPx/bWroiYAv5vbPrld/JeuLztBSs4cOY3CMqoFyP35e
Wt8kn90usI9uZHhHgwjyJ1dLH5066P/0Sq6pWZOMTxVqlVffTfjGw2HyZ7CX+QBa3J0zt9a1IOFA
tglua1AKA3QMFpoQ7de8n/qrNxDr5s2Iqbebn5Orm6+McFuESFmLyzoBtUs5q90lVSK00n34o0AV
xtd1KDZ7mZCeNJk/A4YAQkx4NDLaXSHjd07DXD/7WZ1fCaUEH/w0+kudYB+X0bzc9qmk0PJ+fhbL
0PfqNYq9V5m6OcVc9OKpSXfrmsjIw+1QBwS1ll2libXmbNZl9CAj1fbsB18rDutG1Mg4J2qRv2RO
c2zJZD7WSyM9aznQkc8ybxPu6MOrMievYN90AnW1/RiZofNI4Xt7plgJ0r5/LZ8oM945+YQO5uJ7
W+4axlOIHsnl524O4nJRDAbECFCerCKq+HdFU6UHqS9WpvlnpbHiZtrdOiSh9DJCmhzl1NG6gTnv
cvWHGavaXUYy6X4mxjnvCrfQdhYvsr1AcrzG8h/yefpZNLaUibi++2UO/fQ+4Qp+5Lm31HnArJJ0
BYfEpvhTRtKkDnzbG+lOfg86TA8RFXKV+9VFerEeZghAzkgdaKgvVnPzaioIiKeTu5lq13i2l1Ef
ps4WWilgYMuwbhULCcjhPu/HZluWWXXIOELE4NeRfuTN551ry2LcIECel3b/EJmt8zwGkfNY8Xy9
OXtcwq5uknxPZDKJnGcuISk11dXH3o8+Jw6Fssi/d6ALENwQ5Y1pGYnKhuhy5HwLqKfIM9IuqDXw
VQ52t2Xik4Xqb5ctuhxO7nPztfRz5eseF90W2Lxf65B2L13dVEDp59bprU2mxd3ReBx7uafvxFsa
PwDdfhvDgEs8pis4NiybSeNQKgNygvwFteiXyOmSe5dyk5MzAYFbRoaSIA2+9IKlmchg8P4ayf6E
1HtCM4RxdewJr74ZxnBpQm4TO4Ay/+UnK3JIM3nT8fSrHN+6KsVSAD2jZkqJEoVF5kEJzfEOBebx
TtdCvnG/hnmYKzmgVzveAI/sb47eMi0+aClkHXDhf9ZYvmnt0wk5rFaFHH8jW6aAg/2qeETOznts
dfXFhgbsYmuF9yjN1MQwXuvJGUQiv3Cx9WZG2X3He+GNsfH0l5Co0AVuzt+vBXu7U6CESqKHuFHL
3UxtxicnzCHdopbat2rlEzW1931nzU9lmXNumSIfuFYGCTcllPaQ2XBtps0zhGj1uRqH4tg5sfZS
l/oP8aD08EoaLXsNM6/fo8tkXO0sbIg02I55qn2vOf2WIO3GldYvdGo1OcV844Acf0OvJjNvCNVs
pyHcHnq8P/7tOMcQyVVeDEESeZxj3Fp/KgvvmTTuwnm2DqXXNx3VCmjevrOvvh7sLkcUeP8UU0SM
nVy4cKn92k7XByCfUEWLPfeHh2bsEIZtSu2ppSZ41xR+spchJWjaU4ZOHkWY1R+rSXr1OCGrzOk4
pJod+bxi5ucNeOVYZr76JC5BtjwCuN1tZSgTasYrwVWMnWxuTNkxQwAVmF+unKM4frIWLW5vOcZW
bg7ybml4sCU7tE61nVq1pb6RaXE0pvKSj3A2h07wbQqT6igUBpnjVifVm4hUwWowTZyrK2E1yDK/
pzJpge6NoTXedWX42pBVurdAx774ZRjsjHnITlU89y/RONnHInPynczmCBzd66n/h0xWPB7vNCX6
Q4P77lFX7PjRXJqBSxmPf7uEoPCfCemN9ZSf4om/bRl6M2wI0gtHxb6beZ/KJqj8Ad+Xrbo5PKIa
Fd6BLrDuu/i1zKfg6sIQd7WXRnq/s/3OZUw7Kgvjeff/Xzp2METlur4XHaVVYmkdSu+muCTTMiZ+
/VN1KfvVWycyte5RU9XgzFxm171idYKB1UU4IhwNC9VC1S3OYV+AZkORYjuqc8aZzYqVUzdX2RW6
oOwqvXmZ6VUu+w4Ybk+zG6gsun5XOTBR7PI81R+oNFsCclmdOHeoXEGFUOYfJm16UUggfk0czdgP
yVK3OjAkGL/pUq+i0K4PrrDqJTu0Hr0P+WwdW5gHr/XSxFk+lWcZW4MKkWGnD4do0KOzI0Nx0kLb
R0tg8b916yb/bNjJdNa0ilxfWvrk4YfEAW6gchUR8qaqyeDFsfzruFA5iWn1k6HVWelWsfvyWmbu
uSmt7jOAxf6kREuBUWP2X3Uw7y4HkT8GUKD7Vq2VhVzM+MDP/buHrtgfWVvwrgjH9Ilc00bNm/Bp
dnwK7VU9z7eQe827IIjvblnTdsmQSrozLjj+j/CHykjsAVe0DTVLxbYxHG1r2IgVBIk/fSzUZr5S
r4sSiOq9xtGYPALpsK4Tur0b5DXbzwQXItK3QUYOlmECsduhpgoEDHxqbi13Mg6pVGGpKkWUedae
sin0H8QmvSzTvgSmBy9NCKjYWV491tJUpuc+Wv74Oc2G/LLaIQcZ7hTfPYoDfPXDudfdeGPWivcc
+IAKY3R0CBQGw8ZtBmhClqLaNgoTZIaUrxSUP0LuaTq7uYzsOw2GGbIM/nzghRHuRKqhLIx6o4YU
MFlzq3+afLAZMlxn+95t72QoszJUW6ptusJO4r+poaiomsj9k6Xo806KOl03GyDgymNIQSj5LCLj
zzFy60ct75Iv/Wkc5uKLrZnKXuWYzKv1++yAHxLmCcCp1COZ82GlpmhJBsBuBa58mALYLVA5LY9k
Tkmvea11Y8BIgwEK3CCGzkgYMMK6tjh2DjPCUbBkWCnPvyA0n8bYCynHpVo8sMroE3gtKPsXWxAE
I0oe/8xKT2yFr1AB4VD6mOiFz49ZH7bTOI8HFzFY+EkDSFXqcI42iqUwdn/0JiKUoTnXCLS2+rnt
tIPvm327EVtG7VILj6RX33zEqFmafu5xfGcfagfOaCR1q2rTw89zNBYagbKZn2EChwTaz1REH53w
HvBQsg+QuN4qQRrd241C1lw1tOjSJhEBxrzuD3mmph/nvLA3KvmJPz0l2vvQkP7tOcZ9O3oxOAPT
5BXCJ1QuRefkJttTTBLxPtaLdNu3Yb5DKxuSmjIpreNEZsfkoHyZ0ggEmb28+1y+ERcq2+Eyc6eH
wc3y0xQZyTxsqOEZuGWZymPctsrj6ISvUR4jYbeMxB7miX2JubnCFlNAveJZ8QfADAnc1ghvayMY
mhk99mQbuS8GbHhPdd4/BKqlncKFzCexai7P0n3ThMWX3OPevJqmmZMncDFnKW24wkc2PzYhzxY3
VoajpUZdvA/d6bmBC+ISL7Piwt2KAJ8agknowDm3rnNGy+qBEOikkhwLVUo35hdYDkmmtQcelsqz
GSj+MwKSQEJ07ZuMxJ5VkQl3u+NvkaPyb25WP/Zbtcr7o/j1VeM/9tQ28zB3P5pWkJ3jMNMO5uSX
r/HUHQoy7H+GCkpEdmTOD4rn1fdUDytbud4nvbtJ+DZ+bRbZGwO9xEuXZt2V2pPXQEHEMDNH448i
Vs+NpE7TGSkJOKZ/tFFKdsqvgs9abGq7CVgPSQmrO819aZ4nI0J5YTQ+NaYJIahmLyxxYRxfWpAe
m1uuwJuIhL0f98u8Yi65mSQhDibrgS/b+3L2M6TAyUdHWvrgciu55lrCi8XufP1Y16SXOieC5dQd
g8st3YTs+kebSuRzW3W2s7MhdzwalY0AWzUA3dOGbIe2NULWHMiIMrYFgE3deDVj4zwoWfyjNwhy
tUGWvNRKMB0DAJnnLJ6DXWlxuXAW3SiTADMncWTqLjKWXk4+9adRxtLAlhXvwfM8VhScT4Xp1jfg
lFmqxU7R4niXjwvT5+Q+QtjoQzPdt6AixmS+DEsjPWk8A24qOw77TaGkk7WpNIKWHYJ55kKPNFC7
9Si9tuFBnjsLAy7EBaOwFPyyrW6r77IH+AMXqGB3KJcjjAizqyI4KWNpbuPQbtCrTtrvotpSwQuR
b/SFPfOm4sJx5KLzA/xp5EdvX/yq52c3IZsM2gWaQ0SkduYUDo993QwoV9JDrIubv9Epe7EFlYpO
VK5OE6oV0XBcHcXbC4vveZPk53d2Ik33ldmbx8Cbnwq7/NZoecvlODA+OWX+rRiTCPU50TL2kBeM
g/EITbf+SHbM2ilhZLyAJwAFAVPmceg19RB0MXp15Be+SS+nkPzWW23lajMayHEtJeZJVmrPXjI+
BHbdfPF8cv29g0qqDCFjKfZhEkPMmlnNF0AUC8t41j/I0PABRSXuZ6/NykcCeD9kTW3YPMNq196J
E8TOMRp/PO5k2GjdxwzAfaiXykM76vFTPKkZMInmVUbS5E3ugwQ0zFOg9N4ld03vki6NR06RF0t/
pEiBBD5hroMXlwvwRNNezEUG0jXSZCuzeahaD3mgPsvotuAhdZv+JfSyYo/w6bA3kUN96oDkHDKq
nSc/fARkdK+osXesQfY/lkujz1F4grq32Ix2l1gbgp7lo6HG47np1VdR7BJTlXveOdWMb3aVFrvJ
jKDIzqoKeJ86PKSadteQwP8opt6foCRz3fDitWkEnOSOupFE37tq1VykQTDHPnKXhiYljy9uXX4Z
arU/gBJqbnI3MAsgdzNln/JS8y7dooAjDS+ubh+gp8Nz4x9bWWfGXZnoZ1k0LytlsmT5kPn/WU66
pN4Ri+SaHKOV3cZGdZXGVQFybSpI5TYZv3DoG5gB9Yamu9MFTN0cxOwQ3ex18JNST9BZaBf6MF5w
Cf2Hu+fdRB9QK+0igjNkDXKocsOYm6jq7+TyIfeM2ahcnkR2v5la4mpllmwiK5+eKqem6C/XCXjb
FA5vcjsN760yP7WTE0Ht5vdf6pkT0S2VWMwUDVupYnyxObyEZml9yikDf5x05S8xqzOBQOASxn42
x2mv5WG8U5cYfg7b14li0a/wvgGvCX8xrckEqpdfxU3swrYmPZlE3+GrjN7Qqy3LZRIalG0wtSck
vYcLpdHDpQ2Cnz2tG98OvX4gQh9HH9x6djyUh4AWIXj2GtZTdU79fnoq+xdyWD3aicuJzo6Ah83V
zOt3cnmb2c1LU+YIWhB4rM9xFZCKLIzh0AHK4c1kxhfKVM/gD4LrACf5ph384ano/FeXQstXkJLT
kaIU/vBaL0IVSG83aE6FlCYm7ecKSAd50+jVLbzpOoZhC3CZVR48BbveBUg7ReGLgTrWbtLH/jqP
BTmvpacuzWpbh2mde+VmHbPeNXN9M+ufyiZvHxOlLHndV9n3ZkQX3ZzGbwSzYtj8XMA2asLBjj/5
tFNMjq0ADuIm6F+SFmRdl8Gte5ttoJTNbG8jk2LShughSa3swQfEhDq7FdfVkSL3vH5W3Lbd6Aa0
w+5AilQaB1zhVkWFcjtO1d8xSNXvANdeGrUdPhUFsJsR6tujoxv1xV94tsr4x+zaCYS4XsBrb15w
MpXxxZi74ZgZubdvtTjaexDY7frZCZ7qYtcgLvxoN15CysyetEOitPm2m7LwyelyjGoff6lGpSCM
xwJptNRULkgTPS+/yHyfx7zL6jq/eFvwdEr4AULn4jhk7R8BIKOrVpvHxl2+1pLCkubXxCzf/tL/
J8sVc8C6zqyQ1NacqvWpd60ft7d92ZTf+ZzkPGhg1Cjs+Pewyi9tZTbQQOdUNTtKbd1bSyO9xA2t
e4gY1R30M9Y2HeZ03ohxdezd7FSHoCzF/sbFQ0TiCHbyhxrrFjIFbPXGpddQ96ntTD+sM4FJBmWc
ecS26dxtCD5Dgz+Wp7GwEVddRkY/ucXuNmFADcpJqjg1ILrOPPDju0k9tjehbPDUyGd3sHPEqCGI
EeYpujA9jXdjdHcbyURkTl8gyQC6BX0Xx/yk+6tIro5d1T9CpyboFDvjByhVh6PvR9Z5Mt3i0efh
tUP8IPxmOM1Z1qRx9ZyUFX9vEPenfvJX1U09iXK//5AY7o+cWMpVTBbR1QfXds8ympCz+uDb0AA1
UKjuq7GJn3X7T3C46rNe9/5eIz+7k6HNqXKjGEZyjjrdf47uOaBbz8nSH4dcuWqteVRGf58ZdfRl
iGfnYjUDf/Vl3229QLMu5IyRd4M6E047hZNqVyG+llTXXqvJvybuow+lxMUr+vxStvXBsjTz7GdI
VamaX541yAe3RT/ORAUjBMIgh5+8U2NHnyfTqffZktQEP9siXus6u9qF6wRkjQ+X9HKJkmZebkjr
cLUFzeNUJuFtTlu8/qfru+WVR06zDJd4Snj1FOfB8RSXJzgBsGQ/xSZMynNY3EkvLwxy+DIGX1bc
cbeer06OwC1ufuuBGlwnb2stg1uEpfwxUEHfB8l3bWg1wP1T8hhUbnStQ/jI28zOvwC2fJRbADR7
rw5ftU9RnANwDWL/DBFBe1ejeLnT0glm4YCnO0xz1b0/Kf2X3Ao2XT/Yn3qo+h67fvoqXobZeKfY
gYVOhhaX6p1LOc9Zhn0CeMjRyufJaalinLybF+nW+mC3IZqjEJbFRB3PdmvGD3kVRHtlLqxPHMrA
fJZj/tdYvfDOs/524+lTBXP3ax3Be6aUWXpbrY6qcSZ8Ez9wzPy5utajlOd0UCyrsxRKj8jemHP5
Jcmz+IVi5fBsZbF1qC1eSNkMqyi1y3+WHcX/TtVbDxqck/cJYhsA6pho+ItU86D4NluqCUtnWV8c
t/ZO45hQHZXq+q6azP4x7XrluPDgEwBIyjs7KdSDB0DkOfN8Y2tZuv/FServoLCqv0Jg7zd2nlEl
t9UZ0cUIpoVWpeCMbNfTcO1HZ7gq3KBIBM9nGVlgt9AuCMq42qw+t/FtLjOS8SpTjaZBPRNCECDD
m5Ps4pfwIzQD2ml+b4UwJtHw1xQ+2OOj4kb5vQxWcwg04SGcYZdoMlc/vpsQZ1Rk9d3owePtLrs5
VpWpZKOi8Fwncd+SYGgjY8vb5B51autzUMTNXRRQsTMRh/ycGlV1so0eyvpl1oPSa1/Gs3eU2ait
3U3Ac+Iqs43jIm3o6k+NB49yFBbJKXH40pQVqguNHiJNc2gtSHmABoXO3mupJs2TvL8Lyvreg+Aq
2HZGqT/6HlCQKnruNC0i2EGTIJkdw275cPPKrfKZ4KBzjfKG4u1ZgRZTaYz4LM6ylksQEkCtaR7W
XQySWPuh1+2djVhYwKMozI+oVpVbMoDtPblW8EdLiGkeUncfw8+89yEy+Oigev80Bf2e9D28fZNF
BiwdXP0szgpXvYuhwqJXQl9455cUUMOX8aN1qvC81lvISXmxmzY/e7Gvh+df9mzo6qsXuycT7ayr
NHMTksb5zTAwY51Lj5ttbn5Wa0B+tDjOa/fNwtUYu6W+B22XbWRztYC9pUIXCyGATuF1HkD+5mX2
Nh7jbLumIGa5l6/ph9+PxV+yFbdkhozVzDxTfe+eiygg7etazWZYZDitrvHq4zQ67UYbAKto5HLv
/USj3Eu64pRsxiDXQRbX6dXmokcZ+E9CveCzDr7oP/x56MuMFOxYyP9BwXZYCfTWlWKjYH8+FCN/
uDJRqzV6yl6hnQtOu49d5HwS9FadNLweLPM2krlfI5lbPAX2BWvqzVOqP3951lFm70FYeHupyUU6
8jQ10fgo9bdGOlQHzwi9nUzaWZZ9gBRL5m7NIhtv6NClSqmu7ff9vW9HH2VS1iQOYom5Z+ZXlGm+
8XD92CWGArC/+dlwtCNI3tyLOVd8WyUeramb2G+bg7jphQHVkMzDNjwc2jS5cHRC9oRvxJuAzPvx
mwCNTMk4X0I5vdn7OaosdN+sp9zD/6m2YrVQjBGKquCrRIKGvFRscZ2JNBtymT67opJJNEW6XpSR
oFKnBZpL+ttp7Ra2FTLuCLzX+iJk8otASKiE1qG5cBGtDESKBpgqTUJnKy7iDJrNBzPoTzsp6zZQ
bX0yzO+5cA/KSC2/r1Xakt8Jih83bkLrp7eUbP9r/TsLe9zq/2RH0gqd5kKDofbuIXJaB2iD4QBW
oNclkXvfo0ycB2l2We1DZcG3PujdcDDUZNyszusG2rLLspb4SQaC4p+Nc69zN6ZKlDNzMv8BAaJy
SzaLIu9lmLcjYMyll3mTeqrt5C8q3dAkEluKfg5Y4RBN+iAaErTXwuAh6Ez1Q4qC54ZLPApAVaJ9
qJeJUK3u6mUkHq456bs09yHCWhZIQ0pjU3bksvsxdbd12o+3IIjd6J+SwHAuRRmisFBler9XK6Pa
uarK1ResDlyJXn0mSUGIt9DHQ+9XALOEm+bW5WcT35hthN7mPYuNGN8x3Qi9jU0x07boKFRrt0FJ
PRa8kC0PlsJYOBL/Gc3ubA87J6CIICTjeHuupI2552ppXeQR8js6Ty+e2m0LIHMnD513zyCxzaSY
Tj6qsDLCtTz9lGZxQj3ZvOEBldXz9GSAWLoT799tCtOttkmm3rs9Kxt5IIpjspCJUhVwgeHovqhV
avKc5GEF2C+mYjHdYujLMFSG5EHNIJT0o7ilPD5p76a2+XHL72n5fOo03XqU9J7Ju2QHKyF38Ryc
M2kU73Fe8EjZBE4t1z6JZTXbZuct6hIh7Ei4SpO10x+zqrhHAeAny+9eRR1sL0MB7ktPmhs8Pw0q
ov9avXtjQwb6U62YGufBoHyAOYyDwJIVkGFYpIdb0P/X8JYjcCiHPQbqCBljy29tMpX4gzQWkiaw
i6D3lC6SvGKzKdQxvTp5kFFomNEDtcdnCil8Tm1jzN8KBeUcgYV4k9e+ejUMSrLkS/Vr6KSdv+sh
g9o2ihY+SmNMQfSYBISEC0e3Du8m8jTMDqFB3uvdxAD7CSEMshi/dlKoXtp4I9KhEq6SgJbdtBcS
7vNFRpnEASSO5TIRk4A5F8P3dFH6kIbISn3ryTBQu++FAhzmnV2GmalW96bPWWkYQG7/bn09FfF2
SojoABsKtssx5LvjIw83ptPXDNW6vabD+UTxdfqkOfn/2cP1ka4r0HspAxf5YBN8CiqC/aFv2uHi
6+qmzFtqveIxJcVewzFqLrwJ0li1ZVzr1tqpVDfcTGKHLLZnHZXltaaUd7fhuswurVe/Myhw+fcy
beFdgDc+AfBpqft1wepXmEG5H8hmbGVWJhrNfXIBTp5XytZisMlSZ/Hlxuy6DK3Kjy63J5FQtgYL
vyvX1ttEJgVmYpNZ3zOh/S23HlpcoBgr1MlD/b62W+2+zlpj2swV7GJw4G4RzcK2TOhwr04bGWu9
Fh6zUQcU1xM83sm8bGGqqrGt3ZiKwmWhNGORRtNCd/MazkXNa4TNZOK2421cbjUOMHujGr2z1o7B
B9v1X9xySL8WJlLN+jgWIKii9OtU5DuNZAtxyCi+Q6aKHC1CAYdMLdNjVQTNtmhH5YpAnP1lhgB9
Ic+EGVeBrtj43Jn58+gATNWjGG2BtJrPbl5FG7FJ44dq+2RCTdtCKXCza7b/3RtIEoqDNrU713It
ClAIHIksjlWEFGpxXoL9/x+b9Aj8E0sSQKuMxdF3rZ+O75Cu7xavu+oEC8/Iph4lXJevAbop+2Po
x5hiacLWMikhPBn+M3eL9q0eqfbHWAFtF/fVLAuZk/3Wuf/uN6g5uQQjP2qm+zMwKtFRGSaqEwU7
6fqtc/AbPzyPQFGrwxpG/d26ddZS3bfLrDHh9iLTbW1Q4iZd34zGvUv+Y1PWLtF9SlPru2lp4D+o
76KyxChjMyGuAA6zOIiPTK+OMrw1toJ0amgcRmKmBLVp9ABFHulBLf4f2//VL+TSBFOGfZTtgtb9
MTuWewDRkt13DQeHjXSlMQESFlqGnKvtZferXXpim2uf83cWnMT0fr24tJENfT/pSxJyfMa6VnqD
fCTHqU0am+rV4s5BKgzuOnead5WRclUAGgiFCT2AK16xka40ZBXgWIE8uFhmV/tvnWUbbwGQyfS6
6/+06YERbtQILNzqLGtlRWFo2cXqv3MIVZUtlDfzFUHazRhn/UUXCFi3QMDSUpvLs3TFR+ctv7Mq
EDj1gLgCJbiper1NI+SzoYC22C9F2Rdn8I1LpWtvm+LfQ5l9Z1uXyS7i8s6Wdsg2W3EGO9HyGapP
JTmKPv/9zHVrxa2LPdwFw8ZZWDAsxTgFGYzrVevmD6A8FiqFBS9Wzfpt4q1t8eka69Q0owsJ6OK2
mGQn6S2TWjjCpIP8Yp8QAhp6j8B0YrfRwkSbXKtYb35202CcocIul1yjEVJD2sSwKajQi6vKBH1/
WCgasJ3c4bo9jtPRNtI/YZlmxqg5KVtL89OzCRWKipAUvK2RecfMYXZeGPPk36dEs01ZT2tDM/Pf
f7jMwo5oQwzK/0gac1o4R0yAFeD5mbmN1//xuuP7mVSJs00MHvgAY3V7rRsHOtoh6W69uFT0ciPj
W1fmZzs2y83qj4L0j9aK04PMiv3mIuN6QIxie+suu1Ov0F5HNz5P0xhdOs8JdoHrV7txCXn0o0cR
oSIxjlrTL0ZOIk9murqH1HCJgMgQtsbp7KYcxRd7EVFNAnPmvtIG67o2lm+BVu+TL4BhguM7+/8c
AnG3rrJUXDzWhwDYbutXu+I58EfoVMkOcwItdmT2fAccqz7WdQ+cVg/R0KTu3dtF/AR3b4waqYdT
akIyLj6IR8WPxtLo5Bbvg7Hi+rnoby4mW3HVa5Dkx9vz3K0s8kVknLbrYxs6rub2zBfb7W0gXY9S
yt0UK/H23cthLrjMaUVf7Sa1HO8MPgA+gMreeGSFL/BCjRwq5pGcD7MW58V8J2NQBe6m6JJ4Hy/T
YnszLe6jGpTHNB6/yWzegF4pYRMVbqZ8IW2SHrhOFGqh5oGhaUbIegvXIh+CtF7CqYlSn424SSOM
TtSS5VvX1JE/UzSQoFSEINmhKcFVerOuB1fyWwt56TLzplu4eQzMV1bJAiUwm02jUq4dOxQ7mEvh
xEI3c+uJbc4i/zJSev7OHi4L1lXlaGQUkaXwxv97QlzWtRO5EfICfblfP2ywyvhEEfI3wfw06pKG
s4dXwQdR6DKgwbXY1GJ+FY9ZMEO//P6nTTYIF5QRMd03e8qCKYXdY9JiNK6gQ+PYN7+06jRAWqj+
LVXSKKT4hz4Z5oMaltGrD4PDptSILhN4yAEPIPuYJ/GrEgTmJewam1hArHzqiy9euigRcHlY2pDj
kb801CH8pTapsZfRzcchr2htxbA2tiyUMYn+n6vXabHdNl99lMR3bx+z2mL4GI4KxfxispCX9Pe3
j/VGJMs2t75MpsitnibbPiilgwBZ4HXa1VhCxNKTBrWfbyjwzAexD3bxj9+bJf/p/lp085el1r/3
XT/mjY98YutZ30hVAaNd/jlv9v7tktvqsQsCShQ/6g7gK0UZX/JaD+5DcnRbN9PLr/DmkEC3NevO
HHP7hSLrk9hzX6Fe3R3dHYI9YIG+DciaUDUMsNrhwr4wq5Rf/dh9qlyIcaFzaB7USkPyZ7HbTeds
/XIYrlbzMXWMZKfksXqRxkU2/BIhIZpt3o9lavVcpxNIPn6uWX1ue6xjcXeMaPy58bp83TJYP/eN
e5UE7jakgmEb6KODWkvsUu9p5LvAbixYy7FJU062cxncqkNzejHKWHr1MiO9UEPT6v0amZHGbJHx
fT/92y3FHWUW0EQq4ZJ13fqp67ZvPlX+Ke98btOz7fVnEm+ojXf6JbV1/WJy1TK20m1V3c5QCyyc
7OYgXvniJfPrUHqVqugX6UlzWyfevjbuzK4xTrJMTA2EG1yFfy0Ro9NYNSg7dA1VQJjeAtIUZKb0
BIkpvcKqtMs6vHmXAtxc1/iyx23u/1H2ZU2S4kqzvwgzhEDAK+S+VFZvNd39gvX0mWHfd379dQXV
pew8NXPP9yKTIkKCWjIRIQ/3x1i1Hi2lhmq6vfB9PTQhcNfAh6qw0BA4xbfNwZ8BpymhKApw6K4b
2/gcJFoFou+BxWchGzKyeKpLD6y3YNkng4Fs8q4wh+93M9Uc4HT4a+C6/t3KFaoUz4CmcEBcpq9d
iKOt1q6f8XEur6gpLq95g8ekp8YFPqTIG8baTtnuYmgFqPWsK1CISxAN6lKzBADL4lslgAIKLpC1
/V95P9d7p2uzK071UCgkiwBpOLBl6TY4dMyuvMHTfsqPNGDSMtsOtrcUp2dhjlpEroEBuZqxTYZb
B6wKbJuG43WlXl6nGKnq0ZosX9049da7p3uR6Qsn4xd1s3c3HxSAUiZxZ/l3xrmt635T5Pt5nI2L
AZGftpjGutqhcDbY4PRzPudNX9YedakBIHo+l8pIY/J4VcKnswp6mEPDdSI4sec1kIych1Xt3U2/
sz4sss4PWY+UjD58NUDduOeypiddgNGgxpSgQQs0QKujIjHOBgRGd0YK7KTtwaFsFKLWjzK27RZU
FVS2UwAsgUY0y2uDWuSww3E7xkj1Lyha0nsvqPNyjZnzAdANFQ6iymnTCZb6Bu3T3t2toZ4vxLf5
jIIbuc+jbVzf/0bRqYYohrOOSN4L8zAWkLhocIRzmYHywf+CwGzqhmOHreFQgea0aLI1BjnMFDKj
v6Kpt04xQe/dejK6zZLX6McV47yu5p1AySXFOGleo+JPLgmi6QlFeN0XV/QoDCsYILFxAyLhcLAX
yItWbvS09P3iGxkqTCMoIIMfLS+XyzCHlrVDpqVDotZEcUUoOFj9oDh3yfsIUXrT4ahyHF7WRcjT
FVZ/KvgkWSKxMF2DHFX+zQTbDgjD5CqxVOmbs/qYiAkEB7IZXJ4CGQfkdguRhc4j412XtT2DNUDl
DNORnZdzyrJ8nZ3iTQzEgIMFOQFp5NMTtnvsTGHkfJ0vp6mLmtBNO3RheqZJ63yKflh+6MARDXWD
HYCCOE3Pl8o4QQIXT5TfGxwmGKfGCl8dde78iv73KeQFAsrEU4fmrH1ajnz31ik1z8Ie2J7LL/Iy
6/DF3srveBpTTzXKZtMTgDzrHOWy5EKzWznAAOWesr+3DNn+h5C7y723jJOBZXXs07/JeRf8fve9
JR5n6vQ0I2szZoHnjn2Gf6Zfv5h//kXdXXJsUClbOJXtFRkYV1D53J8sCGpkYC4EnYR4a1CHAqMa
U+QMdW7oHclJNJ3csQF6/3U5GpObeuoSap27dR+uSDEPtodLsb6yd1YDhgd5n+oW/vGSFLLeIE25
u7q63PrzP1yqxUk9OAb01gxjj2tmfYBIsTgLmW9Y9Gk4CmsEeQRGquExQ3kUjSm4e5uhDzE8v89b
o/UFafjd6l8tFGXzYV09NIqy8fCSAAxIwOLt+q8cMux+qEtNKTcntWwM+h+h8UJbJOUHzi7aGtnY
rBNntUbZQRF+R5ENKy3hq0nUW1eiRe/WHwCAEVDB8nltA0uY4HSKmlqw196/21gdgXiTYvgU/E9T
/telH+Iehv+nu3yY+zBUS+nQ8PPjWNc3Igl3SHSj3FkfQI6VW3hagJy6BE1b4QEBDAZtN0FtPHUp
JgU31WEZ3c9LCtIrb5gzHGnLydQIC2LCbQvaJ2VbV8VZ9AClKsPZ0FpaaBsQMKIrtMXfSEkVmyKG
2IPcPVLTyv3digTGNqwBDsf4i2y9dNQJ9jwby/oT22bI1/MYBbnIaapCXyFzu80yBDhFAkeEdFKE
TgneFhwmFwEHhZGDesSsTLN+X3ItI35zjH2x7PmY/wQ/ChK6smGp3u7aVnwF7T90cLQCiV1yVMU4
xDsqMlitXIuydQ75g/oc1BA56msefUK+VTtO2jBLamGwR0WWvU/BarEHYVJ+6ZGwuoRajZxklnsA
2+F/mWzkRVXdawjZVvdou+k2GIXhUYw7a5BdVYvRHDWkictS/dmmmbMje6ojCdVzgLzHxAZCkbtZ
/2ThuKyvluqsg3T9yQGS7InsYTsOFw1s3Q92cuqWA0G2GPJTakJjDxaTVK3GpkXByWYNlIvalnXS
wwiMwL+fGanjInKocyQaOiZYboH5AjEvzpdU7EOYmmrlxQ1ahN0+Gqr6DKnm+qz1v3qTCMEWBTGk
z6LOgx15KU6F3Nk6bIMdyAjziZmoZ221nWEMwTrUu9C6kUOUbQ4m8WLe0VA5eG0ex8wIL8qk28ly
cSDpiGNRLy2Zc6IEGPWooUSVK7NV1FOOh7jQdBYQfMpAinmYopZRq2KDEuEAMKpQZEDl5NzRqh3p
MY+gzrpWgoHAaIQwvBGAkAKwu1tfGxkyDsW403rXPKU1ADpGifIrj7rUQKMDuNS3hgKBRnq1qXll
A2GZppkin2yFhlMxT7nVWqit/uWhdYA/KE9VfGzwCDhTE0hYgnCy1yHZDG40u3Kc/2YztxrQqCGE
HCruPdvbtH+PXa+ItDcesPK6kK7rN24bOzuidQ/zqrtURfiTRsT+jqqUmwCfHxgqwfue4+0Rb+J6
tBLFpyhCeEa1+zqb4kMG9KiuWdOJJtR1Eh/rpAM3SSqWT9kCXTs7q/aQsEs/BKinvcWBgXw4KpS+
ga+W+23Y4ragp/PFaUANMBbsW5o6824wwVJFYXgz8Mpyav4w264HzmrDrAFy22/1OnTQXMYzEpdk
HCP+6yz57lgZeOFwo+d67VPQnee/unjPOQatCI8WhFYu1PC3nsHauPMAmIaGawjYhXSw0egy8FK9
de28g+BA5eh+By6TzgsbvGre+akboR7iBFF3PzKsqPPIVocLdqcUrtd4+JFxQYW6Z/SsAvEA1llj
9D5bjtbY1MC5Q5nw6tYukCixgf9VyXdVDCLeAeUjVoIrsq2EV6mVBReUDZCJmgfSK1SJJNDbRfnr
HUPW/2VRBwfI+qZj0Y/BzQHfMsfxS9Fl5bkO3AjihLJLTSPwqb4bp0NfnnFm1vnQPAYq/S2QHDSs
AlA0ZahXWOtFRDa6qBOUVSMAHCUof6t/aFZtucdKkuJ19cRR37UEUAutkngNLKRntgwb5dgo7LrQ
bGocVJ7WQOfvF+Lbo0BaJwHX5I5BrtRbpUgWEjORzapwsmQtkn+ka1LZqB4D23iBciD4SatkddN4
1T6h8NeptMqbQgrFg1Ljl2zKv8QLGzx/mQVuHtZMJ2pMa3BRXtICaw1gZprjVyV9otVfA1Qo2SCQ
gEgVs46lyCQbwey1Lgd83uts1zK4uV2D/nHNh0uo4XpDIDCcwDPY61BKGY8FvTLL12PqUTPSy7Qa
p2/uVr5CN/QmrNzUy+Q61AMrEV6u5+wHKLb4uj5NI6da6mEWDVVIskBaQSt7KI26HZJrEnKgG9Vy
JrAB9ew4RlZLmMzdC72/PoSksxhe4Qs8N0bNXxfqJJ5h6WfTaxMwoyU8svChZkMPDg3puo+lq4zf
nEkeVdNtUAgtoW5jnnMBWhw5mYxzAgrR2IwB7qbFyfhwc9zKjW1Tg/mgsYqIb6s4ASm8CS2NW96K
7hS4STz+h6woEwK2nFuokjRFNm0gId4Z4Y18wGX1J2YO7nHW2mjIAaMC680pqGp+jQGBuHYVqHIq
FEavAi4a0JGg3kID0jJwzxrGlcRaYpJ3WWP6iEeQVcXX1hha0KCOkxP4kT0LKeTK47bRnqHR0J6Z
7Knho5tiYpZNUHTiMWhBdJzsPX7PJMnwRxraELiWXzPqG+bumymn7yPDCitP+V1efQFvfb4HV3p4
ATl2eKHewzDO8MxNun7ZZnEAeQUVQ71gxBnjRs1xAXA15xmsH1h0ndFjz4N5avaIrdy5mg9dN+on
nPTpIGnotH3rmnsakX14cyob9d4bIk8LYjflfi/mwUbrqztQc//dtt4W66HpwHUATAFDgdIkZXMp
kUtpXsCNwAiiP5GFGsoVJ8UZlbLLalYJYCziQBTmaSgb4AVYc6K3BDuLUQoJmW1PozcM9S6iXi4e
3jU6nAR6WYFN5d2LzN2bi3qxaZyInx19RxZqjDQDXxn43OwYL2IPyfAoyZtjUaeo1v2HxDtNoAw9
vl0k8yrog+gHz6zySzCBvI1+XrMecVheR81qU78f8r7Fkl39Tt/sygQ10WZv9BCIApm+fjYyyPX6
a7fWw/pI3bHLLhHobA6T3UyoKZKRk11bmg+OfUA16uCXNahkF1QZwudzOa4rRQIEtJMEYNFMaBTH
9RGZSalwvwQHvO0nH6FXrIEbOesPk8RYk63n3TYtm+xGo7S14mumBU80gvR2dY0G1M67s31F9bR9
pZ6p8fkEeWas6tpXqB2/2p1sQLEEy0ooKOu+/cHlOo52pARx3gPdOmpzd2FyiG/cj6ZhZ88G1JBe
mKV7WSP6z8yYgk9hpENTAUFZl0HjRpu+0JRstMMLSxeOFyo4ge8B3+o4NRvymsFycHrU+5dgdhw8
1jr2BUwK9kUkeCONE5QzYEBmS4juPoI8PVBgYJYJhq2aSg41j3qGpZWHPLU+0kjIRVXYQyxLbYj6
GM7hYUkzZqfUhEhXTVtGu9CuSwwmGKtGZVYEctRCmqgZGUTvOcABO4oFlSnqhagLqmEcT3UtmFem
HedJd3NiG3QRblR/gIptFPSR32nQzbb0+kcaLgzSEh9yqIdZeydyul2egeEQlQXzEzUZmJSghJYi
590bLdtrcz+fx5KdwLtuvYiyOYZ6UH4E1ww+DD2k2GPx4mSRdesX9kIxGmCAZ22OIJg+MOtlctxq
35kGoFNyBeifAtjbacFBt/TbFC7psZAHItSAryoFnxi76HiOHsg00vnMQwgw/K8zyBFZy6Wy7R6a
b292Ix7A6SyQgLT0oUEdY1lYV0fgI9aAgGLIzHazEgBQdX9ndAcRGOOFSABayQSQ1YVzmFG7BF5G
yQlAxtwBybnpoDJeMQPwYrGvJePQmSr1PeCAECyPS2C6Uf+QnqmpZC/ImtqAhAskWEWuhX43AQhV
/5xtCwyvOANynMXAhtI1zqia6sMNdRM5ph65WztyIOFIQSVeJdOMad6dkYLUHKseIIz3OC7M8HPL
i3Kv1n24Vt8k7rHOuT93aTnvzGSct3PqYhOSTaiCxvcizoPWg9BRY0cOsa8cWCKc5eM9Ed2lL/np
cby6yHo34a5LLppqsbnZggMh8u7Wu5vfghD+9YI821qQCgBoPFjumlY+nifbGHKAy+F5Hb8X88v2
7yEmVHrW9f89zg0sYFLWa4J+YOMa0Mh57xZowZKBeZZnwSfe2tkui3N+EMh3bZ3YsnwdL8IA5jlP
VWy9UgpHskxnyAqGYiZwYXVDdMgyM0cUKvaoTI96EJdGDRB105SjlC3ZW5JwPna6DzXKQ640YvUQ
H/FEAm5MOt8ieGn+NZnjskEVd3RWTJzUI5sBNA8ofN7cQ91/SioT741DN5+dMp3PS2dafh8cwhaZ
KxQndb1HXdbFV8ccrAMomcP4BFWaDrXdRblppBTWHLf9yeCuRyPVmFIc6x+H5MD/ICgyswEIw1jW
RIGHAiSHE5RaW44q+tE+iyKfrsbQhSdUPJ8H7BxvepWHt6yejL056ngJeLNRT7PiAqLXlwdzYTjR
lmUgR6LyyrXSsuxG4ecTKnbXMZVjQukMCEJZw0mRU9juIhd7dBBT98fAAiYcZ9JXA8BE8NnK7jrG
Za/W9ztzKqWYY9lQQIaNvZ0b1lGZKIKcZDMqrYJgZcmAPPu1LDm6uosuTRa+iOQH8l2oDHNC98YX
Fmy0AG/ebj/b4LEddT8ds25rZ13PUVfv2k96hSqvqXIvNKK4eIiTA0i03A1o6dx9Nw3LqTYzXOCQ
ax0OC9ql1vHkw94pY5azZVLnIZOSGuQYWRf4lhlAsSWK2DmpanamnkBpCb5lzXirbOSIsxJ/pZRa
MuT2tO8q82Sak4D+VMufwS0buuI5XKCN4Dll9hJETngmGxQVBIBmqGBFAmtjC51tByJVsQUSFEYg
GMqmRsihCZwXgRfQtvAhQo0jPokzqBeujbPHYTM0updl/gNabv94UHR3RkQxd+N0gtq1/zATnJ3p
Jit5CJU70FoAglxcNCMtdyhTToHc+GUjRwMuiA6AfMRQY8VNeeEsBNJmyg7jGAS1xwOQQM/UZbJr
Vhzs6xNIDSVmq20XvKJTVzWphGghgwqcloyhIZ9BFtC7AAg5w2h6oxNl+E4IEx97Ru6XWYg/91vD
QV2Fc/K3MfW4Wy4ncANgk9gav9wVFHfiiluHiPH2pOloUmDaQUyh9e1pxo93ot5qJD9FkjFyYlS9
rt2H6RQU00oqnpbDpxzLq8uF0U4vkaQPmnQ80eEY9ejPQr3o7VxQOf7RRiGlM0Sv54IPU9Tw3UB1
+XfdYeu4fm3WDsC9LjtoNhAqIXQ8ffozmWZd2lvq1oS8U3/Quyj6Y5KnIQjdu2Mc/uG/glw5wfXk
vwGyOTX31VhEAJdg33Rco8mxxjxMLNJdGyT2eRR5C7UP6C6EPDwAozzxP96GWhrG3UeNmd+NoEGx
jqUnSDo6QITZ3EV+Ac2go1piHYdFFKzGOTZATTulSOEELR6DKrwAv0WzjrUmQRBNWuONITF3zlj/
KJrA7+YecteocB88Lgnw127dQTxBgJMoA5/hkUYaDqsus5OyAerb6JIxGarUt90x2EyBVu9A05j1
OMMcA82nok4q56RegT/fzpqghaccqhRUeRXBGeRZqsNg2xX4hyGfOk19vY10Z3rOmRsgj4+SwCIw
wDYm5j+IOXhsAwuFdJJOmIHUh6GE5dKU1S8bvplR29qjHoTIhnlk/nS6ptoB0TueJkmPNsiGemR7
GKoQzcDaqIjBPEPyqKkVlC1ss8vQLC8QQu4vYJuBnKRUHGnHKf4zzrvP82BOnwXY/Xb9kNg+GNtL
8N1o30Y8a88gZgQgICmBfkykQgiNVUMx81ugCZldUKskk1/XZfRhr+Px8oG6tr5EH1BxcETlOw6I
pdeVprhp/4Mnf9415R6beO5+7IQD6Tfk0dqSGwA7JY29A5t9uq0jZK3xqAHV5vq+nQThJmpzlBPT
6zW9mWOTBEH11/dz+aq++twzCvCblUyTdgD08FfbALPV99zI6sODfeVpUHEPuweidXiYQrY+3hcd
Bx2dzQvD52U9n8A7UmEXGS4zaCSKGtloaaWxkMbVT0bV5DHYadbI1U+hNs23Z3M6pI21IRstNKMy
BRKkcjka00J390Ae3WpMf9YhX4zkfdcuQBvI00shwdFd0772lC0w837jME3H0TDe50H9hRgweWqm
T3PurDReXRTFzAQTghybTmwvtC132HfhuMneqJ3mAuyBb2goDMbBNzA4dXgsADugUWPbGhgbaq3w
qNtpxU5j4XR2IGOTAjBwwVuPA/Z+bI2oSTiT6m6TvqFhUMQD95LGdM9xCli93C2tGyccVQGjWs62
nwJ7kwtAXHFiUj9TkzluvJsK0IMrW1ECnVtMgBHrxo3MRvXHELn9ZWpBICKW0NnG0PcALHZsr8iC
tldyUI9sOMmYgCF38KlCxEOY0U3TBGGHYT9q2RMUFMU+lGUcMdVySDrZuc0/YuPXYIn37QVx0HIZ
C0Z7fIDwn04jamghuQbZoVs3+Hnbm5tWC8ILOOjZggJbF2cP1vyRbACCae2VukEpoHmeFqe2h+KR
mSPPTA0NmwJUKdiE/bmeFBQ2sHzyXKIWHTDh3YrokwY6YrgbQzLaOK3jNZam0SpjMeM5Cr7GZTNo
wc/MFF/zPmUvYHCvzrVuxn5Ucf1l0Cdnv9h1sk2d/rsJHutL0YPxb2Jf+IiicRpUIHfDeX3whUYt
iLQ+pkm17OxuRJpZhpMtnDQNVDFJewj18rMA6gXS8zNEJ1OWewEEAo80JDVFsHPlXhGzVxuRRECb
6tWmOCPm0vpYpvYAZgMG8EseNudecokOkh9OEJWoGpObPO/Z3LKvq3WJVBsZ6u6NwXeJqFTNWZf8
5zF5Kmg920Z4NI0RKgStloKtWA+3Q520m3Vc23YMgWsuIBks/Y6GqrYxvRmWg6xrEtwiFIGglCBK
+SmhriWLOWlMzTpsJAPT3ViG0/BuOtMMcUAJ6kbFQcgWVTlN8DHQTH3LepwlrWf1v6MD3rOZdJxf
JJq+bfO29ggB8BgoymWzNKABcS0T6pM4eS+w24Qeik9dV3L0oXwGCiU0jh1enBzN4cv2LnR2RnPj
gi3G7xIG7ZZUHzd1VZgvAmmo7YzXt10DYqznEGm/D5C4CL3MBSiaN23ygZp8XDSvDoS5VzatjqoN
h8zUtpgjewN8qQthDyu4WbFWo8Q92nYi1W5kogYcUd0WFAHgWxtDB/oOMng22XPpgLKPgi23GA6m
cG1vGmrdA3nNcKlktq/NtAvLRf+BVXb5siD7KlOC3TKCbzfSPwga2UV2covgSx6Krcmt+dKVcsN0
1w3DoAH+uQ+8xnGCExQJlwvjNWzY5S0XVzYUTsNm1L5Ndg/C7Tf73YrrWkkPCh5IEAMSTWs/rLPG
2+Cf2CZjjJSfuq01ngx03UXT8KfJUNqnYtS93F3YeAI3Gc7E6YdTt5aJNN+n4NlEvnG8NrM9b3p9
MlAwkoLuhozKA5Ufw7cojzFi4zt2Bt+BabJ7RjaiO7aCRR440pkLDByMYhxPRc67S+yW3TNevrvn
NscTCZjyckM2angeL09VZK+TKoaNpjeNIIMPgf7eq7hu1iFiHI6RF4Mw9Vk51HXe7HZe/HYd6dAK
YJoaEGOg4HpEVr8I/iqgaPwp0dh8EFE67RceDV/mzvwMDp78Z97b7wYk4G22HLBa6oWfTYP4Txjj
uB6sleFnYc7xPlpCEB/XI7vZAWTf2onrXpSBO8KKZS7bQXaqb6JuF+ftnzRSdhpSEwUVai6oi+R6
ualEAKIkyesVzPa4aaJc8zW9QZJe8Xy5kLc/OaaFwvjf+L8ogmyLMd8Mo5yPZlmUPvYYyY4SyZRc
RnUOIDoWRJcWsM6SqYzi+mQk4oVMKjmNauTCZw7HUZjMVZM3LAP91o7+mq6ebDAeyDzc75SdNKyX
5pss5cbx7C9mT6LhVEPqPUxVNjm/yUAUpkxTbAf7SMPRrNRQzo3Fkjq7m5X0Z8oD62kc+8fhSvoT
QPOXgunRZyZLd2Yx/0inEY0U9a1SbKAeTyjihH8aMz4eYxPlQOsBRpdlOKDVsKmZwQ8iwACzZgCL
Ikq32eSUgAHgM5aCEWpTDNkMXQVgfAzZBBxcKtjCg/ZYDhX4h4YEA7LaZD+IOrkAAajfIgvEhW0N
mlUazvbCbtQrBkjYWEht2mHFbq5siqp1gUFq5tb14ygGGTHQrxUwCKhL5uW5bQGHRKn0Z71g4Wet
mNKniNUf8bUbraaxKY9pCWU6JLgaPx5KsYXQ/HiZBLQXSV0xSjNIaGXAYkqtRrJTkwKFAPUz7GfB
kn7i+dh7PDbH8zSUL/9+YEwHy7MsZKurLvL1smw3dzwrSjhwtiEI6uT5siGSFmJXoSYF8/Aeu9Ov
YVkXKIhAmnrJIxwx/z68s2mgJw61gm/IRk06junOdUaQosuN85hkcvfcjFsLNb4oKsF2mRw4iXNv
ru4PIgKRv9umoJGCEpVqurjZupEA2+Wb3dIgbFVzKQ49QcL6wdG0UruqB5yDHHYWdftCs0fPbcb6
ZoIOeitsQKUCI61BZB/b9S2pMraLh0JbYyjQsdt6i2rkGY++Wf+4FFnn132zbBv5EGuqUL+wuEHd
jhpTr5+ASW4HyG8u5Ba6gfC3OUYV/RxnXuzoddEpTQYJhTzuUdSLMzZsGSw/lXln0zBxkkCviXPT
u4dInzcWsqWnMBqnE3/r0ZAcZBvjDuAlNSa3mqJWUDbqdSl0iHT9rwezin+4oj5G83orNENNUzPA
iPzrVh5iaPjePZLNcHpx1JsbT138oLLRh77xoMQsAryETrrPmN75ULfEgTG0DT5FRYmv3ok1XhXp
yyeyNaYBoiotRb1jq38aF1Avt/Zc7ciph0XmNYMDTm1Nzz6lrP3OumT+4WDD5bUgPbqBm08HDOdi
5oYOQGf152L22oGzMQIbw69mDIweVWeoZFM26kV8EAfDDH4qe1jZ0c2sHPcJ2QOIix2k0AIoeOLg
WbO64LkbBw0sITrDibDB0W3saotnLNtUYWdqKAnJx4MoczBgyHCaCCnR+dIU8aWgELJJxbkcH7Ux
cb4USZ4dKNWsMtHxW07acvAVPBjgH5IZabJTWFKl4GqmcV5K2mYrdCxs78AVO3VZgFpBwIlDPSqe
qelA7HviWfvizka+mshuyhcSE7n6Q4CHHEgUQVsApZniJWNt8ZyJZDqNBX7DqPBBgaE9NSd8owIu
j2rzcza7fyZzlZe+OQAEqrzlDEmy3na2dlBj2wrxZvA6kXSwalwziHGkiVycskXytz/Kr4Sy0JLN
g6Mt8DRqzeCF7OPEo51ZpwBAvO061O4CMjIpOI3bTGyyGrh3iqkMe1q3J7Ngy24J4m/9HOXnuYZc
FlQ1msSbImPehiQqR66J5B06qSI3yAYfpwsoKoF6T+QXNqjhn2wJPChsMwRvcxxdoQbXh3vpqK0A
B9ws6cK9cjsZ9Gzb7FYZoJ1YwJ0hNlxU03mJqr0VNi5043rspFzTqjcCR6JgVRTG8lQu1aGY8b45
93wSGx3HBQd7BAiQhkUZ6U9sBPUohGWLXTcuA0SI5TxqzGNvW8PTnTlBchNw79HnrMyO+CvMN3x2
ow2oOUEXoFvXmZXBX+HY4v4n8T1wyslPBgsPDqiLeXd04NQlrvCsA/FyYEFp4F03GYk8fBiQ5AvC
dMeLfGPP3x2zWl7SOnBwlJZXR6vU9I+WUYGCYgEf3BxlpW+3saxn7ecesCqQgXemfplQE3bp4pgh
7WGAe9/N8PceageEWRGAKJ0wQ28CJ8bO7fPhUjsOMLHSscbY0kieXnTlyXE5Uk0wKTvNeM8GrTjQ
ydXgIvgfgumS+DrYzFNUnx5uRV2CeloPrKtjNH+xdoDwYCS0z7E+eRyMhedkKvPPHFxuW7ct9K0B
/OznxQ3jy1Qw7HKMSoC+cfYE8mufxM3UvTi2jYOmhenXpNYAKIZAk8D50Q4Su3d2qBGPAEm5BZDj
Zlb9seQdRGvbCDSCENrYI+HeHPCO/LIOmdMV53aBanqy5D+hMuOFUkLGBCxL5r7dsx0PYDyq+ALN
NPBD7qbW7s/9lA5ngDaGtadsjauXAc4jwLRgGFAfVp7Fnu1Dwts6+TubwP6ua5DQ4p0VfLIS8QxN
s/n7aLB6Q3ZL2pHuXO1QzH21BzzToGBjHIKm3jda21+FPIXvOy0+tgZI8Ug1nmxJMH2gCDIZ8tge
7z6aR05qQnf4YOI58rjGDP1lU0AndJbpw9IORzDo2VnriSgYdnrSgaGz7pNiu7iotkayqr26suFr
olB2hxgUL70IzhEPMFuMTbsfsvrvnAOmRE0qe0UcVzuUSg0e6rbA/6zc1HOXIrqW7qM5k3yobS+Z
nyEzVnqu7rAdGStrqK93S2Vy/UyuT+tRDPXW2WE/RdfOelx/SqMIsApo7KwFCg+keNaUolQhmaI9
GAdCsGPLIobHeoY16KHegYbQJdrXFWSUaEqRp4DuRs7RqcHXBUKuC17Q2DXUIuPaE9tju/TNEdmu
W9ZEJii2pfu1G4QhMmTgiYhl+N0cCoolvCuwmnBPQxSoQRkjB3z7DTo7E0pWVEu7ZR0Y1xReVsVQ
jxoC1j6EPMStC6qY95amZR7m0TAcqu+QG652bp4yCJ5OZnZeu0nU58hmVS7epSvd9gfpWrutfNbd
WUXNAyTIZYA5Dtm5KpdhX+jlkzL91/LkamnltSvXnKCCDbSKXGi9HARWk4UxyBT8WjuPbcsPw7bx
50DrzhlK9yovSqr+zBw7K3ZkxWFCGPjuUJ0qFCkeymmyKo881NyN10iyJnKRhNaDOOXiYzO/+OtY
+R/n3y1l96D/MjUQgFR6ooG9E+IFadC2TxqwMk8GHvjMC6K09ywjjPbKE8sYGqYjvzWLZR9pRlPx
17nkZPq3qkcVJfnUbHfRxBn5/a0yrZfS2pwd8D76XTnoSoGFYqsI5/yxARS1JDQ6Z+bXvAJoanFs
pCFkM731aujh1d4aBuhx7ZGfxtSLJ5AJRFN8U1PUMndh8mJTNiALq9zqDnjXpJvUqXKfvGsguWlM
66x3oub01pj5gGDhAbegSthlQJCTWvMqzAwFTwNpt2gjgqa9kG0Vb9ZRUnHo8uTPhFvVPkhrdjVH
M9zNdmAfReMUn3jIf4LbqPhTa0aJ6RfA3XKLnYYgAWEWEmQ/eAIGOARA9Rn7wpSxc1kVYLR3gcnP
9Z+LNVufMyASP45WvGlbzfpMpspoN3oELlcapYuOVCLPrjSyl2nyuTOkx0ZrBJ7JjbbVtNbd9nI6
Nk7FMaw1v8PW/0QP8TQtsq0e9WDuraPi85DEAtWXAngc+Uy3wKz50bK+0oDi43z8aZiFuNAzf2qi
bLswqKtRBDLKEAgcjMmjxfA8hZat7Xo4Aa/+4E6BjJAGvTscPFqHGHWax6Eqgyez5Egm6KN4aS39
P+U8jX+7z2U6mn/3g/ghwHS8zoVcS3VLtFDczWXOtGxs213n4p8y8IAIQcZSop5jHD5vxyAPtwr1
bAqgHvBynaMM3ICEaN1uTTefP9CEbkLdedJYP9iQLEDPld9BVBb9CWUckKG6U/wBL+QGvl8iDgYP
OJrwa9I22mdQK3KfLXrzCZQf7jmszL/yUapoTEn7tZhL8+IANf9J59DOjpD4fI2VNqNzvLwf6w9Z
69SftHBB9gA8WFuawLB7eE7SZmsFXeqXehBsrWrpL7ZsRllMVcqNJPXIFoiC+bMsvSJH4rhQZTDD
SXTe2qconHsf53yqjmod6qm19ciajzHODXHHFYhfcTg64NsnDpAqy2K8elF3yIa0g3r6VF1obMlg
bhShl/QtwMlySLb/mkMuVJNil2UhxXI3W87ppwEqbZ1xIN494uFD9Up4ph7ZFEsfM/sK0n721wc7
xb439cFmZt/kLvXcgch7RDLdRNoI6HdvTGu8QZlueDVKN4baCBiy17GKIRuLMrzyA2/1/2NWI/q1
vndfcF4a7KApHwM6qIPw3dSB1Mzn9BQmNsT55PssNVqpfQc+Mr9k3AkB1xTpCQyhrxH/j7HvapJT
18L9RVRJgAivTefcE+wZv1AO2wSRM/z6+2nhY+bM2bfufVFJSwvs6ZkGaekLtpbsmJWX8juDX84q
B24UxolFjNVVZe2X3YieGCj80vjvLG1T4F0NC4jQcPD3j2867Fq3Og5B7/TNDbQGxdOB51Bcx2Tc
G+YukEkC4B8eErrf8ytQNLcOKOza+3sp5Wb4e/dk0+SH+RmA7/FOk2WyzrkF00OtOeaRnooL1gyb
uOrsXe5MO9d23Ds1zKgg3NX472wc/oQMIN5uidmtKAG2YChsaF2zc00NWtzqSsodYA0DT2Y3P+Sw
MZzvNvoygYy27uDwC9IEqRO1GyIzEWWJGE2uECVWgmy9hKhHaTYRoWjM8Bid2VAsxiOsswJozwQ1
HOj8eIMacozdN/STKEbsmunvxEwnIW6NZZrxprLgXB32mVdaZXZzZZDdoGCR3foeNgdNAB16w45d
c5WraaOARnmWxT8oDxVaTGhppZ+0Jjgs11IvVfwc6eyW8HwjeBOvUzGJM91x+Vc1LX2OYH4Hc1D8
H5b4OGX1yuAC+NC/E2Hny52WwtWQG0w7pbJwN4FsUtBKKg1K+4jRBA2XhmI0SzEatloxembQuh7F
QMHSqvk2NK7gk/RnvFxYgrJdNWW9/bdbQ12p3RQph167BIjcLKzmTXdY5PlTMr40kdui1h9EDwML
wK1Vuc4FVtkZvN4naJGAxLL3eXXLuW+vCqPL7iEX6R16LNndqq2Tga37meICD9sN3JBgyEVudq6S
JQ8MBsIxHD83c1A2ot5UDIAxAke0IMpc5X+Qp3jbO1cQpkaIqQJTrEaFvQG+0549VuDeuon66Tv5
qCyeKR+Gn/xXaKaeUI/BTw3vFTDMcyBnJmcdRdkIuSiJSmRXDLVnCBw2d3rFrhSjxlSz+O90tiXn
MCVkUEK+QhoAQqRQCFktsflu6h5liEKhhGsm5QK0GHk2Tj1QCYIaGjVT6cpiWx/jkbbaZlxsuxw7
AMcqEsgJt+YV7CZUpQL/O48hnaxF0rwu8ckH+lEa0U8K0STlU6+Zgh+GumgJUVpeGFvbtmCroEpf
qSqCVWEXzD2K4ZezyyUkgGmSmiWXhm6hf9Xz7hdeRNlhatMc1nzGOmexfIbU1hHyAdY5wDnXGZXa
bl9zfqfQEqeeNoxYx1PelMLZM7agCUQzfZCWACGq2yzX2IHR7W1m/L/uVZcSLFIo3K41LTvNeMpJ
gLxkjfFbZeKIKxh8lE272EnvA/SedR8qLaPMsnsLicu7tO18S3nFxHCgTHl5K+Y8yCKIta+Nqhb3
HyWMRR0DTzxoYnxSwSj7otz4vg8jRiWjsVxH8hiQ9X2SPrhbXwIJ8GSg1zc9GEpjHbJcwE6UtwcL
j5SDA+MJ0Jm4eaNmUpoZlYFj1xJHgetPE5rhfNdZMB4obvPSvOUpuLQtvr2j8b2XmrYrTaxgee/U
T0ADNk/MlBWQ58LfUYyaQHsdZSAf0BeUEELb0UdBn1QYdBB7tcMDhehzo3jZ+xFguNP/5EJfcM7t
QWgDrl66sMGw003VBvXeqiLjq83ZG1zW83ul2/wFrqioynTG16zKtB3I9LA+Ge9tD9MLQcLeqG5f
ZjVvCDQkF0AGgt3UwCZlDs7C35RKTRr6OPEe4P42z2tT3x6rrD7pwgjPqYQjZAg+4Fvuu2IdBlIe
8jyK3spJgcYL+4npffRoOvlKWUAC+buYw1KZhkaZT5Cqa/tLJwe8k7TEP9g8MwFsKeRuXmerxTag
Q5cQC9kLrbUd03CuaVNupe63cJUumnxfBtk1c/sr1KMhfW6VkLVY1pJVVU5sSwtBCWPXLWdutlpW
kI3UouJpJUYGG0hKBdRulQWWOPxfFV5I64WUYJaUEZ4JWl+yWVxmif9bLsU6eNP5BeTOobxecPNk
NyjxGgMkxkUNFCAKPfa1Mwz7KmBEs4JNabsb88i50gQ1ZSPlHqWmeE5ermjUZdDeBAnDUpa6uBM1
dL0fuFdsn6Za9xggl2j0aAPOAAiMhYSFmkkOiLbyR4zKgcNOnMLtAK9Eis5j2EFu7XaMDhQr0+LP
7HwNZVOQwVF3g7Ic6vSquudaUXyoqvQGNbqJHSnWZfHB1qfw+KFKN3d1JcPZ4zRnTYl2HqHqypxn
HZu4tbS16gC1H+Or27q3Ie/4o+u4fLbjYg6XNquPvTlASUNlJWPx8aJ0sG9uleoPvynmiwItj1Yw
IEgTdwcdJY+jrP4O4lq7smrTgdhhXzzFcfhST6x4h7GW2FioN+8nlSbGdgX7XPYIcMg4YnU7GM1V
2tO2B2rzmw8F4k1vCw4r8qb/kvHxT9yGeBVIvGxdh8I8tqrpUrg7zD0nFB+HaqL7FPs0/Jvy6Vb/
H7enFJzW1vgndyLuzRs1TLPMW9NgdSaxrdp/mgiMX0VbdtclDKOk8jhU9guFWlRDb1a5/2ThIRNZ
7KpMvC168LNm/JJXVcooJAM2aGfE/htpxBcUoy41etN1zYq6lNhze05s1Leq1rp2N2lN+MCnL67m
xL0Ib+/HoELUi6CtHqDocVtCjhE98J6CJeXfVMlMnMlIB5UFFaNmjEzXw1Ym39KQ/pVy7J1N3hop
DhW6JPDAbq32rQW6rVkf6846dXGb75zeCS5LY5dpiEp5iy3iFJm/gpTnO4rlloXNISVWufxKx5d0
VEnnmnENUCmrZAh0Ak4+aWLQgOSwmwS8WoRapuE1XBdYq8ZlFcJTVJ16WiNAyBBMOeDLgGl/QuZy
L5xNVZcm0Ndcps7ZVSwF0+mccxgVLUyA+6c2z/eZZaU3lFGzG/XGIUluv5ZgkPTpPMMmdzfVwDIv
IUoDCuSnLXzgptWdqKGMocGRM+SEIOSgJparoiAc1vC1GNdLjP4DMhn7bdV0gbfcKlHXMkv3934t
fvapwBE6JQNYZJ1gNrL/dJP5BzDbFky2YTzUirk3KTafo9vatSsl6O65W+4N2Tn7wqxfuhDIUGqC
yJ2wyCZMaUf4UVMhS5eEUT8MVpgnDIUhDi6AmctHD/e5PdwasOuMmXxQzNIT5TpTvrk8aY5Smj9z
lQoKynCRvtyL2o0fdTjGjy6w23tT7WG62gbAHSKe2j5Q4bH00rpDzQyItc4cIake5teFDEKkEWn8
mfONRxpVX6zSsR6FiOx7Od3NpG1iQBnwtw88y+s87P3S2lVGlnmUW/mZ/aiqwFj7RWdsaEgTYM4O
OC51koMBsWWAr5N8nbctvxkW5IGbtm5gxYChlgt+Cws0Tt9O65onxlpkMNXhNYQ9KsWdSP3AwDGm
5QDJosZYQ6X70OifgN11DpEzlbBokkmqr8ooqE/ANg17PlR7LSnqE/RNgPDR1YaFxtRQXuMMQzFf
8m/TSyxljyIFFSGBFUjro67v48TsEih0edbwP70gSgZMtJ6WQmIGhFTMApeHLuVUMObDbts+6DUg
hvDIegc1NHwuIvk1mFz76Koll5gk2AHgyU2DUV2EbbTDirpcjfuSB55jyHoDUhJmKIgzSZxyqQaq
TtoWHmAS1Mj/xGpT/RZoHDKckmWhRwMALYGM/5tGw9gMcYgejQl2hSgcFDC+X0087M5pXnVn6i3N
EoOsXraNZApCJCCBmZ78Bv4AC5OgFqdeNdTTrFY5+RbABGZGJMAalOZGoMCDdRVLIOepgnND4/ny
JsQUdWmqwWcDfYe22BA/MNDiXZYpub+yB7mEYlz4II4QK9BV1EDqmawdjzG+p3oK3v2CeHFkNG1h
eggAnUJf0ITCzW9guR2veTklXlxE+h4r/PAZmzv/AizylbjMNYe/Jk5OoN3lj3vobsWAnUbWyc2g
f1oMotlMlgEnXBUzUw249OxC731XB4W7czt+120dG+EQEgpQTB+/0YQNZ1K4LUW7pnYgcyeVZE+I
4joos6qbR6KznyvgoleT0QbYzIca1GdRMDguzRi1DuQxFZWKgtg2RquM8w4HLkV+KpzgY9OYEXS6
luCnnFRdMnW2A3w7cC5go03HRNjjMSybCRo1GC4xeHfgE6FxLvNbE4Iq8m95S0xWpXHIne9FZreX
Js/aCxtGbKdoXMUosFsVpI+zAafPqsGbObtAfhaY+ngERT0AQqcK0YTDJSODvARImYtv2GI3WPmj
jrqt446weIi0+rnDagGGk3F/oBhQ4rBENnE0nI7FJoHR6UU2GgySjAi+2W4LEL4rBYs2vsTqe4Bb
Y5UO1RUILID/2i5ZNYad7Bn3UVYcn5ZyB5UpwJyrjtZkXD5VQGhYKgDQMLD96KCWU0IOBafLaZ/f
wLXp13UZsnU/2vgFu0MsNnjv916VW+D5aWZ2SFJNPInMCdZ+HiWoMFTWk4gD/TF1LzSghBjA7o0E
9GJTdSVe8C5U/xRcN05Fiu+U6oYKoetgjbAzjea+hFJRQZo3gQ/vAXuxLemHUhNK6OLO47pwXjI3
kMdYT2MACMB5goN4rWRD/ryWZOYAuOBUL/SSojjPwnEfufBsYkGPTUzpw0cIVW854tFEvSbRvwuj
Ng8AHbgbw4Veq95p8gFLU7wX81T39KD/hrptARiKHB7cMvuHLTID4o/JteGusQcvsPcyZqVbp2Yp
0AhBz3dQefcPruYf02pknmW6L66ddgrE/sMxbfaWlZBI6HSN72DumTz5kTzBT5ivM+jhrJUpyy1U
zRjW3Q3GDmDC8YoDpoJYrBnFSWrgD3QxP6San76NEyBGdmjJC4vS5FEHtlyFOtbMEDQBayUzz3nJ
jA9NAy+Ps48PXZh2dVomKZcH3G9XaW+X8H0INvRMdZ3pN0t8HB6rJyw9HOnZOtITc3nMfp5W2ZW0
rmYn1/Aq5Ts9cOLrlKfySj1qsNMFlUR2wYapWaOvgGK1RLbDYdRwyfu0xzoX6KyGvoRSfeHIlrKq
QIUzeOvfiixVx7uTf6LGGQAcOlAXHs3Qm2dzPFIZ/jIJFrJ/KgOsT9shfmtY8UK00hrLbZjdSXiv
jrm/k23HT0RJpYbipW+4ngNO6IZimcqlCXBTjYNpVS8UH2qjd9c9bpKqm1DGcqflJqXTrUvmNk8i
5yB59jAghD+s9hoCYX2OsnxcpWoIFrJ7zDTIh9YinnCsAYkdQDMG1VDPBHIbQmFxulliEcuScw4W
BpQy/yZSMB2s5Fya4wNrHHtHk0uceibD41KrQGVGXa71wJzv1hDhEGcZg/DKIJCYFW4FvRs0xI6m
Hr77vx1H49tPcfw1980KKwG0NJXG7bsj9Wy3XLtcElnGZuBgNhNjJBg77GCyfA8k23Ch0IcGkkkX
yiicdD/Hgala48S+Wi+vWvxh4cA4GAsYM+P1q2lJaq6YCeJPy/RTD4dqEwcD/Z8Xs2bHm16BrJdQ
nw7fxBBVBzHA58nnfbtfmIJEMoTd758JKpDTLE3QFej9uWJmHlLQ9fP/uQ1NOHaaAArQuXBhUmo7
xqK+TE/HgYR5nBI1RmD0IeJh2Xj2GhJ7Bd7WB/igG6dwco0T9bDXsqptgcoq1LiqPcUs6ElUW4E/
2TmnyyJ8aChseETEBKScbVD+sFcz1/ITO7PICviCS+iT+EXkX4fS3aAeKI5wDcKfCbE1ibeZRua0
SmpASLFqegp0vdgb3YgTPcD44YYa1sAbRraxrcCsPdCxg++k/DzPkhsqjWnmv/M+nFTQ7LpTC5vS
Hg7gzzB8e9L0mH3twL3dtk6Wp5sGoJUCJ/QXroykyU06dozkAP8yQB0pxTeCzmMS0E7KSWyYrK1G
E8VnvDb/9bqycuW6r6BmSXyRxDabS9Lww8wIoSEeRYeZPkJDLNAPs2c0wKr/k6yupTsBe7uCLu5q
UiVuKxmzO8PhWjnZ+ZVC1KR56WxYI2yPhgDnpXfq9UXyIZficW7A2ApKTbY63KGPbP681S+CPuS4
wml4of2kD3/52Gk4p6pfjVVDoccWOOdy/R8hfBUv45jzl7EEPD/Q7GlPQxseVfComaINDblf+QAb
DajmAg3yIjQm733fwD0cI8qYygxekf6Niwr18yr6kSSFl+MN9T51Rb8NkiQ54Jc7vfg8eaEECKBg
D6aX7s3MrqKDRu5yyEKHKdQEwGiaCVZby4nKkKVAIklf2zjmEJ7jOg9BhTEBJlzGoQ9J8rr9RZOa
VuLdTt3P45yui/Mk8wYmVsBxQqdZTP0dbMTCC+Mk+Tnp7xyPsl82Hmir3C8hOCm0AJBqN3yeuAmk
ABYoG9qgxUnAz66r5RLP1gS0EAWk7ojnhSVVmGhiRyNqAiJ2LWNTwbNpGLIemvfgCnl08MM7rM4b
18Qm4n/PjSi2pPV48C7nRkPkBjsIaINs02n1ufWn5/GvlTmYBx00n1Ko3PdNLz3QB3UUzCpYr6gc
8jdHPQJGhPLBWZ6ce3XE7kxJ6bFapodWDQ09t3c8cGPopOM8PsqFuIZpfaORzt9FpDu7WMrxZgRm
uC4MXrwPjXOxtUD7J3Oq/eRk9re8igYPRVJt68KdGveD3mUBeeP9AKoeHqFRNOwdlEdX5SjAH6Sg
PYF8xLCcGFMfOXBwstYRT5y1aNvmDhRpey917BEyUNtSXm9qDacF6uj0Q9PK3cB87VzoHapZzteC
x19hOBm/xU3U4eClird4u0Rv0YRz4AkQmqtIm/RLiENN4NCjN6UNf0oB5/IoLUnGds0dkKdpNnaH
fRdoJ5E45ppP0QP7cn6GCiI/AwCMKoRFcG0KBElU7lUOtC3wSJ3nKd+HMHSCzRIcb1y4cE3y7MoE
FqhJr0dXiCZp5i/T4Lfa1IO7lQPk7LAmu8A303gtCtT2aSgy9nFIs0syU8nLMPQNucPKcVoXQ9U8
FWzowVmY2IEZWv3k9iD1+uY3moM2YP0k+8CHaFxQWlcrRR0qCvMNFEq7F+Eb7SnoAHqlYdhq7qNP
LY9GUSW6l6iEVMEEZhoOurqXwYgSr8VDZ//n1FlwC39sf09uqcdLSOlFEJPYgLM0nuDoBHokiJso
JwDzpcH4zhk3mes3qxCOrhdqCqssLygFdF4IucY1xRj+w5dRNctQZNw+ZIZ2oDhl0OSnIag573DQ
9eHbjPtSxnIPym2gpbadanxwnyZo6KcFRDxhzjYAR9oUsRdkIrsGUauvNR5PX9MwxLmk8P+xLRj5
Ybf2w40CVOuyvL2NMvrWm+XLqF6CpMLGVC+XRQZL8jHfUGyZgLL1AU+p7DzHGdvIpOcH6Grw0yQa
oI6pO4/rUD8ZzAIEekqUNAdSVCgolWnk50s+X92XoGT7ZXKka0weJBtF8fbyGtITADl8q4HJ2Uog
M/Y0DHCI3/nvQa2Xe41p+TbR2+ibtIJt3If5F0hdjEcI/2JfpeK5mF6CUSuv0TTuKhHze+kDfFja
OFxkWsvvWmLxu4BuwGHMhMTu9z8x6mGn3MLA6k5XMsvE3jBnIHPIYt1UASyO44YfleDKd6ybUDiD
BtyzAdm7LQdc8QzhxuBUwBp2Z0hZPNLAZl7Gs27NQAP06IPB8vAuqxQnvDYcx0q9xXpldPDKUyPY
zSRrV9mMTeQwlgZduoEmHDg5ZEhGWTTf4NcEPnCYrp3YbNZtagTXNmHVqfL9YIsTlOBL2ZpwpNSt
X1Y5YUXtGO9D5f5JTaKqgl9bguWaShU+f69kUa+dsqk3jRKBSxQZj7MQGiNpbcBlRTWt2fkfxxPN
U6qui3QHAPKNEpdLaHLOEwPc1tM4fHU1959E67KnYYr4aWixMXJcWX8f6mY7uHbxFZIg+T5wB2W7
aprvU/WN5jsDPErcCzpYUde8BJX/sNup/j7BP8CT1bSLM9GAeDP9tKBxeUyGtH6QmGYk9Z+jb6EG
V1VsZ4reQfE8gq9E7GbOkcZhwd50Pe7WkPQ8yLoKb5Pdtf7aHfdTDQTyPBobQDPHLG3wp4nHB95O
1SUfpy86k/5TM2TZOYcft6fpBr/WzvSTqiHUCJniz1RHJWspmESJ0awLHKDigwfgXxkB++T+S91G
ecNRD0/6/DQWzzQoii459MJ4bXJuvo6JBo35To9+918bEdW/45b9LuFk8QUHtiGeb6Nz6VqRHJtm
mnYVnPQeYYtPi8tI/9Z3AOSpi8AA2U+wo/iOzyP3yi6wHoYfgreX6Ti+LTSY1ZpODcqSAxb61AzV
nRqni4xTBsft3PVbd0UxEI0iVE3L8lD3zp88SL9X0E6DRMISo+TYT2H3O9nnJZ4VPYPWOIfyQplW
d5roc/ZjqgrAwqAfcBAdcMsxBFef3RrEBSFSJdTHmnKNU9LXthL6qgCgFzuPML3FpVRksknbA6YR
3tJK4nSH2f6XrjF/GmbOfk9e5uTal7DlUGeHKjQqQnX9mJoEYPAxPWkiqB8U163sQwicswIHLdCm
pmOGeuRrt0tg+hhL/earRobaeOYo8LkiN60VpUHmEIU9C6eJlEexuUlwaBwmwsL3GdfOyYkI8ZP2
3S7vwaRzTYk9seyvZduhYGyBgQYVBn7Is+gJlZQ/oWWyYvCktiEl4k1GqUGM928O71AiZygT7lqR
QmDZl//QW1q0+LfKFExTeoNTI+H9CXSYFR1p2EE28s50Y0UjuqqEoccOPI6PVxUpZFw1FBCgtRw5
O9DA7V3BZXYYcKC0si1RP1Ez4WTGy0tgK1qWNHOsr/axnegPSsCpenrQJzwBLVAMEy8dReI1evLn
gmSM/4kLmM7rZqjE4JQE3IduoeQB57FVMXBfjXfo905PaWNiv2uz5GfYRx6IAuDmseYtxDoCr6bk
rodwLoIeXKGjUN7AelwNIxzDeXidm978pSSnx1R9aUsn3SQZBNhgTg8MBX1xOU0XMeRBh8zwisH3
QeXKfrEWa038svl1tBJ+xZ87v6KC0G59a8IeVMXm3Cxir7ZT3p2aw+MQDwpQMHGAVuT2vQiLEaev
OiSS/8aELJJd5QYP3ZmaXY+i8lezgShka4c/DPD7PDNk5gUK0sY1KGqIQhp1+KNwtFMJKV0vbBr3
qJUM2wlWRzdf1/Admw5xl0QbPHBM6cENBe5H1gAVLOy4n9IctVO/eFRqQBHYZ1VQzJZg6pas8OAo
wJ6M35Nujv/EBsQDZGj1L1DOjrYuvlyeb45pf+V2BnXg3Gi3jdanh1obe+wNzJcpYgCnFzpHVaLr
wd+I3uZqSiSgGBII0GtnJUxUQMMV98f/HeMHefIFgDJWbJtnSxVIp7oAHStrBvOsQx0tdX3jWKiR
jW1vsaYcyo4dLAvt6bvAVxflGb0oj6PeZYcmAU/M1rANLat8w/QBalFqWLZg+VCPGpYMWF/lTecZ
ssyv3Deg9T1VIOBazrhHRSlbczcwXuEw+XHYhJAVWWZD0L83cTt+b7uqW/W2Ydx5FJv3VA7BbYDy
wBIyVLwsxTMKXcO+SRzrwi0jfC3Tbckc/TXqZfSap9taDWCfOj0N3WtdZydLk85dTI3+Omn5PNI7
S3/NRPJh9HdOk4Z8GcGCyIGeqgztSzEW9s3qUX9hMvjadWF7dHiHQq+a7PM4h9hLZG7BKv6ht461
BsxSe4DT/ZPZwfhNmJqqQvXBheJWKX/Kzv0Yn1yw/vrB7fEgw+GZ+tCyINOeADZf6yHTX8fA9mkE
8iZ2LmrubybNqZGO9esrQwnsPI3Orhts7jUOFkABcGhvbF9VTfM2tdl4KqAGjKlhfDMbySF7IGrg
6jHEgYeU3dukR8NJZnLygkSOb7qGLYvDg2Bn1Bo2eHDdAL8KCKETjSf8fZwKmFDDiULNfxg3eviS
4O0H557q3YhkflkaBrzHhyEIEe9NEOIh+t9x7KgivCzgVUgvLBTgOrCJJwP1uf+8xJbY8habBggb
29ngmdADea9c5TmhV9976Ddu2qitjrCo155Dkb/Qkiss+9xjlpVcIWBdAeAdWCua0EPtBxxl2ZOF
z/XEfDD2fbWGg1/6JvaNezMBU9igVHnpW/Gn4aDcX+IKO1rQQcZtUhUa/PmopaT8lI8Bmy+gSysD
SyCt7uZHKj12O32KzyfqLgukD8/dD91SukhNxvTPMmrJF9CDsZkJj5bAeU+jvrvkMQ660tCMQUxi
wb5UQ3eoA7BdULOgWStyWhy3ht9oMuZxdjFHhsWRl00xvMRsuF+pIwJqOtK4nCpUfbMJu88eJ7cr
mvEbWD2ZURxuaJh3jQ2MoQZGlckGrze7eB/oXfKcO1l4NTN2BY0ueXZxKvjsy8ZeRXhdHigmprA5
T4H8hsOAtahD56l3AV/MOhgWaKVrfLVSv9ra+Cl2NAQVH4TVYARew4zfoFkcwcXEKc8Rc/cWz90b
cy1m47HSlRvgGGFwrIJLA0bra6Dp5jqKoc5vaIZ9iezGBiAhcuZekk0MwjfSXvelgJ8CTVNi0sdv
KTSOvTidknMNob1TG+jmFsz6+klABtRLhIi/C8s42GZu/vbTblvpZf5jVFayWTkwUKCNDqrLBDih
RhqMHzrR3Rf10gWN0sa52Pda99sK8iyWq4HBLburncq6AgwSg6aJchsoy93DnxSIZypKcZys6dFy
LInywE325TRBH0CxWXw8yCRPzBsRWTTXrXfjCFHWherCc9ie4X9/CxUZhjIyI/W9Wc7h7/Xz3Uy9
3n2atWMLBD4cknkLjFfjOBTLU6PaEoR3nphEdwmGYrNAe6lXQmJmzqWhFrbNHtiLzoM/GOgzWC2u
oj5izxbK+PeedwenjU+9mRdfWnuq936QhLve8c03x7W9crDEdyto2jXWHcF5goTsI7CragUJomBr
oUK3rlV1iipS1DhpfAjLsDsspatGiQrQJMWWocpNUNI4LCFKo1v2Ff9dpdj+4Shb8TqKCNZz8HKx
V74NioMAEUysQjcod7WQDOsfNXZlVd1g5Wru4MPZzENHpdNErqXZvoGH0YpiNl0SjVzHxs4KPt7C
kSw94HH2gxLpH6Q7NLWlH1B2/brclOKZYWZHMQXP8z0p1o0xtCz6G4oi6bewQPECoKFfrYl1RCd8
8SyadthhHZAchm7MHzj/cVe8jKpfrDnyVpQ/UalrQbvLxM2AXulRg4IOuGSse7XT6lugboaN3blP
p/LNv2lb0i4h1ZLJccp9gxr5onryQXqbUvD8zYC8QXluFQJVveoNiFTOY5oClK/0xskV+zIZnxv8
DE92E/qXfMB62dYm9g5FpcTTMju9CGccnkMojFJ81AEPCevU3EMBjL9jCZDzDEvQyrpVNYrm9Hxv
1ZtgfurTGMI036IQ37TlFTG/DXLp8lPHnfmyOWbl1rYQzD8XlVoTaFrnkWYcqbrx3Iau0lqMllmi
muQ2Xqjl+NxIWm6aKnEE5uSVBOUo38+S6KyFYG0qfNHSLHYAFPs0XGJDFYfAiyavjr+DCKKXiqZm
d6vIkyuWkvCDsyHQgt8TFn9/e/0YeBY4eudP8TLR82ueQB1BTVJ+UvgBX1FX2BBnckU3T1TmoG1S
0+IesOzyGvni3BmJnnmybHRg50p9N4jSfapsjl1MwtbzbAFZuXUushrPKMwm0M19Gm1QFzGYI8Vg
bnKnCjfad5J26dVhBDXzcIBY7iwu92macmxD1KA/uPmm02DHjff/KVSislAYsa+a5gAlzqEOpdnA
GFIsVfq01IuCpIUNkou/SHUFJdMEDbNc82yIy5xlaQAuQxOtFmfr2IkMUEhwZ7NNbmNjOeeiTBlQ
RcVPM+35U9Ca7EkyqIw6sW3vaBiElfUIwTFSc9QYQGdv4SCTrAHU4U/MhZZ3F0JnNzSn6tyE0EjF
QWmqjr4pQo3vm9jAh/b4GuCIjUMHk0HXyo+L7qT5WOdRD96OajGow0TShSKxR0FH5cxaasvY4voP
rheAndGxjQ7fH/Dj8n0Py+oDfNIAZQEeGK46ONRZGor9TQtj4BvMgZcbKPFNHmtxyEFeaYuHGvUo
VsGQisVAGVCInNfIg42GTmNb+6lznpc4KxrgyQHB0VgaQCtzGq89bCq/DIAscNb7Lw4kdp4G1AtH
FU51MD6xRoLGmBoWoHXvnMHpNloBaFTka/2hUvxieM6cwRA1n0e9drZmYrB1OVTiuc967WaF9o5G
YH2J5//OD204/FI+TQaV5WOV4s75dJHKl+r+NFry7UlG27TLYXWjKvKZ2xbDCoDBn8hlO4qlJoOM
h5o1TXAMVq0OMBXEg/iqYzrGNLU0Vg8i1Z9lYC6OTZaZOACKxz/lPFqnfhjPVQHwmSFaqlJpfl6y
ToD8SBzMQw+1ga4MQDX5wTIhDh+IuAuxo/rvcdOHxQFP6WrVcAvzS77fRVhgG5q1N1R1oOZBdAlM
CAGp0ZDg97RSxZrEBUeOygml5dv3JAbHf0ohykkxSnabdFizYWg2FBscfskB07s3DV5vufOKDyh7
DEBZYLGnfWlZCazqgD9EGrIRMt+JNfrglmI2TAYLsm59eBxTEwDasSn+KMxXEEPEsv+86M2n9Pjr
AuDjXIjIfUIX0xpPTYq0ZOfO15MdkKuozA8xxNj7GrLsqkeND1j0HBsyNuyiPrwsk//X3H9Lcdx8
2Iat/D/cfVdzpEi75l+Z6OulDyRJmo0z30V5ryp56YaQayDx3vz6fUipW+b0zJzv4kTsbiiiQmmA
goIk830fEwMgIzF3rzOQXQKzXGWBhSgXBCB3rZkUizDL/POaAqsVy6S49QvYlnQVeaEjGyiP4YgM
BPJ6KIW1pH5JNrIVEJEx+7u8EXDhhpIzlBPt8jIo8ivTC4NHVcFjzE5kfkzdJt9FyihmusHFzCE1
4/7OhtHDorRZCnaLqt63FNQyYbGIqFlRmvnGcEb7ZtOL75OsOqu4V3owDrkCUxbuOUnyXBKzuikl
UzPfTctjQStr2XWGucF6AEpyvrHxYomEokoIdIR9c6tasCFpCQNwL6jadebBaiob2WpBaOLDsXO8
pcBl03X6IyovqwTjCPg+SMPV1Qmi0t68CPoCalgBJuAJxGnmCPL+LL+3Dw4DIoyF3d5sgZbhFkaV
nLQd3DBZsqRIad0qkp33aeeeMmgk44YWd7r6vVcF6cdbQotzY4jcEwv6g69y86mAVt4Zs015dKYX
rlt41xBKyvdEYq2rV/8WYgMzJGectdna7Swy22FbteaLD/7nBXV7hFxK2S2VYVZXzJDg64bx0286
xIyORqkmYuiI8+36SIB92yKUkTQuVA/Gom6w297cRbG8MUwFUzy36+cmZvBgK5vORdzEfA99+fNy
4PRi4IlzwfLmaJu4HzOtFGXCqGsFU1wfzjciLCfQkvOBH8MHtZS/I4UrIIjb0dmXBl3UXXTnxqkB
ldBl6HukG88GYDRnUEsGqabjob+QbZJcVsijbz2COF4Y8vgyZzG9UNZUt+maWBGofEsV7XSdYfr9
nMSFjxQf+r9v/rq3ntkXA+wu7Dq+tFTdXARqjnljuGv8cgFpsX4djwt63GzhTtfrIiAJGHLjDgxh
8G+aST5G9bqSNDOMk/UU9jx0ZxnAnb+28DEk+FouhX0CSCxf6Tq9Xa/DhHyMGOpyJNNg4wDVrXej
q/xuFMKDbcMsGxKAwXLDhYRfBoQ6cVNkBPzo1FdAb9ZYJj7bCeTrmvaJm3U1TXoAWTwK0NIQuNbC
863iarDDBwMYqeesLLcIfza3rMvjOSSzih3yjRWkBtTRZVhwDtQCGDUPqztovUXQYLlzTKlWfYbM
mS4Gpb9QiOpdN2VFAUwFf02N3aCOedsGPAL4sHf2wqm8qe4PmikZ/daGgwE62QlI/2ddX2RwG1Uk
MReWpbDYTzrAZMqhWcPr4u0/Z6yDPGKzhirgP7U6Yz+9F9Oh+ygnEGkZ41llAk8MpToo5/2KgoEl
70Om7b3cPlbgYO50Ta0A9ElY5u3iKrUnMouqY8orusWqhs1UyOrHO87d8rEyYzHDSodgKpoClRuB
TK6baSkBTi2MK4hcimVEKsC0hwqBSiW2SV+d9YiRH/WH48f0KMJ8ZvEqQ7z+Zz2eMhvT1dZfvdch
hJxD97Wh06Yg+yzq7zStL4q8G5Uy50SQUzyThgUV3ZHWJ9s6A4m8IZu4GZybiNzpahqXfBUR1s51
cdw65hE7YRVWnOVg7n/YmuP7b2TeFruQDHdOZpVXEW8WQGvnd12mYJkQNmRhRDK7a5NqC3EEDzLV
FHj3woP+xFivSquachuZa705qM0I1WLzXIn6w+bA0W8hvOBdDlaJWTECB6nBoVlihsuwt707Ucgt
jRzzooxJdkiCHIzksb6p7XRW2m63MXhLb8tHXRvzPt5IBABmuhi4HBQAmduHAfc1lFSgKaYjmnDU
FHuV9ZDkxaWeYs4i9nE/LN9jmbpHwc2lM/RgPFh0kqcig04kOTIoBW2B7bnhOR3JEKrJtoIWN2VC
i1PilMVJV7moyseqgWfuBIwfwJhqkBN426db6fhgMeh/o8HFoG2Vdx/qdMcP5dd/da0Th4WYip6n
W6ccJikFoUIOjDz59cxs++BJ2bmYBsi4HzzII+3cGIQAs4ydu9KCoH5dkKfU5f1EIul3YnFVAShU
+kuQr4zLik1h81UALOyoE9ByHlaAgBNFUeU8xBBR7APPuQ1NxHMUEnkAaPjLWlrxFTGDcyjiZY9S
QPHe9WV/TNKcbUMGGUrdgLvFB/D2gXdRAbbZyB/CHPWkKlwF3SEKyR2nXFzgixTrAA/lQpWNcVtZ
9eseYrdkU7eJ+z0coCEg6+YFOLHFgWPkXQKGD+K8A4uzZZ8hqcjiLIKvzFh2PKQLX8s9sqhLeyy/
zgLhbwZAegdmXp0L8LfcYThrzTg6A3fKwgwSaYT3BkAlojPl1takiJq3Bhpmw1k0NnzZQjd4LkdD
VlgQoEPmQe9KBJU1K6A5sY6IddUbBruzgKGfQfUGASkkbW4oUDZ2UPO7us2KpWrTYBnEgt81PWKC
sG67LiCQvCkqac50Pc2726xyvfMyT6IDyAdsUmQ9eGmG0a5MmxorEN76aSty69LgkuypG97pkls5
3YUJONTYpD8yW+5w+c0zo7KtywSi+5NUSbiC4SW5ronox9Gx21sNl1smAHEfS696k6AMwJAKvIbX
4ud+1DHaPSxOb8p+qA5dG9BVMPJUTJB5bi3cwpO4aNodGYtIg7mVhMwEvFpB7neBsB6rAbEo5whV
5Std7Fpx8hkvFnBpa5axZtJoTD8UV6dYurfbJrbadBmkoB8yaI4CfYalhpttExN4IBPhufMW3CvI
//N0j6W5tcZSmq7q3C0PGIOzOdCb0aXD4AfL7MG9L5Wx5xLQ5EnRL6MsK49RjxAoKIAgRjZucYyl
yHZtFpazwe6DR5dxzG+C4c4Q1tvc2yuVfRyvQu+BL5X6FtAhuC7vH57K+13mAH+Xdri+XQdCPYtw
947/Mlvg1mujAknnpJpYpDZOFeno2pVgkEoAC24IAwpdFPajgspvDDQNVNPpZQ11/jmBx8KuMLx4
V5NBzpUf80sZpcmkG8Vjf3SQUX6RhZ9OiMFgjO4DgNVlxnXkucY1uH/NJo1wE+kinGugZdgqe6GL
oV1D+z2o8wXiJtGUmFE7N6QI7pQhHuJcuUfVyOHIVfJsE6ruVFXlc44Y2wpvDRSRJeJNrG4IbmT4
2g90qreWbSYmUAlr9zVP6suOv/WvCrtadlloLvTmlhmd5XjpXCRtQSCagqQZO+8RcDz3m4aeNzCW
MZqS7XQp91LQZAaIROuiUaNHJ6jAC6vx13qrruXQM6cCw8LPfWC+LmdGBYnzvuT0decd3BqKOF8Q
34dUHB1u1dD292aQOFPG0mYHBUHzPPpZ34/14lf92N8Vbn/fAe0+7ar+rX+NJzmCN9IGk/Vi1jUV
fMmogOa23RrXCm+Rqe9Qf5uMvwnc+c6R9h+OdZH31xlmXGNtCpGks94Vr79b1zcHK8Ez7EA95qYW
ZggCGgEGwLT660RBg5XYN8Qq3J2qAxCSxmKQucB+QTMHzt8oFhJ0gL/YqLbdUc8Zu9YbOTVL8RbJ
frcRUh7swrX4KhG9sWwcH/pXKjbOmtyzpy1egPcZJ4ugU/ULlE+vsrqLb2oVQHQhDKN9nAbDVkVU
LcqQBFeyy4OJjUT/S2hHkzozjLmT+EiRGNyBejU+nKphO4C7QEoDxWTak4jtpFfk+Uw3m2PZMDmg
/ADcBZSwhUR863woWvBJAfB8pH03NwE7gaJteCiARLwrDFhT1XHbHTMniVa27XTA2JfWoU1bMpGu
OokoKc5ibntrKNpbqxSR1DMoY/szP2PkNrRgJWX25Y/WQoKXx+lTr7ChS0h9gRQXRggEkSdWDS2i
vvSEP+VRNx0wNsGEaiyGHBp4eQ1zi7Y5OaRIT9D9M536FIRRc7JhwnpMXA9Lr7E01isTdjp2XmGS
xlbUFMUlmHrFZUmrFcRj8uNr1QB8twFI11o3+gL+fABZ8ZlupTzBQtL0fuhGBt7L5bNugFlrgR3E
W7dy11ARra59K2lXpaH4qO0Ck6O2BBuiGh4S+NpCIcRyN1hY0HOKFbGul0MMd4POi4BXpOEaIAso
91Td5Wu8yTSpuY3N4a2YVc1r8TVa5Qtk6sbOjoC6Tde2M9tx3U1k9tZOkUrOQ9IZFxXDTITmFnj6
MZkxG4KJmcSDRoviXgo4R1h++gL76XRSCqycfWpD4sKybozGsM9HqstO16d11t/3NbuRCXUWvGzj
WR9JLH4Uu6/h3QC7MjfEmr+RixYuJltMfwsIv+Mhsk3RX8jKoxNqmOS8Uybs3hMJBW9SNVsLWl8g
lYz/VqPcch+DXl5FRj1pUvdO56zeU1gfMNq6JTTNagbCaj3VxffeXzJkuhiPnW2iPnb+kGEjZQ7d
SVVONdtNE9qyBqrKYwYdQXGjNGYdeI+v/Dfd7KVtDU/2kfqWjH3E2Ke1YhgOsy6cIipjDxPfZ3Kv
P/IK3sBGyLs51tbuXpkFmvW/tcXLNQSzjx/qXv+taHuOqHy4/rozTGgpaA6JN9X7jrK+3Tdqboz6
/TaEduCsmr9o0X79MVRwci+EDyKDLV8F/nV9LoJ5Gqjk8N619WHlkyWKrfXO9AaxjWguj5xsoetI
SRFEjSElD34/A/dxvAR4qFzMg7DS5HYu30iDuoVGxhDM3ts/bAQlZmeaipKCG1jbmF+X7jYz/fhI
JXUmoJY0j8zK9jZUL64NhsRLD5msFS1q+8rJwqPuUIHWOREYuI9uEkO4RrjGrGx+eFZJ5sQOxaIr
CNJ8yoTBMxs2JkBqG110fCqmllQ/srwPJ1mg7KvOTMK9Lrp4ZC6t7oSwD6iysNaaWUHi3w2eW06g
CMUO3G6hwBhYBxecsbu2yNiiIma81MWwaZElwczHdGFP+npx4YXihWn5eqn1ZaUJyFKIjrnrYFDO
qJch6HSQowmRLuO7Oxa0+rreAm858SLYVrh8ykILmP6xTn9YPI/OPBX2C7+T7uS9QW+BqW24wQr0
XNe7VeJM6iLpFw1WPAfmOBsQR6xNN5Z0lf5viOFUFKczXQjirjoECJwedLGNlbHOkA/S9a89fjXi
ypAFfBQh5f6rTv+nO2OsC2cygbD8e53+Lyph52rgi8xgDZBMGMRZlxpJabqQNp4gLAcYJk8mkslg
r8GXrw1grJI10o+nkVTpzHQLdhPOHaoAqZXQPPn2x3/86z+fuv/tvaTHFJn1NPkjqeNjCofx8s9v
UOL69gcSimP9+vnPbw70GaBoSG2JqbJjguhP0f70cB4k3tj9fxmOAkQHaZtFF/n9xBZmdpN6oBH7
VXpel+D4u8EwVzFLb0IoMux44dqTskuym6Ri3hISZuHCb3wYacC6B9reMEwEzvIGjAK6hmhWD5ua
n3WySOnaHw0XdRVYJyUEVqKbQEbGAm+/1zZd/WsbvZ+24m/b/KpHfpSu37v+qh9fB2tdsu2yX0UG
BDcMpA0QiauiiWnG6bkIgSGXUOud9XEXLnRRNzi8OzYWFkq2YMl5RnCXQGV4pUu6F1zFwhEtDqfs
Xzsa/HEVGHvxWndxk/DStARbmjLMt/pDGwVWHlwjahCZp3HrxDPdgEVDvhWl60Pnfuwd+2xYGy1A
gCMahIoABLYSqkwa/kFxCyO12F+/YkO6HhIjlt+BSzh2hnKosSCglsNdscLAHQAwVzq5e3LqUM4y
a+jnuk7VBOh3VY98i9xZ66JugN3HDGmK4kxvFUNV7ZBSuuJ4FBdtE2ezZjS8qos63yHpe/b6Nv9V
1I3V2CMS9muP1ze6+lmExl5x0t10lRjIGS2z8tTBkAVp53BjtsipI+8gAXpMpZgCrw1ZBU3pfW0q
kdV6bdKVBVbt6VJXlu1w2ZjDfaR6lsG6FGM3pknewJBkhZ9GudSPzH98emZK/Qw9pVlfQMCn+lL8
1yV8HtL4P8dtfvX5vMW/li/p4SF+Kf+20z54KtIy/VF97fVpzzj627ebPVQPnwrzpAqq/lS/FP35
S1lH1c9nf+z5323840Xv5bLPXv789pTWCWxozl+8IE2+vTWNQwUx2YexZdz/W+N4mn9+Q7z2ofzj
4gHjzB/H4KUoXv7o/9gHef2CxeZ/2c/LQ1n9+c1w2HdTUIji2cSWnDJTfvujffnZRE0mmGk7loPB
6dsfSVpU/p/fKP9uYYbPJOOAo5rCwTZlWusm9p07JoJJTJiMoQ/59vN6vI2Frz/k78dGwnCQT2Mj
IZDBNaF+hIS8BUVd8nlspEZt+0HSICiWJtmcpO2Bt8ENjrvIyxg0uwrPkT2YkwJAhiEdaYV+jWhj
AJ3bJmATXpgNoib53oT70oIyoGOt/nIwpIesNnT8nBadkACdUwhUIIYJ57CAHBAwhGZeGt3HkWki
19vsOzC9OsTbPKQjZw3gBhMsqJ5rRdatpNfCTyGsCagNwjj1zLWDCYVwsPSHa2nBgCCl/YXVz5Tn
hLNSIUJCO++xyrKl9E2Itw7PkVkCRUIF1Mtt/oijv8ShNObeEB1cBQxCiXWm6xBjRsIAr3QJKWFq
nXBpDgAy3Ycg07vkufA5soY83SswiWZQEQEyA1PxthdPnQ3Nk2RIZ0Zrm6Czhu5k6IdhpWAmWXQA
YkMOywNQqwJ3MsNM+hnOmwtgEfZQr4R3kpPfRll8jwmYERXgRbmbqh7lbJS76Ru+sHyjm2NcfvRZ
9Oxy7wTtrpcYVO15G3oG5GCnEFVxGToNdfeD24D+vQgXiewmAXlMeaAVnXWZfRxAwJw3kD5ve3Zo
eTf1PeMH3uLPvisuc4hJL1nNN6KKZgNwZpgQIzPbtpi/tckcjyWZRpQas2YkbEGobGIgeDtFKAsA
F15jAMb6FbFAt/PUNA0fC7wvpqTiCIjBXQgAObAVmPfIqXMSDTIm8eg9Ce2ZPvYf24GvgQXIptCE
APscKrKBFYNLHPwoXXYoB+htEjK3q8qdxkl0NORwM7Rw4CMObgsO9iLkoZFsOzWlmg05CHpmXgJg
iLN34RMLmlZ7APcJFySLX7Kuwg0DYsU6bZxZJQwsMhNIrw6YLRbeHiqsybw1JWQZw9CHOeQwRbgH
SPoIUq92GiDh4vtz6vcdlg4gugz2KSO8mne+7OZFmd/7KfCYZRGP3G24jQ4vzqjLiiXsJLAMGwu9
8squkucqCkCyEsYocNOsqbKrRdLZZBrOesIQRHH7fVWG6YyXBZ2BIYAFyAAlmaSDxU6sLqyBLREu
Qn8QmbCQKo6OjSZSSKgZNtYszuFijzX11B31fZLcLuc7D0Kb06KPzpmMTyWj0IXZJhRrTy98JCSa
ex0FT604pB30fGUEZdsouwBNYhGAdSp97wjpYzGpKHgJrQGs4WBsIL00Cvglx+rFVnJt4T6gVnI/
ZE07SxwGWVx3hE2v4Dc6iVRx5CYI8HnYXnc9X2BRff9hNP7NTA+D9eexTACHa1KCdQaxGDgpn8cy
BksRaE9zTNkgLzThqbPsFVshymPjZo3+aVpp/e5omBk5iLGYGD+/HK2pLcswfNdbcpGOJgJHB0I3
Ni4rBY+3Dp4w3duXZnimeIpAR3n79+dqjQPzx0ktGU9WcpM5wnIIzvjzySI9aKcprEIgSRQ+JgUX
U6/aQd5lCinvHkOC/i1iaLi70U4k8c4Y+OLvvwL/zTewTMR8x/cGCBLjtPvDtJraDo1heQaCfNPs
KYl3ns/WeR5PexrNUzf8hwsuvk7jccacELz9LGJyB+f8+XgJJHSKBuPf0h7wUvF5vCzCsyrDSFK0
lYJZHpSA/QHM3By8Hae95qV1Sux6lhN/U4v7HitWp4J/5XWdB1MhnPu43uaquRapQDAjXNlZDpgd
XdIQygt5VMEzLIOSN4a6pLZPSQ+G+9DydU7VY2kFWJnep1CrdrgLcTgzaKeOFHPMX+67yBATEPV3
fZ7C5LMfQGaKr2oZQWXCLxBdaB/gVXkZe9Acg9ADbBzwE86hI+ZMg6CcxsQ9AlLM8wIWFCLBGGKX
y6y2TqB4zYoi2lOrgz10ARCRB7i5Zlnm4tIT5DrsxSVGGlk5kKMIUoj7igNcuHuwGvm6dIeFgVdY
VBfTFEM7ZH6iqb4j/q1541/O9z5NJP8bs8u/3NH/jRNHi1A8gL+WpX8xddwHz+1D/2mm+Lrh21zR
4vw7ponE4ZTCukCO09G3uaJukkg5mpZj2ZgXYkr4Nlsk4jvBzNWRWN5KgYkj5nhvs0U0WZjf2ZJi
j4IjePpvzRbFpyeeSgxyFkYcy+FALXPkbD4/gRYNpI8ZqwfOOeJ3KvSecB7robG3dsTWvn3e5mxt
sdae1ZBpYR3dwKRzKrzznPQXorbmaZYdXMtcMMNZl5mxKkRz3/HhyYLCiWygdpbAqxBap5gDPSAQ
Xs1hPPEPw4h+C7wPnK8ngTk31OItk+HKfDmJFoCp0ockyJ0XmT7Wy+l1o4wVAlgwEIfRUg4XK0uc
GRKNectnlWw2LWZbE9LeGITso5Bdgx20+Z96cv7feixwcf/+ocByKsEyax69JA+fHwxs+vZY0O94
xeHtKRyTIlPIOB61n48F/Y6bkTOJ970JTRQsh34+Fgb/Pq6PqOTjE0AIYXia3p4Lg5rfnfHVzcXb
0uvfWESJz2so5hCBlxEeDSiTSDHi4T4/FkMXd0Gc+htCkAwG8vAiZlndY83gkr0YP7oaPm+xNMOZ
LuoGHioAGXS5IMFliYXSCnCaqljCMA8gHg/pnHHbPLfRLzHNt32xELY4YZUMk0GaTynHiwdO7tWR
izycD00Sn9s9RBmCigWXTuq003CIgmsE9QWMl5PwtjExNzJgbXUPsfVH0Nj6x9wzji3Aws8J6Vdu
7gD/CDmMaeaV4NDDd5BEBDzrJP0ROcCMTNoxJUsgP2Oaat+nontq6hFPUiUPDFqmoK1W/l1WQHS3
Lm3kQRP20MENEpkfCKL2CEOuCseB1G0UgEXBuwzZroqfgvFjqGa0HmMmY//S4QpMsnavS7qTHcEj
Clxd5O4Kh792i0sLWhE8MWavuzWB5Zu242H0JhGUmj7cpL+ZZhKMmh/nXoiw4j6kEoOtKTAZIV8X
zcTO7cQA81sQgWHOTa/xBveuPVe0ix584w2yBuqYcCxAgrgMn91TWFHxpBCkmw5NTM+yQvVQGc7z
BTfs8prn6lJ3zEPzIunj5rqFYMQikjacvouInBlpVU+9VDpP/Q+r5uGzY8OsVMYiOgZwetnYfQHW
oJnJqy52rnWPyIVcjjGizlXgL4TbAogGZPQZgZjhtAvb5ElAHUgK9cySQk2pRfqjLUK5NqB9CryW
V4MXa9/pr1V1ziFjbXMzOs3MbReQIS9wOLAQvQMYi209FvnPE+jdCYcR7cns3X6NeykAVDZ0IS3I
H/XR3MbeAUFi3FBV9PMcSOEtBK8bKCVnxnSIo/BRwcZbn8IAovtE+W51gi5Itpaxmy9zAf4hrYwX
3QOhzE1S2c0tBVRizmCrt42CWh3aBq5EJR6LKxAQsiVIEEgKAjANEMOb9TZMlD8WdYPuEssXZoc1
cmE/O7xvqboQHFFdtkl3jDIrX73VOfbYoj/1luUItjQlofP3Xb8f/Usd0ubI8lgZBVgdX1Af4ON+
da1oJeSK09FEWR/mtcOX8+h7w1khUfe6j/cD6m7vp6T/41npQdFq9V4NPMCdDyo1ZMBSBgRju3Ng
l3vg4wdy3/KgixbUI1xHgZWVRQ4CsWNDYZg23pROMvvSmcE0bOsk6q3z6yYDso4ejEE27zvVm2Ue
vDN7eJ/M9IF0q26gpLK2oeWtvmygi1nZXTV9Oay/HDqBFQly8C6d6ob3XVbKVtBpDxdfNtB7S6zg
bnCCZN12A/2HBROGhs8DB2ZOmNc54+uIEr1G/fymAMalD4UEAibyERkJSR7lM1IrrPpdTgFEaSDM
pkaJScvk0du/aVWh7BZzlxrlJsUTkx6UEzqLzgcYJITD4K4kA8R/9Ya6txtU3iQSBhiC+hC6MlYu
cDEmfgtoM5xVdtUj/2yCqWWawcRoDbELWBJdBaQyENiK2o1uhXJWOOvwKlgNY2cDfhlzfIMW2QwU
SThkS+FVcqaLBRbe6ximDFNd7G3Rbj0Potx6zy7G8UPam3e6hEeJH2H9sdYlZpbyohRX0ZCQdpoD
rNUMMr7QbSRMd9YQw7hp/H6ibZ/zMG72utR0GTBWXuNtdZHWyLXhBQIjwbFvi+TdHAq1YgHukA/d
QAMeIxTaCUkoL/lgi0tIY0FiJvXPdZWELJfkCdnrNtODv0lAI2+ji7YfqbmSI8pg3Fw1SG2mqmxn
utiFTG4yF28mpCPlJUBIzqGu+bnetEhodtEgjNSAB9xM4Rkzz+GyeNKNsEF86pqh2Ov9WCZN8WY0
yPr1O3CYqQUWACa62ACfv8TDls8G3kJWF2nBrRzJ4rQET+3vX3PY85e7FZMafAtEqClBfEOM64qP
C3xPwoiDN3YNwl3GYMyWpzNN8W5EE+8hWPyoS8KD9kHdT3RBE8JT274BjYXuX3tzcNUar4HP6kge
90vhLOWvfZVeHO+7uHh0oOx0KaEzfOkTJEW4W0GK420/rkouiFU+ujRu1hHsm5Z0MFqsMbMfiLIk
zwOSRJQY/NbMhZonkEcbkWLtnid2M1NgzN97HiZHY1cmAMiPZRNeJHkUrMycdKuu64pzJmLIv49d
nAQRTgvySXiHRpjFtRF8tjy2LdnQzNvWKTd56CmIXYEkC+lG+WTBEZUCE3cLdyNrDpQGEl19EJwl
fWMC9QyEO9TvZOGIp7Txq2mUsuGsayjfmBEB/kc5xU1EywOgtfKpjIsnzHusS/jslEu/D9Xa8lxk
udIBsNdxHypsZr0g9b3dwimCWEk8qZhxDDyctenIdMLLKrvKErc4YFJ5q0t+D3WawMm2JGQZHqHB
OWcD6HBjyZJDenWqe2FO/qfWNP+/RQPwIP31qmfyEgVPL5/WOuj/ttQR/DuWtFjjIFk9rv/HpNDb
UkdILPMdLHXGCCcTHC1vAQBLYCNsJonAtFRCZejXQsdyvgvBLayd8MaQENFm/04AYHzg35fO4xIM
CxwchtgIxUmTj/GBDxG/mgTemK8qlxBuX7ttO8c6Z+Plwz+8J8f10n85jIXoJrATDsKbOJ2Ph+kH
6MiRoS+XtWFsa4gNC+ojJBBvcr6iLhQlRgwOXX/4EX43q//tUTGzx+tZICwgvxw1xKlZLhnKJXck
ouxA5vhlfSvLDpw8+KbJYMMYXquenyOaCGFlWCgKB6ZE/hG/gDmJ834qVX0FEPMZiclD0ETQZQnu
69o4c3vzHPxbywpvAKq6TO18bbhqynkJSqNx/fcnYn8ett9+JSA/4eKIX8riY/uHX8lqgW3soNEB
3QL1QhAHdqCoOqlIt6j8ZRNX7sSOQlDcBD5Aepm5iG5aIUKJvgx2tE6mI2lmqNklpA3O8/4ihxwF
PO5SRbcDNHSp0YI5tQW2bF504G+oc0g1jpeBFGUwqQYFW850ySAZMMGMcPYPJzf+Cl/vDcShLISB
Gd5MzhiU/nByPsVAGLK8XLKIH6q0PXNBZ6iLhc3UZRbZJ5Gq5xDsZxvXOI2ieawAsqr4smEwKgLZ
MxZsUXA5D4xsRaAuJUKGqXe8o1CfGrJsDQU8izHgaiLMoJz8LkBWRITdFkudQ9C1Z1A9uTPb5PD3
p/UlKPX6m0nkh/EQm/YYYvt8WgbcR3jE8ZuRhMDHBdlCp4RCfcgGQFit+mA4SM5iAT0ZCZ08svck
to+VvVGujxylCd0eCCtOW9LM//6L/e5eQp4BcRSkrjlhX0IbZi0yBpOKchkh3pwwdy184+7vD/E5
qIinDckTc5wUI3TCLJt+PUSvZBrC83EZJPPYFNu6L1ckuyxBBIEe7CI0rdf30idww0dAkP11GNNH
xBQc4VABtI/48oCwyop7lfjl0kFmMyaXA/QbuBNeFLE6b/1hYWGO6lmnGilPnxXTQZ3sSG7tAWrw
aXTFguDCLapVWvaz1IvP4ed8VgXR0YmsKU/jmeuqcxk7a5nuwh4ph7zetMJbSE9uLaO/houowhIu
nIFGeOsG+dPfX00Abb48IePZWRhx8EpA9At/n28lJ4bHYBQaBZSSDZBqY5FNEjLc9za9ge8ZX7e1
uwtA5pzFSPXOW8iORwIzZJ8JY1YVKRQ0LoxuC99c++jTxptYSs4Jsp5Tf4A0qDn4syak9+4QBDsV
KfgKqSKa9b2n4EwFcLoJUbcEIK9JVWQcTijFM0SakEDF8wgXDTVhSX0O1vsda8pokoByOS+KBCqS
1g72M7if5aUvHSD37JZPKt87dLwCx6qIIOweLAdL3EM9/SVy05XbQTSycPKFb4urzJFTBJDP02RU
REnAWYrLBzXYsIgbsdIMQJseCnMTuOFdO36OdHUI0bEYuv0LAEd+ICWC9D60c12lpk3M7kODlbMm
ATgUDsTLQTUPYYypm12dtzwuwXBsukmOeAlwwIazAJz+3jSWYRzuE0ZmTloiPV53R9GWcCsI+JPT
iJkJhs6EpC5EDMT/Ie1Md+PGsi77RARIXo5/Scas0GhJlv8QlmxxJi/n4el7MT+gYYfVErobqMpC
VjmLEYw7nrP32uCUlo3GyPG0aFoP1YhO2xbapZ38SnvSGBKQqWPv5UkMZhxESq09TanyA0PLubWq
Y+kahtesa1o+yccx3uCM+zVNniXDB6sR2xZ0HQTdx97sSeO0i5vslhgsbhKSJ6V2g2JWStVTM4xz
wm+7FGa08kDjcqFQMjEYsvFcTyn6K/zkvg6UqOjhyRjDQOL7ants47swL58sxSEXpXB8C7xf1N0Q
tzMFwK9LhAE1tnm126WpPKGbcv3Rrg6TrGs/E5azHeRjqTy7aQOikAFmNf1Z0cvSB7S5n4dp8Qo1
e42iqQ1q+NIpb6A3Iavjrquqn9PgvmWFe67U7gBhc6Pp2XbSCbayFtCz9kYkz8Ka7pcqbDwtqfDI
MbzmZkDPoNf3+FvPn086d12e/9yV1jlnGhxYDFujEn25hlVF7+RD0Ta7vA7jTTWWv7ORCkpirshP
pkhu3EbyXk4goGtc6/ac3Jd5nHsOQEyOAQAz42hfARVFoWbQpK++azYBiEsMilVxvRKkFqWxzC+J
15xKM8AP8bBM/W2orPE8hvPSkvMGDCy9ijifeVVJ0pzIX/AkbM0i0hB0DFWAWbb01QTlM1i7sReu
1xrxTz1G7962bCvqgIp/WrOVRLW3k/SlRBxhKfUbSS1kGlXcp6LsN0l5pAVIx+8U/aXhvuTN+fKA
WWifZMm7u5g38zjtM+k1xn1vWXtZ4ucDaz/t+ax7AFDXmTWccSu8mLjmvTneojqJ/KkBmoEXpibv
AWR8kt5nCRMvie57U5/WsvFjCmlHo72e67uRbXppF8eXtAXwX/WPn/+g2kVv+79NybRNsXbTKK2L
i9422IXJhH7S7GpDPhfjfJ+lCmWJk9aWa1lGgbA0Lnuld44t71p3z2NGsBEeIs8eTeLeEQfVDrSg
Pv/9+Sf778n/DDVqz0LV+bchLg5AI02IBqlYs8OL8K1BfVM1quUfUEGKgE5IQykg3JqcBQYVec6i
6b7tkiwUMzRL1nx0xL5Y0mNp5Oep7PaDIAo0s76Hoq34jbNAKx3pLxEgcHX43pNxsEEdZbFwImBM
USvlLaDJz7+T9tGGbOnC0NiM177ixdtWRdVossMxCMOOHFupUipwJr8fMygeeb5Tlpn09AXll517
+EpwLlTZD8X9XiPFAnjOGIyHm88/1AcjgLIHPSUcFJr45zNBETS7XA3lbintWxNWvydz4yHi8mMs
xm0Syl+fP0+7kDesQ86Ct2/ayBscjWbu3/u25tZK0blLQ6Jk9VYZiNyAwx5Rrt31mMJzkT3iRUEx
BkIA4/znD//gy/JsW1VtDR0HA+vvZytVm+ZTMjKolHnfWcMjSJo9xIsrY0QxrRtT+f/wk1v0w9aD
iqnpHPv+fqJJvdGts5qf3Ja/W2ztahvfNum4yZbO2rgm7eXJvubAkHsSOf2S71qxBGzovzuNf6DI
vjg3ffgGhLHeo+kn6pfTyiKEyG5chiBJO2qJ6Z+TYblSPNzrNJ6/uOBeinf+57emI69yyTcY+Bff
3u1zqwuJoKLXp75k6A2xyl6BIkeGpvxazOIeTNXzOBbPDvI4sgr3kuaS//lvLtYf9WIlsZDTcKpH
Q0Qv5XLAaXWzTISJ7bJmLDnIrDSKfviVYdaopOYLi6ZTluuH2gJcQfZa36ZPOCF/lgp5Vo4OrX5I
08VTJ26ys3qQSDGDetAeMid/NjRkgaabHo1h9KOoQkA6n62lGbwFLoFIZnuHgWrbJegc61yBaqCw
rTj87J9/yY+WFosGHaUUU7f/vdVbvSKdEr7VLpLGg013w5tK7aEWIFeHq7HPyJoaE+qnMn4z1P6W
s8E3a2bIh9Gmi5frSsMm9flHuqwz/DfPXUvQAViVU2vH+s8brB0KCn6jW3P7SO87d9yZbguLXz+k
WfUyored6LpOVtJ98dx1TF3+3MJ2HC49LLHW5RyfLSXiEGNiY1hcHG3VM9qnLx7xwVUORYXO+Ycy
FRK8i6tcZKV9Hi5jvVMz5dqptCgwuqH069jugtYqD33CdM4Lcfj8jRofLZ1/PNe+2D8iNy4nNrZ6
F5XZzwgNgRc51bMzUEM2l6tugCTTqug5EougjLR/ayzzuk0007PNhJuzLrYWvjACr5KbQSAshTTC
vgo6cmM62baQovOKXrlrqEl5aVhjeM9Tnx30oBTRj9ZO3/BwMIaMrg1AbvVm8aSDj/ek71TzXaY5
EVHW7RkM274Kq3lrxPnL52/ggw3UgnDC0dOi6fSPMGdutVIth56prDBH8+k8ippM6Pju88d8NHT/
fMzF0MXvFVsWaZA7SjP3RZnWXpU8TMsT8YybhEARa7ZgJ/b6VweEj8bVn88Vf0+ZKm/chOMuU2YY
bksKT1O4ASmwtWV6CEvwU07zxQv9cN34b/9Haei62n+79R91ptFW9ZhEpHpXVRkrGY23Lv6GcDr2
nJ2GjbnntlveIEiEvVR9n0axI9hiPzhoTW0zuv/8vesf3C8s2jDcVU26u/zr7xdAsGkyqpIBXmCk
7oeo48LNaXg8N9T5cKsCrC/Ck2JJH3U2AuQGdilHNk7Ts5hAGrOyEaNeUp0rf8sUGJderNJHKn3t
4+cf9aNV5s9PerGzwc6d9DhS693sDD7l4s0cfaW81T8ahg76C5ZQx4WBu/7vf/w2pdXr0yJtuRsM
c1/KwWs7lYpBVl/nXXlnKdZ914Rwi2A6jOJ3TEitN48NKn9uGA5NqWgj6ymoYqtAnD76LsQnYdQP
ZkO6U8tEbmID5orxXNQDBDZu70ykWk1PjXH7+cv6p+y37gWcgLCsaaj+mL9/fxPyrqliTAW/q9R+
sOA8m4rcSr3cxpF2Bcl03yvxW9mGmBgaPzNx87oNqQOCwk5tq1cCIyestK8Ucv9ViC+2CmqQriEs
OtbYTC7W0yphKJKHI8GH8bJIHLqJI+rV09javtLaN00xXzl2pQcRcATwfKwBLYJ4gHqe44zvaZMQ
VbG4W3MYOTwSH1rWwxDEsVh8uAPZgOnDBgTtxQblAA3FFL4K+RS1BLypRKl69Mx8M6x+KH37UKZN
FYwN/y1JZodEVwN1oG4ydUjJXRH5wFh/2jL5iTDyDS7TBs35ftQpa3THutF+mGaxSpf4w5IMUhAg
pIljU60I18l7wHAZMYODQjD1rGyrBsROpY4YI8yDNSwUkVJ5baWUvLJmW+TLOY9mfVsozint1M3A
NgCppMq2JsByWytPZYJdm/S6aud2w1bpi5ew79Dult/iFfuYmaNJr443WVfpuIfSd7tM8qxaVOfI
LpkA+usg5aThMr0bDkcEfuUTmGeZb1FMeUmoXwnF2TU2r7SqC2oDWAZy2b5Hprkxq8qLm/pXmyG5
Sq/1PrtOS+vV1uRWjQd+qx6vYHxfjvEKIeuBC/bfi8Ua8NjxBROL/7t+FikKpXzkZfUH1iE/GvnC
eUrJZxgx8AC1TL0Fe2dTuwc4cfpW9AMF9Psxr97DRdywKQR1o7/aJLwFM07sMJfmo9OPXtk+aYur
ExNQv0RJyc9pFU9DmF0DMzh1Yyt924jdzQh2axE2oPjVfF471wXdhTZUXqPBep1GRGWhQds1YlBU
Tv8CKeg9a8p3mH3XeoGAus2uxYDnw4GorX/Pa7uiEmKoMMWHl9ocXD+xQC/ZsWfHvzQjrX0nTq81
xRm+uuB8sBCCN2X60JUDQq5e7JXYeqGx1ELuEhgdstI3c6pw3CtgFy33+J9uVTQMon+iLvzgmOnt
zy4r6NQwhb5YY9YHXUxmR+WihUhAUzn+XazI9M6FW6iz3FUaVqHCtk9cA09Vcycb8wSn5qgNL1UF
uqGvMHTgJZ2+f/EJPjierbJkDAucedf79N+rnO3Yk5LGtdzpo3kXO+mPyomuJXQXDaB6XIZbIBL3
IpG/xq784qZlfHCvQ4WnC4inHP+RBv79bINIsxlFW7WrlloPpozrM0Wmhkxr9Vbtp5dIyPcKEECj
t+9JovsagWq5RRGs/Tmr5KzPaAFe9BZXrDVk7iaPzYE+0th4WE3u58F6T9UcgYzZ3FcmflVKGVvI
Go8gna60WXcDM+/fHUU+qEsuTqEl7kOysI5GazUBfv0AT9RVU1Na1VBEM5B2iRoC1gg3HcqUXU0s
gFDmYmsCanfWqugXv8xHb0cg7hBsorS1/run/rGTzk6Rza4bSUDDxdUs01+NilZDmBSJ2+qHhQWh
MOsH3aQXOC/fl8gCu418NC42rjwlxM35SR6/5ry0L24SH30wvNrcw6kP0M9Y//c/PpgxonpFIFTt
Cr3wzZxbkeyv0fAgYLoZIzF/8SI+OD8jCV83YJe3Qev578eJVsp+rHDbKpFD2lu+gee4tV3xVZtv
PaddzkW2VEs3YIxayL3+fk4Xu3WfNkO1U0XhR31yqrTskTSghyxTjkSmPS7LcO6FWQK0Mc5Fc7Ab
/WRkX+7wH81IvAQccNGiOf8olkloRFw6qdUOwFfuhaDkG7KrEuMICvV2jsvbuZo3A/AYSs/DF8Xy
jwpdSK/p3a5XcsuyL37bzGkcGgNatUtboodiMld1qwJOV2wGTbupjNYjFvK9VAoQouMXD//g6AgH
hmaqsSos/qme9jOdo8lx5Y5EqVslReBl9MXakThJmHSKYT+I2npIY/ULa9qHXxrFhOXoWCg4xV+M
MHOk/6IYmtzZ+CM1Q31K8pAQG6yhidgZFUZGWWsbE9yPR6LK8+fz/KMDHd1A03EdR6dN8Z+g+Y/p
lHFUaVfOEEFh5hNFMMtL5HxD+fN2aOgXGK35iqzj0Wof3Oh7pPf7Vg5bcxHebNLJm5QBhWB/N8vJ
9jv7rbWIpajzVl8p6k8jrLHNVC+3rjWavtjL2NW3rXCpk2sm0GRd3zpDCx+PA5kR115p2q8xFXdy
tzjamCnwTkv3E6k9Az/nZPJLNssTLvm97KKtyIafsBUf7Mx8dbPuRapmShDN/P6g2wqLE3SNfk1w
aE1PFmkVBIvLSaKaWcD11f5KjA8G+cfINg6qGshpR5Q6h72hkj7dYZPuHh+onNxAIGEfuvAXLoNN
gmkSBmz98PmvID4YfGu1D90M1RfdXh1Dfy5qZm5Ykuw+FjU70iitdfB0iWyFYEiChBNRhMploKRY
YIjGrGCCBShsD6ksBl9T2peOgp2HZuakyq7xnUY5mJ2ks6qar81S7pYVG6rTyY0QjHpq33M3gKiV
mM3esrMb7ks/J7keZaXebR1aPInxGs1VgbAv9Qpce/ns+EPJkNA6RJR2Y3+xpn9028EfoTuOoOIp
/tEToo5L4qyR1U4kxWuf6MfMSAHPNo90nrIAcQ0x2sm1asw/JIkT1MCse0muQdzQ2xXXegM7ui0K
5YuP9UFHBSMQKgDOJ5aFo/JCe5HnE0yqxWQ9KmxOvK247icGesjxHOKt5kea8VqPUelrJl5DndFY
jhX0PBpEm2IO35dMnM0CG9FIR3v+FvPHl6l9SA1ti/mfEOOeV6lmzk5vx5dFNfLjMHQvmkWpYHqq
Zwh0Rt67weeD7YMCxnraE1jF0I64rCh/DzY0PFFt90ZJdbfbFWav+EmFHbFYbBIhk3SbjemzlRNe
MPDOtZxbdDwwmhCbPHe5eEqMYoEZFn7xsj9YBzXN4BSKThbTDnKXvz9W1Vt15zpjueups+V6uNMS
DhQ4znxSvhj86iGqEArMsNKHr8pI/5bdhYpjwzbo6iBtZST+/XC0XLFpDkm1c455L2mwzPNGU4+j
isoB1enSWYe2Nq8KkxDJtTDgjF80lf4pZF18gItvX1N0jAs1r3Cu9kcM4StNAdQMi38RelZsHjIj
/L892vz9yMtOpjPoaM3rjAOwO4C7hNpUsuFW7RcH7dV/+PfRZn2OZug2uwzLm3VxzYjUwupFyrvt
wvrgGCxZE6mwJHQezRVfYBDgGE7Pzmh+S7v5qUjSn91g7DEtBmm9cxXyS/OKCLbEJ6lsMIqXL6bD
h29ex66DxkrnQnBxD9AXp7ccLeXkRQK8o6CZb/pVorJr48LPiUJXE2UzuO7tsjr10z1LQdDANZrz
6BRn1dZorwpiQtz29YsP9s/Rc31vKx3EtjWuKP+Jlf7YmiVRKqgtompXS+W4Go0luVcYnIN4qg+G
kDTFjwTy+lqbfKu7+uC26UuFQ8rKHkHV7L74NP/cWi8+zcVrStH3xzH9mh1hylvT5SBsTWcK6BBF
j9VsBcISj1QKbpEtHgHLbOOk2teJ3NWnzz/Ih6PJ0GwkYbSm6HX/PVOj0p6WMXNLREyv8ayvTrJ9
h380us41CXqBrjaCh8+fuX63vw7n63f/45ni72d2KKntcbDLXe0SoeOQrDn0wUhqKhl1/5+Pupgs
IQBgaldOuWvVkgYUdwFyFbXhXv+yAbZqfz/4VqbmsrtpBlXkv7+VwE9XW4hgdtgUuT6R45I2Ewhe
5K31T5FoN0a1nEP2oCLDbHWlFPUbnOpThluhDy2qXsWLOkS/JtvciuWFw7VvpxFc0vnUdvVXF1J9
Pfv/8xusmkCWEd21nYu9uGg46CE6LHcISfaTDk8fNgiWtK1swSiyiJCf5g+WeoqVnT3YBxmHmznn
+lzADuvK/6ZtHoNtLYfnqPcFc2o2UZItzPocV51nKulWCcON6Cm09f0Xu+6Hq8wfH/9i2NqQxbF6
MoQsk94h5eZ2Jb+dBswPpZpt8JR9MU8+eODaTEbuRXFHYA7/+9eN00Qt24pfd2j7I3KuTatvMzvz
Vm7PPLVbU/tKPfnvwWI9GCM8YS1dL7H2xR6GNWxMO5tHjlG/deH2hBAShr7yFMLHYjjXcrG2g17c
OoTpjsN4n1TOlZ2BRxleoQtvPp+0Hy4UbDmGMLlS/qMjSGf6kARGlrtqVo6rIFs6xnUTtkcpxBUS
6aCgQVJl6Vfb3T8dmXWx+I+9wbswnMtp1SJWQ9TGL53MXFgtq9gQmqVF/dUCeacC7w7ZKJDmdyr8
ftLHh8+/9UcnmT9/hEvFTFU0YZl0bGec2k+y5tZVU4XPyusulMCubc1z1yqDageDC2mRi59s959/
ho+H3v8eB5dTtVUmpSkImkeMVd+I8CZOX5yFu+3UbGud+vPU/Y9H/v+o2/1gfV4XBgcdvokp7VKi
MS1mNsmSvUkp503ehZuQeRw1RPY6/RfntA8fpZFBjTKFUX55X470SrOWlO9WtxbCTZMqgdjHbbbJ
FPurbssHBwD03zRuVy2Mrl725Q1KbrDtWPLIBQLliqWvIQaYdlGAEusgak5UZF70CnncJfmVBhlS
MRDhKJ+Bo9kP+dB8UaX66gNdbE69IY1Rndh768SivgeBF8QvGuH7z8fPx2MY5zynH3QQ//BjctSm
UCOZQkMGDsxNABJVZhokKvlttnmgp17BCC1eHL36vhTXel1uWlphX3yKDyby6rYROFuAAZiXOAh0
lqSBzlxKoyG8ahJE55gPK+elmWN/qrtjhtdgRn0fGeO+dNOvHk/t798tj16mwxWUW7FGcfDvJRwz
NN71lKrA1BZ8YR2pc1ndTAo9PjJguKQgoELGre1EQYSWxl8GW9+3HMZkbe4jo/6miIdwaJLtOA/P
mjSdoGlpc0lNnLCzGKtVZQkUzcrJUzyMln7T1c6NvoQB5lhUOks7IsGhsV3M6DV68GF2/KjkUTBM
5tlw62pPus62ItvTXwWR3fxAovdGFXm5rYR+1EziO5bmMY4nztZOQIbotez13Ro9kojwDswgdXY2
Xqkd27pINlGfn50wg6qTGUfKj7SrGs4ZTfLNKNAkkxFzXRjqz0LXn6a4inc62BH2FnGwJvVVpqeJ
jtZuJuihFb1zUImKqHr9KZyR52NieyC/MttItbwax5nYWNigu2g652k5n7M2Pi9jJwk+gb3d5/GR
N/6rGVPE+fEDwNzFU2aR7PPeUs/5Mv22dpqe/hCKGd8N9V1OVos/179tq3O3rOkVkRLNLlbyN8dM
1jtsvEpAODKXY4tUEa/QYGzKsPhpZ+OmUyik2VOVbptGEFRukMGSN6/1pOlBHZMIRcLC0Wy6g9lq
yk2hwBcNJ6a8TuGfpLLAmoCcScjqVWhu5+y5Ho1XjBsPQosIZBXpCwQ9H2GW5rfcrj0XWvfCbZ5A
c4UcGc3FUJsbkw+igExExXKhI2+6lFDIqXd/d735Xvf3tuJs+mwt0U2g+6weCNyCrXSoYIjVVQIu
LZz2/TLtB8N67bSnsOZzd1m+CzGwo0JwyV1EE5Isw+zLEQxajoiRMfBajkQl6++hMk3nVqivbmE9
pty/ytk49kr1W2bhdTekGC7rV2WvzcNt0wG2q6wfdpK8xOO3mHagZ5Y8jqx5msf2zDuwj3aoHcAh
MFZ4rNHyl3Rqv6WWSVY6f6PCdVPK7iFRwmszKYyAxPYXbPaOBzFthluLonrOTAJ3VGTlyCGEpP0l
+Y3ccAXFioYV1sjQVsy0HDM0BsUS0i4GxoVTlA5kZMT3c208ZOFVZ6lIzyNtxAavHbBOk7pUkTSk
UoVDoOuZVQcuPHvjhpxuC43xUhdIv9RBY4lNXkJTuyJgHpFu0wZulqO9bmmKd8yWeKE4gepYdeI3
uXoIhtyEe27cWAUalMjH39wE/D25b3SdPcpKD30IGn1oNsJFSoZ4Bv2RUj5bStp4MhufurK/nTWy
s+bsW5mo1sZeSp94bpLTXUjeZpGPhzoJr6rOeRjFdF8K7WE2rBf3uh8mMiQYUKYb+xAjG0KRzZtR
lm+lTQWJHMtXV4UF7mRvZVkdrRr83kx5JSBM7bGyxK4z3/q82Ai6XFpd0PfvCS9blYcipAkfldSC
+nZ1cGRvcVP2VIFQ/GrdiLV2QRBcF5pvQVmNvktE9l5UT3szco7U3R+T9p5sckwkkNDiEjh0lDME
piIjdHjYWR3PoOByzZ0G3UCe936TxTeV5hxt297LQS2JFi9PGueJQJ8JnC7D/rZvrhuriHwUGSkV
UTVgFd/LYmZYIilzCuFsl3zkVQNX4VvO55ogeM9VQ+rZCE5Ux962GkyYsbnVU6Pzh29ib/U1sajw
7SOn3dhkdRX5z3wao2ByCqLClt3SRCoejULb2nlxF5nehOY7oKimeZV+iB1Cu0cmseYOt2qqWx6Z
Q9ejyRCqf0+Ddmb2EYxRswHgoxz+Z/HQo+xnxQIaRnOgLvKZ/3xWWD49RW8GlJ/ilRbhXktYi0Xz
MoB+1F7pvd9Ys7KxDOke9FB7Et2UnUd3Y9fqN/Df+VZSoLBd661xnfuCwha3HcEKAy7Sw7dlgw4J
MMVzfTc2NqqxQG+dIpAIQr22HW5l0rpbsij3k9QX+C06NO9uXa1cr4+zl8wmk0yazbAdWsLEeouL
nONeDVmCcGFdZabJIFykKsmpdLkEmjTZY5JJbOexrecxcDSdvW2A39SZEfZzgr/BwkQVf47MxtNi
9/NejhP5q2AqxTwy27M3+BNmkLbNBinLuBsLuJqma/SB0hs6roiiAZBaQy5tuS9XnaZRlHHVo5IY
o4fVkUFccHxr5y47w4hXNlluu6wbkXPTu3XojQTT74i9gEyfxfrqpqu3Fg0fP0+TaVOLUae5kp41
dpWjAwmTQJX3RWvGXQtQmd3ZXPbYvnWvE/YvIh3YfmxmFrV2GjjDUwq7ABr1c5Uh1hbmXHoFaAJL
bzcdwy/i/cVR+VbAdZEWfyJnLdILJp+Qv203cKbVAqVON9Vo+cKdzrLULI/UxUcZquh7S5zwzpy4
29ZYp1vQT9Y5S9vbVpvPaZVeAYLwVK28c8252IQuy1WjQ1Kv5jO8MGdjKfHGwVrq6ZYdRHhBcEkk
aCpbLFftz8o14k1J843W172SGU+SxsA+FfEmG+Rv1WVHGjQWZDg/Uut7v9P1Q87mRMTlHdktjGD2
So7OyTuRy5AphWSFqUI2OpCZVZf9xJwTe7SztK0m0rM1gIBwnSzfY4vwRqmk+9HVfkxick5J1zKm
31Dpk2E2w4htW7L+eredd2hoXgd7Gsj8aAbi7UJxGMn2wHkzX1mzw+aoUt0nQpauNkrqprlLocKL
FMNyTp6N72T21cg/xPX8cZ47KnqN8zsukoMQMcceIpxcbd1hN5EyQ898qhzl1hrJ3XKIDetmHpzp
FjOKlkkj1JeiDBe8MMoU2FZ2QxoNK2cu79R2pYkIdUVwtM9N1zx1RrFPopJA0OJJSVhF2qo4aWP7
LSI5S8+mejPPYZCP5r4oEmbTAoetCWGFunb6ze6r95HJ4qvm3FwNdEx3hSohCy7JplxYWBEyXYVK
fmWbhXpc+pNWxvOxcYxDSb+T4CJwOnnsO/wQmJng6HYIc5oZDASZmcg5d/hY2aiNwtqqhCdpHIVX
0azhG8CvmZPK5Ntx9e4W0wNJKz2zoEj8if3ckMWeq7bwY65qftZP23aR2i7BBrtpbHkF5JdtxJpJ
8Fia3wUXdJ9QbycAkCu77hoTH/KzMMv2RsK8gwF+xK9FmBjnwuSgzGxiNpBV1G69by35SyPf8jZT
/DCpIMHp00nLB+RhNFOqIb81HBzhrLnfYUV0nDIyCk5ReyLjo924MUfrWB84ZVhEaxYiAMj1y60H
SX0tfjfNctj2QJDY2wIZzbdm2jI77VwPyI84Ib0gv9ia+iPInfepNUY/VN9NacXXeQmEg6DRAtGa
is35sPQJrU0KP4BbNW/srB41nhsM6X9dT6LpZYHze+g4dvXXNBd7K4dHhVTUW8pcCyb30WbOIZ0i
MCmd5DUJXb23tA2PzOVtX4Xd3uHA2y2Zy+JVnhL0b2TKl2crDmmL2e/CDR/kAEDXSn+pY0tIaERx
PYqnNXrr6DbZcSyGo26OrhdFyiPilhTbGXJOykewum+bvWrcyuFdse/C9FRkwbIEZuQJFvLem6rb
Wn4rw+eZNVX8EkzL0O1g8j7N7k0xPkTW60Kmp13MXirf9AmCJslZPY1FOUWBhu0yInNCjD/C5Ao3
pSUA5C74xhd7o0XF2enLw1x2h8SOD5Fl73L1kLbtGXNoIGjPlq1zYpe/Jv7LwxxxrFz71Or6lTKV
N5P+CAbnhsDEoxUqhzjJiPftD5jjb6Kcpa5DLYOKZboDu0VzlhxKI6Upop81EZ+1XNu3KYHPmrIT
DDbEIPQK9YOm3PZDvFmzgm1uXVQWuRjbx1yfD6XmLSRjSM09tdV8rFYoc/bOdsq1VdkajR0o7KhO
N3IqnDZGkm1lCZraXDZNhb8zjE6FIBrTIB/NsB6SAXN32QUF5xxKSvvQmbi8GNt+WJe9ra6Z+2yO
r8Ko/da5D3ZfvytDiDFM3ERm9NANy1mrXG5+oS/s4eQs+dGo44fMTq9ttVivPZs5HP2ZBnNWmGd3
nu9phlx1OquXUoz+ouiPQgwnov1+uR3xne7wwNHmjEtYDu1ZxOGhiHNEdJnvJv29YdWnNS8pNvTr
xKxg1B06JpmZRXeD2e4dwY3Ycu4zUZ9T3fxedsXBduQxMsKXpSm+50xWrYgeiaZ/VrE8649Fe84E
LR+cR9U8HcNYIWay3YS6+oQH66iq4zdkSDYLj7Fx00O+2O9uqB4aU+zqbLkLK2XftcRKs+9Yc8Vq
5PiZQ+GZvkiY6G9SdQKZig3g8uvZXQJCCM9EMkJBj++oW7OVwbS2b6aK6/ao+paibIle99LF2WWx
8ENDboYCmxCxMzVr4WQhqs7tUw2Cb+g6zyHBHcSZ32CR1O1ho7pkGpusmXXuq8ZvUz9WZu0jwjkg
Z6D3m+7zRdlpDX+K06fRGYRHKY9q7xvOGva5ys9WPx2LtSM2o7ZmPNWnTLL3unn5EDvG7SDta4Dc
NfKkPlYO4ygRNhIVny9HwCXE7czfDJeG1bQLXUkatOrpNmo7zKZrbqNjvUZ1uSM6+1jz0YuexGQl
O8R4eDvUc1llIEbCoGgrAfg8SBx2YCp8yDHyjQHmr977JZtGXkXHxra3odMeOjYESIaeEUNujwM3
KbdaY1+Tznq0YFnoojyklX5qyADsmiM5zdtWafZ0/HahXd4LYRPeWeIjdw9jqwAY44mcxrqI+EgF
rb2Rbkbs0oLcrDKZbywC5Dw2W3QmppfDcWp1zCasYiF7ZC0tSgLdAUTj3gKqJ7Vyb7ZiO2OrljOV
Dy0O+uHYu/uewFsHu1dI+9dRfqrL776gBMClYk1KbEZzi3B4ky6V59oFAnU9QEsajJSknEbfW2m9
VbN0o1458XqNVQIiQQK6iLsCZdMKQT42DRcbQx5pCmF8VgKcs94wvMUcDjKey4veJMA5VOQnncK9
Vr60sE4RoWyWLtqQ6buhMQeG2Nnqot9NISlUaQrevrhKjZeWyR7yoyeqzhE7IkJD+A6FClKYNhWf
qFiDYc5xPvrc2D09epkdkOT23m6tXQPpVXJ8DgV8y07xCy33K/0+73NKMq1ycBJ7M+vFUziEu/5/
MXcezXEjW9r+KzdmNbNAB0zCRXwzi0J5kkUjihS1QYhG8B5ImF//Paju2yJLbHH63s1s1C2xWAAS
mSdPnvMaP/VkC5pCjvssHcG0tLwQ4gaNBZGYnu4o2CUihhzDmyZBnSpjnVTOIg4sgCIBtYJoifpB
GCOEGawnz4invYTIqVjob3UrH65Qm29i7EM0TG5khN90qXOIrRZ+pq8Un8rRqH8DyrbCvGCFZR5j
Zm+A7z1keIipawyEV4F6INBQ82mXNW5BBnz7Ltd3fDGyJDjnVArpDoorBXr+gC26kAp5kG0grhgR
d+KAsPNBkavaEgbisnPzMwcyjcu1SjY9pbJo4yReXbSkhojaF9o2Kos12vNIVi/9Cfm4qljUk+4h
g2Zky85/Gg0ss3rBdkddD465P95o+Tdn0JCuWcoAgrCvIOpwJg2XW3WX6lEI4wZGecpRVfbRMnnO
unAdjea2zkmICqouRrJUo2wdDuUyyRDptzmA8mhgaxd52AN3F8sK0YM0KVfMgo1a5jPRb2UDaZ9E
uwyMCL131XOQBC4bZVWo3cJHdCttclJlvIGbRF2GGbIBwG+TKjpPguk6QmBNR0WnE3JjJtGtlk1b
Q9d22Eqi8TY8TI51iRL9LmqLRYlAKdNgjUEirHZS2wisr7qp0BpW1ZJONsTljg2PtqffRptasxf9
6ICJyJfaSI7E81nFdJ5O6dYytEWFUIVdrboJY3hA/qlISKwQa3B9bw6gZJnnmlRQCSNaugmCDz7s
BMD6wMjRPZ/wjcvHcT3YBpI7azn2e9V/GZwOXzCMlVUMGn1tKYZyRaqIyRZLs4uW0sbInLi+KjH4
UqR1bSoPkNH2WhZvS93eNfV03iTRWUbrLeiI92LWh0D9X8JFU6JljsgdlYxpNnasAL8ne1kXn/qB
U1eSqFBeUm8ane+pTcE4Hg4Ukc+qQkWjiJOiMmwNEQHY/1qGziHp+mVIpR3dsV2s5ts0d9Z+BD65
x79Mv8YTwaECjRDPyu3Ti0oNz8pJP+OMc4VvMt5O2Va23zOgR6XMLpXEvCbR3UWUo6WMVmXCqujy
rd8s27Rc++QYiV2dpcm4K2P1YD3FVX9QGbaAvbAvwYXQUPLt8JJDtuoOJEuYZl0iyLLw5SoOLqjt
PzZVfzu1g9dC4subftMhQG80mI4406ZOBThqiRUEYu5xAPLtRhm7Rc+JvuuajTSild4W6xbDyhia
qIEDSjxybo/77qapy3rd9HW5//FHnajlHjvKT1IrqjWkw2aPKjb9xvn/fvw1DLOBQv5f/fj4g5Nf
OX7NmE9/fOGoqz14sj//fvzxj9/74MfHD9oIK2BDYe0okMkzN0j6s+P//fjj5N9KP4Izdvxx3VJ0
0OJ6Wv74jJh6qnQ//v6X33PyEaFPOwcS3fbk319d7uSrfr/S8R+PvxPhT7YbASj++Kfj//3+Oerg
bRG0QGhSdjsrPK8EMri92W3MVGnP9a6+bgy45lWZDIvSb19GRd7qPRX6XzeT3uuczbI72BQA7gbf
/LaVg01VhbgQXdnetHaOJr0gQVVKMT9AGbzXOcOfYHZdwLQGkN/cmn2FGVJRzNDxdy82fp2tQOAv
LFUiW5Xex2a/tvPpLuroWU41eL7QhtzQOCxyy/6IxP9O752rQ6xAi9Dldk7QDjl5UJ6jx7JR9cjl
wMmJr6rcb2qdYsqaf+rMdGE40xdk1osPBvpnQiSuSDAWAAbpcFtU9wSEMJaNjIaa3mg6pKvObDc6
lkNscFriOZYWEDCWSQHNzEjNbZPMCO9eXWiJQw9lPiHLsfw0ITbtNxznMxFfdbmAZZWDos0SHMba
8AOcxtwzPcG1vLpfXDPevrFSycFv2AyV3Ti7GXLuO+ID7NY7PesZBsGscF2UBU4nBWZgVYpuSrFB
ZvostzgLHQxFLE2q7r+e5e9gdKBdQgvUQDML+wg2fzX7MguvZb9nF3KSmjo8GlKJuC7oHVVNcEaO
9wHW4d3LIQZozdrqANhPIC4TGV6dCDCTiGt5Q4rieL50R/w0trNjza8f7Z0xdLHpmt0NhACsf7KA
6yidRmyRZ7YQW/fkc8ZLFybWZKa4/vWV3pkQqD8DxHCR3IB6cnKlAbsotWRhbIYIYYSM0r/eOrf/
3jVOOsuBPqDI5QKYiGHGpVSEoZitfn2J+TZP5jWPASDDhDkDCOkkBED4YouWSr5pXRUjlehZlmIb
quMfWqJ/B/vB9yN7A0sJ0Qr3ZLgkzZFBtbhObk93MosfARUdZn0/hET+pUf6camTUbNFICs8UMle
UFBeTKit9g7+WFnw90PCm0ea5/2rZaT0ozHYFY+k4oml2sa1koUfQRrfnWUmGnAGGjauqZ8MWzda
teX6M2TG9lcYb27hZn4Qit9dMrD6XDAMNsHnBDVZOqNDm57HqPqJghK2B7m51sYnsvoPAEfvbDeA
tuELIWyJjvYpklmVbp4SIIB6Ten3cJTLCQI3nuKodGa29anCr25yPyJtvPt4NnBmA5wKxivzCL96
SxiMpxbzIUeDqPxUTTT8ZnKWka5iKT/gJr13KShZBnoljOdPNqVjqiPCk1hMvMk9uEi9LwINhCPq
TnFhfYDxeQe85c4IPkQXbYR/ZkeN149l9W2KVLCab/oUPzrtbIFJiz0FV0nwAbzpvQAhwJlh7DZz
YX8Cqml1YQWmnPF52Tn2ZU+zMVRmRx/wq967DOwmxG9hufKuTvZX6uWZE1Cc3xg26orF4FV14FnY
8/063L2HckcNYnbBMUm+INW+HbcqHwh2OddpmpmCQ42Ja1n+pyLtDzBDkAhLzwI1WvvU0aymoiZi
vXB2k8LY6F22dSoI65p91ptyiQ7KB0vxyF84jcZY/QAHBQ2J6O9JSJmadnL8lMnaUV6c0FoMyhX2
2Bu7NNcK9RsAi0g8mmBMLIreyKg1DwmNYiU26dACJUm9pHUWosoWk+5ukqJcAjTcd7FYDEawzznw
KXaCBTucBcpejijXHwzv/Jp+9QAniW0TNqbTzPJWgYSqQmJL90rfCP15MCAKGfqsJrASev3Btj+P
y0+XNeF/qpjNk2achElFzzqrqFh5RugsnIm6C/IaCm3Hofhug87+9VO+N1fJn/682hwHXoWUbETc
qYy5muh0ljZ02s5eMP6/vsr7z4Tp8ZwkQ4A+mal5mLSNMzCUgzkuZvWoQQ03gThH18ErLPuDqfde
7EKQ48+rncQTCS4kLguuZprfRxp+tjFuTOUu1D94qvfHDgaPPlNHkZl5O3a+pLKdlZQWHGVcKfm1
6hZoM1T/0tP8uMrJOkrlpDa2pedgzx5gQC7EKBHaNFea+Dcf52S+l9D95YhFBmWIAjzJU6o/mJX+
wXx7dyZAcDM4YqtwO0/OSmza6PV32pzQNBul/25YqNoodIm0ARyR+0HAf3cm/LjaqRYT5JGoa3qu
FohmNQQ4Q4BaRa+eWe588JrefzDyAVg9QEhPJ4NVqaWhWiPhznjoQjQ27sO7eS1lzkfUxXen3Zx5
/HGlkwmBOqajSnp9m9HWl1G/d4puCWjvg+d5d+gQECWfZlNGgOXt5G5yI/LzjtnQFtfz/oIWysqo
7sIm+5cuJKBYaPzxEws6EKOdWza7fxr0y7JwKOnQogvJprIPjiA/vyK0nTVqBDPtk2b1SWRt8Mtw
UHfIN75ir2dN7gZt8RaqpL+s7fxvJ4hcDPUxvCiNo0Dm2/GTehlqnU5gnS8GauJOpuUm1MKDkoQb
vMX15ixHsPjXcfbnqcFFKfpYOGHqSFmcRKRkclMIUfBvi2RaqfY9ar0HHGc/WMPvlHy4DE5jYDrJ
gTlqvX02VwMHaGe8Mhuf5HaVFcBsEKCOvqrndP19dzeQYiSz+1LafIC7f/cJKRMgFIG76k8iERWa
YmZQscxaZZYHhTsPWy/rh9W/MJD4Ac3kTAcix0ks7EWhBAFt+E3gg7Gh+THRD1BQV/71Zd4dSRMp
EtegcISC6slIJonuu75M2ez1FjwHDR8Fivt0U9QXubFRsWKaqJvZ39X7ovr7j4jLCpL8DCSOqafC
47FepEkYjxnJMNLihXLOm0bYOP8gBOs/p1HgyGmOCpM9Gb7j/EZfZRjqhFNQlDjZpgoyFbiM8FJZ
0r4biktFpRsN+elCTFO5hcEhkSWiIiaiJgTZAERYj3VQn/DI22h6igw4+olzabjtfdowLo34iML0
c9TjZsk8XYCWqDSeUpiCXKZR64psg9v3jbgWZrmkdHul+9EHZ575xb7N8mZlD0Onpytmys5JeKXH
lxqpbWRIUgPkdkweOFLMD3b0nw+p+HMCM4A1gtQC6eTboW+dGEB/O2Ub3R1ZpfdjZdLB/5qpYBfH
aqXT0M9F/vjrOT1/6cmTvbnoyZNRbgFYBtyCMziC+WgfGGYPVpD2PccQt4qWddE8/PqS7wR2OIWs
VeYz+v2niimgu1RdWpJLlrWHXcjGN6dNmNNmi2jATs1H8W9OV08fURfsIxb6LBSCTtLZ0W3Cvlaz
bNNP2aLR7DVIg4WK3Lc5VStIq56NP8M4brvRRmj6o3Pfe0/7+ur627faWWUyUXdEJd3ovTICkS2H
VUTzPgBYn2TW73Hib/nobl6Kw7fspfl/b+xujzaVTwXU2igI2//5SzNQCms/PvW+vc6b723+53id
4KWYrWvf/AWMe9SO1xQ5x5sX/Ivbf1plzp/83/7wHy/Hb7kdy5f//o+nosvb+duCqMhfG+HMMf+v
jXN2Tfqt+YeH+HHzj/88e8FGJw/+6/TXf/fRca3fXIhbHNSZmwhtzOf43210+An/jO4AVhvz7LV4
lX/Y6Cia9huLgj12psma2OX8aaOjaPpvOh0HSLREj6Mxz9/x0TkJ0A5FLHZwgTgDLEJSFds4mU9p
oeX4PnG0nVLoex0grgwKgYlQu720bBRC0JLvkVNpUU0xEpSzFCDOkdjmuQ+XHmo6sJcFfd4NUOhN
ZIotLjyfXw3u1e9r67VNxolUw/EmES6jogY7bVaPObnJ3qk0IDK0D/opxEOlhsqDqIubKd8kCLCq
eHCBcTYI1kSgpT/Kqt6GtN8vjnOkASAYpRDY8W9HSNPAPJMvis04xI9yFBcmoFo6AWunxvHNcfJZ
OUdCewStVl66pvLV4gP5NIDCtv1zzMrofRX+lVOqu8pGN99RlC2Y/kWi4geQlP4LTONlJoOlapXX
oPgfME0fIUrEugprlQetw/C81iFQhGN9PeUwFmwXUkbueBlw/9E3P5ldDqylW8/2XPVwU8XmIXUR
DGnFg+2bX1x6YSkXsBy0DechymFvLcLr1L4K/PRzYyrf4rFf+WkGbLFXtx+8Pu1tyPx9COeke/ZR
Aut4rGW9ygKQERoVyuZik+MqDp7mhtQQkfoA+G48oBwZG/am0MWTgdqiUKvQ62pF4mhGcaDUH0c8
z6jlFtfz44+DfwEsGeJPizJmBeEh69dDXj2Xk/3iVIxobAOML+WLjTIf1Av9wTA+o97/KN367jic
E0zGRSGdb4GjnKtVdZdLYx9V8ozTwxIloKsKQ/fJaTZ1Yaieatw5dsZSCO/NoPHKFCmsoLhrx+ba
roNHTeeNdmW8nbJ2A0eNnTyr7gDXPeaje17j4wON9IIe1QIDnUu/ne5mLQd1EOuw0/Zi5A6Q+lCy
XVvCH89eJCNk1s0+gHWJAPoYvagyO6Cj5Kn4R4aQ82qj2OiPSV6u5gJwWp35HJvmBWiyWucLJSqc
V1apEsKT6lDWyuSjcFuvLZhBtjz4eXM//6pqNHd64dkgjaRfXAxBdD2rOEajW3mwtq9R+NxovX1W
1mhCuUp9fZwWf2tr+Xd2jTcby19+0f/BvWUucf/13rJKMaJO5bfnon69o8y/9MOZjW2Dfp3FkQFS
uUPE+sOZzVV/gyqMxCC6J/PB87U1m/htdpDgBxpHDf4k+/3Dg1ozftNM6nLUrGfdFJRw/rmx/hGc
2ZP/sj+GyvNP6S22cOSegi9F6eunw4UtpmE0Jstcx9K/bUX6WIQIMTf3iJ0csGghupk1RVtbP7SD
v5O+OBD9Yk5AtuZBClqgCZd5eQb4rIJjqg7GCh6auwEX6KUh3fNOqRoU38vZvDRY5xbnbLsGGRr2
SeelNQI29RR3M0p331u2soojzA19pAi0glgdY3eams+mZiNM7NoHMPyRVxrureL4D7n1PEHfWzR1
AzlG2phr+rdGoT3NJJQoyr0siDxZJHtHq/gAfHd6+fYuCIGGT7nxHW1AiEKdFj4ef6ZXweeht3eY
NBiLwrcjAFDJugN3DsGmW9hdHy/T2FplzSTRMRtcL8j5prjUlrKAVpK6t86AKFZsZNO6rbnHvtvr
VvJtvq2hxSktQdlsmpzbVKJ8aOmVN4TjDv3+W73AwFiDpGerJXiloHzupvAr1j+uN3UNNK4gW1RJ
A7kw6FdxCFQXfPZjCFA1mOgHNK7WLJSafajKvlpgSBe1HT5mZctTG/GlXsnbjMGv1abyCnN6Qvz6
vIQZgnwU6MFW1LdVGdxbPclBnSLalmfxV+hJ34//UrnRk1I8VBJZS2Lsl4q5kgXyJpj0/VgR4zpM
9WqF2gW2JYdR5hCQw4PZgWKDOSi8NkaQpm5b2FHWuOj9ZG2F6pcMl9CtcJG/zPFqokxPhF2bM4et
gSaMSSbKbLX/POLiEzR5slJV/8ounpjA06LOxC3l9i9aVu30NGsXcdx/rpPe8er4oXLqwcPcGzaT
2z/aJNo9xLBF7wDH1zMfbTTaK6M73AQpyOl1q6f1wWHs8LIFxj9utcoB6mz0O0PRh13ip7tcJtOZ
bxccGsoIl5wKmeARb+kD6PQIQqy4qqczParZ6RWt9iIluOmFuejNiZNU0ezdUYWG2ZSP6TzvcUUx
Fn0knHWBqtXCTm6AyNqwBADAusg4TSb4oqojPwobqGcisFljgbvTzGAdxeV3NdYqvNIDROZt8QB6
fUROWXtINW22nkBcOU4pbJf0Ua+KxvikjvmupmC8KOMpBqutXZnqcNWOIUdZ8mA2bza+2rG8sCHV
qJC0osl4bTacPzOWqGf19xSX7gesypaDmlzH5XOsRMNlqKywXNLV8JliYb4sxLRrkRgaQgfUaudj
z0t2oiTZThP+zTC6T5md4t6ElrYRuR4+rbxx3Lnxj4FKXmNkBHNFTeNiV7Yop4WYBvkPat5f27oT
frK0frxoSkFzrA/Kc957DbrZVDZNgNxv4+IU7GO0KKcqOyM/2EVRIfa+H4UXtRkteeu4XuVp4mVy
uM2JREOpftEQjtpSZczJcbLnPupRXm4KfORgYYeBG3zuW3NRd6FYZsIOthIBV82HR4PK5gRLXTbb
o5SyYSbgzLHbC+PioZUjWFooD4OFEXJWMRsSy6vnF2JGuv0pV0vYy7Z5VgbGsK7kJwtFwSWWXfdN
4n+1DTSf48sIt3qPHdxYtFg7LeypeMiTCzcevo5m+uCOQbCsSD+jAWwvBjc9dIglrtMppnP5wun9
W30o1vC9adutIU/Vi/GzUSF0mAr5GAWFBBpPEHPiQFu7XeipstyBCwoXMDggOVYD5dwICWe3BNzp
1Df0tzPPkIB/lRBfNCcGhk76veyVyVk5voq911Bd56jqLGlRLoSePauS6k+uVbetk86tdjKZhqxN
+Plnyhy9pznttRNdBarZAl+luVgYGPR2wYu0onzhp2sxpitpGodGx84i08V3pUGYXsugqfRdRKli
2pWNAbA24+rQDgKtBclvYywW6v65FQESBQ380OTm16bFXbw0BxjnZZcu20KbSQnRdWmG5Ilh7nql
K7ttmaoFQPosvIpG6nrqCKd1DDsmJzvUWnkpMmQKviXcjqInCs5NLpPIQakH80vCglt4FSLGyy5l
jgZklcMdTnvBvh/TjVbMn9M7eOKWdhWaEaYWesdhpAyuahw2jdjY9xWo7slyvtuyaZcidfK9mVm5
Fzqy3JjMIlW9HAWemlX+ZPUIlevVQmkpxDkwpBDM8VdJNJPx2ukgJgctULdoDpODuZTmJpdm7Y7w
OkS3hhJ6HuDxu4xL9MnKEfBvD6M5s3miAqWj51K/aXsFOYEwmWkC8S7ok/FT0bhf4gHTNrTQw00H
ay5Bh/FmGnvfi/Fk9nBwKG6SANQ0QGDQ5Bm7YXugvvTZ0qpgEabKekBZB2X/OPWsViEZMJudhDJ+
h7LlyjE9mw1t4dTVJxGRwEaqDYHLpvIO2/4rGJJ8W6v195pDyM5iUzezYVg0E/WyrsNmULrhtnKG
eJM4KwlGCoZH9VDHzZlbe9JXP5mlslYQ6tr3AiSwQpDrOmcjTTZKy4rOb2srOjRFcjVm8YUaBc7C
ysIHOMHVatIBxvWatu/CaNeUyrUeoeuhWM+l2ibeMUlAKkMZps4byj5aFb6WLFx0HBfRrVyJuDCX
MKKDQ448R6v2GaVD9qIBRUoNhQRf22tadak2xXJUliK8GnPnMtHqg5m1ZC5mJFf+YACwH5GtcM3z
loW8HLpgR3fx3PQ1vAbr8GsS9pMnq7WMI3eLF9GaLvxqLDiH+iG9Gh2JKxuyqwDT+zTQY9tgiqiW
B5mVN7pVlWzHFgzIuN0V0M2K2X6lXndZo6yjCKq9D4+6xyg9sOR9IlArqjX3y1QbIGJv6qZiEx6i
Jfyyi9wHDBn0OJv7uet+NhOSOMlW7GDGZ/f44kh5Vumj4mngoOvZT9DEHNIo2l3pw3pXsHtc24pe
LaVe9J7dwE/DJxMqevagt0O4SFsFsH+JhqyKitF27KqEJjXNwjFaA2q1v+fq1mpwW3T7prrqLR/N
d9LGZYTr9rKWeLBkMDjOTdDunf/ZUfrhLIOJYiN/2sdhv9PsmTBrrPXOeY5jXlPQEVXMw1COt0Eu
XHQ8zbNIqt/xwnMwN0TxII/9vZ+H5mU2aIcunnYstJuu9L/HhbxXsuJhGpJFE5s3Q99zcJY4Q0Wp
jlOTtlVIzpb4ge4QWn1xcNeDSd2sO/jJtIsF+nHwk7AWBuIPm7xNYig9YrzRkTikAassIjanHjlU
15FEdiPqN5WQq6Stzgo7uu/TGY7d4JPnl85NXeDoVvP8QOaF6JeBYnwVuOXV6m3tyi1O5c+aQ7ru
+AUmkz28U1X7ZI/mFWD02zgTG6lbMIgi3kGYIqgRaNm2F58D5D48I4PMqWWwlrBk9PoYyTtEMpgQ
tbEapbsu2+kiCfQXN7mTxVkx2MsSCDS9E2Z+IpyVK/hC3+69GAGXZZAVUCB0qMpKQzvMqu6yFEYI
n6bV6Nx3l2UXPdjKbGeYOjgZxo8CXYPet7dueoAFe0lxLtqFX02rPqDNf9llNh7shbOLneRz7aTw
8IpFqiBe2wQdVTGfmw/875jG39Qq1qwlqVXR+DgcVmEGd0i9sDtLHgYNubKArXqvtRVMf02ea6Hs
yL2rc8yAE8R+rG9aGmYXvMwl/NhrmfX1rW9Aq1JNgqtplV/cq9yu/X3g2PPEGUa+QtnIurkrm9C6
GAzRwzsuVPh7D03Q+EtDSIU4Dh9DkfWZFXbX0tbXijZThnnHWBaQYZWRvUsT5xaHe4MMZHS9hnOH
25BVscZiNHover9fy5QKt5thL895joUWe6I37otsY89nBb2PYs8xxicRIAvhE2LMkFOWEwzk7IH6
qAUhry1jMSD3Q6rRO8sErWK2RljSPlZIma1IL1OMWzw3nY3jWEs/GFQvazN3xaL5jN4PqJWiPQif
ghrwawwyDIpHc/LHhG+WorXZB3t7XfctlhGlUFaRhc19GC7xo3gsfB1DTkte4qyNQamAbq5I7MYE
Cr81GrgME9GVB49n9QYRkjqpoGITl9qShiCsp0IPIkt9cQ4N6ZASiFnA+dsQ3h0/mw187jgSsmoh
k+frSIkeJ79+6Iv+DHkIDEU51lklW7jtQz7ieHj8HZlCd58/m1kmPqZjxt5WWYsySIaDCu0ywll9
X/XmU5nfpCBQr2vN35uJQQGLap8jMRhV0GHTWgUXKFr7K0tLHinXwlYcZbcKZaOt216MZ12Luch8
JPCroL3p+HqpjsbKV0UCeUi5SgeRrdISHorSXdRZontNk6S8vOmzyB3nus/EeebyElQdfFSrfBNK
Ji9nhoFutsZnZEwWbltCIE7HC2rwK4Su+ao215Ydma0aKE+cF6pFO6aPx/Nm59i7aT5Uufr3P8cd
MYO7PkQavdUQQWhVdYd2N7IzXd2uavj91EHDTyUCOiVCG/tmrM7LPE84h266sBsOo7mP1HDaxV1x
g6A3NKv6Am+3MG/dczOtL4yeo3ucZxx3fN/yxKgXkDn1Xd2xTkZKzmtEcKzlrNO7HHtjPBSoKuJN
biWbyQqCbeDjtTK0rJLgizWq/t62zs3Jx7egGCVOv9N+mAiYMG93bsTgBOM1ZIgOI8uc05chrF1a
x90CyuwqTAESNwOrN7xJKVkgcnWL6thFoTfPffystb21KufSidT1S2QkvxZ4gcEVLpvlaJ+HLeQ8
Wh0e+zZWSipTp7G4Bb9XM6+yEDCagnWstAgZQY+QDHUWsNTncXbUDq2XCpBbw7tYhv6QnAeJ4JP2
qnBC1L+cW8NnVQShcpty+qDscphyKg+ip8dWB9wTsHL+gJOuw6L32ru8++ZrCFq4YXeFIQ0OpUps
sFf5t2Y379xzhIg1/qbr7kJ1zDVj1i3mokUcWQfq3LU/XByXA3QO5G6a9HEG8+to2iyiKt5FOaGp
G0puauQxSIGMjALp/FzzWDt8NgutJ0UK9G4q4IMD1RMnQwk4dcKncCh23UwBtjX9Xo27ZtkLcRgn
SDIhYm9ZvkvH+D4lcZkn5zwvVZ0nbYP2Kk62eZCv54CoxNMhQMwRNappDd4TQRFOgVSI0ReTVJbm
r/KD9kLJWGMqDsIqCc7vt+NPFseQOSpR3imlgvE3SRIRloIFOANQzMsURWKvM5HltjmFxYLqUDkH
hHryFIiQeKdiDt0RstHseRxthT2nQZOl4sydA+MrQgdL2IBYWI5f0I6xj2OjGIQ6XXypUBf31JSY
e3wdYr7nHM2zzvhWOdzW/CJQG7zVegXN0GBVFRpGdFpqLCR6nq1tfzmWzOKMrzuO7zhXzKYe9clY
YFLXdofBHG7i2bc+y/YiQXssvsdj85sx1ddpNKRLSEvTNnWQQyhcZA/MHlekXigpIYxsRU1gWKtK
I1eTMp7bA5PYGupp3bjKbYax2zFAHgP3EFSkZPLJsikG1YMKhXM9v/7jFjBYoAncwETWnjvF34Md
zGmuSEe3ApGI3WggQqT4fTKboABFVGMf2HhSLRORB1vCecO+TF1yXiZDiJVtUSO/GFIyE7TGjF1F
qF1AAm+W9eDeqr78VpbN56RkH3pVAH6n/2VQ633bcgapocFvATSgziXc+eev+idWbTfYbgqgs4JZ
M6IS02VnNkI3Cb04DK2tvH2ahQoFRqVhzOo6Fg3T0r+d70zJERhPgi9zEJjfrXDTZ6dFRHlP3+SK
XtGuYhJGHbOyVFZzOdMtVYAvrHwzEIfY0G/0j7TAZxzAmyb6/ERIDepQXCwanHPT7dUTCXTf3BZk
Kvxh65D1Gfk7lTEzemxtbVMM3RcrmfVtACz/eih/dmzjwjSi4G3A19LQ3Ht7YYy9YRNHkqGsq3WB
Z2+KUutcBm5jZaW01kEQlucoMkPftXnL7zpMCabokdYWB373wSB9GNUzK2qA+LULVHZfxJzcdKzm
EGNpBzm2jhunDf045wxjxSbzIWze+AmswoPYAPRMVIuo2msnD2LEYN3DMTLXvc7Cm+98jn99MlzD
arac+LGU9SVzHv00lq+dEMIq8g5rjCjskXoIogO6dgccqB5tuplxcZhDfEIE7gxqv3OQG7WnyWTP
LOCm2SO/gADJ74kQPWVCEt/XGAgd5hMlWWU1v8uQ3OX4yv5Wn+h93MD/rgP05lN/hWX4P9gmAsry
am7PEIc/oAszGOO//wMT9ueu/ta8bhIdf+WfXSKaOoawwf8cYQfO3Ar6o0vkuL8Zs3ztjJcBm4UA
2Z/IA83+TaB1DlgB60TTVmew9j+7RPpvrgNOgbbT790l8XfaREcj+jcRQNdsgNNAwhwyHVM94UlQ
A0T2ksr1Gj2PTdcmKwE6SEczqx82zeCy0bp4v0QrNivKEMW579dn0vW3IjtDK+CyVePrsksuOy26
jKLxLszwDUOtRaL8VTkrBHZMym+6E19hLLUKpui+6+WDWZc3BjVNP+1WTuZ/LbXpQbiYAiT1I9q9
tJGm1dSxw5P0a/ldBG8XzZEV9dU1haVrN4pWGdpdbfhSDx9wbpyfQiLGYMR4ULCAPgA7nOAMIrvp
9VbIAB3nGjGp2k7PJ2mWC+oqUaDqz3Tq+4XZixsS4eBiSvL8SjWrGMWp5qDEmo0wXxB9MhMNBKYs
LsO8vhuojTzEqvnAIdX0+EbNG5U2RKpsxg2Yrb7Bj286G1Xt0vaHdFubgb1IRFXfaMk6QDZjb4S4
QWvfjWyU0Ii1qzTuehoTwhu1RuwpwlOXFv6+TsbhkBcU8MQesYUwLJWdb8nImxoj3tQmd57L3FwV
SW8scxeBbPpVqzJGnAE6b7gcBc1taAIcgGUen6k1arNtZ2k3mRVFOPMo7kXlq+6Fkc/yrUhOcS/n
TUq7zwhad1+pxrT3G4oENcWnbhL1wUagZufHQbgYbQpZFtpqROggu5y06VsYNc65bo3lCjvXZBMk
UruUcno2B+WrYfnat2JsvwRf3JzyjFKdKxwLP9iHjmK+b6Y/PVrAs9hTgDPUxSm/syGQ0j8b/DX7
SOkNydciBDqGSBSQB5V0ddCy5VhUg9foBbrD1HqSOPvqUidt0768cQssKHO88ia1D87cXPmUpfbn
Ju2aq7AhSWjb3F7gqv0i5//BRrM9aHThRr3B469XxUrL3GphB/QSsT+8ifxA2XQ0/qkjt6syDNFU
nCxlUTkkmg1yG7Bvko1AFZkGAX0wi0PT4lX0eifJeYcyBFCUNIewMP/nlCYSOpUuVTcKN0ocsDr7
oFnSCw02iomYhoMPy+BG7ka6Y3seNZSxdPf/s3cmu5Eja5Z+Il4YZ3Lr8yiXu2uMDaEhRNI4j0by
6etjVF2g8ia6E73vjZCZyEBILtLsH875DoIR4cYP1UJt2Hel26IDKUd9vErKsVy0gx0x8jeaVytq
9VNn6Q9BVj/Xmg6vO8ug7Hhf3ty12TVPslOXq3/4gajM/l7lUN/MIS/s61EP/ccZBw8fgVcdmiw3
gX+Zyb1Nomwbx9XF4THcTq6B6GQqIBn8+cdsKlgDusOwHuLAOiLuSQ9RSUQoq86DNgwEoNoSigxE
1rXEXAUSa9w7+CjdsL2IVjGRHc2UMY27jgv/amlGsUtDseuisVjZ+cU1wruCIsrMrWzwp/U3GfyE
QrJ8SNMnMfVbX2/3ZKbKdcnEPG/ErWXNWBjPhjluckzVB5k+ByMCnUGPncU0wP4q4w6xp2RRGqYT
0E40OVLCVyDzMpy8T+G49xLK5LIcCgcwynCP5s1qzFBDi4OnnrE3G5dWb96Y9a6ijjjXOOCcSJ+k
657Zj8frQA7Pze/J1ogwIDmRQpfdW2uymIYtiPwn38Xq07SqZZKHdAsQnqPJmpZlH32GKIKWjUsC
qM+DMoj+M2pg1szDxSK3r41qEnhi7WMXBWcvtvSd18YBe/563sF+COgpQx8zxzVTGC8ZaalOSUz3
wLRQZqV8xOE3yuGtijvjM2CHuQC6+llX8qcv3A8n8NeRoDCspkvZZpCQwCON7KUvSVNdrEp8EL6x
ygvWEpkxxvTToTFHK8ZLM/FOpl2YEEXaWYA00CUCSWZS+quURAgPLptWzXc2WmnETLo+bavN95k3
tQuQQOzuF4acEVessNZWHd+hWcMUgramprqiNoW1IsrWWEjYYOteht6pEk2w8aIUyVoULo2pz9im
pOqYGPXRmsRH20R3KI/1Icl1k2CasN30gzgzHryKULfZMxmHAMxbb5BPHLA7GAztren1G4P3lhW/
tWobe2sxI7qNDrODQFyy6CqGhhybNn/wKvbHGVsdqyWbIkqrdD925tlL9iq3Q+hgQgEfQlCX2aBA
aHoKEbLR9trvNmZk7wng0ZK03M5mjFM6mntEIJNtut4TtMwaf7ht5YpV4LVC+o2NPhw3MpbPsk2/
c9OB/xLa+j5oq58gCzcgHcxluS/q4M0WyoRB/VaWZc+GOT44BhBUM8/WTWCKFcwge2Gnn30N6nwc
ZYhRph0hLo500V7lLnM/ID6H5C2fbSlRXuEmG/0toB5EbdqmNtkqTq3/AY7vihX3GLR5vMncdz1J
81PZjmtrziBE+iZ2QMhIry+44PAiTJG4gp8d8ECA5kVKByjdP9vzQWmnX3kMDbmpU8l/kbTDMQjG
ph7Xsa7wEQZMpKqkc7dkDy7NBt5fOl0tUPtrx28ejax81LWUltK27r1bsJkaBOnyHb96d0RPg/Ce
ByjcCFXfK6Czx7HU131VH8Jkl+ltfASZ5cD/rKwF1993jNcP6YH+1ueJg02OhKNQvrp5/agrwwOj
hrMyKRJ3VUf1o6OeARZ7zF3GX3VAXn3hPpdZdPEQrUWTapduXb7bQfoxqOiQVn7NWy3cjWzYDTMm
qXMYm3Wvd7vY15h2I6VYIsc8a4G170h724okZLYUhmeXSmwTlPGmqFgTdbZRbVyQAQtzCN+tgAxM
M/4VGhoRwX2yr0y2osUknltDag9Jaz5aSI5Axoq1lY1LyyMLFJzP1YXzs3TcrDjHo4AJlIfdo+UL
dmNmcCjR1Kz9IMhYZ5btxqDSWvS5B8rWbMTOT6A6eYHDIj88V04QrfKOaZKWWr/Y9jpW+2p0fOuV
7L4je7rZhhYuoTz/0tVwz0wBZsgGpBu5+iKKJdMwW7ScDTmYun6ihiuN1ZgH0XogbRcSxMEYp5hF
GOlFQw6DsySH0NfyELqAylfVuJ4slICR+906xNRUWbv2Ie8Q5kyECiPFIGfXl7HQaPhFg0Q6oAdC
O6plpFi14hzEDvqjvmaPWOarrpU/vldvE7v4SvEsL+HNUWJO4p4M7aPWzVikCWidQO6EW1qQ/CO7
tQrQUqIxW+bSJZ02iF6Est8i5LkLfazUthbuR5iD0yn8z2lgzRFpOu6RLGL7k5LvDZLzKR14CX0+
QaUHmECd76Y0jgkhftJHaJRD5ESrwrtaV8B+g/hqW4pSaJL70p7IitbNs5b8ymErEwpgEyu5Amyl
wFgsjGJaVhgWg5DhHnxynI4/WjcAHUxXvY6MbeK4nYQP6IwA3aw9p8L5TFSPytI29j0DzcDgoA3t
0lrWKrE3FKNM4vr3Ol73YWgcnCi6hkVLVmK0JStTLZLOfB6ckzJ5+QoL43ZILPmmLc1Py0yfZsNm
Npsp3Rk4X5x6WwMpnqsLuAAuBGtgGZYnvLXisTe+44DYQssOT47RfdThuFZN+FPHx0qhahpWDa/l
kngb8pkSp1qYLauQBhZnNZZ7eqJhFM+VywwZ8/mdISWHotN/S5D1116CwssQlylizntdPEOOI1Cz
M6KlKn6G1FALL1ZcnE7H2ZslyxmcRbh7ttDJd8e5Xh0qJ/m2c1RKMrs34850q0+0vNDW4kNuoCvp
TKQzItlprvMa/PgT8KyxheQ9eQz+fJH/CK3ejwXgtZb/de2oYKEV0WlIS1C+ho2YqpAkuybtoeZ9
QjUU3jQTqQtZz47rUJexk2yGpmALsiWFnTuuqe2VmdRnP/wiCfZ9aI1sjcwsW9YCOXw+VCsCZtQW
otePk8sPtJrLiBd5abOtN0pkPJVrLTgOxIK58a3x5Mpz+Rbc8asYN6Xmr9sc1UVP1nXmKEJrClQ7
/T3JigSnb3B2RfRa1Tkl36svwQhwERZgosVjUoxUEO3OBBK2jm0WtpPBNWAQHWm7SbQiZ1euQqd7
jfXxxa10NqwxUj6/PeiWgoqfif5R7+KDGAOQg4KrE7cuqOPG+dV6/JvXa/VGxNMTad0rA2T3bHB5
HbR2zhzwj60xRuu6OmjiQdS1T6VYAHvivOwkSHmlJfRslr4kyGDPNXRznOm3TOJ4I6tupzQiz636
OBgsq7w2lcsapyTac/WhxUg5oCo8VQmgyLAJ940dLPUODGlZi2ehwFE3efcakSJShLq+KjXXuIzp
a9fVfJdVtw3M8OYqi43cOPCoFzfWGzTy3dlBdbd0fIqb1icNi6ZqH5T5LonHT9+1H/1qQnSYkpuB
s/JsNNN99FlaGzlLgbwK/QWtC7oijpba41aptHI3/8IGL784hfFDDO1eJ+98rbJaXwb1Fyonbydb
dt/FMGxsIW95oNjHM7KNEVAt0YYtDdESUkXGc+0uLX00N16Cpk73MqiXeXhurfhpyrSVMxk39v2P
RduYW2mZK1V2FYoJg2RAEIqJY5yrGCWdKN0XJ5zWvHRJj/gbwN+Sy2Lug3JA3vrRzCP6jiqgFGt/
eWGzmRqZL0na5DWPzU80UQQqpEG7LJL8V+muJyQJEob/xsaxtxyF82GLHH2Wa0HokxBiU2QchfYU
KO2Uaf2rULzq3lAmy8Ad7kkbHAMyXqMY+aJeHWI3fdaK5pt26bkKUW0CP1znESLCbVVnrwlKDRCi
nG/QIVuXy86ojMeyMRg+WiU3DxmdupnkKwsGL7uflmX88GmU/ODZQD5NFte/Icmy8Zli91dsUB/o
G6+sfveNvSPenPtQZRG//IR9W1M/2o32kzr6rymSBx3hYqjyt24a+wXyFbp/NJV69ZZYyY830nrX
SXNqqZvihsuvDeLfEGVfUto+3naFxyz6zkJUBQ6MC7Pj/k29M5IQnCFvuWwOlowsPpNsk7TtF5FK
iBgRejpo2Px6Vpp1XbW0rWmbQFfsENe1PlZQG3+C6Y4nmceXPGuvzLjuhfwVEmpDZsN4lyPugZ58
mviX25m/Jr/bOn737UQ6+rTgLfbocJBIZYCDUmx48Lo/Ujf/PfAjInW8jExc1pmgaMOYdMgr5L8k
ICy7PrQXvdbIbRMgXKhS++qVloDvPz2QFAAH226tJRbM4wjkZNOi297oERTMJDs0HhwP8Ihn4aJM
Mqv6McuavU6tsig9/TPNg3qbei9Uay7LxHA7lqiilOIPt8H0OSSoVJKRAJeIh5Jbeam1xsMYcz/0
UQn6ivNE0QLDZF/VE5k7XpHwfOvtkhzTUxwhK2ojfv193kFHbpGpMNixJB3VDE8nWwBySIl0R2vj
H9q/D3jMOGho/ypdqWXCAsC1cpCMVrTMxuQx0RQQzUZSXMpN69JUqax8LrRhbxpUmYYxPtlof1ZV
on4Kd3jpsuiVvvvU63Mgli5uJou01jEKlIXxE6q5+2DaWy8ja6Aw1UGyoVtOBcGRXgcY2x6RnNYV
0y+pb5OUmh/R5IhmgOSaDh2xHYTeSnM+s9jIMfwVb9WYXH38qusVgAgURREBzSCHScNb5UJ9/PnQ
e7c+SUQvILkvpdF2K9sDTFmnzldsOS8dcgCQ6vxgdGZIG72jdDvwHAaHJ/y+Q+GUm8JIX4aizlA5
2Q+G0y4E/nm6kPiayf6pJQBqVafG3mstgMxGvK7hbxY5tUNW8hZkmUUUCvd8aD5k3cBgA3E3ozma
PBwwsESfJsd5RI1yCQzIzy4vHbsZ2nG5CUYUnE2fX0rF/s3XX4oiumWT/9UUlr4eo3bXsAbmNb0w
xP5MNFsnYuTmes0ltLK9x6+AsPBjlrVq0/lIUEP2sUZ1bvV7MhbgwQP9s5DWbpJEXTuCji3343Rp
Q/HwJoobGx7qmCTX/O6yUZ10xejTmrf6w2H++1jvrsjFvqk8/KyjeFeGNngJrVimNHlaGP/0hsxX
Y0Ck+th2r6PhpDtFpvqyyr+b2uSMwVEDmzve+TTTmZfQy32HSCQ5WrJ9X+b9gZP2lMnps0+LeMm1
dC9YAy2lk12zqX3pqlmFgqwNk8fdcO1P3UKTNn0lE/AEv0WA4I7xzyym7SaWV/FQfEk0QIaanqQa
il1mc13IOVTZ3ZFc95xIYznk2QPO3mc1mg9p9tGasH59L/qpwgj5jbcqomSPro0NNw0GSYOv0TS8
BQMRrBmRI1p6xVRAzdOKjUt6WsZaqmlPg+ccSJTlCvZsMOC/C6P8AYtBJ9OpExPsdy58vFqSvI0+
BzyXBy0lW7slLIG3r+A/w7Y6GRYiSMUzEzU1ougk+N3bibdoVXVvpbrKzLibQzysumYw1oa9aRzr
04nR1keFcYpirtrKba7jxGh1pGXxwoSkIvOzyMuDasSptvoXTC5fgSc49vPkEL/++au1dDikY0lE
kzkefKnek7pHPks9MHz2uc6LjABFhv0jsQ/2KujGl9ZDj1pR43Zp/9a2w2EcI3bYbbOTzYjSsgcw
HY27YUzrldlz8qfZSdUEJ3XKWooQ/5rgf8nM5Bp5yBKiMSmoW9+kK97r1vs0e29rNTqHZr8xRvXD
vDxedExLGJB4fF4hGbGtiYWgVBCLYJ0AE8qQyPRX/30sYoj+BiL3vGbsnRcOU1HTXow9yqrcK9gG
NO+DW5xC0MVTOZ5MwmK4yObMoyhAUB5ei1q/Qt31mBmRUsdgGQXbCKB246ApGmM+PKwWAPDD6ByY
KJ9xIiRBp2ZDIdHBjRMuJhTqdRyzRvQgqeMiGD1z01uxtzKCY49KlJpjfPBa099JMT4GA0qftl6X
of5ax+XJCYYPq2z9leFZz6lJ+mBibJu8GJeoabd1J8al61/Q+sHZHENkxr+wvJIZKIyXfKDy0l1t
4xea2FVEcNBnWDQaIJMNl40TzOGXuOEJrtuQiMM08amshhLyouUtc0t/pH8zD1Od6ycbepEYPOva
uQ5ml8k9+m7B5oFg8xeV6rQak3vnODQ3dVh0T1OgPyb6+OG1nneKEYDeMpJPhuGnTBEvZdk08lI+
plbKbyVIuAeaKNr1PlL0ftDla2FZGJuI+0NfrMtTOfLjBkk+rZjUdDsUHWCiPXPusciKXqad9j3l
8yygiJjGCebmi0hE+WMotxq8JURqjCCSyqyeKpyPK6+NxDb3quqpLHJt50flmmQ4lC9mhbc2Igcr
yuQ3MIyV3lnW3k3dmatJlTyU5zoM5CmNkadmASnWvSfv3ipI2TZltu2vB7aMjE1s+ySRIi3cMnsI
g0H9TsZ+G0B2CBfJiMTTa8edCkHkj3WHQs8vP32adCYMrbgxYfBAV4/xMYrTmVowMs8kO/fZm02X
wxSbJxNXxDq6gFWevpWufFo8NV2rXh93md9VOzOR2jXV8M64jeF8B9w32vjf/6de2+pRn26kgmR7
5lTaHxnSS+yJC0dL9iU8bSeGKjg49ciIxtXDbVghSY9EehSB4jivMLsQb1SeQMD7h4ZZOaOW9KzP
X/78U1TV2oIe0KHlY3UXlg/KEwxemyBCVa93RM2YhJ402c0suuwhyVR6+fPFtfqMlrxDbd7AsNaM
Dv240m9oX+tj08gfXBfGLTG19y60CdQZEMwQedrsa1ju94zz8axH+v3Pv/35MtrRxe/DH1MxSJ74
JHlPOgIVOpNlmxAzZ3z+0pR3FF3JTiiveSK67MNQJcxyXUNE17YJHrA0uKbdGO3cZH60+VkC2y7u
zCBZV4lIwos35Nkb0QePuR+ucRNMC7SGnAvCQymZjvwRhW/IoQfk7ZGJcSGBXq2RPZFkFZP4koQ3
R8MOfK/zRD1kiQKRTzDGEgeNy95vqlcoi4e1BiU8JM3kUfPokCah3YpJVtgGDX+TFkX65krnm1il
cWNpVJyTzWPUVGgjcJTEwdTcKvwwR7c2frF7WbK7wKU7FOLiMc42RTM99NGAec4Y5M4b0dJNrlms
yanxTwG+rIPOkNtNSu9oR8rfJyQY2MzPt0yksCbmVfTQYUDw2uo0NoxfS/JhcjSnK69gQM2LfcPw
hB7fy8Z2nRLER5BMsWy1NjhA7FjqrmqIluBsjioG0UjSH5HI4cZw3bWlRwnhEZ33QAoX4MS30gud
gxNa9qGDNMDDFPkr0+G8pK32dnU17isGo0d2+h7i9vJJr3PzmaoDV1YzPBiT5s4ZOODkXUN76O3x
KKGn7ZSC0TnnCUy98HaT508P2D1+SILBaDBE8cbFDbDtJ+ZoXTgU2AuqH3LyEOgZbr9leEqJR2zY
1vTjkyiBxQ8Yt8g9YjRftQ9BElbEBmnZyg1TCwFcsSmrRL+F9uOfV64ahu5c1Sj7GaI5K4eb8sAp
tddklq9j1hgo/tIb5T85z1U3Hd2oQtyoJKmYeUTGpl9tR28ad4Vn+YdZVb6o4YVviEqW54HV5cgE
8xjW3cEj9uSdYdbBj+lJS02R+ZCT+RE0mMaY2/QPftG+eDXKmEbVv/msSWxT2L8dZ5ZbTe4j5q10
b3rc+uWAESYQn37avU9uXWBCxLWiQx1bslHQDk2NKcP2mIF7BXPIYP5ioI89RrQz3Uhgm69l2m6M
ZXL98yWxsy98+u4k8kNkmvLql7wCOg9wUfr1STlyDXhYkHXgcG8NNpESS6tCN9WH3numpnbLAF0O
vsGGX7ugC1NrPXZxeSjz1EgSTALPi3ayZktC7IC7VU2Jm0hIvAf1A28Fh7oqvLPhi3ZZ4iSkAOXI
HZi5TKWFtC42u0eeDjScWcUEz3Lo6CUu98ZUJ4VeHSmATvSqFqeHEgWpmsjzsoeWZHe2rkInOMaw
xms8Ms+1HpSRxT/OxbGafJ8kmr6mXSuWgx0eqiAPyGzqVzr915b04qfImmpufyrNQAbOulKEOxkG
oVvsa+gXAxLb8eb8dHr1VTI02lgmslg6aeeAe/SO6DSuM+MmkL1t6fOhfWhnFg+XpKgjBIHk0c+6
Wj2Jpk2xZ4HrbP1ClksohvlCw3R0sPj7upQNqMXjtnGNrHiwYmNTNX58K7iMrdHkFTT1k+nhtIoL
DLg9OwW6B7PeJE6JqASFldLAbWDm7yd/gCnAeMetbU6qJkainYbHCW8X713NdqozNkNkpueyiX8V
zCuIgJMGiWfNY2ATaCY0Ulekam96kFw7go8OLY//Skn9JR1VRnwCB0zo3kGKXOq24lqXSCN7imwZ
mashq0iabBkmWSyg+PvlvqrOvUZdxbupsoSJTFceMq3byjQ5mI6K1qZgjdzHIziKhoWZv5aNm1Hq
uoumF0dFPgoVboMstaB/MxkNV/bv1GBYTWrkwQhTCGh1fKJRfnE0gbms6Bm7GY55IpKMFa+lytuQ
Zb/SgZy5OvJ/N7V8smTov/q1GHGDDSy9g2TcpN1Q78LGWyrV9tsJV8mtShkVy5AEzqzP61VFgF9v
qfrUlAK3mqkvJ0s35kxZZ+3gVsZMlq70tE12LVrdRYod5hXNuQaqvsEVG3j2RRKtkpEE+BvfziJm
+lYUSfCUp4N5lCXyS1kwNaknQrosK0zZCEE9FSPbPD9+m6ZdH7oeadl6cgz1/KeUaBfi0hEru1Kb
piNXkB/3dUp060W11q3kSSGNZ5rONjZXh4XSRi99Y6sbs13ZjJgvmmpgFI0LhkYqzfFSegP+zixo
LOL14n7vY7BbcMyqa8sOutUr1mdDRWSmpp2CbJzODjreyRsPVp2BEOYooyXt8Wm05Fr77bqdXJiM
HWk8cdXcZqwXKu2+W7FUKPAeuYBEGDlSw3pfmZ/8TlJQrdEs9+V13mdGaG+VP/RrUB3HETfWss9o
VHrZW8Tk+mhzea9pd69OhliXYNmy6tWGwztYdd1YAVEh5Hc0/WdvUJfeb7d17XY7PH3BCoxAuXBN
sQ3bsboUUSCXGs2FXg/91pTesMb3SjJfYsUkNDCr1jv/o4zaNTJUyimTwL8gZR/dpfrCHcxvnYWu
zXRzl5TTlnijL0fkmzod9mIq7p7TfICsLQJaosiEw8ph05E47Bq01E3JFTTbZDcRpzBzwTDbEElI
ZVGW6aYKh/DYo+NehtRXvEQx3rzQW1p1I69uTShX0FMgWUN+i0dOpjrq2x2jUF5BsTKI3bV89UoU
CGNeK9a3U2SeA8l4h+n/u2IuvZM65VZchjkfxtUZyIApfc1bemVtz3mI9gZPP9VEva90QpsG0+do
QznlBNtJKnHorLpeqi48d7OxUXrrcjY66rPlkX3Pup5NkNZsh7TxRVazQbLCKQmJP98xwv5lzCbK
6I+dcjZWunV1d2arpWvPtzUZCFgwE7yYNvXMIprtmWo2aoaMI7mww8WAhxO400Pm5qxDMqw/JMxy
Ipe33OyKZd6xsPOwq98yMeIzMqJtPBtF88Z/I1Z6vLt4SK3ZTNrMttK5DsZthte0mk2ntlqGswmV
T+eoFdhSa/yp02xUTR0LDVEkL+NsYq1mO6s5G1uT2eIq8bq6s+k1mO2vLplpYTdhsVZwffKvAZ+s
xC9rMSie7bOERObsr7DUOrO5dsRl2892WwPfbYX/1p19uLMhN5ytuQbneDGbdcVs2+3nja7AyBvh
6P1pZ3dvaeHztWbHbzF7f9XsAgbWQeQZvuCmbJbJe9GPW/YmXdEGXDNsl6bZThzNxuJ2thgXs9kY
8Ea3s2cDcjFbkT08yc1sTm5mm3IxG5br2bpc42GWeJnt2dTM6DA4mficNYGzhr3FPLzBsUb/meC3
sVitbQQuaTybBDAp96eeDdSusB8U4Wsdw4KAyXcb/uYcwnA9W68tzG8rN34UeLLjnmGEiUs7nO3a
JjPvZjZwZzi5mawzKsfb3VDQyBYBo5qZOrP9u59nV+1sCXfxhgcMKshvYglVGBTH0ilvUdDvinqy
GeQw4vBnm3kYsj0gxmDvcfy7sxXdmk3p0WxPT6yePXGBBON5nO3rnr9pC22l42p3cbeHKEL72e7e
z8b3ef+bVEa7qlKsP6TPVwUKPLzyWUIwc/1eBhUIWbNHT22WpNrgr4dMVeO2Z4b5Gou2ROVz13V/
QMphYwjFoE914N6r2bQvnWWnUxToQ6cOQdY9DQNhWf5QvdsDwWUSq7rqkEXimGl2ddxPW2LR8TKy
S2LLGu1Mn6lrSPuU6mX0HLTtiqmKd8S+DXYkK789NJUM89pix+f3VnvYoiEUVDOqQJ+hBRX0An/G
GEQz0GBCGsEAOcOEmslDDfUAeQQ+8hmEQFFXL+emFYoRD6mtA0yArRrdJxgKTvCuiUidC3I7Z8RC
1aPMynTiCiv+RlHtecDYjAQoz515EqVxixXh9+CFdy0mCjEmMtCA6aBmuEPkpu9Wzwptxj7o8B+8
fNemm9xqh0tvffsiu6oZFpEk3msVvBophl1rxknoWnAdiVZnVciqTUYI9GFPYKMgex57GSyp4TGB
T8FuU67zFDEoHJR9DsOimGEW8fwLSWfARTKjLjRPf+9m+IUFBSOZcRjTDMagGPwRkDKoPvbmjM7A
L4OcbfbOIaHF4+KD2ODWWDlEUxxRlYUd4jbOT48Nqompx+FjpZRnxTHAUYLe0c8YD7LbkS2EN1MM
SFCSPFjk1bELzce4lPHCcUPmJXJe3835lEyYuOBnaAgPyF6a3bCPyn4vZrAIE8UpbvZNx17Trt3q
AVdUzcrG6W9EoiZM2oNVP6NKVEcZaFLCuGX3mc44k7hBkVEBOJlBJ6bTPiO3ZcoPA8WFhQJ85wli
Myl35pdgAKjR3q1ZrZ0Raf6OzYCaB66KNQNWQkgraYUlPIe9Yvq3dEax2JF4KxwUSNIE0VHj0Gng
tgQzwAUXo7kpEbghyYEQIh+aGfbSQ31xciriaDIOedjfnMkieGt8GxuIwNJ9G4vwq5r4eNxC/2GE
9Et1urF2xzQ9+o8CMZpdOMbb4Glypdy0QnkFQk3XTPcci+YAsQLaB3gfIgs7dpZ5+ZAk7EMbJ9kA
Q2UuYhLRQ/t80q3puVHFQHkpmHYTB1wmzUfpSHGpXI2XxBuYnictLckUINIos2+vFP61mdV5vI7o
mRkGIdEMtsLUvjpBee7AbCOQWSDYw6i/5In7dpVxK1OHqYZVzFyXYjwNFFoE6XFZSBHhe5STOkeJ
dunrwN6PxI5WaZ8x5kTqrOt6O0cDMkCf2vocEiPO937l+Dd3MQFQd9sHzJHWTEI1dKWmhZouFhqf
UVNy3g7yUtbt70Kv3hNTf4BFG57Bkq1FSVehNdaXTmQHfqyaxvrdNILhiQ16QH+19fIYlvZsj8Jp
iNeo0Ye1z2LykCthrrji77Q4MUFGxlvjKKg3fYUaKE7cy+Qnt9ouqksaHzoWY6QFO8U6CuaAXkHC
Zl22sKLqaVso/5VMcf1UGuWEw2Wg20SLNImWKDzLq1a5nh1ka37GETuyUKstqDcMT/quOMYlyc3m
6L9h0p82SLDvsREamwm/1IZVrvK8Q0nHa3v9+IqaaxnBY/i/K3//ns1gmTrsZ0S/hDMYeLb+ajIi
icHB3Capwwo8h8lwJN0+3AfKm9YJWsjMH83dZM6lgcbqpRvEFt/ObkhpMkMJcMKQ3EyjP74x7ddP
OotQX3TAYioE33++1f9vrvkHvqc+R4T9nyFsD/HXR/0Rdh9/cdfMf+bf7hrjX3jHMM+AYRdI0Rzc
HP9217j/cjwX1fds1vOAsOFt+x+up27/C3Q2FhrLMD0D3w0Pxr/dNeJfaBXJLbAxgODjsez/F3fN
n7Sjv9gL0GixuUd4zjdgwIv/6xPopgJ5fFpx1JXO1ip5//x6PQQu0hV0VDHNafYJH38VIeTrk+pR
14eT8qjXheetg0i9x26+7yf7wNDymDLfoCHDY99lT0HX/IPy/2/GF8S4gv29xYRohkTO9Mj/5QUs
HLO04YzUG+VSSKB1kGWyNfPHygovqkI2PD1i5v8nKOXsMPzrJ8TvDueF4ViEtrG3/evfmuDxGxVw
hY3hd2tNL1YpsrnCPIX9yCvrMM7v1kbzC8TLqmRk0Z1hNt+9vWOyFyVyvhUOJBwn/6ckO/1vxOz5
meKBEnO4FC6s//i++rqx67Hj+3L0YDN24ToLtQeySSGQIEYHH0ODr6GAV571Dw6kPw/Ff34kBtx4
B8sY7pT/tBTaZVHL3BsJmkSVi0x1L7jjcfFcOk8wzw8iMpG7bD1CqnSKMV1UKKaZ1citPWQML1X0
2xvJpgDsjWayuXr06FKpmz6Md1NM7wUa/u65d5qz9AdkAfFjxuSNFtZ4YuC+qMlU1Ogfc0cs/YZR
otCPjsETPOeQZx3Q2W4r/OdYR/TkRUuno1ljM9lP7rM32lt8ycjW9EXuIK4HDY41ZItZeFtqmFoK
+5k/fis91JnVsYHBtbQLGIBNuR8jPSWuXO2qAXgChcUCBcWJu++ih92Nb+7FaglSNgL62XEiN3r8
ChuD1WRZIS4gddbraTvh/cNU+YcoId3528NAsoghfJenFLMcvru/PqTSINIg5W7d9M5tTPZptNLD
W90fEcXr8VarV27wX+ydV3LkWpZlR3TToMWvu8O1oBbxAyODJLSWF7OpsfTEel12tllVlpWl9X//
hMV7LzMECQcuztlrbdoFg9wgOrHyKcN5juO1fHEyBAKB2R+J7kQ97C/CLn0htPCEm6liTf/RUl3/
ih/bZVlN9wbFvXoAuwoak1YIMja+dfOPWbzPSRwA5i67PDXXFievkdfAqGmCtMwDo97OxRv6xiQh
wTsFbb1y5E2HkXPWIoEjSB6z5JIb69G+acXfbtj047qv1e/YTlsqlztjm5eHGhVtu4WStdxD6B/9
fivLs5EGUtvmeK7x+MBgFzsHj8u0YR0TV3eDd5gZAmRbod232Bvjw1DdypLY7Q6aL2wDulzDhhsf
JfNbEHEHG5X3VCfHnPaj9qjVGjXqpzbHCkgG/FiPm5S1hgdgMARusp/5+9QRxfSndFqL8EF3dySE
ZzJ7HeKPXZPcuOiS+mqQC/Yf2uWNV/k5foySw8JXiV7uBGUTJAn+/vNcGWtBgGnkJMm8SZ9oitlm
41ViYBm3psWQZd19xRR8/7smHO5m/3qPU5ePz6GSgQKPKE399/90Z50jDB9V7mVbzT5l/qs7Pfqk
h70FqRuuZFPgpIUhpyo4kxemNsBf6F8NJo9R98Bs4bYY2W5syCDii1/IXjUW3oX+2eH4JObHUoyb
uTG2HEOJzQR9N6716ZXWhnXufDcjrdgme9PhjsI6hJAkXuBOZGfuK97WyeSv4OcDk+t1zr814lmS
RmQ//3Z5gSx4bV1o5w11jn3TTvIWRk0CgCCRrK3I2BvsivbJDu9ySXH4XhDEKKP7tP8kxalpV6O8
n4tH4d75+Xb29mxjkW7WUTDQisVYZGZcwSglvzGBYQ64ibW1pdKqEndJaWwn0qWmf2f61xFpM04+
ew/6uTTPWv9oyVcru7VhtrbJM7v2q5n87YH0ZuK2k1sT3FxITiGGY2eZ2PtYdDu7fZuJxtfhv6t4
Nf+bZpXhr+8ZnDFB5jg4/MszPsGlFttuUWwbsXzMeLoDVL6gX6WpQx+ALqIgzY9WQjV5XWgowdph
M4cqeFokgS7l2Yire62fL/7gf2JPbHifm35C2xhonh6Odhf+zcfwbBsVXn06x4Eb/k7J6AW5taS7
Pu4Ig5p7ayKzUqYy2g2l/ik8scHzFf+bwgQOSf/6vOZMZeIDsTkf0f9h/Wu/Y8qt2UoSP9mSGW54
QKDxGgSSnhagddNZVP5FwxeyDaj2UeMdd4bnGMOB/IDDwMepj+OcEhWvuPXXNv6DDNdaY32KWL9o
3XT2Q/dznvJ27RYLLqCmH3CPksgS2SGO3DthTe6KQxLjAnHwU2dY+eayq5NKR/7hB11Gk7bxXkaW
u7Odqg+y8kqLV8EnSoC8pLye5MW+SfXAbrqzc80pA4aIZXWTR4K0R7VnnPq0dHGy8ewmGOtFMLZN
eVG2sNnwiSLrk291BgAMEblnayHJtagozjFSmyAv2mtKsBWi70krsoDG7ZA3VjVZIXFTNvxP+pL3
xJJNGqvDCe1c85x47ala2Hy6DpemsNtwQ3GjuLbWPsOc9VkZctiIrvY2RV77K5912KOyZxpCM45e
XQAv+CI//doPvUS3n2Qy82caRHlyjc/CQfZlaF76ALy7qWQbn6k7wz6SGHf0whl3FMw8O5GT7RtC
J+e8HMfALVTHOwmfTZ8SzulEy+PaIsiaCpsvqz0dek04R25CW97ivfsU5ORuInc16Oa5XCay/8or
nDsLO3VC20FtarfIhFYs+HQweO9ezQJTyWwO134ya1bOVU/XYNOvjbj3d00T78oszW6xoT1HZq5/
hrKzz3yHVpEbDYhM9pVutgTHsWP8rgh/fzYPBvK0ZIrPFNxxLumT73JOh62o2AWjWZOHPBwUh2bT
PM+W55ziq+I6wk2ZDuDbddJu44hIkmtMzbkJ9ReWhuEWMQ0PjCr+kJ40LwTXSqYRsQx62xHb3gN3
9Hz0o37x3PquxypnStdm2Ra7svW/wmbE4tFWsI7ZtqtTf6fjLHQyMsMF7+0FnepHvXvkEMfg0mj5
jJtEjuf4GDldx7cr5+lrfy65RZ6a0nezj58tTcpNrHPQK2X5YI+0kRJ7IuPltv7OnBh0VXZ0sEt7
Xv9OJgq/usdA4q/63L+adoQ3V+uDiEHlihAilk4Yop1ISnasHCXHuNzgsRuAfYAh5vDemmF9DJ4D
uKte8acdSo3UImLNlwmoE9WEWa5bm2CN6E8xL8lTzvOTYNQ6zYiwx5KRQ2jfROXW6zLqyAgtuEuH
ivC4SL9db6A8g8KCTTmZ27T+boaC0axJqsjI2n2iJ83GyPUfqY36Lh2H81CoY0U+LwGJWR3n7dQe
k8puj/ls3Bl5n/CMQsmiqz2T3Zl8NjysekudRbeZnmUcgxVPM8PmJK8Vnxjg25NPgPKYZ2NHSk4U
jxQyT9XQX/2R2w8rTz6SFl25TiK/ZivNDsXMdI3bwrFiv5pVi46ZzxdrTbr3YSVeCoxrK5P1CCSR
hRSfh2fJkmkXhuMDgiwX3nvTuBx7HAYLZnKIWPLsQgYR22jgkVFM8T42jXSbh7RiJTLFywfdt2rb
jGwcAp92IJ1eFQQMiqh59WwRHslKn7hf6wGCchUwLzZllPPYNJ9SCBym5K9jpnEyji5p9W1lsR0Y
YfjeFvBu1WSdWFsOpHXXAvxr7bTmC6pAW/Gv8Y5Pqdza2ZDuWGlnSebsyFCYfLIQGfVLPuPKZVgf
hVkT5DM3yanDRGi3nADTmsoe1kxLXx8bjANbI8w3qcAmUPc1zcPhRIcul0CRQVbDMLSenm7nuoY8
5Z1ikzYMBcC1qOaW4CIGv8vE9cycfyF5CaEWg7usZdMjNxt6UsbdaQmhvYyGDlgN6Q4WaANap7W8
VeJ0DON5wEb9kz9iCtLd3uY+zmk0ddoD2O/e8sW7HPtsM5cc0dup45QMZJDUhxSZM78C2qeB+PU4
Ef/jOf5cxs9zDeskptkLXHd65bYNfIjqYZOYurnh1W5rjCTqRDoT7G6bHUwcBmpKx6J5eOZI0q+1
OR/XhKdUt3hd4TFaSpprhiCqGhRaVkUcr3RPJnHbyCD9uSwdCR9p3PvAS4LIOo0N3JKxBxzY4HNb
M9gVU778yD7jLZfS3jPnDOqpCw8Cd5TGZ4G7f3nozJrtRtl1yOL0p3A0thrCPa7NL1tGYtOhstOc
MAx4FyrWEDzvklTEtm8sTA4PIo7/EoKh2YejY+xMvFEIXiHZrPJlL+J92zsu1likHnnr8uaYFIyk
M3fcFBWQaVdcsoKEKTzclrAbcVtXS0iVgjy7PDR8kk4b1v6Kimd1sqyQixk6KjdiXsivvAbxeLsR
gmKGnM8rSZjMDgbjuZj8/sDIut2aXr0ro75cwYyFh3gcHbYrWE4182JFobmeU93euHM3rKbIhNPg
+cuLJ3EGB+90taDoZAMWC0/beVb4pyWLowat/t5MdM5o35qei8dU8PKQ82VdVZE4Zrwv3nJ7dG8Y
VpyTzJNT6qHUF818mHNPP4btoh9JkOtrBN4TpVt6fOq9L19aGXq3JTz1Xw5nkLMgeHj+/RnnbEAW
cdfZ8MKx1rvc9QMYPYhOiO2jXZPBGbU6GKUDIeqLB5Lj7Qk0+SnODO2QV617/f0h47h6jTDKbXW9
w6OXM0fnPqEulb649OqH35/9/tCk8mlGZLQzl5fG6sYcIF7+EBjVNfSfmhP0EAanqY2WDVoXZHZZ
hn5FA3DmHLTX6tA7hDJNziVmRX+2rkbSGRurlB5JOzdcw3wSSIf7YlVaFkfUb9xuxyVk8dUsgdEU
2cG3rMBJsupSt66/tWPWqgUucZZXPHIvsfoh17qdkUXVOS6QLYxNNO6cqWHb79SnSht5I/Urbx1F
aXvjL3oLIUwJffT+WqAXWXcWQT1X4nVkx3afW0OLncH1H8s+Ehe3jk8prsZZq7KPwXdComIxxXoM
pvbppBMr5uOZeFP+VGbdgh2xGd+9qL7XzTqA3jXuqqhk++fnJy9SmzutIfUMHnofxeji9HrSL0ze
+yt3I4BH9F6ZRJxTcebBKUC5glOXAMKD+5nzNbjUDW7Cmd6QAP84pQVpdCxKSaxttL9maq/IG7bL
zS3oz+yBwFdGl+CHyFyCpGa4xiOecVrKeX7bxHW7kJdMIdhLz26ZbmzWhteFvhPe6JazW1vEOXLE
kFm7XAtpAZDHxnya+4wUlN7ek6g9Q9Bz/JrEZ4ERZT/IyLsUdedeMgoj92lq/hnku72gbODVkouk
rk98kayHlpbAh1LHNJiqR2Q3DLfMppBg6CXXeLhsE7sZNoWsx8ehMZ+60oJlI0Xv9kxMhjCytimP
giQmaQgNci3N9kE2S3QoGYlx7EcxkKqkuEVk3FTZ8USlyP2R6ZhMSFsMvPXOGveWMKKGvNFe2HWR
QkeqnDXRYWmTvZA3VLKEEYit9yq/zhlsZ4PiGzhc6PHyN82sfXREOHNNvi5z2QYDTcDadOerbLxG
SH5SaXkzPE0qPb8Qo4/z4tAaJkvTsOXlfNrqkxnhbicew/GT/BlxfD7sa4d4fqdy+otK7LtE9xeV
4Z9Umj90im+wlCoAGGyW+44woM8IpU2tnJOo51IbNJ1jAAEJKCCb5t2IbZIUk00gaiFh7Zqvy9jV
jKPYHC+KOAjfPfCDsMYAXyoiATSaAZTUrzPLj2k0Y/Tmog66EUNdaPU/M7ShIhwsUIdOIQ+tfHcR
iSgSIlJMRGgk976iJHRwiRFswmqMaE0pwNkY2XAqsqJkIdop1sLUp7MGfLEoCgPt+bEHy6hVhElx
GkY2vdSK3Cjj/i7ia9XWSDhIbXxyQFWkBxD9O0e+IxeKx+ZpPM4dxxnMkCAi3KtZagONlEP/Ehny
XAKTxEAlbM/WyQxXQcnCSjrNPd9NZl4zkmhFpPAc4qViW1QtpIpiVkSkPQ7pdD8Asyx6xUMfvCVR
nEutiBewhCADgfn9rV1FxbgYdkVNp4NIGshW9SdSDI2mYBprOOvgFKsSzGb5jlWLtpaSPMYwfJw4
5S9gORTV60A6UtE6HdgOXVUkC/LnCJwnBetxFN/jAfrUAD9Upm4Sm/NUKr4HRQQVxQfnX6LrgEIA
QynbK6QGz4Zt771aotvKNhkp6r0JamTqCkPM//aKQQoJdJi2+AbwEetccUrp8hdx3YYdy2c7WY8k
kzcDWkvYsfaFBgRs+hBPBejTpBioYpw+LaAoohHjsQOTEhz8V2nyFbrJfQhGBZeyNxVXxcIa2bv1
19KxXSXECfdO3L1CncSrSXFZcMrftmHxQXYw7INu8dK9n0G5NIV0gXb5IF6pye9i8xKO1PbgAIEV
jzNAmD5VgWeEyNxBxSrFjLmKHtMUR8bEYr80y2euCLNBf/T96mIxE1b8Wa5INLqxTh1QcawQNVC1
ZXnIFbmmfr9aoWweRzWj3WuZ1IHMnb9VoZa1L41i4HpgOKGoOAEe57bT2atHrsDef7ad5CYc6w7u
5slWZN2iGDvSu8cS6M4CvkuB8EpgvKHjY1grPq8D1MvzOQlw+zyWPL3jArK+BOqDZ7vXFeVHGgAW
lrRxS8AGoOGlBgg0HI7NihAceadYdbpzqntrY+okFoec400MWNgAGFqKNKwUc4ihLVEM4pI3Z02h
oAV4otk7m16SIgRbnBS/uAoVy5hIZqxJ8cZUHcVE96l3HC09j9uGJIkptYZGSYdFAc/THWfbYW0r
bhIlFn8NC15HMZU1cKWvKEsJbumDXebglzzWKnJKKfIE42FShCab2/MIshnN4wvH+Z9et+Ggxom/
f49liaX1FBbPMysfMhLpNlMg6C8RChrqKkbUARbVYucKBA1sBUaKmRrzNGCpq4lvPTE6nOgMMTR/
gD5lLSHAUUPFpU4AqoMiVdMYZtVQ8KqiWH1w1k5xrdSIY8mm/i3U1q7Ic661qGCuYhC4UlSs4mMN
QFluiXjqDeY07OUJg3krIMldpujawnspfmnbavn8/aKH1B2nXX3n2RXwdBZdOmnrLFMOvDnDPRIu
2SaR48Pnq15ivBRaNGcbGcmrZiyQ3ql57yHeAFzO0x21hRZv/SxLqH1Z24l9LBVHvCiiuPxFi0GM
QY0lyHHBrakEQa7J/jkZww7hvjmT/OOCKhM4gw7Q/pQgzPZ45ao/Fov2aFVuCun7Jym1x7Qc7zMA
aAsQ2gGItku07XoGkc1yRycSF2XopkJFUS+Kpzbz/JpBz3pm83cwc+5bkNekpHHXhK/lsm875xJZ
CooDtlLEdga63Ru8WNt4zgVQ9wDcnSrKe+DM2GUdqeGe8WEY/3hl9cbHdGUCiI+KFI+n8s0gZAT1
Qrzd+uOAlJt9fWeTHl65Iza3lgg+/QMmDQrNNxnHFCxdLP6fzuPbvy1B1kvFrpuKYo/8+XMEa7cV
324o0n0eYd5nRb83YPBmw8xMLWAiQspaiFUHlfm2BZ2nQp1pgdHHAZlJWDFeTaK6+0KI9kx86YjM
irhpssmSCLZWe3QVod+Bn6+Z378K4P1aPCERWjaWovp5/9oTg/WCBeDfUeR/phwADByhKIMaNUCn
HAGlsgVYaAMQAuEPyJly+igFbLf5k8D1tLNRK8XVaSZ9nigLQZTjI2CcHLQhm8SZmhfrBRaQUBcD
WIM0ukg5SE9ZzUzG5raQsKkhOHQnJ+1BokHo0CH0U3iecQYEWQ1NGPmtyasXLmM/PRRdt6twNDUx
vSQ5lvJVqwr9ZKzme/N2pGqHG4C3D71PSxY6JRGDFXTtcnCG5WdC45Cjc6jROpQIB9eEW0YCO5xr
lPuBip6RQkb4DB0xhIUgolemCE85I9Bu3qUJEglkEi1SibjL5Qq3LRNBVEygPt1F43Kgt+9hRknh
8GbLkyd6CB22mSiuiae/EBAxbhavPBvdYp/htq9Z7siNnshnQ7kvKANFbB/unTEXG4rUnyIe+WuB
MKMD8Ql85dCQyqZhY9VQdo0x7Ii8u/G2SebvMo0fLK0/qPvJqMwclGcxS1G2jqXEdIlMc7U016Y5
dsrqMaD3IFaLs7oKX0I4HpobKmK601MW8qprd9O0nlzzDwYd6ghz/ikTls9eITrWST0iViDZV+dH
PgTRehwlgHUzvVRD9+pqFmVnIS42g/p6MVH+6AgCywRhpqAS7T5ryXsjNzGV5cRTvpPotVb2EwcN
SmV7F4/3b3YU4yMFRq/qGxaODAs7FCp+IgJEz+ms/3URrLTMKgqEKwkCdL5PLqNEZCwWsdlI2Vl0
NC02uhYfbYscvXGXauyRw7E/FiYneB+FTcDV+B5Gfy3kL8iz7E0jLLRN/a5XfpgmQnXBwpaVx5YZ
1rSxUMnQxRBxh3TJ91Wc2iydaG6dwWIv4kTKFH4TJ82i7DTd3BxmN/sZw5kEf0v+0y6g8YuvZbRe
M39XVB6zHNWDORvRkcr4p7SqPrVmj9zp0UGQ0yLKcRHmAGOTGIJGQeAH1KKsOgl6nczHBTMp445l
fQuSkGtPuXjcjtqmOU1XE4N1l7OAcDxQfgQ+JNlG2pn8xybkcOPX8pm4YJORpeU80k4N43/X4Ljp
c9lrbL/ZIW9ahEEdWBf6INwm8PLdh41WKFV+obT8Kkx5Z7h4rcaM9NzQ9bw3DzcV5V9nSIosZEVD
PvwsDkqPOX0akBnFI1Yjvpxkal3mYNI554P5TGKZTRsqpMlrOcqJOxcD69GESBXdu+zcjUnSZRsr
m9JgQyW07IMnREv5NDLSFuanKPoL9MCKIvQPodxMk5I0IWta/PFIVPQn5WXsUJhnx0VvNfBaNmN5
ouBFX2dyyYnD1+ACxjvYn3n5rcfKk0NuQUOWYXSvKX+UjYoAKnu20SH1D+Dy50zHEI10aiTLTuLl
j61a/FpRP8U+y+ZcmaoS5awiccfxW3M+o7k9j7H9QYHQtOtDBu+ER984TDynvt5yP7T1dWR0uxGc
Iapm+A1lzGqUOytUFq1OtnfZIB+LpWaW5CT4PLKCbrt2h/ruZ1AuLkNZueDcDl2vXUDNBpr8/DEw
Iz76kkm+MHAfCOX3mke+Esr4peLzfTAoD9jSWF+jFd03Hb6KttyEyhhWcSpc+coiVkdEDCVeMRPB
mEQ0tijjmIV6jAwzwousRRbWuQyXuYhXND2uRuUsK5W9zG7HxykL3x0OiERD5wfZtV/DzBPYtvrX
Od+RmPmzJAUUn3KjMTq9tMqWFnJ5+cqfNimTmtniVNN5R6cFF8i5WTCuFajXyGPpO/6ww12qvGyu
MrR5Jq42A2mbrextNho3Y9KDKeEX1Tr7zq4GcY0849lpdR4JSOBiZYOjFOePjR6uTcO3UuDwGqoJ
ibhgJhzm+GuUVY6tz7kr+aPTEFjvFprjMLdj6+Wp4lQOvkerH/aCT03ADVvQ98b+f3C3cWbxTUZr
Z6G3w0X6Hi3Kd4f4rm+QzgnrufSn+zlmupORk0myZzOp7zQDONK3E14qNOmtGFDcxXr02k75elC+
PRktb40281kS+tfQM++hrYWvmw6POXm7xa6PHLMCdBL+KYP9Den63rLGWXkZaBph1qND+cLBNWI8
gJrxWOexvy6q8g4zyV20IBJw8Y2noPhaXq9rZRXsYx5ATscDPWpzGXQWnUm6DkMwuckltVM6i/L0
r661W6YV3qWELkGztM2VzVBDa9gpv2GL6LBCeBj22Etx6OFDQYYIK1meS/e9SMBP2YefZEaYAn1i
9+tRRKg4+tkntbs7vdCj7Uy2ovfzDVCd4gg4J5RQc1CpytCoXI1Ti7XRyT+RLmIgVT5HXp+KgDUc
3GRybGrOE9X85mg4IGGP3/xdopUmncsiGJCNEYjXD+2k8w5rJF8ZOklHeSUlcWOu0wjJcpVuOmWf
HEcCEwxquSiVm3JUlkp/4TOmLXVQg3vumFt8Wbb/45lBqRSXcmFlUYXTtIrkEgWet5e6fuEMBWqq
FJlzSyWm1/K4XXJ6YUhFYBkompt0ka9VsVY80Pmyq7BFEQDhY4OJc8LISSsWuWUcnT6uTomzc1Hy
zojgNBnUC5EB6pyixrxr67Y9zhVIdSw/UhygmZKB6koLaqDQcpUotFbK0EHJQxOlEV3q3lBDQY1A
lpKMKt2oyc3WbJNHV4lIjZkUOGY4i5fFAloPgIHsT0TzdEvbl6t0phNe00pFqCNMp5VSnsI2PNk+
ElTMZubFwIvqKkFqhdN8RZ9Hwi2Fc2ih+5vKmj+QCN4oHRtv40BVoebLo6xuIIRATC4HWt36QBvz
Q1L5UyhZa5ugbV3wt7K+ypTOdVBi18Qil0xPWrqO6/Rdx29HzJ5QQ298SCIS3shKM6smfY8244J2
6q7jG3i2cvNeS5El95ypJjyzHr5ZWi6jTaQVmGG88EOP0NU6Sk+byfDURg2H1U9TVuhrtZFeD2ms
ZcJgwoakkEp2237T0PjcKwVuggu3CpOnTniBDl3r48rt9O6tgtVJ26/FdZ/KCreJToY/w7FbKdlu
pbS7i+M+wtZ/eqnxZprN3o0JchCZWFZE2lxaW9x+J4Q86vSErwxyfOyAEPMw+Q0xl3lieY5VH618
IIG8AstJgrlEWoYr2BDJE7CwYH/5Qy3PQx/RY2chb4aVo9KI+IzSDnNj2ltYafdN4d5rMJeAHjmT
p44WNqzF8PcrE4sxjbwwW0psPCvF8eJRBDUpU5++EDqclvxIW4R1IpY3B9yS6tVo9OOprg2ult+f
Ju2w8DGqbnXq5BzoMsZbXda/19plLMKvaIyTW+2N3a5M2596bmlETPydQccOSkkCaC6Ajc/fdEF4
npbun3Rpu8MvEC07Ds1kAJkdV8kdMXmMDuZ89ZfeOYRDhP0PiDzom+KHt9r5OmTWpsrqcU9eRd9k
JcOCkL66s+QZ+suR9zzkeJGOTl4ZvoC36RtQPDRJXhIde3jKtUXe34+qCVOl/+FhJttHMWkFH1fN
1LKXxO7wYpmp8fCcFKA7WLHLwK3yZoei4btT6opBz5+XuXZOQ51h+UwiqksxeWwaB9iDBl6p+gQT
/FKeRw4u8586IiuyLNu3hDFEvpTAqbldPHg0RyxG2W+cwV4Cn1jzxrb2oxYfe9/jW1k1dGTqNu7h
MU33jXVg5cyBY7K55yU/qUPcz8sffGcjbHmMCu0U4m5CX6ztMSof9FhbmT2piqmX1rZOwMctyafA
sVt9PxT2a58a877yle241jHIe41+JyreSKJm2xS19bx0PRKl+WmamzmgVShUhpKarU97RyUX7TmT
+WUXnBKMgmoplhJaYKYaqAsY0H5sQKQbJiwvYzETMin6Jyhve4/KyX0iEPpY0UW4K8FGj5JDQkmi
7ZmVICfrynjz7FS7coO+YN3I1p59Yp5PnC6seJMvm88ylxzAWPoEtuWqeGPzh0XrAw6imiF6x63F
faWq1zrpA6vBrqz5qjnLtQ5z/KIJwyxLmfEZ9p/h6Tf1aE0nLi5mvSwX6dQ6GTYHKAfkmeTq+OIl
hXHIWpu1n0NrJEmfedxL3u6eGJyl5KdLd7OMMNqFNm9NrY13rpcZ5yJC/EUsUuqj+GPVTK291Etv
1ETlts4pRm229QUjCwE61vLzS9tll3ExpyDqDWcXLfX42gufI343eJucBe9m6YB/OtHfU6w6vg9N
ZMJo+dGui9wNnITxLEcIeY+38BGZ8WrQwdeqSZIPmadrIzCSjV26MWKR72k1tZ5SyuCI2tkPee2V
QePqzXM5DO0+ZpuwMSOiQhbf9ZOXNPedCfUZSmPgXTLRznlKLNRECGKac3uzYHVVhdeP64wWNiDe
ItNo5zYmUy7VcetOfBZTQQmQPQx/XM6ojFEdsDkvfxYJzFfhNPpNNEm2FmJ41Ey/vTWMGwXH7Vs1
Wpy3quJK+kO97km6ch3AmMYqjaDz6mq/uNwhGHYke16EHS7wPjrP6Us8I3jIsMCYi/klwf/+JMly
6yTX+jJjZU5KYqSz6JIHk2u4s4k/LDxNHtx5+EG5QzsxcF6fJzSAVxUVsHre7gdsAnwwN5mWdG9O
PL9NzWBu/JQbUhzmTMPamSu4LLWTKH7jtJQy21QY6R1/N1nxWaVGhinTHJvnhazaxGRjjYM0OdTz
sBmFad+cJs+3HX806iglNxaPkzNn4FVi139rHTfKz9R7gUz6ZY+CbdknEVlRWHFhkTrSBo6Xo0uA
zhvaW2Zp5kmGWrom0hEGk8UToyCKd+WKIg/GX8ofzfFu0NJ5pZ3wo4or0YEO+7lJpWivudcyopo5
JKpue+GuLFQAvCE9VbItpC1JaESAyi/f8j5xFY5PNe6CA/vxVTY5+kobNbC1WFGLBOJcm0l0Ad39
rNk1NGDBFELH277KaQ1/lNVUnJbhnRqqxNcmZVjND36FbMOou/KcAxJpLSdDoTMuwTW77bt+IAPI
wLKME/19CskPkNTa8e3yac+Q7503MIIZoi9TG+5Zr92EvxQXYuk9q04fynHZ29VyNk2bKsXUrK+M
zPbAtzSWMqnbTrnJmBHl/oDCYaRv8cEqhvRBhhWBWJ23rd9/hwcspJQy/xa1Ux0tP6mP5B1edbfC
suY1T3Pmi+dFd7Pr1GZf3sMSLuXTiIzikfclT58K6kW8Drzz25WsqCBINuFkXYUDEGHJ6Gw74bgb
Dflddom9I6dRr4Vb+vfNtPj3i6M1hKAYlfdZKXfeEnZrOxP+vUcX7covw+HY2A1CIZ/chWvN15xL
rCv7kaEGgbA1lbm0eWfbUMsMMr96+NqjXWeYBqr2+4/RVc+d16h1+juZ+PXFmOtXiGdMrp755qRi
2cT95MBsmNabn6OMispLh7IN2XNB6I1ewPWIHdWszH0bpsmGtWGEwaj1XrFYVOs2DE30SJRPVkVJ
EXFp5Pe5cfYHIkaxbPP1glShGTHp5UIY6ziL250h5wXy+aliRLSam9w98EL01/TwJ096bZ1hP5wt
ypeSfwFguyq5WTG9qT8ELeMr4xjJhFcMrTgP+mytc4QRfkSeRk+tI9Zx1TKMa4IhCUfmejh2+nK0
1GcP8n87+CS3fL5Zpnk/NdNDaXOB6Q6DmyIuXioYWZoZtHsrc8VuAQNhbNuTW1GTFsbZzUCXjCaY
3hnpso8TgxN2o7M8zCWtMS7Weq15qdIbY9R7PVU2t442nKF+nWYGLd4MhutlnFq1IdrbySleXIrr
8Iysk4lAjdUNd0lmXWo3JNlFdGi6hcVyAwR5inM6K0INsjN8zjGGFuP8mDjuR6PxJlfrFV7VB01G
H1Fos4IFFmhk80pkF5OwfZ9rKRXCIfLPunqZkMX1bJdVgcKb6/lPIieLj6Dhb28z9BZi3lqS2juX
Hr/crM6UATyPBQsa9Nn3ufktcQPwZ6m7Pwyu9FNoUGCp2z0Zlir8wGp8kSnmAPrQyrU/dl880L5C
C50Po4pDxB4kJ5NYzsyvmD8Yq9nLHkXnPyzC26cAUKsmgXxvIx6YmtetAaSJasYshNp5ZTIh5z1i
j7znqWYmsanjkcZf8WRbOVExN1yZWQOm0pg/w6h9Ng1ApMbV1FPsLBiI953LRJ2jcpqCavNNxHlo
tLiySyxGTCyY7606K3+xe+OycHZZOxpJ5KT4PyTX/6cJ/x1NqBr5/mea8O6j/Cj+13/8F5ZQ/T/+
yRK67j9012CX7sF7aWwa+U//lyU0/6HZmmmSmLVdg6Y8Gmb+yRL6/3As17aYWhoKm3N04v//ZAn5
9ZjHshawTIdgFU1e/y8sofXfkvf+L1/AD7R1mY7NH+8/UySl7fodJVlWYDm895PCQfRvk0I0LEKW
vssHMXJ+LNFpO85MwFa2jDcN1EFk0qPRDN7NJxK4dibnexzM9NQqgiAFqPd95saEZY/C/t+Endlu
40jWrV/lx7knQDLIIHnx32igJEu25Xm4Iex0Juc5OD79+egDHGQ6C2l0o7qrq7okcYjYsfda36pe
pEDhaTh9tk21wPQZlEMbwmm2moI+XcmwfKpnddlFFQVy14KiIvkD2jJ06848WO/ucgKIEQWvipzi
DR2jhiyGLnBGMR31Q7QuLfrIQRSZGF9oUZGIraFklvfUB8M3yT+G/tWaIT2MuaZjMQwSOIA/w/t+
M94g2COWMfDENhRYr3OvugXoxShU2S+cXjkH2r4nFFGnyRahMKLNia9GVE3IFrlrccFR/A/zfjRp
PTFkoccbYuXioJUUysAZgCvSmJHS1AHSXNBMHZiwCVLIKnLdc03fqQzFz1A3OMfk434SxqNRmj9N
l2a7Y+9SeS41srO7XN8kbgXZc8kUzVEHae5Q0Z5AcBAwKNjVUv2oaSAYic0IaPanzIe7nrGkdq+W
vfglKcF90403gAie23q8mnPy4ROgHUlOgmlF44vcbvnTM+b3NtaSXex6CGVPbVq/mlWv4QXqjsLF
laZi+m9TYj4F6Zhs4pCZt/CSJ+UF6ZYEhAD3qe7kCGw1oo61d/uxWHc6TW1H4WZvPOsybV2/07V7
HfhCEWrknff1rd7n8Z7erE2P857WuvLbEe/gOKmfUj8nBImVziFss22U0yS0wugtNSCV2cbdb+87
cJUpLIv/ATVyLuNCtf/7fxZj7x9u0+XNMXRcnZbjeab79YGwG+p2qKI8EGWMmDSW6JDD6MaNQvAv
RU2eWpY+yWjGtVQdPe9mLAaXrLbF8KcxN0cMhEVPErKt3Iqw7hRWogsyYIQKBBpD29QkZ0CNV9s+
OVup0Z2omVbf/IblPf/dHoqSlPVJIubBVoZaf1knfnuoOXLliwbLQHzPHGhq6dP00to3bv3mleKW
Lsc+Xs6UKpsnaGThTTVM/pjVv+LRCjcjdIaKJgvUTxRApH6j0MCTU7TbsviJLvtpgCT272/8l/9N
eg6pWw4AVIurbnwN+yyjSqX96NLbmKgipf5Kau+v1qHlbMe8lnrxLrWxWxWgMITOWK8kUcKLmvib
K/f3zXdcmzY1Lk5b6shf/7xwIPaDTtWQrpDjybUp3Wcqv1toct990Oc/6c9bxCdJ03FhjeDW+cwY
/P0WVX1Y2LNUuDixHGqFG65BwSCbbV45T18OaPBAuC9za7O+AgDDtyGzBx9mRBruwLIBZCsFIYP+
E0MkwA/5/3gDZGyGP8v/eBGMv1dGCi92DFPYXA5OSX9ei4AHKKyqTm1ngn+m9iUqxbjOq7rapiCg
6H3pa5duwTbTMfg1869IkZthzI+FmH5q8fGbB+Srv5YHxOXf2O4h8cm/7kyr4UAKetLE5UQtC2tT
D8q3sZbPs8rZ6mSwZ0NSrreukhJWwP8vAf7jSvy9q7IS6EAApFhSH7++TbE2DHrRxQhgxczsVpXl
mkd4xhdtziuwZzguQX7kUnzj8jYWO/2fzwhtOwoDwwROYLCf/3kHutFq2wKCCEo2zI1Dveu7+jEs
ymvHqPwgIjlyG8rhAnrfNdFY9//+1cbXSDzp8enSom6RFnGin/b3355QByBICoil2RpJed0N3X01
ED/GOGzy3DPRmB9RPN8GXvFoaGQ/0KSSwRk72iPeOcTSjT+X9Tdf6a9IYL6SCQbEdimooDLYX9a1
1uIwxOMKH8HQb+ER0zgWW4GMSB+bVwR+ryLs9pFCYhqP11LrLrUpuexwRMD2W57iAb0fQsi+r+5F
fFlO5sHL4Lmp7n1qOYVZ2XWmjVhTG19xxQuoVcqtv1nq/l5i/vwNX14rBbamD0J+gwOJ2Cy8s0cs
HHd6/83tW5aqLw+PiePU1DGEGYLN4M+HR2o5XBNzxmAdNo9uOd262XxhrpWl9gOBqXbtXVBtfFhI
3enybHRmPhgTGZavS6N/z2ZM5aH+3RP9n1+K/YiaS1rCdL4AJBj5qKQEBLmFmwdau9vNGo45CHsp
r5cyiSJPu30WFc9T6pytXq7bqLvHeLNV9F1rtD1jcdb66vnf1+o/nnT8qtTMC2ZC53n/81LpZZLl
TIIWihQ5inP53AnjsmVE1Yzt9t8f9V/vNEXmQrFg9bedrxsdAm1Pr7GpbOO0QqfRtJwiC3eR3SEU
AKm2GmJnn9U9WVD0ZIldiqJN7FJ1fvM9/l5PXVPg03UNW0jL0L88Hl5jGHJMcCILLzgbmMuifTje
e/JSc6dbGTXvynIu+kh8/Ptzzf/+XOkYjs2HWs7y139bVWqNlJxgapptONkfTlW85jhhmFPql3lX
P2tlfj2N1fUQ1JtkMzsQvqzklVXZWGVmwOmipiOoR8zEmM79opGF0Kt5NEdEY//+nn+BgZalhhhQ
ro7lWrorvrymHfRtvVZ1sw1C72xY/XtoVM/wFUluCFY4uBGmkfTbGfIc6vBYkS89NDqKKTSg21m1
P2gSbwoBHcVzzkbavcd9o333HZd79PUVtz63Q9rYbNDiz2tJCFFZm1jKtrQSH3CWCaHfToZ5ORl4
RozqEW/2hPW6fG3yaRPEzmYhUv77Oon/Ws4sy2XdpWR2eXv+/A6sHnkH1I03Wi9/NANDPjBgyFGY
N8m6vRl6A3a9qJkEF+0RhZBP6Np1iFgK8Fi8tub+BtqbzYyaZKw+Mfwa5iqxKtl61AyUnMAI+uSG
QkiuJ47fTFsC+sQNVIN0N+vVDiaTQ0qlzgRm04TOukFvN5ozYZl2IDb//q1/L16eSw6BTW3I7zTE
l1dGdwsnQklr4JmzHqRhj4cyZFDuuQxpJgYBvTZ8V4Mtd/DPO8zOKymNEXPyzlhfrm47mJJcvsyg
WSYzZlHMJuz5LSTjVSvEQC2Cas+ch5vctMeNmbee75rRaa5qYC14Cv/9++2/7zXrFl9IR1Bp2rQ/
/7zXSYIcZWQQsM2i/uQgng/S+CptOfDFT4DLr6ai5aRGP60fwOoh7i/G8Sq9ymFRmGZL6aTHz1Po
wSlxr+3+ZwSod1UmAyqmzMbOQDWP6OyUApwbmfmotnnPattmBiLWdBnM9SCwZUQ/8n4+uLF6jrrx
3HsuViKmXw5ip7FntM3aoM9kuSLtfIjC66rlEqFXZDwzuP1a1uljNIBvrNS00ZAMziGBew4m57Q5
JHnyiB39/O/L9teJkqBwuEnULTSMwC5+rVq8qWTLG+pyq3mKE21hXYZl+uQO2Ig87Owr1+wNdFbQ
5BbGdh2mhyB04MQk9cOUbBI4Rj4YZejfKEnydlwZWatenFT86GNAzsMIii9LyVDRMMFOMxr7Kiq/
2baWwur359CR9Ebgk+B/Mg1qr+Wv/7Zq9/wV0oM5eNFN+iX1MLqqrfo4MNRfmXK+s7X6YUQKdPj3
lfvEGP3xsQwaBeUv9f5yIv9aLsyJaYoywv8XZUjBM8IHjVF/DDsJ1cMioVXDt1ZXbr2SafjB4M/e
o7C5IWx+mal431yDv7Zu5/PbuIaA40HT7rOV9NtFiHKVYKskdx7LFYMtF2JxBc8kLlWHojO5GAxl
rudq0baRCbyZB1wdvat+/vui/HUr+BYWuldX91iJOED+eStAFJOyiMsOj/aMMrKK3h0rxzRc70gi
eSwttMX1/M3KZ/zHhwpaZNLhGCBoKSxL428/faygf9qEfm1RAj04DXHxknQ0MdIfwsIQoLiQRryf
wI5o+URERsTy88NQ7r0YPRxgmT0hWkW8Hoqb1HDjb5ZJ8+syyZ1ZDqliOaER1P7ZF/3t69lkkyTK
hSqd57hzSB2OvfA2G++cJthVKc2YAb4FTRrCpJtSbFL4FsQ5+CRH7xo9YBDSXyeTna6y+l3O+Rt+
hydFJCLmYjNZJVYLV1V882wv9cOXR5uzPxumY0FUA+H15YrSAWqLkKzfNtXwHafZJhhD60AUwrPh
uU9uTPb0uCmmyPvm/PFXBcbFcm39s8XhGZZwvmxj6aR1KiPUYqtsEOi4VtHXmflz9YE68GbK2cmY
hyDgnY03RTqDiyifIeA7M+hnC7Q4UuSCCTfaU5pFdCbcK4SMNBKn/b+f8786JJ/f04SsRonDCebz
mfztpna1FdkDPcYt2Lwbr+2vMbj4yRDfhB2th1Icmcchi0PUV+NkJCEMxIC4bKsOPpw80DGBiLFY
HgoqlG8qL9P66+4ZS/uff1ESLD2BP+8evfymBB2CmLpNfxG1alx1uF5gJ+mPZEZZFwPxmiuwBz5o
uDcqiQEjSBPvyjaPdyxTxAc6bGcFDMxG7PqWcFcjr4y1hrH9xqJvnBBTfLRldR1UwVNeRdl3F3dB
G355/ii/DQCGwtbZ0r8+BV1WM0HttH7botLqDajRtkYzA02c5VTxDl/Lr4xMdEAMTbIjVkUntqy5
NJoaJEAW+D0STzR/uDMxv+KEg13GCWY4llG3scxk2oCJGfa2FyGNSLFvVPO6b/JuoxtkJFri0Ivq
g/wP71Cr7Emmk7Ob85wAxCVOIgoHSqw62sajsRutbESzB9hoTAmHRTN+0MvR2cQ5EweMZsT9LZcx
yUp3o9f6mWgbb1V6A9mCEEvWTujpuxjZ5yqhiQKkpmQ8GuHRhSh4qkmg2sC7UGs3jLcoz/e0pS/I
l2lXsrFvdXtOVs7EALyy0hddGdjLEdRr0S9bKx/JcUSPnBUftn1G5Qgn2sx9x0zeDWObgG7wK2u+
x01ygzT4OUegKhJiJpRhiPWcYD0JOsB4yEZbwTOhYu9cjbA8kI5oDFfAHKAtwYvHDBQpMbkQlXfl
BRqUC2XNG7svNvRLvS2+FAiqmGs1QVCHh2eAs4D+LvTxdrTgtY8ZW5JtjceONCWm69FFbrpXFTLX
jYQFsDKDsrm2gWRUlGArM6Q/HehAYi0t4uulst+Wlqp9s40OYR2SxYXEdFXndu7TNiI5TOKfMMzp
rZu5/MFklcfPp0eRWYiFCEdOHzeF30UtQk0Dm19rD74TFt3zN2vF104ZjhR6xi5NOrq3zl8bgDbV
U2JD396Ghbi3Q4tqxHmHKPO6GN9GaX1gILp1En3DISyctB/ffPzXgxgfLx24bYCv2CQ968thca4T
10qzpt9qWYcDdhSUvpONhDPc5M45T+CUNBiwj1k/p9DTKsOvDAj1HPWv//1NPmvJP7cVvomrE61i
6MsY8svinsczrlGZ9Vvbm2KoitsFox30vUnEESs7fnISrOeGQVuR3JDI9apP20K44gBlLIZBwmOl
HeygSW8RB6+y5fHqhqa9LlXs11VbXsVNStqohze7HuMlJcng4fHI13RsmAWxSG0cG9rPVi5DtM9/
sItXzuxeIms0d5/v6pArlmYRgR+iZlwwgBCGu9MQYcpoZjRWQ3RGYtFdyW4H+bSGPtPv4kHHv08A
DuOUjHx62R3mURc3HhpNY3CPdVmDkcK+twsd3l9UDPE3x5//2JAsFnYTCOnSD5afCMjfNiSKmMlr
hqHfErgabC1wy4VjX5Wy5PG38SGZ7i8vidK9ALWeDOYvALPO1uokHpO5djeI/TLXGg8gYSCKDd3w
TYscKczfRQXVj0slxrf0BEXqn9tSZCDDDwJaabVWi13QDtgpgsxcqrACjPGwbjR5U5HLdiUactJC
E3WoHHaEjA1QN1M/Vp1+bQZivHYopqxmzC7HGZF8YqQ7s6vb9bgQ6LELrGg9UCJQAxpj7d0PBLKs
PdG0O1TmzWqkWweMT/nk3Fa+TjWxwokq9lOevsWLIJm2LYLwrrTXy38a+URiuWhwcWKAUn2yrZTh
ETmsWFM8fI2cBt+n+YLz4USc1lVb0SsjAgXu/GK4Rf+7z7uCKeOyBfddkoNmJhwjmVz4hMSFIGgh
g2JXlWWN7oiyDuPm5NN2C/wgnXloUm3j6NVwJbHIRJGIzkDLgO9pFSwg1zIRxhSDny330NBQt5kl
kcse5PKopD6C6LGz8aNc1am1Dx2xqwPPPZkC99iEFD/j5+QNmtYyGevLEibUuhqPptIrvJ44HbrK
fVxMQOA+SigMbW6uq6pXRzs2P+Z2o8vMOBW5+4ETkwTGGVRVXfB7zYR204+68fJ728yKO6AWbJDe
Rk6JcdV69uVYxda13VXxNszLByBw4pBzcncaDINdBFnRY4s7tDbaKEAg2TY0EQC1RQb0wQrzwwSO
yk8HvJjLxyUNJ/XC0z8iuwFjr7DpTGH8MkcvKrWnG820f8ALmiDnoArsFLqekttM/mbsbtld2j1j
RboVYYvgcTkklXUyX4VW8gS+650WZ/GQ9STsZS2ZVpN6Tav03APZZinKMb/zJOiQaJHJrjECECNd
Ouiq5ukUTR/VhIF2CNE4AUR1Q14qdzZ/OH2C0SwimMm1hnNuju3a0oZrjqp0CRYSMMLJ8hBbYXGj
OI24jovSU88ejaNNWtmJUUyzaRtv3rCevk1LudkOwn7LTIfsHSeBtpNWWEfmyDwZC9UiIUK7bUMC
DQAcxjK5mDHUEHlHLDeQpyOHJp7AKDrOtvc4MM6ebUs7QKjCGqzVzjqKA+8xX7XTICH8yNsE9/su
Dcpt4i08plgSYMGgZ5srNe5yZ2MIq1vZqR3f54PbHZtCv01q56a0J/VSQM0FRHvlypjPQRx9yxiA
+qJaJ50U95CerJu0zC6jEFa+LvLgRNSaQEFFQEZQw45vqmSj6nTcQLeRl1CEx2OzrK1uaGMiaiSM
jDwbNoWLGIoxTH5Ma416aZdOqfYyu8EZig03SrbYsZArUuRML8Ys3FXTaajV0MkgS9UurG6WFzr4
AMqi6FSTDTN4sfXCO24OHm3AgBC6SBAyxPEtOuDteMm1atrbZlHgZGx3EBhRHEoCOerZz4ve98LU
vqmnkfQKXnHuUnSjuQBunEi7sgcUEloKXh4dBZgP0ELl/Izkwbzt8J0mlnVfj2W/oASuwebGW20w
MQizxHGcPUVZMuwj3ThZ+BFXLT9jA1TZW85PzcFGrvz5Z0abP7VL1rdo6VmVaG4DZHyFQ2PKG5ic
qoD9kRdknc5Tdh6MblWyGt8ipji4eCgdwx2O2N4AgiJwOOgmK1TeHaIIlbxTsajGS4VbtfjVymhE
XO+cyeEtCeBFSqwEdwDL+1U2yXWtwhalRrn/LMUmDr5DQikIh9DdwgFDrWH1xt4sdpNlchqJImK5
RPTaaJhTM3XhEN90GbZY/9IAXa2acWBENYH0jsgfrELt554fos8ZuSURprpYD0LioN48DAEnpU8d
WzGSR85kJ3v5gxUHpx7j4T6qDftIRJWP7HrEVOfme6MI5SUHUHlpJqZ9+UGhYcMxuAwdNV4Fkj+E
DFMuglS/bBXBC2FhGIeaBWMBJIrTlM+PTUCmjuUhPcGtchtWhI6H2dD5n3/a6aR+TBgQYIsWEAvT
sHppynEN6ALHiNddUU/mawmzxbfY3/zQcJ11q45quFQhBVpCWbmbK0oMNVg6XeaRbSWNgI3wDxkC
hFZdRUyS2Wn2JgkgFHN3REZbOi3Gcz7Pw6rsFxW5V93UTggtMox3kCesg6ZhNgvhLK2ofAAKuwnG
whnVDf7vdtObDWjcSntjH9uNnDBnWdrbgVAslCnB5ZgcHclZyI09zPhDX/qcy18CFwmwlXSn2qSt
URHiuKqJQ1u59k43setq8JSORZ5R1DF7bOoXW1UkANXFRWk85BPWDeRe2Zr+Y06r3btjh8Iew4g3
Ecm4ZepBPokogJbFoDEITvlwpXH4PKCYfY+6cznSNF5/neNoKYF8L8eTjBZmNxXGhn6MdSAyIqvz
fqfwBqMiigzoJvImI3rSFVRrcdsuye8hx2ANUdAUgSQLDdHjQq6bPTy7TRyk5SltA9hTJJ5ZdKN3
7UxB07UnGm7pyevjk+nVt2qBJQ12UKPK/YBpfCRIc0FdaXvpTsZdjKYYOnandtlgCk5U5GdBHJCo
l2JimW+9Pt1PPV+/qQJrWaHXduAYOy/uSAqx02jDWKzbuinMomj4ZbZwzEIgq1ZtH6tA2qu2wQOd
IBUQZntQ5bzHMPNRCcXGDJFuZXqN5g+kdW/0mJPb3M6Ar50pXTuKHKmsuqzy4lGF0xsg2nk1jXgJ
LAfheFo4UIsrbzViWN8ltmejI6LbUQW0jyd4dNgKcBCOxnzKGkRVWu7xmurxCRb9Rm9iC3ejXhOi
3TxlWP6AqW/ppt/AVdSI36GfQ/wMiagevkOthZBach7I3MKvStP3miqCJE/kfUNN1BAmk1hPtpu3
159nSdeHXEZRBHTNZ0g/+6710eUAc3TpHQKn/mnOuLXbJUaO+oPRX/cWkWl4NB1KSX00WDSBjbd2
Ox0dOzi0kbK2NPKB8ubpJivQiSHR63ZpjEK6m0RySJL51GfO2vac5JZE+6dGRyUNShUHRF26+1wj
FnrQw+ewhY1V2VC7jECO28YYj0OL3zZNgeANwUuZ1kj1OZXvMLCTaFMc7/Af4ydJp3Xc4cpT1ZTz
5M44U7CgeLnStpb53pLshNhvT/nB9t1iUYSPCj6LAbefZPpl52jl3eSSf6nBrSpTyHVhmk/7crJ+
tmacH4CXwnbEbLy2h45kkx5n2+dpy/EgmiMFByiyhDwZEm4bUaaUfPWCFB4tsF5Q063iBl8N/obH
wQbLNUl4RxXl4KqsAo0QTMtglL9PQU+dPt9Ec7IhW0Omb8sjzp5dNCydYkHcozYkCT9wEdVEcGat
J8w1uPHLCKwSvQhH8feU+aDACHS3YzjflRE098LIrusgLlj5Td80jXXhVbDiwnpcdW6jHcZITke3
kby8aQDfKNupfqrotDLOrtwUnLrynqFILlF9bXLqNCkOZgZKU29kRI68yWy4G67HsuK8hF2SrE55
hnPMzg01bDUM07Sj9+dd9jL2TnVTXdtuLI4Eh/+sGiCveCdBu8YoLCoC5doJBKDrRe1eMGtvwjTe
J0hBgvQ61AOxZ/91Md5Mzb6wXyonQ46QEuswRBAo48F70YYUMnxj5WdXvtYW7q5SB3oyeyHZON3R
rD0S+8ZoYtErH0fdCk+zNsEaCGcUnG6nw5jB4MoLuY0WvAQ1Ia2AWgv2ntu8FDHQLd42Th0VfDXT
sq5LTFWYq7dcO3lCWetekrLwMtYRTld85LvEsW8jZoOgtZh0cJRkG9BoFDc0yVesiJM/z6AhKdbY
uNLu9vMJwOO0DyZFiqd6N8L+tYhB+Yul15dZ8k7Et13PElGqFB6Ug1ECeO8E89o2Se4+c/YDhGph
nfdIIxGhvJksKJaCc4tRkXqlxvRRxEl5zKt9hJ/3LrISc1UO3bVE7eLPrXkwxuChho6xIWkHu/ey
PXgVPFFG2B/pzBUsYgJeHVvsH6u4tS8joYJ1PNE1wXQIASOpQgSq7J1ukRkHMZOV1dW7udHCwySL
ej3UTXiM8f1opZj9vqCdoRf5U4iwfyV78idBwoS+E4ENyRKQl1AwdxV+/JZyDsWLjbgqudMMrmUU
CsyMJPk6Uz8cNbhle7D4kWguqi4n6DuiHadbvc+4g3VSi8ztCKctmIbqGaPJFJD3y4Rmg1GuBHxF
sGvuHKPE9W6I0TvUSQRaPC5i4LQRhtTBIWMDnFbRFJezxrFhqGtW6jamTJemuGkLBDLZVGwGEXDs
LqM9b5V+E+qhfeFqwfNUJekGY9EjMmCqyDkhSrKk9d37jmPZF1oV/gDkQo0CvIS6JwkZWo/buvfq
I2q3twDP5U7Zw5ul1+5qxDfoO67Dr7dpSGqJu6PzKyCdEzetklMLoSiVRnGvmfPxHg9i41ceRuS5
6FdNHl5aqMSASIPwKqrXvml0rKALkRNz8kZ68R2Nn/ekZwjq8UznrYnV8lq3SgymxAyS6AAepxvS
HxJd9cVY8egV8fiQlZNayXBwblosYTyDo4+3iCboODq34wNdVQBqEfWqI8GhFvIXs0R1wZC39XuY
jds0HEkiiNeOac2Xjg0DRlPK78Rbm3CXEugnfQchJ4j1q8BTt83cUHEmeK9daNMM/dZW+NylRnLw
4vbWbWC9dDJ0/DpT51lWu6FKgJOU87ia6XSspGqew8pqMXoIb5u2jyD+YPoGzAgtwLmkSbI16AR9
QB9O9DLaJkB+kwhSyzjfCdARsOHRtk4lzrV66iugPpDoFHoxt26nnQD5bwSIwBWyCTIyzYMDt3PT
yfijytWbFU3RzmRssjYMdcfJtcWzbS820ZDNVn91i9Sh8WJfeW5PGnXkoUfu+9fMoIqS0rgw9BSJ
OlZ1+Hza3u2sm96z5UXsUQh1FTnZ+jgcwvE9T9q7tgfwmrzEU2mvkHNR80sHxFembvqYXcaYVIMN
xtg5ibbnJr2TPctVyfN9Qv+Awhl/c4StanRyAUrEYAsNTHDO/Bq2UUh805m26wAmk0YktkAMO8oD
AbfgHDOCWZvahmOCd2lFWLfPzAz2TKV1B5c4i9IMx1XtZNKfs+65mPAklr0oN4mePZhuRwomAqRO
vqgOpEDZFefEFxWUVC/sup3TNW9tbUzblAM1jvCO0Pg+fMghdVbgqDEUxTPRFMbFDOAZonkEhXYJ
nPe8llQT5zWk4Un+JSagDns0ZNPmxQk05KJKX3zHaXaMG4JakvZFlRxwwjbeiwqX0NDgauxH01mZ
NO1wkzZbs89YAxvyAhq32mokH+HnOjVlCCDKoh5vhFyXwzaJaeD01p49l1RcGpK+hObChngregN0
W0gbK7GdiyCa7rP5Jyr7+EaZwKyxA/B+lj4yXtaigI3aRVKFWhkIBlU6AG7y3jD2dijzNZoVibcp
lCLNWFS7AMw7DsLpdu6aXRxZtxyHXws5n2yOf41CITDqe31RWUjOLXqJQSy9thv3knP+dWa6Jxgt
D2YfjtSFNNhwi02iHXx8mu4GNi/reT88FlZyG5qMbREf8xYRHe+WcXhmcPqiKYimTly9ykyYewOU
SAkyw0mJAcX+nQi4wLqlPoBB4XBjJaypCVeccx6blDohgeJvImOhATnQvqW/EUxEjzRxfR4i5W3L
AbFBC5ybSZX8GVhTdWyOhBC1N2VuPWcpz1IbjBeBOzvngMJceilKS4zGWxLlAn9U9bqIFYUqE7MV
bBTgc6EdrBmHnMpIQMlQEvEKFv4CGrtAr/OkRlnv5HAPwNbYNzVVg0Zq0zZmiwcpj4qqtCYyMhnt
sHXNJ033om1Om31fG+aVBr9+W83e2pwIA2+BCWxaGYLnGC8cIzjqOZFLCcNmY9fKOjrgnQ3WZdbQ
QJ0vbOLt10BtzF3vxZvB0TvYENrG6mELNIb2ARj7p2UU/aabdW+tMuejKmCWJ056N/XTZgwfdDd8
zjJOalnLVNBoyl9WZLy2wXmEBd3X3il0Uvz8o8JLV8pXWjNYdbv0AXjS3vIUveKcxKy2FvyXKdu4
opxwZ6bQKNgVItXn92YofjitdzTs1rxRkjNIvhSyMtXfD8nI/15CDq7pyEZtskfCInCfDLt5oLpx
0uoxE6yh/M7LrjM4zaVoFUpie32RJj4mLvICyuGRfEiQa179RI/Lu46q7OcoSXf0FJuRMiyWkMBt
tuyMLjDDDr49WPA1zJD02hpzn2NiBdneix76dCJgqR5+2tQ4R8chGjmykO7Mkv5xzBCEEc1TAneC
IGEM8p4W/4Ixt+uq6RLiqYCAWP7SemQURDn1nLSURVKKRiT7hu7nAP7GPtKsi64SgP6WE1ZPHFNv
MhcXSaFNjFMKQhlr2V/ZOJmKeGdM+nsnAGO0ERWUk5XWsR8+6MyXx7Ak5sOlMGIH7k0c8b0CzuB1
2j7uIGzUTP8WN2agMIjCAyN9ekwwXpca9PNKXWA6fvmcaBPuwu8gCH0dwl/5rMgruu47+lYYudLg
ijxqrE99gjNXDq+gcslJjZ4Ck+59lE/xOnNajMS8gPAXbEC8M6g4bdtgx14Bcs3Jve92dta/jxpW
3IKVr6+JqKpoRMiIMzJhw81KuMwgolvP8SXD6KoEWGhVA+HbqQ6G0QbhAnR7RkHONJdsoXho1wOd
qC3yQW7tq1uFzWaOzQunYRJR5RVZXVH4YMD3LSxOqeXENtXwwNAFSknSHf2mu0sapW0wQwDyi41z
VFofIT1rEyG8sCNBHW2hbXPWjgBsA0YBs35aV+vPDLQAgNjMT9Ob4cUkObnUG4RdE2IUDPhUzpBR
iKQA+bbJIgTumm41K6Xg30SyerAY9V8IHdVr3qX37BbnJtFjxmmkyUxC27Jij1s0jJwkFUkfwSh3
fUMKN8dbRfi7G6pfRQtZu2oIRAvjEmpQj3hmYNSDDMvvUoilBv0+BuxyT8nh0BuANudaLVurFeBt
qlFgwRUAPLo0dmklg4XiRKVeNbz+oGRsbghoLjYu590QeF7DECxhkftEnQ6E/NhHq2xrP7MpePQO
i49oYO5lFX2VWJ2kvqu3Tb5giMq09YvWxguYZft2xtEYdbAaMlCgeKWRefIFzJDcdjo2ux6Kgozb
EX5Gdps7AHzwQC8EBJTWCAEPrRM9SGSHO820smNX3rdNXV4io3LU22Sb2qmM06M19P2FaZ0z2+8T
4jdU+9DAP1NdHF3Ugb0ZAq+56ZsCBWvPQSNzmXI73B3OtxWpYiS9ZYruX0Gx6rKukTnjL/PhTS+M
45hpr0as23tEsm/JHOZMChiti+jOiRP9IOxurUQ4HZqu0bdDyf8bhqCqxMmNkd6Eg/uRDzHhwSFZ
tq5T2m+mLaCyzGEEV+aZcGCLLY7GjhZnC582MJmNGqvaaImun8PHIK+uyS+W/kjBa4TVUdcGF+FD
0jCV9sRBzmfNQdsWllm28eDGkww8P4yCyQa+DGPd9eoQD525D0titFKMiBt28I8M2A0xkBi4OZnS
Oyd4o1BXUZmX26VpMBnCPf1f9s5sN3IkS9OvUuh7JrgZF6B7gKGTvspdkksKKeKG0Mp93/n0/VGV
2aVQBkLdPbcDZAEZlVLQnTSanfOff5mVhw5AfY1hJluI0pkXqt/i790Wh/5NHjg2YI/eZAXvkl2S
KJOomnoUDTSaSg9edD53XBcHQ5a2KifYJukrTKyiTIO4zt+jF3hvKYV2W9odo5MB9rjGLao6PVzX
JkndUfMjsZNDIJCQR5hYjghTuyC9UdqhWjXjqODg1u00VoUFJ6OeYK1JLWgWScJ3KoE+hPGcIurL
1Zy9dNFoUYzCi7oIZLvczm1xSsNqO0nmi54Vb6OMeK6l483K2e0IMliRErQkBO0s9mF3qoZ8rYXF
uUhjOvVgQc/9p7bmdeoTf3CDZgKTZoK0s6+zeJnSREV/VNVIpYaQGUXhl+/JOU2ClObAwri/bJKR
0hsEoqEGziEjMe8DOYwwLIy6fDca9AGoKzhoFR5sjijRLYvFqxTa6qoknmQXQ2LchuVAdJv9qM+D
fx2q0E5LnIdbyaRcDcPLQiZ9UI1aDSwZaMq2CnzcMnKrG6Ho+1ZScMwhyov40ZNC9NSWBSYvdJIO
vwU1uFpc5c1Gsw6G5HtlH0mLnchR+IrXS9N9WvEB6hFBssCNyMuJx8YJHh541UnRBr9dg71ulfvF
eDXCcyztUNqPsAPwg/I7L4uTJYve2MqzKt+qav+NDr8JOnHdsdr9TGEBFsDxfjUknh1OpN7gjbu1
W7xl5YxgGpiv9ToWlIjsXwr2q8zcmMLZaP3xsWhDTCUI14ldP8ANFvNK3YtLqCyoWQ5LRLE1jOEJ
z9zU0RV9XShdcTcNgHF1k69QC7PXROkN8/j4wpqigZIeZxA5vKlE8P19t0hVg/7Jt7A+6KKtbKIU
DrLvTWPWN0EmLiTF3qV1OV5FITy40cJP0kjCatVPNTbCmlgPZqgyuwwYjjMKAsoi2TGACtGYxVpW
skeiPxu6F1SefOVHu7TSfdR0WxEP+mVXh56UF0iSbYSum9lgRb7zNFIMYFYzSyfHRgaeEpaQ8hRf
9/JjjwnUJDRQxICBqzluVZHbm7AIMYKav4V2Uewo3R51ZQgp+ZVdOeF8DeDM6yNHR9J+wp1ZxxhE
K3W7YI/rVInMq2nK7niiGD+Ljo4bP8pBTr6Tsb48d0zEC1XBcQj1uWfMi4nOJMnE2aXxwf8nhDZn
Xk62wyWENNJxRSuwOh/TnWT8KDkCL7UgoMkWlThJQZQv/F2HHmd6SafsLZnoeLRKvmzH0jqKxSeH
UpbBju277/1AWA8YsbbhQc71R2txbiD1a6XkFD4N8QdIhDEFzhuTYTp1lAHEv7pM1KHa6sb80Iyc
+TC6MZNUTujqsJNozet2YnGQCCThWDxt/Ikvh5EsrhW1fpGUBft3bOGhBFhbd5RdfgP8p/laSblD
JdMZ2IdLuEegwKAMHfHjV+KJWJ0Eh3CN6JpqkkGwOZaCYnbbjWzk7VqprQ3TCQzqy5jVS6x65/c+
jbfhalLymlfwtKwhusdA9WyG/c3UyhjTS8P3tImuElLwmAlKsPRqwGO/i++rMrlvdewdc0t1RxWf
sn5E/G5MK4MkI7LSKsUzIuazONDOUXKLoqtyIcm/jaUhkXKf77U6vgv06kclGoqq6F4GBeQARfGf
BQxcDb5ugymRUuhUNsGiCgr0x77UH/TKPI6V9tSSKD+XMPvjbiALpGHcESv0dgSN4mEnyObGGT4n
ELg0Z7EOs+aZcxpaCCYocCDlTS5qZqf4v9O6H3zbPGeZeCOaiPQiQcSDCC8gP5+6nsFsClmkpSfx
pLK+LEwqQ7BsBasozl3bJcVll+REemkgZo6k7oZMOZdBcpMPnKhybr60jL3zHpqlamY2ycXQCFpI
FrOPq4hB91RCLncCjUGlrobbqu48zawKbnl+Gyi6147mW2WE93LNz/baGPJjGMsQX84byvqWeVaD
0Ww0Pxix98oIzTTwFRbpk1U2KA2QaYTNQVbbbt8MHEoAUEy90iN6unPUKbzq2DBsjPpB61Lj2OZ0
oW2ouGMCMdqw024tl7bsQovajJQ2GrM4B15w5WEoMGAV2l9KUHJw5qsJaYkCyGWYvmPQqJVE8IZt
fNmo9jmMcDuElEpyE88yi7scVjZxIDi+E7JeYasNM6Us40sd5Zj77jsgSziulJXWugw6mFkw7gf6
uhzFXdiKGXcIGAlCkw8RjsFuioSxwgkoF9Q3uNxH84TtXD5dKIprVfGuS3NYIIRD4sHoDjGiaa2G
zRNi46D0S7osJglSAXAVAHErjPMxnKEYkYdsdE0M+BFmL/4N2UDKV80urjXMf0ogqTQwQZxKcs78
Lr3vaupUWwVj4no0wK7tk4Hc4cG5kn3YUMHUPAxUXo1hSo4IEafgohSynfiyG1h8y9ky1p3M4Ffh
VaeKUdzO51MzacBFUkPLggOYdguWZAJlMf+J9UFmN7YvIhp2KSzpocF29BGPuTEAhg7nugUNTUGZ
egnYZsBlXM3PNVoPor6CnjdAkl0zwmMRqZZ56od28tJcgY7yTWgKO10ApcF4i2rpXCHVgNI5gR9X
7Tqv01db07AoOo9tbjLSSB8k5MwO/QVUg6A9EVSor4I20NbTRULbtZbq4juhP6tQaDeSsUrzeJME
nddEM1FjNnLm8qAwVS9T+TVSEVjAwSZspCKUBdewczQbr9iqgTvk214xa8ewmmcDl++h3pV04qBU
bKmjYOeYIRXpKWZJoRHjo2GsFq8+WmvYLsMdkrYbEVanHNmeEyxpMO0UHWvDoAyb8v2cF6onkvoK
c1i4PNkASrwgNfN8ZdKWE1zgWor+gyjcFRTaMm5PdVeeSMNsXCOjRfJpwxQcAWWNvL6sPJLx52Q9
j8qaCjz+ivBoibnbjYCRcaXQWgtGOWbOZmY9FB3MrEIkGz2l7VKBPLoSXhFjjOIyDo3GmfKQQL0E
s+YpPcZYrzpTqT0mTR/siOIrEw1Cfom1gMEQTIlzmc1NTQhTnRgGNlvSLnhlcpY6YZ4vTXlnZcy3
8ICJtmYk6zAGJvysMM5dqXM47cIEXT0UOZsEAqQT8ylRJN+NqPSmnp6Z4wcafNl4OFKc4EcmWwl7
EV5iQWvcRTcqVZ7XYJy9Sis0bHqUrxOVIh3lpQnEOhGKR61a8x3qmN2TCeqKWuxH2vT4O9l8CGuo
H7Kqf3yvH0rGtbilXlYyrG07ReRToLzi5U3NjdYa6laUdD6JYs47tWUGF5nT8GJxdk99cg0fjVJC
q17xetMeSHvEiL8N+1tkkbObmtN8VSKm1BrKk5qc4FVjVsjRiup7TiDjwgQv1zUJXSIUVyKaj3lD
2+LDklrBTYG1ICj71QFjuVR/toz2B+z7J9r6ekX820qfSIsYJrphs+MlY8jZ+vFTWgTz2sDhIZZJ
tQqY25SorCi6oi17yVkexq1lNLdkk1KsKtzW3nAtQlMDwi48kyn0MJSXbaL/yKt4247zwe6qrWqN
+8A3hSPZ4srUi20JL3zp4Ju13clUnyXQWPQYqdZzqHHA2FCp5AZ74cYkeRFq74b0ifYwEXPI4oPU
WBJVqldAK7ghl9wGz+raexXfoNJUXD9p9gFvLmQcBsXxjz6xr4cq/1aNJd5VD0TP3NbL9D/QmzNW
0LDMTTYwWSUuIYQvjvsB4W8FqSGMlokVWtB8eBuZcY2Z/7HuiN3JAkbJpf+kBwlRipHbZ+ycHQVZ
ObGLcK65+lDfxTK94lzJJ0lNjO3IABSqPnwcRr97cm1g76jdXabnV5U0PTR9tzbCdcx9JIqvfCl0
mTbPeJQAC4eJcLnewvaO3tCRSvXoZ37nMJiSUaxTz5fjDlp02PqPY9Zuox6/yvJGqWRI+O2PsFHu
osD+Vk7SMZ+Z2k64M5Lrs7XsYJs1SANoXOjom1PV6t0Fd2tFHiBxC6l8UcrKJtcaeIKj+lYRIehp
g2bNKz0joWAcbFQVoIAtZkDbviXBCfjbz/bEDPz1r5T6+Z9/BvYjAWlIQ0edMpIzYZY4aqHgQ6RA
Psv2k1FScCnZrRzgn4HR/6s2I3eoLbt1NVu9V8NeI54PF8FQWyrT4QVKdvUdd9HF2lCiOQu3NtSN
M52xQ/VOn65k/WUOIMh8TLL2FrMWEcFdERDGe6vO9lKPGU1PYY9ruJEdNLtyzbJtV3NQxTB9OntV
y8WThsuJ3bKv2VNHJBxwN/Ed17bP6VvXFXWTDlPRpJOxFJFxnDX9RiwqoCgkciUfhMo0Lb3O9IAB
vAYPRgkhjSg6LdP7/8cvagLDtaxseyxbvVyxVQflxgT6OfK42rLdwPIlPi7JLzF5XaJ0IjKNAqng
QYGaR2YCAbPl7MetGNdxqJgqEvqisE+tVMxM6MUhJr4K6C3bMDKuO+1qDN6mkZDgsFUVL5+S8phu
sPx25rb3MVZKns0M5qjgC8xWf+EXTbFqCGp31S68h8+crLqQBLIgpoERpuzRFpNRa2TobiGUk8+V
eTLmXoTiUkPAH8GdabytlJFFF0Ub7DQ2ckH40dDYk6elypVWvqqwTBGR4BnbIFYyDlE3EylLyCz8
r2qvr+HN3IZw2y5aXPecKuzltQoRem5tkJJ6hopcP4W1sRGlGR7yJtijkvueLLmGJWQ05JCyW0qI
YXKEP9gM7LRCp+QR6NFVdXzVcK29rElXIVEHbTPxsLfMrO+6oSBnPgZRSEf/DGBBm9UVz2FSv8Xj
9GT2eIa1XbKReTtXmV3PLs6cSHnhVPcNsvymDVuy5Yn44kwgs9kAihVE8PL26aJcB4RNnvL5wWj8
2bPs6CFM0A2MI966gvlcNAtShtQKrUz0Ri/eL643vkdklsobaO+FPjC8RWw6QIVFtJU+VBH2/Uzm
enLtZetYlJxqEBj2w6BeVb1tbwlinFxkIzGhUXzaGjfyda8rL6xAbHjfxRVA5xudyQTI1l6dScME
2YDo6DOaknCWdtQe2wtTSONKxozFxW3KYU6I0B25EQSIYD8x7dmEKM1aYJp+jA36KuJV5x4vSDVV
9rKyE+TdeiFziY0mM6e22zHbwNwFnwiOWWFg+lyLE7EVKmaS1uuk5rPDLhQRPh3c6Xz4WFGeKQUG
brwrq6a4FPYxKhr/1JcqGHV+UFPKaREWrDxKq0OjMbHQMNKiCkqvwWcEzZuSqrsp1m9LBnTl0Oc3
MYLH67HlhwZqVapyYx038Zta5slOdDge6qE/7auQ+9p+gxE4uWUMtz8T6VsKOiomeV7LmIYJJy1Y
uHqBQ389PfsmNsiNZaxyhbCFnACZkOqDqCJY41YDKzK1O6riauQJIC4se/HYQBiJIjG5cJoteJ0I
8GZ5OhL8gwEuLF0ns6JHLch/kJJ9VhVUa7aUL27qdXxT2+yOI5bziklBP1U6ZDkd6+/YDF/hbKte
NofXiow9WEfZS5bfFtvflmlj2zLIZ5AVBXW4xhl0LRD1wE/pL+g/XBMPqnwMtgy/jxVhB6tMYfOe
dXtlttXTJPhaUiLWCjwyb6Haa8a5HOoXfK5T4GSK2QjErWb8MfaHgDp0CdvW3ILh8iCsb0lPVkhd
469dG0Rm4/wP+wbAsaXwjEZO2JhwJ01u8408PjIKB5UuKCwnBTAoNp4H7rKCre80CGXDCKRlhoCA
P+nIJk5mHHkICIW/fgtzNvEKs+1WtjSeQyINOceCfsYzE4wpnjBhNVWeiEiLGOgd2czQGJwzurqK
WkziYdKjKIIfW+r86BSGw36alWkT9sz/gUNQ/OGt6+JSDigFF3Ze+qFIqPN6rO5hQsDe09YNAgp5
zk8iKJ9NuYKGoR9aY4i9TsF/GSPmYzKTIoPR8moYTYltbjimQNtuMRM71lh8Azu4Y86HY2dIZAMP
ZAyqXZEvgFlmvloN62zhWrYc6CCqSQvrtDr1hZo4URUDkwf1o9+Fe0R0qaenXAfwl3oTcwtPbuzN
SNFUBl69lkmK9NJWupw6yANBQaRxlkLaEc0V3xPFojhkCTUgKcMO5XgHVjTqoBAMQL1kDF5k26bt
ssjDWkT6SrkT3FaT0hlhzdw6QzMwlNHtxxZ8DYwccQJ4VTWgQgg6JnGykbx2llG6eYbLbzrMUAir
qykRTKuzICVrb7xs/Om5LIS0q+yCXJgOIkosZH1dx32z6kPLMSEvmcxIyfye7nBsr47WUEVr4N70
UA8mZ28w7AcxXsUFAhM9qC+6+SUMCvJ1SDPhzG+ob0RyMSQTLIJspuPwFRlpPS2gkq/0ZQKPOwKG
D/nAygct3dkZ+95EWw7UO29wKe7XWRg1FD/1G7nLh3bslT1MZG+qA/lG0jpkKgkzKNnywXjs8VwT
qOu0mWxfdw1K3WDWgn0+Fc26wUzxnagW+f5wUxUEWkKAyNg1ojIPjgM76CyYPE81+nEfSz89anoy
a/XvMRr8tUZ4Glz/lx5a+YoYPhWKR4iGsmuvVQGPpIbd09YAHqoMtV/p1VMfWNezJBBW6FCA/fwl
6m8Y1WD5iClRC3DnhDMsr260FceimGym9Elrxl3KGES6aPTxu2rewEO7B9Xr3TBT7ommp+UxGphg
Ormvi2xh4Ui+87YJMoNvOR4UjM8dkMUaoz+GeJBdcLdEuzCperKTikU9VBEwz5HbIJBaIgbxYKe+
SZuLvgN0oX9ZNYEkO0UjoMrw3sfJWyNVW1Ezdg59mBThGDx3DDfNKvtO4st+pmL1hxfblC8Hkp2I
/TYIBO2q/nq0cfuNKHQiKXqKYhKG7PCAWvKbYUn3BNw9YkoVyAYqgP6QkJIqBcptLdWvblkhLBqq
+aXgtFw1B8wp67WUVaB/Y/M00irpyVtgzY3DBCl4khTAMTFAcYEp10i3nf09CqsnU2mfp6B+lkd5
ryvhStdG1oZSYHyHZ0BPKGPUkwCsItN6dxnJoMbNM9hPH/EgjUK6S3BezS3FgVO26VP5QLYGoap+
8qxjluF33Ss+F14So6dQGXoF6T4ggVXV2wfsYxnpMD8iSHBtqYSry4v8lzqClm4KJ1eIK0u8RIBB
ZlbeySoZx8gSrsnX5cbITxixsDeU9QOR1Gcd6KGdiU0IOQvdUEED1AAHnmxAddqdyMg2oRYPTpcR
O2Cy7MGJxnklxv48p7j7LXdf6jlYAp40qpR4lRex2JBV6VSYIuGE0bpqDVyM4i1a5wbHETXLlloi
qKnPA1iJmyifvuEZcariqN5qBuQ+A9Y/vS/M8iHFn1ru9IOoh3OC3e5pbPJ9r8J/iExp19fqS1b3
4VoMJbM0raBQH0bVqQRDLAFXKSNmXBtZrZZlnDl40Cfl1k1FdPg2TAGrwra5VLWuYtRCnhxBDpt3
8QZpMiyEQtw0uWXsEHCB/dWEDJA0TmBrhplhO7Y3eqCttrFOTi30qRIE+6z4gJjvBJxRsl+VSuo3
DKZ9ZFlQL9DKeeOQB5xXgCzLqCMmV25DFOWmUBplm5PytmL2TdKgTH76nRKF1rZdmPz5GPHDk5m6
KjS/tW0FOiYx0ZMKXrdqYj9mMyGXc5yBUPQC/vfoM/iw1Og8YTu9zQtCPWrZ9qQeP3sb7MotIZu6
FSL5961mKK15a/AsnU7Q6Ee0TQfqRZXKLlLXe6EylIjrxlybnYRyRRoa1oK1riST3Cr6oal6Tvp0
bcXZo0+AgtcGVBLyOEteA6y+shSO7E6Php2Swm8b6nGl16Q6mlUCLpMEHJChHXtVrqteO2i3KUM7
x+oiUhd4IbxSGplZIXNTzU4jKzn3bDSG7M7Nna+B4RGwPHh4qx/mAOrM74XS+t8dHBbzNegthmnI
i33Wz1LZQdIQ8shq5WE6TlBHru61YcmgRRw4mMEPv8fYRZgXvmLdZFkeupkRvY6Zjiy1RsUIQngX
p8kJ2GS9/I+Mh8FJ5/tSqo1jTQZJG/R0bZF/BnLa1SG4OYR3ryfOF5wyeurqEplPQebg0NLGtUZg
eOAfxjIbIq285/2/gkMh8B/P75QhLvYNE24nifJw07F58zeJFR4MyRfmIO+2Zj/rx4Wpo3sDsdWQ
WimfbosOS9sftIXL1lvSNi1yIlXtkv6n2DTQHrJSfpvFELgCNgAhCCdAb+pfInXXvZnek1zAyiiA
+gsMjo1k8QghZyAbduRQXdem+mOQClyeId2BYeKOBvUiEDXGZPC6tdwsgOONt6QkE1qQOGPFKf3Z
i7X4HuRLeHjR5Ae/xFq4r78Qdy8GNp+/N96zMBFsna/9bgf3QdutyXkVzMgXvE43TspcMPO1gkfS
CRBXwWByqobP8PsliCL/7xfFTQjz70Wvb1jG4tHx4aImsdWqtYxQgu6c1eVrLyOanKo7dnWiitEe
4LTgkL90rn01BxhWiYKmaBnzTF2PGSKDJZYc+2ZHVy22RpIGJPKUZZHte7mFqCS7pJe/SpXRkKUd
H/G+Qtmg1z4dZH9BtTiDsWuXURp4qW/269bURnLEiGye2YLlCg5hkDwFhOMJmxkx1XGzNqcHNFPf
1YxpIjETXM1cPPYJo/Dkts0AdIkUkyK07n6tICAaldEVLfmkaXkxWnZ2EVR32MGZTmVpNzgxIqay
1/iAzY7ow44Rfnlm1kRuV3KR5Np1ZZmHrkMCWd/DjyH9w4bTNI2AHpQgSyrfS8wMFzUKsmvUVlSk
beCGo/QDNCBWSwaUBdiI4V9WmXYgWoVsT+6Xh/jr0hyk00K1wuQ22RUqmTptZJgXJ3827W9GfWSk
0KGraYJ1U8TbLFLoYIr8uyRQZeedbB0kncDDhv4a8NK2RoOMVW48uSiHemofIZA2d3V98b5m/r9t
/+1Uvv7Hvz3DtW7r6fwK5yz/yYT/w6vlPraP/3jNW8ztTo8Zv/V/6+7p8dNP/2nYb9h/wCUTioHx
GlowY3Hl/9Ow35T/kA0MKOCm6DJMDgMzBbiebfgf/6aofyCt0DTbYHCoCEVjt2iK7s//pGO+pfLS
ovwXKufG//n3nzyVm09//scHs3Gs/H7aAiwuzYiNXEtcG7BFlT/bgbLYEisNObNL/9hQM8BDgKPo
LkI2JJXu3DVnhNUemuHbDgpHPWMrFNzgZ7cmhnOtWWc/0t12IPKyHa2THLFdVwKAkB2aE4xBq0Uk
HyMaZEHzsf4uJOp6nxhXugDq+Rl9EGxPzH3J8thKLa0pwoagdZNmPpFjgSigu9MlQqTnzhnw56+0
4KSHATVnv5pRQuREoOSjAikTgl4UwKXJFqbkqlrst8DeSauyeMUSiFvYYfzQ5fG21cQKazPYDTed
KAj10eFHttjcvSgk9kzqhhz5ldIh3CFuK3lBfsbwkSSxDqdsIBltU7b3FQl3YT+6EY1bJe+Vap2V
gZMjzRxR4mtSe9Eugxx4izGoSZNyrkBmXQoS2EKrUvoO2RaK6EMMx8BoLAco1WP/QFMPtCwY2HTf
6EEIXY23EDsdGcFLfQGBMlb6Y61D8pFPmnzbRDeR/QbTFbqm5SjTfeI3ZDUCNEfP+cIvL+/M6bIM
fowEnhAPCAIvFVcJyDfixBjbI/0WEiQR2dec5I48jU6rX4yTD7SFojTcZtDyhP99Qa9gRxH2EgCe
VJtWGY5+W6HvAzVn1AvpEf7bDykI7/y5P5lS6UpSsE6myVvSCxTUWZWEGzN9Ct9/epqn16T4PvYP
JL1uE+w2I9KQq7zfCvkqgi/k69pqAqEGtlYe4ef0kfogEabmQ0VUi2MaTBVmSjC4Je7YQGS7JrJD
UQ0RtkvUPJ1NWwURoCWoTu8mL5JLy9E7lLlkduMv50ls9opWbyQjvigzAAT4giDN69R/sKI7HTWk
hEQISCm6pkbYA3YemRt5I7qOFBNWZ19JlEKEG8NpzanLtLOw55c4QOVgard5Pnv94rqEgA/R+QQQ
7+f9xlavtdTnGIR6FlSwOSO9pziBiVNOm3QRN5vVcA0z/EyIk+sL8t6JV0DCOmt7QSUU2PY9b7c7
qCr6wV0CXaUV97oxOVMX/cAiFlIoRvvFiinIJimRZeD7ocMOCjmwi/cYc/9uVpJTotrrJGYKZp3i
4S7FYSvypZOW1UcS9xy8RIz53ALMlWi2qmyPJ5Vad7QVZniZ0/XbgbRayPsy1LrY7B6o5r9rSvKD
aMB1JZZ55yX2W5eqvJuJP6S5pd8rnKY5W9hKMrWa8WkhwsC61TM80xKdDDpLe9SzO/jjrg4R0tFH
2I7w4KCVQTA8BC1dq6WuABqp31PsPH7IM0Yy5nBH33sP2oJOGbyROHdGh5ecnbOe7lXjmEB5hU3v
NjZdp244YsJYI6V5K120dQc/t8n1rQg4BPhYcjak9dTjY5iIQ5SYZxnWi6MQ84ZikpfAXskGiabc
7hazCWKuVChaiR+BfVJQ6+WpZfbaIHsq03U6MmlXt9LMu9Q9FPAGUI/JThcNZLzqO2F++3DYXP2z
SPy4if/sivrnFm5gZUwvgancZ5/80AjyGmU8a4PyiBimqD/U0Vceoj8bXP11EawNDdJKNEVfPsSH
UjGifgs5NE2XOftav8uuY8vRnvzOrTaot291Z3AFScIOUv5L5kX5K6Mq/4uC9eeW6e+fgbP042cw
qwoVdo5pgCJPjAWj2isR6X7Rgbx3GP+qxP9+leXE/PBNs7QDeyq5irQdn7FvXPtusAFpaz3Fqzfp
Sj7//vF9snX6+wU/VeGwHLPCNrm1TMg8RXiEoawDhvGOdSE2g1tcESx+VF7Lo/lFD/rJifGfV8ZR
GOGdMIn+MT7d0Kk0ehmxGDe0cssdEnEPwxLbM7DRcNJ7pVuXT9GKwZs7bcnPYfxMq4XV4e+/v/qr
pYWJobKUM7pQ7E9LS7bmUWnrznRbd+DLVytDd8f77i5cwxAzLqQ7c7N8Arn0tB3m7Chyjpw8X3yI
pa/8/NQ/fohPt6LLYmOOZD4Edr+eumpWzd10x9xVuQ9dSJU37RYfNw/mhOLJ2+o+Y4bwOhxoBn7/
OT7lkPz1SP51Mz6tvtJXzBElv+mSb79tVsm1TgaA07nL2ls43OX/6wU/rT4b1CQbIy7YuigzXVQ3
q3FrerBZvHLTfGERpvxqr6KqJXSKUAAZr8GfX64Sx9wI269lrev75i18ybFZR0y+tldRsDHWyTpE
h/vVVdW/P1w4WigEBOsc0eayAj+80n5j6WS/YNoIW9Utr/I1RQzPk3ikk3qIN79/hL/YpbiYYJ8U
AmfV99f9w8VwKCsGcrVZSfLsVdMbdvtfPLOvrvDpkSGD76S45gr2eJ/MPT4B8Reb4C+vYBPfwzgG
79PPu72v94CtqcImO47oTQJHN5vd72/Tp3iP95VOstW/rvHpjUOS0CZhprP5KA6qKg+s8a7dhuts
M2+068mlNXili/jfLPifrvvpDYNdM9d+yHUhPDmjC+Nr3x/gHLLJ1MevFsMniOXv3/LTs8ogdFY2
MWKuvoHy6JAZ6QnWuby1vthGl9v1aQP76Wt9soBUFvFqWHAhkwRyEMIpLC/iIDxmIL5fPLlfvk7/
enKfzWezaMK1KOBSSB5cwixX84FZtjNxUHy9ZSw36DffS3x6d8EgB2maWIqq7QUWBHlVXJW6esBT
Fq/34ayg4/j99/vF4l/Sq0jYU5d/zE8LJEuLtDEJY3atZB9VzbfUHu5+f4VP0Ubvq+KnS3xaFUmc
SpnSCNZgzozNsM+Jb1Ewp48ZrcGUxgDXzWkiSJsImGMa16u+x7MikPH6SjEB+uLT/OLs49OYuKrj
X82o49OmPBZYYzeyxX4SOjIRLeEq+RHctQ5yyhfZRYWz/f0Flxv46ZH+dL3lAXzYIad84S8LrjfA
Dgm3GMFdmtkBhgsE8C/8SH9VXP10rU/FBQ6HUPJw1XLjXXYgMp73nUZlRZYaqZ0uCKR+qa5TTy33
/hcvpPKLusZQTGURpmkkKMifVq6VSfk8DBDYkqLwQmU+GITQYQK09aPEU/XuRsLhK9DP+MkcaGeC
L+7yz16cf66xD5df3uIPdxnmT4k6xiZZZx9to329NTckR2yaLy7z67X84TqfVk8Bi5BxHtcpn40N
lZOTr+etehXtLKe7yL1o/WfZ+j/CII/Rcw0L7a399+XXnotyqqMgbN+hr3/96bJ8zW/a+vW1PT6W
n3/yp18ENPvz+gu699MfvHek77p7XXDBpkv/eREyzJaf/O/+xz/xwi9QRh7Rf+WC/R1l5HME3eM/
pn84j/VT9/L4EXHkN/9CHJU/DEG6DXdc0TXBPvVfiKOh/oEzsaqS/aMLC7UsL95fiKP5h6naiswW
ABbJAIb35C/E0fgDg3NCR1FW4Pavqf8TwHF53T68+st0A2qQioW/pZLq9TlRbKTZT+ZYG1x1+FHK
MSOWG7u++3Bbrv75t33sh9Vl9/x8EQ15JrWXwJP5sxvy4BdYX5tcRDKfbNgns9YzZKhBI5PN2MBb
hr8yGyXD6krZN+pFMH9LSE4cMmwFowIzHm2DMIRchUtF6dwEyrM5CSeEP9tmT3myaI01x6zvQg2z
ynH1+0//aXN8v0MfPvznw1VSNb9VCz68hZ41RnqSArXhvL3Cc8JbDG9+f7lfPZCPl/u0ScVDWXXE
yeBmp2ubLgfWrDSvaY2vzphfP5MlucFUTeNvVXGVddip2fAdFgzpGXJhtVfuu024ll/QUGI2ts92
mHiRRrDq8Wv/apP65eXZgtmJF8DbWm7Dh81Q6foiDzApo6nvaO+Ui3QtndvL1A1dvH2c6NZY5+Oq
36CF/eqb/+qB6oAmLHYGmsRM/nzpMiLQwi755pjPXHC0etnZthwsPj2S7d60b/2xuuo3w1b5osBG
UfOL94DQF0NGrKRAJ/r0bCcUJz2ja142uV5jqeWk5tmOA9jqdzj6Y/P7I0C1Z6njys4u0aNCzI+d
qs2gjY2uEdebEdhDUS8T/ZtZsOpzkFUN3pDypGinGDRY1/CDl4WX57mL7eQuFoWH2S3cNG5qGlzA
V7mXcYIxJ2VndNnOn1FrpQnU9RxZ1+gt+Knh38TtjRmkbqpeacm1GQ9uaqNHkXoMj7qLAiMEDfvw
uT0VJMO3MZQKM9wOYvIy3F2bUkExN++73jhFeeDFIXTsAMB3yPelLa2tpvtmGHN96KHwOTAynsTs
X0VaRPEaJ+N+FOOhwYOYYFsHSgNfDqv2Fp+UEinvhYwK0moiN1nGC432n+ydx3Lk6Jm17+XfQwFv
trDpmEkmXZEbBIssJrz3Vz8Pqkej6uyKpkaz/RUhLarVhQTw4TPve85zdgmN+BlddFtdfDwcOANA
wHTd1hzRv2qhbwicY011Y+DZanry0n9yP3gDiHS35EBgJUKrCCSxsuqjRNlRh64XY1Krhm51xDiy
+WYKOC/bh0H+1LQ3PbsX+Bgbs3PD8DxZCLaQC4kohsHTJlmLd+OHJH2fKRtVauJNaKgGSfGtSkak
RcAdXEEJAav1kEcQwgohEIR5l/S4Oc3Ir3UTqHJDIRmHUmoFMQyche62IexLgd2ZhdAQtjAVbJH4
9DiD0EfbfClWj6et6th/ZaLWkdaiC57j/qYXYJtIHHTElylvA6Q9PM4fSS37ALVaW9IDoogcGc1D
gj21u3yv4schBvnQQZIUjUAziJcSm3sVfq86v2bm4uXiXq0v+P5LZLMTDNkc4fHgFdUL5qdjkqOf
zU3GhmorBUoWDd69fmdAA5snKHbtnn0Lku1NGenM4695F94kqMhnXpco38NIcsh0IPz0CaLrPMF0
unwU/HOIlHYvvebA3mtExAON3RAhPlLwAeyhGBF++jHoAHJCNIjAdAqq+u1wv+DZTlTR7QvQpyMl
nOmHEff0F8pv80yfpDkZje5KOqyyhQjPxXhYVfdmBmR2BDrQbUIinfGkuITvuBEvxgRKZTbzGojo
pHACkAq5c966F8jQlQH6bgBh9UizYC4L+LsvoThA8QLdVKHYbIGRtZDOsLJK/adc6C7MZ2tanseR
RQWrRT6HTAWmLyXVcaqeFRCipUb1xawCwYScURiBKd0wzrQBnJcsuP2It2ECqoU2RwmBsRumm2MQ
6/lJjc4vsOIYchzOuXLGrz31m6EJd50o7jMR42Q60jEYvErMds1gnq0lcosLku/LrSihsCvcAbXy
PGK7rg8V/Y2QtLHK0nZKRnlAT/cyAJRai/ZqEh2l5r7AuliuzNz8VltNOZPgs/bQhoxtdXhuY+TC
8X2Xvy7xIdJ1Z1mAbZo4WKLbgtr1qGOQtIat1kb2hIOkLSgEoLogJcEZRKoRWUb5MQ2GMAQZagBF
S33yl7xVMBjv2SHIRrevDdMb5dIlHBoPySHO0MZXiqMJJ3OhJ7nwEWrvegibCLzAIz5GaBu0P2V6
aTjtdeUgWJWf07nXxeExlyXXYgCXKSOuuNANpe2JfzidMU7eXWhsSrK4j0LpnaATTw31Y24yUzSk
4VRLfWovH13oa4J01LFxXKbAHMatbKknsaVpwUcLasNrCkSEJp4omNDMw4Cv1fxezbcIGhCxn1LS
ISrh1OA6WDC+tSGgmTAwcTrVMCJbiA8IsI5qDzo9ssNKYdAWQT+YeArgguMJHbPulFixL6fzLsaX
ZYSq2zAIM7q29esS3qniXT1tu0Vzm5dxgZc0oPYYs12ELQymqt/FmzQtaD42Iy3B0M9ScUeeDZhg
GrYiTAxcQyoeqFhG/lOCmF6ekwzjBRCyLprstoY0K8hBaS63YoPZiedbwU6RY+IH9JdpRH7OSwTl
iFf2oSUKJbk8G/yLeYGBR8MCsyA/TnEpXeKtUY4Et8a0z8zL9wSDgTDm/rg2QuGWJGCLoPiU9U9v
TzAuwwJuB0Za8tHQp6QnvRHMBhU1Hnv1Qhod1rpQ7ynryxJSVuK5p8XXJtG1YDNChpkXPOsWge95
dNNkez3Sgehser6wuVBtMmy2JE+yQOsbc1L2XRefOwVhk4UJFsW44ZvZKwRiW7S+W4ppa9MZk4Vb
JhQNTBXtfrRJ9ZUI/yOG3iIW1o2YnzPAUIVS+cogHEblKa2JcZ7GjW7lGyq0AahAe9AuG3SRdqj2
u0TH+qXQex7Rf47nbMnOdRt5WokxSE98o+xpdN7Q/PPllVytvax+nbYNWiIW+uKmsIgUxQ9Hfvq6
pmqIw+HamsLtTKxBpMhBVM0Hc8CnP8Gg7OpTyBRjp5N+o8IIgQce4IvYTGYSyPg9G7rcqrq9fJo9
6N3XS4YHwgyhpejbaaJcohcbrUdpaUT3ozacwrZ9A2wNNKV30pUQQGW/Vm7ITEGxhDmG3vEKcSy+
iw16eUlxhYnJBRr1JX24FDD2ZJwcL5KRedmY+KUhnFMNaZh6K4caS+a8y03JX2GkhTraulx680Xy
MtR7PZEkYOLACHuJcE5EZOaYaeeHcnqHrec0M4i6BPgVPTs9UjZi+tDOJ634npA8mjLrzw26+OU0
yaeV5ywVmPWKYyXB8IpRArHUXJjZtJ1W3o+5YofRe13Nt2IHfhuyCeY6tM42eAMbBZtvzY/8xE3a
J3u9zL7XCvDk6l0b+o++IdgQUaWO0r1s2ZEwR3am3UXZWWVqbWpxS8j1scrm7xeLOCJrJs4FK7FE
eorSZJ6C5lIae3eEJD2J822ugBY8a2S4jND5cT7mxUGdxKMEcxXGiSPRXZuiYsNyQHAXPrk6wcZH
zMWlwPiq79RUwsRsYdW6bXBYVv2roA1ncYh5aak7dxmYOc2bDVb7HNlFA40iB3Q4qsgLcq9ixwlQ
z0lb1e/4pf00EIz13ofsHbCVNOzXRoXmLOuPrsznNTAyTEc2BLROsSLKRn3KIulG53JJfswue0Ix
0PKyC5RrKDPdaqhCUnlhUxdCPLUin3c2oLZewO3M8Y8F9o10ETcNymFWdBLsD5e+Qyg3+AnMqxqn
bc+HHwNMa/v7XNnpDZGj4SkRx/NSPM/KAosotxsDZ7e6PBaa5odifod1Cr8HPhXEKPk4kA8BgHYK
t2JG4k36I2Wl7OVXIhTeGirqqLS9UB6Y/ThFVt96s/X0BMYIH1cBGUywbiDNBqSBuKRpcb78UPJb
o7xl+hKHECQK6Ckk9+FBw7ffRI8L8X5F8Q5qkR03U7HZuuZ4kIzvc4qPOb0xB/mrc9NVVfLnQVij
6khvhp62JV+dm3IsWP2y8oj+WWWuf0DOtScHds4u9qOvoqG/ut56mvrliNiLZF2Uyc/rxUfVYRHy
wg/i7WmEpe7Fz5///uB9VZ77eXs6hUdKNCLlwevqoJJl8TJZxFwk226r7M3t6Ku+uje+OAVeVyH/
uA7yYlRkqm5Ya2Hn19uSlHYhk1YY3XEebuJV777sq/rIahiSchJPk98Xmj2R3Moy8oda8E9ys18r
MdfV179c/KrHMwph0pUCz3TcwaiIPgTmMFqM5SNJATbOI1C2Lgh6ff/1uft3h1/9l/u+Gj5IQuas
irnvGTqOzJw/r5XY7BB2uVvrUEW13d+/0OuG1l9u9moALaKmzJXBzSp2762dbN1JXOuIUI1Oo+iK
duQBE/iiXPS7+s2vt7kOs19GrZHK2E1ybrOr75bloHJmq85f3Jj8mzqCrlL7o2kr6tjj/3yN0YS3
bUEppEWM5I2u9Mow32MI9Quor3b9xZfx21tSdaJV2Z6yL7oqWyhC0+tgAye313oPky6zXbcVw4cv
7uq3H+Avl1nv+pcnZyrRUitEALLBym5lvbq1ZnGXTr0tpW8diQVtftZHeIUpkzpWtAVJ2LoaT2qN
zTPGiw2YAMHiBTy1ov8fH8HVE7c6KIjdarlWLzdi/ZYjZDe++ji/esxXXRj6vuOoxty/pJM48dRf
9pPwn40cKl+WrBPbfC1NEi44vq2SSU7c5cfFlTbhLYcEP9o0r8WX8qDf39D/XOxnK/aXF1pbOQQX
8PGEDmJym9ZYHMPvqi/mtJ/rznV1+Wfp+o97+jnh/nKZbMInqqt8DRQ6/MGF3fyhO1SPIpf27iZD
z6Bvh219J5zJ4/REjth+c8wJ9tqkbnySv3jE8ld3fTWMKw1kndhy12DLjvlRDSQfxRxEWlT28PA+
5iOi8H3+bQY0Dd3UQRxrPSW76kyRQtx8tYrK66j5u6dzNXI1vLAmJT5UA4iZmi1FouSWh/SwHGZP
chv6/BBinc6jJmTZpo0GD9dAffp6NPzsWv7dL7ka30lfWiExpuusNXrFC8EnUA1dqD9n7Q3Yq6t9
fDGhrLf2lwvS2FDooKLFu247NFGX12GT/fet3/ZB7OEusKWdtaPI8PUKp66v9m8ueN0q6AFZ90Ql
MCdHa34qjH10u/UsP6Zlsu8GcKbsjEMDXySb13imJKn80Fo2p0q3NcTINkt0yk1/VLTMK+sVYtgS
uMN8q16CagndYqqhyGu3CuLrEIthqtXEF+euhFBUHA8Zf0uPY/dCMyRvOLMbDpkpd8WoQmXgb9fV
oBQTjxjO4Isnva7df7lxQzFwtKxZg+b1ogcyt4wqkFitlxGnungQiR6lZ5Buys3sA1fsnCpQnozJ
bYKvdBZfXNu6Tt6tKBFIIW+507u9kWFFhOQ2pU2QxLsEivAXt/rbz9uglUdR17Qs7ep7qqccrIHK
GVu6N3rk1k6xpUjqQVrTHKBzoMvW9nV8Ul6+uPBvB9cvF776fKaGklvaFeszzo8wjq39tKndASiX
W/qY57+60d9OHCaRECiORIRT63P/ZVodBrkUTJ2Jo99FqM83BUKg1h/9cBOejJ1sZ7uvtDm/3QD8
csWr/dpk/XNxIoR72wZ/7MDlzVeXuZb0/bEv/OU6V6P1ks6ZMA2MGFx1O/KpSGZz3nWb9sddhnn+
q4/jSgh0fTn9aoAqK6J0SnhxGKoOEfhC5+Kl3rDpfY4yjvQI1s6ugq/2ob8/Z/zrLvWrXZsMNoMg
Xt6fWFFMGbWA+EMK7aWfAiUV2OQTZGTn+sXvB4DZzCD/yXj95fpX66DQWO1UD1wfNq2zuCl8IPud
+NEg9+P7r8LTf78J+OVqV5+ltRRpl6Tr3d7pXnGotorbBtJeslf1THNg+LplMKwMOVty+FKfQxvu
oC1SmPh3VoLfzYe//Jqrb7VVRfZeMr8mz2FR4soYnr54ur+bhli5Rf4rA4e57tuLU26W6VrqW+Xf
JMzu05tsb7eu5DAB7cf9p/SF4PxaOPdzGP96xaujY7+ohQgGnClcfa+xvohUU6DABWXYuL3A4xS/
N1j+teSLW5V/9/38euGriciY0ZnQzaCquYBbC+e7y0wlACtHlx/SNcRCbXZ1NmwASeHXqXzNgFaj
rIdqKi341PVQ31MO9lA6OBUdpEK/uKTPuS3slFbZiqNxvMSdC6v3i53p7x+ZpFoc1ehridclhX7I
IpP8wXW3TRl9h8mdnXblEKnt/f1wkH83dRqWAh5BIm1avR4OxqUv1bju162OcRIzm2XpYwxyOurh
dkCt3B4WTwnSW/PQ+r0Lc8WJvNCrN6VfBOX916uH/LvVCiSByW/CNofI4M+rR1OEWhG3yx+bPVjT
t2sBp/4RuvNtfdNtxJPOd3hxxpSNn3SLb+oknv/+mWDp++tXiEQGa562BnGj//3zb9DnTm5ABc1g
fS7HaOk3cSXdgjoCAr9on/hAApAJe7gKdlqjpyeer04e04t+Cwv2ZiY7o6FLQ4XGABEQt2y5ZM0u
+mcDxXs9j3cqxvh21h8MsKKpobq6Wj0LFbSeC/xVsuBOVj++Z4WxI23xnnaET2dyZ2DgVQwFD7V+
Q8afR0PYb3KVACP4ckKq7MBi7nvYaJaeBwAEHdUIH6mQ0mRTtg14OjvlncoQdkDbWDQ682OcCA9Z
PzqRApFVhIM5rPVKEW+erO6LgYSIXif1aOmXF6KrDnIsboHMuYpx+QSVeF81ileGnLq7h0v82neD
Ha5sXT0BCkBrRiAmrhWEQ433zIoeaplUkKxEQXCSqlOHJwuEhbpLG+W9qcP2eLGmvTkTJXRRlL0W
jztz4dJT58ixsunULkBK72QwX40otOX0PRVUL+ugj5Nwb12aYOzSm6rV3UUj7ogKMD4WVXnNCjx2
Mszqbd6Gd1ZaPpa57iltD+cyrPnc02qXxLQHgOy8EGSDnCgr78wcx1WnPc4L3VNd6skAsVJC73I4
il0cuyTiFm7RKE9l2O2UUCakkHJC3zrWTMaFThazphM+FMk0SDLCWPFbvq7KHPhhftU/SvrzcNHw
Iiq2XFSEeDRbgay2PqGnUinyockxS0X1bZKortHOP6hl3xqN+qNUNNyAwmdYtTTSY+uBpBQQ5Je3
L8b/9QYOpJlG5CbTjsK+/C9VInMS4WrAJnStez2YvXJX30QuhL0g/2DD4RTOl1vG9YP69RjAFXVR
ksFYSijuYcX/+YOLLqYlh3JLnwsfOPBuZ9atUz0+MHx01CyUkOxYQrAB4b3N6v/thvXn1RF3WjLK
GkW7vnqa99o4yJhAgXm8EY9Gdihx3857ktn1dn6gBda7y1er4jqP/eWW/3VR42pzR0kiF1pIJG7G
nqPF8QegzsnP9K7RE61D33AvD8uTvOmfScX74g2vm5q/u/jVBNf1kNrN9eKd238CrnWXTfdMHDP7
u6Bx5P2XZ5DfDCk0h//ziI2rPV2vG80AA2a9YHokAwYGsi/Z5Y+WJHvMlqNL+u+JZuPf3+fvr0rJ
inMIThXlai0hJgo5VcpVSZ13WuNN7p7/kwtYCl49Gef1dVUMcqyWL+3MS1z2BsWaiUzxv7/CXwrv
Pwenwh3wHxnEyNX+tO/12QLZw+6Jki34ldgLb8MDA5JlefJKt3KsrXyDpOM/GiOYX1B5YvLh1f35
m7TGZsmXQWZnsEuP8UbapJx1TpNHdg0bka9OHb99Vf+62nUFZIZvZC01V0uUHwNWkUo9fvEgrxd1
HiRLOWVvQ1VVFBpXD1JgyyE2XT27xLvsKYS79DdJ5wTBmXxrOWIMs+xHyeVkoLhK68MFoWYrLmc6
+/dWqtjgRv54wv9f/fz/VrPY38mfL2RUsCj9QV7YfoBJ4F/4p+pZ/oe1CptRePI/vC/e039zFnTl
H9AVZLarrEm4VgzO+f9UPZv/IKVYxuqBzQNbmMgE80/Vs/kPdtKWtroj2d+a/yvVM3/TX6bOdT7R
FETWooT89KrWIAli3vY6pwAS2RWwgOB8Pcn8bl78qv6WTPsiDOoCA3ukAxFlGekO4xBynLsXPSBZ
lO+IYbblzs/zXYcuozA/J5wipXWrKwFMMLir4GEi6Zgrd425tcQnVfWJu1XAOXVOCt4213bDFGht
aYPRQz6DednRg6h11Ywt2RYxJZHUeASU1QTSe2Gg7ctggTn4LU836fTWUM6EZKLtYsJ+N6YTf5Lk
PbjmjtM+e8yeP9m0d8lN4gyWbSGeNp3uQMXfroN8I/MPmvf4DcCbM3uWT2hAkDihQTGrPgvfDOKj
+fM5GO0EOp2NCqb5sPi3osEe31Jq6hcPGhO9wukOwtO3cDu/LE7+kNGDWrz5oXbTh/LQeMTEvmPJ
nsoj6MKGCI2OlOqgXcFZlFwyDin05u5EEkM+Vhyh7K/JvcMpE936EUbashe+mwFZgB5h9RFILnt2
6xdBPoFn+ja7oWlfNC9MfTzcI3AxELTiQYIGBofy8mI6PbXSDZ7NIFXRmbpZAlBzJ1hB7k2bztbi
LUK+jDxH8L6GM74rn8Nx+GQf3TYbSOP6/ehWx1hxG9j57uhPXvtQNRTH7eL+8mg+1XeJr0KITH2E
r/AYPMutBjBoATlURRFk7R6ontO9hRqE80BIb6xiJ05O374DCkgdiu60BFJyRo45+lI2xBDWET+D
8c8c5Tw/9neINc/56GBxbbemP0uHUoKi/rnwyOPmRo2CTr5bDV7JhTQ6IGfHCm79qHpmcoDHRGTY
A/qjPCBHZiF/XkZVZ6cEI2/04hGPPOBzGItIdJTZHRDTC7fKKzE3hRfJDyrahMZFXKUheb/kvkqU
C2x4j+TCjNwcsPmIKBxYCUl1nvVtgp3FrUvCehzlR+wrOGNLP9nMOKXjxE6/xScrmLf5CSKYU91J
T9SaRuKn7oof6kHYlid1XysuvZh72dqyS7sDb7445uTPma+9SiAq79pDeRhAq6p+YbnpgSJO/nBx
aBr4lavcgouSvPI0PZn3ut89woATCWR2k6PpXg614ui3YHNzcxu+S17kESys8lHQ7v5REyYaLMpR
yg9D9VjEtwQKTqScfrF/uT6cM8dZioixkjIAUQjW1f6lHrOZOFNBQVmwDsdusyoLqE8Hv0y/t3/s
+35t7l/7tte51CLb1tQJUV8tI1fbwbmtUZPKnDZGR7hvdZtkq7vyptinAQk3T9Dm2ZWjPV8f9Sl5
xK03OvpXy/NfNwD8BspbtFtMRaJ6/OftxkVL2OWPIGiKA1gCvrSY3pLkvJC4Z7v/xpFjXe7/vAXm
engDdVUBCPyXcvzFBBgxWFyP7Y2M7IrKR+KSyA7KY2++K85/UD7++Zh/ueT6CH4pjGvDkC8QoVVe
56KfDcxVqmtCqvKkGFHrv3NFiia/uU1qGIq5rqYQ8K+vqUpdrSU1usuADUy+OGF5TJlWl5tLuVs7
EE3xogeEa6KaPBNYMfmKX/h64c1rzuR4n4ckjXuVert4UxB5F1eGMmsTE/qR/Ei89AHpoF/supsh
EPcCvYRxh5EUqF8R0FblLSKOvR/53AG724p4S5Iyx/fF2MT63opflQtk13M2f8vHj1x5i2D6TGhm
rfMwPEcZkGEQK5sk8dry9ls2zFSDEZ8/E1YA05kFEne2nZY/+vJjar5J4pMYUVkcnpYkoEPaNU7Y
bCWsj+STnmClICCL3ZCWlju4pOOlnX/R0V59EGgMGSgC3KKr+Y5INptMG1slMGwqX6Tk9YJUfchP
7XjQVH5CcRYupLWCxyVxcpOiBLMRzTe+DKK1Zlkcc0++QGBypvYhFWEA0qlFZyXsdH2fGBuXeDmz
CKzkkMeO3nwv4KyZYMlidc2eqO2yuhWt+0lt7WkCoDAQ4GxenDACENuVtiAB+yOyhEJQat6Z9Y4U
SXxQC0nr+c2aZepfFEQq1OsLsKGIVCSqZcKnFjlliEbMGZ46Z/pBMl7zSkh3FvQ7oszyT+jUUXRO
lqP1onvEs9YEQG6ydkNGHCEPvMtuNxZHpQdx+a0bd8qAHN+v96lNbUp4G5RDLwWkrMayarPqsw4h
Q9qltVMVjqi+foTToSrPF2GvZh6NtcGfTjrxsYRY2Gr+U4uSezq6SldNn0OYEN2u7dhALO3OrJ57
p6+eZq89W9VNKgYd2FzHek+ljdTjUQC/wx+RfPHY0JPuA+Esv6DW8fMNaT1UsvbRDcFIR2FT7xsF
2aWf/YBWvI3P+Wf5ZinUaNDW70ZvOvTMcGx96txuPRVLD1LEZyjp/kKkzU71MKuA0udb0Xw6TC/V
w4rYv+fSpb08SPfRXW+vmyfCPcLHvP8ukjaODdYiMeNg9AERjDeYRFDzedW2+2a8i56xV/odbhSY
+uMenakDrv+VLchAy6x7l3waPg1G7PN67iMQKnycHcJYZIxPttECOacdBMxCRvZ6XugJb/jASPsZ
jgIF08oWIg+qexKd6/Egs6hRatqEzkxJ03Ak0Pgs2O84VjhFWk7dOVFBg7XdZFslPcQKbzGH3tTY
+Xm+oTZMlqYsAqO0kXa3xIm45QskVAcR+bdWeYSoWED4DDhSyeflZa690l8PiFJ01m+yx5AhNLh8
uQ4N6y55o8BVC96EksvtSd3sAkCdGqOp+NlO0TECzadM2KKk5t3ora199Oj413SQzTw8qihAv4mv
UK1R8qyvgGmleZDq00X0evlmNvYtrW1oHoM/eyEuNBFH8F6pTjB/9eR5MgiYxuzzMvQbtfcH4yAU
WHnQyfoEm8zESbhGveWTXuHteFZemifqfVCl2LYkjtww4JlG+XhjOACzXX/WoVcIu1nc6mzcCzv9
jt6flxiyWYw1d3lI3+rP+Dw90LuXmAsyW8Mb8I6QOnnIj9XHAt8Tonr0Upfsqlyd2ypt5O4Tu6gn
zSdkKN1XlMNyD9n8kBz0wsW+oDDL8kAMctec9J5ggZ6cmkAXHeU+xsvz3n/OXoW3CYG4ZmN8IsWW
I4QuHJJ1ClBje4pRUIg3iKJIMSlKxcnCtxTef8rctdgzBpPiA/pv/jIOb4axwat4mb2BMqhoW/2J
bTK2GNpHsodovr1TWTqNzaiTKWITKnlMPQFQ0ktPHjfLKZ5HHCCfk+JE4lFUdmRopADWH/ojE7zT
7K1HIO3EAJIYWwzHrANXaRukDj3UT9xUd2j5ZtADGOoGg5GA4PXiDRE7U1qTtvy6uj2dVSbsGns4
qeKu3eCQMwPF726Rw0aXYEyxj930mk/2whMmCXCp4XIaW344L372dCwCTpOsi4H+lsUe6LhOIwj9
DH05Q+PIg8t5gsdQuyGS/KLCe2hSv41POVU7QTgryhGzCfGb862U+pd0l7LVJ5u4cy8w9FLpxEmP
hp5Z4Fa1VYOUddc14y2vRQOSZ5N7gxOCbyuuSKSjqdEbdnLxRoxc0MNmwW5U9tQ+1WOrOOEHU3mM
LmkyWLviZbckJyR8xUuWnNv+nLXf9MkzhEB81RTOmq8JqJvXiuwEvn1F9wD+BoZPQRm3OoYfgNFM
T7ZpHjoiqNJ9y7qY+biwEHeKXhpt8Sm1+7yEovatrll8tcSXtM8EWrq6idBIkTMM7tvPXLibTt44
BcJw1eujE5UVxvHwMescaG+I4tBDr5wdcW+4FiVrtj37yEsClery+GZmG/0JK0XEYdhWDoTLqV70
gsQUVf0WsSmPJ4bHuV0g4xV29lH50cd4pKMQM9aWbXuHs86ZX6yKE5edemTrhi/4PzyZjrVFPwUu
rNe0oIfZ4J87Qo7LzXow35CR7hIkGoVuqd8q1kOSnoz23qwOdRYU5rm5cC46qsLtAnm+vIUWLZP4
QK/lg1WHZg5Lg/UOKW7Gi+DNtBBHMr+sLcuIhmotD4+y9EA/YvSMdjPOp5acYmZwwPmLjzvRmP3Q
eu7h8t+j/JZyOMa0du6tHrPdjpC0vYmwlSHS0NwIEqbBwWTlmV8HWN7Vx4AYicSbTQt058Jn51Ie
YCbSG2w9btzZFBI6tB3cXBII0R4mYktS+8uFbGMUBEUT5AMJGgE4PRY1ElBagrlItETLm24AfbMT
zoN6ZFZwKdCObPw6JxkD3WJbAYOZIIotWfcJsdyZn+iUP2wdF4dhgVA8axtCXdENUC5Q/Gmb9Jwk
K0RJdogEpNwuZ0DuMXZMW2XjyxaAk1b0pLvhlhglN3vCdZGczBcCoCK32Ux7UN/Q5RyT9zn6koMc
6Dj6si+85g+0IyOPhEMfg0+gmQ4oN1vdc4h0soA8erTegqtsU5+Y6u4N9wer3dncZvvxvdkQTWZP
T80bn60X00BqbBHM65lj3llZL8fPY2PQOCNRCP680X1q4k62Kc4kQxq78dvkYT73hBvqNIxz/L9C
0Lqi3/r5dv0HI9xDF2GcX8t2+8CIcIxd6XZBeN9uq0+O8F7xKW9n85FSS8AbvcVowJCEg23rvVM9
x1geNlgxYkTOu0V+MMLn1VqakdjHUeVWFW8b2HV4Y5VHQiJCmNIcTyk9EBSeHCxWW8OO6ETF/ErZ
p43B4+4zxyx8Kkbz42UnKMFKo28QcIwZs1uFuCTyxDJxC4QW4k2kE7sAWJ9Yd3riJb41aZdih7tr
5U88pI1L4mn7Pn1f7uTWI71CZus5pLvBOpLI5cv3tUK028WZzLuk2k2WP86BOmLJdzKSKvF7kBkL
ASvzS3Jgf6zSOgNlIbvdejst2zJzqD+5AtbdrYCn1JOxStkpE9/z+IP6EehJcRsb28kLqVjlJLo6
qq0jmmYhpB7TegU/g761g8Upv+ROB8TipXW13bQZyAfDvWr3LNn6Zhz35Is4kPIvtjBvpvKHWd6M
1cMyPrbYSzvkdHuKL5XkmIdL1tlCc08/NVveI/l79738gacOhGYQG99l6lMypbL4bJCJy6b/0tUu
zEBAL5Od9I8K6s3i1BOTWfDpk6+YPBucEITZJSBS0HYhGwJFOJAuZ7oLIIVAPYj1jSAS7VRs9fRV
NsilcLFUFbjfRmIjBYYLWU19uJuSXTOfOhZvcS7IdHKNmwVvp9s5RCveNjfVLvWx1R36E0uEy0nG
Npkup+/W0Xww+PudqbglFjXkJhjbGBubJ3X++aVhKFMPnEx0donD2bxfHLK/V326SNKMk3I8F2/5
pHmjr/lga6Xb3mAKoi6yt5zyG/bYHbmeyuviFMd4S+Yg+2u798kgY0PNATvxKoQ0G+CTO6pvjxSm
/CFI3Swgq6njqxw4ktj6rbgtD8bRvB2BN+6lDVOUq5wRJRLSfdQCfs6k+RkKnWyn4WB35chrJrfw
qhsrdxfmQ05DGoodvgzy2aTP3s3OEhW32dFEj4/BHe/jLbt2DNODR8Zh4smhi/F2vlVJ3KXuk+zI
mjgUr+WzkrhzuamX78tlO6d3srBvph38zSqoYgzjrGKkWvE35pyOt/lzlEKIPmOqxnNCXRGeYvMZ
2pozb+IF+CdmIjbNnhy9kXWAQX9AMLAxjTvAnpfyTlEfUiywF2t0SH8ka8hBI8o58Xsq3oYaASYo
912rJGWtoD56lykvM6A9UmDehydmpIbaV+kB0b6wh1A8g+gq4KGJvq+qwGj8hQKYue2NYMDa/Gka
26I912TkdkFnuTOHGaJm+bujiMVqWtZwPZv4c6dkimtNNhJ7jUVPYBsGzZflg1Pn+JxYuK8dqgMs
vdKeMvaCdcKRix+k2F2a5y76jNq3SBj4f3G6fQjJWtB+aN33huq4ljxHjQ/9lr9RHwM2gzkOIVLR
Y0gOnHY49lJRIDRju1ow4hdVcTsC03q3UrZC5hU1eUIHq/OJ8PtmxRt5vB/1TX15IxOaVWkfd7ue
Ul/2hjs9EzdpwBFoN/vdE1zSYV+7DOytwOy1C99Hg5jl79K5eh79jBUcEqhdD5taoKRuU44uCAJ5
osJs9WSyQEPeU1iPBk4OFy8XtkLto0JYsBH3GyMkNiaAfh85oRUk1N8Fz+yCRj5N1b0R31WVl6pu
37mx9aMtH2YTm+RHBb+A2W5MWQfSAy1gg7gX2V6C3hXdnHFkHnvF7c3NWr6tn1ngywYY8fdcpHq7
iLvmIu9TPmM1QpBND7kCtU4dPHGNs36SnMQmF4Ssdha/EbWJF72R0+HwObtaoO0y3MV7dljTM50v
V5B2rM2kJ60j2qVMi/iYdKIaSHPM+RjyK2kwC/5Evm8DYlj8oTRMFfgvI99yBs/YofBYiYsDRW4O
d8Q1pjvkkv/F3XktN65mWfqJUAFvbkkQoCdFed0gJGUmvPd4+v6gqu5RUtmpOZczEXVRUaeOQJC/
2XvtZUZuRSIp0gRgHANckN9f1fjCzZcup/ta2cetm98tq3ovqyTqbXUG0o2/aFGzD0vqKjxa3dzl
F+DgJOGVCQxXj5XZyYltghMG2T18VQ1lISfqjIf0O759k6XRmdg+6mvAkpX5Fnl8Lvy3KNDt6L6m
E7lTMFXCFRQEpl28Ml7oYJjjhX+W17C+7izbfONCWwo/Z/bf/PUTIXIW2v2QPZgLbyHSbsF9yZbI
lp3cBiRiC8KVcXvrfiZNJOaKOMMEaNHcwGN5RdP3WKw6GnHtHhsC6SUBQZlIhicj8xT6WMIT0R0s
SUW1iiMIlkRHv/TPgNryXbcdn0jQuBC2fq59V+E+o6kEOgftmaDxNTeitPRWSsjxO1skvKvJd4jx
jMZeo6efYcUrtFZQfLRETT4jxiRE7+Vtt5/HEMQD4/rZrRPHv8G4jiKBksyZtrrDuQNOXz+m33FH
tD8Bx1DXZEZypskk/mpOPSl6O3UZCCfo5biko2OPAC8EBLOtNKc9oMpm+ZuY+vLRpNLtsjMrfXYl
zF5QVnAezy1k/wBAuoPTShrYwj8BbYCHtisTW0kfyF1y233rREeFW49Lm7/NpvnuVT6YtV++1f/z
KtdDcGRMU6G2vEpGhbqVb4pNF+wYPM1ug1SJm2k3OTMdLnBU2zvNowDPCZwYLSVGGjvCpTfzkqWb
/cArhrO28TfdSqMgGO2IReg78gmkgtujWTb3rHH2gv7Wr4098Wl2y4t/SyP4I/786ZWuRgtFIjQw
oD7w5xlY7taK+38zwrj2LvsYYcBhlJgKg+or5tWCLCR4dsQ0YVIAXCbyina5pLWxG74azgGSteg9
vxmb/GnlfX7mzDj4hOerYlB2RMWqHyzN1idr9BbuUL6lk+3OAe1Ms0KNRVjOXPvkdugQJxkE24wu
X+fzfMflnBMIvmxKQ9bwOWRiBA/wimRjdgUSDtQhtnoofwEHogVXnHSl0EA9Usaz6oN4HTxkHE9E
Hj2aGxVNORYMiK0dPEpUwNFfNB3+XfQqHMpN6lAYPDXpybpFKa5wc2xqjGX7hega79FeXQu2Dk6y
QDXB4OxFu1Phw2PvTcPwyCjtu93BHP9P76dqzP9xaccN6Wqnezmhl/hBzARcUsOBh1fF+/Dcvcuc
dcoqo0gZF8Jpni/AUX1QcAVEI75jjIEqd1gAakWL7m0m5+1isjTfRDwApIsXUbqvBDIiAWz28h3G
OMYFWKB/kjEp2etihau9zdw9IiNrMWW77JU+jQwB/Zy6xhqbo3V5SGlSuei1i8cU+F56691hPa2H
fby1VuqtJq+nY3pIb7J4KdBLmAkwBY4tdksrfI6OlFfaDZUsvLd+Q63NpRDNkxY7gmorbcR1DgmX
OfEmfRMplo+4KdCbb6i4esrnCnb6NsNo2uEAbMdlYcsEm7gDA4OVsuWfzzZc3q3gAgAfBdc7cXP2
c0geBwVsS7SQWK3MrN6leMQm9j7EuteycbB/To1FcRAOwXr+HLAMsvQkMv8v3kMRsYN/S47m9Pz3
PaXM58H1Ecjw779/42tanBcmcdeE/Maq2z+IS32l3igbRsLEFBKC+GsWBNRAa/1K4DznV5Ofg4cB
OoMPloAuDz2LtU/uv117f9zqsOWJ8cCK74v2eiw7v25SGTtrJ8HWBuzInBfXg4qORrSHQ7D69nT5
YHZ9+So+PfPqeDE8CV+VVlLxR1/ED/qqBdkkTnzfb41zvvbNpXXbrxRGTr+aTfU+dxk+riVYRVGO
VssBQ69x4V3ylaauekgNhj3DQzNeN+M7yZlJ/gog1rvrzyM5znbxQLAxs974Zjx0d9F7/ALQRsNo
3jYPdPnGivi/cIm5AcF1WEPaGIXMrRXGVXv1zOYhee9GPfvbQSGi1x528hmHrOhcHwtcOuOf9HAA
7y6TmWXr+Hfo2xQiqi/4iylsoN7tV5Nd3gw7iBmRreyBHqE0tBTh2mF8rh3vVt/rz9PG2M0QpvRY
7drXmY9RO3gPJrsCzq9jOv6Z4LrSd7stTT9Ak47fyFZ567jwcOu6aR4p16fj6MwY1EYD7JmrQQCb
A7ei3a05sakqneaCb9IedFdf4UZ0yNwClmT8EGMbgdanmuZRyopO59zu1PBjxRE+4kpnwtsEpzhi
MMa+II5B2IJc2jon79FbpHYGU6ay0EDbuUZItUtV7YD7tvtmpTtYPvBxn8Y9EPpbA9x9nvkQ1rbi
L2CkHZ98umMo96v0QTlZ6x5cC7zvkD/4D94huWtXWPicwQt21gYrIFfd+r80zq+V1nMa50ihwpNh
wzo6Znt2L7aJcwkLkv29T/KfBusm9tyQ7GAR4xL5+604xaNYlgGRDUwx8GgNVz5EHCpnn1F+aNN6
998wFXE/+MOh8fmRVzsFbmZaNj2P7KqnTFvGyRYUyvC2CRaxRJZig27+AHUZC2dUcC679bKfVXwv
j4dslGzJkWwEfyQ+TitPvOP75c4MX70B8lRxZ5S2vqXlum92SmDD4/dElJPLPrflZsFsfENIbYyh
kLRQmEU+C4TbrJq74Yf8oDyNtCThAWgnH4Gh0b3RH2O35iKzsJzglgDyh+RUrZkBsQ9b8N4JQ58d
9HXmeTua6XlxrEKCEcH9MAbhL4+v4RuBWIrOnABq9EsDlEy8CTZ8rvpiHubvm6mYzV9X9uJDfmEE
iInW8ITSh8kfLneEcQBK7dItu5Whx1ohYm/CxWjTjLQOXGHj6MB5EZWFKC2YlRUokLggjiOxAvCw
Fw37TID5s2q1VX6ujgEnAvhdtSjestvxvs/5rhuEsqq5tqYT0iKOkOiRvqTTbf4uUcETzc/k4q7X
GyAeR1F9FDSX9k5b83tt0qOAzdsdfLZnmE0hTkxHwwGNXoZuuMdRpSd2ZBFCvSPWQFrJ1SopAMHW
2Holk622G+haGcysPcdK+64h4/kVGqv2vXyn/s8BFTmnMmFnLGlNoPAFIt2UkeKl4vA/EFaTVhtO
QkzeKkgMXPe4ucB/JZpMBrtqCBN/gT0FpQBYV/slL9JT8IIX0lG33DLe0xDPRBnxR30QjukToxcG
51ggQgcDOwnR/S+TxwzKYLCU3zG9Iuf6lZmJzmiRbLSjug1owufRafCziQGyXIl0HEb/DImCO4Z7
HZ+IOf9mrg5wBt/LDvnAN/3afxwesEqMjqS0iVzsJ9Hhv6zNi8SorRz2ec+Xna2HyM7X8LXO5dGn
R/PtAqzLdCJO+Xvrx1xQKCeQjDo6dYRFFwSrrlLLGeIVoIaJVdfCPIHVrfzTd2EgX9wtZ16MqcPC
0TVytL7IbXKUAUafoJXBj2Ej0MDszF/Tk0I4CWRne9ikW3OD++Eay3UsBypxQTU2wBqn13dwoqM8
sfhgxiuhi+VMbKDKspvI/uAQfFOefD1poA+bMEyRSMBn/7izP5X8TVVYKelJ1AHvputtLcfbzu1Y
sYKpt5pccKLSvTDQ/dXbLQBH/j5jA0hfZx3zIbX7NWlHUDk6p7ID10CX881ZKH33AedC5tMH7Lxo
iKISypiGjmKhQOz0trXr2ZWxeCf0M1koOEeXb98WSHNv8XuxQuogHusc+iJ2vR86s0/PTUqKI4KG
EKzc+heiotam3W3Vp3+Txb9bMV9Em7Nhw6enKVfiCULUxRHDKA58B0ORrX7BhIwOBSyinkhdhsA2
c7msV4ud7gyvA/e8BreWK5gyijnjt44VM/X4D+8/U4JZGCIf7vfvnaChMfYNuF3TrXWrvQulHZ0Z
XPa/mDrDnyXaAeLGe+dMDiSCZjPnwgybytFdBv3AFJKj3FJjXNAQFHflZWay+C/FGp7sQ+tQdlhb
hgmQS6cjSSoCfEXhBlPW8XEmrAmwiwroszNKR2zRzM4E652JjnckG1EmTLfaLetuC5g0G73AGFh+
p6XXvtbtUAcxQcJYBhObL/S9OMAhXSm4gkPoyrCBVXElrJmkbzJHwyz1McdDwThqa22PXSqLo7Sb
h2Er/bJWvZudyF0MloqrrcwTUhBqagv1/7RlbLehORrpNc2jBvlzeSDue5M/9uvS+GbnfCgdr1bw
rLXgGCLrA/OHq+4yM4YpLnVsDgGDViRK/Ah/NTCClPPw7l2CTbGZNg06bFq7/cxxbk7DrnRpoD8m
VY8k7awaLK3CZb5P73sQ+p12kdh4UI4p5B7jAzpmh2L3hiFdXABMUpkRKL1H1Gyrl9nRPbazn8C/
F//2u9gUzH2+LE+TkMGZTEqgiUYi4e/LU1dbvfT1knH0tl1N+x7n173ptrk7S38qYEPKCFASavD2
Uphr4tQ2kEDxkHQ8BPUGuBMEC6d+qe6wAnXI7+3u6nsNvtBcdHrueGxf5wy/DYDbSn3xHehGW/PQ
2eKqBtZcKE8CHUNwlrfSHuO+uYuzdr2xS4BG7yDuHJQngAQfoN9zSzd0i9vKZuRFcA45oJe5U0kv
Pm5M7J6bufXTKZaiTSueZi7iKp59BuCgm+6cOTRBeFt2S30DXRyaEL+gXZQrE7+SilovO3dnT9wU
Nr9tCpsQLlcEZcsOntVf5oHpBuPvGUZepg/xhbIAesj8AwPJgV1N6/n3nFsT8uduptV0T+Xjn4sj
w1V/67vGzOEmMv0Wf0fREVwDdPvFcBvf8dolzAqXDFzZqbbDDRKzlYnOxKXGeJ8byJJzADNXijCi
Zm6xkPRXkEKX7V45FNmq2VWr3pYeQgbeytJy/SU57cJ8LdbL6Kl0Z3kehIJFcSFfaDlYS6V2tGXx
krX2zLOQoDO+Gfejg3lV5SqvI5SRpbGZ/SYEGyLTrraBxuEaoS9W17gTu8PWcmFmbco7dZc3wIqj
bTowBhltBuuZBjq+mStYYbhf7gN/Ed4P2znmSTl6txQJCXXWwnziVDKD1TwsN53kJeOoY4IA23Wl
tXazm7OQwnNqugwQwqV0MAqHrVEdO8RMyClTaEbRsiEuCv9iduT4+Jv28B+pcP5fSxeQuH3+d33N
HCrw+iOvfxPY8G/8R2CjWahoKKlIZqbwMszZ5eI/Ahv+ESWYiazFkETkcrRu/62vUf6lYDwHBZ1T
3vgIK/0ffY3yrw9bcvjpsz854p1/Eivw1exHtyz9A+AjNNXSr0G+Pk2TCYN0YRns6bb8S7eBJhCv
mPh4t6pTkEIILPnp6zn/+4z/zH9XPuqFz2c/faqlG0gEsaHBYMG8Oh4b3ZPaaMLPUg4Z20p6vrZU
zFKFnJH7gNQ8xXtR8cxVIu4Fs1lFcqu5A4mh+N0yBnEm7HulxCQh1cB98yIj1RBvGjN2s7Ldai1U
yOKghlut9BCO0zAUsA/1usJr6jAo576LX0dirL0Szm8CORYv4tryLikBq2G29bMfeT+9WWrMcVx0
GKhCnBxMBlTnYFBXkZ7bVuu5ej1w72cF/rNYs2vhjtTT5RR1i1yEU4B7aygXdjAJmw5qcTs7aU+S
W3acmlgyzDn3ZBKOTEtleLUV2QENQacM+7xyk/T4R0LK6Fs4MxbWIyPhj3KzTXiQUAAmqqIjB8co
BCQMxHsfVwTrlCnJehQ2E4zHifQsdXz12d0pGoOiAqZk8jpUSIS6nm79Meog3ern2Ah3YYDTpaJw
fhvJqc4cs3yqaKowp6Y5I7o+ZKZRomOSh7uuCO61AjwDC8sqCO/C0nJyT8A3iRhrz9iaMViSD6uO
7HfV5JSBIdb5+taCejfEmq3i0V0V6yLlz4zZS6QWN0Om3gl9sUOQQbMlCz+CIf1FWWDr0oiVnFou
MgEib1oGN6yi2B3raiOX+q8qlijqcTlX4KN4OVSdwGfia1S2l8osDYSGQcoaziF0J5s+l21J+zHI
k2NycyR1QjC0AUMenvA8oCUfr59umnF6LqS7Yeo2ErzqUH9sZtrHlC11ltLw1kw/MqA+rO4vVq+/
kjnu9PC+YgPe841IymrvO1I7vEhA5d74Es0pmPgjB8aNpvivU/2rmIKtXkPPFMtLDtbbcVETzQJv
EGwdoqKgqIu6bhy5njaScqIeX/gtVK7AWoU8jBHEjiiCdWchLPN2Yy9hJ45Uv3rzK/8QN9rdZEBY
F3GzGuLhRtLSveDJEtoq6Vxo9KgdYnixOgRNf1PDZG91wtGtvLzUjfUi6KqdK4zQM/HUNlBM5Jcc
2ZCS6xtsRk/h0J8skY9mMIGIC1urho1k8XkMWFqWf1a76TL5xiXoka61zaLWNLuJ9Y2WxSvTT1+J
Fb9PsIKvgltP0V87WXe9MLLLpnVjxXhTp/Q88HkVLd/Uufwe5FQMsrQtvdm4Id/nmnpUsQCIq/rX
2CDSHusnVZzWhHqeyVjD65qY4qC6VOI2aS6pNB70UdlFIt7uU5EvG2WAumpIK78DS6ZC77yFEUkX
6usHLzXcqSaxVezQgoXTSkv1BSt+afTVKvURCzSGRnSUhettgiWB+RpUkAe7xC3a6ihqAbKk7izD
6etKkPCSCi0E1sRZwBT8GKfl/KdEPoYnFm80MkfcElaqfC4SY2UV9U0FvWSMTbf0lEMcwzr8+0E7
l9DXxyyWHpqmG6bIl3FVYrfjKAutIvofAzNYsS7lvdN8C0F+qXZp0EVRQ+tJOglp2B+l/qdmtKms
ti393GeIQFSbv1dvPBdnDVRy7+FmogjC3mHB8b7NJvxnv+uFr2cF89NnQZWo67PBjnqlEK2wCO6C
QMaeBBxcq9468jU+vsd/VLP8f5qbRDHyv1c2+9eayKTgNX39rbih4vjv4saQ/4VhzhzDbomGjLsR
ffh/ihtT/Bf56HjqKCZCcI0U9/+pbmTjX7IhG7RGCoJjpPb8ZP9RD8vivzABFNH8AjtTH6jSP6lu
PvqsTzsA5bnMR5vrJNxQvzoL5lgkDElbhU7YZSIEIVN/tOSx2adeBWuzAqUtSsBOuLda2Uh7rygh
dOhldTZLJblp9Mg6ZH0N5Y+Dr1G6bTzWez0k1EGMgofet5D9hEPu5HobrD0pfRbjSXyN1SC9H6YM
sr4mlI2t6Vmws6IcmptHAJJL4LQFBZb5cDplzqcf6A+11RUeNb8w3q+gZagKcTG43opFPnllaJWk
dAyltZNNxVsIQ1ktqiY2GIIEq78/Tprl4Z/PmPmBwE/YTBsiDkLidRsfCTk2pXkdO5iGi0vSf0FE
PRRj7ZSDmGQTkGaWPlNg6kiHCniyWvBq4rp51CfDLSUchrPG0dRyqSoZI4J4rUXqc14kK7wd7uSh
TPDgVwAIxKZ7QI5+N7b1nYmszahkQl9SC1twQmzSVtlWvfjmTQZxQVG+1VSSSNIRDJ6SBSgjTNRd
bHTxAi18/aDVRfpT9ODMc5XkK0mGma00UHiFCqp/p+r3nlXuuxRcPMId3hgp2TQGX1JgumlPGnZu
vHtRi06EglUY+f/FaRffilaR3Alp0FAPSdZFz4nVJs/lZooNfB8H9OFFM+unBSqOyhy5S6YGFqRg
MO43g3whBvnkhA0pHoLFAEORQ6zSK2046aaPziBr6m03VIes7YttJZcj1u+CZA+TWr7mmha9yLmU
otvRIQP4sFMJ2FHkAxbHiCxGUKG4qT1XYuRLIlbMMLIWzL04Bb2jKVO/ymUS48vSjO/MVrLsZiTD
PB8Eibmn1B3zMkbD8s3iMeej+bftyeHB1YSVAAivgfnn7zDJVA6mFfRi6BDsZ94rRdE7ZlBsgqy+
rzQPflAVeU5t9plNUIm67RIFNVAnqT8ptMRFxujLyWpRRTw4eets6LUTVe9B6FvfCfugs8EID/XU
1GxQrXU0bYCT0xX+0hy9vZx5AH2CaCiUOHmw18b6Ed/OZyWrbqLG+DFqCo5zY/IQ1BMhhIbheAN2
nn1vemuzYXSqjkeOPx/5O+0BLv5iebQ04xZezFsZz9EZJSOVRlDhULYdyIQIj1SAtxZ6Y7vS/IRx
Q9yjY9BT/0Qw3bMS+Ooi9uBzTMiQUfT0ZnwezFbbYHsENtQ1/XvcJAylI9m8HYxJgccsHEfK5T6o
lG2ZxvKtlSrjbTgESrQUqX8Pqk8xnNUmNnDUF09yHwMGJSkDC799z/tiTkcicQVHkudWKm/JdVvr
PbV8XY6Ooo/5HeYMyNrmyUZpHsIkIKinFV/aoIicMWjIbcCWSZchJBeqt88DdELcxzvi5QgDSgNI
7/oAhWD28sLlQXJzwnIWvZFNGzWK6lMtdoldqKzivCwSAhkIFiq6jEyzEpfozAjJkRmtmb6eC0sS
lyH6WtVJTrzw4EnJc+wnjPd8mJCt55PLEau+oxbQ+apagYKlEFvXzlQ1synCW6/DBK/R001r6Y2t
TIyo22JWPk2ZtgprnVmjNMLSCLOHQUdiJ5tD/AwnF0FUNMn7vPGlY+yhtciUanTrIN/EoUzeTRDC
yi7KTezFb2MuG7YppLRdUsHW7MxnMUCUDz+nqiOyiNroqfBj4hc4mmzT9ElFH0x1Y1QZjt2jeYur
P7OoKCIiCUf0y1QFwtpIqUUtqX4LKaBtuWWzFk1kuEKaLFVr3DQGIoZc6aRT1Ij1cxL0OBF44juH
YbfXcFw9dtGU2JOFrUFTqfmLUKaeq2Yl0shO+G48/GVPcyHMiYg6VQEY6Hztf56IaGUVjqnYQEkU
TxnE9TkZqYAwaSb5vZpyDPVp/A2g8OWR+NkSTQcRzdLIj76+9KxqiDwBepijCOMC05tfYSZv6unX
VAm2ZaIISK3vMg+uAF5y4XBZ10XR4j/kRX5I/D+VvKFJFoQyYVVRhNWNouHyNksF23GDzP2QK+es
jQ84lK18VsHfT80vN7wBkIQdisilS+10DS3Xg5iOmMAmjoqLhA5LdWouI9QFX/mme5h/qN8PZ+oH
ZS7pFXCrLzd7Nsl0hQKuErkCzS9DtCkeW4Sbf3+dGUu7egwjDAv/QQilVGnX71Mqo1HKWlGgYsqd
YNolFE+tXqPbBpdOndK6a7XRETKyXmjLIjPZiRL5kr63kOeYcMPgXtMe+yH/JpXgeujFT6yQ3klt
M/sisriuuicBj4ZeCGF6abmIKAjEQMxxh6xD7KLz8qfs46RSjfdNSbQcSVQNuFOCAqNgqi+n+6DG
bROnbrnLT1U/229Mm1IEpy1q5tI+kHQ2TUxWRbeLVLdkZqiG36yUa//cjzfg5iD9TQRsY87y+1ZM
OgZ3ba0VDsqFM0HICLMqGUQ7XRqA4UJyU9Zszmmk1pBLzAlCBHNC/s2n+LpeFUJLcbcjT5QQ0+sR
btR2JbteLxzKqoXVQw8cN7L6UI8//r6Q5lrh9+X6+3PU31/WrxkxNf38suVTT9BNTRZUYdlSeU76
7yqXPz2L1SGxPXA6ksUrli2FvyepIkuj1ggwq9DHQUc1Q4gEEoJIKCB/fzXlwxv7+uUAWqixJdGg
07p64DDETSHLKYQa+D7xokkE/+CPZuHMiENX5seuqUywIOpY4gUxbZhwhBD6BOeC1DxMhPgZWkJk
U35vtUW086O63cVxGLiCbryRMNrCwhfNU5BFSBDDBAnrHKZYmNFWbprS1oaJSf+gJ5dY0M37rPMR
ooTkUlmLYArH+0EvCzsO424vNFTEqllb8KM6jF1MqHFKgQosFFVjy0Gd2oEvZ44Ym9DWc73DztUq
bYnTFFmAajpSqcLQ4MIrRk5Qo7sRxMZcTPyuYgLhDWlOB33HOuAtKQWLqJbhofqt7OIsxd4rGLmq
xW1PltOQi05PYpGq1C9GDqevTvsbI2xuSrXbp/wbYpTd0BE89tpsKClC+4ThKsjCU9tB84Z+w/GO
9DLcBIp2byrJeZTzh6GtTiyziwcq5GdFZPd5fvCB/tSJn12P28sADclPtNdMEvH0aeR1rGnY16Y7
re+PYYMiV/WPQlQsAz2DvVr0sHg7dVd0w5shyE9VpDcOdoGl3aqQeFQJv74xFItlnZnwYRUqFKGS
TXDIXMTqCkqdEnGgRH3iKh40HK+enowclolXls/mmO0guetgsTk8HsUTYaxip8OETMq6t37KkEsR
w9eVzdaYon3SSrhkdQWxaQYzgFgjB6EQnjCH5pPoGc3UpN5NcD2iJHPlEeoV6m4rwVipyyPYqwlR
WyWxZzCGzWOTZVuvHvQFoTHToiPnexmnI2yaIhBYWuXe6EWIhHTFVKpPTSD8qBKdHMOpfJJGzS6a
eEur7mYj/N2sgsWD8/65NcLbTqzRs8hYpprPZSI7SiUjygBorpRbuQ1XObYTcVDtpAIJs6IAp/e6
cAZBulS1YGehfFNT0qupce8XI8KcCMaROQy32UjSeDcdY9+6l61qHcSYcmjdHbFUy1FoZmsR/P8k
YVNJ5UrOolWTSZCvm3wlIlSbshzhopm9tzBmUj15G0rF1Yd4l5QBZhM53s9RmtvlQGNZ1uc8UH/l
hfLEt30yFXhjubJJ2nzdyXAOEk5ivxddK0CpHInyswdNSqoSgHQCC6a0uIkljUlARdsSqj8smjTu
8U3c9puq0tfjPFVRy3YfWvU6ahVS24XQUaMwtjsiO/2kXxOAsBXSehUM1W2g+ktlKF46lS6zU3B9
8lJv649ysw5Na2kJw1oIDPQyNUh/ovsbdfTW8kTZq5jpmr/wZFTxwejgSwyqedEtHMlUdJyDsEpa
8a4oBVvOCzegEsQpNrRFYmMiwl8dVah8EgiTnyUpbqpYrlJN3hYxqXVRITEtLfhaqz6sFpmOGVRc
yUhKIv2mq5E36/2E5ZWkbfSmPkWxPmzK2sDSRUi0VUx6/CKUyZs2uugh04Z7w0I5rzfppWxjlwTI
92wYQs5LdqAQxzVnQoTRBUKHJbFL+XNIDN5D5U+h03bSr67REQtbqYAfgxlssG92qcEAg+Up342V
+EC/BZHLxFGhrKR424RmcchbqFxZNN4BnAiE+sl7ech2tWY9jxGGXaEOSlnJzV5P5R+Bn2fohgRj
ofjMecroZ5NySZd9vQxNxJLTQFie7xX5QSjp2fmc2joPcxiFgZ+4ajn+Iup6l1oifhXKoSyNu7Zr
7xMtRsNJWNlS5nSAmJgSKTL4DKcgbhe4zwkMtfUyYVSe6nsrrkiaHDdiZ9xXPVPoXr2Vod4FCbxN
jUPhVIYgANqIRd2Q969qr9/6Qc0NNHA4JFLYkWEZCG9dBiOMzHDMdzsDTx39oR9NE2cabbz0VnEo
R8K6Bizi/n5F/ulGtqiHdWm2CgT8+v32D7xIJIE+KB1pyDZSGdgePiLyqJwGRKZ9Frt/f5x0xb/5
KK0+Pw9I9HOXM2mGhZ0yz2sD5gXVOQaYSP2ncHjWOuT/QnSi5TwkFSG2xcs/fzbXkcR0GJjvazCZ
Fem9hdAaC9eCtr4rdmBMTjwjBDlDpzC39hUrt+qzRSnh51Q0z3//AHMl9XsxwmNl5ra0PerXdmtq
SklNRR1URRMXjfqidJe/P0D+Aioa+myPJisGI2nsUOd//qm78gXBSDpNahxhDbsUmklilyh9hgXV
CTGR55kpmkH8hk8KLQMrPAQT8ksjfdObfO2A+Bg4tc2uZfOk/aoD6ItwKiqPgXNmbBRCcGF+Dzd/
f9U/tD+6pMzwNOQAsOprOZ05jJMvNxHo1O1MJyYFiYmg/e8AnAQd07hBmmkXhxZHpW8e/XXP/PZo
7YrVlwvRqCYpj55O3kF7CjgzV81jAysmO4oO//MvzGFOAEPf7NWv6+f3517tVXmcQLDm53bypat2
Gm6v37zZn364T1+qdrU7tTxRysmPoYQysrRbTKbxMYATH6PlFG7azeDixvjNkSD/6bWwSiU+wIDl
QTLh74uWxEUjYGLQIhpB17OB577PHMspXW0daovyEN8jBb5tbYCpXbIt7hvoB/e4I32nS5PmZfn7
/mRy8umDzB33p90Ta3KnEmnL2xdopMkpWgoYyES1CoN6Un+WmDZZxJ6PcnJSQumlERGSUXb+LMz0
vTNwEBE98Th6+oqG6iaU4Zv35o+//0J/aPoBMfiQEruK8/pqCeSWIaRaSf9iNO0WQ1aumacB187e
e0swtqlU6Zsl8XVFfHBcAE6IsjZoRH//TkCHFDkwvcKBxOCFT9gWL8vxmxiJrwuAZ8zW1wq3ECfX
1QIgPriOvdIvnaoQV772VsN3//vX9se3+PSEq19WHcbc78b5Cf2wMMNjHb3qSvINLP/1ISwf9L1c
prB01OvfpjESmSFJDg/Wf+or/JuTYiEmT39/k6/f1e8Pudqh3VhPdewXCI46kpiJVq79bPX3R1wr
lbmjecYcKQEmiFT5umk2Iy0nS6BsGalIFymeSioqysAJEGrRFcl7Kwx3giztx0IuwLFFa9XJLWId
WcSJiFw6LPSbHeDwu2K0qOADRV22I1QZI54xfZyh5DRWsLXGxKtl1+v1Q9nlr7qYbTyRWPAw87F5
EaH4lSgqmvBnYaFl6ZqfvWe+Kghl2lrGhX6CKpyPMJVGyI1TaSCRD6bXwPAO1WBwG+BMJxsngSRl
J4jJk1cU9cnvo63RlbdSUO4V2XrtRxkT3QFPmW++wj+dJNSt7I75O7xe0VGgxnqqjZwkMDVDMtVN
C3eq9pt64g84FT/Up8dcLeuu0PtKi0UuBBioHYwiTMcWqMpWGhY1K3qZb8V+X8u33594dRwoXTHJ
dSbxYpWGs5+iHHw4oH2hup0yuOpsLpPpQejGYyOsSp2xQ1WeBr/Gu6erH6caIu3QiLeTmAu4Ug5n
tRYPkQz1pm/82yyRH/7+O0h/uKoBfFWOStGQjC9m6n1tNZnOlNkhavOukuliBc02LDXYmDgD9526
TTsEbF55F2O+OQWC6xvmpRMDUnUsaBFxqSb4iQi34xhe/v7Z/vjRFBiM7DSgKXM+Tj7dNtpoiuWU
YdDhDWK4Ndv6gYwVeFJph5YuVfJlMqGk+efPhFUIvcjATla8Bvxbs6uHIueZFn4iCnLUrCTPjqTI
CdAVi5i/P+2P3/7nx80Q56dXFFWBQCXdwzErbu4to1r3RfAI4HYoRnOV5zrS76C+REG1KX2cPEzx
PjOEo1Yr1cKYBHK363gzZrrbjvE39+hs3H5918Muh+XAEAKZzDV6rkjhJJeBj9DhtoFu3R4NEOa3
2aQApEVaoqJysUD/DtP902/++anz6f7pCxn/i7TvWpIbV7b9IkbQm/tIssjy7Z1eGJKmRe9J0Hz9
XWjtPc1GcRfmaCb0NhGdBTCRABLLCLCBF4jQe4JE3HIiftyeZBxyjAg48uD9+vRfNpBxEVgMkUmw
oW4LJe8wxExs7by6HcFKM/TOz9P/+yEBkdAoNGFRBKcKtuPfS+moBHMMKctgo5kKuuU/FaniZNPl
0edLkAvGdWbmMtAJxFMA+c5fE7DpR1z2TdDCBSguyonO2c/XzoMytnELCC0LVURjziV6ZgSE6IjY
uRAWMKGkB4VrT7+tIWIiqDY6ihRvDhN5N72FPA0EF69/wJW9/kt8pryrZVdUZY9pNaA/373lsJm8
HmBtESwHyFTzgIxZIY8IIIMFXIDU157MkLdnsFQvepxYDkNnrkv1bMRVWKbIQ8jZqg74JVTVEoK/
B2vT4lQvQAjDhtQvDy5Nfz1znP8Slzkrq+i4jH2Oz2eauReAehpU/UuBXVisrHM55qdWbx4bkj5e
n1TOV2PVLYxMiM0yRFgNW0emoluYcz4b6+1wMaPMNV+z2roDHgUhbN0PqeL6QfH7XQdl3OtjYeVK
LiIxBUsfSCab6DJ6YDOdcXYO74oH40ylqED4PBCQJfKWs+x4n40pW6KY5rUaIaS4p/y8bpvupI24
5Q5N5qQHszmNPQBhWYI4lLXR3IK2ebJOtPJDoeCBt5TXCr9qmiZ15ABdgG3M5DkC4XENSxlk6Tp6
HXTg6Htta2q7QuXJ8ctrlX8ZjflqKREqIP9z4gmD/pIX5VZo6md1BGtWS3IBfX7g2Mcse1daPNKk
dYHHPkiRoFe9NSuyheoFHhK676UxP5eaDgcykN7ybHwQYvEYCqDahMkrGssAeUsWlJ+T/LYm+t31
zFstTeBo6KoGqytcDL/ulOiVwbysxxAmAuSPAc8EQ3Khm8Pp5awtVg0tM+ABUOU1dueqennCm1yF
MNlDrxxUIMquj2PtjI4GFUDnuBlKFixfvg5kkuAR2gUDTTPJy9Du9lOfqh9NR5CN7rhZvbZLLsPR
rF+cMOAdFMhW9RFudPHK6EA9dif9yDdQd4AvB3hbdMciOkwjHZnjjbC2cpexmbKkFHKmVDpBkhN4
UgBHV4P6jkSPmucRDngNpGPSrPWuT/DqF1zML5PrcqBnZT1iwGKf2KY8QsHg8d9FYApSEk1hldEv
mKbCk4C3IH0mf10PsdYD+5IlTDEC3DySAW4gnnpnHXW/uLU8iAxrkE4wfbxgbePT+KLgEvXNcvKd
sA8CF4e4zsKhg7dds6D0j5K//IrMqaec4qAwZQwXd7pjAi24nyAq4/ovO/Ud2LGw+IQ2Ah60ANcw
X4cbcPFym1cuVz8qescSbaTgXMkcTCYlH9OIYDqSNoF90VsBMOn1GV+rL9pnBNZUu04C3Rh0GsF4
10ZIJZ9EcBGux1jdPZdBmLWvqJExDtGEE8gInTYQJCTqEuyl/k+loax7cMR4lHOWl/b78y0GxhSA
mVhNbSmI+bGt7SyvdSAx41MiZ/3G92RZPd1RnoSGd2BcnNlDcmGNMiGSiHh3BKRacaNAPgcMsLf0
DiDCn2QTQqjGkV9Albw+u6tfEAgyC2h3YK1YvFwL7Za4JhjorIXvWgItkR4a9yl5vx5m9bClLeIw
S1Mr9TEz55l4khVB+3EUn6pUQg9LBqqKiCCplW13kOMKgMvxDSCUzr/+A9aODlCpQfeV9uMu3nRI
0kzA4Mto8eTie24A7jyIY4TaKtxAG3mbSBon4Oq1HXhAbIkmuiboM3/dQwZaxRui0hNYvBVAgYYa
723mAhqLVQ9AxSu1uNbGfYpCBa2gPxjuIjhz6QFbSK3QVyJepI5HQPILu7UATJUl0ArLqICgiNBL
m+sx1zdpMM/RCzDxaHXRFymqrDYLi970wMFzIGoAp+UNqNGwgYcHCqfarzYftEU4JqVkGNmK04Rw
NUxMLCBsHIqehyjWM1RsmjNtPWSlpxo27wWJO1Dm02qASmedgci0Yxg809cdFWeC9A09J4/3srNe
/xbjZL5lV6tlkssmVRGRvAnkbhPVD24ytuQAL17b4JnxHRpXnpjBmVlEZTYP3PsscGQRVdwT6HBR
KWnFB+fMhvjZ7t8lDtuU0PveCKMEsZJd8Si5oG49qGChS05/2zzxdsXVivc5MIPZTrJmnCe9xccr
LKiBqfkhh4p0Fog3/3JQzBbS6oaVS/N/BkXNkT6keF+pHxm1TroebbW8LQbFHBoroy6TRjGwdwyw
eKieGvAbu3wX9LCOSGPO0FZPqItg9NyxOB0PuZhGQ4GRBeZrW+9AjoDJ3m0iwS1PwklngnJuKv/L
AdKvuohpJckQGim+WlXBHS59kys48FCvCPUG3U/OpniZ/JB0UQB0BmEeIieXdmHDPIvyOOc+suTR
2AY7WKp4yT3VJIh4WG42H7E34LUO7uNgEuJee+FUOlWVNSdG4TXmfNO28skqhx60ngkIq1BtfpRZ
qbhSW+sAss/GPhID6y2desrSidVbAeA4PF+i99vz7gQXOxjdtcCshMKNASYcqJVf5zyZRmHuqhq4
6L58RZMIfhskBTWnjz2hm/WNXobPHXQ1AMba5mMA3T8l+qUaIIzX7YxrBLiogGFq2UaX6xnGAcBr
XM969poGzo4IYC8YdhquheDKfP2BMPk2+kDFg6RR3hTD/BxBtDcE7S0+g7Hk1ZDMvB6P7ijLXhiN
h3O0Sj3rKMWNqfsEWuz1nAD60mgw+dLhkyFVMOvRahGeS2DBcHL+Yp+h8VRFgpQLziwq+AVfxzcK
0WwFaFPBeBOU5T0UtTfQbxv3sEaBeHUz8OLR+WLHt4j3cYhbLLJWzqx0hpkB9jVQqw2AB5T76ca4
C291L7kLHO3x+nwqtNayAT9OSBqeU4B0ZybUlJtYjExSe6PUwQfAIj/TpDuYszJ6RRgmvpJF1p1e
E/iUiBWY5WOQeYCjwQW5AmV8lKHuBCZT4o5jCThOJzkVIJszIEpbAwB3u0gS/aEZtPauzazaB2Ee
UnoSOQLcCdZ2Efuilcbb0ZBCeG6owq4K0GVse2Vwr4+TFsSvw6RHe2QpHoLpP2aYbQodABmcIG/s
HiITLnO86nhxRsBzwZcIzBmhbONYTAdYOSDnqd4OPHWgY6MfwxNxMINetLc4cANKu70clA6HXjxu
A4fFYt56SGO0igZyBNiFkwMtri1EfUxf3szb4qXb5I/JA1yHYjh6GJDRhj/HBhKUXG/z1ald/Ar6
Kxcpm0ZKimdB/IoW3rfQ5D1AXNFyNB9y/sBnha4OiOf2+te8uBx+TPYiJlN2VACupzGCpw+NiV7J
pDuB29nAJ06uDNXAuIARMKf0XO4S+MCLmHQeluOEAJqMV8DJCw1YhEGLwvoGTCOnALAbOzswZpM1
xSlV0EtAN9I398rW3A0eNEm5WCXuBDIn97HEJViJEKfdqPviNt2UjnoLBcVfEAvH4Sj9wflgq6lK
gT4myChIWObIV2dm1SexNHniHe30Q7YCTpXyz99WB7zWz+qXWgRjMtIICai9PYKNWQOl5tEuosbX
efwg5aNoXBSVRRwmCw38aamZ5MnT9F50zTo6AcwrwCszOI8jrkPgpzZ+YYClN/f9tC275CltLC+c
BxTAWNkBOP+9xvO83QqgHpdp6Kt5+xwVhgjrIJwnmvE8BO3LEMIbRIzj7ZxCUmaUJ8PJp3wfBrHm
d5Xxlw5XHzUPvkcFOVhKslEkA6T04pD1gFaR+W2myF5NvI8FBQLpcXRMouhpTMr7rIbcdJ14QhO9
qGlwH2cT5H5amCcYOWy2iVzCfXMKzuEcxW+lHjyB6khcOKoGEPnQredxoqOUIT9i60S4CbTmrIGY
aMNLYXADQTsmXfOglw38sRI4Xkp1/5aTYQfeLdy5Mq8PQINNZzcTa8dQhFc9gqWNhBfKIoEO31xQ
CPdwQ/oZ5+lRHpxcKGpbamFqDOs7LYTcqdn6IUkBBTUFOwAbEWj27FSHzf2QQ++zn19mtbvHx982
sWorFYhaigiEbA0N2Srq3bQ1TmgFbZL6rQ3ybdg+iUR/DQPiKJBmLuCMUVTiSw/GftybsyuEGUQE
hezFCABfrqIMynuNdIbEwFkm03k0Ohj8Bbdha9wBdATV2ei9NWGnnVWA21kuODG2qA47GS5KPaR+
whaqdPAfC7PkkU6PBqIuOAQO6ME2UR8aSNHoM6DLpg88CVIYhl9g00qhdJTgnluGhq1nxyiF3it4
92oG7bBJ1z1VB5/C6tttXJZgAMPXp4RCu+WSqdlV9eRKOnW6y/OtHujv4qRu0i780SjyXgwASJdm
qCoVcHYhIYxkWxXOkSNO95VbmwaQvvVmgPca4OuNbQVQ1Z31EQQZ5SmegKWHWE8VW8DGFLdd1KC1
Kx3kGWWMdA+FBhV7MOgam8jJ1oADViR3DyAqwQB9divItSag8VXar3zQIehHgf19+70VBycgpk0a
uDEYrSeFKB/gCRYGtLg7zbzJawCmusqTArILrVM0j/f6BMF2EhwaqTk0WCTmmBd2VyeQk6kG2DyE
L4muw4dw8BJ5ctMx/ClGkMsTCczOA5ifRDdJkuOPQZBdD32h+y7rpUOkfFP1Kqi0WrTJ5XoXaPtC
1Ny4hztsHQvxJoYQYzK3P5KxeZvQj3VNcHbt0SiejUGqIJIJWz1VV7xYnfdNDA+1ArZQ0O6vO902
YJRUkO9aU/xIC+tHP0MKSZ1VO9MgltIWN2B5wSQSpMNEIDcK0HK5oUB7Phh/NboJPHQ6QxfchLYR
MMa7JKt+1Vr72gsquCICVGZhrjdq6Frk7QHnSqReb4ILk8D8Kxwip8K8DmBleUWsDDuR4mhaSFB1
eh14ZSH7eCK4a7UOPVghO85WC/3fEvI+owLFPSEZ/TZR9zXI5raKBxGttL5VmgRIQ9wcihqwIyXv
ZxtsNthVzWRrljp0eRUFrndjZU9DfIMHPidpwp9VAPFKEsO0TPxLBBMRNK1fEP3ZziqUVXEXoEL7
2rHJoaOILtq27YZbyKYdDbkTHTk1Nl0D96Wh2sbwpQdf92HSC9hJQrRYgpJwblg/gkx+G2T9Tsza
70TsBG/qoeYjWtMM/khyH6kJTFeNs0gEKDdDSbmqkJi5qv1l1MWtkZcbuYtxIO49U1DvVPqFZaXD
GtbgAaD1oy8IwrsZtDDkm4m5Q6s14LxJXV58cPpY7DXM6UOUUlOUQxwv56j2S8idAgzjiC0sskDX
ub5ZX97p0BjBjRMiIqpuAJj+9aAD4gRpgX4B53bCSq5ADUJi7KnE2dylT1hMnHhrB8hFPBaGbszg
180ChgZ0lUsU0SYKh8r7IQHE7tTLEMzxA8C0KRN7hAjb6JXgcbSTH0DRAjE8uWvK9JCH8GKNDJgL
i/eVNhyqRHOy2IRglfzNsmAA2kkmKrOMymwq/pz9aOD1GkCtuyXFi6X231OSvanEeNAlkJaBBxtQ
qrPJdNPwW1kK+764C3Vjo8kZlCnhFRmUuygpbqtGMeEd+ZrCxVQ0zsEMq70mfOpj+a98jDzILuxl
AZpKkeZd/8QX7RV6zkR/mN7dIY+Dx+mv31iUDS0YlQhFA4pNIKzDXo6eNMkpdHm92tV0WoRijppp
0Stm1yFUFUuwlMADvamX98DQbuWkOkqRAX5TB4EuzgjZftzHCD+zmKUAGFkqNEaBLKawOIp3oh3i
EtBOOCgMLjVISqH/4BQw4rkeee0Iv8w15lQIVZ607kJ6hAfDLIA2g1OaFCyhQlIxrzJPJ+UxDcJf
JIBW3/XQ658Vb/O0HSPiQshcc6UIBLVYpnlu5RBtF5KtHkLkPbC8vgx+KZkByyYAxm3dhLwHEeAQ
IXdAPHN+xfoMfP4K5ipsQoFoLFLcCAfoiXbH6nH6PkOXOHElmCvuqAsX9PjwgFg5qQeCAudavFpO
IEFhQNpc0S/0J0CoHcJZx90QwlQ4l251c+IMkBeByehRH3QVO83kTdjl4UKdH4u5/nV9EnkxmC9Z
FHrWFwpGIcn6fswH7NKP1yNcPJB/rBBw2GkvDX1GFprSJ5WitFqALeWmhopR58M2Ydgkb9oB2kC+
eAPnyN4JHkrLtk7ZeX7OvZ53j5dRZi7q8uIn0P+/uFMLc1rkcYmfMGW/OgIJdRkszhdN/9FFb3nX
bpIA7qIG+NBQReYhc1Z6e6iBwLVTSCS2VrbtOxV5A8sXE8Ed4ja3VHAYFeLY7uBKd+JVBW40+sEX
Q83QMkhIh2h0UVCR8vpEcAfOqdnOgfues1p0ATuA7BpUwC4A0kUTdLVSY2KDkwyPuMxL35ti15KT
ca+dqRNwYGeb5mma78nocz3iVpNXBUIMZChsLiwoeTBCxRxEjDUHJRhSFyhCnCV4QZv7SN5FCGY6
rTFo86bHAAE4vgGdeUttakCzcDRYFIeb8AnG3ztzW/GhhLR+X+TsIjKzdVaaUkC6CJHVCnkDbSM7
e4C5lA28NTV/4usbrjZrgEj4ezqZejM3NZ7lLZo6KqQ3x2QbNc3tDGZ2ZiQ++IswE1FuRQ0k7lLp
XUEs/orEvrebSvCvlwzurDNVCXK4ga7R9RrthAfNU7ZwrnwryRYWtUrgWrD2ac76VoVTFGCBZ73l
HIL/R3wKP5SomojI1Is2a5VUhMgUHpzTM45xkkuZfeobcbQ7WDDayWbYFhv5wH/eW+spWcAi/jcy
s6uDfzGYLZoOnjRL8DEBVmgSu4MVQECBM8e8SExm19GY6JOJMeIW/h899GCAlycMgEEHnTdYr5Ed
PV2Pur5iP4fHJDX6GJrQGwIOLUJ7N47abd4NHIji+n6zmEImjTtBa2UZlNqPN3sA3X0Ys9/S9ZN4
8Sl/EnACDWHsdk5dSNyddF7urK/bzyEyuavpUVQEAr7gtG8gtj+8E7R0cCYcN6EDPTRoFPxHNvTn
+P/C9/L2d01Y6lyv1/zFiNmDkDEkgyliVptXsLlwBBI28q74ZfnFJvb0zfVPeEGa/l0SPwfI3NtU
6AbWHbhjnvFAXJg0e90Py5Hu3tv34C3GA8BwbO6sPXWfNeEVkeyEv8bb6z+BTuFFaVwc9ZlrFkS/
NCOg4yVy4Yhzf2iyQwBivGmgvcwrBqspuwjG1AJDHKeY0HtFCT00fTpkuBRfH87K8+vXWxKz6Ieu
hLgFDUFRJmN0hAmbG56onW/6Jp0UYF1avEfHXnuoOKFXi8BicHTwi9PC3ItdWxaIPNXwLxlb2pft
oaqCN/frY/yAl137ZsyyELIQzEh6E1SC/qkIyPcikc4Z2mxGSR4zGf3MdH4AN+9c1O2vTpn2WpC8
xAKENc262oBD49YJOuBWuoc0DcAAUNMk5n1Ux28kUu6CSoXsogEfzrJ4u/7LV484iyliFldc6Vkb
JvjhuQgZOwJYl+y3deuGOLBWEtY0Tq/XI17gnT5W2CIks8KMtC8kIiOkBgcPpES5z2HKkfs1rH6g
HLKF1Dz1d7gedfU2BakHyOnJCpAATNDGaiTIJaJsFip5iwV1FxgKwCwd2YlyuS0IZJf7BmjsuuXp
TNCCfJkaf0dmH6PnTqggLpTMXgIo7wz8kTs8K27pp7CrBmnI7J1oC2lGrqDzeiX7HPLHNXeR/aY4
5EMIXwKvDAfI3yczzEJFGGoByjfoeAWxjWouvVlsAbaRROhvpijiOkx8YK4KpMRey9VdiGzUEmkf
RT00hfTpttf0c1sBimx22yaN4M7VQan/+re6AFl+ZAieuQwLqoB4TWdWE9yKxLgL8LHyeWv1I5w3
DmOje5CCwvMB+rwFxJzqaRPo0uv1yLQgXHyrRWBmNUwQh0mtiG6une4pYmUHGveld3UHXcRgMrG2
2r6RI+SDfqrgqDR/GL4ad/WugZ2p4ZacDW393PsZz2QIV2OoYk2jv40WDn1Rh/jPKfepV7rlw0gF
NjKcr7dadBfxmO0r14ZGHg0s748+SXqroDVFhu31D3XBxmNSxGT2rbEVYivLMSpoiG7g0Yw9JYa7
te5UkhO+N1v5gWxoeypAHgu2eeZZvq6fShbDZHY1fVB0ra6RKp2LR5fb6RRuiA31Hld8lGFcyRku
Hc6VxDRp4i7WslbFMHM16HBx7MId+xAf0Ve1ZaAYM0fjfMHVirUYGv3Ci2DQyCtjVUCGmoG8Gy0J
rzVHsU3xzDFzjjqrVXkRiTnMGnIK2biO1sYd2dWn2Ef72hMPPKjk+hFkEYcpKGIVx5KY4mO1G9GJ
7wu0KRJXfas2+k3xnd43YV+IdgVXG2Z9fDpQVuiMUJO1rzNpArpF5qKgDeJml7zGBiw4nfykoXmn
emDHY2ofUP2BKAEgvvC5x5L1tPmMz8wvfD1iSSf5jHaJ6Gie8LPyyncdxK/zdIPqpvkTxj4dYNcC
d7VCsPtt4XM5CLTAXObu549gJt+asgI6L/gRMO8C9qs5pEfBpw6xvJ7l/1iTn5GY8k1CEoshHW7j
wnNrQ30YpfvBUz3adOPZk62fY9Af/e/HZQp5Vo6aInf4uO0GBrVv0KpOXMuBRdxGcjSnfMCTkgBr
O04loGO4MpvsO0+WhUlRqKgE6JlmTnQL8mx+T90cgRY6Jc9oFcme7JKn7hv/EPU/Nua/h/zhp7eo
DFGVJwFsPX7nE1Rc72Jf82Ele8NT36E5cW2UTHk351CRA1rv+umb2t3E1qtiPjZm4XbkkTOhnDWi
MYVcMgQxSeka7V5Hl/pzl9hAqKVZdJC3f9ar/UyaD7WVxQxqMsRkswCHsmkveRRN3WHToNZoFE3N
W//rhfzzczHlByqnkDmdECw3znNn7JoSXm+p5kRS9PP6LHIKHTWwWG4ZCmyMi1nCyqMkEWnbbDVf
hpsrdx9cH5FFTa8AtpEuus25bAAhiBFBibR87nbdg3IIBzTaQ7BDbBWehfC9Eg/GG7fxwYvM7MDx
rKNLTD9cu8EO7M4H4QwrLWMz7we4ITb7FMDB8Fm/vz6v/6PIfA6Y+YSjnEJqliAsJXCp8EnGBtJA
7QrWefCvciEom6R2ceLh8NfaTCa0uQ28f5kGtMiZ4VZzgpfNGqe4ycetxR3u5W9usRNsEWrLdIX4
eE0d3NCJX7Wnivv6t1bJER5wbbS+8TbDXteqUe6UGtrQHkS1BgeipIfII3bc43wF8yGPd2Zde/Jb
xmMvabkQSlZoIF67L3YQmN3P9wCwOPo25t5ELzhyOLp+icUckAc5GuNZxdSaJxidqYUfW5BBKE+6
q/gqnol8CFvqJSRHModXENbwtV9iM3W1nmO6sBAb+gtQNXmEESPady3Uiu3oHk5nbsjfseh4mFr+
JSZTYMsIFGSLzm0H41hTgDclkLWHfGfBBpZP5KeJeS0ak7hjWUqTNCOafNL9SsWzDX20zmAE4BS2
6Eqnf5A9K1vIlxEyi1QYZR1qPYhpNHuCZym5teH6DNfwE251e+plyakKK4eALwGZcisqhtQ0AQIO
wCS7sCN5zF6zHUyxNplLUQhhsIWCji92eBvmBl85z30JzpznJAVtq462gHusFe04b6Wzsse88lfK
6rzC0QM0PPRs4MH1dVexZlURCiwWCOTY5NjCMDR2wBq4mTf0+MgtAqupswjHHB+FOKyUoqS3EQDA
JwfCRLifR17oz8FGfAXJyufjOla2FRMioH8PkTlEyq0FnomKmOCtorar+8R60PXQk+ELzUkazmyy
jYDWrM2sLTCbOHoouA1AKGTbv8Ll4gM/DMfl6/Fo0l8sREUVIeEOyjag9V8/nhHkRWZpGFlTD5VT
CfprQ8TvUCjnPEmsf7XPOMxaqPVKK6BMjvIS9LdkTPZT/P36SNZ3o8VQmDwME12QYnpNJTU2QcOb
t/JbLuGgr3riFrhkzq14bdNHUhiQMbVM2bh4Uye92cxzgk3fkOz2WZDBEy9PFp5kocKbPzbPMKL6
B/m/PpGfUZnKSXJhksoSUUf0f2vtnBmiy5lIWuovc+IzBJMTkdDrcTdiIlG3Rk/xwsRJ96YL/KHm
iy4slfjlan2BfYZk0iOKdA1GpxgVJBWaA2ASJyskj2oR3zaJknBIcLwpZBKlnqauCGNcWzRra4Ez
ogV/ACv8khpMjSrmPoEiNQyuIkm3k6G5j41DqTwIZX6M+9oTfl3/YuuL+HP2mPI0E32IO8DLPTOP
t9DnF2fYw06cWVs/lXzm+8dhdHEpyto6zCUTUWgbKM4O6JE40jfRa6RdAa9nzQVOUNJ49ZAzNlbY
Eq5xrWnQVdZuRrdCSwi+4hI2Tx0PxDC3fspOMDvnHazXWlFQJ4BjO7hwQJaw103BLBIh6xHV2tKD
dfAsZ5vO1fe/G4hpvaMbd0VBXdyNe/UgtgjNLHCcF9qoGBCabtzKcT5IZ0q+/kdb9+rkLmIxKx2w
6ISk8LfA5A7y3hM30haqF3aTo4rhlUeFidsf3hoWQZm1HpZ1XGsT8gh1GqrpcGv/ON1ShTYT/t/c
CV1d7ot4zHKPQylMsgaDhJSeDQt2xwx3lNIumjvam4VNmpuQ3fUVSf/mRQldxGQKAJxlIE+uIWau
GJughv4KrNRFr20lGyL/m+vB1r8iRT4hZ6mJ9tc9XA4mVLOS9kaS9NCoWzjg7MTAux5kfXsFD/W/
UZhLSRwNStOkiBIdTf8zLxtb3/IbaLwhMbcRKSe1EooooBaQyT3eWTPQ/mTeDr6eGZ9DYpZalghz
Bc0tmhnELSKo9tR+DuhJPxx6FJdmL26DyufM40oTBp/pMyiz5iJiRlZeVkiN5OMaEjzrT/TyPPjQ
KXTVB5jNOGVxY/noVni8HjtvxMzaCzRSZtDLRqooU+4M6fBjHEweAn019z8HyKy3SgebKJJpJzny
h3GEczNPu5Kbi8zymnNJEjoBIYRtsQNdd2tsFJ82OhqncHjNXF4uMrsrEeu6ngYEAx3jZzqgg9WQ
eBOW48P1zODE+TCSX+yvkwEXajOvZy8om4cJZlx2p4Uw3kn/5PtAtRuQadArZZZoXwf9LGkTcmDW
nkX1Xm9ero+D5tBF7fv8+6xMUwbJAMhH0r9f4xqovEyyjoYUpJ5b3lJaPaguIjGFL4QBeqcoHyWJ
ohMTwc8AOwqPFKHQGj5faGt1+SwCMjVwGAyj7DIMLQUtLRuOqck5ZPHmjql7RmjFDVxycLofU+C0
5P4EPcwzjFprmKvHvCfE9XUE1gtViocHMSsE1QPh2M1NiyMdHvKdIBZh4qmKx9Qa4G0Ug9io5L8S
tXHBntwJSrzrQ/1sSgPnO9LVepkwn7+CWc0G9FItqWqQ+JF2CLJhDyXnrNd3NSa6iDR7gC3o9RRd
rcEGcJVgGaE9zaolzSLw0APBn5fx4ge4oY+ensenHq+u6EUYZmA54KOZCJtib5ifdAhsK7dZyFnM
6yE08JeAIbEgAv917y8DqzcyE0WjAwMs03s76o91L9vX54sXhcn7uI26FDw2PBzUpTOqT00PI52I
iyGkO8NFIhifg2GyH8IFYJkXNMxdd6zh4LeLDymeB7Eju2ByZOdoO+1yD/pDm+vjW13Xi8DsQcAy
WmUo8KEksFcA+3BS/Y++E/QYILdsmqAgfP1O/aBD9V3BSuuiQzL9nNL7iictvwZvQyPi7xjsBtIF
sx6aKdaRZhM3vU91tz6DrnVGDxlygOL3zA12qmvcaXDk+K4ZruY078UdrHMEl/uotV5aFj+GSUxJ
KmL8hx9DOwhALu+Fe/weV7iDwYtvcsVL6J+7TJ3PsTMZOs4kygc6dtDq3OEMUzSs6eIcQm2Rp6Gz
vhg+QzFZWsFhqi8mLLlZg0+v+Q1+j36W/IEEw5ePyaSk2HRNF3ZImJbcB+o5RuMxKu6vp/36NXfx
kehQF0eOAMAxQEho9cBTvLiJHAVOiXawsxygo93oDJg/ILT9D4nHg+SmB3MQ1UWjx6s8vpdyA74w
LcKwpnfyCNrSgI9xnzd434xWnuVAKzFPMhmVRaleR1iFBepRSg3n+nR+XLSuJSFT78exAwOcYDrh
Mybv83O8Vb8r2/FF2HQfsuOyax6i7biZfwFBiYsn7916vYx9ZiZTZLI0pFrviF9kxwEZafYRZ4i8
76bSZ4fFRJojIM+KgbQUAXGa3XyfQH6fAqqmxz/dP/8eD6vDOyg1FdPAVwuGHE0JaAZAc0kjPD81
TnKoTO2AiGAoCbRUTbkfjCcruDV1zrmOF4KpGanYNVEU4MukwdkilJm+18O36+nH/TZMyTArc5rm
EuMwcZjZKQdyADn/IXyM7nGX/SNdlWWFYp8OakUNEighUAx+C57vDsSrk4EWcXKGSts/6Ixxsltl
S0ZW9mgFIh5Q2XYCQ2hteuXM4GoIE0dCUMEhY82eC/tytrIqRHbThgB57O9oZyrcQZoCm6X0Pmz/
z7LfH8/Mi4hMyVBloudwrqQRRUd8Jg8w123KXf0UuJDm2Pc7bQTgVNkVmFD6TvjrFwD4fn2DEsZb
2jQHL6oXNGGpcjeIkqygZglbv4mY/e+fQpl0kPOj3RAD2KFkE9/wqtXqmljEY76nqsqZOeIy6mnR
6AXJbZY+JGHJWXjrXWuoyZlwR4LvlcJE6Yu6zq2E7qObCdAM6Ffo6B6PjuCT0wAR5P6FN5Grl4tF
RGav0fVJkyErgHGZrQcvSNcaBrsUC6eREqeGVkUIFSdR2XJyl1apy8/3OVAmk4w2ULtaQFgqa9n7
JTpZZK/tf8NPuYiX1ZViUYF0aMWBg80c72SSS5UG2CSmFaZNmNYKWp0PePgFMy100hvhlktzvxDc
/lgri5hMnRbmqYuVYqTn22FDMdLm4DQvkZuB/yO8JG7giomtH7uN4nSwVcMGW4WO9QbRobHgLZbV
5F38Fqag66VqkUwY6G8RneIWSm8bZUvBxfN5dGSv9AD44conr5EFTEhK/T3rTIWP886ahxZRyw09
r8F/W7Xlt9FWXnpoMHj5O83scZMcBtQKtz/A0xjsvfogeJxk431+Oj2LY8BkdFEHtVH6+UdXBp5h
/KGdm824aWyYXm/qHzUvvXkRmXVsSuBApSKGrkJTC3JLN8Z23JqPBJNtevB6nrZ/xGn7Mt3MSjYS
vSlgh0YrImhXz8Mp9elRh5zbG4t/Y1ofofbb1hWdOeb0VhtqlE8D9jf4EkCto/baabCVIrgZhF6z
owQt4jJ+KyRNdeGE5BpiB38Aa/KJqp+FUeKdJla3A+iEot0FkXA49379xHCTMAchRT2JjpSRMMMz
h17F97S5hpcv/sMQZ/ysVG5Td5ZZ0fEnGTnOY3XQGolz4eGFYCpIMeIGbgX0GhDApxge1pb0J3p9
SJrPeWMqA/5yPDb0NBkdKcpIkj/mTTnNqIyi/A/mbf3eb1FzSU2SzAtdy2EYzFDOO3qLQ13cJWCG
56872PHCZxLMLRUQa8i6Gz6FPHeOlh5CN31p3NAzHq+XBboGL7agxQ9htiASTBCJJfghedtB98M4
KHN20KzaqxWTgyfhhWIWi25lQ2EVODzk2WT30OQl8f1ItM2IZ43rg1rHeXyOir3y5JCSz7IZoTKI
RaG7ALQaTIKA4CLwqf5AcP2jh+DVZtgiLLPDguLUjl2DPEobABAFxUrhmB1lMJvLzkqgvKgJT5CR
M6fsPShErQtww8L1sbqTpxyKx6UDBJubcts167vn3xmrMmtkzhW0HkbUljF9M5TXAJfIhPdIxItB
a8Fii1LbMBghxoriXVe523fKAzQkJqerCKe1t8bdwor/HA2zGeoTqnb70UWHgC2O8fGBPkPU2f2H
ZwwkNrhP2uu1+TMisxnmJIFJZYLt93eNaRETtfl3jUFa8GszLzWYnbANBkmWJaxsRR9dmHe6A9h9
wth4mpJ719cb77sxRUTpchgaZRhbrr5CAnnX63DhGdJ/GYWpH4oWmsDYY3WpIPgMCpRfvhcy4ZWO
te+kQGAKln5Q5DVEJjPqJBHSHPavH7e7eJsVOEGosUvJLtHkJBvLlVPehYcXk8mNWhy7dKD7tupP
tUMFcgXHyPwMTG7FGf1pCym7619s9Y61HCaTHUZLxoLQSyxF8ybktwgLbo4tNKeA5m3Am+XBQNd2
8mVIJktkUSiLfEBIIr6YojdM79fHxPv7TH60Gc63YoeELy3Rq4XCG3Ue+oDzoVg0u5QLpKt0DEHq
nHZj7svQhheBB117sM68+f+T9mVLduLatl9EBEKA4JV29dk405n2C5HpBtEjevj6O/C+d3slyVnU
rfNSUVV2rImkqanZjvFvW6Cvdu3TsHE/MjDbQuQ8LxAeo4PuDIfeoaibb8OIrD6c19IW3lZBCzms
Feyh1nfk2DTED/PgQWpNLxLma9FkB1kPAeWJppg+002LxaXkgRk2sSVWn6cQ2FlpuIHMsZoku/6o
+VSunoXaAHRrM+CjmL43g/iVDgGoKXuHiZ1pfudp4nD0kVoiByuO9ENutuKY2W1e+kjX8hfPUiGl
UqUYOIK5dQEwg0fjRA/B8R80Sm/p18L4aGPXtUE0qzAYS0Y09A8mnqXJlzF/E/Zebm91za3mvylG
QVCK1EztE0I+T2ga89l0jz6qIw55yn8oB9VOc1tggiEBWYP9h0cttAXzt1vn1kDCge8FFHt0M/8p
u34823DUgyntx9n0Ua/0xHniaLsHJBQGgXQkexw247FFYFcAKK4tAVTA3R7KWS2qXH3F8l7nUyzI
pOEr5tSIipa67DnxI6BOR4geRzSp6AC3eeHnrVziuhn+u/zl7VYkGpicQjDIq/zB0U4CHZpz7TT6
OVcbcnuLPX39MiFZiO4BBOBk2fqvmpMQAOKb2yTngRxhc0c/zSM5YMndhEpYcwxm/LT/J2xh8uWs
5WSoZDg9wXeV/whNC6DU9m2zv7mihd2nrZGzMfuzIvWQHOexibn7Emi+/nZV6n84sf8uadnsL4CZ
LGvziYVv0l10rH91L9V7/Dv/qnr5IeEWwGa1n/9mhRgZMynQmmeu84+XJJ5IX+tz+TLdzwTktrGn
5zkdauxAoul0sXNb3uqpXYlbuCOoq8tk5HMYI+JvqLPYlSA7efx6W8r8K5+s6pWUhQfCCw4YXxlS
QkXfq9XotuCIj/ywf70tZ2s1Cx0Ex3cpkgKbV07UiSY/mAb0PH+7LWR1zg1h/H+PaKGEEw1rKdXm
IzIt/cCQV0zsqURir/kHrv28NZ+2TgWIJoC5mcGWrc6VlEbtKMNoG0lhiwhY5b2fyf2+re5osOW2
rcZKmNH4r7TF89dITACR4X8RuazfsSuJC33vpzInfPbkQN/ikvYhmjKL0LdIpg4rv1S5x/qXoN8V
CDN6bthpiVGOLxsHuqo2V9+wuAQyQftHgVarOYUwgxtI1jxTgSehs3j2z3vJt452cSsGDtB6oSGg
b5sETNiG/AN42o9KZ44Wgh8v6JT97YWurxNsuRoBLRv51IksJvT+BXBueC2svHUz0AUBYO1/J2Th
VnajGKJmbqWJ4i+N7nbFC6HebRGr059U/buQhZcoZw3rwEnQQ0a4RyJhl1T5jsSx16XPRAIpazTu
dGiQXO5lEwNo/UEJ7wIAIYPF18m7cuNZWt9XAOoQomqaumzZHEUArGg1HzxJ/SGJzmpo7rRbNnS2
Kp8NwX+FLPs2VdbEaJFCtjsbd22Glg+1wCSvkL+2Cmaa9Pph7OhdS82NTN6W2EWei5Esl4ARRL0C
BE5Re0H8b8lSA+fslwoQ6qR9C4xvt493YzvNhQbFIqrDMcFKlUoGK2MwgiDxmzqMunVbzvr9+7uj
Cy1SATvLJg1ywiy0WoQ68WnIn8rWkwBgeVvU/2BY/8paGNaJRHra9zCs6nlOO9fsKiWk/JO08/zU
3VKXeZOvAimh0K4D6BQc7ebMi2CnVc+xei+Tc1uD6WjLMds6soUFxaz2CGLJGJF+cVQxDVnroWVG
W8HhanCm/t3EhcHsaN5kmD2AP8s6FxzqIEZTbXkAF1TwIsbkLAfPU6w6jd5ueEl/goJPu6mpSBX9
efX/5PivdjMw1S4PA3A1yIdm358bwPMa1oxtsZU7XN3IK0GLjWy6FghrICf1TPPMEuKw/lnOmw1t
3BKy2EcijROvOlRqCz26k0J1lzLQkEr/5rXRZ5Mog/DkE6izmU0oQasTrvE42P3wNoHnmaoPty/W
6lIAGj/HNyqjy8bNFER0ggQgxDUSDLoAB06E37vi32Xt/opZ9m5ylODSfPYQ/m/WTviGowfef7J2
xu4fZO3mg/6kcVcSF3a3i6kxKibOCBRkVpv8BKWOS2IUkOOtu7seVOmgsNPNmQ932VZT86oZpdk2
zdgCau1lbuzN2AJa7c3zV5sluFW7eyVv4aWTwqCTRqYeEXj2Bu4WIHJwi1jge0GXwtyjQGxFncPw
ZrBCb6urfn1j/652fvCurnI+1YKZf16XSXbq6r4Wsk2bRx3NCbdVc9UC/3eZTJ6t2ZWgLhr7oGkR
PcaCZ1bG66ckGg+tMb6XPeYTMi4pnqZMW/AU62meK7kLzYnJOAx1AM7D2jV/SFYKxqbf41eQHRTw
Ss7cK90mBewZqVHvdEYArtjd99ynG7d/PUoC+AhiCVTEP+F+tx2IQgZ11iqgOZ2upgjT3b+b/ABe
w3+FLcymNGW5HHRIPnRxZldlakvdVuJ+3rZPF/JKxMJogpqGd6mK4/w0+PnvUilXohYXJO80nuIY
kajLfxb5l7JmVr01nbNqOBkQgQErgPNZAqPLVB7hqlLqScOvTKmdSI0OwQBEoNuXYPZrPu/aXzEL
vycr2RBMYk6hSPoObrsT6V9vS1i9z1cLmRd6dc30HEOCiYqj16LUqVgL5ijVMoWMbqMtFdhazELL
SM4x+wPwBdSLkDpE3pI7U2CD+cY0j8IB+7yX+yqGPG4vcNVcMoMqqklmlpTFfW5En2MABxcJnLfM
NbVmT0Su2lUW/+z1wgmnYsM9WMUtolcSlY9b2sflWGaqGDyz1jEgKKepbUr8pSsqjJQTc44DZB9x
wTFRByfQFVtuAJ+it68cM4VNIR2RxfoehfKBmo0bpMRJZi4dWkobO7N6HvMEuA4uP6RGFldSa0Qj
o4CHOjWYsMc48XTKNig8VrXrSsTiKuoaH0FihWdYrsjvtA58Ghm2KOrKBhGte/ug1/fdBFqTYch/
fMCP+x7mQgoCTufU9OgWoFID9Ra3ErfhVvxDei983ZkHX4dLyWz6TN+q8rRF17BqFq4+YXFfMXQf
JmmqQNkSbgNn3hkBZNs0zQZr9OrbeCVmcWmTVJLDdIAYYcp+hapOY1R+R4CkaBSPksJ8AL9vaPWq
slyJXFxeIGaESg5UIwQP3MrCgzDohjqupyUARyAjCW6iQXlxU9UULYeKjvPr0UWau8zrQ3s6NhaQ
diMreuJvcGwcos6w5/9qcX8lL26sIVdK1caQzIXqwVo4Inu9rZzrXuLV4uhH5YwMkpjVABH/abKp
7WBf7QbA7qVu7hcbod76Yf1dz0INS0xjxZkE/VDQzCDXyAxW5m5jQWs6OKMjM2RywbuyDB0QTbbo
MoD1UNG+19rlqQks3a7PwT0oaw+qcHRU5AHAx60/M1hb5bi1m3YlfhlSZFIi0SGCeOTfLRZQV45j
V2+26Mtnd3b5AIMDSkM3CqWIXxc2cmhVrQxb7CQFZSXVc6vs4mOevEYVhq+Mg17xw6RnG3u7ZjVN
mYHmD5bMRFz2UVdS8BuUhQRdGZTBYSpw0TK+K5P8i9xv9RGt6qVpYBoAUHfIkS8XCGLTYeSGAVXx
51m22p7e2fNkv+m7/lhvqOVqHuBa2KxTV86GxuEqYVgXBQYO9vkUNdNU2fW16mGy0GYNpo6b2J3i
n2X+tqGt85Z9OkccISYfFB2s0YstzQwTyJC1NFcPe5egqRpcpjPMygSY1OwOsLsbR7iasTKvBC6u
YFtmptH3EDgPW7RvIWBA4O5gjH9yta8zyPbGAleSO9BTUNsqBDRQ2MSPWztKcVIFUjp4DQF/o0od
s2tcRlK3DiOXJOGp00M7T0xfQ77ztuyVO2KCy10Drv1MH/9nK65OteRhrKo5rqLiB37pBXvio5fQ
33pb1/C2YWkYU+bMNRD0F2fYFmg9FWXQe8OPAX2KyCMRO7vgX35xgN5KzDbQnC/LzlzpM3+22cb7
pK9YPNxKSCe6gl7U5VVRNEQV+COKZEkNsqImeFbU3JFofy4kg3ox0qDGKQFtsLZLx+EFcd23Mo/3
Vd+4kUCIHr/zMonsOE++tPGwV0LTZjXK5qyy1EqLLDkTdhVEcPc08GCClAfcmmrMbHBDQV1bV+QT
UvC9Ebsp77N9I5ePtKWl1WrJSaf8UELpXNZnv7S0pHYL9bP7mHCfD5n6A7k/Zom4eBDE7K0wUSNA
BILHFRz1u8nkO1Ya/hhrCAGUB6MPT6CCfylLMlkKWERJUTla3rtRYuy6WHFEA6bSFB+SRarbt+U5
GKwqlh9u69WKGfyw3wtrEaBOR/v5VR7R7at19/AYALMgge7ucUPQmgZjegZMo4yARWwZIxhaofYD
65CfjOV4b4R5eixV87uSpuiCNXrNUtpePrQDxWybiYAlLoLKjssQFVJwGlcSbdHSDqSGsjPhcIou
t3hQvY9pG7pgdtK+ih68tTF5NiPMLcYTP2clOQYFoCFltJfZ6qSf0Lq0o5n2bIYGULTaXR1JT3mm
sjdVTfQ95VEG0WApScLxiQp2ohl9qqM+sbghg6C201s7C6rxwdRq4iKbUtpa37vwamBUp1g6ZJLY
TVXxIA0dmFaNvnaQwcRfkgDn1nT3JkscPUUbRVMElgZCOT/igACse1AfT8no5EWfuSBVVn5nkcgv
ejTsaF8WHs1q/HT84/aBrAzDgPWPocsG0K+AqWKLo6eg36WyFMigCH6so6/ahNvBchuE0Jn0rOSP
BthaczJaNfktFdMuCLw+O3UVWFubwE4yfhYqAKgFRjhz9CHmoCHuam4nxvAtq7On2x/7WU0/fuus
XFfmzwSPsAZ6W9mTMPaIQA2ZKpkXXgPgvNuCVgwg7DqR1Rm3SwaB1UJSzGo26jzCSJLRuRpnFiBN
QcT81Ca5o7SlPaWlxdPwzqzae5k/pJ1ulT2zgvahNvcyy6AJzKMyIiPQZti3P25+zz4+sPO3IcEP
3BV83TLFPxElGAKREq8ErRlQ2gANsdGJvCpBQd8VBCmUmgvzLxfAHhjkjHj4h9OkGEEagES0tcfz
ryzWYSoMDyn6BeDvLSEnwrai6NlrlT/jBjrKTDw9yz0au+b8BArpYIrJN3yFz64swp0rkcpHBSpE
k4Zq0ikenlGbaaVTggAJePUbJ7QqxlDxUGPmWMYkxUJME5dgm5cVzC9M9oTxLTaGbkPE1g7OYdqn
HTRnqFSDaAwJ8Y9yeKaWUVkPWA6oHi3pPdjPY0UwczEit62Cz0oDBDbvr7TlII9m5mlcFJAmfqu/
jQEwlYHDIA9mrMMT94dXYSv2+DNWeWOJy2EesDZnwTBBaFiSXRFotgzHCuGd2yjCNdKvIkBTYOFP
4FSSee6NEbcrGaDZgliN6Y/lnhMQwdMJtNOZlUySZZbUyeTBmvpLY+YAQZbgLCZ0p/dvjOSHti5H
q4l0j2citwYtfSxF822KAkfLwGGwWZH/fNUABwu8W0OjMhSTLsxvntQ1BmmB5QgqbrTzUeVeM8cN
rf9sNtGCgOIWqlsasHmWF40NQMrT4qD05Bqz/OXj0NxHKYL7rcj7s9r/p9VBpYAHIGD9+6iOURPW
CR5++KW82dGK+XpqPMqC/bpt/z6nGamqwvkGSDCqQLBRH8UkdVo1pMJytOKpTfetobiVdIKxtcp8
K6W5tnXXshbHU5VgFSSRCeIe9WeTFY5hYA4KLfc1iZzbq1pRhBkBFuS7iLVnB+njqvJEUJb2XHh6
+BB151h5vf37a4dz/fsL09eOscmyHL+fwkmqc4sNGSqpyYblWwlygf+kgiAbKM66hjDl4zJCHYiT
EcPhtAWIckjhxPE+6++0/gcfdkU1U9ifplH307GyePj79hoxL4yf/2guqMqQ1kJri25SsmxK1Osg
Rzt8CWhUxTiNsqRaVBlLN0qz1GrLeLgLUiR3e0PSToaqnDnJ/dKE2w1Kg5/1aICcHKbWFrw0Swva
jKH1QB69aOTaDrjfmBcGmoobItFrhdDtMQ4TO9e615p1p2YIjrUi7xW5s42Ick/W+m8JJofjdPhK
u/KBjcGrorSnIavEIRzAH0y6+BIoHLOnXHkT6fgzquhDEtf3mJM+CGk4KHL/hsn+yEoGlBhjrcYE
/aCjpaDX7mAQK2AZpYhzKh10IHLlynAg3aGQwPuCv7ELkuqZwnbaaacFZ8xf0/uiHBPXBDUqhoor
6Vgkw1EyhYuASnLNpkpdroZ7VsSjFVNT3HVTaOyqbCgPTGRsr5nSmyJXXocB/1MyVeVe17PWUssK
DKr1SYml8b40c2U3aCT1h6isQGAutd5UVeQ8AGB4ShsZsWQB5tdBqG9DlWmWEWeNNXVVY8uFuNMy
MwQ0WPSFj+m+bjJfM2PdqtGygcgt4Pg7DYqwJgCAphwKVpuPHPhp/cTgLwz3mTE9oW56bLjkmf3w
A3WcxNL76iE08+c8zV7lVEa2WMocA9RnwLodbTyi3EHPUmhpfWX4omKSFdQ0RJSVuQXX7sOw9gYp
OIRwCh3B2/uKauCKrARwsuR4J6UFmF96Fb2VRuaHNDozQ7zXjLmE8peBxB5w616rqg29DM4zbRrN
D02CSgQ6BhOef9O5LpxRH9xkRJuSjOJEIqnEjjtdx5cimqUc1HmGbuYb7sOKbdPhe+nEgPP12Y6y
dlIqeEuVV6QHJSsQCEv2vKnCNLzb9/KzbdPwyIE7HMkLONVLRAjgJgB9V296Lw07n42FX8kb1m0l
CTSLYAZqTwZyeUuXywAzdZjniCtRpp5nBmqLvs9MpanAmPGMBLTlmayUjSFRIRpqICDVxSv+0dKx
jqYVMNMAyQqmtQZICcY+OfWn7pz7W7JW9+9K1HySV3FPFU/o24tBaK6E4gljbbuE0K0NnO3/R8v5
cTmLV9WgCQeWB5YzHnq3A+eJGdvlDi1m/nDu3+m32xqxfl5XS1o8rCgU6mVQYUmNQwByhOmGziKF
OxPdg8jtrADQd0Pk5wfw4wIXL5OkKVqbS5A46cVOidge4zlf0MG+v72ylYD6g5zl2Aad9DLv55Wp
fnEBt0C5z9zQLb43X9o38hRNVu5lPrP51yzDJHeqOzkw1Z7SQ3vcAhD57Ch9/JKFS9GGvMYEH74k
MTqrMh9yDryQWLhBZlqZGWw4MCvmREVeGwGPPkO/LDM7QxuaVZemGNLOpF8hclpsbM61CYa3RBs2
TNfnC0FVU1UMHT6gijB4EWCNwdSoLFaFp8gBskOTrZbSlicz/8bHC0ExfISZCrA1oAV3mQMti2ZK
NHkSXsXCb43QzlKV3ycdzy2k4u6NYPiOQNJPNNPtmfJe9eOBgdBBZf1GMP5Zb+fvME1CmGYa8Hs/
Xn4UImY6FSI8Nf6VlU+Cn+ro6bbOrhzdBxEL35BMnWTmEUQoZvJbFWywky67DCEFIgjfIkRfXY+u
o2rPZKapS6xQEO9oLUf0BgTDztey8SGllZeEwcvtNc0G5NPxXYlZGJhEGCELBBUe13cx2G4CcM7r
maUgz9iT97j5eVvcyrQWjulK3sK8BIbgSgcaIzwHxKsfw8ya0WxCw51Hp4p90dmFg4nd9yCwtyoS
q8c3VwcZQhWZLdMAtAqVNh4RQ6Z1fZf0RWHxaWKWVsEz4aLRNi7f6gH+FbfMA2RarlZpVANXBPmw
IrL1/qXRt0aeV9aky2jzQ0oSZaRPCFpqHtA4KsPKqyPgyLLoBLxch4sxRZcH8W6f3cqCPshaqAqb
I7w+giyAkJ2HdNqNuPWBvsUFu7WkpYaEPGirWBIe0R/JAH8v+DXIuRWW6kYryNp65m5W+CQGysXL
OBxQWaHe6rCOEiam8wPg7yw9KTe0YE3h9ZmxC0ghaGdVlmlIqaFy0yI/gwFU8bW4dHvMofgEQ+Lk
Mf1tWJIfvo4v7H6z3Dcbo8XF/iB33uYrZ0jvFDnjDeTOkEGoLzoJGDbnwbPGb3fF7rZqrPgpSExe
rXLhFrUgmC4VDmnKQwIcRoQE5xqocWiQQB181x6VjSmGNSW5lrfQxcmELdbmXQ3NL0kUAhsBfLbl
Lg0eNxa2vo2wv0gNAVBg+YSCFBARhQJB8T65UOCqmnbvFRi5nGt6W57IynuNXfwrbP7zqzOLaRah
7gNhY2naHCh//aY+Kms7h2E3ZFyBi4v2mcU7iZRRlCojw4IQwyGinX7LaWC6qt7F9yat/WjS2AXY
ubGtNNx4QPMpmsWqpN9P7XAuQO6wR9KfHtUhua+EeqGhPhyJVIraakI9PiW6BCIZIOP6aaT1Z6Ba
45UsRnIUgZraUaxtvF8rmvfRe5sP8GrPMm5UwIOAQ56fBoQzOTgFOPKtMID7fi/v1A3FW5my/yhv
4VMlUibJKGvPAcAMgp4cUWCZ672R3TrwUzMLSaP0eevt+myrIBWJGjb3AWNgYmEUh7xtB70tek9j
z7I4xvVFir5sqPpnzfggY+mRlxE4IESUo40b82p2eS++CyRTgMjYetVXNqJ5Rt9VZ51t0r+sOeDA
Q4fzhvII+TTGVjD04yHXhxAxf6Dqd7n+FSpfaiCkq8Xk3F7k2hpn4h7Mq7M5iTjv85W2NEoc9CbY
uKH9aFAHn2HbWLnO3DFl/m1JaycGgCg0jhGFoWV6cc8UJWiDQhjQyzhA5mmviB08/A3ve0vIQvnV
IAzkZhYykV9qb1iC1aDv2DDuq3umzTE8ZjLIp5EMAKCxsQql3tOr96CivqGhvwl0osgk396ylawo
chN/JS1bqFLS8aISmMqZW1QkNG9FgzVnJ0w/d0uxScq+GoNey1ueEY86NU3Qv6GCdIjb6qG9RG52
Lnez1ncH9b73DEux9JfU5yfFApvpUd5tgaHPV/fjQ/1x0YszLNEfWhEg/mAUKdwlh8jHRv8DcPwV
R+SjnIXhQjJb0rQGcuL9zLEEynu7O9YAUjSc1kNZzNe9BFjhylaXykqP1UfBi1etpHIA1xX6E++p
1/rdLgU6MzBXNmetVhV1btTUTdxuc5lqqnpZVswGgxKKET5oGexxie4HhftGvfEKoNvr86npRDZA
WYVi1Of2rSA0J5KXpPGSIfISfboksnE0KuEm/birA8PLNfkbSwTCGqRJz4iBHYXIuyJWfwZmcEwT
5ZKGRr4LA2OwRoZ6eRJMBvpKNbcNpS8xMUHEk4MDy8QsjSTJ73qjunzIDyQXR21oLiQgjYU+bUAl
tNFDUMb7oEArMx7nPdLODzF6byO1LlGL60GZOuhOhGl6K6qk6UXWgC9rsAPPYh0j6MMuC6LOV1j8
u66N1Ikw8yc1PbdqQ3/qtEFgXKnwNT2yaf3VJJGtMfy/jsmXsUniw8QaJwWPMpna0TWLH2UsnN5M
/DoNH/USXK4icwpAE2mDejRRjdTq8JCzMrc1vd31Uv5SEulxEGKyjCyxIlI7DDWxNJR2yvCUBjCb
VC2tDpyQFlPFW9+8yh07Yp40spTuJctNC6lUS4ZwAbAAaxDhPk2zs1woVqFSK8GYKzGlSxLy8wwN
JcfS3sAkJTD6+9Cirf4Qivx9yEpXVR5qlp+NMrUE+W20heIME1wYtT3q9KnPgGQSTT3d0wqIOeXr
KPJvnfxkxohhDb0xXvK+AAuwOgZOq9c7qov8qdBSvg/q6js4BPekBByMISQ3zrs7mbf0FNbGuUMq
nMaN12jTjpdSZklRf6GsBUgQEecWvCR2XJNLNAHdrEbrUVcLAEwTZTjUCSYlu7w/xkUNH0yAdoD2
zRnIdW43DZd+VC5opu9OHFN7dmhwVxt041cDSI/7Ko/USxjmzT4u1e9ZoWVu142TC98wPZGwkVHB
k34rWkXRZpAGyiFkQ+nVon+I6ir1FC0wLmHfnYgSW1KYeFQpQA0aFVas16ehFofJSPA5I3dooYD4
PaZ2ImmWZFI3agGbWDanUB2jQ1nmpSNHRrQPUJ02qAredtWE1xi/Bob8VVcaf5jA4KoDqCMZvvdt
nzlTD1hMYqDQUZMfBc1tM5Zyu+blXaMiV9jCXbcGlT2GLX9Ct39iayWSpxS5vVIU55Fnl0KqQ7uu
GtVBGewyIAFgNXP9exJt4ydtDIBVZgJit6cnLQFFVduBDIAAoI/LrsyFTyndy6liJ0P9FqY9yMpF
fCx7EHSIMZZ2Q4atLkc/05NuR6a4tgg3dkPQ2IMSXzTCW7+WineW8b3St5cU8zRWz9C6K9GjkWs/
m3w8JGPDLJTD/QQGzZok7ufgg8HACt8htYg+GySBuzFHObzL7Sgz+EPZBONR16XsoBKKj86l3m+0
IXXQ3N7baQ+W31j+kpnZXh+KE7DE0SQtYYIe3S3PKSlMSwnb6VzybDhwbajsVMb1qKKhRsdOQk68
HODshjW/cLUL7dFEJQkmqlIKw1VaObPiOtxXhvFFy/PWZon+WreIy9BS29uDHOQ+Q8hm53r8bTKi
2DaGHK1AJCToFqseadG/VGZ4Vkn3Y9SkV4B6ao7c0+IwiBwlCiU4SHHnJiU/VJr2fYqkzAa2SWHX
nf5FyhqU64s6s/JK7KMC08rp1KE7IZv/QdIWfQoD5niqqbMGChaCBD2QVmcmCuxZ01tCaE+tXFhS
K16axnwbg/A51dQRvjxaGyaUt9Cl5QoVUBKyeSSjkVhmBie/bnngmEqJGhRJHye52wuUKIe6hrci
NXlkNYW+H+sYyaUQSHBVYGsGkCA0KsUWekkvEyF7uR7e0kGVLK41fsOpLQm8HAWxJtId4omCiI36
pQBzu4EGHGn41kzZQ2cMqARS/SsaIk5oqzmTKvMlKr/mTeC1Zvh7Cl4TtX4HCcrvDursEKUO0QQ4
vvI+cmQDhD+FEVm5VN13MiCa0nGHUPDcRxRq90Uk1FLNzJGn+BgB2V5HX6Y6GsIK9eC9r9A23A97
g8qHgCaWzO8EL2wdfW5S1u1MUcIYAcBWrWyWJZXLeYHBF6Pb66S9sLD+JqHcLdPKDZI3QwM8d6G7
XEqtqeod7DZaZrmlV8ca70vPS8sAKu3Ik72pwhqiszCPQkcxKzcKqB+3ACAOlAm4iEkg7mITL0ya
9ZbUoWgQfCtl9oPleEd0dhAMLBtCmu7THG3AHXoc67ZCmlNy+6IG5MuMNRpITi/iXdAjgtOD5Bfo
309JeafqqKiCd5bbfGwunQjfKjW6mOixVJm0I8V0DFCXiGjmRHXiFeX9mCnnCn3jVcaAcRY7Iboc
G6Xey/Fw7AfwxNSyl2KwzdAvedg5vMMvM21nDBT8DtJE94TFPsmSh7ooPB7CJMt44JJ3qmBGTT2V
Q3dHCtk3ukSzqiracQwajA1gwMP3IrofzTxx2zp8zIrqLGhyyZIBFz5+xgmB/1H39bB0oMEexwM4
odRS5H4VnwOWWoBF2om5cw9gKQL/OaSPtK8Opgh2gQgukQn45wZAI+jVlH52c3NmkjpNlu/lrIzt
oWiR61cw3oTRDnQLcwaIPZKfS619DWVqleMZlxIMl9HodFIF1vqco0n5pyr/1OIHtBB4VaLaYhA+
PnYoElugJNQx0zLInYbMX1aLL9NIz3IDFOE0jV0YZhtAzH1/GCb1UEbGczmGVm3mtj49F0pvofnJ
7pvMruufRtAgMrrQRD5nOW69SXYg/gLqRfudsGOMF5RiEJuS9jkVgxMBlg4GXw+e+whgwnyytDKF
oeX7Ks9epBJ/QwaOjB45HR8uoV49NW1s1SnJ3WrsVOxeY7hcE+19z+NXENi9wNk7h73JHJqMP2Nl
RHjbw+eq4DeE9JAbw27goSsUdIWC8/vZzNXAbuLia4PWUdMsMJMzGb1fBxWe5Uzy+vK1VKHA2Vh+
g5eSWEWrfeliw+ma5K4g7HsCmDCrkAIHzRMlDHPj9XrpxFQFI5EZ9Pus4YPTaepdCRLnPWd55Kux
6mIeQ3dTeDt9jFlj2vtcaN9RojMsfUwYphXp5EDcXUcMlOJCQvypzwovTXTVM6pWcSjw4i/xYGoA
0kph7hJyr3ZMc8CNMjlNS7+Cb09yiVwB4KEXlSMoUONrUknom2QvuVl0LmURblTx/x/1G8gWahoa
odAIShdRf2SEahQGOqq0avitLjIfvRSRFcQcFkv6ejuIXWnFQxLjStgcpVylGOKhUCpemC14OkYX
1ZQZBHCnALH+0ABZKnQlV3WyMzTcLnwTw/GKl7r9LkDdIz+MO+OxfOBu6qvHGTDwYTO7vpIxwNfB
YMrMnEOlxVawZpw6vGOI+MhrWfoT+mKD37d3YGVsbt6BvzIWO9DSItKyATLqP2QFxYF70ozg7Cfg
HOqdyiLP/Yv4F4lAwAJjzlljyOZ/KkROY9mxQMs7VJbYj/RJtUEQgPSBW2OQF1Cz/wAWeA5cF5E7
igQEuEXoDME87yJ9UJjBUIq4/D+0Xddy3Lqy/SJWMYdXpgkaRduS7ReWI3MOIPj1d0HetiiIHmhr
33MedtUpV6kHYGOh0WEtDPAwFuL91ICkGumK1GdkIoz8NTm2kWBiSWSTyxbkdZJ0cgubdZuHVA4x
hCVI92x5yHpVXJ5g0Iymmqd6ChGsK7LjDzEyI3ouyvUwJzi3eVxWIBlHUI1EMMOG+1sfzfDVQQ/i
o/69SDwU40rV7Q8s5wK5YEHWbKsn5dmH4w6BhpdyZxvYxBZX2D9UBk0BQeTXUBmI9pM7DXZOtboe
sdCkvdZG6NvoEW4LwSi7yC1YinUFOvUQ1UsNru2QaohZ8WSI9eVtu6aDsw4t/2ht53LQVWZoxTy1
0/8LYQI6fUG89Y8pnhurkBfFWpp+CudSOungVa7xepKN6YcAqba37ckOd4IJMiGNoWNJE4j7O7zo
PkuAqOWIueW7/l0atrIw2b1VsHi2Nu4E202ZdnUKm28lExda5E602o4GLaZueuRprUK0XDqGnya5
2wW/Lh9HsT28GkVHfNvzn3aXO+KoY2BQJ/oHH+cT5sfSgF2HTLhkfN82eD64rxg8ZBv4ElmezHKn
m5iKCeFvmGXXz/wd2ZC98+WXSkwx+qLKzFZe1WSzqiingZUV9BvPj16hSTSetH4MQUoH4Y7WM3rw
wCJl1T0MrunWNx2iK1w/1Q6qagL/3dphZCEV1vYC0zpnO64svD2zBSptkOjR7/PPc+LGwS/KnQaC
nkgDuGLi4a0lY7EobKAJGy3sL2obSHVMUIod4VDxvvfSo/VQgkNLu+p9xYs9/QHnhu6Lnag+unVn
rO1yR2cAaVc7jLCbdtFlO493U4T2O7VDik+imagcsbm5T4EcP0+OgZ5hyEYbHzbuU9cZnU9T12W4
m5T3gs+45bHrkJFjFipBDLVAv2NETZEJk2Mv3fzQHth4irhLcoO2+XmAyoGeumRJ2pmwxrjP8qMT
IO20w5zPg2RhAtm6VEPyHnTNvr1vLqsjm5BRvgsW/LL//PlP4D4k1LBtPbfwE1jzX32c9vlJ2un7
SugxW+XaZ9E4h31Fivq03eIjGtePI7q6m/g4ltdMNisJYqhfpr6IEGvrVll/Tg73qDkYBurSiLGR
mAQz7oxX2PkN3LKwvh+5mEJOOiVVYtyPeXQzogQQ2Xf/zQAfTyxGSkfMjYZ5Cla+5sZWvpw38JcY
7AmluQ6OGgNEmdIBpWf0eur9aSCRmyEFpNYEyf67McYDvSBuSj4mUhX8R+McblIZHdZyAuNT4UU7
VpOi39k7oQ3FWh4KW8nf76MXvGFag7JmNWIvkQlFx4Di9vkuCSePKRQVHbqunQMk00LNJfs3Rrq/
d9niuz3aJp1R/MDV3wfRrgySUGH8t3NQ4ck5R4KXw8bo2zpss2TuWBPoZOVzBbdk98JwHUJ5IHCC
GuB5/DJc2rEwmBJtLXe6IyTU0dWH2HpwCq+bVE8HYQSyNn1lI2mOW6HoRa7D/uS5r8kd7rEeG4qO
SfbMHE5MtlGbrpIQgyWQbYymK7GwwPmzjh6k5/GF004tVVUYxG3stn3pzW0oOA6iNXFwQhqjTkgP
ExqGYCAzO3aesrd9e/Lyw6P6mJjgTRCUoinz+bIkiEFEGI35HQZb04pAVX4N8bbQIoc4/QRWaNvG
KuOr6cQEC0AzjKYdG8nax2emaChOeBw4lMmrWJFV9ih7FAqDSlhQFLc5+hkwZulRLeg8sncq0cfc
ClsME8G1ZRqomPEtLuaiUHDRsLcTVGnNee+UlxnKwB5TFq3goqGWIB31CsGArfYN0E0+WebcKFag
fpFTWM4O6Z4RAUCrmJE/0kPzORYL+LE/9+IkrsxxHpSnyJMytgJgG74meOKMg4NRZftSMg7K3gqg
vxZoKObqaKJ7iyIOsG5lnfMmU+67vGXbTGPFM5UfcyYSWX/MH51bIOc/iwSXRani18UBUPPAT2PN
93VxT4sbmrtIlvgE/GHajBktj8jf8vaIEeAIdRHvPEJsYtDTYvnGnKQHm0CU45dAYGnXg48PrQMC
BjGB22pcVFouM1H7DDeVo0CYh/6kA2hxKro7v5BH7z+zpxp3RUVLhXJmipXou+rG+cb0mpQrPd1J
6h7FuwBjiEHyA2N1F40X+2ZgoDx0Kd9Zn9SLNwyKP/MgfhYLHSRzYYHqIjTT4W7REhTGMndsP9gS
fkNEXJ0gZfS+lUy/RCC09PWnsYm+kKgVxHqinedutMlqSeSo8GTF+Npg9DRHZsCcRO3wm4/G1YHh
k/C5tdQ9pilxYHYjDiy5W64nMGebXpIBidX3C8RaMrp/RQC29dpAi7fGxmAU/JeLEnSMM5nZOAER
ify+RIw3lpeFrV6PkXY5SdaFkdpH0PajpirAYnZAXzjbyjC3s8so1UYE3m7MmZaoWqHZQ0ndpQ5U
6zNNvhQkvejQrHDewzdRcWWTCxcgtb3kHVoWQjrJh6o2jkP3Vc6gg+YI77fNsAGdjWDAcEzkBDl8
sqphyVBy/ZU9q3zlIt/JB+ky2YP11y889A+cX9pmYQHTI78N8h2qmTag07fEflK8XNG/+W56nzxW
UYagYtG04TVeGk5EgH7bF9vKLodNXQwmBGilPmaUahdTyQDe7Av1IXt8KU6vbIKt46DjHKM/aK7k
3DVNjMaYJ+CCFQ1oBrMv8rYTHPlNJ1mZ4BzTyGy1qiKYkJLuUo/2MwVFC3jx5EowY/GXrXtaDOeO
BlETeTDwyVDPRXsj6l/2+/RDEzjsuQ8Cu4PARdStI7daGVv5KhFOjApDNhE+VUpdxv3FKjLkZj4y
MZc8FPVubqYX0Lf851txMYhRI4OcxzhtkGh8fGFpF40aQAkHXaPvjd1wlRzV+SRc5ea7Z2WWCz4k
jMgUtIHZwW/vp49t6VK8La2wjD0NnGMYUhj9urlWApbEFmY8mbvzsGZicgAchGCX+NUbudrjqZMq
VBBndodOBwpLeSB5vc9yya15KcqmbF1Pa2vsi6+sETRWVNBmRdjeRgUq/Ke4LN6VkxoIPGfrlljb
4Y4dmaPebgnFOwuP1ypkAmraLtm/om4o2j/u9JV94dSLvuD0Pcp4xUf7xESvlEvx43Hz0bNeFXf+
FFrZttpgVckJGWKPTtdZmCme7oPJKkizT6+Y+N66FtYmuSPYNB0Bqxg+GBvx0/Gsg2o6xt/c6oqx
z8c+pG7Pf7otwFwb5A5hbkmWBm3KKVwaxXWi2Gskoc9vXeVrG9yJQ1+eog4qFsUqRZHpdcYh0dBx
SkMZ/Rlg/Fzw4pBDtIzm32U0jVv0YMXvxJeD8INyl65SmqSSO/yQOYx22cfyOF0Y0JuevPZQBCU4
KgQR8yaCr1bO1+LkOaqLcoAHmZczmvK1PbgwcDLQGXYhiR91gm/pcFct2kBxDGssj70hp8Sluhvd
yDf1t+g0BHqYHRvyXvS62cxFrpfIQcySDrMEafe3VDY3KNPAdvUEnvxA2dxjzKYxcSEykfv6J4Tu
PaneS1fVvjyofh5aB+mm89LvqtvthNfV1u24Ns4hz9RnbZ2ihwxP5ngPuekY3FQR2AvaA+vjCYT2
BFDgcOhTmMRQ6QR7Qx9IEvIRDYb6wfsyuvUAIVTVF99OIgfi0MdeTL1oCwQA8Th7oJZ0lVkwaS6y
wMGN1au1bhbwFifSVV9vYgjNp2MsipxEe8chzlDlVimhZTDEDAPmeaN7a0BGhY2ZdUugBRBOPQpR
TnAzORy4EGi3zVILJIXGA9NjRLeSh8YIa4cUzk5obSsKffLGF4lxcylGZfoVVlNQ4EJTu+sO0VR6
OWZgZB881HQnZRbGH36WCOqFyLYVRa3tc1hjFgOYk0A/CWlGZFdcMD+5GMHIQisYodELatMjSLqM
3G9tt5r3r7icz3vSi3x5raRJ5+j4AQwL0ATsEXIpT5+gEow53W4XRyBRQOOeANE3cyDrdXORjloV
pjO1MNsH+tG+JcHoDZpXJH53qI+15wTVxXKc4XIFkneDq19XkEeSwAtOvgp94LzHWTKHSCDXAaUX
xWFixXonzMI22zEfz/bZsYr35wOFv1yejCgCo5SMfut5LJk0XUvaGdaYGGea7hcUry+RCDg1R9J7
IHCEwukoMLr9kf/YNLjiLpm6rF8inCmtIi6lD20pJDjcDpGfTPCOrFZSkktYluGylAqGKG5llDdR
lUBjsCtHmGFrLhUiCLtEu2lw12ZSG11k5VhZ5zOzcF8DlNKpVx5qH9314tL1X2KRp4VynpvVpQYh
cvn3QiE1fM14Iygm5vJr0TkR7SrnmhWIqkajhTFa7rQyA13fhxotk+ddchuDnlbE3ZCNLpkq6RSE
HrMR2LaFjkV9ctUqukL/wdFSp1u5dQQXGLugXr7fnmxyV2TbzktFMI4RSj09VZaFQZ2PSvlNt4k3
5D/Or0/oJNxt2WOSTRtkGGO+ycYOl27HCDHZ+2POd5X376UTWID1tDq24+v34ixbRTXhsznOTsZs
Uq2JeLo281BrExyMQMYLFG8sJJbR8tO7lrF4RcgGKVt/8dKbYl+jzQ+3SRq+MVQFBSaIvRUVpD7P
VzebWty0GraTlVj1Jpz2DUbOfT0sw4IehQHcNjw/meM2M4pVtWyYq+gqmP4qgMk4uXl0S7uPQ4++
ptnrUA1oisxXy8p7k+s8Gee2eUrlrqgZWqMsOePZJaFxcpdj9gEUDHoogVp9L7yPtg/9H5uPki4r
71FMmnQlmH7Ctro3P1DW2HtRhAhIbvT4HiN4Lj28IiOwHes9WeUA3OipJKePKABSAdV7XgzFEMJb
czhPFjns1nQ7KvqOnRLkILRTeqQ3/wiJizvktl8dT7Y41FaJVvTQ+2M+m+7j9Jj5pSe/W8A4V4Og
0O+mQOA421fuk0EOufUyWtIsh0H2Rob0b78rUW+9wtSUtwQQMu92Bf6/oID1l8vpySoH5emYjbRG
RAtUMMKlfb7MaqdkomWKfJXD8bGeMz2ZsUz2Vh4N3/5g7xR/LK7m/XI1QtchcW4o6PF9wfaKvJXD
oCVbjLIYYZd1sC7+3F2zrs74xL5oWV7noegm/ssl8rS1HAzJfZxX6ID8bTFDMPrHYm/tXoEDAuDj
m//iOHZKzQQOqBNeQv9S7e4vF8qf9fH1VeQfGhPCZywBoR/RJctKY4yRAKWx6DDfsufI6zZW4EJ8
1bW1E/SoJTAM+i82xbD4qQXpxhoxuPmuQHPgLroQv/xEVjnwyfSlVsGcjncPWmIl6yhhJk+BwpvA
TwUwwNf96nJ0QPCF+2PughGUMAcDs1NhgsRuiUnl/IhS+SsWJ7LK/n11g9g5KXQ5U/Etl8sJb3Yp
EXHubcdvT97CtndlIU0kJa5KbJ+ZJG6FaTaln90+O01Q+3Nq4+78NorWw6EMAWM2COEZynSXNTGg
4CGK2ETIqXGAIo0QN7YZcrLLiFyh3d9brv65joRijCIw4bnEJZCcqXSAz2OwZfBpUAa6HbAK9Iju
5VdpNwvPNxfJgOoxt1OW8e/8aIfpY/mzeiRX6TH3MMKjI/fPNGJ6fS+qnYh2Vucen50WKWRgj092
9T67kyYwrLzi6hXc9bxk2mhkNOoleAuLTxUzaHeYstUD8IChswLi7kINHgFQ6xyWlIs+9ZOBFf57
Gc+/5In/HDydC2SWSGmXhb1l/ge2OBjp5bbQekyVh/2RnYn0CLIi0I6Zr8lDCS50nQMU5IIwJo2R
87AOlrAqQyvExOJhCOoyBHED/ETYOiD6ahyoNOwhDy3ZN+2kaHUcusx0ngfMT/yyxXbSVa5OJ8Uj
169I6YkWxkUqppTpsx3hs71wEWFcLQBmPpllxkaf2ewaiDHUbEN4xdFv/hP086krayo6I6mwc7PU
YUjvoVPk8LyFx5aNl7mIP0fKYPu5usvkSpaHpYUJfccySMV1unusg1z/16csn61KlcisWubkL76M
+IoReAFPittr9twT9mle2BJ6wWaXqcnUWn5lBAwOKECs3jIJqV+2IMql7uxjv4sy3/ZBwACWjuMr
wmMBzBscYsRgckO9HEalC/04a/5ysYC31bN2qi8lmBkRvssFh9jgAKOLoHQ2sMzfm6fmRN+Qg40a
RCLREG99Q6G/CAI6gwONylb6YamBhnn+jkR7U7+VZzksl6uu6gW5P9EdZnChSIFYJJMp+3L/vvlg
cws10C9ZTIXE4mUmmgncaiTFkXuRZBBu4Xaks7LFOcg89QtVI4TdTDSyDFBmzG7ZpENzbLzC0xIB
NG7v48oe5x6WbSmpLWFtb5FDF1rjPCQ367iI4jftJNuoF4i8WhjnIGMDebc015CwNSA7K+f7WLkh
meTL7egLwH8TRZ5M8a0FbWnIWY8GSRCdBMNpuo6P6Xxs0ZpS+8voi5snNt+dK3vcZVObdVKRku2i
9NmGllwVNvqn/7gmLh6tFDxmLII1sYKWHqTgeyDgEYRc6i72RWT9Iq9/0U1gGxFjN57C6AcUYUNl
j8em7bP0qPXjFaO1myi82kDurhnMWHEGg30wZH74POWrhjZELsJdNGqS2FaT4JPJO3NnS4EGGonq
AhWmMhywoaLAVOD8DocifT1Cd2PGfi4UFLeZp/cfsiRMpu5w3k02Y7fVRnLoQZwuKxy2kZZzNPrO
7cnH8wZErs4BRm33aaq3MOBo35K6ddtcDqxWd89bEeES3zCQQDtH6WyY+X+/TWyZe8tW5VKbfaP/
TxAXrLvPA9O0S9Kst3BPvuHuOn+sIJPy3NYYy0TWpX+OFUbI1VVC1SGvSKiyr/93jAep0HODcWmn
KZhyQL5hOR44kPp88iLnVILJz3y3RJ0g6DjvjDZf5JeirAV/MczFkFCnoIGbA2fsPYEvsu9/blEc
VCQVxeiIAyvMF9OL5cI+acfoIhXHGufjGlvmUKKWF1AJpvDEF+G92NZ5ALT5Obk0cSzQVsI32H2C
Cpi2d0Bp41DWDBdIvimaOtp+kf2BJugyPvcNjEyS1i6wOKocpxKko8u7ZkzcNr4u0ZojReqVleRe
I+rN2IyBV2a5sKMeZluyMCobonPFz5ueolA8XCp19bEakwb9llMtcJjzWI8C1POFNgXm7isTO5tm
iQc1VhelTpcwSR1QCJ73TcEBeITR9StXi4tmqeCa83Rhtz+M4T5LHs6bEIQC9uO/r2wkOuRPRg02
Wnpg3eDaCbk3b1IP2pEexDUZ0ZI4CKnLrpsbHebG7kPRYVXHwr4/vySRCS7aGCvd0u2KeSL9NGuX
bfEB/YuCL7OdDX7yu8cO/9W24V4kil3BC+jks9nX3pugmOlDjbjagXUQtVfRUPb5u99+TBavLEpq
rWSUOUOBOagaFOtSK/Bs4aK48GJRioTxm/6nyrkAFB/H4FfLIlNtJVaBjXzDhSkAxccm25UtI8Ee
VibAgoGi/YVRvPSfflG8OJk4+SBYGt8UQDXZTuwe5t7CF7Wd0HnySJ5WLI0mE5uJj5eBuBmTcopb
VZesZj7fsgrrq+qdAp985AxZbagJAXmQ8yLaIcOpTH+2SfEfz5nK4QXIPrSqZS/YtyZwREvi0KPt
5IToNgxW0u20XHagbD0PTyIDXLxBHCNtG+YVXfoFPJ5uE/cCCyJMfxTzWH2WuCnUJHJwphA67a19
fGzB3NSCqMzcP05SWLZ/fk2CgN5WOeQohoLoDnv9/w/SGhAQf34FV3Gh22MGa6yDoYMC286GmjAo
EYddZL6xvXl1srgYI7YXq1hYcv7ptTL6jYvBGyHIiyCYL+mDn3dxIPTIairUU0LTm4YHUFyfygPE
SeOHV7T0CPyRr+V3OjrSWuaP0oW5q3Sv8hlopB641ysXoqJYpSgtKwja+GlqiYCRtxhxlWnyj8Up
wccbuzVon0twDOd5IPBN0QI5CEnoUiYZA6kuHIOkDJlymJV5kwfteRBsJY437IT1RfZHz7wqNPaj
VkeQDhmdlAQuWn1j4UHxLUfVdvJK1Y/fLJgJwb7fSVObn5OupsKSSY3P+O8fF6IN5d4xE2RSzIr5
aNz/UFMo0dL/CGAvKvsTupItFus8Alh0KNB+MbhxdmINixlmGvzzPiJ42PK1fZpA5IJSfC1DhUiJ
c1s0g+fYF0WEMEsPMVF/3pwgQtU4QOlqIoHCHctTpouJ3NTZaV52502IgIQv4Utzs5SUZXLeenGK
7gC+hi+ZGQZBOlh8gsl/5hOFMCnwQL56nyy6YiRscXELjn20dJq5KMLf/Ea6bEHvGrLuL/j51Lwo
NU1BOGWmkLhPqdfI5qFIcoErbK7kyQyfy65Hs6jtxoArpEmgTx/VSHrTYVqZ4FJSWkHtwYhgIlp6
2Z0bCRQrjvW5N5xDZOfynvQG8ZfMvEsdqoRpa3+wJozP5FS4p6LFqs9BcQSAGkaPPTWsr6V9XxKB
vsp2DLxaKgf1TSSltGUGGG7osWc8zBeAXQOEiuDmdFUIJRxEFeLNy2xlky16hfQllSWrLGEzl+vA
mqXZterG9PQlgVQCFFD0ahExGgh8k5+Py9J6JJCzmcISrdVW36ErDTIUiQiGGY6/uMNWK+NwPu1m
BfLtzIwa3xXU2ncWrfxiappgMZLv5wFLtI3s31fbqGiW2YGDA+dtJGEjTb6tlz7Vb8am9+VY8s9b
22RXs2QTVQ4DOiYg4eTMYcA5JwRfjaJAAHa195Lk6zsQAmlIlbHhkJ5emS6SZejlFraLb52DtXHu
HGTZMjUTu26QPFXty4xMojO/FX6sLfAHYcHA0mM2TmswN5ki4OluW/WnRX8OPeAsyY5z97NeDrJ+
b0+tl2Ly4PwGb7no+gdwp6KPmsSS0KsD4Zwj1UcQC/+o3qKqba+NsB/xzGdqR9UnGLH0u+Yw7moP
GUaKqbP2gIkY8SDsVpiwtscdCKN0loFWQFKcvX1X31cRiLRbV5XBCi/fquog2ESRn3BnYlyydCxy
2DMaCIj14ErQRGd8c7B4vSbuLZWgNJINPbsd4sGLSHc1ZCDVt5kAbVQprmHrsWvZ3Y6pGHt10S87
pyXQUDBnTP3ki0cq5Rs0+obAsbIHqYgga4XMmGuWGEE871Kbz9r1T+XCpkFZpCKL8bl/Z+oVHFHF
g5TVThJnb9gh5NFvZY2/mbVWSoaGVVcYQsQX6RHzlRg+Zsm9N7IfrK3xeNTp0dyztREL3aWYqASb
FabiQBAIybOwO4q7qTfjtbVJDoUg6GRNyYQvLx/TfU+QvZy8ZPFUX97nD5ZoLGeTlmxtjoOkZFZs
R2fmOl8Lq/Y6YWIy6k2Zl35HodKX7FDAqtCf34ISRLLL0xC/l4ntVfYFI4AQ9bhuni1FRXYKLSYY
iuLOljkltJRjB3lH63udg9hC1XcCf902YWqmqduy4/B9LHLUm6C1xP3ZNv9k5MoZGTnJo9esNd9K
9+KrZfurKk9GOYyq0aSTtZQZ/X8iqcfm/Vkht4nlqEsllBJRoGjAOaSlrg5SLkdINLmVSF2b4TBK
ttJ+NlN8qxdvW/Gx38T41ZI4kGlqGQQ5o4UAcqL7pSiwHmOfEetOta6jKfMWQ/riSO0hqihU9oY9
aLb9eFhQzOgO6OJ05Sr3IGXj4VIXlEPZZr4ApKdfxgOSOVp1jdoyNjv7vDSmm1i7XmndsoMWkxWc
992t0G+14zyfRpvp6CRWYMtWdkWO2Qdbvh4TyV9kQyBBsBkorFbFodAC5cEIzxF8W7OHeHF6FcuJ
Nyqy6Gkg8CG+5QW7ZyyEfdeXGUpxlUt0Ch0GDavIxFwIqB3kTWuvOPMMOs95BhcHtVFCadbizOcU
4ypygNm1/Ag470DEKvtp8YoQVuSMHMxEY9LlJYFJw7lui+ZYaIdBLcNFvdfrj+d9UeQhHMh0ZTl2
Q8w8ZAgnefGdJg2yVsSbIfIPDmNKq1A6h+3hS/94xRcTWeNQhnb1BM5jWHtD1eucLUXG/577Ylx2
LZoOt9BTmJc56/fMFvstK79v5mpxhsx+E1JvNW78xihmi0MO8HsZqpNhXb/DwVc3bpw7X8wSF7rM
Sp6grReW3ty/JvpmHH7IeUI7cAu9xT/ORSlscRx41EvaV42B45UnhzIGW2yi+ucPsNArOLCYHHXo
epCHvLy//7sHcmiR5aXcRhNDCwzAaKfl4tcj4VXFGtFX4jAjNua4Nh+RibcljEvOgSD7ShxgyHKn
51oHwFDm0JG/W8qxbQQ4u5kyXh0ovrOlpaScE/mPm/cYYgfRk3bJODKRB3nrE0TVVM3WVagh8zVr
Pc4HNR0lgC443xiVT9y6zcWA+QOoVAlJEDaDmpU1DjBkrdUlVX8EJ/2oJBfq5znEdQK2+dKDLt8M
JtkyuXlFNMD+8Iv7eWWYww8Vqgi/3hpZu+qxKcdX9thsJ7dW9jj0mEDdPycGFvp4l0X3CsQe0doj
4/EB1e769htrCGgaMFu+aeTaWpnm0MQYI7nOJviQfpmaF/ax3EO08mBU2F3Q0LPuWxFRDjtk5zaX
A5eq1jEHLIOgvG2iE9Je11oLEuRZ8SBtdW2kw34S8fNu49lqkRzGEPRaDHkMk2/AGJHvcBijKTJp
DQW2+p9j4Q6HFjQoujuCJBF1RPHEzCbOrJbG4YwU1aZd9jiRHRMQNz8vynvb3L3lPngywhe5ozk1
85zdB2+KtQQ7yBe426zS6mSEtTeevs1bYbU6DmbG3JqMqIW9N3jHZgy0ssUhy6RTdZYlnPQ5+1A1
aEPridtltW8sO9vuXCK9l53iqhQVMEUngC9vy0VVxXkNr/yffEEOVCy5QGdRAWu/I71/k/gTnIBH
oc5VCAtx66ZILRhz9CVcHJBzSk3QpUYoOAQit+RApGsrWZFLnLQ+QNcl7r6uuEzRk6AE8l6vfSJS
M92+3le+wiFJWZk1+mOxsBFsMYv/yBbzi38D/Dzqa673zbh5ZZEDE61P6g4DSPDO6z5oWrAMhyMG
u1u/LqC/FSqX4pCC7dqZ24Avezd9VSlVB5NyHT9kc3kktfwun2nmtnoc1Lryptj2aY181TvvwT06
qDD4ppMgcE6+8N1RtcxihmXUwyC+C/Z02YV2qDuqUA4Fizn404uTdnPeVTdfCKslciCTjqSF7hFA
Jkp7d4xDexEVOra/mmlaug6hXZkXw2sMlJ47dusQOQ36yAl7u1Hdupj2oHXN3aXNRP0Rmxupa7ah
qwh5HZ6oRSqp5ugOPlueXRbkBFmVabo9v22bgcmTCf6Wc6xmNMw2JaFaXeTFV8b2q9CbISMuHpSB
UwgL/ZsXz8og+/cVcoEyPV7yPCZvuHge3frFOVvZ4i65No/nubVhC1dBFwwGGEu01riTiTG7xmi6
+TwdDFs+DWZ5lQ3FB0Opdb+Y1egqTiwE+RC4D5JZvW7KGZXrgboWdMPcsre+Z/VwpVr1nUJQl0T9
vJCWWznKKtdSSThAcB3cFAd7GN856YRuKtpgdM0sCldRstodWmi/ztquyR1PdipoxGpxWFnk81QZ
JFwk4/78N3Ye57+fbYRqa5ZmQcfAkE2MxHCoWmhpMmdqZ6NkcalgtW6ZQI1ek29nRznJVfN1KBy/
J1CprYpLFZXeeBrcMVP9ob+NEqgRGPquT/LKpfOQQ3RmcePecrVhutON7wvNQ6XRoPV+jSPgTXLp
R72yG8svtXKdaa1bd98s8kMdkIeurIA2Zpj20s4sQSQ/DDIU3vovLbQislk+ogbiJy3Awvg4KXdk
qO8qR229hZADNd51yeBbmrTryyvMFPlFrF6Yw3u1hB4PkQsjtKrsoOh2GJcQkMnnPahd3Km47kbL
HWd6rMm3TvuaSOmxA9t6qlgejZ39IpdHvbfdru2CuIxcBQr3YwFPsYqfyN14SSmDX/IKYlwHs9D3
SXGpLK2fmFApH60ZxSj0fFnD7EZDEY4tCTqt8GqT+sWQf+qa/ISRuwc5kb0IQufuUJRuohhBa1UB
ndCGIWX5gfa9N9IhcW2p9mat3hMju60gp0Ep/qx2W9dxMA6lX01WqI8gMzKlBz2tQSkLEfWeQmXe
DvUWlBbs684mji7RFHfprhTieGbD1OAdn0TLnR5PbpGOu8Kiu2rodg2Wmhpgh23KndGM35BVcW1L
86CHA50se1eb0yfwnXiOBOJ9AmGDIYPu+hLa471jaj7tcrcl6D5TTiUht4YGmYWY5n4E3ZEcbclT
R9x6Xq7kqQqcZj+32oc6Ud9ppnFjGHIYGbFX6RCKMiffSn5apHIHhaIIr75XQdgaNXjWx99RTXUH
XQ0MpQ9T/I7Byt3cclxApqf2jT90jqsWNEy0z7n2ca4Lz6yzXQPKU2m5ovmnRdMvI0c/of/FHRMT
+numN5KHDGr2mQMFeTTl6v0SFC0qp7HhGRm50K0SX70FR6zsFtpXSYEGfPx5knRwK30ojG+EGGGh
jn6JnjtLubZsxzcSEzpF6YWdqaeoyGOvtrNTZnxD41zR2N9kfQhp81FB1ckg2p5Kyl0V1xdWH39L
JfVT7ZAhmBbzIMfJw7xYUDoG92GTuJCrxodsjHBQkTRPbiOQ9lb00ijRI5rUu9FULow8ddOBeD0O
JJ3GwIyy+zgxPZrcpJWzn7oxdvMGh8y6S+v2a9XkVwMYqwctORh5vhvl5mQO5mUnd1fUqa+scbk1
etAr5M6nnNSJ6yxkwKYDF2Oyr2h5dLJxpybE00rNNwzA3pJeQOjeSxx1ZzjRTSrH19FMfCjQwPHu
y96+XqrlJE2jO7XJIWsY4/Cdlnxvq8xT8o8luuNQo/IWeQ46mj/o5n1mx6Orm1nl5Ub5EI3U62cI
Fcno+5V+LDWF5jlqsZblTcTxbfVjM6SDW5XkulVToHbjzllxBFeJ74yy68Tx98kc3Gj6nOifxqUe
PToSzB0UrqWlkJD51INF1lTGQ6kmxxnEwDHRgsIqUOjBVsXebGMaWKJuirpB5cx+NH5GmOibS+ci
TPBQWHXN+Svmh11tlt1mUXdFehXlhpc6GGnTtdtJa72mlRDdgalLAndmq/aBiUEzOTXcUbnt6E+n
qdyoikOr6z7Ug/wZJ/tol3PQ5/ZRGrrvNoXGvCm/txbp2zQVJ7juAYPzbpIBNorF9qy+ro5dqdZf
degFutmkkECTSO9Ts7rXCgedJhI0iEg+uXMaz2FmNs0xVpYfRoYDRToKZUrTxumLmt5Ft9+EH6b/
wHBw7hN9JD5yFDh3VD+Qgfht2+yLvgns2fpiGtj2eLzI2lwNJN05RWnkQv7laKiRc1QkwCWwwe7l
A0lV3ynHB5RgcGAUcEI37aVi5/Bo+70+zZeSHX3U09Z0tb64ysefHbbIgOJhN2ZubCyuA1eHLL1L
qIGvfN23ElrZPisFaKSb22hG+1xeu1Z1KuGJSk1x2UKomGqhapRu2ty29nyK0/vRmKGxK7lpdFkV
nZ8nhW8OtV/ahZvLIDyVaghxlHCh23lJPuua6WWqHdjGfKWRztdT7SMd7T24bYNubK+WKPMyCymk
GdqXkOktusavy8VVWmSXGnilmnsIFJh8Q+DkTjCXyy2FjkkilfcUFUwvt/LZdSREyCPUz9JDZUVY
8OxXZfV/rF3Zjty2Ev0iAdopvWrt7tk3ezwvgpex9n3X19/Dmdgtc5TmeHKBIEECxNWkilXFYp1z
vFicnKrBxasKwe5mPmt17CytvseoizshqM5K7dV40Ja18tGInsTx51AIl5IGYRitOrQRdDiDaQf1
NkvUFqSLAhG/t8YKMKIE3hpEjtykbttPfquAx6r6nAfZjjRgRs/O5vHBmBIrJ8jWBblWhvyKrtWc
R7vUIKBbg4l5EK2FaHdCKrhFVXyp8emyIrClGZGg+xzNvaUo3X7IJKsyZCsoJUuFMBlinTjKX8kk
W6ATsk3xVtVx84LX1tF93Rs3xRxcTyPKaqPZN6nmxcFjj38Mpm4FlPESj8mqJNhaShx56HYVMnBU
DjdCm0GbYrKrNrNJf2+W30fQYMsyii3tLkUE0NQMk1ejX8m6NQUEEgyV3bXFTswkv52edTl9GPAo
XicY1SnyH3o+WlFRocGE3Zcwi99rNjqkTqDWdlqOl6EUuUP3DFiYrRSSnUQ/hwQyp920n2b1tm0M
rP4bIP4+6BbPVXW2UYlaoqG5bVXadbw4QdhYoXmNe5kTB+cLfg34bpy8nXdNEl5EY4IkXHt5tF/M
wcaJP5eI6EXYBSEIzzM86Ufq9yiZLMi9omxIbTMsLmM1dOq8dDsgBiq1dsvyocoa5BDFipTHshzs
sBicKNmJcuFqRaKgE1P4qfBQxZJPRsmfK3mfI6Rn4feg/dykIgJdbJFuscT8vp9A2jjGBy3z5xrE
TOZ1NraWhBnZSqycXgIlzyJYagd957xCch0jaHN1Z6H4s5D0fa1CD8IUd1WDi2GlP+RSaXfZdNub
lTtlIP5varfBT0hqwRLq/r6Vwru4UgtLCoOrXgFpZFbsxoScRWFZ2GonuHIhOoJEHA3/3qHamOLW
qfJEtrAKZ9K/xGNj453iHJSX9jQsXlUGVtEvriTOcIpnqUpdPLh7NdHAogjdXKvvo08CAGKCGXp1
01mgy/VJ8ijEl41h7kkMngZFgCwiGsWl7hKkRjXQDqT+KUvZV6mGILoS0kh7CRUjrxGw1l46z5R7
JYcWVdshaQ6u2GDA2VBtbQnsKQkfO7m10uXBzAxb66u7OCMHY0gOGqTqQv2nGrQXehDbRRTbnZBf
KobwRTGaq769H8rWzfXQlYBKKTEAPvafB3yvSloskn8VkOhQAAC4iC664hEhd+oZuI4MdPxTgKCi
lRZGqHfNIuzGcvxU95+K5lwde0sfEP/CoTxLYsVpZN0WARttZ2hll4jJqA2gTA4wcWYbw4AMPh3S
5japNKsLkMWS6ltelD4x8dugdZpAsdFIektWBVsGXWsyPgUL6mrIOmWLaKOMdms9tpfBOG+QH7Lg
UU8XjAXpaAuSsz7TCjsS7vFU4Ce4schqda/06gPm3r/09fxYyb2bd59JX4OTOrVy5RuEF3YCDW4k
uFSiu755mjLZyktkmqbam7PsFH1wRZLWEibDr0LF6nHFEX/KWnauF8ZF2Q7XgNpDxkNwMc6zL5Py
FnX1oUlV3yi1OyI2F5XR+xPGpeT0R0cL/gSsJEt2O9Yg5DXR1q8bG2Tqji6Mn0gsoOxEJaQjwssZ
+RL2i91qjwstepTxIo0UL5Xv5wVgyCaHHkWJ/9VwJhHbI0z+rH/qZfFSlq+LWD2vpccAB7DMgCND
KrBGKTxvs3kXxeFtq84uajhktfaiIEiDw/AJ4e8iyL62sWpXhmBPnYHE/C3tBitpFnho8VXoejtI
211JzMtsLH0z+ampP/N2xM1IOWBe6qkRDDfqa0xrgJ0kTh2z+06a3p27xp6QlumPVeflLDeH56nP
UWYm8i10mRNLg/KLlDSPBpIeSUc/lj6PAsCsQpPgnU45tJ3oBqO5i3JOI+hN04TedXVNMg3ZJKpJ
mLuuoCRqGZA494NK3ZVNj9nzb1Hcuafv1C+jd2+u1EQWoWyhahJ5mfJf9THSNIXGdp0ZXmXgdCpJ
oVqp1F3JOGqKHt82Yo2zI0imHQjzhaxFZz2oh6yp03FHyoK7YQDCIZ/z6ylPmr1WC7xGy+Y2QCuR
AIStQ8eM6dzGgk6qCQ+JGAN+LNIrdbqLdR4r9JteDt3qlQ1mq6FFY6q1UZsYOUA5ekblRl/BNOh/
2Kf3+017jzHFdGnHUZmNPAwMbzZFq1dBBpt+P23hbev5TxMsEhp/epmPRDM8BBoKhzOepR3VflMI
5iATt7B5a3r7QEEtmrJu6CKG+6E492cvTIznalSl1gCvl+SRHTgNCjybjU7pVH5acTx20yFWxphm
WGH0agoyNsNr8yyz5Qkw22jxo1LhqaG+6ZMyq2I6sVGfF22d9oU/yIIdgbvMVtUxceOoRAQYIL6T
ianP+XZb7gFAr6iCEErXdHakh9RTBSKRgGBuV7RxP3TNz1QpcPSgeQNpdhd8B/vTJre2c22R2U5N
q9IpzEzi9YC3ZObBzHHPzr6eNvJmGABbuTbCbuWsKfkoDYbXiKANyyAzYY7uFD9OEk/w5AUFz8az
tSm6w6t4Bk55ZQnDyfDwVP1cDpDsQu4kyVK5qTZe1+jouQ2RfkZd/HLrtLUu9AVlmS/LToGKJ0S3
ivlq6VKcnUDZh7JyC5SRR4ZqLxvtTQ8OjdNb85Z3mNkb+oHWPxiDIK2MFODNxG4e00vZHi/ni+Fs
MnGGeocYdnULigtH4uQXnquxT/l5Vcd9VwgeQFWeYfrVZHJO6mYkWn8LJnZrEhAMYwVvLiBsKDnA
+jyEDxi5dyl4fPwGKeXTe7npZoDlGhKYp6B3+ya4qmmxyI3ppfqZnD5XkVeY10RvndNm3rw10MCw
6kIzZjB7nrVmRyNQX1jNWB1KMlpjmuGWZe7icHHzpeOY3NzKlU32qS0sWwVX885gp+Io1g7viXzY
+JZ7gLpFlOi0kAJE2J9u2ROzhwYVDEq4ALVtie723elt3Io8awtM1m2mxiyNGhZwp0JZPl/0GvoW
MqRLOW7xFqlIP9hqLcwHE3CLqjHEbXqNYo8pdInlyc6Au09tgdiLbYjXuFt75ef/tD72k5WqGoVo
BBb+KD3qMaaEFbctIvu0kbc4nT/Xxj6J5jSujm2PzjkAdeZZsM9rFWIzsmeAhTpDV4KXFrdd8bib
7LNoNvS1YfTUM+6K/fRDsihb/wTxA/tF29nhcfFQT2Mj+urrsYzeRasVfRZPxKu0ZCekEIEvn5WM
WOActKA8w3EWjleq9FyswvGMVFCD1crwjPQuL9HLoZCskOP6W4GKaJKq0SdYCaDnP41ksoFmRp8L
nibELoQmcYkDj2HzuQp/nHaPbUMqSCwUopl48/jTUCBJWSlXouEpY2qruFTX7a4j9ijvTtt5K7JM
3VA7GmK2TVeMVJsUFEtBCp3jNDsoXutPFpqGiksFznBr7y7GHa/0fClm3zjHyi6zk3gp02sSIN1H
ktM5fX8uP9Gh/Mqr7WGH7vZkT642OXHrzh5EZw98ws3NLV7d05hAKZSDbqalanplvpukgyqHdqCh
Ydp9Ob3FbyUBscWGopgSXgRUGcLjf35L9OkraAWMBp6PIKuUkdgWkhKPHmig6mbzeemny3ISazTC
1IehBxFdK+7qOd0bIjrZYlb2F4NMbuIlwKtPl6T2Mg2zjZYr5CLEYdiLYo0nXSn+1uiRaya4DOIB
6uz0GjZvCus1MDFfUESSxFCr+sCr+WZkpIlae4n9kGn/c7/yqACBfQrfb6H6rbo5xH4CB7SNlxMQ
jLjZc5ZGkwjriWtz1E9WgWOUZUMc8tb0NBmgwsAPPmWPFFyoulQrQ7C7eU9VJAJrpCrn3FlQmWOe
8Y4yNKAjrRK62tmlY7YEchJIbordgXelGzgHfqs8WK+W+ZCKuJhRaySBh67ClWDOqSVXKSd4/Yu3
HL8gm7ehoS4AHGu+CvyIFyFmh6XBKfcGmHp5tCQ8f2EnshcQGspFgw/YHxaPYlCJm5+PoJBpIIjN
C1xca8yduY31BCSOWJu5ozojC8XBH/J9Y71LPWKrw7H6XC+/ZuWcBjj65qAMc188qJlFywS8qdjV
5bhXd7wZYd5neykgVsYEMRiLQFzgimH1YBqKlWfzebsYh0kCvUCOBZvCeTX195gLcOqm4LRzOK7J
drRC0ShIVMM8+CHO0yLeB2rocQ4757SxjISLuRhh2SC2zAfJay/rC+W2/T57dJxQ+GHy4FJbKWb9
9ZjQEo1CrhZaFni6CrG05gum3yZvdgun1ZzUb52WJJRyw+Ynt203VVVZ1nRTw8QY46bjsCx1paOZ
hEmL/bSnCurx/vVQvAOYvbnQlTW67SvPkUZZ0DuCuzAtZuXn/gFd5/BBucRDGbiIkM1Ha0Es3fPO
/lbRZ6zsMmXS0OmTUQA44aXxjsiNUwdQUhodjtPQP+VNhlhZoY67Wt28iM0ABK/hLVeqL36VLIoQ
kO80cFgaZ/+Hb8ckwKUJ+i41YW+8oYmo8CIv+1zh8l247wifvNUxTipMgjS1dHXIf61rHIyvr0RS
L5j69xCbbZ5zleg6GsNYBYvSKYA3b+JUjX0Zwy+uVBTebLQD56NtXT6MoxE2KQxyBWKGXEYB3TaY
s1LjZ7XFK1He/wiD6BzCK5x2EM2bb33k96JeYuvKR6YJMPkoVXG5wlvjeEnKCxmv/z1oVTHUoP89
OIDWlKvlMQeuXQqxVybUYy8SehSzItixBHb/DKAgbo2ymYVW1phjBslOFa+ThrG29u58znEPNg0s
zRDHRoo7Vt5B7jj6rie3nPO8mQRWy2HOV4B58nwcUHJRXCmVRIscHdyBoT34H8CKMF+KOV6ANfWm
UaFeIKqOl0jw9wUXUajbp9e0WcSulsRUkWEXx2GDFzU/ECJviBXdkpfsPDJ7u1Fyqwb/rjHqV7lW
cAfmeb7BFJQC5CwSSPIZLyICVQ4yxmVHRQTeBWPi+QZTWGK+tK9VE/E+rnBdRRGEHtfpjeRYYB9h
yjrXEexp7M2fu+UOA2WcL7X5cLc6uuyjSy1oShg0LwX/0kDoQQWAkCp715NDpVWILUW2dkgnL/V4
LFzbFd7RTVgq2ibWw0XX8Yr1T9j4u8J8M7NokmgSXVUgp8w4pRJDt1icERPNnXpIz+h1ar5+JaPR
d3wyms1PtzLHeGJaJZogNTA3Y65SLC+q/K/pEehZXllg3A9TAAoFbv+zfa/CpYiDNOq+A/7O2T6D
wppWKUWfx34cQ/21dYx5MUxgetC+hhTsCxSF3zredo/j+gymaNRMBSNWJW5SbwD3XKgu1xaTwYKm
X+JgQc+/8Yo94kbuhu7vuMHNYJsF6mpldK9Xe9kNalhOAfaSisBqsVt9l+GR8WGwBmLr0C4G7Cb+
cOpcGaZOuzIcCZh77sDE++vE0UT97tTJ3VQms4npGFR9BgftD4b/K7MR/z1qfLwdZfLanI91YdS4
2+Q1ZljmByKiReUn6ciLl7xjwEQREROmYYkxAIBlJ4TLeN5R3Z8QN/zAimZ8M26U3LxVrL4ZE0gU
Re7VnNZytAGlBB4oV/DVshkQItoHQj0pWgWkRv3TqWezQb8KLyzAJ+xH4H4KOGnnjO5wLaYAlquW
eRNYstULdv+N16Hn+QvLlmPMkSRigOz/mLyP28rS5QS9PqcYnkKJHGP2PX9euJDjzcJuZYGJKWNt
AmSmvkRMWtitezMfvaatrDExZRTHKaSPml4Ggm05/pmAimy8xnydU5Y3M3rKHsc/NkutlUEmlgy6
LARLjtP9mk8hW/qPkC8/l3I9g4kkRCuXKJwRnqk2FMIz1Yai1CEo6+Qd1/N5K2OCCTHKAZAcFMnR
ueHP+HCvgzzjFX+Q5+Xm9+amttpFJp40pTnpRovANaQZXj2Gb3GPm72kWCOZ9gOmKTErfE+E4a4K
J06Hi3fCTSaytIPcGUL/ss4BsUxCOMMZF6/endI5NRGrIdWMGZpo+BserPCWQ0a3kv5esv6Pqkhm
qXMwtD4bWYyeGpHtxSN4wZk+l2A/BJ9sYA23ld9yXiPklyfYt9+QYFJAM1Ffsp1KVVPkRBBw6TCF
ZNdmzaO0SLHTDWFimXqoXADLYnVa6rUm4DAyRKjnxM7jbB+a9zLmvI35yzLMXrcITtr3u6St7Wbu
bTkndjCZwMZpwMU9590FsoAjZ1d1fpWYsT1pvSuVYJsngPEM+UWXf1E1qn+YOEvwKAbnyaIfyhqg
OhUkgZ0KLAD6RHoU2uPwHFSNZwAeQkJAQjANreoaQGPmrhtnSxPx7KAKflh9HYIJeIH4Uunv1bB1
ShmDmHX1yZhSq9Enawy7ay2ILygETqx/hNX9lFWWjKlPRcbbVXLem40FPlo701MnLVEHK6U/GsGh
C2YHyeUiIdn3oGzsJsZ/J9IuxXB1CBzeIu0lcHWmt1l+t+gLhkgFf5hqtwhkO80xxQS8EuYqnXB5
hta2PWBAOC9AVqF9a9PIXZYvRAmsRb5ahm4v1RiHBRa8S3vgJUbbxPCxqc2dbSR4Oe2/mcmT3jyM
gNcIoN0CyZO15M0ulVOvHxWv1AurhYLVBDBFbYYA60CkA3OOAYae07Y4o/ifBG8xev+NpM0+m1tf
kxLAgj5Jw+ROoboTBMGN1cbNRIx+pagTAGsTK8mOmtma0CnMzNgylsIeq9gG9k/EFHUCWEcqP3VD
fGXAd1Ndfsg7sGZT+A2weAAnLQm5mZqrTsVsa9PfgGZdjzq7xuB2QfozPQInUPKsAmZGd0/M7vQc
+J48deJc3COnW4suWeEEtGaTW6UWW1lqfh472TcbTOKOc/9JD6ba6eYwAK6ruJCb8n7SxSddHL5E
OhgD81oYdougBl5HliclNDqw3Eg/ZqDMelm4TtVSccVAsOt+uU0z80su5mfYyh2pI7/FNRkE4Fgh
GJCz6kwryHkeYporba0KGL4oeBy00lPT9LKsRg8D7HYjzZ6QZzv06PYhCd1ZRMvamO0uvIrxp6hp
hNHq634wgJuKG8ucZ8zkVhe6vtxP2jfNDA27WyoArAJez3c7pB3PPpMFw1BSIi3HC1bTgLW6/qnx
Hmy3y7+jASb1aSneaKO5zf1ZGywJLy51Z2X5d04y3y5rj1aYlAf6l6IBohsXgwuqqjpcLYhDNoHM
L56FW5sv0PkvyedokUl8ZquF5lzEpteFL2pMAKjTAVMVBxwEeDie7+gcbldkR5tMwjMaFUgwOjb7
q9VW2r+KFr4uCN2yU1mBuZ4vGCyVlDAOPDOgkJ8M4adcmhsprZH7RoNXjnG+INsqqgNhzHQV9V+y
Dw6VcB95aucMyHpUY9WYf8QORlA4XrPp/GBKVSVNMdBWYZYIfdBwyvLMxEML+srQht7FdrzXLhcb
ACCrAczP4l6HNr+hjnlATL7IGG1l/AZI00lUmtDEOkGBmzrDTrmYbMEPziqQ/EqazVnjZjG4ssf4
jASsY5ArOBkfKHN5a2P2czHDLAcvEu2xFJggjw/rBhWv9Uc36o1/HhfGOkxkmlMYjlPhZ4tygFbu
Pmqjz+I8RYBFSDf1kn8+vZObgWxlj2nnAOHQB42AmzPGAZ05uhMMoGL1/WkjvEXRHV41ONRoXLS6
bnJfGbRLQxmQjMsLYgIvA1x7n2jOaXPbUWy1KHoqV/ZS1SyAnIE39gfH8P+Ou277tP32fJlJNTne
v5dUSmNfEgAt6UKADJqZ11TkbSCTbtrR0BpgVtFxJjY0GA7Bp6VxW7fZo9xrbWht200HYKGH48ad
neB5CJOEKs2spSJEqpuC6FMVKztjlmcrm3LemebtJN2E1VfL87ieAsD4vdEGYd5OWBw6WrNAFhBw
g8YydtFBKnjP77RB+ua8EWBjFNVAB5qllp5MsZuBvBI8SXCa8kGtALrrPlXDfVwC9xp0F0uMH6DP
vMVuBrCVXWZXp44YAX4Q7cK9tCF+syu+ownBs8VsrCmpo9yPCJavPFrxYbwG4BMvWe+4OfNsMYG5
VyupLYU/Hx3/Yy9ztYtsaJ6LZGnJ/zENHG2xfbCKiIragJz8Q2lgc+YSEva//JJthGUVWBWguFz4
dWSH3+SD6iaecJn6wnOMghOtaMpRxO31baa6lVUmUGexqcd1gTjz6pW/Xj3p4NI7/JJnjQnTUjyp
fak1gkdqzNRVXrBXLshFeT47HYbeeZl1u121WhwTqXElwPw5rVHoAAowd7Uf+3rtvBKF1bXPSUKc
k8Bqy9SKBP6ZCOGMlg3a+a9OHH3V4i6N7tSJKGYy0aQtdKK13UvPiNoKrdhdLolvQc/pPeZ4S2MD
itl11ShLplfN9RcMJu6DElBPJcw7NB80wP0jJ5rEe5SJdpiN3hAad5zN5bkOE2amqRUhIfI7fP6l
o/LWy4QZTQrLrgrLPxqdv9+huCN29GP9+8dU2V4ZBl6Gvl1wCCmXa4qJ5yeaIf55h3p9Xgj7feN/
rMP6+4CoLEBNFwIVcxXo9L8wsNWH2E3tlqpdZu8ZyTy9qZiV/zPdh/Hctb0S0YdEPLf9cT4+1A5Y
LYwJNKaY1l00B7EvCuVZuuQ3EuT9/pNHqqzG+hDmpbSkSA/yhXow+0Pu4q7ngCZvdKbB4ZdlnHCm
siPQiqBMY9W+xJe/BbZuTwquNpCJL2g0tZgox7fCJD70uUGAS6cCQjpMNO8/+qy9sscEmCKt1SLO
fuf1v50K4J04JpoQMCrrcYExf3P5ERFwUTVPyIR2Iuz+o5MwgSTMxVhBwkM74BxF/ORAmcarsYlC
4ZYYgczs0/Y2K+rjNrIDbosE8aCsQySRIP8C0Jc7/bVEOO3rryzQQ76q2bNCWOJyBtBwam9GsIkE
o2eC0Oz0MjYxXmsrTKiI4qSYQwPbVqiLk9aGI4JSm4AfQwdtTB4/CAH65aMvd148oP+dXoq96TQx
7+ttZ1lAe0xVF2WiMWFEDqdCrtr0tYCYawhDJ07om8bl4L5MeR7GjoPj/JeDdzTJ1CxKLqK1Urw8
572Oof1Nb2wbrkqxS/8skLlmSrIUjwatkAC+fr1mzjfFHgOEBgYvaA/aMqxKvsgOH0w9R8tMgAnF
WZ96urV/T/W7fSiOppjYkghypIsBFtnKgmXoqVVxcWbbDYjVRjIBRRvnoQzKCRup3FLCcOWcziOk
yi2dbJr3/Cbq5iV9ZZAJLFIft8vcoW2kGPVNlk6lBUIQdym0J85R3C68fu+ezgwcNUWRR02X0Eaf
5o24Gnum27fuy9Q4WGi43Yd/OQEG5AXpfBhc8M8IE09agbdJGPxId/hfkurRGhtpSJeRMfxY0b69
lUdbTDgBr1QtRTlW9qHL1nbwOlpjIkkQ56kp4EEJA+pkBJ/8sqd88ijv3s0nv+2TR4tMNFH0qY3k
AkWDbrraqFmBCsoWKbU+5JFHM0zoyIESJGKEdvcvB1lN6n5AFeMl4R2tMdEDbHiFKc3Yxr+nE+E6
IxNFZrNe5K58sfXXN0ieMzIBRBEgN5OXZe7LUxnaQj+ASSh7FFoi2W0ggaEsu54UcttUI2YR+jbe
D1H3EMQgF+Z8zu1rwe8NZsl+EyUJOqVGzfKBzj7PFhNbijRIIcSK0/73WYf3MVmp9krplbYVsK6/
bwdsl7PHLWQCi4qg0gYBHvESNbKXorSTztOLa712T38r6utvL6pHO0xI0aaqB5RVzP1wClDCilYi
1Luw/QLxMQc0sRzPoN5+yhoTTsJCUfpghIdWaXgRV4E3S30NokDjytDrz9CvvpRS8+vpFW5nH6Qe
jSigJzI05riTSQHxY4+5FdUPd0h3tQ/dD5ruGgsjTjIfRrF5DlcGmTOvdX0MPQwA3D6SFDYdZWWM
OfStlpaCWVIUrXhPuUGHdrTAm2nXYA/8bxvJ1g2L1vfJuFDcoCt5+S7x5skHfTPmMwu3gbTz7j/a
Y462AjppMnTzr0dldN9eaq/GKg58/AbPTXT6VVfXoHbp614jsFboO93XaMEcgDjBlA6zs4Ccn9vw
24xcJqjkTfwFVVjmiC9RLlWtJmGucNQKS5C0c5AktS6Irj6h03JrBsZN2ZJnWdYPkyJc4LG7533R
zfQO3KCuKSJ+hM7scN/XdT80mK8qo/wpW7QHUgWVG4IuJRo6xS6KqodGunJD2n6we4jouEZXFECm
67299MYT9ERvim7gPZVt78zxZzGfItcyYZ5q7MxrTKevta+wnXc0sOkuvwlJqy1gvkJDmm6JTZyf
8Ccl48q+01kJMG2SF2Axv8/L23Im4CZR0jf5jC3Ho//3JMgUcDQmD6rxsSFZ05RFCS/6Er7un/6c
4fISYRD31+mh/ZffIxncMf/tVf02xmb8tIDg8Zygl9skT2PzVelya8HM1+mAQH/x2091NMJ4axcu
glI0FAWqgtkyzlwFop/qWSioPvhLSVjjssQtTTfj63Eb2Zw/l+JEyIjv9aJFLALGE4p+6lJ1bUzU
0MI7tGvif7CBZoqyrhDQO2MEkslbSt+C+yfDcitn8XTlHhOXfrWDtGz6EFi58w5479a5W1tkEleR
SlU80cntv69vNvsUa1uMe+bwFrRaafef3NEZ2eZL8TjagZ/vQA8JDfbKMn31nH/L3pwLPhombGs+
as1oGGNsax8Ez0EEjVUhv0aI9hMMJEbh+JhN2W6UQ0zicVlYtoLN2jbjwblstnpEP+lv6r/4QBVL
2gjdJyqlzUsyW+dybZCJpClgTJO8UIPFfSmCQvSxyfzTp3KzKl7bYCKovhg6Jk1hA43lav+KUX3/
czFvC5n4Kaeg+64zPHCA9zU7gCrFAzGDJUK5wBEd3EwjlzcYtVW0rtdH93hVGIiZHpU1xrS8PNOu
+2oClRKojBtdcBMdjTTQLoJdOOIoAdNlsLFubZS5Ebdm3Ssh1ZgwjNY2wYAalxwLmw2utQkmvmRj
ZsQLTf7ROQXcdPU/gBvKSfI+wM3p+EJEJr7oZGgyqYLFD+T1rSJ8vTomvhBMry5JSDcwv85onwtv
0yjn5vEODOVnfDQR54OxfXoUUmFa5LCXiJ+a8dOUy5zs91bIEG2L1YpezuHKD5dxIn1QwQ+RiUZb
P8xPrwQ2ilPbCZYGApvWEfziXVKGnE/3Uj2vjKtJKvUjHYL8QGrYtqWLRJFBHCvqzIGTwLFUJgBv
fMTW9mc72mLOWVln4SI1sCU/DTJYELMBGR5P0R7IHttvpr9c8F3lX07e0Shz8sIBLfpIx8Deq4Tu
38ND/iVGHy0yJw9k4jIZagquw9zE6C87Of8Kbn+3OQBZJ309nRG2A+bRGHP0ygxQDpPyWnQDdCEw
JVt4PXAMqv4DT/6Wvnw/bW6rQjPF3+YI084O0yGUGwWfUEsjr686e5ontxyIE5CQN2q2HVWOtqjr
ro5BTVoVCBvsIyaAITnW4uAFe7wfYZg7cvXb0wvb/mqgyaDEz/QkMNY6EB8PqdbBOQdHPfw/+JXM
lTWmVghxD+olCuOGggp9OaoPoBgAg589OrLzDhTy5l6u7DF1g6YJipbTFDeY0OATrA5E/p5pN8tF
uW8OuHC7p7dz009w3cZd11RMECv++e1EPZX0Moa90ZwxrqQ7QlUeJlM9lGaQW6dtbZe3K2NMXCmm
UhbzCk5JeyUauc3dYA+QBniQIQAAaieK9UydZOY+tvBWycSWuGsiVQV9sdcYuSWNYKkvequLdx20
fE6vke7XmxJltUQmpkhBYHSKAq2ohAp9RBnqseRWCORvp81sn4KVHSac5HE3aQB6/f+qhqMtNotr
SqKBsA+28KbYuxo4EgNKAqT4qidHFv8QvIwWn9hENqmTVG6LWsLnMtF0MrUfohs6vdUfOifcFc5i
BQ70RG4kGwoeLpBpAcpcVbjqfLL/0C6DwR2hFFzrLBNlBhUgMDu9QMrpQ8Vypp/Th04qFW7wKplN
zzEMDQpcpm4Y7M221oMgVQY58pPYqjNrdtNdinuQfl7GVtdYg6t7lR9daPecNVJPebPZK7usx2Zj
kOfVbHqFQC7Q+amuskj60hntLge2CxwMVMtnggZDbJcF+QLgF8jlkuBubCpb6aurNlduunzKAT4M
pst4kp90UnAZsmnce/MrTcnEtZ+IBDTjf8apvu3FYjDwK8VJc4MFpK06XrezsDkblTGA2soEUSql
/tIGJPP0RL3Wi16y4r6FVsnUI4COo9PO2Y8gMiQLukY52LyFfdcZT3pSO4aRioDLANDRBzzi5e2j
uvrpTNTDuA+0v3KkR8pLoJy/jvRRXoKPNitWtphAlw5Q1dIhifRPl/2obc9vEm7668oU4zeL3ixA
CMAUIc9i7Nfp1z7mQIbprz310ZkgF+myBDJMamLyNNCTDuJXoY890wh3rckbAOCsh62Y1K7oob2B
KDcD9N3MZ9V3qv2uOK2f+uBkxbSncMkPMTyrTDWTSKSI6xR6plkOsmWjtDKAHIeQF8g4x4cwZUwx
yOqYIez88/iYOZO1Bvvw5hK3i/mjc7CBE19pnEPqh6+PnX9rb7O4XpmjF5pVBZonJA+rOUa1W0IC
Okj20A25FoXUmwrxGymzm6gofnDiJv0yJ5yTsBGJQLbLDLFEqqqAOvQfchPTB57D5c0R8dyEiSHF
WDZylw0YeJu8rLhXg4Og8x4YeD7CxI5EVuco7JDsgM12QYdnG+mnxDHRztXATO9EBzH8wtnDLZCK
ufpuTAxpJU1dSA+3BJjQ6lN1F0rQBs2JNSallxGwFKi22XwfEl4HmxNZCBNZFH0MjBwUfZ6aXWt5
B1Wws0a8bxJA6IV8x1nlZk1/XCXLZTRXjVr2JTwF9ZPuS4goqJ9Md/TeWT9p9NefcE2WyiiPwc5R
Igv76sWAkgn2HCm0MDjfXpb1UyRDrFLyYjuEusR1Knm9t+zaxGkxEA0e1zvxVr7oXSiJ2nhGcJQv
gOo9iLfRc/kNPffvzUPomffiEykAK/chhUHHbqz5VtFss4B0S3YBRaNdsoc6Gf5kCCd+5uwm59wZ
TChLOjBNS7Tyxf2PzgdDMA/STf+FXxfYF/Bs4tERI+tMfJ7HqAPzMw4F5Lv3IugPdtkZxX82h9QJ
neFDhD9re8zqYqOTlaKFr9BPRwl/XnivdPBeQRm2e48E+7Z3HldIw8IqdsqYkIkSGsdex4z+7kF5
s7O02k4mUI9FJs45DdRQKLfnMvQXaPJyHGT7bB8XxATmCGwcQULA3hKd675qqw/ZI83kSLGe4OJ5
ip67Fzpr3l1687V8/fGYKC0bmgbiBmzlBMbbVLMyL/VhsHNnx9jJu1L5WGQ5LpUJ2ZDA0+ZohsG2
i50CY8pUwjUFeQeVRcZtOvzUGgWUAr1BEy0jXHhbvZ0yjvaZ+F3EYZakJhiajScDisw3yV1ph75+
1UPlbJe45vX/aLuy5rZxZvuLWEWC+ytXSba8xY6deWHFTkIS3Pfl198DzXyRAitClro1VfPiqWkB
7B3d54gWuUT6w/nteYy6udBsvM0bbSAXt5mtuAL1EZyJr3bNjhSpTXCnf9yHFFggX+4qMkmtlC37
sTby7+5hC26Q71mPqVzaqd3gaR8wHdXnShVMdgus75AZnrgToywnCW/eaLU0j6DjdVQD2qFfa7QE
lEYm+FjnA913/ePhUsvWNoFv0JdhYio33WRemyqIJlFHYy2ljDZk1R9zO9Zv85yIHorOtpSOnowH
016QK2gtA3fo1o0aWF/zFzYpAVJR7BF7I9ixX2TPjgErIXp5E31AzsnMCgJ7zND82u6lVB5SdAj/
0gI4r0JS2ZwxAQOsjADwV/o3M6hCstXDSv/GcOV/oWw9nwcevyPnR5o1XfKhxLYFG74udvCa2IzW
AnnTCTymSDs5/1ElNshXqGYGc65E7mIkijt3bRFUK8gfSd2C9Jraf3mfPPSBqc4K1qrwwjfG6uRk
VLoy7HGvGNNt19dXpE+u+9UIbLPw20hBWKQrOMiBLwPKUsGXFXgafubcsCTwzzT4Jc2Czlq6GQmW
uXrHZONcw624k/eT3sf3D8tjro6dBs7lFN7gx124P55VO4m+hDn2E89TG3Wj99EfutGfVLjHk3GZ
TNHnspyDWRBOW3Z/QDNrgcz4C3YvlMjlNQMMpMy0pggn17q3MBOS3q9YiCWH1uCysR7Ux8vqIvA0
hPM0hTyqACtHJKSx7rbRJ8zZCxRSJIHzNBSPUkDxx1J92z/mQ6DkojrvfN18/EqcYwEISFuAVhr5
AmifaWM5Q7+49bCITPx8UXKUw/mVNB/NQVPgMtkj/rFRPNxi8kJwZyKb4sfKjDQ1sbN7oPwot7+H
ASLKaFWu/OkbSoxm/G//ur+LgRkbbdjY4S8RfjALfV+3fr9FfqysVbWYFAUs+N+u0e9uRwpvkvMY
LUDkU/Te/veIcuyWiuGZzr99HfMFlfMXshQlAO/CSCWQx7zxEdVBeg+O69Rd2s3gqSA3oHsQLacf
hL04puOXbpXzG9GIfFYppQR+o05Bk+nob+22AMFPVDt4Rwm77bpD+0XxiSOetRJkaCrnQxQaxyCl
MLGdUwCGjVbaR0sBZJo+lpObrHYYmwqg84qk9+Qx+3DZfwm1l3MvSzdLHW3/06d1ewQ4YgghwnsW
aS/na+Z1xcJohIhg/K90Z/iW6v4/fMs/bQoezYVzOi3Y6DEnAoHl+oW0L3UTDP3X379CdD0YDZRm
E6Ly7JTFFJXtOmLlgtUm2PY7YERZjvpL+AtnwsGpML4Fr6bWokcd0pNKujNXzYk1UXPgTDz4QQLn
z0xriklcZ2BKiUKSmE5n7XKQpP/JpSkEV6+Bg1Lju9/Qdx2rmIdo8AekTGfPdCKN8yxmrxM1yQFz
2qHNHsQbIIAwEpPUla0wcm7WPQBVhK2OMwEPOArHI3JOpdVtEJXNSRX+2ywuvXQXBWZIAAggQjw9
U2lBFNvcVQ1FIzxlirXSBry3C+gdGrpdRi1xImBdkgiLd+Yg+HTn7/K7LL7476ZCqkkL0s16yv2M
Lhs5qTexuQoIU87lcqdn4kv+ZlWbOKWIq38Y6c74ph/kscLgJDcuJgPz2ipQd/71TZ3TuNmTEk4Y
D+1D9rj+RxZwvEcushpKaWhlqYLSzQCCqDXNb2mhJE6txX4TlZ5OZm9UauzJpCRxAVrdA3MBNFFt
4f3lD+GMI2+AsDoz9ha67bdS5tLAQqM7WcHNBIY0vA+5AoHnDeN4cs4wQCpe0nr6vnr3W2saIllc
cI0XPLnHGTa+/x0d/a38RSSLi6WK1Et6Ux+hYn6L6uRctvSDvnKxVJ/kQYlt2AfZgzPVAZYtUCsw
eIVadXFLR8byUeKLQzgzAy5V+kEsF1FTtUotzLKxAaV/+QgnZGSHwaRf4iM8l4CeyuM7AyN6jXnM
kOF+f4BU4Nn40l8faKqZFJhUVqv4tpZvipb4hloL+mICZ80X/IkWKZUuQSVBtfgxzRbXaPTdJJU7
q68//J2p8QW/0lR1Ho24vX+d6P+AqH4luTubmRxjEA+GWNrrsE4ZsAKBWOwq6mullb7gNALdI5zj
KBVs7FaMvgIgRaZD3H9flAeGovKnDCs/6B7nPLpZm/RiQmb3/xOCCOdA+nmapaZHGLcTkO1OHxNM
FEee6Us14FvZy5awUBbdKOdExrokdmoCEjcZ5Y/W2G6X1vDslnzI9fau6tNXOxt8YmdB1vWtL/XV
p6bQRN1UkeZwLmVVRj0GKrsdqCYNslj9Mti2MNwKhPAtgb7PLGprcfQfwqQ8eHjbdTWA8P4GwqQg
IvC9gSgDPkG9fI8+vxXpBPkL3xmwSrVVgFZm/29HKH/LdjZ2hGjp/1pLWuDHVC6BUVNANWU9CoVk
BBmVCZ4jilVBNb+SOksw5STwzHxnYO5T0hsZoylIMXOhBnXzCqoqQUYmEsJ5lzar1HWqYX2t1TtS
vQX4rxt34d/5ML7a18GPOqcM1edPqkVR9FQ5j2Inidqpw38e7Ai09ivN5TM9lFNnqfKupLIWYMPA
/yfF6BTZFympPGn4HGnXyjQ6Q9kKPtcBV/pCJqJybmOqMEesFHheGnZGuHp/8YgtMOsD/cRJqRAP
fa2SHOgtv5+TiMognqg1KxW1MXtEcG1/0kTX9wYaDL827SA6HYsZJ6dDak6pxZzW759O4EI0zoWg
m0JtU2Otk3J09Zz6Ju3Qrp8dI26CvzM8jStzikaR0Ng4+GIrXLVrBtJnHcjSFu26D0XPaO/zc6wL
ABdWNTTTVvR3sOiSqVmFlek01G8ZTbn+nNyyngOpnXVHiIcx/sB60P6ZRG7sPXwsJ5gzRAkDyhUK
AxpKOtCTLXBz0MWVrNrL5g2NXzWgc0jKXdYARs3CCqkkOfUACIjZJcrqX750ZoI/mCj3UzgTTbNG
ibJcpeGAcQvwPthgpp/X69W+UpvEIWAyRJEv8gtMPy8I5SuGZGwbbeg1GrJ6trk/hHknuk3AwTdc
iTIo5kAvCWPGdGIsjVVkK0CWIWy+olrvJFgGnuftZD9bpqgz996b/3idfOVg1CooslaolBbSL8ZX
oAIjvlfXeeeMT9KXv/p0fOVQS4DRiGdCwSwOVP+w30yB8SvUTu9cAHcmziw7LS2ooa00TK4x0r96
itM9Fa78qX/WnPYbWhBoltmSI2pFCzSTLyXSZInzSkmysB6brUHUTVpOYVJaibNmw22+mDuwrBQO
1scEM6TvsgzuvOw+ThRmHNt+oJJFQ+BfBHG17OIaKCiraO7poOWXFJOL/D16j7USLWnYvxg71szq
n9eHaXJ0fx4CtsLHHJBKHfKQPPWSo+1F7OYHbbz0Czg/VPbzsI51cdDWNUi2ku2wQUsbHf8VE7MS
NmWwdirtzW/Azgc0AbhwPJF5irwwj2YxV1Frl7ZMw6Zefd2MQIKUkrAa6hcrnx/yKAvVGGQ49bA1
m/p1mTBzqrWbglpPVU9KMDSpsTOt3faycR2apBfuhq9GRrzgpaSDY9TC+boMxo12uAyyEXWGhZI4
B1WrUWYl8si8YYFtsnmzhs02uvqFCRWB3+ULkK5IUpB1wzsRUMoz6pFyM6NuZftqYrYagdvgiw8d
4AugycWxii5+bvrqiqxZ5qy65QPSxL38tQ4ARZe+FuejCnuICWkzGqqZYTiTBtVNh3hHAA8FzKRx
OzSdN9e1b87NNuvaF63+SPN8W1TqFmBcDsAtb8ic+nGO3n88sv9EATMWCphmxvJEPXvmWl3lU7OT
sUXUgZh5spRAhYSsmt1OqpFPd/P9WpY3UUQ80Fg5SZqr2O/pv5QFI7M1VCcebT9bNqWhhEU74l0I
yVSvua1s+6quFm6mxJs8JbFLuwIgJLPhdAQz4xHBvM3aKBstwrKQsaIAV0ZHX/OHySAumexgSW0B
P9v7R8cffaDKV1qYp0XilEJTSPNCa/tmNZe3dFY/13Oyjew8dSQt2QxV4auyBBaictybVfYnjlhR
DZMA5UZWDon3iSMm3ZrWgG2i4Wo8US1ztBhcmtChy7rDVOOd6pxI4VSnWypNpwOMoiT5J2Iu11j8
Eqjnu8KLu00uosTERNKhxlkIKLPZqVfrRcniedvrJh4hY/I418m+rjTRR3w3kHYQa1iyzGCgVJML
MLOW1akxHRxLd6NsEgaSgLFh7Uq4Yng+ZB4lcYHEVpC5s50tOBagsN0Y34gPBsiHeTd43ba5Kzz5
ShIsbJ/9bPJRJJe4anmuzQAjRFZS1G7XIykRZ3Pn/eV3GfzOQzssadvEOFbnz54Bpsfxitz14Bpm
maqqChTxfSH54/fiNx6UgqRNMlc0bOPDG2iSu13437T36te1K4YiEnw4fg9Bs5ay7CuFhpW8mQnk
ATgze71sYD+J8Mdr5GpIHevSkbkglMo749u/KwGlRz0A/L4BZelt8UCN+AsQ7KKzcYZNdPiPuEDi
r0M5ugBY73DVe3Rr3dGnykb5xuLeLzwbCsyOJ63p5QiBTkZCw1AJ9Y21TbcMSkreUMEzxVkTwGA1
PKRqK6bGOelRs2fgAiIxtzLDkZpXIr9d/nJnb/BEAOe3gFMXDcvQpGG5Tm9lqnt2P14tNP7wd2I4
PyXpLY0XZabhnI9OmjwSfXE6hL/LUpSzBcXJaTgn1SFQTV23INFER7TU5Ksks/bGou/MrrrVYukh
yssamG3z1uyr7Wx26GVmGDKd9+ncubHRb2k1PEfY1K5HLXcSPRHcw/moe/ILOZ82AC+u7glKHrq1
LLe9o+BYytx5p72k6i9YiEB/dKbIJ/FVk4skT3QoqmHIIMxsnXYRaOj7DiBzaccT6VxuC1yGhNR5
DOTpHsg27XbeghZ0U1/VPtbVtrqvgRYLTUhP1NsRaK7OPPvJ0VqtW4Z8nJBT5/E+79WntDK9QZ5C
gU4x1/U+efhugjzofE0XkG8ZiBB9UG/HxzpIfWtrXCc3Go7VfpUeL8tjlnBJHOfSomqYJF2GCpd6
j0nvrVzuMkN3LHv0QB/qXhYmsBedcy+AH1QSqkA9GGtgtus3yk7x6S4R3KHoU3FOhlalpq4mop5W
TEHWrzcZUty+zwXZkEgM52R6u0/nmn0pvaqcWt8Da2/M3i7f2GFV49L34VxMu6IKyVeaYUqRkaQR
w+3uk8DAXt8QOb2b+APeLQQ6cT68ntgY5zV0YODKiYbwOu3+mfzhH0aavobSP/Nu9NnGK3W/1JPA
mQpukweMXWiK/cwVH63OsCWVP4Ag2JFtYTtNJIZzHyRTtGYxkJ6wFpeaYdnT8gavvAGdnhGw4G3c
gJPZv/wVzxaux/vk4WLbCuTiZY/7tGLU/UvtxNOrJtebzqLBZUki92gw93LipuS1NfEmg/OxUQ3N
VzfN12wfP2GI3F0/a9fUn9BWG3brF4FcgdsyOD8CzDslLxHdoKeTv9zkh5dWcBf7WPwOls36SSCP
/f8u2AUPfKFOlma1NVqVU+L2CSqE+lMZsLYvMLk6v0R39DPZiKiaREI5x1IlhgQUW6ajiu7R7npZ
dIEViAK2wTmVKE16XWF1D3vg0gMGMCtvp0D2GIinqCEq1BbOuyiqNQ+qgkp1cUfPyJ0qdVVv3mRu
8zIEyxIsALat3fhDPznK9vIXFBki52PUscg6SUM87RXDTUAw3dN9aaveX0nhR2dLTO7KeSGl4VwW
GwPLTEMv77JpFnw2gYGbnFfpjapfdIpm0WBoQKm5k4niREXp6IOINfP8tR07GOzvJ/Y9q5VkjDGK
1HyQfVJ9pmQJElXeXL62868OJy0MTtOTph1WNKWwcXY/e4mb7hiVieXgBXsnco4/iTbHI3Eq36RL
nPQRXAfdrnjfBKYe1gYPWmg45WfbcsE4jhF8ofIz5X7vQo5yOeU39WpoScc00JNuWf/pqvdsILMB
p03y7c/TS/u5XX36S61M0WfktH9a2imXyghVskRdGfs9OUWAx/bD5e943mF9PyL/LFYAb9SKczTd
5tUmrlXJqaMrqqBvwr7PhXvkR+jQpiF6qTJXLLWADsquqa2GpUT8rJi28zSGl8/EruaSOPKjBcSS
UZhdmbBiuN8qmzTUQ8WXNyK1FF0dF0iLakimdoB22MbqGUAIrAZBM/J8d+ZoZPz0XC6TdWq7AQmk
U26LmyEcr/R9sVVdQOh5ticJcoPDKNmlm+N8R65ZY54nkDcGxQ1oz+ogCUjp9g7mCrzpq3lVhbWf
IARgm3XayDdsEpi6vVf6eOQkryLwlp/ktkft5J1Mb2DchiLWTa6JV8DERSdWYj/nTcZTubStvUqQ
sv8kvB5Fcr4GhKC9QQqkRyyd7regy9i0V7ljhk3wCytG51UV1apl4B+Nb7/FShwbxQjzq3wE2Ov0
BrDc7gqGlcZJPLZjpLiHMpzuR5AGiCrWn+jXUTxnKZUt9WZkI+0cbScKy0B6MDz9vgsMZ/XZeLty
d9kyD9M37xXsKJCzmTxqNAPoe3gzmeRdH+s3dASmhAXY0Hi5sef2tkyXa0sfbwBWsFPWNZRXjHfZ
XWiozc2SkjvQB72sU6xspk4N0wyQb+mqOmVVB0AbWdy41GJHSkzPIDFqfEKvp9bYAatx8k29DCc8
x9C13NRLF6oSNjAmaY91AlfWwTjRmE9rPodRl5cCJ/uTAHY8NnMlJzE5a9d+yFg3ckIWJX8sg/kZ
WdsdARCzyxgviFPOziA7wqT7vI86CuYMWim70mrlDlMfV9lHGQ0khkbr1a9ryB7h8tURu8Xzgeso
krPZIoP7tcYaIgvMkgzfkvZbowj3RplmXlIkzkwtSuRuXdFotTv9I9BDbgnY/VQlS1wjXUvHwswo
mefrRAfGoVZs50LdL6r0clmdf+KfjmflEoTKnmJ1oAhsbP0eaxoMUmd218WptrpLAb6o7UVvEEJd
4hKDPjKAV7JMUaDdGzuAOl4ByWcXfWHT9qobXfVhuzc/iZDfRZ6C57puEhqh8wu4uqQi2yE3HVsu
fLuQZieNs+dpNF2U5/uGpv9MZto4jbrUXt2opcuyRPfytQuUmmfCLkcTaKgVrKmirbPiaxeGoIco
0GGb84slXXqjiREEDDW76aiEB9HcL5dcMMAqOgjnDeO2zeVutvGENQK9S0odmvytodic60nthGh1
hZCe284cIKarr5gr8FTgbXxDGA9FMVt0Js7jxGUVSa2FMw1r7aXZF8sQdjDOfh0i65qGJjGiJmcB
02xZZdrBqS278rG9qxOnVVy6OLMbvcVoeOmSs34gz6KTnU8NjnL53vVUthWUHFdZps7yEe2ED9LN
6M7+mroTMCCENnc2OTiRx9WMSrzmTcIek8ag+9Z8TAsMQVWu7dOP8wOjCik+tdhQNO+IA+J3QQ7N
vPQ7/3oim7OAOM7+m2CzgKJqVK1bV9Q1Y6x/FYN32ZzPP5KcyOLMAEipST3pYAxrXyzdSQrUd5mf
eGC1v8+MjXIvfY63s6/jy2I4Yuw92KPgFzAJl07LG0napalsl2jb1HjVjYb02awzrNGO3Q7bqI0z
2xliSlbcWgsZ3KRXZodI1j9lan9JF1XETCNUNM6GCC2UQjLaFC26CdVm7pUdkt7ZZXNvwGFuBDmv
SM+4iK3kZtcZw0LDKMHNJ8CDBZl4Elb27JR27vVW4Q6NqCEiMGKeR61LV0UfYwhNZ/lrpq+eqSah
UWsCT36+gXWiXFyILrMyAwPUkh3auaCHm6/MatfAd9zBjKBUWSBRHxNvdhpqplM8X9asw8TRe81S
bRAPqJpODj/vJPPrl3aoaYIMofPzO7rFQM92vV5uSvx7CMGt+GG5q+4P9D9YOAF73KGXkISq04aq
r+9U3WlRZUleKqRQPv/Vj7+Mu5ipr8yhA+AbfpkSaE/qq6FhV8OJegxsqH73QfKSp9qzPw2xo26n
K5F30897mKN8zotLlVUhkceXiKYOa1tr+cnO5ZBO1nU0Vl/7mN7bdeIXUuG1YAqTSiWQY+0tNuf9
UhlB0eYL0v7Ercsi0GQbTqrIr0pi/TMm5Vbr8W5U6ru4bH1D0T9lkbaZqmFfzyqwjysNxQJ9Grpk
vyRjYGbUnycUO4n1UhTVFoNB10DzbEFPmnpJa21NbdmjPeIC5nBXWZlrtVqQ5tFV1A5eL+F9qsKW
XiNtBrt8MXNl1+u6j5U0txll5CfdLMgazudi5PvN8T0bqc2Kekzwdg3ejpB+yr08OVSLGEID4vVN
slv/6OnlRCIXicwei+MS+PpCeXkasAysYryhnf72XFzMUebZGkZQRaLdJrur17laBbgBDDNPgPlY
NvoXISkgqxIuWCc/ztwMrTzkCzKJcSJYRumcGJltUTysMViM81IQ6JhFXZLGRZm8J5OUGKydqH/F
KPhUONmKQQCnruNAkgQBXKglXBBJSC8Nkk5wmwHQS/ptFzJqo6JCLwc9Sx+qLZAoOh4XRmrNJLRN
kTTH8jbO3qbyBlAAA2kcYJ2vcSq4zPMLDSc6yb7tiWelrQUy6xaJZtuN12SRwjWOQhDcv+J5MHHb
PA66BiXKWD5L4xDaUZvta9V09XTYWlT5RDrt42VfL3BohHOopKddN7PRwaIb3L7LXD26a9vWSctG
dPbz+YqpAWhXtlQwYf949qzWe1PqR4yVoG2kBh36Yh4SJrfaVl79Nd+Jhu2YZr7X3KM87tNiA3WW
JxlDInHa5Y4krXtr1p8vX99PFPYohPugqqlkGJ86uLXJH+/K2yFkGGu9b+76B3KlUEHWJzoU972i
VJ5Jj0Q3LBLirOSph/1fPhI5m+QAm0gH3gdRbH5Uo6XyKlsDYqx2X2+1UHa7B2NnBtH94pubdIel
2n3/sb6R9ivqv+3ksXSkeQZgh3v5h5w96snvYH8/sRW02i3gfyIJ0tJy8Omov9Tw6ILTnk+1TqRw
WqmlvSoDB4R1q0cgY/Re9xnDKTv2Wqj+w/pNINP5mgb69vLhznuCE7mcdsb2sK69Bi9u7Zdv4DG/
xuSUb/rNdbpdUkzBte6yEeK4nDXBE6GctvbrEg1rBZPo/CicQuUKLNh3pstYLogjX2Wd4BOe7zWd
COTUldQWpXrVZ2F+XYAfqMNwKMWYB9Y2MJjQevkDW3ZvNoK7FR2Ty9JivVTAFwenNu1q4LNRuBn2
GpB+aZGp5q5wIVtgMfyQB0l1WV7jmJU+sqt4gKf+mj3FYYcmaeyW/5QuBgK/XD7jWb99vFietpbm
GiabagzQmFnu2XUG0Ixrdbkt66fLckRH49IbfUYvu7LwitmT3i260QEvgpQKnoxELufdeEcVg1Iq
RqoWZ224oqMuR+rDYA3bpor8tpi9Mm93pdF/MNLeycF0iBePZ9vItpOxAEHTcOdaCuoo8sH+njgZ
HuCdZZgDedKfUZJ2DhBxXok2AyZ5FQUA0YfgvFTbGYtiTZgtle/VbetZoRmsMCvdl+/S7Qr/Ufpp
ICp+RV+F/f3ENdrElhqlalGGVMljPAM4JdeuVi0WfBeRGM5HZZEha7UNLLkxeqo1THVekfTTZf06
f32AQwVaNiCf+FdWRdbKjpZIn6eo8eXV+kbyal9J61NVKIIH3Z+4+qMsTpdLWYv7bEZgkxmXWPtl
2Sdu/iGzfOOu9afrPHboVVc78LyOIbjJ83mCepTNXNbJFyvlUq2i+lC4GrvCB7eQ6nTB6nbbwgNW
3FP0+fK9/iS+HAVyekl7RUmBF44qgbavVVs82jSanEiJtrNGN7kqbcFqbTuqvGy0Ln7R4zliteIt
GeLEAY88CkTEocs/6rw+HX8Tp7aFpQFH1cTjmKbOt+mUSmHTRIMr6Vkp+NYiSZzmFj3QYiQCSUnd
v0RUDUEpdJMtkeBA55teJ5+VC6hjNTdNr9Zwj6j+VOKwrTTM6refl0cxvi77ZO8S2hNhXDBV1LQn
KXvobgckK6rl6JVIa0QiuMhJ5zlrk2jO0L1dfNWr7vMPMWipNDwlj2EnueItgEO5+v5UJtj9dGLj
PZkTWVogAy4pTmX9syxISwo/9kcHGAv9JkmccROH5j57pI7sTJsIdae7XBMHALiiVOV80vD9d/CP
RTRqMEUwojSb39QXRntm++m1sqswuFBgcEE4p8PaDxfOzT8IFQBDm4k9RMGModNOdpdGL25Ik2/B
VveYZ2rl0IJ+VuW8dtRp7rH/hJfly/Z4/msfj8w5REyRaZMNjtiwmolbJZpTioaJf2IgRxGc38v0
GADUo476kvauJYGWq32d68JbFtPbSugmLCNeAsYXC8m3iGv6vBM4yuZcYK8XJEsnaFbTftTXB3nG
ZuXb390g59GmytZ62mI0YG1KsGiX4CqeROiBZ78SqC9VWAgAJm3uCq0MUAO1tLIZ1DVQA+Ux9SV/
dNPxgPbDdFMXwRgxT/JON09Ecjdn0lpNllVCldnemBUWubQtGR4qPPY3KoB4lt67fI3n64QTgdw9
VlOVScgB//Wj6YZiTg7GH3nlZt0ZAd2lkRC1UHStXIgodU1JOgOVdFe+1Rg3l5cHwaHO7jeZuk7A
P0VA5csFh6Qq5bWh6A2wzWi239T69q7ciTeID+8O777XiSQuMtjG1HdzhEc3amTX2MR9rE11o6FD
YBjddTVgJTZdQrvsr1Hs7vvYdGaUYjpwsgylvcLyUjhPPcY65e4mkRq3XAcdjycrttyk4W6Wgck3
m3swpu1TKf4UmX04tN1r2o+51xBga8XTQ48WtGHGnpmVXmMN7lAypnU9iO3pupC7J0PSrpIoC4xy
Mhxqyp1jz92jlOAzz+NVP/ebNDZc2ay2XbM8KD1IxZthEyXjfUnnD1pO3ug87QYFq0WZIXqaP0Cb
v78+y9ZBMadjB5NThbwoYitb4CiKb/Yt3dJHDc9XGKGH572J7/WrBLxYWIagN6xMJlfpbbPp8Yg5
bOIPoqbH2XzYPP4UTmdKmzYHTo3QwjJ0b+AVpXtqV8mRhMw5Z73jiSROZwZ96PVsQi9g7lQP+Bg+
LR7qWkgac9bMTsRw4b3D0qQ6MiecfUy2eOTw1efY130sJlQeQ27AE7R/2e7OV5MWuqxEAbHmO0De
OR+oEuVsixjUZo1vf2CN+cfOlfz8dnmytsutcYtxF+BiYJvfbTb2dnAX4cv72YOf/Ar295OMv+qW
JooBQBSas7WX8S46tZV3+aTnK5oTGZzbXDEOZusamledP3xUVVd9izcqZuutwX9b3dU3rtIvsTs2
jnAI72z2ciKZM5mVdKSahjHDOANxMaCF9ds3HYDAVDhIfR5840QUZxLDkOupdVhIwue0K0f7KH9r
7xjaNt5Z2I6q7FGH3rPhSowUbGpAnXkiJqLzeczJj+CspbGjMlYZyApjDwcE65Pkd58Yt1QR0MZR
BFWxSHc4oxnbZGgsGRqcYEVhmF9kY3tZczR2ae9c3vE8/MY2UebGTiogmkRU37Wz+qBaoxxEa/8I
+NxnYiT+EpvbBpBkadrKTjyPbqPUn2JSXqXjUDv2Om6bzL6LW611aknbKBhl0/LKy6s2HBPTzRZQ
zmm2WxSS32eln8fLbazNm7RrY8eg9uLPJrGcCc8hXk7TfVS3e60FNZ25ekWaFN6cygB2aKdPM4kV
XzLn2NGldFeRzh20yYtI7+ldGkx1o7mXL+d8NmLZxDgAehP+rXJWF3tJOphVlDnV59VjS9jja/rU
vZUKiM5BVhhOZiAQevaLgGoKrHMKoLZ5EIKqypJl0LssrLSXdQB1YLphlAiST7YVmHavx8XBG/cv
1SJnQ8GJaE6567JeCpViNk013lZ9dQv9a1umglsVnY/T6ShasCbGhh/LsfTN5bmKqZPMFjBA7sr0
w99dJq/e0kRaM50grAdNvRpgPe2q2Utus8/C1mdL5rbm5KG0Ebb1z8bv41Xys9GkpnaL1dN/BxSm
m/m62Skb+0b+xJgBYnd+qhCQtqIOtOAD8ugEY2c289xgAzXPAJSxvuVN73TorAhu9ayYkzST+4Rd
DDplO+1pqKjDJouph7aWO0QjdsHVgI5pGJP2UTdLL2oW4MokdphV+s2oZRsAllLgs2HO+e9+Eo9f
qBkmbNVEdMXubedo4DGtQutLlSAIMobLIljne3HT4nx37XgTGguPJ8Fd0peSag2mv9g+IgO8sL4U
oQl68tFn5B7m43ClClz2+eWlE5lctZ6Yq43KGQ2K8rrd1gBaqv3sDs73F5oy58PdiSz1x/Npw1Rj
rgFqzBYKAPPjwxG5qWtivie9FSVsZ23mRBiXKc0FHuBrgqewanzIybMUL15P6XWuUVG+xK7oXdQ7
kcTlS6UxG1OhIifr/Oxmxcwe2nXgA7+dvB7KsxG9QAuvkcuSsKU0YosaajK5GFdCUVE89RvAlgEX
pQ11IRq9wD4PQf9EKwlVJLpQNJkZI6WeuQNePrCOPgUrCAAekSb5JcC5XkU1y9ls5eRWufBhG8kC
yj3YYJZiISCOnUq4QMo8y6UPx3mesi36NWnQz2XQX2wGTQ2rR01IGHc+8h+Pwk/LYstYpVoFOe2b
hqnOO8lhhSAU/9423cmr0KsXbWQJtJ9HftDMpNPsBGZtGNlmIYW/LBEAJU11n+ezf9ldHp5TLtwj
D/ewSKU6JSMiPXvtZtNKueVUOzvIfPRBAmSCeCBt/eQhdmVUZuj8LKbIY58/7/cKV+ZsUCoBVRXP
h58Q3au3WC35POPxm3qWN7tlF5g7gjlC0S2fLwqPdajMmWIOJNhotuFktNBiGwivddA5bLMl3WBs
6kDP3OAHwPXcaHiTBkS5a3skFI0oM1t4/wGOp+eKGbU0E7JQeCBlyP0uXZyYDE6JEbhYmr2quJew
DHL5m/9Ep48iOfMsR9hnPB98uQKgfiAXlkHkGWCQPUzndh/EU+DnPcJRJGeuaWJ24FWATtegGSaf
TbzHXj6UQADP3JIbqhTlKyZUlbx2C+XbAnzYyxLOe5zvRzhE4xNfGtMUMIvDoeBbr5WNse19I8h3
wkJaYA6HEHIiZ+6z1q4m6GXr1dfpx/J6+tjB6Ui+6bYLprqB+5L7kid6Qf5JBnM8HxfhAbCmG4uN
0KR/WAMzyG+RMFGnfmWoXYvXuvLz/7H2nT1y41jXv0gAlamvilXV0W630xfBaZRz1q9/D9vPTKtY
2mKP513swsAa8ClSl5eXN5wjT3YhaNrev6BeQdln3SyWLh0I1itkRPP5U1P+mCEW24yCDyfC4PwL
iaq1X6EEFjQjwjJDsxMNC8xE/e67MJsHNBcBQkM7pQPFE50uSA32EEtU6tVAR7b0/roh7hfINkjK
+aahLTjT5vCldBwG44/VB8mMpzz/JlqT7mNilwc9YO2Ryu3wUN/R7yiUiZzIbi578yM4c2k7bRxo
jkKHDjmH7p7xfKqBdRLHTLvPRIrOMyobaBLkI+skDduRqnAdijHewWAGW+sqcEGWbhfLvj5mh+vb
uz+atgHktrfIlXiF0DQrr+jr44C8pIGJQ4RqQX9KlRPaIkECnx5YP7toLG73MthAc5s6tW0Xzzm6
o2I9+gJmmtGxlvYmGxoUyC1HljQ/T+qP19e76282mNwRHMa+NbFi7G8W2UQubWUsHLRJ2nr56zrS
y6D3xV23geJOYlaXUIwIkUbpXfAha1+ZxH3nQJg9+qpFSG0wAig2/1e46df5Pn9fIuzIhOng/daL
zc/gbv440rKZhHAI8tPgtUcMDHsd6KZBXe6z3gtRIVm0wfwNX0xrT2c0gxXxh3LuMIYzPFjFKSH6
d8H+7udgX48Kd7Gbuhyr8rT85p3KZXtlBTOkqqx7A9Oy5tff9YrkAYMi2fd0tvO7/7pW7p63GrKq
fQWCECn92vdPSQuJMXJL49i9vlR5/6T8k5HjVeHUUI9iMB5j8AaGdCfXNnNDipPd5A9VYy9fomNX
2e032ZvfoPW4HzW/5gP5aCOicVZJI+7K+nPxUfaRJ5NBbcB4gSXPcJvKnlGRVX7K6BdlCeHhu6ij
cf+y+Wf5fDAi1bKE3iFW0UjJifTGk2TpAckikS9kDufyxL7i8L5wMFHFnF6umsXrH8ufXZAF5V+T
29qm8QYp8N0wbrOxnAMsBwPdXzGCLN2MbU1S7ab916LDjFhvA8H5O1BqJPPKSMox0+kkVumYomSj
6ONwbg7sE6U5MGUAmnyKih8t+QIqfVtwAEQgnBPLE8kcyIz7N/pWH5dTcZ9+AfGyQ12w5tMjcTO/
+yS69EWYnCfrO10v6ICruKfPWZXbVE0gxqgIliZC4bxYOIAnplGwMsYuGc65YzXF7Vxl3vUdFJka
56pmMxzyqoFpj6t+26mrS+pM0HR2ASHr1NRUqmvgYTasCyLvMhkNgmq43xU3qfl+TUVbdZkC5BA4
YzaL2ayWFQgNJhxvrRtQ+jg1+n+DN2mGXdwvHBr7cptoPZLnVu5DabwUHBR3Q114Hg6Ls++4a2mT
rsAyvso+Eqon/X0VsM700KaH+J0oM3dhdBwcZ9ppEs7dDCocn/TPlN5I+S8ilEcSLYkzbGse+pJG
+FjxLYt8TLTsvCoEMwk0YUsZc89n7ptbFWfj8ppHdWJhE3VoP7BWoUNcI63CypQKpu08IaDAQvjs
ews6ymUpsY0XkpRiCxFhsb/fWGOdQbE46rCdSjK/oxgtzZXGxRjc51ZC6zDkab4sZvyOtMQNV+XU
d4YlaMQSHG+NuxyrgliriYYyP2lzjEl9zltBk7DAKHkJoVxVplFp8flo9V3NwKej546MgOe6I7xs
Gji3El49qJ21YoUQ5eQvARObkj/kn2d0e4KCE5c9HR1mLpEFkpX/bC6cQ1l7XdXGCcgQPdROvyUP
ZSQA3yZ5KDIYzqUMJhMETIB2YZygf7q+p6Ivx7mTabSMNpNhGkV0Z6Eg3q7HzBCOKokWxDmUuoUF
mgbsQzqUx+k+OtFbNrkj371BwP7ivc8ZCe9KOtIOMQWWEoQBeIqCFYVv7SDuXbuskZwj8Sl3NOpo
fdPiM7GR7pyg8Za9vJnoOHSfxU5ScIr5dLsxTTLNB8Ap8wPpBi9eicAYRAicn8g6baor5vcpxOJM
PXSiTMR5Jtw0dvdsnOFsyOYQafg8bNPKFAnD8bD8hO6VX/mW9p+dr84FHqtcVWHFfAZO7t+BR9e8
NfAQ3Jw8ofJc59TKUqDFt6x16+XmRBfJiSUL3iYUt39zmoqFVk00bFrcAdbKaVG7GQeYVc5qFZLq
wCNwhavXntDQMopeWvtn+RWQO8sqpUsU6gD8987pfzj8VyzuLJOq7tVlxi197vCh1/Lq8CVUfP7U
4f+NrBLmZTZm2o8k1VBFnv7EY13fUcignGMVxST1Sr23o+LjcN1cVMId8SmFFg7RXsxF9um3DFzm
1jfDbo6FH1auqD7+P8L+123kTnsZV2Gydv8s7V9pr4q2kTvpQ5abhVJkO4Yp3sb9c/66Li4ekCM5
JOh7mnxZ9WbEq3riZacXxfbhPegiUYEUhSD7vvkVkYsJ9DGs6VIDscZYhTnUJ2g9v7seCzBXcRmE
v0JwrkRh3ISFDIhEutfrQCc/C4g0MnnC6cd1JPZjryFxPqQr5nBqKc61CpaQSUZvYpx6RU1O6jAI
Cjf/48J5XRXnQyAnDqGAESao1u/oCTGjG/to8JufFB+i6X+QtH2JCv7B41NuczS2EKeC56i81TdQ
DfPXg4IaXFH4bDb6TzS/OETOf6xmMYWLihWSgAZQND/09uAToL1F+0Rgh3zVT5VHo82ZY2zDZ6RQ
bbUT0UOxD3LFOF6y4hvXS6duzmiP5aRHVvDNgsHvjmLmNIENvhSfNzCjHiZJxTwh+NkLe6gyVwsx
2p3mQULG79ftfT/KfrUJzl1EvdTJagisEI3j4NHPyR0BG+V1EJGz5YcBxnGWIz3eu7PEDnA/yn5d
Eecr4mWc1H7AilgUoN9CCupePSGeFyMJXO1Lgn3znaRwaBSMnE2+RdzBQ2rAVuYvqRui20Pxewxw
CDsdRCbOeQypI3U5pUBUyto1kN/Fpoq+lWBVfKPu0NapHLXAmB/Y/aGi+FE5L3wx6OOAk/ij60Mn
poJBEUs1eHr+MAkxyGIAb0oSu5EKdD7n3p/Y3waDu6LSoV5lucr//13AGyzO/rrJkKq4BxaEBtkG
RulrEmD1kvwNMeHuIcZs1csOKtDGOw/TFmW2zAS+1s+awY61zxo0TNBcLtjEXcPYoHBRzCQXc9M3
JVIZd5OnOLIJweK/XxBF8ZChhnMdUbQszjclelbVhYFbX2tvm+p7k97GpiA9tHugNmviDCMpw8wa
FnwszbhXq4+RLioy0EsEAxT+MpF1meA/BocwVVo7E62F6VmRehdJ6nfV0D/mNFLh0clNREsKzl/z
VpfWr/NqQOuxvonyOpBy1W+k+FB2sxe24cmSkxsiFbO9KAqjpUJmbvSaFCod+vrVMKsnXWmdbM2D
ODFB1LZGiy1ZBZ6tJQ26tmocUB7/GObsZ1aoirv0NPcnNA/bKcXsvJXdKSZFu1qXuHU1SU41t7Et
Lxp1usq6L5rpk9Zkd6VZerqGhkQZhuCOmPDzjAlKCUmlu80Q38qx1IOgDtyipOsCWW6+KiUou9bo
pGMC/mEysh9aYv5Yl5q4clZLdqFIFVQk+5ulVQ3fNKB/bfSnLu1kMFTkq4PXB9jTkjHyVC3+keax
FoQA8lqQzjpzM1T4JXXkhXMpHSYl/wVN1psCHMNlXQsM5fJOxmfU4KAo2lv0CznDMEuHStIbeKlC
ta300Of3nQx6W0tUU7lsLZOBxCbmqAnZxAuiQFVBsZsqCwJ42a6PhQduF8h3Bo+QnwwqF/STQga+
XRM1dMsCh6qsXpATpUUZolkSiGtMbSNPbheoOVw/ynsQTO4cUpAypm35edtwkq3J6ujogxvBLoub
oX+8DnDpKwyCBVgUk4bEMviXapOp1phoFjSTlS8RCca+dqcyE7hAEQj3RF0ieAo0RYz+OCRBK4Np
YkL7b5x419eyu1mbtXDuvFNMY4A6J0oO65NWDjjxoulMdgedB7Lnu8V+wSZyaZrS7BLMQPsjAstl
+h6Nml2bJiRPME7Ri9qBROvh/Dh0LI1Fa4GWl8qxVMh9HkfH61t22ZDCPrulaTJIGTXTMrjIqJ5D
sMm3eLeFv3q3RR8Bm/PJnDYGLS/mSoWP3n1T+AfP5LIwWVmYUaYinZYUq1MVP5CbdHvVv74qEQj3
fIrHiEZVhEWZ8vilk5JjOEsVeO41welkj9pLc3hdDGfXEKpcm8jEYlYadbZSqx/7PrrJK+N9pisn
rQ+JnWaJ6Pm751I3n8zkzBzBxEpiA6urcpdJQaXQYwIrPVNmkr5aFgitmmOuQ4ZcFFfsPLwNXMay
Qi1CFc3k26V7qbYUKFEjF3o0Tu0XzP4jwF0do7JzEAuJ6qKX3XDyORwXAmTFsE7VCrjlZP3QmEMf
D+a9ZTm5LTuGr0Bte5wDWbKFGhY7J+9socwPbM65WuVqCW0ePIn90ZUGSDtAOeSQtjZ9ao6VP92I
WmB3vilCHaqBckSXDTS8ngOOldRTLWe5oOZdChXNfkpt8PDbSv/X9aOxuzINNwlrC5ApzxqMOfx+
wnecfLiWdxltP5mj9B8huFRQFCpWG4W48k35cSi/NMO/v7JkouNWBCOwaVgGd7ppOSoYi+gmPzJq
e4xvYmXwZhIJ7qzLpmRmfRsY7nBXCQbZJh0wbHJb98sP43EKsrvEab32W36Yn8XOcffjbCC5k91E
STVaUY9qjfS0LqtDpNC9/vn3oiQZ+wZJHEOWdVXh/D0xikg3uwnf/844SWguRYve+xGMxVLAxgzK
QFSO3MlhYB/xsUDiqFsK4d+pqxWXUZHgnZoel8ZRvOjUKw+dKzvzvXSMVUG8ueP6z9A4n2HGfZLO
C9C0CIrgSg7pQVOr0b6+CHZy98Riot8CLTUCKL4LMFRBTAJuZbwdZd1ZMYNoUCnySt2EzFrZCIyR
fRXuosFTSFMNinKQfiEaPJUUtX4ZRyqeGnela+wUZnxUlBHi4PXwJc3Is6m236a5FFEKX2aFYCcq
qlD4cgrOA+cJu6oDqagOe9EfWO01uwsPzdG4EU+179m+jHqXZVlUNXD2zj2gQnsjjBaC9x7efOpU
eMq/lz3Av4o1UKpq1NBh/ecQ3YB+/Gpa2X0yu5I9PZuH1M+c3iMY9BmOoPT1RfTlu+dti8mWvblJ
TJKqIJMBpvZOetB90DFieHF0suNwqyKbKwmpZHYRcb4tA+PbWDD/ZJj0YVgh+YRNfIgfFY/Fc9qj
6Ul3zVGxU+8Nw6B7nw7PE/BpGyauLv7TrX3ZJq1FJz/PfRlPS5BOhm4UyEH5UWldNsb1hlL9LigY
4U20uGmGxj9cwHIIXpc8nn3l3doem2+sTb4/1HDWfk+d/iP16zvRLX05/oBUEchzVFmxQEYLNvrz
r5kTLcvykM4+Uwkfnwj6xt3+VN3J73P7Fi3cRyZwyoihP5e3IEJaoYAgpn9gZso5g7MfwV9MYR72
C8WPaBYMzoGEgg2swaiQvQjyxCFQjy2+X782dpydQigLUPCJFRACnK97JeGy9BUgi/hzm0CwUj/R
5aZORC+4yzZ9tsEbIC52gBwQkbUVQGg1ij8sXmc5jHnByb4WkZ156THDxGXoMtGn6bbH5OX8cY3f
WbktzhnvRbtnv4W7KudEyjAeZM0oGBuB4smH0a4hp6yj5IPOXff6Dl92lbMsJC5JQqCGpGj8Nak3
hjSNsjT7pV78Ivkc2u1gfi/0arVx8k4qmOncuKkq11j6p9mSD2ZufF/H9tQpIfGXTPsIlsV36gCS
I7ogGjI7kn+8/ht3jhwycriIKAIIU+ffikbekKzEbCAa+BY76wNzFLWr7NxzQNDYiSa4CniWqlIr
jLRZgMCEB1lHAOY/D71Qtm3PnGXkUyjuM0uDnuy5OXdGUpAojhbGkOaBZs8f0ONhGxkByUYs7HHb
3TaQbqlgATJALso5DUOlE4jri8XvLRuCU36FuM6ObmWw1x/lj1Auw9B8ronsac9LyBpeapqKAR3c
A+drNGA08ziVC7pyIEzndnfIEX7J0MQqgYigfBaSge/sqappmmIYoE7TVP5yXULoDJUh4qGmmO7l
onP0XA7Gtvab0L9uhns5izMotuGbOzUpkOccDLzOzIlgrKWIXEWTSjS6Je/1rnCRNHOgynnbz+tp
bQ0QGlbjwerT74PcRKLfshMfnf0WzpTWRKmsGMUlX1ULaNUrTr48JrKCiPDLSD81xC+q0jW0WdD/
udNHg7hzs93sc2z2QI+nSZlb4DJyzMS0VXYV4OpNvCLzoMXLhofzY4260ySM6Hdi7DNs7jZQOrkt
2h7Y5Y/8eKc57Rf5wJr/C8VF8z/uPyHijl84Q+SuhVlSTUqQ4PXN9gTCODf8aDxDu+M0BUgKuNrT
Cj6IDPqHQXrzhrQHO6DchXuGzh2laKJZCCo0BBYusgF26Uan8kB8VAPEnC07xxZYpsl6v9C6z0cY
ITGqYTGwUulmAJ1HjBoY5FfvBuxsC/0m0dDU/qd8heNiiUVKm7oggJva7wakSLv7vhU81/fu0bMl
cWG3ZNSYqNCAAR0NcK6tB/aEtgIFbCHiuFC0IM43dOCE0Xq2f+ZSOqR4HPqgJqYj8ED7FvG6bdyp
V8zVzAcZKBcdc8Iy76W4F2ZPQbYJoXCQFePu5azP6CqaUhSXfASFTqkF6SLdrmvlVYpuD3mw9Hfm
dL8MU2RH5IPUo2GbYlRb+kzy52jBkH0xH+MOTAr1JLhi2FZeHAvE+6aG6NvCn+cuSBtGKIYSPEpl
6WsuYxzHKgQI+55+A8Gd+8ro1b6cWRHwxCgi/q/5MsKkZmjD14o7cveNdYPI7bYUWksiLVjUS2/R
9D7DmAQoNzL0FtFDHYjO3152BF/3n0002P2y8eNtIcWyXgPvwpKEjeEvfUpXPhj/TuuttojMCVg0
r10TYu0tqPrNR12Fp4khDlDWdlp9t5RPf3JaMAHKGlqRL+FD20aRixi86uiqHt4raPOv5lNPD9G4
uA2GQ5K2sDE1Z+tDgon10bsOvusPNtjcPdlWJZQ3J1hQl8QBZJ9cdBk4aSF6uOzbzQaHOwy53FiY
gGVr7PTPc3RjJB9AYD6GX5p8OJlgeITCiWPRwZ5SGqSgWL6+zL1sJdOzQrUZf6DzngsyI2kwa2mK
ZoR7tXrLpijQQdHaXcAu5mH+hFch6JmEYz57PgD5GlPWUHKleBafm+9YGCTvZAmtPIzWJxp9sNjZ
15fGzjhvtRY1ZZ2okKvU+HZoEiJhrZAYYyHlfQmm5m61jv1wk0HPuE7fIcwXbeWec98Cck7HyOJk
HBsAXhxJsXNndx+3OA0vPhPZWGoZFxUVGk1Dl2Mm3F9GF8J2EOgeMT/kdu4yBEwjXHJFg5Q7Xwzu
WsOrA/zNuJc5QyESadJ2KmZfTihC5idqiY4cM/WLNW0QuJiiSOhsFgMQ6iw/kaazm+lJ0W8nrQ60
SRR/73yss+WwDd74T70ajBmMTDsfS+w/RVhsazdY06x2DYRmoeWBYSUDIt+gGqW3xXFYQcbyJ8W2
s5VxMUaVm2k7Li8ro0Gh3KlggShv2JBNqdyJ0x3MEV77apyjXOMEfXEmFjfGkC0p1iAxchSe+9tZ
VJ3ds0AobiFljse3gtTy+TYmeKslk8WqptaDTH4utei5wP4BfimGThQL5Q34DT6GHmeShG1bIltF
7mY8DCG70ONZ38kGWN8/zMo7BVK+153Uns1vITmb15RhlJN1Xv2VFBCymMtgWKQ7K8mJvay6nSRD
cB1wL3BAtRD5bJMgW04veteaEc1RCUzvn7JKEz8yjag3lVX2ssqAQ1pKJSpjEefchrpAY17t4eg7
Lzp0jnwDQrzwMLjztxdxKCf6rr2/vsI9M9kicltKJ3TWVGWIF+6gOv36M4wHQWywh8DE3/BfqqkX
zTVQWs4KJFPx+ClB8zV/jKRWcJfsHaotAu8x2qiKB8XC9ajG0FXIXSWtHbl41Ia/rm/WXmynbZE4
bxGm5WJNkPHykbF8XsfumA/lhyJX72YjDu1Mw/+syA216CGlwjbRvVtsC875DggJgrc7w0Zqd50n
/QC5IDhNjJ9q0H0ovcwX8aftGiNsEUEHMniQr+aCLZJWkBuOgJcewxPul6/ovxrtHqLxpVc+t9BW
EpZVdm1lA8kFBUXYFmFYIb4qavDFQ32WVgIXspcB1rar4vziQjQS6iaOGNqLbhM87r51TvG1Hx36
Mfepi2G3j5Xm9KaDDkdxV/b1BcI7n3tlMymsOIrG1a/b2s6n27YQVGbVvevzdX0670KQKZO0qsMW
anfhHZtC177JkjO3Lnpzhq/gc4B+e018zRuPJe46xl+aQJFRcxY0uOheih7PgLjzbPcfya14ekBg
Vbg/zndgbaWmrCPsP9jEnUXN7ipVc5eiddC/a7d1d4PGWicGFT5ViJOWmR3XA7ROH/CaEjimvXfv
xhQQ+Z7/lMICg2VY4jQbd8vfQ4ehy2h7Qztd0JYlHOtii+PvzO3H4TyVhFwUmSN8HHIqQ5txkTKV
ukEBPXEflI4oCt17r5ytkPNXca1l62DBMzYo8niYu/Zyl+CNDSUqUPHribNmdo+El7DOsm/nFhL/
JtrdUAc+31o97ps56xGIsrx4UYMKAY+kLKg9qoG83foIusfKtQRsHOwfvdzdV1DOQXaQGhpbgt1d
Ygy5G6esV52F/ntFVxnJd+0VhvOLaphVS7aqKMRizqantpK5qV/2toaxdtmrwORZoxRrQIfevX79
7N5z8MWIDZCTlnm+8CRaq1ZLEf70VfuYgiOtHpEWmqHrYYhkefciLbqB4hwxGXotVDpAIcRzs3bw
korYbXhTRKttTKvgAt+1lg0a55MnSSZpFyGUpPoHpXk3Ns/XN243jNsshycHN6ZQU6p4RjNfkdg0
m+0GkmdJDRY/EiQWhXk+axGxwRydpO+uY+8a5eva+LrU1E95G+b96uvR82y+r8vZpuXn6xj7+4fQ
Cm1tgOL72soZkXHe1bNvNCBeWx+nUSQPJELgjtYK0n8pSYDQIz7UjN6bVhEH/77JvS6CO1aGGa5r
QqrZt6SHKRscSj9LxdHEy5ampXd9w3Y/CtorUQU1dJZSOXdP0pyZQ4/KlT/MpT131EFA7kDZRhBs
7DyRdNYLg7MqK2gs55YEArN8zqJm9rPZvDct2Fy5ytZDpsqhY0HioMoacpon1L1VK7i+wj2TNxBJ
EXTgEAvL5CKNJK7NsAnl2V/D2rCJsdizmd61xGptPe8/pJhfaNH+iIW7YTi4w6wKDvXOHp/9AG6P
887IZKVVcNfN8inJ5sWGOKFXhmUsANrrYIVHhsi0iRYq/MF+ySZjIA8J5CY6DakQLc8D05xWG/1H
iVPJifRk9pjPGKzhx4j/px0SqEyFN+Vcda6mqc9NpLDmrvSg6wjIkrj7S/AZdg7OmQlwjrQ3myWS
NJgACWZ/djVHP8wHzbXe1TbqeJh3Fj3Ld7b9DJDzpVGWZotpAXDSoe5WEQeyXtD21gWbzn43d9cC
RkNKHbe7cVHcRyJWS0sJMKVWI36ojEd07DwmVuiC2ClI0vzJkibB/b6/l6B2Q1slAc+/ev6du8KU
6ibu4OZiJfQkrR5tqV6EAgM7QRoODau1oEIICTZuB2eaIrFGkRJ6HQtuPTP407Fg1iP3DxjPhSJb
0jrpIcAaQ3c6RbHlVeAJdndtg8CdwzRussEwgNBCWYbkgWqJ0uLMjV3YAl73sqlhtyxe5p1mqxSH
7HJoYgOPmqCYre/DqjpDkT6u0HW5fqR2DdywIJiCTLV+UakLsz4q5gX3RNMnXrSGbr1KQWiJ2H73
ag26bCpotFPRVXJReEtHuY+MDBau3GknC1lqtwp0r2jdyc0XV5zk313XBo/zFEZaD2RRsK41LqHi
ZhxlaNjThh6vb59wXZx5R8iTW2P54pHY1DsahW1m3sjNvEVFiZ3JC9t4XRV/DYF6FqFsBbQMJMIe
PdFv4BFwM0cHQdlLrU8UJO/dBtvvxtdoDDnVi1jGPmJwAwlr6Z4JkBeO7ulBXHl54Q0ucv4ncV+5
4AMa3Mt2KtEIhMaq2TeVj8VyLNdj0X/4bx+Pl81GJ5Kqlcz4GSGUets4sWsgNw7FrzewoIpMxWCu
ZXOxWosSDbTGirQM7HIEzXn/kl1u1/VurIVt8QYwCpFnbtiZY7w10U1yMtzsVgYH0Jv4H0S2yQW1
SSNRPWYn4TddX4In/ytdn/KGsay9jAMidIUaFqY16UUPL8gS5nxlJoLTwJpbFRC/+zFK3wsIQ7wV
tF6i47Drm5kmHiY2LVQB2N9vdnRVrLQYVHj/bK5dyE4c9HGyFVW+DRcloLPght5dIKICTL2gbcOS
KbelcMxrKalY4Laq59W2fPfXYotCHeapeN+yBePWRkq50MkMsFrvUGSzXLnxu/y5UaCgpnpZdifn
kyDs2btMFcSaugK/BdUQLgSRkLLP4gaQZW+g2KugX7bpym+CU76LgrCAoiBLMc7BXdloMV2hBgIU
JiKDsLXwDP0xczSbcaSpltc6ObQ9fQEq+1cvtnODyvmvqKxHmpEWcQ8TS//N1RfJb+Tq27NLZQPG
baRKpCSdYoC1cpy4VdU/1Wgb6PTpoaH6fZaJKjl7W6phuIKgdx5xK//ia2ZiTGoyIAY3+9aOreo+
01bB1cqMm9/ALQa3gcpUytUi9TB+zNKTprlrU8OmY4JRdeHc1J7vQkM+Ok4xT6xdKM22pRLmSo9E
8m/CtFQKGN1BdAuZPLtr0EMjciS7G4gOBAsTMpoMxHNHIsf1mGvMWRpxDdpx2Yrtum4FNigCYX+/
8VYYazLnmiCSVOpf0fxJXQQNnaJ/n7tfSF4M46qySLXr38WGGjREpEO/D4HhGsWC/1P4iSWMdCYT
MWAEPY1tTGzYcvtVcFB3Ag2DULBcozIDL8vnASFDES0RZDX8KXaWFjczk/VJXUiuSCmbKvYWd0m8
NhgOfwDMXnwyHB8SA3yTXGHV8UxUGe0vJyJ/6G/HB6bhMypHDcLUFXQx3yRNtvPU3CYS+A64SE3q
VGeZjLyGGvX4XAypbTY+bU4jWryb8IdglTt+8AyPC8QhOwUhwUpFIuolxnrlXhM/1neM5QyKj8UN
KzEkHVBGkdmy+sXQRbay4yfOciPchZytRlQoJXIjf0xJzBJLnBc8Q+Ru5cnMuiRUgNh/ZvmOOrbp
h+rW8PtfQnvcCRcNnUl2gp+HPT05qJ4MparnIbsnMTyqe2aGCW1oPeDOqsKjeKJh73Nt8TjLWK1R
73I2ONFAxl6WMBNb2teNbyekOVsRZxBFukZdPmBFMPeh/Tj1lT2GozOq78zhGE83epQJEHcuYiBi
zsQw0Nl2UalZSUMmPcWaRm2x5fxuSujR1J6ytXTNSqRauZuV3KJx5qiQEtNdBtZnHbTTekxO8j3r
tQlvxGfr5WnJG+IWi7OOtTC0rNawMqXJnTSThmPbF5A5H+VTmKF9ytGtuvbqInfWsAmSQW2dusie
JF1rbWUpvbHokCMtKaZ34WsMWgf9bJQHM0VCMezH/i7Wp6+lTN8XRh+hYFj/qtMccxBh4VpozrKN
WvLkEfOO8wJ4OgVSn6OcibJmOIG/2uqsmwijLA7a7pAbJcoN1bTMleHTlEb/Vcmra6jKU5Mb6Nhs
x/tGN567bj32cbHegPPvc9RmP+dWJ3YYl9ahHYmblNI7k7TTs5mbjZ1K+S3Cy9tlIg89KCjc66a6
F+ufWQ53GhJQ6dRIybHTFwbskT3X3jDZOe4C8CE70mM+CgKs3dOBwFtlLDfmJY0KWCobqU0XlE+T
g3xIgh6DS+QgbArbuwFYw/XfOFwgN5F5lckKHC14kboG64PpsbFDcqgOgl3cCRqRzZSZAoeKVV3U
bnpKMTmDuSV0JAbJTeY10zv6YQ2gMRI9Vmz4wc0TWzHAO+Rch2bfhz8fW2TuLGrx2C2hli8gCYGu
SkMDDREE2J/QC3o7oYNr/HAdb897mgRGjBk8/ZLIp1HqUIo0E2efPClah0mwRuDLdk0Sk5OwajRP
IRvJxXeLSczCtJgz86ODFIIkOXbj+ul3wxaU91wr/X59UbsejWUsFITGMEp+EDhUaR5FEOEEiUV5
pJKnIk0ImqdjU/ji9sG9jAxGQ1/R2B5vAuQqTEnaDxlOwD+Ula/JO5G33jPNLRi3m71KhoxUyeKb
3d0Yfl2VH5mOwa9w/bPP9roqzhL1NqVWy1b1O0hB3/ZrIgaNGOLHjGhl3NUwz7Qe2gQfTUKutQ5/
hmnuxNFsGyhv/0f74LxkH5VtOHVYG8uITPfrze8bb3r4o+Yiw8QYC7LWxDAvhNTkVJ71YoErmbUZ
3LNfOqsSuIy97qkzCOXc/tAE3Kkq+1KMhbwinvarQecMY415aad2dQdiSJojTZ54imrf+DfrY7Hu
xvjrTDbXsQc4kyhevhXeiPYZaGx/0Q7iVrS9RqWzpXJHbZLnpG2bl6WCPHN0UIhmGnhQS3CzxLV+
FW+oAey6SMOg4CGjLFnBhX89pmSVRoJLrjMz6KXHNRXRkO8iUA0sjERDvMcXtwalBmUhXtn+tLRP
s0T8NBRxduw9T2F9f0PwJa22T7IUtAmAwGhEXD4bj7UlwtjrxISJm5qBcRfcmy+TmxtbiFSp6EY9
XkAKhakhEr/XiFLbWRN9MMfml2xOqOtb/Y90UO/A+CM4BrubiHc3eHEwM3bR+pwYVahAzxZemIAB
V0/sPvx43W3sReWsd+pvBO6cmYsG6RENCGbduFnxiWTEpeFzWx7U5tt1qP1Lc4PFHats0KTYmLGV
kzXaw/icN937gnyuwrsyicDnNQdjcZCnYKjuFuNAIQIv+AF74dZ2sWy7N98SMpPWQEMsdps0fqPK
xR4WmA8Uxi1BLcqnMNpWsXp1wqm+eNz/0diJscGyuBYM0NRmWsOcJZvgXV36TYZG/ei8DPC+qaCx
9/TeArLFbzZSLkpz7k0AsupQcrPe0Fv19Ja31a7NbJE4+1xWRFrLCKT/K+vNPzdlvfYkvrH3nMoW
kDPSuixD1HphI3PyjKaZlT6lIrZVZe/QwSUiewH1OHrBv7EsWRKhRAMKAR2KGpKyoCOEjoERZ0cr
V27pqH8eVIR4ERKfTlSlEJBv8++9NEd23GqYhM9v43p6kGXJ043yq1pSPInWA+6sT4VZWfZUKf5g
QGQ3GkbLVpRFc0NpktyySmvBmdqL7bdL4aIOhQlqYOx48Zf6JxkGEGd/KNHYuhyghVcMv64f4D13
iLFZDMqDT4Jc9ILEcwTBe61ewEyDyTu0n2HM8TrC7mW8heAixCFS0OfYNYtf/YXuMLRss8SjHKx/
lR+JC4J41/CuI+5EiCab8sMQl8qIvLgIcTI6WuZxj5tYtlKnTYeDXk9PRRsds4F8v461Y9tnWNzH
mtV1CdHAhP3r1PdF89gPkVc35qf/hsLFFqGhjb0aAyUe21vNmr2Ftra2xvafwDByWI3RCvOsH1rS
J+CnwMZZ9JimtafhuTDUgrXs+R9s2SsKZw/TbGlRNQyLLz+wJGPuNr9mm/FuUHs6Vk+iTKO6bw6v
eJw5DI0eTWPGVnVghAEl2iYsDxJJn6T3WVAF6vfY1f8fade1JDeuLL+IEfTmFXTNduOdXhgzI4kk
6L35+pucPbHTwnAHe8+J0MMqekNFAIVCoZCVeUgf4ufazkGnMjqod96ooEkobPkMwkq/OVmB8RMI
QCsI7ZLjrFvbA6gNIDcUZe1MZR9nOmzOOVUwHfNef+hdER9IU9u8rp0yyK+jd36D41Yy/odJ5tBu
1bbqCrBTe40jeWsvSvXWuAvUUBs/ckROV8MWkB3WQO9iKeCiwuP5nyeb2JQUSLoBodnJBjI/9v70
Jt+vlBTm88q3FacktOXT9668LipTIPnDKHPI5Wll9MkCo+nyIwqP9VSREMhXGfU4ufS+t7UFW/nD
GHPAZbKxAiYxn8N7kRB6rz1HO9VN3W43vmeP8nM/4O1X5te61n/3u0Ey65gliAlWjEGC9ek8BfBf
PCGhj68MNFy8W37BizerazS8SFKseqWlmzDQ1h3dfJc5tCBCuS/n58EWvQL0cBNqppVbK7sKCnU7
zjxvBtsLT2IiR1GDctTIMd4MfKr3TQiikWWnB8VOvoKWOwqX52yfXKk8B1595es0Gys7twKIKnuz
a+iQ0EaHWenK9KVjeRrIe5cRzLH9L5hcNo5/ONPf1j5uTxdzPNOsakZxhjN56S0afYAxsezywbhV
g95bKYfpD+slvsl83rH5D2Hh0zKzUUcDDHaquOAysV9pSMJAA94KTEFERPWNh9HbWktkOSvcC4U3
YPT+dCVBUVoJRKXw3Vo7yrH4a6BoaAnljlN3/gBcsKt3aYhxmpFa4pyI8NnnxwktVbEtPUWke4qf
OiWQLKfNX42UTJAXL70M7HCHvjmoOq8ct3noXX4FcwiJ45gWyxpykywBM0cV/Yx6EWzy4VMbtvuO
Cg5q1i5t6xtpnOy6bH7hmeBqiNWfnD20cYkygJ1XkCajYQkw+j/nvc7xakn7aeMSxYUzb+SWMKUi
G5dhCMQWf5oSEmVJzXqEP3XLKe+yq2ZJ/4swf2GCrVeEw4yaE1RNvVAr3g2IHcSSdM7S/Byn+fOi
83Dx6xd/8aXPEbFyhKncAS09YkTTPN6iorU4Sz/+khfxdmnBK9NVT21VvVcDb5ibJ8zlOJnjzJIz
oReBw0f5TPJWDquqWwOv4UJm4VycS6/wl4qoBTfkbyVPl4aZo022VCFF1zYmuFFcE+oKdXyQ8Aym
9zxShM3wc2mKOc1QnZyzJcMYp/5DnsAUiH4dP4Fi+nU40VVGnrMVeGNjQtAiC9acNVhN86T7s5se
ioIY5wqojHPvqHgwoicl6DuicULSZui78CImIglzpopxD6c1rB9TehLDwOCK7fBsMPEmSea8q0VM
pmiM7hgPO8GwXLAac0A5WwnB5Zox15+Qgn8aKHjc7VIxEPSFWNmv2IQcbfpiGgnn/OfEE42JJ7Mo
LqYwY0xSl7l53ARQP3E4PsHZ4V8wz50Y6lSHjdadnHWjGeb9QDS3BKMSNsCbLBIhsI4J6NXaQ8+5
KnMWjYU/112ojcYAx4h13Za6nDQ4pTIe3SLPChNLGtBOjKKGNQujmkxagpZ7016Ed85MbhS0EP1N
GezIKPWiweDP6C8vFRhxekSOOJhd1ZZ22lnzdS/m8oB86EZ9jcqflhgnbGoDFygVlgaPXvfuaJvQ
J1Txlu1H+1Yh5s/4TnUGV7MVzWlO/eG/2s9oXgKVhmoCI7xO+EXGRkdwi8kh7JvTLJJREnZdkt9D
WZYn+bO5AS4MMYHD6gVoCObi7ClRCfoCI4jn5IWzbJv5wYUNZtniKjNSvNZgA4TNyWjAIdZVUHBL
wvgtlvqj2YY2ulJU14zzkACIrNmZkNUe5yu2Um7z4iuYJRULILn6Hl+hIOWGmuAhOdEn6SYPFHfe
lbxe680dcWGNCSzlGJpzuFobh9KfxHMVNoGg8ULLZqz8tMKWlJtBKCcrXq0AWOXMKC7+xXYaBplB
VMmRSzLGzgI//Te0f9vH64V5JvFLlGwAVS/MD+/S+3DM97k/3TS/03sZdMhcaMTW1fRiAS0myFC1
y+tMw55Ifyev+l7brUj58bn4DQ5ocHrzEK6cFWRf8gUzssxOhjmhbfZlHSzKvKM8bMlmvnAxg+v2
vNjnpTmgzxkiUJ5onUX5ObUmMuT7MZT/m2Pgwg4TT5bUEGJtzbnkRPKbsoRuneKpRhFwNtn2GmnS
ytYtg7Nm/f1iPJ2pLOEsKXi7gTpjSErLrrzYaw5Qy0vNnXyEAthO5rXoba/Up1FmEsHibKXZBKNm
bzqdNrql4kRDy8vttgPIpxlmDmsZmr95KKOqBkrIwPBW/m9sM+u0uDKJCU+JZTsyf5pjInNkZEqS
CnCNKAOJQF8O10LHKwJvu9+nDSYyt1ZFIfWCIYVha2cTiFZnas9ovF8eOY6xOXkrUcGqqABYIWMJ
qX6ajahsoz44uitZfWk3T6jqAJYZ3fHU0Ten7sIYE+r1uQSbuQVjKJG64yA/VTp9+n5A2xnChQ0m
wItdBQGvNRehx9EFPy2wANRbglVRE7z/DzqZnZVsNfLUJytYeEfq5sJpeF/RIfGGP4wv5qUqNVmp
IkleAd/rfEY3yqF+yG3LXuFN9XXak8ThkgDx7K6/X+xvNYv6jC6wK/p/1ZWBwQZmZtVzWKs6g19e
rcXlgTfeLysKeLsB+RwIIUlo9TSZuNLXZqi3zRRCDbiPgS9UoD5cvBnQ30SRGbzrvyo/9r9fYZ7J
9feLoc7QG9QmgCp9KwQYO7zuJk6h4WsBhxkUs4ia0jdS2ujUF/fzY+Xlfkfix5VtBhpgjhXUnLvO
V5DEhz00sKJdACwAbH0sK+usUSqB+qq/1ujTvR5ovgoaPV7o+ooLYiwxbgJiWhHSaSH1GyuEiFrs
mH1xFcf6WTOTu8Scd3NH3VmRz7ol2L0hHqYED+IDlAohgzzLrUNF4y6Thwd55KURXzyY+TQmEBmN
3DSKlOHTNHoah25vZRawFPJNHxUcD/paJ2RsMXHIyBNLiWpMQ+eIwEW1aM80X1ARmA4DtKyNm9EZ
A3FnuuK+J3VMZrIU/99zn/kCJkqNI0X3RpqkPvTz7KGJDx2AzqZS8OTRvhzBf9phi2ZznUvh0MKV
1zZGtDfJOgFNIyg1J1d5BGI5dUCQzCeeXhfrj2saY5ZJQJUBT/dDKMS+prREmC1nRFuIgCc5hd7o
+szR5eFZYxLQKp+jZViXs62TXTqo+zIU7uWwOQtRDq3wUfn9fQSSvxyazPCYqFcmxbIy7YNZ3gv9
1m5PHbTt3tAbUlngepOD/DiAPsk8QGcT57Y2EhNvNHLl8i4zX2uFzIcwsVCYBwgSLRP1aQDtBg/A
B7cLal9wGyCCgsGFVPBz5XMD1peLI2OWCZCKEpqW2sOrQLf4qOxibyAqEH7NLZ+IbN0I33kSE7GA
bIeqqNVSfyiLM5SzJJJH4JsvRIkUo/Ye99YOPzvSHN5/v8jbx8zfQZlNjES5lwQL9XNfGJ8y9CKq
00i+t/BVtoCZRiYMRU1XFsMSpz6Q+TfWs7zH7XenO81vsGbGZ9NLrqiN4QW81x/enDLBR8qM0CxT
k/qzdCNZ76PoKwPU/AbQCUc/RO1n0nGe1b6y3f05UrbUVppxj+Ir/LSBaIB42z2PePwenMlp3SJY
kQHGQTrmNwJ6Z7Ub9blzrR+ttzTrUypIUZCy5RBS4F0kOScOW4IrdFFBCmFQXymVGz17iXAxL6XH
NuctNCc+sYwDSyU2Nd5vU78AtUcBDtZCiTxTuq5aYFQjXisZJzix3AOJWCu9riAampXdBcoudCw3
CnSiQdWLvz95Y2MikFarWtTEHfWtriJTuBvqq1DPd6rUe+34/v2GkXkrxsQdPL4IhipY1Neu5N9Q
gg0kCMY4/QldLQA3R+CKXrtrM4JepYzUL9UZELdz4eYev23pg1L2m8DESnL34WLMM8SofVO8ooIR
k7R8kNUbrWpjuzALcLh0ybFZUQh6A1nBWDwmZkRQQt9pU+aP4kMk5OhoglyumttiPxGR3qhT9lhC
1ztNiZbqP4eOkjxMHDEDy6z+w1x+a+CHUvPntPzZziMnDeUEPH1d6Yu8ukBAEAqpSn3gnl10mD9o
5nLz/QLy1o8JePEo5NWij9QvR4UULd0NmQhd8CDOFf97S5y8h1VnksSo7wwppf5aBOuXx6I30Hko
e/+TFVa/N+loVVct/DGVtWd0raNtTB9OeSPwGMq+Iof+DKAGk1DJeZXKeI/ElcQXfy9O7pa2Yn4c
u2uxuy1IPHF5DDlzaDBpVWlmY2opFfWnTHDnucRuS3/FC4gOvp9F3q2EhUWl4aDWudalfvK6ngVQ
791nznDdArG13prro+qlL9mNgKY9js//w9ULJJEyuHMtAAj/dHpDKZRe6HDKgz17tPN8fm4ENPTF
+pPQ6C7ga3eypDxVVXUNLBtv3NuR+tM4EztTow4tHehjnP8GWeEKxV3o4A3SV9z8quVcBf4haf20
xgTPcozjejAw1FwjEwQR8t10XNtDxFPmTUA8CyCPgVBS7jS38evkmhAU5rWybYeYz09Y48NFiFHy
VNEWcab+stxp6c1Q8t67tgPMpwEmhvWyLKjmgjEu0lNq3WXZSRh6WzW47UKrX3yN/p+GmEimLVmW
d2Wf+tlReU92ta++KKdiJiBoQi+g4Uw84YftzfhpkMnZWktsI71DAGhBhVmgnj/QAOLu3+/Er5KO
H2HmbysfxbWLBdLNRKGDPqQ+aOH1Dw0G0GmpYMCtX0VXR39l7OgOFMTfq9vhUchdCYTWkSMF338G
Z6wsr8qQ0aoKK+yLcJKdceyduYTaoMEhweE448d+uRirGMd4g11rITqu+Ib5lKcaL8HnuOPHdF+Y
qMpSCrMIyZHqm6Mj+2Au2q38uoYrxbZ41+F+lnuCQHgExtx1ZCJLo8fL0qzHRT4TaCHls6tZxEhI
Nt1VIR5Lp13tTDmqPyRqnBrtJIVtQR5NI3oPFqdVopR3Vd2+c3x6FhN9rFxaulTDF2WB5qX7boen
fZdyH4h5i8pEmD4rErCvJ8gw5ulKlurD0ki3/5t3MjFGs4piUddsfgIRqaT8mNEraD1+b+MfKlSf
08XEF2lRxDpvESnTGQ24RLII/Rnd1ucQf7XHX91u2Uc/cw08aeABB1nuxw2Jy0r1D5XQz89gos4A
JcgCnSoUJ1RzBFwZfbpKThJoztcBPPdaeeGMm7N+CtOLAyE/QWkNXPdXzUttJ4DG3o98BRU5DdHH
AmnKyqL2l6xeCpAfzkx/+oUqz/ffsVlYQWsfeiUgrA4WS2bgnVDryN/V1Bd/zLbpK8fmLnzJbek2
PxqAFaK0nTqR05bO93Y3N+6FXbZep1Iah2uTla9Jzko9bjd31Mlt1UlP9Mp0UsDEUaANEhhf3M4H
Ofi/aLvdWoTLj2CSzRrCo5LZpOABT/Fa1wi5V5v0/vuRfn2jxlFzaWRNji5io5yIQgacfOq3AOpP
dyN0CrC+66u/oIPTjZd68FaUfQGdu9HKtHhZT+wiyK4hC+Xkvyx3sKNrwV8jXvQOSQheirfuUzZP
uBzlOtUXo2yLrl+ECFOp+uhORaN7fythoGZgHlcynsgWTRJ5mhN5XNNbh8+laSbiZgJFa0xIUz8O
pPcVSQigNupLKTavWBLTWxWwU27I2Irzl1aZAByPC1pX5y4E94PmtSfLTQPZaXzuS8ZWCfLSDhOF
q2aS2tTMkCOcuqC8WX0HJOtuj2curuusrvjdIjLBWFUXzdKrNRhDNSyovEmy05N+pI+ql3vjm8BD
K6pb2eXl4JjoU+uLaYYxlm6YaUJUaFHWSr7vZ/nKCpWK9GrhCw16drLooCWZswjN76EqvEwKdyA3
e2ppGcxRdW320OUWIW6bNUkgmfQICK0Dja0A0jVOnsr3YGvaDxREMlVyJRjGsVs0D5nDsa37XdMC
Ep4OQaUrP6uMOnJiHkyp81OhPsz9vEPzhyPm4pOS4Jl15l7MtnLAiylgK4aRJVhanEcZwoNoRzuk
obY62subUjqDLb/rXoXs8JiLnMC/GfpWlIRmrYqjLL4rhrjplOKe4kOZGclRP75No+FyQt/mHrkw
wuwRgImLMBFo4lfTHRqf2xKqMAOqnHFOZu11oJTMgFeOSrnPOhXAdQh6Z1AqMFPSxu+T2Hiq/JDE
nTOF6GvmfNumr198G7OvehlNSlGBgGX00BzHxHupX7/PzyCucwufB7PZTDCgvfb3fDNbq9EyKgG9
sV6BB6dR7bVjUHxZuWlCFM4O61WKM8BNx7qwyOytccilEfnxxwBLzWvQddGA4Bsa6sNjM5PwTvBL
j/7iBpHNcPxpl4WESXkOwPOaNq6sCPQlOaPU4ZY+IOxk+m3sO7t7EBzeW/n2qQeWTxBLgz5fYk89
K9RSedFmHAJHRBLITTrNzzYFagX9b3h4dPU2ML3UEV54iITtaf40zBx8+mjotRxbyPcr82RGwmE2
u0Pdh8H3y7k9q59m1s+4OF+ppfcV6MZTfykAjO93Uy0TAXSiXf72vaHN8gnI6/+eSWbT6hK6mqsS
pYXWLV/D0wxsSesPVyu1r/gzAzzA2leP6vOaGAK2uJNvrPvvv+Arhc2aMV18Abs1ixIg9hYepBEw
r6DmIKAF7F/SHW0erxe2mH0JWOgk6yPCLw3qs7ELA+kGoGg0tkVXvERl/ewvpysIWU10RkrgvmWy
zUgAkWTZRQi5cXsyIvRv56Qs30xBvgGjBC++bSZkF9bW+HfhMEKqaeISI/bSfv5RQYnRyESXLosb
SoCsqKENolqn0qMbdaB2vCrK9UMQdZqdpGDw6u9AaLErkt+lON5xlpc3D2tScPFlao92c8NC6r+y
5PXn6g46V0GKuBQSJGpozvpI9a+5gWlzqS9mhNmpZW/qhWWVgCIkCATaaVU8DPsmqPXBjbSHtkyI
Fr0bErV16YEz5s3T5sI2s31HWRzM3KjXoLh4zXUFRvXAsMtg8oVr9cBNKtahfOdqzB6uKhO6BCV2
0Cp3pIMTJ/Yst3MNXKo9QMKcds+tuvJWldm0RkkFKVnvUgNKrhZ6Jwj6P8qzNhBg0iRSnhK/dUCM
f2hOnR1eCf4YRNeKm8i26cUAZaacOLZZ8Qbf6d/bjdnZomBmUIhB4tzg+bU/SzsVYKPqVtwpnNC8
eQJcGGIO2kYXUprrLd6T5tKf40dQ7hJl4QXFzVT50wpbMNAMqRBRHP1rSWO8Kt2lp7WELviaPU2Q
jOXuF55FJl6J6OqrxBklCkCTIP8o7XK7Ogz7VZSeuoJTc+r26zR947MKE7CkbAgrdY4zgNFQPDx1
uzwYg7Xj9/utyPFTVkGTamouGHKD402JbjtZd4dyImo/7VLLsqVlfv3eHMc5FCboqH0M7oEJXtim
OdLgxm8ElJb7p++tbBcZLryDiS99r6ZFOcA71iOzPWu7bpfhlcPadyc+6OmrOP16QF9YY8JLvaQZ
ZgqRdO3c61tC36XjKlZonaSGRAH4M8G3mFzJO42S9IqbS3OCKcuFsWhVX4K4c90KEKoFqm3ZRdgL
65OE/MS1xltBJo5Us6KHWvNhDdVlr9zj0Rqcrl57xP0SVTklaE48ozybTEhZrLJalgzLGSZPxQDa
F+XnaPDekDhGVKYE2U1zKI8d8KVyBUneuVNJIyY1MTvlmeOdnD3HsiVIeYojX5BWf8Fl4DH83T6C
pKrySlyyEcIkWzxOPwTYP/Gy8+2gAvJrMFODqIGlV5KENEqVFJ4670O/98OgcZPr/4KI92ND/G2G
vfNEeRzlmaCFXpE4nWXuqzzhPOJ8UEV+DY+fJphorNFxglhDAafvx6NG9YMg6HfTBNL/JPbMCHjr
YbqJ8/xZoNJRoON50Ob9opa3YA+9L3W0QqQYe9SccJk+FEp4yIr8mE3HrJZv+7HYxwNO4TzhgXS2
k67Pz2ai+hAtUR9KqH6udW7lEOPZdyVFWZ9EeJF9O+n5NMXklUlft4qMQ9+PLNlt0941ivrue0/e
vIWB3+0/7mQx0TwfhmruaZ/4pXglp+/GvNhtfE7Fxf3ezvbW/LSz/n6RIqdyaGS1gFt70bqyjj0p
Xps6Z2k4W8NigvhsDpkyr2AE1V8f6xIfGxEk7dyb+fayQOTegkglmFaZxDBs4nLKcwihrZUPPM3J
DxR6Ox0qH+JAcgc3La5s7/b0fZpkQjbVjVoZReSiuho5eY8icPKqTJX9/SJtT+CnFSZIG3M1GJGg
IaqBtlBWIieBMqxVqPYUVs6kUsiOoyIMJdnvzW5f0NGJ8J8JZSuGo7EAJrpCqtcJLX4u3uz2p+G6
/5EAF6ZerfC3uSDyblX/jPBq0h+4zA+cNWURhZMcF5kgYqutkqNQjLkShV0vfGBj14Kl2p2NF971
efvJ6GLcTCiJRqoq4YRQMmDEMR6MwhfjDSSpY43zGLVSjx6Ks/7e4A5Z+FIwG9DeJgn3Gr9darr4
DibOVGPT0Kn+uMvFA5G8jJLBWZwUuDzVoY+jQyMSloTPA81xOFb+aFRLSxPyj4eOJlgPM8VHPY1f
q9yMcisfp2bK0DT7OIouok8tCI2szdH6hP1BN40XQPc9aN8NjUg2tLb98Jf1k/ciuulSF0aZcBTq
wyhMxYgHwa4maY6adH7z/cbZxJZBpuLvcTGRqEvmSoxFwIHXwsNagk0jW0AkWjteqj29Cc+8O9Rm
4nNhkQlEkgJS0LSSgWbTIEjRPhYxeLnMc2j8bhPn+9FtxrwLU0w0KsXSyApRhamKEnES7QF0Goki
ed+b+cp8taY6n3bYe6jclVBw6jSsE7y+h77evQLCouqgAxgajA5AqDHBH15GvIkhv7TL5D8yGofy
VgdIT/XzxdZjQH4zL3QWPzpFe9MZISJtlyGpvXFn/lcoqEvjTOiZ61EfxBqDRnfH/Wp4eluBHbpX
3NQen8yMswHZO6pQ6EttdHAbqcXtbWqxjp3dah2Zm/+3gNTHchoK9LEMMOiwkTzqWjWrOzz5ZQnq
CFD+piBC+d5ltj3z0wQ7eZNSlrIGTPwsvyzpSGh3pOAU+N7I9k77NMIEZTpJ0dCpMIJ+0nNt1Hal
ScEy6H7ZQJcaT3z/m7k1ml2ESLHsSqjJIkRqpbzTKa4uauO3xuNkSGRoeF2yvBlcf7+w1oXxko91
D/Bm/hJDFqKkDwqUOL4f0nYA/pxBJgAntDVigxp4/K1lW6kSUtY1xxN4JpgADGBfCfWcgfpFlrxC
L/VGa8qH70fxD/HpcxhMyBVzeRiX9Q27cxKdGJmt4MpuSbZ1m4DOzfpdoSF29y9qIrw1YuJvlKCs
LYzAfTVO9LrWYJJD67e/BBcANLe8ThTCv3ZupyLK34Nlcdn6KKdNUmOwSAUB//zd/jZKEoN+Ug8W
jcy9PeAvj2tav1D3+4neHC+0MhUwhEDKnNW6wZ06X1KKeCw3odMKPzUF5SYp4ljZfgu6MMMsZ1pU
VlhJSAvWqmB/Wu+Pk23hpiLuBM4Ve9t1LmwxS6hq0H5b6nI9YoYj5Jfl17WopZLBbYNm3wZiTPix
fvtl+G+rksiUYXKpRl+qCas0wFvEfjX6V1KS3RZoL+YKp21Gygt7zEGqaqFcCV2le+OSKDhIi9jJ
jTYmuiAaTq5mhQfuXO4Jurn1IUcBITJJldDM9mcIS9HwKikNcq/W1d5ntwX4fWXPCO9VInqAgfPp
CzYd9NMiuzfkKgKh8RrPJqVxwygiVa+Q0fj9/TbYrrxemGGmE9J+S2eFC/WNu8EBEsivnsZnkyzY
c5bD6x3edpYLa8xZKkN3TFRz4BSbyJmgKRJn9oqzVWWAglSvqGyRCyQAccamy1xYZQ7XslXHcEry
2K9yzfLmoZn9uut/SYPpa+BZPkrRYtpjhCbMMJx8cMKWLnp/xmtBH23VquSTnFSDS7OodqdOzm8a
dMiRYZJeowYMW2JhCzFaoNv5fTFkiBEJh0W6NqL3XHnOlJ91P1Yka0EFhz7t2anq8ND31YOhoUl9
htZRohI5XZpdK2jPbQeQnaxTWxBDYNOFRfVUPb424vC+zIVXyHSTrJdtNW+8Voyvs7qy1faNon4t
dM+LcjLC6lbOWqcUQTyHbHKaqCNVg62Z8U09WK9i1qB0UdToGW/pnTYpTirORFz6KwpipD6JiSjE
tkp134zGU5vlP8ype8mHBeJLOaiHy59g1ABx6mRcRWaxW/S3BBrAi6l6oFGUPcUaZ3eAxB4eJqNY
RwqvlWSZjaupnF7rQXlSpprIAxj59OkxT9KSgJTAtaL0NGegd1QHQCzU7lClr0sXH2tp2IGfcZ/k
oGcYq10qQR00C8HnWtazrU369TwOhyhq/XAp3GU0yWA275NFXbPX7sWyd2r5ratptluo9FTPxrEp
FrdoqydtEUJnapanuEVbRVbZcaGeBUnep+3sLO1bXLZBlZZ+YumuaBiOFM3Xk/FbaE27W3SAsD0h
LHbjXDpN1xNZGNwy6ezcLE7yjIbJ6L0HyGGEGC0t38qu3ksDntT0SCLmmO5pU7vNHB61Mr8b8sIz
+thLsKhCZLbE0MBfo1uPVafsVSjMymp2O9GrRj8OBv2RSug+K7JDmnbQzypPSmNB6apMb4ei3/dm
4i2Ttoez7+Ym90WqnCZd22kLHsgLxRjINJu13URZUE2FXaDzLUryjCSatSurB7GS7ywVvawT2mqM
ezE0SSICgJKaGC+gE2nyoKJBOutTsLOPrVeF0Mean5TxUacvVjpfle3a6UsDZR7BeyjbwBDYSm4B
2W4AjxvKjtYUhtMJRUDDJbITtT1GQ25Pqg5OnXM1VgEyENuQp32VWPtRzpyuN+02igIo4B6KuT6V
ie7MluIv5eLr0RDA79xq0YIw+YlY6WWN6uqTdZUb+NeHtsMtcrmPhjulXxVGoEujvzSF5FeyieSi
dZKROkMPHEFi3Og1BMlmrBewA8IyP5cNGqZD2cssyStG2Z2kwiDdjM+pHwVdWjXDfIn2vhxN9jKB
Iwo+3pc/6k67j0PpFpKpfq0nLda7faSK5YdR99NSiithXh6UVCJdVdrTciWZtZO1tVuDiyN8mwD8
UXp3qFUbsQozJToq8A7Q3g5SKfYbOQiV0c/llDQKKEMo/vcwFwgqKqRu6rs5iU8VdkhXT+dYeq3k
c2mYtigUp1nGK0UP5rq8cZsMeVV8asyX3iyBF2hQfjoaS+TMUulW+pVcnmShhuHULstDPoP6VHNM
0EEXwj3tYpJIuZ0s6gHebdcRgM3pS9MD1l7+nubHMHqdzaMcQp94nDGWkdQQoQ0zkSh4Qq/ic222
tiRj22CpRuw1EzwAVLjPlyDTrxpQkGQgRiwrb87vp2okExUDTXwFCSUpIcy59o93veLUNLL19LlZ
ClIqErQBvHa4U+lrCj8qy0fgMV1NuqmmhDTwWCmOnK4yiGRoV5XRHUKVHquaklHGaSdfU00kCyR2
zOUaSFVnoKILEeR9P+Z2CPr9eI7cblDtTglJMj7IJrqxtGzX6K9puKv63NFKcAGboxcZspNbhZ2N
GqlpTRJU0fr5WQHy0dAyBDqol+a+Jd6O1muYP+rhbYmPkIDwraadar7KOOGT6TWKEd7jmzG/bZvH
JhTIkFhuQg27kWsbuma20ddObBgkQZmJlioJB6zvr2jJHSV9h1oRmcTnXMPNAW7ZVC0RxydhCPLl
qotMR1t6e8xvlPhB6wFwCB8THaW/+Qd4GXDQQXSvADOTthdbkJj2b3J1p6QdClm+QV9N5VpWqN12
uZ03yC59OjR20aQ3ra7uzCrEvyv60bIalEja1o5l3eM+RuTx1jSPqz80HSSX6X1kVqTAO11ZCaQy
8cyzC2fAiXBIqSLJs0OL34UukEUvgX5KbOAl1rzqRMuRwa8/CyYJl/ZYmmcqnSfQkWbC/TIdlqx2
RAgGmos7Lj86kPr0neLPYueMqenEi4aD7lmVf7TTYJspeHYmMMdngl3opptJsVuJ733+K9QnG0cC
9All6F+/L2PmJCIAnjG6G+uc1DjNROveEnW7HgAtbqBP9pZPt4mukDA8V3QgAKUSA4fvIEwuGH0h
ILvvjGujoPivyh9n6dBm5mOhwSWnX/WgQaew8kLlVcbqxhhT9zSIT1R7L6lkj+IhRKu/Bh8ep3yX
0MLJltTpx/Lca5PdNj8SpbLboXfl8j2P7nTpTh+utOVlqUAF86rg3RWb16eh4RfTwTJ/IwUiLQ4V
Ibf2uRESOsREplBXjICqbN4BWSazCK50Exh76Yc5DMRKxdupfI5HzG7iD0LmqGbpDSUNIuBgF1Ww
Y4SjvsSTWD4hLxgVJ0HaMU5vsYZcQtZ3jeyNmm4X2GwNtDZFvJ4qgVA9WhDgNoMQ5sL8lOVIMLqZ
5EsUJFls57R60NrUTnUY68CuLXekpSIm61jk+kGFkEjVZEQOZ1uYn/L4irYnHWzyqdw73fC69Nda
eK1rcClhP/Ux6ehtnV7H8nUy+W10Lxf32vhiwK1zz4zPSXYQrAfr/xg7r+bIkSQJ/yKYIZGQrxCl
WEXNpniBUTW01vj199Ws2V0vh9a8l11bm1mikMiMjPDwcF9v2xSt9uZ15oRV/Ys63AxZ4Q0NgQCF
kpAJdkXZJNqLM71H68swVm6mXBv9Bcbm55Ba5ZdFedUVg2dqN0I+lCbWwctuXo+q81oUt7p5Hy0P
owlpmI2clJ+GWbilvTPNIF8eVee4hNcAPl4aM3iwvqaFhTashkXQhaosXiMO/CuxdtTMyzk8dSmc
QvjFGVmc0z7myvlSTrx0kX6fWb6VRxup7+LE2Dbn/1kpAVlUMDryxWRUL9Ny17Eyf+pa38C5Ikpm
19JnP7FksDbSy43OM0TvpqFAooVI3kXuVBhbrDp2Mhz8SKK1019UBdndNGDtkujvcUpgRrSu0PD3
hMqeToxCOdfxCjHZMFxZX+mtcMPursLoLC9dm6AYDR9lXHnJxOhONB7a5CaqOTPaRVeQhHSmH1ev
RPjfmOq5YzayYZcARNrrql0qKr9IthPBYjYeNQUmcrJz7LtGuTKVxI3t6xbZf4tdaocfSO35nYXK
iiRFVxA+CLuNFpk7oxzvkTnb1Po4uFmyZsFMRJrDwUvTu04ekmUFHu2KztVy+d6b6MvrT5m2H7kB
su6wGq03q9jk0i/Ll4sqSu4UwtVYPlfaq9Gy76Jlq9JSX3NOs0CvfTS8Utkz98oVEfIT3nJGwrL6
du0/W/ujcq5KRAlGw/AqcsFhMrx4jPZjPLkjsXFsk+skTraiv13kXV2SLSqat1h8OxIlndxuMgt/
Ma+nUKLjs7NFgph55qmgijM3BiwQ1KhvJMHICp3r0Cl2TRKTG6ryoRJP03KpyIcpf1nMY7z8Spkt
LvsgtXNPiyGEZWswcgbyXvMK81Ib7kuH5mfKZtLfLe1z7QrPkB/ajFDnNiewNE7k10ntTqlxZbYv
XfU82mgohLmbDeM26+ONlhHzUkJ/7g3iOW8tIuawsZ1jpLcHK33Uzuav/XVtPknll+acGudohydh
ndqRa6V9yCkXZMolRMKQoG+sx6Zb9c/YRLnNlHld9prpH2XJtRbGr5AkSQc0C7Mh/WDhFABJd9OK
cCPFZa/012Q6ydxsjDjlJh+DUH2Sq+XHKTmscp9Yv0rzNUqrYF4f6iXaF0Jzh4bHn/eoIchzpW8V
FxO2dsR3V/YP8xJjU3+nZpFfDncaF2EdPS/LfWZqrh5Jlmc8DmXkjsP1opfcRbEboUaQTSRHNqdS
Vz2tzq5n+9B0CD5+1DVMKN6bVCywpggUOmmDOaU2qa8TUvmw7j3BUKhDPJ7qZy195iW3klGE1XrS
shvLfFeNX8VwXSuvRvFYsc9kfZOZ73Yb3ZLDuMUEBicrLy/uTGRt8m6jZgN5O3RPp95oa+6HVe0W
JifR6DZGiYCTbNyyHQmZCVIZv/FIciNy1Pmxn9/DumKFEzdJPoXEzFD/UMOMEmfe1InwuikNGuVD
YZOvDL6aM1nhVKM82Z/xHMyfTDe1Xqqz+OVK4dRy1/PBNPpCq/B7ssGUI6kuth+FBCnlOYtKejaT
J5uAzjmHRXdrvfH05HrSSVkdkhHxVi532pBvoUC4Sv3eaPsGFqu6DEFclN5ifMjyCbKgiyn7UyMA
zeoHkSR3lVrcj2bLpSiwbkMI1smvjPmSCozd9KtrH8fwqZ/V3ZQ9mutnAiXazt8ScZVNjef0k+fw
idqOTKVwtYGWLvoQm2Ssrksz9Jda3MpIXtE4vJjWbNend2Nbucn55TjNevRYJHK/VmUQRa2H28U+
AXgmlcf9oet3c/eIIkIg0idpUWKiPG9cqct1hP5RN0aVq9knq9Eu59h8LjrKIeSlSZtP/bxHFTEY
qF4Lbb1o+wgxHWoK1XKRs3etrvaz+lgaerBEn0sRIy1859jxNq6hwlIviBH3Z5rl63ShM5fcCeVo
hjFZRIaulm6FdLO76lVmfM8mchXndznfpdlbGrFXdWeDYB0+zLlfMtHQQOtZGwQQjTAAkL2wkpt2
1lxbz49LMXmp5Eqq1l1Mpmjn7a1SlTSmS69j6GbOCLQRJmnFrezrjUMQSSxQEYHAjZVvZL7crdxs
tbmCuJBBN4krCFYDQWuG9dLrz7EVb/DeutTWypu6xKP09o2pujIbY19mw5XoWYhkvbY7RiJgHy/L
hapFXt5eiOG2chIvq0vfNN+aSHqGyg9f9k6RHrN0clfH5n3WjV62vpWxZrhdbOou3Krzh5OG4CfS
TblT2/a3w39pqNZV2UqdQIozHDUnguhUbjosw4GNUpeeQ8z//c6e011JMY2mrod/u6slreFOZW+4
rRX1rhZTp8wT/tq2mBg4JnnNDwWsqTy57XXrdug+ZH67gjSMc2DFsddYKynWe6E/RlR1U/maICnF
9RHjdlrPfqvNrpTmk8kMvGIMXsGYresg6LhZcJglE2z7YC6MLLDRKtwsKyI4legIb9L57K20J4cW
6sm2iw0sncbVu2VXq+mV6MLsPoyq6L1P6ioMjLinIlTUZEcwee8Ygee0LycM0wuw1QJ56xGRxXMO
0eJg5a52N7gzSsYUKp0fsSVGu7p16PrVZveUGfPnaChBiZgecVafr1ol/S2X6FWr1F8qgLEw6yO9
+jt1HA4yMjaFkD768n6oVpecBYxyk/LdMcxDXlpUAvlMGoVX0odZFVNQLvPk65PTHMq6vspne/HT
swtdzGCUrgqqX6pIzvml1iej/49r5rgQkYaskft8Stud4sSB7JMgKmqNb6deYYq2M5028sZivHPa
NzFmzC2U15lhM8dQGlUgyux3lTq6V6sNoS8bSteo0l9D3SEK2De3awJGY1QwhUR10zftzWo3N3ky
ltve6ke3LfEvmVnLRUtb1KzSt7HQt6ii2x5zp8e4Qk64UvTQD53wJJcO+A0JngQNNzItmSuvdUpQ
iZILZGa2kTreJ47GrbPunGZ8LCYyp6pOPi1F/zVW6HKNDU5A8a53mm2oxuTIdnHVtGKfkKblBXNw
cdeeasyI1PiUUjOINHfT4SWtSMcmc1eEuZfpv5IJbLC4U+xnwfZWiJMJ5g9OcTINtrd+jV8oXvB3
GNJve+1lFCZ3vE6VaLt2CmapPw81+NGau2PDnUKZ3lQOhcjDPN2kCWqZ4W+dA9AR7xruUrsSx8Xp
dmJR6cEXQZ0oAFFsuFXZlsArTpS6MiKYA2mtzl1vSK8Hem2zy0X/QFmg0Sy/1nblBBxr/O6ZCzTb
w2ItXqw/iWRx51HdTALwANcCIUGL6x2M59xdsnmjFuUpLl9T7awREMFGroKUAAZDx60Fgcy4FaN6
g6/cSVVztN+uJ+XVNrKjRFvVTdcnaWxM8wUFfC86V0ohD7zuy951hntbTd0OwJu95ukNr9mXryLv
KXs0XjsC33goiHXJQz7R8JviPdbpdLfPEvI5JulPbXeLwPGurreKSA+hZl2Vs0QG6rkcP7tRbvJV
cZP6CJ4mnXi7ZMMmrWlR5oXXKJx3yYcN840+SQ4tsVW2DytLY5ifutD8vqAmd2ri4Lgx84wtWByn
NsVt6Kox/VoZSCefSJo9OVLEJ13t9vzbS0gSUK97PV6v0p4xYv5wmVnuhMzg2PbHNkfdUA9vI+4/
C2zFiparqehm19bawYvj+i0zspg0uNyDmkjjtRHDBezTgaJsDZQw3Dp4yq2UUTY99zJJuOMUt1cc
YLarPPuVzL230DLvh+cuwY5pwQXFKB8Y7vV6q4Q5BVoER7CKUIJWkt9raj5aqcq8YrOJLe2uGCtv
6aYNInskS72Na8Z4a0323rSRTVomXwxMk8SdOzvm3uaqq6JsJ+ebdBLbglq5baetVj11To/HzFrs
F7Fupxjk/Kz84Jw61dyYSwL0W++7Qtn0YgkYbLlK9MRvTCtoiZgGyF4uQeMsNYAufRUq+QlVW0+M
80UfvUr7dhH3c4nTXkxanc0fZ6xzhI3azsZpQnJPxV4gBMMUansMnZlToO3rYfFa2/C7yT7QT3pX
VW7sonfr1PD6/klJMs5Y70c6dfxYXloicnVCwZLSFKGOqcp200foLTucdcROB6DTWiIyANpTa4g4
5Os2m+JrPYLjG77B3nmYI/PYx+Gl0jwRZrZ6HQWGzI/mbHKEnmOeX/W/u/5kaBZXk7UTsXURjdFh
Hbpj3qvuudZf62HnKNlxUKKtfmaOjxy6yEYRX+Hmc9SLrE82lj1wFZbRe7YkZG9Xhlq9Cd0I2hSB
jW7U7iK99MazR9WSHQw7u0hbeTBr5yLMABX1JFjy5FrVbG73sPTmSNkLbssc0GLR9c8WW9P8pRgx
MwTbkwYQ2hlZip4jp/XtfBvqGbiWDcdrlm+9Ve+cGl1GQ3K6wn1RSIsCQt8Rvj1RoTXWy5u6yK+7
c+7RVRslRRA5ReAaIYq1cVWIv8Bh3sg9MGjXC85/g7MZeEk2y3YGTOzGV4uLRNHuDeVXDB1U5I+r
Iv2cOydS1UNFxtXnH0kLhJgFod4SKsEz2ntVsu5T6QG2UvZYnqMLbwkrAAqaasmH1uHx1/Dabb4h
wfawAd8q6HetzrW0C89u+O7pvcnq5oDe9hj0znPYYnhG0Ya8CpP1uKIADUSy8dK1CaL8oVXfJLdm
z93P7FvBbNY8eHbn+HKOgilV/Qypv4kO16JgomrPB7hlbtlcWPOAVp9JonTDEL0wLLednhJpui3d
r1GN/JZg0HWTyw1ywB3Mq9R0Z62JG9GRyzPpRcp1G2meJVHiTC8mri8b4/bQOawxCBS72nLujRE0
9iLVRv7SioDebUe9MHHqjPEwQfk8Z7KZvKgk0j71qz2ZJJNvXVx7Vfy5pG/K7PijtS/rwu3tBPeS
5z7SA63HEw3tzXz9x643vrG1X3bYeJkGVp9cVwleqt172qabzjgkSCDI9bkSxMys99sB3FRk7NqX
AnpZme40QZSBZAuxwoboQYUNbuvEitfEV4mmeRFeo6j9pfZVMV11jCIX4eTi1O1GzXZuL83wuOqf
Yr4dUSVK49o3kC7HRc0sOYjao0LuqPR3LbFWDbeaSuNInhS8fB3g1Nwg3k2uZn1IrrQ8fc7pvM2f
Dq5Io3G5mvgQ8Ivs1MebOFFqb9AK6ogbtb1yzPfYtk/ZmB6s4bFOSS/Wmy57irPQSwQiLPWNCelg
7E9NeMcEIWVs6YrsRdPDg6M+SPtlSGbfWUlcaWs4XCrSzHfSFl5RLZcTdbRRfih6t08ljSHbCur6
tWjxXwgleWHiD7NwZYgLe3SqWrkz28llLNNVm6fOtj86Kq+seTLb0h3a+NoBJAj12cuoJlPUfsvI
FwBfxWjtSHhKBZ4EmXVXoFUx4SVhf5Yq6QVTD3Y6UJKtV6OqIgV9Oel2QAfTTwZwoaXxOvozYR9y
pd/ExmmA62AYn1FGiqLKAMn1rRjGC6O9zqIlyOVFbbKfyQQK5UOrn9fZdjXjbdEulEWhaDYehl75
nOKjWFGw0UaOJz5bSuU22nMJYaTsnnJbuvMak2smCHxlLjJc4Ln2TQ4MG4rwVlU6z1kWl+YNh/Bx
oB0U9a1rUb43FfoAFlW+Pe7IbOhznmusq4pGn1BZGed3UneB2b834tlJNN+pKoD6yFvaJ7HQNAlN
5HzvurzyRfHemB+R+B2DIeQyc2U8BM50HOZTY3zUlHRpv3rDqLtJg0LDctGOdP30yLWVJFBWJpWd
G6U9Gk59EdO8N7AKmYZN3D7UE0JpKDfJeKdHr8N07ZyB0BQ/mIQfKQQlngLSPICZ1Qc1s2AOPP7T
FDqjI/GNBUlLrvHOaU+mPrlyadwiXQOto/asu4Majl5MVyht7Z2qRhuHl1vZSLKIN8JWfH1cgQNq
n4k0dyVIZlQltkMlTiYWkrbIJCR9DQPbKH5lTu5FieqFACFZVLhRdm8RXfQoBGmwgkEDVNGAhSO2
SecA933285PBEjDC4tXpKclqYJYbqQk/plwUBT2bsd3MmnJIk9+07T2jUA5hUe/UHnPtmfig10Bp
3VU9qEd1NPzeZrQ5W71JArvUOj2mfJ/SxbNPKnZDCsHBWSK6U0jQq9dzsps1jUyGXnPTBHVc7fre
PkSi2TRGH5i29J18DdLU9KFIeU75OwO1KwyEslLMH1paW7T0cwwoQtpfRixuzMj0x4ToNTIQi7Se
gqtpKYrAwMKxBbqeeOtk2hp14pXxU0ivpFKRa1gfdIpm1XpWY9pC1CuTeJt4ec1q95aukX2Ov/IR
nAm2x4j0+kDJcG5U5nyfnGwkSnGmkL0fhy8rOJ6sVW8BKKvjYrM0rV9AU4v0l7ZZ3ZhO+zK+VSm1
WkG3xiRisiFCBxR6zT1xbjw1zc6stA8t4abqjUOsvEfK6qqMX4i69Ir895zd1l2yta27pW68GUMb
oBkA3JfVhNIVcc44lgVoctSSfFHF9WRvZnpvZZADlPOBQXa03NXnUAMyVw+1W6VRsJCGi37xrLl+
SY1HW/5OtYulkJuSLdlyLkcaJemkeFPy2JT1pQiHbcnWaibK+qa+HCF6DB39FTBOkfWeTD7UsamR
pX+2h86fqCcsEnRRghc3wsU5cJNi8qIe9SzfFclneFaVnwjT5NaWZLAk/6zPJVBn39bVGauzA30x
AyagHvuzy5rBCIhV05bt/bDTaHEdQ7slmUT9cqBVGjlPhmiCbGZgU0eiev0ki3MzrlBzec6S9864
k6EBpqpcCwdTj9QibpkXfV5dmKb0jUL3lCQBSgHbz+Q1xirbsl79XFt8dSnBh17OTdZQ/60LOoXh
s1pC2u5eWk3ZpvGNpvDiTeOuHM9lxbeahVqjaqNZcIPu43gORolvIZimiNjP54KmbCimwXoEgZTT
F9fo/OFarzjSzZi56YorEadBnzleSj8pFJ+dgpTMIlEDTAOxYjkvDW/s71Lg5pauHMmZ0cJcmG61
MfZxLoTRATxsJjd5X24cmobliF8CcJxmvldwryPzHYKn12tkBMqn5HK29uNEoxivJLnuUnLu6QwX
a6GnJrXbFYBt9oNTzwAriieobqY28RwuN1Vc0RPO1e6fpkxoPE7TtoEOYpHmi/ih7tSbYtI2pbIt
mmJfd0igjfeF+VA4p0o+dOlNbN1aLGvoWJvR3JnZp1YIKATv1Xg7gNvkNLege3tTCE3SNj2Qs6Ao
e8+ud4acd4tJ9bByZZvbMnxJrT5QQzS6qjcaGiQIiv2p1TQjIhLUjj9W67eh1VPPbYcVhVzAjtra
zHq04TJR2nZb0nRMJ92tknvdeUtLzRvsydMQ88FTwxvI7xxzOzVPqRi3RvySgTY2tGtikzsJnlxO
pWNwB5We7PC1o9yW46mNUpLwk51XV3IYgqEdN4256xvHywptE6ZlMKjRntnCHRSQ52x+EM6tUhDa
AaYd1MdAFa0CrtMTwk/0qk/2+GGEj23jqXGzEVOxM6cH09hXYX3pEAjR/vUNgd6c+tAuQFIh/u2g
TkqV+UU08gcmuAf00jPVr+RzaCVeNRt+jlaRFhUbObQbK8d6lxw6zn3LcFwocl6x0BqNXoowO6rg
blbRkQ+Gm9oiiC64gZbWNuGEpXS8hQqmSapecD9E7YVlmRAWgYV1Gk4DjlWgf41DJj+kB0PantWV
F7IjiqLK7C51tAvVS5BqL8GouiFW6qocacfRT5zWrQ6iqBbNJrNUcDp1UysrSo7jLzFRaq/1fRlV
D2sN1yIie66iW7ucdwVjh9LqvSwNISsYu4kRqx4CzJpYfihO3VDQ6lDdxfoQTndBz2WHlirRb3zT
9UfLHO9qmolLSp0xF+9JM3tDogYQyS70ZNg3ovSsSb+ejeuVPmIykD/kVytWrG2xayXYfXKuWnu2
G60YBTSlOkQY/tRn2z76AwXw/ciwcBFXt9mo+FH6HE5AesNKU4v27KclbVfRURIU1i43GNAu533u
/F4W+FXEbhoRZUbS0RfbNj3MNRqL5bB1JGJFGZp8VXospeJOGXlVNoJqQ3nLpB/GdwNcO1Nr3I4+
bEOSEOrhTdqPgd4Y94l0yDWSwGlRqzqniCTu63JGwj7oWENHHNwW0L7utW1qJr6pnfTpOoYogE+N
O8z6touhnqSZaNypzamJ5V5t6BnQr9FhGEwoVFHrJ8VL0UNkza9jqWzHoYayB7QC0Ow5zrydCDlD
hMq4eY8OdJCF2IN18UkwGVMAOHSreMe/EoiNZoNQgtU0rsL8JLL5QjlvhoQwT3QyrZSVaGkjV9Sz
BR1IUZJHaOeZRg51mVVHUT20ae6rEcSlsrsqreXRSprPhlufAmB1V6a7k9TcFHRdU5hdeHvBygqU
wjxG6gwQt3jjHB67hJyxhA8j0p1ICWiLBg0ZcGGl5dUBBla2syv1BZ5A55kmkEl13XUddCp4H7bu
ljnBXvlVaT0sONaa0zV2w+2KvKsACRMmmVNOohbqQTHmt5J+29zY8GQEHRPyFNPYMfpCt71nM5U0
Dy2xr6Z1U8Tmh77OR7oy7JjXYjDcutL8iI5uyyyOSesowYoPsksU23B+igtNyQCMxF3XWrcyszzb
FMjdW1s9j3dr11xJjKMMmuhxhqwehxPVXzfMScTxxaaB3rt2M/hpUb4187LVQtXtJnM/jtaFMtbw
WDDVHiZwLPUw5QANqzwMU3eRmJDdnHaX5gosr/EGkd+MtmZ9p7I+c5F4Zrn8plGcnylubKM46Lrr
SJK9Kq2f1hW0zo+Ca2JsnZ2xPJlV/ZKjFElVDI0v8TqQL19G9IVJiAxorb1zzMMGTf7a0wxxqU+L
PKxWc2xMRIMAFyoIL/nQe3p/muntWjWTFzSm+Mq+Q2sricgLl1zcN/a6Tckf6olxrRgaXD8fRNP7
Kc/IrN9EloAJbm63NPTlZD8bZ9Qp8Y3uYgUWbOabnkJqsrK7aL7XVyQYDFgKJSvp6KRoQlU3q81t
G7GELcmzQd+tJP101Gkf1/ztVVwZZogCgTylvUVN+iEVxqw79HHoDk6ULRmMu47+z0iXN05tTyPY
YhzlqgaW5uq0Qd7/3jhTiNThqFfZfan3XgQWo9DWodvgdbK9T3UHB8KI5ZXW7yUUNL6Eb+nZa32u
9dom/EhhH0URKU6r+Jba+CZYcLHsNVm/qtynZrOnfQE22a9+jGBbOt0V07y1OMFtbAdVBmuiLZXP
fh0PURQWW7JOA55fsYNjNm/bNjxpsRy93rTfBl4+GJMBczjSid1cmKpbGyCG07TEUCsGLJLim2Lu
Lsw5M/ei0A4rN6A/j0lOnyC615v1tjOW6decdNW2UZaPpCopcuPhQwr1shxJOZs8FxutX/rD5Aha
hL0auUZKRp0oE7KGanzb1+2mXIEGooEOzqAfIbrc2Km2n4r2norlFJ67Cc1Yo6Kg1+Nuluup1k0A
/Y6T2E9+by3887BlHERihF7C/XVpjNLnUoa9IsYP0sTGHQrSMg3EzksjI/XUXBxlaR2iWWtOolOB
Y2sNjf1IGtNFl0DE/GEk4F8uweeZuj/o8l+Gw/LOgEd6dg0qiNIwoaYVqacGCDfeGRBLAXIdMz1o
9g8D/f92BDw/18Su1zDQraX3+t8zFoUTrQuai+cZi3CrXIkRHhTKuuhm7rIt/lDsMBc187Osb+/F
AeIsP827at+OefzxE74MkTVqV0QyG4l2lDAoDurcpFz3sKsyj4ys35E6Hc/6QeTmQU6B5C2P8UPS
utQBFz+Jf3w7AfLHj/kybqau6mw457G5M60gyi4V57GaNj987G9nI/54yJcBpXGqsqQaaZszvkMT
+DCgESN2Vnh+6YmuBpmV3+xhpaDrWQdc8n9//vcLbmsOkoeGaX61lFiHQmQKGvnbJXzMSlg12fLT
CNa329n8v0d82c5liZnf4AiG/cN1p2c9aZNxa/UUeQ49MKjPvV59iq6+qYDT//5238+7/PHsL1ta
lFMVrw5aB80/LkqAeDcAp4fWBUhBe+cnsYrzx/qXyMofj/uyfY1KNPVos5oGNWzh/CqKa1vcmeXz
eCbnkAv9/fW+3zv/t7JfNujcG2s/1ijh5dkmHMMPpLh3UsMYpLdv88S5+/vTvt0qlrA0eBCOoX5V
4YnVIq8t+tdbHU4CqVtZvv/9AeLbnfLHE75MJ6kdtGA4QP9RphDHBH/H85B0/6M+0k+v8mUgKUn7
JTYzmWzjZAmSXgGB3P7wLuc/8a+t8Me7fNn1utYbpZawWgpEn1UvN4veHYox2witfZxlA0c5so6z
0xxTqd8ly/BctMkvBdjthx9yHiD72w/5cgTCKSvVnlFLBibEfdu1p9jQT1oTfmbwFxqqtbzJNj1E
kMkeH5TI/CnAnff8357/5UysVTK2ZoWwQI8PVXUJdxuBeiy+duAGG9U/Szbm25/s58/jgH976JeT
AXcFSEFXmS7dhtsaa1ux1Zjb/VFV4Kcd+yV6J0VWG/nMAG15lBuY5Hvr1OxbYkv8g9fqt3cRmmkY
9pIQ0eDkhf8Y4eZVwtmssO9W1E+9+4gsLFSiH+whxbfx5I+HfPlUFHczIwvnIfhC3lg047N8eLX0
8m2Ww2kdZstVx/Q0QuyOBd09UrwrxvfA9i3QvAnK8wivNzSOWUi/7odt/O0X/eO3ffmionAmu4MH
sWXSKgAt3eMXb2wkfjx4cmR7fUN7GNTUgypIcpC8/f3xPy3/l+/chohQ5eZ6DhivS0NzWz0P7gjv
70/5fh7bcTQuY4yCSQL/+ytH2Zxms1ImW/1l2ZpbcNbulrbydsTtcNgkRlDdn/VTise/P/cfQYiv
x8VhHMAQmgW6Y3yJh3VujrWw+PCGm1zSRrXry2m4neS2uUFjDWlV2y0+QuEDG5/mbXyJNTTjNK+o
9YmguzMO60Hd9JACA0x9mHFWf7BF/HZj/vn7vgTTkEmDySrlfzJT/RMWC9M1yBZt8fe5kTfdMd5B
pzff4uAnGex/9Ej+tjRfPokhQHqdjvCFswe6HT4phA/X8bdypBZh5GJzthgDL31ZrhW09a3t+ktz
aUX44Pbwtw594v0/4s53t8ufC/LlpBb0OGfGgeLtdICPEMABVFxx2wfxLj3EDwuWvH/fId9dmEBY
AtaFqVua8+X0qRQNsh5IbOoUfrB6i2LpDwf82yfoqq6b1CAaZL3/3vp6PMu6b2ckCwdWbHjXlHXz
93c4r8m/vuQfT9D++wlW06XaVLOJlvXVSBA8XZpdzxQJo48/vMu3SgCObkmBVZp0xFeFyXHqotFc
JkiJwC90BvBCAME4e5bNYBTsDQwtIM7/OJv/7TQ5LjSmhvegoWv/ytEGpdAlpCU0VwF/cUPcnh8K
O5hGH5qrP22Lb5U8/3zelzUdrKzErBDjpkmroRqoOKebsGaR/h7qvVopn2lXB1bE3GMnXvrBuZhk
uW/A4NJ22Ck93V6GpRZdBjAkn+Aab//+yb8NqH/+vi+BzSziTkskp9dsiQ91S3MJYLPsd0pcXuTt
8OwAltlyAIEbAFzjEzTG46jGl44hXy1oAXM//KBT+62Ln2NajtQB4vnPLxHFsnVbr8863hXQCRSB
e4boUMiyazf+vVyHG+tmDFpcbdMguRPXf1+Q8zn91xn449lf4kbsLEo9nqVPS+u2bx6HlmGx8hms
Kkjk7u+P+n7tLTa/SsGAOtCXtbcS3Zqss68KbEZzq3sSuMk9+xbY/gyJz8Uc7ZLsb/PjpvwuKUNV
5H8f/OW2UNXMjBwL9eqzIsbA5SlQOdb/HzqB38asPx705UvKtvof0r6rSW4c6fYXMYIA/WvRlevq
VltJLwyZEb33/PX3oHV3ugrFKWjm29iJ3QjtKgsgkAAyjwlRQZMSHysaJdYc5JZMkLTYX3H1wc5C
cB8sGXo97tkDVsrQ0bOeg2lCZVN0u1p7t57PGJfeSQhFBTip4Gm3JF+INu6zPHcDI7W1MT9paJ6M
5iyy6lxdioYK7xKDqrpscqmjIGoxJwG+0pjXwGD2L2hbAwJCdwmAZEmsiJSqlPWp/AjIrcekUzO1
V6C7R4bW14zAoWnhkSE/BfHoQaX36zIMEEPQ9kkVP9RNcm8p/Sv6nzspVPZ5m7yZ9bArB/UzKrPP
NXpY05gBmABb81byiATCACC1c7u8ynCRiTQQLgHAyyxw9cYoKACsREO5M9GVaACFDdP5ryon+9t7
jrJJu1wuFBY7VLGoZRpQGeVWZNgFrQEWYeQvUFj00wJ4iSzRM1vTFtPXmT2NvmjpZq71ndxYpxGy
eWjSoHWopvODjo4YrDZPVamil5gPr/0Ilh8powxIH4BjZK3d5SPUYvNcdMFb+d06wUqQFdM0FVPl
vk1JsjhbCFgu0+fABzMCvkEAhGym184Xy3uuFDrpRTQuQVQ67t7oskXvCUK30RXbds/VDhqM+98m
0IZP7sbn6Wv6RLetIC9eL0MEJ4ZMCFSPYP/OfaKggxiIxQDbEektJyuXN5S8QSDTzf+UOkwwUXCl
gkEbJ5nTgi6NGw822ALxBRWsKO3nnD7fXnAs/VyuN9myjL9j8DZsaGqYEWValnGJxj44RzkapemX
HmSj24HWnn/vph4m0gUcWrgMFShzoU10ZjkdRBWv245etKXCe+5qwfA8DvfQC/p5AudzYdrgsp09
ECfxhu+Gy7TBgeAFP2Bze1zrNzYTtzVZJ5al8U+vJCnMJjTAX2l/yTYAME79F66NzPIMSHvh4lu/
fDDLJqrpuCbygtbjqEB0pEVvIdo1oJuDGmVHP0FRQEVG2VqPS7hRPhWwlHf1Q3GnCW4fKxsPy+Uj
Oq9zLQd1WaP7APkh8AhRbH5EQw4w0810iOGxcyJucCiP4cP0rXpM/pOaN7p3MqXYdOyFTbmtNySB
1eQ9jjkigRs5J8rrMBSAoKsPWQlFkHoAidAC/DwQOlld57fLyNwxDt/uXMsobgqAuMG5Gf6Q9812
gBBZ6fVvmmCvrCziy2jcZomssKclwQ2zcRYPKg8eeH3bH0ymFDSIT6KEtvLauQzH7Zl8kpWZFlhT
TJ69RYWPbMOvwA5slD11sn33Vyg0l2AZ+jLvXIbkclvXEBzAzAMmjHScR8kj9A6ebu9MQQheqHTO
M8UwS4SQMqDw9MmpM0u0+a9rsxfDULhHb5iClQXrW9b8+W1rDQEEFLOSbfUiLFVenzuXsdgSPasg
JnoUQzILpcqy6qGOOxWFq3bZiw6hDzpYNo2LQ11Px6odPoHR+aWcgVzt4vpTT4zUlbSxPzaJtbs9
x0Q0Ady5j2ZjhUBa5BvSvm9lpzArn2TanQbiS6R/HkJZQaM5PkD/c0OpUIyW/fU3lhHvrrEMsRxC
iwYeZ09MEhpI5UemnTd78zHZRHtVdM0RDZdLQLpU1W06ve8UluyBDwQXynm38XGk59tze300s++t
GdDaNVGCsLipnbV8hk4XSjYxYNfgv0x47C7egsbN7TgrSZ0FsoiuQ+vZMnR+UAkxhiVBXWXwTH8+
AVbvhvtqi+6Nk27DveqAqcGsmfDSBgEbeMv/0DW+/AVcdrXgd1F2AP0gAaF8uZshzgydr/sQVjM7
wOVSgLGhFTihb51sEzf0Gkfa9fsJeE6R+/g/5MKPyeBSb6sUVZfGKDjQO7A+dq2PnoCJ4INL7C/U
AZ9JkOxX0xSONIKyranQ99Lu2ba21AogCwkv+sl6KQG9L6VC8IFXriiY3rMQ7CechQAjUUuAGwi8
zmlfKy/yIKzigie9QQtV6H99/RS9DMavJrKAK91jPHEbu2Oo34E96JtgVmeSBcgBQIizJJjCfxig
Dq1yBeh73P4vB1ioeaR2yrs30uiae2Vr7uLd5DIXmspOBJ2c96R+lXToRzQuEacA3IQFZaIgteQM
GhhS5vJJU6FXBb2kEgyUYgDw2PjaDeNPEP13aCV+hZ/DfiK63U+5ByLHthrJXVkMYAto36o63mtg
zS4GOZigpmd1CZEI0hzmJHzQUu1nK3VQwrGcOYq+F1R/XYZKAB1ZzTVnQ+JyjUzHxiznLoYbaHwv
Z8oO0NIHdGueAnCvbqeblSYxWyAf08etRksG7rBgztctI3zVmbFtSg1iHc2OxmCNLP1fUgPRL8hi
AevZTKMriL96ZpzF5xboUk9yEhLYdYWvlDlNoaBlucOe/vhdYpU8Qbz1Dc4eWUDkWBavfNqWiVlP
ZcL8L5jqfOqW0T59+QFUnl/tm9FN/iKCa7ogIq98Gg9aOQYjjBJksDikvyo42gnGtLpe2F4zKZN0
5evjimnlytTCYAPUYowJDtOAL0q26bRO9qiBnmhnd+WbeRLhM9i3udp6Z3G5myp6q4ZlWDqaDICI
EQDwzeDFlBfB8ERRuMtp0hamXGbM3SK/H1BmzqAf20WCUo8gCO++VHSzVEKsBdWsAJpaEIaYHAPo
39sfSvCd+HZCoga1IUcqqo8yyJ/jcxbj0QZuYCtYcaI4XErMgnioAVxJfbNooP7Wgp5R2ObY7Tr1
6faI1t9Giq7jCaxBtZ4HudXpqA5Fh8XNvMfATKmaffZubri4Ze2EUIcRHtErxhFIWWcx2fDPDlAz
no3AlNmG2lPYRlDNiTzDBskKDdXSw72oP4jcTlYe+pcxuYsIqQ2oa2vozEADop+BOkY36CsOb8ey
4134kEKS8hO0EuDvUn+/PcXrK/NjhrlN1kEls8rkCosGSi5KYvig/Z8CUxNsgPVT+2xWuW0GHG5f
RjWSCIMrgu11X7w32HDLw80E3bZZdE1YzfwfAd9PprPPOMqN3FYFHvFgs/jQxHWAQHis0cyTncGH
76DotbAaT1U0ijcYUVR+98lplpttil1B7nu32ikARGmn/jOUkFH5AqBZ9Bhju+wqO57F43ZhCya6
rCxwjWITagGFyBbL/EP1UAQ9CNXSr7s0WKBn0djoz2azVLsAKYz54sW7fDgOEMjIrK0EfqBJTTtT
QUn+kVARxEU0Ru72MGhLpsoDO3nwWGGNc+m0nGB/yfpDHhV8QbYCb00o2ylnQzRBe9fywkA9zw/2
zCJrhKUSFaKQVvS1L6eSyy+hWptqE+TMA35wpl0VbIgDtVKoG4D5u4k8aE/dgdL8DEaOg0P1a+5Z
e7qZD/l99yl0RKmHZZZbo+YyT95LSdJJJqpPCiCsYPPr5o+X/US922lm/al1toC4PKPNpTUHuPvh
OTc5+WO61XUbJKXsHg69ux7Kw4fiK2gW9u2wKy2Wy8nm0k4ehsoc5Ahbu8WuPUGbqbXzl/preSfZ
LZzJBrveKS/pkwaU0L1mJ661+7/+Br7sngW9UeJ+y1yn9V/o1D1AvPAONPFgq+4gHIdVluDDGoCq
tPKmPgTfMl9UuKartQygNXQK5V7Wy7hc3IUuy1HaYHGbXz/DTIRktmxDAeAetKgtXFoKlDc1oPyW
eaN6qZe39ngwBd9iZX+hUwK0CBocGrmGWUB9ECJdTezrmmwr4IVZoLgogKaArQwivb4PZNSZS8HC
WznfLICk0L+xFArJKy5xxVkC8pEBSwnw/EBr/4xWvmNBrvj2Ols73i7CcJlqGctYC2rcVSEsou/R
W3aBfgdTZodcdQiflN1/iUeBWJUN+OxdtYsK1QqgV/LuBdL/gvSHu7ypz/GzZutvsTBHrIADiKV+
RONXsGVOxhRbuBKpPoHSyqcI+uQwP4ieUDc+jJ+T+gTFRrgSi5YtEUbmHvt9Sqq8WQKY+2W/Aqg2
jLL1CPw9xDfm3oOGsJ1Vim2l/aaX3vIgvDM6tLa60AIrEyyapfoaVsuTEmubSGpRFG4IxFXDL6hH
H2trOoQFqLuwCSBUgnZ1busmSLkpbLvCYXFkS7KpXNsD5JlyS/N1CbQcEu4LBdyKqd7XUL5Uzcip
wEFNTNAc6OcKwrlE/05yWCgvyqOkGBAQ1J4GOdgtWNzNorqqETtRdReYUOWcfwBibAegLy1tC9U4
xQYiyEfH8X6MqU+nyUv0ERAr8DH1T8o8/IzJz6WrfoVmtGmhR4PtDqp856g5RL2htjUEmVv0xxwG
n9AedDKrdAbo6c3aVoICaQJtesiPBD2UmKi1KRcosRvQAEjnt9F67KEJapWHdoIUs5E+FtVfxRy4
mQVhkNRmqnkpJLQnyOMEoeFSc/C7ZNoBi7OToHeqQukoi14bct+OX4sKZFqp/ca017sJvGiIEW3+
7fInBiiAKGOalD20KZfOIEu6yMqkw8ceDUaanWobDtKp1zqq1/lomm1EhbvrlwiLCHyYSTQLsmM6
txAX+ABmE1R4PPVucMC+nVF/BmPtjvVpoJsgdm65fodwEbkL3ihDv6fVEZFd8Gi7Sd1hK70yixpo
ptrhDwX+g6I0dpUtuZhcthyVKaJY9xilH27pHXt1RbaW4pjIDswxFARA8UivDgYEBU/BUImiQLSJ
vzlLRM0IrUrZM0Hct+ghGvdl/mWMsX9pbOcq/ukXwfOAGld3S2IYMgCGkNHEnf1qCQ2GFpYLHgle
uahQxq6TU9F20b3SpLGvdGaxC81udpdxOs0ZhBKAH9xgR4LVh2wIJYQU/KZEa1zdgpkJiEZyP0Hr
d0EZS1mGrwtUKYMQn02R7pRW3U6SdpSW6Vuktw10lZIAytHktewaE84jSFR6SkNWggNitZkXZ1hK
4lZBs4WJSLLpaXhckuBHWGlPuUr9Jmo8LdXfpDr6FRAg+UYd0gBt/DmMO1dJsr0ZgBZI+9Gug8KC
MQAUNkHxl7tPmH+UnSVw/Y0KvN9WqnzYR9gAQ6X2uJRwFwHczG401SMl026DMCNUfcHF7QPV3MmV
VkFiL9GPyqBDOkbNPDlpahCHA3oiyrBdFOi4TlL7pIzWFhKzEsQarPgeqwqnfND2gGJ3egqFGzhB
RLvKko+6aaUnyFEmD2oiQ1A6oVDGyiPjWFS95KWDpm7URMN6n2ApYUrzBEsD2h8MEzR7CTJG9QyZ
jzaPc7cu+uI0pgVUDCXap84Udncx7XZjGncexJStja7OiZNni+5C87TcSimVtrNGnyRagHddw9rF
SGemAF/FsDnBQ1gF7I2meb0fSZdvkzCCcG5fjNpR03r8v1Qb2CcnIoXsmETpH8aqcGsVTjCFEUOl
HWnbWZb0Lp3kR2mSvdkaQK2H8oQe9Dhg9Py+Ak0zaIIF37xx+kpS9k0BDfUU6jDwMhjsagp2EiRi
NIidkZBA05pq6UvSGz8jBRrE5QAPxLxrniqQjpkFMnjrPZmOKrSqWq0md1A5kqFBBP15fZynuzGZ
ldiNFsg0tkkI/d5Ax7kZt61ykgxjHy2qn+atb8hQa20XiDsSqBFYAxQKpulFBtpziKAtDFFxq9f6
bUzNF4lGTzPmoYlSZ5hSRkVFWTyW74MS5+JQghYqZdPWSsD9lc2guZOCxvSjoN+P07hNpym3C+gH
zXq9h9eOX1XJPgtLp4yGp5wauheVjeRBEjWDhhaUz6us9ecaiiqVTqAuBat0YFeJ7CcTwO5NCyl5
OCnaTdJ9kYMR3Q9ZB5YW/xu9C23sg1OjQAPTMMBWhwhNZw3DHSRbnGTIt2EELdlFiRxZyh6opEHK
D94AenYoo8ityymzpzkEAClVj9Brc7KIPtJ2hoqG9BYn2mvYJp9DAm1JJYv1PTps8E3oDXN2KRQ0
nLgsj1IQPoLzdb+QAhqD6RZ5YV83y8LGBDK5Ju+t0Dq1SvgUBWUG0aIcsk+j1wXh/KZD+PSvMkSn
FwLihzmWSrupgi2hePIvZNlIk5Q4bQD9AeBIsIUjXGoiRck80Nv+fQ+cGECrwQAO3DENJuvcoRRD
03XuBzwPWX1b/lZ4uc+c9sZnKDhsBYc8O2wunqZcLO4wMmMgs4sasaAMAY3VDSMQMP/W6RXMBtw2
haefKCB3ia8ozRckfMjzYnDKAAFtW3UnsFgHt9C94VFcbLx+n76PEdUiwBMszeJr6zrN65ACkIFD
HvN5p3hN7EAFLYE4FsC+L6U9bFQMGdrm3yLjlEHn6gCl2z9wNLwq8HA/hH+fD1ZdkAE/RPWzB+Ng
7ljY+kFc/7hGEXCRuLtbHC7QSE8QiaFryLEF5DfdRdtiL8YOXlNRLmPxdXdFj6G+HLxPL/KWNx0m
L97mewZIYzdFaWf45p/UkFcuF9gmf39W/koz4PicYBYGl2oUHSARkXgWEDbQvju2gI64oqf12l3x
Ih63Lc1G7dU2RDzWotGGjXEIXUjZ2KOTbfvn4Q6IRVuwO1euihchud3Z5gM0Itv3qSUeeZZQooIu
Lcg1jQtDqqeoset7mEeLwgrWqcrtUa2hoaTVCBueAr/eB7veCz6z16chemKvXEtBomFpTjdVPO65
dap2uVUuicbW6QTHb9hxoAoPWZxd/rVqbZjAgKZBXqJt/gTVtfKA++HtGWYj4dPfWXy+gJ1lw5TL
DeIzDf8yaTxZUgTdbbapb4XgHjWJHGSGGSCEpt8X9GHAsxYKWrHb9uG2LLSNimfO7UGtvaMMgCdl
RTagC27wCa+nMB4LC8h2qH6fgnslPzCHZdSVcc0JXRgpIrGLFs11yZXd9c+CcsmNhlAqsSoETXbR
A8wWkuf8RGavT7fB3QJjRWU7HSGuCS8WB+iiO6t7hPDSDBBM6CaTA0mljTg3rSyvi9/ELa9WVjW5
n/GbABH3IH/tqBnUq8iXBLoaI5wa2jpxKZAUgvln1WXuk5+H5TNiBKoTUj3CsjYT3BZQOoJZhQPl
Wh+PBzy5YDSDwrN4vNelnMuPwOfEuCsMiWTvkcFfeU7rn7KbocUV28xVCfynASUWwBDBtYo90dlO
WTq6NW4uQ6pFBinzBtGbzzXcv+Dbi5vYPUSZfTifTY3TQb+i26r3tQMZ6PoYBPf5dED9fxN7wmy9
cjpcfAP2W886DRSsK61ly3HwxlformzxtZ30IWQqB7Zo5GvnLaqEeFubKBcSk5/3MjMGva0WfPF9
gbbUciAnfUNschej5nx7da0uLgN3aNR4iYxKweXAwEpJ8ASbYUZG4BWgHJTpKVW6A1UFV8OVs4cV
Pv8Xh0+NkDrC+1VFnB568wDMP0iUPhfQ+ro9nPVkdRaHy49NVKnRLCGOQm1mwAp9MmbA2sn/M2AV
F0NWsj77VoTRKtm/2dDP1kYy472olkSGRIRht9ZjDiu826Nam7zzCOwjnkWIi6rVmxarj+pwJ8RT
qF/qnTH7t6NcU3Gx3c/DcI2ldCkbo4yBV4XmUPyt2WGD7VBQSuyfUP+TttoPsM4ZqBJgdjv7BXc/
+hSEDogrX+BU1IBrFrmBe/s3iUbOHQOBWRfJNGNudcaPBvquhs8DNPJvR7nqqHED5zaBkseQRkO/
xYvkxTczuJfEkbobTAjCxeNWb6E8ezvgdW/tMiIPAcrNWII8PiKqd/AUs35AIBN+y5KtVTZrl0JJ
3A2fhMS9tSx29oENbnPkNXSqGrZSp8+6gX4AAbsfb3OwV1+RyXzRx7tmr3KjZL/nbN2WsPULZTav
qm/dQwfP0RtsyYKdID7xFdgB2PiP/eTCKliMClk7rs9Hy+Vs+LWUZi29R0dQJ/xEvzTw5XkDw7qF
KZtv+JCWZqxddLAC2Y2OsJ+6/ZnfCQ/8EYbKs07xL1kGEOtyAqrObNsGf+LVzQbKdvUrw2IxfCew
KaOtP9Pn+YfshQBUoDoCO7uNtttnJ3CXfeG3XztNz38KdwvH00cmscSyFFyM/N8Nr9SeHvvPssc0
D2pBwl97yCGbfIydbe2zj59rbVghEeO29ARTLZi5QloP2NbqEPysHfo5+ZadNFxb4AwgONL+YXN9
RObSJSWSORKcdngGFLsMZMfn92kH2ALoTc2PHnFh8YX4//XN9RGVy54l5LCJyq4IjTP/Cg/LgQGB
yl0PuRLxsS0cI5cYJ13WImlAtMGDu+UMlYLqId3Dw7LZwDkyOVn7DPpdIsDFddP0fUd/DJLLlFWa
Wk1GEBYtrGYDi+KtCeEMSIOwO6AY6rB6BzxbRPzdt4MgI6xEEG+5z449k6yF9YyH/6JrcNTwkwcm
d8PA53EIiU4Hqi0lhVfQA+wCHhIxE2f9qP97+PzFrK1S6HdN+DnGk/Wj/wZDlHeydf6cfcOjD0lM
9A5aPf9U0AxMgk48YEqXmwg+yDFMBnEkK5J0zFvLg7UqtJeF91u2XK4S1VkcLlN3GinNhSCO7Js+
hQU4SjwZHBZgF+3K9zCBdnNHcrQvLVz/EnEZb+0WSlQFb3aiG4bGY3D7ZlBwyiJ8spvwhoMsMQxT
YSEN4U1AVie3flAHGx40A3q9woNibY5B2QdBEGRjECy4jVuUZIwSAundph53SoUGLcCYWrS7fRas
bZ3z4sT7n5/lw2KWpkVGVwtbR7bhLvg1BxOGFbOSvSV8P689IS6icScPNH8nSxkRrTg2u3TPMEqs
gJb9Sclu5Wi5iMUdLVphJiUIgb/Lg4x8Z8mbaWuAEKLY052KUYrmki17brlaCtFkaukK2L48x7eN
aCJHhfG7BhvZvb8c6E7ZK27la19uf7eVLX8RijtMmmSG4UOj40aWPi6G9t2a4Sd2O8RaMr+Iwa3A
SRsV6Fi/D4cJ4GTOVO0r5mO8gaCJPTsQ+e8dCdZe/u3Aazf+i8DcKRJb5P/PI1uT7A4Ko9ziKYJj
+0skOZC1Vh2oUW4IDDDc37fS5iV8gq+CXTpy7cLnNXoxpUP/JkpIKwnBMhQVAHaoiKHpy+U9fegG
MyJQqJ37ao+nogzy85uZazI0swXY6NWtch6Ly32w0tIjKS0Vr4Mv/F6+S3APXwbH8s3tH4hnrC3d
82jcxoThnQ7PPYyMve3H0//e9uP9H1wS1jYmevSyxWj/CiTlL08PlSaSGseN4lF/dKnL4A/wYmBt
At2Tt/rjIprKtc1yHpBbTxBoDqICzjGetGWDe36OHPPIShf/fXhAdoDhAKa/aXKLZJrnulQnRGOQ
ksTco1dsWy8Lsk4y22i5+H0leretzuhZSG6tGEXRqmqDkJBn0/3Fab78fkPl1IGIN45IYS2I/Y18
qgP+7+9B8utlkU2MHREZpqSDA5ML+iZLC6wbEqlPotvzyk0AEtIA/L3vv6vTEKVGCAfPcL8zyCMi
675pJJOtFfdZ9Ri2BoQshrfbWWht0WB1vlMbYfrIf8YCPW/ZSMrJU9rBzs3cSXvBulw54bFGPiJw
X61WjbqGBsDkQZh3M8w/pwx+irmgMr+WsoCSRK7SgJW8EhogSpxpfaPCcGQGXALeKhpzk/dM+Kbe
nq9rhhZaZFAoZ9clg4IHwG3r3kqgNII+shcqZe+HcfJsJTD2TEagCOhp6K2dSszxkMIzEE6p3u3o
7C/n1+N5cG6L1zMURHO1Qa1kqtxKVndF9qjCQGPBYzpqg83taKtH43k46zKFocNZkklv8YrcDGjp
MDZYWtq0sJmEQ7DByfiXAdkXwaG/eiachdVZT+vssoaLPrSwK0XxGKME0uoUSC7yiZVlMvSZBcvz
+oNS3H3B0lIgDgiYLU8l7uiQhkDHLRDw/C0pBh9NQLeSvejAv1qjXCDupkaNSCp0A9CW3hhhTte/
hr2xH4PlABikAJt/tU64UGxPns0gDGGnSgeXz+u0n7SEQdxLBivg1tpF+F6CRXKVI7lYbNhnsVDC
7lD1xYaIFJtVGVhPEzALOJv4UFN0RbWUq4TFheP2H3BbWaUldPEGKdzm5ZtmiNRIr8vYXAhul6Vh
P0Sg9y0ey/ywSrfJM/l9p85NT/IhM/HvS63vIdFwwEJUQTPnTtPIhPWiPiF/yYrkdvniSL16UJPP
t7/V+tx9ROFScdHpYRRb8IsFuLeEk7lyijIi0jq8JmdxY+EOzTQN2hAS8jIOzQlyIKOfecGX6glV
PxSu9Q38y7aBAYJGj0vQ7fFdHTUssoqnJITncCPhYa6pOhNYX+Elq2qqQ2gPXyJA9vRh0v51ZryM
xOtn5H3Ry12KKhd5Gn/BJ8ZpfXPXgRUA0ymIv30GGHBbirT1Vnfax/DeuddnO21S9RAOFiiAaPfJ
s+EtBwmJGOFw5YIqrOgusrpYzqJxi6VelinqWecz6yIof7WwRioFuWM1hE4g14OK4DVTduioJlkt
S1MQ30+qp677t9Rt9pnOAnA7GccltKDhmeHVQfhJz37CGxZm9m8w+9r+h5V3Fog7KUs4S/XVpKKE
s3w14WcRWnsVpq+3g1wfjJfD4QtydTIRAr+E5R22Im10O9hlB8tnFWQRY0Lwafg34Kg0fTSlGlJF
lyW20ib1BgCLVDCi1Q2rg16DYjVqQDzbpIrUoElxLnvNsIe5FGwFt3MoFCxl94WLWxOmTVMNQlUN
7zD8c3lCAetcmMqCKLoEh1DgyhyrW+7xvWDdktaANVCci+2pbwrqToYp0hBZG+R5eG4RZnEdRgXQ
Fp7cpvMmS6WHAbkJ5qLKX7fXx9o3g9SWhvIz7sAWz/4dJz000pa1k+PAhXeb3FLB7XftCnMegTvr
07gOlKUyZC/tXuFxAmeefS7DrUnUc109gjUDSnI6vhwU5bgzxGqWUJHUBHD6I6MPwGIG8jW2cgdr
KvuP6ANrN6bzgGxuz3Jrkmp9rdUICPpkCmvp6W6O4xccM77cJbAxlP3b34p99Ks1aZiQr4FUFwVg
6jJeGoHADMlz4qVMCSRZDoDmPs6k+SI18MfTAutQEQDMbwf9h2n9OypPTEKlcJATE1E1zKnb7Mxv
wLaD1hfPHvWavbg9v5qytI9xatzFJpO1Tu0BY0GZQIYRI+S+G4qSNrGnk7SbIxEDlq2LG9OqcYdW
W87lbDCrnXS2VR9VJTh7+Wjb2wXxF7e/F99HV3a3ito82HKE4d7454O+BJORKjhiJLAeQnVP4RZt
DqJHylXhigIceRaFW55DFGRxoYLAAwdXXzvWNnytj+XuT0Ap17VyLhYb8dlWMDDOQNJ71jguT9NP
tvHo/XhsPjFetuiWcd2p5KJxKSWHQmA5zbizAdPvTl4OKRiUPds71Dz3luEcwbOaAV8Wd3euOZ5c
ZO5YaEZVLpoeXw6Ok9+iB3Ov2jBoVb81z2xTxLbij5ETLRsYTzM1oP6AhPfvi+ncj+AOB6otaR0T
/AgQ2H4pMCOy7Ab2xj66sx7svgX7n2UVbntcLCMu68hUGfoMPTRPglmpjZZ38JV44M88FPeRl32H
M5GBNi3orhvTo4f+ICyorezPjx+gyTL3tFcKKe9ACVg8/ZOOr12fGJyZfCpeZ6dEAU+4um7uG8Tj
0s8EJk0EHs7i1fCWP1oHVl5u6z8sL6+nAlXRTaJCq4p/xEEMd4FiKGY3bmGmDBt3rX5oM+EtkOWw
64/4EYbLcSCF6406Y39q9+kjy6gM0TDCShgN/T/Aw62c+fhkH+G4oziLzKYy8NzxkqN0P8swFd0x
Mut7UsV1prbJr75zgUTsfNHuEE0ol/Wgnywvao33qpF+rcLjnByNTJRZVy5NF8Pjsp2aBcFU9Pho
9JN03z1A3fFOc/UNA4YMfu6J0bWi+eQS3oK3YxwDQuCNNL3T+uKemvJxTmW/yESKySuXGoyNnb5g
CsPbiNvutTaWdUAAZTTK4qRI076ol4csDbeprD/hlNzdTi/rU/l3OP5RLPXpVJYG7p8melYmBU1+
Eequry+JjxjchoZeeBJ0ICLicDLBA4QQxJ45mbc2NG/QYqUp0LGbErqKQhCPaHTctqsrUoTzgMiK
/DTDy7ik325P33py/hgat9EmxYAx6yABIJaqWPE1mErJxjAP8fK9l7/386GSMvd2yPW1+BGS22DV
BH5kH+KLpYN8HDt6pGp+wOvkLhtGYaN1Pfd/BON2WmFE+TiEeFLCP9fT7WUbw/Vtp/kBMlfzIimb
UvAoXyvtnq9/hdtqSjsW5gIl/ffSrnKAZyKoSSp6/rWoNLM6kQrSJLQicarxFiLpkgXJ0mNxjLaV
2flrcyTxOz4+cAZ7+BWjSe6ifC30+lq/Pp0F5u4PEDGvxozxA4K7hjrW/ThvimcGzI8cusvLjXk/
/Zp7X3GBy24F14nVHXEWm0svcSQlQQrxDA+PeLeJFy8AQuj2Ar0dAtimy7uoKsOpOaMsO9PCqS2w
u8pYILW08hIDnex/nw72U5chJDr2lR5gD2ip5BQ6+g2wv1SLb6qVO0HWuUsW2/+3QXGZRNIarYV7
J5ZlpG6gyb9Zlk+3I6zf4c8GxeUSGgStVi4IEe3Ak3MLVOVzu/3BJJmtnahWdE2nYpfYs2hcGiGd
bLZQ6cGAjngv3zHJseWk3A0uKpMb+TssTd9uj0+0LLhUArcB4AwLS/Ys8j2YHuZQxLtZPTnPRsRl
DnkqNCJlWBTFkLhTCOkHOIDnJloBwKmSTIRVXT3VzsJxT5EaeoRQ/sR4olY7DXrzy+y0L5CJE5XC
3jV/r+6OZ4G4dLGQGKoyOaRy+3Y8Dqp0VwVHGQ4JidVuSP4tA4CvmjvbSCDG8S0CGjr7RKtXNSod
HRbbzGLBCGdoyaEpTbqtRpHBU/oKurhjVvcWhZt18AZLjbcllE8pemppmG36MgdZp9lOsCJSBqEF
4OqxcjYkLgvRLjGbDh08rIUNpHoaFONZ9oMlAK7FHes2iJi2qwf1R0SeTmFCP7KEDCmerIl0N0dW
vmnyfN5MVTC6LSQF7bJYXicl3y10Eum0CVb+e73l7HEezYZejAU7aJTQToDFDOZFkJ6ukeOX25kH
yyGLAzadYXzJsXfjLdnCK7wLbDr59Ms4bv6awJOEF9rW2NW13402LKpvb++1OtV5QuHLf9IyqiRh
FdvwNH5L319tlYvdEeIlHv/BI0ew3d8T3Nms5qBITiHOdbibq3YP7GUAK/to0R2SuSKRHtEX5HLX
MtUo05o4NeMwg0XSkwRRi9vTd/sy8lsk6Gw0gVaZZRYheVW9YqfFPZEf8/mJNIVzO85ace/iM3Fp
a6S1XDYZ0tYZeOv9dZ1txYSGazgytyy53DWnoUxmBcMaIcbFgAEj2JdvMQQEoCuf70wPr+AHXM9x
1Qlc+dF4iIGcexCVMASp+n3znE1uODT9qE/YHJp27EDFaQa3HUUPX9GJ+i5LfhZF7fNppCbb5rbp
dzsSbJh0QO308aZkys2wq/8uGtk14/B9glVYZ8g6bGp4LlUm12Wul5qCt1W3W34yNZv2pGxJCZx5
F9kM25VNOzHZcH1KP+Jyh23Qdl0+MMZdozzM06mpDwl9ur1U10OYBDVUBfxknguSzIUqQ1AGh8SA
RlZe2xRZe1b921HWt/ZHFPbnZ18t0aUa5yqAA6oBBHdgubH13zLjRwguewA7Fqqxgeb6aKt76TPT
W+iAteheJYge/gGPZz0zfsTjvk1t9H1eTLrijcCier+pHPoz/P5C17CVZMsqlZGLe2wEpejt7en8
h/zyEZzLL9JAR0pyYD0ofEX2Z9W7DOBQETxn/dCBNJwJuB/zC+cuEr2VaTXAzYz4acLRDdSGXeD1
wDkxoukfEHzZw+LqLvYRj6ehtUvW5V2IS9J/qU2qq4fCWTTumTPRNkp7U128UhqKjZVRNzI6N43z
ndFtrSXZSk3izMiXRu9pWbyFtMtT3uMJBGV82e3hq6XQu7THi7Lzat1wF7xbGuB8JqrZpDlZ03hM
8TdE1fcieFuafpOrnjp/kWFDlpLnSv9VttmmyJVNZyU2nCk2mVJusvBFWnI3gwU9VIg2ar1NNR0a
77LgpFrd/meD515cqlGavxl/OSKVsWEH6bEYvwiWq2iKuUdXJIVtOjLCWfO5aBzFI84Crr5kJ29Q
WMtm0Bps6lR+Cg3fx9uhV3fp2fi4xNPMY6JlNVrMYQczwtb0swrl9A60g/9H25c2x20z3f4iVnEB
uHzlOjPabMmSZX9hxY7Nfd/569+DcRJREJ+B4txbqUqqMlVqAmh0N3o5J6+9JR4FAcb+xdzI46xQ
GCVDVHRQ3Y3jV8DV6ucH+SBK4u9uKwXimAJ+VjBkcdvaEVWOYQXwx9XWVoEu2A7EUcincPp5eRf3
kykbSdw2poaFSr2MO8L4iQFh8Sl/Zv8lngIPqAJg9qixQRjxEvff6xvJ3IbSoRtC9CEws/4LPANE
WWjuYS10YKo6Xl6naEPZ7xs3RXKVhLRHUaQDVFgsP4zm7FoL3IilCyTt5lZ0CmR/wBq/7YFHE1jU
zyYS+FYELDM5s0fpadQOZYoEe3Ynd4IDZOfzxqJuxPERIuvb63WIC6fVbpQYyRXBgkQSrNdbV2dA
/6Uak9C3rqV9LSYRc+R+0vJlESaX8kqWNi41tghdnZ1h+mySh7R5HiI/kxQkFz/LVeUuxe+sC1SV
6A1E9IeO99frSvt86OoasfXSA1VkVI4JGfzLWrdfb93I4G5XX2pmk2cI84wIo912C3rU+zm0DcCJ
NDf0XrkHjtNt3dlkAEYkhs3GJ/ChCEnwdl3B5iu4m5YUoWwOFE9LLYq9Aqaym9FG3VLn8mp379hG
DHfHakPrgZaKDaVAbKv60m3hJ2UTM/xE2Iy4q5QbWVyYBO4Y4N6wXq3Rh+l6UtAeELu6qz9UR+rU
X8UBu2hx3D0zark21RiOblgfZ6S6c0/JgkIUTYtOirtrNB+NppWxhWamUbtpJk+vV2rPSDpcPivB
/vGPrQap0jGPUXhJqiddAkKtJsq77adUXo7ofDc2JpcaQ9TlrBJnPUgWmMfs9Qu9+9Ut3R/aAmAO
euSOMcoTmicD/tK2Pl1e476H2XwBFwKliw70TjblKSNuA3WT5JnX0qMOopXCzwNhryozGG9M8UYc
Z1DySaWzleCaqUH4sfzQORUjQHkGRCDo7NMTZlkur0+gLCpnXMABZnXAAmWl4tGOw8hfdNBbToK8
ukgKZzyMPKtTiyU8FOPQS4ZTx88DsOf+21I404Fk6qypJqpWFa3szMxPShz6li4YERAthTMa6HBr
upHBmiD5fFs1Y6BNhrMUz5fX8naEhOUUDDQjAnxmZ0ws69N1SsIBHScH42F0pWcK1rTRrg/mgxEA
0PQgfrPur+xFJKfp6BnItbjFE1le7lJ9daLuLgIHuGBh+zbwRQqn4KYlRSOe+aya2V+nz5kHvOjw
T+sPILB+ZwQE/Y9KtlvJLgSlxt3VgVkITD4WhrXPMezGkqypHipZios1htGVGuZuO4f3gypqi2Cb
9Ob+bsRwJr4ZTGVsAFvhL+cZnOYr64iqrqdjGyS+KCDdN04baZyplzq5StMEOVESJIe1OQ8TVs8M
txm0NZKLHJvg9PaXB3R/YKqx8T62y5tdTAoiUYIGMLhMM8DMSqDdk0/Z9eyV3nQAlutlcbsOBuPt
f0vjbnQU5YB6ZdW4XCY+BljsNosFIvbV4kUEd50HeLB8ZLMBefNF6a7OMMeVIPnEzvytTrzI4HRC
UuKl7E3EGSh7FFFoh6V106IE0Sw/5q66ipZvl7eNffMleZxWFBMl5Qi3hTCjD2YZ2d7sGskbAMgU
h6bNBDu4b6peTonn71UifZhnynx0Bpyx4SO4ez9biyv96H/OXn2//oDiA1Ff1JQnUA6LS8yUEdUL
NA8gIF3aR7Jqd4Wk/pbN+OfgLM4iGlNM+76Cthvll0JDY0n6uS5F6/gfl/hFCmcRoRFa2zIoBwaG
XjcuKwPPhQeyZyC+hBjGFFxidvwX1MPiXD4h2rJOFDldI5k8UAjK001q3hoG5vcsL1V/EOX+sj7u
CmRgC5jPgkN7E8SlbRqPrOrM8uPaFeqfmBPMT0LK4d3EoAU0Co0y8GCexnoIs2RcwvhcVnnVtPie
7Mp+2vNFGq/2/ZjSgTL9C3/kYInPv2cnxvOCoeozNJIQWlAokFN4OYqXLANgth8hH3ZKrGcUbP31
vjiWNbgoMDsuZlTetSSbNXIXICuKupJirLEKBw/I7vY8f5hp4+XZNzO+vqwlwvVx9yAeR1WKWYk2
+pkfZW/5yqbUOxdDn7LLOjRFMDX7agnmcQCE6gbhJ5JHZQobq4Lpl08heM4lTwmkQFz13t/DFzG8
9ZeiXB/ZHrZdTZ1iQVWqwRVvlYOslFcmXtGCfRSti/2+8dGFKRu5lOC6NUq/3JVGYTqFNDQOnTCn
kzOcdqqluhfPxj1aDJ40K81to6hQFo8asNlPKXEiuYqODRqAnVTqYzuOo1MlNUE1N8IXHjvVN9aI
8b//OgV+aLk0Z2ld1EzxTUt2C6PGHZq0n6UUOv2q2k1kPY8NQdlEpQfTHP7Mx/FAYzz71EZgpXaz
mChzYaAKaQxq8kTww9B0csdawlKET0+MijmjdtICYCTydHfxjQaNA9cwyu/ABN9zZlvZXKQjdcNk
1glk94NyrSrx17HXRORBIhlcqJODHapoVrxkERsEQG46tIbgCu9LQJlQoQqeL/xMBzo9LTq30DwK
MhxQVPRzLQg2RBLY7xvdTmD614F55Hz+HPbftTJzBbdnLyBUkS//ew1chFvlLQa1QBF59sYpOHK/
JB/7q95OPmGG+Rg9g005uRO6rr1bsJXKnX+YL2YdTShE9D6Atf3EK4LwmrFTE7/wI7f4LFjl3its
K4/TBVKPyhgyl6zdGc/zsb2rH1K3v1rvWTMwbezyawzQJRFAjuj0OFNYopU1pR00cDZCe82ew+SP
y+sSCeBNX5eEJcmYAiIB3Mo5jImi/flfZKAs9VoFy24aMbCAaD6iICPIqT9LueAe7brCl+N5g6BW
1Yti6egIRlmDUeEWXjHbv5C3VHcm78Hlv6wQqsx5+hlgJmoDlgsfpDhPgANxk8El4E4D2OSTFjsz
unABt2iAmOQgIjO+fGiwgtyGjlpdKwwuzgSYe521NgFg2+Uz23OJ2/1kn7AxGwo181+IfBgCCbIY
jS8oQ0TxqWpUfx4MVE5DG6v/T8ZK5edKyzZGW5+JPV26r7GuOk0+BJfXtZsf3S6MsxvpXORjGcJa
LYhhCi856c7yBITpb1Htl1dJghkwkEbNYM60VVRBPoi4k3d7X7YfwBkSFBk7DOrCcTGok0a38w+W
Pz7AfiEUNgLiR6mNGXWCnjfByi9bTFXmbEmIYH+KBwT7CTpsfNnrHAJKJ3e0W6C7T60nBsu87Bne
oE7nSHGDCwjHaSjAIAXBQh/5BbycYGECMXyXZJg2zZix57R0GFEMB/2dqwCt8kt/ynNb9St/OqDq
0ljuZbkisdzropC1sgQOBFY3P5j0Q6p9EYYHImU5v4Q313BK4nYEFxXLHi1e19nAHMpyF4OSXueq
vgF82QcLZD4B6IcFL/ndxrCNnp4t7kY0sZLVClM8skdfD+pPAI3zjHtyh97IQ47Gt8itvMv7uW/D
gU6Op4WJYJKfasu7qR3KcEZa5ADa2ivg49nLBwYr1tr6QTyypzILzQfSYN1EVg5T+3j/cjexomFe
GHEFjsuyGoF8P7tpOJOT0Q0f1JmmjjWCozuuAiMK/4h79GrO0nIFQjA07rf5VRqB+ywixc9oiX42
bYXO47xx58lAC/fcBrRBB0ZUDAILub9JhOjAEgAolMrDJZCizoe1xLEodzrmSKHsdwbSpeUZlxuU
VAIlZ0bhzR5txHFejmpVgw4+KHmKTKKLINBdO2LLFQX3AjIt81Bj+KpH1eyyLuy6n41YzsNFjZZ0
iw5bNRQ/pDgwpNADyuV1LQeV/jNvckeqheq3lwxBDeGfneVcHh1IqGYlBmQxsNoeGVMova0XG095
txTOeDHdurSvzLhsbldbzHUT9oniS1QqXbkq/ApPAQ9DIycTAGPAOxAx3e/GK8REwyUiMALkmtcS
qRnFeZSjWIE+9uuoNdzQinw03BE7l6To99T0H2m8TUY7xtwmDUIU9ePi9KgCFo7hLXcIkfzUi1wi
qDHtpgTVl9Wd+4g2+7n24NSMJsSYtQwaLjMBXrGMuYMJqDka3sH10jm1JQ9ulI4BskILoGepmyRi
Z8S05O3BviycuzBWNKJHpY4U4DUfWSwqgczDVsAebTlp9cEK3oN9sHu0eEBalmKQt9C2VCtbMrMK
21h/HBsQNP4w+8lOU1FQuOvxNnK4CCIGVP6gGnC0c/yom6WrYL4NJfnLV3+35UulxNIgCfx8POor
yZt6BtUqc+evaTHELmA3E69SNAyhX1dh2DDcpchScx5mRIPAlrxfnsCVVIC5KAqSY/KpvO0/9gFe
r6L+z10V2QjlDE00qkMroX3P1xINL9bCSuwScFICE7pruTdSOAszK/0Yyiw5o6/xVwmslKkUZI9F
qKU2keRPKdFF8wb76vGymVxoDeSleWoAnejnGJOytfiqagE7b473AgXZtZ2blfF+21gNS2Y1PLSw
DcBYHm7CI/DmQecA7ktkAJCTvDLSQP/8jlZaphBvrvdGNncFTKlqBqmEwkgHFkNrhypQao9J7Y75
KQwdEWqgaLGc2a6ivApBKAlo9AhIk0U/P/YyRoCGHqPHSMotLjg8c4HqCA6Sb1MJ806uNR05I7j4
B7BtnfrJPBmTaGh8P8R82Uy+zLEWU7wuOS7C5AwecGLs5GSAdPS4Iq2cozyqV94sRBEULY4z0FNJ
QoDJ4gQxsPjTeE6uhsfqEUCCQf1Hkrhs6gdNKgeByrI/ekFtzhMnG/eUaJY1gilB8RuZ4WaHtlSm
dpJilCsrnQEcS1l81eCZ1LndOLt1/3RZ/q6D0DEgC47QHezVfI0NWrPJNXA3DyDfBp5XqnT21NQH
Hdy1l4XtbvBGGLfBaGw1lhJgrwgZO1cD70ls3a5Edy9L2XcTGzGc6c5ANC2ZIBz/Dfak/RWhIdiS
gfJm8p0QZZHTvJiwohYcpesS28aYuIX87fKKdqWYKrhALeA4o43otS8CZuicpzTDTUeTIn0sJL/P
RE5hf9dMin8shYHKckIiMNPr+pCy0YPXzvUdgDu7AfWLLL5Q0YPhcVEKLOiNLGGpb/8tt5HFPcaj
TNf7XIM2lN+BMOwrn8zY12xmVWJHzwJG4IAXM6hXMao5ggkHdHbibsV9g7b5Ck715TIeSajjK6SD
GWSH9WB44LAAhO2vGkhmC+zKvsr8c5o6dwfGwTQNs2M7bDxUsjemz1PoX9bK/QenpRqoRuus1sPJ
yKOUJuYKoKtfAGkbfnXNiUG2LiRqOL8N3hjLjUQuPiqA1mh0CoPW6iUAwq9B2K/OslgZ0mWxZsdJ
AkD6wQDyTUPdtJNtwYp3d3Ujn/2+MdbIJlVWztj+GGdnC8bgIDpJjnFTfTJuWKdQ4cqfNRGp5P4L
ZiOVi57WnvS6lKKsF1+Xx+wqOW1zH6JK7r4d2EjjYqgaOJl9BJRHvxgGZ9S9JiEuXa/V8UuqfJz7
wabpIdGKwLwXbC5Tl0uHywVQaTEpiA6hsr/USVGRVwpd7WZFK7asgp5KNNQhVGDO5DVSXpN1V4HP
EsUKzP4gv0SwkgIb3AIZ3ht0xDa0MpkSvO2NMeitHy1myqJ8BBR5b+vMupeHtBfB0e15+K1MTnua
ROqHhOHtsZHV8SgRBKbBd+CfG4dfoGKRm4+eqNd3V6qiE5UCVZXofDJqHUPjr+dTuzw3lVY6czx/
RFx3HQt7tPZuJUFchiZPUIG8wTFciwUILGGs+IsmP5tWfN+miGWyIe4F93/vebYRxEMXmiq4SIoI
acEq9KL+UZVEWKS7V30rgXNWKuamjCmDBGZgelCp+PMhPDDESRICT0hI0LbniNGtAQh5nZGX8n0b
SrKEVWPBoP17Mord2WmK8AUMiYxLllcJ/N84LedURy8FJXZN80dixOid6KL1lhb0M1CAxhNd6R8G
ze9SajypU3RS2+yhLOhJyubDjKtmV0tzP/SdP4Gz40NVNt8lWbdstU79LhtzZwhjVXDqu2Zi++Hq
a6s/kFgbE3MBuf1RP2HkMIlsNow1OvQ0jAFrYaB/Cmwh+5OvDYVJNJWqOkp4aL/SOFtoREndS3ph
nTMd0+15mAI8GqH9LrTFt5b3tTTODtJipGvTlJafWgiMZrfwVBNDvQaoNM6G8B0sKAKRPIxwodEy
LobcglXChLdy1MG3nQRVebf4CqYPzOTu3xfMXy2SV78RHWaEmtjSpM5AvncktbD/RnBqhFOUXtNG
y0ixj79u069TK46sSBF7Qu8lksaFX0W8ZrnZNhaKIoxr5W9pDDPuHQHsW4P+evu40Eua41ZNCqsI
mBsBD4M91L5Ru6DkhKJ41bH5s+gdOrhp5oqyYm9ZFAFOu7kNfN4vzJq0N5q1CAq9Wz4j5kyPQzb+
Yc3SnytAa9wS3FO2afR3U1w9ToXVg3u7uTGt8lOhgRMDg2Whn2vjMRraDwagC11zsSZbayXdsRb9
upOXj0Vvxg5dqwKwS/E9GZQfghv91tK+XgPnhmcDDdhpjdNq/fIYSp4GGsjySjup1Ot/g4uQ2zEu
iAvVVusU7Xc1cVc3AD6LN4AJ6Ge+XDZOQNclMhj4elfxc+s7w4mQQX24jKchP2M2MPBSJN5E7bdv
HTI2dSOYM5NKo1R5OtUWxrMqT0ZCoSFfL58b+wtvDPFGAmcaa7MjSR6nUdDmd+V06vPiI3gmAmU4
hM1d1IlKq7tm8R9xxpuGmD4NkUinZdB5GDVDAKxOTngYwC2kgQ3EckvRoM/Ow3S7hQYPPVarcxeZ
CrZwWFCVYFe71lCVqILEKVZUJdabdwTelxXG4Dtk4sUKC0tqJbAa+hjZ1n1G6yIhPIWysI5fNMu4
9XAtbiDded28Xi5nNKVIMaapb63zW4peJ6f1tjhGDqsii15Sb/Ozr0VxFrMNV7JaC15Ka1repyqO
rkm6p9psmltp1h7MfkQgcVlbd+LH1zK5B2qV9+PQar/rE0Taytu0uG36VouioFkOOqZmVNVn1NDg
ThvcxQWGl7hx5PKNxyPqdSxGp6TrFrUEIIShuEYe2cYsGpvdyTK83kTOqlRSHc1jViRBR8mfcwVq
g1jzdGl+wvDiae568GPm1wlyZY6FWopz+QhFC+QMTqnLWb9UUNAKSIOR1KNhWJjq240cXqwMX4K1
8qG31gwyWJxCr9fDL3r5X80Uomvw9s37ajfPN3KTM5nkdRioHuIa9Eczhq+rJCehhwEDqENV2ZHy
fQE42+VNFFm18z3ZCDXkeVUxHhwhWlGA85m73QJyFDRheJWbmfb4KLnFt8syBdedLxgCzGhqpkqS
fGVcHNNcnHxR7MgMg8pCI+ggbFcTHSJnXvRFSfq8xCEiGBruqd8EjMubRjeao8bvYEkV2OxzwXSz
pWFbGCroOKIgA0Cfln5qTcOeAeNSdyKklJ0H12uV4exKPNbsnX020ox54a9MkHz313NEnJcR2U0+
j5+F4bCEJRzSEpBTod6UfurrZ+LCqrvpg9/oUX69Qs7ElMkwywqFnf6b1azXb0wX8CUM3kMHgMk6
fLmsniLPx4OGZaWkRJYJkSyL+O88n2g7+TJhjZFRQEQgqNBzTz8NH+dDW50MB9Cfrrm+AztPtDi+
Xpj3qVX0Vif5HXCTNLh15VY5MXsmLl4I7vm53rC5B+2A4sUM/KKgxTC7bUoZ9RDOAI+ymuw4z1XM
9SiisPBthuuVuvBFwixPKr0ZILPU55PW9T+Q8/iIfOljKOXzbTXEIP4r8iegSjyq6/hNodM1VZJj
pxTuoNDPoyUJtEn0QZzxkZq/D7iInklxjDHsQtbU+28qy0+RyDGtayDCsRcua/v7O1gbA3G/h8BL
qZzJyeJC65u0qYIUDHzKoT9MyEOoQuSPy88JQ+XCF7xTtSKuJ+jpmHlLdkVmIOZbP+IC4S4IQqL5
KNhC0bo4Q0PpmmhtqBZB2TTDj6bq+8DSkszL0i4gy9g5uloMh6EZRzdV28Su+xa0242hAhDYulrp
7NKxuhqlycsLy7StFfRwXQaUU1AHi4LX3SfyS1jCQ8WPadKbZQOr8e+PWxQg8DjxBdKEczbiocUM
cHIo1hNo1cG2HGeHCa+t9SY9jZqoFU0QL/Pkab3SI3spkTJIrxnwGOgSgDuTBfSrrqE1pQXdhijp
JXDaGgsiNsYqWw2jMa0pDYp6eczUbvKqFSWcLjf+CM1MDQTaJlog+30jLpF0A6CfZx/z/8dxn8GG
NxK1QZKUlfwVyr4kwd6XchNcJo17XSWLWTXmDAVF+SYrPyTttap5RgT2rg/F2DhaL/uCDWUDMG/T
D2ClxVAfYxXkJGJ2yprC2pT+yihGeK4awbtywPvh5IskzgDKxGhRoc7Ym4B5UPQlusuH6py7FPvQ
fffxIowzg33VLhhgqgBtuNaO1gyOgnGVqhYBEvyPQPJFDmf9lmWqKktDljm+ro+W/+3vl05qz/Ah
opfO/mV7kcbUZ6OLaU9QwRyRYR7DU1J8X8PnrruZK1Ez3f4L8R8xPGbjMNfSFLeV5ZdD7Gpy66St
aGZKoAwGV4ZaU2RMs1HB+Zw5yv9OLb/vVgmUweBsFO2QGxmKNvSL0AubGJQTP9tsFrwIRZvGWaaB
DPmkDJbhx4MCrEhMYRWdAJrif/iUl4PhgqJSKSfVYClelkcDeiV6ipENIYnLqIoRKh7ik1L+16Pi
LMQU132iLWen+asKUDm/UlqoAgi5jERHxRmJZFGjrumxQq3tHRBYqsXHOfzzss0TnRRnG9RZms3J
hHobsz8NpZ13Py4LEJ4TZxWQjJiSoYZVAOgpw4noDGQfC3BKX48O2tLdaLgSb93/eBO9aAdnHWJk
+5KenCtek5ddMfo0+chKevWpDERzgCJpPILf0kTmbKxQix6l5MUr3Rm1RG8N2BMsmnwRHL3I0vIc
7q2k1WGWww+Hsy1dkZN8w2iu1iCxACBp+u+Aq9yPNf7ZT5M3G3NkdkqMEgc7QjZdjk6cfjkSW0HR
EgW3k0IEgEQCzTQ5G1LXZKjNLEpAHxiDIe0qIz8FmimwuyZnQRYtX4ywhLsfG3dBKt66ijD9h7QA
9hBww6LyyflZfCG84CGIMMLUm4AzYBbLtDxymhlWrLdWXmSjxGc40anEQ0j3zRqYsdTp3sFdKNQc
zqaYY17NGSs+Lx9Xv1ADQKb5jLFGNg6rxySKCqfafhj3ojmchSGzXlZpjWRPH3d/FPL8pzLGfjN1
uWdYiuRNSaE4SKRTF7SgzxgQOUqlAtTzabDDTMXkWaOMKFkDdTM3J9UdtQFtn3L8XBfNbGdKeugN
4zCV7XND1iMwRp5TEBePdQKGS7o81gnoLIosc81YsocFSHh5Zg5XSke/VZPpdYQktkHSz3KByiAd
MGZUTZ2gqCXcc84CaqtUzaYO66DfsDg9WQ7s3Om51Spe3gFszbb0kqJxxq+Z56LJLChaFX3K5cgZ
lsKW49qVC9mWclEbjSAQ4+FkFFNfC4kZv644WVHpYW7Pps2zNB3+233lcZPqiZTWfNZdgFqAD0C+
Yfc1UtzqyO6rqBAusuo8iBJmLqsIxB8s55scRgmEY6BHwXyBeajRhTKJAlqRp+Q7PNXVKrKc2Qfr
IDuGzd5X95GtX7OS2XviC5Fi8nhKqWkW2gg6B5/cMH6Fv1pKo+tz5hfT1+IeQIFRt7j4yTSKMewz
bGne/FX/lEy7O4OXnqey1hux3RXuK2fz5oEskq6NadC6M6MWdvrxg3nUbthZomyWepYbj0eBsgoc
Jl+lJ5rcyVmIvWW9ZdT6q+VGmv9quemIsOVGqK+cncmMEeTq61l/yIlRxs42C05/FZpEdl0ojTMy
uQZ7PrPn+e9mnS/v6BtmsApEIFaZnrWVHSO0NXcl7y9tVZHOES3xshl9wxMWrvXakjLFCmfi9vQ4
qQ9letMv36pwtQXqcjkWwfD169cs6VZk/RKc3W91HYu2kout8jyuojGDNOaRMBmJrQRq/T9bGXsi
W3rZRygyF2oN5dyXIxqafCpXrpwHeWk5SfsYG6IOC5EgzsAkSr6aAyZrg7HonFnvbdoDXFpGWxL5
/B+PjDMrRmuGpiRhTeoNqliLu16RHpCZBqj3rPj0jqawy+9Bha/GYxqznJQSsRvm3ha7kakzEB30
00AByRQv6wC41/fHpigeGq27Vafci5T505JYn4qyeYzNZQ0ub4HogziDUzVN0wIUuggSjdhpODiq
FNpEv7ksReCmFH5ielloBGp2OA0VbgqeUXaj019bXYKn4ih+Pp5LZv87glL4mj2IDqtJTrUSFe3q
aXaBTxf0fnIP3FAH9XTwcIfH5Lq5Jn7mJq7wobDrJQnD0bVk4IPwXUIJCeN0rfLQn1qUeVJCP1gz
qgBGZHxQh6E/DKUOcK8anbhx0S/21Cb3fdt/bwdrdkrZKh7KZcIkAfVyczyp8XBbgzDNaXXrsbWa
j+MaPYK8z2tJ0thZJKSK2DVlm6/nTJmSxXOOmP//pSnbSONMGbJZUVKNSoo2kaawk2S0Dv3Y+krR
OoYuXRWp/gTM3IrNaDZuDWCghFS1nZpDAfo7Kgr1RWvn7Fw4WHI/sLLvb3WJivSEM3ZSR4u2Yz2p
zGncgajpPKtyBtH1T+KM6w7OHAqjm73mLF4YJnpCVKQdLIxVqQ55rDHkhXezzxq08wVsGTLrQxK7
D4VZkjf3cSOZuepNstfEQNevjgE81ckpfCI3jKajc1iJxQFHqL2YwRltMXJ/N4DcSOfsXDdFVNJU
7DPaA38srG2vY5yDPvXGBWinNLkRt17tx1cboVx8VVdLmhUKhA4n1ieIOJkN6LSQNwGr0xfBEu2b
vBd5vMlLe6WQzR7xnNFa7pQ811FtLzMajtfFicCuodLPjZ7aaAf2qHGrtgiEnmj1FBqnEUSQxVMG
sg98NCgjBV5mv91g82VcfhzI6KZGW3zZb/RS7FZFN7I449XF6zA2rBmG5eK16/WKPb/OrQ3CWUnh
ujjTlStIOMwJzHx4Ux6Jtx6WO/bUa51S/PASGKbzG2lzgRpSKzoFaqiv9Y4eqN6Qprbk5Veob3lU
/yx2oexGXrixfAMTjYslj1lAK8unbI68UB0CuT2NyVc58QQBgujQOLtEY52QdJSBmf+vOxeEh8ZZ
ojnOSKf+6vn8t10Su7HsRhc5swNMYBD3wJ0HnXLSO9SvgYHRhg9RJKpbCxfF25ooC8uCtUH+xg0T
aCLfrSTrTUiqAvnAzmuPsGo5qFuz+blzFQe9n0GliFAURKvj25VImavlyOoo7E4vt7hnZzSr6U7c
2LLrkS005itUtoDww5mqbFCsabVQypP6fHRaqh3nap6dy/q+J4TIBJPpRFMUDP29doaRUk3lkEpF
kM+YhK/tMv12WcCetyUKoZahYSgKPFyvBWRtPNFVV6Igqq+m7nZsgNC8trbc3K3L9bKKOmTZn+NN
BVajYW4QyEEyH+4uk0r6eiGhH2OsP7JiWx8N0DV6IEM4GMkTCYO1EDGZ7ro7QkDApSiAHjP5AaWl
V6u610gUSGimXl3gDd4us9e7+sk4KHYRpP1t7bHiRjL7j+9w73tvJ4K5VB2w4sTQeJC11Uj62jRI
FeTpaOv5iVSSPQHEiy6Ziz2yu0R3x9CTmp9DhSZv9P8U870x36TzIjKfe/pEgUVl6Tp4EQz+uId1
WQeS0gjdWFniKIBxzwKG8//BcnpP8ToF/a1WJ5iU3Vs/lbFwUwfU1xvq0UhaYPk0HVMs9HqpbjTL
C/WPl9V4d12aqVpAZwMbicGZ6gpgEUTrjATdWDdGbDplXglu4m5EDB2SNV2Tdagvd1NInTfSECM0
YalF8GVrKCcMoKwDiXITmK7xtaY+WOU7csZeXr9cXuA5tc7fHAoICRkwfZrxhtSiLJpKb6MOPRBR
+2im1eD0SfwNo52ZG85GeZ3FeJhXml4/TNZYuiSNuutaqjxDg67TNCpPah6iVILKS6U1vmyhFiUB
534gH9JONZ2miQ+aMT2QcnpQO+OuK7v8NpWHW9RobudVC8p5+ipHyeO4AKBbqp/AaIB+tgk0qPVD
V7Y3oUZOddQBra4pZHctqHJsk1ZyiFJ/NiPpu17INFCBfmZbVvloZaHkhJOcuJMWxnaRdtjRefDA
C4GnXZF9iOXye66Mx9yIjsUcfgiL7ksVt6dilb8Mg/6NTuFHnTQqbhGwXaBgN8M4BmpV3sTLeA+o
6nv0VN+FcvqhkKebCbAFqoaxNaP/0HTpcYmkm0iLK6ccu/KYr0roVGtrOG0MipKyNlwpTtSDPpbU
LnWwyjZFfESL0k2MgV87KgdRHkDbCwB0TQFUHMatgY3FFHwTtFmwjBOQLQ1/TPXBpbV6a4bVx8Q0
I3fVC6BVIQuySACSShKA26rkSU0XPy6oM6PRsVLkO6lAzT2fDwXex2Wb+6vJal5abedtcxMmMy54
X6d2XtYutjd0K2qWzjJLwHVYzYch60a7mMzQoXOS4hRAaBZnrYsRWj+KosqWTFlgi3aHDyn2y0Ti
QyFvGBcMPQmzvhtRIMidJDmOuFbtl9Y1bMBugqA1dsMJGRhiM2riOTB+gHwaD0/jXLD9naQlNSyq
YqBfN9+AgpcGac2pnfIgNcufoAw7Gkla2pTUdrskPy5f5XM8/OYqb4RxZ40EzdzEmMABzGeuurEj
2coZFBZP2wHs6/mhdaYrUclp1whvhLLfNwpmkmWeQZuFtCyYEyfLRnOfDbIhW7C2vZAPsPSWLgP4
SH8DKDqPqhGqFXoiGBBfOTq1j2nMA6syUR2+RThnv9fHt5XHvmezrGxpEH0VkAc1M/wyVS1bqtLu
szTNCDKmJnLbSj2ZyZq6bZpHASVGKloze7y9Oc/NmrnHXS/H5hr1UGTA07ZepS+tRyr1fpQR32pj
Dhq2sr2b6r6wtUYKjEZ/kCPw+KnGdN8tpghLZe81Rk1dwxEQsLjyLj6bFyLHIXbEot1DVsoPetzd
tS3gvcIGvcfzd8GJ77reF3l8w69VKqsZ9pAXmZl+b4RtecLg42yTCkjSplxMxyhpqa1Fc+JFUY30
fAt6btoauas2kuLKzXo3ENO//Fn7XwW6Z9gW/IuvyZXJSuqorwyfjtZXok7fIyNxL4vYLTZSC9AU
hmWpCpCdXuve1KSdpUope978mimtzOviB0aj/NUr3FZ3lOgkKlTt5oq2QrkHcIwIJG4L89f7jQ1k
sBcOywO+Z9Jydxc3K+TCqiS21hhYyOguyCp4wnS4y8tUEB3uyQDKEQWPnKKBnp6Lq4a0SWNNm7Ag
oBcqD8CiFN3PPZsEZAxCDFNXNIBxvD6noiqGOWzkXw1NExDAEa4NODO0DqqHVBV2E+zdwK0v5+yB
OZdNNcYDHriNZuvtYkf5d6t6mubYCxVPoIR7BnArjFsciFuWNY+VBFOA1B2ke8Bc2l1oucXyRzbU
zrrelUr6f6R9V3PdNtf1L+IMO8Bb1lNULFmSZd1w3MLeO3/9tyA/iSiI30Hi9yYziTPeByCwscva
azlIuw6XDe9+tk3Awp1DIGXzpJQyyQ+L5ZQooEfUW9EF28sWTQ1OjOkIoDvCpdiaVYxVtZpsaHt2
s+/pEUCQbyZiAwA0MNDcXSFyXB3Fqdz0JIoI9j/im23uYRmrRE3yBEdfPlnL58q4CaW7Zn1STAHO
1NjLwLeL5E7LCv/Zx7NJ/Gmh3alW28YpwXdpK2mBKB6aTWGM4HQ2zpnVPzQUaQeDPeVy+iJP4Q9l
ro5rgUQ615Nv8vCtaBHQzbFdavld2hefrLQGSBb/U9z1ph1XJWIqbY6deK4SdyUjtJrD5VjTxIuj
+TRN+W1FytpW6AKBaqIHixF7fdT8UNvOcvseSvHrSGK7q0HJ18rW87QMPwx5vquS9ckAuWKkhzeI
cN2FNtSWUFQwuhAa8uoKsQbolduSqd8ak6U4pCdfpGL+oUYQ/f6To/n26djR3cQEMdpphYXpDH/q
vpG1tJc/UPEE9dLmYHKXLiWJpc8DwkUQZIxubGloiKTyIUbf6f+2FO6WtQsGd4YSUVuRNVekq74v
3fjlson9g07A/YvyD5wk538nDAl3q06QWBq4xI1vQUspkg2PNHivY1F0svtoIsn52xxP9VTUOpmt
EOZeaREYugMQ099kzRWjRaBncVeH7RIfoG1tcn4kqcIJ1NQ6npj5ixZpdtuNzlRoDsRRnMubuX+Z
31bHeQ0rzHMQthvUT4pDOL4U1iFKQptSSBwX1uNsSoLzsdswBwkYMkYTpMofeDJXK0c5jbmpEZD4
b0xhgkHjCf2SHVVfPwyHOBQ4fqFJtgeb6yVbg6Z1Kr7gcte7/TEGxrs/6J9NmzE8ilGl7LZ++Hg6
qoUIEEAXzUNpsz4z+ixNQj+l39ZhskFlJ3hDd2/AxgJ3yWi/TKPKFpTHxrG01APA+F8hMwDW5jhz
rURUSto9JBt77PdsNrArwnDRSET9gsjPMZY0lukhGuPSDsP8Z7Ws3kCtSuAUd7NONEf+2Ufus6VR
izEaaSZ+ZC4Pkt59CaGW5nSyMduzkTyvaVbZfQ3mrcm4T3Np8mlpBNiYY1uZT6Q1S1vr0lmw9bs3
c/OjOOczZ6BMNSZsfRgZn4ac1abmz0k/+KCFFTUHBAeJB68mU5XFaa/FAV2Nl8JIr5UxEgDZd6Pz
zSZ/wK0WhWTMI66jUd+1x/AJHQ8/AQ3+Z9WvT3Ug6uaIlsS5m8HK0t5Cj8IPu6sVNclRNNKxG4G9
fR8ep1rFNKkMkH/7kl5cm+AcApFesCTxM6lQt5D6r5LVY/JHuI8s6Llw6Xm4atGQtioTnAvoVvdu
e8xR+PJi1wLsyFf99Tr2RBU4gRPg4aqVWuu12vRlkJnnRZptRY4D2Vp9xaRe3VuCc/869vxhgYaC
1BEVBw3p43sfsKYS2KBl1Axa2msHeVJeEi1FgDu3rk7ym97sxgBM8qM9dKFs56ECnu5Unly91sCL
F066o8vtVdHETpbkR7XMzovVBdqwHilKsCpJ781o/LQWYAVI1/a6SfKrrB9Frw87Xx9XYSgKa66o
H/iT08Ik7dKYFBlwGNBfnUOP0i9oBh8LDCAKh6T2bxeod5kegoHqEuc4gQ0r5YZMANpWC8Z8teoA
tuXMNrXmKK94+1b9BLLt1q6a7gcd+xBSzPm5lav8/vIrvx/EoFiGro2Jkjzflmt0uVfiDL0APcC8
se5VgeVoQX1myjmRU6N0aovO5//HpqGriDtBDcxfRSlfowyRIPE1wHFOmptkNkBdS+p1PiqkDey2
Th7EuuAbs1D2wyeG8I0FalVQS34oJyWJYaWxCvyofpalz2P+V2gGl7dz14u9meArSHj0hgjlSOqX
E8YHCTjZB8Ei9k8OMYiGEgN6AXw5aI6lsNJiQl/7wv91mnm3C21urHFPLdO/xYZav639rtH8BvaL
o6P9Zx3jMybRNAq+aPb9NsGEFK19WCRNihxZ8RW3/4y6deFALDWYn17xWWDkEZ3F3QCGqqjaoClt
qRqXshZd18UhoQnoqYaf6CTNdt/nvjpQ2TFo9YNIMgp8ChX0+ERW2THarFSL1qpLrDAJMrU+0fJL
G/1Us09tNNmkyq8JmqqXj+UrDOrD0d8sk9vaoqGxNoOP4ZUrNDmvZ3qlncLzH8J9TZRqIYmiaSDe
4xybGZfgrpC7Img1p8sxIrbcdIH5NXPSCYxfKCOrdnUrHcnPyyvcvdsIqqEjSgF8Jdx37FOiJyZl
gwvRTW6+VMWjNQgQvXsBBBoBJnw2A2/xgN6ktKiZViYmhpr0uzzn19bQHg059pp8PEhx82CE2XdD
Cr9dXtnutdjY5SFuU6RlESEMSAy07BoqmIJX+9skl68w1utGWoLa0RigiuGk5fo96dtfq2IeIA1x
mJX6NCizgKJib6uRowEoIhsyPjS31aGURFNZSJZfJ6XdxUcAEuxRpDe1u9mqBngFPqpl8ql8n9O0
B6tZiM1OwE8zADOM3Bp9h3a8L9NPK8jkRpHs1N6tJG82+Xw+z5O+WccYPKC5fF9m6vc8m/wCkxTW
0NwuFVo+YyZ4L3b3cmOSi52UBZ3Jrhqpb06DM5BPmRbhpRdBVUQL42JrfV7RMqiwmUVMEGfIQQa8
rD11a2CWsmeSObK7TD0Izu1e4Av2GhX8E8h1ZZ4vy4xTXZ7QGUVyTaYzPa3H3KVHEP/NDkUNwYea
q8Dk/jrfLLI/37hVzEiifazAIkAq1+VIHWWogppcqbnsZN1tnzxfXuL+13uzx6V8mO2BEIdRgXOW
So9R3EJNB+FTtAqWtaM6StFU/scODz6DWE9qWkhtwDw2EoD7WakpjBxQx3mWs3Sn1oseRzBn5V6T
OaWTOpeXuRtybO1zp7Tqx3WdIgj2/YaXJieUrIO/R7RE3d3dkGNrjTutoS6XEmFf8b/jIve9zNvG
cq6sGyI9L9YeJSe/PZb+eBj85qgehFRue52N7ZK4936tUUwbihTEyB15ypf2SRv7azpILuSvvURt
H8lEv0Rrfduu3dPljydaIjvDmzsR9bEx50WKDvJSYVx7tGn+CcNgBr1NrHNtPKO8/CdMZBD8wJtl
6Qb0HTmTvUTmqVeAy+y8UToZfu4zLeWq80zbk1006mvnsyiO280ptka5ytckTRa8DQLV/8uM5l7N
hwABCNk8xdKJwZ0fYiVL0rBpQsYdM1VenYGqdnWngGmsFhgWRfvUSA6tkNSYRVF8PLc1zB2oqu6M
aFCQPurmjawqtmUGU3RujO9Rqx8vH6AdFVl4Hw05AKUWomQ+v4cOk1xPJYCowG0eBx2sFJEHQmxX
dmvTVYLFTe02CCtxjrz7gGwMc46gNZZ2WVX9b2Kj9VCA55h1iP8dx8y+m9vY475mM7WSsnQUuqRY
KDmHRwXEOa2n+hRcHwD2gLxcsLVsBR8+I2B+UKQwAZTiRZuoAbHOsEGE8Sfzk7uv45sxvmioWeWQ
kQHsTZNK7RLCpMPXNP8KznungfqdUYs4iPb3E51qChiSDk0Hzg/o4TCn1JLo3liR8LTsYrDIxhrn
ANRVjtZZhaPDzPQ1wlLSETePj81AbCvrHUtJz2uY/mzLX/nY4l9re04rvwLFbDYCp9eUjqHerNUL
ak99eJWPMkrY11GhQLILBDOK5v/Rt3/bHS5RMpKqWpYRv/f3M7ceoPFyIEFo/xvqwt1Ox3Z3uNAo
okDp0iT6PTv7z9D8P8I54uGn3dho8zm42GhYi1zSsiwJpKZ/tmL1KuzGwc0lS5CN7Dt+Q9HQ1sBJ
A57k/QM3W0thxj1OmfJZXY9MMhXS5EsQectP5itq9RrICEHYvuv3NzY590uBvhvnGL0xDDEC8P0t
BklxbwI5Uy0CF8H+pg8eYmOJu0Pj1OmSOiP0woy8n4afpkETWNg/GhsT3MVpwkmZTDYfV3mj22eP
BDTBLShduuwxglpV4oriyVcthkuL4o7+WEm9JKtFEYAX49xXVHuYqRoU+fwoLer3mXaVXdXSQ2KZ
J9qabpfSQI47Z2rBfbtAxiHXK98i9S/Fin8WUfaCDv+jVEyP7SK7utY/gcHyYWnWU9qq90Xflvba
DbdVqTS2XANE24yFIzXSncGoI8rQmYzU6/vyxiwNf6ik5ArJp6sa2Z0mdUjHhuhei/VDr7WRqyzq
rVlltXfZGag7vhm5tEpMBh4lpsldz2KSqrIomt9c1Bhy6lV7PAI6CuHjJAgP9CH71TyyiUFGPNmi
XFraFhCwXnuDDwRGyPRa5L134sZ3v4i7v1U6S0PS1CXGn/y+Uxwa3RtGG6jaDwJMdLN2thmKRqJ2
DjtsQs8GkaPBSnLvr3Ivl2WSl10VmElrYyrVjlNBV2snbjLw92J6wYRayAeElhEuqzRQNfRrYuCs
WKlrzN0xHYEaVxfolZmm4HbtLAlxIWC4bFoCMhTcNg6kAHa7w2iNgVGUfHxS/6i/tLHAl5ynGM96
VmNJrHGRnddDg3I6cUZPcyxWwMe7Jpq02dnF7aJ4jlJ51daZMpNW+wzuolD6XOmNGxWGG6ufL98M
wf7x5KSGEstdU6CuR1FMrEvFWdAbvGxiP055+0b8sYunol1aAkoExpgzNydG9CZ/ntzQzk2It4eL
e9mgaE3szzcpWQhiZK2swIiQlpWdafeTcn/ZwH7JkAD7DTArunr8bFLRRRKRFJTo1GDyZPkWXJ2H
8Njbg09/rNrJ9MvTdGgOAqu760Kch7EYQwMJAPdW6W1hqF2N+lnrgissaD+lLhtzDpQARYtbca15
156lGmA9RWgj8wVZNaJx3sywF4XRHe3Ks5w/CpbEPM6Hl8oCWgNoIophFe6lUlrUlRtI2oByhHGt
/Y9r6D+ETXtXC3V6CymlguEcPiOAxFBmlD1YTyG4BWB7BMCbrzSg7i6/LvTr5dWx78EvbmOLTwgK
hIRRboBU04xr32oyIJl/9pOoP7wbX2zNcNWjDu97GYVY0t9EYu81G8Wh525ICCFxVcUeQrmODwmz
qscQutygDgitIfOb/DQE40ELtL/0K9Vv4ROb75d3cu8kbg1yN3oKNTWpGxgMNdBmJ5NLqCXwUrsf
i5UYZKgnyZRv+0mJVJR06UKfqqXdxIkzRC/d+NcfrGNjhAtDRirVSixhHZb0AMHiKhRFFbsbhUoC
UHMEcoK8Y1LNpcLMSI+acDvdSVp8N2WZiNF3J5ZCOq2wxjK66xqPwobY0zgSMiIRnP0UDHzF+Fde
XOXmXZotDmakBG5v98O8meOpdqXeXMbQgLkBcFFQLJVp7PT5nxywjRHuDhmRvgJcBCPLktth85DP
Al+wW+WhRMEzSDFLiWjl/aOUZH3YjHmGOmF523d3Q3WCJDA1BlvKXvT1rgWzYRddKdlzslxr9HNh
PEnL9bzSPznmm5/B3SQLjHyxWaKipqrPKnlE2i3VIroTtlkf/N7GBvuim/d3NpslNluA2vMrJBZe
diL3bDRLhpaUiJ9i151vTHG5VTcnbV8s2FUgtuys/RWR6krrnvRpdcj88AeXd2OLe6v6wkyWtYWt
wUSVd33OGiHwbvf6EqobmE+VEadz0WzZd9AdJWhETM7o6k5nN9M1Zh87F41ejLbVJ3C4Ls+Xl7V7
v95s8u1PpbDqrEpZeipdEVJALifHVAARxOkiK9wFm1GHKxfDiIN4mh5Ab/GUhUOARrNgQmQ31kSt
2ATyB61kAF3fn71OotGE/4xr9ic6zerOSQeoATVbgCXRSeUu9TDLUwzMG9xGUB7n43owXSDj/6cn
Lkrrd5/drTXu7tbTKo9Lijj6FQ/N6F+gBsHw0L2dWLeqH57/kJtxa5TbUPQ1i7WcWwYakW5NZ7qO
MoBGqh8dtL3two0hiKe2gsOy/xU3+8pda1NCTyCR/rBuuxtAbZfIXewWjE+lpmJf2a2rqqAASIs4
wwSMFqqFd8shJP7lO7fntrYWuTigWAYMXUgKQBwKuS379K8wBjOVUaN3Ay3aO12ZBT557/ptDXKO
hZSY1aaJjgw8yjFo1BSfutr6CakcoXDbnvP/xxL4A1irbuv88ylUaiYq+9+7i7udzK0tzqlgFjsy
ElZtgIb333TXIH5lRM3iqPc1FeafNUxKWiCGgDT7B+3kLpqQe00WmpmNcaRJSp24qj0J05roEYN1
zaxntyzVwyzpUL7uV+KRMnpOh1B14rx+rKTqFEe67JjpUNmyvJhe3WqPVgo6QkXpM8iGQfq3kPXH
VDXv81Xy5hiTNWvUPsmk8TqzPEPQyTak9WioKzgFK3VyLx9L82MfFeQXG3lozp+NQwQywUFW0K+F
Ao9dvRSBcaO73XPiUMzCLY+VU3/HHOFjCnwt0k4HlAZ3IL+7lzDxc4i/zPZ0Df7dk7TaK5JSzZM+
dZ/rQA8dvbCbyoWv+J7/ag5zalusribbyW14T++rc+VpP+QgdKyvIrf58ei/XxPnNSVzLQH1g5x3
0vpR/7jMvhV9ubxvH68zTABmaiExZ4E350A6bdQzKW0Uv0Z9ppCqe0CeMTJYUNUfIRBhL4vVCsBS
HyOF9yY5D6IMS5fFsQKqwZLYq3wIu1kQKe64xfcmOJ9hYFlTZdbI8F5zczJu8soUlV3xhPbH51SH
ArlBQJmBasMH4ooqL8cmHXTFlwMzqAuIBq6H8lwcjQ5gFjHuYu9kAJmLt1tDTKXx3eUqM5a80SiE
3qcvNRDR2rPcCU7GTqWILenNBnf6Vk1fyqkyFH+BpIuO5zMHt9H37Lr2umMbzDf5Sx6A3+Xyedx5
P99b5R5tQ43rboIwJtTS1VN2SE6Wo7sk0JGcJ0JC3B34zHtr3GttTR2mp9EuR3Yu/yqyyJ1T5XrN
qJOnemNPJijlw/quUeYz0YuHqbSumhYcY3l718WmWxe2WhamEzfGYS2yv3IljATP7c5D8f4XchcU
+O7YSiJ8hdg0v9Np/dWV6bGVUs3VwuhkyLSxy2L4WUbRA/BoD6hsC+riwj3i7uuUldRaR+xR52l+
dUrwzw6nWzs0zLPi25ReGjmrZx6mg8gD7vkKExBcpmOvwkvxT3JRQWc9V+DViyutABdf/9+zSuzv
xgL3EIcgYpzUAjdpLr/mnXw9K7IvJU+XT/XedUXNQZcJnC1Dv76PLJquHLomwuPE8HRad6VpPlFF
93Vvrwhop8BoiWaCyRdQJDms9REoVNSqFV9zlYMV2eU5Oq6ODgEN6Sq8F8F5di2inosOISu08lVd
dUSpUh3wddAfSdTImfNe5A7Y4XofueAv3pjgL+gAjGtT4/ANpxXMnMqD/KKedCCG7capnCiIDZ9N
uPfk3zh1drcuGefu3gROhKQEk4Uf1k74ovzQ/OSco3CNvhswddf6c/UQnzN3Ouv/vXP9ftncnYuH
rMqbCt+yddmyi0PiUXc+WN6A1sN4V1+LPuXuLd9uNPdkasraqfKSma+UJnNoW1+aR2jLeesJulrK
aTjWwXBevzZg0s5KW9Q1370gGM2lRANv2geMtlnXoVaD2cxfdcD5M/po0ehGk0Wvy/6BfTPD/nwT
4a9RXsDj4x7OIG0BWYKjo2rwB1d9sxLu/ao0gqZAi5htDa3PU6z/KmgbrKRVBXZ2YxwQxv2zZdzN
6Kwon2UWHDLCgM5WqSc5RolyC+tO0bN8EIpFiXaPuw5jNUVRk+AjVbnqmP0D6b9e3rv9NWHk3ECW
YlgfcPTyaA5zFGoIa/zXKKrwIk899h4BLf4r4ZjofdkpTOCivVnkS0hVKA81MXvTNz5HNx1oFzDm
eyYeiJr+mq7AN+5LAiaE3Qd9a5F7cKheDDQliE3lt8wPyGdAdKHbKyRS2f1mm/Wp7088Qhp5GKte
8XEYvfVVl6+AwtfodVcGFAYitxJAPHdv8sYg99T1fSGVsKf4kvarmmo77v1SEzx1u355Y4O/xjHQ
Y+AYU3yjWZx+XpzSYuMG0AJcVUcsn/uxLvD+jHBXGmU5tc8xnu5r5rG9Albdp24xHLXTchSLtOzv
H7p7YOkC6yafkOG/YTxtnuA/kIdlWWqvCbTPlVFQp9o/F29muAdmmnqSUX3FTdOl0m0hbxfEDXL0
yxea+aAPDygAokAwgkbjwzwIQoaV0AqHAfpGZUm9CpBJjPMVbSswtH+PN5a4IxHNyzI0mWH6/XN9
lL5kCE5Dt/YMzIflhz74F6nD7g5uLHKnIpqsskXQgzwZBQdA7hn0PQoPbIIB2IoTGEbdMRHF4uy6
XtpQzumPepeVjWbhOh9+y/XF7j9yOmI+Z3ZXL1njHL7Ul4WR41lmw5iM3LaJXsltLcfQMZ/cYtRb
5K92T/9mU7ljaTW6UnSSbvqmcsqz20jq7SgSvDKiD8dFOoUyF+sQ41BCbdGmyhcxfnN3FRTRPmaG
LXQyuX3TyrVQQmlkGdOEqTavCZrRo+g4vyx+aJee/L37kkHNQ1jB3D0eG8Pc9qlZaoF/Bs7jb64u
6V65Z1LUhW/VtuFevt2vj+OH87Exx+2krqe0zgYE578VKzG8jQungrBeNCWx+8neDPFTLqmS0B7s
4oqvZwWQTGt/XYDexxMsZ9eKJaPDyfovHyD7IaCHahYhFWxqh8kAxE5JoENYOPPdAGwdgSan8IFm
X+TDFm5sst+0iUinsChWWsBvTQUYC83YKZoHOj0Y0pWcA6AVRgJHKVoj77UsvamgJ2P4NAfdE2oH
q8jnv57uS0vifBSR1cgM0Uz217I/lnH8tHb0mMfloS1LoCyNxhsLDQyCWXvf6OnNOqkHCdx1DlCz
d0NfHEv0iMKs+LoQaxJ8YtHq+Ys510VpSigurVZvh9TtW2H/Z9dnbj4odwX1nFYr7eGhMTTvJwSk
l6/PwpuGqybSldwt1FEVzXkZI65ovnLfNC4myJGuWJU5YKpkNH0N8K6ubf0xizq7rOrjKif3cZGN
gJQBrTqt52pOHJQprnPdDLpq9QU3ae9UY74N1QgC5PUHkFkct3MmTexUO5nkyeppviruxgMIsxpX
C2TXPEep3VzVNwz7JaIL2WHCBiJrY515yc2dqhI5Q9kML/Min1BhRtHgmjrmS32s/dTHXApuM3FW
emMF7UkcwO0mMVvzXAS8DK0RD+Nq+ICUuMRXoEPlmS5jcGtPLfQfhT6EfV/+wlEdXFPUVNl7w7nh
Ie96aS0Rn05FMJoQ8FVPefMHgl4M5waCINYvwBPN3R2QorX1OhCUSn+tvgaFlFhC/W/ydZ/8+hcT
/3tP2dYcd4/6CmXvQQNvIUUfFyTq6lWpgsymjgwfBM6ftBSExkMB5F0Mbuix7oMC7Sy7tf4AA/9+
3dzuJjIKUGkcg2cq6I91CsGkwgH6BFyvUIaRbes4ClGnez5ks3ZefbesSK8NQ4IQK3I7rz/24Df2
Y0hx5Uqwev+mV77nGLcWuaQ0BJcICPgXw9fjzxk5rih+C1zCXhK1tcBdyqGWOl2ucXz+HhSdPpGA
yUCKZX32so6tKe4C6j0ygYLgi1WGcU+U6Rr/6qvIgaWUCgJydXfjMPiv4QIqMv7x3tfMLWrHaoxl
scveJU7pz+cscuKv8QQuH8mxOiDzSdD4iWtAawazIExN6DrXkHqLxmN3/cDbb+GH1DM9NdV6ht9T
5UDTZ68eOtvK05PgS+6ezo0Z7qxU6iyHbY8lMy4ODapBjTbZyAkwn4QLcVjoYP+ZS9/Y5E6PTNIx
RPEJA6PH+UrPXAUIo8QZVZcUkL+sP8/n8qD/iDs7Bat04lWaLaf+v0j6dr3S5ndwR2vMiJVLIzjw
86vyYY1tplKd/7U6rV3fpS+iquju4WKznCBLpwDycw87g8xos5ERDOc/j8PPxtAEt3LvpgC/DDYO
1mD5gBy15GaicliovlzGoFAYPUn+moZA14kwVHsBwdYQ581LMEjOpJAQFdHnQordoiwP2XDSSunc
JA/ZLLiW++bQzUbuhZYsHxGNqV7J2oDHA/kyhCdCPzEeRgW19Fp1h3720vpecCn2DobFNBn+Z5EL
euV4WWa1QYayqQbEyZFVY+eb+CQM+vbu+tYe9xoPDckrM4O9LPSS9kpbruXy+fKadg8HuFqgA8Hw
AXzTKg/rcNCiSvWb9VAlf4UjcPtdYY9Z6182tJtHMlaYvy2xe7AJ2EyqT+g/ZOrr22BcrQflRjsp
14lwEnR31zaGuAtFqjmsigSGVg3ljDkdDtCQFKxm90lA1xwMTL/lXzj/2HeVVVW0VH2J6A4QaD9p
VN5kkRSoEbp/bS75c1QcqrqUIdYwlE5cdjdVZ0CtRQ9GLT1AHCKYR/mQGsv1Uuk/U81007455RKC
1Uj7rJE+mNqwDwRfYc/bWGDjYPw1GA7hwdHQTiaxpOF3q9CiS0cnhoZq5vR2NzjI29wWCqCics8O
tBhUrCh0MrUWFGz5DqI0Rwz1CJvmy+RpbhE5zQkSbUUgf+pze1Ft1U0zW7pKK0f0Wu4W4re2uSs7
9zQ1lxy25RNgTkyLAcmBAeRPLKRZ3s0Jtra46xrWJZEsyL+zStqMemGcO10AuTImMag5SY53U7i3
u4d9s7ecz52WAkyWQ0H88DF9SD8lZ/KlpHb4Nbwyb+enonFllosIg9e9QM8C1RJSEaYbxesQNWqv
G4PRgXD8iuE8O7RpyY0WxAfxrO2OiiKOz8YW88obx9FVcLrajG1t3cHTYm9aA/Yiz/ezE+mI0GVo
rviS252VX38WZiIZYi24V/YDLhagOaRphrYmPubQHuQ1ukkHSK4YymEx/sgVb0xxDlKtDHaLsKeL
cov+CqRSDXtKvy7DIHBe7MzzqeR2TZyDxLRKB+qqUfUzfbR72S/Uz1P6aEaCJtju0dysh7t6Axp9
FpFa1Uer4yobK1vNwk+zdLzs0URWuEunWHlXDeMA5wLEhVFhmPenav33sRUcQZ1VeX8P1HHefgap
fyfJ2LFovSVjakemAP+6/zpuLHCHnJSSlZsylqHK3R34Ys4ZHoo4zB0yTY4hJz/6Wn+ysvgFmygq
5u2+CRvb3BmflSYKUxkfquk6r0QxWywwoe6GThsb3OEutSxtI4OdOdOAPIJ0TWnupmEZYY5ZdoC9
glhMv4JmoydXMVGPJm0PmDlpbOhS2BUBmruHRhMh5xoc/aCQd2It9YCuvSbRchzWbnUuHyvRnnB3
ZOwncxjKHnsyZJ+GFYxLNPIum3glTvlwD9EB1Ng8FFMye+/YaJ2PeQLn5st3jLbAOKS3XcC4Y8Jj
fUigyXW3uK2jyvZwTo8D6tJ/knqwFuT/fgCfS6b53Ga0wqHrkW3lkmT3ZS7oFO8fbKh9EQAVkTrz
bRKsvCblqhnAE2DyLizBxKXTn1Uh3faGmtphZt608ezJRi6ftXHN3MubvIOKNjREHYAbyICcfEiv
zBg80UlMMswHRPfzQ3ed6Hb2Un8ar6agCyDiCAH5GT2N5KiDmIxxnoKe0C3O4T1ikvi68qXj+jh9
FyW7O8HC+9/Fecek68LEUPC7mAYbpBHc5M66r73mCCTpdX4twkB8dJPvzXFuckgVC8EozOnyy5Dn
0PGJbL0Vjd4JV8WFI7IhjVZLmZlg8Uy0S2ebcYVBNyjIT6FnCZ6YjymggbwWY35Ax7KRWe6WDv20
WEMBr1Iuf8nt4ja0D2S1vRoYYUGWOWEhLHExZ/j+0r43yX03jPFHKgZd1P+1wxrrCotN3N5bPRlq
5QF4pTMBlnqn7/3eJvfxcksZM5nCUbBdjVEJoRK2VX/VyqFnkCi7q4gxdOe8vNtZ7kOqxbq2U6Oi
Mqsc8uZLXHyKQoFrYL/60k5y7g9JiF5UUFTzTQDSrNX4Yam3qmQF2tAeVZocLjuCXWvg6WI7CQ0l
fhSqaMKmJDVFwV66aZeboX4sJLtQcT7HX5ct7fTGWKTG6B6Q7yI65k5lHc+J2Rb6+j8443T/W3Bc
c1k20MsOK6cjG/gXXQmGlOW3dGuZO5whlCmJlmorEOMxqJXr5cnS09vGac0MbKyL4aakvakhxGqP
iynY4J0O1ftlc6dUmgDu1fNBxs2Y3RGy7smvIXVpbGun0is+R655v/5sRWi/nVfUYCza6Iro2G2V
V9bBtLRlQHTL8FsoUjff2sompa2fMCR1nfuRp93Eo49OEMYTwePUfGpApR2IHtIdYOX7H8GFb1DB
CyMlkwy/i53kGwA3P1fJqX4hUzHt+lUzDpwugQIa47mxc0cTBME7HOzv7XMhHA2tnsagZvDLpiih
nYnxm6j2VmM6SK1m92F3HjXrZoz0p7iQH5S2me1EriJEl41ndZlkV23uyqUaJD1oz0bNW2Pirgp1
M7JGjmFg+kvVJ0zWmalih1Hypa8VUcl554biQ1IZfScKOnk+HEqjPJYSBQT9v73ccP2A5+MgOSM+
HsC/oCJKT+ARFaFwd+4M6CoMFXwB8A0fONjkSsO8eEZRLlKzQDYizSk12aZT5k2jdqqG6G4y8lMZ
QcYijNBvEDiLnfdka54HvxOw+06ApBNk0tk3gO6DTL/p7RlQ+8KtGi+/zr4LLH4MxXFW3hbMCztY
tWT0cw99Tlbah7Lbobg2vNy2Av1QOtJPgbWdJxp8BcDFs5E0iAPwXkHN5FXqOg1fNTnUUFN1FZs1
aAfIdnqEVQzs2LNczZ6fZWILjLMnhPOH74xzr1gPrQFpbVsNcyZhULrDrwYyhv53cgYvyaGBnIBz
FT5PD31APhmChe+dZhOFaXAZvXINcSljFZGpnOXZ9CPQ6mdd9EXSnqvJeiTFaW4F2eNOMxwVCiCn
NROcCuoH1pCOTomGaSj0m6hTY9Sw9sMT0isMwYUuxCYwgDs7RYiEIr3v8e7IIsDJXoSy/QH8KbY6
o611FHhxpsIA6jMYIamC9lyDdUMKUMkMhcTtu/v7tmT+FDcQbEO0J5u+3Na+kkIg82cJ+S2jhmDY
VAuywd1ztDHGuXdLa0GhamF5MuhMs1MCXUQYFuZje+EzMhQdCnGorGGOk3fjnVz1YUo0P1M0L5N0
D8Dl7lptco/UAAHmy3PWgtbYqnrZrsr+euylgA71ddU0gubK3oq3v4Tlx5uim1R2VkZlSUNNgNg9
OJfy7q8aMwGzeepyiLhJD8V/p6NBmrhZPBc2RdOgrVJqaADFQu4jWW9lTb+2WksUTbMgiHcKWztc
kNR3MwXrIzYZqszHl5fYmX4BJGSbt9kDuNUwYiLKvdheXTLIucB2NaelhhQ2xoGiyUFo+rkw66fL
rm4nXmcVSpYDAbnxQVJjktMxlfNE98f6NtJv6Hzu1vvLJnYv+dbG/yPtOprrxpntL2IVM8Et443K
wfaGJTkw58xf/w7kNyMK4lz4m9l4c11qAmh0Nzqcw+gEnCSIl5JQ9fTH+okcUDpwykcptMi94QNS
6la44aW3eatiVAKzCFHc5pCoVaVTJJhFA0FDjAZjzsq2nPB6ZYxKDIkST50OOZ0zuqqdutNO/0qN
JlIjPtrzuIM4vIUxKqGGVR+aIQSC6xujdsrO7L30kTLXiw4FLQgLC1xavFh5y2aul8m4wzbsqmZS
M9Wbulsh+Ya7uJOXKyM17BTtDJf3dPOWrRSSGpiVAcHboxDiCSvM4js17q6jEoa5fqnIuL8s6PJW
YjD3o6BMnQBOHEBQbvT3kTE5otZ/I6PGA+vdAJiFffp7RSo7elehWWkYBlyx9EmGG8Bjzo5etTsU
sXZAvst/aq5yEJ3O7jC9ac3H0APb0hfMlZdHibPkzefG+lMYf5REYODIm0jFiwfzETepNTgiqlv9
Yw420c4V/PA8elR3+QWRTWO22gXGRdWKNmAoCbsQIlurJYMTKzx2s41k8cedZgyNOWcZGEIhQ56q
A/D1n/OhPepz5/TGaDrVpLmmNB0SdAA58Blo0YhLd1QRYo0xslp5eF7a9mbuxhEkkPGtXsdXZq37
qTb+zBbzriAqJ87kqSD9faXrZU9GorT0NkfnJd6DusKqBV53BW/jGRsV6XU1S1oDNGWAf5bSk1jx
HvBUaz75KeDpGUC6A3GLzoSsYqfKE1AgMEj6VitVngUUhsm1YieWeDQfLl/brXcBWQljVDgOwcGV
y5XqgQLEIiAGG6PYk0EBhdRdpYYOmKE5p8STyGhuUo0CSSdININDinqDEpyU7naUR1D+tG4MJP7L
K9yoPUONV0tk1LiuS73IJ5hbDfcTHMYHFYDw5qG6DbmQupvh2koUo4FiI0RKU2Ntqt/s80OHuBuW
98Br0d8Y3P+4JFYJhRGEzFKivs0eNF9pqSL2o6vA0uyccAdGtzJpH3aQcZNKEyRlNr6Jkw+o8Yhu
hgHZFmUD9MTYOvpuNLssLB3sjtypdHnTW9IRa5QOgMrLtsbEU9Y3c0m9pYdxhJ38M3Q1kEG5slvc
q48pQHhot2Z+mly0+x3k5/o+vC7d0hkFe9xFnKh18/avPobRJZC2qMoQ44CLqbaH7ldffb2srdsa
9L5aRoOIms1Jr8Lmiod4J+1iX/Ml998+cVYLYTSozceu7kosBDNcp3DXApkRJZh9dEUpV/+gQYJ3
iowKIS1G6Y0bhAe4hN0+/xYDEqY5GmdyXe5lBxO0P4DqchP5l7dz80lOVutkYi2pFwwCRg8aUoqz
NWHOJHOG59id9pT9sTouB8lNnfh+Po2R9a+abuhNfT9Pet4rnwSYY0S0gFTyFPDeWPovYxfeRs5g
QIF7r9wrbh1hgFjY58+chW/F0iYQTAERZwALjm0NyUYydnmVqhhZ1g+SIx0ljMhZM+h8EwdAe066
r17Gk/pj9IzD4GeP7S58LV8vf8TmUwVkFSg5okMFRUfm1E1TSNK0xKk3TgVQ38KTKod8pRgjgq8h
rH819twGt60rupbJnLhYkFjOehir4qTPFrpHQZga1miapVSK2hPBlJvDa0zYjATXQpljRsM1CbUZ
x9xldnArPo1X81k7UUCVdK/iXQbuW7RX1ffdYv2bQT48Nt93mW1hb6cQ8DsjdDxSopfBABoUEoC7
0qg8znHS42Ijk7UgJjIR1LHQhAirJGdEuk+FU5e2huGem+HQxtaUWel3Ov6ZARTVUnjNThu9fh+X
yYQqwqCNCsCN8bb21Ab5w9YPHPFHc6RDrm6COeE3rDkMhzqhkz9P58rXnOIUXPHyCJsvkPU2MBFM
ISzyHEjwSI0T+PNV9YPeKSG0BMnuVQupPlv0xFPiFmfyPF6bfodkhg74mmdzz1O8LXex/hTGH81i
KGuDiE+hmNnK8be7SPg9dVvZ+bUcxi11qpqlcVTg5ElomxpYOgYze9ZS8X4WZHfoJ1tMF7RKVJQa
a3zk6B11Rp/1zgCiNbC0UR5gpAtIw9VGCgUfD/qhvB1OtF1SsFsvuRLOpp87s5XVfH7UrUjVRD3i
L7GMj2yMUiREgdgktoo9gh4POGctRlIGpCQIYq34RnIrGw0KITevum3F3mUzlrMmS5toMaxYpP1S
y/M4P3H2dPtE3wUwZjInUaxlBm4TyfvRJdEwWHFa7uYe5A1SGfmjUp3lPG6tdAZtedPoD5c/QN50
UKvdZUxm2Bd9nOhvQSXtXUTB7jZ2jaOsAy0u2NEh0MaGJgOMIr05NHZ+TSeSOG+Rzch2dcRs6w3J
ajlGd4LqCfD+V4o3RBZOeNhRuiH5C244zhijFn7hdwlPNtXaC1qtMdbU1AEQW03w0L+zXSgUQKe/
IwOKGlDn4+kFnLvLe75tLf4+c42xoEOYt0QVoNB0vAolLgSXWCK3DLsZdK13lTGQoRQvpkyDy8Eb
TouTItKSb0hiSc/GUXqmQFaYz7P0o3TG/s4n3jI55kJjjWI8xmNLcKi5kjlqP1r6dCNXTtT+7yiy
1CO97ydjl8IAiLhgO4VdsgXi0yhaAICaalolSIQslUtgt5mRWQtkLFLYomcUWRnVW67jq/kwzk62
x9QjxjsoeXN2TwnexC/TS/FkYHituWtsvIV2l5XoH4K691UzpimJZ23oElxcFb3rYKk5Y55YvMlP
ki2jpi84mT9zK4gcc6gx1kpOxMrsW2gUfcOXd8qO7Cu3c2lQ1dgzBgO58/b0LjC3kwLyAdQNmRhE
rswqqyiWY2WEfaTg9RgVPwQo40Uv9L6Yjsirfm+o7AdpzPp68K8ieoQt0M/G9+ImspUjqHNDK/DS
yJkdWpwlV4Vq6Xecw6R/+NIyGStcNOokNGWvemhAuI7A2yQ5yi7xxMQCAhbmzGSn8ysfFMXc+ZAt
ZV6vmQ1bB7PUEjMZaOyC1HvsYCjAqXbDDrNmruTiOT9bdOXl9Xisj/KhB6p1y+l92jCIHz6BMcGB
mBtVRS8w2n5tKQuu0VrzgMrfDxLkoTWb9c1QSbdGF+oOZ983FPqDZNYUz0TrIhnqVZiWejv+WpwC
YGdop6dUdyCNyeB0eO0xvNUyZrktjLKPaCJMkhdP65EuCZ4D4S5sNUsMHgKxsabi5T+uk7HFOpoQ
AV0HWxztexcg7+7Q2rGtX8M4e6DE2RdcxqSt5NiHrWWssroUMWZIsbXquUBqo/DQT7LXryWbxuG8
0hjn4hLGIktjkhVLAmEDmqQNEeTP4YgQIrarnuNttgKmD+tiLBKG//tkFLCVeo0RjCb4JiTRV7xD
Um8ZlcaK+3yxkiD+gUzu13EyfV1Bk1M5BncRMFmDPnTSuvbEvDqY1XIDfid/boLKUqPgwYiBs1mN
56rN/MvnvxHjfPhmxq6h/ptMZY0EgDLUTqtPMNiStgvFiAfRthVz6LJsKqJiviU9mFOXi64jMVAZ
MbWqAYzBrrxWPWYefRFVSA864X1nhw+zI57i7/JrlLq8VuKtG73+AEYT+jltZEHD8Wj6z1pq0P21
u7yX9HxZU70WwJx/FMrDOFMfOBE/IKdEuc50r0QzFrcCwVsKc2oBmtXqjp7aeDCvi8BCB7Gbo9F1
Vl0kf4E5Y94I3uXFbdmm9eIYPyTNM1hVdNwjwGucu/RujkovLs/huJ/lXyFmE5KKh+DD2U+WsUsw
KykOJ7g+SQDfY43K75ij6GskXxH0OWM53V9e4kYPPppz3lX0E19XJoRJr7zZQhp+R8id0x5U+cgz
9JsmcC2J8S6YnK4FdemoV5eR/CucACx1R1pHRyP9DTeI2DKCMtBuFdMEHCre6NDcVZJTKLU0Fsib
OMwXBb6EnieELTcDQojeWdDshWdy6MWvlzd0U01XYhnfklflEpMcSYmcoBVmuuoN3htty3ytF8YY
lWGaa0JanJjQHuqxtdNuV4fcRyhvHYzlqGuSCrOE66bfdntVtaTT72xWdJf/yFw0kppc+IJtDVnt
HWNMQLGLB1qIWGDwiocKiQ3kNA4mQCIqW9jzMmZcaYxB6dUoE5oC0sYDcHm98DDdUlJQjA+h55AX
um+1IuvrU2NsSdBh2s0QYSiB1hnZw4kiKKNOdJW7ZAQpRYV+xxq3rvSkGk+WCMCTvLTc5QsBIsWP
F0LtE6Io3Yi7jQyZWsRfc6Bfoxgt3hWxwCV8o7v3yTH8fZYy2xExpQPFMYT+xJkVPZRXcW7R5Gzo
YpwGLYAn0QNv6U1+PSCpwHtrb0Yl75sti4ypCcF4omWYQwWTSlkDRIvmYu+V53hHk6LdDtlhUPdi
PDRzC1+rbfWk4i3R7/6V/1jtAWOCJiVD3jGE/0j2wUHaNTua2sCDgeOD/0G30FGKQReAMLPFeRmg
aGSRcLKd17uzS3dZAfDUq/a6PJObsnMohdHv/rUFDnOXauf537R5QsHfP4LZc4weZvMgzTQPD1hd
W7KK+xIdJxlSR8luwSz/v4ptVgLZ3c3kJVEbrDpX2ttsntF3qamtc9mcb/tHhG+SRExQq7EknXI9
t52kSAjhyPAkWOYyVZahLK+DivgVpLANnmRLd4xlDKxxRG8b+r9Fs7HAYJBCSgneosBd/9LsxQnN
0aGfPNE8FXJUjvYHM81bbaY4xnehzOuzjARVjSaReMb1jHa33JV24YFgLF5yZ1qM5JrhbUfzLpDR
GzxuizZWFprTSEEfv8u87rV41RobNDYOzWz0g8ftc98Ms1arZHQHqAs9xrdbmiQT7d/D/8Fe2YXV
GwbAggSreCoORerwet55q6W/r6KSTOjVctGx2sjIfVU3baV/4KgN3bBPlldVRLQKU8pglg0Q9Mmj
nAFI0xOA+KuiFSG1aye6Q77c5pvaTR1dCWOcaIPp/HqhUfmkRlbV3yfjiyzf/ccVMb6zm4o6kQac
VnCmxfKqQD2Lljtmx3iqfB5A8+UlgVPx4xEVbZt1Q4AlEfO+6wVvDgRE4bxB+w3kCwTef++cwjpI
XGyAuRa43aONUkdmFdfDdQjAqOoXxbNPQS6rqZbA7QbaXp0JnjFCqUrYzpUln+u6a0QcWIVpnRGF
6Eq2U4wmcc5s0/+DVuwvOYyix91cimGCMxu+hL/SJw2jMzeFtxybo+T3FeK6eq88jYOVWJXNc4hb
2WDs7btwugmrWybEoJcZBOoQ0bP7u7sC03XwRBSaVz32R96w6bbZXElkwmW1jsWFUKWZD+JhdnN3
2Rl3yrncJ2+RhbbnbC81UJ8v+fsKmVC5DhWA2BKssHGomc6c/Bz7gz3Z0Y6CevM6N+gN+yQOnX/g
CALG4Kf+1nFMkkQRoDUU1FLZpegd+JMizXZMvpLDOAOiVl0UyJBD7XKvWxP6f9wUy5rcRsQELe9R
uhkTr+QxfkAIigZ4/QhaDC0/B2JwiPDCntQkstqp8DhnRl3npU1kroQUK1Om97D9tI1Ke6b9uAbc
aonxR16sv9X7AQLB9wNjbkBTVfUUlghb6EbSuSqKRdfaxiu9B+UeyEOW+GrgX/7to8u4tEzmKhhq
0rRBAtUEV4vd1+hWj0Tr8lZuuu/V6hjtN5peTFq0vXld1DtE6u1OPcsSygOD7igT567x1sO4OJBV
9SBFlXG1swMY4S0iz5zlbNur1XoYByenkxl0MjSjcb6oB+qzb2KkYYDYjHqzydWO7QfDu7y3oHdl
HxuV5KMZvPmeCVydOiZi32BzduLjW1JtP6DcodnDhChzPKbXvGu3HVWvPoCJMscgQhd+igVXvfor
FONTLQuYOA3DnbZod+0EjpE0O0qgVeqG7Ndl5eHt9psRWq1ehWsaot/GTP8VolzpCS6AHxonzu3m
Dg9SD6pUccN5jh59GuDqIzLIDdYcjg7xe8NRvN5HNtFvJUf8rh2C+A+mjzcLWitD8LYZq8UqM9BS
xBxS5dtqX9+mwA3SASNql48q5iyphuVgs1P2oZfdLpNV3Fa+fOR1qG4rHJ6mCsCSNNwV5ry1WZ2J
GePCKtfqQXZb37yKXoOb9HY+x66+b53J1Z6aF5rpCb3lRuYRMW/a+ZV8xq9UtQAO11CBndcTQERe
N0YPstjYGsFaydGuTSu/EsW4FLk2zKTvDWp5iS+dENaBEmB0+ht5R1yOrE07iAynIeky+ipZ4F9V
mxM9M1X6QqRj9S0Gduvb1l+O4HJFemO8Fo8hWJq5QeTWPL9OU6v/L5g1ILIWiUpKKfzUb6ig4bmP
xArgy+20RJCFmrtDwS7UO85y6Sl98iwrqYwWJakZaFKBU5y+AHQHIRbtDqYgspn7B2vkSaO/r25O
JhmJZuaQRkcewBf7Lbe/l6cE9JzmDc9fb+vn+34ySkPEtE5mPOe8Vil2Y5I78hidBkO1yozTLP4G
fXlpE5kopDUCUNZNcGdJiDIvoCh8lFZu8yx1dUwjK7UAZGz1qmhkq17ms6TG6KocyC6WX3XzqShD
K+1hImbtIe8xHil09/UsnuoYc3EE9IDyd6nPLSnuUfUzHGHSn0JZt4ahtMtROegdcZVitLt6DBEW
tMfAaP1GHndq11uj2dpygibkSXZHwINrA7r6av2YFppTmqnVq/Jp6u7aenmYAT6bTAOYOU2nzhIP
VeSf4CjbKVXuiEm8T4TvMul2YVfb4KPx4mW0wG4pBw+peU6n2Lqsl5vB8UotmVhLbmWzzkW6o6jy
9ehgogMWnc971Wz6j5UYJq7qyxlQWAIN6Wpjl0oT2hO44PU8nWcCqzhZgHiwgN2DPkoFq6AdpC3a
hGnjUHHm5Ue3VgRSB8CYAraeQq98vGEL4LuLpECkmOmpg54PJ400ztlsBsIEAKZgZKbIBgqzoqFc
qjGJYI5lH4qMTnNAf6CpoUA1CDA5juIPT7UnfNWc8Ppf5fzXspnIkSRqnuoEvldYKh20ufFspaL+
kMriN1UcD+oc7ksp1a2uCVtLnAQgiwOKv+rzHQE6Y5nlILgThKsEbIFRrHwfIsXJWnU3B8quEUP/
shZvtR3q669lTsNoTY0oAdT495Mhsks/9vszfX/Fe7NBV9O8U6/UM6/fZTMTshKsMgkXCZWCHiU8
Krh+QhESObjMC5zQpxke2h8R7Rqf+4LeVL53xWBDEiDbVm0bQdXRaGLHO8DmI8Fa+hR9AtCVRyV1
qp+8uHfLX69XyriUEPTFYg4gR09Ucruod6b2Mg13mEawRsKx89xdZVxKrxpTqc0wF4P3e265kF0j
wZsTDhowfjZQ3VQr7Kz8mheW8HaW/r5ynMMiKjNmYXGegOFuxG8BP8jaslNwhyYl00SKiYWNNbtU
MrIKvrk4pVe/c5zGWfQoo9kfRAJbId1aGmN5C4QCUtfi2FRffBJBJI2WKBrS/fiDkI4eC+ueiU4o
cBlA6RBjfdw8kmaBEgwgOWjdwZHt0V92HbrPdLSdwRV63GlznjzmsOquFYnewT5m+2qf36kYbzfw
+EOvl4wk5GjxanPbyvG+PsZZLuaUD00IeW0GmKuqtTOF17fIE8EcF9DziBKVJpYUleBF7OZ92JjA
FMxGrze6L5k8QHDkL2Vw1c3mi6AYR73WgEGqVvd1LtiX7ernryGAbUAmnr5+FENhvsZYUlVT4j70
h759TuLhLgvIwvFyPBmMkwOwerjIYxX6pZq7rbl4yDX9RxGML2sApE7yEMvQlASYNTeRFDqXN2oj
h/pxpxgHZGJGVYkVHe2lyf0MnDDlhKSVmyT3OsqXf8TU8tmMfJDIeh4jSuqp7aXgrfe8A5zUTj9N
NtitD+g4cKT/vbnnozjm/WIKESbXyy70leBFBW8zwLLcMTK9UAsR7e4428lbHP19ZYa7PkaA1c+F
T6nisJegpwt2aCqyKOUGr+VwI3OLtQE/D4978LeqLOL+MhV9XelBAMQ+q3cpBEIAgDeMP81OBdBz
buZ2A/r5o0DmXs3ovRqTSQr9DtQbNIslzw+lTyfqctOnbd+Rm9lDYZMaj0Pucj+bTSpdB7uRqukY
uGHMtIq2tzhG/6IfR3aHFHzugn8VpvNRtxQbDPP8gbrt67ESSY3A6jwXtcjSvNMCrwUdOz3PHOf5
u6QxYMCNV5jdaF4EcZOMkr5JUCr6VPnWpUoux1YL/d/My+pj8Z1utGBNHZ77mBe1BgO7vQAWNUJP
ASAtLivwhlFby2fL35qSGrEcKbA4+nUSPFcFb+h/S2c/SGDu46jnbQuASZBIn4r9fFXbk7Vc5Xtw
eRz44Bhcacx9nE0plbpFRVjrzW6YIFcD4Fkn1Vx0MDimo4scx7OR5/xwgKyOBiGy1cB0Cf06P9JY
gtpTFE6Nh9g2/dIhgVPYPK3ZXCVIolSNiHB3osz4d3PEC5J0Q+iT/IZ2vY4ViItMe0jvZe9PiIu4
Ahk7sLSgNDAXPIdmv9hP+2WH3NdhdP6QLph+/sfwjFBmob+Xx3haaRRTQc6C3EfnKxrwpl3fY3Zb
Exu7z2rxVamLbqfHmFsYR+UE/ozS6vtAeM2AfgmwyfmcgHlyH45T4F2+LNxtYPxzCxqUOZPlAMCi
xI+P8WG+oZm4Bg93jGlwVGvragIzGC92k6DBgG04Umd9iRqhLvw2WxSrJQCkVsWZI2SjSIC9Xklh
LowmS2MbqzhZSe/2eqY6gO+1avmnrL4ao19151T0dTnYX95J3toYy97KTdyPREYshee6Et0G5OGy
AKqQn1RotSz6ASs7Lo5g9EFTWOiPnTeJt+UERElptpqKg/zHk8PcRAAvTvPSYvviUreKubKKoLen
XLWNLOYcFW/PmDuoxEuQDBWULxyGY19Ij42ecSYNeKthLl5bdGqlD9g10naWNl4FzYNAhqumIhxB
0ufX3ke1Y27SMGil1ipKAIpd9ZDiJlGf8JuojBtG8DaOCXkbYDVpekJ9nAV2bnBlNGpmkb1ynmzB
b4C95ejyC1fqRmS4vlgGk3Cpi0RuOgKpRnOY0f4Ec4FAG0RhyoHAkfOyHpxFGoybVWcQ/yx5Ce1I
FBQVK+VKmlEtuHyreEIYY1FUupDGDa6tmZzyarFqseVI2DT9oD3UAaKn04jo472NYn0gQL3GrnW3
2vI1aU7d9OXfLOJvEWzIQ8CbOasJQrwu+1aolS2h1em/SWDOIgzGuRZrSDCD2Yqrh6Dg5Z2offxs
3t7XwBxErPeShAxQgM5IhzLd5OgwALa1ilwGekaK6g+AXLbP/l0kY7INZda0YW4Kv4iQ4wqRLDRL
DgIx5/AV+gkro20MQobpXbPwUTqxjcYAj+11YHIm/3jrYCy2qQGFymhg47RmtsGsA3AUbhWabv+l
42FM9SQl8giiNtyTDwTiyhsRI8/S8BbEGG0jncMcuNyBpxRnw7gSMM//39SZsdVphNHBeoGyxQlm
t6OjpN9fFvAP3uBdt5hbDxyTpFtq7Jc8AC7GPNI+CQmVBI8gruJZyu0o7t3GsAmJRKpmkKDgzdVg
wBct83rvBKhT0O7bCmzC3E55jlqzSfBAB0LsouDmVFX+cyF6bMWZEDt5wO0H3JSEvnsAeIPSBNWe
jxcImXZTj/M08AIQfZFDC7otI7Q6wHQh277rUPgv+Axfm8q+Esrc2gidR4MgwNENIKwlP1ub7IWf
ILjwM7df+EkBqs6f7tZKHHN/G9UYosyIgMugE8GvTDGzMjUH1noyTbvUSIBCP5Cvpo4RSOCne0Pc
79C/e182xQ2ljQZdaR3uRyFMr0kfh15l8GgVNp+E2uoLmduf6XoqGjr5/eKlOQT6SiBIWeg7AW1G
u8uXh96+S/vBXv9Mz+t5NkM/FJ6r5CkxraE7Zv2NSe672rssazM+XK2MsQRKV85llSHaFeXpTosL
1xiN6yCqvNRQIueyrE2ztpLF2IR8MRoCGJTQBxTJba4aaNyZooQjhLMg1hTIujHqlQlTMKvml24h
hj3JLQJ5sIqQpueQpWxpLtpHAMGk0huqMScV4l27ZFlb+GKdWuoY2JL4IkuNS+SXJZs5K9vavrUw
5qhIkw6FEESRD9gIK68qS0DV//IJbVmbtQjmhKZYm4WRxtXK5En9vSYdYoP3TtgKdFYydCaKRg9b
gYiQRtGRpfug6fkugZGgdRTjLfnAH3jZ9EVriUzwBnqZSOyLIvIpZH2OdGOw0w6yhR49i5fH2dK+
tShqWVfxzqyIgqm0ETx3Xlwl01XXR8j7GVapTZyLu2mT1qIYz1CWATH6skFes7Ip4LFkpdP5rR3x
dnAbi2h/kFvcSqaStVCqo6v1JWCDkuc6x1aeaGpMwiMIuTHlTCVGIGX8V9nMtUDGN/QJ5vCDCWcH
oGxEKlfxwIlQObdKpye6WlGBUUYiKTBKTVZZcoLaLuE9HjaaCcmHXWPMRD1pSz0aAYwsQI4N0Sp6
S3kOD/rN4oPa5QTMq6NCx9qvzRNoj9BpD4wxTnVvy6foANykTCCSDNqYj8tMZXk2xxA5WympPT1L
ryrUELu58WqQ4pUyAFjmnpNI2dzZlUhmZ8uwIGUuw7WoKDWYJdjQVPeyudrovcDGrkQwG0vA5jrq
8Fq+gE7twp8cA132wzPQ9FvAEmm2/JzfVE8oTPnG/rLoTcu/kswYY7Mi8aIIUJtoxiCkNrsNYBDa
eAS53guZeGHgpl2WdBREMUogYmSdOb0O/Szo3MYLJ34s51ujPRUjzy5vBX36SgZztUki1i3MZOSL
mMRAwQIpHJc4enMo9/Oen934h7N7XxOjkUG8aKk8I6b6XSf5i9LJBAQScd6fvXzJ23r5LpjRSxAF
tJUSI7wqlsyVuhzEbTw/utHoSRXzXQajmGjbCpZBgozWHV1ZvKa9FoataEfD72h6ytxX3wHFY19W
ys130Foso5WyZsaSWOEMpfvRBmoxeEqy18Y1/cL9g8oabyOZaGGWtVrselrpmve/m5/QJk1LXOBd
Lm/+sG6xbcj+2llws3y8CsDmFGpxrBEFuYu3nMZzfjZNBwTRxje0X7jqM+3L1gGVUFYuDySeLogN
zN+3F0CwH2WPWt2DmgzeTzbBoNTWth7KTpU/AS/RAheF1mZOmvL8/Ga8hFlsgE3IAKhniwZ60ktT
bkCVdAB1wt/OGPUUXO1MB7HfCoi81/Tmsa4EMjGMSFIUNiVczDxD3aDztZzb7M1bE2PPSGCY/bJg
TSKKT3lxrzj0eszeMj1iwOYPOq83DehqTYxxU3MxbsrOAIFOs8uzq0JWrELnlXc21WMlhLFoQ7Yg
yEwQ/E3SL0n/gcSnXaE3uE6Pcphb1fLSJLwKAiKRLZ1cCWWsWVNOaS1hws4rp+quN+PGactOcwIV
tB5VIACyo2uw7LjUHF3KWkstxFOghTeFoJ+apTrnGVp6JuWZ6IVkTXLwEqWyC1aLezlU9ko8fhXy
6dCHGcYAhX7GYFJ1rU65aQlVrdsV9NVuSP2zrbIr8K8fynLJraTsf2R55prRfCdm+cvcqSC8GarT
pIUHOTUfA0X42Q+GQ0bpCU1Hz5pkHqIxOyTSiJbo7mceBgdlRBt3mE5gZ1yAul71sjWU2b7M0t0U
17s4Il/Au07sRGpba5FDNOw1U+OUg3EVhKWfhaCPDOUvlZ4cljjwSjU9NVX6dSoxrUFGoJmQPHW6
AQzzbfbSxYD+r8wssuRK8uRx+DKJ9TmahwepU74IIVpMhdj4YRYmONOa4l4Yh+usAf2Tasy6Nxf9
YzUatyRRRMsYp29CV/5Ih/g06aObGUPwKNR5Zwld9mKgFcgukU7wqjQD6rlinpfBqK0ePQMW6OZ+
mKnyMKtgU4/anSoYNyWCKLtGwDgVmKBP08g39Bqb1YDcdoKnJL03JOQhI/N5yM0XcRprW6uUfTQH
j8YI0PqwvQ118aEMTVCUlIltVMXilF1VOE0KEvMCXbGOYqaDB9JgTozEu3SME0SvrQkGK+CPJtFg
RYlmadDObrjlOD2eMWGcXgyaCF2n9up34akGcfpfRVyanuElZ3mrYrxeZKp5X9SIpEGKWgxHUB5E
BidYp3f2k59BBwmgzWgrI1syacVCz6sOaYUgA+hOpliD1FlRudidXvLcy2bYB1hxUZJRogF9+Eef
Ji9DGhsdnuN5cuhd05qv8IZ0/zjs2969d3HMYYWK3oqRISBmCL8k8ksL1mrgtF7WiO3te5fBnFBi
1nI/SGiIK9SfEyYP85RY+uiJ8+tlOdum9y85oKX7uHUgbRg11NqR/QHzbx0UdoVbeVnEdkSng0KR
thMZaKD4KCPI1VqcO8RYYHCsbcWpfeIYmZ8hATxdRYdo8i8LpMf9SfXQRwulA8ke6O8+yiNmIctZ
a+Ay5Y+VoIOHF1zaI5JBitPFM+ftvXlQK2GMV9ZnoSHCiHiqzHZm/NDlcJhqv29jLm/IppavJDHb
2Km53hW0fENblmhxem0huGH4pmKspNF1r3IKgZrKqZZhXVn9/4GxQCzJCl3dKZcb0yfoSOa1fW3n
gwwNU94mIPoJy/VZqJGQhJNaIjCeXflFsqRj+E2/MezoTkC2a15AFntZVzZD8XeJLOCyDCQodJ5C
VxT9MY7ghYXECVMv1b5N8i8z4tj5TWVZSWOC76ouwSlawcyHzWxJ842RXi9NaiVjx7tzm3dgJYkq
0+r4yhgQTHWmAwGk/K6bp6J+HvvCkQEcakqBKw948I/EitsCPK/KfdjvpOixXL6HYeTU808TENyX
93k7gbn6IOZSymWH2leLZ93/3lqxGcOuRDFXsm70JM9TiGp6bWeowlXRm4lFkviktJ0zaYMbiuPP
qZl59W96fJ8Mz0owc0NN9LVrAKDCDZXAtvm7YIix9P9QMNQJuHFlokgG2P0+HvEkkN4Eiz34ZrQ7
0nwbpW9GW+6WODuAcsGujcxtJiCadYtt6K0TFDzms+3buvoAZp/7uk2SNmmAzX6gXPXtt+W1Q9ZK
o4nwgwy6Oq1zZJVj3LfsEt5uCmi0VcocyzhGKYonWYmTyh8UR01Cpw1SjqqqqsERwjZjLLFeGDk4
jbxG0Y+9ENwRgtd5TpKD2aQIiTtP7pa9kGY/k1Bw07z+loaVk6TLGVQfe73THbDBIwnVA87UeJCN
srTCHjwcZn5dVvMhR/ONknZn2YyuQwn47qq2jzvlqtQFfxbK2irS5VZT032mBUdR00DjoDtFHJ4V
ud+R5H5Sur1oXI3zcCzzOvaBXLxvlw7/D+14dkqSzM60/ioXfTMFyYsqOZkx2wUgLNVIsqOK7PpU
9NIQEx96YU9JYukVSAO66DlQH80JkC1N/LUq9fsanIrV2KDFT9bQpTb6QyC78ywfs/ErkugH8C8m
tL/M09HV2OWjNY2RoySlWwujq4u9pwZ0/PJKLxUXGOwo+gLh3sowk1mZwb4W8ZQioKDNkHJJbjUT
c6d6YjyF/fCtb7tHCs/6fyxd146suhb8IiRjMOGV0DlMDv2CJuzBBkw0Nubrb/XRfRgdaZ8JTfAK
tWpVBWu1b0pyAF/3jak+Y7r6KUSwYEM1OJbODA1sB0oyjX2CAMSMnTmBL50rtaRd98Uq4UEzqPs0
tpNJOdQPQQzFycnmy2pzHYePnKKn6OmeReXOx75BMde5cuRDQGGp0HKso/Nd7DnbpR4PNETUxqYh
Qsj4VIUBCiZibRJS+yE1WOCmP2p/TAO79yVPSxOcjZJbSoLjGJPEa7+gGb4kbtUhxL7Gyt8uxSWK
uqdhciEu5u5bAR+LWssk5GGKYXKdEniJ+CzeOpH7wnGY7bwenBG2U/03Zs0afyqiSVHBIbktoymZ
VufWVY/hQnQiub+jEUnEcu1h+kGCBPIKmY7eIf6TmXLG3APKjlpnjVp3LZgt0JY7rNam2mtSsLVe
Cg8qZ+4l1r/QLnlyq3jntexI4ikppm3VR4nv/4Xrmrp4taZKpmwWCR9PlXiV5K3CNmc9mhcN0KAi
ClaxJm+JegrICS7jG8v7lOL752nvd/FmiqHSvmxG2m30HQWjEuemPxbTl1dhWV/X+TD/On2T2KDO
Z9ImImRJE4xJ3LAtad5q93WevcSaF9NP2KeDVrf/yvBKN1A1JQU8K+D/N/o5408TTPgcFxoIlXul
S32CpuswBJkaygRqw4lcPuto3XUuSWKv3rjTTYmpTAh3Uma/19lN5fypPJ2BEwQFkm4zCiyelXLb
+5Bb9mXm1X0adu6T4l9j4O9nPM1lWpIwXBJPfNyfZxBGG5AvDv7Acq1G2Pf+Kvcghy7nfpDPrsmI
0hfIsu5J+dFSkgxA5d3yTUcQw1ngQtq+jRVJFn7RUpzaoklJBW2j5sfG3ikaMELT5DXuMNhyTFZH
y0aWblo70yPhf83kpW4LLkkkjn4VZNhN3SjL8iiGIVJI0rg/wXwC7hswiylhrcaq3Au2nYEMrt9e
Yuir1MWUjdxNRrD4ojX8CAI/0WO80QyaZg6MwcI6GdVZkBYcB7E3eGiDPXbTDYbc2TCB/eD/Rqza
1+FPDcwhrRt0iKRIRrum0v72Ix5PFWacQxmzqHaQ686gbrgNayyfy0vD1cOAveRg/pBFl64g+3kT
yyisXhYapaHSx8V3k6Zrt1ojI41zOtewP/CHjVdWW1E8xSMU3mIHipQjGZKxeR0Knkhnwq/U2Li3
KXMlGPpNKnyANa2TKLxuFXG3AQJVzM+Ns56qViWWjpced85A4xVY/IFEa1YsDw2PM4cMOaq6NJzn
DR5LwR9V2KYDfnfZPTiQhurKtBynvY3ca2s+qO7ygF35oJ8kuF94qXBuVYICOfFLk8+4rpa8+cYA
DW/lJgy/5vF1Zmg6hz4zIsh6WHb1xZ92q3QpzXFsmkREmH2QKvUqGOMUMltJdW3jGwLeJxPRpaJ0
GzXLydPOlTJaQhsaqkDr3xQBd+K5rGG5pl/CfkjKNUjrYcob+x7gqUe0TqIGmsssvPQkwDL/mnTy
2OKUhu2YVEuYzcrf97hnRBdHZ/Z2tLn6c51R+tBPzqH1js0irvXgbzrqbsZeb7HJc/Ekg+B8TZ7c
Qh1cM2K6V6R0gWOqf4ybIunHOAm8h9DzEe4BPpXDgVEkklY8ttFnUSG7xM8Y85seyr6TTsfwjYjm
o1sjnUay2DdV16V9wPMw2MixzN0aN9hUu1oujzXtE4TvZIKPN0yzDniwJkb2omc0i5Av6HPhH5fh
R3Gkkt5LpD1z87NU7D0YXgacECe+Cefm98dpCK6FmV6bCh8xVkmIxOoCn4IhUjbVJBuJzBa6E2ZM
PQNmVx2lfOD43fuwNW/DCl9Wh613+ak8qt2dP/KPsMKIACGRllEylM7BiigZZ5lJRrOmIlmACXn8
1EvMZVSMTPBWI/GCT5SsJsJsCGrj8bJb3BkJ/6XH3+vNnOgiTmpe4VsWsKnrhPn/6LwXFNfsOxXe
BTerZ3KP/V4bfwNa/CkRnCYWbAJHbfzmaltcByw+aP1bdO3RcQHim0erfmRs3/EUnLa6kWnKJsRH
XkwpCaAFyoMdifTNLcB9t0dqgyQYEeKc+XWeHrxGXGV1arC6aOd3IEo5jkpc/cXdIw1DpPcwt3Bw
1927UhhDIVi3/dNUmC7RNjyoBr9jydu4v81C7gsbpiGtT2YVAJtwr2L/Kxh/ffMXi/k8ezcSBPty
JYk7s8RZvmM7JmvR4BZNj0VZp2sXxcBQA7iJuftBX+GJgxA35nW47GTLcrzAewcU2lI90CnajNVy
BLkqDebdaMTWG50r9FE27axuxlw5pUnMQOfs4qwd8RIqlKyixymaEha3mLXAsEmcwmrJBnEDgL2Z
HJZ4eGIqksk6nTQYYx75Mss5JN5Bty/Sex98Bw5IkAZd22PYIYw3cjsu5FZH1/Y+C+xRrJkxK6f4
UAS7ogHkAmf42PwxTEMaXu7XOdz4hl/u5eESv1C0RyNEs/GTr0Wh8z56s3h+2qwptt1Qyzq42Y/E
40mnaDLf4dmq3sfEYv1F5UNfX5rw2kj403t6I9rqyYsdhKQh0yPPi/6jXT5s3Sez+hfF2EMAX1MU
zz6CNvdlKssylcbLrLFpyN9YHOV1d2PSgx9AlQr16S2Pg/u4minv3H4f6ROpkFS4TVYmdx6PP0wb
bpcI8g4e4pZqH+JuBH36ozDhwW2cszMyBL/6L1jffY6eF7EkUuUJTsnPC2x4rJxxSt894+WBlRun
vBY49wIVkjAo8VqcVtnuKBWYJZE0XFUOxd0kHn6b0kuCliXCi/aikfmscDEttp4ipEDuHKXvI5us
eW3G3C4S3AG3T1WL6gu8J7c4qaLFmYbrO8OnctYxLWybToLpzAWsX9RVtvS7EPGD0mHDCm87wYuq
n+Y7PRiKEuOWRMuWYPGQkU1Z9FuMCTIUFKnTjJuJoKR0ypwPT7yajiNZAc9XR9+9Wd9k4eJfy/LZ
qCIpLM3gGfGmuyln0dEove2IgT3DgLKmxFlokPa9Z+3gE7Fmr6L21MfD/VXG0PCqrfdbVk9uGe9X
9lGZayGDdF5gktJyiE29RY5KXdkg2TZPJoD6Y3ldiqcCfr5GwRmo/pBenYRDnA/llQbLW0G8a4g3
N5yHK+9FRi35XSe0EATlmWTbtUZEjf4GGSSlb3K5AuPzReLiL45hizNB8jFQZywBZFHQZ7FzkQ6U
asIxWzg7BebCYPcxabvltbiu1kcZZ1LRvQbTcoyBgQRQG7Q7Z4zTqj1xbJvU/HPGtvPKr4uiueji
vF7ZUTn/sIbitzaBMmLizXto1qTr+ishI8GaBy2veEVyqcudjqqt6U0Gsc+d5/SZJ1C1+FUS9xpx
PtzNgPMc8md0kA7k0bbnFenNZzcNu5ew+vUrL+NVl4rVwds+ZwbRpJPFI3QztqGIz1Z8sLVOK4x0
WpzyhvgnYv0pGesnOpuDCXXiFyTnjvfEpTjcG5+urzZ0eG5m9VCiVltxnKDaQ/D2O86K4h/AUBTn
mKzlK90ViA/YtJqXJeuo/uj6OG1LP6lafJSK38yKHTddHlixFU0EQlD/wcpxZ3T9GqG5hJ7kD+P+
v4YGByq+SjyVpSRItD+Fd2zbJ795pxW2HwexKbv3tiVoCDAgGM2VFvyBxGG+FGhXY0zK2inp+w7O
6uxZ+cPPYOjTFKrvPnyoRjzcpkqcsN1FVr2tNk5Kp0lYt2/q8dEKsx3ogxy/0Roc5wXHgvsoEFfY
A1c6naszIypdceeZlmCcoaxnToNpFY7kML/LAWe8jLNRVZkg5lQqdmxpkTkSmsjFhM4FUy3fXuLW
g+vTCH6X6sMf4aMGCynIgKyCy4jehtODP6JpFejdZNkdy7XNA+5nq3WO1kHq4uyBrTCHn0eeOPaX
L7cpQIkyRFkrp/3gR/kgdn3gvehpTNhIUztsOsNyEmNqz9vLoF7sgAGlE6GWvIkCS/roBKxnEjH8
yrneQEx7FxJxLEMHntozTsT92TaVe1bOfbTaY8Zru6te5hm1PYhwNYTw/KJ4gIDBkIAplDse3VmI
/5f9D54Wt1VCYzPu2gHnxqCHc2Viq8epeegGZ0DvjJ36Zd3K2oHJKu6CD4tmeWnhyVyV62Moxn3X
69x31Xmh9cfITq3S2Ro/iqp5YTH/omt/8Fz+tsrlB5H2nzfiYnS97v1Q/XOkk0n1tNYfMWJj26Nb
UFXQJ1Mdpnh1r2WPBZTgM0AXtFbQuo3DzT0+xIH/qVr7prCMYCL2ImSURu4TRQbQy6vy9mPpJCHS
PWR6zpIjH+IjK0Tduq1zPygOZTC9EZA8yfhhqzBVrjwrdNY9GMB6lJdx+hESNSzdYM8qbWf2vrBL
0CIkjzC9CERqF+xOr8FjLN6l6LbR0G0YGbalPpdrcSvLILX2oywhzdmaZIxelx6mdEGMwDZnNUJH
OL8uyEluDCJ7OaTrvJsIlktDGLoi+FuPZZydS5QbnWObjCzk1Cl9cJG0HfetmvkulOuDHqDh6oA7
2gf5ZPrc0wYlypw6PQghSKELejZdNFkjyywO5SbA3dL826dY9naPFDbbVh4NFgrj6IMAOKCleJ68
4BJxadIg7JI66nrgM93vWs1/QakOwdxfGl1fATmHj4JhVmxmTHTDHEjPAd0lOifMlrvOHtuo2oH+
k8xxiFwGO7ciRteDSif29k4XnOIy2MwO37MaGM8gUl5BAWyVqAqGmy6jPhP4v0nduPteOSgpyl2J
jpJh22kgqOWAVsGwDk1VpW+q/J4iKC0j42KDFTDF8GE9hWn4kKgWOoljkAFe+ZkGFgGPQ98eDz8W
TYcfnrUen2mwBlmxLv8Ko/OQv8Z+m8LNCgME+B+hlOocc1pstKmKf7Kl13sl5NGbj9JF2PcRjWuo
RebDhcHEKm8NQb7sh4wNKlM2OFOIsKwEMF6vsnL0n9wh6oFILPsQAP0Y2aNLC52QVmyL8tKDmhCW
S0IL50cHeHIwx6SAVYCfoaiMsfQJBG6azpJ8KKzqBrWHt+fa3g/4FCXRVOURJvqyYOj3aufTFfua
qWRxLxjfJpMLhSJsK7ik2/RRgX/G8M6QRMcP5eKlRO4XI6+jI3JVP4dzv6mI2dV1tIvmD5wEQE1j
htyExPaHYXpGYBrXTia/V16s2S5AVP6Dk5DYldizIDjHFC4ZzUnYh7ajiEp+B9+GgbJUoXWndXQG
yp5g1+KiAGvpX9n0z2L+GLU4esH5fjpWVyyooi8rpfmAqOTZZjd1GtpZKPf7YBfIJcxDp3jkcIAW
WAyJ4RSMQL/R+GFL1JvX888KqT6gImEtrdD2GcjblUCiWoBM2z587j2b8cjedzazbsYGL7HbAJhT
s13JiQWfg4bXBRqaZYNZJLLaty++pQvDm+jgrQrsiWjTdHZTjCczNEiza7JE7iYmHaqsVzd89YMg
H1ifCPcJyHPqKqgDztifLFPGocIAhzSqinOMni8E6cJH4O1WOMJ84F52as7xrv5aH+Ib/YyAJqHi
NUcpVnCOrRRppcr9sDrHdtbbYVY5d9ds5s3eL30IU/HEor9xDQO8g5eiYbul+SoQIgDUZRK6meCq
bgfuZAE+CEEgitVxLsdHXLoi8kHaj2mNEb92zdKn95/zXP0cwM5tXhMTuhmbd5pCJLJSKYUfdqWR
bLsGJxBwS8E3cCnZePzHjXCKBpj8IR21aM5HUucTvYzdtQ1vdUfQiPj5UJxm80zB7hQ8iwa+WVd6
MKTZAmFJ1OyliGxpyI4s/AVX66qpn9rxpHtIDk4gAZXJLF6m9uDZagdtvV0h3P1/UNeCVm16Nl6U
O3JoMuFURyPZCacKuMqmduWJG4VgqODDi29AQffqjODgvDVIGetyXuJ6DxxlTVqvTuP6Y62/KvQ9
ip44v3o+Okf9GC8+Hp3IgA/kukYyl1PSAPsDK2fj1D+wXkw0kB8jb6WG5+1djpeZvMJmq+l+asU2
qy/3M2DUHq8S9R/XVp6c9YlqANJUdUnlLOBBDBtD4VNRiJx532RYz0QW+TTJky4vvixTr7mG7ZIt
LT4E7rKKy9wpb0WgUg0acLH+LfiXeTCJsZDzGj3Uu/7FqWGqEryyYHpU3nadnVcg79CSZxiQnKfo
XWCVjC3ibIsodWr/OVj7Z80avPsaK/xo7XuaLD34sct9KgIYIcZ1AiEjy1cASUrXYubggulVtvtA
6tzpnhpgcb2qr6JE+C0RJWdNwNBqt0J4iF3VRokZPCTv2NVz6gHXa5kCKvrQA+db/TqJfXRgRP2W
pMtF/TeI/eq2eW0//49W4oq2kViyam72vMLSKlJ2DGpktJhDSJ0sRhlubZswAp1Csm0AmlQaGt7L
cvSXV+zmZDy4y8aBLtpCaFsEWzLBh8VZYfw2HqZieAlQSaCL6dE5m2XrLAQxf32egkJnlQBGPf9o
vHVLjDtfToBzWwH4pwKIqZ6r0ioAWlHuRu3fGqESdoPuFnv9rgsA85fvfuSgKRo3EQqXsNZwYUUq
ALAvnHNwzzfRAm+N6FAiXfrNcpm96cUE+1lOm2bw0zUAGlG38hNmY4BbYbLQ+rvONy/Kh1Dnveno
2YCVuW9/BZrjlBc29kcZRNmKobWR/3j7uohxM1eo8ewfqCqHpnkLhvogWJUWPQoUiHGiPhnVRSt2
Yc7wWcsO+VHDFl6hTiD1Cwn0IV7C54AV8O42kLGqH7AHOyddzz6YKT6JBDyiVY0Cl2eEiatflnvR
IjPXpvqynvwppT2NFdQOuCbvjufnNGxh/SUe7FolBdAap4QhOof7gANxXOQyKuxvs3bPMYVAUf0O
wDzzJvEgpT9vJEdTg8cGAUyv8JNpnt7ctj6F3bqbWXT1yMFX7wQvF2dWJhJtFGYrqUW04RIDqY4+
+HDbqzvnGIcvY+WfFZozpFzpeKmj/vGxSqT34fmYm3mbKgKHT566Sj57ykkmAIQN1ivCk0Uc7VYf
7MCXBam5Ea8UFVo5T6jGvu7oyR0sj90uLcZP0pKsta8eVTuymjjxqiilo7dpsdE5tv02wimA1dNJ
SIC3EsPE1QUgUYNjPKxpLC+R32WlkanAAomr38NIHAJ3gdc2XOic1//QI4y12rbb8fA6k8daAQLR
cwIbrdyb0UODHNL42PJmZTY6NydAii5+e/yHAtyw0sdrjlEHddIZXLPpwrwuMxZ+c5qlxrzGvNpU
Fd1CESthEVaNaJ0RQBBRj+zAvUO3XANwu5bQbLASd0ILjpt+Kd3oe+IYCPQ7+KokNLTnsI8PkQXY
aylaJwCmS1i919bZ3O2BopkdefxGKQEm2HtgQHgIp073Jbqv1jNZQbtstnpHDUnR/2SrYHjeCwKn
3kXBmOhpzrruYY3DY+sXCWXVlzNqxPVLFPNMAQOIxa2pvQOR1TXEUFMN7kN3LyK4zPoaz77jyVxd
SITGrWq3ni/S5f4g6UIvLas3pCcYoZUAnDEHWItdiWjSeMCT+Qa7rBsJEE65+qga9yzUjJdnRgl4
8diSzxgG9nEP5P06RdCybMne64Yj1zwHEJkTpz+MgLZpcZFB9Tr1Z1BfP2q+oGR1P+v5QTRQjCne
DC/SwS1/XR6disDcTBnvdGegSdCg0UPwbPjVLbrHKI6wCq3CZBAUXn7hBkj/BXD5dYwflrl6iWt2
oh0uxAnOijs7fyL/TFxmfmP+hCdOzKlPpXUuLh/zgZePZjD5fQI6Q1+qmSeU+JjWuq/LfFuAEM72
zzd3MAJCFWQ5jGjI7lsqmr3VEc/JKvK10zmx2PWQ3baYzD4YylMT9MdewG21s9Cq6TZytZnfr0My
8TlIjcDoUnp6TXpaHjVdn4FKdZk7IisKl++JEvncK5OUHqblhXlkM/2mDqpFKCerpdNpM4S53xdj
HkzAyByzW1hjMsXLC+x5kK8w1EzB2n0j8XATjevh/SwfRVQNhwBTBJfT4jDZ7lBMXY4m9nnwZ/jd
Oix1OWSoKLnPbsD2lQdAD++xBBTR242ddZujzbkyQZK1RpEwjUA2SkGy2LPXhQKrsaAIBPo0+uQd
xKbXEJDA1PXX0sHkVqgBuEY732D1+4/6y2WCrl/SB2h/eNW8I1PvIRByBVH5xbuPUsvC+aCNFRjP
kwcv5Lmm5qxjvfN1fZ4mtL4YGdwsZvFppdUffFA+V58vmL8qsysWAJxBjK5gAkgC/bLcr6d3HszX
AYMQKactrHERo5sVbYEXQ2i7K9LIWc+AYfe2LfbdgMGguk/YdKs+aDu8+QvNHOpeIPoMJrgEjtYY
kcG1XiR6GJ6jUN8qh1+1nq+eZtdwKtH3T8eo8R6D0PJvqwEuo5vBtAqVmh8C5CLBVprmHwTfdpJF
J38OTgSfeS6WA2H/dAVV0bY/dqKDKG4td5ZERw3GdUzp2x3cdTjn6TDX8DwrWEogCJ0YjV4MaNY7
7vZmJiFk4frlOGK2oeE4uIbjq5pqDB1tlPRQ2PYZe3Yxq67BZagL+hP48lTXCwBBIOGCV6jnxvAX
8+B0acE/wOQhm6Bthy76IIKQ5eVovvthziPmZBqwQTEtBwcGP3UIKngTNDghFUWvSEEZ9CBQF5K/
psbfk5oeGiADJIz7NMassnG+w75/tvcZlDey134tr2SROUYB+6ZYwqQENTQc8Ds0K59dTv5ow4cE
52pI5dp/mopsOCZnk6anBrwGZO92yxtXHXm/wo0nunMzRv4+NRi1hhTbxrH48VYGjsIwnwujLkMg
brqwKiO97tO7GPU5qBpnD/zgmSj4XU59V+ziytC9K/zHO9+8crGyZhjYHnGwnUf75g81CBDqo6Af
YTRslxWq7ZPNnDsUKlfIa8B5VPt5sBb5IiHjUAD960m+LOWpHqJzK+il1movG7tTgHwX4+0DD1sd
JkjCYthCLSIX9BcQR+IamQ+kObhIN1687oeQf1Wun84MDJ5JlEfXoK/rYU6HhQJwdDAEXfzTgDBY
zEEeo621i4vxu58xCitP9Hed46TVCm0EkEOwDAiSXj9WJye6aYjnMAqawtq+zphDVsaQPBicfO4A
fbqVv69dfDXjG4buWTiYXTjI/SC+18LsiY9+QoVX6a1vq1pf5h50WCDGE3QIYCX+HtIKqg8uOPjk
3wL0wpcAgZpCP1pOji4P9ouW26HGNvqChI/QgjOzHyMOZD8CnGyvsHBD79A6e21RnHL2FoKwg+oD
pTjZ+H5xrAZcvycTZnnOod/VDeDS8+UiO4Z+MgoOSjvblblpr8tcwf9tAPjHgFH2tsurZgDhHhx4
aAh0zZqVPkPlAwH4ptw4+ils6ifP65E3Eat1fwxm9hM6bu620Ra6QEepJ6jbh8i/XWaBPi+lBzYX
AyckSuNm2QUllH2tf6L+kC8OPbSRSS2GP7aA7q7qwffANibi1YzyWIkmqfoeE37w63B9MkRbrJtc
9TBigpy9qZwM5/MKwhfOBZBaKb1kxruPVm7nxnyjtLm4eBsZ8lE5qXQh5XkY40vhUhDCYKPmc3XW
km7BnXqga5hVLVAlB8TNFg8dN6KJ3Qu+cvC3QAaCZTm9zSWB5BzdqAAzAhg+ahAEBog9YzLn0Pm/
nzJWQYvO+xS6z+rS+S4WgQBXb8NuAaO8uPg6fqtsfIxVC4DMTLsAXvel+uPCbgt/3vUh7FH0Um0s
C7O2NzenGTaxAQQ82+6GWvdBNXTZNHG3ZTz4V0v+1brmuw1AR1znzB0QqqLhUrRAJCr0EFkYYyRc
Ig1gCIIopT0QWoZxRZofT/PY78xQ/ogI322b16okJ+5h5V34mMhtF411dGvDnznYDRKz+mDXhmWq
YGfmunvMzuHu256Yt6LUAi64OEheRjzZYhPdjTHjfLQPM78tQN+9YXPHWdiIDAzQYDjqooW97T9/
mDMPBSU2SbdcbpdWpAWieDDsuvgFVO9nhKf0Pjxx+XJa4njX3Eubnmd02Mmq2RcjZN1Anoigh0rL
BmgJ1pQdLCZg0Y/7VwwyMCx6bdzPIq52HvZtTPlWQYxcsUOttr386eQVNu6bsNn2DTzvGkizyGrj
NP3ZVk1mwy2jc1KAAFmj153mB47FIfXWADqN/o3Vzmdfdfs5ltW1ItvV0nTxzqWzACKB6rhJuiXI
5LLXiueT1Efga8fW3YfR26pf4bCQCX4d3b2tD13NM1B/8IJD+QhhqEzJeBhicA2QPmj5Nwa47263
Mc3rBNgBLxMrN5MpAM7sO/vAOwV/CRTwDRihEmPp8Ntje8/8YCASrFA9a8AYQhdTAdBCl7VOXUYr
4Ff2XOOcmersd0Xmg1UaBlk0NjkkmDAkC9JY9z56HidbPZtHPYZ0oFt6buKt76KO0wnsNPjez6B+
TXir1t+WYwI2XhtgBmz8otPTKHakE0nRniSyQdWtCfdenO7mIIxxipFJ424W0qddhG+cBBgl8DfB
LFze25fy7R4VjMBZHYv0Ticq47PQMisw/q2dr55MQNU/WpTVuLAOKfPOBIUZ6+oCnEbupBi0jghd
4k1ETWoaN6kmmU3ej+wAc4MFJndVgQsDXqb5sY+eR/dSjzLths+h2dbB9+qCR/Z0v4MhBLaMfZBd
CLBopwHijuGxAzKxorVyAD4161lXS3K/+xEKCOoWd94iKudvGcKWd0p4PCIw4VS67110CZaPsbxW
3s31X6nYw1wVi4ZTMqOVceNli+yzoSDJ8EsYqQtrj0OLqqCwzlVS/xzODXiAt0nYM4PgW0RP5n+k
nVeP3EgWpf/LvhOgNw/7kkyfWVVZRuVeCEkl0XvPX78fq2dGKSonOdsNNDBo9EiRwYi49txzpGFD
c1TuHRIRaqR0Cxv5btwEZUPmJpZU7Rc5nNJN/F313jUAA0FMAOstnApmoMK3M4V/De0sYCukE0Pg
r8NETO3O+JDTh0pmA/5Pv3EojD3pOeXnalmgUEJ1PYDvvklvYt+wM/GHV35nV3F/U7TvFD2GRRS/
jBVjzX8NQWNlysHyquPYjBbUdDUw2jZ0O15z5aGnw/8kdPySHGRa8xTo7b0gVfQaRZsBwVNYvlUi
HgQRHvyoUfoCBe1wp8KuzrvDpGvhG8/sto2e+xEwoKxzABxGuVQddQX9dOp0NJ/MVUYN01fzx85S
Vr0g/BQ4p1RzKPs95/Gd7t7WOU3v6rGRforFbaGQEg5UokhGoo1neQupeBrPqui/VKny6GXGIrSU
tdsDR6RKLAet7VYwgg67AgqrXqU5FzBVxP13AV5CS6sJcPpuajKcqH6DQW/lFM8lNT0OPCpvZWLA
Ov1uCYgGAKtxwG7G8T7DLXjqqVNWaU88Uq1NSns+tK+jnoUPaK0G4sj0o1oRj2iYTGNXRt4+6u8z
me8LjrV56gLq6kF94NxKgGZgL46h8E2HGru1vtVes47EZ/DYtm4ByvCck6MPzH46S6/DmFH21rRl
RQHMALfrtXeBX57E+H7w3/EmeXDC+YJEO1rdPspdwiYV1BGBbAhKY1OUH0VbHyrsgqjSV/PuBVBX
SbkZEaBRW1EPAtxcmkvHqGzLIZOuqm3bCws1So6Vvw1MkrBUoQEAMUSlOmSDtAeiZ5/42dIfih7h
52GTavFusOibOMLGAT7l39QoxBSn2H8JIYQPG9IKgGXhukCTAdhPEj55Glei3RQJhayPMHnpyreg
eqWTtzTAlxT1i8/OGu/RB1hruWuTapqi6LbixrbhMJzfUBbD0gTqqQluWkFZtmlDq3drFD+lSNv3
Eb433rZgz93TkD5XWbsSpTuYAW1KKMtOWQvpEya856vLpkfYv+37aO0lR0kybNlxbVM8GjIy2gr6
y4TyFUcVLkOLymO48LuT1ppLMUV6Nllnrr6g3EIkbpdKRyO2smsLgjuhtyWsM1NZkXzqOlQ+wmeL
IFdk0JJAronR/3AbSlitHXQMpclIZ+e53Xinqv0GcHLlVw1NBnMtmv5yBFRo1do373KK60KQfMRF
uR2aauk4xIvpUaUMI0rrGpSWb9wbzYavmxVUCBgBzr9L/k9X4tXKXyP3TmkZeHros46mFwNH2le8
Wiquqbj20SaVKHKCfxCozMf6sDHUlyJ+aftX4ACLSimWAYZKLl4773FwDkrx3PsnMLH84UF2uIdY
XiA5yb0Ijlr4brrcaPI8iW+sWQ9h/Bjkmybp7bFDhCXIwmPUP/O3KIlzpzAOXEUPoZEvMWMEHHYe
Pwr9iFElGqRi6zCAS+FdjdRDkB45eIICssKSDM8nuvqXs1XzQwu7qINTH8ASER0kYG1f8eJAESWy
lgJkq4oboWUUbxM52nv5DgcWF0B0lXctit4iXUE5foNQKIB4cTWYEiD5as2cXQM6u+wCW+hjMmFq
tM0iDI5iedK9I1G2Y+0sJzoqA49k07uGjWMzjNeaVKcSWltRFUobzcJUUS2J16Gp2H7TrzTrpSl3
qbfXLX6xsoFnfpeDVkm6U55t2uReo+FrNiFxxG1djo29IzJTC1MgHg31k6KVhLWpXcd3Gn3tlsmY
gdQeEURK+PA3WebBycKt3OBZE1stFKKkL/Q6V+TrSymDfa9IwN9+bWlQCipV7/65cN9SQdz0+psQ
mQtLtA69RAsZMa2w2GVORviT78pQ2Hn5kThMVniAwL9UPbqHDpFuyqGQHFuQuQeBfCo097YdmqWm
vSWWSueDKVbG3sP2ZCobofkW9NJR8ihKFjeqVTxnRh5hJnZCJu46PV75bMQLwkWf3NfAIeWaHq7z
lFg/rNAaO3dB/T64D2XVfVG7bIGJDrhBsoguBn1dECf4uqMhWeteWqlq/A0n2pT0pr0vlAU4xGJj
9fdRJCxCLbEHQbJLR1+pHhmZ6tmqQCOfNpSkrA3vdjTkvqFSTUrxm/0CfoSVkFPaiSgPuKAo1RtS
qDIjj2YaOPJPdTGeIJ0kai12Th26KHPydOJ2YmHiVCTIerHdEQw7ebn0deJKvb7RK1ynDJIobQE9
FBR6Ha6td+CMxnpA5fYbgw4Fk7N51y4Iw6Si5tdXKwKTRQL+x6MeCpW3bUnFUiBmcfuPXpPtxNLw
fsWqCBoqoSBzy7Ev0I14bOKscslIHG24d4YL7kw3XnrYHyPuqL8ruy5d4U5C7Vl3UMPzboFYgZl8
QMN9ZVTEpdjmPttIFuJoIP88773St4qqr2narFxpaTVH/DGTBHwMgQaF+lAqNK6f6NkI+Z1eZEtT
GUH2xt4sBeKmxvaMh4ZYIjfBDLJAR9OW+Cm3nnT47sYUoSAObnB2AEQkJ9l6A46V4CaTHGAFlr51
sa19eHJTC1Cctq/KflEa/aIWX9ScjIQSPdUIhifSwgKvQnzMzIBUuPuBc0V0cFE0XyR/7KUxhm9t
AxcWPCB5MnYY5ogkwuRIGk1b0nJBO/iisqADBOsIAc4TR27qmxDQkQT0P3MM4I1MKcrJsqt5OhYm
GRxWmaeLzH0TpV2ocqipuhr/HxIQqhYFI8l98uRjajR2C0OZHzCfQSuxldY9PzmQlgL0QmLzWTHJ
M+XeV6K1aFB8wsIRS0kW6B/jqzmUGzl8q4RNrWarwApXWfjcimhz+jslBjCicEtp6ybbuh8rMh7s
TOivmTYJk20YyqpQYLhVTyVAE5NOCzAShcIuVMQLq6cLRCWsKrqfUmjdhSJVYmxlouzSqj+OKKoS
YMsgkq2z0YIC6xieJ1S++R2nNngtpXJBG97ohCdJle604Ll11AeO96hLwzaA9gPOW8Co4satvlTk
LIBuU8I/5mtC/HoYr3N0RnV/69OBp7hPS+2do/V6kLMdTTLZfBQqKor9s5O+jymB3/Czg3dF9xZi
WayLpjrKvLiocOjvbBW9pYCAnKTG8YjgdUJAh773oxazPeNdocRF1DdjmxbAglYgb0JtYNRPTD5z
0iR4MQtCOEAFweCuOyogZcakkmFLKUPF8lZVn0wwJXV/GH0VVsqSXEz495gpcU0hbnK3ldUtxgCX
eHioGeyKsfT33Tiaxq3LiS3E4i5M9R1gFLOFh6y3GH75mvvmss/Dpd++iyHSb4m3M+VNMPh3ep8u
9WBt0tQ2qi1lX7hBsJ34rNRFGBV9vYF7rFfqcZBjgFsm9pHiiADYpFm1JDBxWPMT/U00PPYWCHLy
/5ripOvzaoZVTmTuZ8AzujuLj+dJoL00eTMGtNkQg/PZ9gxm+mQpfL8y/6YmyiIcgqWGamIusw4d
0vyxbaC4cDoANMlSUTwUYwrim2jR0aYT+RNpMALEGQqpGA/Q0czuxV1ZhTZe+KZPVPSRi7Wnfk+L
cC0XsrBWJNXdu1gDRu9qEBwGapMKOLsCDxIo4Z0YSg+9H9/5cn7j0BcpSve1NKSXniggbtWDShdK
llsZjM3YJC4eJKY/HMXawBNzQ+jB5aEK1QrDlk4LeUP8KlnOBujMpsiYzRHC/Ctt0Boilq48+smz
SY8PTJlU5l+zgm5oqFECHBaxSBYSAQdtJO+1DLq1Kp6qqlxUsrtr/J3nUXdwmq3nAdMCFxlLdFBl
2qo/I4F42T0mVodw5XNSPhcE3/6PLmh2OhXOUPuuyPIh1fiK8dHPvjGJvrXSJ1XSnkV5m/U3rX6f
kYcbFHaCYFt7ZO9FSs2Q5Fd96q2OBoh+T4zd5emNkMjLVCcDB0jDcORGEY+d+fhXgjyACEyz9KAl
CerlDAVYG/R40N3Yi9wTT9+LwwH75hYfVl4dZPCESpp9M+lVNzj1ijp/Fhg7hSZf754Al7ja80gp
W3qGgxNJ10pd21n8wsdsmKRAnGdhddk+FguKIcG6I2at7ps23Bbgji3rxeFZ94IF4ia/4UmmTmGb
1Ef6L2JPICNR3NO8oyJJ5LDpY+sQJo+vQ3FXZYbn0eJjxihWJS1jciW5JjujqGYMN3Xy1RCNHenF
0uGmKRoiuxaNVwl4Zk/9XAYIpG/DirJwZ71L+VYNs/taye6d+tB0j6ZVfgCnUGCfgCr6LQ+AezUh
A6J+2i/rzNxJJr2fgSK5Gep3SSTcVorX2EaPQLPbyTsyrAcJcMJo2Mb4FP8pKk9+qSHlvusEXBU8
MYx/OjtLMe+swrwFHbdHOkjhzKjaAnMK9VcdZCSUe9peEbNTAkJ+dGMtA7dFUG9lHpumbxDf3Gh4
rOrWLT9MEExOsRmGrcjEQy6u0xxcRmDHjExwaQKQbSn9y6QBr1NaWxqIR6JPKu0wigF4qkidTdIU
fG4mbnDaSS7vJUQBHbX7q+LcSxgVY9cAmPeNEQCDnxqnRrYFMHCq9aswQCMgpUQChM90UkwEhfj2
m9+Nvyr6GPLu4OuxHYEcC5hLUzxpb1gFVmFdx8eaqkmDTFHDKJBQ0gaTir2bEmyD7RqzKlki7wJg
FAT3JvNqPpAzpgbllvFDqSt+5L0Q25lbABmQUMvJg7vGCR41z6ASQRbh09OgpB84y6CBvUzIfNDW
vnT09XJlCiYzUOJzE0fcF+ckjGUEUQRQI7l7WIC+ZnEBIbGQPXj9mBPJ5k/ZjzqkXsnZG8ZNFnVn
ZjtdcE5dWP4EZ3YbycxMyGPZu1VDbhrIV8SY3KS9yaRw10moJIFsHdIvZmrYZbEd4V6NgMtN05es
F7aiGFCINIptk1Dzj3zrIFFDCqIRDp3EFNQLE7ijozBjoIQ91UT3DnT7sR4IEGNn31juaw5hM0WP
dG94I6JSN3+IheGuZKkO7dAHrVDmxALI1DP7CCyy6ChkaQA+H6hmDHhRQAouXEcgxFZma/T0AlTS
BkoKJSa0oHJHX/kubJih4+9nKkNgti7+AH2yE8uN2LQU67d6GJ8w3QW4AZnRuK5Q74Y4PA2CsWnK
vQVsUUzroygOK1OtyMbrG7Ov3xwEXBS3fwFYFC31BCJPalyxyCSUkx1yn95rEZ7Ihi2aSBLMSvz5
J+ronIvtF+ILHNY75En1gewKvjBt2JQNvHktCF0GeCPG6iKr+wj6+0b5XmGLSN5d2mNDIeKvvifj
w/Gko5t7JIz3I6yliDbohC/yhvk5WrL8SfIYxRcYdAm3eRccUp6C4D7Klrrv/IRGogeAVH+JanFv
JM6e9Cs1fkYq4FSJwcbyZFQp2XJty4y3koAafXWU/A8aB2GUPqTVaxxRYReoKgcMqZncITrvmN5a
V2wnPI6FVEAEKyp3iv6mqD8r4P1pd0qyD4azj0K5ycgwsHNeu0/8u8Dsibi2WlTto+yL5t104Wua
CowHgtB6AL8A4d8iFDp7AGEH/DZ/qOUGPaBw2VXbNN3Tb18PhcJQO36CUdfqpqW2XWjkCMq7pedv
khsBKL1tGAhzYNGurVsAsrugGXYu2L3WbW/cjjpBuiAA/+jLD8u4o3P8JQeyoSY/gzBdDxqXJxbo
J+iZtI2acXBPrwGuDpadGv3BCrSNLjU90wXAXPM0B7Upu9sClwLOSCLhAV6nMYjXie2ysIA8qa22
M3rr3imHO0sNlgFMXDkTubVp/iCL/miKFCxnG516RkTHAKrGLJMU00iSv+h6d0NGl0TlzhkxkJpl
mJRLAZG3xddBFfEGbfJNpv4kxVm5TIRkhXz1bjCIM5y+BdR749MUjNJvtVMeABsdTW5RGGS0r++0
GsbWMjiEagVx9k2mJ9DGds/hOKPZD0ARikdNcF58Pz4gTa2uitCpwIttC0O5i8ri2I/N/QLmNiY2
ouwtrLZhrd4lWr3Kw/JL5Xpo6zRrpoVk3f9Jvw+vTuEikrWDVPkJeAfh4KsFvALxM45vcNOfmqNm
Czd2bgK3/Fp1RA669jbyHtB393Ex1bG36j11FCdiesooGLyutacc5rq23sZy/OwNND3ihtA01lyy
UXXMlav6ZNRPZd4Uy74kRip6Bi0rwRaoCWfZQ6V9C1P1SUyzjRCGK9EYqAs3oKsiYo0ciKUBHD4N
o7ds0GtYCCjOm8nLkI0PGFIPqjTQJ5xCi/G98KeouE+JImz/v6lhLFEyFY5XlVWdwtHvRCZFFDQe
Oq8j0ShY1F1pO6jgaHum0bZz7JcjAwtT226a7D7+7/8xAd78vtSEFifulCi1kpKonRi1JI0K6SwT
bs7Q7/zJQMPvNUxDUQkdTWqhv+/IM3JgDBlkyUMir3vKbUiEggkRkJGVyUUL79FzmJFu6jmpJOlP
5hJWNhmm12FI0dQpm7vhNvUQFgTc4t5aeJAsIHgtUPpfqouR65+BQZzFHO/N+NWmX/V80QkhWiUI
pVwVdb6p1sNaRbi2+1YtQPPvkz048Yfr1+XSEZ4vNiGAURmKapMSsrehvBccCtIh4INanaH1kv5k
5PvtQ+pTYrQ4zBpHqKjIoh9B+WHvLJ2nYiVsyLZOyc0s39bMN5xSpEaRm8epxJUJdv6W1p27slAa
7pdUX0Z9jHTm0V36iroGWkUyKSBI5vjfz/ihFLr3aBJCxUh0saiBDAo0zWQQxNcPS7q0rfN1pjRi
uZ66ac2cZrBzt36+Jt9bijtjI9PS3cyLmsiX7v/5eiMv1tm+vFZuCiUc8o3zzuDyliRnqe68tXuj
rqJl9eLRyYWeiIKTHR+BgUJiXMjrLp2V0PyT6QtKlbPvO3kSfUrPT8qZ7RILGnUPOta4cx9z4fX6
953b7uQxZDGVACuDvixtv4w5hEqZ6h+tYE3eQeUym6US0JL/eDsh3nuhtr6+wieb0tR8nH0ra2It
k1YC6mIhChHJUWCLSXjjl3CvKOGPIsZLyTLjnLIBFrfRVlnm2AVwdbpK+nvJYS+QaVUWTlqSDw+v
bl5RmYHudYkgC+WSbhk5iJ+rHS/Y6GjPJd035kghO4qplJsWZTbF9w9l0QZUg+Duu761i1bkfGvj
8zi7jtzGpoqlHsu4hDMGgwzahVNa6Iv6CGnFnTzDunmBkfy3e2dNScEAU4J0xDq2trTWv4rv0U5Y
jHzkgl3RsEaylZmtyu4P5ZzB/JP87PeVx6t6ttUks3yEFWhfjCt3O6Yu8eLpbrhpt9aM8Zq59dbE
eFlJVJl1glEB+Q8K+rvgW7vrBze3wsRsFV4ZOkxkcOtzyo7Gxqufri8wY3+nlKVer6FaF0EVZ1gb
1zUWERhuJ515u5etLwyYlkEwYkFN9fuZWBS+Ek0jVv10KsPR3NHVKVYqM512sYlsqZ4LBS7avbMV
J7fALyW1qkbhTnWjrEv9rcSRmcd2TeZpPqg1lJ/UJFbRJpgT2JYu3r+zlSeXokFhI+xj7h+B8Oqv
+6cftf3fvn9nS01uh99TcCt87p86MB4VrnOA9Nevx8X7d7bCxI2JQus2Vd+7jLLBWGHuTJpH/2yF
iYMKBMS6qg677unDOgELI3ALry8hjb7hD8N+touJd2q8uAk1ne9Ek6JnhDYs+31L6bpIIa0yYWyz
SPYPqRzNLPwn+SWm6Ne609gtC1sjE1JiKQflNNENfliKYze1QnNIuPed6B9+y2nsluGUtLRnn4BO
9HZjmnMU6RetxdmG5N/fcRoPMlrHeMgieDe9raCzHefj+mnNvFx9YivaPKsFGVaHTZkcalNapLRg
WmdYQDxyfaGZu61PTASN2yqrZL6WbmRbJCntIlcery8xXt4rF0+f2ILQI+QNUrIgU30douKkhTdg
kIawortPcVGa8UdzxzOxB4mEXJLbYHo06uxZ+Oh592o559ln7Js+MQlFkZaup3AHxL2/BcjrrrLm
I1+2S/UI0yYtiOufcO46TOyD7AdZ5I5pVkobzDJyUsl3BpsL5nOvLzRnuPWJlUi6qNC83wOH/s7a
/C+Ge2ZTxiSYlWUpM3M0Hams6LdVE6ycZGwTNBEUf077en1jM7fCmIS1zuALYp/woIbmUTHfTZQq
55a4HF/qqq4oZHL0ViZrtL1R5EFMnNIgt4oBlyBoNvpvvj2KWY3J/pDPKUFdflu/lpzYIqXrhrTv
YT8X1WJtldWN6qYrV+1WupNQcADjusiN7Pn6t7x8cL8WnRgntfFA6aBLsZGQ7QIB4FFIzjixIUyd
mYv/X7yWKcIjr2i6bE7uoyr5vtP0NGzpvi8jSV+1+bBXZeO9ptINrzIN40I8xoJ+UJVv17d5+S3Q
CFYtXVT/FBqO6OEPjQcxP8VogpixFNbf5bu/WwqDPvjfS31mZWfxep0mku6m2JNGM1eRaq0datRS
1c1E0nNbUiZXtIeO3Rp0qnu/8oL/9Xn/l7VMtkX1TVenUXWJvkRlZHTqfl/LoZI4l+9cfN0IJP17
qYl9jCtjiOWciSCrzqCvsjZGo7xI7dPMhRgv9sSTyTricYpKTc+ifPm75/cSt3OK4ZM7n1Fh7zRK
EzH/thxWkIqESxhaZuQgL33D8xWn96JKNdo2beMTwWcwL66RGlwzHGrHVIDnGd9n9je9HaWf1p04
7m9kfBdUGzStrR8hkLYL0RYXjIrM7e9CcPjb/ib2q+orxfItmPpGWavmw/k6CoXJFiu7aMZQJ+2Y
BtlltruMZzSeZz/txIoFbdL7wyhU+tfrBrl1+F9f9+xakyirEvRMDGssySgn/Fc69NezS2Bgv35J
577oJNry21hqO4zJJpbfveC9ll4NFYhVA9ZNmgsW5u7L6CjOrFbgmE7YgWLhdrbEJKtRSwIG7H9X
t719PUc4fimJlnUDOmRZNflHmZxa0uReFvZsT924W2Ob2rHdWnv6eKt4HW0EZ8ZgXjAsvy03OTjw
oU2PA/Jpbb7CPTeOLDn5zE0crcYfVuVsS5MTS1s58zuVNQTjJoTswnBQPuDMmFMBIOe5DADNrHhB
48n6bVuTg2O02PcsN8o2FVOath7oAgP1USwvM6sMD0ULm4RXyF/l0NiGDjwOAuqAqY8ClckAiBYj
libIGUB+iL4dcA25qG7jrqTH7Asws+l2Y0XwaitoJg5VciP4qQp0M5G3ngi+WIdPw28d8ApZ7Yzw
EqYhLIaZksqxVlGkgmiLncfrr+LiCzThVdOZBYYGeeqMfNELEqXk3nRreohbd18ArrclWz0CDa6W
11e7dGtobamajI9A5nniJ1rDy2G8Ialy9HWZJEtTAAIXzixy6dqcLTKtBUtKLvqdT04gQLHetTTX
qeh4unCIvNdxSMX8nnnfr+/r4us7X3MSPghim3jQlY4NhGo35Pucdpb4OArH5dBQ0tNdXV9wfF7T
p2GJyJSrumHI8lRkVBErre8bSmZuTem5ehXUmXvxGZNfW2HyEsQmBd4SJPmnywNqtaqFn0bzgxkj
COLW4jIYBcrhF2r9tcO4NhJg+5C2/Td9ZqeXr8yvnU4SyqSgQVk3JMkB0OaeuUlHY7JmsK9/z7lV
JnFSk3hFrjqjQFuo3iRe+c7T3FQuKPbr61x8bucHN3kBZi6kvV+n+Ua9h8TGxjGc4J1fQXB+Myec
evGOMOxCl1WTRG1aZC9qaPSaQPJhvBIPedY+IVhxmtmOcukenq0x/oYzR2cVBny/IY5uDIyqJ1J9
NMHMj34tMfO4hMl65m1fSntk62zB8SDPFpTCxoyqjsc9url6g7rcDWM5tB7zmXDh8kmdrTR5AJFr
dBLIkb+TEVy8fZImWbqO6/5TeJIpbWgNec2xt8vKfoe+IOxDMxu6fB1+LTKJKPWiCBInYZF+7KHG
XwJ/xnnO7WK8K2dHY0AJnXeQRW46sLz+3oWjxAzav/WAzr7V5MZF4HpVvf8Mxcfc89/RabGfh2FI
4xH/YQPP1ppctjAXZEF2/tWmQjcDJZKtb8fmxrrpMO2ivxw1c1MoOWZ2OXdWk7uXdAWjBwXViwqV
ozaB2WYu0hkN2p9bM3VFhqr6T+E7pXKkrBNYIeubj3pkBQHQtkbgGQrmCLIfPa1HSvGZ8uCnX7qy
7DRtCzSzlYUe8+ft0DB/gJ1h692he1G/aRvjVn6iDbMsl8INZLOrdhvY44Cn3d2N5P9z4lOX8gFL
+s8XmOZ0glf4aVJW6SZRxBvJA84GQwuz48GT0xfZgvBNnznVyw/k14qTF9i5DqoEIYlVGuXHqmt2
yQCDPcy12oyVvBgByfSWTQBqGhWi31+ibPptxUQWbTvvSwZRFa1d4pBq1zJeEpa3nQOt0cN1T3Bx
b2dLThxo1WRC1QlYFyqUi8zSGeX7asFQfX2Vyy/ybJmJ+4TAMvhLQ17dyDazKACWFyN0KOuXf3WN
za2/BLasz+Xj49n8cXH/s7AhTmqyRSoVBrkBdSiANuGh22YRQZE96j2P05vr1vgbgoToRp0tOYkp
O8VQh0gjWM5MDcQZ49ptZyEz1EB30n0YsKICcK0hk+/ltabmt4hEHzOXScqZb37RGMmooavaiHub
timgIRG50zyUCHBMCAv0YjgIdnSAKWldbfpv1ls640kur2haqshog6xOc9kiFyQxEOt000jp0kzf
q+pjZk+Xr+uvFcZfcOarlLwfFCkc0k2/r3Ye02/aF93CGFmrcolegLTNgGBnazjVg7nPeflx/lp6
4lSathOq3sryz+qftCy/oH1zO0YyCBGskN/YhDsm521/Cef46vq2L+5akanCq3xbcwphNCM1KSIB
A9RFd6AL9eHgazMAi4tW9WyJ8R2dfdjGydzYSCmBu+6THqGc41YLGaQpUy76UO6u7+eifz5bbBJx
1HGfOtXAflBpfKFIR36dsp4LAqdmdvD6YhfP7WyxyZUR1DgXDJEmhrppdtKBcfO1shIPc+qScx9w
ej1ADTlmRSYpwdcNA9gRNnCvFRh0FiwGs+eAU5fD3LNtTUKNsu1LU3TpQv8b1tpt+7u/DWsdpdX/
c/0mbolJa1mMdJKF3Dx5/WMPRwQT6ddP6VKv6bdFJo4IOak0GUaYLtzxG0q1I5RPuq151aNIOInC
XKl27sAmLikyIEmEK8/dhAVYJrUEx7126i8FAPlQmwGuzNzBz+zo7HUlSudYGlMcG5nxga4FG2Y2
66olRmyR0IRsSW1vBG3O942O5g/f9+vcPq/Q2aqRkISOMgIVEO9D+KfxDVCCSAqImrj0HGGpulQ3
zeihEauvqW/sPwlF/tmxfhZgzn6Dn+uOGCDn9VmUHssRSvGoL9FcZ/hrMYKEcmfGCc2c6+dFO1ux
xLD0SQv2aVAYlBchKi7c/N5qxV0gpPs+Yer/H+5xYmFqtZW8suUm/XF1wcKNV3e21D9a4z9PVqOF
Rx3Jogb4u7U2nGBQTJmvOnYZlCUs9aNs2RLL9tnY2Dril+t7vJh2KP9ZcNradrrQRIGPUWpBhLoj
yOH/aJi1h892dBEMnDVGWNG+dKq5jzuz1WmfO0aJLVHHwgEpxab7gCJzV7kLuM6JYRAKmTPj/8UO
/drpxBF6RqoEaMONF9bZ6ODLJNS3LRuWU/C8RXaMRr2e6x/3Eqwe2/drzYk/FEsYVOHRIW3UGiCq
rnvnGxZ8KBJSSgIaaBHFQssJ7wfNOBh9svNgnRP6bNW3MCT5iEhd/z2X3fOvnzO5z1XpRbo0NndU
7cAAEGIsDWzdPfPEfy9WPtv5xGuWvuHDFUskMJ6uhagXDZeUwa+NYpvbYO9lM/d4/PuuPBxj4jUF
8quGkc9Rmh5eD5hHIOU35Mfr32/2Dk0cphvnTByNMNlxV0CQouVvvoyZkBmbN3diE+cphypEwDVZ
HEpRmxbachGRID2yDeRzr+9tPPtrH3BieYY+qAo15Krmrmc70W1blMu/sYIq6+Y43aIxJvG7bdM6
EbKMDvudIRVZxvDwzOXzF/dwtsLkEhRql7eROvrFrliI+Y8BVbvre7h4zVRdkkWFhEE2Jg/aTCWT
lo/vbdTkETUO6CELu5W+XF/kcvPibJXJOw0zw7LS5LMFhPISEparT9vIxPam2rTDMvg7Z3+23uRk
wLy7Pmyg6SaGnzQoIfOJZ+vEFx3N2RqTs0H1onTMnNNv6ZsXJaI7xAy6tP4+Fu7gUqOKh/TXR7z0
l/ViLs+6fDF+Hdvk3baaCp9diHUos9sA1l/In2fC3LkVJg+1ygaY3bzU2yRJwBC6ulDFmahvboXJ
Ay0kM8+LERAT+1up+5ZDmHj92l1eALj3OAMm6+qkvCE0cZmVY+IRo1wde8mb0TDPd32NyxZU/bXI
xAvXAoSokss1GKHlaXcDh+xnX06B0IJKEZ2raCZNvDTbwGjvryUnb7aVpFCzXA4/K3aiDV/0wkcz
l8mGBribV9hwggxMTBX7/gAd3fX9zn3T8b+fxaymYTqBCtx742qoJEEM58+ilmc/6eT1KgoFc1HE
R4zYebA+o1MywcJ8Yn0KACmz0yLjF/vDV5x90clbNph4CbP0X24wqbd/rVitGDuL6f38D+ibuRUn
DzgotFagfPJXJF6KJJGp/c+TyLMtTt5z6fhMgPc8Biv2IATPGPKHNj3yxJOTGCd4C2Yexmd1+9o3
nTzvXGJyN2up/0OodzvAShO4XYdsePNQFuWbUjEzLrrQ5gUtKogwXg2eFC48tOQXspbu3a7cxFrE
kLRcQrtjLoUwhuwpOhWhCeNzA5W9/l3RwqOieQdPDV9KJ3iA4v8uAx4OWQmwlL469IAirt//y1b/
P29Pm1Rp9W7Azoz4giEEolUx6k4i0SfwdHjJToa0x3LjmSc3XoUrH1KbmDHf0LmZEnbS6tGHxxIn
+lOfPkPc15Qz8fR/cdS/tjexZiUU1l41NhDctNqOFDSO9sL09aoqu21Bq80xjZVQFZB7BMnCkftj
Hvcz5s0c1/hjv5psWTDCGTz0ycVpSkUpUpX6VJ66L3lSrLXc2w9KCncmVAl+a5eD8jAGdg0MnpHi
bZWK3I5K9gFc8BIJ5w/Qm4camkhfhSOsg+YelrHeThzHX0S11kNnyHBuAilXJC1V2j6uIKzKALvS
q6s4ch4GIAdaXJ+6obNdFJdSuBF0dCRJb6BXip+g2EJDxV1R7LQ70p5MLu4HlNusIDyBC0aotnTi
RR6JuwRtZFcoX4MggXmzu0sa/VarhlfIvRdSlD/L6CpB7LOUTHU7GNFegUtHYCpEKUz4FxnY66Vd
q0ZrXXoIpHLtQC/vyVA0+TJoXA9uFf1J8iGO9oaHLtEpzkvoqZfvhip8UWsY7kQ0LEUnmwmvLt7I
Xyf0R5EocZNMqTGXIWgl5OT7XcOshHsK8vfrr+3yfdR0VTYVCfCnMTGT1gBHStYlHtqV0NHlLx6U
oMP/I+3KluvGleQXMQIgSIJ85XZ27ZIlvzBkq8193/n1k9SdaZ8DcQ67fUMPjrAiVMRWKFRlZeon
pvhmgMgRassyRJT0V1BES6Rd2YnzPfN1I/42LrjMqk9YgfsOw6Tjz7yVv6FPfZMPbOVJtHilno1R
2O8ESgiMKRU0qkOwXkAbSA/r15V5XEyw/bahC26r7VqvZR6G8icYrLVV0wWPVUM41lBaxET/lwnp
DuPHfxIhCPZXI/G1wQlOqwK9fiiDhHtDWO3IUPUpwVQ6kzGBeMvNpvoVolN730sfWBTbhVT9SXM3
wGZ/bxR9vuzPgqJSK5RsaiJAbjbhtoZwSm6BYseee+SjGJnDP4r+z+wJQViR5LlGwX26GZPDJKPi
CnWy6xtmeU8awI7LIIvgihCCeZGkgKu/zlEZ/NFC7FHmq4Hzspv/bUKIuQo+FWU4Av41g4CpndgK
2DXR6g8d8w0CLmb+dyMSPIlvKHEkE5RXOYjbFWKvRzx00V9oGmeaDNgc2hYut0GTFr5PS2yD3oKc
iVVb4MEGwaklP4JOxh23wxskd9cq8Uud/jJgPX9bFXZ/wjsCXSVc2W3WPiWaCk57iOqCedzvFDuL
mp00FQ/gFrmNk/ium2THl+WTnNPXSGffFDI8FU3o+kl504H4GH/jAHbxPSf5Qe9Gl9e4VaH6fH0t
liP8s28WDkzCIy+EDMH8du6deabS2AETtwV2vZ+xnWy8v64blBc325lB4cTwuQMJuUgoNkLwuNoN
gLtDXcWCaEjsdFsI7c1ASkhvmiAbB5sdFGed0g3dP3NVZ98hnCsGzbZs1AH5mtPhww5awKiFlbt/
hC1a247CAUuGnnPJx8bo3P9tKQCQQTsOFrC34D2bmwrWsnvLnv9sfMIpM0jmGxME13HP/J3ogb7c
P83zrNoTrmiwhdFkkoEIU+rgAfxi4MIDJZwHMnDI53E2WLqONqw63vNPVeQMKdRge31vLU4zJxQg
WYIuKUW4vjuwvTWVhE+oq48ZWq2D4anLHv4rI+KzI1OqONTluZFTg2zaqRkcnr5fN7F8KOFGiE7x
8pQ/0w5nt5icjRrpZsqc2X0BNvCfQ/l5jf2jQznvvy/h1Zk9Ye0gvNKmsj4iw616RwpBL70A6HfI
f4Jd909CrDNTwhqBdtIPSgh3bLgEBIvU32QeeIiuz9/8uVeGIwshljykpZwWAJ550Puoyn4nDRm5
KwoIsHDul06nDjukW8mK2eXt9/eqiZ2PyRQEpRLhxEFQaE/k/hkgm0fIja7M4PJicTKnupkB3qHL
u63V8sjrI2BKpvRJh9Anh6CuBybmP8sKAtP7f4YErxUEYaL5c0Wi4rdqD+rTcZViaL5dvq7UbxOC
k4ozzTPy4RNSDH6U/9w+4IpFvDZ9n2+f2l9Zo2UIxNmghK3OjAIyVx7c/u9+vOmm/EecIKu2hL0e
1CVef1AC3mhj5YO0MwXFbtIc6l7fShytHilBt0sIzQuSHnzGoIe41quwvCX/nl+xPaKtsizVUzza
9OQOrKJe5KbDij9cjE9/T6hIlUMCwwhj3G6beHpm3NXJGohqcb/r6D2FJ+SgDBEilKgemtCou/li
ecjUrQaJC+g3BPnzdacxL8aXrXhmRohLOlbLHkHvMuinkMQH0aLMgwNNd3kO2WBu0zB1+j59um50
bWzCWUaTpq8SyE9tPEKgjrHRoUQBpOquMF6uG5LXLM2/P7tSKq9iaqTBaxhbeQO5FSfeqj+q25mc
f48XRXUotlAyeIWu703qjod2qzlghNwk+9BVVnbM8vV2NtXCqfe6KCuogm+hP7sdf1UciHQ5xj0a
paz0Z+Do1vWxz3/u68qic1omHKhG8RCkPtQ4ugwbSE4eOYh/CVR0S2kbUfAV+L+u21oIg1TIw+lw
zJQwgg17Oc+BFPVkyEGrN7+l0Dzqgn0amRmz3mkH34W82Iq9ry/uS3uCPzMIcroSno2uf8NcaHei
DI5nG0JKyY5W5lH+6q0vbQn+LCYAc6ehB66eU3RXqibZd678C7hutPiHG37yn6YbCFrYqMWf+Ma3
YhsaefbKgL/6m4uPEPMnZZpGQTtPMH2EKocDeWIrQQL0yDa9HRxy+x88FVbGLb4m0f8YYwdhjkG8
Td3aHE/of8ItBTrwaCtjplcHKX/ZshgkBwMlhRgnnv7C+3WMxpGxFhabV2MEjwLIspzS9usdsWd7
ayfkq++7NDd/zplzCDKCu73EnJK96ia3yH9tqAN9m5XI5etBvDQzz/OZmVTjtVbWGBWDpFHQoMTd
D/tpyp2y0zd1y++ub5Wvl9+lOdGjoxeiqnwd23VQDpB4d8F0aaJU7Fw3s9DncGlHcOJN5Dc9sAcQ
cAxNfsvM3kJzpYOc9BtU98rvfFuegL+FeuYT1NAsiA2Akxnpb6em1oi2h+tfszZowc/70aAGrYdB
VygVcN9FAt/S48m9bmXxEJ7tT8HLJUMoZ0OHDQMNkgOoyUzQqK9M60JtFdMKejagIQxkIMTEVw2N
VEOCxoQr33uotrwEH0Nn+odwr9uN49/p7SbSTM9M4WTaNa+6OItntoVZNDKEMfl8/nqr/TXrmt9F
d7JV3k9oCartIIQgElqt2+31WV3IjVwOWZzWOkozjQQqzM6eDUKLt94Okkg7KIndaoCMK25wU90M
m+Ted4NNv+3ern/BAqrs8guE60THevpoKVHdT/IDM78HMc2mww1GAIDOwMlpr6Vs16ZauFQ8hQ6p
1mKZDePUqFvOoGCGx8bKuBY93O8FFV/tU60FoCqKVKTX4MIDq974z5ENFkJcXTOraX2cRdHBA9ce
+N1aknhliF/KhnFRT0OMZYWMNDQ7W9NXXqZBXxnjvDSXYc7F0qmCE2+00K9ked481Lczg0G3hweK
FWRlaQ5B91AQ5b6B6N3KhbzoCs5mVnDqUjylnAXYMc30IkF0C+I4K2u3ZmH+/dm1gcQZBNxDDKwB
bwTat7YMAIvQmhlbh+cYfRt/dv2ejWle0DOL6PaXweQOi9JW38jOtK2QmJx5AmcAwuojeG17CM6m
N4ysMzisJcfJnfkj8IRS0X3IgSGBzAHkVUz9Rlq5i5d2i6GA3lpW53cVE1yNwQA6KGMciIbe+eg0
GMC3oA4ATCkvAS1MxQ9W9snSKM8NCp5FzlFUVEdQtRaBt/fD4ldaAAJUptLkXN8va4YEh5JymsbQ
u1RdxmQQspPWlLvp3uvICj5/Id2PdjsQ6jKCWQSnqxCkAZ7fZ42GKaxVc3LnNB2aKtG8CFXpbeiU
977zGSS6+VO1z2/5XrW6U/roP66dQLq4lmcfIpz8ISA01TJsIJzuBHKukKxJAIko+Q6VaEftIKSi
ac+kqU+Qg3rA6+tUxiAbi6W7rodYPWvDG0n1YigEDxB5TVfCsIXjy4lsoHUMvacMTYqXh0nOQ73W
hh7yHdCOpZNFg3BlxRcALuqFCcEHgforymR0Arn++3BsjtMR4OPJJqfhqOam+jP4kPHElEAzWr30
LrQx5vihPEKlCxpFT+1t40xOexuuMi4vPgbR4U01jc3t3iJ+QqFK1Sh1Ot+mBTBp6XdgLc3R1Vyo
Fft/FrWcmRPBAMDbhGFGYS6u3NY7euENVFMh7AyV1syDcMdzO+zzDLq9UIGa9ZU4SE1qRKHpsIb3
WyjA4Wz8HrnYRlKVQIYo3nw2gGbuY7M+5c9069nQFt1p22DPcqvfruGMFxJul1aFrea3jddIKu6i
3uLm6NRmeVJ2HQgX8JbZXvcyi5HS+QiFPadHDBoeMdyM9x01HRNcTd9Dp/m8J/K75iTdrR7zOW0t
XvDnFoV7cNQ0r+0mBN0JeEcSd35zz3uJHP49mcTlNM4e9uz6y4rRL0mPfdSgI3JSX7kfrrxSFnzC
xfYQrrxEGVVStwUOrLzpoXZdgN3z+vqsWRDutyhJ9Q68JtgKqXQYIFrWQCP7uonFi+Zsjws3WqLk
YyszTFMafRvnt4l3W2U/rtv4rFVcW3TxNhvyqJw8LPpcCiof0od2g0N1H6J3Ps1N6Z5ZiSM35rPi
ztmWNVameZauWBcrKcGYT1JWJyruteyQM+MIakfIsRqQv9X3iqTY10f76aGu2ROuVJr0OYmhzo5E
BJDISHo0JtvLNtmuMX4sPrXODtPn78/2uFSkcTxVWLz5qQUdgG39zpH3/cXsaQtFEv/Y2nikZ864
zZBOk93gEN6usXT8P/5KB+AfshwAEgsHLcbTp477EkSHJ29TuOkG7TmuZ8rQV1h7Wy4HCdpvW8KR
0ynEWLsCKlpIt6ROFTiTDaFdQKTrn+pGscNd+MQ24Z3mQmR0c31Z2ex3vyyrAbITmRI86VXhMNIR
ED7WYbLx+vJOFIIc4dy6E0IiyAruZsRJYLMbBalDae/dUquxmpMBQIDduoZTOC0oZYNtsfdv1d31
L1u6p9Dfr2L+CVA8wEJdujoKhSxuhHATTaAe0wCR9wjdQ0eLPSdRpR3Cu1uJl5OZFdkj0wwouBv5
CapNAWSXIAwKwqYK2qfZtHIQ5sUQJgyfZUCtGElkqLEKF1mRZiO0aeAfkwkZTWU/ZZrrQWNwjJ5W
JmAhdkTopCkKlsdAhlw4cUE1xZDdGBCd4fHRQ70e3WvVD1CQHfJddJjJwUoXCccHdlesjJEuvMkv
TAuD1LoSvBsKorZYH3adPO1TgEMgn2hAnNKvmkOlQuIHN9FDNbBt7+vgItDU19g33qbUu4nbaEsj
4z2pyS5uWzuQ6h9DB8jI9QlacPIXHylc8+3EeRK0repWPYX+3asRb6IsXgsmFg7IeQAr9mYqqV9o
aQortQOOSeiCgNb1pNjGJkcthq1s+gWnfm5M7MtMjTDJqhLG9PgxDW8S6DUnemvSKHao/Hh9+pZc
3IUxYX81nuzJA4OxaDeBA6tGKnR0B0cGc2ew8iBbcnEXtpTLw9yXPJ+8CLZGtJltMkRI3Emhq5K5
ns2t6EV2cxdajmTrOX+Qdr0wLXhyFYJNUTnCu44y2wEH/JxJ6B2G5vvKdK6tneDF695r5Kz73Cjh
OxLoeHbGjvemgn91pvGLEA/MCdG1HMXyKfj9hhMceKCUepgEeMNJ1T1OKvpaYkubppWcxFJMfTGL
QkQF/CPEMz14hGDnbZD9fCywhjP9CAf1SnbSfqxFuksBx4VFIbwClj+hUQWLWX47I8F7SJJHEBIc
d2TY9gbexPnkhnyNj2jRv/9+E4tFLB35ZZoXMCvXH90Ifb/RMCkJTElf6exaING5eBqLtStVps3U
E1iC5qRLnHqmbNtNPwwovszepTh5znhYqyctVHgvrQquveJpNRgJrNaOtp+wRdON99ThMvFMDczH
yhrV1PIt9vf+FGG/SZKGzQgxHniZ9L1/qSDyAW3lCgHkdG84PnTvoZ2M/O5MTwwpQIu+0lvd8pzi
PnCajeesvtVWHLouuCJ90AEz8cd5AqiLejPkRXdg4kdHDXyQoaymLD/JtL5EDGc7SnBAnpqBRSfC
DPBHCqfQbkpLe1Ns9k16UJ3Ang76GxhgniWrR4AJseLTuI1fg3t2Fx0h9fm9JuYqX+DiojBk2dAy
wanBhLPVQWEQvdPcQIgt3aJ0CmVsiJK7w0G5C9Eb74Mvc65n2v+kVj3P75fp+G1bESBgETjLiyLW
DZd5ty0CNTSc/PvXH+gONQ5ab0S1jAi+Skm8nDKCwKkssLxxb7LkFxQinRWHv+h5z8wIkwi1pjyo
BmK4XZVu9VqBZq4aNHdElZjtafQmKwLVjpsKTSaQc9W6cE/i5uCP0y911hDwJtCbTUG3/e8+S0w1
DUXOyzSb4DeP/JXa5X1peW+x1e3nktz03m2C2FztDVxe1L+nXEwqZXWQVbkKo59lalfyrEmx2o1n
o98HeACkyocYesdrt9IconzdS7/NCs6MDw2SIfF8lgtL2Zf7+UpS5+S8/A/ABotjhPYiJLoUWYUo
yGUME4FnwABfH9LkECKX1Q/IePzJxj2zIAzHk/MMmX8MJwmRAt2X/aOubVa2x2KYcmZDiJqhT4+L
R8fhQFeew1z6BMlde0KGPIhcbzeT5Y52NG6LzZ+UbgB3+z1/guM1Wj7lecpgGfkS2crwnI834I3b
QdvMVVdS20sejstERYIXPMeqWERRp6Zpk0ymbjLiyapzwIo2kMc1SQyfFqKFon+7PrHIwy1sxnOT
gttJ0jjstJECqqETKKdFmufoI5ijlGEIHkOjyhDhAkvPE5QZ8TRyfD8Cn0zLejvJI2qDcvo0eZ5T
geHKVsbiLpAAy54kFedWp3tvlAKzAq8X1MxTPMDr5h4PZ6fJx32N3sMpLSAtnNs9jXVT1iJowzf8
g8IVoQkD4t71YIaMJnbGU+oUtPYs1nQ6RJsNySq1gW5GEM6/oyrF9i3LgRro+V9VlwFa2tJ3SueG
gD6+TWLQ+/upTUnh34+lHNk9z33offsfdZQ9GFJGzcqAxuaEjmR0aO2Nlrk99H6d3KtfQJIMlE4d
pKaUE3RXpLdhLTuJAZxlMpCnqJuVzr3mnnr5TaUWPxUVKuPZFKtmVCBRrZBsn8X9Pe40l0GZxUpB
FBzFdJ93zZOqSFD3RL5/68EpA9neGJs69AazqiAyLEUuhHjva6SgrQJ7w+oDdV/ScR9WMroiyfhG
Pd5bVT5VZuMrW02SdlEy81UDS2ZqddiZoN5LrDxM/pKDqLCaNDWs2KMfwYA5irux2E8FLrM+bMhN
HYzGjTRqxa4fu25Ppyh+LMKkd30pySwpQ/4k7yvJYom8acfMAUfB6Ba1mu4UtflLA93RNkN7qZW3
ZWzlU1A6CgTVbyXKB1edyr/kQW+dOiH3wVDs5aJ5Am3ES8c5ygo5aG3GMYKIczuh61eFJDvdtvWw
8QPPBvrk2IHtx2yzDmLe8dgfsi7agUEegoOt/MKxhTd65dHXoYLKfahPzI7lgZtaq0tP0kSGYz0S
eopKJdiFoToeBomCqajp63qnkxadMbjd92GZdw6tune/ryKnyeLIDiIokmtyTBy0qtI7ZYBMUEsQ
azX5tjUiJFHqX22c3JM63up0/Oi77rnSqcsz41BU7cEbm1+tkT4pxNsHZLipyHQqK6Q/8uiWMPXn
kKh3YLghlkrLjyRGb5QX4LZFQjaELDZUxFQrz0CTlU5KZvtGBP0ZTdEto/NHV1fnVHrsHVSWTOhS
pndxwNET4RXHPpKtQY4fy7CWTK4aOXphhpu6SJ0wSN2UdeC4CXdsQhZsSB2gjTb1AIqzmN4j4fZd
GaXbgVVWruknrUgDCGQh3OQ9u69msW49QEKP9neF0X8zWNZZpcwhL+SVH56f2EU+7KKy2PZy71Zh
jTx8j+bmIdYeaO4F7phG75XUOGjkBfd/XKibgdb7MlKfK81rbG0q70YKIXlNrWIollflrmjy1pF9
rj9wqQ1wQGLUQ0sc09DQoBSmU6uqeW+qY8hOWpmhuVnW75OyDg6NElmMZcDbxK0y4Q2WvTCazTsT
jRzIUL0rhtc6Rh6Ej9DJDCrTSEttA26GYjTrypic2IAqdMB6ZhZRwzcQW3NlI96lnfReeJNsqqGy
wZ941BP1OVODty72v6tTS82eNftau/eNm76MqUnIcIeYiplGOBwCSXW7UdMflUJmhyCAersnSa/E
b7rnWPICk3Z1aeKrSjMb85+sSh9UQkoLAQMacQNi6V1zQ+QJnll6YH46mSQKoXlNMg7QWx+YNUMP
shkpMnZTT8BuqkxgYe8CGXWXorYyNWcbpSxe/TrDYpKo2ZYZ06yo1N1pLIBP5hYZgns/HF7HRLmd
IvZXKZffe03ZEY+FbmiEOJ3Ru6zlVsdBhpWG9SPpINPtQc+eGCngML7/i/dabra9/khxonEHfKuq
5Aawi1eEmG6QNLelIR1SA2TSWc5+Dqq/V2jWWEoCluQp3mm9skMVOXUCI7pjIB/D/TPK29wHfj9G
N7GZq8aH38ABcU+xYsrvJx2g49Fj4KqNDXca8ie9Ac6KqXlkJkq3x7bHKAMvMmtOjnGATkHPi6DP
Zuj4H39C2hp9tHcgM6jNRsrbb15SjK+TJkubkkf6A9qiqyOFovW3OJMrlyN+s3hflfag9sSZGo2b
Utkds3zayln5rZx6cyolJx4MZ1RrZkG/MrJZWHw3wrK0QEP9XmWB7JC8/OHJ+mmqvNRS/TRyJkrv
jbTi5jRCDF7Tq96KQa9nYvv7YEqA6jnJ4GGULUOfhjWFzaYt0g9WgkRfBxBQz+ipGJsHBXPd0xyM
AjQKTa8ywCQ2FjiUEjUT30O3VJk7oQpl5HIEoaLSv2ll9TB25NCUaLWaghrttG1qhdpg92PoYIdH
7jSVSCtU/laZNFC9QSstrdQbhY+DW3hYeTg+badS2u7r0tjjrB5qpf6GqxBvx7SyWKYhbKLdU6BI
D6PON8aUHiRSUjCNqUedDOipBE4lHw6oFR61eLD9BN37U3LHjG4DLEJopgUHwMR4KEIE6omx9VRS
mWnZOHLobeUYzCwJKvUhirQySJt8WbIMT4OYvNHtcsKPMafTwZe01yxrKnfy1F+RHu9ALbkxpOY+
8sNko+qKbkdkHEy9DPDCDVXE5elUOgWBlo40fedjcWwV/1hExlsP9251U3hbE5CzBJp8I2WIGoJq
axTDPjEU4AFkEPQXwItI4bCJ5V568gsdzYhddicXuOFHUno2K+hjqSV2G3qPSKyHey/UKrutqjfZ
i21F1wI7mgyr90FC0VZIOJAYEDNFtQtlbO1BC9286nTLH+h7l+sVFEP8e4PAswe50bhEye50CTmn
pB7eWD48EQVgrrLzrbonH6qavsPSWh/o0iPH0KmmonNOo6rIoNXwXJEkAElc2j9W/BcDH2lcMFMu
MhPyx6ZHfVAbVHagHVGbWHvkLjx60A7AMFVg75KpKCkFcRUIPuSR7E6tgUBJCYAQZnv0rlu0AEEV
gyKenBE3jKQ3HAaLE72z+xqk0213Kqi08rhdSs6dh9jCk7thMUPbDkLsot4aTWApykvbfdA1nNIS
OgQauKDtnuXOiSJyLRdR1+JRH8ifz9mp3P/mK8r/kY7IUirh3J6QO56DSDmEmJY7ZcltVeiVVRjc
wd2/Bt1dWM6LgQnZYlBAgetJ8yjqSZI5cXc0Kvv6O2jpfWkwAjZDAqF4Q+yBm/I0aQJCZLfTI9OL
OEZyINpPVS7MrloDVi7tB4NTBk42rJIilsg4wFJhOSHtAOIRB9cwqTYBsEMB+3Z9UEvrc25HeJgn
gceDMMBr0i/TPWm55WfBByPlGh/Qgh1dw4ZjKDvrX9tkm6YkMeSjqJvHeJEZk24FIXV1Xq8VRZYK
MueWRNStj/dBGzYRBE/c9CV99/aZK92oN9G34ke27d1yJ28l4OW/VZu1VoOlwu6FaSGPQpMEM9gP
mMxwNxfVFMuPPqXcYsv3PhkhwsSaFR3+9RqiXQP9vyDuQcuayMZfxaxso2LQ3NjTLapCBfUnxBtX
MjhLjTg6dF40Dd5SAZ/avMJn4IWgT8qOJxN1Adqjrz3YXOvnzCYvM1cukn+b1u1tzxxuqBPeDS/o
6dp4Ft1dH+ny4p59hOBOPD2UADfMNRdv08GejunL6GQoXHo2qriAduomalFv2gEP0egkuSvWFxLs
F1Mg+JgyySdZSWF9xsU0T/G+2XZWa9c7eLXT2qoulYkurAlZl0bNytZgLY4MV4tTR+TGrZVZW1Sv
y01F/G7fFOq2Un2rHYtvIFR6vD7cxSOLVl+0QeBmIqIL8mmcNTWBa+jlyMrau8aDkh3Eu65bWUhn
6VBUoJAYNXAdiaLRfV6iFoXkkuuDbakHhW2sFNY48H0xjBAWiqyiu79ucanid2FS8Hm5NvoDKLwR
dmi7OV833iCRbCfNTWjNOUJPR514bTWXJhMVCWxdQCsgOTBfX2enx+N5regVJtObnhCRbFXfd/qk
WTmkS9e7fm5GPKQUKJEwh5lxo23mvhXNHvb9LCNp/YPevAVw4IU14TQmfdorPNQ0tMUx3ylf5r64
fDM9qA/GjfchP7ZwCPlbucvtGGIDqHJeX8i1ORWPIzDXqYbLy+0SPm0Gj76kHA/ATJNWpnX+Q0Iy
/mKcwkkc/LBLeY2sTUIUxw+/eWAqoK1sETW3I2mNSWAhktENUD6h056DlFWEeAMdDeBSGcsu8l+1
FFjou3f+/cQZCuNgWCOz6IawS4YmBYGbAgsJmMx8BuQZR65UWeuyWcIRYgConwNUBKjZZ8X2bNPL
QCh7eoaEm3Ro0P3rH8bv6mHazuoeAEYG715rToD6jFu+Yx/I3sVrJe/F82AAEIWDRzkDq8XlsYvz
OO60tIV+ifmfWkDoDGa2nUv74yq+b2HhDBm8aFCoVVSuacI28bRhmDtx8aJIShsaR3jMvv/rhbuw
ILwSdHmoM59S2R0L/qZCx71kypEP+cpFN59bYb+fmxHBOoS3SVggAHYB23cK4xt6me3Qu+mm1+vD
WZ6wGaduQJoM6czL1Qm0GpkMT5VduboJjeciWimVLAGBcJIgT4xeAIqeVsFAO8mzRy6Zq2yaHXkO
bMNCzeEW6cnTaoP50qRBnhhSVzIzQMghbDVSya025D1Dx1D0BKy0HbjxfbNV75F/BKqweM7RNbQW
7c4DEFdKQbuijGYKyF6IoZ+S9iULUTF2k+a1y3eelFvMyFbc39IpgrugGm5pKGUDJnK5TtCPgiTE
oMxDm/vL0RhoF4cShBkJWtfWULJfh4S5m90eTi3ePuKQqlKuvcnQZbc2vmnDU1y/Mn8ljJyPyeWs
zSbwCmYc0kLonL8cT1yGk9oMhAO50e3KTXGYlVaKzWprAFuxIxxXkjcg1ck17ir36Xu4LTep1Zjx
Tn4FA5MzkwNfP06fCM0r4xLP7VT4oVfWBuAexPhBWuNURUWxrQeKbCJrHN7WmzhGxsfrqmjbgyDS
zJDw/Ug15CgbCaH9OKDW36VgYlWawo3juVpVOZKm8C34JFPIqVZ3xYSVLynK35nPLYjVAhwwnDR9
eJIKZBvlZPLNaao/eirdzJndQAuA7xwlzSFKDVWtkR87tevNHirlZttMO6Xq3+uW3WV0zHc5rKCi
hOpE2/1Vjulful6/RST42dXeDcTOTyUHrYlSFbKZE3LDa/TjVW1mVYN2hB5sZ9cdkjX9EOdmqkn0
JEkg7YzbasURf/VcGuWQqsIPThdYSi93UKaFIKeRUTEPDM0Zy87q47fri7nguy42qagnEaH6W3DQ
NH1eXbMWWbhXdir6D6vTmpbE1/gGDlLWP69JlP9F/ogk6QK1D7BPJb7tR2Qr89yNWHHgHgHCpF/x
yksH/NyacPokGpV5FPaaG/WPDJoyUQXFcWU107V0+M7NCIdPLUrsgtjD4TuFL8WucAOXO9CnCI8z
HEq6W2tbWIh2MIvw/kja6Lg+xagKnduQxzY4Uk97/T69IQ6YY0H/l97zG+W2Ps5NE4ETA74ROZm1
dvaXNuT89AeTPgXpCJtn4yzUqngQsbognsvbfD9EfJsMu+sbcs3C/PszC2GPFHKVGYYrk8qlqNCx
tn26bmLhosGuPhuFcF/XiqaXNUqhgImkHnJsraXzxu28UjZR6XvIZ3kqVhpHOJIfaoSI0VD6R2PI
13rxl8aqargeKDiIoSgl7J04TJFoSFUA25K83Xcpy8yyjjz7+nBXrIhalZx3tZ9UMmA3gAfUvm6O
7cpRW8iXIK/+eyCfTYxniybLUy5rMRat+dm89fvgrgZjC2MWuDZneKRroAcdyERL2a63Bi4Oz5CR
KqWyrn3RltASDRgJHZMo1cirM+johj+vT+ACXQOGd2Zi/oSz4YH0Na6VwAB3iNk7uIisaZtBZIht
B4QnowvNxq12GA+r74oFF3bm/okYo0S1pFMlUtBFADRtc1t5KGSm2sp1vji635cMMQRHqQUR7csc
sKJZrkmOzXb4JA7QTI6emRlXauyi+8YKnDXE99rwhO2PmyBjfgnD3XTHja3OgW71k38d/F9eoUJQ
KceJWicT5jAcG9lJJWUr+6q6ModLe/D3FFIipHokVjZgoQo8twSZLW3L3IzZ9HR9F34N/C8HIrhe
EL1kTV5hIEVxG7T9VpJetPSDAqFz3c4C58tsCKUoxK74V3zNBLSHy5s+sa3VMXvKX2aBb1JC/kF/
qx4lh+zonhz9eWu40TNQiWZyA+2pv9Yi9AV89/wh+AEzGs62eNlQro+SMnozyLazVSAg6128BbuO
C+zv3vhVplYGxqun9ZaAxQvi3LJw4Dmq45A9gWVpO1/pw8HbtmhCQGeHnViriPJ5nwvx9MU4heuo
UhqD4eH6H0C1htRW+Owr5pCac9UMIAjXt7pN8RxtULNMzeEP3l2YZ5XgRkc8AY0e4YiofU3HOUeE
FnPMsxvuOxMtJe/qP8rmLQSBkHLXZ5p1PPawyS59ad0mcUJDwOBUFNbDHEV16KaNge5URblNiG5f
380LcH0M7syecDShQjmRFpfqZ/tRFNop2CcKhwfIwKoWiLv/WoNpLno1JKNkA2apIjbGyw2BtAAB
uManJ1D7mRXdacbbyqjmr/6yZX4bETHKQNWBjIThwiV79KDfACBmt254p7sz4Hwt6Fs+DmfWhDWb
MrS8+72EXk5uVbvMBd0caNAa0IYEh/Uc9vK5PzMnLFmqpBkNGZZs7l+NH6LCTFzA/DfhTjfxpDWT
vXJcp0Jb9K9nVgX/2uOGJ/o8yKE+STl6gIz33j8qSfknd8WZHcG3jCTFdBa+5nKlt9SQmnq6omew
7MHPTAgORVeigBWQsXern8kxvqlNqMtv5V32DaRd1SGyQTFzbH7NfAWlm8x0DcZH4+r3+Y+1LuCV
s/C50meBUy/FVdGn2KZ1zRyAk4CtdXv2vHIYFv3n2XCFBL0+jGXJUgw32EU7aJda0wGn/AeDurVi
z22exUOCF1EFIRoUC1eML59EMNBSfAHOuzDXkVeOVE5RBw6O2oa79clAp4AKvb7I+QfkefOD/+u5
/21t3sRnEzqSKR21uerMx2nLhi4BkGwonJhlB70PEvN/WPuy7bhxJcgv4jlcQeKVZJG1aZcs2y88
dtvmvu/8+gmo57ZZKE6hr+88S0cpgIlEIjMyoourTwD8vlpJhinSVNSdZb55yzy302UTyto4wbwq
FxhIuDP0J8F2bl4PIJz5z3Zyyai10MyodFgYG7s6sKGuaZ9hxpFxIvVe9WmE6mS0y3z6KjAs+o5c
MhqO0VxkaOqg+Bjff0weutZr60mQjutPInD99rn4Z5U8eICGRIsyFatc5BqQH3QnCFCRgJMLFrV9
Mn7b4QN3H81jO+OynT4reN/aHeB1Tg7CGCAFDuYzOqEgfpre5het2AGosBeYZ3/+hrvwtF3GqCsh
EMYoG58B5b6b9t2RMeBPd6GYj4aFZ84WusfsuSTj7r1Sd697KcikqSKowc87gAWO0wn54Z7YTB8j
fCi/C9a2cRIv7HEnUdNzrW4kzUIZRvOQIiKpAI+c0/3RLsKSgRQNc+wM2nJ55qMCWIS5av6GA7DX
Z/YAQtsjwYiJiM1t4w68MMXdTUQNWktSdcuLJQx9mYsnEetMWwQ2OgsO3LYp4FiQ2arWVbG/KdQi
UbQaNZh6sBuQppfGoQHCcJlyQYj+KKNcu8ZvU+zor4JmP2aFPs+ZhRRw3kUH6VX1q8PwWO8nT/MA
7PUqaKDLLlhOwL8YxzZ9bnaGnz4yWXTpVd6L6qCipXMf1JyUVJ3LOPCS5K3OHsepOVEzdAjQtAIn
3YgzSOdVDA2hVWRe6SIDrZ+NloaV14AJWb71izkq3em29qtEt55Nqv9B+rs2yTcHBozbD0rfES9X
cd+mkQucavRnp+/3wviqdUiJtdTMCnilj2g3+M1OccBhJ+T32EpGL9bDOc+cQlm6CmdwEQHqAEGv
+x711q8RLqRocYhnnaLd+K6XYsarjZvwwjDnJaUGKFQ2YImgBpw9Cd8KvKvkEB8GEHVOju4Nu/oR
qJzUE/nnVr5/YZoLA2onAYqQwHR0IEdGYQ1VLL89s/6imKB3qwNxYY3LoKRx0iVYC/CWAfGOo5zi
O8bR2z6IoSRbta4LW+xorkJBGMzLXOuIpcHX/hdKlKDtKvbzByfhsfslexjF97sv5sEUzaoLTiLf
+0ilrujSPLfgsNJngrr9hI6g5eIl+mTZ5avxSXz9ihyIS6U6OpapRrHWBPNWJJvsKgsxc/OWVb/M
6NPtSLORaFzsK5c9WZna53q44KY/oIyB8wjeHbDtiDKKzSWBY4eCPhp3PF88oHmlh8mCyBmR6dsI
YVdbocVu7OLvsVnhERznz7fXtX38Vxa541/hJa8GBBH0b/2oGGcQdwQ6LilYBtpz6Mh28aaKpBxU
9m2urqyVWe7wQ+606tuxRRTN+jcjpHtgXl251P/q2u5bJ5lnsgBsMhTnOl3KfbBYD50pYY7OKKmL
ATRQQocYlIQWoTvI9QMe0w+AQDyjrwppiBDTmwTSxZiKlH/UOtQyx+jY5tEeKBaviDDfKdjDjTRQ
lVeL4cJJ2tHWnC3sIYNHaKduz/JOkHDbsSuqGbI/dWvfuFhS4SEmhU2L/lQdOgVorcDKdHs1mwd5
tRgugqgTZG1SZqFvwCb6plQnGoicjn3dW6tgx2AdpaKhbxUWLBih1ACMR+5MSNYZuUHqFnd/dGWv
lsQFCrzPyYLxWjibYdkJCBPNIrQLkXyA6NNwISJWLcx8sJOUF91+Vn/Klgg/x7b+atsAGQZEBfJq
VzKOfZwmSzXKQO0uxGnpYMvhy6LTPU2FkLPNL8QA8yZm5+UrOaaSGP/XpUdHdkCuFk6AE9jZI7LL
h/Ck7HNEh/q8+GVsl/RN2aUegImPjS+8qjfd8fc/wr8kDRM6nj2tAmA/2k9QVVdQNGac1rN5YOmJ
vNceSW6X77cPwea3XFnl3pUpukWTxU70RArLzgMdnECZgJtgMwSubHCRN6jYpG2qEw8DpL1npPmj
DFkLO5Pjn9FEentaxnOZaL9ur0zbdKKVWS7yyiWmylHQYY8FKJ6b1JYQ+lX1qMt3bXIoBrsqbXLs
/Qjb3HsYGVLdMNpNO4Rnai+/2lf6NH6eY1vZdbvYAe93Bh1V0N6Jv73oI7Cfr6KEZpkz1FEpwayD
6UzZoexUQazTNk0YmmrijQYMGz+LUpIKA7ZjZGLaxTqGQ/mzkkHSkddn9NSOph69Axj2S2ruSsAF
sFcEAN0g2Gdjb9g00Nw+X54Gqv0wO/MNWKsfBiUYCCvGg1lCb1fN74d8BDsR5uPl6TiUuZtWIFJp
pgxwbBWKA1KXLpDMNZfHpsXiwobM7jzX/z3AFxxxGKYjIDWxDAzdXG6kTFKWF0qAcKQQou9/Smbu
aJUgqG/41YUR9vPV1wJDYD7HeoiZQWzOuGCOv8IUu/lDq77d9uAN3Pnlcrjbg04h9BmH0kTVJfCH
A4Tiyp5REL6Qz/IZ1bOnESyEIibzDdLJS6vcJRJoVplKNdY3eO0342U8WTumYTK8yqk9vpV3LF+i
GHfWMJWP6z/aN37/PRQhcTfC4cUuc5cMDbogNHp8Si15A0kPauu9m5SiZH4jDV1b4VV36IAAZOkG
8eie+Iurv2WfmRKhvmOZbzaDh2jZYQRH3otu6g9uH+6KQ0fWAgRTBaZatbj1lUo/94RNnuqgSgUv
g7O4msu6I/EJQzK79gllDVB1a3sGn6yP2j7xiMtal+NhfMCsY7abX7oaNbEQ9enCV239pJ4r8av5
qjoG0klNwSaBKwssCR+STStvN9p0XsaqSHzzZThr++ZdBwRbPUOp1hd4+9VNzFnivD3Ka6mSo6Xw
p79G8H6mu+UEcpJjCkGSDxCUc9veVUTkzHFuPlRRkxRNHnhS9bSEb6mWCgxcP4c5C9wnTsskh2w9
iFMHsJgc5btwlzt97ZYH6484ZS6t8eCgblZn2mUhBUY13k//GdRkI1ZQNi/8gLq39+86On0YRDdZ
AV4emGlueVaIV0wRTAVUjOddhVbi+Gjc0zvFYVB5w1UeRFxdVyGBGWTYZRNjZZAE4Bwka9OwjhNM
4svJQe0L0J2CvskUTW0am45hQKYCi6IGutuX8T3UYgvsqlYBzdXuTJwas/Bv/egg/tD6JW0Ku9P2
WuKY+oM17ImrP4ygB+vuIuJEvrw3ABh8H08ZlIlK4Az2sYdOP3nGFD1GzLQvyVP/nvidZ3auHNpg
wqjCo/ys3kVfk134ovzoT/kJqR5+VZABsK9xEW/Y5q1Wxbm70kUVWAUskyVhD3Hd+1YaaI4hqaML
DU+gwKPhex52XyXcz4KDsPndiGpgLzFCAuXhyw1VhqmYwcdhef3y2sYnSl4aWZBiXhe62PJWNthH
XYUpAJ8sDdPsFgJ5cRgxn1U6y31+YHiLWMhjJ1oQ+/nKGKDoAXhQdOpVOgj8wdnThiAF1gvBJ7tG
PHCL4jINieK9bVQlmq4odyMLADYg/Bk7Bfj5sl31pny5faKvEhvOHOf4cWlVTdiEpV/Ln8vqKU/k
QwwgN+iMBA6xHRlXX4tzxqzC7EVSYmH9sTho5/g4P/79raKd6KIV2uLCVKB0YPZpK/rhGWtbfyKl
wHYQemgYErFwp/M8lgnIfYKwhxdG5+KQYppufiQ2G+cg+38B5mDnhj/SeLeqKqGYyMYkyaUb1gqF
PHdjFP78hMpyaTPCalbOTixAYrJ/07TetIjVgQRBwXAMP3sJJpSkzHs9gS6p7oMhe1feIQDaxhHv
YrdwhN+O+cHVCqFIAa4EquqUh9UqvUwyrewk+AlLz6YXTdtNUJoDDxZLlTq7mh+IDQ4EE8VzkWTa
1nHQMXgpYw6IANLLbW8eTlWsLiTw4gDQkY5WZ0kyToWendKhfLl99LYiCib3LR2T7jIbmb78lPG0
ULwruhB644dwOkjNvU4EWBKRCS6YUFmJjIYoYC3TTwvZ1fSXWny+vYrNKLxeBrdlRbTkNIiU0Gc5
SGR9kEXQNzDAOR85yJLsbhsUrYmLI0pmJckgV7HfGb+CitwTktop1d9vW9nMdNbL4kKIPsZLB4Ke
0Jf2+lGFEjtDFTDhHGi11GhWRbvoTWByK+1emeSbb9aiFHEcZihOHi0/PoEZ9awdg5M4irBPcnXE
MOhoIlqh4873pCFsRoY6g+p7Oi12Gf+KJU9aXonkJ/OTYE1biRWmwv4xxd3REli6qhEjb77RHAd3
wnGunRyDRvcDhuyW3b8ao76mWEBIXhtlLrS6qwPwi0pFBNXwpX4arNw2McYdpOEuasA4CK+sjQGM
QKGtglg8nh5CkEU1xQRd3efeCEXPTdEOcGcwnQo9yjFv5w9eek8h0Vn65j2kDVqbQFYAJG5f6si7
vevbJjFTqzO2EwSXy/WX/aiWTQfCNBlQDc0ET44Idr55CLXfFtRLC9GsxUkDegEQl7W2pH4nZNdh
qOX2MraNgHkHdVq8N3jueXSL2qrIFWD6khh0hYGThI0/1KJUdTuCYZLaQppqGAqf/CdL205VDuy3
7gNgk+7RZHeaX6mKW7wEXElYbdlc18oeF8HauAiWSG4lD+pqGPXLLHfOY1xpkMS6vYHMta7OOdg/
NZmgNoaJ48uvlLZhQdqhQfinoFOUd538vRghqTwKOJo2FwQRLUIIeGiAO7+0E2bQbYIiJhakfqqD
cw+xDvWv20u51mRgZ3plg9u0OBpyPYOkt+fqdwZoPeZPMX2XUUEpGYc1eutuHnT25FA/AKpVlBeI
Vsjt5NiOequC5deXwhzMWfcxqsLD9Hp7jeyPXH+uf7aR514nEgXFroXagZ6OTplabh2AW2z+2sWg
PgV1Jy7xEjDM20Y3c2XGqcGmbFQ2zHT58WpFHhSVFH+Sl2/GpZUp9vNVXNa0NIeEDi64VvdaSbZH
UI0JVsP+26s9NAGEl0FnKEM85NKE3qRdNc8NmPtqVPeQkIB2FJf2MqCOhvIzY5wRFbE+5qNu2OS7
OFoHGmzIA+C70RTYK82GStV+SoBftcpjW8Yno4ndaaT3NCG7NrYwA2u6UdE+tRaoWlvzFHf5a6x2
BzNtI7CMjTvUuo8SUmDU0t0ob94piA1dK4yg9D6BrF3pgkOxaIqN2tkjNYZ4B0Bb79/eys2P9Xsn
De4SaaJq7s0AcwV5CCbferRr4+dtC5v+vrLAXSKBEYyRNWqoxkV6Cb23BFyi1Qk9i/OogqIzSnZK
DVxuWhxu290O+ABVWcj0TYgFs9O+8sPATPRBzpHla+QwO5OLV9tO2hXJUTuCWk9Y5dwMwytz7Ocr
c+kSM3LwKfC6MX6zBoqWT7FPJ+sQjrrA/zfj1MoUF4mjGXx/5Yg3RWecl/lu1HYBEaV0m8sBPReI
hjG8jOvlcjlLpbSDxHavGF5YStd8IW9MWRpVSIgixWUFTuvmKN7GzbVhRtDQoWGPYRfOIYO4oVlh
LZLXFE95i9BPd7JQ6GvT61dGOJ9UUgWXcwafjOvWDuP7Lp5FFR72J67CBWaCwGyCERrQqV/uX6BK
FITOjeTNT4yCfHhY9kkL2VjMtbvVJNTX2lqRIcOUDjElMI5w2zaYlVounY7pNrm9J5PhZwgwtw/U
1pdZm+A2TZrDBIVA5JtdWNgthhVAgQ2+zv/NCOd2NUS9wy6VJY+0qAEYB9X0G1XwXt6KSOCZtKC8
okE2la89VLMx5dD/A6y1klymUGqMuz4/hl3r1M2uMyAXGbzeXhaG8Tf8YWWUL+JTvdfA0QUhhR5J
9WFolPdsHKBk04L5dMyeQU6z2HHSj/ZAgqa2c5qBbrZLgBNImk+SMYzurFnJTh1w8sYKTIBtRs5h
LIOmM5g+T2bqaub8piCnoEN91I30S6fPr2E3v3em/m7k1SPQHbs0DV+jDmRTYQ/K1rEGPnEpT8uY
H60azNEJ6VxTGV+bMDg1df8kLX2zA3nuX3SUvhRy+kBkqJ238ehkuJbtYOrf5DLq7bpRflVFBW6w
jv5Iqm50ukY+zI1V2W2tNW4zWZhZJdJPKdefo0z2pjz/lYPK1JMhGWEbVf8c6vIjxOJPiQEwBFBS
dt7onxRpwBxMneHpL31ZTIAddVBIyRVILIzirSKWX2sD6t6D6bRmDAxFjYmOBATsJXrfVlwe4zw8
S2nmgaj4ZTH7pzBQXnpCA1samgepVEEL21k+bqcXqclA4o55xTzJQsfogh9SMHgGBZKh0TwZ469o
H2Sg2V1mUGUoD3psWU7cKI1DtcEJ6iVx6rpezinBDYOnxn5CWlDJwydDmY4m6WdXNUNXqTJguors
ONP2RUEvxK4DGf9Akb6MUInDF0kw3gcyVDuITacHN2uVB+hCAF7mhbJU2KSkrym4mnZGOgL3MCS7
oUs9KeyfA724l4Z6cpNC/2sMu2+KSd86ubtvEuWRpMl7Fw/DqTLI4g4SDe0ZpaIeBHJ2lo2nVjYT
e7TqL7FavwxZcGep1I8mZV8O9Gdl5jVoqtsX4L4Du9KzfaT1rhRWj3Vs7IJI+9lVkDoelT01MLCv
dsGJ0HjX9s3kkMn06yL9uSTDsU+SM0j5vQlz6mitR4dQnp00Jgetw5AoGBp+0DD6ROPiix6GYE9u
IBxbx243LHujlP0sn5y5ql7DXP7K9snuKgp9n9iobK0sX1q4d9YwkZsSIOCevA7agH97GJ9DI32R
a5CAVk3wmbbVD0up+n3Xta0dL9BMNmVpb8w9owhuQVM9T8kuj4t8F9To7dyOA5uFfzSGEXWgQwjG
EC6IIhxNFtgEWGutObAWVOSOXzA0c68CaZf54ffb9rZu8bU5LpxSNZBMs+slr0JPysruw/I0qz8o
XlO37WxFt7Uddj2tkp9JpREUunDbacXdAjnCOZ1tEmSOOuRurtSiagu7zfjLFW8YFOJBrUWuhI3l
mciNJc+shvZfdxnYFt2wxY9xAjQ7g54tA+096nXj/QLcWLAnoJf8dx2ozbR1tbaPl9xqK0Hor2sh
gT22NuNcO5PN+l1/dxpEdfgt/4A2EpVl1F6uFUBbUPI2YKxFhWc09hFZbBDROL30BP2M2w6ytSzM
LkOAG6welibzrUI1n1RECgqOaTRQ/m7WsE3UnH/VQNlIhy6scf7YtXpgdpOJj1Y5k7dgOD6e7tio
9vQEnI0TzftoJ3ohimyy/Gn14SbJCtF0wApD9TWGykBciqZkNjKwi1VxT4wWlM0L+OZiv228cP5i
6rkd0Ni9/aU+6sKcw4MRGkxskEtHS55vdUlSCVBARUs/UtJzqAMgp6OJJwHeUEOVNE2cQJ+9Hkz3
TR0fcwu6CWmErKXfRVN3rMHSDS2Rz1n8o2rV+xZqLSk13FitdtX4VzeBlUlX97W5uHlf+bLZnfPY
1fP2TCP9wCJFnX5rGkHCx6pGt1bEBd2clHHaGwBgWjnY1xDUq5P8gGe7S7RzFA3H2xu44QcoS/yT
Xn4UElZ+QNtFmhSCWYkcBXF9gujc8Pm2hY31yCBnAssv5tdNzOlfeprS0xipQ1j5xdzYBvkWhb1N
kuEe6uu21vwkYSTwia2MGQECSmMoMyuUZ2fP8yqqAhUlRgzw2ZnyLqEHOR7q/MHsTyWOtCIis9sK
Fywk/WORc/WqNyniUvZ3b/e/7fpvVsfW1rjHWt+kYHKagD/5/3SfrG1xJU6wslVtl6MSF0dOv5tA
doDEZdqbbwTBMJmdfyFKtXVdrk1y/hIMFh3NAZupQ3PlUEJBDIoCoTvtWOFbdKWIPh1/YQZGQtsm
wlP0P5E+xYVp+pBe/NNW+Wpt/HVpKVAQbiKsrcUru8wxgYVxoQoLLICgQxkQDFyCq2zrfK8tctEE
YBRzhCw5Ghaz5urN7JDRu32+t7PE397PV2v7sgmKcQKKIjoPrmTHMxOsdrU7C+p2EXJm4TjZxs0C
4QUoSINsFiyIOremRA7meMEUjQe5kAM44NC7k+4aU/2jha3scPlo3dfJMoL2zW+Amwv32p7p47Zu
dI8JYGhjinBl2764sse+5SoWB80ykS4FRAQwg+OsPBRe7tcuaIL1J6ZyLpp92g4kK3tcDpBEbQYt
KeyjOmCB9IPHAVVp6lt78UdjMZC71i4+GhcjJdDpBoU54BHdQTbjU1+BlBuENL0oGIvscNGxXMy8
QAGBelmI6YW0ryHhVTkNJEfaRhOBlDdfEjpKZuCBVUC1zMWq3iCSDO2WwKtG09WVByQjbg3V30Ky
k0Rwj36Eoqsd/G2Mr+lnmRaH1ChjoBoaxMXgwF5i+r5wRFu4GTMIcC6sgIb7k9vCaG6mtlfgF7Ie
PM9xej8kswAot3mEVy9LrgI4G52hyyr6jUjHHmSaHkdl2DWyIXjpbcUmRVdlC7VZE++Gj0LX6kip
TdQr4SAzEGWARNTJvGFPKQRVJbTNgFju95COEMRDFn6473Rhk7szk34pirKPKqCToAcFHYXgsYGI
gurlYG8sBRu58a1gDBANAwzOkKjgznBN9GCgiRH5Jc29isj4ZoJO6saBurDAHdx4Ae08zWnkq0aJ
YtLBzHy5lO0hFugSb30rAy8uBs/U8ejiE8XE6NpSnlW2b4sX+BBKdfK7BdOsMyg65pNI9WIjLwVy
TDVB8Md4EPgOsSVHkHiD1hNghg8SZKVLlK5SeGCiPknaCex9u9t+cT0IBJZl6AUBoQAMKto8XLAo
mzEHRYFe+X+zEWPyE0PXmm2e2Dj09Exbx5jPU+JIJcBz3a+0tjVUlV8SF6KTDO2+7CRMPEj7Rbs3
JgizoyGF9nLsxtpegq5cKzo7Gx/ewEAaGipM4uiquZEHjVpD6in6+H8HiPh5THQAgdUd9pN6mBzJ
J4MzAyl8e6M27cIiBhLAE4s5z8trEHLQnVxL2KcRIw+a1TR2WX3Wq8nWpVFU4to4PqCZ/G2Lc+48
XFAalmnlK+nbAA7hqg7d26vZQv4AxI3RBWIxsmseymGOI7zdwiAQy/mGH8OjVzuRq9yz5q/cYdwX
rD6CktPmDq5MchFIkgYZWJux9KmafWpDcqZdfKbgAbWMbi9Y3ka0Q80Rs9NAVINSjqcroippx4ws
oT9WjbsMxV04/ZyqEXBuU9m3qbRXoZ1khdVTlNB8Fyr1YelKgatufcX1/8B9xaSbomRU48gPZcze
xy+DajzfXqbIAncl0lxqK4jIADNWoF7cyJmdF+mP/80G99W0Vsuh4giNFEkr4RnUhp6Y4G7acoz1
RnEhqOshLNANwEhF0TNVJy9IBg8CPbYiGt8X7Befq6QFZlqKFvvV6XhQTa+grBUs5XqQnpHW/3Y8
HgwQm1pfm0FdIzwtwOIWHsrhoW5jFP1DNx5TzVDc9YGJvLv9ma75kjnD7ESscgoMwetqteBAd611
CBA0tC51tD7fJZBPmEH0lpJ6h9mN7003gEmr6lGFyPWneDZ2szp+06X+O5pCLxDr8tHfwPwi9PXs
bAiU/+1U8E3xOO5U3chxKpS82U9aZRPSiz4CWyuX61x8BOYHq70gnVZqY4iPwMaWmWZ1AiEcZwDk
qcQUq/0nz/ULe9zdEEh5kQ3gaUAODFoIJ4M0p9t/Gb0ILxY1cAz39rdmf+7W8rjAMs/FEGUJRI0r
DbRaSberohajMsJt1DbtGND0A+cxQO3s56ttTGOpGqgxl36QFV6VUjfNnwnUEWg4fQbqG/CduXvE
oPI9BDr3dIhfzDGRmeJ0/Ec+AxkXnREfX5VT20mKiiLqS7+sfhotWFp7kdTP/+P4/DbBHZ+gaxWr
qzrmMgy63xxAmPQQ7POncEcdzVcceiy+6iAbH/fBm+jwbgfA38a5jU7KOUk6LYyw0Zmj5PRLqAQ7
OWz20HMSnQ0WTK+d57ct7mwUxWJVczNCojYf7uIxK70yRMd6MO/LOd0ZWf4Yt+HZUkZXHvUdJcmL
vCzPYE5+XNoA6r1LumvS9o1mmHKoqudQnur/8Wtzp2nMVKPoajQeMvNbE3lN/gfTXlBsBIQPegNQ
+uZTXsjMTgo6ejUaiFCqxizrcmQsLubhvz6moP0ymSAmWgFX7ZqiLCRJVQgeQSCkSbv2r0LXzvIi
0sXYuNQuzHAfVKojs17UFInpmNmDZblMsOr2SkQmuC+y5MMEGSwr8g00yzH0AWjC220LH5gkzi0v
VsHFNKLgmR3NSeXHv9L77qDfy0/6EZeXZzwH3uyFR8kxTCB/Bh9qr+64j7/f/gc2YiqeXWzmGPPx
xlU/QCKFUhvEjHydlG+VWX7Wprq2MzP5dtvOxvtubYev7Mq5OpZdRAo/VHLZqSWkA6oe5i6JoBcs
x/QrprHOhhEMf3DuAYbUKRBheMZeBfPIKrQKYsr/eefhuQQo1QQxbyfD/djZ6msK3tnhvvFlbR+2
6FCBIer22rf2GKx6QBMa4Ny+quAYtTGGxQghcjkNzhCmeZ+rPRSv3NtWtpx1bYVLWIspSkmWTbE/
z1/lordpKOrUb4RrvCssSvF0wkudn0cysnguTMgX+kVUQegYrFNhuVsG6tD4DypSF6a4Y0GVhY4j
SfEWn0BJJmNUqHqsknx3e8u2ZnguzHAPCblTESkXwoocrFiOVu9TewdSJRy46NQ4hS9ittt0hdUW
ch+JJGpQDOECTfoJtajoAS10u6M/BctilzYfVAAcBAO3bOoAEnL3aqkbSV7GXexL1V1zWMAwZB1w
2XU7nfpMwk8WFIu2VgUrDN2PuUOoLV0mTBkotGRDG2K/nrqzFBNqB23wHJatIB5v2UEUAVIQ0Qoj
eOznq8Qs6uUuTgggB9McHOrYt9TU7aBD8QfbtzbDOR8u3iVMFdSiGlfx8vxYofIfO82IWnw2Iwb/
yfYRiFWxCRZdvuLKzOuSFCrLa6PuLihfFQr4kKCKs9XNIGsbXJ434O1RplEFmar5JxB1uyY2nKXU
vGBK3XR+rEYIpWiv6pidi6a3KwUAqtu7uhU81v8A55OgMK6XbsQMjaEHL1GqPhblexm1z1Ytymm3
8JIXa+UygzoJCrmySgCkUJofClAm6YYDDIKfvcfgJiFMKvBH484g1xBEeubo/MFbL5JzUKUcQMjb
wrJ8ZDx53R5HzlP3fwAXuVgg56Bj10ltZMJMJYOOGjjChUwih9m6TtZL4UIjMNz6kBLYWKjNNIhT
UG4X79NROTImTgz2/iSCKCL0US44QpXWLCO1YG8RJhDXOgMK2x8TO/o+CMXPV+Zyt74WF7YGHWje
IPyoBX60IwqvwxAx2hG6J2FgGu0ITTRKth3B/jnqfBqkkRJiDAZmYRtJdwL189CgZjyIGI+2mlNr
B+E721GETGNO8PGyg+pETn3XoIvOxOlEZftraSC8TVdu8vFNVyFZStq+7lVYYi0dpppjueNjfUe+
gMrUGXYGtpEeAgB/HOEqRXvJRRTSR2pTxACVK7QF2aHljJQ4QTQ83w5cIjNcNCGakWhqgvJtUmvO
GO+hFGlPsyBwbGYi633kIofaak1Kce/4ysPkRbkTQgmF0aJrePV/Zi0XMWGF0CYXRuYkDVKLfTvg
oF3FRWvsQFwJ+AdGP5t72Z2IhZ3FjBsHju//0Sm35hIYcF+Z8cQFagYsI9NjqGqnoqwlu1ky//a3
24zHGGC2NKbCddXEynU9yawYBSrdZ2yww1774C0VvXi3d/K3Hf5YV6re1HmDQo3xMLjAObVP8dfA
bYD1jF8nYteFbT6KxBe2D/nKKNe1DeIopU2PK53pTxYPgfuX4YMN9umPbpuVHS51iPuyLRoddvTl
SNtfltYIEq7NE7YywB3kMWrA7Q7FOVw1ga3GMp6fAAMLujDbWcHKCneOJS1qxmrEMkCLARGJxKu+
R5FdQD7ixPQcGgxUOjUGbBCqRB0ggRt+NKVWQTIGjnoeTBT6zVaBxo/u6Dk0L5MnifhyDv2j7q6q
vdueL9pT7mxH1LA66NxHPm37I8b0XjGksC9yc3fbDPszVyd6talcllCbCmA54Hzyc1D9RbVstxZI
szPLJvX7bUubsWNliUsODLNHWj7isg7DOzxtbG15VJrwpLaL2xiVe9vYxwvp1rq41MBsp7Sn3Ucl
nRE7ZO70bt4zEvLGLp6omwsWJwogH2XalYfUCQh/VVZJ1/3itXlE6jidO5spn7OB1AjqXJEdK4Jz
J/h4/LxcbGS9YsxoCyUaUP3mMj1Kc2mbRH1S51FQ/9lMJ39/vg9+wdUCg1mbomoAqnUwtZOqS3d5
lh5ufzSBh6hcGIGidd7pMcr2zVCfivY110bMQnW22YW7eY4E7xnRgvhwMi/xOOYN8mNMEvWyo1Yi
qjjBEeY77/IQ9yruL3BWkm8ymW01OiuQob29aR9/5Yan81R+mZEGtYkOGMIi6xlBSij2UkfxZy/z
8jsZfSqAHUC974QvbW6zxhIjdi7fx87+A3QkwbP+P7e1yj7wyke0qhnlbo4i35LmU7xUftYEojeG
LPpuXBzJ6rQkyaIiAyfAzTSE/qr6cB9BCZgY4d6Q+2OAoabKrLJDqw2fEz3YBxN5KPPoU9vSJ6uV
PjdZrtjgj7prutbTtfhY6X3shM3sGmn1mDOx2L541BbqzGn3VIdSZEdjFdokAuns1EJEvpZax4ys
t4FauzAKd4YS+Uupu2YeQ2B+KR6NRT02I8g0q/xhmtPHuqruCySINq7I5NwS/VMSat/AOXU2EvXn
MoefTC09Uj07BK3x1zT3T3maPpNM/6Rhssw2qwAqHBq0T5PsPaq6Q6CaLiZhHJzCn2Y7oJOmeEjP
ILGsVL5WWIVLR8LUleNyp/YqMFph+gWQI9meLPOxqmq7CVXPDKpTovSnqZEeaN49yGTxSNru9SD7
FuZR5Dak/hSOSmfXqKiAPsX8mk+jcZDD/Ezn4JdVpOjGLonpJnXmR0PlZozlNsmASSiXAlJdzeIM
FDx74Ct5mKVoccOqEhGYi84ZF+tllOPiNEfc6Jb2az0XjpbnO0uVBQmIIDzxU5yM81NOQ0TAun1u
ZdUp+gIzhiB4CZlA3iA419spB6EG5Koxws4DQTBhWOtZFoS+brSf4vGoyH5PdmryZTQ9ktQnKRKc
rO1z9dsgl3CEbUalkGoYYYlCCN6q9lxq7u1YtX1f/TbBxYdlwOBihFPq0wqhfWj0l6xv9oVMHqLG
/LPo+9sYFyfyQevaMUcRsOy62pnNSbUz3fK1ZRHRMG/7329LnP9p0mhVwBkDszPtIcTntNLT3Irw
YwIjPARErmu0yUoJRgq8yzXNpsN5GOnu9hfaAjGDpwy9AZCxQPeHrwTrg1ZUDYbQ8KTUvOWw7FF2
ZnIAzTE6kkLgD5su99sYv6Z4KJV4IvhE6Nc7enTf9X8JlsOeNvzlyBrvOESop1N+OWEcKVqnIHFv
w2kHgWKbQklrICDxjDG3e4CSoS1Xhi/XeyuJ9mrs3ba/9dFW5vkFynqIiQED9e40v2/z57R4CiIB
nnQLuINprX+WyAN3MEWjTH26sAIOvPv/kHZdS3LjyvKLGEEP8pW+zfiRNNILQ5bee379TbR2dzgY
bmOP7kZoXxShahBAVaEqKxNFUs10SsDg0H6kk4OZI4pW8c2IMGHOST95q6MffxPuSdiClpwg3GdN
b6nKiST09ff5//cJmaQwFCdpmSEK45eh5JvLTZoTqyS8ISeFc1Au9LGbtXRhNY26ATMyGBAVBwLS
32qXPKog8AJh/yk6AiDS06cmZX6snPQhuUt/Gu5wIrUl+vW5BqtD6zXfeJCZ3ZrqdnvpJmx/WJEo
s0JPMCXfS5IL+R75QIcnyxwEwNIfkO+9OU5MGOiKRe4GGZAOtO/8YsQU+lzIp6Uef1zf1734tl0X
EwtKtc8nvKpx95enpLxvwhTcPaO9zmBp08RgLM0g7rmCe3sxfGuVCQpy14AZbkb59lLtHAJKvmqc
O2d1Mc8jfMwt02+AlTEdjTdauQdcffNhmSjRANiZFpL6uymFB8EX+SiCYxZceQKmYMrwSQHBMrfG
uuvQNyvWKSXh5vwY4H3qpBmPkNmTvOZ4cegQL3bb4xI0C8eh804rS0VCVmVdphDXCDmyY6Ifu0LB
CWoX3qV2HVw/Qv+yNswuo+emau/apIo5kNpY4YAoBHw+oPd/WO6ag3GaAulw3da+rzMp0TFB95wd
jO0mXcjAvIIKEDqwjW5VijvoXGrg3UsBXkO4TU2GLBxzRgqAbsNWQiZh5pKjZqYvmNnJGGs7Xz6B
O+wlLdAFGwrbnHp7Qo4dR7GngGcwH2Ub18m0VeE8CqOVTbPfaBEnmu2Fa/L669hoZiRjJ6URUhAh
RX0bE0fgc7j+lXfLNlsTTEk0N3NBHRYVnb/z6oEv39cex2/i5+xAcU4ZwImcLJu3JCaECUO8qnqK
JZkZbqK0Oon2v88foy0MsRsDXe/39OZETSA8D/5gf4WuUl46ynirCmDoK1+SXMWTlTOAvFsl3dpj
PBzYLSSpkbCi0cNYk3wnWZFL0fEz9XDdZ6pSFKIZCL0bw+TkA7sfc7NU5vR25dgiE0DoUMT6qe70
G0EmvOXtxmng3zBkAFZd02TSgSQt+mIp49ZfMEDbPhdu4ddudwY1yTHiCmvTb/Uue9wYowve+M5e
kxcBwrOtL1foZsbQyohnw0pM9ctM9EeMcQEDlUh/8Mw0JWikairFY7OepkiiUlJ7DZhR5Zi3kk0i
1RO1j0qWuePKhUrQcM4ucWuNuQBKmk1ESTSkV2c6XTXcAIPtJZBrjH5A0RBjmcA73/Fwx3sHZWuU
2cS+aFYig3DHXyE+kpIsiIWS0/7eN4FBNaICyWiwnap+gIr3MKc4i9VkrWFh9zpnn3ZjHcYU/zHB
3LRi7gpFwQvj0pvq4Q2hFwj42+8OVVFxxUXe66SiVbs1yNwvvNbWMExgsOqME/BdETiPUPcFGezg
NlLhSsmaWGU+v5jTEJAYgkzq4g4x9Fszs38C1tJKOtkWFDJaJAG4TFoa1LSE8sNsoCiIGZPKVIKq
KUUnibSbKmoyC4JAX8R26V2C0V3KR/TzusPfC3ibJbFlc61dq8nMGkzDgRKHDuj+pej8B5kCAVsk
GFKhbGG+Q86SuBTJYFbon4Pn+e9MQTv+l0xhL4bh4oKZF+NJsmmw856gSltACVxDtQUZe01uKB0y
+TBAyTmGcAScVFNzHO9OcvLGInMSzW4eeqmDRVlcnosJw8dh/wjiBvf6Zu3cqTdmmPMHdwVaFZLX
fiEW5yEyDn3TcUzspXRbG2y6Wg9rpKc60J6/NwrV7NNy9982aufswRTGA4B4A9kEW57vVDSkJPLX
PpVe5s9HqnqkHa5/tX85D692mBfVMClJF2awQ0sq2gggzgWl0rpxAJQKZVFMNc6B+JfP+GqTeV0h
Q52ntYdN2jcvgjVQlUsZJzz9h6x///i9GmOOX0FiRQupMaPyZeOmnt2UqwRCEz8mTr3ZLObsjZVJ
phkMYBdI33yQrPAAmMqfpvpbU2ydd1C1KE3o/TXm4VNEzPMayrMVLTMvgOzfp3++G0sWM9SaMncT
DE1gKKXC4VN2PwbT/Wx3hx7D9l7kpDMvgaKx9cqHvBRCNjnNjJpUuYwwStVHgGH6PT0JdjWnFe3a
jrjTk3tx8s33ZKJ9qKvDrBnwvWl4g8MImo6j4HaOlj9dYDFcqXl63K6tkH72zQpJ2WlmDgcM1QXl
c7WmKIDNP8W4PJJ1eJ7G5XkYe57b2t9KA5PWgODrmLl+a1NpSoKhza6+vHuTQFhRNcrseoGMBjiA
rNkXT2rGmZzj2WTWmeh1FkshvRLl4ORq6fTGn53Q12XRm7/5lHlIjLaggYU+5ykQLYwOsWfacn8E
pyFINHKbe0J5y2LcZSygcg8MIbYvvRkGxZHCkrdb+87kdVmMd+yHpCzlCrv1vweZfd/4aorxjdW0
RJUytrW/ZN1BibUgEqfnRCLB9SCzH8tezTDuUYrF1AhrmKGvvs7/jZOSA26Dd0fAAnf5bzvgMHx7
IGQh68YamCVfkWdwD4OKMsy/d6rkjqZkC8v6MyPGEzH0r32dfOhM5SksE1BuhZGtlMotSZu7vk3v
GgIoNnp0IsQVQ6k4hDFgh5PsTQQsl3ETBdKaP+dp96ufRWAPlYNal35bpF+TSLYXpX9pW+V+SsOf
y4Q6fgscMHRInRTTXZHSH8ZR4Xzd60cSEwVvVx0LaiWvKb6uvB5iUQZ6kFsd3ClMvvmwzDusaeYm
h142jQWSV4LxZ3ZXcNetz1Ig2GBsUh9XW3R6YgsHHnr9X5KF101lnJesrVJUtpeQAPmOTRmt9Hlk
BLwvyfgsBaZAX0bzcIgdhtFHOtl+/SZwV8P4LDGVE0Gkl/t3UfB3BtmAr3oKeKv5l9D2+uUYX6Vr
5RSKCXxV50penoKAyjgsP9TLxPQUchXK/iWVfLXHOK41zRQxy7FT9GnRrMfq8rS4MCmOQHiU/sDL
+a/7L11k/JdY5Kso5fiaM0QyiuQ852jcggmIs2n0iL2L2ci2ocqpgcqDrRuvba82C/VfamYtNmTR
TFqa9yYIbS2OUJ8Kj0vXtFNJAqJUwcCGeKHsY1xmSmqyCBid9QvhKcHjFrTEXlh97OSTkXzJw3Pc
Gt4CIG8pv5Rc2Xr62dj1boyzCqV63YcVuHfhUeTkBG2jl5HEHxR5OKWjcUgiZX5Zcsi69MbkCtWY
WQqgUd6iJvcLdC0V8KtJs3lWoJjYSsM50jtO0XL3Em1/H+PxFKkzi9gAlERNs9EGK/JTpUH2IFIl
jA6ImHnCC/OkRsJsxWs1W8KcOCBie7l+KnZqU9sdMhmfSIRFqgQdzCVRjMqU/mkRTxPg1Cbq4dcN
7UmPvLHEeMC2mUtTTReQipipneTVT20Rb7Qk9qq4eOziygbXFkos2W0amc4wE3dC512IAAvGffhV
aJUNPusHYwCOstLqH2Is8bza3gXZbgjjOCd1LaZqxmmlj8hGBA3S36QnII2hdTqeb9u7+FuDjBuN
iqhM68vFF47y9NnQfg2Dd/2z782uv/nsjPvMSGLMYLoEFygSzMXVbe1kitaQWc0H2jWaPMjdn3RI
4L0ggf4UOYvJ+6y8I8Y4VBzsYZFHOHA5/TkUkTOssl1VXhw6+XqQqy9S+2WaIluPcfmOevR50T4M
wxlSyrwTyNtfxs8amZpkAn1AqP7U2LLboJgIdwjScciszX58JIJ//evvdQrefH3GAbaLJBR5/1cW
PP5YJa8GsBoC0TVUiaEshSl+p0WB2xEOvMP1L/6FKEQzUZB7N1HbSElvRBqO899BOjyst7/LPDxb
u1ssoY4uof9CVLbME0ZxWqSRUfuVcSLg40tR/oxxpdOB8x7bX9TGEnOcazJ2qpnAqde6cowWVHna
0NVL8ajI683YmlYEMKsgAJxJNE8GS/r1DX33BpB1GVOa/4jBM+bzpYC6Ywrt6fTQo5ZK3wDmkS+G
837inbHD3JlxVEk7Fw0g/k8zZm4LNwc80ok6i1Itr4Hpyk8TeJbXn5g/8cEq7/HaB+9PLvMLmMtS
p+3SGflAwPtp+MPX9l51E6gwE8wrKfZyIL/o05RP5LdvF/NCBkGSQgep374DpjRdm3BYdG+CULpb
uNlDk52q8pvgEnt2ddkCgZiYPY/goorBQ8XD27xPN+m6X+2zWUMhieMwAy6HHS5uga48NQ7lVpUt
0eI3v957Z8YakwNAyhxarvqMactjA9Hyz+Qk3Mk26EUAL25eJmf92FWAx5RQOO6eEv5q6Tl6kyNR
+1CgETGQRdDrY85ZtUgi8gqMI2CAkbwUEA6PTiKIvGloMJ6S+/ZIjuRjcSdwqh7vIh9jlzldUmNE
AhoToIspDIuMEBWAyE4iE+v6db0g5q+tjzlNdQH1uyhJiDe0Fh1oSVxw1HV+c2wPgx975ckfgEvp
M0s9pw+QlH5AOZATdq5/YjA6vj3QSzKsWqxJulfVnQU8lyOUhhVnAFnJVi/zClb75/efHYU26Vtz
JCVqDPI4HZ6Dzocqp/jJdCnEqn9sfW6C/y6kXvYRvXBTAUPHO7aDvJPGLKywuFhOB1D+5IsVGVBO
11IdpEMhpEeg0qHE/a9YhDjUnGH2pUsSq0hjDG6Y6eH6dr8LQ8yvYbzzUuEdYrZYOzqKd/qgBUJz
jqPZ6sv/GVXJWGLuTVRUwtQqueFFBgSp2sjTlQ/X16LQK/D+6L5+WuaKjDKiWNEUMPE1/DkdxaNs
t171EaS+30PMX/nKWfOgoXEgmEXsf5n+99UmR9nR74irXUj4hRvxjti/H8qyw6fHfd8rZT4Cc7kq
qdKzOQ4xm2ULd2jeW6AA/khe+sPqSQALiV9pAq06ylF0qoPstF9nBI84GF1wRt5Wd7zDuOtTTEmE
yDKoTEBb+PbkRzqIsYc+QswUb6vqMReexun5+qbQFb3bk40J5oXQR42kaH1seOKxPyTHxNd8yeVf
q/3wv7FDl7qpCXepEEqmoepeWQuVreUmAGxF6qTS5Euj4SZi5XZa4eqpeTNXTylId9ocjMHlCtq2
2QPnhavhrbQW+a0xDGCTySpXKkpPinlklLwPwty4KAdkok7wzcVjEmTHPpDQ3xMDXn/vvTggPWom
uDoQpICbZkVMi2iaa5Ao6chGJC/9jJv9qN4XD3MM3gKPQJgINNc53jCri4n0U34E+viAoHmn31Ze
dJfap/jAm7XbP27//CRWZxhi5YU0QYbSa2U5qLvCWeHzJLHghDDe0gnj0GdBWbqGOvQsF4BCixV/
6epDI0IuxSi+J4C4WKoanoakuoW21zEZOrsqx/Na1p+kaPGqRHxWRyBpptYG9s2JNDOQ1xzsGfE5
E7IDmXsUCdPzuJbW0slW1M2eEqYPEOp8lI0ekr7Gw/VLtPfhJFE1JBN0qYDVMoe7HOpsHfSYeEl0
k6eiN6TJIZl/XjdyGWRjr+rWCnMyG1lacolEBvK49hwF0239FB5q8E2EB9Oe7ex58pDVOcVT5MgB
5WoIH3l8IgpvpUyU0MSllIdFQC6LibBkRRpf3Whe9iggBcl86awEDYh0ejCZF4CYfDDdyVM9gjlG
ABh6N7nHfe7OkhtBTuxOPgkH3tAy7/cxIWbtB5KpAOd5OQJzNNy0hWmt5R8lYdutYOJE2ydy13Yw
Iw3WtCAPq705GBRLiSyIRz5Ex/b0+1nR2tNJ/pR9EoPcXn9cPxDvJ8HhQvBwpETGogrkCBMeZKXH
Y2NCKkh5GLXTDNLH7IA0/8j7qrsp2NYSEyW0RYfc8oz5bNr6omzaqac74xEU/F7k8di099LLrTHm
Nq1pnmRdjUyk7w5zojlppB7T1XC0orXHkMcIvftg2ZpjrlXXlqIo6HD4HWgQKZUFrtYXepJRqqRt
2JfpkKGjDlHy3E24bee9cLO1zlyoNR6aclRgXfWpuAHU60FDwn9+v+8BMGeFuRi5Mqxx0mXEa5HH
oD9krQGQpXh/DveZk3DVIehHe++rXo8mc0GIOTUqWbCsooueCyL+ShTtYyVlJ2nljrLs3/l/bLHy
yAXpiaiWF580ueMBNHYD0KsUHr84WWpBOfeEEh0niL0f3X77QVnAZUUGYFrlFLnZnSChy40OmF/Y
xjO83LOYWC2Y5XjpIO8aGkxpO2mmOStaXHg6tJtR7zsH6PJZUm4NdwIXyMo7NAbjYJJBmpZGwBrF
Yx1a4njGbLCvAFFtdVDQ+/gXDum6V/uXMPe6nYyvkfI1MuQUwTRvHf0XSLhuSlwO/djWVu4BPXah
KYEMsl8fFbtGPDmMt/xGD7Vy5QCzlP4Qi1wXBDriTQMe0H0F9k9e9fYCCbpmg/E8PZjvxT7EJWl+
hT6KUV+oUm622rFi6abdPUDj+U5waTF3Gq3luf/QPqSP5gMwFAHEwnRMneSFlT8MwfUd4Nxdg3FJ
jaLIClBGeAGLntreyXjdSi0qU3rLuUMcR28wPkmVyoSUFY5zrSc3tZaXkJI2ftZL+a0oBKcKK/f6
wnYfoBtny1bizEYwVblEZJG+R4+SkyGYQfrWD6H00nvaS0+ljj4KL3ju6790G1S4bvhUjVZxKHo3
O1SH6Dl7BmXIR8VWPqS3Jt6mPf+S0+yXPRWqqBDVMKHYJbH0DLOgVVkRjwQFtNCvvfCQnAU/spHn
cgs5e55TJ2CnFA3UyiQWf5STdojABgcoIYpJCRQ+yxzEYnNyuP7dZbqR7JK2dpgrvbTNKNZtHHrm
E8ZP0h8YYELve3QqV4xt2ZbO7Xl2aDW2/tSAbW85KIYt3S5eMxz/W012t4oG9CYdVgX6ymQFfQ0j
FqHL2iLcOpjBzrJD/JncJQGoQR3wdX6PH5ezfi4/VgfFNoLlnALhyU2qdr6KgmEdUPOKCrSr2VeD
iRZoaEI69C/es9IZPrR3MxJHOizYgqMXyGsvtM17biV8p8alqniuoKwASWNkkNivzWNcyYdZlWOk
r3+TPyQPBsqj9IGZeLkf2tf3fy9uqWjRQ0UCdQxMQTEeJYN8rdwOuOjiQ3KLr3xzqbovmEYsHAGz
AtfN7aRUb6wxbmUZdXWU5PLvlKoPJm84iFxU0/vRPMiIbFfF5jhAT+mkQ96h+vXzKFsClFmcyFUd
8TtGx8tbKitRY9rz+ur2sv6t2Us+u9k8YU2MRQ/RsBGP4XG46QMMIjvzzX9IcegxYK7tG0vMOz2W
O7EUUmwbJebrHmlziEqgNPf/Re9or/b2xhpzKGszFNRV7+H3gFORUG9LnWfQYXf2AAmBT+EPPbWg
y0J14SIcm8hpTgb6Yo7+GH0ybqT7H0lpYbbh+sfeiVBvfhOTAAnNqAnLiCJNWX0OO2wnucGNtgx5
dYvhx3VbOxnHG1uMk2waY9C0BJeyTb8Mimmp8/frBngHlu1p6lU2paDjoSenu1U+Qf2aBJWf+JOH
N3lntX7/ExSZznWrvE/IJDlgAanETDbxVK5QUVJi8VsIoRzwj6pOMoIxlsScYsyOW33zHRlnsyqD
OnXCBNFooXeGPnGgHmdXyeemzS9EuOn99QXuZclUV4YyeUAwCWOlb71pUlV5I8XobNKutP5xQCFE
tZqz6vU2dAK4cK7d9W3MMbdSzARRGwbsotAtq7Xmg+ibujEe6j656YTWSczKrccl41yFfSe+scvc
z6Uy4jBr8RhY77rFoqlJjCJApdgiFppx27WX0/jO+2zsMXcvj0g8th0ycNU3MLcHJLELzXnBIu6M
hwBcEcSPTF8808cWZs6moHa0z4MdujNvg+nKrv0S5mbmRtvrQ1/99XaG/Ca0N2+pvEbj1Te86sde
u/jNcaJJ28a/x10WTnGG40QxnbVX37d3kJi3k8MMWs3YXdA6BWbPVjhJ2k7W/8Ysc0+HTo9DUUHU
xHxBbU8adAGnePazPvFmgztAuJPkvrHGXNKlG9UmNfH0gev2KG4FesEHyc2QDhic7GMv13tji8kH
yiUbCkHHhVF9jGDHdgaqJwuPjfBBdDXoLRZ2HYCYyJ9XIDAjW7qZP6igD+N8333vuznPTLpgtqui
TBP2VX0oD6pdOtIn4zC8UFXw1o6PmfcfoAfXPzO809uzVMYhvrKEpdNEj/LLZXi+i2f19B9sXb8l
CtumldRyUM0O/qF1RgdD2JgRGU8lwnXpLieehIi8Gy0Jpt1R+1Qg2MIcICMtI8GgBabeoU+5zhe+
y3hAQMn1aT2Zj6bdJNZKcxU9oOMpitW56Yf4A+9w7Tp/DRSjaMNKGBNkk3gpmTpU5eEb9A+jA2AL
SrD4ERnq8cSwh3t+PN31wzoUVwmENjTNUBn/H+liOcUa9rRz60N/T76NJzCOeZJLKnC883r9e+VR
BLdXc4zb7zJtMssG20ruqBzgkN+mHrGLQ/2o2WKQYSLnMv8z2KNngCyOlz7svR3f2GfCgNZEzVzn
sC8eZyCFQMkYaEF6F79UNyMY7imsA1sdnQeHktdq93S35UcxqG/xNhctnpt8D9dC1o9IT5uyMqoF
rECiOs9q2GuXYy557efk2AbVWTgCmJ7b3CLj3v3F+5DIUKyDWCH7cFJ6sQrTCQWLFygVnIHdCc6j
PZzlgFfz2akEQBLRBNmAIkMkhpWp6vVwKDK50b2I5I64pmcSaV9VNeKAZN5DZi/Si692mFA6N0pR
A2ege7IPElS3BPdwDhcsu7knuKOt+bVFcqsEB/f0IH3mJGp7Hmq7SCaypl0xqKECiI7qZ48Ayzij
NXjgNLHKY46ZpOvWeF+UiadSb9RiQ1DzKIDF6YyPUn5UdR7gmh5+NjPZrojxgrGq1mLZAVHRueS7
AhQmgHQ2uakOy1m2Yq6ONQ1R18wxkTRe0JYVp5p+wCigea7iC74ccOvcvGUxobLtoiIsAHZHqtk7
oT+AElvCY+WWjnmDoPqn8Hx9ry5sl1cWxs4PFwKoIaFsokP0WX2QPOHF9BRg+DFLMFrCz+xcg+LH
jg7NWcT82qUSd+xO4okcphPP4fKuiM749xVXvsIgYuhpluHLMJxY+DVBBjj/SYxQlSQuSvD34mgn
L/HoRE/64/WvsZupbE6Vzrj8GUwSQNA1kB72AVlM7zursaGOYk3fixfqZlufutjrRvfi+dYm4+Yb
M8zbUhhCr6XDXHVmlSYPts25kTrje4Yo7slQYlmDBhWWYhl+lRWU8vSRm+rRa3ftODGOBmDPJdEp
loqqjeaYOvYBWwswKm6rL1QmD1RR9+PPyeKdHc791Bmfk9VVJxgy7I5ej3YULQ2pXsYdguHtFeN1
jLEqjBhsz56gZXdVVqHDbvrXj8Nee20bkHTG1cilRrSmAWh1sBdADTBx/GWGb1N8ircS4dt4PoBr
kXE6jb4stSmi1qPfDL/oy2tSb01MHIMBsLErT4BqSDtxggTnoLCIG3FFZVot29AboTfmACS0unqe
JZhyXkUI7op+MxbcB+ZeAWFz1Vj4TSUmhbpK2D6qflTdykjVq5vf4bA4K0CVgveXCuKC9bUJONvK
CcGEcS2FWKp6K9P4/6ADXwWZVXu5C+9EB2iV2z9Ln2QTuyarYMdiHwmjLKdmX6CVWJ5Df/JTTwB4
sLTKR37bZq9tCSjXqy3mwEaDHKriiDoX5U4ggfgzqj1xsr/TGXnDy+5ynzLjmI50QNT4VLp//N4j
Cv5DgqpBPZJxPKIWKZDLLNA7BZjf/BY79GUwHPRvk/VHRf2tLcbZoHORCUKI8nd5Ji+qCwZJwJ2B
ypUdDBraAoeZZzfvBhyOoF1F+zVsr6olRGkx1Ibve0NRwMWx/Qbc2Dk/8p+yu4FiY4oJFMvQLwTV
whCM9k9k+d5AjzxLUu/6VaCf512M2BhhtqqTyqUQtBphfpL9vCE/KyER7MIwMKucFl+vG9v1Mxtj
7F6VfahP4DOB5oD6da7je1FJ3U4uPKE07xRN4xFj7gaijT0mQoxZ1ZORIn1VEPQMvuBKfnfgCyLt
voUJVUeHriVVImNypdyoCwOZGw14cWjR9DezJ0+jnSWgWriP4d3AtzHHeC/wJqihXOEBIYNUTmh/
ZA0PE7Db3dmuiMmDYrGIU4lQE3p3zHQ1sgSqHDyuUlCW6IRkqfgol+axV80bsSp4w0i7sUHHlIoM
aCouGbNxjS5Eityj+VwWnZ+sxvd1nGtbmibtQS/G0RlU8dEcU38J5diusyQotO57bA5fiz5c/HzW
PhmN7jeqeTsLBQBpmO+/fpL3U3Vw45loj1NpR+beRJqYzLOCKZ7p2DsLXpDo3WOjQZH+okCMWAnm
ILkRAIg8xreUKSTDJMaHGSKa/2GiaPcOb34Lc62iou2Fdlx+N8g0z/TmM2gUaRWKSgmuH1Mw9j38
B7u0bPfOd2zsMrtUiMY6F31HvPhQH4ogOtZu/3H0+Z7wvc4Tfa9vLDFRTa4gdZAAyoX3+uQCqHKM
gsJNjmMw2oZVP8aPgEP44S1fpWj3qm0MM9kYjib4ydBJ9mYZ1X0wR1bk4fpJ4q3tchU3hfZMj4RR
SNBwpH0b1c69Qb3tdExRgmnGVh3zZnW1D4DapPeJaE281uJ+QHtd4eXvN+a1UVbSqYFqwHAsD8p5
PUm3tPEv3fBBhvu3+p87c3GjG1MLWgqNKONWJ0RzCQHP+M84KqwkOgozJlcJl6NoN95s1sZ4sSWW
UlOjB3T0ltwKjwqkVECIHID6sA5yS/RKV5is9iY/8gpZnHNzyfI3S5Wwzmmt4B6KGry4AgGjf+9c
Pzi7nanNpbi8nzc22iRe5aWecDa94rb2EjcK1A+Jm9xAigFdcowF2b01uqEVvYApXLlXRUC1IInG
x+VyHMGF5XvzS+IIz4YkxGoT81YBBKGpdSc3vmQZeuGYVCpAvqMMVif3FucT7Hk+A2SakLSD+idk
tuChNobzSJaFQcYGU03pwdWc5GM5WiKmGxc7e4SgKrBT0SE8RIfqrB0paiB8kn4BjYmCOE/2bm/L
t7+F/v3mt6jiJFbalBkewRjaHN4TmOEsd+8CbU0wQScUUQUnGS5Q7xgogidu/6nHQ4JCyOZvdQ+4
KfAzLooymCA1HikFl3xLDinQQ6mb3HEhILwVM3FHXicpG0T8HPFI8Po+VHaMMjgkGv3qANRJAGl6
zpnfS4m3H4CJOOhbha0ytOgCzJldCMnRSNubIQaP5PUvvdv93BpiAk7ehYQMIjZzQYEYujTP+csM
RhsTsjSCq8rI7lSMENm1z1vhbtVra5mJOGReS5x13CW6x+29Bv57yL8OmElOLeWouLE7fOO+xfcc
pSFCnh4DuibF4L09uwDVVxjnRAyCWEzqD7b+UAULeN0yADPKT0BexgtosOmsGxd+Rv9pNokABMwA
KotOJrOPY3GGaulcLMBJdMSBtqili5VtAkIzjL90qbIGqfVG0/wKrfKglnmJJk2V31sHYsLQoNMN
tC+z8GRQhUzAwie0ddDUP5m3YB0G6VlrLwGvW7jbpbtM5/xljbkwumKYQPMqBDXV0VGpNGZj0VpA
9gzEmzOceMPAuxeUTgP9ZY+5LiAUKNq00LE6yCgI6ueJJ6m42//croi5J9Kgp4NUYkU0Bi23QoK0
cz4piDSucBMG8SP+fzccyuN06kAfivQXQJSqtf6oWLz9Icy1kRYzMyRV/p1FhR/jH4Nf+L2VHRZ4
Jrdw0BgDabTLcRO78ef1A7Nsi11dkxlUvchLNYucQVJv+grmkO+g2QZKznKxKjOj5uGJeYXC3Viw
Mc1c2biRdA0SXbiy2XmeV4iClGDUfVR70cJLzZ4Vk9M02/URG4P0Km3i29y0DUbaYLCen8xIsRsx
RG0uPovyYg1cnM9uw3WzoQoT2s0ByjQJdDU9M4CIC9pIdvlkniC91x+qh/HbgB4MJeafnOWsBsaL
bskHyjYCqVKv+BR5PDQn7+4qTHhvej3JJvq96exRdzs/dzfkUfExdYsmAbwyNxDsXl4ImkM9SdHe
o6Kha9j0pNN+n+jyMx35bU9UlQ9vnQdQoB94ZfuLwtk7Z7ixyCyRrECmDwaWWFFgVeGmjmDXhWXe
TjfVjRIgc46sGVw3nuEVT71fPJV29m05as+tUwXQ2eW8sXeD/ebnML5ZVAfSRWpqeEpmWOF0yNPA
CLk51e4V3lhhfHLfDGoldgZy13gGtTRZa7eYhmdBbW7VNX2B1MfqjWUNyj+JCsc+lCJgVwYS6nxq
rHGoQCsFXIfRH7tUqoNVI35BoxhmbsebAiSDXlGqbqGlQZwYT9UQhtZSvFx3Q7wlMG5e0OckihOc
FAioW8O8OGP71A69o6y8I8KzxLj72VhHBV0XgGNN0ZGGxEqnu7ZD1/pPeABU0Br/c/oZf76qsbKk
E9aEtrIzrsQKzc/Xv9quP/vHgsyCkpI6NMI2x/EKiXKeZi/TtaAu/ByyrGLHkSfbzydlMDmArQ2M
QWyFUGmqKWqhKOBlynOmP2eSN1Sx1YAZaSkCE/dKVWQnxzzIPMF9Y+C/70HRJd+F8gcj+bpMHF++
7802v4dx5gmp51Vs8HvmuQj0FGCL5NQYmrUKX1PJHcLFavu7pXlG1aEw7/Rqda5//N2SKQbO//kg
jHsnc6THRocfIEKtnspNAzXqaT4N1cDeceL03rE1MX0HXnMJqgQsfmVoKjEnCfIgQQa95hgNbopp
k6iXSjtBxZDzeNhz3FtrzCUppCyXwpHmRGoXO2I5DHaymH/SiNhaYS4I2D5kIWrxQukbjDlTahnB
BkGU6RvBf2Ck2MuTN9ZYtL8WzsIkKLiOVO25ejAOFFuHQmNsaZ8KG2+xQxo0IrYut1FqsGsIrnED
4t6FNQlyWfzBZBI7C5ermN+QGvwGOgegf6RcOtkDtBHwqpds2tW6oCI84cf1o7rHGYHxmFe7TISI
c7FYcr2D07O7Cw4C0LqDWWHsMXLbb8mZ8jYNd/mjHOQfmvvULW3u0ultYCMz3mUgbwVBFv0lb3Ov
sDJqedVQhhy97JY+92OHuMvdagP3csq5RKe77mFrjznCgH7EZqOgKKhZk4vJKKv06PlqHKzVbW86
zmGm/9y15TFnOZ5R628XggAm1Q7USZ0pU6xMT6xxxSgUBS61OsclvFeeA6cOnQQyddOUNPjkt590
gVG1kmjxAnRYwHrd06ErCNB/wdSdl6BfSXs39U3IsbvjHN6YZQ5Tv1RNYQpYaqRqrhROjlpwCsp7
FihMDxQQYGcHd8fbha3jMKYa7eglC6ZT8sguZ84a6KdhtguJ96sF+gs2LwGDmEWagqPGG5XVmUwV
z6xs/ZLpNWcle0FCQ5NV1MB/J+rvKMu6fEDVTxNML4tJAPD0ZJEqvlOFeLa0sXOaCICojLRnsZNd
iEZbQyNHtjFEnER0J3xQRKIkmiaVttKZo2LmUqL2jWl6AyDpGJe9r/FlswIkGxondOxV42FKRx0E
BFMK2NLeftoalCRiNy0aWiogIgLINAxMDBpRNCkXlrBz68CBrUJPBA8MSIswlzwj4xgrkpD4w2Kp
EKB3dR+tlQ9qaiHLHoP4U3hXP5ZH3aNvKh5ieQ8O/8Y6c+fFcE0qVGRMT3+IDzKkkKD0jPL8GHSe
cbe6gEdhbj6MUfNK7PgWPG6grug5KeDOQYZLhVqRhFwTO8u8ocNErkQhiVJf+z/Svmw5bl1b8osY
wQkE8UqyyKqSSrNsSy8MW7Y5E5ynr++Edt+rEsUu7D7nWRFaBQJYWEOuTNSblOyhm0vPnAbv8gOy
dYwt8I5T7CiGXLGrnzeVc1uhTYvzkx6so6DoEFkc+ZczpZtrOjO2upz5DKRuijDUzzHWBMyyMwyY
zh5kCr8bXubTmlYHFX4nTqNBw0FtNceqcy8av13+bBsWqAY1OTGAjMHUNdICLbGOJzbiNBVHI8KI
OZiYJDsjztjKkX0ysfpWyxwuTK0BjhVAUkE8L1Bx8hFb2UpW32q0zKXRc5345ggiwPwPwYt2+Vu9
V0MurWT1rJjqPDTNYKbBZNvXdTOWgW5MzV0BDlxwxinLX0aUhyYxoRFXJ5ZTzNavUh9bJ+yHasd4
lMGfaa9qVN+VHfvdF+kfnvXXBWFXrYHprmp2c8MOYq3GrGNcZE6mzM+lprxm8zA5TcOvWk4CUvc/
EhDfk5K8QPhLSjO/EYRSDR4fSkhMY9oaMTaOUDltzD7F0DZ7655w5naJy8DTyb7J6y8b0SbVQIoF
RQwDQPF1fJDW8cgjWqSBklW7rLUdNX1QCL7o39qmkgdmwxN/srXavRxjwsCdwlaZ6f5MUH+PLG+k
zyW/tRPDSStpNWvDSwB7p6p4PlX7q0A3yzIFulltgk+p5C5mz+1j7Ir+DXO1e44q7t30swlkXdFt
qxYDDo5gaHlNVhIq5dwReNwgr16K7G4afyqmJNPeitYpknmoXCIC+qoBrepJZtilkbxzTVtuca+A
T2DxpsipXwcwy4KmMsFYTLxfGOa8MBeZ3CgvsoB968af/Yi12GRescwsxY+gIG9sgKUi0MC9fOW3
Atjzha6lk8MF7cCwUZMgvVbALoWhlOSIGbKdIJ0fjhTT2MBVHWQr20oNPpkVl/Qs+BuTIqlVG0uz
TrMLdzKjyRp6xgmtVQe68vFO2iHa6C5/srh6PlUACeusCrFQ6AYIRcgkEPxS8VF2K7au4fmurZ6D
vJtNLZvFF7UPSnMy1aNivY7GQ4fVJTIpIxFbrD32ubHVo5BWRpzC7eCIgJcWnSA39qu9gWhrlpL8
bQUgn77gyr8MSqolScSSoEbnJah+I9W5BeLVcBrqaTt13ww7yeGUXYBVwqpliwEBFdz0FEncj+H6
fYGe7UUHnUG/91/BoLa8i5jCU00TPGT6uspTKrGedEaFaM5RQefROnHvQKy07Jy2RJNNCE2Auav3
Wi7by+2D82F5FUmHNOWlWr9bLrK9baFza6I4kAXsJ3pAeeyab/UhQhOeHuTRxdZoHHoEpiVYPDAJ
9sWralpSD0uaBvnB8JVflguof6y4vegtJm57XfsTFFSfw8L5O90UwuV5kt3eWv/5L1j5BMVY+pL0
iaAQ0XxAmDxrvBd9TdGQEUSe5THe2bvmh1XL++Vb9+jc9so7NNqgc54SkMdcW3jDjH0IbqbFnb51
gXSgYnOdyJdQf9II1dYVqIraPctJnAbaWwFp8caDdo8YMf0H0a22u771dJB4YzrnX1F4b64VeQr2
Gvk3WKU/+14OHQ1SU6xVxKvkSkyOvQMRoB4rq/Rv4RDA/QNIqy0eUfW9WXTm56c0n/vSgH9C+x0F
RgNok+IUnd7CW6hhu2iwYUcvH6Ot+3tucXWL4nYB7BPcxcGgQD4hp046md7QyuQFZWZWH3Hs5iTW
JlxWJNvXxhgeDMU6tG0hCUQkZtat4XKpY9bG2CtN+1tqD6VdOXMjiQG2YtSzL2as8lfadQ0gR10a
2CWYwZLRraf9YBwodCAKLquCbLl0KMRB4kYgNcBL/fnwqaRpdA2YmyBk5LaJ6l/6AOaTy0dgM485
N7J6gpWh1pt8wIpmze4de4I8S2KOAdiHQY+ktUA7Weo17ZaDUjb7NlJ2VW14XUefBlovTsq7vW0U
T3mjPhZV7cczOQCw/WvsrFd9jJ7nzjJcWpS3gJvuqQWgGh1BF74EPC/8gpn3dpdegUfjFGXFL5Dq
HC6vbjNkM5kucM2qZWpr+UJlLvMYw9ugOsHIS/wyKB7qmzRyMN33vOSYwNf3UQmudFC3R60kx9j+
tGfGV/s3KuHYhCF4ngTONH9pfwJAdtQiJ7ofT/qOYdawuTOuuj27z+7GR4w0FE51I0gBBJ43c/Bw
HIRIU3okd5c/y9ZNISYm6EG8LIpeq9eDDJPCrS5OgJfQHGI+mEDo2bHkZL2//ut4S5xdyHagmkDX
hPxqog4LzzneCRDnCJq7nTk6tZfeZCgZppirbD3RRVhqDFlI6TU3d54QStH2VZmQivp8eZgd8gUi
xCmk4enjBFTTTe4VzwTRyS/L62E5btx8V50mWX978+OeGV55O6trKjMNRzjVkjvdfF2bfxb+cHkD
N+PLs9WtqS/VqYkaq24zSOFUBwauuGrfe6Hzz0i+DBYgtbbyekVOWNqgtx1MJen8VitcoKqeacif
x9j2qqTat0J5MbL3QAY+qCD1Q6I0S87Tljc8X/Lq0A5mQ2qlxm0aytCFdDwUuIz/0sTqwirmGPak
XUI/G35O+VOjyBCrm7nc+SJW3taMErUt80bEbULDtfSa0gHFC5jfIKh6nz1KU7nNr2aZqOdbBH2X
dV6czKMxLumYBaBZ/xvfgbUUqBLzTr0V42FQipBCk8Xx/nLrLRstX4THNjzv53s35nGa1SXqYoBj
PFP+quqVw6H8oWsT4rcFVS3uqIiMJRdie50fZldbR82FVeZoZAG5LQ9A8u+4m530Q+9DwcGxQTit
P1y2KDO42kluD6AltrUUGd6vePxNCkmKI/v/ws2cRYOqHvZZPE+hX1WHUAVCopCOHImtuLRVqyS1
bq0uB8MR6r33kwisAWIXU1SCwTbypc2PTb94djBWCapSJpaO0mYIOFd3rV1bbvYK7TqcfNXXflYu
+AefZSH1VrRGEFOjnk1topLVN5wwTh/1uZ0GRdc/JUUfjInmMpbd6a1+6Ardu3wktiaJKbHRcaAE
vDAgHP28Z0oTL1ZK8iwIn60AI0p+e0JvZ/RBJbqg9CWQmJokwtk8JgzBDTMxr2Orq69q9qNeFJTA
Zalum6E1Xs0SxK44BV9OyZmF1aLA2N9GjVokQaQbP4dq+jtM3QPhIKqlRNaB2MiskWWZqsiqsW1f
WHWYtbCmKHkWINsjmJ+/F6Nd76i4nXVb7SPINsWYK8G9VoL8qNwZL5It/HonxA8wDQp4tE6/9HKz
bCb11FbwI+BE9e2joKDQDwxdyJ+IzORcoF/3T6SVKJ0gSBLS3qunlczhxMKwz98lkxdPMC4gscDw
hNBpmvcy3PkGfPizPbH+M7diF7YZp/VCAHafPOh+efboYJzB93NPuYmO47Pt1Zh8b+/a2MEEHXkB
u6KserG9ZqaiJA389xdsBaumRmmXBnBdNEzUrr8ZF9kg0ldng2Ui9H5/9kx9jTLPWgybK5gNCRRw
/BaoyRjcq6vvksMis7JyoCwfx5lXhLzjY4BA9kwF+ydGMiY3fQA5ntfvgXi6bFXct8/38fPSVjfe
ygv47WTKgqSnbhcRl0xvsXKvTblDo9FhsWzycnO7zr7lygGEZWNlbMQqS9V4yFh3JLM0LvrqqUF1
hJKH8NTA26xpeUmU0TEyJ1DQPr/Xsx4tjAY8lFfmo3EMkQlVYLhaXvrv0a/LH1Nid10zoFrcTGFl
oW5oz73Dmhb1naX7EbVm7UCI8GlGNONcNrn1OUGkjfRLkEgB1vH5BlaLQaNUQaTS5ovb2cnOIrnE
xAaoAZ/zzMZqyywzmTuaMAIAlYCN1S5aMhhsDLif+DLxmI3sQBhD90eDOi790rdbEq2PRkPHgsBL
BmVXQRcruMujF6A15G3CrUtnovyKgXiLUTAvfP5+A7MVC3VnxQftgjMp012nJY8kQvH18j59ffcA
uPmwsz4aYUi42RIsi+oLCAFKj8z6rrejW/CMSmK9jdLfZ1urV2C0cnPuCda03KaAoaBnbR0Zyrmz
N2KSownYi3Xz/9+Kh00bvX4LnV2wYa8iZrWqw7acbXCWBv/DGSMEoGQZyOZ2nZkR1+HswWnaYlnC
LM6DtOFgVoFIA9DbTIqTlpkRfz8zY/fTsED+JQ+MGQSziJM8jfaP9oI37PKx2EjhPn+3ldPnSaH3
XQ6X0e7Mo37sf5q7+jRETo4uixU6EPfeSyx+bcd9trjyGKhqLvYAyDAarBVIFYpAC1gARgBPaulr
8kZRiGOAgTOUbIDB/PwVecrTihtRgbWhZJL/Vv+ALrN7v80GqHDyn6LFye64L4rtsgxhyzEiSUUk
a9uGBua7z8ZzVkWlNSrgS+FQWEtHxwTdweVPuTHBS3WKaT7TQvSBbvzKeTRzPoUlX4oAaK/7evI0
T8iikAQE3twF7P3IA8uz0LeybjHhkjhAlx4LL90pHvEu/5StT43qFFJkFfmCQVefGqX+IdIrrQio
prhRdjXOSJVnN9Lu1Oy+C+8ymd7N1ucFVwowq5ihR1a0uiGDAdp7uky2r9cZMvDYTZU/l5e0dQff
exfi339VrctTPJvv7PJt2UaOPoQ3ZcHf+tyQgFff4X/rEMjG7LEFAaQtCbUxj6xogdRnm2m7Fgls
o3V3+dIdSNQFRj7cW3MEKTBlCYAfPMTK4OUxCMO1+B6IxqNWhK/xxC0vrZpdNKEomCmHsO4PNK4q
x9LL+8GajmkSeWOBkYFhZNehSnadaXkd64+ksv4CqRnM03SwAP3C/Ee6N+t619lQlyW9l9UhYMv6
UefNKYEcesKtu7nP91M4+K2uvJhl2ANWiSrkQPZqzDUH6l69E3P9h5BQJ4X6Q7P611wBWVnS1DdN
ZeCdAyqvDjs3zJKfeTFfaSnY4Dr7blI7NF/1VDKusJmI2YSBeRKcQuhyri5KQuKehiGEn+Ie4OrR
FTqIbQAqduPX9EvUCdBldFMC2ApBmBt50ffLZ2nr9T2zv65b6QNrBpZnzO8owOb9TZM9DnqPKe90
998ZWj29Q4JMwcLN8Ol8R8CMPlXDjhadY7JS8nJs3fizU7vm/OLTVKdQSi0CzPOgQVy6upl7NYYI
cSACo3o0m9pPFFnZdDM8Oze7WmCqRJpd9jA7uv+MsANytDNv3wkVAyZ5q7aczLkx/bMPRywIoa4I
Cn9mx+7jML8Jp+b28oZtH00DMDENTgbiZyvPmQCU1ndDWgbWq3qs0VTpA0yLe8N3E7wDQjtxcbPf
kAE+zTbIzGQ9U/Hfv/qeD+ur0JrEtCgWkJmBZyLBRNqfBG0/1kMjLPuW68rh8lo3PyfSV4jC0A19
wUqdNdPgBNpL+nWjJZ6WTZJsctNnn1lYRTNdbo4WjSPMHYQFiL9n/U9cKr/KPvl1eSWbh//MzmrT
cgzCR8CQ4PUJBK+niGHqg5yNbXN3zsysdgez0aYZTxDxzXPigpfaTdkVM4JKq5zSlmXiGx0uwBVR
xUDpBhy9X3T4TLNrU6CdQaiHTBz1FL24ExDJ5QYMEW6oeNqrIHbR9f+MteCzbXF0zgJebvHQHgqw
FqrByQ7UEw+cdH6IkTpgNiffoW04HDJdcr03vfLZgsVpOjNaVhAhwEguIFMa+6VnY+LoTXdIi+gY
E5lQ6vbJ/Pi4q5OpslCzixpqVGF6HI3SUZrES7Kny8dy+4J9GFkdy2yuaKJrRhE0ZLiNY+6FCfcv
m5CtY3UkzZIXqHvD/9Kee2VouhkpTqnMLW27eTF+It5s9HVXbr6ywyUvUSdGYS9/EnMMDJ4wuRNi
73Jy8O01fRhbuXkDRSgzU3HwDeuXFR1yNbBqiZvf3pkPE6tsgFttNFscMV5ngEduLO64nT5c3pnt
0/xhYnWF9CyqKlayIijix8FI3Apk7uyOFYtz2c6Gwo24qx+GVtemGSorijocgb5xKq8HbVAL6JgA
kKZepblm75iH7GAelr3iKt9IICpeSurUV23hZL9Mn3vjlawIu9GswI8i0NTFRBYgR+tUCOq7vNcg
YBs08FzgffMM1SEPgyvccnlqTkJr+PJ32D6jHybXxFtRkjJFSbMyCE8gDSK+tgcaotr1XrzXnuXM
LpuPwZm51ZUwFTYNVYQj1Js0dcceOgBKTxxS2l4/6bep1kgSk81rcWZwdS2gmEy6HHIBIKrhPxKl
hTIxI669KLITJdu89yLFmSM2SJ8P7YILCKWb3XJt7jRoH2Tu8FdgAOLdv2iMiPv2Je4hhNnAi2Bc
ap2v1pNaEd51ouwxee1D7vPn2EugAWPsWsgt7//Dw/JhcOU342LKGitB7BMf0IY5CQmq4tqG5EuD
BeoS7NgG+YW4DR/WVvkOS/E9K2YKX+Da7ng/eOA2xRgmD4Sib++pj8Mx9t+Q9t1SQSCPvmXocG/e
93j5LVV2U97JLS587jXAI+1SJdEqELrG+ORV3vk1W+x9Y0U+Qx3NJNoL6ekC0FITFCUe/E4JyhgS
GDXEaZpmPo4UJd9MR1dnDI9KZ2cOmfkhs5bHEthupyujW7NMf0G9+knRqsrLJvpgzkXtEjI80GQI
5qZkOzZWvmWRN7VZbrpq2hu8fdaixVVrlArL8LlVyHPVkQZ4X8t0WqN604k2eTbXQV2xqIdw7vwi
5ntzVp6LEf3PKPaUQtmPxay7g9bslpT9ZlR5jJaE+L3a3MZKcxf3UPNoBtDzl+NjEoFrCgh4kIwZ
sxPNced1VQc4uk2/z1Z1iuZRcbKQR1dqVtpXQKc5oQqR1Abh2NDNbt9Mz7PFOndKrORHWtWKo4z1
bokgJZRRVLfG8FSV5SPIp9zF6pPnZp6gWZVphZ/16Dhq3WNc1jsw+4DWpljeLHXxwXLqsHCa/YYp
rhbyA+2r5wEqOi4v8mHPCwCdjKi+4ea0t+viTzFxfr2k6n2c5vu+aveWGoFfvasOjW1em2NTPozQ
N4/mGsioeP7d2G3vYj6zcFQ7tJ02KX6jKgfIGARvnSQuwHiqYGQv1Z+s2kqOS7i82mXzs2zoTzvB
l61bqrgjtZ0lzl+HypBEgZtuzoKCIsPUmwZZv89RIG2S0sRwv+XXRsVd0ixXJqnfemUMJO/Fps85
M7Typ+hgoAJBIU3UedoPSEV4vLs1PSuHenGO042yg5VKut2becqZSfGTzhyrYtDZjGOsjXQokWlp
eehr9VuWc+rUmSrS9tYpq+nAs/vLi91+rP7XAa0/6pDrYZtNSRnQ6CFPwTyD5xjCZbn2l0E7/bKt
zdjqrLizikdGo1EbwBgskLp1h9pucUC1P5dN/D/e+o8C0ip8Hzt7LmN7sf34ujxkV8lxvnuXt3Ss
vVywePNEni1oFcYP0H2caQZK6pAuv6c2H5x0KR6MdiolR3IzZDwztHqUEJEmdQpZIp8kxj2eQ4JB
edAjsMjL2SBJHDa7ePbZWVzFp+aUVnnV4CzGh+bQ3HKIgQmEfyMEbiRXevP0nZlanYgMQxxVV1Ek
dnl1P6EOrZLUH9T5rq0i0+lC/vvy8dj8jmjf6RjuhojSurzYa5OW9mVo+cbEr5MRekK8cLVor1pU
UsmUWFoXElmRtSi6Ycfs7lmdCqfNcnTMbwej2F1e0uYZpBifResCfbX1MExWQE1+4AMo3/MxmBHT
RxgF5uoiKQltrufMzOoEhroW6zODGYJp47xCw1+tPD25SviPy+vZPBJnhlYR0QzFQ33RwGuPYZsG
ypd1APJrPPKE3AwR6im5JVva9oH/MPle+TtzvtMyUQ6Rq398BrnGy3ZTYIrn33iMTRd4Zmr1hqlR
VCu6GkIRegICrWceGI+9yx9QZmL1esUqz41xzDDhz1THTvKrMpSFrZvNSIwG/M+hexcnOPti/Tgz
bVBhQ8yn1PfznywYX8DmgXmYvnTI6MgIDjffxzODYtFnButiLBIjQ85cXhO/DWzkrdpO7o8kl2mN
3xlLVudVgpNghneRcZXZt3H3enl7Nk3YmFs1kP2SL8pXSc1jgM3wZliFflVWyUM40KCq7f/kxTgz
s/pgtInGQUtgBsZ2WWzek8VwCM2vARaUuLrNA3dmSqz4bG+MfAkrpsPUmP4xm6dmlIQosv8vXNPZ
/1+Seap0IfwQ2UinY+pUw3+5J8InnVtg1TDooehRNtflcEUxMJw9/HfbvvKfhqKmgmgHjDPLgWg3
XVa65SCbeNqgGEc6CYVxjM0TcIqsYX2RBkVNKGbZfrowvy2Jw+fwYUm1b3kyX7UD8o6siR7m2NwN
aAJNdntDaRSBco0cMyW8afr8qWT5dZuGO9uUsclsena8vRpI9DWAwlcxrhZPSZUOgMVyrQLMKYq4
m2Sh7jYW8DvoTdGxMXeXv/omwsU+s7m6BsNoVYNeot1tBuGRvyb35W0KjsFDdVV7OnRkgQakwG1I
8ujNx/LM6upGUIV1oWZFWdC3b7RTXD2q3LbUnDSsJZa2vImY7heDewSd6dV7QhozW+IQPH2lqjsG
t9xYU10lpf9B5M6EAiHGWiDYtwZoEKOP29HCVEuU9s8YTfzBjUkGfNo6HpCRARDEtlASsVYP/xKp
bBxYT32tHZ1RM72CYI531p1UPXWZDKm5+YSdmVu3Ra02G41QQZ0f4tBBbHj/4H0TBup0Do6Tf6GO
urlXHwtcs1rMTEl6vqh4wzrqTewAceOTQqXdIXGN1iUcwCYFxsPUMb23cmY6m7vMbmFGu7WgA1Yf
hUiJ6dAGyN7mXyh2boZP5wZXrk3F4wxmjZH6YfZYgXgh9pk7LnfTDnLF0jHgrauF/B/VQGBsgd1c
Xa0UNJ56T3G1YoCeKLgprSMalaC/kiTkm3YMDP+Chw33a02uNUX2kJQp+q1aYkVep+R34It8tYfY
L5pRUr+V2Vo5qRHSDLRP8cA1aIhO3NiFJZrmbfichqjoXPaIYjO+nI6zda2+XzypWQ+fDzudprvh
MPSuPo2jU1ISuVPTPVmV9ZCqYKe8bHcrgMM83P9+T/ENzp7YtlDrDB4EVGL+RyNWLuUo+5Srw5+W
EyO9Da8OHrmZDNd5D4Zv8DIWof738oK2ohIAmnDLMHEEUPnK82rLWHWthWtGWggnDrVr5pJMaNNf
nFnQP3+yKuxMBHFQEzO1/AGsZf5QKT/yqdUlW7MhcQM465mh1cOcJb2KHh4eScG3KKb6QQJMHbV0
Wx/OMPhHJyQC3kY58J16HHeRr1x3p8jXF0fWUNw+nzYa2wKchpGMz4s2LHOIqkHUiAyw5i3ekj1N
Kndo+JhRABH4r8u7uFkvEmP+/9feujc0Y2psMCKsHaz/4P3vwQ3V+4Lo8d8IfUmtrQ4N8MwTCLDE
oXm070U7rtubDYhcRoisl0EjfQu2D+nH6lZHSI3CZRkU2Bv8cSfoJJVd9CrIIrJDe6he+6v5QfI9
N1+fs++5OksRhtQBERBsi/eLDxaXK8U1HgQnh7Yzr+TscpsdqfP9W/lOIzHaPKkscXb/YaSIIFkK
4Ushc76cxCSEbImbJxTdSxBU2QTwi5UHrfrM1JK+KgJ9LJx+6d0FjQhAZhx1wCYmf5qwcCUfVRyL
L04bbEowKMaD1mG91lisLnLoPrG9HYw3y36+M46NMwTyD7p5Ys5MrU7MojdoeBtwoAyCWyYJv0VT
+3h5OZuB3pmJ1RFpFjuFrC84TqkFpCR64PmC0MGz7APTZTPEm+8BBvxBFGMy9kV0IsktNeXYSX+c
kfsooW90pqeapRuSRrZLtvg2X7aJYZOgZqYzNKg++645Q99Ag6iHX+l42aJuV7TtbjB0hyfVCzgv
/MRunLHL/CljjsKf8mF0gbZE3hx/4+zPkEKLIh4dlVyb9veFl/flAoAeqh26eRMNOVpp0c2oW7fz
0jl8MByosntGrHvJcARdyZ0R/qqS0lXKHzqr/VIBIofGTrxAiX5qnbTY86kOgKF1y7n2EpOBRfMl
ozcsj52FoUgelT6r9qYNNQe0vLK8342d4U/Jb92qndi27hJddWeu7tTwr9G9xRU4G0JbP2gQta2H
3+EwokkENUHrYagw2d+aTrMoaOyZk1OMEIxWl9YZUtPwe1aCVb3K8aKV081shVfqnO+MaDoVdHZT
aApxqwfHA/TO2/K2KiyPWolbR7oX69ObaWNYhlaHEezZAyenvgehwgwFIqaFxyQr3FZv7m1reSCL
dRsusdsNoegcojOo3Q+zHTAr9NCed9DA/F1N010/TDfWUlylY7kzwtgzpue0nY4oA30ravO6TtCQ
6ZNXs+oCEz3MkUR+OU8+odkjAjanwGZlGYb2aOIW6Q89vrJ56thltYvaxAMVmhPV44GP2Otx9DG8
dYho5zSgj2ka3WOGcQjLnzlL9yo0WAsT2CZAT5N69NRpuRkjDMfxN56qB9ItXkVfePqQprOrDfyl
UNk+rJZg6GIweT7oqerkPNrb7TfQqDpgF/btOPLQl3Ato7yOadI6TZ1+a2nstoq241XxvYjD0hk5
pmZavOVRDAhBFIRDKQHAb4QyYswK042qwGjT1as+daPCE4LqsRqfIDfodGxn6dJhbImVdfOaCh6b
CJV/vwIb0RsYa2/KW7Yr0Ldz58RRPZBC1c7oyLL9rVRScPBaSI9R2QDR5Od7P6WKnhId/ULxBg13
nEDBYXDKeT8Jvmo065daUrDa8NKfLK5ePT4DBKdAK8ufq/Y+sa3dgDrvZS8tXdXKm2UYylC0hgsd
jOjBdOcT6N9eknctjqTHvMl/MLHzaU2rDGGmcx3rGr7ipH7nRu3Q/i2WfbetetAnI1/ygzDvE/t9
qwbMnreoQHmAIQhm8/ltHJzOTbyJ+4YsEpNtmAgqztIfKyfgoE4hP1QUj7GJ4Y9u8i7v1+bhBzMZ
SJlFxrpu5IJgtdciACWDiPe3rATlCXsru1ECWIEMzNdHDl/ww84qQGhUtVuGDI0ti5eP0QxGbbUA
IEDRg65u+10XKj/tUffGEnKYgA8XyXjVTzneLTtyB2K8hkPxNwfvDQiJK5ejrjMu9KhCwRNlUZAB
UH6YAN52Uos85qX9k45h5qAW6RnoBC0NeIKrRYePZo0op2XfUst+Um31arAqYDUr9aRXM8p6GEHb
Ly17mxX9m5JD0ypWg44sdM8S0CzPpsvIzAK9QzF5PtQRe8VcPcinm/umeFNmsrPGxVc7dT+q0KZW
4FdJ810Lqxs6FKObT7joGLBVouK+0vpDlZF9bbRHJamDgWV/bHsJqB35hLHfaZUd4tn8DgbHYDGU
l6ZRPZpHz8pyn82ZN4+la028xPxHBb6l0cUbfTR44xase2W0/27x7DgoIG5uuvzQcgQuXXyTZtpp
rNnkLOqPMEK1WkW2q0xORzEtC7xxZ7Fj3UGzHIMlTQRk8EQdixZ7IwI5ldWxPbOHgJahR43qmCfc
DQvuEGAF8fa1TlYUhzAEBZPKcydGZJaUkK/PelAwLb+rbtSceimfYsM4hdjHMeI725rvM7W0XN70
e17btpvlU9Ar6XVUMo+n9CYRM9Hs79AVf+qupw4410p3Uo3eZQ1r3AUNdIQj0Y6H6iMAUTnet25H
lPKALokXFx1EI+MA+pk7YiRvNM2CYagcsG7dg5T8sbKSyAHdkKOHET5u9VetRrcbi31nxft+eON1
t0MivUua7LayzX1tab/mhnsayY8JBMl0xPqoQvd37dw/lnrxm4RtALFMt29V5pAmK/zcJpiubkEx
GCnZ4Mwtx1vCTyqzg2lJ9mHc3xPAhxSbAzmlpZK7veWLMbhLBGeSgcreO+vQmfuY6TTGVp1AmeAo
tOkHhHV4YYwgfCPgbVI8/eGyM9lKVD8ZXPlJ2lGuYeaH+o2Hkt6L/izIEESDD8lNI4UBbGVxn8yt
3GM9wqdYHNUh0U+cp0PN3ehP7Qlawbp3VM21FjyjMizqe960Ctg/mV2FJR1Eh9rQRoUFjE2nOcqP
qVmlp0nBXFFn32idFbBuOc5j6LHBuskRis+TfQCQM2CZ+rPmxe1ApoNOk12ZxS7mg38aBg8yQ8Yn
tuHboUD+kVisnsZ2MIlOC4Cs7TJ6Lm2Us4b+xi5kMPut1/GTndWuz2qDDkOMLqtxa+0mpO/VIxji
2U3rx990n/s0deL7/3+hBGqgHYrGFbI0C8Rgn5/GuU54gRMPbEvTVE7aj36Fk+dIDvTGJ/xkZfVs
zUqhppYyYwLKb0AVB3oPHLGgRcZwAJ7O0U7wltdc1mXYSD8NELKAyVoTw6XrWrxql2OmY9rZH3R2
xIhX4hS29rZ0fD/MRBKwbZ3mT8ZWl0iZzKRSgbl+D0OzyLH/TrG3JM4/MuVGvmOn5EmU8ZAqeDq0
Lmsnkra+tq7yp1+xulOljYwWM4S231auUNLEMOEEzZrCne6FolkMtUUpc7D4n6t7fG7TFJPMZ+6R
Kmo1LDnGKQRmF8zPJwPy73JWa8lurku+ytgYJBSte5A3/E3gDYDkv4768tQ2qWQzN+PFj4OzprMi
Vd+HbEZ3Sh/JlVHYN1ZIJTnE5o3QoK9joZGiEXXlVKxcLzFFhMs+KEW8H6Hw5y6N4vWRLptdl1la
uZVyGqEhEum4e3Nz1IvB5/FNjbxTcsVFmvX1FHwsaHX+7ZGmaSSSosK2nkeTPrUJaHBpu1dbnt1U
bXHVmGntTLw9qXrsd+Dq88o5fbFp5V/+KWJBX38JhufQ6wa0ct08Klradpg6KIO5u26HJz0+kPQ4
tBCjHmUUJjJT4iCdHf2SpWljL6iXFz29sdG3XLL6mgLX7EC67tXMZMnu9sH8WJrY6zN7RthHdlcj
kw9pnbjGWD30o0zYZoNEEU+C9mFkdTShKp0CmAywxODnhas48ysUexTHeKAn1cf1c1MAllV4LxlJ
yuZJRX8b6RNCN319wwFrH/R8wHTboP/Vo79xmXiNLgVYbh7Us2rI6j5AiU0FSyVcpKBJAX814vXT
u6bX/yHtu5orx5Fm/9BlBL15pT9WXmrphSGpu+m956//EpqYEQVxDub2vuzD9q7qAASqClVZmSkE
nKs97y/98+UDufnVVhapq4HSD2atI6wL3YAndeBza4QWnXPZyLbrXz0NqTpIOEiZrnEY3oaK0ymA
cBCQ9MP1AFZ8aLIsePGNdibGpcmF86EsVL9qJVdvjIMg9ddDMbYsh7C5atR98c4SUaynoZGApNcF
xhagNpX4mWDXj9B+dNJT+Au0GfFyJhrpbJ1jllFqq/ksRqYGmnCvim5BpWuqMsNvb+XmYADXP8Qq
UG+iyanVhG9yyAehUIJWagGVGSU0OzN5/a9NpM3jurJH3cZ+WvAi1mCvBrdcbKogJwtfdLvQLb6x
E2AK2JJF5E9+c6Ark9QNydo2SCZiMhsNDHnsszKyImDhM9YYvrCZOoD6CYhSyIR9ox4ZojgBYxIG
/g3RIuTXJFOJpTPGNYKj5kyYtxGs0o72c2CBezj2Ll+ZTe9NFImA1tJ1ne4YqKFUZmOOkFUogx0k
eF0W4GiAFCu/5LYGLZLL5jYXqxPiHaCFwZ5EXdA85KeaGz6k0KBnOswDyMlyyTIyzit5A4/9cnJS
VfiB4VH/smVlqzkCYk5DxWKxTqgxfQ0cbcd3QysBJcIX3b7sNUetZFSvRysez6oUtKauYKwLMSXh
GrPHZHua+5wazuYgLxjeyY5pHztjtNhNr4Dz9ZHjdlV+VGrfaBVvXhLwsl5NjWHOs99Fs12V4E6p
sTax6c06+y3xgTlF6vMiyp6ApSpl4KqKbgtyYU6pGw13EjwTb9znuc/PJx7KrkY5Wco8QQfHK8vQ
6WK/KOVfSVDanSaYyEPMqqvx81/ibKe3lYC/fxbrxtab2BzTl6hriUbrHpOegMbEEwaJ9Ds5f+Ek
/PfFXRc+S+nrqCIbwgR8OQ8mhrrNKAzMDlUeLs9RN0EvIBscPFN/iGAuytMSP/U11vOncbxauNIh
/wtsrNnJw04UBZPXBvgb0GAp8k4DE64OODg3/hpG4QS/ZOky5w05DzBEdYVKNsBHkcNDcA2Uomg8
hUdFaNEnG8wpSw5xUh87brDKnoPoM2TYeFQcKnHX9j/TGpKI0VUv3naZ4IXhixwrh6JHySRPHClS
LLG/0cK3ke/8ls9u5Sg7cVVxFhve5YNj0AyHFvQ+E0R4UcM6qAZIYos8tOcgRt0O5DcyQFhgUinM
uL6t+5t4BHmmhm6BOoH6aC69rOfN2YjNRsUAWDsdyuRtqg9pctND4kXq04NR3qjodUiT6tSTaMYF
pHi5EnPqWMKg7bN28sdOtEq0s7Tkce7e4+RtWCAMWGJsDBWcdAlu8/waKkvmXN0rA8zVvxJ8nQZ8
KVU1/+LC7CSNZ07AwAf3W8kFZ5wx8hVIuL/Q5RQi3OHaCsrSr/TJztWzrI2HXFT3+ZjZBQCIRR0d
+qG85TjNKXB2uaw10aY6KUu1BzPITsrfi6GxYgXHer438sERjckucfILMTAjjJXO/UtcTjdFozsR
qG5TPTOTGjpCtZ9hYwcN859Nay4ASjUTb6mtvA9LDGiCdroNWrvVOXsQkn3Znseswrkpf/N89lZK
v/SmwaETARwX7LHn913/M8Nej0tqifAX3TibkdSj8Sb4aQC61hjM/dJginFrE0hpIBe3k1Yd9V6y
wro56k22F8YOlVtylnWfFzOHL8f9yL039XAYJdVJA3C3JfC78rHKgh2KvmYBvuxMVSy+6u40MTHl
RgRzOwiawuxqEbJ5l/a8W0HWaF+33TlAKfmwZMmLBmrcYzCluTOrquAN8TT5gjGjphq6ZTYkZhkB
kYDmvT3k+b0OjVG77tvspOtgnZSK/Jcw6Fd6g+5wGk1nJcHDueiullFXnLpvQBzfCgeljwazjzNP
GHDS8zzDZev8SCl+Q47Q5rIcdH68gGZeDFLEXEXfskvqA8JnYA4CJpJCPnWkWeUNSw+T+sxPymvI
Y0Qyr+TRr1IJ4Ju5HP1czKPKkjIcAM7Ify9G0tqTXNlqrNuQDP4tchBnSHKIsoX3RRndlvg/zhrX
m0FWO0Jd7eKm6sw4iK80oXZ1Iz1Cy8fOptyJhv4tD8t9Z5SLGfcGQl5fGrYelS8St5wbvb4L+ewq
zeoEkkmS/BpxEhqsqfIwD6k/B1DtGzWvNDLZDPnmGl9QscUQlAxGl/zSh/CKy5Nd1S1PJKoEKTi7
AHqNC/1KHJq3vhff9B7a7kGEeV5pOGO496coZg+iHtzHouwiRl51IRDrGIqfQ+W+8EeQyHkBlLHQ
a9YsXst+hmXmBF3rL4LkjvziyKhsd4J2Dnn4falSzCTBsY3hc1E/LOd9mIOQMIEPNVobo4yWTlB1
Sw3p2lHakT8i1bgR/WSDleG9lQsFNzZ47JXpBFI3OLZAhasRr/Seu0my+KUp0icpCawiiX/1jewr
E+40KHasucH+FwK4VBvUXeburm27tyAGwg7jGFd5PElAry87oe9Q0qx5LwpBp9YWdt4kL1yF+nSh
NLoZC4HT8HpqCUZjZ1W464rpnld6RLFKROkahhc4GtQHcOvBupv3kZNHhsspxkkOQRvJFcXVUvBn
vmvfkkT20rG9FjTlqQVaoA0CT+cSQjUk7QyBc9UkVo7446kfpp0/9CmEF6rmdz3VmgWGlskE4De0
pEEanSUoAacZ1A7rK8+ylII0oEg4t87Ft3GAItSiLfj5QQ73jhZo19f3RQP+06IMOJcvi+SIns0A
ShlNM6Mp+JWBco0DSUmoCbtgVAu7jlGCSA35LIVpeoCEwbnr0MBd5nsZlWhLytuXYspux0I+ySC3
Mse24O9THnJKYgmulZDXnXYGc9YYJb5mgDOKmxQdgasrTWlA8sgZSe3OjR5bIXTTkYo8zZw0mfIk
Wxw/3gYT7sNg4B/xOphfggq+aEFPSdIsAUJpbTe5CeAVLWaMy1a9g4zbTjfeJaNGW+uOCxdn4ZrB
alEfshZ9ufl/0KMd27JU0RauFjOoEqfvdHsa49OYovNV3xoBUIMSFw12lRR224Q2Rrxeu7Q8Id1V
rDYENUgf2VMku7WY1042YUx61NB8qO2+KACvQNPscpq2kY+iIC4AOyyqEN+jy06NVC1TOwAdWkj1
8zKV+0WoC1OsBCAcahctftYbjWWQykhFoyrTLkIFvlWHfcYbJWAo+U0fStfpGNwXAaSGLq9w44X/
ZYXk+baqX0xc29XNAoPdktyrYfzcZfpdKwuMt/BGpr3uLNAwRox6cBw0dTS3wjCW2eEhikzBwB3u
M1dGL7Jqs6s8TK9GplTM9gI/W0VULbQdSzUKIKHrqg16VEtghg1oBZlop41n7nqBH6Dw1T7CXS38
EsEMkA9mlv+aFgZkZOuZ+8UCVbGPyRBnopKj8RvPXLsFpm/XKKA4jvzgDUz+CquUtlV2+mKROoxR
zc8ANeGjqafysd8TPCj4GWuChB2sweFt/W3eIa5Yf3IkP78YdSS7rlbiuMdCZ248zkZxXELZK5s/
gN19WR05OKsvxmM8WYY0HFZXZ1aVgOwl1awUcomg5UTuONqXV7V5QEDjB5tgNgfb61dzjdz1KqI4
APQy6AYb/V1dsobxnt3+YiKvaRiAgVQWTcorVfwgTlWKqVRTjjDHUbnknQWkVeUNVvYa/ySkHYgQ
gHSwiEI27xmkLUFhC2zFd/phA3lRU6FGWXOBlfLGMSzb+0TOGNdgoxJCsIv/mKGKL2kQRLpBzCTt
gDIaSL7bydSS3oVkKcP5b02PfbFFnPXqhATGlEvShDvNFe3V2IKsXa9egm55HwwgfsQ+euGEVDbj
eHCNfnjKDfWuqUSnUaTXvG/2U7ScozK4URvRkUCq6l4+UNtN8NVWUJW1GrmemMvYCj1zCO0ZMEm/
IrfWnBBvCzdzBtVi6Ziydp+4+dWO6DGEcfUFJtu6MwfueRZ1Z6heUeRgnGSGIRqGruiVnA4dtr6P
RqvJIMKGMsOIGWGByTy51eXFpfwM8tTNFPg5qDSJBHm5vhb57DQJ1Xlaxget7fd5od81SX09i9Fb
NEe3dRhfzQW/F7glNfsWr0JVbhnNLvLhvlT7JFTcJRVaGboKYo+PGt1ql8NF1bQ6mKBP3j00gOiF
pWzHOdolXak/LDl/kxnKI+MwkehxwSY9840KFRjlEnC4KuZg48VcubmXgnBneJzObPLwb+nA1xXS
AG5tFPq0VOYEGqDdTvCbAxFLBNyAkdx8v8HEjownl6ZD6RxUtV/Pa97xSZuIA5hp7Uo0FdQ7AN51
x8WpoNUUeo0jonTzLtQWxNSS0uuYwr/fewDUL6CCGQfqciMpoDSEdDbb8UD9AmSHQU+vyB0SQqP5
P9Tcvx9pyioV29KKE9Vg+NA3mqEIGlnVHcSiwKaM9AdqnLGdWRzDHX3z/5RJcqNXh1bgwfEt1hCw
C7P2QEZsayCluixkkepvHp3VJ6WcclU3cW1E7V9SkGg54yPKrugzjw75O98uxMoO5V0rDvpReQu1
xL8kovDRfklPkm5GrmYRyV/JkXPIphXeojmMu8jaSsrL4n1YCtD2JOIngx37sTMd4hsecBNrdsH8
bUcvZWALLMG0Ta/zuWCVSpQJ0dXSZZCdnwfQ7haPhTg5EAixjPyc6IDDgZjp8joZO0xnRL08pDHm
siHimB+W8UceQvKw4kyBpCwDS8Txe/r89XzSYnstlG6qFHBvcO0Wu/EMUovbTyIcFpKKaY1yPNOk
NgB3RhBR9yvoYMV71C88zSNoE0AWGRv5nU79Y21EYE9DQejbPMy0lMoEGCx28gXsWTaKhE8yTPkQ
sfHUHQ9m6wwTR39JGgZW9W48A2EpqSbquT5rYG378H7+FuqZAqXzrBdVuFwgVX9jwv+aCwcHg/Qs
174ZsID9+3vN1A7XxlBHdYsQInvGD4ypHcCP43BeB/fGJtr83hYjOwzpKtHA8AyU46krOU1JrRYl
xL8TcAABUfNS32rY3shtDsXv5iCBhbuzqglUdMBLT4y1fns6fDVuUDezCg2Igyq4mVUB+Fk1SoK5
aNL15du4+d0+V2hQWRDgLwAvxzlUMivlmJbVUcuCE8YgGXPELDPU8QCzsYB+bYjj0dVm27+oCkZ7
RxbC5lv6+LFjkoHAL6nStzGnIkiXDJ8xgbSRfiz73pljNAWkvH6A4GnGeNltX3bQd/5tjQoVaOFX
fCfBkWEywG+t9qQEluKQlKbx8DDnWcnx9h5+2qMOY5NheKYI+8STeoC+w0etfhsg1HX5PGw7lc9V
0fGA4+uhTKsC9BRh/6bMyy1GRhOzwCicWhiHCvU2SUmtukHtbuyQQJm9ODp5PiRuLyYu+J/hX5T2
FIfZmcdXttsa5M999dCny9OUdbfCXJVmgOR5lsf7y799M0fAYA0wMwKQhjRtjTbVjVzr+CAEPkuk
XcsjCJr92r9sZvtefpqhUp6Rr4B0z0YoHeuqlfAY0ZqZo47EjX1LQ1B7lKAqh/XQJCFTX6MUPEJN
+a9ZZEysQpMWAzzNK0EaZB4EFv7/FyWI0BECWwoa1DRIJNU6I11CxJJu/IF5CStCR/ayhY+2Or2m
tQnqvmSjLEWDgVbc4Aouds7NHeMKEw124laH5Qa8lm5sERJe9SgcwHRqp4BpJhgI1q3iIX8TvdEH
yHsn/Lz8u7acxvpnUddKkFXwKdaIXOXkF/DyxQ8t3cfoYVw2s3VqVmbol5aS6BGvt1AnHCuIgU61
jf4tIyFgrIR+Xoldr6dlEaXeFKCsJQwo7oI3UeVNAVRU/9tqxK9pf5xxhTBO+JbdECYYIdR/BT0r
pdheDiAa4HAHkw8N8BnSNJK4Gm9TqKg+p4W4K4T+Nu8q0JQUD5eXs/leE0QDyb2g8sChUGnFIIzt
bDR4xhRH6Y5QRJd7AoFB77ABWheE7icWglDZXB5qdQDdIFSBg+XrFvacHsVGTWR9edHpoumgo1xX
9a3Fg50Pn095q6Qhs5spOkwlDxJY7SXslxPap/syyq61onA4fYB89tC6tars0Ae65YrxQLS9ez15
gmKKNYAdVdVrdHL6+WhMwb5K+qu4E3JzGRq7FzDzilmNx4ngQJf+JJWRL0fxQZcxh6IMy1scKdmu
Bmqz0kZP16BANM25DT6Sx26WfLj2qxBDuShv7qKgP2TG/FOU670egE22SwGZHzATm+i8X84849Z+
r3ki1gur7aNOoLgEQ4KRKzgsN3iBWvBOtloPiACsbXSnR97tbsmLV2GpFIvkD39zYyvD1FFRgm7Q
BQEv0S7YB7NV7UhRodvL0IaafM1Sr5VT9SqauQvOnvIauIv/wKHzL6tHZwq05uC3oRNTqS6zBENn
JPcAV1VpziCsUPzSw7gtSUCK1BzOxDTr1G4mPZi/+dswnZROYYxvOeOipBACRT8iBJKw8AOfqNuN
TyxizE2nKRlASkGpSUSi9fWOFM04jX0Jj6b3r+L0LKPbzrj421/z0wIVlKBbzEFNDBYaoEEsQoqu
202IIyS7wRObKnWzRAOlvn9WREWbKUp1tF7B/oXZuR/RsdrxqVla6rN+nAGssMlDAvgJl7HKrXRi
ZZVO6sohksTaAHFVZxOorWAKfuJy1nu5E+38ilXI/JdD8s8i6Se+otRCXypiAOCy4JL4Lj9DL+lm
tCVn9guO8Q230r714sgnXpWg+IDX0kKaUMNsa2gtgiTWNArgvHqjOWq9ChYtQ7sC504D/SJxd3ln
t2xDQkwDX5dAvBF1QJsJLAhKgmw52cV+ukftxov8P5kMg7db26GOqYwymxRPSFLAxUxyJ1sdb5rD
CB1exYoF6DxmVl8yei7kb353dJ9fkXJ0WpUI6A4jQAF96kYV+oCpgoIQhq/MQAhuWrU7QSX7/fKG
bj1y1h+TeITVxwzhepJGwf1IoQlhZjPmyeYeMmBVbF02tOlaFI0QYigC/oP6ctooLyBRxKmB0pUd
6I6RLc5lC987NSRErUxQHw01Lj5OUjzYWmd2uMHMMBBfHLiT6CKv3QOj8kfucmWQci4x2lK5EgUo
CCXBaxmH17oU2ZcXdXnbwPv09fvIw0jGSGAimHNTKN/5MWRc5+1cDAqBOo68Am5gckRWRwBSsA3i
D4Zba6Be4a0wkGPmtZlblTP95u3Oi++YhbvNZa1skmRtZXM2wgnAwwgy279BhDdDkzl1Jt5Uof1m
Tb+T0Gy8sWNKMW8edg2CSWhs8mjcUmdw5FVA3SI59sQZ8grBo9hXAB+z+Ma3z+HKDHUOx3GYQTip
xB4gQT9jDjLJbS3lpgH4Xlz0P6USXCSaFJlGinRNFobZREa3WFqbvHNpyboVrEVThxQVvNQQgFP8
KHOXt+Fsa7mrHAZf8NpjJXnKZA63bMa87aD0uQv0dNxSDkrN90WM56e+B+XUodSc1iUKGhwmym2e
MZ+weaJW5qj0foomuYjKPvZkSAKIam4vCYuEYDN3WZmgAl8S1dC2XIDGzxB8WjydI/s93y2OCFoK
lWWMnMVv0QAIAzyPiNg9zTgo4uWACd8l9rS70anPLYS2dbtzmrfQk69bO3gvENsBT55YeJTv4iDE
ja4s03ezVbNw4NsYsW9x23P/MD2FD+JOuQm9eM85RHGudUtIlBDp9NDqPKKeI4bmcp0c8yfIPl32
gNvXiUxGqSjOSN9E6qNMC9WY79Cn3XdHABn9wCYt0+lRhFA2ewhk2x+u7JGTtvJNzdKLSyRj/a0j
uPVefpV8zmkc3exR3gogSWGzQB3fuSzJlq9MUi5YHI005bk5xh0lhGmCafytYM3tWBXoj6b+t5O1
MkZ9X/DwKDmIFkiRPfb7U+eP7mxDOcvXGMna9tNtZYnyt0KvKwmvNsQRWtF1fKhf8AGP+qvgc2cU
ijE16CCZwmDDI3QmkjOhysEk6J/UcVe5HE1RUkhF0hmcGHs1f1Xxt9P4ICSMLGrzzKxtUK6BQzOG
M3jcVukuvCUhFCLJQPFDJhllNijqVr9Y1ZrNzV2bpNNFSe+DNhRivKTE0e5ViPqGN5xV/hgOqZWK
Zn1MnoR9dQs8v10eytksJtOwG8ZTZyu6rH8FdVlCTZ/wDEBaN2biYMpy5qs9Zw0qS4piKzle26Fu
SB5IYznFfOxVY23nA+Ygfht5YmrZfsDLWGJXhFkGqVuSV9Dk4SN4nXmv7vWTcD3v29fIylwiKKqH
NjjkwEvBH8UDsyfOMk1dG3CGlEmR4cv2+2I37ZbD/Fz4oEgzIbNI5t6uoLjr6KhKs2qmm6/l9S5T
mQv0ghTUwMLADU7NUXKhs+BEtgx8gTlAhSYEqi24ZZU4viucfn1r0bUVTU2GpRvhj1KoXYVe2Jqc
qT/GNznEdizZVM3FmdAtN+McvByY4ziwff5W8rBaN11lSQptKMcFLqLsHpfoGaMOjNfPZja0tkCl
JwLo2uIK89GgRybtK8nXbrPDspddKIzbLNkC1nIob1RKaPL3Shy4ZdASAUabKxjk++T00zFkvRzK
+RgJB8Scjkw6k1uzaocrJb8LUxlDEb8uR/+PsuwlS5SDGcsxnfgcG6eeil2IN3/ni7twp5znX/FD
76b35EpEaAGOh2Y0lWuDsVKJfJlLP4DyPEMdCtOg4gd00E4fduW5JQ9Lt7hSnxVn/gGl6uvCD0/D
AQD/+3IXmJnT+6oj7bS75dm44+6NnXx7eVO2csP17lO+CbQ1eD50OtKFkg/NEGKkcVjYAhG0qePH
SovuLtv76EZd2gPqDaEnVRhlE+5H/Hu29D2/x9SqlTogqEEqyL12TvJK0EHMFuxmYvS5UlCpfM3F
1BYaRFKCc6ZdEU6PxVd3eBZ6Oii+I0bLnGmLuqKYCJTkuECIMe6aHUGPaWcSvkdQerDIZxgbigmG
r+uSZDGOOUkiOeaC+I3dxOAe0loJ9UGHYJ/AUmZ4huSmLitxIN/q27cURF7kFQkoYrrN0wrzhAFI
mOb3sV8DuDKD24BnAlQ2fdDKDHVGg0mZ+KjBl8sXzIhVP3L+7fKh3Mw8VgaoKKnpeTZpCc4k2qjX
I8ia8iSzZZ5x/bcd98oMFRIbJdWWXAjI9R+A/f3g63f+qr8XnvQnGTO4+v/5ONRFW4pUSoOZeO7f
4esUOvkjd9XsItJrOOmIxL0tOMZNfIxAnRmb3I3goN/OwMVuepfP30AHw5QzxiIFY4KnQ2tJEe9S
vjK7ZXbbGVyxjI+4CR1dLZjGw2hq2RYB6QaPVq1bEoRZk9pRBVdxUL22AP5tvMKrD9mpemGH/e1r
uFoqdQ2nyFiG3sB265NJlD5FZ9kBbgSSM7xNvOS87AngiD17wbgcNNxAjKQsKAbYrfPOLwxQKORP
l2/Hdla1WhoVNxWZz4x6wjVXTNWbHxGl7+RHglQLT9qpxxjzuXibALHM/MSpBStmoeU2W2brL0vF
TWVAhMLUa+Amu8DjEDMFWzkkiBgQhfD4Y7FP9v/hi5IvdsG7GZTbCcu4bxIV13WcHbi3E+fMV/pV
uZttUOTtmXXMzTxotcuUE2qkPOebGal6qtnybC5APlc71PvQMdDvQSxYxyCOBAAQnD+s4vMmcmi9
wZRnUjsUvCQd9zRDXpTZKNmie30fWaEDvsDs0IAe0CRI1mrP2e2B9yMvuBVfMqs51YzDtlmiWf8U
ym2hm8hHY41tIFDa4md7Q3j7YujXSlYqoGDC3PfLPkqm84IACgVcgBYNnkhkXmq8rd4J65fsgLba
jhWL9BOL6r9gvjcfZ/988W+8cYFWNo2QEQCfDd1VMNRmbn4SnRQPJQNVqUI1QQTsYYD6P6x6MxVd
2abcFVBEuVooLarm5+nYe8FusPId5+VoYjJ7iiSD//eLBFqJrxlK1jZ5PorY4WyXXY+3sYNXPVKS
FPYKJ3KMn5f9FSPOYiDoqz2tyYUp7JAvTO7sAEGR2YOvRiig1Ds8kSCW5Fw2KF72wRhN+WqwFuQm
V1sVV/eRt6YjGG0O81WM9oNoFanFOcarbE5O4leoSUF1CPRk3UPodgnI95nn+XIuAz5C6rdkeinI
pLoxgH9iGCYzC2BRZ3HFs8xQ3qrsIQMoyzEQPgLeuFhY+CNPf1ze100M76cvkHnKLU28Uc16ghqC
cNcc23OyE/fDTkH/GwnFFf9DsBQPuBbUxEZf+d/Sp28yHkKkzl3F4dDyKNpAQveq3EeR2Z5JTp1a
8W5E+pTdSI0534P31tFfqgdW0ZN1kOmZqlRE3FMXHOSwHe86BSifQH8EZcq5KRtwQTTdmwbmDkwB
7MKqhcKpOP5WZ5kla7X9mvn0FR//vqpiKwCvhjXxkLFuQRzWR6v8pfk9Y66hOjErVpejrvyxJytj
yGIIsRk6r+RN0VfQUjXDUwupMwxAQri4spkPKJZFyj21DWDiaoM4nxzJcFPmglXY4l4mB3MbDjPc
sKxRzqlrBaVKQHQJ5wTeBns5TGZqJY+c13jZKWfk39vFZEGRAWXgVVWjwXFyn4bNrGNtstftJD98
Ea+XM/j2HVLqmA91YLFS/n85tJ8mqQWmE0YIeuLtiX7xeEaeaI3X/1WN9F9cxKc1yvX2AMKJUUQQ
JB8NZ9ChOyH8XWcXUNd8Cm9KMoTDuwrqOnLlBMLrwCTg2v6inz+B8rh5kUhJQl7B6k3gtXh9g7MF
kFjSCIlt9ZbhE7eD6ac1yvFmYVjkwAOhel2a5RljlilQ8mZ4nIHvsEQ/tvXcZKmlbse3T5uUH26i
QoqyBKeoVEuzgoJEGT8zlrWd/X6aoNI+KVWG0eCR4oNZ3gkfAc67J45Geikee1c1ZbfxUChnTFD8
i2f7xyoNrlL7RdSyBNUv4X0iPK9OBM4mL3tsryvUb83La9zshooiJJJ0WZEhdUytUZmlRoXUI7mM
1b3sTP50L1uVDaiTS5wOqDeOCoaOoGUm3gVXskvmYsoDz5viB0poZsI1NoP45w+in+ecEWhCDPYm
T0b3szxMsVnftl5g13bxmnL7Gspqbm4TFPflndh+qq8MU/WxSMv1WtA/doLPgGM1Af5y3gm7LoCX
x8VprMoivODViel/N+/PyjS5zav4Eqao7Yy5gVwNvR7gsUAx8STddqb4I7SQ/boaqwm+/XpdWaTi
SxIVFddW5PY0pujpXvJsuEhibHVnPBiZXaMVLB76J2YavJnir+xSjjibg6YYwUnmBafJxpSeGTrN
wTi1O97/o0awCM0gKJKj4CTS8xt1EDdjQ0p0H3HmEHvcKUK6i3ahzzg622f20xLlbfkC9FZTAgxK
NxRWtcS9pUPXEE5fjlywB50A3ujARgbJlJqzauCqzCLWD1wY/jCgxLYEQWxOS8LC7296yNX6Ka8c
13ov8HEFR1Ll750M/NvSa0+Xl07cw7dn1MoG5YUlQUzbqAEsZdIeUD2LhRchvIZKKxizLEglQ1yJ
gSLcDuUo7YL/AuzfOs142ERjWPDgpPPGPenhqagHkMcMyLPs5IWVcW8ub2WMupiBqM9JrKVkBGg4
EpxE747H3GUl1ZtfamWGuo1pJy8i2CACQrxlTlCTGHlWiN48oisT1MWr0F5WpREhurPFfegXbv4r
/lW89T8WqzlDQ85OecwEMqLLdqq3skplQpDEIhRVcGyKGZ8/2gAeMiFAF8EJhXYvkefLWPjdbUe+
MkrdxqaXI5DL4YQYdyA6AN++9lTsCDc9wOWWfK/lzrhL7wbvD+HY4so0deUEIS0HsSadKxMCYWSb
Sdlk8cJ7+f2jkOGqzuULuJmjrCxSFzBp5UCB6AoqRX1sBeNe69FGApZSiUpGgGSdICpT6PQ8BskE
LM0thNKaFgo1nCPpjIYEwwr9vBSDYqqLAQEi1vHBuJ/D/MJrLB/CuG/041EtwYtcJRgfbffxo7qv
IK5blfZ7utOhZ5VfhXb+dvkrbSMPPj8T/YKstEnqVB0HgwzgDWi/SZ2pXpNR/NmeHgoUC2aP5VUY
R+OjqrnKKuQgWsKZx5VXqtAq4/suzs2mklwhZiZtm2F9tTzKu3BykhVBh6LIOL426lGXblr5BEUc
BLXbcLgVgXg3qwrUnoy3JOu0kH9fLTEPG8i5VliiFFxN42Pa7pLxmfHpiI//FuIUMF3rkG3CPBd1
7uMaLcWlx4mUb2YHyCc8pTgHOto73U2vWAFne0H/GKP1swUwYooc+KQ8Nf8dJaNtCK1TSKz0b/v8
f1qhUt22F/Iol8m2weuDHqutGJu23Z753DSNbOrqwxg11PN6g+Rep/Cx2Ak2SExteRe+qlCSACwY
sj/gZ/8rCiCp9rif/9tXo8UCElAnpDxpnw4uWPtlp/RAXAIOXrMxobjLhjiyPhx1A4y0bwNBQYsg
eDAg5fTIO8qxfQhs8SdEFxHsQHN2GHkm5Ptf0qHPT0ndAL3Pk1bSYXdwIfvEO80dyJuQx98ZXg6+
fZdVC2OtkwquEzTX8pQv8XCoexAmYp7DNrTqBWRDLCfNuHcaFUtjLuGgqY0j9Ec1G9a6qDjadCVA
CwNA7XgH70CNLTpkYJN71PEEFgDMCgVzjpm7SdZwwbfQCo5NmVSBPpOLOJ91XnKDobTz/ke1POdN
xIjf/5KM/XNUaCHHuJQNML5iQ0fLuJJcoj4FVnbcCjR1MqCt0a5kmSSJ64X10djUGGSc0zRlBAfS
CtDt6MwAWHnQrUGS0xma90J1O2bcYy6Udj4pUhVZwd1f3nnwFi33pOctSoDadY+qGzm4h39WsAX/
OtQtQHmv0LMXaiwtfNPAcZOXQmEXd4E93UavgQn28T0G4BnubXNjV+ao48rHi9y3JMf9a6C/AmAd
ps3qEfqnGGqPGc+87Q7oyh4VBNsxg25fgPyFgOajZ1QIThg9R7dDAjQtezDsy+vbvI2f5ujhimBU
MkVdsDzoOQ38MRCOqsbCQ236F1WFApggYGaGjhDclDYhRrQJNGOCaCWI5g/oraIHWLqczURfba/o
0xoVH8IuiSHTB/+Cl9Dr6ID+/SZ1QMg9zaBhiHzdT23DXhTGOdlGUa8WSX7WKg637VCVA4H3SChF
E4hZ/4DMUwHs441gqUc8/0ivqnjIVEvbibfaLtorf1TRxGicJPJ4sKsylW7I8lgGGE4iiPzZAZEz
6lsyYFkA9xxYbc/NwpakSQrGJ3kIDNIeR4AYWRbJGE0lF4PrQfnvSn7u1bbhCa+TtyxOh7J7YTFn
HLaO09ow5XRyTZu4njAJqdUHZSYqP9cdcDbqDxCauyx0xKaPA5uHATUkDcTCMnUh64nT4wyU6LiQ
zRET2/EtwW1W/0falS3HjSvLL2IEdxCv3HqRWrtkyy8MW7a47zu//iZ0z4xoNE/D1/dlZuJ45lQD
LBQKVVmZIGe4KV7m6/BNjKzbnKxY2TQ4tCKryIwxqFnQJupfWK1YPpQH5ST9Vb94bYhzGKtLAUg1
0UCpMDs3jGDX11+S8vvlGCPaQoP7YrNVKYGhodIs7QnuQ5O9ySgaUfkh2etXzYmC305gku0Qfx+u
F8bC+uo49kMGmv8ELAOgK0LzKz6qdwTz9emtKE3bTMDXlrh4Q2qSgBjtA3jGok3EEDuviuI8zd9C
0IhNUEHwiu8QNN8F30fgeYTimszApaVykac3IkXWJ+t/m2BME7idd+AtZ6NNDHSWPkbzMXq+vL+b
NpEnWSgPgsdA4VLGwFRSpQjYhKxROXX53eoN+7KFrYQNWkz/WuDu3RAKrFlRwEJeRGDq78C5nngz
lLHBWA7u5F+XrX384LNNXJnjTnk6z2YFyYB0d6o9pqOz7AEVjp9qjGZAwBXVM2W0Z3CXAyX947Lp
TfwIlskevarOWER/d9VR7euoK0BLBMYSHwzyx/J7jOIkGsSpVzqSA7EXjLF65teaghUOTZJ9exVD
UVa2haF1+7N+/hTuzVHktEYpA76ct9dp+32CvEUmX7fplzmPHbUDMV19jXrDIhl23nTOTAObRqno
7LKzef4tPn8F51wL6n5gdcHNIgPr95VBZVE12sfXU4ReLmjbdoYr+ASb0WL1CThnM2II3rULnA1y
Aw/0DV2p/vuC5DLy1QNyr5uhsWWfySjpV5Ci6WzRZbodRFY/gHM/YxwRhRF/kb5Pbt9CpMqqwFAC
RuBn7QvQ8d7oZ9/Dxbe+JvvmGbxeIsDwdoz+/AV8N1CpoPwcgjcPz9vBTWM2eeZYr4w7M34drzGZ
iqzl8q5v9l9Xjs9DdscqBvIOLLY7k7bHSrubgB1NxtadJWgKje5UvWXtXYSNiOVa8MW3s5fVcrkr
iVFiazU6AVhufsOKJmltp9/KX91Vi/Yn430sBwhqC8sImuCI8Yhd0sdq3zIyuPCFzcgXbp+60FQJ
RgYWgwSE5LGYE78mD7U/7qV9dKqei3uIPaMtGvrqQ3QqnuUrfa+6bIBU1CBlsebC0aPs16+uzW4e
VKOXwBKTFbdN4StMb2f5G7a/9XfnAl5stm1OKmwBqW7n5YeefmkTSFVNrwL/Ei2Gi2Z5B6XAQsU3
7nz6OFxj0NqOn6mDG2txGLYycBq/FNRJN8tE68VxwSuMdaW0apxk1ubXXDAM2ekBUu3An4fCYhiL
S5c+Fxe3RoxuhjWJ010hZa8ajfYaJLBAwnAT1c1gh2N5rRX0q2BbBeGZcrGqUiA7kcSIFMV1cw2g
+x6zOxgoVxx2asQzzeplexYP0UWtL5kGHe6Cnn2KAspd/AA1qBvFx7H1uz24UtW7EW+c/hGovHu6
mwAK/4OcXPQzuFQ5rfPUmit4k3wE33aOpBxiZZBSshXAFirAqURncbMU8OlKFj/b0y5mbFQ5Ntqw
m2sghGESeGwb+nIhEBLi0qpwp9kWrE5/CuiKrs0w2LkxSjhuccB7p77SdwweY9Y2wNje4AS35B6T
Bh20ITFRyZ60opVv9VPWC+eiEDy6jsIQdKB6snihWu8yJkWWRMeF/E39Y22Ki0XgbtYXhVG9FPVT
mLxX820C0PvlEyPcVy4QRVpTynWBhGZ6G1xrZx2pXx6byM5/McGkowSGSBPKf9elq7bOdELdbN8X
kIcVjlIwH/3v8cKSueBUtkteTQxeOR/B425D633HAO7ZHwxQCFIai4fvxtogKY384Uw6xvwip0lR
HOxQ8QEmb/CgT+cVXuq2rWPuW+gUiVd7Of6DleZ3d+5zIk/9ADea3hRfsuujsgdjF7DuxrF/YjwF
4rERgUm+qTpJdImSqgr8KP7ONO1azSP9vcCdWG5y4SvyTdXJNNuUtthZBrchP/oUEulzjPkBliYm
D+2B7Bave0eL7ohByvFLikRCNOFtXs5jLL7PGnadlqYVngpBa7mB2Z/mWYLYVHFbNtVVQSCBuJAn
4F2f5T45DF0HUV2666hxlHMMXZbmnkaWZ9Dy21LXuxi3lWrOV4YORXcT0y4J+jljcN2V5k5uJydt
FsOuzOFQDLMXJNle1rpTE+c/Io06gIDuRgmC6X0J7tvFTwb5K4B2u66tfZKPu6QwXaMqriIL373o
b/tWP6h5eqX3AWD6iGiadWXq/b1c60AHhdF9mRFXmwtXUrR90+Wu3pN7Qq2dGatgye52llb9ALvj
3RBqu8ufVpCWWnwneQSYqdFzHNDWA3/H04gLZgeFc0d9y25m19pXN51T7ERPUKFZLuCaodnSln7c
NEj+H7oD1CdB7KNj7Kd164NqD7/E143Ig7jQi0H2pSpKrLVPxtqulOhkSLmot3U5Q7I+Vr660kJT
bZuKJQ+NS2/7Gv0YRr4Qe5iBtCGW+FZeQ3rlhk3Pi543LLpcOqVcrNXGDjJo8UciCJbp3QB2lGgv
rk8K7soPjM5qgdmy6EarYoGQaPUsvBXm3NOUr0LCvP9SIfnnVY5qxe/RNIW2wKyweK7v+tztDulR
fQ29+Zn1mEDr4NUQ/6YVKvqibEDgJx8XzWqFdZ2VVTmDuWwec78cd1o3uoJjJ8jteErXihKtUtn7
P3xZ/AFdrATlM+gJmyi3MCoZUaFFlBF8dBNWa0oTFQ+TAps5OpD3s77hIfKj+rp8ZY2DxCcP9W58
YOQAsTMRN8nB0lQ//YFohiAf+PiZq5+hJXEDCmD4qIHhYNQmIcaNQRInv+t2wjq6yBYXYyhEqrV0
wh7LRxQp7faZsfTOvuUn96KarChz5gGpsTQOWZ1iXYOPWo7uhcfOVu47jAJDKszrv4i+p+DVZ6lc
hmd1Q98qPQwyqqf2gRXuMPqVQtep241fRJxeLHRcCC0qF1p6qUjLUYK1MOi9JBvsOoH28AzANkFB
LhBRywu3k3tmmiRpJ8oiNWv1AP2mI4BOdo+KKJ5dxPyDA7J95iGRZyjUMhR+ciXTSC03C7ILKZNt
qzxp9d/QomnWpwXOHUNVCgykh8xFusNg2UuMhlmIe0GpkJ0a4C9v7tPbWrHHvSaiIt7OEj9tczdf
m4EoGqT8KExk3xrzpMknM3sShDTRDnIeWcRjZyKRYW+58CG7K/z4GBzkg3LPZqn6L82z8NBtX7Wf
q+K8MswlpchZEDXsGaomrQ2t8Af1LtgPR9kHIw/w4Ki4wFlmEf76vxQvP01zDlrF6CToGRpMrEQQ
O6REG+Y/d3zmpHit34EJfCeCkIm2mLsRE5rnuc7y8L7+XiyTM8uiOUuBBX5CZZoNrdEJDnoaj5Pd
WOrLqIsw9SIbLG6v7oBcQU2jYol8hOZGo5yUTNDg2IRkro4aL+Uzl7NVNqy0zOQduuv5OLiMr1l7
MB+1Y3tYTtVO6IzbadG/HmFypYwEbJyhViNpkPYTgMmZPw/7/lV+hepwi/oqhHR/GMSDfFEvhGhu
RmeK2UUCCQIg5zm3yMowaq2xZNTCwS5yhghPfPJQngCJtkcXqLi3ArV0aRTWlje/5KdhvoRf5MFS
zwGIMqMJc8atDs6LQvt5Oa6IbHDeUitya9YBxQwLgeJDnB8MkXrOZt68WgVXmU+X1IRUY0B9+ci8
pNsbuz+hldm+sld2OA+pizifsgCIqflYf4dU+n58hUQrxujqxz+oRWxmmCtrbF9Xp2wwzbzqTHyb
1gt2GjK74Ek+oGoJZD6mjtxF8Jm2fZAYJuZCIIbM869HZhxqS9vBFQyQTWbAu4FDsOpnv4ykvRQJ
XlmbkZ9+WuPCrz5oaO6XmH8xshR9o6DGe6Cij+Dbgoi1ZV2BDQnUtE0gJIHf3tVPw9xRM8aqMrUa
UyPLbXFQX6CuA7oI0IJEwBGym0Y4urYZVj5XygfkJVAVzPu3mL8Mjjrg7NO+hMwjsfVX82fgd96C
seHG8pJn0SzvZsqwMsyfu86IholxqUbSDzMBxqh8N5bevXy4t+/RlRXu7LV5W6dNB7dRbhmIqXAh
hHbSb8mObSfjKo92ly2KlsUdwjiv41lOYNCgUD5oH43yXTcF+LMt72S6sBqGoIHj4QnDtU6S0doH
224B0fp+xBw0EiCluLJQDypMzTUz6l9e1eaNtzbJHQgwQpBxZGNq1gCyJ1Y9b27j43BFHe2eaXQu
L+IH1pZr6gyMRWTky4TXEh6jIouSFmehrsiNiTezXccRsQ1zvFIJFbS5toK0rujgMKYWpvH4Pe0s
Lan1omHNkBRUevohP2hedBQ9GrfcQwefLbEgjyzrZ4zisgz0pQogbaU9ZOlrN/3A28cWfKxN/1gZ
YRu7Cs1zGk3FgJYWiAEZiBWEbalt1QDP5af4xODz5WFZHAg8+EhhhCV5dqT4t5wOEI0B4l6ZgKLu
d+sGRBBUSUbqaljTY292iT31jexHNLDcqqFQIZ1M9D3S0TEDBf5a+qEGzjqz+CXYhk3/Wf0Q7uzP
td6ZpARiimVpmI6r74tHENLcJV/Sa8VRvGEXoJVp2Z0uiDrs6ru0A1wM6MJmNOgM5c5IutW62E6o
8AErMsH+fPWJ2w7lXDWHCUa9CKYd1u3XEkf+yXi5kj2QmE+RKAXd9N3VfrI/X9kM88UcJAmXYtwD
MNInQH69a+ZfDHGtvYfzXWk0tSQ1a1wL9NhFxJ2gVhAof/NeRfjUDAt4L4gEcUsxuzA2ugnMlZUE
DirjW1pRWyVPAgfcPAkrK9xa2iyQaquDleDEXo9qbbPpH2OneV2K9pAI9LNZ0FyvinuvGuqS5VaB
gQ59h4ndj9EZn+UP6q31NDn1Qd+ntz00Qf7m2agTjfFy6OxW4vxdLhSzA3IKsTMjz4pcXHeRUHV3
8yZfG+E8ngyEGmoYAsiBJv0CPjptTx/kWzZe3znql8wRiett5tOQfpBVaNmrEDficrGBtjGpwW6C
5z8TNQUVxi/24pF9dPluRRWwTYTsyhr/1gkCXc/DOoJSzbK4CZH8IX9QpxAkzjIKU7FTKPNON6CM
G8qiaLJ5X3wulIctAV4RtG3Hpr0T4tcQH7enUr3L0smw29GAUKuS3da5Jsixt8KJAfIbA9m8aZ7R
hamVRqHlRZHqznhCFl9aAsCucX/5DG7dAVDuQBKhqIaFCYvfY1arQfq6iVDC6UrjYPbf6NA7cfTW
URFodSsgrw1xl00WEjmrOhiaTRnszOCpioRMyaLFcOcsHhYytiXu7AQzyZpLf5AfyS1EDIGLld3x
0cRt9jgKoXyb32m1hdzBUwbgCaoU5RSF3i7RTWiYtiHtL3+mzdBlIIJA1AFTFfjL798pzWepyXpA
4KPDgPJe2tqMblL5Ep/mW/MRIFHoB++ze+l1eb1seetduTLM97fnOQK3CUOIEBDTEQNmKtgefyF1
28e6YJmbW/m5Sr7PXSWoDE+sqD6UzbEahqewqvZJNgveIJs4RFxuCF3QhICgEHcR5Hoo0yWBneTa
PPa7Zc86EwAaPfzBxNRW8EDgB1M5xVGGXufvXy6yqAzaCrgHZMT8MLdrUIoNeyb+1vqWzTif5y9M
M1x8320SYBu6RaBZiBFbKCf9bjqt0ZKMWNdgeFtu9aMC5KGdXinAxUWgvDJ2ELe/6l7CV/rx2vuD
GsjWBW8YhqkQqpjGmS5kSeZsiWe8YVlhLPeS2yW0tfvZB8D6qLxOomGYTV9dmePyCWsaJktiVwQE
SL10r1xV19Yx3zMQFfSfiftB0eRTlCj8y4dkM7itDHP+1Mk5lHJqHVVbyG6l1ndjEoRp9qX4jHm9
kczJVqllrkVzD6R24OvAEjGiJKYnlh1FGexmEmGYEDmClpgOeDrnrFWldWEh4bSzJ0F+r1wxjgXr
cXhhSL/AK/fqw+WdE1rk7gXNNGrw2wOyU7/nNzrQsfUudRov3C3v4yHxqJhRht0CZ3u5WiN3SwR0
rlXAURlAQPEZCad1V/1gs5pMDi47ybktWOJmVDOhG2oAfiyfKUDmQZ/PeO6iD3pfQG0SjHq5QxkJ
c7APDwMqSOjz/hLBuzdd0kLtg5gIAWfSXDmtzDxrcN+WyrcmuW/nVrQs5gtn+7iywJ02mY0rW+ze
U1F8Q92WgFXJss2vbF5BVDXaJB4xVsa4E7ZYRdKPEpbDGpJAsu0BRPAKP/QoeB50cJ1DivGo4tEg
wiJsNu7XlrmjJ+lpZmjVx5HAtLvq1TtVs7PO1kcn1e3Y6TzNgQjsIwY0QMbmNW9GhBFYcCU6wtO5
eZWsNoGL55WiQwwsZ9fWQYlc2YOK4SmGcAvrMgR2cJUewJvm0EPzdzSNq10g3Hxapsx0DhkEuPUA
AXb63XD1ZtrlUweMswhptrnlpoyKlmIg+T0TWytQxlqoDs+K3yc/LXfEZ9DJ5yzBbNXsMlZtPK4r
gHD1r9X74tCjgehE3b/hf1n/DO7LD9rUBXWBCSF5fGhzvIPz0O6iX+kQiI7S1sW1tsR9WJWmBaQX
kOrPR1atKPxM9QLNxhwU+cEEpAIMQQF3G0qODHLSh8vxacurVsb5geA21hLJSrHMYOrtYRoglH4T
ahDEGHo7zEqM0T5dNriZzCIA48NqFONkOguYq9sszgZd72UUnkqMVUbfk8b0lK7CtJU3Kfu+LKAa
A1TTdQ5mvKHVbaN+6ceXYnwmRW6bvfDZsBUq1z+HC2T10knVhM4FyhB9ZoMe+R6YVdZMbrzZDYbd
9C2CZs7lPWD/n3zwXNvk4lmRt0Mk5TkeJ9VrDwkioyn9Kg39tqj/InVYW+K8mJhFNSephgReUW4q
q76Ke/0mKQwXivaaM5r6O8kbH5B7gd1NiOHaMOfUQYnSvNEgWo0Oay1ApXFPPAkC1850DIDcZ8w8
LbHN58s7u4ldWdnlR2nVudCaJEH0MB4nID2UPXpSRmvr0Dwo3Xlf7gOhbKPgaxpc2qRrQHapCxrA
HUr/yWtrK4s7g19wFzOa/Bv6qyodEAVlu7+CIa0Xq/5+lAyohTdymbKSFktmwJjugUVzV91U6N6I
LiDBQeHrWEYcJ61p4RKQjIeq+kKDF8GnY7/2/FQQQjTNJCiPc6lZTFMzaFB72AWZi2mpazZzQR1Z
QrJbupWQl3IrqzYx4/2PObbeVRxqpXoGHxYkgRmsurjt9soRjecrUU9js1C2tsPFO8jWzqgKJExv
jX2kfpfchhiFNv389g9cYjOer1bFhbOcaYBFJpwxJGhFDYNd5U4AlMzRclvXsulRL22Mc4LtExLy
V6wXLfiKZ6dBJeBEN6A9rmqQn+Thm7lWRZa0RMQfndJySnVXdCd8T6/Zo13a+ovp03fQGFb3YqqA
s7VzprmDmHedPFpaSHwVTH8E9dy42A9y6WSYZQlM4tSq/n8N5B8WwXmngoEBXTgukAdZbVp1hbog
yWWnV8un2FS/yo11U83q2+WNPTt+nCkukpdZVU1NHRM/DPtbSI5lbtm1wlyEnbHfziCzYgJDYCmW
qqF28PuhyPS6TZsBCzJspg6RhB9X4QCIXFS46l6CIoVgC8+yH84i77CtThtZxrqgVq/aoxndVFP7
LY0h0ldO03GechEU8CzOMItEBYmFgnlziy+MyFmXBI2MNc559JBO7ZU0WNe9Tj2MGx1rHRJrpnYA
wRvjWA8cDXUuSeq+X/6am6fk8zfw1xTatZoWtvgNVfycT7Pb9rOnz5M70EhwIDcPxcoSdygUSI0s
SwBLfVq8TaOOk5HNdjbqj3GgP3QFxj1Dkgl68JvOujLKXUxxMxd1HsJoW4HUXV2eZD0WfMaz8P3x
FaF+askAjBr8GH2FUQ/U3AZ8RWO67TN99kaqW3bbqU8q/hO3i1vgFyx0NjW5y73Ln+88zWDWgftV
wYBraJS/DAv0Q+a0L1mUm9FEhgzXznotAAyxGXPPvG9ExOObO7oyyP58dVsVcJC2Jxnxh2zubTom
kCbvjP9z5+9jWaZsYOsouKs5Z1G1pIEaeoE+Ry8dSwU6lXnxpYhE2/dxCZyFGYtC0h1Qexk82L+v
pgdT4rQYmeQzMRRGEeQvkGfDRBz0GvGoXxwGrJEVZ+jdRbcfk1Mm6khsHkCgDEwCPANwDVygC0ap
ibJWRdixolM5di9lr+3leEydIUteBN4iMsb+fPXx2qwZJKs0CUQNutAZm3y04VeNO6RS7XY6fQHX
3L0UTg99WPZ2Ogylo01V7UdJ0rp5iEZ82Re/CIF616jqoifQB1qd/xoK5ALgxgpqf/zX6JKmXmqi
Uz8C045dR6PfGGAzibSjpmDWuNQ9uVQOcyPZE6ldqaY35TJ9yzUdr7MCgPthsBJ7zujJnIGEr/Sr
YLKcniZen0h3qt4DEDOWJwNqnX5chiNEikUlWOUDN8GvgQFTUDMwwFLEk0kuxhLRfqyIP7X4vZUM
tp5EviNJ8CJN1s85RBncKG+NrPKNerqKMqNxpzG+SomEoTKJINRDSjge52gXxuM70cjeHFWQzYbU
M5OocQYl+iWT2dcaKXXaco5tOmUvYJhO7a6pvdmsCx8tQaBw4GyY2SWneDLR1M6dJdG9OVSro9Ka
rV2QSnYLaD/ZCnrFuzhJXtJC2qd1hEqOKd9McnqntphJDdXI66vu0GQmZm87FB8ssCSrptfW+VG1
FkexIJBOwx/JUH+pMnDPzGC7GemxDxUV2o7WcRrHE8qAXzUpfywBYIsUywFn8F1h1k9prdyhYOnP
VvEujfNDHA13mjYAOJh3HiVQEzSne2ANXzravKZFXEEFOAQ5SAeukm6fRDqx0zrZJ3oA/Fv21GvF
dVnKR5KHz1VnnAyK4YuePupFK9tjSmKbpNI9DXXko0N86AvtXU2bX4JjxqLTmQ+AJU4Fb5Mhn+EW
UoOGSZl1SJEAPzxo7tA6/WvrsrEehORCSMLMYsSZPeRKpkoJiqw80ZkWKrRuqxYx5JusHK0dI8Ms
wU38Y3C6d90ffyrP4gR76z5XVZOic6WiuMv3AkkbpNLcY5F0LmO7KzJ3qawbLUsK5EtgyDTm6klN
O+EJ29zcT7t8K9CIRgWfHvdtpuYvaqg9RKQCOw5dwAQ22WWpgg+wNV9Ky/giLXhsSNGT4PNurhzk
Y3gbyvgrn2xLgVwvmAwjuDSYomKB141f/8JRoVBvOcQJ4x99Ve66tygBIlNIMbUVxAGG+dc8l4Cr
yYJyBhRU/cGf3OoQVXZsgkhEemhfGdXUNB260x8MVm/lOcjEVR3T+CzVYRn76u4AvXwZ5tFIfE3H
XGEKYbg5mu7VefmaEXBFzzLIuHvNt1Qh1exWnry2zKUcndr2gPHD0/Qy+1bXeWyXFLwlGLO+rTTQ
wifxbYOBpGxanopleVV0+Rt+jQ3xvt6BAkJiB4mGIQkz86J8Cby6qCGpFEwtMPiGW5qVB+LDWfCa
OG/uIoNBUgZeJeuDxp7LYOqxbaM674vdTFrPjNsXEyruDnIaP0joUergLktbY+IY/1DE4RN6KPcC
P908KTqwmTpAN/hwXHKjjIFEUGajPpRUj0PWU7vKoO6xlH5TgJRQ6icbcIhT36f7okhuyTgIUuPz
ksPHJvz7C/jXxVIPeZBEhPp0b+2mQ71DbfU4uuEfDTduOqjOLl5W0kO393cHjQaqDIUCBw2zY5Z9
pQneTY1iB+PTVGj4H3NnAsBRsMebvrkyyh3GWmuWrEHryzdTe/FlT9nj/rRcbQc5YQxgCMsam4d/
ZY/7pksBld++m/DaKM3Rlo0qs+UifNJa6ThHrYhpX2CNr6GUajUBqIZIl0qAD2fpoQCA0VJCmyaq
4KV2jl3+8JV/Px+f8pd44qShhc+nAtyb34zf2S2WOuEhe0GV9gFENqdWgCY+R3NxNrnn4QD6GiXP
0mI3zJVHjVtanshyPVpA0hutM4MmCcIdkilACGw6KjB4oCRV8Dbl32xpCAUcqbMo2uhsQvt/uTBU
oYDxZlawMsOFzZhmQdI1JiJQvrzNBrmztGxPK0Wwmk0fMUAfZ5kfSGIu0AG3laR5hPtYTudn2pqJ
qxmAT3bTW5PLB8Fx2yoLYarkX2PcB8sqTD/VqNT4I3HQAzx86CwydICB8+YHV9VOVEdku3SWW60s
ctdelIF0rk006lfzrzH4Jje5e3lNm/tnKirVAa+jZ/jFGG9QxWhxxhL9Te3eysBw01C3y3nc/78M
8dDFuGxirVZhSAJLJAl6WwGjnI7uVljVgttvc9M+18RDFcFMWWnFiCjVW7ITkugZcPOH/99qOE/Q
M61OkhluV6pDZWfmcqUq4882BhDSopmoHrFVHATAlNUIMFGo83NN4Appa1DSwlqHllxgOGYXgCA9
80rrWI9UsH3bLvFpjbtUSqnAVSbhSy3Rd3M+4jGFknGKNEYksrj9nT4NcbeJVZKhJzWWNUkAJymZ
k7WiNvq2CRBgmPAHYDu5+kbSo8s6fnidWY52FSc/aksS7NdmQAUT8D822H6uUlO5spSym2V4Nsa6
bagng3LN7E6tYe2kUEH+tyQeKYPECwLghP/GDz9tc1nHrKKUIhNk4+NSe2mHOfxo+mqN2jHOStO+
bGtzLy2LACELmJescbFIryDREoT4XNb4PMbgHe9LgQXmWWfRbmWB/YLVThagp7ciyvzcVE8gtXGC
HNWv3sp2cwmO8xwleYeEgSIwew6sYRcxeEgVC3/Tz1DGRd5hRCUwWLmfdWkBDaz2NeR8RvBUYBJG
Aq01ssbcrRs0L9Pev7yv28n6yjwXTIjatnNm6MQPRgyghKHdVu9T2PpZ6cnFVTCMDsh77DjBLGMh
yrE2r2nkq7ipZU1F6vr7luPhakVLhwJgnkZPZKJ3tM+elLh+vLzGzS9LKZ6seLFiXIvz0wxiHdDU
AmU+RnOhq7qn8Whn+lWmG7bb5iIu1e1FfVrjIpgEwtluSBrqt2CCKkvNadsnpc3cy2varH5rKHyr
JmC0wLVywaXIo0YbAfv0Kze19aNxHYNwI/D/0f0U5QJbt8DaHBdnSJGqcWGgfJqnB2WKbNMEW6jc
HkIpdlJD+NDfCmtrc/wnA2TCKi145aTY/fvsMGQiSp2lc5DAfGiBja+rUQK0mSaumCtmc7GKakEV
A2/HM6z3iBnzflRGTFxXZmNP7XiVVe0VadSXjjhdUIjeiix48aEHU8P/2OPrOoupRTItkNq1now+
hoKhhpPlLuCFAsFPdZT3S/962X22rlk031Clw/pQOuP2t1ZNabQavDimOv8ZtFWHqYD5vlJin5KQ
CCamNt83a2vckSgk8GLoc4Aqxi44LqrXxL7llqE3OaML5Jif/ZKNU+Igmbm8yq2Dr6FCR3BHEdDh
cfk5hqvyDgxKqJdJWey0cfpFmUpjH7VA7xeGNWLaLwntKaH7y3a3D6cmywoGNhXzDPeNNsJUTAEq
IPq37EDAp5y5+S67snqwNw67yBMpdGx+Tk3TDVnBjBOGN38PpJpBzJQ2MVQgU/lqkdDAaGtwCM9G
6BoLaQTL24pw2soa9znnulM6q8PDXzdvWkBrJs/IhIiezW+nATVv4l2AnggX31q0+wctCix/3hUH
3Zke58ljj0bGiA3hOVQcrRsmUyurYKcWRbvtD4jhZZVSC48TPumN4S9TkITUN0+MMjieQWchecYJ
WYEdzfvUF+VS57rKSAM0oiC9sXATnsGFE9nqCoJL0u8B//bMWq5ss1au1EV5MsYwd9A6uUsN6zoy
ySs1umfSjncLyCVtM8nf0diK7ELPjnU8Pg9WhoKIeo2RI0/g11tltfWP5G6BpspB8jHDr1uAf4ef
y16+M3bJXt2njyIut02XXu0H59KA2iaqFVpILqtOgRRfekdr+a6SMZiopNOLYGEMPXsWgYmORBqi
mwYQr78foClHLWSoa+pPs1p7ioxxXJBtVCa9TcrgLg7yn+2kPfQZ4ImDVTgC65vxf2WdSz3jeChM
MmuopH142wKArRe42n+87W9wZB/O9rlc7nA1YUrKVq+or5HcJRUYhJH4CRa17SufNjhfIUZPQkhq
BH5JpaewAzgnjyFP22Vvag0KQFnet9bwnDSTa+bhDmATET7+43116aNyLhTobRqH3Wz5FJODaPY+
dEbvGHGI1mThtnpywJvCtzJcRkp/ImNwWCLdkZR6103qDc1QMYoVlyb4l7OEQoc7QqMRdS0nDtrO
rmvFscroKwnTX0VpPFzeva3nDqA///ojF2INDGTo+oQbsyXxW6AW93KkCaL49gH7NMEl331OgfEm
lPhKUjll8hZEsj3M38FJL3DvzVzucy08vHmStLwFLxDxTTQwbFku/HGIbsbUepUM9barl5/N0DR2
PMXfL2/i5ttmtYs6d//ncmqaUW5afnRt7eKr+DhDkURz/kQddRNOsbbFvaMgjFpOiolV5pk9erKn
udVtXNsoiQ/7uPSB1Z9dQCghEFs6BaiCOjs5iRKtzYt5tdNcFFOySFah6275UvgsNU8pBQXfshNs
KlvIhVOlc8GqTnNZ6zoYwbTvMVdPuZfvrGvTVpyyPYk5NkRr4kLVrJVotqYSayjT0B4aVBYWsyrt
rGkOl1cmssQFrEW2GhoNWJgcF76MxFCKs30Mhq7LZs4Hrn4PvjoXlgZ9yLoWoBxfv59cBBjdSSFB
0PvWW915TKvOOEiCav9mMmUBogUPpQrlh0caqR8AoAgtP1ym3umW8kmpcOiHbKfqg2wbfX4ltbqg
Or7ZAtOA7QPzL2va8u9uPS+zVCsX6jck3DdS+Fga7XVkyKE7FvpXa9DfIS1+LJQSDpSZhivL82wj
8P0NvJGBDDHFjTFMwj+VpTioLXWk0a6hC/TCx94dm+C9iRPLAUjlNSwT//In3ox4K4OcJ2lmMS1Z
n1r+Mg7xfb7ItU306q4Nq+uUEIBTwwgVaPMURCJu9U3LAOSZePCAlYaHQyiSAuJdiX1oU1cdWcVL
YCbg+VmU/nuS57fGYl7rkXybad0k8uvNLGZlmwsMDUY4wLiOwof+QeqiIG3+TxajOdGMZ55IwmXr
wKJvYOCsQBDpDPsRB71cBWFB/cxMXV2XntsxfxmVQBAXNi5KtPwRVgnFsAzlWX76dsRLYCHFrsjA
2q5+K7LOqVvD7srKvew35wsC4Bc1B0AMVIrHBxfrxq5c4mWEFEjTBLtFxhRD9VYR0fD1eW4BKwYw
ZjoeN3j+c1Yao1SWfK5ykEBHTqSVdi6/XV7HRnORIZdlzK+yaHOGBEvGSFO1NEp31QD9Tz3rH0AX
CaSMuhzbQD8BmLAv6fzYRsPoRoX5VWD+PPX8zTwf7gYSmXTEK9nvjxBHR2VsvmN1MfbyFr0UNzeT
AGgPyB42lY9xYxhUjaw3COYaRi9xQwXz/9B2Zb1x68zyFwnQSkmvWmfx7sSO8yJkcbTvu379LU5y
YpnWGTo53wXyECBAekg1m83u6qp7zmo2vQI6eEQFvkl9A6kq5GbQlFTKMdtCMTet3Wg+rQxj6PJD
vS/BNF/vzMHmWH17ZdA9fLHKxLA2iwp5lMTcV0KH+KWb7HHbu4CIpn6tusJzi4FHlKWvy8fQ4wXs
jec3jANpAww8SB3fnOylkLqpTZG5D1DmcUtLvPwwWbkNUd5yD0Z27nv/7RF/bY8JXVW5LFrQktyf
qy9BdyFBYmQybsqEV+zf/JSrdTFHD1U+aHLqMbC9Y+VEeQeq6aOuPnI+3aZPGpjsw/MB/CVs2tua
TRHkC+YJVXAtWn1b5c5Yi448iwcjwPxV216EJcEobRU9tpUxQyO3vJrlwI+nek9EnfPQoPnM64SR
bi7gmjIAQeYbtFzQTEo7gRfNS0HkP6TZPpY130Rto+uNIyrYnHuIY44tpgIcI/aVJkBtSJutMb4U
2mifxwYmbgZ7KXmz5dt7/XtxpyfIqmtkLnMsFpoKYgkd7PYxipghtxj+9mKlYRoENKJk6PhD/31l
YyRg1pExwe41oTN5oAWo7NYHUZNsj5i8Lipcrdxy1FYIxcUK7Xog3lA7pYnGyqY+VSJK0p1xCqHj
1XKUUG2T7PGaL4D1Vo1PRm+UyPAs0DPh+9BQtLI1z3PQJk2eY06x2M9fsg+qj9FyR3k0nmuI8YW+
fE1fT+ARPxRXmNK8Ui+qzzXv1Gz5zfpXsCvOh9lEeQs8CNCBAIKU8iD40yMlpS/3sgMyxoMBvr2/
uUBWZlnh6tqAGvCooDerGMDmpZJyN6V/LlV92mEClVoKYXwz71uqg1AvSZf76QMgsjbi+FG7M+5p
BC/vAYPjHMGtQ4GiKaqYUOfFEDnd6tUHpTTiAsY+cmhk9beSAKHKhJh/3jTBKMbKCOM1maY3Rgi5
RG9SzQ9VMO4HKf0e6VA76cLHPCGxq0vij2BKbpSwvEEV4LJHLxXp4S0n3MpYDRvf1j+EcRy1LcpE
m7BalIcqcEr44Cg9VkegTILrE7WEf97glqPiIYPJKfo5NTYfnSstTosMl4jUBA+BWYPTJt13FXB+
s2HXSstJfzeqKNjoF3sKrZ2uvmbQxlG8FKPhyQMwt+IlJWyTBmgOQ9f5L3L618aYkg0wd8o8thrB
iEBxnLtkttQsjq0WFDbnd3HrKl6vin7V1api5G2kNHXiqYvsFIWQW3O5/Gjn/MN5O1t5FLIovIsU
DW0YtrKc5EqY9wsA6qT4MRiNVRnmjRZcNBg4CT/n4sLL27Yui7U9ejZX6zIAPG1ivUVz5nICQ0VF
rkOXaLbmnrS/xye+It7WTq4tMklNGKfqYNa4KlCgsccFqKdGsbX24/l93ErR1laYfLRqw3wkfY9a
XnVthqA4AWGnCoWpisc1t1G2QAcGY4mg1ZJNgkv39Q7qeSG1yjShbLz7+XpIbaqb3FiDH3u8+XFl
K3qsrTF+KGpKVZgKrM1FJvroeD3EqFCDFHSnpeA1Ucb7XCjv4zy7L5T8OTTDRyHVLvvGEJ2ulmSr
ljO/znV/ahLP7JRrME6ByyD8kcb6t0ozvmotFFxC/ThkoSOByctLBKlCKVa564j6RU860Z6N+ykS
OOdraxvBXwDABdJ4Aplf5oMZi6DU6gi3kC/Vg9k6y1HtHB3MrqXTa3t+GrEZp9Y7yaRJjVFFSgUC
Kq8FT3R6qvbSr1Yd+La2Lri1KfaQhW2nxtRFyNDYbbNHq8M67+4bVcLXXsicqlRsIJaR5MDltHdK
46hfaJEwBh5pX7eueUtZWLLPPSdV3zzKqHUAKSMqqsICcpYmUMJFMRB9i/HbEosfgmC+xeA85yxv
NDvp4n7bYR/oySCHAYawUB/41vV28iG/EiJHfQCz1mnWOdybt9FdfGFASaLb80V4OMvUmRPeo9Mq
U0E3D/QDltB9mjDoLCZfzn9Beu2zacF6jczBToxZK4UYe5ntqRi6Dr452Uk9LrcBbzGM2xukycEZ
g6lUlaBLHDZuqpBLvMQ+JNF8rxdq6gya9HGegtxqY3GXaeFDEYC7Z9EviqxxsiD6en7h24fj5eMy
hyMTwzHIQQvu5d10Cww9yr7at/MmtoLLCUGO6V8d70q27CKZY5qIdUpr6KObfIdstJM9ErBfpRgJ
8njwin85jIAc/DLH5JrNmBJBAJ2K14mRG04fYgFTzkRwxgXcrsNXYC30vrFL/SFRvySlD/YTq8fr
/vyit/f15UcweeaYq91iVEh42wFi2XNrK7PGMbExhkoP5m8bbK8uKFQxNGcEtrFXnvSkIo5glpqz
pNGXfOo+Lbg/pGD+kKQFFKJNsKnlVqfJHyfZtKdUeB7laK9m6k2mV45ZDbrTB2buVpN0iIP4AeBk
G1BU1apnaR/Xsis0KW+UYis5Bl4SA4iyJkm4e9jLu8wMkBnQd+viLc54tzRu55BDdx05uU2oFGW7
f9eTefMcriwz952pFlLeqvTFrJk7dXwioMUVCx55+WY6ubJC179K7zRRIGavYH1kBIp9DC01QWIi
waKYAql2yGLOlbDpdSuDjOuXZaKQ3EDeJcSqpUZXXcNrE/EsMH5NgjAugg5LGm3RLiJIdcSuYH/r
xyNljQ2O4s6oOMkJ51uxNSK1nZYUfUzDk8AHqg0/BOUpLj6dP67bnohylyFj/gxA89dfSsqTRMUM
teF1ZvhcJLpmK5XihGKYYGJDmayuDrmgKXqnvLlzMHr3j00m9ALDQBZ5hs3o4mfqOlgFOHXeV/re
rNsAH/nbGnPWcgF5ZtzLkJODqp3fZtXk1Ubc2i2kPm9GPUWzv9F0e8KYoTyq4OyTFDdv4/6+lKPY
qfMGBP9J9yDO6I8Xcuwt6bSPhfRgpij6yCWasKMx26qJ22oAAafV1zHP9+hNz2zYqySVOU4JyIoF
tcVriW4YxdAuV/8gaHknd6uoDdljtC+BMRKVN01YIRLDHKMNOEnH3gXqBUW8GKWt3lGA7uaDWDcQ
CWC7XNljshxpNARRnMbCL0cU0SVHO+q6ZR6TxAsgtdg7ENG+qCuLslRVH/EX/mN+I1i9+gVMChTJ
2ZSnYBf1JvMgT7HbdICYyzMI7XZk8jByf/7EbQSSV+bYE4dGbqqo2GA1HS/nqrov9IjTSN9M6lYu
zwT5MM9m3GsIHKY0oXNPbAU89uNi2FJzNYffx6WwG14E3n7YgL4YDTXkpWBYeB1JMMadN42GSxkF
GDyljrQA09YowECUd8erR75ljUOtEMM+/1hjY2M0ZqRrUhntpt6qwDfQuuEdJrSA2A06e4YKwfdh
tum0Nb8NsxmWV6YZj50XIMLwICdeXz906XU2g847ss47yXYutzLCOOUEnvWhgHDD6bohmVV4ETi5
3Eqz6JFob0qQ8Thh6Zw3y1sa65uJNFVCBjYePTQ+gcjT68LkW6II7nkzG0fg1cdjLgAtbvUWdSjs
YBNdFgr5lMYqtx9BnZwJmq+MMHFfiWq9UQz4o3pp+GHpRq1Lcy0yWdKOcqF2lIK20d/RlnhLTHpy
ToyLEAi9YRaNOQpFlTaJrvcpFA9GlwrHzPIx2He7srT1OwUa3LmTVo4AWXdIjd+DcHrXH+P7Pwce
0COiA1EC+g0M7TAboKXtCDZhVETH9H7KL8bxMTR4ieymw1BFO/ReVEk53SarRE9USrnRDSX3MV1d
6mA1zO/KQ+TNGOkqLA3ogy/LJcpR3Nr9ZoRb2d3woBqTgKhmXzZ7Zdcdew+EdTves/VUpX7jRCs7
zB7i3u20yYSd7ptx2x+iCOyx5j0l8Egcwwn30qGBiuVyl1+GfudGd8JD52o/ZBBMBK58qe952ItN
p179HiayC/VQhW2A2NP0hq0ZH2RM7ky6ZEW8nIP3YZmUY5JnIcpqPONqszxOAvJdxVysrDauz4eC
jcEyeOlqRUzmvkxhVOoaAt1JIPfWOMhu5mSRFWFmWLWCzEYCYKXXaI2+Q52XxrO3nxf9ZxH9ZyiB
MgcVBeimDnBWvSFdFiuWwvsiaj+BFNHuY+UCInqXoIc79jkyLjH0A2J42qjtsqzknKPTi/XMD2F5
GKoIlUmxV3NQPwY+sZcdeVIdAfTm8WXo5nbtVA+iYqGq5qDbB1bw0QPk4Wr0UuiXmnv1cj4Yd92T
cNE40WXnGf5yI1zoTwNvyna7okHZlqG+i9cCO++wJFlfpOkAPlqPUlTqxwVq8Lqd7yc/Sy0eun7z
cUI0FLgxuP6WbgqE6BWpG83wjObHolya1a4pIKMXmNYIRjCOI268ShRgY8BuBTQgWA6Yu6+twizQ
etwXFI4zXtUQPyAXtDRLdnxAzsbxAncpJdHCeA8o35kcolRqSSJxgL6OWVkGWIjSKrGX8ZazJvrf
MG71ygyTRQhDMyV6iSvgfwIxokTNUMkAaZ6Ekb/X6V8iiIM5xjLxgqW9UEfJQfPvibOcjeP6ygYT
/aCdM4dRY+bgnyhuqMD8ABo90SsvBJ+KOi4JLwujTcM3+0fZ+DXor9Fx+deLyswEz98QEwh53X2U
Q1B9xRDOa3LXDNHQVOtvSUasJJ2uU3Oyzy92y0OIpskqqrPqW/k3Vcw7IVvKAExwn5MY3ITIkEqZ
lyNsnDDUzzE3DxIcsLKwPfAuDCIhAdoTA3XPUgUBqPBLZN4k9ccu57XbNxe0MsUE+jpr2iCSMSpT
Vt+E4pNg3kzk/vyeba0GdVbKtGig48x+LigrFnI74J0slr4sSFZReHImHeQQ4GGThyTdSGKpv8Mc
DVBorb/2jSUkaZtR7ImM92JrdH7dt5zLcSPLeWWC8fdWCsYU9VRAaqSLMXzsmh0QnlDW8VvzoiXF
nqR/c8LWi2KufRRmpKYIUUcrSNhYQZ+6s6rfjW1/USbENs1034oASoAUtLDahDKJVM8BcNJONsyc
xW89gV6tnnEYMrbyIib4mlWV65dLlV4vtXpRCupdPgmWmWKEoRSMqyJKn4asuIqb5UZNiJMOxXHK
yofzrrUxHUqJzl8ahcz1UI1iKEwyvsXsE7+Zj9mnCa8JoHoxcVdlzgiGhiv+XAH9wmwAWltl8lxQ
7veBasBq1YEvq7qLUd0vjMlSK05VYvPorJbHeLO6QNITqRCuWgP8Onl721cZpMsiJxaExJ6VP5at
BcJHlCFyAqyBBsIYxtGGSRzTqBhyPw+k49zIh3oQSisJZPf8d9s4pa/sME6UNy0oE0Cu6CsVuAXn
oMysXOYtZuOcvjLCXBNNhElakCpiMWH5MQrawgJpry+l4VWl9DYYn30lrRq7WsDJdn55WwnZ2jQL
zJKbphGhUWp6yT7eRcYhQf8A4oEYAFXBHumDV+O8Qc5+ssPKEYDudR8ISITJdZE8Ih/jrWgjZ3m1
IiZnafCiLshwGqmlhAHL7iemT7rki7ZsOP0rU8yZNs0FIGypRz7RfZm61sl0H+M1VtsIO335dH7j
tupjr4wxR1noMnlMKnwpdEFOjf+fRVw65sWrjm1EjVemmMPckKGUGjEPvGlQDmT6qCiinY5+2tXO
+UXR/4gJT68MMRdUoSpj3yZQrJya9ssYlTehOO4wScKpZ/K+ExMstFROBlHAITan+4WAUDSo7ULu
Ia+DO17hgsrpZz+3KiZm1H0Iz6gMw9MjcJsvTvYN1X48RhUdRXCaaP5N0f3VPjIBBL0XDTLw8Pk4
e6ZEx+mRXitR9owxMrs5vAM5yznHLNfULGfQiw6WwleugQY0PxG7tlM/vqhG8FZgXn0HUMPjeWfh
xSqWdCrrwJocyVhlmRxAb+hoF4kngGj2oBwoSI+HDqaf6cxnNJlAkphCtNRlKXggsH8ex+yqKpAI
Di2mA8YO02tpd+h0wsmgOCfCZEJKAGT5DJ10iBG1NchOh+K5UUhp9fGS8QIl51SYTEDBipQ0o9sp
7Ii/OOrH7FO2B8M49J4MJ8Mo0x43wHtg17yNZcILWjZ90RUk8vtsEEBXibaa3o93JmA5zqAMxCEh
wMGojRYux4M4F63JxJsABOOFCWZixFC6ZOkDIto/qrJtBWdS8RrbjTimyWzzuw68j8vEoXCulshI
CZarPAugdZ2LpynVed+V+uU5v2XCj7B0YI/twOrQuop34s8bdsIzdGn83Mt6h3dMtjLbdfAxmeCz
pBnY8VXArovQuM7y2RvDYbIoTDcJ2sZXkvlLEObfQTp72SnBpbmAXFyNhvtZau7miDzlg84ph21/
ZmSGGMgERRFbuY7Eqh3rFCNzmgAqiyi1CBBQhXmbKTlG2zNbwETo6HF8a3vbX4wyviVMoyRHCuBW
tMn6E5hHZwlo/ecdEX+jsoBNf7HGuBLKPkosRsijaGWmuwnR0kW36pJfaTp1wt6604slxp2A7C2S
WMPlqddxekmitLHqMbALRbD6KQ5cs1geh7IERR9QDQWaPzx/3k7oXn4A419h1WVAWMKffxah/hnS
kGhjwOZ8xO2r+7ctto4qjwvkpruSfkTKiPJrulO8powo4GDh071u36MvBuniVw0QpahFuUCF24vH
EKz3RPN6YIA5y+IZoa67MlITsYlaBepNVQeOl66EJuQISZf/aIXu7dpKGwbxMs2FH4qNp2MueObR
uW7Hz5fNYm4s8NDHopFVgYdHxKFsQr8NGr8gxv68F/C2i7mfclxQhpZquR82C61h7Lpi5EEyeI7G
RAvdAHlgATqj/zdHYwOGKIDHqYHBSUDPEtmSxhv72+qpr2OSxkQKKAOXWTii2UUhTrRtCTlFQ2xt
LXmCJpstQo93jg27Kb7y4fm8MKUxUULWQzUpoDB4ihI/n33K4T0xYjt7+e2EhEbmlZsLoIvHAcJG
jkIA1k7zgoz3cVk6iqQ6UwH5AvnzeXfcztNeDDIhomwAL8ETPfCMGJiEVgRmOMu/jtqY2SArvEql
4Ot5g1sYnvWHJEy80MOuVEsBaRKGmCcIHPwEY4B8Sf8oegbaGdwcghPjCRM7AqE2GmMAF92fP27/
xU0x9GKgzQ7SLcZWHE/VXGWZearE0SQwy+zJ0yAtS8ZbytUc7fLhHUTD29HrxS4Tvcwui+KmUAOv
khPom3gV+RDrt+c/Hc8GE7pSaY6APVMCrw9ErxZdEsiWiHbkeSvbAfJlJUzwSkUyodeIG3nsoAOb
Xyna03kD2y7/YoAJVk1XKupAoesJ5D1MEE0Xxyj9QUJQTQqpe94Wb8uYqCWQUhRKrRC8nI61pVd5
sxfkT+dt/MuJelkQE5200WxAhpLTHGZ0P62H9e9ni1e++ZeH8m9rJ8zcKkSRSEANHrQbp1j4p61I
3trYXuSwGKHYJVjb3+ZMnC8mM+Gp6YaozyKkARjpGUwN2kGVNcrNf3PyE0hntYlhRDJVb2Elkq7k
oLTnjHAscHeOiQhVNKIVqiDOireizU6xhcmTwNU85m0d/ffVojKFpFJfwyIYV624+VITyEtLd+e9
nRMeTvD7lZFwKOe0qrBzEhFsBAtbTni9HfqJ3z5KXjycCRBaMoMsIjmlT3/x2OItiAkRZdGD00ug
JeVb4mOYkYDzJbWpjphdWKLTX2MYg+MbPJNMwCBzWUC0BOlMKWLEN4bE5fx8/ittIWdwy//eQ3bi
1Wx0Dc9vFJRn3R5RTlOBZvMh9mj/KphnbvtEX7DvelVuX/gvxpmkRuihRQh2lr951HF8/jSbuHLH
BQiHfgBVKYrMn/rFh4BMRB45e8nxR3b+VankTiiyUwz8C3/kbR4TNybojy0BaLx/vYj/hPnlX9oO
Lx+KiRhRr4KzkZY1QFKiHv5wLpprjcks9KQPxqE36VTqnzY5eNFXYWJIrQvClM/4ZgRMTsgD9et/
2E+Bictv+AVl7uqYODJlJAIPAvbyTSWD28LZwsW/Ot1MAAlFSKjJE3K0n9Xdwln2GBLa4pZNNKvE
yB4vpz9dw2diNDtlhc6YkWcd8mwVo7HEBP9b5ECMovfCQxeAb4JYI7gCGzt0Os2W/cpOMpc/xEq/
4rlfwQSaRqsmVOsLkK8FGYCI8lcNU+oLUuO0MVOQe0u3/y0UqEx20hlppcj9kvtyA/pDQx1nWypE
f6lGG3ic+6FtDuaoHoB3B1/aqF9o+fipiYt6/x9/h/L6qm8rMQcXDpytdQPfeG5tYy88Z6gCZ26/
cP2N59ssYWKkZJI80Qj4vz+5bH0XagWkEJbT7U+rdK1+4mATwZ+igA3uHUzJ9LCccyImLE2mHkud
IgteaszShSiN0SEMsmWXicM3aE6JINovZW8qo+5YCWbAIQHhXGAslWKWgNh7qXGUi8kTqmtB/dTy
uPx4JpjIBBQZJpZq1D1nEXTl6bOgHZd4cs67JCenYdGy+YIn8NzCiDJhsLLWAFrcnbfAi+ls/XYC
FmYOAp1OOv1d/ZZrkYkvg9KXRkDvRw2O6BoH48tP4u6TXhEFr/Ned5xd1Jj4YvSqESuQw/QqSLoM
eW1LeWdxtpGTzrBYVlGLUQgnp8O8xrLSCTt+hOYcLo3JZjCcljQGBLC9sPHq4pAn0AuF6Jn22ObX
qRZaGLD+r+tjkhoTr0WQDuDNv5atg57yu2Tr6Nk5Ezw0JniUrYxZHIlSRHexFxuDBcpvC4ok7lQ9
qPOdmfOECGhkP2eQSWxMMPV1VQn8QfBM4QfGMx1YGez3ww/oCs4ZZKIHpsaFWI/Rb0M7lb4k5Pqk
7xDikTR/q1Wncut9gKl1bo7BCVts0TcPGnNKMFzixcVNml9JtacPd5yzwNlNtt6r1hnY48rTPZpC
nyN3pcfuGNvyNwiSWc3HmQdg4mwmYQJKP4cD4GD0fC+YEsEMFdCLB6EvULHPOBcLL3ixhV61XHIF
I8IvAgC/LtKfAgDvuEi5FtmsJAoqkKfi6SJdD45gxbONpNtWLg3r1GDji0ZswUDXiTBhwsu8BGpn
0vKUeECEtoQFL1zBhuwIGKydxkI5+yAVnCPICWkstrfDedfjECEtLb5jmrH5WE9XbeP2oEQMLvUH
jodSjzhz/AgTYBrJjPWkllCp+vPxXs7tQ5jYImUohBQTajsUNiHbkS0ETuT1w5GqnKDd4oyW0fMW
yDnmhIkvzVIHSBlwBCEKSOFNqm10Hq1UaG45exSugayPH124zko/86py0GQB3vXAVVG7k6d4WYFp
ZgzQoF7iLe67sDG8PJoljWmkWcyEAa+mP8+jOV7KEsToPRhyDdrmSYLsK9hdD3nQHpLCeAqb0e0k
3Ykm44c5Qzme47CckKrT9GO1r+E8FXFM8/efa8ycyZpvfoIlinfwGPG+I0tSsMyiVuBGRHaL+l0u
n7gXAgdEmQmUh0D2yM3RuF+RCTpdHgSjGeDB8OdfkWuLSWbSqa0XaGtABZgy1/3s1YG5jnbq+MPu
vN6CzgSbUZkzzLTh21HFmmmPSTPn/Yq/p/mRM6GNhXlnEQnzukHtjsSjp0+yS+bgri5zF0Ilu56A
PBrgBqjFBDdAkjqqWDsR5g3jCdN+yWD1fb4bhu9zHPxd+/53VYwl86wqkNRM0ylBpnWqtQdTuA8v
5+d+YyYSQdheDosMKd2fh/gTdPPMnrOQ8BJ0l4ZAMLIpDFPs9zWxoKzlVdF3kN9rliaCRqqI56sp
iB/jFP1nsb4W43IXNbONFtetKBj3sTHvTDJdB+Z8EenZsVGBCKmqxcJLOrHrINm1bfKhWsyvajop
1lBVj+E8PhlJjiKQZOVmI0OIT3FRr+kdIuWOVorPRvoMdfLvEGawUP3cdd2Mml2JUSpFATGB/kHW
e3+pL5QBssyT4NRDvZdC6aAngj8UijWGqpWZ9YWQZ15K7oq+sqGDAMb+9hZ6U6kLOoDeKdLwpgrF
W1kLduWcHEoNUohiIluaNN1MhuiFSWzX4n1TBs6kaJmlB5O9zMtez3S3E7rWarJlX2ilB+3Vo1So
h6AhwKriyugXjPzmgwdC9cLKpfpqqgZb074YiWhrqAX9txjLAu2TCfrDWSEGFIRMsY7ZN/oKaB28
At6nzs2LsgYT1Y1K1dF/ZpPJn/o+uJ/fgRrg5AUGk0zW8pItxU/O8KTdTU6NQSrMkUNUWvksY8jT
0Sanv48OCuf48+wy0X1ppa7sG1ycSyc9Fi1xy1ArrWVQObh13rFnx2VrA8qRTV0nIEWnJerWmh41
V/QKt/ATDmZyM7EDYlKkAhLARjDPjrlrmgHEHokf65gUE4IrUuopzyk3N06hJM9AZoKolwljaUI6
dKQwkKvBJxUvsucaaodFZ4Fwfa/GVmIlronZf55I0rZvvhhm60JlUrb9nKKvkCb3FDqODjyIBsvh
nrKpzft35I7b+/l7qRqznwPB4HsUY6m/eoaRTcHqmVX3toGeIa0M/VXPEPzZOthTVFVlhzGDfgDl
mIrUsWllNxkexITHnLb9mFqZYDLxUAvrIlVxxv9+VZs+szLJ+Aw6hfUSdnjdKCJUDPVL6P9YAfHP
h8vNGs2LERYxUXex2ekpHmzi8HXG3Py0W8ofsxJaiuwtXNYLmiO9uWFX1hjfECoIm0AyGSgdcHhq
sVt9m/GWMgMrA8Of6kQa3jQzeYdXcvaSRU5IGH7JFh0eUsUXuKohVEN4O7l91FaLY4IyaSMJ2AlA
kJT2MDaxVXWiRbpjEn7roBQljJD+81LtQS0NmxSWFOn2+U+5HTRXP4CJzuM8dyG0BE/5MO1YUgIE
SJyJXvaOIRHucumWr98y/ah1+c8uF30Q/0IMhxcLqoli954SymZHa7U+JgPv4jaVFro+OklK8Wvy
ZzpKqrq0fflCl88nLuKulXn8Az0qicF/QfpsvzY0BcPlomliyJw5/FXTR7HeAXlB894/BtXTDOXN
uXyxxg41teIUQtwb70Q6DDkAu+IvVxOYFPGQciDnxIvXm2FgZY4JAxJWN0kLBicajLhaUSt+G0bM
f9YV+CpyTsqyPaWxMsZkZ80iKo2EMOf1854K8ApWWUGwtbQHK633k13v5+4dNZRNZ12ZZaLBmJkZ
CVJIThYE7EnTDLggSI3kC6gaucrAw/Jtn/2VOebsyxPKbmEMwoW/eHfzvIU5+WbdSkhAsaN/5Zub
oXu1MubUy1VXBUkEBhnysXWrzqUCypgSkz6mNqEcFt4C8hmbh/TcfoCvzLJHfhz7ZKalE1rXV6pr
1Q1BW5mSHY1vaejETm+Jn5WPkJfkxXHe8WByDbPKikwqo9JXLzun2bd+qDlxaZPvjSt7OSzr+662
6sXhLnrbso5EGNpiEKhiFj2W8SB0VFHxv/Yz/uWUvlhm1jyX+BSRiniXWp236mB2Vuv9mkF5R1zf
zFW1F6tMlFWNJpyjCYdUPMS7ObTbaZ8gE5luBxdPa9Oln3fRXc49zbHKNlagItAQMoNlEJMIYuCS
g36cdrMCdRAHAyqTnX/PPpsYCOQ9QrbP7e/Vsg2WEQrZdahDwc1s8Aw5BA/IujxwEA1g/fMmqGfx
kDDbR/fFIBN6l9PotowGYFRfd8VDq7ixwgNE0rvi7dX1YoOJs40BWYauwCdsvGJf5F7ugssQ9EN1
7nU+b0Hbz4AXh3nTUyGdKncttGz6xjTtBhmyqg+FlUa57C5qfdfMErHkIRCsSkiBqkaJo1wa0GoQ
cHBIeOWV8/68N23jnVY/iYnGshCnVVljIDnZB37uRtftl8pLrhNM7CJAUvLRyq8O0wPYWJ3MJrwX
Js+ZmfAsxoIq9QsemIP0bRJbV9Ai7/wKeV7EBKVAb/S+lzDEZaqVL0WBLzUZNJtj57yZf4n4L57E
hCDFEILQjBH8RKSXghU8iJ97kBCKQMRB6HC6JejURS10tXZct6KjM+ecmIlD81DGQQkagNMA0bBP
rtU9lGxd4YZXT93cSwK9EjyUIXnIkk2hNKbkfadhGMo8aMvRaH1S807kZphZ2WA8AlSmwiC0CDP9
4R9Z3p8tDiqwwb0s6fl+s3Ura4x3gCK8NGZ90FFZGRzwfSpO4g2mo1ryJ3DzH2Iv4zF5bL8GViYZ
R+nbTM8XSQP5HYZnCtlWWrs6qtbgavYCpMhz4cdfOb7J21PGQYRsUlIhTwJP9bt9C87/nXI52WDv
OrwrQd9+fhCwCxpgrAOLHBNVFxAcSAa0w/ANuwsjfwSLqhdeTHQYVHvofB5fHdcejTKrxyR0gUat
XSZQCXuBfzIW3zTu5BrHGXStmszp/29DNAmkKxXThPonexUWyTwWtQJ6oESAIHwfSJ8Nobwyy/rY
6aoTqqGvDc1gkWq8MUX52ki0Pch7ays0Slts6kdjRGFdrYrSUrVOsIS6FCwtkSByG2S3aaZWlhCm
xDrvBZuhdvWjqZOsN2kuf5HDZ9H4UUjbY6cM/nkTmwngygTz3TG7Hi5FCDajJbxLR9GqtMpSp++q
whnt49lhvjcxzFAfJzqYG3/M0swx9UOWRxaYwzlRnWeIuR0NIR/NLG+Rxlcg/iU32riAU99TzOfz
G/cvQeHFo5iol8ajhElG3B5/C8Cjge1t4HsxyAS+WGgaEwNcuS8EkMeN7zsdgoHVBzG8Kkye6OJ2
er7yCybkaXOOeZ08pBOuo6s1Dnj14vxUtdPtwW2F69Cu7MLmFQq2n7Uru0zc6wJhEFtQanonbuyf
JS20eN8nE8qzxkIQujKe9WaCNfqw/TO6eM7XYyEIZiwlmIIGR5uU9/fGpOxVjdypKRpuxWw8SXHt
nvfP7Yv/t7ewyANVEpSwlXGwJam/0MXyfgJ4eCn/bj7p5YOxiAN5EsZASnMBsggWiexq3/uR11nV
sjf9zg8d9e78unjnTmciSa+BS0XvkG384hz6Cfo7tfv+C+fQaolMSEnQ4MznDE/V0u1dtfUUSEnK
+84tcy+0RYs/u8ZdIxNbQjGKms5AS+VvY8v2iNRqjUxwGXJiFpWO+7hx+szC22anRKNVLp/0Epmw
eTm5417cybpVS/acfOiCu5kn4vEvOcGLyzIxp0ynWu8HYFVpZken6ot7wY7t6CrZgX3pieNHm+/I
1YqZSGNqidD19KL4n599FmcgDUPfqnmHBBmqGEUC6EbeWuaEYWxds8KOVwDlXIFsg7Ou8BTta6ys
GO4HMI03T+Rj50hevoOknNuQCgKo76HKOs2/nrmh2L64jtjddRKe5kCR0YJDCflstz3QmlZ5CKF2
ljwIfuR0AEN6ph/87eT5y0dl++SGKfZlXWKnTSHdh81F3oHOkKegyQmtBhOBJqOUs7JW8AIu0aGb
1cmZUNpOOukjx0W3HwG/D8SbpvgMXYcow2qAoHbGEo99cOMfaHUMnfh3dHK3n1Yv9piwY5SdVicF
7P1t2DF4rsqEnbaBCmSs6qDFq4zpK6h+Zi/IO89sl3o3TNVeb5FsKBWYnwU5BwimRjoiEBW8Rllq
a0UV+kKVQD8vI7KlCmK3H5thsMJ0Ub4IYVk5y9ISW5pmyJtWo+qRqBJvjVxT0D0yqyejBjWe2iSL
Zebipwk62qIcOvmUtXY/BNfyIvdu12kAI4TEyppml/flRTvNd0UKPFYSh1dCXMlWFheQaJSAyemi
z7kKPq2y/jYpyWPfR37QQxtCUHelFF9Pcna9lAirqfiBVCUYmso7JFofyrG3i1K6C1OMA7SjdFwE
w08Ccmn2gmDN2owhkrHxkjbbJbV+h+vWhezK1dhPR2GEZlQ9QpZXUxpbn9TLJBgf+/+j7bp25Ma1
7RcJkCgqvSpWVye72/lFsD22cs76+rtYbbtkWlNs95kLHAwO0IB3kdqJO6yVTx+ttD6OoQZmmKZy
qyq7Hof+TdFNgz/S+GOjZ6GdlMkbgcoy3f/DBRiUAh8c1MSKzAofmyeLXvdZp7Li/egv3zGT0iFn
jDxGb58/kMFB48UVMT3v6tBGJNdcQln7B+YhUKlwA7AUvXAXDdlq/05wul0D2YjiHmS456waCJou
LGYkoKRkfExssELFvsgzsK9YxLt0m9zrDNSefdmuEWCADmYAwLq39VdylGyAOYLIwNW8ZkH/vLXB
zSGule8mrJuzcl7O0EcM0IRYJ6yV2GlAT4oKnL3moV3hwaFGjuBqd33dRhyXZK1rRqU6xNX2fu+q
fufMWOj01gA0t26EVvrhsjzR6ThXV6q9nHU6xi1jXOaKYbomk67SJXUVuPNuFIVkkeJwfm6e5qgu
Cgmd+qC+UsGdmtx2PrUZ7U4bhM4sSm725Rmgl7cUTOb8MZYfmxFpYizS4Rl1q/i/LTPHniMCR99P
3YyzPO46m2SU2QLsEybR3+Jw7MbfjTDuMmtjHYa2xACXXr0zwOyAccxsFiLas/zvD9szTcWwAGuv
aDx3KgYrFA3PQ1SM9AOLv1iIyUG4wdKXGVQbau7dsB1T9JJjL3f+uaye+0V+S5M1BdQRYP3izCHq
SQafjQ/4c/ThyfIBNf6FmT51ZcuuAG72XOvf/6KbH8B90Xo0k5jOmPxjbCOYE0CHMABdLTYQeuBF
lpHAHveL8Rt53Eel1Vh3q4Iec++O7jg6iHGDt3iqqx4Kp7fD+O3iy27hp0sg1N69T60ADN8Aqzf+
y39quVabMQHUVTB+qD6TY3TogsKJAmSrrzs/C3owSSWvKnc6jOCA9y5/6d0ahEqArKrLmoX/cT4+
S5qYkApTX6wLURd4XVZBef2jnyVye7svy600zqtLSycVRZgzaeWVonm6AwIAvGUNjIK9eCdwK5BT
ZIUsaQnMxNAvqsytmsWlze3Uo5Gf32QycF8xSCy40L0UZCuR01ytlWezj9HIJ7d7GCbP2VQVXiun
vXNM9Khk42ZP0xiNAxSdv9nz2IuW2zNyT+UwDaVUlrEJwfAV/tbfii6UeykDwMTIGhmhOTfuSWfZ
SVO4gm92+TzghPs9bVQNgIr3Js4zYU7wV/uBdZHm7qXth/P96TwnfKvlUzwyyIAXTbSITsf+vkmK
QfzdWiTRoR2kBzmjlHwCr+YjKlmIYPq7DGOmbjuEB3CQf4yz8NiT9nqo2i+CO94reGzPzDmaZRmV
rgOE7UsmhkSyODezdGmkpvmLppOYOfNxensszsFoRR2PJhp0gVFYdjaZ92Cn8dJh8Uyiia5Q9CE5
11LPtIkLlZQBfT1WtuYzxs90QXhgRHXJo6h5uxuEt2fj3IpuaiMpIwRh6cDeGz8BYcEQ/AwsfKE0
3qmMGjCSah34cEB7QpZayqkNaFDMVlRu179/xvKY6D45zzLNP9UEElff8NUlgcT82gC1uqG/F7+o
2BEuKAtPhkm6JgwtHX6mrMldkpDHpQEx3WLdxobu0No6DmV5/N/s7pQAbKx/KRSwuEuQ+feTepc9
NRT9d0fTS9VSyiZLoqLcthLL6WMqcNV7IuRNhY1Tkrish8FghNxr+zqcXyXd4+Xr2vtC23+fUwma
RXJjlWAICYdVdRK17DA5rZUgZS0O0rjcSuHi5nV1dVnqbha2EcsPxGbqqoVTjZrpE2DRE9DU8xjN
BDfIg/vXcQ6GwHbChnQXD3ZG4todY1k4ILpnW9sTcbqwWH2XNuAAg9o9pQiVw3g0nioVIk91miPh
DWsrjQsuZji3JAxR+gVJMYjMpQLrplbjW1Z7Y+Fx5Vpl46em6XbRel2Uk6318jWQ8+67Vb+L1PWf
dZ7fjbUZ9FYOHNa1+9SoWmPH5fimk43O7VrDXY3INeT4PjGq3hF8fuZIL/189s02NmrpkxKbOuti
gVoZ/R1HyW/H6mB5oKqMAOREMYZJZDt0pOFK7QUmxSLUH8J/lT7A1Pu78DHSsXmsIFiGDcjm33Td
h1rIObyrdBsZnNnSKklARoD3JNOG2MkOLEWdXjFy7MJN0cMSacQ+TPFGImfIeDynE0agMcWV55FX
ZX3tlnHpDRr5h2Tq/WAoQVeOTpeFwVSkojvdHdzbhM5Txr75oilqwGE4sIwSEM3J4QcYAmiWKZLK
0K6P8kEIhrDrRbZCOTWS2yXK6hlC/76nJJTF5T2jqc9ZUUPW1mM9kxl+z5dsz8XlPV0xFxgkkyTf
uDeP+VV3WI7V3RCMB+V15lSNbTmsJBI5ude/lQJstAYiddqzke0v4G1kLQulWgzJB91ygSp5OXvx
8kHgBZiT4g1xK4QzkrqU17JJhjRgNQ8sITrqATzEdyPosUuPftEFQ0mCzFXhLIRG+pSVFfBP+uk6
WW5N87YyHvRWtFop+Hj8xtc4Vg2ZJySt2j2YSL0qkK+exvMKPxFOlO/5mc0V8hC5EdgLksrC3FoW
vdHKbwUVDBuyO7nwifi9Ll1pxonGpuTHV5iLC/rrCb5ZPKAp+DQ8JK4eJo1MC70I4uyTNqBaoY9u
0U92TTVB5iFQbMK5DLVrdaMaUB9ZExlFxdhGd9YSpaCir8L5iqXpu7a0ZEwxFzUKmmstH2ciuZac
P2hh+nVo649xoQBGu6/tVc1afym0IDYnX4ny72EpDLcileT8SZuq/aC1p6fotnxxQt0SU12IpHG+
A9x8RM8WxNf0hiGqkNlhlNRaQH1ttsWvGpHucF7EWkmrV2MT+mMXH+SGqujgJXdGIt0XtAj+N5fF
E3nWmWSOZYybBCgbxaIxSNtVbL/3tgxqY2+4jz1htVRwnTyaLmibWska4YpfVDsR+GSV6+7NSQ94
zfhXJeFvK2sCS+EhdKXCSo00xeEk7fOcIa4ZogFF0TObR9ClGjg3FhX1yZfU7kRpgsr5F6JPvbFS
cJWw8jKGlxhl9q91CWF5WaQbnKOx5nJclAJfi+nGAmro2WaPjhb5lvgxL6i66irnRqwYiHraeQfu
b3WDGe6F2MPD6Lbrz5QyUq4GpbIVpbOH4j7Nvpf9K0lE0SvUE86PpJoZJgWribKO6OKV7pAFPzui
ChF2RIXyuHTE0jHGnDeQF1qeMV23V80x9XU3Hj6zWR0xwM7Jli7cJw+bS8CgklrKGoJ6uDy0qNgl
8ZvBjF0lU2N77ZYbVU+vpbiLbaLN1wC3LewQi+sqbZ1JGR8Uuti1Ptir1rlFjmZRkzpVvbhhlwUh
Ge/7GBDYVLprpRlgJfr8ZVXIcVTi1U6L7FBr/bXWJocUvET2ZacsCACUc1mapnTTujAD1yTbLD/q
imwrdYq4vooCu8DeeAheJU4KfVjwzWY/OkimvcL3F80VA3yb7wD3Rl/SyN7kd5R750cLXqvmPqDV
s+CA9t0/MPqJrDIOXO4uTWWMsynEXeq3myXBJ6gVjD2IV9j+xQzOEtmVbx6Oal4ZA5qvZ/f8VDd5
Xi3oX9zzWRp3n5mcJV00/JC2ZcsQ85vtZ5pnUVwk6Imkap0F30zar52CR3H7yWoXQUIiEsIFgCGe
GgJKHTitJHfX+CYMfR18sZcNbN8Rn0/C+f1ysNqxwWiUr0Z5kNHqWBLJdJtKi69zWZ3tNE/I62IS
zTqLzsblkfWcWyjjMl2k1+36SJRvQnSO/fTjfDLO56vzvC7qZBZBpZGbTkrcYqXO5cv7l6h5lsH5
+bBOdUth5SYGkQ6fkRwzJ06uftZF4uMknEjdd1O/RBpcey9raIgxP7Tbfm0z6dgtktgIKEhihXAD
oiPyw/Y5OHusfmHDC8n7ccX8npSh0PrYFynAuSJby0HImXlN+DBjoSbpZ08jk3f5mgXKws/fy4Oc
d9gXwqNDAZjXnRTdj63IGYuulXMeM5jbLI05jxdl4vs9vfNH5PxHMYGHERixL+ljEGZKf6YGZ1m8
GynJWue9Wgbmpyy3R/DulkBUs807CR3i+BVgdwEHAlQA3ZVqJ6psM/LWO5oDJtO8J77qPYt7WHQB
nNuZzHVp+xDdlR8EEQxuBbspVgDUDP+Fz6zzFXDeJlprfQGCv+QvunsCzblOXcmJFMibg8wXzaEI
PA+P8xcVqUyKHIWVzHhF28YeyYs2N1VyPhHneAoty4u+xKRLCqxm4BlaN/2hAdoIKjjx4gAPy81m
ATytKJrzo/cLJuSSOoIi9a5hoWObgPEXO/faa9NWvDqQRZjGooDOD9/Xkx61MkEj5O+7fbvz9psL
5eft8zCrR+AcYRUGjauEth/bYmmcHINMajcfsSx4a4UJVlTpQ0jN7+GkHFa5vkLVGJBn2SuraW5q
Un/twjr2ps7wVJK7bUo7O8Zcmn3ZHQo/BOerTMWMrFDDbwWlNduyzq6bQHLM9pmU1gIHws/oJ0Ob
mQXB2yIitW100U1kHklzJdW+mpuCmqTA1fNj+rk5ygM5PejHt71+NRhfGu3wP14f53vkiBRRp6I3
///h6k3O98h6Ms6AIksDw/rSr9lRCXUbPCuBNWHkcQScZFa4cQZ8SCuHeiUCXRHdJ5cEgYJMk7sR
dfGyey2FcPxp7CTmR8GNCpJIHnCpG8e2QI7IJiyfZqtPpDEqELtQQWMjh0sJmg3q1yARFXr3/Sfi
L1fIt5tls8vLiYEF1cv7lQKmcwByfHiriR6IAq/O95qnqFr1VkEQqWXA8tH7SBOO2wksjSeP17Ql
S03U/E+DosUh99P8NiaAUIg8Hdhgod3I71ssi+ZOkggMT3Q6zqdkSWEV/YocCyhh9mr4aZEIkmXR
d+JyniyvB0vrgECG0bdUeddrhq1jO2RpY4Eggc5bXMJT0zSJM1bmxGhmnGK2t/VMVXQakRPmWeHL
vq+aoceFMS8y3a1Mz4+sPKeD6lTUshNK47yIWmbESk3EexYK1ys2U/ETF0LcbxZdIOc0Vqouhn4y
Z+U4aY8NZkuV7IvAZwgyQJ4AnurdRPPoR8L9d/vCF89jyfxEZEyltKcGOlBJ812VM3dS3mNPSqB1
Fw0IQrjqSqxSjNlXMeAZu3d0euzDd4ILYxb4r3k8BLAXzKaY0kyrbq0J/M9/Ohf7w69CHvs9G3mJ
MmVTJL/wRSS6Pc45jHkq19gyAxJRZiKbpU4jIrkVSeC8Qh7ni6RimDJQoocY6zf4v67gC7EvcOkL
cYmFBo/w1B2enNEtXw1BEeiPLDluUVxrRL3oi8EC34dzCcla5KmyIguMI4/hrCkEexVsqcJy0vUq
qpyv9MTb1RMhg8pldwTZnIcoGkqadkGn9SVUOJffAZDGPXZMbHBUM6Oq+M+ADH69BCyZn2tso3mt
CgPh4+9fHZeLK5DFOQ1KUc3JWDEniZ0BizGFR0wPtOdvWbBPl2esooku8/RpN2ZtAZ99kiLErRcc
j32YCwZxOv5GFvwVIGtNXOXPzRtA4zEKEDYP0tV+4QBpqD0wKo5nrd39y+DSLxd2+vtGft5kc5VS
ZPqArzxRDDnISDsn9rE+Xb2ygvVWPF0jso0THMhGqG5Vfa4yttynxCA5rg9PofpZfTuBzznxlm+k
0RH779mEK2YdUO3m3Leb7sWJgfBsnM8Jo7wsZsYa8aJ+q+hsnJfp6rGs0xRtqvwK2SgDUsgcIw9Y
R4beLIeOBgIHLgix/BRRJUUFnkunnG4Dy6vd/qAIFM83iC6UHyjSo67EBM6PLPI/garduDZ+oqiv
MW+QMC49pprazXoY7fBgBCFy1me0lC9meEB64hIWRMMiSxk94As8jUgWl6w0rablUvYirybIJvkp
IzlbZoAVQVSooYWcHiSgmmeVIJcQZCs81txc93oiZ0hZ51q6r5LsupcFD76TZ7jgnHnC7XEtSiPW
8XlGkBRRywu/zcCBcUs/8jQPG/egrcCGeV3fiBD7RGfjnAgAwghJZvaQzj8CFsk2RfWIiy9NKB7n
N/p5qXJFAnRmWLbEVSXdU/TeX8fwn15Zvwh8hkjzuORkmPMsXFgn67/Xcn5cKDbLeDWxm8MSIRQf
rxmq7g/SHnH3ln2GC/rBTwuNjZwuJMqiIOtTwEBkdtFgKlV6t3Q3efUguEWBTvCzQlEcop6dYYdc
7rTPYVd+TQxltMdRl5zYhFamlnZfq9MD+GM8nZbu0mWGXTX6UV3I6qeZWtqCXyT4rvxo0UrMXNM6
jHq2gH3pOhuAj2/MR8Uhtv4FYKQCaURw2ex+NmFcDgc1Wpn/elFgFZ2Newt1ktQlREOKwqSpNz93
ocDE9tKJwV85GD9YNPVV1y/0VLn4Yz5ROCkvUiPOtaSThhkHg4WB6M4ogLEQCb/UXo5g6bKlAA+A
GMBt+P1LpQqQFRRUy/wOd9e/eqr75LbisMGsRHii3Xx9K4+LbElkDLqu4pn39K3+hrad+UXe4rei
OCXs16SPaxMkDGl/Oy0fTOOuoK/7pnUr81Mhfbis8ieG1kvSOCXURqtrqdlgR62Or9smjm3J/Adg
Xfe11UoBCORdpYmxGTiP92GjvFOnKbYxDXSbjZo30BGkCZNfl/ox1+XMLpswkEnq6FaGIneTdnZd
GaWXGdnbBmA2LvZT3bXRVzvrlqO6Gu+sSsVe8TDd1mpoY/DnUwzwgjeFlB6UroltVOdvUqm5HsC1
jY5QdZ3PYWpbndrbRqa50zDl36Ih/a6afW+36oKt9rwHQFSc3udG3gRRpB3XuNPtMVLvjFG7brO+
EqSre4nI9nNx5YYGhIp9NEIT0Yd35Pn1qo92G19d/kx7T7itEM6ipH6tpJkgvKVXbJc/C1oPWwli
FN89B7iVw8XsWW3kao1xmBdVFERXxwXtTI10rD/BqNicbz77ih15hhebDom8xW/t8Do+9il449zL
t7n74N8ck6cU0jppGUuMGiAD38xg/SIhf+ELYyuRxYJNZMms1dRDRk/B4FIoUK+gJJ7FFkswLjII
4pjgXnmaacmUGmoxpp8s/xZjeoiqij3mkyO4xV1lAZCIqsoq0Lt5RihayX0YlxjERU30oTCr2lZU
6oxm4Y+rcTUq43Eu9eusnu67on2T58sDqQ0B9dWuszSBcUEBaqJafKcynZbZIGkr+al1O8qJzaC0
kuRQg6opBVxqYwlQX3efitZGIGfuBmAKzK7sWP3375cQ9wLpVhhn9lQHHluedRgaIe2tNelX1Sr9
85KvaGFqgIBc2pL5rmGLsqK6YkrcL9IjRj9s9Ya1sXPw5109i1xrN3Kf5fGNwn7pQn0t2b7L1vZ+
Uc09oxTEbokLcRoK9cB6NoHnQ3lKiHUdNbNKtCIozJh6VGpGr6+y7ojI8TXEy0pVo9exHL+v2uIb
Ldruei2k7nHVULylqvWR5liIT0b1e4HpbAddrUgQQfamHn77gZzXpaMqy9WMf5dB0yo3jFjtGNcH
RnM6etJxvZt81TH9wrfcJbLTxs41VzQts6fY+BF4p8kAbqEKj9pSDHpT6CuIrV7Uj99xUZqsEEDC
mvg0Gj8FKw+FmVY68lFN/1ETnHuH+f+/o7TZF2th8NaghkX4xdRqXJJWizQcMpRuSbbeNWbuTyUR
zLHt2C1OdxbDfdBKkiopDc0oaBNQp6PNAd6Iy2YrksCFziJvtSqv5Cjo4y9adtsmiyCG7GW8GqpF
hk4Nohg6D7g1oMJSG2xmQU2Hx3xAPzpOkofGmtH/tubGyer8hoz522UaXjXALXSwJi2KMDsvpN9+
A+dsx0nOoZf6k07+XXdyJ5D8JopztdNiKUWjtWUgmQsgYWtnVW7nLLJL41VFwHE8CMcMdg+n6pps
6njFKPzyRT2uNEkKTEw8lQFRocZeSeQ8pwi4qy0bUZw+xoSiYiE1CFolNgoq66aZSlEha8eva/JG
BqeRJmYJB6VHE2VxFqwndxOqIr+Wk9GNP1ahoPe2eyqqqqasQUlNHqhZJZKemMCEC+LFwnvAxA40
hnJFOiiSwv6+ydyiiYBhsEeGwdauWcskNzBeHMobDnrTeHPZunfd1OZk7O8bmT0N17StgHQgzf5o
FHaq3C7Fh8sy9g0cOq8RDY4Yb+nfhZR5kw9tX73EuPaDy1kW382LlYZGFWOBT5MbhDj0SLG1azlE
eWcFKTZxRMXNndojJvp+ne109s0FmkraNUPcpuBB/kDayR4w2iWbBaiAVZF+7GTBv4lif9+IylHm
LCZwpfl6Zq++7HWBVGEZc/Ljg/HtGS+JXTvbHI39fSuvrc1kYvt8PysRhRMeniofz5p52c2eNvI4
/addEqVpj9YWgz1ePLqih96jGMe63GnmUFcKPYBaoRQqXJE/qcUfmdtGNmcHoL5Y1HWA7JF8jxGF
tE9tT5zUOpbZkeiqPZPONmaB8Z06IpekclFHqhIgdZy22AGdsYJOq3C6j+1g62/ZTlLt5y7W1uDh
3MXtHdBjRi5Ks2otCsAixeIi0hhllgwUjxcmZLvRaHPVXIiYloQOtDp1MM2gILcFDDS/Vo9Fd/sM
spRdB6eBS8Kkpo40jDubJkdyDfoSzLndT6DDMzDwjlnwyh3BJjy4ipfJN2b+5mV1PFjrWTB3TCXG
SDBhr52f1rOcEENGUIeJpsWYYfypRmdRnH+VZ2XW5xU3qhmYsQt9bPu5Ahe+7+Z+ieBnwcOhkVSp
AVIYeT26HcED5xoM6kWAZI2iPVtQJ0u8MfIzV37/EsKb7VXyc+HVgOpbx7Y52VX+LWLfv0Sr81E5
NxuByXBQWnw4IFY+VVCkDvRg8rNY3/5FGt7EFIERVQvO8ZTa2pod6y4+qcnflOb3TeEsivM2Ofa7
FF3G6tewfKTG22j2KyooWuyryVkEZ21TpEaTrqOD346xq9cPsZY6k451UxFz/e5ZgPoJenAUYwx+
0iQ31Sk2lCIJkih2ZP19FH8e4i8Cpd8NgBshXEAiCrOsvgCa6RXQAZzkGLsge+5tNtpc+HoqpnAR
SeS0IVuVwZjzJMLG+bjdW64AIzcBeU1M3bkr0VTw7sIDzLL4EYHOaIu1UowyWB9ZzCmB38RgevvW
XlwMqnsv2WTBQ+QskDOvRZnaIZeaKCC3jGPdkN3oOFA3AVBM5Q7Nc1oqu/7RNGVqEqSfOl+WoXJT
GU2UV4H6swSA1T1WAtDdMcRYUHt8RkaxG1QtlIJQ4TBZuPs9eyrbJlkqdPmgPNFBk8F7AgQvd9WQ
rbVO5GJoXaCtIoGceSdmDLQVNcRDHXwV0FbWK37IrqgvH6Sb6nBZ2p6hK3hP6hTIZbrJv9kBrl6V
3aRFAXZ+bZJ8mOXPidLa6SxaCN91kFtJ3LGiRunMqkNz/+/77aJDcd4rVdFtTjsE0F79ZliviZXb
BXlVFg+X725PHRWimSjpIcoYPD51ghM1ZZaAabI5YCjDwUSQKFzvWTXKayqYaVFn1fgXv5qnYU57
lNjOycfiA6VYPxzExFN759kK4zIdI+wi4Euhcz7r/yxksov+JaA3GlEA6G2hggdPxc67eYpIvbV2
a08BOX/D2MwL76kt+jzqgN3zbISxv2+EhaaF0ruOReImWg+TNMNt9J8vqwC7Ej5j256Hcw5doRhF
Si3Jp/l7RGS3zUGNlLwn2iFM24PWTgKFYJp7SR5nRMRa1aWOIG+oVkdGg97Rx/F7P+CR0U+13auN
yB2JJHK2FJJKH9W1Cf2aZqAIOWjhl4R+DcGnoUlfL18mu6xLh+P0rx5pr0YUNae5IAEFukWWpt66
xqK6097DZfvRuDR71POZEsZgcdphtU47pUPjyn5+kA+inH7X7wHaXFc0osoUdfLftZBE1kzjBhc4
JaZbT4Vhz/LiWbrkYunQLyKfNq2NdrQ9hH6Xfbh8pXt9SxjcWToXpZNpVUc1x5OQ3s7gk0oWLCdh
+/NmcsHrumDjRVRH2S3cbCVyJp4XEs1CFWn30xjtGWPxOWVKoTTOxvuxyOMiRdr9kh7Evi2cL5Oz
9khKky5OUOAukgM2Su3YUO2pgjNrCjTw3wk+3V4esL1IztZbUvwYGsPwtWGDk/eWLT+flq3Z8rNw
2Xo31mxUhbP0tAGlBJDx/2hxs5F2GarjC01DdELO4MM6kszKalJkOuxNn7uSYTOCe8aaF39SBS2W
fVsgBHwSIAJGg4yz+0Wx0mSRUZftsXDtjDfjPcsdLSfqQDHfHmNP2CHb9TRniXwRs2yAxxOPL1qE
Fp3u5Ic20a6z9GLSwhZOJHcZ25jyJvNiN3MU6q+glM2En283vG4Ox7mWkS6xpZVIF1RTt4cqcqgu
KqWLRHC+RDbjmpAV96c1rxvrexF+FNjYrs5vzsC5jyla5QjMF5a/3tMScE/Zde6aV2hCzA7WmRib
uqgIstu6JRuRnBNJjCFCA0xD2+jQu6nm6AFQkAPVQP1l8dG+NWww/firoyPfN1wgPQjLTPtOc/MT
OM9SdnJahpb5NLOTHZSD4SVXbJsjA1166ly+490UaSOMcyvyEg0Y9URUD61Xpvp6AiI3Lc37tvGl
4f2k5fZlcbtJxEYc51PKYhjUjMBHG9anan2l0mM5vr4sQnh/nCPRsdxQrahyBzkAOIv1yOq9xlsG
qUtlF0ng6AkECvwIv22AKJEBmxIjvazdP9+U/nwYwUOz3ORHYfxmODR/ZGFEo5jvMEz0GLnvNeil
MerWhCAHnitL+VLM4Gx7lTSqb8h3sdJ5WjH5lbkK1OSEdPanXNMiKlJ2C0MXv+dJUWrWk4rZz6D7
PioAM7NLxU0Te/xIPhG8Tp3WvAJ0JAnKG/2Iv4DFsQb22SG6mh3yqIaeFjSueR8/ULtJbPpIEbGg
0K1L7+UP3dVz8Hj/xeWefzJnRyvQUJtKRc3l5HL1Y/qhcRjRW93C5T4roOxGTGCA/bwk7uNUkjL2
oa6lwRJ6IbgQq4BehQclGHOUeeihO1xWvH3bPYvjjGlGg17OEzykwdlhay3WidUvRfLOnBpbLVu/
VkTlQHZjl5SAsyzAryzj3I8oR8jvCuXaojdW+l6vBcdi/8oFKfwwXyan9SibPWplPfXkKf8E+Ir3
UOugJosXZ9IDyea7WqlEZrwfbX5dp8Y9BaSi7EmiYAQD3KCdZx7Nz7nPinQa4HuRgIiLV/vx8yyQ
C9GaVmsSON6qYFBKV+qpI6eiCCrQSI2deZN2kKgxI2WFa2KEtSeMcRSMpa+szk5v4mNmiEYVRVZ3
mk/eSASqVVovJYM1yb8tWNhFzAZLnix/YySE+aENRC5RdIucZyqLviurFlZQY8cGXGedmriX7Uwk
gXMkedc3tWxilKTCnoZWKMHQoSFzWca/RK2zMnC+ozC1WarX/7I7SM6eSuNcR1pRsmgSbGzSsfLy
9HY5ATflAIoSfSGhTnB+o0SpR7YS1MlgWaz8HUYOuureaDgMWWli/HQimQJXpbM4ulHDNZXNoU+i
MqhNYhdraSOu+br2mS5fBB+O6dcFd8VPvi00UwoERzDu3FqPwzsK6OYaBHzqleWsTnwg16Swl1C4
wSBQSp1zHoBwHqKUjfetmuWUNZ6emS6AphLdIec8Vgxk6FKF4bpEy97KSn2P9Q3gYNXv42gWVX12
8xqVgJSV1WwxPfX795qlNNJnCVacTqmXW7HdZe+0Fj5Le6cOn7XyplTf1Kng2+1+Oow6g9TPsnTK
dzz7uDP7KMlCoLPcabVldyv1tFnY+N/9VBsx3KcagCaQ9Tr8R45ZmfFKOViGXcv2V/U1SxLlQy0d
hG6YuYs/tHIjk7tPkyydGcpItIG63bthoLypv+pB+yp3K0dydB15WXMFy3uGte9/yvOtsuvYmF7R
jYkZmjo4Cqymc0sju9GiMAhz01HKxcchgjjWrkcFSaqx5q7AHHeT8c3BuXDQ90tMlDEEl0BHZy8l
Sw0eZC1EoIvC2boZqj4+hDMBTJRO4o9V1iZXJB9X/Jl0j4LfspugbX4LFzhIU2rV0qxloBTa4oLb
5GNRZq/jRvWkcnKVaHX7Rh1tamGgdMRoSq1a9pCGr+tk9FRTe9tnxPDKon6fRXXsY8xVVOMRGQAX
dJZJ7U1pxVyrmjRuBY7rxjdlIdEJ07VLusgFmzFVOmss0K5mcJ7pDObcCtyVw3LHdkKU22eAAIsu
ngs4hrGq+ZhqqCFrcenmFrlpyviuk6rIn9dw8Jp1vc8mIqQIFtwnPwufyhWQGZTTSWFyKPbgwYHv
C+B7G3ysDup0aEr64IUVKBrzIBdumAfRGtaYmOVIooAGyaFZj8zGLaBdgAoVkCnBmnqXBe6OVMFZ
//ScPKSWpKUdHCdyZYoOuqzbGNv6ot1kr43rsbclh7zBK69506MsaXor8ZfHzMXUyvvLv0LgV/kJ
9wRli0FPcc2FWjtWjaXV2bksYf97svccWnzoMXN6RKRBjqMKXCFLn36kxRIoejnYRTy8JNKqv+Tw
T55ujJOwX+syWBJit3SYbEWfH6Z09SspEcaG/Xs7S+MeOslYpYY1wOrZmlaUorJbORlwOwF4a9qm
35kgW6oTAZXMfkA6C+WCINgl5bBJ0cpmHq8htyhOfhqX4QoDXK6qTvblD7ff19ncKBf/Fq2J5wY7
8cFpp/spwUUXqboyD+KH3L67OZ+Ni3ikzA21IFDEUBnsRgqaeLGpeduUii0pj2bxRnA4gVpq7O+b
CGuVVqmUJtzM7IeByajIY/QefriZ0M4iV7Yjv2kEbkakN1w4i4ysDoH1VAaZ1hyIOvpjQt4Jjrab
c1KiY1GQGoBxZ2q0OZrSkipJZ6RkXZ72HnKJuyjuPTWf7jIaP3aYeQHw9HRFyfDQdB2iVf2ZyvUd
bbN3dFScDjCjjbJcXf5Vu/e9+VFcAFuqupirnD0xlRtlvZaS96YuuNt9hd3I4FyNPC2LUo7GCY3p
54vsB3Sv+HW0+yXPwviK5Twb82xlOFBbVKgVVU5ffr58ZaLz8BNPuWyZ65riQ46WHQYDVlyVhw4k
1dpzUs7d+Lc5D+dcBhUgfnqHosNL+owCbeCZlxSa6mGewgxokh8UagVLWd5RrfYFN7ibNm0OxXmV
aLSwBcTAiBnfOHVip9dvTXdFSQUUiYwdjogQPoQfjXMsaU46fQpl6AXG4gw/QYuq/KIGUlD4sqjz
cBrN+iNp2ZyPcyeVXBtyrWHkCLNxi4O9oNABE3dil9WIenEnR3ZYxrVXMrzfOqserTq80VLNtazp
9VTGb4oqfzM0DZYppHuz1m6NVMY0X1/rbjVMmZuOamvnafxKG0y/tSxvFdZD9wsbmyNw3moBaM1i
zIv0B9AYgzZ6HtDYbqzZiOR8UQ5mCwUbXMifj2DLcejb8sPori6wU8tTB3rGo1J15uLVM152+2YG
MhAV25eKxi/nsnFDOi7zk5k9UUGwqp76rB2n/YoYPUvj9KNss0IbJeZBgKTTK3bu58k9PY2Ty4dh
eidSSKFA7mtWSjP32MND7PG6wmWbH1nQ6+7gSkEb0MoNBdmlUCD3LeMobtWiRr9Av2WrSOohewtw
wVsp6LFEbglyzH2ff75OLsAkFha5G9Cy+9o4sI3u9FUmDSKuuH0PomEDgFpYBkAA/z1+lxgtwzwS
UhM2Epddr4f1zggip/KfgYS1q45YFVNkixkEv+k8AXMvsQimSzpP9ZvIzt3xIH37P9auYzluXdt+
EauYCU4Zu1vBkmVLtiYsR2Ywx69/C9KxRUG8DR+fN3B54CrvBrgTdliLwTOWQTF4f/fKepHHv+6I
AaDplsEb/FoVRy0d1NNPnHDC+t4ToN0b97iRxt3kgk3JamCvm18of2zCFcxpkUs8LVT8ofX/YMxE
cKf8wy7X5CwqmdT/t0i6OSKXpA/gPVrUHniXhNxkswVccjxcbdX/m0C6EcMF0ihfTdPsn6ADX6FD
/PnoDPMU/LfTMJSMQWjbIjbfLZWbUa3KAY+dJaRHvP4/1t9m0HVqHnMpyNP/KXuLv99ebrIVzPlM
RZGGUrOR2PV92OZIEzBeib8EF7qnJFspnKNslAEvrzJO4LeGexD1Xll+fCTfkNp5sSd0Kew385dJ
VE3DTLlqWFhEeO1SMq3Oo4mwHe8jOSnYKxrCLsy89qIAtWY5Oqq3HOT3GhWcckesCawEgpYMoBRU
vjhsk3nqbA2ddir/pNjiKM0qKJPFkxJ6OH+fO575lSR23Zs3j742NFNVDBiCgebY9SFRaHhewh4q
nYkleZ3BJdsW1nxeixhsEg90RGI3ogg3qk51H2OwpL/QP8RH63YGKAEOd0cEb/69K9xK5bQxGrqe
ANcnD6vqpsG0QG9+L4bCmaveEZxvx+BenY/TyDqxykSWuiI07swwfW8E3WOcOwxwQQ4Ml94arnLC
hu9JNC+0Y29AJTQ0jOerlq7qnNwMdEvSNKZFSPsT3qd21To0EfUfnx69nAVACiAOgIylqOZT0N0o
iGIsVAWZQfHE+kvuWe9Md2z8iT4w5l8zqEP9fdW5wkrR/vFeBHOa2enlNLYDoKuMxGGUGFNzYas3
beK0gGc6tP7q2+rqTHfiBZY9m0AzSEOSqetQXE51MCxHgUyFPY6BaO4QfQVNu0Bnds+2kcB9Okkn
cSspKHqXbWCBgclUEmz1qQIvsv/tNmK4HI92ZZxX1gyEJ2/5GS0u1f36OITVDxtcgcH0KQLrACZ5
Tu17MWPOXoJpbm+Ry/mGdipo0Zl5OAb95QrHWV1hwxebhP17cSN+b7sXDJcmG6S2FRDhcdqCnSPQ
i1PDwGb96CmX3cf+UB6LQ3ErysR2P91GEBcRGuDCoIABEsVVUVy7yUNVf58RKzjvVHa9FzGhe4g9
tsU3dnNF7ddW1nB5BdpYRfGukBNfWuJjFykP50Xtpc0mBjF/y+KuTrHXflakxAwMZ/Lji/zxid4D
NFH0UTQ1xL75G2eCXT5Dx5IHtnXZ5W6cyTyP+rzKNvIQdGNYPsKSkT/Qhr3rQ2pObCBKKcBy4uwL
7bQ0asqogJz+WHjxI8W+W+am7uTJXh7Ed9bnyM0uV2Hpl319/oBbwZzFRdhUiLsuLjGOpwSYRfMw
hpVhn5DRubVh8UO5EXy8PV+FYTwGWMVYIPlMwVL7aQIamBmYHzs/r6/B0ILCie1ONSJr77YxW0QT
eK+dr2gpzDEjM8LqER/QoySN50hB+19TE0ebQTBot0d0mi9L8Cmpif4B0BlOXUsCsTtHBUAjNtJ0
JEVvITokyco0q8PzIBvLgyw9ZnXuCW5zx7hfiWA/YaOfatzp9jQhVekwQ4dL1Q4jVvPptbIAIq91
Uy/tHfWryKXslXJeieXMYlSTMm6aJ7GgGddCGoxAYVhdUjltiwxCvBQquksuxPU6WBTrGEXLfJoG
UMTJ74zcEGZGzHNw1vDqXJwZlnj1D3n1dK7FryqfVWKHoP0Su/b8B1sD7L87J44zvlrBLFaiQ5y6
ro6lXcvqciVbtT9qlVNVvX9eWfZ0RQW+PxCNNP0t7EARSbpRqqg2kHgKZ01ZHHWkmtto9bfzgvYi
qaUCWkXVbAOlL36QTsFrDuz0KM9n9lfDvpGI5Ri2FbZG6eUyKOnJHSHKZVbYbqpozoohh/M/YMeb
IsOEg7Gw0bizzQj4E9LJKQn6LPOaNvvWW+p6GKrFJToYTP+bME4zQXksP8PV6OUdejwhFjaCRIvd
aRbOFe+oy/ZYnHYCe20dNWsEO7DxYxgapykEeIL7H25zcbxC0hE4aK0O6B3g++WHFdP0Wvg8TS/e
0dz9SkRDzoXRKOAYcflWpiSV3KRREkpglLWmj3ovO1ruZOLV0z2zxsNDsaCNWHDlYaSHVTaruALT
49+ANex5qq0w9mM2LrmlpG8MLQH+ZBY5EcndsRFo3F44gwWj5yebQEcwuYtL7aZc2lwiAbbIf6a2
3y3UVcindc0vqpg6+Txc6bNo+mUvYUVb/7fUN6Sv6zKTUZrRMux6JxtuJeNT1N1bxq2U/iDGt6iI
HaK+P29buwqpYdvQYAiXisIfdag6ujZAvgzMwjdPw+18aKuT5drYyyerJw4zu1f7Io8/ZJxI0rgy
Mt2pzAAEY/j6dOqL0m2kezMeQx14n6kqnPlh1Uk+DmxOyfPb1nTVm4VaBPpJwl9gIlY4vRNjwDw1
3M7J4tRTn4u1BJI5CSRsBl2W16xxVbpraB6p6gMOIFgCEixOARZU9SA/ZBcsixAhLuzayOaauTdJ
X/XgqcKYMBplKgjOb8dC9gSas5PYWnjNqappY+Xc5nO+qh9bUHsBRex5R/+FlARFhz8BdNiLrpqF
sMoQJLFrwhmlXk/FPKgm7i4c/KlElwmNOIAdhLHkWCEJ4vK2HN0/eDrsOjcAFaKqYts7yyZmTSrV
Bmz9/EkJdD8+reESzD5GY/4AXHffIDfSuGgHv6J3uUaeVTW92JLAYXzJPf8Rd9UEmNco5Vjazpxr
21tLMqLqsMStUy1XmD4VSNiLQaiZAGaELfJb/IZQUWftkFHkRNrSnBa59gy1wxBh7lNszJ0/zG7S
vJXFBVfFpqlZFYCBexrs1jC863RhhJ2JDJHWH96hLiTI+Ha/lmEo6PropmEC3+11LMJsp1pLA4r5
QBkZfBDmXqawcdU8aidGcix6F+w6FxP1PXSzENFRzX8tz65qTTYYXODTWuoVcK0BWH7U7uqjdUgC
22XkBXjgYVH1aU8kuki9O1Gg2lOa7W/gDNEcljLHY7oK++yxVb7M8+H8dxT8/zzs1NRSnUgYkg0K
hsWR9E46izRl711ganiW6wRLa28AmCTMt8xWhlXOX90s9fG5I5KD7rhYnjoiFLStwkWAXR3dSubN
u9dLCrxgZO7oxHROQa9+czpjWyQPClfN/ybpNDXL0BkEj/EGN0kHiVubtugU/k0XbS/Ab4Wxr7vJ
zsx1GGWaog1aZNM3syBepmtXdbQcVJpfgOXjXaJGbpXoon7ynpeGj0ZlzEKR9k3ZwzZVYP6OQM6O
zWp2pHxpPKXrvqSTBuRlTMZQwCWmw1VvTatTkfpuNJULdakeBq2/r8yi9CKjvMaz5krvkjtp0gMF
Y8+0Nu7quvBrXcH+V+snQ4QB2qr4jEw4GPr6KqqrqzKeb1JbOUwjcYcSIyO5ph6onV2mWnlRt1OQ
LUT3ulFzJWo9xMCraKYJ+BiUfj1vOLsZ5PYOuNRjbfNabrUMSFIjdSzzkOpw6dG3YlmctS2dWgpJ
mqBJ9f283D0fvxXLOUFJi+18lIAxhqKPUmcHMoVpJTtWPQo8w14KsBXE6VaXdTNV8MgNFa0G0jZg
Ee3r1RIFxV2nvhXDfsZGhcHmXGNjEU4WEzyMIuw3mMKfzWsK5XE+Ye4qmkxrD2CYMAqfRkue2rK9
v3gsR9RFHb59J7SxFe6dO/QIZ2D8fkZvWL0UiLp+5P0LkPRdf7sRyIUtqe6XHtUl7Jy0072O4a1C
AvGPiRYtuU2m+XheH0VqwgUovR1jiVbolS5m7dQL9qDVy1oX1Tz3quQsT/vlcfgBDDwbm7qdWRBh
W2u/iZrskCFuiOAhBGfiZ+rTec5kmSE2yPQ+Ip6pPCiaICoKzJgftihXUA/3qkxD226OudrWqBno
ha+XcnXIOlUUlZhX4N9J2+vjvMZoLiU4FAEsMGIHD5SNhcdSNY3ezFgUAPLdwU4EpXHRHXLuI5Hi
Oo5l5KKgcXGy+Aoa0tqi1UnRLXLOo6eR0qd1gltcFVdevsyTfZSwdtpXzn/Scp6bumqktDMzGHGR
Xq7tqZnu6lTgb4UqzjmKqqFNSyQMAGAxUz89+8HRBPrR33I3wKB0HbV8vCt1fr+hieVxkVIYFLh8
AB2gXSoeqG4Dy12jBzWILsSj8vv59ItIftUhH6JkzOeCLR+goO90j2XjlKWj3nePmZd/hP8YsTcp
e5bplp9bN/OXh0h2pgfR8sj/iAG/z86veyOPUNu0xrz47xgg+WREIgo8FsQAGos+7b75vQjkcoUh
komUjAhybAX2H/P7RubrAWBPzPqy8fa8vu4mhpur5uy9ieRs6FiC1kpG7xlkCFKy3jQxFlTL7Ai4
nStDjQMwyYbn5e4rMXB8CCvn2Qo/J7qWMrAMOzSn/j3a6t5kC8gMFKivCXlYaX6dOgw2NosjgpnU
NvbYvjlGYtMD22hBuMO2MTZaYrexQjF02K7beRHMByNVL/qYDNj7beYBQY90q0uHJXfmOfmG5/n7
83f69Gx/47xBLqASU0YFiN/YxuTtMNRSD7tRU7+aQNY10Eu1AlypmhiLU0l94ze1Obl2bz6Q6Dir
2oPWN25v6aFRNL4695e0x0OAliczwe7GWNXuQNZTZIJ3D+uHl00f35Sy7tOp7Bx16BLXiOrLpUX7
TVY8lbQfo7GeHM3AJM8MYqkQi4MfB0IMJzf0MVjV0tdVLdQnAFGoFt6RzUUM1LtIWe+NieKBAPCc
ptQvotj+iW13DwRYqVO2httVWTAW9WfJGK/qVD72q/EoV9ExR/W3SEvZLchyOdapC7Yw00m7QXYi
STqVkvShahfJWUq5P3RmfTQXOMxs8lsL1eMx/pCQ8ljla4uJI/OnmReBndrv1CIXZD97o5qMUOP3
t+F0UDGSpFsG+DSGsqBiUp/k9+NFfPm89VdbmIsbjCvRvPLTcNEblWDNPRm1ZBtdgNeqT3MMBkmj
jVLIbOW+Wiyy0y/0ocVJvTrKYiddp8s00lw7nlKvyMf3FQCvnLlQb+MuGtx+1h8V8OM4VK2PWpqG
RWJjwGdWLi1gpziG+inFPlOLomrjtHPrGBIe0MV8W9rLQx2ZV5MWfx7jpnIHGU1neVmO4BYOc7Ub
/Fj+Qfvyh6I034eoeNSk+K4GBSV2vD9OtNecpTa/q2O+ADqKHlrsHLjnzWXXODdXwyUe6DDETdYg
s9Iye0Kpuxodo6uIN0raHdW7RiBuN8/BtKcMj6cgjHJR216MotIlij3aOrnPWwysN9+k+O8SuI0Y
LqlHz70faTFIQbUCQVgLW/OQD4Ubz+GQZ84kfZPJI9HCVCn8lBROUYgUnWkUr3EW1FwFwxh8GF+B
jtRSozKeFQjeKPZ9Ug6G5XSSo4WLp6Lm5wxf08g7/yX3rnYrkn3pzdPQqDNs88oNDcvVuu6pFeqM
utdUfpwXsxuztnK4T5jqxtSbMzZaNwuD/+xficd0d5MPTGMyKGgdQE58o7BLpizWCjkDRlV3PV0l
AMqfAkZ22d1JQoyvJ4Jt/rNtpD1VMTZ32JMVTK6FBiQkf/FRjUlUB/vvjPkb8HqseoIhQhXgYmg+
neJP+btBkPqwuzsnnxtlt+VJa/MYaWY11V8U5BuklC9apHX9Cq4Aqzz9xbfcnpfLtDRr0NdU/zvy
4D2T2Mpi/76524TiRboMcRpGVzHQtQEWp8QYNVJO+XdUFz00nfzzp2Ou69xlcq6Not1vAZUd7Geg
Axi6d1X2V+/s7ZmYTW7OJNnzPEdNx1YP9BMjNFeuTUdxlStJvOaw1yjcyuLsO2+bJY/V3wQOG2R+
oSwWhs/dHGfixJzRYrZxLINeleplZz7M+urQNewJ6pdVGA3fz38qkZkrnMMezCqT1gSKKB1ImB9i
EA0NAaZGHAblJ4p5u2nI9iq5NIS0UWFSypBzsY92hUICQ7ECz0mOUlPqIq0DoL7UOGKsyb0hV2sj
md8nBVxdNEUpzqlfsQRIm2+yADQ2nQccC4Z6kGIvAETof8QpIzBAfuMIDcwIDLQ4NZsX0/0MsffB
AvwesA/cOiyne9E9C7zZEzbCxjqGxByXBSoLXiDVt6rBK0Cdm453NjgSUkNA9bAbl7ZXy/mXPu0A
4aXCd/57YHahLM61gMaxzGEkWYjyqDO2ppOBHYgs6VEnJzx3sI59Va6ZQ/SLvBGCj+/AxrzSIc7p
6Fo6dANwFsJ2AcpgoVKnSsl9HoMaSFNVb7Bo2KvlY1ZOEn5BoXsCW93TIyDFs6wGA/0WP1FDq9yO
AATzVIPGazl5gryNANE6d5erHwGiVeTJVXafvEPaiuTiFJLJfCyBpRFq6B+C5+XCij19cYafxh2K
V1FIMbxaukvtqLpv3mllaNRuqcITx27tiqeXdh3I9vdwupZkhLRShzcmQIOWJ3Y08xlcACS+mOqG
SSXgShLew66b3Mrl9G7tAXgZN9hpTWKflf//GYphZBXUnwdPtLWxW47fCuR0TbYAZa6igxL05r2W
fkzzn7lOvQlDR1NaOHLeeFPSuYYZGnrplgXKVHny8Bf6tjVsLvA1rNccx/CZMhiEzdVlXtqG30o7
L8Ogg3hkWGjeXPyLKW3MjjF/vSnLCEPt7ifdno6LfKlWFUm7/oMznm+GKv4WZ/yV7+AiXy4pq0Fl
3OXf9Fv3ox06nrKlYOkIC62v0yMsVSyJMbGq6YHRJOgfi08F2/Lz/+ll50fZQy9bPIzA1JL3FwQr
cHh9aWD/4Uf3FapO0dThmEt5YawXpMMChAiIbTe6mTKxbAV7tWicvz7cYLeFphAcDiMdz8Bh6mNx
lH3rIoEv6vHGxzr0H51uXz83ojmrNMZpbYz6qUlmYmYMBJrvy2Pr1Kc0ENVOdsuGqKT9PiZnfarW
abbcQtZwqo9zEi7KsbBPuS/5z0253D51/TE1/TYUvYb2bWMjm7dDsx5bJYrjcMZiO/aWc58cTSwf
OWpQBUMkXlzeDa0bgZwxgia5KzuCQnBOr6XCCuLJdjXrQSadK0fKVRwR3wAnMqk/nPdxe/Fte8mc
WdYkzkqK5mNoDV0oJ+VdnEQCNypQ1yfc4k0yttjAYNCLAXjdQL1N2iHMIskZx/cK1b0isr3zBxKp
DU8XkcqZVVG7rkLsooaaV7xLb82jBH6BA9uiYQ8+6yhNriS4yN2AtblJncsUOprPqtJ3jHXombQU
FUas9nrLfKG5JbC1yuLT+aOKLpZzclWa5HKqSWUY59pVXqFkp37X6NfZBNG9nvrnhYlMX2eatPmM
UQ2E+qGBOaL6op8aYHY/kc3+IemHQC/59eyxltCCUqIyjB4nv3xf31mxA/Y53Rl/Kn4VoC4Ovo/S
EZxxL8HE4gyARlEmBEs2VwWZ4zSiA+MHXvV+dAqbHEDX6ilrG8jF7K2ljs3YPjt07RgiBtz1duVl
fe5jQPkg+CX753/5JZw2GdiZAHFiinzrkh61y8xbneXGdD7jsfZH4Vkkj9OlzGgH3WKOHVwZE9jI
SOlJ6D4nQepqxoUdMv4DUXK9Gys3t81pFM1p2eYNBiDWqsNzQvf0qXHJuHrn75LFiTcheSOGi1mt
ai0xdtbLUM5WfwJ2KLDcPGJ+mAYBOfJ+EW8jiYtYVg+4IXkFoqeNWgLDFMCLgYEL4IH/3O5Ct6F9
StJbCw9f0Qzi/3B9L0rDRa2uyXqpn/QsrAtXPvWXdZA+jgeldPrT5LUOg3AfPojHMP5HtHyRywWv
ojHKVdMx6zQGYIDA1ELwe1anPf3BrI5Icbigpdl9hGY523lOP04W9tYvl0KQZO36VqAJarKNJTqV
r/6WcQfKNxnjR9pqnkrZt8fGR/0pozetaMRk9zQvovjS76xr2ZyZaMUCkl4H1H75rp1E5HEiGZxj
0y0pnk17lgIQiAHq+Ce4Nr2CiPAY9g1gcxTOazWaZlaDhYjE2IqTz3gcNxjz753krvko4S/MshAA
7mHH05Z+LgfRJPC+ItoY8QfJLdu44byYkmuSUdTw32xyQQNCsUuO1bdnuJlpFT6h9pymzXCWMOpv
yVipfh0SzdkGrD+D/1rofTYcZ3TNzruu3QNtJPCjGH0c9XVSg2+dbegm5BQdrY+MeQoNS9n5A9TQ
PV+5lcfpSZbmdlYmI+BwzaOdeFM2HubiQiKJwCcLbs7gFKUiUtk1K6hvUmtyeivAApAruDrRUThd
kIpm6skIztLOn3wNfBcxvG/pNN7q+oqfekimfYBarp8FctlP58PN9grZ0Td5EtEzhhQCc/6rh+5e
bR5rJoZuWtgBQaPqtTRNGYZWlxC3/33tcc+H2AxSTDfxoAYp2mtROY3Bjyq3VTjXt+n8ebB/5EMi
+mq7t6eqFsCi8HrHTstrIa1MzSnXWBZdfY6b2puXm7ij3rqGWHd0y3R0FumIOQIMK2fG3flPt6uU
EGmyVRpwZLML2Hy5PBtzc+0Yis14GnO8VcBgf17Crk5uJHAJQpqD05HW6HlHZhxKEYbpjeu++24P
x/Ny9qIXpm1+n4TTis7qZ6tUUSVcU+oo8qVG7joZWKAf1mkUuCjRpXGxv+yzGcvEMLNU/aCN940p
OMqu1m2OwvlYtU4SuxrRXLa79l7Kyis5BRw70QXxfrditLkyjT3QNx9/qbIc+NeAsnuuGM13z3hQ
oEs/PG0//HHFaFcnXoraKndALZqrhZo4YIx3m5UVPjbMfWn+qCWNf14r9qPJiyj+jHQCyWq/gByG
gdJaWLSVyy8YHUHlPPUmJ1e+nJf3RgsBLISVa9AF2BaWsvlorGs1OtozBfZHbNw25nBSNCUoKyBm
TOlV24iew2+zD04e53krrFpbk10By+gno2osUJqvAxCXhgxru/Mmz75nBfLiNg5EDaenNuErr/8k
G+BNgBIz4b+4aNN0DCGKYGmsAXZMeqgD5WsdNG4J3K3VVVxySN9hNy53qCvM+t+EAE40d+wUUP7g
0gDUSnJJwudW8DPi3d8Qn3GyOBdJ86q0ixafVDqsAeuk1we8F70YoOnifc03ps8J47zlHK+yOlv4
niaIqhgm9ZyCI3j+14RnnBjOWSIQAcN0KAEkaTXXfSZd6rUaWGMreB2+sXNODOcoWT8MAMI1rKFP
c7epOyz/dCAulYygz1vBIPkbrwxhJoCoMO6EqbM3TI1Si0mqdmE6UVXOSO7W+v152947zUYA/2jJ
4xEbRxpwfTpyo1bftfqABTXH0EZBxHzrl1+f5KkstfHLUolVWyOf8jD/WWMOxnZNsLfMwIppOr8C
ZgwArjJf9vCi8FoRlAr7JLxRbw/JkpWNbGOZZ1IYuEUT45ZR/XXQrlI8zdTCdHJinxRLFnho0a1y
XmTOyzUxKgWqmNYHVaXfk9honUGZDWcxU8Hkv0BHFM5vNKQjpcpulpiWL5PYi5vxP4rg3IW1SrIx
sgs06Kc8+hj3gv//LckBpx2ciyBNp2NeEAIml4TWOzw6we+nePQyv64/oNePvdPZTa6jbyjlowob
WJkjcv0sPp9TEs59KK3WSrKFaxyD5poGZTifpFC/EGFC7QXTrS5y7qPPrahV8ikNFWp/RNn3WHfk
YsXQLqqyx3q27s7b967dAbtIxlI+cISw0PNa980kqsqa3eyvbdAW+JiYG/H+7Tbo0zuCv9CtZO6k
llaZFijXYAQgte1vOje6IZ5xUWA+2R1dBfXf1p0u0qD02O7y8NAIHPWeXYA90dCwm22AcJrTKWCd
UKvBKyQcswUwemN8BN6LQMbe19zK4G63URW7sQwEg6rX/I5I3oJx8YXGH/q5fFzqIjj/NUVH4q+U
GvmYS30RmlHt6NNDLwoH+wKIjVcotrCBsvVaWwwFPHl9IQEtT64vm3jWHK2IP50/xJ6hWcivfsng
/FW05nM5zEseyicteMZIgqEJKRt308itHM5pAYxVyZMkxubh1eBXHYpIqwM0x9oxM4c+qDcGPEmF
GQv6URv95Kr2zh/zbZYOn7aVz+lfOmJdOWd+uWivpiJ3rKJ2q2xy23bCuPiptu/G4UafDK/LJx/L
/YKIu5d1bcVzqmla5mRmsW4EaX5sxuUqbygmUGtBpHuKLm+s3FB1WYOtW6rMxdYeABpGIhMkP7Dy
5dr4WoLghI0w5jfo0b0rwiQ8f6+7scIyDKIBWc80DB7VRZ01U5prlud5+fVwHYUmo/65ZPlE5DVP
c3Cawaiz3ey2D3Ovu7AP538C+3Jvz/z7F/A4L+XSD1lnEVg9Bu6o8nVJqEMp5mvHQaREe4+CzWF5
cBerbeOe9kBbJW2iQH1M6HFRJW7cRgmYzfqjmmYg+UKTuaioa0rIn9Dt+m/H5T4xts2lKooJnAIl
AfYLgq6zMl8th0MNFkjRiXdd6svnffMCo+MgUwrQxP6J7B1Wi5df4yZB74x+fY0xR7/GyI72/fwh
dcE3Zf++yRGlqtfbKAd4qKqPyOYn/a5DPc75CyGmagGLCLB+QLN4LaRc7HKw5x6pGgYYtSZxu3EW
iNh3O1jTAiwJYLFM/v46YB51XdOic3P7zKhtXOeXk2egdz0d/v06OXNyyNyBxKVgPYbv0puAEGyo
BNjTKHf0xa2PpT8fZvR4C9QjSCAegN39ThuBnDImhj5XTSIXYdpYfqVe96vwqbLrOS1NVnAstH/5
ntEKTDgdlZwizI5KYLrd1fp1BIBz7U9YvSj88h2W84XIlux3v/EpL0L5hxj43clKc0RFPdR/6uAz
BvQXun0dMO+RHr0/r4e7DgzQOCgDA3BV4bvyWqvGkRzjq61t7Rj93WKfYkXzRlmIEMrKbW+OxdA6
gYRtqW8wZOpkkPWZQJJUqAHwbMHQ9ikHHJeS6W5fmL7aHEkJ2prYEoSJ3Y+4EczZs00qLS7AGBpW
Nkjdm0slepB6Eabefna9kcIZdL/aaxTPiARqqKCvzupx2iFhk6zu4pnH3p/9wv+D+s2uFWzkcrlF
0dnUNNPUBP7v9Dw9i5ziEQBcHptY7agTvVc+n9eZt+vEzNQ3MrmEYjFBhaWRVArKn9V9rTKMKrcK
tWtUJkBpdlt/VS4Y4rH+rTp2HwqfXhkYLfnQCIKR6LuS1y5UKsd1zid814V+66dHpXm/TN/On/Tt
cC53Uq6Um0prJ6EmwzLU9NCb4ZL7mad/1q5ml15Px9zTO9fObkRzFIKPyo/2lyUW9hWCo9WW9Zhl
xe1Kug/njya4Pb73s2bDuvQp4M2b9Yud6U6s9f5UaN55KaKDcD56nuq+nImWh6n2WWtaRwXm93+T
wL1TtFIns5LjqvS1c6lMnWUWoePu+sgXdX+aKN8kBLotraXUIQ8pomPcGa65gP8owuDQdHv+LPsp
9EYS50Sq1e6ksoaP7HX1QMr0ekn0W5DVYAA/DowMRNhKHnRl/zBU7QdVqwNzrsM5JUcyyoJ6o0g/
OL8yjJo0F3RAupnOTgu09BEcWIQKvp7KjPRMVFA5VzIAzEgeAaGMKjvDjTYuLPtD9LlBmeABWMrK
1/KxyX37fSE78ucUe+Wrj+TlwWo+Tr0D8P3pUNdfsh+KiGtTpLecb2nRqKzLBnMAio5nmsF4bI+C
b72vVXh8ocMAxG7yxjRWUx4VKO7z/rLiWGOQJ8cnpuC7yaMVxvAlb9TuRGO4+1/2RTBnMcuoFxqG
0VB/XQd36epbYypuTH32zx9QdD52xRurMRfFGpWsLcLJwOxrejlKTeXAoToGiqKCF+7bUc0nP/1y
Js5wFglgs2MWF6F8W4CxpwsTLw5rH223kBWVRB2a3cIFiqi/vh1nHGZijLM2g2PjF5w7NvAB5y6q
EL4d/2LHspF+gs1Gx9YqF3661gD4awp/MLls6izBvkLsPxdBdUw9KO56VSaOaOhmV/lfpPIjKvPY
lTlQeFAkx8LqOlMHubHA7vc/2EYGe+1utKNUDGyD0LwIrbv2mLj0XXT8NnjrfeWxJRuRyu96mY00
ztYaYJbFs1SYQR9lTl3kl2tXh5mSH8pCPSzy9Vx+Pa/8oivkbCzXSaWUKxSEjLVHFOig8XBewn7C
uTkTZ1+9YqZyXEt5mEkDSgFpeQLX9QWgjdwmW0JtbW/yFuDOy7xeN1Lu1Wt2qfcy8Sy58de+8uZI
xjO++bj0mnBSZ7dWsfltnDmuUZ2sPUEyzNYDQfEBaFi0Ta2wOACXX7hYtOvQNtI4aywWq5CnAZfd
+WvlMLoiA7BsX2M/B7AMiGEHB3S+Yiq0XQe3EcuFLoXWA3incUijW6ljxvNhKfqjBEzTVG3+9Xb1
a0/AI5HEOa1WgqJvaDcglq8DKXZ0bz41l+t9/5/9jsH5nQx4yUnBpLHd9fEdvaEBu80cbEJPGxP0
hKbZcCEy0123+nKjJntCbpyCFaU9oYz8Qz4BrOeUhr2vB6pwqHDfOBlgOKBrQDHCfbhSSczUyqkZ
NEBg0gjYg7W/1MkXGVwCMVRSs44F0utE+0FBhz7I5F3TTjdVbYSj0n3uMbWsWWuQ5xbca+zYU4oc
QwaCyuRnhWjU/+nB8CbNwvLdryNzHzTRGsVsJmCCGe/i65Uc5fXQHlmUBGHGp7Zwsnv7Y+f1prOW
qGywRTjRt/0fHv/3T+DfNOhqt9K6ZEUYqwDEs8iFVZbXIB67nFtywIPygtqrj3G4y4USzx7W06AD
XdGcO9F80//wnC+/hIs9Bkh/CxJDuyesW45AuvQrcDnLx/iqB0tPd6SYJbQ+/83a/ZMRvwjmwtCo
UoWU0pNbXHygFq0P9KJwpNsR4M6u6A35P45pYWFOl1XDJpxbNPpqrVQDXTc9JKf+pr0r3g1XbPyf
1eTJIQF0r/JjOYhyo92yIzYtUOXRgHOGtd7XVgzcC3noMhTN2NoMq8mjZIvbXQIzSISsRLsv9K00
LgyOcjzLSYeS9K8lnXx25/VyPOgeCkqHBRebBpiZEyVJe0GHyJoNDQUGEbgwXp8yl8ZaAVldHlr2
l1n6UK43yShaQ2c3xVvtVganLySK6kKKbWCwngbfCIqAHLX3a7i6LNmsHgxPkFLsRTT2FlEYlyhS
Ts4xJnU0UyvBQ5chzWiH7JtxgWrOIToyRrfycwo62I/SB9M/L3bPHW+lcq7SHuemq1gpPIm/VAUQ
ksQYlrsXuTkY5/60tE2m1gJDI2N6soLux9MI+zXogh3MyV2I+s17cWxzIj6OxQbYlCW6IjXT5FOt
GHcGuiRDFwfDkAFGa0GFfEZP0k8a/dN/ukt+2LZugUtWRTPKufPksCX+Mnf+mwROJyVAxlbjUBcY
evo+SHXnjKVtCGTsNva2F8i5kLUo7BodaDaBQT/QyplVp7mnN9NjE9p+ebQesS0fRu9WH6SKidNE
gJtrhZgvuw50+ys416IrWh8VKdx1ARo3M8zfY9ExkK67gDiRo4T0ugqWh1hIavB2Lw9hYiuXy55J
UWYkNgfEJ7kPzQHN2qx4NIzxo0H6xInHwvBnalyAjvunoZK71lhq9/xHFh6dix1JtRA7qf+PtOta
jhsHtl/EKgYwvZIccoKCJVmW7ReWbdnMOYH8+nugvV5xMLwDr+++uGqnSk0A3Y1Gh3PgCbpd9Djd
1X56335v3njskFF2lq/zfvje34qc6rY3V9GqAS47NuXNGapqkzJKLVCygXf3BP6yB/JBuZMeWcEP
xb6HxDdB+/MqWOymK38XyjfRFlY0p2OIC4tdlCrgg2Kn3yfuuEs+JB81V3Xm73Hl6h+vi910tiup
3AWSynpMaQnYjXYI8vSLhPZ0CeBvqqgZcjOpCPCw33uqcRZrxpFGxhhNiSzcoaCTaMu3uZ3iEO97
Nz7aByGW0aYDXInk7JcseaFZC1JMJAAQcrjTPicn/WUwEAhgzMXXXOW5vZOAzcPGaIWYPNvSwWIB
xgJM7PONTvlQk7guYwQghjQ4hZy4S7I8xnF/bGzU0uLqoaDNoagU729O9F0ud5GN8zJGoYkXOa1j
JA5RaFJdDNke1UWUkWYX8UVgADQ4UNmgKAkUxPPgY+mSuAJxD7p/snmf7NQ+A1wkeEJqLShUW+QM
mJ+7Jo1zBiZJ8zpXDcaESr0MOJ8UHZOHdgeYScf6Hj1VQsKJTYtcrY8LRPpEl6x2QN5LtQt37OKX
USt2aRsJmg23PS3yr1ATEEfLF01O6NeqZfbgJEF1NwXhYfAZeNJ4+wdAIFv1T2sli+3y6nFr1ZZM
zR6vDtk00cEbdV4cL6CMNvy5j117jHxpJocl+UjmIbiumJt5xLVsTl96TcN9iqaGt1yz5MRu8zN7
Rigi38+gu4wf+tRpXsK7v3rzreVymlOM/YBZEox1ApzRB2RaFWBCkTUFSUG+syIwFDj6QbBW5lsu
tfX9TDndUSatNCSTrfVe8fuPmHj2iCf/mDx0GQaRJ6pCCnWIs3pVUrUU9MN5MB/JkQDerzxpx8jN
kbwXNaZeYhexyGClQ9z1OCsJzW0bdqHF5Z3R93d5Mf6I4vJhlOygiNObdokNxzC6Y1wuz6FufFKV
rHLlpaKuqqTfQB4RmPHyQV80IPCjojln8p6kZeFYofypRNiKBzfOxoz3109l24X8eyg8YoQZUVPS
6srwI0V2kxksmYbIltk1dnnuliZrKKZg1Iy7T5c+btC185azkmz2pg9st/s8opO8uRfDO27e3oRR
wcl4zwMZ5tyaW0zHzGrFTr34WWPiRruPyE+TitJ+m05jJYZTrixMo75VkKqaj+zm7m7b08yYY4WR
l2g9nGYpQzMtlo47M9UikCx+BdinEwP2aqaT6DrZPCgMHILEinXkqpxTKGdwkoQUtRq9UTJHybKP
oWx/g3c6FLR/bpbqYTDIZ3xPgbs7bXy1M3LE+JGQpfNyzaAYQsMiZpkA74Nhy/MzNCWz0iMLdH4s
S91gZPVrj1aG7IQhHwajZzh0R8ebeT8J/aJIMrfbxkiMqUzAvJeBHvRXU+9ab0DzhmQ5qW94YXOo
gU/hM4IFUXbm0hDP1sw3Fxna3IWh0RWBIdWPlY37rq0EBPTbAefqgDnbqKtINgbJRukYwIQ6uMTS
J/tOeex85Rjv02P8UxXBfLCT4m3floEkC3ZlwMgZnMSkALAI6RB5Rep86qL5pQmpqzfFhyQ29sPU
A2bE0nbXXdpmQnMtlFOfyEg6qZOQUzVjJz8snvVT2bOpNM3ESBojTRO5/y2twaNIR7cwiOlBQXmu
r2lvoQ3WoJbfZOHs1VnspbaBzssOKNFaI5ps3RiAgy99k4ccIkirOYdKDIQNRWowAFsM+e1Z9ikF
K6TxoQ49czd4xDfZRK2XdWh33cmVJ3pGsFM7P1V8ANoWEZsRDErwyYxWqguZxkoeKKRzUsDJh2Q3
6KkTyT9ULfH+83GCQt1APyExLFNFE8b57kbhgMRlCWqC+IbBaSoA0AQ4nHy/uKHD0DSFpsiMnF/e
WiAXEEYV2herBOSFJBgPyqnds1hMPonywFtaA+eGmTG0gmLugztGOzSGtALalD9GhVtK7a5QPud2
GiydCNtg67zWkriHZr6k5lRr4ACvyWuby/sK5ZVF26vK9ENdflw/ro1QCMe1WhZ3XL1RAMl8BK4e
YBNZunIELx0Y4ibQWxg4OcntHf2BgTuzGkeY+QZwWIGx8AdcZ5f3Gb4E7Ly4S9D1etEkatAyJzQG
FZgNslvGulm5y90/85pi3s0N53omjXfgdZrkBaieLeZ1Rm/eYYxtwFgsMuxPTFMZ7r1QUzdi3HOh
nA4h/9531MBNyVIIKgb2omO9NwNtl/ii+P3SlaMZGqPFioygytJ5ow+TTrGLcsLVOD4TvPpI9KlU
DpkJnoXRxZtXYPaXL03ch+iQlhUdQ74Gn/Ju8VsGeUWQFU96dyrVh7h6vK6qb0fCG7qhWFiPjt5o
QCCcexY7jNtwyBXbD/UeRDkAuyyN5NuwDC+TGiG5GZuV22tV7fQFCtcq1QWh8fYa3+Vzt+MUq4m+
yDg9kqEUX2iOXQD/zhTN2zOLu7ZM7j4caWVp/djbvvGGR8zTbYktb8uzrfeVi6JGlUa9YaZFUI1V
MM39jV20Hs1UDwBAHwVnyJzxlcVd5AizWiJhDLOb0UsvL2jFQSrYRVw6oCkNbu42EU6gbx6byi57
Xd5gmqimgQ6NiaEOOZqOnVK9jGrmy/oiShBuLg3wkhbLJ13yKFTUCKlm1kUwjKClqJvsW6HGoofM
lpPEO+lfIZxyNMXQUioD1eRvMFQ2d24ljFOMkBT1bNAGRg1q+Kx97QD91ikixJtN9ftXii6zt9sq
odMU1tjIJCswwgE2pQbsSVMOeo8vg/VFoHzbm8ceS0RGRp9P9yVarZvmAOVTb8nR7rzlRCvcatUB
CM364Q+AOpk/v9B2zYK/AgGxovKx0BLPVWgN4B7/B7SWsfP+KQDBVtCACRgF9X9UHRHmne9iZIJR
JtfRNNPGumvGX7VkpxWvYHR3zUWghFtXy1oU2+bVgdGe6k2t5PAXcvWaL+STPIJcJTZtjFXo/W1f
gs92iInIdWxu5mqFfKSCUHOaRpweU30w5x7/iQ7+CPRvU1MIrjJdU8HjzE/EgYCmojPjBt6IRcR4
rpse/10aP/1mF1JjxxmkKfcsLDDHt5B5vmf1MYTM8U5ED7jpqlYCOWXpJkADWxGA/0iXu0R9laig
63kz0jFWEjgdwfAl1YfQZLzUDKXxH81vHWMvbiLdaJRA7LGSxSmGNRl93mB68E3Wb7p2w7GcPyFs
3/SJq2QH+32l/IuZZmkk4+E/ht/U5KdR3qtZ7fyNo1oJ4SKdqSsaNVKg6mz33jks2P6Jn8Ob5rwS
xoU1WlqYeVgjiQKiK3eWTktiuWMdo4/6MJvUoSIwqY3i5HnuhNO+cmqqqkqBBI0nh0eR0TYomLcL
F01xYAZZdsrtHyBAbnqP91W+KdHq3ACu05GusOH7QeSAPY3wtOkazw7aoziiegPEunD8K2mcSppt
nudDW6dBlON1wcAB6F7fN8G4X+60U3iY75cjq98ln8GutVfuQyAwoIC3q/YCTdp0LasPYZ5gtWwi
LVLat1i2cTu7l9yt4qVvpHPOT5czkEZX57mrsHTWj59gzcYH5ZF44dPsMaLAUFRWExjkW81mtUJ5
BP5+PbQIUpDMKSPdrbN+TzWRTW5GKaj9IpODHBd6ss43Uh1B/ZPZhuWH+ctY3FNgNfWRs8SNyPa3
FfVdEHdi8UAzCTw5vz3nilNGfPGIZHFnRTLLWHrzXy/9X2RtXTlAgjSAuIPGKHS6n+9fPqDF16Ip
AxBGCqH6Gk6C19mm4q0lcKHx2IR1EaagqPwH8A/l1TdgYJa7YG5TlAEWyuOi47xv9cRIEdxFv1ja
Mv/B0pYjsMnfQJ/EflqwgwYXJ4fFUlpJgR20uh/9cCcvvwS+YksbMIiLXCGmaFgO+PyIqKmkPYWP
/N8N/B1gjcFfb967LO6Gs4GFisb2BRPwDKm/PeToINuxFJMq+arPnoHC89qK6dbL4zRQkmc7pvL/
8tqzkGR0yr2CEuMY/EFQsrWZyIECLBFlEbTMcdqhAaxjJiWkSchmaTesd9O4MQMFKxOVQbZcEwar
VUwfE/2y3TDUuoTkC+5TM8lOVRnd5FV9mqPlxo6MQKAjTMn4i20tizOywhxJF5lI0rExWXpIjuZu
QrpVPQlbmLaOay2J20BJDqU2jjE6lh/6Q7EAVb1wzWcFuTkie5LXjrvrS9sKg2wDlUgGDGagbepc
+wGrU+agGiiDzErdqDzatuT0Te/UfebI8ctMRROXm8e2Esg5epS7M7sZAeQe2ZUzAFO2ng9t+EvT
RSPjW45jvTLOrsG9OtgViMoCShrqqO3oqnUrurdEQjiDRgVw6OQMCN+RKQdSjOGNJX++fkKbHne9
EM6C7UaRI5UAxPhvM2NMxy60fXVEnLYbcjvaBeN7TvrEsabSt/P+ds7D+yzXvUWKWVchKKVy0VAS
O5ELuei7QiSlKbbFBxuV1sdFN+NBuIxx7uh1UngDLUowpLa94DG/+VKzV7I4NdTmjIxzBe/B3hrT
3e8Y4E/eTpsmthLFKaLUZHqpMbo8tUwP1Azvo7ndxfPoGkV0q0ZTINFRACe1rTMrmZxeImGQtXr8
76X2n6OCTbe1ksfpKClNI7dj3NJsO5PT7+38JwYRef6N/lLAsK+kcQqaRm0V2UUjQdriL970qH6l
+Bcs7z6AmVTMbRH/j/huRBrKeWezaDpt0U2wsiT7CRToNt3nqSijuiEE5SBkswAoj/uNh0LJlKLu
TBNXgNE9xplfUZ8KKYM27mnIsC3NAq4ZWhi48xpy3Uamx0bUwd6F/3DWD41XYebhD16hG8+xM2nc
ecWh2VA51Nj1OXqWtKt9IOebjHLTBZwMu9dExe7tPXxfH3dQ82wCro70aNm3v0Xjx0q6lcv9db+8
MRWlocyE5j8MqyiK+WaDqydY3RZocYkBJGjotdPakovGVceKD6Ny7HvqTHIALoI8oo5tBGBadApj
17TfJfPljbsS1y3RbzIzA3ClIFzZXPzqwzjf1rR1o1qM7CqW/FT9ENuwiFhzry9/y8WcLZ99xWr5
kpHMStZBCvWjPXpPFrwDUvAOOixYQcbrOPWCt45oXZxTU5YwJ1aBDQ+zo2Kbjlw9y227E6xrw5Wd
rYszDRkEowT6CudiPuUHNjcj7RbjI8uszQcxQdhWSfZMHmccrQVmslhHnNJiNDNsHKNxegwcoZOH
TVqRm34J6lvRs4Atgrtqz4Ry9qEk4NjWW9DJdMhQ6MWuH38lOabK2tIdw0fBjm46m3d95Gf3psUe
KqVBsf0vUtibstCmQMAKiaIK33Zij0UxZWrCKFfIkZHY/S6mi19zm+oI4Hu4aAJ+CX68Pk1LQzMS
dPDkyU1onaTkpU4EPmbzmFSUly3CGt7eLsKVjSmhUhizVAEfPvwgtUAJ7r/I2WOb/UKqTeA0NuJy
BQ07lg0APlnDrXBuzpE9x/WiWRH6ZJ60/pbMHxu0+OaV6HbbyltDkIkKg0aIYvOjb2ldjZEGW/6r
Wt5W9fxMGrP21Q5OlVUoU8Ze3EfZJS7Ggm/1IN63gejltqUNYN9DoxNm39DwxFlUMkit0stQPEOt
dn1R3mn6uJcn9XDdmDYeHDrQk0BIgI5zcLpzx4TexxBMmGkSRJZSO/FEWqcxir+wWBTNQLLBkCNk
iy+rIXakttR1CUgWkmdDKe/Sqcxd3IHHqAU0Wz1+Kfry1mitT3m1vAyk7wReeHOZFhIJGLJGDZGv
RPW93lt6EyWgLUREVxXOSBWBiC3VwCL/lcHXn7okGWg35EnA+iasqPBKeleOJ1U2g7B/qjFhawLY
eViEnaMbPkq30coBaFRQ01xwQs5Vo1eRusSYT9P85bDsI9DjuGBkOsZHo/SuK8zWS+dMGndrTshc
dD0m+96kFbvYJ8O+81Tf2k+nzvSvS9uwgjNh3OVZUr02q4rEQZXNTjY9tektUUQbuDHgp0EK7MxC
7xD+Yxu8MmpUbCalBMbO2wg27XdwUvOu2SV3xaPipB6DL5sxED+52UEBReNnxhCHSRfRd2wv9v0z
ON8yZBjP6fs2CbTuKOUfy1TZhWok2FF2/XM3Naav0cqEG02TL4inZivLZyCpVODwkg4pNfwc2Yx2
0O4Gont0lHZmqwtCu+39fZd50SWWkSUs9T7BvIVxG8mAyaSAL5R6vxvMHj3XxXd7sg6mGT/gyohd
dSncJgEpUSirgbUAJFk3lftZo7tIbgMUhQ5aEj4OSfQ4li0o21MRS8yWt1jt0ZsJrPQBrZd0Mdus
CsCUUU6hgzK2YEs2LuL1KfB1tLrX2OsWEhaieCq9baJHORx3Pb2NhsS5bkNbN+SZMM7HD5I5Y+4F
ekV9xQ9BuLfHJKXHHKHPGoOp6Ly3XcTqvNn+rvZvyUzgaJmwp98OqZ49AjCD8DTvm/mvHNJKGjOr
lbRWnWplyKHRUjUco/y111uvHmtQ4T01ITmQFi+jWvLNuYDe/bi+t6Jz5Jwh6Wy7kSWco13ToJMH
txhkF3BMrq5luwxE6dfFbT2Szo6S84chuFRj2DbzVCMIFAHBdKzcEaRTsq962ZOoW3fDIyHzLoOl
TiNoKOWzuQOdmim0QMmkRg99WDp00BwzFnXqbunLmRhOXyqrMpZwmvBkodbnUU8eq5Hc4gnzVKf9
DTW0U5LNR8UA+poO4JckXAQ+ccPez+RzGmTEVJ3MhOD1AvwqvTnpZXD93ET7yKmJrknJmERhFJTo
qzTHY5RYTk//eyiHVZgI49hYFlrlz+0gjUtzNsuuCrruZ9+kTkFfr69iq+VgLYFvOwyNWIvzsEAB
3mcsCLmnpieMNXkzLLu/lT5Wp/go5L1ltx53YZ0J5S5nEDD0Np4XjKJO82XqjvvqB4tuMEbRI+qO
RaQc28rw7zbyA8qytdjtaEIZaqI6cfnaNgJt20o3nq2I88fAwZLyZQJDF2OOG19/U4ezwmemA6nU
cgAFMbvSQRFoyFaIilQ4sUG5oJuYR+ZUJJq0Jk97MwoKA6Q6cejY+YyhMdkfDL10WnU82FPUuUU7
felH0YtwywhWwvn4OE1KOdOqGcJlgPuWXtU+NHkmuFhFQjhtWdRIAkb3gqu7a3zSFv683FnlX5Rp
1vtocpHaYhStadk9QBHt5wWQTaMqapTYurRZhyphndoKYGs4T99rtZxXqs3Uvj3MtwyIEfB3bvnI
QEJEbe5bSaMzaVzSaJKbxTBpGr+1m9QjYHJSv3B/lCUG/DA+dJT3AxH4RObzeLvW0GmpEyQ8AdHN
OV3AAU3GZMsAlLb7l3lIb5KW3PcWEA4mXTQDthH0ohfvXRbnf5OhUVLDwmbq4Mt+xNSpn+yy5x7I
2V/KX+OvCmDWDIU8vJNuukh0Z288z86EcyeZU0qLAviCSMjNKPYqDqDZ7qvDcjvtRQQAm9q/Wid3
jKGRKTa15AiT6gOQGfv0GNJZYGFb/hEUBwQQDqxDln8s4aLurUZVo2CavoWN5NAiF0jY1v2VCM68
hihRAPsIEWwU0upnZwhQ371ZXM0l2eCIky2burgSyHnkCuvQRjQLBkvWVl6cpJ+JVLlWR5/GbhZd
MFtBHCaC0d5uEhPDnrxpR7NpZOYIbWTLQ5sq425W7gZcowaGSjxQuN1cv7i31IJgslRDVIBCEOFM
zVDrESFDhFe0JH2M1CZAxfRQFvPfXC9rOZyZ6S2axyqSxAFtI7SFjMYej81nQ+9PEwA4AAghPdZm
HtiUfjQT7fn6Irf0EntqoSed9RrzmdoJb46+krM4kK3OjezeEV/cG5aMJnQkgtH1jqYKHoCfNFo4
aKNeA0uMtW2AOQgtiPrROk37QlRxFcji38x6p4Lp2ECkz4KEN69x+i1LGBYwD8S5YgAPIsYnKtjc
Llxx3KIdl1ZFi7hO8RmV7RwdSxmkNMYrK78gGtklZA8GNm8SescN0zuTzelMrsWTMphRHRS5k2DI
2aOvSeZgphNYTm7+rfiiVk7vAt/xpRPBvm6YxZlozjH3g5rbaHoGUi5qJGE0oOnshbaTd10vt143
EIP2JQO1V/BrcCFJOpKeNkbFThKr+1+tARrcqQxEWmNv7iYm1WDnFiZH+awxoxVS07CJwblWnaxu
XJwG7OWddqqa2jXJ4oXG/F2d5j1tdS+f6G02pIeBDAc91yuHlMuHyLozcrLX8eqacupFIC50isze
p8jUFAAe0qIPpgqEkHByO0oPPbJiTRbvJ+W1Sn6Opi+pINVVWi/LWQ+QjaF5DAY3lierNSDrK7cc
YkeKkoeCZB+MLA2aFiDa2XckeDr7WxVbrpWBjTGpx9wB3IFrDWRHJzuo0s5Ny/pDYt+GSeqQ9Kac
eyfXpdMspX6lmX5vDE6eUr9vTIck5adGa/3Fiu4s2vqa9Wks8720yM6spr5SmftyWdAuhD8xAJRH
a9GHCqDfUUeWTznq8eLkrU/JtwJsvZZcOEPautaMvBQMxUvq6BQ3UmAB5F+qku95gf1LRiIIHDbV
kyEBoL+PlYU4r41mo9QYcW6B3PbOXIyeXVWuTVvRbbvlaYyVHM4ClW5OidxBzuQqPvM0zKvZQQiv
1onaZDYCMRPcSKhvoy3HQsh1/kbtiiG10nL57dVyb9xL36TWI7gEYy9xo9gDe7sMh5MG1l/0OCNF
jnvw7aY3+FqHXnRDaVhwqWMHyHwjcuZmcrr4+3V73zTBlRR2T63SUcMilZ2syNjOGnQs6dPQPmdR
4USR6ImwceEhfMB9rmNqAwvj/MpoL1LToH4SpNH3JLkxys//fSHrv89FYXlKql4P1ToY9MmTS0+G
C6Hjt0gSXHVbG2Zizl3HKwBELPyMrVzbedcWJtaRPDfwMBS8r5rh5r0sMKitwMtcS+JW1JZgM0hr
G7lvQB6hqx4uBcn93AGySOgUnng+eivzfSaRCyyXZFxaNI7gdiviz73W3M4oEDlK3HyfANfi2KEM
B53c4Vn8XEXLbjCHYEg1b0Ims0Tesl8wZGGNn+u8/JJY5GnJh8OioXabyV9nW/3v/RBnH8tpbtxm
mt31Vh0oKDd2Y/5ZT7RPZasKppo29XZ13pxfmwEKGVYz9Ap9MF5F7yxdyDW15dLWB825NLMG0r+a
wAb/CdTw5ELw1BzaozhQE2kvF0QotW2rdIFHizLwytFgjj6o9qsUxv51a9ygDWQT6IjQLAKK7Qt0
sGHIGbrcXAeZSR9pqudORiogiPbTL2QjPkURnMxAus+Tmf2siuZZi8InJHsSp5GMjxGJR2ds9MxB
kfYRZVrTWUx5bzZNcP0zt7YD1WT0/2oWAXYYp/CFNYSDwRy8mdSujFuzknt3UH+Uuajwv6VGby8a
cHyhlsXj6qGzGbMDNSQZEvk82eljORWCPd+Ki3FP2QjbwDtp8ikKINiD8A3zrkEcjh7tVL8wFw88
cE4Xzk5UCPztxYIYwiS6VHVUhGEeNufPeymyYrVGQiSii0PHH4kseAZevqs5CZz/y8tGx2h3j/ff
fX0g34CDD/gzii4roEpmnmjQ/2L3OGmcKjRaZad9iCSZYh0wwOsOeYWg7GlqUHaSlE/X9Y4FDmdP
GE4Y57vqKNe0cEa7iUbSXWZ+xugRajC3KKh62nAo+8xLFYF2CLeTc2TplEhjQRT2jgd8uXqIjpBt
AqlT9fT4STrIojTWhXFxi2S/r0KLbo7C3hxwfnJgBIAmvgEMoV/eR7vEHbyuwCnKTiQcjLjE6+PE
ci4urfO21yYoJtxNazvyL8kBbOdTtCMHBM/S7OoPdmDsI7BqXT/UzfUC1AhleSQv0Lx6vt5oUWr8
T2TOantP6Z2MPrbKmh1TF0H8XoTabIUrQVxYOlRAE1FlHfUZOTzJgPdIi/5I/3tP1LkYfvZorkuM
H5ElCqz6l1k9EGt2J03z5kFwkV/m+TlBnCtRCyJJZU2bgJTKcSoyn+SRl0sfpOK7UQJJNvvSdXdl
Mu7/X+dlcP6lysIhrBMYBEbaHWqPO3T9e9Gk36jJf4b3eFshutiAJo+iAj9lVVFNk5QM11e3iz8q
Xraj4IJAzReDr5UPLMf0q4j+ZlsZ3yVyxods/DRjcVWAL3LBT39UrcQZ+sIx5Xn3N/v4LoozOGPq
ld4gcxU05U9Ja5287wOQK9vgcb4uaPPKsd8FcQbWFG1TLEvbBIMkeUUl/wLVoyGKukUbxxmXbMQx
LDaP3wp4sRSAnQ/FjLdKF8uCTCf5KwFE0kGUDBEsjq9W2tGA8nEHuUuNTlRdP8hR/On6/l3WTc7V
UOMMTSHLJKca1LD4xAiRGje9V/ahB/Kg2kkjJz5WL9clbm8m3tCYVzAAi89dqlZXdwNYbpHKBXtN
PDkEAIHjKVVFHnF7897lsN9XV82UxtoYylhYGAOlB11PZS7qyRMthbs+5bCpQTqLNLhFb8fuRq1v
+i517EwEx3cJHfd2SO9rYR+yWosR51bSGHWD14AVdL96UI1kgfIgH9q99DyjcaIOcrfaxc9EdGGL
dpEzZC1Vm6TqYF/yg+z+U/zBi/ODudPB0DV+BdKHe1092B+8CIPs96VyBj2W3RJldKowavXdxBPB
KAeoCHLx1dPS2QI3tRUAabJMAAVjAxMP5aDzjR3awWrHEvczw+SzUVMrXDCqEQeI3nt5rwj7itj9
wa0O8pDcRwunBaZ2bjubIhtHQqUIeepo36DzpUAO8q4HRnLlA0Ku/68PVWTD1+K4zUyTTFtouqDd
IbOJC/rkx1YSZYu2PMiZEG4PSSMPgwwE7aBqqwd5JDdzZ3haXe9VCzjzmXYaU/ohGaZdOIY3bVln
TptZ6BAwsscx1f3r6rMRB60+xuZBhNSy1sNWQ4CiWfeZNnzMsq/LOD9eF/J/qM3vYwTD0rnaFHE/
muaCMCE91Nkzsj0BASNtkz3LXuaBlkJgE9vyGDY5utE3+mMljS4E54jJTfTHWvkJ9K/u2Lo2KA27
/KOYXGhzF1fyOH9TAJSj1Rrmo1MdhBsvNfo55fLr9V1kyndhCyshnC2ENB6M2YQtTMp+qYBi3fsx
habepxUYWeJ0f13cZRWDGcNKHmcM9WQM06hC3nlKhdW+hPUopgDX1sbZBBjcVQkzm6gjoh7VHN8a
mgnwb9ujdIhFxO6C0+LbUnrTHiaD1cypfR82baCaB1sWDV6IdNDkdJ7mtNAqFhqzJgB1x0q+mas9
SEEf2N4cXD+sjZt1fVZ8e8rUgoiVymjzIYwOeTTd0rxpugfQIAlM640Q9cpJXaR7bCmNDZvd4ab8
EM5kdCo9dMekCmIUkEpJl9xIjZ+VovBGfXwpNeBE9jXJgDJPn4es0B2r0TK30mIMbuvklE1q6mBW
88uiNQc6RCg9NqZLCvqo1igad8lujsMgn+ef13ds46I+2zEu3LGVUk/UAl44ajVHw9eGyrf/nwSm
hqsgZJzSNk2UGS0oJPO65j6RQ1GgLVoE53esBGOsWYQcCGu7tT4l4GIIvab4wjoLrFPthm5qC3z5
m3VcUwDODZWdWoY0VZqgNloXrQc7AzdUjtGiIV1cs9nFibq308ZR6w/L/JrrybGMU8dID7OqOYmV
uFS3HW0ij7X+KSqQhVcHN7Zrv890lOpejahHYvU5xriBRB778LUagTs+E/TbPujljaV8x6vdn1vZ
qedjDhw6AjzirnJrcLeX2i6Vjlar+7Fxaqfu0AGWw5X7yjek5oti1sSRw/iw9Kqjt3Snh7YX4eMT
CeFL/KmsdtXwTVJvaYLJQISnbVA2B7mlXp1WTruMbjv3rhT9LCpR+/nbq+FyUwGQA5o0Q7koVEVt
icJPgXZRPAT3oPB4HQ0bxKpT9QG4QKeIgs8jCjtnjntXs/XvYdEdNLnW9/ZgH8K694Y5pTvSSg95
pxiu2Xdfoq7+pihjMMUgduiyBymPfyrS8IU0cwGMT3CORlbhIG1+yuY+dbuapO48iwKq7TvrfV2c
lVnyXJuSAr9edeENVc2vkmJ6ilru51K9a5TmHq/9H9fNjunf5VZaqqkjHX052mEYERmJDsPW0ChK
59Rp059akzlW/7MWIfr9H3fkuzAWv65svF/QLa0MBA+N330U5q5jHB47vDAqQawmlKadSytxZCPK
D9CSs7rtn/SVbR/c+8K4g1smEi0Ga8jqc3CLSomf9X4/fx9H1RlqIMWC6PT6sYkEct5yUQqk/Sbs
JPr2PugNuFqrz/n02EnfGus45fiK6/K2g4D3BXKus2wyO0XVCF7GqpqdXc6HMNKcdK4G77qg7Xhf
eZfEOUyJqkpLI9gAezOV6LXRYXt4M03efIiPg1P+qEUimSJcswEudAP8iqZHyMIEZXu0SeTn8HCR
ljhzm3nWFFBNOcrarWW+SMpNV4D622hEnyDaXz6i01Id4DoIfyZwPgHlyUNzf+yhj1ta9v8gms2g
PhZN7W/HQf/uNd9D1cVgxQUpYgwaovpXPHWvNGSM3zGAh+s4FNmjYJvf7HVl/Xq2WJNGyhhrZPiT
sWvE+9i3XZZhKDUMjEkiidtx8vv6OH8T9S2wx2LE5L97xMID6JXfOotEMbngAN9K66vFTVGWo4MH
oga6byXqGuQ1i0XciwJn/WY7KyF2K0mKDvygAPdtVudOlc5oL01Az/JFr2WBTpLrVvE27LAShtzg
CCwwuM92aXzJANlt+vO6rYvUj/2+khAWtLKVHErfN4MHzm93Qqt4ZL92wtrwBZ4Ue5ypmJdl3eKW
xvf1N0hQ1HqJBs8wI27PuHT0Svpe6bG31JHkZKl+m2SZmxvmxzZF6HJ9nduPm3fx/BNqSeOq1K25
eeseX7zYVV5AYuWYeGC3z8Je9U2tX0njnlIof6flZEMVTQaorDaz7CmtjGSrJt2ZKsZsR0wUunai
+3o5P6J37RZw5i//zyVzppfW4YTMGJ5YzI0Ddo2lFEFZXICHIt1FPlp/rgvc1FZVBza8CZLoi55h
M+uLChV7POloemhLBSBGuqAP57I95k2L3mVw90SNKSVDx05iTXL92h9yP/YYmOhp8JbdKO/+AKxi
+yzfRXL3ggRgzdEMsY3UD4MpWPZGDz4udiOge1CE87Ppw973kKd9GhQj78wOsyGlhIY6tK4vihbY
GC27flQiMZx+JuiUXFod+gkH6Uj9QY5rtxPdNgJ9IJz+lZIxRWmCgAU9yT7ysJ5lCZax6YxXu8WH
l+0CGAkQaAR9uDSo+0qPyFI2DkWyxFtM6lWzKci3ssO+iFNWEtmaV/4SXer93MFPBmoQ7Ut/3GuB
FKh70VDjZVPWm55bqByjL1fH9Mm5HHTJG9XUw1tGTf5A5FnxpHQ0ncmSGwdVo+KpqcPvMqZDVEv9
0Ndp55Rqs8+Jcq9U4UFS8tvERuuSnBZfKoV+trXhZGrVrzBNjHt70Z97qdSC6zr1P6Rdx3LdurL9
IlYxgWHKuJOiJVn2hOUgM+fMr38L8rFFYfNtnKM70ESqUhNAd6PRYa3tYF9++2bmLolmMR+0Ak/C
xvnTpEmv+uWq8HlDJNuq9SaKKsb6GOZiKIoAcUwbh5Y2PmcLNwim2nl+0m8iGE/TlW1P0gR3b7KP
d2b3iaISjrc9mIrSfl/5DfettBmbrbaP8TNlrMtDF8Im6RBh1oM1MnSNU+cu7pTvkHR2TF6vzebl
/yaRjT2LTgD4u4IDo/lS2t6a9dd1tKNUz2WMdkPylBxI6U36iVf33L6O0QEOzCIMjqlsUi5oxmHS
K4huXcUrQa7hGnvzm2qZSDYKqsOzp23dXMlj7LbItHQEPBSVF/j5Ljw0M/AnJDs5zscP4E9Q611J
Y6y3AhWzqWbwfH/a6ek41e/ePl7Qu+mQVqIYo1PyMemn1+wmkAlMGMMgH7Tx2HWmj2Su06jHzPjF
MfTN22Mlk7G+suiiTE9eq+WzSzAP5FrDrhMxZXu9uEL42hmd8Cprm75+JZSxx0oEmwiqCTCPLPXQ
zBhbetfcyJggrgPjITd58Ae8jWXMEZMoGhk6nGHfBo5ctqmllIJpg/l4V6r1AWxwh8koMO3YaZz9
3TRLxTCAAQP86TP4i7JIEmMoaD6oNGyxXUB9CoiPAqge4v3lk9w+yL+SWAcgRqrcZCp6ijIkuGcp
tITxnhTeZSHbG/kmhIk1yISjmyql9JsBcztEtkZZt8lSojdgcceu8EkEBii9cS6L3Q4V37bx1QWt
7ohQLWN5FjU6Ca54tfjavb8aYQsdnlOjGnh2Y6wEMtHIkNWVCGqY0A/D1JGGyUrIYpmxbPfCjSZo
Nqk4x/f/eNG3rWW8ml7BDswYV4Z2ZfgUVYe40TWFwU6BL8gjl9u8c1fLY5yaWIDQGBXv2k87/SkX
1Uep5ongqQq1jNWRGeaEPG+K9RhJcFVBNcDE5uajH+unqn4x5dmPW96LYjO8Xy2LcWahIYAM0YQN
/I5aapv66t+jJbyo5Rw+8fVeeDsvxofFxmyOSUhqxBT9QX/oMWyl2dJRDy39OO1Uh1IpN4fuSbbw
QOMe4KZfUYkOiDYMT56NWFYjGeeeerQZlWWMtVsLcO07A6CsS2pdNr5NXVmJYg6ybKZEA1cpsuh6
+jAVw17URv+yiE1dWYlgzk2BiA7DACjMIxKnT1uKgJp7vJa6cyQEemZgq0Mv02sbCaP2w2yC90+l
SAjSDky6ljTWVghgB5DzWgoKR8uvutFxz34nFapLoegEceiIZmstoW73rd8ZL5cXvrm3RBN1CdPN
6Phk/Kkak15KJKH2s95Xa8AQybyhw23XuRJBY+OVHablJCrRABF9Y8kHxVN2kVMcgd/upg8S3tgR
51XFWxLjOZtlnCaD4CyrBsMAQlEeQ4FX3t7UfoJHD0ZjcZIyY3tiJ+SSlKSNr4webhtc51HgkBLV
D9QKLp/QpmoCPkMFzCy65dmpONopTIYQvZF6F382itRRCwwoqjWG+QpXqssfs3yLhxgnnN/cxJVU
xuZmpU2qQRNr3+w/9cBYnVE0vLyuzS1cSWBMLgVJLclDSCjIS54AADzyGyVxyv7TZTm8lTBHVZlJ
mQwZmmEWtbWQnrQjvPIui9iMfFZLoUe40nC1F4WhmPCOF7QfvSo9LBloIONo/z9JMWlOdCUFg9gh
WgcgJVKeRjV3g2SwUnNxL0s5x7yhLuptMWdTGQOoGjHiQ1+O4U5OLbPa13boaicQn7mRvANbeYT7
JPx8WS497rN4ZyWW8RJJIDakoV0p3WhaxhLvg/xxUW+N4WacB+eyLO4aGRehGKU5Y2yfQvqBQ6Kw
pZ3hJDmgdykSjRADkwBN906cc06Qo/ImVdXVCUYJJdQOcIJ1ccRFAHDQxIr0TxUXfpJu1qXNZK6Z
CZkduZFeq08DJs6c33TsnXTI9+NNdDBjntLwBDLuguItdEGN9xRl74FAxVl2pg2But/fRgcgel4+
we0+nJW6MN6jyAR1AagQbTTVfOKV4HkAU4ajY4TQ0j4VXuTREZHp27jXdrFjOpgD8+PrJ/m+4nK3
b2uuBqo+ZB5wjzLKpLbAeVUJWlAl9cfUfEkBjRMHoYV+JFsmvOFlnjBWhYpyIXKIsKsL+6Ocn8ro
uky+LmZlLzwt2nacpiERzErT6OC9toqtPijFhDPVRjDNlsKMp2PNg0J7ZV89V9U3KczupVKMGZEe
/TSCZFWn6rZwKOdJ8xkdkkeMOAi28NQ6+V4A2+38KXJp71hyFf5K7OzQ7y4rFW/BzN7mVRhXRkST
dOmXTKv2SRBxpjheW/DPVgvoXhQAZBSu2HHwpQ4FIY1Q5qdlYfmp8PLH1JYqm4RW9gT4PjsA3Ut7
hSFxgB8RkMzkXgKA89QGy5dNQMJhmY7a2M1of2Dpb9/F3i25sYhRquO1CcxhSw+eRe4oHj1HduWS
rKKRWZRBOMNCieRxGhitjiCeAvnJLWjpAbJHu2AXD2OksFBuF8CWT1pJZPMRYKWNjAlYsX62H3CF
lbUF0N/T4NKYM3lMeWCmm3EuoKs0eCXglEgs6AxSglEfCfDuCrr9bEAmYKQbjbfAZZlvRKdrwAzN
w0ze0liVgFUcc7IKpmSZwAOAM2UzkCny42SySNo5cf9yWTG2ZuGUlQi21NkMwYJRbohQ/QDYcxhm
SZzUNk1Kvov5YvRffQsEhw/dRsMyVl/WcpmHSVhp+dgYY4yMGQb/ls9q9r3EhK2AWfb6OyC9rcvr
5Owk20E613ObKiO67tL8cx4/NlwWanrlXloP4+fMNkwpUlXkV/O18VU7gDICrRLhPkeijOLUT9dA
iXUUXofB5otzvY+MU+tlkiymMcSwO4q9FwaOYvUu7dYQNdtwAFQ6eiLFYZqPXPCLrWyICtgg+kaR
QClO92QV7wjSoAv9VMV+1dffRT39Pkl0PBtzGcIYPPezQaxSzb4RKfaGDpyRRZp9JCGz/gQmMDEW
zN4rkYSOmElSHLOP0fmTP86LedK1+SgaxrOxlO6Y6K5RkFM3Dv5lvdrMqq0/gAlUsrzD2zvCHtDE
IeXkDNPvtYNuxcGGNjtz9HBZIDX5cz1723PmuROpU6o3RhkD+Q3ZLkzuZd2vgqCZvASOWEDcbnKz
j0QK6zUybsgsl7Bqhin2yxxjMbrwVKbK/eVlbZvP32Wxzrxu02WIUyxLbpO9PiY3CKadQs/cy2I2
k2qrpbA9TbpUFnDhgA7Wi/4gY/qlzQb9c9kagIKSyruknp4EcTiO5eAEqd8gl0jwVlHUHpzk4JGP
O9VphNHJpH5ylwnRb56WVqHyBiY3S1AqLeZSWGsaeL43rSQZ4jgPsR/sdAIfY2nTNa5EMR4k6Aex
GqYRFYQcwMKtaZUAxr287VsPo/VqGEdh6rFZZwqMJKTN9HpsDaMJ2pXTsgzeZUmb5rFaDOMPZiUw
oryAn2/Ln3p4nSjXivCdICxp8xuYxqjdXZa32f64Xhpj/7NKhFYAjhSmLeTnKDQCq1Iy1VPN+Vbo
FAyxA5u/CMNDMoSYfJL3rZR/7iTDiYnhpHrBCUA3b1UoDKhdwS8OsM33apN3ut6gIxIdIYmwm/Rf
Il7zSfVSxl+LPrMVkQfZs+3+VgJpkLa6ArI2CMGTBD0VD8ST6Ahb5OiPYIJxigwtLx2Pjm/zaU9N
4s8KGcMwQ2DNAN8epAR9nzhFavaeqSafY2NIrU5ZbHQy7BI5OqaV8IxSZ2RXmfJFmVTbTBS3q5Xr
mUy86fTNexDlN5CcSLJ2VoOLur5QRg2AU1q0n7UZcLPouyjQ+yO/RKJ80zbJsUqnPaiGvaj773Bs
SOgAGu2PdNZ1tuIUw5wQwf12Fb9B/F4HkT82yLSWxeiX2kRJGdeQ9Q4InbLw/ItBpv/HCb6tjFGu
Jk7lwRxn+qZ43yPCBxrdlEVEWQc/CQHvF/tyE+tmWMIBXvB36ymt7NB+FIqww6vCb+owIRh5oCwv
is6Si6VdOAQR0ek4GOBAQ2CeR15nBZ8kAF4kbnRYHucdj9Boy8sT4NgQU0f27+z1UupKQcaYyiwi
V5jMvdLNH0jMr0WwvlcewmEmCaByBPm21PKfqThxhgQ3H2FrGYy7LZOmlzK9oEj84S4kFkVZayoX
SSFL9jpfrg7SR6ybYGAOTz9AvBksLJnaA3hpNgF3KBba16pSDkWaj662kPSuicH7AHDNG6MH3ZYc
ToK9BPGxlXnP663waP0NjCWI6GWgFGvQToD/mQWyJnjHDx3n9tjWkbeVMr4VlDalUJYReBUiIbdU
TfuUztm3yxcmbyVMtJEmYqGOmP7xFyO1NFyOEYARherxspTNleggudIxxawDIe/9tZQKphS1AkFJ
cZ4ke05FOiTEq3BQXWNDcQI6IyTPVMzhsonBBthVYRdiKaCMulFIcR0Xw3ORSwloBaRdH0T+5UVt
Xe5ATZRhxDKoxlliKLmLmxB4sKBTUdNTkxbuklwtmA3ru0+6fl3Fvy6L29zDlThG5/IRQ4xhC4oh
uXsyu9geRV5KhTqE8w18WxCjb2HSF2auYwOzMXoc2/B+ViS7Vkcnlkdet8Cm3q1Ww+hdH5NOH2ec
SbYc+3yxSvEkhLym5m0hBqjVVIBZnLE7L8JULrOILRsT1Sbi53KsbUPl1cs5UthkHnhLDTIMoJlt
h3pXxcMPfax3kiB9uXz+PDHMXZ/2cxHXBhYDavYDQOitUNbcpeeiR29FTwRoREA900UdRfr3tgqW
HKmeUmQwpDkLbU0AMZKsBoqXm0rkKnkcutNQZ64o5qHbxFJu5VV9PZcFD39t05zBvECxH/BEZBF4
0qRO9UWPQGhYfCHCo25+ERsJs7u51YU/L28tTxRzUwYgt0XSD5YsAeNOGT73ipeKndsHizXzGKc2
vcZqWcz2xlMSJoWcxn40pnYuXCcBHqyBp0uFA0DpqH/435bG5CcEJQTkn4AHdllUL2ac3hhi8Rg3
YClWA+lF6njl300fsloe4+nNEqP1s4StTDG0MMrXQviLtCe155wYdQ9nrupNDIu9U9dL2EQYePaN
PrbN7IXbnb4twIAIMCSA9o/xhYuBvE5dw6ilKnGAVOMp6M+8fDRbIjSgS5mSYsoyoqj3hka6dK7V
OQZnXFhca/3wBL4C77KIzfhsLYO5NERQ30VLCm0bvNkVVAAIRc7fPjqaAeX10W0vCuaqK6ADBurZ
+0XpUdcBQAiLikrRT8xkHy3aw4cW9VcGe/jCEAm6Oi1YVNCDjFeRgdwgj/WpEdqjqdQI4IEo54Ci
BF2K8RFV35NQ5QCSqwD9E2XtRwLSV+bj30tmMZqauJmFGJzZPnolvQg9/kMvfC/6/M4gpS8mt4om
Wm2R28okX82SwXPYWw4FN5xIgKuOIhdbB6m6oKzDBK8yA8366EYzm/tCfcyLr1H1GJm8BC/Ve9bw
NEKbYEQZb5dXhVslGEpgjZtjbhT+Is2W0Vc3UQBwW1BLN9VPuRetVIgPVfqiarE9iJhPVMhVFpSc
0ZGtqxDahao6UnGUwfK9ki2llPWdAK1OpHQ/CNWVMAISUZV2lxXt1QLPFqvroLMxUGfS2KuwjZRO
7wZks7N6IVZgzvdKYD4N6XSQgBRRRLEtKckOP8dUDkAPJn6fRsWbFqW0qrDwVN0AwQ/QCDKkhpcG
6J76HqO5jjLO9rBIblzXVoscfK+anlEVxz7L3dpMDlIMuHglP8ymuGv6yMH8vTsbvYuaRugmiX7b
p8Iuj8wrITa9sE+OZYyBPE136gxwGGK2A2yqo6bBCZk3ZwmJ26Jbqh+kH4E0eFMce5KgHsnYXOvC
cpWM/UMgm18VMp76cuqcpBSOi6KOHG+3+aIHiDTcqQ5Nhfa8PzRDKfpSJ8s6e0B7Nf/NODlXFnOh
V1KYaCWV9d9zMFsXHoDwUREEiaqisBdFVpEh0Sek+MB1aKvCZAnyXTX8rNXHy8q4WVnSQHIKGEkF
Ks9eF2NO5CFupxi9riBXKn7IB9UWFRQIQzf6TNme8/A7hVkdLd5c26ZPX0lmLhGzWiS1kJEuhk1a
Sf8ipx8IbddLYy5bzDqCdxccgr4kfK+y0MpLjJM+X96/TTe5WgRd5MpxBWYSB7melKCsLm8bTBz0
6AGVmgYorqNFhGA/BqF7WeSmm1qJZDReiQG7DUB6EAcWN30UO7H+IvNAfTcLxuu9Y1S9DwtZwjwg
veEDKANuvxJ8opZkDcco8lrA3WduHDyYDq8niLc6xgnLeaUrQ4zUj9Hn+6EfHtSh8I1h4Nz2PDH0
XFfnlulZXgYClE8op8gqxK718sQEM1zNTZ5vvXzWW8nELiTPM7z0oYbv85v/hkiDsyq2zN/noxkk
xUz5gh/m8NcoP6UBx6g4VssiQun61M65Vsc+yj3oifhK1E//Xb11jLgg260AVJqlOwg0qR+iEs3V
oXqHAWhFPRAeoMtmahahDcIb9EwjUGJi5LGWACJRosEfUG7AH3bRt2SXhd2gf+e1eXDyxZ3R2BMv
c7Dl1ddyGZeHSRfMEEb0fPqut5Mu/BYsynGpp7t5zB4v7+O2LBCZa8heSUhUMBqeqUJUUq5WsfhV
6Dex0jqJ+SxxAQk2b0UdWZB/BLFKN+UgBygI/JE2xZ7Yai+ARN6FGrHy8dhky6HSiBeKyl1qNnbx
AexeELW/CWdOMsUVitwcri/VjMHQkke7NlVNSx7072LOI9zc9Ipracz5AQQoX2pkyaA3xJuMQ+QM
lhaDZznaFW5lZ372rI/72OFdlVt2vZbL3mSRBnD1Bt440DwlUB21jRwj4w0yb2oMGBbRnQ5eLejp
e41JhDgZZ9pkgsbWOHkJpKdOPEQTJ8re3sSVGOZqyfIkj41GFjyKQVB9EWJMepZ2d5wr4MnUe/RC
U06LxB55XZfbmrqSzNwtJanHMZVztKj/Q2kX7LUTOfybWJG3l8z9MpVBFwldjywuMPhJJnjpJNtE
jbBCkrWcIHhTPVbrYkw9VZEW1NBZ4Tdoju/7r9MCvtHq22V/whHCFiDFWgU0VytUfrnsuy76LIN7
3BI70H78b3IYizYzAjBYDTbWabNVByclBDZIysuubqYw0Ob7R9nZUcCsKvKoWKCFIIWVUdXOPOAf
z6HbO6KjpFbqfaQ0txbI2HDSB+mM9yBg7kzBDsbPiBs5akCPmX1X6ghpUfZDiRMX23v7VVFQID0d
S3obfwIrkc8df6L/50wOBmaQAScAJ2WbQIVp6avIpH5iAfvqPt3RyQITMDHfDEyIZ0Db93mbt9mA
ob/JZLUv0EJRHjSkI2jjaYnqnANir2A/gLYgEK9lK/Yyu/Eua+K2jqyEMqoIujJ9ynpUi9/ac5Qr
uCgaujncejH9bxe2ldXIQm+VYqAV/rc48d++ZDdtGVTLwJIwwTzIJndieYmMMUUQRyFeq/ssnKwp
/nF593gyGDc/UHTgeUSsU0mdPYD4oZ08c/pQdI36+t+lMD59FrtcGUDO80+vQngIu38/xc9bE+PV
5UoFB9CCFGHS197SfJkLYBq2vNTbZrvNek2MPxcasxgrA8qu+rOb70p/sBRwq9iYa3HnnSral0/q
1XjONO9tDwkzk5Qp6hxg5hURXPFUDMk1EQtg8R5KBaRqNcHbfDjKFTg65JIjeev1rEMFKVE70ZEO
e++xIuDCx2OFW7JF7qGWCivTbgbxcelTt1ZPhvzIWeim5wKNm2KAbFNW2Cm8Tq0nVW9ApdY5AM5y
WjurnO7YopGzu849YbTizxyJdOvOtpYoRAfBqIQ5Q/pFq3fmVLcAmpURuVV67szLYyO8zPNdlzwD
ayUTEbUKdsFjeNl6okHSX5n07yuZfTo3A+DbYz/TJ7fQFKeMhjvOuraclUGQvMTBgSWSzU8J5mgO
RY8XFN3J5rbwut3o9XvtWACvlSNr69RAfoegFCBh6llrRmsqUoeXHG7OjWpD6mT2R6oNa4FMmK8D
3HXJohqcGdLdLIhuSCbe1bKxf6oIWCwRFUiqi4zmCwHak4AB9hEUzI1QFFQZuK01sAiCk4YRlUyT
Cr49UJWS9qpakqOq/TDm0Z7NDySmoOWGQieNqPZR77nSO20UKl1OK1B9dfdmfpeFV5HBqYpsOGBk
Q3UwMELlFDCMvxfRmMHQKOFU+XJwHdbP1eQmIq8WQU+XMVmAlSkYnzRQiDBZJ5GrRjRXbax6xpVo
q5gqnHbAoAOJ+bjnUzhvLMgAwTduYRXp67MO4FTLclUfGxWIOo1dlRjUnL8ozUdMCLBRvztKkKZn
j0Zus7mLwp54NWh5Fzg+qbPwXHDbk2KDpFa0CCeKlzeMFsEFHY9C0R+9M8xJBd2C0epFRLtoZqsH
MD7dyI/poQZ++AtmJaInIBejdX7e5Z4oWgAeCO7pC5qPcLARFNOxGtCo6yA/PlPKIKzkGhRlpped
plPhGfveS287blC84XPfiWGinbjWgdASaKbXt9lOVbObrBV52aOtubN3QphYRxowlSUT3fRkX3mW
3eXUgPY0//qb/BgTaLtwF9mJh+fFTrOabwCOuGsjyzjWXuXbk4+cqn3ZNW9pL44Ws1LgfQN1LxOo
FPKCYZt0Jp7WxLsapEKq8mMW5N1lKRsOzFhJYcOTAZynqhRJxBPl9lhm3QPpqtuqKByAdd9fFrUV
8r+TxThLNMBIkVyYpice4l1+PdzSYT7adxj+XEB8wn3X0CNjnM07ecxVk5Zgtw4qqKceaaU1BhOM
oZWcHPDedqeId+3cKWg5DMBGV1wPsnmK+wzgxaMlJHf5GFlB0B7zwrxHs4F7eSvOzhZBGdCGKEkV
uATPXpNhWgyzGmiaJwuJgWKj7GTm7Cpd+nJZzvmWU0GgMdM00KCjoZ1+yPraKMF8XkcAtlVu0vsl
snqg5DgdXNS1gmHV+yK0owl8zBZH7FnsyYhlLHZclFxrh1nzyKcZY5zSqcC0M/yUM96/Mm3YCzrp
4Z6EW/3nZdE8yYwZT5mRpNU4QvLw2UT6EHVnB1GasMh2NVV2qvISA9wtpl+02uIEffZaQfrAy/am
pdqjBiar2G4ai4J8zzuUqsb/WSbjG1JpEtJCzgwPoPmu5osgj1iO5jWFZEmf+Zy1Zw4YxwlWYWQ+
QJsE3HTmvgF38iCFJo5ziBOMbYqoq3PTv2eRAZWBVLoBUnQkWdigNy8ltRlQ0kfmcnTHa5oy0k7a
DeDxvH63fLmsJec3KJWmKCoSELQpWGMUNFcyQBBNuFIGDzhqhTud1KfxenxsH/Ec28en4JPsZW71
kriFWw526TQvhf+fM8/0I0ANhwBFVNWz4FGa00HMASXh6R26B7LrZP6q1f+1IZmRwfjARpGGsRXg
A0nWO2ok7FLCI9PZMrn1MhjtkMtikisAYnixGDpyN1tJZrgJIETK5vsEHDchjD7iX9YiqcKubK4X
MkMbssD0VL/+RmJrwfQyBaYFJsaJ4qZLrvrc2ZErjTavC/a8vvW6o5g7UEzdgBdnbG/pdBLNC1xq
5yy9bdyJaDPxe386xlca2CesGeDUiyXveKnBTSNU/8plS0GCMmd5CuQsTzQ/YdbP6rj0ua8Po3cX
5vulsfXHZI5lYeqoQmL+0jN8CQypILVFZTp0kSa5moCVZQIhQ/VMX3ZARhV7POTIrZsRk1d/dped
MgbTVCknqIZ5TfElE01bmR/b5OGy9fN2klHYQerjQTCgPUMOuIQU933Q8x46m+sgKIGiLxfEfGy9
p9MEMM9OWEd2GhxA1wJctPken5LrEG+C2Kt3AreQdZ7HpcdHVBH9OsBBQjvfe6tIwWwRFYBR9IJH
9aCDBTbyELj60sH0S4dCUPMeIuc0elQiegbxEgEABuYnGInAhlwU4BZ46ZN+MznGQToRcGlNQDaR
/HxfWcs34wgKL+5Y//ZaV5IZvzbXPdq3ARD5WujS7NiNvFmwOqt3Aiux8pvkceLcGVyRzPbGgz5m
UQKRoy3cBIfCA15CB09jpfv5lBwW/Hq06t1lXd10rqt1Mp6uKpdallrssKE+DNpOJddVJu7MCgw3
XevMw3/NATAHysaL/TKlhg7TAFom6All7aAtmL7PU8W+vK5N+1iti7mAp6pL9TkUoKtBaE8inq7q
qew5ZIvyZlCxksJEg1FWZ6qRYffmQ7Gv7+PYTr6ImdU96ACTjrzBalygk+2BkK/8MiLc9Y0/7hTO
nm671dVXMBHiEIFytOvCwJPv0PDnGn55ne7GyVqs/Eq+lfzOlezlW+YW1xTno98JHKSy85w3c6rM
ldVVaTpj8oXGVtFt8QWES59pL0b/UH7ij8ltx1Zvy30dIF9dzk2LiKAusNzOGWZPOyjPy3P0c9gb
IAFwMo8SjMd76ZDdoxkzlp1cdqh/irlFwdf2xLPrbPUhjHfqy7HvaykgnlA7zR72ilx/9ityVLiL
HKiCJ3JHDtO3ZNeAcI04HWC0A7tyzD33ADZvnNWXMN7KXEyxkES4jt+5cYCehJb03XB6D71eh7iw
+s9c33z2+n1/6K/HtDoGUqup1uuAjRvt6iRkniID/BIQ16jggN1dfSZ3gwu64tITj7xQ5bWP6NLO
M15LyNoco0lQuNotTvl1U1qzi9PfqfvMAWAaqH3d3gvhPq3out0DBgtAnLQREqDbwKLCO8PPQY5C
lYJ7FLxtYT2cPjQzZugJjkLyNDv5mTzTx5Nxa4L2fnZqb3wgpY22OPeywzsvBL2eB8UoxBMHeVbG
Fy2BkYZzAB1Q/ezW9IJ98QvDsXbsKB+7qN4kMf6mkdVSEkUYYHYyn+XwdYIgtYMO20znY7uXrLS5
M57Uh5wf+ZtQxsegoT1XNBXqNnjFPmwt0Z0+dZ9w0oD3wUz5T3IgfnybuXIHPnperuy87+X95hq0
VLRS9jiehK6mGInTj/h+uE0KwGJVpjPl1oDKnojoR0+Q1rEmwYq/cw52c+W6JL9mQREDMXFBHQIz
VJVxyYy2fAA2qp3dRJUF7DrPcEB8+xQ/qHhLhoVV3xQ27w15lr+jC18JZyytBgW5YcSJ5o3ZQRhe
BjmzZnIToJf/8io37+uVHMZs5lDRQ9LHmtct0KMuvwfYsxV3PNxBnhgmLADMaldnJMNVKeTeEqDN
XbaAzWNdXsx23LpaDWOLDUjotS7HkVEwPspOMx8kT3IKJz6YAMWTFXt0CNCo+l39oYeBjihcR9kS
HXTMpYRSpZFWKp6PVHSMMMDOr6od6LXMRw0v19IrrrTrQdhzVry9sW9imRuoqfU5CDq8HpP9CGyj
9EgtkwIASjbOFGEHvzogbRvGm0zGMJRcMUtQW9Loa8bkCTqOqmMROyB7pFwLOliwpMVuO7cyHNJ6
mAFy+PbxOr105pdW+80YSCPkQSpQz5Dsi9vuZBzUp0l0stvxKTymbu4Ptvyj9yi+VLZbMksGdCeg
CZODsWtP7Z4AEs3heqvNcGD1TYwxhWMcQAVfr4IJjd+kfU0Zzjc9eh0r37xd+AMBm2lKYDP81TvG
stI4IUomQAF+U5G1NkGPD1Imi92fKBmhye0eocd7aecZI0s6KZ0ReQa48KKfpldjkVQc+dXhCcyn
WN5OzKxWyFx7RjqRQqZ+GHihezB8gichuAUmtCd6s4M4E5bFLTFsPs9WMplbL6rDjsxhDH+l28bV
4BQP1W3y3NzQQlHjyjGaLixldukFZDpcsjeOdHaMuS60VgcuN420s8EyflUe+ZwCWPeQQq1RBNQs
DJ1XtS25oMy5R7GD41So07hwwiwQbpopUSLL8NaNA6xGuwXiBxojQPKluIWv8FzY9lX3V4NNxoX1
wpRl4HunnlPzO0rnBT8SONRhzycZBZ4TDSH5hTiOtbKZabOX+iqXYK2FiEGwfrH0OPvI7QrYFFrr
oyOBjOoGNX2iTdjIFE/DFHXGfLYQxPHOa3MlKzGMtkqZ2hWzgB0sToGP6jtqQVZ1RD+rq3roH7c1
zvt7M9Z+k8e+BMeoSUlaYFlmgWbCpLfkfA+cMKuYVacMM/8j6rgSx16tQZWqfYLlUQohpbirfc2Z
URIxpx0YPfgPzK37TUFRBNB96DJBbfh90EnmoGzbuQw8odkp5FuU9nfDPB5IoN9qmHkX0tQzFt5b
fsurroSykW6Ejq6wLnIDXnWRLdWddp2l+KWMC4y+lzJb4EUsW1a+lshsa5PpYNWjEgNUw3F5t0i1
E7fHjMW9DInKzw8cI1pcJKB0SCr6j5iwYRQMqR4GFLdad8BbvbXCg+EMNqUOjD0edeCrDrI+DAQN
5iukN50Jfn+IVV4qSWjUSLBhnKNRjF9aLXuJ0LhlgdIagAxgloAZEz5p83gK9Opri0A4seaqGK10
ILpdTlnnTmntSCEaMggIlhoZAJL5vHAc4Ln/U8HmKNKBE4Kb/BXwefXGkXszz8TJBHBPLruN9qsK
KdbD16wzvMsncO4m3gtitkTK2mkAT0Xlg73CatprlFM5nogngbGcukrlDhg2pW8ImQOeZrBpc5wB
Z7PYgXMgibaDGhGsQTygEemLmge/UgFE4lF4f3m3NiKrd9vFDpPPQOiXpwx9U3Tm4p+B/RnMZbMj
dmjD4Q/scyVSi11pQhFWIoA10GrZ5xM6NZolt4g++6UZPC9a8JSX4rdiDB+0PLsG7mJnVUaW21ql
mFadVZyNPh/8AOjISi1fc0Grj5nBhxFOBpb/vrU6OI47LlzqufN7L4vq1UpWYSZTNjSvsnQLj1EK
oi4DIjl6fcO8Zu8uH+75DfZeIBOpLws6MRMRAjFDb3UgktEm7CEQGIcdGb5flsXdSarTq9UloWQY
czWD7O4vod98U4LQjw/Wdh45vl8XXfdKlNQowVzJY+VHvWGH+Tdx8cfJG9oXIhlWrPA8yvnr8704
xqMoC3IU0giPYmjXCjkqphsT3ugTvYbeO/L3MhifIsWAq11ielRg15v2f0D8KPwcr4eVd1IsbahW
jIs6Tdi+NcsyORjQed7owrarRO+nbsp4vLHRpyAGACow1QosV7ljKMFBCLL/HlPQrXuTwZjVNDVm
pNdQPIAWvEGO0HRoI756MJ0jcVsf3gQyZiWmSpQ1MfShKh8i4z4JGwsNNJfNiSeDsaa8EBIFwBfY
OBNUy8Fjn2Oo5r+jtbx6v7eVMIY0CHJD0KxNvR+2almDttMEEq0nXF4WTx8YU6qkGDRSDbau7TJL
BcZFFL5clrDxkH6vDowlaUOXj0ICS4oa/S5eMieuSntJM7sO2oMC0IqJkF1c6ECV6vZmkR4kM0qt
SjZtdLNL1hQED5wv2nbDf3YZ7TLv3RV6EiVhooumw4XdT/Frthcs05NAAhCT1/5htNp2trDnWfq2
n3wTzMS+U6gPWTMblR+0S+SgyyXxWrEu7LHSd2MiAbYD9FSxzHsPbkYvNP4FnRF6BM8geUhU4EnY
4ILvYydUQksWNKtXXGRhOZHYdiwh66YpoSxBXcz7re2jJsDQKGyfop+rduHk4AZFjUjwx5+0GNny
MJQ2z1KBtwFKCyVHY8J7kAChI0qSEcZOxym7UrsfUYFeoQzVWU7v07abXoli/JoIBhSxKv+PtOvq
ktzmlb9I5yhR4VWh1XFy2nnR2eClcqBEpV9/S+PPnl623Fr7Pns9aJEgCAKoKvk/pSZzznVx/ZzZ
EtZx0jRJpRBeBK4I8of7YSvpezToPbavgNrI+pXrbtExz8wJ0U0b1d6mMj4tL2/iZM+LO0mv3YIE
to3iarKq5754u57ZE+Jcw4tSy2Y3+fe5yWKEOzMlRDgjiwGfiyasJIOQXUaCLPsPb1qEuDMbQoiL
5SwtEvXjxlM2NXUKz9qNPwZ3nvrrQ2+tTrh4F32aE/OF2tbGtGojCLxpqFpFWfEy1Qr3oGjmXo+U
a4aEeAU0FCHUwtpNaeNyFQwpraPEb9eNXPLazJfe2ecI7w+ovZVFR3C1zqlW9xGOVVf353AM2Ys/
NaKS8TfC8XK0OrMsBI9JAVddBMGED0SibqPkSP0emH1IOareWCPXk1dqWGtBRBeCCKTodXlIPlxl
8AaAAobDLC78O7neYtg/+zohhoCpqx3t+SmlWd+S5FXNsHlNAs6uNVD7yhHTheiRZkyKwOWJJMLC
NFr9ZrdrfPVrFoR40apK3EiaVgW1QSExWGuOJK9R1K56gxApcjzM1C6arxIoR8Ab5iHQ6NusGZ5k
3vzy/k9569kGCWEDTLlQRS6xbmD3PVBQ7yPoBnqVrgT3hXb2LwdMRGWU418HbEabs2QzbKGDNhDc
zxh0g7hMzDCDmW8sOYUI28rhXon0ot4lxABj286V80tzpvEOD1mwll2t+DsR4ohhREOYZHjbtFPi
y9VXcLe5fWk5ClVX4uKKO4oT7N1EQEVkwVMSXXGL8LVsn64v2/Kn6BZEzgwol4pAwLHkstozWgcl
8N6kua+MYl9BckgZqt11SwuDJLNzfJoSVq2QNKvpCZwQXPL3g2Ycp6rZcHlEY7X3pFEKhjx0MHPm
jxHGjK4bX/tMIf5qfMigE2wi7QBRXkV23PxaxW9s7WQvX2Ofnzhv51l5ok1ZaXUU2U3NyAHNeqTf
yYmldGXTlr3i04wQb1uV9XrXYCVj2vqJcRiN1Pv/rZcQaAs94nk4zQGDW8cE+CcniVowfikHkDSt
xdx/uJc/v0cIumNb161MEXQbKB13P6Yf6l5Ci+B/9/IHxv33nkn/cEmC6Q5YkAWZLS7bepOlH5Z7
oOrnTuBw/3uX5JotcRBe5gB2JhnOcmo3fliGO+jpnKYeWPpJPaDSb+BGY5aHgbutaRXbkWCC9fqu
rv4EIc3K4wmPJo5t/cyG+7salbosWKv/LAxvzsf976UVJ+KN3s5ykqOSPb99wdDLg3aLhwXz9M08
073Kjb0w5/yrQeGMxxltW26FEJ9jUAgoAMQBaSZ0bZwyhigJc5TaWZfQWRgW+dWqcOSHuCfZ1Id/
+i66Pm670/9IMMBeeySYNdbVbYtGNnOz57UrbzkMfK6wEAaMSh+RpCDaNLnthpHlDLZ/3WHWLAhh
AKSdw6BxXHSc3dQhuE/vr//9VYcUTn4iQTShTj+cpPfjw6y9Mdz/HlPn2rcISVcmm2DpKueNKjOH
Tc882lz/mPm3Xr6kP7dDSLLsHoS7E7NxvmXiMu1d1weHxl/S5Dgoqy3x2ZmvGBPbqV1L4etTWn88
ZcrGmTG++Wl4mJNIQEDHb+GKK8zLc2FQV2YQv2ICoyHsFO0ixkFQgExEwa1Ndxr/OmBoL8lwLYyv
Cuu966u57BpnBoX9CqXIGK3of6H5r7r479WqP0S9r32csHW5ScG8wFAu063ulJFhrhAGYde62dB5
9WB6XR7vJsUO8prsKx66ViztU03dVal0KGh76DV9o5XdQQPAyQqnzaQBwRXzY4MGt1wWvol+YUYr
t6QYp+lsJ4+Mtdx7Mf/9XC/xrW7lisrqeYM+iczm/Pd3ujBzYLmyXKLWlCTHk171CAvSoLlpI3nW
9KOga/i8xfN09kFCvliZMV55c00A9EdjGXtTBAyu+g4yia211uhZzA/PbAl3B7XGtlMNfFHEAeuI
LSerAIJFSs+19+t+vbZ2c5g6SxHrMMxG4LrxVdbXcthBZUVvXv9/JuafcG4iZgPtKJLdwXhh1YHZ
d2par6USy7tDUBgHzP9SAdIwhzYd5lR37h4nhRvt/kQTDphczsdN/4FnQhH4N3i/lj3907RwK5Ek
sgyafpieKxt/dcx+hzx1PvgXnk5UGQqsS6pqEobUSspxaZQqdzQSOnF+l/U/OgttcvoSWZb771Ub
5iLVmUnB7bkFsdJxxDtWYZ3TjWD/aIB2QJMTvCZAvQ9rGzn/vWufKLh+2ncUs9pz7Avandk+znLb
wwNA4G5c7wCU5CvX5OI9fPZ9wgGIsp4a/YDv66ZXm/+GHuvi1XhmQHD/nEa8qjO7/OgMKBCdTnUn
duchZcwdvWaBvb1+3JbLOWcGBX9UmjzG6x/+OFc9ZiG83J2ip9affAuoELTSlMcVi4sn4MyicBmX
Js8G6EbMBaQwqPfTFmKvA2a/2T7aS83aTby8oEDOETLT+1nCjulR2vIRvSwc9TAwO2gfl+6fgyIQ
l50nsNfKVYsugqaxBci+joKt4JJ1rUhTgQpE0JkPXH+gzcr6Lcbgs78vfFAljXJad/j7/fjOKYJU
jGme9t8T7MwnGUxeEIiSTTAEzLt4Fod7yWxK9AL+XLe/FTFmzND/1m2tLrVcfzuzKMQOaplxUhJ0
def3nfG1eJuADjC7mzwY72Z/LNRb2ZFW92s5V4NvyDM+CMFL+FKtLFUKLMv8pb/Wmn/jwbXojRb4
4Wws66VcHwjBKpKNSAtmb2yY2wQpmkfACEmBRN3E51tuutfP26K/fJoU55VVK1KgjYaXe9GofktV
h2n3o/xw3cjyItoGJhrArACtcSFu8ZxkVjSPfv37RcQMxkrUF7Jrc9IsMPggSI5l9CSTAqJVpP6S
U9nYpor0VEup6TMt23cc+j29nrjEary+YG5eq4VT4t2Pq7AcHkZO3lo9BGHJ1I67gWXf25wZzgip
+E1VjICHSJXsSor2tYlL7haF7jemHdR5FTmEqfscopKZG+sTPdm5bflDoSs7KoOz2U7D9AAt3NLT
ldAfZXaQJJ1hbBEjTFJ+o9TVMY2ajZImT72RPYdNdh/FVfEY2foASRaJYc4xBDoglUYdYxp6KHsm
NIM2LYgPIDGQBiORu2Pdj+oDRC4mN594sWmSRgtkEByOTqlGpatb+FO6tmuJpDpaBF7iyLZ/Auzj
RyHIe80mBOYuNC2f5XgdSGp9igdMQ0v9l8SotrnSf6sL5SCzZJ8rg+5wafwxKlMGSdLQN6L0aE2d
5vT96JO+3VWZckTMuGGG+lIi+3WgNcwc2kpBaZXfuDGezI6+aFS7r7QRDax62KtycWvV5A0Ehmii
GtQHbeczyGCfm4o8J+V4Uph8nyqZ5NVR+mgrkodxUKB2qgJIJZA+gLkkcuKqeqVS9oo3pd9BSMdN
zPwtTeWXQjbeYyOEtIhkTMFUjLfFGH3X6nHc2GDf16Uxd2LeunGl7HUaM6cYqL4ppNofIvVRNSgk
udObYYCekapiJpNm7NlgjbzLEvtV19hWAVUn3IDdShh03Rut7RlZp3ixNXwzxmGryZAnKTLruesL
oC9pdwSl8X6qpE1f85shRitSxxWBcdY/uBXPzlW4jT2+tYZqnaoGLoYpboCFxugYz9goBVTZrDRk
NwXwrJCUXVnZ3SEbLTNICgxfG9axK/OTXts3BVgoHcI1Bjpj9mZJ5DWfqt7ruXTgXf+j7LTInWLo
/ib0yActdNqJ+JBmHDHaqp2UcDpGbbjVLZ07Q4ZL2ZyekqmwPa1LglKZ3nhr7OOBP4ZdE5RV5MuR
8jyaE3fAENCjT8Lu7QTjq5Nd7Vlc36S5Ca+lvepQIodO3YXMY7zc6JF6Ulv6FHVd7eWJfNcbBUhv
hw5QqawP/STMoT9cj04eV1hps9gkZe6xbGhwfIv7pjINR+Z96RANmaUkadueFl6VEzx5++aGKuPX
SKleWtJCVsI2PLPM99lY+0bRRdtBkfnRzPufOZXMLSvIXaLqX5IB2kc8JQkezzr64PrOiLu9HbGA
E3UTlsn9wElzoEk1ucOUH5okYQfVAK9+rQExV+bW6E3KU9SOGwaElZrQe0bZqcnorm9LDwrhDkl7
d9LjG23gTsjjp6mZ96kEJo212lEdy5+5FB60QvP6WeNDzbg704TJbDrWRnpsdHYfD9o7Bgm3fZTu
7bDZ1k0C9pDvNlYnksttZGX30BtOnFYe/NTSjlpUemGSPA2VtpMKSJq1natV9zo5ZixxCutLaHcO
Vx/b6DFrESroC+tDpyzjQ8wLt7ALl/evKoU4svWlGVN/6kB4F7712VcNZ9zSEydsTtPEXC0D0lW9
lfJnEyQmJqZgSZI54B50kwkpOShXO7l2za5yRihOj03mlEm2VeX4ZjByn9YEjg/mdOsETsSfhPID
EhwfVMlbMj2oIM2KIKakGxz4Woz6w3vvijh6hMpp61htUqMWHe0HPX6sRnD1w7NcEpHbuoJiZ0n6
AOMUPmUl9gdxNA99CrUMRyXAouXFnWKGvjTFG0q1x9Ek+7a0NqWUe2p5tAuyx5vXs7pbq7hLox+m
1h6U/KlTq5McS/dRziGdXPnc2Kpd58ZovZrN6FCEzA4tUbjyTtOA+2qgkduCdEC97VXAP2yoTCMC
uQO7hZjRHeM0GOoHExc0vr/oYkeL75Oi9PWQb6HIcm90xEnTJ4PXXmhmLq4eDMUmvgUZhBE0GFjU
yGG4jozc2AJv4g0TFCckeT9pcgPYDnlrensz5vJGHwu3bWTDVeTShw7RvkRRCHxo7N4Y5JfBRODL
1EfbKH0VJE7eZEBA3jDYliQx1Dq1L6gSvrZlDo4xbCyAVuwQju1bqFo/dJZCOyCKn1Go3/TAuafy
vTl9xe11NPL2y6CSt9Lqt5jtdUymeWMiH8vWPHVTfYzYz5bIjh1NLiK+U0XAok+tl47UjfGHZNkO
UrM/Fnpyb8fsNm1PVE5u6948KPWhKsgDt8cNHaL7nGl7DRlBa7/kCXNyK95AfNErInDUGtvIbI9Z
/JZFWpD2ht91D1TRt8Qqd13D/PnPpdktrrI9WkgHE7tlJe8tSGHLiDkS406eALRoQCu8TnZDF/pq
mexrginl9rtugNG4+SknD4QCADdQ1+6lDaTNPVNGapcyV2k6X2Kq1zMcrDi5C03jJre/Gmn+PCnl
K1VQb4uUQndsLkkuwBgeNXK3yb8niY67RfLVod0D4epLA4ZMlGgTdyqyGeVgZcaGqpJv5BSHrvca
qd1rGF6LWmDtw8ypOdxRivxJg+BN96akU8CyY5IWnhpn4FKibsVGPM+ZSyXN15N8F9n1Jm1eGtBb
M5DHD33mjaXp1FCiaNRhp1eaO/UnA4ip0gwds3roangnfAq6Z84QodyQg+wifVQH+xSW6p05aB5X
oXuM8wceIleaDhoqlDV/CZs32lOHT5YnQfCCqooXxT96kuy1vLwdk3c55U7ba75GmK8YLSgF092g
g1sneazD+L7BbdBhjLqChpc9jU7BLS8E496U207ZP0KI043H0M0ruLiKZ0Qa3zIgxTMooVGe+xzh
NQsTt80qlxRvxpii+h37cVwh2p9stH5QKNUQoc3+O5GpX7SohRLu6ACpWrXtjrx0VDO/KQbukrxw
h97yZLAttNL3tmGoLUKLx6q9Dhj4CO0jdZSPnD+kZbopi9QHJysSSlditzop/TCPUX/VTxx5G4Kv
1xW4SCKnrxhC1J3ZqE5nPFhS6JHK8AB82YVUcwx2pyOZGzAxqqS2r5B8Q8N4M6KsDmpCNzYHaMur
qO3izBVfrRIAcnDlxm2/iUPE9ewPxAunppJv5hPICjXoxOkbiliiV892X/sdZi2nrHArHFpbwz8r
Cj/pUWWhQJRm+MF662oFsBDG5I2yvBnIj6aynVQz/SgGulepEAlNN+rejWLahQCFKI2fZQGTyxPB
HaVX1kGt85dCam4MU3qo29SZdHNrInVH1gJfbjakT1x7SO6yMkbFlu3LEsQh2LSqr27rFmOyWuuN
WAReovNatq6uYiNgWEItdDIoLhvJpxbIiurvFhKbfJI2E6+3U1e6TdsAu5/sG9xFrGLvSozrrehv
VYprtQW1UBZ5GdyLZ8yJjG9Nr7gVfyF5DzWHxMvCPxr7GeH8iKC0Cblyqkr16frTaun9NlME2yCx
0ECxLJRLFHlIG2RTFSbyIIdXvuDWTtpq5ZG4+Pg+tyI8qWylg0gV/ehlzY9v+R2k814Yf5RLiI+a
6OD3YHRcnfVd+zqheWFJRimBsxKdmeptCt8AUiBMd66v4PzbxSLh2beJiMjMjFCWLNGMyQzkaUnp
ylHuZubRhqsp1i2wi9ftLT6Gzw0KFYWIZcY4jijI//kY/jc13sX63bktoWqCdEzGEUWRd4lL/HeA
UHNB8NpqziWOs8KQWqvh2KQo0OPV9wgu4sLpyBhIerMxY/u0spJL9ZLzrxOKXalBpsqIP74uhMbU
NkN9V7mZq0GxFMzVu/9UhTq3KBQyxgIP2sKEsxBndOOtysGaAP7hBqwisxiItY320HzS1+ony6tq
gusT4u+XRP54uTdUT+Ay8h43FkbCq+08c4ayBQ+0fegwpwJrTegW0koBePkAfhoW6r+JShU+xhkm
6lDXdliPXB1ABFBo63W5cg6XKqNgGfz7G4VIxqcuG3IOz0n6YFDx5I3WcBprHyNEsWIIocCooYvN
BqQeYB7Grc/ileHUNSNCyCpGu1ZoDyOQ9kMNZHAM82drrwFP/yGI/L1aYt2upLoB4Btc/xPi92dL
tAjWIH5L7bCzjREpBSYGrLFBEPw1dP2BZ+zzI1FeKqNzov/n4ol8ApJEpg7gxSoYY8tj5ibMn9Vc
WbvN5qB3GaM+106IUazWOz1McavMM6q2DlKK+TBlaKJsWkCTVlnP/iEKfxoU4tQUW3gJVFjBDtM7
jfFlhmtroAae/Kb5wtz1qrW6cphsIU71ParzXMInSshcp7J8BGYSA1nVTdeASyfs37Kw2eAF4tiK
fuQZuVGn9F7rUKiaSFDKOXhpTR+Zok/Gepuj7mdI9I9SI9/Q4T1meoF5ymkNgbzq00KwkZRu0FGJ
+bP8LbR+ytG7fnmsebUQbrQpL1sSovA95UWQFr0baZ1TaCezghoWX2NeWU4yPj1ACD0dl0kUp3MT
vkHW3cS+zH7EsnYbVqDFap7LaU3wayUM2UIYkjSSDeOAwJ1FN6U9OFAYLZq11Gllx3QRBDZNqjG1
E6LQ3LCYdnT/0axT3OQwHtabdTOk7J/PLZLdX3MLc1BMqZbhH1b5MqC0FGJ2024fNeUWtQrHQFEh
VVybPl53lOVpv7OOpLCU5diNUWXAU2Z6Ojz55q5M47U4Ix/TfvUalfj898TPPOuSi5PmA6nQI9dh
jxDdtdgXXj5nyUkr3jjUA8uv6bDmK4vbeG5RWNgMJUUyhb/M1/wpxbV+mSxlMuemhISUJklfa3i5
BaT7o69RqtUfDGyliTr6yrYtJYfnloQo32UG6kygOwpSsHqx6W9gOurj4LUCDPRfS/l+TDdA1MQ2
FNVQRZ24sI5RG7cR5SdzBzmpgryxtaHCpaCFVvVfJj7m0M+ya2rFTWlGSC5k6bWR4RzPDUkhS6s7
Cn+6vn5LN8i5KcEnGIrpVdbBJ3IJsCXS+UpYu9dNrH2N4AuxMsn1MD+E0K5xM5UAaJCCZwca4GiY
rZ2qte8R3GFinFi9jMzdRPHQgnBko6xBeBY47Ob5ls/tmX/D2fbwvB36cYIHzBj07gfurBEQ5Jkv
JUo2eJqAgBHUhzHf/c7L6x9O8d+zDCKbpQLVyLY12/8yJbe8mJ+mhOvMtmIZPPlYzJy3qAS+aVQK
rvvGP0TdTxNC1CW1IYGXqJ8nT7TNtBsOaf8/8GYMCaxV8OayL/5tThw6NSs0aDoFvhhHtZO2sT9m
h56SQM7QfGpW+HtWlk+cnmAKWpnhvHzEPGmS4mg9964v39L1r5DPzxGOVmtZ5ZQwWLAxaW+DX5kx
FOHCn9etLAfzTyvCmUI3SqvVBFZaNmwK9S6t6yCsvgx5uxLMlxbs8wkCfYZfD5auFWmuSdgdHdg7
8DW65fhw/VMWR+x1HaJ16GmAPUqc81C4zMaywLfogepKjjR5syzKLy97PV0pYCzd9BAPI6hpQ4BY
twQfH0ypb1UDCU3SvzXdcxhto+hWz1/lvkIXTUMnbhW6MIdtMbk4Mym+G40B5ACFhuQiQY4rN6Yb
R2+adrKioCC3mfwuxduwKJ1ybXBzcQc/P1V8RNo6eobqiJedJN80cuQ2lKz4yGL8O/80wUmymldx
NQPKxCGTdQaQpeN1bkpwfCXqpDad8S6D8iPKHrq09Zq1qec1G/OKnl0mLJF5Ce0XPBq7CHX2O7Mr
A26tTSKvrtr8M87MgBXapOhxf64a3f8uTGjti4T3HWE1rzFojxiL4Qorpl4afavM1anPefGvufgc
6s++CDBrgxY1TtWwUTac4XnfbUFJ0XjNTkKHAMIHlu2uRI/Zt67ZFC7EXJYSDPvA5lyOUaH9A/Z8
V7uXQJoNWYCVu3Hprjr3PiFs6JMNeqcCry46vusTphiOId0xBYyW0VpKsxThP00R8YGXAiSvNDOy
pGUJBoGMQ4f5vom2HiKpf30Nr3sHlCt+3bZs7JOxnbPBJArSnAI6GTlG+HbdyLwPF/uEsUWZyMDk
Aevxq5ERCn3mECOBNuirzLdRUkFqaF/jlNV27ErjfyJp0M8MCqc4DXUqKfPk21/Qhd9HAalLm2WA
L88wTYhfaqLACZHk1rS6BFdYOr4Yevee2fp0CPXGg7ruvi3Sw9CHt92Iqdah99rEPoxjeAh5ujHq
9KBltV+T9pCVkl+A1GSQa4aRlWIbUtlPU9OD6vC2rsuNUkwHtdef/vXOQFobc48yVEJlQ9wZAtoe
e4R8YTD0zU8ly75ZtLgvKsljVbWjcffMCVlRgVi4k2DSsEGCrkPyTcR6RFMyjZMZ49CaidtpKKyX
K+62ZkG4ktKkiHtMIYKrJk9fLFsO+g4qB9cX7qK6CMZqW4beKWYrQd9yoVwHxfKuVphNA5v0boit
RQ+XG4Gi0TjIm07d2VGkO1VoYhQsHRKXWcP3gtMvaHI+WmG7lqtdNAvF3yO4vJEDrANZyCjAyJfJ
HWXXepLmzuI34c4ABjSImcePbYCBvX9Ze/+wPOuhWRaEIS/0lbNxpH2jwnJShvdZjTIlS7Pn3MYQ
2PU1F/f1wxBUA3QdksDkInEr9HDsy1xGoJJsvCQt/Sbm4e66jQulFMGImKqZ3UTtVi6iIOv43Ujo
yewxMyGVIbo+NUYrFXYTvshFKj1TZmA+guuv3CzaH7aXHWvgsQj9qYz0YZQAPE6a2u31AQgutd3m
XSavQLSWFkSB0JFmyBA6IqKooSQ1dBoaBWLueX83KdrWVNf8XLz15uUwdYi5AqeH20VkXYskfRx5
A+VzKGy7jX6X2dIbTx90kgeN3T9eX3zxnhCNCT7c61ElJ1UVB5H+s0FmuVXYuKcW+WbQd1ndYeJl
tV4lVjdFk0Iilmk1g0yiNqugD0ceWLvvkyvt1W2ykj0sxovzhRTSMIs1PcNAC/RwQRVjoIdfNUhW
Bje9U9FGtD26pj156Rw2NBgUgqsJTKmqeLM3RkTzIi6SYOjKx0KqttRcS2PF5AFarL+YEAKtqkxp
OUUsCSJrp8WaSwvqFV258m6/dEHcEpi1MHFtQAbcEFKUUCnlieuwUlo33MC1msTAjFYeHyWA+KOV
pFJ8Hc7fpKOOiFl1BVyDIizV6pWKNKRNgma8NcvxPu3Qr0nkwB7HPahUt7Vp3Opa/u/dA2bRZNYg
pQc5aPFWtJsqZUTJMESOgnfxBDn1k/GEnraDKTg0SpxVFZalvTs3KOxdEZu0ikMYTHbSdnTzGwB+
ve5QbWdZXwCNDqjZedeP98IZAI0bNKg1cCxCJ1lUDBwrrkg4Bnmgn0BcfqdA8rrAJypudFBnFMma
PfHZjb08tycSJITFXDDLpvzvNDDc/cVYtIrZuoxdsKVYBtTfdFW7SGuUmg/dqOb4to9Kxlv9rfan
Tbw1qiMdXNuf5yMIJBkBbCgcc+3WWvzSM+vCbvLBVkCEBuuzorAR6JLf3dqVF2NMovIHn806jMUp
jHwVwnCjp2/xDFy5nRcOzi8LICT5uIpLVFyGeQHoVtu2234TbeX1QLoQDixTBXgGHPEalIOFiA0x
wWmQC3Pe1PRGfgF5SHOjbEMvcwa3fkp3k19vMOgZb9YUZj4I+c6fMdYs7AeJVCjDE+tS4z7tMDGp
KnmK56bsltvwfn52xlvNm9n3wbzl5PvpWxyY9/V8ej1VcaxbEDWcLNf+UnnhCVPgED8YaodvVw7W
xZoIv0zYfrslTQFEODpkwM72P82NcrB9+5n4FDca8Cde6WXv0R/yCvT4ouEtroiw5/Y46bViwO5f
8jH5DXmkD8zrPLJpgvZgutIJo2pHtLid7Ia4wx+StypEenHTCV8///ez0oNZx3RKRuwLxq2C8qXd
pXvJr3zjUduPHsAk63KP83dd8wTBB+vKqHMVmo/whOhpADd7jeCZvc4eX9zH64KWF8Fa+EIheTB4
zicl/vA80D1PDn344LvfjneNp7jdffv+G9H6IqYIRmenO1tWqN136oCJWDR+Uy+xNm1T+ZwyryYY
+0pexvhrBEJ69lSoKxf+R0Pt2vLOsfbMcjQRIw076CI0PVpGU6NuUKUYMF5PIxdvu31h0tcqGw+o
HviR3n69fprEB73o1HOgO7NeygYqjQrNA7sL6QmdCdlrMbzh2faUQi4dDF3X7V00XQSDYn/RsEqq
WVGZBvp9/GBupq38Ze5YUZff/oYY/EWc/nVbP0qTZ59Xd3rWmwV8SbvNdulN67HY0S30y6ASA4Ib
zDsTNMxSawtUYrDuyxdihOLXCrGqY1C0kiK41QzwlxzzUN3xn8a++zFLl35nfvSV7FMMcG+yrR1A
lt3vt+RL+xytZFyXQQNJMbhXbQAkTf1irCGWUe1K5CIHKh48P07IGmOTIPF7vL65lydXlZGGmBZe
xkTRRALbnlS1NFQl5JWkrHa0EGC0XgV4ReOr48Lzwv16ajRgPCF8C0FvclmRUEwyJqBWyJFADl6M
Wm+/m0Vhyl22jfkBnBru9U/70Fm4MGjIeIEq0H9Gdv7rQQFyIYZgBG7i6bu2Sf1Kfsjd7x30JdOA
Yza5xGiyBaG93MsfAQ3Z6NsiAJQMO2rerd4Bix+Phg5kY0zrsgihNu04DCCjwsdPKAUDiCg7mC5z
aqTPUJxbTS0v3QeLfWZP8GKt04uwsaICd05a+Onkqi6sbo1d7dHqNnRyT8Jk6PUFvwxMv9qcb6Wz
kys1ZtjTHutNIr5NWwLhSLKpaw2MiOna0+6CQs0iYKjAQtqGbs4nRLjiTAuULFqID5ylUrXvkFWK
t3UwYFF72ymY0/qjB5zaOyRA1hKty2zmV9PCbUe7pjdRly4CgH2+50b5ABqufdWwxyFVgOKYqmFl
YZc2E6VI4NwhLIBynrCwna52fWdKeRDzwSXTcKxV+8v1vbuMA/imMxNCjoJssrftNMVy5tOpUgZE
XfbeTc3/80uEXctCRQboi4OqQp4c3f7Kspfr33HRsf3wC1tXUOcD6PXiNS4DshzaMbpijLvGPvdr
YIu2YKvEXBbbxz/KzW/o5y05PkGIQYEaY9gXsVqpe5vL1jj7YhhEkCkFNZnpp88crDClV1EQnEbP
0t3aIf+QvBED3Lld4ZBnWU7xGqjLAL/sW9uTrZEAhEN5dceUcviio56DqcUicqaI3lYzbMVK0kM5
GLeks3dcjnymmp4dJdtSrx9lydrqVbSzDOl2GiagWQenpel2GpSt1qeHNjYOuQlMmlp3Xlub7pD+
HJPU1XHAlbz6YWYld8oouWml4oEOmGHs0yh3Jl66pJQV0BsPeEtH7Z5V9g4ZDFjxIW/hyiMkBRW6
n/9vC+jPFGChmebRKhChwBxVAT0EMBl76OPGBh5LJ45iV7p33W8uGLFmvzlfS+GMgbcvk+J0KhCg
ex+LVGNAwlGfE699be5N2ZnAmSyDeFpxwZd0SvbFSXrqD+kjcUGg9S7Hm7VxkAt2/z9/EYga8WhX
cDcLWWaG1TFskA8ghIM6PHfa6KZ9DMeA+ohxmBKOhxvLPK1nYEuhAEMif9sVr01b1ycLclkYeo5v
J9Pcqlr7aMn6SoJzWW2ZVxzwJNRadIIWjxALrNSmRE3NIjBSBhQnJzd05AXoC4zbZmp9QrrkAThi
+6QN/X1lY2i1HINqpN8skn67vvuXOeevP0WI6H1j1jRDtoViU7xN9zGUvjF1sV+jlFsMToY8wxmI
YVjQmf71htTxOGjKypoDBZrQN+MN+YY32qYAJv0467ppvbOWeSztJjZTVQxNMZDlCa+kyBwxwJJh
Nwv7G+PQWLQnh1dr7fWlG8qWIUoAoAYqECKVByZkSk2VkjIwuucxKgMpLDfXt2jRAuqdChoJMtHF
pQvlSG2aHDeHUQAFzqB5oq09dJaWyv40Ib5zrKRj4LNvyyCTIfsMUGTV6NuOrYWaxS9B/kuIDSYN
U5zIyxhTUlAc4Hwpp9DEzDDGia6v1WLowLypjAIU6IsscZSsAoVFz3G+gtxy0xvVj/2095XcMU9A
u87S0qlne3K3qVdexh9a5eKNhIxMt21LsU0I7v3q4NCuhcYVEOgosvXN/5F2XUty68jyixhBb15p
m23GO80LQzMj0XvPr7+JPrtHHAxvQ9K+7YZOTDXAQqFQlZXpVjfRew9CC5LtL/6c2uVeBOpRMnOn
fSSOH39EO+2pEXKrYet4b6Xcq99CI6b7JgiVWoNYnHir7iEHJR3+UduUHqfvORSDGXu++Vl/LZ2m
4y4GUrNvWsLCVfkNyE1ABg4xRUfGaD/GXyFXi+fGX6RT6yVSCUCaJQlG5/XQ46Jmx1ezNbb53eV1
beQ2kEyUAH1TAZD4kk/JuJr1YsEtlGoDMInDbOxbyN6ChiTFGD3PElTZKDYgPCoGZP5Qf1eR7X72
IMkY256fpgLbCJeF0jOY/AYT8+1e6cb3rGb/17Y0YHZrc9QlO/CtIMwkXZRMfl/5+VODDyeqUCvI
LQzQXyd3gmFFe6Zdkk5QB+WTXeqgxFUvJcGCZRLiquZb/NocQB3kEWVI9Q2MTublr7jhnBowgzr6
0mA0/aLlAj3wgVdwE3ham9wtmbILS+Rff25DwUQEUhUEHYGOa4a2aADzIXwaCgYukHV2+dNlC2ee
eXrXwMlmiChUYLT5nFKsXphi14B1RlsAeWti/rEt8xjj/bVdh51dq6NrJNlxGdAkajXFHOvhPRf1
m3QAk2EzGLPVd63q4OEWu0M4QOU4F3aTlDz2nfEIvhCMjkutC2E3J1TU7zlX37Qtd1DTUTKHJQMd
yIBCVDCA10PBOdOl2IzBXCEUcUgy2xb30fImtiFnZjGYUVJDfdYa3ZtKHnORWesOeXqI+KUw0UgD
KUndYmBDT8rDgLoMWIlKfqfzymjXHKbtdR4JmDlzCeMsb+UfuHZ+7R9xk9X+hVIxLeKE/eMKM6yt
GRr0p8wenpM3UCMZYIz+XlnpdcsKjVvOvjZLZXqcHsStVMBs68h73kEBRnTRrbcnp71Rn5Mf07fL
frIVs9b2yL+vljmVep+NHdIQJQm+AbCk2LnKAceFuyjoQLRx2dpGOUBTiOKbIsqCoNJ3npFr4xyL
8PtKmUyxvlIm0TSS3E4yv4oixiH7gszEq0BHZORRF+TxKqCz5ryQ055r0aP8NeL5T88QSSUDvvFF
cpW2Re3jstSTPoLF11NPk80DFYADcz8/9R76ePdhaQb3MmR4xMSq75PXzGMFLeZaqbsgFISu0ies
9R+lwF+KLmyWvY0AaaAQKqPrq2m8xFOmZqmagQkDzjBV7wOjB/lo7F92kw2n/GSBuml0NRKyOSKQ
Wv4VAyPA3h8KRBRM0zD8cSON/WSIulrg+NNiEOmHHi8Z46iOB03/Q1lAOAZMoBAlqAowZjQsTzQS
TI7OAEzK4WlUb+J2J6UMGN72dv0yQYUqQR/VsFTwQcJRfub0JLSkvnS0EaodURMNjGO1cYY/LYiK
UFEFWwWK4Z4egtRDHaufWqxier+TX8Ns8YoI0KrL7rAVi3GKBcjwoWYB1AF1uEY5VQy1xR4qpq6Y
pEmXoUYLDj+AbhCKI8WE4o8tsiaeNr1jZZZy9FAsZ0QXYJKzZFq8mZcLZ+7lJ2nmWdOtm19wZYly
+KYtQEwEPjePh6B9rj2X0SM/P2spE1rIWhLl8LmOUgEHPNY5TGAb7TF1GgNV/sXjvM7LU/AO+Yat
2Je/IMMs/b5o8jZdcsKhnikROHiAvVN2U/F42chmXPq1ifSrQpRbcSg6bGLZZq96qftVa7xcNsH4
TrS4T78YqW5kMNFA/F2TO9Tw0NwTrgzuL6oEa5enxX1USI/UEZ/UnjYiuRJMXmG1BVjfhI4a2tLM
WQjvLrrIDrkfSKcscfh5ecNYR1chv2KVX/AVxrRiFSpxyzvk1KyBRwql20AReOA3Kky02O9Ztd6t
uxB7J+u8pBj61/pHH0DJFsp+4NzwZuc/Q9UyZD5+a6h62+v+NUZXQgRlFNSEKJjHYnmYA87lwNh2
eRO3v9QvE6S7v9pDUc7rOG7IdVjcayP0uLWbWY+dPzOigcib9DX+qxlPRQawVjVFOieBG1dXydya
edD5qhzdXrby5c1KmVEJiHO9Fj7n83TOdDc7qnvZwQsIBdr2iAY1Kv+s7hPTGrVzctJxI5hqdVe4
HuxwR0SD1CNmEu3URgGTkUx8eSDTaxM/r63IZ3kAuZXqTu7sNN9qqz4Nz9lh2Z9pMbA6ELAlt8wn
A1nE+qVHmyVPitWW5qUU5ij4qS5U4V2SeHKoekNfximvWeA02tlpU1TMSHM9a8ZoUV2lAESKe5Wz
h8v+wTJAhYs8iQs8IPPA1UYUNTq/xAPwsoUv3VB6DVQyIUO3Zim5NnAxN8o3GG2XrdwZH1HWuOv2
owtC211709+QMafLlr/AJWjLVD7RZFk7LTK8sQUvnkn0gNTMFK96B+88e3qWDgm4LBzlpJuSVYUE
SuzjLF61HyBBZLwz6ZDyz0+BDq/Bn4c3qH0GVhqM3EkREKI2O2tal8+BNBtYMP8vjQvazpfNntNp
SHLd1Torz23JLWwUc0+jBE0ik3dVl73NX8L/2aaGXBvoGF4EhODzeWj0ZQmMWVFd2Rv85D08S/8K
lvLUPbLOHgmKX44e1MHAjwmcr0Df0i26vgBrYnmDq+8Ld9hJXus3HstzNubiEZzBJANNE0BCEKM/
L2k0UgDOpUSD50x2fjc9pA4kfSykcbvO0fYCcJL1fWjzB2YbhmSe9AplDegIHt0EiClTJz4puKxX
pCyA5dnRn+Lb/lSf0F1HtVYCAARvDgtNcGt8Y23tF0Ai+Yxry9Rn5JOpK9VZM9yx0/eC7BSZ3LhV
vhSveq9oV9Dl0dw+Sj4w4QlNNOEq1Lrvc7/EFri695Oe+kVYfMvLknfk3MhMKE47VS7eKlzEgdFy
js22qwXBr+IQOUm8MC6DrUBGPheqwFgIsO7UFxNVLq40PnB78BFDtNnSmHVRlgnquhEHXSprnjMQ
9zGfnt1I9rIz8CJS9tOTsU/M2GV5A/30O3+S1aIoN1TGvMSMZoBPwo1OX44eDzihVgke/1JkTJHa
rRi13kLK9cSslhbRINYs/Ta6GXztkGAsFJzdth7ZDRozv4FP2F4i0SdHrxXVPyoNCittyEMBm5r5
6k8uA+meWbioVz33yFLGY/lhzGa2k99iJgZr85CD9Pu/piUqNarBkxqpMkzLnvzaHMvQJZWkFuJd
qt0DG6qARXVf+x0OHStl3nIl9Nh0mSh4STzdkwwWMYp6cVFcVZT8ZpzfA0NgZH5bJlRdQkkO2gEA
61G+M+YdQKeJELi1XDpZsVgqWNkvX7CbO7i2QXnMgqpVFAlL4ILJ0+6/q9B/4JzlId8HtugrnmiD
v/oVrJRsIMBmVrE2TUUrOBLwIZgGdUn9TXIjqztK9oSpiM4JTMUigGmS4bJwZGenoOPz2i51wQK1
N6fzgvic+bqnuFJqaW8JWFN0r71qveFgWKD1dZbHyJGvCR4Die9JNFWSYeyBCPWiPcuXNlQP0bbn
eUxQYGZDxa34OfRBBiBv8Rnwksij0GwXCdS7YTy6Eqe8QmtYs/IAQ7BjqvsN2C6tLhI0aykyoA4B
fQGnOFhx21QGbjVvOqfpu8oR9CHYjzkQMmX/x9gKEtTWP5faQTTthgTKW4a7pM17EOWaw6EPOYN+
HPQRwWiGLcrFpcuryU5XfAljL6DHfzDG6sdl790Kdxpa3RgewtCSTpcvgqrT5CQmZ1CXb+U03U1y
ZdWJ+8dWgG5A5wlfRkYhnjqG2dwVWaGUiVfJIRQIFTcL7g2lYKS6G1EUjTNDAVyFV3DWyb+vniSd
Pgtj2PKJ1wuh3SSI06lmNU1nZgRjVrFKGeQTUYdAlXUU+/Et1a+TjUIyILBkYQrYC/Qv0OVKOkgG
gIf6R93rrBra1pFD50IjaFnQBWN+9fPiIG4250W6JAAbxXfpoT8lp9rRrg273g02b+W7hMyQmIpn
XGFS76STtqzmyO+BKYIX21lkk31vbe7A6jdRTtxV8tJLMpdAZkSwZDCmy7qXTx9xxyBc2XpRf1o8
/WULXsujFIPRZDRo9LL7yK6eBRQP5YPBmYp/2Vs3Lo1P1qi6aA4lN5Gr49Tr2taOBuDoFNZUrEw8
/ovzrLaOuvGXOOvkxMClIWUtCMQh71fitIcg68o48aFokgMPnkEjTh/xnwlmMPUvoLrZRT2An0pk
6aB556A0IAeKGcoga6/bUwDZAjxBINqrTZqJzlRuIYEPzQYYFxsq0C8VNGSSVLUhO+33A5jml8Zr
uBk895pToqsZgolerniQk0dI+vtkMgG5c2UcoHEMj9JY2dmQ2Zf3+ksL63x4fm0EPWI3tJANxfQx
asHvk61aoFTKe1sLzeCh/Zb6EsDfoYsae/MYPEOG4A3xg5nybbynVCDQRQFFfhkSX1R0AkfuGEZh
gvEJVPpnszqOTiaZ0UvsTIf5W34kmrmli1tFeSwHAGFYD60tf1vbpxKIsAujFpIZKfB8aIafklFm
VR+2vG1tgQoeaiXkgahhJpXfRx+kBAAi0zvF0/YSZIA5O2Kd143i0KcdpQJDzTVlqJJxMn6vuM09
xjLQMvFkl99Fj5f9ZysErVdGRYYkgdRNDpJOTwCrZLs8LOUP3bgTaoaZrSobsHPopRGonvwFGFgm
eCaLiZp6oie4stVct17g6z55FkhW6VbwU9TZWFnNmb6KDhMrs3SdF1C7psVQL+4YP9jXe9xj4euw
0z/QzOiQT5HcSnzWbjCb4WiJyd10PxLWt9z0zl8rPxc+Vrdq3gWY668zjEz7nS+kVuklvKk9CnfN
bE4OmlMHkPAXfwr1I2FhvXDqmRlPXACxU5zJsoF2TPyg15WpdgziCdbSqIM/hmU61xUmmZI6crMS
XC+5e9k9N2+u9Tqos61q2dDx3UJGs0gnAiDrNzLYCtWnV/Zo1NZTRJPRqSSzrXhI0rICsWjEshjI
4D/wxf1iQ5PInY4S6s+QBsIo42AZt7NNJktYOLcvHRd8L1jWgSwSMdwq0OWvvE9R3yyUGCeeuxYg
weMseIbIJsRkRFeAm7BfPxtfD8NXCsxpWKxAY43GfgHHawSTk95BGQY47+Tpz78eTBBaOYzsyjIN
00R5SteghRGf5wbCxJIOur/sIbr1gQoxO5/a8pZP9iivVxQFJMMpvl9nozYkI3gizDxM+8GJoWi0
Y1W7tnfw1/Io/+/LVKz0BsuTZrx5IG/ULKyhMnmjlPdpSdQBmIIIVEoKliTFmgQxn0nzAki0YFKj
2WcapGjUMMtNLoPIlzDMT4WeQTYF2WsnAKc1z8DrZHtu1t8LUbpKs+U1KI37UEDTuBc9TFYeu1TP
rQgUC3U4ObUU+6WUnIxONkGvc5qK5F7UeDcSBrPljAMmwh1BjE6Agv6o1RzjFgLEWozZ6ZdpF8UG
lHrwKuxmu1SDGyUpH7hecDu15N1B1JxcaX5edrCN20tHFRcFcVR9vvKvCPOUxPMyIK+dJLOs2tsq
qKDANHt8VNuXTW09kD/ZIr9lFcebodCKTB1hq1S7D4UzEk+DtNte68bcSflph6K9yfFiCYGryleD
yVtC1Y9zT81r/pErBj/nRDfU4odsEhMbqIk9rzNzsY033KdfSd3neN5FbUHiCFibX+rvyxETMnIG
hDLE0KwRaQTUmwaUu3+DYIUcLuquxYEWUcEHCxfAYtRpKMVWFYy6jz0A7xbC+O4FNnrtpRnd8Xbj
/cXhA2AQOHlw40A7lOaygNhrKkz8glgNbndhbOxoYhS/SFb3ZUG/LNCp9RyNYj1zWFDVYSRHxDNR
AG8MVDMZnrWRXa5XolFVZz0F+f9c4oiT+ya50Q7ToUBPYnCMfUdY8j8Y9jY/1GpdVJRsoIoONy1i
z2jDeq+WC9J1o9oZGTSVlmi+zhTeNcT+vu3jp9jwuaR6G3lwPV7+GTJjdyl34fupljUUbbwxfQ6a
16JjpJysv0/+fXVehyHR1V7JY6+POMBZH7Xq7fICNp49nz4bcZ+VgVJuISM+1f88qknNUkKGzn7d
bCUlkJTDhDRqMsgPaNixog1BXaBngksU2G3Ql/5IdDOfIEaC4WIVOWRnzaJTQosPok4H9lDP5jFQ
cU9jXBuZCc2MEwfRTApguIGCPcTSm+VVCBkVA5YJyiN7UJfwvagi++l7i1NDUAMv5jgL5uUvtukS
q5VQLjcpYlk2AlbCT6dIKk3MZjEsbLUxdQycQyVaINMhdCei6vh5jDQNSZU7HHNQcA77Bc9faOuy
X4lby1nZolsPjWY0XVdzWI4HqTC/8YkTao+hr93KLti+r1Tn8v5tveLWq5OoSIVUociNAhYr27iG
BukE9dyzGhZwBRnUWO32CG0Zi/OHwvofTVMuMoiSluqLHqNaiO7/YmuHBftb3BtXA2Zf+Q6noIJh
1guS9UHPnDSrU95qUyonk2644ZXgkpGXYFdcEcaw3wC+bB0DEcnyuY2FjjF1eeeLUOQZmObc4qWz
1X2PC1S6CnZHaJcAhhy6HyyM5la2AHOYoCJV0S9FURk02ZGa40BoEdQYQXWqPDZI3kbBVKuO4Tws
W1T+NPNthyp6G3vK+5wr13ElunJ3E0eiE4w/LjvL5sEQMK6H7ADqHBIV+kUoSQyxCF+pispJ5sdC
Yb7XtlfzywT5lCu3iLWu1fglTLz4KfNnhwxV8onNf8zX0l0AnRgv/qj2nF8UVlowUCBbb0UU237Z
pnZyyFGPl6FSg4Zj/n2xcyeHdTJu0Edo7ydOCKb4P99QPJ40oMeBmkDK9Xm1RlVHU87D4sBD7XQ0
q4pjBc6t21RRISAh4IZDb4yKzSVg8IYRiQr6xvIedHZ9Dgaj1NF94RYMRntdsHuQsohubkNcrbBY
MLCto6doINE0AKYDyyK1wgBaVVWbp4mXd284BdPYW0LCQHxv4WrIYxtZsoTqgqpRflk1UyqCmjPx
UozAYHJ/wfxX60XIkjGdwkMAVHEH7y/QX5+MUp6qDQPfVXGdgE8z7iHvGOhWmY6ssY2tI7deGuWT
I1dEnMjnaK/MqeZyaY0UJYW4+l/44WoDqa8kcqOERxjeYOE4XtVC9xCi5v43NnRQuGiSyKOiTd1x
0lTkOfTuEKcqKCNp34qZ9aY/xx/6YYFWHsYKUGb6CnVFh28omxF1A0DKnvR95UZu9Vwc8lvhoABr
hc5Tvp+vMleEEqiteOHN6IuH4CrZc3ucbteAFBUuoP6au0GqxGJ73Awvq19H10zTpipkkDrF3rxH
SgG4UnXP3UFHHYevdPs38JgxSqRbPQwQuv27H3SJlIvEbg6gm3zGt6uLRa7Z6C26ru6752pHsDGl
zaP1YksjJhZw+pnhfPP4r34BlV3kvVQoVYdfIPVmqprqvvoAHaPLIahCfDkMzN7PfqMEtxn0Vmap
oNflVdlCRPW/T4gBlU3yhGCN7m5dVuv9peKOzqdcCbFqPJXF0s6H2Y6M1B3r+1a94wtGKr8d5FZr
ouJNDfbtCmTW5GMOdg2aYAtEKDfSbXGXOel9ZjEzNPJtLpymc9K6uooRZoJA6eGv8m1zTFF2CH/w
19yJkNBr3yRWDGdZo0JQUhfdJHfYS/WW4HZrtIK6HcRS/MmbD6zOFvNkUK1UI644pGawdt7MxUSL
GHXp1kz3suSCXNIhM4YglxzALwkexgogGRZ8jPlBiROv9rdq9L4QJ/wGIqaqWukezE4qWuUcBpbR
NGFjUUTi9he+6HlXVhZ7TcBsFDkWhEUiwh5PfndUroFDdesfnFXbULyXLPUA6SQ7MPH83WUnFkbn
HOYu/QjqHlC0sNYXHj+C33eg1CJUsIsV7TpmIYu1wWdG7NVyk2AGx/kAB+Y9zH2hZo0Vo07uKY3J
o9vAJtJkhfjzB1hZ7DrMJgwSWZsXX81OhL5KYje7/n1wFAI28li8CYxAd4aNrg2qXS5OGvGhKrFC
4XaURGsxTmFxl6allYfGndExpytZbkRFImkoY6BYUL8jpCfcW+QSXNdsp/4/SlQ8i8v6C3U5mjjr
e+ysVLBaZaSqHMeRfsD5pGDErQGyRLQiS9r1KKh/709ok3Vm4yh7DAfVH1lIlDeZfJzM80PFqHKq
BS3Xz7+j8SHdvesw1CrY4T5+jFExEqwOHHDczzQ2oYeA/xna6CMwy4wk5bt0gKjYldUaMgkSKdOn
wRYdabccJrDByP60J7DIbK99i/+CGI7+CFS4CvS5yxNlij39dAJux1921Q4F8O/KeaF/VRJZ3a10
EWZq5bAuC1x3oyXuqwfRUbBOHa1Czav9ZFe7vDnvmFZJ8Lmwt3QhBkC0lGuIa3cvuGSvMqg2yR8S
iRepa3xcTro3SyDrJVLJkZKJea9C588b9/qeJIS6nyEWgtGHCeVgxUL6GVgVY1hUBrazelfujXcS
mUoPOEmwf2L2LGaK1G6+W35lK3SpIFfmYtBJ7NWVh0J/YMNbGadAooJQv3Rqr+qgnW9BiSvxb/II
/RqARwJmhYyRw0rUEyzoY0PtSeIl3kq+fkoe0l1hD7vprtlJt4bX3kCPw2G4BiPE0s/maKiCMldn
ksDGu8wdnkXODD6k0+AA9smDUrzh/sf88gtrWDdpKScTbwRcWAD1c/4D1VZkAqFV7PudyMA4fKEa
ouKJRMUTwgllxCq29eUJk9PNg0SQgh8/iEXp+/D4G3TKjBRTpiDlojKoaUfSHwiGOIsN1TDAEWNL
2GNY7MBiYWP4J/3cDdVUDtQ2STxoxeBsjxUuhFK2OX1Gh97QWCTlrAMuU8EEioNFlIK4FCXrCUvD
uB1eu1Znzi6wVCk8hlXZYS2QfmMN+jwXOhbIL7twBinpUpllkJlCobIKc4x3lky9s0DkF0RSjrUF
r/NThXE7M3HDEyjJgODoQH2T3qARiiBmMNgKmJtKBRllXIoezDTkGAaNeR4pcRqn9McjGbj4jaFJ
1kqpWBNJRbfUBgwSJvYRTShQGGMsNDjW4DuE0Cxmi54njwQA1lOdEbBlKrcJ8CU1Q8Txr8pXLnvJ
CtFixDSWw1B5CzgL+rFUowATHZJgzmCDtFoTYcZS/epnfMSI0lVzl7qsKgjzI1KBRoxnueZI3UUH
cY4nOxzaYFCxbEGrX/qCE+1R7BkSk7FaRgSnh/zrJZbkqsV+/hNs8Fo/DLvQWwhQYDfuOJarbgY3
qJbwBoBOX8nhxKCKZz4hqzwVvuIKO83hr9HAwUMHJKIeY3Wbd+LKGvUt8z4C1zNJJ0rBw/Tm+B0D
vgimrQ3YLiADU4a5UZIBM4sS5GN9SdBWhqmPaaghuo0qlsl7/GyBjWhyAy88dNfSMXXKR91unAX3
cwFRit/CkzG2mRZ25bguztIQ6AjCMjY8KDvdJ+9X/thesx8cm2fy12JpmNcQ8FyuKFhs3b9LzfvY
M+7gzRO5+vvUnSFn6qRlGf7+EmuDCSLaA0TsM0uvBrddWKKGDJfRqftCCtoGHCLEQYVTMh076TaR
/sf1UPeEWI9qZmTwyqk5KcrrXBq7rDesoMncy/7P8EIaVahzy38KKbJHusPDrnFan13BYH1/6jZo
ql5Iswk5rlGdCk7wkrxhLIRlgYr6/JzwS53BnculdoC7dzKmHs9mIFw5GRUqlnQSRQ6ERecTgxob
si7uSoeqSemXbvPj78L9yh4VIYQhDKWlhZ9lRx2RobpObO3OeK2+hxYI1d6Wb5dd4Qv/7zmP/WWP
1lUL2nlR4xodruRYP6G5fMUdhGv5tn4yQlu6b530ivTbcnAC4fGqx49aY2LQGwzuaYSiEOkqssbZ
t8tQq59EldjUYNYLbcY5MHYQLbVfa/TCMNy+l6x7gLGZmeB2SW9lj4ojQDgCRibAXuJPR3IcMrCo
EyzcX0zA6Ghm//eS+zKvZahFhgmVGDR0AyaaVLMbHy5/zk0oxtoEFUOEFpw6YwgTiln4hJRjMsmU
rWx+e+Y8UsQL/y71Wq2KyjJbbTHKqkzhsWHsLxko90sWTRXzE1GhJG6CpBfJJyqgnKNFO7WHEkX0
JqSpOYmPgXATzJ1Zp6PJ2E5yui/c13SHe+qhVhrpsBuc1GUn79W9ADJXaGEjOwH+FaXR5Wf6UbvN
iVnj36zlrLaVCjyKpvW6UCLwkOGsJjJnsFqI1niX2JG9eOo1MmpCZ5uY6Tf1EF8bTJLV7cxz9Quo
UNRycyxJC3xpBJlu5yuHAUVKCKdDz9cnE7DxvZ7vGBt+OUEBZhUfZFUr7bhWCcsQZbr/KhfNPYTH
Y6S6kzdgBphl7/INghb8Z3t4cyptgrI3dhkVM3RMjpU7HIDXHhxSDxVKa9xJPmORlz+tTgu4C/UA
1rEan3ZwR/CFZPbyxvu8W9oik3lh80X27zcEi9Ln9WXJHCzQVEm8LkXbmn8TJExM56Gp9s/1/H55
Xay9pGJPDNmKhCP+UkW5VdWa2aWMxJ1lgQo1wZAZYUU6lvoAQtHuvU2uLy9hQzUYtfrVflGBJsvm
Ji1yrEE99Y6O+KnglJ04K9yPHlFtgycOYJ/KbVIel3zRJtDpEv9PuxE+Lv8W1mKp5AaDjBomaXpg
T6bAUvIFwooxI+O8nNSCDOKzdyhtVfAZ6QggT7fCWTOhLeLXBiNLY1mh40hr1HkZw0o8dqYiPUr5
TqtE+/JuMbIG/XyFrCJHNaRGFEiwIt+CXo3IJqWPqdW7HHTHAZQwQTTrXDbJWBeNTxi6QRLKc2W1
EzxoRc8NgPwZwyNZRqjkJKqWUWgFJNEjCHdz7ZjUGOIERcjlpTBiPQaOPntC3pVTITU4WSAQdsBk
1J/0G/UetUykeNCGOLHgR1szOeuDdv6cq8+FZw7m2gm4Y97nVxKaUNlhdgm7AkkpWZSFW4wOn6yR
XV5Zm4wiSVSCMhytwi9bsy9QIYYMU2cODj+Y2s9s19zGLqsqxVwlFU5kMHpLBSlrEq4f2cK8BcbJ
FWd2oU10z/LH/8caBIHByCsCMUetcuHruZgU4HBBBaDvpd2wQ7gqzZIMi2HSlkk8tRWhVEiUC6CH
ML7S7bcKiJw1vUq8EDzRVYVx3oXVSthy/7UJyv37vujjgEPVrRaW73mT+IsCOxHPBBqSL0FneipP
BCwFCbTG9IyfkIF6TSUFKEEwl3fBxdPLnd4wHIWnTvZT+CkfK8+4YcEJSOi7ZJUKwPo0NKUCCUE8
PYJ960H8DdP3IhswspVWrVdHhWAew+19HeOhLGPOdkSbDgTzxXXt5acUQqTJVeqD1ji5Eu15J30b
91C2AeGQxYgx29/y3y2m8RtKGP5nNGcUIJzbGLtZmeyx6yKzGbWXrEr3aQfS3jA4GeAmMoUl80N1
8sOxOAaGE9es1hjjk5+nhFdBISvqWYauMG4/o42cbml/yrIC/GAbWcs0sKbFt6gmdCi+gLeGCM99
QVULNadWg4EQS5Sm27spMvur8tZwa48bzIyzQYywJ1DW4CAes1u0dDpTtOsHDIyBEaw5GYCaVRYr
Dm9+k9WPogJUHuQ6Xy0q+jx8eTJUVM9ayRaaxbn87TfNgGUDRG4CxvLoYRX84dnIeBlA1sAYwdQH
pv9EOCk1A4a1ZUYTNWjQI/yRXf4c5pNAgI8toCpR6v3YO13pFAWjUr11YtcmqBO7REGmGdyY4N4i
wuTDrnerK5ktp8taCnVi+z6HNHmF7A8Te24ymuCu6hEfusZsVFMjQKcUA8eg1GbBVTYTKRDtGQo+
E+GwoVKBuR24MisgUE4UkyGhCmm369BR7egKSoz75TcEvb4oFpIilKYDY61AphmDs2QzVidx4coJ
qk/xP8iu+JDZnS/tNGC+Jzv4qR0CnwiKDKTlcW4JQF4M+C4AKTLkJsyu2dattv4x1JEQF55bgGQn
qVD5VATXZGSRtCLL5Nh97x+6ExtmvgnNWdukHLdVMU2lxGDyEcCsK9npHZ6igWwGGaY9dL9OTMkj
wo2FVziImUOGyV4zfsEgAZuBlLyw6SsJo8UauCQxqgTFps/foprVXIsbnCE0ZF/yoH9J9OAeDf2X
0FD37RD5SaXZYGS2kyX5iwfk2jS1873QLUIm6okn1YrZhj+4omXkuZvIybUJaqPrXlHnMUWxKkTb
xxGRkUEh6rq/Ikg3vPLQGu0wLNFeK0ANxC6z8bR15azNU9FD5Bqp6WNkTNAC7a3iAUP9tvgIfUrg
ufucvC3Ho/IbnHCb+T34C3WQtsmCChKIz19VTmrJyOYZht8Ln6Bvp2cDVcERqeFfs/XCGA8xThnV
U6jNfDYI/QIoesQiGU8k8NDY0SsToyg2hLc97qHcXb5fNlPftTlqY9OgSSUoEYIDTQC+2DD5E1Gy
CQWbd2f/N3hJtxKqtT0qPKtdyoG9h9yb3oie/nQYrNlV9kSb9zcmwLbcZmWNhn6EdTNrqtQkeL4M
djMfiMq0YXXFQfPkYwpqSP61u2VXxrci4dosVRwTa61e2hHkWGnyMopH6GQyjuPmuwzYSPDKiaIG
2i/KQrqA0zZVWiLYPdjcNYYvF7tyExsjDoOZPOUPgWk8gWvvWvAZDkNuMTrMrS2TD7y6cvJAwOUn
Ym2yh9d0pO9I05mEeVSWc8WpAKZmkgZv7idmtFTCiAQ1N+pMKEOsjdkEarNchSIMV+NWxzlh7Omm
r+hgFTir32Hg/vPCmmRMG0GtUq+OAfqo294Xw+kZxHfOBCrmy7tI/taXTUSigI6GBHZ2eqyVT6M4
kic58YJkH40vY36tS2+XTWymI/ovGzSSkoujBCrfNbh6jgTkXrggVhZQCnk5lyecyhM4kzl3tnlP
rK1SjgkaB3mJZKxscDs/vkpzDH8gF/K6N7AIGs6yJ6O00E7q7uIb0Raf6+fLy978iqtVU+4ZgoSl
4xqQSfQdUKq9CGGCb20oWlD1cf7ckgGhTV4EeTQG7Sh/0duOD0q1AoV2yO3iqHAzg79tpQhaPgzq
+83m1NoUWfTqzJX4jgqfKaSxV/gLWm2lJd8A521Nt6SMig7nQU3+aoZvbZU6dXHcNa3RDYhivWpD
aNit+AoyvyzIzNZZMDAKKWFIEZrbdHNPqRVlKmQElCS/7aTcnKUMAie3lz/Wpl+urZAQs9rCvo05
Q+9jZGfH9CoSTcHNHcg7cUBzLh4ZCDbuQOhhiza/iwU0Sw2WusnmeVz/AspfRtWA8hP4q5HC8Fb2
Ud8FHhFGIlA9LgVqJnZ71pNkK26uTVJ+ExlZj+lypKT8vJjCDLXdmnEIzvBQOpKtTVBOUofRVLY6
8qMmSP0pEi3MP0c2CHY1sw+QMUkRHl6Roph1LzthCybWqHSGUL/mZ/V+As1NI+e2mhj+0ApeLedu
1xb7ZRH9YlysMqgPHMiwrDkOjqj4OILUvwxRxptFwlkYtz72svHMBeCASRqQlCrQR2r17mZB1m00
6lUbiVeqHvzNfN16zVTOVMRVENY1fGkA0v+FuwZXUP+6oOPeWvHecDBRt1jpUSicYTYXMNrx7LrU
1mNj/ROoNGqo2iXLUqAw68ZM/AoahBHYK6YDZ2URbCtgHtn3EJSoLP3KOAaPSWJfPlCbON5/f4GA
KebPB6rsen7MNGwCaTiGuwUJsRPuZbt4ahxyjpoT5zMrYWRnv3gb7ktww0Ls6MvgtAClQGVSMSZO
jJJJkMSe3pRd/IrS7bHYDRhHaaz5uVzshRWmtoPwyjb11VHI7SS5b+HpdnMklNSdH41ApKZe40xO
mAGoKYEUi9XPZi2Z+tJS28DwgGIbv0imrmmHcsGsT/KgFqWb1N11kGaMM70ZkP9dKD7t5y/LtVwh
j2hJehX4Rov6qUlBwTmMrKrm/5H2HcuR68CyX4QIWpDckuxmO3kzkjaMsfTe8+tfQnPvNAXxNObO
W5w4i4lQdRGFQqGQlclO4v9eS5l/QZaLmMQBqD2RD4cNU2ECnTk0LcHt7QVb0RTue0/ykjWuLlCt
WTVaFdn397VKPTaNraNiDex0S667AS2SycV+efMju47YkQpxdEcI0WHp8NLP4HpEoKwq9KCC0wzo
y7DouD1f641TfkswSZT1torCLMa8vJMJ6kGRZe4ATLIosBIZH0DJoac4haDj9edd5Pc4dFEmMcFC
W5AiWGhecpY78ZSim/KmwtkwbtVtcSi8Ud5Eb3SwKXjI6+vutnjAtOOPGkgoyVN1UYCtnn6LOOZO
v1hvVL0qQAesXVHdjn/UtwmE4p2G2AratYrdhXZ4h6vED4HbIrvckVimsjQVIdaYMVk0DnkYXQPs
+WxsZHAzNlMqakaLPjSXmmTNx6y1hd4qg7ww6RsVwjfiaSKRY1wqsqQwrEgKM1JKfzYkeYhLKugS
C0zwj9G1D53WpEaUymNlJx06iaKBasG34h+frTSTg6pFduvSxDXLxK18yzYjVLbNbOcJJPXmfGN1
b4KgYPeez3vBhKK6oqrgNuf2QkPbOapUUN6i/e0S9JEK4N/ZeLqyE42nr3/Dsyku7suqGNughyla
tLdgqT4GZfF42Z31dAopFNAUs7c/fq5MmttSzXoj9sw3K7d7iDTUjw0oIpHGM48801tr06Hb3EDY
FnzSGF36i+bO6jm1+A3sOyxK+qlp40KZZcYiHOwYwCza+O6Y2cpju2Fj/+GTf6++XnZ8NYsubHLL
2CV5Xo8WUloRjxujh6avDjkB+l0HOSbRvcvG1q4MgNSAOh5kZdAY/TRMlAx+inbz/54WKC+ZKrmJ
YfF+kyJaNyibRfeUla8KKhxmDHc/8E1yHmZySLRULRKvSRJ3rsODxhQHhnEj8G3l+P9gh4vSno65
OWWIoOEwF5jSlsHPWm7eZ7RrJ3eEpePKvv9gj8vKehjPymCAmyn51R2Y2hTmBjS7vom3hWM53Uvw
yGYmwrvxitwKxxdWwuaDcS5BR22YltKMq3QGBlGv28SvAdqQjyHauz7gwXnl9L9SwBRRr4vqx7UO
9gfbXNau/XAeNLA7evVLt2FvMmXlQXfKeFcCMe8VMJjfX17blQS0tMjPwIDhIO6LFjf61FDtwPxO
u5+XDQjW8pNKhKxpPSXY+X39guk+eyDfTVCkV+hwKSMoXHrFbpUvl22udco/eMUCepFuZNUCaJ7i
qYndPcwKemn+fr6bHR96HHj1F8aMYCPyz4lgGWs6ecRzGmvxMpL0vNiHmFsM5z2bOc83ZJ+CsaEQ
iDiv3Dc+uMllVb1WgzoJ4KalQr+lx5tOe2PEh8G/awzi1Mnz5c+67iU4oqDsBbVKvpFdQ0iiJRk7
F5Hb+uSR1qDgTQXdnzXORzh1tsKt3Sg1MQjSFDC2nJJnrbatl/AV4AHZDjGHptmRYrPabHyuAW86
/AtW9oN1rujXIE3TaayRVpP6fginLQ6tW7UfjoNOv+kTwWRA1ztUCbaZAf7fWt1C/PxEaXSDK7BQ
H2ilEvnwa7gFniBEOuoFqrhAyd0Q0O8aoi5qnTvppDh6cW9Vz0MA9ZmGOBYE6y8v93oiPC8EC4fF
Jor1KC36lJ2f2XSTQFXNJtR3Wl89zST1oklV7MsGRfHFHTMF0QbIDSC+VPrcgKY+8PfNkAi8Ehnh
zpYkICMtcixwHvSQbDAcPPGiOWQKzKyh+T8sHXeMBBFNQaKCrycdFEe2m6t6lwFKm9yIEHFr7dIP
lrhDQ2kVo+gtDQRON/nj+DA8WQ3KKxClDk+hyxSn6+fqtn5rfxrtNtykT6IxcbYsXLm8tM9P15ST
0tedFeFZkjVps8pWNdNOUG8Vvnc5QNaQyx9Msf2yCEm1hWZOSWGKsePIN/Itq2ajnfSLFbPma+KQ
p+aUnGYolwDajkdmJ3hgqn/RVtgdYGnoktdcmvL7DGrXCX4KA5MqTmPP3wLPej+oU0/E5yIIWr7v
jpbSQAf2iS2wDhn6mzl9iXXBoblG4fLh43LJphlArl5KeIBNTxYI+XAd2GS4jSPnVoVNEEfVHs/M
0FQhO/Ijuen2TP9DVPsxI5c+K5d0cmB2SiOqoIgWJm4BblNDErzQiL4ll2VGORutAcpVXgPIiZaD
FUYtN4YlOCv/o5T7kz15mFaStO2s6FiywYmu3zFGuEbmX6ht2vFOEXIZrDGVfFg9Lt8o81AZEbOX
4tUJXSNPuzFt9POdyKUCRL1ow3MJR9OIFspYJTxV7Ch0zyp5sHsCtWDxbNLlA9Di+5tpOKUJhP4Y
drQ/saGkHuIls5Pdpod/K75V3PgtoLRUMBh/TC76oFZNpoGicjCc93mkDv1GVsXFyU5y5ysxWnQ1
FM8W+eK7svKpzn0MrsiN6aRF61T6sy6Jbolr3XA8lf9xjC/B9TxIgyFFxOMtbQYvE8T0oKjnMPBI
awcpOBp8uwJyhQkU/Qsa6INxLk8GiVlLFdVZVom+FsiVjNdm3s2AA33PwneVyGRrCH1evXYA3cVI
qd4ZqT8u5tCCNny28JwW79WtNNoWYPe+zViiRye8BrwwcKqb8sr/Fja4m0+7/vXyUbWaxxb2ue1I
zbTxpw603l0Feg8yPkUaEWxD3gSUdZeq8e+XoMVh2FqSb7WxWXqJnD3AWZDgKeHgXvaDLwJ5I1w9
PA14OwpVCiPmAyb7gX5/6S0UwOY9wUv9ZVv8duBtMYcXDpXlYITJpJfYgKWdmLdyNjtD9nLZyPpX
MxWGwwTRKY/ShSzxONIWDo1KfW/1yjOxiOCbrfkhY8RKe38p/3RPgj5jBWJmmGjyHym56+LYSQxB
k1Jkg9tWhgWd6sYySm+2vIGE6Ppcz0RQbn06w9iCyLIMiQmNGozT/eOCoE7uMDKQVii3fA+SwIzx
Ub7u3Mml/fuYbSY4m0UW+YwoWW2CsWh0PViB10j/Y3F05g0sMuJxQ9DE/tQq4Hzkk2MGzs5Gt4oK
/fh2b7QPbPR0vGdDQUm3x7RMt70cf6sLJwOgaGmajBkMLjGkSZfUUxJUXmTO11adOBaVjyQR3T/W
whyIsz9muKWroeKsTapfetNYblvLdKdYRGwoMPF+L1ls114e/bwf8OViFf1j9Tqa/P3lb8UXGr/X
5o8T/PCCouCureINDj0wUKSYeP/RX5Qwd7Xk8bIhkSufdpMWqWmOr2WZT2VsuWlSu/9gQVEUNE8g
0qzqzNXFx5KynhoBc2X2x6u8DW/nzhRs19WvtTDBUvnCREBILBkVdqtW1I6m5jbG8LchmA5H8/my
M+vbdGGKC+Kym8NoUBN4AxSqQ+x5H7sqNK50QPanvQTFh0yyL9tcXaKFSS6ggeKwCFj/QMk8fqG+
YmezCKgp+H6Ue0vvZ0nxaxkWkvZr0W7V/scU3g9UgEgR+EG5K6xZQ6zbzGElKMtjmwD6kQksfIJ7
vG8bBceboVJoq/HbBjjotO0HRDN9GsFbq6L0MdE9gzIm2NZv+k1egHhH+iZ62VwrFcDWKkNIF2ho
aDV8jD9CLcVsEgtmuyeJPqCT7RXkLUx+ZeogCPX1j/jHFN9yyJom1bIuq7w8ecNPsjUqkh1eDQYV
yBVLlSFPx8NYaxzglq6HWCaof5cUCKkkdmSIo6aKtLkc2evrtbDF7aapmU2jyOCN9gZ8RbO1tmik
sJeOXkfrnyD14egLE1t041k9ihZ2uQXLp6qqUtKCemSeTpnJ3lP7/JZJBf9DYSefDfE7S83plIcs
M6njMc2uovJGLgTnuGC9+G1FJKOviIGM1CWhlxlfgrm2s7p3SCIqUVZjb+EMd1Y0oUyshFkqkes2
UWazmsFkbRIzxQMDtF67h3ATNYJvKHKQK8QDJUirLKkrbxzSzrW0YKOMVeIEUgf5Ermv/yXdUgw1
QN0bNSA/2jC2RdtPEUF9CbxNRL8piWDme9WfhQEu6EMptORMw2cc9KOFuyGYtYOos32oDl/eXqtR
vjDERXlaKmOaWEhLOU23E0kPeOHbKsJHUoEZfnyhG8KRqDPMgCgG7McbU/o5preXXRF8M/6NeZoU
JQmUGIkCzwH6xF7PXrUq95SaCKJt/YQ3gPMFyhe3aF7YOJ9B3jpbOKYY4quxy22RgKsyAbWvvPHf
dQgEWfDTeNj7qYVbBpbKwEgN79zo90YzTnkFNDo9kJdsV42OYQGMk2+bJ8KGFsCUpx2Dh9ZJbout
BorHEG95Is7Mdz7uZQfy/XegOIdMCfD+0CX9eIzNXT+H1MDvYBeCGo0fTE1YX9R+m11VmLTJN/gF
V4qbgUwOfN431mHalyPUx0SPimsBpUgaBj0NKqvQvPn4O9Ab6sZSGnDGGfczqEk18141Rdt8LaKW
RjhnVSqFMwl7pE15N8nGlhbdBlJhNnTyfvzfY1eByo2FUSnTNCTm7qI6Na1IydpSws2uiUNb1a17
s04mJy1HGXd90dvV6sdbWGN+L6z10SzlRjZVXlX+siwAqufZToPpH1ILRnowGsLQNSjtP1oJgpTM
ehrUXjQ/tZL6ZNaz28byv5w4SzPsRFo4E+p5nvpqVKOV7N/5Hhpox3EHPcuRQWcO//cePNsBCmh0
oIwL+RyF3wHqnOUgAZ1Bdq3XD5GJcjFt5XF7OR7WVgjVFb6aAZFjDAp9dIqMaom6MIPiR9458ZRj
liCzrUnIqsWOY347U9BsMJ0+yDjJ3K1Iaru2BJofIpyb9vQbhhy69MQ4dwGKE9Slnx6v2aej6C1p
uOFBf4v/dK2VKXKV5LWXV5BRVkB7FLp9YCc/84d6126i1+AR3AeAjvwFamatMMEoItMf1dC+5rs1
k5YmfTyV9W/QwwHcySAOO0Z4uBnc/n58ErPYra0hbhgmZNRkA//jvi3kOXyjlGV82zyydfKaVCC9
rUf3cqSwv/JpBRdWuEohCeqsLM209kySfO3H5IFWL7OSPeiJ9TBH/3ILXPrElQth0ORKUnQYcZQP
5uy7UdtuCwlPe13+/bJfgq/H909CA7CbPC9qr4pHDBqDd0y9IokhOMk/R4WGLrEk6VCZt0APzGX4
Pm0rtY8DNIKCzMOk3I50gvvm5zMEFSKumaqs6jDBl940BYVurJHCa2rzGJkRkNpV+5LM6WsbixAR
vDcYosf+QtcWV0wDU/RcxKmdGZo+AeJNLl8l+TTNgmvEp7qHN8AHWypPshpCIJa9G8yNmwZuEO2C
TbsrTtq2TX9IOxEdJouoZXzzJrmIs4aK1NCsBytLXx96+V7xD1J3nDTgNA3dsfLcDgeRDtfqd1Sh
fGgBr4hkz0VFooLffMSt2aujr7X0GoqgQqK/z7Ly4sgCLElqpQ7MDtijfgBuc3J/efOs4ivowgPu
7AXcKpNIiZdByewf/KJ26QR9zOu5KB0rACggysEvm7tE1DDmd+37ai3sMs8Xnhmxqub1APxIEl3h
adLp2sMcC4m+WHH3KSZwAGu6ClFAyufyLgys3mLvnprHSI5+c+bUaAMIAU/sO12wxHfcp1iJIiim
A+UzAStXXGcbyOEci5fOBU2AI6bpWf9+fzzj++05eAnMKgCkaWwCqIvpbqJ+K4V5YhWOS88fUOcC
cAbZl2bIAParoeKpebfxZ+U0G0CmlH76RdGMDdXlR5rOLt4/3HScH2UMtFVhd1XMtagIWYXoLH8N
F6xZOkBNiS1nM9m+J99KdyUQbW7lFFclE8WxMFxYQc4KmkC+3f/FdL3oq3NRa5Z0BM0l42SIJjdt
7gGOtCciIpjiT4Lfe4PdmRTTpBKfnbOxpEM5Aifsl/4phrBOKf3MNe2280UcF+v55WyJS9Pq0Jh5
avb+toM0Hu0gV5dl9uUMw/7E541xNsGl5VRXFRroSGE1lONUXwNxBbDHRmFLEHjUSHc7QV/+sslP
nUDuA/IlQTuC+StmNnWbetqE/hKbx6axbeaOAcEzyQWEPX4Tla0CV/kaYZhoqhELODiZsqFEkFqC
QVMBVwdNyl1bHZVRkL3XyHAsihHi/4kUXvcLIqSZVofIonRmSkWYxgw28rV26792T5hFt0HGAz7a
nfnwCqaSzM1/pne0t0fvL3Rc+PKS/+bc3sTcaaB0ExJgfBo2BAoS+q4DsUZvv2NNx1+KGx46uzsA
fH15tVfP/cU34PfkiOtibmFPMrCJuoOg0SbciQkZ1kuahR2WGxYnFg1lTNnHeuzNkxRiLDc/zr11
sibwyffjfCjU6Es5DEcM895iF71oI2bVM8Nw2ykVPFp/emzlvzV3LU/pQKkSjQCDRHZwD7k3DwMS
j8ledYYbjFq5lz/wuz7NhS38HoULz3OI6vplhriGOpBH/dapo8aNDXPfogttdYabDMEt9MLcuAn2
SdkcysJ8LlJtV1hG6kRhuu/1yNXqzjWS7pTJY2cbjQFwY2Eeej1wZ80/SklxF1kWpEfy8Wlq0tQe
ibExs/oI6WybdPV9E8430Ho+AqJxZ+ZxjzmUpLArK96Fk+xMY+hcdns1C+uY9sF/uInyjSMtl2vq
G13ihRRaRGlbviapgoeLQX/rtIZsL1tbPVkW1rhKsje1ElkSoF0MS7qhccDcLzDCz5eNrMfwwory
MYYHMuEJuEfgxDi3nASKQGCZtCAQbkxO9ciEAkWv26s5cWGRSwsk6mdlUoGna1uQcmGW+LrT6quu
lp8x1LwnEPOx2yYRcZSufs3FXuXONfxZkwQp/PT9ye2qfQEFllpEQSUywp1sDYUIdT33uOPMX5Lk
mOlQztS1nWDJBOntE6fJ0FWkYnmV3r0Pzz5kB39foZgNtxGYzlRHDaA+0hzfNUj2l41/auJyiYYX
iQtIAjlCFeJcGFaVUXKpCJfkCow7dB85+lY9Fj8Z6aUBHU/wUR87AEzUp+RGlIEEX1rlwjaejUz1
KVJ8HJ+IfN+ov3pTcGN9P5w/JTlASWS0zhVN5YUuJqI2FMBdBOp2QBayg2+MUg7FZYI85bTQvRjc
4bE5jYcRYgYMsytqma+u9OIXcFl97OdMbXpcJru4sVWVmLbUTleJD2azgpj3Y2meQKB6GkoR8nz9
PEGnC7WYirYAP3cjm6PfyA3qJaYRyyY1ow0jjodsBWjkRMoGqxBburDGHdhVF82pVABHWW3KvQUG
JzCAbyK8RfzFwCSLjM+revaMRdbi6NJAShemPY4udNZ8KCKFDwzJP6f2X1KZsXR2yR63hjG1ADHP
cC2rNpiYQvMwOgRXrR1eo0267Y4imLfwW3KNnHEqtVCNMDzMSIOjY/UEKkLP3LZXqZcKzsP/iBKT
AW9AXSDz5e3YzFoi903sGTe47tnRod59NzxGP1F6IvICoTFuy/vagDe1YEJV99ZhLsA4hrmNXj12
BhutFWEuVhOMdnaNO6V80k9FNaGObsPi1MaBU+jxhkaS4JBfvW4tzHCRb6aQk81kONVloV2iYimB
iricskWecAE/6mmvD4qEgFBf4/FZ7u7H8fGyifWmwMINLsh9K6FyTFCr9JY9bar73I0OJLMjhyHK
ycF6FkO8hfHABXpECc0zHSvEEI0Uwup4zbvrN/EOys1O+iLwcH0bn+OBqx9ob1mYbbJij+yC61rf
KFDAhZL7ts7c7tRei3kG1iuzxTfliokeNCdlWeDO3740lUOfu6vsSvox1zYTGDviaeBb8U3gJCsp
P+eqP07ylYVhtZJZ5LjQYChgP/yECrmtexjzsfO3f6oCz97xdUSpxGHYj2gjEQA9jOJ7Fl315sMM
KRRNsrU2EQx0rnc1F/a47BE0oVVaBKmKPT4z5e0Bk/kBcPmivt/6mX3+hlzikPTKaApDwU0s6Gxl
OoTj22xiYJU8KOnjVJ/o+FOwaqstzYVrXA5ppb4qMhlVgl40lT3rdJPRAuPqVbABY+DXJMPte2rc
Us4OdSmEMq/e8hfWufTSleinFw3IwRvMVVOPbvITkwUjG80dtuMd1nSTbdOfQnJ8wYbklWmrVvOl
ssOGxI03un8XU/zJoAxpY8fvpKSiUTF5dWXPFxcehqcSSU0VDQknw1UUbCZGh+dpJ9oBZbwpN9Lr
XDsJNBUpSGxye/76Fw2H1drl/AssbqX9tqOtZoVoWqcgXgJZwJX0MDrNKdxB90CsACoyxy2tTkp9
7H04nJ5YWVagbEnt/pnJf4r1/tgf+5R7Fr5xR0hgzm3fl4jiSHkN6U0BmUpfJNCy3gZcGOHOjMk3
JtkacRbGe/mhdet9hsmn1h6+GyAeYhzJ4hF2tiaf/YIuI0DjBqZmOJN1NWt6mCBOoZ3oGuGXuhdl
7fVlOlvgjqbKD7ugDSt05G+6TbKrPGMD4jWHjWeKryTrHXf9bI07lmqosVhdh1qdMQD0mQMSLohu
apg9yphamIXL36DYcWpLWx24zr/QwWSRcOGL8qBH8MRHjTbjlGoLAKZoPD0no3UazbiEblBwdzm7
roflH3f5N9g5x8B8YOKyXZmxo8eybZUhOj77y1ZELrElXlxKFMygFrqF7kQJZGVvxnZpQUkKRbze
Z9vLptZrtfMCUu6AAgF3kAHpgHe2Z3DX5o2bbHBQoHFQ0t+kX3/DPCJykMtceIaNw2DEXVouokNu
RC6JNMcMQNSNqYPLDq4eSAv/uKw1FXmRm3iZ90oM1pdoLzb+N0sF31b30EyCvce21qVQZG4v1i3T
AeLMfTR8pKpzlPwXrU5UfQCExSX6axqIGtvrNeHCNy6ZaGOeTwa7lUBm1i1/MAUBGewbeLqw+5//
mpPPwc9llixVgGOtcXeVoK5RfpVMry6/Xl6t9TJ+4RKXTxSQy8bEQEoG6rdGZRa62q3szb8mFxR4
rugQF2xng8P+kQRBYWkDpAAj8JcPvU1maIHplX3ZK0FcGFzvtg7lOZAyFS8teeJit4H+/+s83Gnq
bY2uvJELzIk+osHlD7Prh9EKsVBxWn+1jKEFA2h6DVkATGGa5bYu9W1K+hsQSt4acgpZ9uznXEGu
+LLXwp/BpZYxIyZwLBnmYU/5Xj1Fh+mWjWWrDt2JwXT/UY+ZQLUCxUk/aQ3EtKinpkFqnsANA6IA
J71pj49TZftusK+PAxQWy7vI7SCwdid62PuPSuJsnNv5vt6QyqzxTtpu873syruI7MxX1n/1UX2G
b5PvQFyDbgRfeLXqxeTt//rMJQBagqzNSJG8wz2jTmQ9l343OtmeeGwgXdh0Wa9ezva4DGBNQMS1
FAcTk52R3eAYbfovxqZ8NrfS7iH3RBPwIntcNlDlqSakxu1pLnQ7y2OnUFpBlLI/8Tln/3GJv+S2
pJN0SD6zGpARQbVAD+Ljef+/EcLfcH2j0Rs9x55ET0SbbL2zy33nyfm+tTMcFttAxbWaQRKEemWC
IOGb4yYh4EJkbWP9ZnjGFPZ23LWg9gQygQEkxUl1/XJ9jkqeCG9KZ19VAvZJ08zJW6a+9Fxaw6Ya
fEfBBH5QuUkNWbgkFJz1gnBR2b8vzl+lryKMBHbQ9212lUncIswFO279wDhHC/v3hYWuUXKlG3A8
KfNVDTsYwpoFMGSRE1wqaStpqrIYgZLokk2Sl1J7vZw13vuwl0KeyxpVG5mxPOCOPgYbphkaXDOh
hPExOUBFVLe1mzx0Ogzmom4/BFvzG9mLdHFEPnJ5pAeQuCM16r++uBnS57iJBLtaGINc5jDVrCsC
xm1rJeDqG7LMG5PckcvpZJT9F6UOf6pGvGlJtQFgZ3v5AwuChB9RYT1wP5DxppACURKbqh3G1G5a
0UzBf9y9/gQjP8kxaDOllDWxYtXJT8XRx+jIs7o1n6lmZ17vtBvtxbgD538zbZmwaOSKFPX+44g/
/wSu0uiH1i81zEBu2fXPgLg3XotB9m14Kfquoiah0BpXUEzplM8ZY/HUvOp6jIAhmXfhN8ZSDEZ1
8V1dcDRoXDqJ+hCAjgQgWAYc+S2o9zcUsmxDX9iOPLskgM9BMswdnk3K7rrJyqvRnI5dhKayVQkg
xKvcQ/ScmjUuuYD1oQ3zDLbYQx60Kxv0OSJbOoQn5cD4Jonj7wCagG4JGNj6r+XdBML0ZCvi0lp/
llr8Di4F9UGvN73BtshpemcqCd0cmp3sEUzUgRXa4pIN1Ukb+XivwVhHe4p2jFyB2YLy/I3olBft
fC7rFNSPujIGMXlX/pggNDN3dkL3/1/ZhQeSBlY6GF0sRZ4hty8SkXa1Ne79IRTMDYo+Gw8grUGz
ag0kSsDOW+4NTMKguWIXj8oud0TXsP9oQvxJIzyKlCi6IkEzExiGq6vuWdsUV+ZjEMGefmDk33Qz
iO7OgpXiX7TzSar60kQqmZu9MVmO7D8Ummg66tOYyjs84hzmOpdBerOlakVQCTGoAEHBleLd3jGY
TKPk6FfJIwbs+69gy3Ux1OGKIl/kI/v3RbGSd1o4WQ0KvwKY49SMwCs4uIYsRFOuX2/Pq8clFZqN
dTQz6tHmF0SXGK155RBnim3rutygkEjt+MjQhUCMu3QWnfSCWoLvqM56Neckwx1BhcTeCFbQ5MBA
jUwYV96Ub+L6VvRZuXzSN6Nl1BQFWtHeFzWmBshDYwj6jIKjR+cSiW60g9YEaKsqno/BzHEnQ8u1
Fd5KWJq9cPTwvdO+MHwQYiNf1T3Kk6KCEmI720OoXjVyJTljkwhKI8Fi8f1TKcaz/RTh/MFclR0r
Ozn7cjk7imoEylUknTxhXGFAg129CW/L2+ZKIXvGDa0yZXXQqRqbywZFHnE1iawNQVOpPuyVryYI
gkwizI6rL3rnLEK5LDJIbQ18JLJIA2E6e4Bsk12EmivpwcNo4LJa1Vdh3hfghle2fap6lx1c/6JU
kVUwNEAOmidFTPQyAQcJysw/cnjv8oa/5fCknQjLtRr6C3Oct6lMioiMKCk1D49pu3r3vo+FD7Pr
t6CFHS47ypWcodeI7Ni/SL9ukh2m+ILwQKGEcFtuqj2a7o7eulMLhXRbOcV2uhEjZ1dTyeI3cJmz
a/tAoSm2Q9gd1OG5Mm/CQjQssN4lXhjhai0SjkFYBPXvJxqQeJob4sygT7Zl0CjQXXwwRIoF7Gd/
SiugJsE0KOZqVF7KLZ7UuiKMpnnq9bveLO/iYj60Y763JvnfovOPLb5/U9eqYUIYHZCZA0XAAMW/
lz223YFmd0Sxud7nO3vGd3GiJJlGScZWtJJtG0D0RgUFLHrH9TfDGSc8KoA0sWzsbCuqLNd3xdlN
Lq0FnaTqsQ83f99FTKiFMD5/UcmwunJgINMwak0t9BU/lgyDbxE9VBGQVHqbQAwQ4v18njIH08mC
c3s19BeWuFN0zgoprphaEy2/R+NVZeyT+p9K2IUN7hSV8jax/Ghitx3oHr/MmO+C9O5J3eSjLUIt
rhZBf2wZPIOmoackgNwBHnZ1ze66+6AZnVbbjuOrZfb2JD1czsqrx87CHPekkBHaBiACwqXRNzdy
9RAUnXvZwuUFgn7lx1BoKe2sFBIBXkW+pPSt8b9S5Z9eexZecIfnXKuNnE74aFK9NaFZH7rqfbDX
apdlX7E0suijcUdLk4aFEvhoXzdKf9UrgClHRSJYmPUUsfCJO1eoks9+3gZsp/bQ1HNTN04ADwY0
8XrI0FNjaInsKOqUi1aLO0lo3xMlL+FaqI22ZP1S/CfTFFYiog/IpYcMB3M/DFiv2rVSh+nq0Fv5
njHFyhtlN3piXJ/ILy5NKE1KzJgi4VYgWOuL0DGqe6kQ0bCsT7AsFo3LFAAPhbGvIb0SCZqcUpI4
VWPcqkp8HdZQqNbHYxw3KO7KobFxU53BPBPs02K+k3z9BA6XtyrLakdRzWtV7RJ7sOoThvG+QB/a
UUNyLWlDYmOY766pIAuXRZOdq8YWFCjbQddv65S+pKl1pcrjTa5WN2pSXFl+6lRmck1kEKL08gEs
mo/WHOTO5U0uWND3NuriiuhXEyC0KTrZVWvddQHE+TAZ/+WyDcESvjcaFjZAnK+FPgOPZ5a+MYm5
K8P2YI6DoLe13kQwdAAhobxnfpKlrv05tSD04297SGtRB61BaIxv0VRyJBv6d62tlvZ4+y++nW1y
265RMHxRNHrkzfp9alxVUMLWBAll/fOdTXB7ztADmqtsVKWYSOWoZbyjUFOtY2hDXPZlPRbOhrit
hjt0J6cjjpRJSq+nRj7oXSAYTFs/JM8muG02BtJUq0z9LC/TB7M2n8NxOE5jdWwoGDRU6SmQLEGE
Cz4f/8Q/xbWl+dTAc4qfemNmHWRoWsmDIfh47zO3n2rec/Txb/yhmffZjKE7r82gKByVlQvwDjKI
9V1NyEPaotEDVWPfDK/DHK0tRcHzdEnuDCu/mQ31GhIYTpAqD4OsSt7ldRVtDB4OYPix0VLWXVPu
2lN+m7qFw6Yu/YfqBKjIJvdEgyqib65+LB0GMzPQ9UIkya03Gq0z5oEt178uuyUIV4P9+yKtAFuQ
YQ4B1xolOlT9I4lVwZKuv68slpS5ubAQDfJQqgFKVHKct4zSprhK94qX79k1AyAfy67cqbCbRyBa
MQAlergVOcjlFisO+qKoGDcBnmozYz8HgsTMMselkOUyS5MpZq9JaDL51kNhnmLjRZVbux1fQ+P5
8lqt9xAWn5LLLamejWFUYhdqnvIL/V2PPo64fYJw8U4MBRH5xWUZFYNQlREjy5DxViVPfnaygjtt
fkk00RjhKuU7PftlcgAiqbMGkLXgE/7WrsTremhTqFB7EXC45WyrvzAhhbbnUP9TWgNppgLBWarx
b+ySFetGEhaRV7aWWwy9oyoHeXgULNt6CJ6tcHssn2sttBQIHzH3oGU39lC0xTXKadzghzFtWPrQ
RIQA6w0L42yV23dlGYBtNcSJx8D5Ei6h29aO9kRHw4KVzxCqnNzLjn4ixXtv1C9McnutjbJo8AuE
TO1m16bnY1hec7aDl7xJg02eM7ARvKT3kv3ODGKdCNKNLcSwszvb5/149pvbj8RMooDIkGMbDvTQ
eYXHdJiobR1aT6iHuJ6iz7a4DdkEZU8oAf/O4EyO4piH4pDt5K2yibeg4PFytzz1+8rxIWxTbzIP
rA/hjQFUQH5dbKddeQ3NF8/cWEDlDUffZr19H2S3jDKwdf5GBkYUidyepn2gy4nKrm6YYxuu2Uh7
5gV7k+kLbOlRfPEQRSH/ii+p9RCVMyy2LrL//C6sjKkUQLqaHw0Eef9pxOwcgvxrvtFrQYSiDrVR
I9tmRuxOeS6sx8uBvp4a/yy7xl3qA8ywJaVpouvS3BuWYUdZZ1vkPmyfx/nlsql1QN7CIa4KiIus
9sdhYMlD/w7RtN6VNnNoy7sKD7FHDZdGuq1yW/5aXkM/BdF02f5qhJsKqGagoaaZvJZyo/VNHRsw
31nlT61KH6yMOJVUvl42s1rSLsxwX7Sq1CapI7BKYbBm20/XU/kkm9quAuwJ9xx7CDqBX+tn6cIi
913VYNTU2UBSnrDpMHEd3Cmv5Gem2IxBA3QSAgfXH4IX9rhDoGwV6M1XwDyxQyD9wTT+2OJlP8Tv
UaI1Y/++qLhqyYiGRMfHzHC78TtQq2ed20Y/Li/ZekG88IjL9lKWa8bQVwB2XDGd1Hzru1p0zbY2
RsAcAvk3iAl9ERgV+cZl99jy+1BjmKd2a3r9CfxPyLTglyw3s0M8UK48yf+PtS9rbhxHuv1DlxEA
d7ySFCnJWryWy/XCqJX7vvPXf4fumbEMs4Xq6vtUE+GYToEAMhOZJ88RPE7XXZgJdkmVQWKX6pzT
LNK+DbQWUQ03kFnRdpHZaS31oXOK2/h3YB3ra/yfQf6xZYy+MuYdXhoLHGhhm6lLZwbEaruQLkVQ
MdzK39Jko99f/7ayyC5XDTWNOpvbrFrCd3ICB4GbFlb6mN1nmGVgG3M3e9ppObPKRtvLDtR3viwE
s4hggqxsNUq9fXD+pQV+6HEeC1SrIjq5snobTKIOxPpKwc0H3nedajxftM9U7Gqu4xSB+T9IEosV
tyUeIdc/6PprFhb+a4ZLD0KdzZGxqOq1+KDYSACL22cdY/8LQXD06AM6Sn9KO01wM9ed6ZtZ7sC2
GKDIQ+i4eKwimxHzKHQ+TOb3XvXUrrRAECLYr7/xpf8zyAf5LmpiOUdnBTdkISXKnf7bd9ViXgqp
oj8q0b59Uz7AS0kvTdCmQCWiw8LU85ADaFVuru+c4HzwAT6lSaKPZoMb2Oe7ucx3iTafaa4JzAg/
HBeE+sGQRnOZ9V94q4MMik8Anu8Jim0tWAiF1BdCe1wQ6gJEoGAhsgJW7YcKjwJ6kTviFg65CfAi
uP4RF///IRG/2KnlI1+EoWA2c5/kqOpNpuL15WhHvel283wr6bKAVmTdY7wdQC4UqVkRNfPy8EhK
gC/i50J7ur4W0YHgws4QTXUwV4trxGEgUmtR4tvV6Is8xpLnXPtmnMcw+oH6aYKXcIzySB1a4UNw
ZAk49yDxs0nOUGS5vq71PgtTiKYDecQYT2w8zmE3RjVk5Jbmnkm2izTlosNZTui1SB7qaXgqeix3
r9td/Z4XZrkNy4uuauYWaXo1PCUqnFILXJwmKiyIrHC7xnLaZRIFpGqYnmj1TLR7Xbhl6/Wti6Vw
W8ZMSoA9DZeo2TtZuiXL2DT0SzA/4n9uYksq7WIXoHpOnrsbMFQetcd/9y05d6+owGBguiPxBvUR
igvG8NRqghxo9Sq/rZFvcJQ9K/xYRrzUBsPJmWIxSEjIjWZ1phCJtvi8D1fgwhafhWDUvxww3Ys3
6gKrpxYoZett4zCvPxErPxoC37Gex14YXO7khZ8yO02PQ4qpo8FmZ+qCvea8lGYMb0YiuyiI/lkD
8MIi5/ZT9CJoTeFNlLN/F22TfdvYfYwSAcXUYfkFZdBnaMr9q1Py+hUuVtkUWTsmi4uUpeKG6tRT
6tJF69u5bmZ9ZOBibcudvLADhsCEKAYAr8a53mnfsI1QTVQPvzELtOorLyxxPqTFeIcC/nq84PYU
KjT9FnNjmwlN76U3LCojr7/fLqxxvmRR3QEdBDzW6OoT6nfBvre0Y3NQnsSl19VwdmGLcymSyYI0
R/EVNAyZVfmNM6b6v3PAr2WHi22qJWTYsYy6f6erX+u287qZntpIZGa9JPi2lFfveWGHJJE0DQ2e
varnT1az14+osLq5k+zlT8bW8G2GF+PgNLdNZmt71MBiC9hoYVloPfO5+B2cV4lbWqNZimZKGFnp
zkRhUNrMJ//B2P8OMl+wgTxhaNyVKcZXkGehY70BG7wT5KI+7WqSf7EgzodAoKJhYQhZ26626HdM
wd0NP1lmzR6dMJY2b5ZlFc60XegX/uiBxsDzLJugcAOJ//s7Xump3nYy7sLUHNIUktJUNHm0HnDe
LCwf+OLYVGNX1F0UIOBUmeIYY0jtkGY3xK++VXEvylT/Joa/meOcVp8UvWou6OdFOrI/m7oVltZy
RCqHgnpJsZd52+4MPld7PKv3HaixRH5zPVd5+wmcN2u0KfNzinrU6Mq/0miTOyMcWnHoP4XbwRm/
LsSDsqhJIDLKObWuo52i1xggyRMCigTdGXsgsRXR5Pbf3L63xXEOrShIkk068ofxc/i4kLuYTueO
v4C9+w0qi/XL92aMy4fy1qwjrcXNoBLI4Yyvafv9eowTGODbVQam3WVzee4G6XCSc0hkBMPTdROC
jeEZ76d5psYcMlSY2S2bb4Lw3shE7E0iG1zeE+cjQH0dnFSzSU7Gg+8NHmg4QteAP85N5y/dD1FT
e53r8s13mJzvUMasm+Nymfoc5PBgBEXoyWER77uIhJ91VmqTRSuVOZGG509gap8MsOVY2pxsJj9n
KAfnbfogz0V6BMXBj8GI0XwxzMYBuvtclayxKmJQi/paaIHTHxQqUBpxIPx5f32DlkP0MUv93yEz
OQdVV0PYTWGL7qjWWGZSW7q+a7XdAP2xuuisYaY2xb/Xja6jrS8+3rKlF24xTXOag6flr3pBdNP2
djBb/uCoaCdqG9VqP/W/QO6rZXgvBrZ+E2+SXqg5tTiFa0vnPBXJSMJ6FbhkBAEoumEEB9vSJAed
fUmJKG1dH/65WDLnorSorjBvB9xTs1H3aeSEUNmNc6t7WbS9lsHr5jzdQBAQc5kinyy655zXiqjf
NaECXgtNWmpoL9p4d30/RQY4T5WmyMeTFIcoBpN5mP+QRfhWkePl2ZV1xWirIEL65R9nvGzmbW+V
mwaAlQQNdSFNpsCjMC7JKrpiSsmynmYzFxboMZwaz/pH4x7Nz8el6QzBncxKROQD6/iBtzPCOE+W
tb3ChoUzHLRln7OvLajSMrvemo8LphJTvfv2VHqi07E+BXphlfNk1M/HJqqx2mFfY8ruSfku3+Ej
gzMjdDCuXFI76hzTaTfzprwDe1lWoj/HdiKPKriOPH/ZqPojmmZIHCots7sYuFVl2hTKfaQ+5e0/
lTJ97fBfrJlzQCUNs9woEVtjYxdDyjRis3P9TvzNA/J/npVx7kUux7ysaxOeVSU4o4Ru/SY7DgP1
AiM9D/6gOKY5wrtnjQfx2D+qdDAEcAhE6TpfXk7aMIjSAUExDHrLqB4H/ZRLCtjpKvv6Otfv/psh
7szKRRDE/sJ9mSpZD31gEi2irZvrRtaj1JsR7ogWLcB0XZIvuN/QG7J+FyRQStFT0IpVTlGbGB7b
xezndaPrcgkoJv73Gy5Lv4hSSlP8hy1X9RS3gSREqljVXWVHT5CkcNL73dL+KCLL+FX9qFywam9p
B5701gm94Cx6uIs+wYcTOw3ZnKLA2QeAXzRm8ZKrycHUeidBdwmE85u4xbiSAeE4wQ7/zUl++w7c
SS7T0O+HFAWKqGzvah/cyIlcb4wEgAs/OEa98WPMtE2shTtpFo7m/o17erPOBc4Qhf7ZzzCVqD3A
co7T/JlspOdsX2CstLWSXfWZ2uMn9Xu9KXbNbXZGzvXt+kn4m+ry22/gIqjc9+pMk9fgnZxad1Hs
AZOkg0ax1Q7QB8kQEaqtwOhyqD/mJ29Guag6VdHIggLEHAvIRUc9G9u7ULWYVmunX7qtiM9HcJP5
UfJG9qtqkNCuRRV4k6Ld7qsCwO/fhPH/LYmfImfaTMu4hbMA8A8QmmVc1olwl/pPujvdiLbtb57D
b+Y43zRDwG4IZ2QNUAzo4S8sda8uPeATlGvsEHzKN4tKHzkMuRV8Zrv0c+hd38PlXFzZQn6uPCFy
SqRlok+lpVNlhtXU2wBSbYzcGCHIFkpRZi3wEvyIOQpDWappiOXGSG2jNu2GfqqN2QqaO5n9VPAu
ykWwwOX2X1sj55igl6oZ6sJQE6cHI9s1L/J8MEUAR9HZ5FwQTdOG0WH5kCFQ71puFYZor0Tr4PwM
Jo8UKTZQDNLAeiP1NyRAn7v5HDAq8KeitXDOBNKYjAUB3CmTvkrByyjs168+rwwCsT7VYFQjhPMc
oDJOwl4HVUmF1sMMDkfoNfql1Udu9BSDocs8GJ4GsGb1HODkn2fNNgtnFmQgq4ivi1/BN1vUoe9z
TQViGUyLh/kAYtz4tvkV9zb4uB19B6Ifsm3QUYoeFzo/EYBuLZ28tM7l8ErVMzPT4c3CmGx8/Vgk
2yCtXchweGEoKEEsR5y/Ape2OD9TYiYyUkx4ag0DC8i7rBCitx0RXYJV93lph0uD0rzP62jh18lT
W90D67XHu6SIncqRgFFIAGgTsE+JPiKXAYVgGw1KzGV6kzqj8ZfUdp9AMLbIZWccwaPHhOXgtaB3
uUTOm+jVqMaA8i8QDFTydgZ5jRCznUISAbDOwBI9O0R7x3mWAiSMsfbKmkmNcz5U+zEyDhURNYpX
bgNlKggrDXRY8PDgSU2KTo0qLYxwRhgci2Q2Xs18aypYb1XKM5HACUUU1C1VZyQhCtLUkuQWTZN9
SyCvIZvWrH+Byqs3h+nNODWiwLGS5L3/fdzZUpFZy5EcJF668zF7iX/Bl43C5lE0u/zRz8KQYqiG
qRugPeZjIvUjyOW2aPP2zV00PI8YMgiBjY+7x+uxdyX6w5AKTWACCJopf6DkBtVz72cmOngP1Wz7
v7pT7gSbxJ7vomMELPXgQE/8offUAzmIn9UfQ/8763zFAo3sRVshSTwzBm9AKjvlvAPAOuvulBqC
OGW7ESx3cWjvndB7g5zDGyLFn4PI+IufKneKY32b7PNv4G9qb3Rnoeqv3BZSboYjeyhd+Pfq6fov
WAEYvv8FnBusO9oYfpqhgR+ndzQb94Hfu0nuv+hJ9tlUNbzojc91lT8YkXk0FaRiA7LZVBF4Y+Hv
4I6yFBS0HKo0ReJM7Oq+SgGuZPbg5qdJttO7P9I6AScRk0EuACAeAVMq9ubipYhigjwbw5R4xWZE
LXHbQWFtuAXXGmha0Bn452Dm9+Y4n6X4xRAMix5vV38vgU4Fa6sOPqHr2/nRMb43wuVDBo1VvO1H
zW1zAH3NzqYdFHdEqlgrfue9GS4bMvKulSBLnniZ30DcoY/OsjEC7m6wXVFlN1pVF7Yx1GAowzPQ
KkbVvr7Mj9nYe/tcriQrpVxNWZt6WQ8aXjN31NK/u25C8CV5UoqyTLOAaZjOoVVpVfrtFH4NDFEf
VbAOnotCJbXa+2G5jHBILlTXd4vkl3FfOd1n1c3c4UaIN/nocGSNGTLmaxkxF2D9+0PfZirwrXWT
w6JhLahQulV3r9VsIRHF6ilZRK4VHZ5c+0CUj/PRTMTQmWtWLeQNDPMTCehtZ2pPPTRRLaUu4OZo
Kll66EPgVved61u49nWh460Zsqnp6gc64RkC6KopK6HXaf7XrMRkNBo8P/+dDe5W01Yj4HmCDUWV
7Fj1Jk0XXOkVIC+2zGSmSSDmzVaoWLSybLoB8MX97M7OcC9/GfEvc1MXmhwyfKTq5qUtVqd4JXl5
H51kSNMSpD5AEUM5jPMmZtoH6UTk0JtbJT+miTbaKpWIIxcmhmnYeDPlvn6jNvEDpcaPZvnC+K1H
ZZx8XBnyTaobvOFVs7oJYs0q5irbdJNxUoouXDRTj6PSnvJysJsmclpFOSolsN159d0Anc1cFrdS
k+2ub9cKkgZLUgxmgh+F6irf2ySgw8iCIWRueDA9zP1v6Um30C47ioE0KyENtnDCEGNAvIQL8P6u
YdQ/yJLc1F1W7yewxyU3YF3ayPoOEzN2fCPesJUDrxMNUCBVRkxTXp+YFxFNasuZRa1quolJLN08
as2T4PMt2cCHEwEeK0JkTdV13n1URqKwEgJarxDR1DVf5BcFGBrT0t1wnxbudXMrPlhHYCYQrMMV
JjwvXMNyA3ORoek2RPKG3KiszKQPwM7PgniyUivEVl1Y4gJaVxHfyGoWIvvwvcqwA+Ys6fSIeZJC
tXOGmRIk9nlliQoYq0s0ZR3siODFx7/vz0hU57WeNSlzay22jMHcaJQ4DRW+ZD4+CrFAk2mySiiT
CT9KVYCpEzQcEaT4IN0b2lpyDh2041JnAdqOXuIwJ0BzTvqNTuYKxhG2mcw0lOUVbCYXcyKWlrGi
oknkH3uUDjF5LdnlVjvqUBQJt/6zmJTr43NlsagrMIlDavCOi6bDOLUh9d2mOOnp7bgokLLA6lIR
PdG6IWYqSKKxgTyCWTcmPzKNhLmKjCFMMHKhJ+0tCs2J3S8KNIuSQ2GAjFyUTa7tJyU6Xt2mCWkq
vlVU1tXYEMMM0YXCO8xXGpcp/WMdpHeRRn5EevFw/SquRSH90iD3TpCUTmajAoNkn9/20CTe6jbd
0meEIKxSl1+bnajJ/oYfXV0r3uCUmgSBUOVi7CgPgylPuJx9Z+U7eTONNsGA9pO+MzbhV2M/H+N9
9dIeI0AtRMF3eXbwDo/KRFWh9KMYCo9cpUmsy5MfRKj7jSefmOfZhFSwD8XUTY/Kpp757pQALAKo
2qOedDclzUe3mqRdRI3t9S1YqRBCcwiAN8qWH4Kw/N5X0JJ1ChRoQVuALag8E+LfC0tK8gVzvffy
S70ZN2jztp55H7UWu43vRFWA1Zt88Qv4boOiamOm5/gFsqfv6SEG1PyVUna3QP5+h4h+zT1eGuTe
x6PCUn0GUYoX9tJDOECHKM2Tn35GAkEE+Pjyf/dt+UpPEg4d6yVUerpRtnsaW6ofbsdkPwL/o4yY
8gkbQXYqWtpy8i6CtVmokx7UsGiA7qnUFJh5CnwRf63IypIyXFiB2nbdSAZ2LFKKr3RK7VpjG4jg
Pl4/myIzy98vzBB1LjqQJuOa6FsUb+rWtzDcIdijNWd7eRg4P5Dos6JHJdbSyrdzJHtZkeF9m9lt
JUDlrzocXUOhC5UoBJLl7xerScOua7IuBTND3UCdsWbEitJoH07kLmXtT0MuRT22VTdzYZHLPxRS
6ND6g8Vl6lKywFMyWkBvIEDCz1TWIGQqWHzFB792YZDzJXPQBAZIgsBM4tUQsUi8aKe68lbkMVav
lW4iJ1Wpoap8emNGk19FC0dBlWzHIHhoQEsOd26lmmmboWlDukPgsVdP4oVF7pDMc08mpcS73Rzn
w1zVEC4rbF1pBfWqFSghHMaFHe6MzFlKonx5uqveAJIFMPTfG8/SKdhkG3Ofu/GD/vJdtYqd+bm/
r0KLQc/piHpxcRb1TFZvxcUP4Y4ObbJxLmP8kCreR9IpjAKbNoC2TqIvu/a6uFwxd2QKiWWyCnlb
D6qpYFOY7KETvnUF54WfPvaTOGnCHosZG23XJLqtpkOHy6ARa/aT3kJiWx9VOeg8tIjPUW18lv3g
k9aWGznNQc6XhgCygNSk7dwm672iE8olrBRQLvedJ4miTdIWOVpHnnpXo1yToCq9DH/nezFL9QqK
AmeMMdVA1RtB3+DOWELDITK6JnrVAZwdiIPdQDcW4wP+zg+tHnrlI6aEzM810G3DlipWtxUhWNZO
l0xkRpeqv0l5ZYNEjxQplUZwI5jKNmosrYoTwE3jG6L8874VVNkvTHE3dyz9jKkaEI9Z9LmTe5vk
3xX20PoHX0+3/zxcgQ1Zpgw1FUXmMykWqlpHe1RtBgI0w1xZdfW9YrLAFa0WG2Q8thioWFWGsbT3
caSnBNyAhm66ExinfGmjOKGb32S7KkNRX+Rqhda476d1RZ7recPcSXf0PVuKDTbtMbpmbhNXdA/W
3CwKGzKIiwys4bX2cREiIzpCszFJM08yQKcIxuoCFT1fCdzrG7XSPZV1MCSZOsgPTEDbuQQwp1FW
S75kol6DQeibvwTIqA3I8+8IkK1d7ktr3CNHNbqkrdrEd+PsMWbfpOycagdafS7TJ78aLKM191J1
UtKv11e55lkVFfS/KLYBuMZHST+I0yRUMIlt6pXVV6eKvVw3sHo2Li1wZ8OUx4SYGcoMy2fUoOM2
nzJ08f/8I16shvNaA0R10VrJGeqV+W46zdtFM47aLZTbRDDY1Q+HyhBFRZBRnW9L6qqUUXNSMw+E
zhaJOjsnisBVLL+WT5TwxlZR/VQVhBduNSOlZebHteQmEYgUpFvSn1Olt6LBqydhP3ctDVQxDg0U
CJVx3jljVVWQvEEnxR1UwGmN7qHWpJ1f9Vs5o5u0Ubb51LlhZri5EmqOhBaS1Biu3LeiEajVe6ei
RwA5SFT7PtTOh7ROSkme/ddNHE6L4op+yHbLvROXa9aS0Utj3OmswW/exqwLPLmrMJYX3oGP51sP
3JlbkPFYUAxoVMboRi3ofq9fDH35T/PbqymyocORqVTlp8lQbq/mMJIKTwtKW6rupg6d7cz289so
sNLZkTBtFdxIgWU80WxTVHba2Xpmmc8V+v2IHZUlf0kiF1i1sdmm9XaMbtC5jh/JJxbb4KMfQHNl
2GkO3lkrgipr5tWxDUIyf9j5HSgc6Q8a2yEQqPJDCJ1d8J342wZY0Tn5NZsvZrRpT2yw+tzLlNgK
yueM2nn6De14dzL3Y3LTgSoFRHUQBxa86NY/DGpousaoifL/+9jV5piuTkvUe6LkAdAF0PjcjwWq
/lP/B686gxFVl3UkOYTfgTRX9cE0JrzqJHx79K6cIsEMDbSHUXIRXOY1f3Fpa/n7RdTyIfU7dQS2
KmAxqPrYpZ+vn6e1sAjSLUXBcnBz+K/GRijnAQZvuEQpPhEdE7RlGHwa4j+QjZT1C0OvvbeLlUSd
lNCmAqdFq/uFY3S5V4RoG1bBoUwaNyLypm/ST1KoPhcF5EekyR1C2VUnUVFq1VGgAokWB0Mi8AG2
ZsYqUBNTzVy2zXdvjiKwe1BJ/3PcDw7JmzF+1UWhx0WqMFTAmvFJNcLQGuf5lLQyc//5Pl4a4tKO
UWv0ouhhyDSjB79hh0qJj0oYCc7+2nkESQlSe9MgYDjjzGRVGEZV1CJU9k+BMVgJKhr/fCGQHFAp
asSqDhap9ydeCYymSlFAdml1l+SVF1ZupuvOdSNrMZKhEq2Cb8LUZD5GIg1k4KlCklbnkKSQz5Fx
CkZgMb9MmhBOZ6447Etby98vDr4fmD66x2gmZL+Cr9C3ceSFpQETGZhx8QLUhKDQ5NaNVbjdVv8y
iIZWV0bCoKpwsVbugyZVkSa1WqCpfRz/ap+/ZHv5F7gitmwjnyc3lTEblkCnTxHRxq1+ZmCvUAJH
e+NDV8OYTLOqes10mXofT4MVT63D/IcEj16M/QkOztrRZBfGuO/caLJWVHXA3EI+jwXK7cIhlNWk
9NIE9yn9IRuyiP4nt///kJRe2OJZovC0oLOiVIubUvfLO+KvBLj3JGFSuuoS4fyBeVDQ8frQFKI+
ZAmC3MQ+/cclFvZ/rYlT4LWIc2mMy51a0hhdobaZl0i+3QHCOqYYdgtEwKK1dODSDJeZDomSDJoy
ZB41n6TMhSS05UOfq3q+7knWT93bp+NOnZwnvkwlNFXoGBq2n/mnuVOJ4GiL1sKdu2zsskzCI8Ub
lBctAblc03hmdyNWQl97ToIXCkUctI4AnlTe+yqAUkuN5hmqZegM7skRxcHlRY6i4FaMXVz9dBfG
lr9fOMZkjrKpADTV9QlGThrfyYS0visOyJA1A3GeAjaHF8p7E9EInTFtUrA7TN7qcWoBfGP1Eibr
tYdZkTfXz8LaPXpnjnuNVwNo0LoUzdXWbZ1lmGtkQLzMHvMKJxjg36/bW7lJ78xxu6UUSTQoEcYw
gOW1pVaylQrQmvbXv7PCbdPcZBNNGjiiPAduohg2ff3U6Xf/zsiy1Iuz0EeJydoOT/BAhi4E2Rvd
k5HPgv1ZOXDvvhfneYJsmmRzgS5AyGaDsvCci2B+a/3GdyY4r6OVE5n6zMB7+LW3DlWm9gtCkT2d
x01rt/1ZcmjrXP92a1iQd0Y5H5TLaKwbS/1Ck+1liFAfQY3nQkAJaryGj4Ha7vxH6NB3RjmfNBFg
PhJQCLg0cTt5tjDFaE3Ji2BpyxHmXruXVnhQYyANID/QsDT1aAw35n7epY65a0DtCQjPa1VS1J1Y
y5cMOECKOIgHwgfAYTNP80AXNsNFP1PGfHLsJE943BU2u/cPENwanHBb2wN4dg2rEj0Y1nKMS/M8
onuImxzKZfiuSzFKOcw3/8V7iR8na3gv2IJsiUIwKvChZjJXUVVCNoG5+nGyZ8foQbbpO8qxc3yL
YHRuIyr5rgQyQDkpSssA9ZAPsn5TC+hroWFxvlxYtHhK2CE1A1tNRDCXlUAGQwBAAFSjo2DOnU5p
7lM1jRt/CWTljhwvSsviVa36YTwkUHtCLQywj/fOq2kQZDoVFTeET5soJRqG8WaUPl2/C6vf7sIK
F1xUaayBTBxyb4zl2A4C0OdVAPFUTRvZYZyIJq5Fi+KCi0a7OIXQ0FL+AUnxIDkt9Y9EEfnk9TN4
sSwuvKQopkiDH8Lr98qunzTo5XTknjDlx6gVvtOPZHLGFhAwqm2zKP7WmtLtkOqQO1EVkT7c6o9R
0PqQl7OjfeB3BMciGdA+QL5wXrrac/ufC4HBDgvkjuIcaDVluLTIxSS98DPw6SHoLXVuBXXupfa8
8Cf9aaUbnARv6+PCk5wUXR4MbeA1+78eFdPtX1V1cZq/FmxBlGlCeAeTmR9Zr2gwy80gB6/UABNx
9Uo04bh2IUB8oGo6evX0Qx2ulUcUYamG+UM44hQSqDIpMKYP6MGUedfv3tpidFS5F5SqifELzp0U
bdq23dhq7qBBQTlWbDlWBFF87b4BHQdMHqC+6B9xTiQjqPXFg5p4CUDHxSg/53rvxWH2cH0lK/NK
qB1f2OHciFyUQW5IGCJ5ldfQrfoRqg/3mDN3/d3CRm4WVuU2hxkUWpEjbs+uYezf2ef8Sth0aubr
IyS+8+Hkz8BPG9mPOQSDb63UZyTyHkYPE8tQs+exwuDh9eX/JVLCZxSX6+f8jaQGbe0PxEfJ8Tin
naOBbE6SvhjpS5nGToBolGUBGFbBJzxju4nVIlmMy0fSWEbslO2+VOVt+pKwB/oYhHaiN/ukizaB
otmpXG/LZis1jqnHdh5u2ejmmmyFDDQnyRbNuWIgoZWCorYJxw1F2AvVT35jWGVSbmtVt4Zpm3fj
Pu4BGXRUxEh5llq7qUlkDw1mI6OGHCXT35T+cN+q/q0+Ks0mjOmz3slfpCzwUFaZQW2Ct4DWTbJl
9l1nZdQ/mW0cWoWslxZGt0HJjnKyE6shcVJolFE/29Am1Zx5lO9KEqFGT7a+OoBx24iIrSThjunz
OU/BjOBn6gF6dS5rcvWmx8BZ57dAq0yndFSejaLY+lNjg/QI6M7HyfzJtOms5vmN7GdflbHZRVl8
j7obxkmjnZJE9ih3UA7sDv5seCzOv6hDChLsUfNCcLpbQd5RIM38o9QHW0jyWZgTBSbWzUN8HbVx
5zG1wJnsQVXXkybpJsx+mG22LSaCql5VO8gyHBYAcJXOUWXpc3ZXzI0DFdCboi0ei248tnH7RPx2
E1Qhnh7Dj7z1bcXQjkUbb3Ml37Y0DOxRH+6kCgpecu5kgeRkJN8U/rjphsoCBvSHXDeO3CadXZLJ
G8fwWBUV5tSpo6M/UEEk2dDmr5mZf9UmbUOjaoP2nNUMXk/yu9IMbuZi3LV5sKmlfKvP3SktAjco
taOvlps2Joc2B/A4qbe1RjxDwoDfVOyQFTtsfBzNXe5/6qbCRu3e8cPspISlY/iVkxsHfQ59S2K7
HOJgUjBaMQGyh5XThgbJ4zzmP4teh/gf/TRS/3GWfun0REfMDh6CjDqNgu5hCHpQcgpT/dDN/bdu
ZNY0fk8zBRAzAinBA83D1iVm/JDGaPgQcJhP0hEVb2eW/G9xnh2AdQ4sM5o/GcV41Hv0AqFUxOTR
ClK6aUPFAiT6mIf9PmynTa58L4MfUHz2VXIbhRCnJ9CE8eft3Gn434iRuEgmZASS2Fb8XTTuMum5
vW1jwxvvKvNAzmlpz8V9ooJ3oapsYvr28CXAkOm06ZkzYZBZujVD/B92UgjmseQBlImT8pDnx6ra
BLS10HXGCg8F3U/ybjSfeu02N3ZNetSDyiFgX9EmW5mfIawYjY8xRMYyEDw4UfszMJwydasqshhG
bvEpyVOXNVYYf0lA3ZKD+mearL407QojJ/Xs+qCNk4lVQwx5BPc7mPfgcKT4czVsOoCzwJatWflL
kmySeVNHX9oCEF3LL35q5teQ3PQxNKLtClzu6hjhp5y0zLc0VFGa/CWvbyfJyYdNK20TVPGSF7W3
QJXTK1/91rQ0pDHoLlpjZVih+iXMQfm0oJSLE5u3emsF8V09HP14NzTfigp4vh7jeI1v+xCRLDSI
t4TqBixDbhjUgFQ52tcmdVPdHsZv4KPrXvrekqJ+W8K9q8e8Kaw+aOw0PflnTOVYceg2AOIYu0r5
hGqjblqdsZUg1DYY3zq2n+XIZumdMh6aobRK+jjS2kbWu2lLT8knKwVgqKZ3XXirq7f1fJ+Mlm46
WrihWLYWWZpv0Xw7x1vW3HbsSAHGavdDu6uM2o4njyjozD5NFcRe+9iCEKZVlU4aItrWYGM4RyAW
6nHRjDPclwUuPEko7rbymkXdFugaCGjJCh6Y7x8K5aAWNQawEk8blMyp6ji2ugKDUabx2Cgltqke
8KfhqKjGTo7V+4JgIFuJDxNQ0uP8oyuhRxog/IRj+VOWxl//L01JNbMM/8W807w4lyxaGhaNRYKG
a+DBd7+cyxoUaQbFP8Y+wL02fh2U0rSSOclOwEfhl6ba49DXZ4Uav+QOR3okmPwt1OWgtJuQwQO0
cXmv5snXWMrxsiwLr8/CJ1q3T1I83oRaeRoK9ZQB2Qp4bCXq1649qZGyoaaJLBRw/Nes/6K45NcS
8+NKWnAHqGr256WqOeqvOKPfyOhXcsV31rgEIxh64stRkQFnaU7W/LggERZ68/iegT239QJHyCS3
kgm/M7nklhcLlJteMsHKCk6dPvpFJkBxNQXtpb4m+dHPWW7LPbmXhv4sKw304VJMu+VNCW65wLxJ
aGFsirh+GQLyNQyIECG59j0wh6GqREei/gGPMum+VkuE6m7wqwNNSGPh5Ro7mT3czvbk/FaZQTaX
88hleWCSfzPKlcRMX4EaSgqjOYYAXXkimF/7P9Kus0lSJMn+ocMMFYiv6BSVWVr0F6y6BCLQBBDw
6+/RezadRXHF3a7Z7o7ZzvR4RhDh7uH+/D1dZH47jiAnBFUNwKFI6dqAZ809n0o7KcenJFJ8LtSv
tRx96HC8eSjvlIbaIWUu7zFzBI+vyuchSzwTmVREBV+LIUHR9L/NbsKrn8EBm1cox10pZXEW0xgF
DsGW4xZ/zHSoPAC6F7kT8rq4zT25bFyS1WBgkO8pGd568hzl7EzzzhtKdhxnlwXYZiaMjqEKgZJ8
MMxHN7UC34VgrrwnJHW65rkXid3XIH2v7jvgHmgNoHlzbjkyGfY+5g+c9SfTCC2VmP44cbsaznnY
2zqJLJ7qtgye3CY+qdNoUWMKmvFqRO5mhGBMSsXPXsz3UX9Q4nFv1md1goPK1OukG/amyu1Oyeye
Ua8dTV+JBtekEAYsI1fT4z0XCm8E1R/LJkstMkeoa2c20uiqFUvanvb1rQns76S8q3V9SHpcyvFR
F4ml5aatRm9ID/Y1hC4hhtwhLo61dtVLhq3w0db5vVLHRzNX7qJcoTYem04n4f+UmwNVngoxayxd
S3cUw8rWGAtuJkASexy8GmlTHYmWIolP1FALi/dgrJeyh4GUnzSBSGlS+SUkROOI+yAWcKIaaYj+
0Hfc6UDeWWGzeBydS1GyVIRCmeHfy0DYNgj2iHeDPvUW+r02eluOxoudAencss2vawFJaINsFROp
4wA1JswIxm1ml5BiZYkeNLqOhaE/29aAeryJRbeXp8PU3YS8OYfVG6pOVtvFu7rjbllSp8Ht5bJm
6ZiWN9XEysXHQk9tPWwxnfFS6SDl7yE+nHxQnN0seuQFu8KAKrOMtHCFULY6rfPEtLzj2Zvc5mdU
B8+9Ltgm06yqrSwz+kiHYtdrmpvws6SBI5uR50QMLSXsrps4s5O8DlItBmEIhkPl67xRXKmSPUWg
dtzSszjW+zScvLYo9vnAd9o4HRIjvtf6BqNHik9YEhAQU3WNfIRGLTOh+qC9diQKGNcdU+r3Omqu
3Ox9FABCK0WmH4nUKsCBTqbPMD6VFaZTm8o1ldyuw/QsSMqeqE9Shhea0uJd07/QXnfAoGsrHeBJ
5jFNRatCpTopMq8ToQ4L7GKl6U7Ddaurf6sKRYqH8d/waRxxbJXBGoGgG8EHsPEGncP80jldpgGL
p36kRNXUmvPUCVRE6Kt0VnaDXe20f3Fhgu1tsg2A12r0DXowsc2jDuYeelZX8bkIRm8mgpvpSGcV
XQ08cc0VKo+brOUrVDIoQly40EXNQ1a4LA2RPqvfhPvyFWPbfvsQOvoDQHUgRcUx8mdCOmmXPWxh
uNfaKMbcgoQDxyj5t/JtORKStijreI2jPEeRJT7k1AIlEBhK94gZvS0HYW6ptz9/mLUwKsGiAqJX
5BpLVGvORqammpT7EISyQvM2wkRCaP4ugFf72dDabCImMLG0ORlcmddpGqZ06Z8eg2gngUxdhJkM
ZT9MJwJH7oFDhfrSB14I4S3ZbRhfi42XxhexsWeszOUJy+QeO06OZIEN+RbxAE1Kihz9/186+7LU
xTGibVupaYqWq9j3gS50u7KIN1a0IpsABnFZBhZPlLCyZQFeg3JlIyR46M3KYSKmhec5P4iFFNed
P1f+Z+aqfKfYmVucsoD5xdXWdOtaHffLT5g3/SIFY73QxyGK2R4F1lbziZfsSWpreHQWluyNu+1E
8w8CZOlGLle9qKSRIqmkpq11L+r1YYeRJsEaJahe1iakWfIJX7MglQsZZN1v++ypZi0KTGoDxvw2
bBBS2U4Xqlc6cMPu1V5wY1aNTmtwDAELUDdqlQ+lZLZQhSeUngJ5ICg/TQ/QOK7hHAtfbgzcyQrC
dqGxMyuwvonTbVoOn2pSpAiSgi+U0Xs2lC9EwGQ/slMVMAb358O8UjXFtmsK8icoMpHlpHbBqA7A
WAs8tSmoVhF1dyCD01wOKdOfDa26JLAiyGheASuJyvbXDww1q6ErwgSPCB+UYcIV8aRAsEHC9gqF
GAUM0YKzia5eS50BghcNDQAT9OgWgUKSkzhX8Hc9FBm4IzmGVFklZJ5HT/NS+l6dZtqfLYj6+lG+
sLo4yhHY9LOUAhLae1FAiTU/YEBF2wTlrkDIqYsNGIMxdx2+HWQwaM2cCfMTYeEitJwVY5RABEfR
wdCQovBTdWi9ULl06YjpYNB4Wfkwt39QwwShpsBANdlTu2OxnUcTksQnTa8sICDcrm0tTO/bZXvq
VMUTpGouLmhOCUEAFDQ9OeyvdIO/wjXvoPfnMzG9jSbdEsL6CUR+jj7jUNRGg6SRXEp2qOWDk/Cn
XsRYHooDYwZuz74M6hnINkDUHhR5DSoTDFizjsiF3Ymyhyc9GN7T0Q4FUI82ErkNJfAiErMEyZGR
2XKJ0WOZgZ79DbAryySJI1eyIzfiFdJB4AOw2aLqjCTFkL5iSzGyVCD3RQoyRaXcdWZoY8rbYkmB
uk7p9JTvlCQM6qq2G63xwKf0IcYQz0LZwwKj7knPcHUrFXVaujnivXZCZ1IeDfMMf+b6v94KDGE1
vGtQze+lUySjPIyi8cbFW4vKlyYWp0NoRsxRZBpg6a7kCRYJyFPq6KfamcCqGh4giq3j7m2JnKxa
ncknAIOS9W8hhYfQvERJgfpTA2rrGA8bq0XKiYw0PzMqb/AqzSH3hxuwLAyVKLbGgI1AmziljlL2
VoG/5vQtpUe9wFuPso2ovLY85e+V+1MyuQhXpCRTm+aj7qn96IWcuKZUnnLypm1No6zQWyM2X1ha
eJMwj9EjxHvPy2r9FREmvzNboUJDIZFtoowHjUzXWl25Ee9OijTuWdScBLC0435Nr/VofBY8G230
SW2lEmwxxstGSDLw3GWneDSOygSmJEwy6EV000kjXlmGdjWJ1YaPWo0zaMzhPyj/o3z39ZwPnS4Z
nIUoYnTDrzAtRasUyyAJp6efT/uWnUVu1tS6GtG6E3AQIg/CmrZE+CPLdfdnM/LagVPRzsSEpE4M
wLm/rgf8l2SUpnkOaU+8ct9e1fsJ4cx8SDAptCMn4RYDq54KWTd4GjBiuo2fOBGoEyar29dB723V
sNYcCUbXZRMzLRhHWI5tNmzM+1JNdS9OylsyaTup5BugkNU08dLGfCkuDr0W8qLvG1r4qFpUu8EP
0SoGqyk7tC/Crba7RkFK/CO9Bp2tHXEwKmO+bEbX1YUiURFnyncAExdZmxHLo4EIq3lCfMTvUBKo
o2GY55ZUtmru57mzcScGW/np/D2XDgaN8n+szr/qYumAhwt9PkwoOnSjLSLqyCGGb8WnTL3NMcbz
8+laA6T9gdarkoY5AYwLfLWm9iSZtAg4SPGm2qErYYfXgJrvIglvW9QvvCHoC7vaGo1a3VkA+v/H
6nIUO0tFs1F5pwNcpAR63dxpo/b888rmH77cxouX+zIJxOhoNyTtPO3t9ccCInrJDnpGwSYGbXaK
P9lZnFRaG3IfE4RVJea/O11Dw1jBtG9llpk1FcJv1O1AACnLu1FP9loaXbWo/FrquFX3X32oXi54
4SfMppK5WWPBuPHgeTZuEIZ9lDTfJd8EunAuRQwBPbcb7nb1ql7aXfjBEDx4Ak+LGaUwuDSYsbSQ
sSGHCTML/Z5/Do65n0VsQjt5HCy4Jic/txu0xKt9g8sfsTjGWm8kCUe3HtxhaCKhmmpRW7VqyFC7
8b7aZO75fn5B8wZhRIIAAyjZsk2RsQHCC6lc+ewNhfIEzUPcHEm0hGlWtMULAPS1bvEQvv58pleW
qRgiggEmUmH+G1KnJAXeg7PdGTuaB1OggiH4T241ItF1Nqx9v0KwhgFYJI3QgPw2ftXKkJhVG73C
iVK8xHSKN2e0RxcsxSAgdnxm5aNn+mq4m9l58o1P+j28fjG+zLPErjFTs1Kxxehd9iwYOSoFbOvd
9j24frWyeLYxrVAx6RpWvsCeywjEoij88tbvGBLJCY6QbyKAv1cUZ4u6OEunyzrO0FeHW/KcVyzC
uozJVaNzCJVUo7fAxS9lB1MpHKFEA//25y+5vsq/Nhc+iohTxid5rHyxjhwlhM5AXjpNGlQcBBNT
ZLO82mC5WXmZfl3mwhthrhbiTEypcCEBzLXSweNBdBQ9ZveVV/iN9/MK10/L3xUunFDSyDmgSDAH
wmoHVQE89Uq76TZLC+tX4q+dhZ8R2kohOZqqf3TN0cfOXXmvyLj8kZtKNt0BKUEciqFa+FsxIMOm
FJXyvTH9ZWOXNFmUS3LdqhoupaC9pRXQP7H6IEVd4/YjAAu8bh/MNgdtiKI+5OL02xirQO3aczPU
LqVEtEYWoaU+Cplt6CkoxyRqsWpIAMEgkdPE8CmgzrQECXqi+ShiMjmICqGwdZF6hpoHLf75TJ28
KjECnvIdjRRzIynZOK5kcSmNtK+ZOvLan6gR9El5Lun4rpLmRU5HKBfUb4mkbMqxzf/Sr3H8677O
cf4i7QK1Gq10E651VmfmiCHRHkiVnXEA+cnu58O6uj68whXAnQnGWBZ5Zdo3UP0TaOWbVYH/1raB
jyFBnTN8hkAUBrq3srzV22FiZgwDNpB/0hYbmlapGqYi1jbpD1MeH6bePIfN08+rmp3Itw28MLLY
wCQaii4WJmwgjTzVcDB0j+bh6E3jBj0SZoJWTEnoQxuolM70lotbqGAYyZCHovILAvo2kunveoqx
+MH0U6rbbXRoxMaNReCOetGi6GoJr/gjHmik/Iyi2CMTi2ZQM0+oa1b3Gcc1LQ56poMWZt9rtxNq
rq2eBZFMbFG+V8f7nFNMhBhuZZ71tLFz9HamX3ryMkDtF60pMZYsLX2PulsRda60vmHoEaTmQ2nc
i9NNLRJ3CDm4GtElM54Fdh+T+56/ydN1pT21LZBcipX0xIa+9B7gP7sbPqqC4GZlFlOv8EfyLgTe
BZg6QBJrtNZkckhQRjKh3jew+1H5pYWDNzXmTY0ZPWEMIiRCXPgUyt5mXYM+tIbONYQo73KAogR1
SKy6SI+5JgHvBj1RD/8Q+A31wadli0sHBEv/UQ2lDVFGh2PczxifG+GuB1UdJwSMup1bgJ8AKBMr
J3ctoIZpgsJa8lg1V7wTbIAC3UwGtp6n1hA/qwoijCFdyTUqYcUN45otkhtRfVKB+xNkBAcd36M4
xdOTVBNb756F6S0LfyWQ1CtClMUH3Yk5sdoJSKPpl6LtZQp0RljYkXqfU80B7wk2XXDaarLb5L3r
a6/Tj01GQOF9bEXmNNEpQRd2buCOj0J6LPl7m7zKxk1HIETCnsa4c4T2YLapq5MPsXwSACsSQ+Av
mGyX8q1ZKDaD1lekDr5afTYJPUr5SzaoVk5rtG5fGzwPIZcaNo/RoLnoQ9p4xTkTfVGglCfLCkIC
c7ohQwXxF5Wg1lUWmAYoHRnEC8l0N4DSLs3eh/Ew1Dmky4IYrF6C8iTxDlsLPTGxfhHzxwTxRE9f
WpA+iPWpNI5JCZYzNTD70snyXx1TnExxkZjaiQCh8PgomdRttSd96BxO40OYnTt1csqcOISB+408
5cLgFnjipSwQq+eshCRM0/xu+5PQlJM1GADEmf0xNwZfjDpyKypo044ZQCsAAflhUlnDoAh2CSzd
OAEYGIfXvBwSRyweOulcJ/d1j8oRurK6VNhpl7ma0fmEV3ZmAt4o9lbWAe7Y1Z40Dm6Sgo0EmAhg
8TK8c/UIwxIcHeMmAaWsHPQ9YqvqgSrUKyApVzKAT1FDSqJbnTwSAkn7XrRbHTBflGRU46GRWqsF
pKBKa0z0E2hkoTo3y6iq4Uc3AWcDIcexeGgq0E8IndeFd1IG/Gj0OPZVEHIUFMraGrV4V6FOmhaf
cfeRNh+KdGMUMnrc1IrLyZ06CcCK28oAG1sPKos7jb9AT3PKwDs9GdaovqnCQ6fXeAmixd5bo3Gu
GW6BBOmbRLAFlJhHJbrqBGZVxsfQEnuMzd1YtECrZMEUHxBpM0sRJJ/mkQRs1oQjx81nRYufhKw6
dEm2ExPlNanvY6jL9LnimlzaJ0BtKpN5XY4AeUT1/UhUe9KTnS4J8G/8nKLTLyvT2VQGLzfxgxrh
mRl65WgquBWL0c719hSVL4DR78mIeeYGuAW5b30FoAZLidkDpJV3Sd06YvQ+TfGzqAHPR6SbpkKf
nAkfplodIw1131rwUlAcWD1Aegyvolo0AY/rYBEIHLUdQSeXo4Gl1JB21TxdQ+FYLEFrm5ZnWT2i
hm4N6YQB/PYIGLatiL0LIPhRaluvqgV7aCRL6Y5aeVtDl5IanpqfjIzaVUs9vBbPpvEs6k9g6bpK
BtOJNdGvQtUHk2pCpTch1/ZV9cZjzdfK1FUSEYNAUF4djhp9MPlnqZtuaiKRw/ghFbqgZTjmtYIE
tjuXybkJX5lY3g58sin0EGLgekk4Aen5VkqD1aEqmuj7wjwUce41wztvJdDpvgzdSRhjFPyVfYhQ
VamdW3YApyoxyoiZI6N8oAhAoWKrhgo0/VIK7H8jOZVStYDhp8eoIS5oUj1W3xdRakNz2BHLUyf0
FpjH7Vy6IfqHMKIqbZ7F4TZO36umsqbqV6QJUIl50Gm6F0IeWTQ2XiozcbRafAxH83fMnkgSQaxI
MPdDepNLYDfQsuSTU24nwHBqmX6TjjIiawZYw5DtJaJ4ZYv8TxL9ZOIUeB22KzsC3hlxahx0Fw+t
Tt6ZIjl6xCtActRbrWSAaWnIlIU+GW/kcfjNiwK3SNmFGZJqBKzrqE53k976XC9/j1lxpG3V2VnI
X/SpOXZEPTQRHChoNO/YKB5BxHg1xfJtmPT7tgJRQtzemGH+K6PaPtNrABYNXDc4O6OmV4z37zQO
ZRxzsMJb0GdSPKWE+prYM3dg9e00hCeNRadIwLuoLX43gvzcUjDyMPiqAU8ah1G0E0t+DyCnPYWp
6pAuelQG+KYORTurSuITo8le7MKbBHQKUMwzzv00KYYNrFjWYUuNNyGk19BJNK10SoKin4I0GTxd
kK54RHdiHe9Sxt0Bknu9pFhGm+w0BoHbtrB7uXwX9PFGbdkJNNTFbTOynRTNxEFhEduTFl53Qvc2
KtAMAtLTl2sj9Mt2xDx1Ve1wh5+TGu2yRMEnTflJH6EGMeUfkpYBc82FgwS5AytmZWyDDJc7EILe
55hPiCEDPYi51RuVT4sqYD2DZBZT92PBnDQEbZVWnEBWP6upMMnONOElblIIUhlGC5y2ZoyI3Z3S
WRMhsV+UxeRFGGOoI7x5pfJWrRg9RkP7GCd57Ayk36kCxFlo7FEz3GHbAirxu2JEZAyZ+LsyajCl
J5rd9MlJStJ9P2lnNcn2aozpT1VwwypB4y2a1UJw9lSaBGrVqGg5KgHRi1OSo2Siyt5EFYsY8o61
DRIqDDALcCZZ8asH7i0HxX1TPJnpYyVLVi1hEKT+xIvpKkp3PP6VKgp4nBTg+DUbQlFQU92JUmfX
CpqeA9BmTYYDmsLZDUcTUUBOW4DH+t7mk3kXYgChIAK+1gCMYQ/EY4sv3eqjryJTND6x8Zhq0IDJ
xjg/0OFlg5mD2NLofZh9JsDoDe0pFqlrGGjgHweien1UehLLvYkpZ1GEKmky7YaiP2XxbS7Tx7B8
0vqDbrLHLH6sjfaE/QFU5lCVakBb0Y3Gt8g0d1PYux2KzXoMTigFkEX0mpQukGgeYJSCiC/leFUO
BMf8E1TJQF7JnojkumzBEZnplgohE0GQT/8lgmJEQGis/BhxE9cMYywGFvBf6MTlKGihCDFW10ku
Wwp5zWZ6KTn1Ysn/+S2yUp+bXzsG5ldRvtL/kF9ePOY0mXc8kuC42ynIxxTZ4bTxRt2ysHjDQc8t
MgduhvDtkF2j7Vs0tXf/2SLmn3CxCB7WWc7kEFCZtL8uxea5mj/vzzbWX1Lo5aPOJwKdMf/9Cxux
JkNBHlVjXxmaJwnwb6Wqn6i+Ncu19jYEwzrAEaosGd9Y+nMt1EjBxcrvDPoYK/m+Z4WjmyHSf37/
84pW0B+KcWFr2VsAU3QnlRoKbHO/DNlp5oWCBdxg5c7yZTmY3g5gQ9pqiq00UmAWqTzKswC3gJLj
607KKfB5Ld4TPkjcEjB/YjZkFlrEyMlVDa8G0qDGmdzSAcx74xuuVoUvTS+KXxm4Z4RER0lIOWt7
PTCuMe/uAfAcbI+Krp6Xi1UuXt7TGGe8qmHKFE+qMdoN0LsMvMs/f8O1ywXInY6WPpBCkrhYkDgN
8Bk16hUxFYI6pjct8qWfTfwp0S/LFZc2FivJUU8CQzeOpNAlUHAGJYld1O0AiDBwwUNvvPfFeCuZ
yLrNePIB4n3O5foBdFvN2ZT7jfLl6v34u+BlsTsrsyatC2yrTo8zCW6S3ICHGJEjdjaWvVbmulj2
n7N0ceEbyrKmDrG1lTgRi0sQ3Sw1iJ4b3tDIj4pROWYB6mXZYDsDL2gH+r8ba107QrJERJ1A4gVE
cwvPWQPQSRQKSO0Ex6lanfyoCc8/r3Lt/FyamP/+xSJp1eVm09eAujSg7qS4jOLtzxZWILcKcF4Y
D9JnNcFvLL+skJgcZyAU5s/ZdfvY3Kuvam2JtRU6xRM9Ds6Q27Ngwi+8OrO9AAXwn3/A6i7+tb8s
AxsF8rJ45k4WqvupeQrR48rCf+u0XKxyWYmtaUeyUZepH5bh0cwA3+aIEoJVY6yv5tSJy0e0DhK8
7oWtKt/WAhflRJZ0mjmhVOVPUnnOK5yURmkPjdlt0ONv2Vkcx74ohSYpIDdXaG8DxsYJ+03wfPw3
vtZFPrIowHYtG4HxwteKMSw4SdepOiBXff3ZyGoIusx65qVeHPupNEOp0LsMnVgJ2h2ZAwDOAwgE
QIKCOWjfsIurrWP4J5NaulEg8HQMAqgmKLwXYY+0eV4XygRRQGdwdQ82vfDY/y7uaEBdMFK4OVjq
CSSOMLpN7PIQ3W3BNFYG3nAVQeQ865cBWyovli1pELmMMnTgmZft8DoC+7V0Z55nPfF5eKl9aQ5w
3IjDzGIu0PmnbrctRrAaTwCfQjlf0iBh9advc7H5OZGTuTw2A5vBTIyijVP7TaBfzby2w13ibS17
hfwGy74wuHByslhXYTOCHUC/C339bV7uTBMI4LBTHJg72SmouefG+6bltSsDumJQ7oBWWoIE0tdz
xswag/akBNZ1F/rxGwrTmCI+sIBhzoA9tu99ZGf+uOHw1nz6pdHFctthHBTAVyBx2f1KamgBCYKz
cX9ml7I8y8jfZoYKsBPLSwyvwOuciiISbsw1ob/e3uBBCRTBZCcvcrCFm5jzi2/G0JCRQA48Dzsu
NjHWmVmksg5NUtIAkzyg8pOgiJHKA9j3qeZTuX/BHOYpgorXRnq1IvajgDPlr+3FXqpmrVdpaGY4
q5o/gF9Etct9ei/bsx6u4GpH/gkE/l52Rq/bgTMq+HmjV8+PIYrYYngNZZkqJ31S16opgD/DSPc8
xzCzVqEXrm443dn1fNvhCzOLLBLAhVzoxSj3E9bVVmbUVonMBmOsFuGSQzEE/p8ta5FRSpwmKRtV
0FrnhyjDgBIm3DE2/7MRSft5VUuyyTpGx4Pkce7LN81x2PedzXbNHcqHTvaKxqE0WhBP/z9gzVfP
69/dXF4O1P2YOXbYTRR+AynQdqgvOc22sOfW+hZxPwJIWcz1JP/TYZ+czEHBX7vG8Jjb4v3EfNHB
EBVm5F829nX18uOBikiG5+M3ipqEhFQsVNzH8YY5od8Bb47as5UfJRvhy0ff62eDq6cTZK8SfCiY
cZb7SSjHpAcTNIwP8SBuCxQPSe1qSVzbvEdjQ9GHh58trnrQC4uLna3EvC1i4LP9PN6hvms1ebTh
QVcQxHAsJnDYGgCr38l32hKUGu2gwanpFLQkzVWkSICDqcASqEMueJKII6oRnFhFPraY64W+OqY+
c+W+E1q8QhKvM5k9TAAzNLkzlnixp9I7F/B8HxvmUhP5dcjeKtaifiQqx7ImwVhpW4nU+k4BJ4zn
PPjllpDblsV6wnmY+fGOvk5HDA9gyi86jm+DIzrUy662EAGrzwmQXP9jceGreJzwfirSHKEnvCF3
5Fr18QD7yBwW9MB3mQ9zdOUuWkjbgNPVisml8YXjkqMoFJMGyxX97Ng72iceZi60w35Je3NP7Hi/
JfCxmixdWDQW7ArqiAqo0mFaRrsSbdWWDAtxx56RbOSxvUucLaq+1Yjzd3uXjE18IiBdGBHwBOj8
COJrjSm6fvfz9VqFPF0uanm/6ooRtcM2jnvU9e9YgPlhb5YToZgBla43rM35wbfodrGkRf5A1bBi
cg8/2WDeCLCYAyrNPNBd9gkuIMeYHGNLzX0NuYZZIw2HFJIGZIlco3VShtDjndkS+l11DiEhhkHE
63ivbO3k2touLc0x4iKX7nIxbiqhA4kuHjLk2D7wJwN4ZNHDUNMDislbg49rMefS3uIRk8RhWkgm
YqqZTaB0kfS7mvFDpVX3KU8+fv5wa77l0tbipo9jzBIkCrlfq6NfRiE6PNLGiMoKcRj40i++1OJC
N20uUMXA2Rii9JzV6KrKUrbLVOZWTYzB8kH5MMUGKhSMuT0YdwoaOaJY/E64HKhzy9jQGrQ6W/wP
L4OqQ4e46KXa0kGvsPWt1wpSF791WcgQw0wreI1bAzXjDndTB+AD7ftoArdVTDxByA5ok0fw/9nH
ZMSPTc03rtKac7j8BYvHOe0zwAYanLasf57QjqvVwjaHwf35u68mbmTWbkD5TQP4c3HIpkaK6nHE
h59x0ph5A/ICbg+8OLvOm5Bj5OfiQUX1CFQNG/n2amHg0vTyzLWakKkcppNM3gOjNWv0ToATqOQE
Ur47sCV49dALAOzIEUb+y+fIxMz4qD9JI+OWChC0U6bQ0t7YkTWHcvmzFsdUTVFa0kX8rAyg7X9B
9A0L3ivYdF1rl+6vJWgWfHUoRmpAGzzEhUBY7S3JIYfSpnZuWqh0eiU41qzqauuZvGVzcawyrQtp
x2nutxh3whx8oRsbG7jmti5XtQg4HQjOaoNgVaMKdH8u7gA+2tdS74KLd8v5b61mEW7GyBByquJb
te6Iqe3uCj2iFDGgtzsnsqG5nnF764m8alMjiDRAS0O+bXE+DDDNEyGFTYnXtglgr1BswJRXd/Cv
hWXdXYcMB6l6WBDjZ4FMnmFSh3eZHQ8bV3BtKRqGEDHxLmuqtHztGwXQA6EOWvgRoDmdvCrVJp/1
WtC8NDH/hIugKbJCj8McD4rRHzCFt6/3kRtdKYA37eJbxW2uyg2E/trmXRqc/eqFwb4cB5lCWtCr
6K2aZ1ZZQ7GtSY9CuoXuXu1w6Wig/REshNr3wnd2uhjL5ljMp0/yAN6DpiiFpijgkNuS0Gvh4NLW
wlmmKm9jNdZ0b6wO8TD5PEucXNmC5M5nd5m+XVpZnO1aFwwq9VhRihFS1SRumr5ExqMcl5YWqrYq
ZhaRcu9njzv/9P/dKKppX79YDOr2Ykrz3K8GcizYodbBAKObaDAn3oCBY1UvnZ8trmb6f9epLPke
RFalWVj2SFNF8aDkmht2zK0nkBbq5dOYtb8NwRDuQUUz2BGHIxnwIB5iAsSfOm6c19VH1uVvWfhL
GkJbpabVfIowgiXbmk1+80MIpe/OGZ3QQ77uQN/Ca38XyHW2dmJr8xcetG+0tOkFuIDGyV97YAFf
53K5sVNEK3oQfnEQTFnDO0B8pT1s8qWsPk4u177wDjxNG63Q8elVP7rlDgnoVRjkO9SK/O3Qp8z/
tp8O2sI1gEmlHNMeFBtpQ05p2d6qaqY7kpo/ljnOWF3lgKx09/WERrkQjb8SXYESq8mfZ9Q/kuLP
imRPmpg8gV03cSapdUgSWs2Y8mugNG9auQ/AgbdXzNAXDcFDbACYrIZaWf1Lm7J7o08BKszBTaWE
fYUBf3DviNlG7FhdowTCG8lAw/9bwT9qzSYMIxGJfIsmccSmwBi7h5+vzx8k+7eNvDCy+GxRh1J1
FIKhjliiPewNOz12VuMYvurWtmDPAumRL5yA80adAGgDrwhUi14XboMscjzQLSDHahYLRc5/Vr34
sirVir7luEOQJn6sjvG1ao+TRVE1Jm5yH6FYcd+dMQPwb8RPHSOqIPsGcztAPV89V5SphZ4Aa+UD
432qxMrmwpYkyNr3xGwEGv1z+e9bAbCLEoEVVIH/AVNrOZHaAonAy8/fcy22GBpKfoYOdrRvGowE
YwpSOsEH1KJ+gpjaLjNBqdkM2tZc22pNxwAnE5RhVPAkLZtiRQF24Y7UszSCaEcBXF0LbpDEBmOM
256rh9zb+kTrJnUDAB8wwWJCcRGkZWD882wAU9JMRgKccF15pWZrL9VMP+WV+VUPQPXTll9dC6Qo
Nf5jdRGuhaJKtSxP58nPKGh9FkBXxWs2FXBXv9yFmUW8NktoBZkQ6/TVHmmBiQsYo8rZJVt59hyD
lhf+73JA/v31oOe5kgwqJ2BDjFzjv0n7suXGkSTbX2mrd8wACKxj0/2AlZtISqTWF5hSqUQACCCw
b39zv+X+2Bwoe7ooiCO0dZtVWVWmFmdsHh7ux8/xdW+qYEa9PzFNZaCws5ZW7equh8opCPSR+kYx
ZmavbCqW6wPKCTr4THqQmfEFpM2ShZkLA9floI9dCTaepH0FDeC5iE3n+2N11YQpQQ5JRUFSmjex
E4LUXo1Q1UPi4iaHPnfUFA/fm7gaPICQ9H9tzGFlQ9mMKa/g7knhGK52ox+md1C0aVfjtlyFaxRe
2k3+EFj/TMn16u67MD5zf6bKzbEsqO4hj7lvBwPxC0oSyvAvxIeXY5wFSGFNK1KFeupzdS+qkR/S
lV5qljluDPSrx3q64NWvnt2LYc02X4lgLGQTi1sLhSw2lJZhdM+tXpxHdCHWzCPYjEPbhu7CWl49
ZBd2Z1sSuBK0WQkaEg+7Djynms398F7ykc30wPO+kI1bWrvp6xfPJBJkctd0A5oTiGpro/FGhnrX
scRfGNTkXr94jotBTc+1CzslGIuJqdAJgDA1ME4+H3RQnr5/A6EtNMFUO7ejw1Iqf/qt31mdOX0+
iuACZphKIHNAkCQWZ8DqLMbe0YlnfT/CpYmceXqWx3lLe+yWREbYyvtdhjZXUzP+zU058/QkSbt6
iGHm94UCwIEHEaHFC2VhueYlEHSBMCBJJt7EGLpjgMD31bAOKu22yo01RbL1+8lbWKd5BURKs1gr
CbIDQZD80sf8JmStlxR8E1F5YQKvvjUu3MgH4+/FTtTS1ADCHq6y9qJX8JJtplpSg9LZRIa5dIFd
fWFeWps7EQYCStJivabGXSgWA4EkHyfKqSkMUI9LpbqFu8aY+Q7eQJB2COCK0QWI1sbmtlPTu+/X
amGjGzOPMUi8zQx1RJSYBSDtBUmt1YTmXsuCf3elZj5D0fswDsLJN90oGxMF9m0PwV/EGsQFLfAy
dGhp08+8RRd10GBUwMzXZdKLXgcHRLCQ7iE7hdNVRv/N+8yYeYxRjmW8GxAX6FXvU5CxsIbuMwia
S5yiHaxxa0oXKcwXLhdj5j/qRs0kZcTqDZvARyV1gx4HyDKG4B0MnaUU8NLun2uQ5VIfB0yeZhRV
BWV6Ajqmq6OUKnu1bzrmwqN3mrGv7l4FN7uKEoY6h+4wI8qmx4bmpY3yI5EMP0ZHqDDyxDLjAdSS
nTUGyfn743DNdSE8nbIXQGchCfj5Ymu5AOq/Cq6rlBTPRGpmFMgKLMp6N7jfW7qKqbs0Na3thecy
hIHHggbPVbnapoQM6U20nzAoE6ixv1MO0c44TDmiYSU9L5i+tm0uTc/cWAJJ6FDOp9vtYQJSFr60
n4TzMGr7n5CTu+ZiLq3NvFgaJNmg5SCZmtL5oeiiwfdhomL2DKffZPvGuOtv0LJrLwzy2vm/NDvz
bCCYE4aURxOdcvVLeopR+nci13DEU3AKDtiyLgjUV+XNUoH3atoCzIfg8DJVc+IM+LywQ1RFQ1bI
UHHuHGBvRXfKlWjokba7o3SXohnQgprQgdn6z++HfHXEF4ZnHnYw1THrclHzKtGAy7nRkhaljBCN
7T+F7PF7W1cv3stRztxrIIVy1UGa1e+7reQpbuiChuAX5FomRcvcX2o8ubqJLsY2c6+J0rMs1BId
7dvQ96Bad86SUXVFNV/K3C7N4syndiD81qNOMqC0OHrgQT6zpx7/NT0G0VYFfNd482e5nXhLG2c6
B3N/dzGj81cfMxsN9DwiMrU9f+kUulZ74i6s2pKNmX8TQWehJBxbZErVBH64Td12VYOtFol5CHsF
d4vH8Kqv+XPh9JmbkyshCsQUpwHKSNlacekJR/DQl9aAeVyexIV9MscLs6pOE5DYoTIVbwqQHSXo
HmDFws109YF+uVQzlzZGgklKAYGZfsjO2XHYq1sT2kk/IDoHbkTZaUOw2oGqA/Xl5KSvF2/iaZm+
2yozF4NzntAGjWkeC91Jx3KSLgGNnukbwGH/K8+uy8HO3EqYiFKcjkbqG+ABJ+DAT4U3ASppULBa
2J1LizfzKYMhcRbEiKFqp3UgjmaL3C7uQXHvgGPXydxCdofVv+RZkI5CZ4EIRtd5utekYp2YBqKa
KsL7wUjsromPcVot7ZlrCAT0LvzDzuwgxEVXtDVDOMNC/gu+zIXeld+h6Z+K6SkCiFeV0OOmpG5o
Gs7CxF7dLxe2Zxd+Z5gi+uabyafN1GMXEftX3eeFqdnRIH3b6CHqGN7AQXHWqNYAhScGRln6MtQL
b4qr++XC1vwY9JnMIwp+XKODNJpKQW0e2NSI/O+nb/L4X04bGi5N3YDw75d2y4CVg5aRiYTUEM9C
3T+lpuIjfrKR2H/RSeW3jPpCsfTavDq6C7OzK68QS73KKTYmQY9XETjlCMSd9vj92GR1yczsvjOM
phPLBllZ0yweUA/xwtGUtyzPzLU+DruIlpXb96Xua0r7S41BcFmWr2U5vvVKeqdoxU+tQBOG0oub
UNBvBZ3dVSKFUlndP+hjA7WRAk3uQ/ajE41Vk2SrpEuAvAmMyJXN1qs60NKnAxvtmhvJWu7FzDZy
aNsUOQL8tkgb10T2W8spVDr6eh0HSegDO+2z1HxTWOM3AXoYewgZgzXHEB0AVWK7JKB/Mwdm9/Xo
I0Hw0LE0d9sEPBpwnMG6z0JH7/KtItKfZKysHHI7VfyqCQ8hyHiKpgCdwXOiC+tYBklCZ8kp0FKx
X0LRRRykJ6qTBHyPGlR9W/1lNBRo+Bg/B/UUcmU7MuTPpbUGjITdKwNU/TiB6OP40OZ0jbbkPU+h
JqLkN7w5kTxZlWVkZ+jDUIOjPMYd5CxSR1be+7g8KMFBTdS3IL+XqY9I1hrEo5k+sYGszbLb8LLy
U8iaZW0JKkiwemfsxJJtqUEjJDRuK0GBSMp92UUmeFYSsL8Utc10kCflZMVzY8+yU1pBkJxD2gzu
aAh+GCGIQ+TBKujgsvYc5RBqAxuL3rfQz0vA/6S5KuTPwmFcUTpsI7370DYOpdgJRrCrQ6tHQmlU
oRCuM8H+hNNv8gQ0CJDAQf0/sygDWWb6S+PqkUiAH1fGI9PVSTLnrEbQDwLnQidJ3pChgMtfaUk9
NbkTNbrNkuQgA/YTQk7cYOCUQ8eqGuuPQxeslbS+b2XhOUWltlXGvVnjRdpOgjziWjG5m8tPnfIU
lfjQqgw+q8GNKeh9IVIjduK+jck6NqItzQjoHw1nQMie1j9H6EwaIIKK42odgwNIg0GjFKwUDPSo
PeFHB0tqQhu9Cts+hUqHBhYn2bB50oOEo7Z6QbU6DWxVDQUTIl47kmiXQ7QO1e6mNqozq/g6rthu
UMFlFDJI6sRPQsdfjCo7KcH4hGSFozeBn9dkywX9RU0hMKXhUzYu49FjxYVXqMpvWAuKYEF7jONg
FUXybV9DZbRFq4QITTg8vJ4yhb5BSNGJonFfZbJPTXYakjxfCbEA0aWab2MNu3lQzXZN+pwsvMKu
OxdFJ1P/mC7NmXGTbsxV8JTpHuf7sXtI+CHQb7/3YFdD2kkuRdVBcweRXHjvi3e00iZMIX2Ddx57
HdpHbjYLY7h6o10YmF3cLCAiKxLcMqzmuzKM77NBOMRQRoUCIlEh1tj/+H5EVxMt5oXF2XWNjRyz
kKZAOwE1CKI0H7REsWe6eDvS0QWhE1vJj0vswkvzOLu4gX2TMxM0I1gqcMHlW54+LQzr6j16MazZ
dR0NrCt4DElQnkCMIwgAjGED3ZRdCkBOW0IwFqRupWbg4ao/QlZjVVeFJ8SQgxr7oPYZAKVKqpg7
ythRaelPkOUesxrHYSEOvbppLz7nLOCtNfCUKlNYUeTHbHhr9LtmqVB5FSZrmqoIHkAgDr/gDave
NCpTgA1Vsqa6UOUrz+rKWFdOdJ4SeMwdtsL5+wW4Pv//sDlHIMZiLZhdgU4IXNVoq/pdvl7uNrxW
nAfsVQJVMQrzE5/v5xPJKeTt+kH4XdVI3OJewb15aF2o4Bx0p35mN4sQhCtnFLkekDSC59ZEp+rs
xIyEBpqZgeJSP3Wuiqd6I7y38UdD5dRFU+UbccvsDteQZC+hAq4cnE+2ZwcnihImGhJC3C54lCnI
2ujp+3W7lmv5ZGE2oVVrJiAuKjMAYcRfk1Zi5OaP42Z0h9MyJvEaAPKTtdn2H6S4bnkBa6UM9jll
J1HiaNAk1asNOBu8EoLTCtpIo7qy1EhzFsa6NJvTSl+4c4g36D1QnRnSolxwiz34jAA+UqxqJ6Fm
+1Raqbfk+aYBfY7vAckH0TVgCaCf/iIyYIKSLRwk7NeuChqXSO0PfajWApjdnLQqz98PcIravxhT
J8UguCcTScLP4zPZYNRABKG8HtEtHUELWpF8gLA52jOUNvOKCm+lQXr/3uqVLYQxgitG1TUNPLAf
bboX0xrLDK10UPnz6W56AUab4aghEUlsbbW8hb6u4WdjsxtzVOK+TggUFbLkXpKIRfgSOfLVJdPg
YyDKBpjEvPARUI3FDWkNAD3SYhNF6EHKY6h5orkGhHtLnNZfLwSgwECfi0KEBp6YeZEMGuhpxXmW
+WLO7Txq7SpX0Uujud8v0rVpkxQkjKFXJunSfI3yFIpVsjCZ4T/G4hTkmv29gau7AE3gIClFUQVv
2dlbbyiloIyMEgoMPpgIKw8lTE/aT+oSegW6oqWDdXVAGIyiGOi//qKcZ1TQVOcaMz2Ji6449Jao
JAt39bWNIIHFxcCR0aYe78/HKdJ5GIvIGXlmr0HwWfPIgCZPfjMUo7cwedOvmp/cS1PTaC+OkCZ2
SazJguGpsj1x4mu9hQeYjeeb5I9uc1jmXfh6YWPfAb0HMKIqisY8NRWiFlWaBIf2dx905HdQ+ALN
ub8wsiU7s/NKlYF3pI2m+0W2IcxxYxy7Y7017ycxh25XWrlt7NOtcVM8jqfvbV8h9fg8xtkCVnJa
qx2H7Qlun2z5HiR4dr2dOlHVfXaCjm5oqb7myQiHxBWkSuOX8fj9Z7hSscFnMAiUqhCw6F8qjVwm
oD5tWAYQgbIhDvfzx2wVHKH25STnzI0O/FG8Xew8/JqUm6zqRFY0XULycXart11lFAKEUD+atKZs
Jz3Um2LNvdBbsvUBwfyydy9sTcfoYu+mXG/7kcHWYLM1FOD3w6tkxY5GLN0ut/g3d0GirPrDjm5M
p9mYu+KHsC5+AAW4uNum3fTdZ5nd8LkMGFbf4rMgrzRlef2pjNxuUIGACLZ5XljbJWuzLFopB11P
wPz50buK2Ans+YlfQUuCQxqgWP2b1mYOViKiXo8jrE3AKAW0OAJUzqHTMaFS2Y22hOC85pJkUTcV
ceL2wFX6eVlzxkFBqxRgdj+1uylWip38kVnJOvmJyUSw/S8M79LezAXGfatDIupjeLo1OtQOXyCt
hdZcgMBvlhRJr7l26CoiA4pGRhnKQZ8HR8K2ICzrTC+u5UlSEkSYUb0qasNWxoXk/LUL/sLUvDE0
0IRGjzIVNb60tYXyHOkQI+c/vp+9hfHMCa4g11N0SFKjDp6cKvlG0U3wQydIItQLN9XSaGbuXEVy
SCsivOQVDc9Jo7TG8cwk4V+IVi7nbLb3RAFPLjHOoTNKk03KcbMDVLNYPrzmJC+tzHZcrdet2hsf
z4GJZwq59sfg4/DSW3XhGri6PgRtXzIhOE3z4AhYOEU0lBoSpkbtBWPEnVDuA+g8tng5dlK/MH/X
HgIySE4AEtDAbDTPW8UjRDWqUjK92tDsOOWIXb2e30yy01U6WNqSVt3V4O/S4GxbZF2C1lBV/e0J
RZc57SMo5Wx1wz1hLd99v9mvvCIV5Dv/HN5se6impIKnGnCvcFRepQpUtRyMZ4w31G2ayAY59hYp
p8chE27NLN2MbToueKtpa8zvmctPMNs6WiCO4FZPBK9VXRmUzKFKFuC21+ImyAtPTwJDQ6/IdBAv
blVpUMVujFvcqoBfqat21Xj6pvYXe6qX7Ew798JOJeoBiRPY0YC2Ona2cEhWaIh9NnaoarjhWrMg
BdE4xE08/TgsreTVebwY5ey+FkG9LApak/n52yTJBLKxewXadMKDYVqSzR3qDkvwW2n6nV/W7sLm
7NZOC9DARTVGXLmjJ6HMXq8rHxKs59aV3HQ32hLGGrhLgMsraTns2gu7szsHiXG1xmXw+/6eeuZ0
NKlD9gq1PnSvhQ7k1RxhwV0vzO/88qEAorVyFOhen0a/5ApFAxlwiYXjeDVS+HNg88sHHMVV0CO3
6tVeCxIP4iBhDiywz9fcwRW7jL9aWEF15m2MWG1Aq2rqXkQ2erQvY93J9NzuIPGXoQ6yMLyFEzLP
qigMuqwp66dY+iOmtHsEtanLbxIbr/W1Ai2+xp76Lacl/N72lb65T3tGnfkZqeKtzErsVQaVh9yO
13Rn7von6isvfBvtdS87mfvKg1QCsvlnIG0d1QfNzi0o24vdRKAVeYsAkWl2vzk/H0XfC48xELMy
q6BDhIvzIwOBhg4fwG5MEPVm/pJ82pV6xTQDEx2TgTIMmYehUtswppeVCYRfK4AJmXkp2gV5hV5X
0YGGE9ScFi7P/+OgokdPnWRktTnGvI7VNpFDyvFknVQAyY/wPj5QRySWgrQWUtwro98tRiPXp/VP
q7NNPfDcRJsklhplU6e6g+ahq+DVBMy+LS6y9l3Jo0/T+qe12RVKxwAl3nDExnrKdqBjF93p9WLa
AE/xp0neDO7e+X4zX/NF6NVGX6IhGrI4j7mZPDBZB8wXMhmirUuvFKz631u4ulkQX02ChqAjU+dZ
LohYVIlqmoZnrpRNsi2Q351ykRN50ZSLXBrR1UDk0t5szcoi1WgSIkP0G/syZT5TFFha/5/QSL8W
rV7amq1YB7yCmPLwt61hP65+j6w7LI/rY57mR/zS1sztkK5HzXaggZegl9uA2wPSE4V9G0z50lZw
a3BJ9ikEOyx+TqGELd6178te/gr9D6Kfi9WchUB1Nw6SSLPYjx7oEWp7JwJVToqHL7p2n2sre5A9
2WK30B5C8+k/MmT/+db/V/jOj7/HW/3tv/HnN54PZRTSevbHv91EbyWv+K/6v6cf+8e3ff6hvx3y
d/Bgle/v9c1rPv/OTz+I3/93+85r/frpDy4A+/Vw27yXw9171bD6wwg+6fSd/+wX//L+8VvOQ/7+
1z/eeJPV028LI5798fcvrX/+9Q8FF+p/Xv76v39t/5rix9YVe63+Yr9G6f//f19+7P21qv/6h6Cb
/wE1ApOg3xJHmYAK6I+/dO8fXzKk/0BTDM63hDZG9M+qiCgzXtb0r39I+CkVTOhQOMeb5LdKbwVd
mN9fkpFrN+DlwZEiqviI//sBP63Unyv3l6xJj0je1dVf/1DnEYKG9wFarCURnKR4WM1duDbENB9o
KXqdOGwhB+JkpKRWVIHgRRroQe+yc8QhDSPG7FhK9YsBSGdKu8xGKl50i0KAImiQJo6WG+FJGscD
XhrQQqq6nSBExNUkWh6EEBgNMWc3dQlVXMNEA7QR70kLJKNs9ptRJpml1JU9ANBYyYUlosfLzhpo
Gil5A8ckmA/goQ9RijIyu9aA4ZY7SbGJiSJAloo61IIYmOXkptuoVX2vdkq9bhPIfcQBLVdqfUyA
WRqrI9bpLOspCCY1G7IqIIA2bBaXC2HQdNguXQJm1JRlGSIU5pQ2+YiqL259wYzyUhIM0VNzJIIY
xEcg8SeiufFiq/19JS9XTruyclMFYWqS0NEGO7/vQ71NiyAURK9thMzKjDEF1mV8jVOIuFA0h3TB
jQElrbrWU1vvYrQupVahRjed1Lhho6/5kIHsXWw9LqnvtTHBl7psTYthJ47E3AP5NeUtlFtBE6Cf
0sU2XokvWjI8KLR0Ap7f6nLmkQ56aMLUYVPlod/SakvG9ikg5V2ATG5MA2YZkRKjTsN+yggPobLT
vLdhlnpiHYDJNKK+ZLSRk7QG8C+ycBAb6lERhc4wIODhBRKsKQq0+aoEAl7aRtPFcy2niGwk8Dy0
HMVB+a1PVNfIg7UWSSBDbtKNJiMx1q85A9fk97OOlfyyvBP3A2IdaLlCQ2OeoJAB9OkExSCeRGhn
8WT0B7ykSaa/Ro361EErBRXuNLoNINhn9cl4y0aymVQSg1YGc5/Y3gWG+ioLoSvJ6TMJFNlqhUi2
oFd0j/S/DByW9iqL3QrMaKehO5pDaxuoo0AywK/gvmmyF+vIAX2ZB17Tk9DLj6NaKZaeg5q51Z5D
Onqk4KKlM7X2yCibVk7k11RVvaBvDiyRzhkrYVSLjyCsAotPZpzCjLsQq3nG57zRS3RARuwpCiGh
1lMrybMta9p1qkFBSBEzF4yj/siZp7Fy20d4yIj8hnRV63IJHz8tpMDORzWwYymzRKP32KRBmvZ4
pfIs8hmgXUzgYHWGNDV4P4eOuWVQrbREcEkRuVUPdBkbCmgSmkGF1gndH5IKiln6uKm7gTu8APJr
oKgwoWrjhilQaim3VPlEW+lGTAIXVAh+DfmbJL/N83GVQ4UQBO/7Nssfmli/xcxtxwQbJU82bcjs
JuxdJWjtosOjJUxiq9U1i0NeWRNexrDaMfNeVEuw+z6TdhuOgavFO40RXwxMK0vXlHRul9NDE5tW
rcV70MqF1WkU6D6F+BQEn1LlRh67tdoUO7PeMSgTtdmPUNgFumknyk3eIywAqLRr0LXWi56IFk2D
30rxbVhDAAk1QuHd1GPbiCM3KVQr1X4xMfRF1dyCId0mSfMDpLIrU0tORKi3vIXeTlDcVdAnIlMa
TcnApAe5SeVeY6PTQAGMQn9OHGwVSmMBlGF1bkC7ALtETb0GB5OlUE/RFEdgsq2Pk2pguGlyda2E
eDjSdxEURkYBAFzauqWW2qPAsSMCt2OoymaQ2RPldSmkXqwVbiTLqwyshyp/DBAjSZk59UNDLQWC
bAq66evXSihsvdTtRiycieBbGqAj2rFHIM3WJo/9rAV7IQDoQi17fQKx+hYMkf2pmTiz0T6uaumm
1MpTQzNLRvKzYfsobr2OuAME+ww1sdLO56BWypNfJluhxmQRzCrTHDrRIkLpK0rwNobUlYr9Vnhj
xa0A+mCQOgNph5WI0EeS1jG4c3W4uKZeD8BbRAacmrkS8L1xEwEruhHxt00QWVGAU9JYDBJRYbAO
IgkUWaYbPIT5o852bPgx7PnwQxi2LT7SuMZ9b4XFlgM1KuLjluMWjw2LSBE6JOG8RquPQApVrxKz
tyT8L0SxVXTnN1pmGdJKwPdq+FSluZrIfamJa5v4ZDKKX9YRP8JVWuJv23qdwERXUWuUj10mWEP3
qBrtVuqDGyIxW4ZAtDw8kWGAaCAW3Sg3XZC/j9JjPmpOFuHijghoe0D8Jr8yWru0u4egmq3qGxn9
qrVkieJ9NaRWXpuWGN3wAYQgpLArKXBGhUE4EQdBsM382AqpmynQO7sdIX5XoaIA9QKAjiE9p2DV
ohUpSksJRdsIpL0pAbFqdvyel/yhU38SdS8LUP6k4pOJg0Czh6IBq1K/bYZbmq2EHmQZkNaTuvM4
gHHqZxBsSfGAOjvtQfT0obh4W2uaW8rxUSRHSYLeYrUOVHNVafG6MNEtn0OxoHkCdH5bdRQCle7k
HIiRbc2ws/Cat2hxMMc3amLwxmPOu5VRQKUVm0dJyCoRjNDKB6gOADaXt1iw8XlQDmVY2EVz7nV1
hQvb6lLNrwvQsLeVp8UNED2KRYfnJBxfaPIYBD9Fhts0WdPhTRXe8uCesx9a9wasryNHjT2aeBP2
HMyOuhXCw0JW0sqrTS7upAKbEq6QTjqjpeG02UsUlxspANdH8MJac1VAYdnEtSkXRwDDJYiPx/1d
QH7xXofSYRk7OqRdq+Y0IVSgiBehmq8n4CKRuSNEisMCExp4t6WeuFELyll2qsphK6mIJ7p0RbN3
he2T4YccPsnpD10CpDwC2ZSG05dSKysbH9pxoLqPVy02dRHgkPTUNWJcIBlYwl6iKHQo5JepauVo
W6jq0ZZpbOXAX5YaeEvD0NbkB0DAU+FRUJXUClnsmDXSg0NlG+qah68QKbANxCuGpIPrbGsWhoXo
1wML2kM4rIv8XcbcshbivdppxEI15q4Tt5StSQCNOSgignq/0CFPWh7BtHjf6a2Nxikb2QEry+Fj
TAMi40a5akceAFhuB5OQrEghnKsUdjI+tfwYM4j0UmYL4OQzRNcsEe2K2zYUoC8LqVdpx3F9dVpt
SekOveVQTAb7aggY822bKlaMAy1Xv/oCyrsxFrZ1wphBVw5jhoBe0m1AlX0SCyj9MjtRd7XxGIob
2g+WmTxGyTlSR4uKN0Yo24xwO4YWDYEOrpxDNBISvW1+0wFJ3/fEKT0UmFMkFgDVt3J0RqcZZBHx
dgwOCXmGhJpTZLeMbYf+Nisab+juepzSdgJTQ5dMN1YdYhE5gs5yieyZUD+rnP1sxpesuEvFc4q7
BchwyOsdxuBmqAXclD/7ZlunsQ3d0zxrLT1RXEESChdILDfPYvi92EeLqjeE26gS7JQaENt9pRh+
iKNJ4qNEUneKN+TkDOzqqibaWmS3UhH5tSL4Pb+jHX5l0aG35wQdKVcjpasSGQLtxAtF5cnoU9eM
8ZQRmp0cnEUqIFRg0CuEmEXKtqEeroRW9iH2qKNYkYx42ZjnCHu+b1In1pFXnASMYmKXFaSHSz+t
qMvRgEK4vpLqH3U9Wim0bI1o0iNtXWjMQONXdJv2pjNaOELI9uZuUh6rosf1fRK0cSXpeCupx1SX
jzmBEqskr2RJ9CTj3PfxJhGVTZXU0BSEjylTryt+ZTh7chlYVD9L3auk7JRYtyUptFowrSEcI8DT
h49aAXlZiD4mPcSPO4fWkFO+y7EmYCZBgLzh6VrO0XGBpS9DapO2cyKcNq3eV0NnpfiY2hBaogZR
o3xjKJmTB9BORLtESydBUbiwzE50hOcgydfKPWp2I+J/dU2qDCzCaPAfdLvFuRuFJz5l0tFw0HQn
Sm6S4VYNdln0pOovQn8YRmyTgrhEOIMdca2opwro0LGHZswY7wHptMcCGWOIIovJTyFXEf1ER94I
5xra9gpIeWQfNP5Op3Ir1I8ZDi8CKBSR3QgA6vDQ5fdMRTNBcazwXVR7IGAKCvIED5YGfS97Tk8j
EzwtPQ168YofBxfSs6mdeiZaGYFurR5AQcIzS6RQoLE4RspTpb9kJn0WDPSHxPym0fF5obGNEH3U
U2tMEN1Fw1OjqI3TACbvADx9iHj9pHW9jxy1atVCeqggkmuUwYpo7Zskls+prkPmW21sZYpvNSXd
Sm38EFOAbgaO2yGr6h9d1AZWZOoHraPPHWSuQTQLjjztpsjWIgRaCwhMjp1bj1CU34upZNHwadRU
K0wG5GMPUDGNq/uJP6WD7plY2yMBxKdwJKFxispYxUrxC3RNkV3T9BADL4FgwCm1p7J+AZeT1wzF
BrTVawrJKz0e0f2RwkjyoBTC+6gh5R4SZVL2MkuLhe1tGJ+HBlqY6R2YbxIZQUwnuhliCAjobnUu
3mrgq8bP1HDdoR0Z/CjmRyZ296Shjm4wt4+VjRp2EIYumrWUqt44iBae7q6yybi8lnjox4y7qd6d
sEgLzcdTIe/zAx4vPAXQP1Ez5QndiK9fPOALQzAV0lLF08rQGwo05YNDXuIKpHKXiImWTM3ShxnY
B3gswdRIs1uow1p5gVBdeJWreCFdMK/NIFOEf0RV1QA9hfzjrEGDQEK7yMtY8YKmsYXx5yD8pKS0
ZPBSIrsPgRTcYQibvn8tf8F0za3O0r59Dm3YKINVcYM4MFkxAHI0O92AmBpUB8WZg/EJhYlFdNPX
HMw0WgIUwYRMRZrk8xKSNA0EWUqmmLIF+3mwC0bVRrhwiBLREip6JCpYFvIMATGIJQttK0nxOtap
o6YIgrql7tZrywy9xglNKkH8Z54zMKRkqNFKogBagEQY8ZsuQa/FJojP38/3vHAwTfeFnTk3iBno
cZKgDOdJUG6jzWs2PH9v4Nq8XhqY7yIzFwIwmiqeQO66Ykelc88W4FQLc2XOtgxSSEIT1xiDTh76
CGpw8NcIB315vPt+LNdOxOVYZscckUBvgoZJ8QYhc5IRLT1mgujJaPFgTkFd1Kg4HUDMivff2/1S
e5mv0uzQh6M4akWISSyd7pfqSSvDkfzanarbJXR8luplS2s2ff3CnUk9TggSEzAnUXS/dVuihk7U
1fb3w7q+bhqgYpOUFuDTn83k6cCNSokmwpaDnOHhV90hSHeqbP29HXlal7l7lgh0WkRkx80vOlrx
YBqdlGP6FE1b8ewtqu8qkFGD79aSKgjOouIZs81Q9ZYpbUINDIQq4EPDDnBHa2hScC/vgHXBfXsX
hLtC2MXyrdgubOKvuVkcROCg0Qejolt3zoyZdoyRqMBnbHDj0jaxibATpBc0C6J3bIFu8er6Xtia
oTRG+J2hIrDFinOe3uboxJLlhT179axc2Ji+frGHsgCSrxreJ16j5RYh3DHTm4DfMA3pCvJUZOdq
6XR+YXf4OCUA5cKBYx6NOYGLmKYgrxw4aD526qmP0MMKGn+yQobFFk/thu+4bNFV7IYOUlOPizfI
nCjgwzyKo1DoQYkFd8jnEcdRCCnrssEu89lx4ud4w0V1VJbry1cNwZoIrlHwqJLZuRHbMU5JWOOq
gvRJe4g2oa/7zbq8X+pkv5q5Bt0tgpepEUCfs+vTEBl/zYCl8LV1VC/ZVGh662yEwpkrOfqquA/W
ERRs/oe9L9luHLm2/ZW7PH6oBQSAADBFQ4KkKInqMqUJlqTMRKBvAv2nven7sbdD6XKRIC9h151e
Lw9spysPIxDNiXN200ye8VKi+nQr+/+pjMXXtP71G+bst06awOEf8BsKvL4NOn0LBwXyTkx0el6u
HxQX98VRqNldhf5BUQZxhwNp+qT99yDK7R7yHNeDXLxxj4LMbqtWi4sxUMR4Gjwr9EOmv18PcPm4
O4owu6YKhVSQzEQElKBhMM2cap/t8fLdJDfARO0MALGGl9QTzDq+pQfLj2Blv7r+I756Vmdn7tGP
mF1ZeLk0Ep5iYpEGB+4LryrVZ25nD07nNTt1La3/rVb+0jcUf3507nDQG8PSwODhQERcFIMiL3AN
T1/zzfDL/F64iZv+XMLtXLzJjgYr/vw4aDqFphJisGQCXLHydCVYNw3eoUl6tzCvYnlcm9fZ5i9M
BjJ+8TWvqPTsQO8HvM4WOIxgV+/5wsPmDMsy332zq2KQNFaGA4fkj3pQe8gpyc1tTr+P3W0Aqea8
xdNe1SS7lScU2sMXJUDZIoxWVfvj+rgvzTCFMw464wq89+bok6LptTG3kCs0xgaVw76YIL0dA3t7
uB7nYqplAJUP4TqCR8/8cGVMVQf0OZDjbaOHEDAX5n5qNsF71cE7YNF17AzdKyb4ON5sgq0phamR
NWBgLq1tIepGXe72aBJADHA53qXtcRxudkn1E5jbfTEiV2bRVk2esiLzm/Hp+iReOuKOgsz9J1kP
eHkpYUyTJjlMLx1medcjiFmZ74LjCLOTOplUysBGEcvyqQt+NVCcSFXDpv1rEZW+AmH26/EWpk2b
HdrJBEXPcEA8Kilblh76nK9pvwBkP5MWnK0FbXZw182gK4mE+0e/+0JDHpSPxlcO4TraFBvZTb3o
MXDkNVtX3/5nw5sd1v2gDfXUYFXQbvQNKIkkDdwflGBhFi/mE8efbXY494xZVA0wjeYepqSCacOd
bofi0FaCPwD4REghgNklbvid31T3MMVbL7FTLn9JzQL6QXAb59y8qWQp/M3EBjA3sfrM+abUHr9m
83/BTf8QKfV/D256+Fn+v//7kUaf7//lFlmU4z/kyF1+w6YENkr84/8EOVHzDxDoFEGP1PHaISKZ
/yfIySB/gEeLp5hlAE4INU/80V8gJ3w4eKFC8QsPRoCg/vFff4KcjD+QoIIiSylMxinqOP8JyOms
DKURBb1w1F2AkQM0Y04dDizIrMgxKTwsFuy4qaFOD5Zv5vSBrMjohzXleyFP0WvWKhRt7TEYbtFz
z1epAVwVnEz1bk3QgUnwhqaTZJtFNIG0TfJwczTF97/PvGNQz/wkFD8UiCEdxAxRgZy/OhpwUGlr
JjC/ZTc8gDZP8YnWq5Pl5iv+wX2dtR/XA84fqrOAc7lDyYgYtaDK7qVspxW/MjT7osE2x53eLNA0
zu7ir1Cg2oPxjIGd4aKqtohoVCKU3tr5l3VD/YG+gEtWwII5ywoY4vI7vlV+xzMNLC/8GzXP0zSu
C5WIw5K59Aa4U+QrIbTBIMy39KwSf81ZGJj7KcDS6lhisxSO0rTUuzQqPYPWvjVmD4Yar6lOFnK3
89EQFUZiSJqAPtJRlj4dTaJORdQbk8hGJ9fISkcaWsBHIjuPJxecL6ckcGaLF8nq81QN4r4ncWd3
5SiphhSWMuKGnroqV3wfHsZ419mfgrQA2TB2MIa/MKUnkNLjnXA+rcBG4tmtoAQvaj1iPo6S8Jwm
Go9UtfLiDqgWbJnpu5w09bdaVfOf1/fA2U2tEaEHCHMWBeh51Ptnn7DiUR+RiNSe0MaV7B4vObu+
AcAQ6izKOr6Fgcp96sfb8G6xzCA+2+nqQRUDji3AhlKUbudQb2vISIEPzj1tbXzXvMFvQMGNgWT/
z/UgMEq0NTQg5RRxVM+pblAjQ6emhxlXIeeAa45vKYsWGJznx9dpiNliKZKgiNKmQ6++Qp+ySeRv
hoWGe8e6l5wFeE+UqgfQ5MJr4sLJAm4qkHqaSiA/dcYcJ1PSDEGUtl63QmX/prwbdsytPoXHJhqS
IVu09jqDfYu5VCGso8DYChWq+QOGGzEsSknb4rOpK3S+YAXlRvsEhCzQ1Vcw+ASayJkApseL9S4u
0KV1ltR2xO04Xzrw+hFlI0jtQHdhdiLEkhrD2bNoUcIJDua+QG8MZdDRA48I8mwb/gpZ8Dfwb26S
+xqvj9/F5dbP90s1naUfMvvqoIYUTSbjh1gJEEL9nRnLXlRWzvVduhRllk6zKssnIoZb1RCeAovK
bkvmkhRNs+uBLmQLXyZKeJpiOWFTzo6eMscGYiogboZiC7orgW3vzwj+g8lTgA9aoI70mKz6nbGw
e86PWnEQYEnhuMNNMq941uNYw2Gxab1RBkxnVTWvlK1bvlCavjSPOgQtkF0hFYI45unBWqPpKVV5
33qSRHF+Q4S4TVdV0Xh/YxYBj8WGhMIWMr/ZLJp4eDMjGbEqGid4Cx8AFt+iwugCjSlgwFvF6Tc1
cGr+ktjA5QH+K/C8xDj1EL6UwqH12ia3uw5GJZFf6PpC1f3sqY8jQED2kfeaKKXiNDidxzYYAS8e
WYftBybfjfoRbCyn2AAd4qTQJPGvT+f8Ef47GkgCwOijwzK//kM5D+phSDpPLlGdBWynKvq/s+6p
ICL8M8ZsH4MsVJaDjhi9U7xoW5T4biCE7wL/4kBFtEbNJHF7f6k9deHOMKhpYBopUsMz+m5b8VZr
rKLzLA5T3vAeBrfAO2UO19Au7TUYRC9kUuTSXMLBGCUhcd+fXfdkmIxCEiszvplWlr3nzkScYSO0
/YCztZzSG1cpkBDOuGNgQzW3mVuuJ3gD4Hn0r/fU/Xmy/7USZ5c/rqu/foiYmqMcx4Jupixl4ods
IrTG41W0BjDHlcGTXIgkNttZJLFs8JICEWXO8mDAf4a81Fovv4m4jZ54iZ4G9ELv6x29CXFDezJk
+CPFJh/Sfevr7vX4l7akcRR+trKKuhsSlQMnmGTUrpXOrQPTjid54Yq4lAgYx3FmezJMsHgsIHC/
9iSYWINpM1dykk3vThHIgezn0uo9K6mKjXkcUiy2o28YWhDHiguEZDeNO3oKtgxgfJaX2uqW+RPA
O8umChcX8NF0iuk+ihnVicTKQEwnLMhcyyagJCYhapvCHRLassPbcva49AlnRXEtVJIOuWXr0WBc
T3CAlKzOzofD9YVyaWTQxBIiKvC5hgzQ6cisfGpaEO1bT096L2DvHKC46xEufrDjELNN1/ZlDLVf
s0Wyn28G9FPIz05fKw8Qt9u0d1axAlZ1kSgrFt58/x0HnV2GRGKDITVYJdjp4iY8RG8WuhjDi6hD
p8CtL1wXF3fCUcC52RRVO941hphI9PiUm47ZwWbCGKuN/FQ7vR8uMUrPqoFiIxxHnKWjatJZaSth
XgGk+VH+SPzxVhxokEH+bt6pznC7jX1iy2A+82+x08BS7/qHvXSPHMefnTFRpMujFIgRo6MI4Vab
SfvJpHcmGC2Tsk47bWElXdoRxwFnh40c8oEBTt56SrMVQGEtfK+05G+cnMdBZscLuJhlBOMWwHOn
DZSQnaYDbqn+dn3qLuYyx1FmB0rTjupUUcxd8JbX++5J8S1PWQ/NDcdiKR6XVufFXQ6dOCiEfmns
zWYu09IoaTQslRryz8wC3SQt/868HYWYzVvQEtAYKwtZLn2ogocy2rMlpRrl4gI4ijGbNcDIW0kV
YpXdCl4MIGI8Ca2p0JMc8Flc61dnOfV6aZlfenqCr/nX5M0OYjPVY6mSEJWsOxdmVuWGePWdDtw+
dKeinzUqFhKUoKpH/gRz6YdlcN2lXOL4B8zOaAaooDqW+HpGMHlapYLIYO1NHQh/E1xC80fHrM2Y
WAsfdGnNzI7t1MTjCNyh1ossGVJKLQgjC0nSUoTZGS3nY5WxFhPL4nfZqhyNNP+zMRABBTm6t3lq
GpIaYAyBHLih3jiW9HJ9J19cknjVQbda01A6mx3Cha7ok2pKOJOAr83ju8T4UdKFxtZSjNlBK7dp
ZUKWX4xi343AuwfQlliUqb74NUwLdVWUWPAWnq2ygoS60kB9DNd0D9vVfMVQxvE0u3chse8xz7ov
Fu5M8Tee3dFHEWcrjOm1XtIBDzqT1TbrwPMid0m3ySUT9feFtbYUa7bWBrMgQxJFHWTxb9pxX2jh
bSGhVgTlDAigOtcXxcWCBgjjf84lna07kPwyqQowsjbZpvdCFwAo69tmdIveGe8gWYS3DloiUGUe
4r9zSR6Fni1IMHKHMNDxGdPsjlXfwnYjAeyzML4L2RXe4AZEHLFQ0AecBQFRNpJgctJ5wT5Y9+tw
q7m1BwiDDXEOF7CYhYVyJmaBVOck3mwHTBFXp4Ah3rhVUBKHMvxa3SK3+TcQBWe6NvNYs7vSYnxU
owaxeidKfORybulYruQLt6/B11zxcoNl9DrHzwDM8ICXjleBpHOroPoZe8Ht31lNJ6MXO/foFEv0
Tpkgpdl5UuNoB1LbQvoFt57XGLa6r8FDwMzzR+mePV//zhfqY0JEgehQ7FQJHgingXkGZnRYR40X
8/hWg+xwplUuTuz30sqXtsyFJXUSazbIAlOelS2ojr1jrrMHC7ZqeEgaHnkEmCP6DrcTAMmvD+/C
uXoSUvz50bzq8BYxwh4hgyqxFetggFUII5+FKJdeBidhZvlDQYKkIg3CdKt8U96rMDvM9mSDN/Jm
eh53i8ov519N1xRUHPAvNDrA/j0dVivBViYM+0HM5AH+mGCpwicLSqMehZx4Df9sob0U8qUvKP7e
k+NcRUMAUtGyqqLZgUruaVyjqeD+l9a9Z/UdeDdan5cffIrgk5cZIJ11oX47jHEPTh+P2V2pgZwf
6BF4ToSzYaVYElv4RWcTgR+EBjhqolS8cOf1+rEfzJGkPXwGessOgGWbUMYbGqA0Xq4vpPNPPIs0
m/LBnFoiZW3vpVzeQbLTZ+mwkprJ7viA/16+ciV1K7X+CXG3B1r07/1AXVnOV9d/x9klh01KIV8C
/RJcWuiWnH6BDpKKTC06ePROY2H3jK6RlexDbdrRttoXarowwedPexRjMbsKgWwkNfDNTwMCMTxK
48DEUvttjcr33TchWy90Zut9dFctlBLPnwCziOKbH+1ZHD4yIxMi6ijECE+A6pkLDF+Hmmlgj481
HNUXqwkQpsRfO1vbkMbECIkK/BzaFKdhVROQ4alJey+DNDWYpFYLlzszqOWPsZWmbJUY6MmmpUlc
S20JeGOcgLdWhNqjBMWiOxO+N6sJPrnQLIKuZwO1Ir1sDqXMkn3Lq3RHQ00C3LIb+LBVqETDlWlE
ykqNdZo7wAy0r4TXI3Vh1R6B6NYbxivLcmDPDMn4bkja+JyzHqTNvo6x1qOUozMWSM0LqAjl1kqU
zoMySw8eXBT5qAhbG3QJueCwQskDbR2V+BVn0YYriu5Y1VA9BZmawuNFNR/SPqSyy8dWfQWko2eg
yY4R2O9K3SYOzhrzRz6O1TpI4glWh2nGQzu1It0bUWKGcV6QRpDKyLNxN2UjGGoG67Rtp/cWW/VZ
KkNYgjMWwLBQESo4eavtlbCx4NIUtFvIn0eDR+QweteKjGwHOEWS/RCY9S8LBW5vbEi57aFhscqg
NQ2rJ4kRfAtNS8B9EyRCU+GhtJdqotyyvgT7qs8MqBH0EZj1HQy/3qWGG34R5uDvZ0MCEm/PW+UD
FXKGy17TpmTTos+2z5ilQ3ZgRBsq6DJjHatDtgo7Eq9yDG2HSTQauxu6EN4QxpRBLQDyLYGTITtI
qWM1Uv4w9CP5lGLwNIY2rDHSUQXXvtQ+aGN1TpFqDjSUn6DCCBpreR9L+pB68Gzob0a1LT8SI2tk
j0oMSjB9FZKH3MphvlbopkMNMRhSc9/UIZJQAuOzM0ijHioI+kCkoZnorRwWYJ8mk9K9QJyUU7fP
aY5WXt/sjbxmz7GVUIdNIwRiJj2SqQfNdxAPU/yAwM0BGtBdq8302B6VvvZDYpaZr/F6+sVGHsND
O5lKG+pmsm4XLMTzHGyidh/VbAJNNjHZ5IxyT9yqH829NMnjsxQ0CdRUUAIJH4Y4BeoVLoCQdZDi
hD70YaLveC2VlR1oKmSNkpw9hIVBXLWDkmOa9dFzzKfkMYUJ9G1kZugDB5nc2TUpMjGzuGorEzRS
ZvU9TD7hoeamWiR5Qdclvslp8EqDdnBglVb4Akqu2ckglaUddTWEHpiWs9LlcVO/syqRkWM24fTQ
1T0XzsvqAB3DSZETmyiBscuhG7VugiLZpbAYeNTMSfELriBbSXu5KOyoCH/WUENoHKKX8hsbS2M9
tHoB3nOVbQA9GkGmZyjK1DmVQcqu4303VUIqJJTeKoPXjUfHsnfp1KfcHameQxAjqny5GAeI05TZ
aghH1jh5WULyZSyRrHY9fSMcUjgszK09QPlstEmsam4ITN+mKBTjp5xB/8ZJJ1PO0RwIa4/VkChS
isB46XCP3nDJKnYN1g/kyziIuGvSqmjJ6GXhl3oMPaI+SLxY1vmqHHO2r6iePsILJntrgOq4CeQa
e6zOIslPRxh9dHGtusC8WN+jwKTbVCmi+6GIBocLBzDgk7LQoyUokVaSmk8sTwD0gsun3ULB5jaW
5EJxYrghHTAZ3WS3UhNEkEgZQ8VTOwlmSjqIMp8hrl/mlVVV5g6YDeypgSQTtAObJLovh7j1ywKc
fxzI7FnK6nBdtyUe7HFljQ/BkJuQvunQlRmG3LodGfwHvTDMpe+k72F3B30DpjtJwupqDbGt7LnL
daN2FPgHckeqovqmC7UyXrGW6m6AM2c1URl6QJWkBe+6mccPkzJ9NpqSrSBB88hidGRVyHo5Utn/
DHDp2EDjPKB/S2wrL1QgKqEWCseF4kCkhO3qUUq2KhiNsF6A5WARNs91331LOxCKaRYXt4zmIWQH
imxrTZghnBefcJ54qmj3XTOH8g0H3ZOYH5j3WS9j1e3NjkN+vtIlp60UMRANl0BVlA6vIekxKvWu
o3npMVY0dyCZJTYlDRy/WPaTldVB0goEhrefnRQhjPeUrPL6LMjXaqc0EIhBFg1GZm1LML2ygwmS
K6AyJJsCNiyeZUqNi24Abu/CaHdp1+y5HEG+QDbZBklrCWvQANa1cr6DkAq83CYuw2MSwjMRMISg
kae1DUsg6g5T9IJ+NziuYTMZuFAsBQZ0HCoQlZ6Diy8yUIW1/N4KKIzpWTPds66v37RYSVdW19Bf
vGosl2UKeqBg19v4Yj+Trgi/WbgD90rc/pwqCF4lPTjuXEP3LKCqZBd1XwJmq0ZO2g1QjKg73W2i
2HK0XBDeJPDYVRa9phmEWJQAugSdViUcq6usgRdjWyOtMjdj3VtGUyQQVrZNBlHJ5so9sByq25hW
9V5L8jDZZOKR37a5BHPH6DHVrXIdqrl5y+XC2oJXsI3GSYbIfj7J66wyGOzRJFl7SEcJyNwu68Dw
xrO05Z3icj39NEKT2H1NGj8ABMNJAe7weEcwk9Vwb3Td9woaE3dmKKc+1gs9hH2r+DyFClkicySu
sdYfkHuljlylI3SYeoVtlIZAli4IVUerJdBElDR25BElFcvMm0NaWcENLRPI84QJZDpCkjhFllcH
VeuMrYJrctOkQ+nTrv3JszZ5KOSmcbhpOSr7VrXSSrcg5vGoaux7pqvsXW9leZdA1WklD8yF3zgI
ImotvUo5g6hvXE77Jugrn7dceSJjhqql0hbaAYos8C9suXETqEEGBB8NfpXxSFFuKkhcOUM0QLQM
jpIj5ilC6t5GiUsU8BYtdRoguoUDGA3yEtoMllyWTpi1SGiSBro6CYGeCzWsbdvAkFGXpmnNIagB
caEAMDMnHGnw2ExwxIRNoL7hdMoh3jRytyub9DEYA2NTTk3pgtBYrSy5lhyemAUUeTq6Vqew8bvA
6PxeptHOaoNyBRogcOwtju5sGseNprBqJyeErpQBRH2UZNDqnZpnmrf7QPyeEeaDbJreOKSUvMDg
yjY3mGUbka5C+ikpb1SjQeI+EI6VBYyoQvCn1Bgbt2pAFpta4GFNrW5vQ+hTOsDNBXbVwp6UgLId
TdwF5ANghVJGT1TSdFSiKw0lyrzx65TpblhCNA1C6fXGZLpxH8gd8WSIubmtRSTQGWPT1QChtCMG
mLAMjQIHtcB4RdQSqkIc4vBjWOsgqyTRVulVK3NMXhlY5PDW8Sh8Hb2otWjp9iYEQlaS0iTIfnFt
rtrBhA4xLLsUkbEhZ4HxhvocESPcQs9gSu2gU4VIX4y0vAqDxGmNkT7g50FzYEoG2QuVET6RKKE9
Q2uC/mqVHFcVrotqB7kGbGs9qj7AMh3fcRUw/N9RDVvLSd3v65ErzyEfrQ2HIz1Z11lPH2tY/OWO
EdX0RZYZp2CjDxJ8RdthDZm+cVcUSfsZpRgqaRTuTiaETTjyLrdKTe7KFTztNa1X9ozG2VPJgmmw
E4Nkb7VVBY9GAvGkSG0Tw43xCyCfr+rSszERxa/zQIK9Kw3xOROjk++tLGN+FYOEFKmW8ajXSfVk
FopyiHFpR36lpQz+5FUb2LXU54/gEE2l18ABQPb/T6/EGEEjqV4f9QcT2k+yibdQZaLdP0jZwrPy
rBINVCF6m8CnQFEAOf7sGTuwxFJxZ0MHquickBAbdKnrD+UzriuAi+iFEQspKdJSMsdkyU1VViwY
e48c+mQLW7c+tfMn9IkdtjIczXpXD9CZERYmfENgreVMr9d/wYUxnvyAWbmrBPYdlzb0Q2TpMSGP
KWRxrge4UAs4CTB7sUKsRA3yFAE4i8tVJRMnqeL3JgLjrFAbdMHpoj38hQLQScjZ2xxyN9hgJiaV
926Air6TrsTDHLKUsktQql0SebhUdjkJOKs4FRVO9EZCwMZVVhD/sT7YnfBuAmBrcPI3iJ4vTOp5
33a2bmYtC7NWOSuMr4jGJ/EmH8fHCq8TYNCWyWaXPiFFuUH4uwqc4mx4ZToUepQrcHZE6uRA3BVq
GWnAwPAvIWVZrkpcR0sDFHtrVuhAPeevmLMBMqRZY1Qi5oQE3MseGLxHaGVXcCvCsYy0y4HDriAZ
CfcM9ZWtr69asjTm2d7Xi1ItTTFmWbg+gn5Lnolmqx9p4uiQu4O0OlryTrMvVu+/Ow5C5Dleszfp
KcztpRV2aZeCJSNwmyo6efOSZtLp1ZSE+DW5Ef7QKLLTZqkxJfbh2YQfhZhNuAEHcZVZcu+FIzS7
1HvJCJxuiVF4jsATnRqYCZmaKqM59DXtR2Wz0oprreJiIDcNcPbZVvHTBj0E815+HZy2sNuVequv
VYBj2EG9H79BWkpz2X7JNeDCljXwmkAKLVwFoYI++74pZDhCZhkyOjn1hv4Uvftok98KxfzawdMt
XFjQRMzf6fyeBJy3gAHZDgppQEC2iZ/6bStMZ534UYJ/U+uCNgrbtfEtws/4hAJc+9qvYLSxklAv
20NTf20uXTznZyR+jlDJgWyHhmrtbPyTWekD1OYVHFlidYtWAO4boIRSL1wVS9XSS9EAz9fRuxEc
oDmINQ5rJU/VXkFP17LsBJU50Yh0gsfgU3/+N4TgL8RTBK0CjU9qiJV2WiZNUz1hCbcUz7hLn+CY
AoRcvZM38kr18je2wG863zk4GCF8QgAYR8ly3nrXp1i1GjVVvSYPHV274VPjQaJ5IRm5UHE2KHoI
QoAYdS5j7nYTFfKoIdPDCG6C9bQxPrKfUH8jG3Ud2IpX3OXQEPxJHq6fg+cdT+iQg2KJ7EQV5qVz
klOlhwBfBEioBZyMOKqLjM4XhoB4MPvXY12YRxPAXNgxg91g6nP0PWODFhVBq4FNwB65TlYR619G
6I1dD3N+sqNFACw1hZSMbkBr/XRtSGXGqqCMMCJe2Q3Mxvo9SnGwqz/QfGFE58c2Qllg+GDhK6he
zNrTWhrHyFMzzdMamOYk03Og50todNHCPz1XoIkOTgqwvRR7a65ZxsaeSVbcaF7SPETg0kVv0cAd
TfkWTE/gV7u98gCm49+YQxMNHhyh0MI+67unoYV3KZTfvKR9L+GOrvWWlxQmxHZRmjVfr3+wS7No
mgaav7pooc3TcCshQDTmRPNK4IeNcPImKm2uhzhfeqgdQx4NXwus0zNqRNuyoUMzQ4OY+GjLauiE
MnOn+u16lAsDgecGGgIq9MnomZ+oFEORn+eIYikQswbyTUDur4cQqe1sNRgg3YKnYoqO2Hy7BknH
zUC2NK+zPtMenfp8Qp+F3MhUWYh0aTBo8MEZ1QDBFyze022EvgxPcyPQPCXEsUrCdyPNltxlL3wW
sCvhhSKuKeGHcBqjbbJMmYDv9OoQBdfqPVUGiIiOv0/W/+V5/8PChP2LlyA8Mk5MLNY1eN0/3o+Z
3eIf+JPZrfwhjn4D1AEVDhGGigXQ//yyr6DKH/gkoCwCTqChs0+xCv9kdpM/dEA7scKwWcHNNJAG
/cnsVv6w4CKp4u7S4bwNQ4z/iNk9O8a/thEuQ/yIrxt+Tmzo1SGUEkkYLSiDbRgoPDSxp8nFpkIb
os4h2gzpXvicoh9E7bDjfkyYO0jge0jfwrJ97Oi4LpUll7/Zrjj7VSIxOcpvzUTKTIvjVw30HQ4a
aDsuwSHnT79/hgC7QKfg1J8RR4OaBwG6vwix6m6Ih4paaU8PjQedIHBVlpVNxCY7OlLm8eb+aJEZ
jiM1q9jleBFoQEnKtHP0JvCTWHdQT1wn1h0dKoDmPqwkWjj7553939HBz8WjB8CJs0xu0LsqVgxM
qNFWdqiFmwCS6DCChpT+hBpz6NcQfUUNCsdQ47epZqMrs0VDyTMgg3q0O+5/D/mYmCwSg7OJQCkI
qjJ4uuDmO/22EzTBCJMw8TVwFMVHahyslruG+WRCWNVsexT75dX1kIo+O9B/j/8oKPbT8YIa5QTi
0WYTu5rKt1Jj2lxR/XFqXnM9VeymG9ZGrzhsgFvARNxIfp9a2U7IBy3jHT6WPUD6L0l6m3fjiusH
VkaGI9fGbZVDBL3Wn4bSciN4g0gw8SjBYy9ivs81YyWh7QcYrDXkOz595PFzW8bQzkYnwOzdcZDv
SxDfW5KuB54fmg6KbFqwHrXHoeAPeirfyfIWBg478Lv8jmt20Hwkyb5GNViCarmZ4ziH7mioa5/R
YLoSLCJqK0Z1vN40hNyNFfcKc7CzOHo0+mxv0cIdBmAs6v5RN2FSoXAnj4kvN9j2uOHqlm0nXnpF
oj+nlQbzAkheW60rNZETt9VdpwItLU/we2UbQ1UfIQx4H2mGD2ugFa+HHQrsvT3St7JTPAndnkkj
bpwCd6D1XgFwiT3lwQ+jV2+TgoZ2ZcELkYFny2Ofao0D/6V9IllOV1fbmFnrQEGHXNNvIpZ5LEDt
uWnQYDftNKtAiGbOmFRul2o+w70MVY0Hrc5UuwJswJKpY1rxRqtezDZ19axY9cawJqPlCqcAIsOs
K8r9mkirTIcBhsl9eXiBsJM9RT+Tqfdz8xuQ7zZwCaL9dE97ywXHE5CLECYNsKHrxu9jJT9rSYf+
QOjHMnxYeLnq88Idy3whR5xd3mcrV2yno6OQl3BGKQMeu+p0W7LXQr5t8qXXycXjFggzXAEooiKB
O40BjIzGqhKS5fIhvynvuQPw9r28QZ38ZsLzOXxcYn3NyS6/RyWSRAiIQjJAnR0CWggXhYjjNITz
s1uZ2SrC8Wu0PsnJnaUHmw67ciwitI/aXR8XO/zv3gR8uc1H6ZCrrQN6jl+HppvXh6gF8iIY38uw
WBUsXnh8zMG/Xz9VnJuwd4K+AUr1p5NjSkMa8AbnFRwTnrRfOfC/WLhuIdmVK5CadKU+Z4/Kfwj8
PQsrTrSj746GwmiMA8JWeO9nkH6uOtWBTba7cDReSgCOhzf7ElNnpgMaGbFLDgwVc/OluqVOMdid
D2TENq2c9HZ4pmiMu0ukxnnV/muIEOLQCIVFF1Cps5llhFpNjZakCzk8wD0ij26HFc4vCmKZBG8O
R/1mQgb+xvzE4WaGu2a9xOu8NHhYTQHeSCjaBnNEbGdiTY3dEAOKgdZfhF+iJZuhehjk1p5ovr4+
15cuoeNoYhsefdLaAs6GqhjvJJeepE++NMJlsi5XyhLJZV7l+JpaAAdBhEctAH0R9TRUioZMA4OL
CFNrfWaW0w526EXr6rv2fXT1F9k2G1t6XcKqXjqrjqPOBggd9I4EOaKGOYctzkYJvrFxoUz0hc2b
5w9Q4BRvWAV03PnRAczEKEw84eDkki1xhGgWbgXzRRj2QR06eoZRirARdvgdXQk94Aww6w/g2J+X
yskXsyooZ0AqGwgIU/+qjh59UN2Eyn8GgX5X3vLb6AH91W4TbaP9dAA2LfsR7LLHperOV5fgbPiQ
YqImYLkqnXcRgJ5qdUnSIle/S96nx3hTbmBz8agbtvE8fkKZD5quNrTRVsbT9dV78ePirDZg/qXg
9S0S3KPBjooMSJ2GwQbduI9G5sOdDi+eJTLCpS2J6iYqgAbqVzhxT8NYidVkUo/7numfufEjr2u7
hOK6lj1VAABdH5JYj/O5hGwWBHJgewaz0NkBJClaMkHsAO5pBVx+aOT0sEq5HmIuP/q1EwGSgRwm
xIcsyDedjgdPwt7IdcRocbh1ruzpvo6qPK43j3V29pD5YFve1b66Du/r96y0YXaXfMYHunDJX0q7
qQzQK6D/Fl57szyiV0htqQRHHKvx0IHyRxaP67aBKQeEnkeT28AYb6olQfWLzyyUCA10aCGxYsiz
KQ4yAAj7OMGDCs0tmN4BDRU5Vrurq8TLSri2mbJTAEhDx13Qy3urGH6XJf5bHSSR2c+/8fEPmN2j
IwjthKcwuskDAEok2DfgjQX56rZjq2r8peWLik+XVhX2JVDbBE2msypYB/AhXB0Bquid5DYb7XoD
+eMdGpnood6SlSBfLZ33SyHFnx/tzaQsuDr2CGky+N/BfwutoevrWL10eYE1KaPZA3LcWRdfwbHT
qEaBNCgYbT0p3zITSCjgWmCo5khF4gAJbFOt9FX4FvEaPYO4wDp718psM/1/9s5juXGkXdP3Mnuc
gDcRE7MAQNCIFOWl0gYhlYH3Hld/Hqj/maOiGOL8c7az6WgT1clMpPnMa4CkSMOvjOJj2EQrC6vB
MT/U1nMtpBuc2bd9HFKYag+x0BPnjBsrU3De0Mw95e1t3v1Mld5TjfKpXTIaHLYmU7n0rFyY36nq
SZkhP1bpeexKc3VFjxDzDlhzqm8bAfPtJFsI3wP+tk4eUxPTO//OiLWrUNJWc5N7i41HjgEMyLOo
eoZzZFczsHGyl0a2Y3zXKh/9hFa+cLucfecpWlsUxgG0fwmhDBVH+zQjSmzd2TPX5Oub/gr/rBXm
I9eyXdKDuxS7nw3bPo95cqLwUiwKYxmzWmVvo7toVZL7vef3IXR12snJtn2CEXcXr4Botv8mB/Tj
Pv08+km8WpdiqwkTo/uY1ogK3evq8futfjbi/zzESbGgz0HDdApDyOvwpiBTdTJH3WbrZV3zp3nV
ElRUjXOpWa6cKxF9Hvfkiu7FUcKHmHFNaHhF70qkHL6jwIxAF4MK3K3vlitjNzvKNQWaFZp/dnHP
X718hz7AOt51m2lzqS13Nsj59KtOC1cWlSBJSvhV2tG/HfeSvRC5ese4bfYLTiJyL0WR5y6z5elf
Iiu6jqcFoiBthbr0CTSS4BiVj1I5Xzg1H03i0zeBRgjACEJ/yu4nb7IVV4ZcU4Vxq+A2kUssQV/r
BFtF9WcLzwrPPltq8nUxaE7pe/N4HC1X6oKVjDBbiL+iqoPKzSyAcJI7SeqFB+vs9vv8604u8w4A
4xCOJlG00eNQFzljOzlRh4dSg38PmWDtJ9tpElH0ByleDF40zButNHd5NzsxfoWKKl7Q2T4FHHyc
OiQgRahoBly0U+5VPWvTHFRE9rXLmd+3NyKO8VfNbXVQNtzd2p3hGDRQMQebD+Guube21bE+gLa/
qJW2VMW/POiL6g+zWIScTiOKNvPxhDKw4RzrQ4zHZGVciwi2tJsYZzZJ/zWRmRcg2epQdwPxNcGD
OTfdrH2r2+GuTayHhGzSByCmJBPXeIm5W7VKBgw3RiKUxakM6GEJFLyMZje2UIoP6v0s8nTJraMH
wVMzZKsyfDLEX32qrYNBwZtruelq1WvwWgmlfl0YGNJpP6d5vsrMYNWPtwWd5UrzxO5JrQJvaEOn
KzGl7MqtXkr3oJhXypg7Whph9WtEDpaD8LAcdU5dxFcdqk0UaF8B069zODJVfleKxkHVcAPMFbfo
xPeBvQmbZ9/3xJV+ArwyqTclxixjom8LPF75A46pFuAVkZ3JQsgXgisDUzPrX8Gokvz+5KW25W5v
yvdigJWaNXsEdKA4ebxQAbNTQ7vPhyds+dYyuOFBhbirie7CiNHk+BBUkh1kL4JPbqm2rpDd+5lg
K/naNyiN1cOV3gwH2RwOUE5s04mncZdFhLrhYw/4HujqzVBUjqz7a1Gs7pMUhCpOi36bLQ5yqz7B
csWQVr6mrEJJclVcAUUxoGw57VIIM5oZrlJKusOgbsF4252Mg6X0mqi4sU3Y41UyhpYgnvTMLuiv
KZ2wNdXS6WF2NJH5KmqJk2viuk9fa3FcmbW2U0RUOQW2tfGe13heZpVjNdiilAk8Jd2REn2fEMiP
JGHGe2jkax2DuyAcYTT4uyyT3TR9zGV5JaiBEwOpL9CFH8dnoUzXZa9h0Gt4Rmy5pZJdxdqIjxI7
IoaAFJK/+SMnqbQn6i/zszSUDoV9ZzGcU6VqnbQV11N2B0XRDmLB66WbpG1WiY7t5i+rVX8rARzF
xutV2e5A5pfpo9BhvAmnpxSeQuVaUN8gyrrsFEDACSRg/L+N+EgxYdXj7Bj148qqYl446BHhQ0ol
LiXkasTSSfXBiWtM7cLn5eMUs7GpR373UF91QYsTJbBAWPipdUVNbgNdyc1HH6omSmDij3AEFWTi
Sy6GjmD6bhoI7tC/VpaxEmixKj5h49Bv5qxxhoEGhbIux2FlppPtDw0VX6qR1KEN60/e3IJ7vJeI
wsygXacdtibKr0Cc8AbcJ8m4GqlaoU++7tSbPp6cRO/cWJi9KhWc1phdiSDPnHFrzKTuPezl+yTS
j4Fk/FHYJUpY79p02uXmG0upN+ZVWd21sXjbpcBtuuAQjr/SLiJ/6Y+CJj4zzsMYjLuh6n6KfOI+
DJDK6T19nt8Bwf8u8XppzZlrAuWnbnqWBH1lDvmPup9vtEa5xUBpN+iKoynzY29WO80P/vhT8CCX
6rNU1LeY4NmNEDsZzvE6nCBKnhPxfV3Im7oegfyzKxR9/m02pq32ljdWwi7GTj6rU7YxFUM83UPZ
gMtQOiq2dbQ73oSiPbS4LNqV0rn6yD7HJZx+zU0NRSGNK1uHzTWI0j4rCy+3ICWFiRPW+h329NxF
ibnxiZELubEXCLwg4Eev0GCyrWC+MpLcU4XqOp+Exp5irGWk2BvM6qafzGcccEI7zsvf2La9RE2Q
AGIdN7hDrtQg8/B/dHw9vtL67LVJigfaCZxUH+Jia8Y7cPfYWcqrMp3AfyguLxJ8k/eMrKoyd0of
rKa+3kUk8JKZYR567ARk+GTzQRMsO6hbp9QxoosN189nyn0w2QDTlpAKQYDiPl47VYDJ7dBdD6pw
HCbwRyJ+1FKxJq11FSrPUq/YKS7qWLLZYm06LXUlUPh2h3q6CHFCx9yunR+UKcYtNrA7qaOofSxa
1fV14S1Vx6vY7158S3B0BYh90SA97D/nge6JBhbCVepFYnAFv68A/xE5QQxo00z4ueK9ilRYAdwr
Ml6HytxGVr8NR90ZuWBLejIt/TxLab2i0CE+cJAlLxo1VxyU2xQD+4kuLhqjlKfSDXpLfIFIx0ap
V2E3sjsaScRw+6Xm2CeB5WkwDzkIO4lG1TjlnpaQUWrHtldWTWk6vvYny+tfqTUejQmBetzcN2Px
bDXPnSzuGMKbNLxw8jsRCqTevDXxg8Gx0JC3kSc8R5MnxXxnsrbWGLtqBIkSvbQZDJvJ9cs3KErb
QnuRunCj1fUWgoyt8VzAXeOVNm2sSm1NFFYdNlWBonOF4WzL9djxaaPsqZZHW8c6euaLmpRZTWFf
qCmXZwJIiZSt/y2AGJlVkjhY9D44WDUe3cafDgaLLUUmvaHEhreJ92uzWQyjc2uC4Ysiv2U4KTwt
ArI0xrDUSLwEp2Sta/cNEkKTGnuldqHxc7Z0gjithBO5BaTmtNAJETlaFMEixCp4irHCgFDiEXAs
Qbd3Mas7AUD9E+HRB5cUFHlp+Mh/lxBMDZqwPjCacRz3yiZDDGORNEhJKi6kV+fie4CrYBcWWoCi
n0TfReurBkSopaGSQgZYUXn3RMCyV6pNd+8OTxoCyl/fD3quqoiiKcA7VLFF4L9/z86yRqmNLWan
qoUN5ocLNHPq4XfevI+RtP1+sHPdLcSDRIsi7SK3cQrBq2qYKpn6McNpQjw5OCb2Im7YPwwAryth
s/TWlF1pi/v5IG+md3hu3ve/YamrnaQ4n3+CciJZowZRXQQz5ZpY+5WjSjNpv8P+9vsxzlUf/hrk
pCScDKTJWb/UhO7FP0vtYb4aEDR/xiHGK/Dmdszn6CKS4sz2+WvQk406yBXGcDOLWwklNL+rOL+E
lzrVM1/Owl9DnOyWNjaIetJlXlDFBD2GMwxh0B/sGvJk0++b5MpMF3TbjlY42wnz3uqJqiu0wTvN
ENYBjXYJT+3vl/tMJfOvX3WSF8ZtF/eAYagr1tJGax6CbHR0JAgSXQK1cxcH0YUBz5SM8QAAZyzT
nYNUc1Jqya2hhEBF5t91qpvzQostVAFBg8g/uNqo2GOBQ3Vj/FNq/P9Asv+BPv2nT/4FSbZ7y95w
CfmMJPv4E/+Ckhnaf4CkF+nAwC80paUx9i8kmYF9CFeNxr1mqCKZMcP8bySZ+R8I5NICpIkvK0s5
5b+QZPp/WCBeJVHEmBCxUJL6//U//6qrNyf//BnWc3IsAbDpC6ZaBqoEhPZLeyhFksTXGtFfwdT0
6hrD7eES2+Ak8/8yxMnJL9NgjGZz8ldxme7mzNxhFjH2xx6e3adlv/nnmvw8l5PL82MgE1CepOjY
CrCof78Wg2gsXiXMpc+FDToQK94Ox/SzC3j+S8Oc1BlVZfCVRpqZT3DT55Y9BhJ81gto2a8UDbJ0
HZwVpRKFaol6MsrYYMtbA8T1hKt8W/9aQPz5lc4NXV4HTrm+VL07La4ti7eUZxZeNejzL/BcXen9
VCrRA+m94cnoeOC5nlxfsC1HWqs3oICc/gmiKAxqJ3Dhil7kiJzZJyaYAlpdugke+fSxF2Sh6lMT
E6x427qL50YGs6t+n+3c058SDPAsTBqrrfFG2rUDs7OpNvG6XVMPuRDCnfnAf/2Q5cx8astkg2wa
o1nRaEKRaogOpXlr4Cr//WY9LdAuC/7XKMuv+DxKn45onDFddR1skl12qAZnIVNhweuGt5i8PwoX
hPZPH/4vQy5f4NOQQk8KG4sMqR8WoaBhtIfrYq1vVRuW5Z1+hVf96tLGOo2H/xl0YQEAxlmAzCev
MrI5Uo7MDkIzzr+MHJ1+s9QdZeTFL1n9ncZwy2jgcumYWtyOFnfayRQFTUGZJos8SivXlD+uU7dY
xzfdLeXvO4Ti1smNiHtivk6O3YO5uTzfMxcq1i3o4wMsICI9BWU1oIqnsJAir6weuuG2vdTxOrM5
aRspFHMXZo/6sdyfvmFWJFPfxWbkJaj2RMPDOL7p07+JYvpYRZqGSxyMcbqknVzZeT3LpdBbkacN
/Y9EEJDfx08tM+UL/I2viwWTh4uHncFrB5z5769lDbXRpjQpPLESrlKZiyZH0fX7g3ZmDB5SBSsk
Pob8pQZeEpwtoh6IMofWlZxksd1qyER9P8iZXb7gumkeI+UPvvtjX376LAWkK6QV/NQzjrLzITXp
1WRGC+eqfLzUcvq6B5bBTCztkbdc2i1/Lxt+NglJ0YjWifWzRtmj4Rj3v7+f0dfbmNcAKVWTCJJb
+XQfj0oBRU7zY68aX6Mktcv23lT+JMh/fD/OSYrHVmOcxXAYMD1C6qfAkTGRoznXh9gLqFzIzXs1
UjWLX+Pi3kwevh/qzJvKWKSSRFySip3UyVXUtK0ZKjVjSZ1triFvIJPfDRDMdTu8071pQ3X0wpDn
dh8xHJgCyyBFP41JrIiux5zpFNOwy+A+ckCsb3t70WZbLDPy9cVL/tKIJzegJk+IScWMOO3kXYkk
5o9/en/wdzNEM/Pd5TvvtLf88RE/z/LkHKs4WZZ6asReKioI6mj6s2GE63Iu3dBERKWdVXABbXE1
Gbpn1L0XyxNM+BDAvthpTk6p1yny/iENECxPKHkNxp3VhABEv/8aF5bmi6UnoiK1NbI0Pto/ffRs
ahcabmdeWNCIyNNBvlw29mmXa0GXhFbOQiD0HjqUrCRXeE920D1XxR43yIcWn431JTutc2cVCDBm
gwROQCJPlp+6YFNVI2fVrw2sSkOk9XEvqRAEDEL3+yU888AyQ3NRnUVyFtOUk+IB3pcFj7mwzBDp
kvvouvX8V+MldDhMnr8fJztY02TcYcc+ruihrHLnEoDvgyf9qUryz3b79Bvkv+8/ZNpCBO2Yb4yf
nuBS1HXNtezEpU1RijY3AOQ9IndPgmgbm9hbjhu/y9gFTn4r3EjKhW119l75vCYn90rQZl2cDfye
9sW8DTbNWlilV9QXiVYLgpx/Ezb0ZfrLNv/01uitOql6yicIqtQpCtDVxSVR1rPv2ecpnUSnk1al
EUp0yxLTofb8bbDFnNmW7UVZ+KK27vLBvvugJ4GpHEgVblo57lIftyQNqAQ06IJk1jfJUc0ufLCz
98Cn/XPyfsoqukEWnRSvkg5F+CRcojqSiy+f/LsZndzCklCpkhorPJ90x9AZw49Jp213lec+Movl
sEdU8pGaJ4lWOCXOMKs7dRwHV+4kSlNDDHkqbDZWO05OPUZXwJJcfaBhKuebEkwS9dAXC00Eu1eC
FfYh9EU0dYV8HcIQyEIis43NfDr/7tpgV+r5IafVmGtjbVtCt23FqHcIlG5ky6wXYbhjrvQRjdq8
t0NavdWkr/PCfJW0cHLiaNxkcn2fGjO+WWX8DJ70epitVxrdt9oId6XJrNVo5KEHqLayu7xGwHLe
iI3mCFhQzVKo2AJA9XlS7AKVv0ZLboySKn6CiEbfUtgNa3ECTWhiC9wiApULzYtWK491RYedBqU9
x/V7pvZLByZ9arXMwevmyaxKys/zS4LrlStYMsqueRYATETBrgv+DJZROpVcYCpk0NUdrOZWb+UO
dFpWbnu5owFkqps+lFdaMRzlcJAgCKUsWqOGdtJl18mg7aq0RGjTDDMHTUfXSuHsWMMebcZtawS3
cmrATJF1u2rz0a6SGQyCaq5mf36NEzpTkZJt0yJ8J4KDHRVMouuPs0872nBFDcpYglIaAoUCab0f
3AuB8DiUIax2+WeD+KOd15gLC2gtybl/pSB3WeYTzTLpaYIzaitSeD1Igis2aWyjGQgEc/KUrN1q
cdStk7hAWbAXdwD4Gzurwmg9RYI3Ic/WaJCRMmmw0zHfz5l4TC0TIW1jvPVLAcoO+ho8yLzitLNN
6IJNb08D9Jxxqqw9mkCPjQxpQi76Q61UPzSkg2mnCYjHxxY8n+52zNo/9Ip/6JEvHGixbnJaSm4R
Wr6nFkbjjAnlhULKrqwpT726UB/qyIrdQvW9TDadUIrWcV7QAWplt9PCaymMZ28MlbfQ7NtDIktX
fmG8lzG860nq77O51bwpDqYtknr1fszVl4Ru1eSHC/3CL9fknsnGCgcUyVSsKWqQMJZVrCIf/Set
0pENMKKjOPXbQJjXZaLs0HP7IRbln1knEi1EcTN0fITMCoqtnIvroVGMqzoorwX+vd0s7e8mcbGG
uFHl8SeeSKktqAoQiKxaixAHIUgIySYM6sFu4/5Bm5NfiHl7wogOW9foEQ7wyFFFU3zXTsJLKNIE
H63kMTZVN/W1NVyDxyFJTJs4cssMqzWfhEJ9K/5s+jEFMiPn604fNGhv+nbGzfexDcffaWGMq0Is
UTdN6F0Dh4gw3IkiVMtLPfE4F+Ixa0ns6HdyTiL+0oW1vOknjbcLhVm7TpMKoqPQ2pE+5t7cScJj
EZg04cRi9qaJ0rqeDz+ktpO36Zwkm7I1dnmsCA8K+lXONMrVumxAY8RB0ay7BYugJ4K09nVtZ41Z
dQihzbO+wlsbAI5q4xDkRMjrLeVAB1op3ICQ3IlifI3C7V0r+z8GxKJArnaPUxVtsnrYmbX6Y6rb
H1k4r7VEmmx1BkOi5VN5H0oyTQbzd6ikiMcCgWmCCoO6QLgf9eleDvt215hl4BjtCH9fXS4GITqM
WlphzBKPHiIe0a6WQtEL5iqgxxmXTmH6/n4yFx9E1doUsvLkh2XBJiK4jfMUoIMvwPca2hmDPy3b
RhO9hDlssKka+8wWKQ3YU1LOXkKFflOlOPOKyWEY0n2UWxuzG70irR2jUr1Cnl10A191LV5p+fCW
mMafcijfqrRaCXJ8iPwl6VOUbdLhKlBo+e8+jPfGJDxrRbJu/OY2kvk+Mwh2J9NBT0dxsK8y5V2d
R5BXaSs6cmKumlinly9wr9hNhmRzOj6KSXklNfPRnM2jr87HujAOMWR+W5LaQzhBNB0NQlotuisS
6xBL3cYaojtR724rqXTjHtN1IXhPZ/FmTJN77qKtWtCnDeDqDarPUzEVnlUWP7QuOGbmeK1bs1vO
5nVfgb0dQslRO+0uSgrMLgK0/4Sk6u0R61tQX/pLOcmjo83Ruu6lV7QuHyHm/NDqYaOn+cYSUgDy
AX5gUqOgjNckUD017ToX/Z1cZo91nRh2JCWI8Q0/Gqt+SCXtFq7gjRUkxyo0dPQR23u1ROejGR/V
MYFpky57qmr2yBcXtgIWhIcM77FhFLZzEr/nabOTAfyobXlUO8tFBaVydB/ATMuiuvHQQIjTdkEe
3seTdtRqEswOqmQdp4NthAlIY38sZN6c9keojHe6hfhyk4XNQ6N2qCQn4nycFSG9UtUWGeZEyTxV
C9BX1UswRE1904bFDysCyJDURElEFrsQgqiTdeO75Zs3Aw7N7iAjvlfMDZI6hdU5YQn2Iezz1xj5
PyOCPSaO122p37JyjTNFYcf0MMQrkLzmKPSPxSQ9DUPpRcBgbEVUp9swYcOUWQ0ICrpKM64yXVsZ
EDALnHBcmWDYDiBucrK8riiezQDkq54eqjAdHHhrm0mQX0Sp2EwG5oea0q+ndqhsYH47FcDIqCuP
5RS+T1xRYMECKrBqcZe0C1kIBLcdm+Oj3KhIyNcxGA2QgWAu5hy0drBBd/qolNYq1lQ3E9KVUKd/
cqO5GYQR7bMqQ0y1Gse1KXnWrHfr0K8nO++4xtMZSN2YjvGmHPLWGUzxQYutq8nMH3rL9924M7bI
uh9moCGSMP3kyI8HTLfWEgKMoTCtpSDdyKDo5VRc+8Tn4EjKBElXvi7EjV9+JYhOJGe/Uq0q7SZK
rkq0kLdBJD+FZrUuZJAQlL7Qe2ngvwY35VSA0QhEXMKDOXDVJZ/LLfNJ1P23um+uqeP2q6YAtc3/
HfVgdM0h8e7MsHnrovme3GhvNSSgVdzf1rNS2UIvv7baTDwdS/g5WLWyHnXN3OFpFNiqUN/VSnuj
iv6DobfdtmnLF4D1uzo3HiwDrdRK9p/1TEOIUpGeR4nuZYmUh1tM8y6v1AV/aXbHqleg6g50RPrM
ui16/UEM1F+JkGq25ic8K7m1zvSazHA4FnOsEy4ovusHEogjOesAeAEcQ1njHTw/qPt+KtdW11En
iXBPTOWBhQua3G2NAvJurWdr8tAb6Pi38iCvBt26CYMQIOvMayLG/VpaNh7S1bz+Mg84RYl9rkcv
uh70tiwEv5uouA2UwNyjnr42yuYXeo2WbYb1TZNJbi9ovzU9adbKNLNERYwzkhan11KZwftXxWw1
jUIPgiq2gM43U/PYJojSmgkcFSufetsY5MdW9w+8cuUO8dCnYrmgghQ8WiUikqZRMNyLc487ozBE
18FYI+c7CvdyC2Ylm6/qMf7xsY5lsxcT881PSjcB2QMoSpMd0WTaCSK6fpxsoyh8aPLsFun0x1Dp
IifPADNpOCMnKOPPFGACSfc0IEmrUGkbxxDau8CYUidWitbrEMgEWOffEGHfqmL6bky5haxCcUxy
E8R0lN6gq3ndtvjkWMZs2eqYKi5mHXehEN2jNIqk4CyA3ZQGQDtp/SpGQuWKdfM2oXpp93UKAnHw
D5MlX0kaqGNkKh78qju2c33szOQRTX/ZqUtCEN2IIruKiAQ6K9lHse75Tf1Uq+FtVg29UwnKo2D0
o50T8FKQVBZ0WILZtNDryG4TVyAS7iiVTqThX8mSsUtj7TaalM3c8oQEsbzqpvowa8UhBv84pPWh
mJQdYtL7UEjefUPE1Wk0yCQa40ZQcPCO9HDHPuRSqg9BXWwn8Ij6rL7WShciUyoiqT7DfBXT5DqY
MTBqxYU3MjSHscGBmiDZ7uMMUK8gvynhfOzC8KoZASSoUkK0Mzf3jaluy3bELjMQVacvwfBU8b7N
9WMSWb+GHqwEvMnHnBQGXK7hzGnxVHaIwol9mtttYQICnalaanGN8ZU/UnsW+U5T0MMvhC2PFqs3
z/Uee+VHv4c9moQy9Hgz+T1LoNCk4irp8shGPgLZkGaUH2ewRlvkc++5XeA+VQqgvKl+5SdelV20
qRX/cW7Lh7YnMPTz7oo2mYouhqJUbqLIfCM4kCsNIZIgmoh50Jq3pzaebUNLDwmSSst7CjHCNF51
AeS00aG5508WVXPdmPdVOr525oRkuTLfZGVugEWsZC/DxtVBPui5DjXrWRbkYG0kMYkt9kCB8UrI
ZaxwQm+dWMiTvYEBkO7jrYKMvVPVTb3NfewDq14G5R2XBzlT9HXXxyDzh2SjZfE9Kk8a17OcAhhv
PXj7+2nCraNU0UAWiad5uASRJG6e0m3Vjf1mCqFHKdOEZD+q/1l01H0Z8+/MhF2e4RoR1T+iPgMX
N9NENeuKjyffSUFRAA2vxI3o58TlafdTnzKS3nzu+MXq766MVl1aHuKseMlla1WVguRg2rtqhCFc
df0MNC9DcR7KI9i/KY+e+9Ya3cqYa0cOgtKRiEsFhaIDIrMqCZwqr7NcR3WuAuFfFpWElD/PTldk
6VOni/dCPdyKNcK5gaaqG1EZNqUVHRUJlLaQFOlBljog30sFoJrEG0Kc2GGPRNs406uDmdYKANL6
R6ejnixUlkl4hx1gkPupa2mZzNOpwMPQUuMBuSd1U5T6VSHxGAX4eCD8Lwbdda8H7XVeJoOTVTwo
UjEZP+t4VDacWmLseNCfeLGQzm9Jl+pWBN8m8r/K+gTBT664tVzFnadj3+ySsCtunrZ3zRhHtt4K
gDAT4MjUB/7UUCvGOtPsXA0OdQBkkCzh0FXomGdj9TYJbbuXx7G4UCw9RST9q1IHdo1q8IKyOC3M
qkoQqwJVtB4OqYAWa/FY7dB5flwqlPkqcq0fhZe4wUVc4Cnz43TkUyAZurZt03SMLN2jiRHeKN4i
lkN3H5uqYa/a+jbZ9RvtOtoqr/5xMV8mQTUzW9t+Xy9eZvi1DvZ/VuCDPPWpVllTyUCvnN+xdLmb
dbIevEWq51IF/HwJFrgEKBvaeTRI/66JKuSjgk/qthTea++jBnutYeYpvlQPGK5fHPBcCRFyLBoY
0PXBS5yUwQM/NsOON9qjobRpYr5tdpEleGmMkzK3b4YhGRRV0Xg7h66P6vaHLTn6ipkb3YACgcV1
EVB6rhQL8oTrdkFAqqe9BNwgdBJuPlizmla6E3vGhHowIfyqXGcYCzx8vz/OzfHTcKf8TeqOMXrw
DFc2g61H17Px8t8b4ORDZajxT5HCxjDku1S8jc1LVPFzzdjPMzj5SkNHbSJYKuVtTByFlmIZvrTR
z//eLE62N5Yp4Ip1BsFixJa1Bd58gUl79gR9nsfypT6dVLGb6wy1aobYR3fSHsY5WsM0Rhu7puh/
mZB6rmn1ebyTDsOcLHdjRRdDi15V+dnIX6zSoEqie98v3dnm5OeBTpoLuWUFoyQxMQUzg6O+7veI
Qq2E6/rKVl0O03rGU2CterSqLrZqviqI0gX8PPhJq8GQCyKuiFnm+2nVrbN15y3qMwvH95LGxKWj
dNJyCLBJgH3AUDDK975PwS+vMQD5fjXP9t4+T+jkSSstmUgLuSpP2FhHOdn0VEa819i3FTfY+e7z
M3Rqb3CVtXWdODqyTmuzsH3FWcw2BVf59f3PubCJPlBtnzat2o6tFi3Lq7YDyGXqbVLgzpApL2l+
Xhro5Bqhhln2fs9AffUik7um6nHUqJwOF7BnZ/urn9b3FEjS4FjqmwW7NVVX1MQQJ/nwmdyh6eUt
qsEk7isFmNhc2zpqN8DFFhTBpWfg4s84uXD8TI1MwjlOJzzm8FdwVaFTHR3wpfGEnb/FUmWH34Lb
rvHo8Yy9ebgUOFy4Vj8CnE9fNjUCVYJPzILr6UYdX/psk5fSBfyRfOmznlxCmRUHUi0uq721aheV
gg3WsE6/r7eqM1ELdj+o8YiZpIadbffSKl4hkfpMoNTk/xe2p5d+zvLfP03aKuW4sJa3ZHmwfK3l
Vax2Yp7u8C67dN9fuC4+DvqnsTJBwjhiiczanwvWk++b2ObWcIi2YQTb4U6/01ffn9ZL3/TkhuqS
BmeL5RUzMixqJPzDsYJpA8P5fpgzWNbl0gV1DRRDR/3y5NLtqyJXE5Vx8AfbJQ0NQWfcd9eltxwh
eqXauiKHsZstSnxYme0o3V66Js+v7n/9hJOpkqkYZTbzE67CrXVc5BZSRGTU1RLCqW7j+vZ1ugpt
WzjQ87URawPF8P0qnMGimFiIiIaI6gd0+VOkRilFatm14tJUF512qzvZiEUj7VR8A3SvX2ceSu93
Fwb9Om84SDr4a7hIQOFOw0c1HKOAJDPxapQtJJTV4+MCXG5cycE06z5dX0Jjf8WPQUpSwdWAf0EV
VDxZaKrfUY0Le+rRv7LjbpNZT4m8n5qHTnn7fm5fUxmmJIMvlRdEJMv69+GMTTq8kdqkpDLt9p9U
JtxczizOfTdAl8ATgBMCUjtFqZlGHwCDVlMv3ZcvwC/WpceFcIfxAuKf/6RPtMqrzfezOxP/mRwa
1UIpZtEcPlWNl7JgNHtBT9kuOKjiwbsRVviOe5IjrebfGAZdOCJfLwOYXSo+56gsAdg9zVA7mUob
+AZwmZBAh2qhWZeuGgb/D8dAX0x4kcOnm8DE/v5sswgttl3CotGrnqZVfVx8eCMymuZB9pbQFjr6
hTHPHAKdPcloogoW7DQ5HIMgMIxkyLyM+Eh9q/KH77/V152ITLcOvxCIroGW9kkw0hihkgzVkHvi
LtjkXrKW1uEm8y7J7J0JXimNQ7szITICaj0V2oIcndDV9RnhaXRVpzoYdy3PoOzKz5cS+DNTWpCZ
7D8WjaN88hAXul6aVdfFnt6QBEhATdT2ujeohef3o9xsIkz9kvTl+3X8+twyPy5JLkjzgwbz99Zo
zEykx9fz+tcP9I2ARNBfjbKVLFwY6OsltQxk/Cdn57FcObZd2395fSjgTYSeGjDH05NJMjsIWnjv
8fUayLqGPKR4VKrOrYxbyU0A264955gq2QXYsoCXfG6oMMyiQuQYr2o5WsPztAP9QFnNNnSux6QT
Mv8vA4vRS2ABg0q28Agd75zqnJjrQBWgahriKuyTddXG1+AN3J9f3jfNKHCyFiUtYuQvQD+tEHKr
y0My05RXoyjcFBajL50KUPrSL0xa+NDK0egthJiy5aSV/6ofEZNJV//bZycYKTQjsn6QAsNs8fkD
yWOZxqpGbO0SGCYkb4Ds339+XV+ndZqQmRYURqz0VbSdcP0V10acU1gxd+l2dglAWfnAQzximt1p
j1n69CH7q8tkaZX7qEWzqX6VcUcSnC4UTjnr8TKEwR+Z9hINPbjFZb9O14WnbP8vD/qhyaNNbF10
alWm/TI76e/hJXXHnXUu/FoMH+JG3esoNk8pQr+ML55ysQwZxJ5oIi/38+cTI67FQSHjr47ljKxW
cCwZ0bF2bZgAgaXsTJ+r+58f88sczwINBNekpo6A6wuDtNa5TuvGkFCv7iB3t2X2/PPP/1P5+lQ5
pQFWf7x+rFmsIkdzhtQCREYEzeK/9df5atw0yEnbdYD+8ueWvhnIHxsyjjzHZdQQ/uljwpjgP8zP
TXZo2sufm/j6sgAGSyrOPBHL4heXIe4Os00jrQBLQKSeedbGpzbc37wuTJfo7PFvqyIT7dGaGMxd
1XCRyB5/iwhub27VC9PGdL+uTnyYr68LDyeGTI4W+CJIAPnc1/Qyw/1jMO/55a9cvG6onut/nc3+
lpX2onzLb9r67a09eyr/c/mrL0U51WQ8tv/1+Y/YPf/xkxdr6qc/eHkbtdNV91ZP129Nl/JX/3KK
Lv/l//b//Edswu1Uvv3///dSdHDB+WlBVOSfLK8LYex/jls4e6rbKD+2yS5/55+JCyKxCstxBaow
6ioMQf/yyZK4IPNdOcpZKq4uhsS/fbLqf5gsrAhVZRY9YHp8rX8mLqj/oSyWVovgMIWbAa4e/vn0
//CS/uSTPRZEYy4HwslH58trC8f1aIoBtxxFqRDkLjKVHbLWTbBW1j0K9yVz7tR8djxtf2ntaA7V
4BsrbRjmlCTEd+mwuD99MH1L5Fuw2PNXp2x6R716adBSgDpAVxMtDYvM514N6qVtpV7IQDKlth7c
Z4XsFcFJO8zRRP2lmaPnqtpMsXyFZsqHaWe8DE/zbRM45Na7JCqEnnAFJ8/rbsLfXDV86G7/+KAf
zcHH55svTR+N2wRWTdiQJw3fc8biqnrBTtzOjmkPW27iVqeO3wr99ePN15f2jnYuhPkGTPc8Kvll
O+m2cYr1uBVWiNlRDMTreDv9Wnxi/b58jgnwdCsXFNtDgO593BnaHxRDuo5uzPikf+IbVB0fm50h
5zz68pe5Us3Qb1sNr6J1e9cnP3wlbZYMuGBrrBOk4Z6/r9fdptj8/AmWj/thRfvrjXDS+5OYoxKt
8rmPWV1hSYRWoO4nqaIfZnLLkTpnK50wgp9b+m78EO/GwQV7OxBf7ag7SzPTCDwmRHjYFzrA0r+X
5xtW2a0OQ82rHXFD6MHPjX43hD62edy3R+i9XcSYTZoXpbzvpj3Uuv9DEzp2RqodHBOOD365pTdq
VBY5lNMXzASBeVfEjz83cbxP/fOVrA9tLP36Q12wEShbhSJtKBfNrwL/7GyTAH3W7/K9tFM8cSM9
nqKeHG0P/moSQCFOQ0oe0GU+N1mh1RRiinZuT1p9A6JDyf0TH+fb4W99aONoOFZIIDnL0sZfUW6p
2xSO4IDisMnN3iNUOuXSOT49f3mqow2cIlh61ne02HjkosZ2d9ZuGndyUQDK+1Pl8uWHHY+tD4+3
LKwfv5o5TkXWzTQ26RWIp9C2pmcFMEFZk4LSz05GdXcuO+/nzrK8tC+tLvUwSHZgKo7h4spsqv0w
tbkrj8r5BJ0uQZs+STqULXlntCtFOXE98u1jfmjwqHPWZV+K3VAv47rd5qse/jbRwHAAfn6ur81A
7FANGNNMlFROjz5dOct+raQ08+9S36JaOMVU+jpj0AwuQY5mlBa1436fkFER4UfN3RkDb/AqBau2
P+nk+vqNDLZTFIpAG7EfUo9mXSESBbWsZr7RoG+1yQINN9ptAjoOeakSaivFjCFDd2tFA0ozEq3d
IlpFUqhFFpDoxDHT5sJqXuRs+/NL/mYZ+vybHX1Ma5bxstf8ZtrFlLn6GjLwIjjAq/IQ/mqR+l6P
v4oVITsnTiNf16HP7R4d9rUmToOyWN5I5tu53sJ/RNOv6whztVPTztcNz9IWwjamHmppx/XwrIDP
6KvTMu1oL+pV8rQU7OBJcgQPzzUUT9CAYWCettQtA/7z0PzU8LGwwvTJHBUakQlB6bZFF9tJHqwE
RINB9pggTFQH8XGyNp12Alxy4oH/zIoflo+MDKCmzGl3GH6PGkjellQa4XXo6t2YnEQ+LV3kp6c8
6kKGBTK2GPmUkQX5dXoQ+98dsMLSEmzfqPDWvDdx53YqDphYdcrePDFRfLNa8popYy+z37KXWl7H
h8fthgiXPupSdpWDF7+q7Oiqs/653OOnuvCxNa8CEOirEyPn249rStofwBz7qaMeLOqF1qkDrWpK
ctGG+6T2ARnKq7F908bAS4PM0yofvJV0olbwzcaK5/3Q8rKUf3jeceCUV2HIYFHz1yTOrIWSa+F5
vVwq1Y5J4MztcMqu+efw8eUrk7i53ItT+D6+mpj9bAx8mfpi483oeNBb27JX38QXmUcuWvEm7TPn
ZTkboarVYZvCxeB/0x3mv8u/WdtnVV9ewL9+F+tooQ06IxAjQmbcko5VDt0qLkr358/77YxtMV0v
R13rC0lbr9qSY5Kau0JRnakzZFI8eU11keswr/vrtDjRnb5uv9h0UUBTqb5zij5WKSKEn8Vkpj3R
3CsUzIJAOdFtvptx/9RLFP75iiQjq0sjHthkaxxciWJva4p6nvrGrpD+PmeeZ1kqM/9o6Wib14xR
XKJozd2qurT8grC8U1P6n4up496IwFCCg7jcrB4PvlqEkhRaPIxUXKQ6dr2sYD0t3aJJb43FFYW3
0yye/bnbdwlBHUl7YWLSDqKrSEu2AdZLypW2YB7EINsV47lUvwXGc681W1O4UlB8h01yW2rmltSy
daQUTqecmKOPdal/OvHHRzgaxZKa8o0zC8z0SlpN74syyb9MFTtemS6M+uHPbW13OeCldTFC/dy9
v+0MH97f0dkMS3M2xD2NVy3C11C3/VTANnw7Zs2J7el3+yuZ22GOupwqvpTqhA4l0GSGhZuXt0N/
EEYLnXV8YrR+ExWznFn+3cpRlxOnGFKFQivyWt6R773J3fQCeyreUoub2/qZ3QXpjCuUMyRHZ6uw
vqOHnL51/HYt+viLHO9aKb0KDZ4w1qLRDfb57VLvL5z8uUxtycmJhIvwl23+/teERITPGZE8kdJH
jTZBEStD7XOo7+8bwKCIyz3DLHdK8fxzQ8ud0pfVnu24TkqUYonw8o5L4n2Tx62cccJupHYdCYHT
CIGLUdVusRIU82xHwN8KwkhkmZWiy1ad2tlSdMc1M4PKgwSslDq6nkuruZAh7hqKnVSNPXDlaML1
zczSUSI8sfG0RT+90aporUM1tfzwBiO2N0m7Oun2eRldaqnlNPNDBRQ7nvAvGclTjBskiaUzS3oW
Z5o1sKgl5qqar0RBW5WYTwzscUk/nPVR6VaRspfHGwWavIIPnifml26vZVbvPkBzJb+k5UVD43V4
8NG0DdqjH2ue2TBURGujY4WlK9uz9p4Ih3pkmtFTd+ingM0sLhbc1mHk7/xk2s+97inJXUcYnB+Z
pETmq1iTzrt2cILxKc/IfizeAkG8mYUrWXnU9O6iz0CvxKm1q0pj4yuIFXvZrvzCmQQu0UXlvMDZ
qpWKy7TnZNOrQs2wR2qotw9am25jciYT1cnmcTXpvhMWQOtm3RPrdFMS8ojjbd+Y2tpMwLaPOHeM
CZYyVN98WkdBRWAjxjUaHYdbtbkVYPilwAO7vtgTP7rqDZXKe2SnIkpvAm4VGPCalayxN7ijZfyO
TaI8gQ3j+9u1XUIwq+kkcuVwTHUyVbeFaFOVyWoGcZe1nV3rgT0amChqekxcYMU17DAoPTyFe/zT
17IqrKNodMehcJUROQsA8robMXyruzbfje1roo0bIj23IcbYhZ0/hNC5cYEF2S9DQGwPd9qKTSdV
3/V6dnVcsJw8gQYWu3m6qVGdde1Ls1i6cXz0mHMsIzjo5JQWNW4aVV5VibLtMt1NzB5kwKsCA5nM
plUQ+Jt8Hm0BaPWID1fEjRHKXMP6t2073UwNFgMdlpzaeZViPtUC6CHS5fOQOisYiOYuBOg9ztkh
HRG+paFbzM9mz9qUvQC7X4k5m3UVb2ExFfsgDh1LhqeYyiuBWE0L9H+O1apNJCeem/Mgk0kxiOy+
fKgbDJFdtdUN/7qDDl3Il1xBbuaxW8HAPmuDCnR57Q4iabr9JujCVa5s0iTcd6XsFglhxcNsj7Li
BDkJjTkKDQwjYoALEMBxDI1XDm+UqnfnkvTP0VbTxum7S7+OWFBbO1Uk/ngDld8Otf5SnHi0+DKU
KGa1/nbQsIkGGKC7mbiukIVbtVeScZ7GDwI+HHjs0P4iu/RHN0QlNk5Y8CUUl2q3zbXAnQSOpELl
WSHeNO15TAoeJXQb5aVvyTvETzQ2LcZYtt2XoZq4SiI6HZCRpoLWzweus+S3biYeF9pOxpMaJMxS
GHAVQjGCVrS5BQTlrW86A0NldW0SxldEeJaxVmXQ5TFcARmzhfFeFbZVHduG1Z6NPXE3Yu3qsbyL
o8Yr1UNlFKAs8GwWDe/3QtUeZYFYAFO/NLprEJlYe25a46YN8evAnjXVGLx35qYcuMvk1pTagz6Z
63o4lEyHQo1TERlq67cH01cdacTua72Hg+pKhEAJcu2N3VU6Z+e4hhyzfhbMHSiiQyDqbslpejZe
deZjkEWOQOhPGMFCCS0ib/21MD5rfrdlOnEKAW4I03feQecNQcJn1nqG3241wiqvnhNyLQaONNJo
rfs6cmd5WEe1uhmAbMRa6ITR73F4qAgVGKpztb0LtEdRnR1VwRZFoj0WvFUuaNdmc5P2sTMnKqFQ
8AoSsBL6ehbfYx8zLR8jbeTVPBHeEwDvMMjImEZvEu+rnmTbCHFD2SJB8VclxPnSXIPoswd2y0mX
2kg0oT5gbRxLxwxxcPU+pvTJjQOU2OJiBI42YmWsu1IFFIIlDo+qhL60Cm6Yot20kwH07ou6fjAS
IMGG5vnDjZ7Ph7K9jYtHvzwMvbjOqh4XXIvnt/AEcfbq4hL1qu0nsiuNhJ4ABdDL8WnE/SwgyG7z
bE3sIwR0ZWtqhywtmX1Gl1j5dQf/2NBF7LGanWkvWvfGTmmNHHQPWogxIq8VOOlFj18tS23DrzYG
Z66EYGm0R666RHFk29EId+NUewXZOlOwXXJcSqPaqtjUjeZBlfGOCiqQ94yqkkDmwAyYfZLOhUzE
E4coM25WRR08kLfslmZ252dQ4q3Y66PGafuUiJ6zEa67qcIAMTS3YdYaR1IY+l9+V26E4CWyst3E
Q0j4+hJ6T28yM2L4GiN6FcVHM0bJml1zxlj3GjHZyYURK5dxIr5lTOJK8xYsRuG1rDIdtvCGLNIx
xAv8yl4ww+2zAFAIW602z4UaC6IJVWcw7E6OcKXjE2dCi9pdl6RbSm5MraQbV++dX7h9lZ5xc7Yx
JOHcLPtdoMAuTfH6WwRrzV5ikpCR4LInKk3G2KwEwdrCXIwshWrbo99YXuvDUBODVVWYdqdeQ3h3
UwvxBPL2MSZdqngd5FVrXUTa5FjRfBF0z7olIXZIXUFfSy1RGlhFBRNLuh+zcxB2CyQfPybGYu7E
o3oTCEs6RLpv8D9OKggI6OrCdUS2hNLIQG6If8k6R4LCFIpvRqA/RtKVFmKqH54bP91HTb3ODGE/
W9e5bjpznLtdmK3FundN/0Zt3qWCac+PNnq5VSKVDORknUa/ev1eVNTNOMALoiAll5IrZeq5Or76
aetZkroy5+giJEuwyjRXKe4GQ98odb2Fi8HaltoNHyFPY0fVTDeRjY0u79Kc3Q0xqXr3XE6VU6Wy
I0jyvolU5kcwIWXgVtojFyc7UvI2wQIXtBiDgFCqsbPxLJ9l2rQy9BRxpYkxk82EqK90OT8beuuQ
BfF+qPyN2firfkI7zJlfrjAg62+GH63lInSUmscTdx1QFH++6SQCxc16HRIVZOfzmxU8FWp5pUsZ
NJbcJnHATvHspvFVNTWbabybSTOKmtcqZK6sE8IGs03HlxcIq1D2uQa6AxtyWjxJ5AQFB5+KYQBP
as4rWxuJkBhJ74E3AUjWQacHOol0EDKvg17ZVMGzzq6rH18sImMs4VHjR9eNDfPRDYf0Uusjr/F/
Z8PbkJfO1N9XOYiY0jifzBehifaypm3GRnvolMs6f6jqfqdPkyMjfQ+MwVFIngRVE2OIBTo1YYKv
K24ZzOyp7dQb3hUrSH0xtQLXAei9a2lryY99Q95SesUu0tUIiImYW+rqMk1fphArg9I+j+x0CxIm
FBzRWEbZW9crX0GmPCquGQ3XxtSyCvoQawNxPVlUbrN+k8zkpbCoiLG/jXu2avqvbrozgZ13LWEY
/argwSIWWLHuyOYg/AbKizUI7PVxRkbcBIXzUw8XtC765ySKdw2Lc0HwS0eyVKS8tcLoBAb8iUgd
nTxIVpb/mMMlEcV3oAuOHGFcT586f921vmP2mkuk0C3lRm+iMjThSm4R8sdits9ankoeD1opr8dM
emp0/474DX74Q0JMiMWspAYvRI7YjC1Z0ZhZO7tIX/X8YNRQuRZ6176ihItLwG7peJYvO3ka7tOF
hTUNWzOTt6KW49UvNlGWv+hReh2L59qsrpu28WJMwYQL86bx3e9HZbyQiEIDL0ZCB29n6PeBxTan
elVB5xKjHMXxLWIr5JDRrhELEPr7ImzXnanZRT3uikL0soWB0RbrKFSgEHW1M03BpSAbZ+aQPKhU
QLJmWRVvfDXnkeWriBWXznVNytdTWM0bQ+Q+XK51wBmJpyjlr66a7RncVMJqlUvDyrRACIHqX0np
ejKfpBGgHzlVGSWDXK3u87rahUGw5/zN2gdbwTSI/bNGSuumW3b6KkyN90iYDnlKWbJTS9b72i04
5BlVelsO1n0gXYMJcZJO25a6tDdxT8vJ+FSybPlq4XaZ4NX6FQgshlHgGhw641iyUW3eDvlTHt7n
neLhHPcG8lktEv2iAGrAS+BjQfYvtPEgFNeWFHjxVKwHEq/E9EIQ2lULVEg2X2aDTRGxGueGX96K
/rBRLX5DpXTlvlnPQczXvIZmRmhWW67rYNpb4vTLVKuDYTXXBGbguhKFyfELCFIpW9ayIdKpmq9N
YpcIAbguh/a+aHL2+OIqA5shC9i8BU6mcymzScmfdfRYebpk9kVXsg7Lpk2U0ZZ5WF/B9FIy5XQp
F8Bmv5crg42TnmAKrDj3XFOAc8wKINQQzraUPXb8EgKb+LRP6Hz1Js2UrZbKj/Awz0LmnSXrfawM
cp2pcHEQE+U7cxhdyejtrh+cVEouO13xxkRY12XJ4WpwfPp3AmSjV95R3nvGwPYwSdaa2rgdeBo0
d2JGvZ+tcExURvfWpixa0UOVXZjq6FXtO3PcM0ouZyx6B8+42ymz15uqY8zGjTaITpl3u8w3V4ou
bAe/YA3ydy01A7ETn5NCvho46BhwaUn/atIHtX8SIEXBBLCl2HDyXLHNPoJKArbMMi9CAwOCKlBw
ELey2N9a7An87GHo9omoQNcrD7HSexPnjtzw/OR+HG8Gg4phgbs9si3G9Yw8RLwvQOLFhDPlik4l
fyOyhop7bdgX0xO2GVO4jbszRZ2B3lHwzlFR0D/6elrPxfVcbU0/WWnIcVk3XEJ8F06QN8HHIehG
IOan71zB9wlI/AWV+zDr7HRlzROqVyM/iGyWDeWK82vh30XdlZ4u4U1E8fgdy0trruOZU3oTr6vm
SWZz6x+MxUVjao7c3pFXporrub6siLsE+UecWd7dpoXomulAp1BdsOrnoyicTTM1ekXfWywaQU2I
HyUY2Eb2RPQJO8Cc0NVLIQ6oyyiDl1BYrRrsSOobrAhHK27Z6t23xqE1EjtjyZurxNX0e73YDUXt
JhoC9W4FIoOtEt01zddNd+jiywYKiszPDGgjbSU4Yv4aOoMTMD8Z9eQJQuL4rJ6FdauGAwlLuSNP
lIQqwKaUbapaI112SzBWY64g65x11u3E1zJ3c/275uKy8QNn5jXXdOc8fmXX64bKQxBpHo4KzQ9X
MrSxoL/RhE0d9q4uHmTJkyuF/o05SOF0GD7I5kUTiPZACLGjMo/p7bgSOHxJXJ8RhBSRGZnNETFy
/iusIUfqbsNpnxd3ZgEgISSo8LoBcuY3iETTs0z8Fc2C3VgkudHFCpVnCy8hNXGc9Qz1cYbPZlKf
ADDELvhSHu45aNoF82jmJ4z8xLYA2MA0VAdS1VTuXDZzxbnuLvAfp46cvyo+67TKlrvtrFwF4quo
X3OhuyGd2+2p7rRz6zTmbQqWMmszryZQbZz71q7UdtuOhZfHSOBJbpOb5QQTEtJEht1MFBgbyZa9
ca2Ye8NEHyWJfDRucqhxNZS0Ku23RIiWOggHkS/diiDIcB/KCPHMuyl61/37enyFL+bIXeSZUMm6
3j/EPuEBYUiJxz/r60tKXU0ET0gRnI6uMrHsCT7HZjm/NYUHrBeOLOytgT6QDDaOmbMsVhy9GPc+
6VstxbFk0txWyVw50fcqV4+Bmtsj+xEAvGdyy4FduTQrnfIB3JI+dSZWz64/r2aCBUthJ0+qZyZY
wuiMeXqJXeRipPBVz+RT+fO25bonzhGHsTYWMqOxeug03dOizjELA6JhA3ApdQK5cGpZuRgHLv9k
kBaVucoshm38ZObRTmmGK6NTrg2BgHCiaUN93wPH9NlaRgbgSe3ekBgPvIblBNRKj6VUHUqOekWj
b+YJ8hw3t0P8ogfXvbqrW6qsVgC/RAVW2HoNZMdGaNaF8CRSJWp1Yc+9i12PNxVhc102bKN0LYDj
s5pb6l2eYSBfpohSQD2TIyqUUQGuNKWf1xs5YpyHKrk0mpeTW1bplgvgCpTcVhJLV1PvROmX1pBf
l92LXJ/ofNTAlFdSQny1hmUj1fgze8kIuzrYI3Not6ikAGRVZ7n6VEPxGltqF3Ww6QmZi+enzH9T
Dd8e2VtYfsa5KzsPhUdDeMqB4bQchcH3KdF1MD1WDXHYQ8XBalz5YXAXJLIzVOU5VEdXCija9j7B
gRe1RHkWG2G3DSe8Rdk+LepNmG47KCQFUZxFXt7MRPRxpFeZ3pv0chgCTyKkcRp0SufRrup6OwUX
2QCCRL5ucdzNGF5T/RJ3zcriwKzFt3J0PQF3LC8raJSJeSHO90pkbSFCcR0pHoQSkCIJtIJSOi29
cigAxJoI3aYlORS0H0YUTxXDzdg3WwoP1IhZqXJPG2IW9TOV+FNjgBUSw80pznpOpAEhBsbv0iLf
TXwTrPNsRrvYvGc+Rc0RHhK7yaq/j+rJjYK9FsKvYSdfpsUmozCXtuW+j3fQZxh/1U09KUiSq4uC
Y0SfRk6rdGdAnHYlbDAmpTMZ5k7fzwfL9FAKAhO8ThrCPULW9BrIrSVScjG8Ib0wM/VRSHsHwBEF
ppppY9gk3byKq3kX9/JjM0KEZZaTmcgsc3IEGXqSEu+jOtw24rxLBNg0Otnm/L5LaGeb4Vxn82WF
5mXbFPdtVm+HJKX8mO70xrrwE0zsCcHOdedGc+L107xeLEqNNVEj2tZws/oomd1EJNImTbtd0BDx
jOEmyIOLSS8gM9UAQqrkLE0OcO7IXS9cDeFjpKPCUUgRa4UNBPWF0sYW7rFW32TrV0EweVYOdsyZ
1G8ShJm+3ZPk1FbZDTrAjU9YaJ7fzcH7sp6Fko6kg53KSOZgftVSbwxb5q4lUnbZH7Dn67V1H1q2
Mc1LzcpNq40asnXSpbMETo9ACUQmUiJOJDeL3gbQbHV9qymvEpswq2VGcEtr28PNitWbIA0hL1WU
+Kicm8pZzkDPBXa+6QVOZScg8bOq34kNIMUQr3zrRTxdxu2b+FKWN1b+hmbbSThHVITDzmNC/SRc
92zXyY1NCgJ81LdeuJbbA2dSJxMbW+iKbVne+d1TIZ/J8zZjlycvu4LRmTkrxoxK6IlOziJhEiXo
C7Ur6cyoi8CHL5cJ8q4QQelaMpy9XccpUvaHKxYSDnVuLpQrjRskuS2cLPytCO9+Ahp3LyPUDSlh
jeK+1QZHAthZHmRL29bq0yB6hVR4Rghgn1qDEsnuZJ37Bdu9S50bodzilttUnCw7K+rHKjwT+tuB
HXpkRcztnCMBJ7e6Zedj51l9iUwmPk8F5vxBcad232kP+MXYW1EMn1BW5A1Zm4eUADpqGwr7Qw30
FSCtqF9pBKmpCB66/LIqLwvYjcTObNVadtp48lqyKGfzLo/WYiqti/xSCDqnagjzUV9TBfM+5xyr
iBCBTQxswvXQfavZgxHOjsGcE6aPYbEy2GMJxjoePV29DrnGsabOSSAPVC5UNOhyt0pIxiuo6Wqv
I72xxuQ2nacn3whWymCurLCExZRuzIEdlqxmK6LoV1PWg4mCJ0vdNKTSpSTy65A123oElUivacfU
S7XQq01qQ4TG1ixaQfoOdvoukxJCzcgApf5iqgxC0pSBr9rSfFksNbPmfk7jS7gvtuk/C1woCIwj
ajlXRcN/WGarPlVuZUSSLXVQWaafUJISqNlJ+XUlPAqGaHfplaA86qihG+7Uckq/atx5DaUG+I+k
WzYrpVIoRvqORClghrHUxPm6mqBQDAbLf+UI0KSrYPBGkHdhpdgV5Z0SZJ3OzRM9Dh4XFOJ6if9E
fBZeaxRbLUGzW+P3FHKNEPr3bTGCdgTTlhu8OirxTTdd5SVfppOuBuF3zs6iCp4wfxXMDOFl0BP0
mffOco4bIAKXUeDhtr8Z2+ZXKaYUicm8Fs4QhnFMf1eo/WQEDgHLmgw6ev5La5vnnszcOdHdgsVc
tMj5TM8xex9qblQqv3/6+Ur36/28/kmlfSRjIjZjSAsTiXytKzuuQLfytG+bU5kMi8Dxs17jcytH
YodEiNtEHtCC651J9ijpUcH1wF4XFQaFRpN7l3ElUyJLOc/liXQiLewb4wgubrKPsJhiGyIG7rNi
Km+MwY/yYLmVH7z2slpu5PcdAAB/P21OKamPgRZ/lB2KrOENw1yN7vBIXCH08SAVbUYZeqU9SCuV
I7o9btr9wh2Qt/62chf+F4mw04W4ohB4RYLAZqC/uex8qLz/3Q/MsyNWx0+imgpW28/PrndGBeqZ
i7K+eyiSXxNVQ184JZf6RtpNKxr9Q1V0Aub1Y4WrheCnb8vlDc88ce5m4YYvjbUD6MxZioPuhOpv
+WSfexQNEtmHdnPxix43OGlF3YwlGketYw1Ul7utB0EW3UZ+njL9xDv8Tp2lGIaKMweTE4GAn99h
ls1Foo5LY2a5TigClpzGfv5M3ypxVRx6kkJ6nmX8ecMfVH2FKvUD1TJUjDtzPbvVVfZ73FdvPmIg
RG7nAkWDS9/TTihn/odmTQsQADlGPODnR5PiCWa6j5JK/61fDe/CBSub9gfSARv9Iedfz6fDaXX3
tyJGFcLBP9s9Uo1OwRDUdYQCaQid3g022S5ZKyK+G/lh8ajOl9b2VGTTyTaPhgJdt4H9S5sQVMk7
3yh70o5drjo472wXF1l0kgDydXqlfIr/G1Uqxi7zeOYh6nOagXXwmNQ+p/LaUrmJ9R9P9J3lZR0P
ho+tHMmfOlWN/bLiI4bbcruQtQDzAtXybXXzv/Azfzf0VAUUAQE0BpFDR/ObprXzYKm0lioQzbke
zHPbMM7Q4K16U7GbVts1uvxSV+dj1XhBoO/SMj0b43cDSUZncmF8Mnbyj5T66xvAeqpgg2CmP/q0
mah1SWahOWylN4PbXaWs3J4lVZ8zYhMKR5KaXQSjOI3kE3PDd1I6dRFu8ka4Ojt2VGVD7w+Rytoy
Dlzf3EuqQlpEDAf0lLfpj2z7yzNCnMAcyKrCdPR5qBpqJpi+JjBUz+pttx73ifMC/fbQrk8Jyr6V
sakfmjr6xBU5G0Nk0lS87bfNW79N4FYirnCoTkeO9id/koudn7vxIlM7fj724zomeZws4rGTpeHe
X+cYtjTqk3eTrMcdW9GT+YTLYPjSDFQGQ2dDQKr10bO1keRXrcwHm0BTskHMiUWItdITkndyKiic
yicwT9/NAewG/tXg0oM+zOyTYJRK2KEJ7LJ3NX6r+7shPTUDLP37+KFArIiggZes0i/zjJWWlZbH
hWueLTsObqk3zN8r8jLs2DsNjvlOcLnscGRpEROzgTxaNlKhlLrWipY9DsrV31w3eNlbej9dmFsO
Xb/JbCB2atpzU4lK0DVcazNsCMX6ucN8M/Q+/RJHa0jWRdOolDx0O+19ynt+fSlTT1aG65/b+U78
TkMK4YiKSGLosfidCyUCnxp2dJU3Ock1ahMfQ2nzRFd1TTfYToWdkrkVriKnh41hXcF2OoMZuiY+
/Odf5Zu5d7GwSDpkpz+h7J/7Uo50OS/EqkAAEtoRCGkqELG2y6MZ8UR1anPwTa+iNTZaNIe4Vjv6
yqo6pH0nNlRKINAF+/QGjb+2nj1qHOthc0rW//2z/bu1o8+pIOoXcdD9N3vnsRtJmmXpVyn03hKm
xWI2Jtxck04VDG4M9CBpWmt7p36KfrH5jNU5lcHMyZhaNjBAAlUgPegmf3HvOd/hmUIEFAq0EEra
Sbe1mnNLy19cyK90vXWV/tO5fZkxegrvowy135UvwexI9H3xjWiwvO38GB4tb00QC+NPD3B7ZXUe
eWgXfklg+nwxv7y4vK+aRcSnbpBV+uUwlhHQfz1OPMNAc+1up2zpchdrkFuKM5L/e6c5wyP786G2
/1240HoNGGfBx+AI1lXl69w1jqJaVaHI0+Rnt+jPd/2mP65kzNitf7UH+4tR8Kfv+nJ3MQLEeakt
JcIzEDysMXNv2JY/lr20jx8oE8g2pc5fX9/1z/7p+v7hFL9cX8bFEPgQX9tStrSNzbK14DcmZwkD
8v9DCuNffB0eQq4l1oR1zP/yxlQhaTcs+EqXof6i73t/2JrHcNc8zXAaf3n//uKa4mmjUGdhcNP+
5GxTSAiDF4DEofZ6Lz9rG51qdY3SvXWpY41Hou29+RvFk78fhP5q08BuAan5as0E1fNFcK7IQHTY
UFcuylkvb/F6PcaLp21aH5agXTw1dBCI0NnMv3ts/y0sxyn+0ZRt+dH9zOD4JEv8C9DxPw/ewd39
G3hHCS38vWleu5+JH/yj3+kd8m8r3sU04FwxkGCL+Re9Q/5N5jemxT3TJeUTlf17yr3+GxHJYGyw
6Zuge9Yn9nd6h/6bzp6XBQV8rhXfpvx79I6v6zsWrnB0gICwSlmdeuv4/4d1kDjQpeqVZHJh+23U
sN/IeuKMcX4SUuMtQtqGitBvrQRlLcE/ZrELZPNeQZrvxPpw342tnyhrdHCmORq2gYAEQUdPlG8h
mUVyOO57KUDrI+dHvc6240RpcMpewN6fmgVznL6KK4vHIVU3I3FkS4Nu2iADoNfDM8FFmltp1qEm
/i81zZ016Be2E/tmNs9hKNF+WvwEuTL5PXYsiB6aZErEN4Mo0fUNH8uqcmOhiOiS0qIjSgQeNfLM
gzbtJhHOQvC9Kw7W0KE4hWM661hDKNaOpGJMbAuHvrWN+H0uA38Yqdp3PQaGzB/UedvR+RsFpF6o
UzORxG6Dbm1dO0YbEE7Uz46BPWGSEULU0DpGQk9FQyDVtbQRS22i9H6hSdnGg19GY2hLqXhG1/te
hNlFNxdXlUrT0ePpMKAaKgTRH7AjizW9w6BHSBMfANDQb6f/nof9YQiTt0qZ3yutUO0yrC9W1+yw
EaExbRjryuVRQN5o5KggFsKjyBs5S+l6lki8xHLtmkg0INgrEkRzDS3tDX/VL4wwn8vOP4726yOG
PdFkaOJdYI308yM2kuUUSwPt/PiVwjyttE1tOhpojeobylQjAroJVBUCv0eU0SbdGN9/BXH504T+
z0NYSxsqduM/7fjDCEy4PHEIE6pzJwbnf1i243ceaWXljLqUrnmG8Ue60Xv73zbN/z88/ofCnWXA
+L8PkLev//Wf7T/e3v9x/1r8Y0Ud/dd//gRH+u8/8K/B0iKkgNRQ83NoW5GU43vb/a//EHTlN2pw
3DosHBpkI4sR8ffB0vwNsJRFoUxZU7nlFdj7+2DJr1Z+HRMiRBfU0Oa/N1h+WbasYdXruGtAcdX/
bHAMUPWkg7i2SpjXFxeph5P75tG6JFvUSb9am31d53/9tq+VBXlKK5LywIdn9uys9vg1LTnYlkeW
LU78a9LR12XS5xfS1oQMLFuQXL8sk2ShSpcu7BQWLtVxQMTvyHedC2NtF3i8FMZNtetcicAOfuSS
meEyuG2UreqVfrOtvHWBU5zznfoJ082eCDE7xw5jl0szCR8I7ZQNR35eK3qG2+4BSv9qDWR83Xyu
p8CcyKOwMtWYcH4ealJtHoqg69c7ROqmnXtrXEPJOmy+DHD+hG18PuQ3ljuDi0tt4956UOyT9MwK
360Bs9sxwwLGE1+6vLNv5BTJJOFvIBJAZuCTEuTr7CxpuXK2KsBgdaM+l7coNLyBTSbVyr3OLAk3
tdsI3w9vuT3uM8f9dQWT6tl6+38aVddTpcxOgR+tJ/Stn09VHGnjLfOguMSh9rJPVE6d+0WAGPlk
Vh4iqqxzVzn/ZjwPoqu+orQPX8U9ibJ4G7qddMh2ole45YkV+FqbIGKC/vAKho7JI2EilnfDQ/mq
v5BaU+C7kB9y6dQSaIqscrYRUCE12jbW1gqPc76N3lDLgryXX9i4YI+le4rU7YafIPpJm02BbU3w
8w+UKNobByAeIn9qvabdYkMLMdc60TMqe/W9JSvCJ+gKB9v4Mi67qfM/23LeKO7IpKKnMIeOhpsJ
0TjadGYxphLFtFtbbzehdBrTe2M8qC+QlHKXuLkt/b2h8+f5RjG2C4G3Z6pmrnbu9ulOaLEk2dWt
iOw5tJdvBp6preWlj+m+ulmOw22whwvp4j46B/vxseZjHiWpM5/PH/t3/XYh345QYkfpcErYM6yS
jcQfJy0t3gWX3sDzcJF6p3oge2z0g+/Epz33pM+LzvzUV+ew+Kif0rv6Di1tj170AwXutv9ALx6b
br44jbChSK2Z/vxhsiZ4zTUEfvv4wIUL0r0ZeE34yn1PmdZ4/FDoo6ehq8W2igpIT5EXvcBmaTbI
OPT03Oh+Ve2scZPmW70/EoQl1g4Gp7DwJvrbwRVroY4r6A3hG8qI+YQIQs6xSZAPsbeyTVg9IRTD
TYmfz4DBXzmNtEHiif4jd9RX1AT8mZHIzBqs9uKOdzkZim5F253GLD5M5G7HDutV4XetZxCEGfnC
DaNoTYreBkmNxawcYkd11NLBFkXruhc9abw1x1OYE8Vop3BzzG3WnlrjkMkcBmJ1nrLRMX5w1Q1z
V1ZnGiV4SXjPX7Wd6K8Y4PJC9pezUJednIDUsOOwle/lzBk+sKf3rnEqnsiD3yT36weyV8XpbzVy
LwQvuG88cWOdGsoP28kpd2oBHhlrHBnUqLku5ak/ze/4F1IbCx3jROD2j9F97AVUuClbCOc1A9eR
tlgpHqubtfYHa8urT+IjYF0QPWAa/HryZXIETrU3eipdOl7JTfCdtwRJVv+m8tDo5K1q/WuHgnFq
dBuj70uhmQAj9/Omx2a2oNkRT52HOD7BI2lrJeLN3g2TmHL3jRxua6RCbw0VcDM5B4an1A3OtUO1
uBOZufzQiwhVxYuCG9z6Hq7+iWP8Hs1H83ZYoLAVZEds6bcfqgMWUPNhIb3sNmls+T4iltEpkXIc
iyfFr59bQkNmni6nelr22dP4o/9hPfYiS1xZxFxnz2/8gQbAfYF9zulgqZV7y1Pjs7DYFbwIEnUd
yRdO2n6tnTnRHQ5RahAE1iOVctJbMbKllf/2OpyI+9O35naP7dI3GX2ju4qYStvCDpNtRTwXT2Xk
JWfKj1Xhl0h9epT4fhBeZZBys5rea/Lss/LUhO4pbhWHyDVCditUfKnfzDdS4CVouky/Hw9p9RBa
N7r5yuOyeBFKoPC26B/zneb09wxOfnlAi7HvH1C9b+Vb7CjSboqfZ2yEKpXJ7tugHASaoS5Jn9v8
W/EDoXiy4tEfS6x29nifW1v12N8nl3AT3Mln8l8je7xiqRqvybQTvwVOaicPmb++ael5PPTtFjcr
D51HTkB9KruDsZwGj0RbAulh4jXP1V4jgiKzPBGcjuZX4h6CUYPmi7Xtg7Dr9+ohPypOgh36knff
phd5Ox4zr3tVEx7CjDW6o9yNG9LO+mEn39aFY9XsH36Qn02/HEvxNkDf5Vu8NlqxEyyb+DOvOyru
ggbenTcgtVYya0mR5U70GKkx+2+Dbba8rLNrAVHBFeizL+ZL7MV++yxu9I10uZMYe0EdmA/lMeIF
Md3kPnzPblKiwVb+QuuyJ7JXTD+oXqZh3EabBe82De2CNynj1zk6gvldOOuuzr3KqNdpXvhgPps3
6bElBj7ZtUeB8cdZy8CYFl/ReNSz224rh4dr/qa5wct0U6/gIxvscI6L5DHy521zIop+wD5k2cpw
7EzGAYtp0GK355SIaSQbf2MS3Cq+YbjdawEg3rJFN3UN4sQvdXERwZvxesxQ1QJbc/RvqxH3MB7D
9UhOkod3xl3Vsx+mpNj58LRmZEueSPAspATTSyYnvVnD0EQXx46L0dhHiUtUDpGb21JwUdeYBUGy
4Kqe0nuLClBGljuTrOGSMX8fyBcVqbnmRSQqgAHWKjtJeCV1nlXdrgRf67cZ7T/01BOx0vO+vk9x
/bABNg6zQkb5uQavv5pcbWnE5WcjEtHR2RseMiytcxQJKa6T0GUgzvhgufJZvQR+DOXDlR7Kc0cZ
9xSfh8FnFgm4B9qG4q6IyC1zlXEtx2to2xsfDWYW703JMckoFFxkajgQSnC1zbf7wOnJyYnIxXXS
74j4N5GENsUl71cIttWjcovkBzxX+GrxNEq3xa4xr1KZEFDrN81Wb+7UfJsWW5Hk8o21U/igdN9y
HTVH/Aa7by1yOqyzlQds79J3g3kC2SKT8Xyc+S5btTYjo89TVni9bI839DNfUTnXqOrQUkCtWI8v
89ECRyStvgiF1+ABckUucrvRgO2SfTjZa+bjNfA6ltCLm3us1aJ1MdYzDv2QnWGX78PZVQQ0u24F
cJLJ8M3UNxixBgE/4wbFMwbvCFG3fjNVW5Zf/cV8ktSnXt4r5k5QvcBjQMF6hzsKAbsPTp1dg7QR
7JR1bSScqpAOCSWAMkHqdmylS53e5xRTEAEr3WkUnmX9kinfjOiHWO5lAqG6yS9vMS/ZrRY7asd4
jCRxg9XDrhrgrvgKsCmER9zLw9Pgj1fs6P7wFD9o0Wl4Wpl+JJE6/UOAhDdzuxPLs4dqv14yPPtT
a9MlQiqa3FAT8LTD+JJsLAYYwRkczccXYd2Ql+Rh5n4vfN0b1+HZVuU7fsgVLRYwIgDJN4JxQAXP
nMkRLneSwAtxMCDCyptUf2r4fv1ubF3Qk2t+S2wJN9HTCovFAhKzUFdCL23xItttxQFyc37VBPyr
XZWkgdGnEUgH9SsfNysDZTYD1Isr7ZDVgl8P2+afaPOtpDmUmv6wwb795w7gH0Wfo1ik+Pi//uMz
t+FPGwOTviOlRYne2JdtXDhY5sQWVnEVLJ6m0yNpzDbFfJ/jZyCUs7lZJU8DYZMfS/XE6LVeDOgK
wZNqEqGE5qy6W5/RlLkDZcCvju5rdfxzh/aHo1sv1x/qjVUPOxrVqeLSeEyhY7jFg0yGL8sPmzWj
vxyq7y0Glnd0sQorzMIPsY/NdsSSubDV6/gNRgT6y7+/Zggk/mI3hRKEHjfFVqpEX3ZTbdyasoCO
ytVsONlHAlo20X1wNLEpeAtrkANGtm23iW7ZqPwwn0z0KXZxZBu11ekOjXfSAQs41QAWMWjn1Q/a
RsI9es1D/lKCKyBwl/Wto3XeAEq/wOqHIkRFRFStxF3DTRcnzF0rvOunl2g8YI5/sRTWP1djoF65
QfkrYnfV44uAX2vi+hjfaXz2OVuilwVtOxFtxBrUOBNZEY+s2LC0FbsZm3gFdGOg4GZL79BuGlSj
9K8Y9XBr0NcZHYqNo6fY2bHfiw074mrHAIJVwB+g0G4Cv7mFLdKj1sRZq++1rVHsaie4tTwlOwlO
Q+r3IUuBEyJvUZmVkxu+3EVhX70y+oMj89d1be8L9TacbZPuC/ZPHZgv+MRXOCzQfr3ox8iK/7E+
MezlmIQcyrEtzpxdxqbuechYpvhWfhDEfXqK92v6lGQb2x7FEAsGzS8o3DrylnPCGYEkm+nnfn7I
0byxc7Ql38KiZXffekQwbtjeZCD+x51WE6+3g1VjnQwnHA9rele+6zGrkUKUMvjEmqOwsidBtjyG
iZuqrnWXjlvquEfB04xNkm5biiPRgSqq356CXfEtrS5MCJF+KtPSC5GamPlThAun4j833yZu4OJM
i7Qb4044M+5h2kaZMwKuSWysmyF0Ai/6xv/klk2EWpLswofFT48qEltbfxBvlgPKiM89p/wgeIvl
tpumPcrVZd26FOJO0zY9Ng4YxXgw3oTMkX5UO9VXyIiYqDhv9Ut5YDIOc9+4TbzRLbaDV98yR7nK
LnOIpy/IsLeTd8y7FvgrdRvUe3Au0ut4ZDNKwWPyiDih4cpCxM8cnKUodyd7OrGgIhqLRe2a380p
kYwJgidhmhAprFY32U72Wd6I6WkojtGjeAD1GvFerIAO7S7ONtV1rRS1O8gEMU/d1vBk49gQyoQ+
S3VlxV7u1lA5arSGXXnEu/es97fFfVpvurdwC9Qh2RFuZ554bnfCVbE22pH3jc5brdA/sCdSqYl3
GG+7g3BHbHmwYQdo0aiwhcSJ/WBTPAmNLXntfQVn2/IrbVNtoxvk7zwYPxK4I0/UOcjP3jdQQHAy
2jF7lWeQOb66y9+1wBXDbdTfxlS5WA+r1IzE/nsheZ3tFRAtXLacz/TjDK+X3FCwu2gTvs9vxInf
Wux55o2GMyb5lk+HIrhPsmdhsusXwJ+b7r70eVWGQ9LsCbxfL33YbNg7uGuflFW3cJI9DiK89MXG
RC8/RqqtyQjvazbLZ5ETsJenGG8lUvrCSeNN9jkgkDh8k7xn+3HbhsdissUrQKJSxEDv1Nfwvnqs
HOPCFsHLTkyuruBSVkHIBspkk98nfnGUNlyV5hmxiU7Ac7kvDduKzxXEwYD/nFbk6d8Rx+paO2K4
QxjaWG50x4Jbih9C5jQiFk36SeSaag+65Urfc/Eap47Ys72i4uRiGE8yUjHat/iBjGm8jvqu3eRH
TL57zYku/Zal+UG8qZHTYCYfD8LDfFDRuFTk/sFCJA+CR7DhhV2fLfQRXnhPWSrZlee3EQXMusR1
MMhcQbm5jwr7yHUeHHHm8EvWJ+omQ6SjJPbHwPvELm+3flD7mE6r1KpflTPdRvpR/GCHW34L7hS7
cVkVhVcBmBhd7Wcgdde+8rCN0jZL05u9EO7CemvJvvbU3ovfkvfSix76q/ZBHCSesgp89WXemg5V
rXJbJG6/RT3v6fv0ld5R0DjLfXVkkVsdRb8/lNv5YtxAYhnjmyr5kY07or3lQ3WaYxeKChNm+tad
8T9ULJq2yR60Bos3NUAzgWLVln5M30MnuP4a8P4nYc46xatrA5xpnhLsV6k1q49QqHKD+g1z3HnY
ZPlG/JAphWDPPRabSt+TXvS6dMf8wYztchOcY3fyK99ws+MvS8J/0pd+PZovQi947oFpJPpnSVhl
GiVsOgZ5Hl21i/Vh+d35/0gA/q2Gz/+0TjcgwD+smdYYjP+Otzi/5sRb3BKV0ZX/uIt/lH9sdX/+
q9+7NxppFBTdyfChJk3XhSv9e/fG+I2ECl0j/0NelUsS3/Wv7g0fRQVPRI2oqbpJz+f37o3xGzxR
MpToSouAK2k1/TtBFV+eBA05ugnJEwCmRHLXGjr189KzIE9tyPDyeGZt2Mk8sYqiWlEK2Hj1TVPX
Oyk1d1pZ3ac9BqZGstuIUpAGGg1batuGFLHrnZKx8zIYiWJYEyHKQb0PjnV/l8/zQQ56d9TpC7AJ
lCuchKaxGYZ+P5e6K4mTp+WFpxsDptjelerKVxuqNOOmb6tjJKL2CQk7MLw5paOgGARoq3455rDO
Zm/pjF2mFduKma6tm721FFvgoZswy/aylruGXt7qcnrUR+qWEnbcmWhqqF6jhpGSlR5Qq7PRqz46
tdtItm7VMbhN4/GmW056Zx6nPj+OUfIghNntYOq7Ig28og0AwbUbdvy5uobTJGc5y45JtBwCU/X7
fvKR1PXauWXWkpnv8Mmliw5O+bbJVo8q/e3sw4JHNg7l/TQnMAKMjTIzthvZkUUspJpuz80/Fnnv
mcq4sYTxRr0bo+nc17lXjMq2CIdTUg77Pq78Pzy9f7FLUn4mBWsIpdEMEqhC3xAVBirwnx+GsVKl
OJDINJvjncatlCkfLjCz0l7ZTAAGAgA5moiVio9YK8igTJ0W7B01mYFjzxScVlJtZ3w8s4otcKst
sADZvAQSktyZfgq2ptWmJrNprQTDLWp2w0vr/v15rIf5r83eehqEuq+pPoS8oC/5FAX9YTu1jJHQ
5XNBpb/WSOwzmTaD7CwbxctElNo4sO5JAQT9/Zf+3GX785d+0Yz01rTEZpCFkCSqu159nozFrpOa
9X1uPfz9V33RkP/zuzhDaPDrWIB64Of7RC8vLqIOw1Yh1jj12SUFI8gckBWUQGttAs0jJB919azL
wvXvv/uLnvbzu2kdS8TgMfzohvblPPWoEsulygXgTcIeImCUsQUpvU6kN7iE68t3WKrKqUL1EMSa
nwbKXqstZ2j6x6aVvN5Kbho6KVDcHnL5WhKIFcG6FZpjbv4K3f5FHP7fx7qGYhF+gQNA/IJf1stB
sqoE87WVlsfJZK9saT6pX5dFMx+iacHY3twzKK2cpYPRWs8SOKO6O3SN9SBO6S8u3V8fDr1JaW3F
0pL/culibVHapQgCtxZAhqlYFMs6vkYrjnSmQC0iP0FLGmTGTUCzIsvyj7YSvC7Mj1qffAx6ff/3
9xKu/M9Kp88rRCKZRgV1LcUgIfj5SVKKScCkH1ByBq8b1k+VVp+zXG8hctBXkx9VPaEl1D+U2mZR
ddyhSxA7qa5dkA+2oAHwkAc8Z6UCOkz9tlSnMkmfVCX5UGICSWWU92EOfVBczIfWVC9RLgKio5LV
WozDavY+gkoAFbjvpOwaJdqDFBoXE8CJWWnXUvGkhKVtzKJEsjZWeDUF/dz0WBmFJ7FVzwooqm5Y
LpNLdMZDOcMkLqP6qilUxRUJtIK00aLi3Ov6EdzZtRCijzyh2yfV37MqYlclEW5QNQJc0HtJlt60
dXaQhRGGSPOMAPQ4B8plUVKcfkt8b3Guaayf00D/PJey0S59aRR2P6oX3PBAUy/TlLExZrHczjS+
+vbQFNo5yvRzKX6y/869mn6shz520EjWM2ul8EDtorMY/hU2Z72+E3P5rQWcWU1w1GZ9JxXMcxG3
p6yvyzTZemmcjVbzszm/DmWpwHLAjKhlwfdxkU+CBZSN9s3gRIG26zg2sybVUdIpkMwlFVXT2JlN
/c2kXDOL/QALqABzyHYjsS6kSF2FuXsOImOB5ISfPCEPR21K041bnopqyI9zk0OgLTdJyws1j+zK
5EQ9SWn4VkrMmFL6EdeZU8iGr9YgJEbTxMts7KZUvfS5dpCr+iadSYsQmDBTJGiuvGy7oYMbkN4H
S3g0OhoPkJPMHjhCvYCcEMeeJpoQvohEUzhYWDJgV8400t0tcM0ESwI6q3sVyk6mFq6fa4UVwqLp
38Wg6GwjFXf9ZFFmXo/VlJElUBSCekUjoWstRxTFI6WjUNX2Qh4ljpaC/u17mfsz1jfhtMbMPspB
mdhI1656ZpynwQRqS7eoNm7a7COveIxmuVFsZBhuKZQXwYh2c23d5Am/yVoeHLy7GPn7ncETLPNq
pAr79mqygNlEOZX32mI7LyVONFc2eb+IUgVdYL9vF3ExAO00zpLGTR7z6WgZ4w5k3wTNQLlUaf75
Vozjj6lp3viLdlnyvhjtc2VRXKoU62EYe1Yn811crXewhGs9hdrLmFp2ZAjb9Z0K4PkknWHahgqj
V5T544EQf/RW4GWJgfccOmU6cC6CEl376c4K2uehUunoRJy12i78yfVBFDvZqQSdMjbgH+haJVVp
a68P6Wun1N/LOATU2Arvy3QfClLqGS1D4DrWzqzkxjC7zmr4kVsQS3qzv5MM4XZ9x+oi+zBj48xa
egeX6zpqYFXwqTjd6rYfjbeg5IWrZ93k8cx2grgmhRfH9RjngrdMGTT22cWLWmSbRprftUS5MF08
gDc4tya9VJO1HEOHWPN3Ba5EnUh+IQQ7FmxKk9xaUffMuo8nGWLYaE3fS7NpER/y6a6MH9Uw8MBa
c1gMcVH2QbX7JBjmnVbQUZo7nabZemhNkF2VQblZpO4QhHAkcMU3ttkbxyXrn9cxJcj56Uwzw+ik
lM3yeVGVS11nH6CQj+uaV46M3ecFHzIhpls87oy8JPDd2Akhqsh+5PDHCwEXdGESpg2sfHO10QPh
QeuhOWjGTtSNM16pq2AhA6nnR3Hh9q1L6qDSd1PAPVNy47bWAcvgcgxHgFoM9WKSflj6dOobXeBq
AhfsVojQktyFRu70IlcDeibUT15yqb5N5PGHaEEELTpF5rUVB2dkKV2Fy+DMsvmw3phSMY501dJ1
pqlkizeWTpBlxJeqJPljyVkHNxup5YDWB1jUYmxqQA+I6PDS2YydUuKG9XpNqYU/EEGeErT4Q9La
e6vpTuVIKURcntZZVWG2SbLiXAvqpQsFbzJhgY1CRikHpD2tD1C4ibU14/CmtYDzZRYNoDhGLSLd
DIF6jgeuAnlTWPIrevpdfo3V4GExwo+FOa1q9oWRHMS+fsbWyPzA5UrEzFOkwiu1xEeKREUfoHTf
PFhy9lCozXOWcNIhBGnGWBQlOWaugfcALO41bvRzNEon8XX9f7VoPVT98KMqTol0tlp6X4vG2DRE
+Y+6hsmtXtZrNzHArmeKwP4h77XLeqPjQF4xGN0p6Q9m9Fz1E1AK8SAlFGeG9aquw4apnxW5ew4D
XmwlpY3bFdZZmpXL5xHKeni1gHvi9+cfiHFORkHqZAEzo1weVaF6FgRsivLA2yQfzShwhgRggTjW
MG865a3O532gh+h7C2aB2YLIlmv3Q9s/lW3bse3j1ZwX6u26ddNY9SEjDTgSYiivzMdd0jyLYXQt
FOkS0qMZFGKi1hNt4vrWWunDwLMf+gRB0MTOgl8oYfkxJcoLOpIqcFtTuieHhYJ3+bz0r8YUH9ap
e11uhSMNyRAmeJeZu3WiTyAN8sSc18/XnXbWzPBSDb1TjNXdBOSPnRnrCv2eKf1dahBBFO3zWJDO
cwHSwAzJP6+JN2bdzQOaWdNtnZzzGFFHyINaiWrtAL1e96rz+uiRLMgon7AmKmvpDpiTnesCA3sN
FgqMWLlwIAr24nYjCnXnmWpGS65NG08f18yNLvSNaqJjYqtscmypkl/UkPvDFh/2lnCvtewChnD0
zRAMo0pBR7A8GeQFFGOgULL0PGa8akOVXdfVeZII7+liAC/hEeXTn0P/ilDPRW6O/l0qmDLXZX0+
8EBptN/jPKK+3aqpJyCP0BoLcnu0i7kIU6RerIpp0jQcte2BNem7xoiug4KdfxQuSXjJPqOFVFYh
hs4ViNbloxlxcApk1wWxVHFSDOoQEqvOz/lIqBinBfNhiq2HGISmZY5+VhT0n5lt6kHwhAlTVLUp
pfCZZSqxaRIPzTrrRhW3ReCOBLm+G5Pwpaa/xPTPSzLN6Qce6HMXBjR/AH6MDWwrjZAJO53X02zS
H0thvLftCHNuXeeWOQeaT83WiLLRriXgNGZj2ux54D8jPnIavbuAY/8QxyD1CJcAP6PujKV0apTv
YtpJdh7HH5kVvE8T8W6j+RSyOKs0CqxZ8lE1LAbgBwFWBWgnkf8NpH66bc1pG4jyJUtZITSinnky
VYt69MtG6Ty9D6/ZGF+zjEYGrGveudeAoBFQibzKgTanqNEuSxiVfpFnGcsQywDhOmuORfDCoGo3
UizdxgYTWxUOCLXILPh8ZKWOA8kEquUZGiQ9yukKJReKzfkM06Wu6BtHAyS/QY0dpeazaqTdhaZ5
Ghsj9QqzfzMaVXCNougcTYop+MYJftWudZt5pPUsEFHTCK95S5akGB/VlB2FAozU6QrtWZZ6PzRY
wWYBzZwcB68VbZu8eY7i5NqJj3rbnImPo6CDVCLNSlIFFjlzwxJlX45gXQ3aaqME2kVrAAlpJYuc
uLY8qVyUXaSuCxyr2cQJj7s1lwa71I5La4V+o0srvcnc6GFA1IJMuklciYC8mCLQoR50QQLpBhp1
qVbFFeWRjlGtGHjFcenepnQipJFrUa6PXDzkNA9a065Lda9oiwleCDZk0iUHNVcu5azRyVinwyBG
xdwDcBMn8hIELfS6AV5oLi+rxYR6eROI5E/W7dnMAGGTYHAnlMhBWhn6PFbve63REHdIKQaJHKlK
kD0MIY29dqiQyATBnph1pKPigN43G/j5BPsVqzu9hk5NnaaOIl8SzMmXmk0oJjjwcd+4ag8SfZLm
HQkRJeBU9jQUtk7ZaF3nFknnMAavVstsJ0WYPco2vx1gsho9K1vwVJ+/WVgySCWSJ2gUXtZyqp8/
ph4aOXLjz/LiFXV3k0i8V4DU2UkO2SMrzYdUly5KzQOcFYgrGPTjuLlrBlwbASykpmfsMqd0b5Q1
hi6jb91qUGGYayyhdSp5Hc2VGDgRZHzm2CG4QJTyipANgxxwgQjHADAUSh2aDvNdK6Eb5SDIgkGf
7DHJruv2rWbxaOsVM3K9QC0CAMpmmA1tB3xSNoKbamieP3dv1KAuPMhnfuCOEyNIMAXf2aCcoN9y
VvnwMaIwW4eymZaL1Ftwe4vj+hW5qZ2tLrnWECLThpVIFx7VpXuGRWAPg7kPpPa51TiMdTZYn5ha
ib91tJy05LoubUGU+VlW7ld4FYPUzbq5WMsVcx5um5HRfOHZXNZhoC+ij6lNPwaBs1hnwDEUSkcJ
JlayYUDrHX2IUCRXY0qfFJR52TTobrStLnmJzLuu3/QIdn10icv8RyzQK0zEzUyPq20qv6NCO1QL
hWM6tORlmIOMty74IXbmQwFhcZyKfWghSGkpwtGIrarxpa9IeNBRIbacdZBsy/9N3Xlkt5GlaXsr
tYHQCW8mPQAiEHAk6ElpEkekyPDex256Af/oX0JtrJ9QlipJCEVUdo36nBxkJiVe3ItrPvOapgSZ
aCAepmwyI97FI32iaeLRqQfUx9hbSPCOlAs65MA6kYsW8hIV2IVv0UAbY9aoDUlz6jm6Ewzec32h
C6rdlP1jGlB01MXypmt7ULPJPTVhLsfxMSwAKYmgDMbB4AXhm/bS2zTz923WfW8lfa1Jq9pPH3lY
N3Lc3Xaq9Ehd4W4IPHSH9iiHAu9E4b4eIozjWvFH0FFxq0rQZz2BqjryPgMmaoviBf2lDuYTQVYs
3JkdT4lMsXThcTTbHhCRFzwnHWcg9tMrozK2foHGbU/61fLgjUXwHPq8k3EVvkU6BJ3EG9ZG2d4W
rYgMD5MXPcbKpOpp1ONnf/RWZVfNVz0xhlx4114nbSrrNRz9hzOVo49A+7luhNslgYgOH09VIece
1Y1SOhPZMAVO0UcOAri9rRvC3VwAKINu4zUA/jXV9fOlgYB8H6IvNoUGYmYDOY4AXPTcx/nt86DF
gMYOzFJctuhlHNWxhjGrW0opPDtGd4hyVOmWTRNsw65aCYHmrCNfPAiTcLDMchtHxRb2tt1SeEg5
chJ1hmlr6s8VHhS97qPTyYYFhSChiKgXSEaSlKmE+pGK1mMtgpwS3Hriok9r4zHu45s5U5Nbf29q
0QF9wGUophgH7bO2XImVq0cHSUclNjbtqfbdBk16XhognxOihBy3b2Yi2LxNEjfiHBX36OQGeCR5
jfgihOMlWt63ImTD1kdGNELFkpYpe7y3cMOuuN2AnOXirh2B62lhvigHbRsIlCyKlCoMCD4LsUM5
4YLOSQb1vRjT6Je7ZRu3iNj2jjV/nrEEu0JnFpm+1gjtHp1JTSdP0AJ6pMIuqOcgl8oBAlw9hTtj
F6VPscrO5Snlwcv1y26ot8ZgXk2keLGkbXBK3SgZtR96CVKMiXZIqUwJPaegcqJFWLpxG5ZB+NxJ
2m2ZjKvQw/ZWiFoKIV4PsN66qJv4UHFERawWFo2aiXaT8wAwIXwStFtfc9PZ0kFTOVelBR5mVF8t
sViXarEpqvGiExZ+VF7ixLOUMJggh13nVLsW+qDuR8nfx5Fgi55yAQ1u+/mG/K0DAX1UkmV57qhp
M3Xo4/HIC4NaC7IkNt5zgtMlKahUSd8YwVdfix6jgjBtvpY/H5QOIb/2Q+ODYQ1iCYaWOJbKUYFZ
bhUkMzFIs7M5xMi9EXhP6oSXckBm9rPgjDkSSKcWyzlk00c+QjNUZKhvIUlNS2Vwrk2OJbsoJazs
POwsSI5HRB1/vila3zzNCXkbdY8lv0Waq8E/SxQ9hYT5FKRydyHpz6MSP8cCbToqnNVg3aVG9dRl
5mYMgWsH9ROO1dfxzDJNjXRP/WxTFqTqgFW8AC4kemtP7aRez5WawZyfMQpRfkEuOZdnlDmbmXPQ
dn7Ucq976siE9YoKkVY78WQd5pKWMOmXc4Y3z3FWq5wIqudCbWuVT2r2o6Y6Ro2FpyPV0mXddU8Z
AbrhDTys4JKH8mksjY2Rg6Tyvbs8y58ovz/NeztVzOs0cco4fJbD8qkRxOuO35nkKvvPuOtpzqkT
/hHFU03tFyk5iwfNREIULsB8Z/gVBvYhuZsxN9IGOVsqBaqcc1GAVxh7KeC48RwX+SkEVT8oIhgE
VUSg6XvExShugCPBTqnS1Gu0qexWEO94+ujAJdYBchSCSoq48UVCN6EhhLVqcrQwJsIRRxLFURce
Bb3Zd5Z/7WUAWhu+wjCqHpKRHLlLapuC93NFJ2/sCN184XWuiCjMdC5d+nnxZIBdL3UKdjk11SxJ
MVwIR8qtTBTld6yhniOrfgwISP645f8SguAuT/nnUzr9v0e6d1/zuYlfH/+q+dP8k5pf/9fPH/uv
+dz7//AfiM+GzXgNAmC8ea3bpPnVhZ//5L/7w3+gCXjJQRO85G3WzL8NrvIHPijV3XcXwW8ohJlF
StxTN3///8/fk7+Nf7sMX7vX+iMigd/wC5Egf9HgAurQ43REBmWFp/QXIkH+Mls+i/xolo/hX/9E
JBhfgICCXqG3qiPQZ3xAJMDgh/tJo3XWTkRj4dda/KPnzDKyqqziiR70H5IMf15iJnxVlA81dOVE
hMIgqB6FFsjhGlpo9pMt682qNzWwzNalGUIjN6JvdQEMsisRmI1dq812ijJTKMtynRTyxoTTVlXY
EXnp2ky6nUw40kzRSlLL3aA3S472YkjRxckBw1vfTMQx1Va6anD8kOC5CDI6tRUKXO10VaMHVqQi
eEMAnLzmnlBvA9F00A149vXu0pSVr/jcQUqJQc4pA+jVEvupabyMDFLFLhluVcuw2+FOGkxMZmLb
E5Lb0RQvJi0EhIyO8HiDSteaiqDN2wVXolp3nuRSuVrQZr/Jpm6TqTmKo4V/FfaWZleahqcd4ETl
ZQqilwBAfIbVTRMMdmX1doPivDiWG0FJD5oxLnPf2JrRc9ffIWayUHTkGifVoudThBibNCPgxcpb
jL5MbmkRI9e4RElrofcBFpQ7q8Qb0LAep7zedhXVSVlZeyGHm3YhiRXUPAhLJmZd9AkdC3Qfet4r
JUcQD3nydsjXFhUwPNFIgztnmOXpqdJEFSTL2nTjfLDf7fhTu+ZjH/MfmwYdSwVFQtqZP+FX71r+
daJMXdSIE+I0I5B2d6Yhe/bLLGEJuwXsvAnOfVaLQaX3HJH+46v7x9iSbKqoS4mwsI9jYcyd8iJK
vIksf0N2N4ZQHq/OzG/e9MeH4v0Yc/z7bn4ky55eWdZkG7fBlbaimLXM1iSIG3wBFuHKW34+HtTm
UwMiDIMaoAVw7ad4wLsBo6agkej5Ili/5Ha2UvKCZNkruuspIZ3KYWn55Im66Qz5aJc6ThnNrMRb
rcvZHyVuIALFq6qgvTg+68WbEUFBAEEUtZBf03GdNfYEvtGkxiHQ7ykM9P8zwWWWdumVTlP7y9wb
bhqMoOL8pmqfBPOrCJdnEpF3T8FD5ruePmE9Go5o3Ofhj1TT7rFMAQ85l6tzgmJJqmxZjexALVdV
mH6PZZmKnbQqZI+QX93kIexUdDx6sd2FFsQkr72t0vyWCtZ9hFZwUaIlDnVUrL+2vgqHJCq/BbXu
TLzbcjJDjVES45qwvMqNqx4oaavcCHq11yqsvnDt6MFHNwHtCxkrhTbcVxEdJa82sfMNzZmG2t43
Q/dDHOObJGugkHoi56hW94n+kKcDXhuJKwpyvRh0HsXIWyFV7hgAV4RsuJ0oPfYyBm1d+K0sIifX
AzpNwRuaE4dK9r/jHvaKJBbs7CGFJFlLyzFECF/v9tGIjVlTHPLKPGTB10S6rSOy1ri/wuzpDtCZ
7bVw+CNm3xD18zcQzd6z0nM9mRRXXRHeIw2c4WkCR6XslzomKWXZb3wYDFM9idgQ+VdUF906zhbB
2O+7Ac0oRbsc+8CODbq2kU45VXZaXVjKJo1pNIh14eANlJZRurcwIUgQ+qjQ+Z6vtCDuMCUtdg29
6C7EMUSDD+T1VFh1GLCG19+HpbweA3ouIzdil1crK8tWBsDposiRsQw0imDZt1Iu91556JvvMqIF
S2MEM50F6kilx9MufdVyR1+8K43UFTL02Ptya801LNUwMTDrC7hPGXPFuAZ1SJWqb68Wq1IRbgQf
RXbuuBK1dis2IGUU31W6iAuTu0hku3k9CHJw96IMGXjiwkQRH+8cVPWxT81Q4w64r7TwViyg6EX3
2GopwWUwI5Aj31Znjeyg3WodFU/+gNhJT55Go7Uz+RTIqFw2wMOJZd1o7CGq+CuFBNsSV6WXLn3M
1zusYDVaYkX4kHT7dGzveyrT4SjbDdxQD77lgFy0Wqm2L1q3sUJNXqPcYoEl6qeEFsaVEF75Br2q
oIea5UHBSgLsRkMZzQDa6ZMEH0nD9EXCmBCV8oBENxcfmk58bakgt2q6sxTflayWvpi0HuXmtlfx
eCvAureGK0SwWA2Q0lVj9wxupCkPVwDbrtllET0vT1mMoMt+3nB/KZj8PwdHnQF5/1pXZA4EH8KX
16x5JQpMvtd/c6vv2fcfYfb9YzQ4/5pf0aD0RZJQW56FGBEYMWco2a9oUPqiAgWkwIPskoxaE+/e
L3yq8gXFD/6GJBvmzyjyT3zqHF7K/D1LAaI641T/UjQ4J8rv3z2sopE+AQmLgZxMof0oGKz6ERdO
oYrsTIfSLonInOe2P+mgCIcdps7rpnooRvBDfbIBeeH2lAHereGp0GJOmn/7CPOMeOmJRvUjhGza
GD4JDb1G86Lbx84dVreB/aIe8Cay72caI+QaV/p6ZtTjB//nxAGuSaqMNyjyZXyq9++v2nlamw8k
f3bvyA6WUNvUDZcjrGD9+bwd+MlJAlAGnT6jJ8UjqtfQ0LAHDAGKy68WoU8ZCwUNCZiaCkRegNr6
+fSOQ6afs3s33AymfDe71tMLXWsYbiwuy5lBzy2Nt+V/OMo86XejTL2uZf48CrDnZVdKOFPwdEfn
4r+PyE9g0/MefTeZuRj0bphYjlNuX74qPB64nRESpZVtaqEbZ5Xz+bqdHoo3WEa/B/Tl0XHQqZuP
WTJFdhLm4CNwYMU4KcoQzxB/fD7ScUD9c1JzhZeKqoSE79HaqSWYoHTeEFRxkT7p1v2KRpx7Thz9
CH/+j8V7N87R4kWDEE+iyOKlYnqIg8KxUgIMVVgYOTRAJb9rOs/xQnHtT4Oj4Gydw5crQmfSleXn
M57x9r8fdEREdTD3tLKP6Y5e2vUGGpNQ0i6UlWTXF83auMBOAwZY4p6TEP2Zxv52rRiqjCo8ZcLf
0lwqOmkUVxIsuvyq2MwcWHUDIT9fxHCnnX4Tr8wzm+cIf/qPtX435FESoVVR144lQ87mApbmFCvc
sxbKtXUx04V4YgX7fyNryel4N+jRzSImshkGCYN2K389U0QRj0ngIiuOhkEO1K3Pv8WT+/bdcEc3
C17AphV3DAdRcK2szQ2KNi5EyM3nw5yQuP44raPzESeyNwq4ldri1sAOhychhG+I4cd9fDh3SM7N
6eiMBGUDEHzeKrN0i7RGft6VHHyTz8zp9DAgH35CuyFKf7zHOs1vOlNkmPnIzyr301Zd0XU8M8xc
YPr9nJmgjRWUHKHdHY2TDjlWuAbjBJ3yTcCqr9GXjY/PXCHeJLK+tZR4NxR4LIa5WyRfO9rmXu59
M+pi3QjeknO6tAbMakgwLQWQ/WDg7Pyiodojl/qyN8udHxhXMipEg1GTgwj21INgAS1ozcVlUQdl
eVfQUjizJU5ezuDxiX00imvHKTPmpXnrpVpkhw+t092B+hpupXWwKpwSRQ3kren+7eNVdnEOWP7z
Mj6+S1hHA++MP4Kvj98cJjNaG3is6ChT4JYWuTjB5YlW8HlWIvdoAqy3SODOda+RAWU51pZeEruB
12IXLA7PQjesNJxu6pZuVb6njkarEUbnqOP9GC8F9SX0Z5A6bl2xvMmHZ68192GKv1GUX2ldzKVd
vDRIohh+gzESUpMNKowmRD35QVDMu7bvoS1CztRJ5irxwvQ8R9Y1HJYh91Q9EETQPLTtUc+8NoyA
DjqGADBCK2xGJu3Rt1LkmrKNPnLO8tTxe2Hja+beaMe1FEM+H/cDS0z2cmdarauQLpbAhitTuAUG
BdC/gn2k2yl22GFHHwgvzzNf/UfizB8367svQDoiGjRZKHRsisieCmVpiVeiv+2mZGUUkL71r8bQ
HuQosVVZPTewcuIsUS+VZUuVDULU4+AUaIUUqFQ5EI6DU46USL+QryoHpbJF84o/77lW63zXHG01
bgiDIUVVNrXjR1I28q7pGwb0gNBFnDHV3E1evY6suxloG2Nx+vnaHhFOfq6toauIKnL3UGA+rgdL
JMuZ0TOijDRWC/EMzj+6YDSeZj5pvC4vvL3k4gffOSbiVUjJiOv8x6yZ7Dn6mSf0xNX14bMcvaCZ
GUx1VEN2GJETURGGU+LLz6d7eoRZypZqooYq58ejLCZeBj5cJ8KTH0bYuFHpnVnQU3EOk/hziDkO
ehevJr4kZdI8BLhfF2c1J72gtmRrW3WdXChnbvtTcc6H0eYd/G60QpEEDQYEj5fb2ei/OOWrf1/a
cz22PuAzfm68E7fwh/GOviJzxFMvqBjPJIrjChGRQKL9tx0erG+ItS+JcjbxIxCSz7+3EwnUh2GP
wpwBvlNU9gyLWuTSQBPOqCjLejX87sxNkzNGDfLJbQJth9oT+RrH8eOqJlJT0co2ItjuF9pLt5I2
5Q4BPLe/zK9RPFwja42+2iwkhd5M/qPYZhfyzecz/tlN/u0qmG8C1Ec1OjZHnyHQrbqhjcSUSa+E
YFeVXxF1WVppfJcjsxJF8YGEZavlGx3VOYw+teYtkcY1qFFbD9DYMZyyb9FHEm+aoKN4CZAAYmlH
3bXNSicgE40gyAue4lrIdIyIbZQpBcUyI2bubhpN4OeNO3Msi7DbAOe0P5/h/J39PkFzvu8I0elv
fVzkWJiqJPbnRVZBdzYQfXZ9OZ0Z5PRxpG3wa5Sj49iBt2wbxYxs/braYBwMtpfC9ArXUK6wc34p
8sl9+m60oy8NQEwhjmDWUZJ66PoHLaUiiXqTXOHqhamoDlVByNessVtF6SrJrW0hzyIVCnIRg43n
lKM13w0fT4XIcv0W0Sz924T1eAospIiWYKQouj9hH3jmfJ0KuA14fP9cpqNz3TX+mOQhHxy0nZMC
myZABSKywUzyfBYhn3jQP4x2dJxl+D6ToPGltBo4+kV4k/0YbuM15VNULMA1OwMGvAuRlohtruBm
/BuZ8cndh4opgA5kA8RjjSTQap6UI6+L/FrvhJhEIi8rLDEz309b7wAEzT5vbHFiTHOOIVWiL0WG
sf5xx/udHlhJW8PzM8aF3lE/xg1apL3/+cE6secROaaLjHQwHjqGfHSyDEhCuToECVlag3vqgpo/
KnDKVnJQmAPHdGbz/D4tZba1midmImZ0XDZRuaYkySc+bpPbyjKWSvLIpzszyO+R0cdBjjaonA2J
JejEgH3Q3jQj2UdSOWn8TSbqiyvNNblBPl/Gk9Oy0AgALkMwdhwrNGpQtL7EiAHapoKiLitTXJRq
d+6GOlGkIcJEuYIKMdg6eMcft4XoKzLsbZkqrGq4OgjVrGtuizReG6myGUHJR1251FIEzxC+E0my
/AEt3AZxR0zdFUQuSbY8tJpaQbtQmukagjDocsuetGZjaNfpAIJ7UkjRIDEM5bqEaFVOzTqvHqfy
TY/uphz/9Mu87pdRieqIgHaKYawsOBPaDE3yfqjpQ6siJBomTib3F7WKuG+BVHN+qza4paNZlJkE
xCjeVLBtoZxAFDDdMUM+UnntZ4aSV7g+PbwYgUgheSvoDFmZhlt3vGt6a1cj6hlKu9IzHc+HdlGh
s4i4f5BKCNtinCGXdiTrrmh9A5W1qGMkD8yb0pSXo/Z9Gu6xdaRN5SHuW7xZ+QQVSN16GXKP0nOl
StsIgVE1yS6s2Pvhpc1qxI56pH/eYsKrBqLrWTAk2d1Q5ovnVidnA6gooKxo5G4QhHaCb7RXS2Cd
Ugi6+gMonEU+mI42Cc7nO+5ENMdO0KjH0+meq+FHO8GX+8HrBALg4mnWsKoZfzG7J4Im4L0Sd+dK
H6cOlcxItBQgTf/mNUgRsqnGhpx6Tqy0csTP4HkMtVUoqU6hsg+G8VwA+fsLyc0H5gZrFBofknxU
nmgmX6C3yGUR5paLysNBTGMnFG6iBg0ZL1sGKqvdBHYBVlIpcJCrDm1WuEDebD17aXLc5grtzLrP
Y36MRObPRLEQ60qdRPPoM+W08izLn0nW7b4AIh1Nj3FzWc9EaV8klX4byvvPv+kTNYX3QwKs/Xjm
PXnIUqo3EVxfpI2tylZKDf9vaS3z+NbTy5QfchnjobRa5Cg5W2B9IyAszXUejTvAaUsThmetpVtJ
QZIygQzhP5oxz2aJ4CfSulYsLoxq7kriF+n/mCTEQXsko1rjsUhuZHDoda9uJwUzJw9gwLRRjWId
WoemkJemhYnUAHAGP9sxAJ6guaFRO7VB89egkz9VTuilu7ySV9SZtkZrriaDUKVoHlUV2xcgj15a
ocSc3Amw6mj8o3WwVEJjOWSjWyDBR+a+QFF4qWSpG4jQsQCupgg2T4oTIP4seeqSurmba3D96vHM
hTu/FP/626YU/XHpjXQqm0pl6XvkIwKW28/O5A+nRyCW0n8W+H+LLTI/lCGN83Jg0RF1+wCJvs/3
j3Tq5JIa/HOIo0JsO4m6NBpMgta/G7hQ3JzJRjYv3gKIJWzCnS/ayYvk2yzP+/nYv6eAbF3FAAGL
AAh9kqPTMoTyUPdzcpQbIuDE2ybkxGqvqvT9PxrHODoiWaykZq+TABXjpYZBtNJ7EMfLFc2T9ecj
ST9zjeM9MbcCsbO0aKsez6lJI66iKIvtkmto8EVIQgLK9oCxBhhMdfMEpHSv+jJ0DIhW9WseIQlo
UHQEq9F7T772pFCukBHgE2NzV6tPqSAsumlcpom0FKnsTSrV5bxZlnHqtqjMwVOW9Bew8nY6gEeH
hqjisTrRDkzhj8nlivLu1g+vWw0OHOLlfgmnp/CX2ZzKafk+x+StFTBkA0PUts9TAcRA17BH7xeC
X9vygImw8kMVYifW6ss26lfSxPNlws0I/VU5eI6kwfOQb0PjUTFeWgFFlZukuO0gJg2WCr0EIzvA
cpZUOUh52FbWQYcsL33qiKKCWPNwix+5UANzpkfW0mAcGghfCgLQYugGeu1MqgacYfah7wDHKzyr
HaT/1kcwnv+rWm+dj2xsMb0UirDjQ7kaovtBJK08LV7wRwEhNg85avBBmK8xo1mp01dqdGiy9pcD
jj9+2KxrrHgsax8WIeCKcQHjcEnz1Qly8VIEclioqq1HeH3BlzSG4KqQlQ0IwIvKBHgUwaVUUc2N
g/Aej82rpIF9VO7C4amGWO9rN03UYMkuL1ojW85CES18lBliA512iSMHgvVYMUj+tkpxcMb5wG+i
rd8jYB+tFLV2kSTDWX7G6XntNjB+JPVjPHrlYhonW0unp8+38Kkr590GPj4sQtpLHYBM9C81ePnf
TevcETl14bwf4OjWbFu/V6yQAYx2oVnUCJeAuKIrNM6WtLlAOGEcUNnmLUuHhB/6NWdunVPR+Pvx
5Y+39qTS5vIGxreyQ23ir14u5PZMdfA3zx7QhYQB/7wGjjMZU+xDS8oYpPLphoiYiwyaHSBsJRYY
FWAWUSG/2tyohGWSH7tpdT8YHuYBh9zKVoOMQYBwbt3nef12M6GqC/OAZO6Pm+tdga/v+h5KIR8p
0V6F+qAHmzSK3DT17TBGb7Kwo+INhZecC7IJz6yHem7wo0VvS11KNJBKdjDI62aSFo2JgI3SL/1y
vC7AaZl0jAaRM5LCUq4qGNSwqIUA6Nm4wvx8U4XdVWepruhPl1kYOHzuhRIQI7TtuipB6ZfBJsuq
ZVpGqKtjOwAzJkQSox8sSNHWqlENREL7xTA8o4EmqA8i1GkDjf1EbVypQ7E0vJBhyv71w0SfiT4n
8ru4QR+9cL1UhnHeVIhb5U7KDT8F7X82wvFxRcbH5wFnBAUFgyIBSZc8fz6HU+cF7SqJ0MqcoeVH
c0gkaOmBR4AAr3YZC+YigQhrWvmZiZzoH2Bx/+c42tErrWiBmSNkPBeEp9k7U/3exoDSFgHmANtu
XZBn2eWmgY/kisj/7IuL5r7dz7rqfx0owidhsnway0TEZV6RdycFyGSMIxOdDEVK7S78ntX5OoQX
PepnwrvTc3430nHwFenjEBSkTeMWlyQY4B2v3GLu68bb6rlIF2TACC+ts4f6Rd83DjY4y+ybx1Nw
zgb25I1FK8PA7I/J/dZVlvW6LoY6j+lQIXBvuv5O288GMtWa5u+Fd5ge4E2uM9f68fn2OhWAAl4h
d7QkWqMgWT6udq0lpYS/HFnZPdqh6ltNyVC4ISIc+wXOMG+Dk2McMK5bcYEC6rmSk6qdyCMVEU1F
E3C1qojHIm1qQYCq9wg+W63s4Ne8biiQtN6Tbl2ZegVf4A4wFszPQ4Mqf1/BNBwWGpo6EoRUrQjd
OTTysPYZIoDVTbYNY6RqyamKBOxngfFeKxCk1NsZcmnmD5I0OD6A/KmttglKs6JcUECod56X7KIJ
7X16dQK1i7T10IGpEWLbjcBOe9ODZOGj+osDR/1V0bK7pocN3UPta1x19OAOlY+ynF8NXb7t0Cml
iLEYul0vmMsMoTd1nBbxpLgi+ZhUa5sg+maELyqUUMLCYiWhrWzMJkqYHUlDaVcNkom6tsiN8jB4
WyP1tqpYO4MeXZSJcD/k/qWCdqMltEtL9d5Eik1RLK9yOXIjv7r2qhFRnlJfS1K8M81qEwCxjRWk
BeGXfkcI6wpJvB8NjRN6Cc2dFsuvWMC/1YK18SJlXCYlWkj1sFRlMBu+gQpzorwFY/JqlZlTBIZt
huFOYgll80rN8ffK4eKS2nrRW4UFjw+jodPBUvO/u6Fcdoa+sKAVR9MuG35M/rOGI4IwTbgaEFlz
5AapXQQNGt4CAiy40TSIYEeAgWcFFAuhi7pcmVUIwfzKlw59gEV9XW1MSPZt2l6IQMX9YtoYNa+5
UVwGcrTzkY6Ix5WCVljvPUwyUg0qBn3a/ViaSy94CWFn9T42LJJyFcN3yZFXzxTwyvGVBTQ4ldDm
7Dd9i3pF3i90FRWOwprV+sjeAxgd+pWg0jbW92qPNwhgfzwhDXwatZsia1dTbl3nqfkjJYSssNK2
pD1sJnSfe1uLFScH798Pr5X+NLOcpdRfNQ1G4vRs+uRbGPOl6AriKKgxg+XorStRjS5QqmEDmeaN
H4lumIGunKDtyNLk6iXbctirebHsQwyzROFZbpJtp3nYf7BoTZav9XS6TNsO2wZ9SccdxUrVSSdQ
w/ObrYpPVSpR7nubUipszbYnBG/am1Haeeq4kLtbkb3cgJrOSG1Cs4LyDliQsk8hozVFcuFP2FUF
d0p5o6TdWjERwu++jpQno8h3zGAfm4VblACNKEnG1ZNBMa4bos0QWeC53VjJMHqR7Kz/PsFZjIcd
gvHLBFX/WkKAIm1cFBYX2dg7YtWjdIAhBF6YsEpRBeiWQixgKPIj4rXyDfTwL4x0F41QkpBM64p2
43n9dhwjZ7A0TDmv5fFBbR9G6s6VEq7SFG6eLNr6IKMsYi0D4zL3TFurrXUCc1LGamzCSqSqV4ZQ
LnLpfgpx+ARMY7CO0Ys0QT+ALKQgWkIiUXpuiyVV2wG7n/CmwJSE4uCi0m+UALWzJF9WMXpIipPh
bRZQlitqwy5066bB6MwHXGKOJgSR741cOtCSpPI1ibA5MDJbb7nsFFzBvnt0NKYXoiZn13jrFO2L
0lZ73EvgCKQxBmLeizG5vXFXVRidahRMMVIxHkSjWFk0YGDdUyf17AyBQZzVRWlaijQLq46cL33p
leAi6PB3CLEgSG/kvCQNwzlUexSzXdF3C1G6EfOvhbyP1HanFFhaheYGcSTaBsum7hbj+BCPkC5e
hHavd7ejjhBVP9jRpDsDt1EgrDp2oKy4Mkads5OI9qQh5Rbh8DRh5JBq62F2v0F0BR0++qXQtgiH
vR4FoMipk3GZ1Ye4UmyrQLFL/CoE6Q7pO9SCsk1TvWYp2CXzKlDM5YQYkQfyQZ5ePCF/qEScIIDq
GDlSTA1Ofb5sD0ZwqLFiNdhzbf5Wi3goyWwBLdnSGrkPwts+Iq4jbATa/SSHrRsghz3EyJGpP6rm
LWi8fZcJ6MvFZ2KxEwhERSGBEXV40dD4rKO4pKFrXbUpMnAko/oiXM+GRsGjVrrtVxRtVhX0txUM
vHNV5BMFIR5g2k2z+jaxwFGoGUeyGGlhz4ZJ6qXY5UsdD19FuQuk+Ew2dCKofT+SeRRsllM51Nk8
kh5vJ549Q7lTivszkc2cyR5lXDM9E0FTg7DZMo/iSH8UZC3oR1RfgL0slbV1+TIt87v2iuN57hs7
NZZM14eQ1cBH9DjhhDDUtWaG3U5jG4sOmwtadY4G/rC6OPctnQqY3g81VxDehcdRMBRRVzAU5ScM
+zDYCm8KhA6SmDdEOBMin+pkULkW2Y0myhHIe34cLdT1JtQUg3qEA1JrdgRv1u1L59D4VAhIUT78
3yzl+81/9LVVVhxOAMUTRkRPYpk68dbH5UBy8kP7xzb8S+yWf48H/X+OAzPnb/+aA7OpZ97Lw9//
X+W/Zq/13xZV2Pz9v7Pw5YgCM/+WXxQY9QvQOQoXKPSDR/2Zlv2iwKhfkOwHdUY/CFAsKsJ/UmDM
L2hFaVB0zbmE/vNHvyTazS8cT8mwaG3rChbPf4kQTTv86LhbMpTWOZMB4Clzbx7tm7Gsk6zvUsum
LEwbEUdA6xJJFVhbdvI0rBp8PqTB1amH6iWVfJR3yh1615J+qMxtTHTVV8NSNB51dDaqez/YJsVW
FN4MCBH4sBOLPMkmegaUkfGCFqRnQz30+lVEy2fWt5PGl9Z6KNQDUbjR+2sxCJ0BZlZo2YPFszE8
xFCzVQ9bOXVTKdytkat1r+lAnETnt9WWSaShIpUCgX2MzMsk2kraln5aO24n67pqbqXoEOF7VaJH
AuFgKaQWrhxPBCuOXh+ydEMblS5M27ipvMckXLCWTXwxwkigyPwavuaY7hGBHyxMSxBI2ZUXWOx+
wyyvWQ7PigR/zZamPaY80WoTHErN1smb+sWLUCMGS91sUdrTVrkIXQjsDSVrGHhLZD2FtefzMV/1
wFioaYpSxUPdb73536RdSJhaaBc50uUq1quVWdhCARlJxz0IhZLePAyoTTyqBPKFid4fGpJN/trW
6AQ/9xQeChr1mkRF3Hf15FuNxouZUO/VV6OIv0g52OJXYp9H4zJuAFRpgJ41gff8DV0RVCv+QGVM
wrrLIGW7SmXt9IDuOnGMGT8H1U4uv5VCvPTIvcrym4WdSNk7WQo2F09UWXxAr7eKL2LBpTdeoE2F
yLR5qVm3YayCAtrnE3ztGlgu9a+QpjisITumfq/79/TBW/WmjL9lwqNoHZJZFbe5yuEEdtONT9SG
CsVCseysgoWIhwC4XbSQ9u14qwHIR64L6/k6vg8tV+5cr97QzPahNuaX5ZO+gGtxoz5ljrAJBTdy
unEr43rkqYcivzH9r0l0VfivJngbgi8JLRph53V8idO4GMIfYoFiNnaO2q3gPRjeTVpsC/XRh7Me
5ZAQ9Ysie54ZB8ZFwSkJb6X+OrbupvjS1zaW+T+Encdy41iThZ8IEfAgtvD0FClHbRCy8JZwxNPP
h57FdFfXdEVM/Iup6hJFXNzMPHkMCaCWsK7ZOWIodxoLX0mw361OeWHn2qcZbuQCsbz8WDZ7WXtt
1XOfBhi/kvSiEDacnMbutLo79y3ychkrjuJDEazytfhhmcKksKTBkFEICUL1IZDhUKuvHkbhep8J
KoIP54QuyUwexInMrXh13EpcLxUpezeviDDZ0WxaUuQuIj6m5ulWPq+6p7hdm8KmHi8jlF+xPXfm
d4lYlZh7fD/gOR8q8zHWDlMe5NS0zSo5qvIxNE8yjvFZsh7iTR8oylnVtsX4hv+xVj3J6VGfPrX1
XX0bcUjWThItrBB+GeX5lh779HEg/Fh874aHcWaGlbaacoqXzJi10eMlrWJ1f6jJ4u6f5kYjm2YT
NyIu1F8tfYPiFnzP2KvYoy2SvosQ+qMZ3svxQgASy42oO0RAr/fyeTbPgvEcDV+j+pqPmzg8V/rb
VD+Rn2M647yPq6OsP7CGuavHaPy+t1sRpWzUviTS05BN9g0LdY56XZN2R9DuHUoKx0kMJvO5xGkz
6UY7Y+d1W/QusxjcIxIimuTUz8VZkraV8FjyIfHxIgKywTPTHH0NoqK2B3shW+9z5LJBHM/0mFgh
WWIJAMRdejeA9YwWZwVd9kTClZrp/Lc6dvrf9u4fEXbirwuOpQ5giwEpeEm4Xv0a1TF2UVpLMc5R
zFObIXwf52Md+wWaX9mKS09tiRPGe1Z0MyDuJzAWpjaSrm8eqZShlUNJcdPjypEvwgGKzAyhjCs4
T68YClmFbbY2dBPj7oRYQ0XQV1ljPpSSL6VBHLoxN0Zz6VE2pNskDooxkONnXAE05Z3NOS9YdfN6
/sl8d3uO17OnErSY7oh/e1hwH3AvDEkD/oIStAF3iJ4+C1qg9rvVHCjDtotcoMEJn1dGGUgeSxRk
DOOQgCRuj+2ElFocHoviozWvfXooyflIdyWOswy6aJm4zzsabpcoCqhq07AYHI2bev4rjr5lfNQ5
pts7R6jEFRFjVyd5nN0JhyQyhUL4jnY32cLXfMpX7h2V4P0hQe+/QpWlP9/NtZk7q9dGxGT0YBaX
qXmWor0E4/x6IwvZmpunyGFE5qIiRVx0U1pIg40k2ErA2IeB5Ky/pH72M5aBfndGFPn5gzJtdGW9
um0J0oyI637s3NlNPik1oem38QPi/lvrjwSM6ti59W8QAEr9EIwvkBbghJLGp9o67iXjewfq1pI3
7uCLR7qQWgZayM1EFRsfipQQpBqmvmtSNvgGiofozxPCgqP+fRr561iuNBkWn6iQbLT8+d/a9l5X
crnDgheAV/clj4gYCVEZmfe6h6JPssbgj0PJb9+Ev/3IXyaFppvHQgF6ddJdgWKeHLkloL1bWQO5
bbb6pfn87NhKSBmbnHzzJxItGub//pV/6chKVY+UgnkJeF3pifarAITWkrd6TyFegbPfrdWbduo+
zc/msLI7R/hstgLGq1+rp+q5f8+2xaH8IlHwQaNq49hNV2e1RxZMe/0CwrjQwUj0VZ4Nt3gqUHyR
GEG6rfgowZ4HtreaR80nB47FBTv3bTs6ZBaAArFd36uKfWsdkDC4CDGeo1t2RF7l9q7mpevyzVxj
m7wRjs1RfWFadDEXdLCp3mRHMHj7TyD4bxIkubL+9qB+mfdDZA65tjyovvXyR5b02/R4f8bVc2Oc
6RpR/JaOAv7OtbybbIP2AaaeHTdWu2EOG1/DI1WXxLT0DSj0T1LB34SC/vPTLY33305uZKpi2rR8
OuEyulhbPLF077baR/SdRTa+oNV3uMO/NJEX9dZ9dzsCKJU4VNjyW18tmX9esS0+NO1PgyKGSr89
YMQ/rVicsDL65YA1kiTl95qrXpY2FdA7JjyI22yVYO273WDR2vjQpzqPm5/c94LPX2/1FVnK27aw
pcahwoJnN4fFBqfaRwdtxGjcwtM6seIHE9GleYGjhr8X+EvvDY+kHJiSAxaWhhupuLLjFEkZvm17
yeW/A2SW8ehM8CLF95byjSLcYrmULoRap1NdMzASX67dGcO9y7DvH6c9AcE+PKoOFM3Gh9aZAupl
QVEBUO18KGyjRJ5qTxww/R5Np4VzZ80zpivRLvrKrk/q+W63O/6MDf5PgVfEz3yh9B7Y0NniS8Ts
IzgoBZYkUoUAUHwusAfFVy+oIWfnAeg6No6ktEfkKq2XcNeOSOHBo0IUeHrIXngS8Cy1+2atE2rl
1pgHV94QOnTa0uLUjtZs9TbXaz177rqXsXRS3Y0HpIZENAe35nCLSXjE0LiKvLq2SMLJ0Cks/V86
OaUDGZXexwvN145Tk6A6g67WMTWc2ktWfhSbea3UK2v1XEA609chNKwwBJOHbb2GFN08xB1EVBv6
udk/ZFBazMOdAmmEG2KgIqRyK7udtuLdFVBaqG5E+k6270VfUV2JdbSYBTLtaeHmmWccpx0GnLez
CQlGhrBu4ONqx2vFi+HF2PJ7k9hy+SOM2zrcl9AWiD/tSYPXA7V7IrIH78DpfrgbdqrZknJY3dim
E0MhH9LRngwfeHfGQCYjTrH0ZNE2hTX3/mu6odQRHA15/ln9yXfwbhGFZIfmwKHNyYMdJGjDaxpN
w2not1dPkeQb0g7Yd9bsmxLAfScvamtILyI8jmtmwn9PyGsh8NPJY2t4NCRH6f1eCiT16aZSOak1
GhmlmCF7eYh1V1DsBjfCZNDjpFhMSFVCnlYgVfbwMI0OQms8i0btdBvXavtUFo+0S8XsG7d9VPvh
7FfGFmtCufQJfdXVJZ879Ek4tQuNOGbinTDS8WpsxtpTJr3l0aHm5ZCk0xjvJWFTyZsxJeEwMMnS
U9xm8ErlZQRMdiXMthd3z9OyC9E3ZXSmx0z9CXvuxDMYUcDkvxTlcMdHN9uSGtCT9YIYHq+cFyya
iZUnIlsfnDzc69Fela+VVlkjr5F+jjLdQns03umM39EtDAKZ4I7e2jeCBmVXNx91YyMm3rJqvIbf
verxDBviop4MVO+IDIjJTT5gGlezGzP6rN5XLYOyq+cOO1IyMoTdDIeiOslMEBLkK9nmj9r9V2rn
aO8KJzIc7Ts65jbpYTX3i7ARxYAG8SHrd+1XyYLFgi/H7o08iSReEz1jxO6q/lrlF6OfNmrrZey7
0iUr1x7Ng8h6i7R4fNRf4l3vIhcVC/xmsIGCfuaWIamyG7JlSsHjyhLELTM4lkMKGkhi4rDH/RAN
S79RkF3wkgavrIS8ui1by/k7cfqAse/Id6e3Fg2UmK3Deb26uyRM2rHM2tYaP3R3IKmG+HQ9XJKZ
bzMka+4+1tj1ycRl6bYzEVsqp6lkm1BCgI4Qg9vdVX5ZbRN6LdY67/EtmK8p1COfZI2bT9fc847h
x0w7zsinQEav7cERXplMbrEdlWRiwwq42Zgi2J/p3aWrGJIzLDHsar3c4doo7IIojoBnm2nI6rUA
x58494o0IFyNzzefRLvDVNOG5c5TTU9z7+s2hkTXiV93U3vh1cBz7pOqYmNkvOewzre1iIvdGuLr
YgSQ0rYYrGSu9A/Ly7PD+ycpnPK2JjtbcjCpW+PjVLgKkb2DW37ozwQYuMNWsJtPnd0NMLtlvM0D
HFZHdTM3prnpoF7dvSVdpXB74JfbdMhubpN7EP/ug0/iXYP5+cAyaU0ueURPhMo7DXCVykhRDbed
xFGBze90DeTAdX9eviCOkqX8SPh91dAcekznnFxywQnAj1ksRiycAomHqrncW11hZU9E0OFJLB/m
8jDcJzs+4HWdRdsuD3DGW2lulu362EVOMCMjFX1T2GVkY7AaVnVrivbifIibZ0yiMnitFTGm2J35
nb4nrzkprKr0VRiBtlA79desoGTzeU/QPgzObUKfveeMdfH5pnkxeuvmkGyxSRUn1BP7WXmqUX5d
B33TkCXEC7A6rlqTtF6bFX8Rn5W9fNL25TMeV/LoY7zJUUSoUBOOujfk9aKeeCXSxaIANWu1ghZq
Ge/s4JsLC+TMIE0UF8G37LXA1jg6UYxYWaV41mcAapiUWlAJWbhhQjaehLdVT2YbsdCiIwaEUuGI
3EApC+By2BKx0hq+wF6LFrfTK0t7mA+aCOfwOhF30GKtduB6hEWl8XfwCFsdZrzhebR7ECEWiIWw
ntvtoD+IrTtoVvKo2KIZzM8FSbGKPbOtTn2p9xj1Po29DjpfumIXZKEvaF4l8sk3zZ2YDL8tgwal
df6gDnuNiX3ldewqN0PhQx8PR/9+DYkuWeP4UjWvmuhP6SUUvIrnVjgCEYakJ4ebmlt6vWK7eW23
OEEmus2oqkguvK67V8gWv2niNDXECbDQBRyMQFj3GenweGaYa2ZT4meIHCPnUpLd+GsZgFbBiqpW
bctoK6nwXo4D6gWuY8d4NQijnr1JtRViozVPZVx4SpA/Nd8wylZXI0hccrO3fch4qgdZ65RcCURh
WojRRt0uJWt6NI/UfSvb6O/CinqUe8l+GRhieiB33sAWfbpHbtauyUmRmQ/53x5riiK1eKLyldeC
ZbZIVA4yCrBRS+cIw2CrntmCl/kmK89zSa4Fs+qxrdnbWjNWbavd7SE6RMEMz3l3e8LBEs+umncJ
IEawKMjajDiOboabDVK5bCs70BftZVLXzGnGkmy3PBQ9aD4n0yHSU64g5wNt+UlHzJxnkF8QtJKt
kZ/hdsqmZSCWYQ7b7Ju3I8WFBGJpyff+NGob08kauOOVlwULT9xRbSBL9fP2Sqy4PbxEo6s3b/fb
NWmZ3S8pO+a39md61j9Wr6nIdWslil2+ZwRuHwzdAUE5lD9qv1a7q1EG3CAxkCL0lh++Slv0VnQO
r4L72TvxeTpnUVARFN5jymv3ySd8i6k/GG615muo3YVdWiYBxgRX9F5wdJFyyo6Oh+/dgUXIX3aX
G2vR58PvGXonPNxO7Xfs5+tQsiOvN0g3vrvaY/8BmrkYPSmXtLJ/ZsNtk62RuCCKinpaTbuQTKTM
ZTveydB5WYTY/Y0kqL16C6CA53SfNNO6X0JegWotIrSwyULPbksQsioTku12s92Bg4hvJHFOEs6O
dlSToOcbKzvNeEMtHM2viGt/hLuLDH0VQOLi9xo/0jcTmjC/KNX8LO+VU/52x4ySuvwUkZakW3es
BpVTkr4TrSz9GO5k5+flvpG3OfcgodeVPV5AV5+hAeiYtTPGJBaciP7UET/fBdzC1IFppmmhNFvy
hb8RWlChvf4DQ/xWsKajQZGFUVI1LrafkPz5LkQLpRXYiy2NARBKJHo6QbOyU0r78kY29yHsfeEn
rlxQH5zYG5ZwWNDoBEzsS9XKLvMTq4qq3LcRYVtWd9aiB4Xnw+94W5cSA+rocCyyjvwCb6JCtY5B
GO7davMN/aRQ22Z5yISNoHrj+CJ+CZQDgCWmrb+e+bhjRTNsSrz5MfW66sd84ug1dFTW/EBQHTB/
H12iGImYM1VMC5jQe7Hp9aoFK8zHHJEmn9Ru0YHXCs9ImrG5cKSFLc5t5oytE89HWbFrcCiIZU/V
681HvfI8cPQosAExqA9d5tS9YxLmIiLK2RaFp9CxVWTh7MH6lqehnFlikO0bL1wDZxJt5dxDeUel
IZDmQRXYsHhOr/1zvuPGp15awivzD3dgOLgdvv93R3hmt39q5gMMmo7+oHWNijRBayoD4UlZGBjO
UCJSoI3D1N7nNf7UP7mlEBLyZUartUgQCsvR+YQU3KT5T2Aw88nseJsd832nOrXkafDbebm6U0Jd
L2gYhW01ekLlldF6BW+XnJ6MWYTMXVsZ9/Xomk7sh3tpnb7Vbzcc1e7E5jAIdIfZXjLOE0d7Mm/e
IB67QwUYc76xkQityinfoGVVL407uktCWnIu3tWH6SjWL5csOhkZgQYUVv++M+3+gKLG0ZLHaaNs
otteyIlpIH5eONbKgxReMpPJ19bGdw5STNSEI37iwEKn0b/OZwhz/FvmIX/h13pNTuiLm/Xo3R3F
XW0xyMwpix/9yyJQ3Ki5fdtp9rAP+X9u2/Pk98B/9wetsSjvKCkIjrJL8zVW2Npckj0V3mWlYukf
N8Ul3Owlj+ybgarK4v9GBdsObqTqilFK9NS684+5LMGXVBkb01Ay3SGXa/j9MpnInsBb+QXgpNAO
05YQKo+z7o6fDNzWnheHYdxAZWdFRQBoxYAgfE1eZZi3ir0TJYclVWcTui6z1FpwCVLqAdZjWpXW
2q0uuCkTMNXrtmmHAeQ63LeWEdvh4Oayp/If1W76BEKkPw2O/nN/iJnmspNB4Uvd/0bcgS9/B8OY
pF2QdYtRkfQLQLSaNAGLHGAYRtEQndsLghASFomEnDH5dAy6Oh5f4RqQwXSnpWnkCiOK71E0yKFh
HYmMlZAgmziOBYeZwiWmnkdDEL0nBD2vi9vR1LC5qh3jkNjVurhCcEReYko2ax3TTZ+xQlMIzLHM
9xGqNH136iKNM5cv9/6Ysp6wkMGq8D3NNX1K9IhzTsw1aIVHNngsIrK3BSnENtQzN6XLa+zeELl8
CeR7ejI0IodngIOPjDXybGMvSuPG/Z1YNxhokT28CaUvDhYQHNjFuG5T57+/ZPk3UBfBvPISaW7A
lNV+gY8LklxuKWFK+IMlusWe9LGf2ER7SHrUldvxYuM8xKvYvVfODD635GutlcGtwGcyS/+DoEAy
f/PM//F5fsGW+xtZVFAeAdNMvklbQsZQolzLkgeQsJSUZcuIHYjkCJxtowpy9Zhrxyz80btr3Hvq
5CfaYY69uHbkiPQPT74TbMhZjb8kJ3diD8/95n6qWLSS3aE4d/GYylAeMTd3+g+aS+ishasWfvht
SiTyQiIM+mwfganrxRp3aVS3c7MpcWxpbelGn0m4pQ89BpWmuIlPi58L8yKSp2R0hWxffJNLczuA
2cEFmNbTBWtf+04QafKCzXki79pkbahbxqGMH4dWb/LgKC4MstsmI9Wp9fTsLWX5OTohdNJbfJ4l
v3kE3Oo/R0elR3cblX3lacWxo5bEwepDjJyigmJrK9mlCje0RFdOlaF6gvQwJeu8oacD7Ir6LSjh
5M+rfZZdUmho5jHMHT7GdkRJ4pb7OFgsu7GgJfjDAlxsQldLLYaY+kEbLwpowIRBgwfxMEz37CdJ
Kpmnh6Tck0NSqtvYdMB6WBiH6UOWvcI+plrVoTWf5MJCM1N4GYlgmt24Wm4z7DYUH+5LNjQE/mE8
4kiCtbIbVtl0Xt2fCEgL6eyXvQm0E0VfKRiWE0v7CyntPreyGA0c/HhX7kIfUWni1J5Go79W/IaV
mWyVgJ3DXjj1L+oftomoc37347Ft0TQyfKCp/AIxtxEBPmG73G33IAU64JDj+GlaJR524ncN6Nh+
NJq3kh751tvJw7a+By+cMfi27uhh7S52hy8dq7b8ASLu0unKRwGC7A+zyrDyJFjS3GDvTFuMePIX
OpxZcqFlA6VPnq5DLra1MjDY+2aHcsmr+uDQexFUlHFfjl47nRSBTDQft2BjO/qQttm2dlTzegMZ
fADweF59GjePRUdyujO0mhvGzZJpNtJOWb+X2CE60U6DHFlzx6KQs5hlLaCvUvHC2cuJobfyZSOG
ki/aAA2NDMa5bjdgcpVHOjFgWFYH0XAAMWtGtI8u9jaESpudA0pqKJ6iOY3s1hpacJacu9zwlvZX
tUhHTyc7IgrDTPz+T/JgfSER/uvk/O3R/bJVyVc9tNulLDGiO/07iFy7I2YGYKb/0d8oSfpULOwg
hHBD7JLNBHpegcELxE87Srafttwmha0dxAuheqDsrXd7vaU7GRgNbjI05MWpbvq5C54AM5VNFOk1
QVo685P8AaRbBREGp3RM4soaX5YJIGcGe21w+NF4PNZ/Vwhcxn/7+2KIJVGJ4Uf9UiLCOQyFfoS+
LB1ZYMDhljyMz4EdXsM3MKnkGTL4+J6JrtGxxsmBtbkXKNGYVLcakyuxs5t7g5+6bxy5zwWA5x13
5S5+ZFVNeT2u3PYvyKt1QE7Av84JUzX2fdAdzXPl607qkWUDHkdga0U3j4+cG5cYH8zBsGZ4Rydw
mLame/diam2xY6HgcZ376ZEjWz2pjrAvdmEgbUjDKbbam/GkxJ7+CDHklKzjjxN5ZxneFs/CHj7+
ajfbzDqRVSObZtVhlWfTB5oJP8szaMa2/4iD+MXcF4945K8xC7XhzRzuj8X65igH/FpqZl5Q94p0
AOyuvPtL7af7u1V5wlreQmeGvLkKWJQ62LU5rBO91C0+i1PaclVaYqBMVsfNm7v9tnGZVXxjHR6y
2DJOta1vx4BDcVwaYmHNPmSTElHDysPGUIuBtAnuL7H/h+f/l+PCv867gQvtwkLVcZ3gfPxtTyf0
AxFkYmQC91vjD0sw0BTCOke0KdwbV7CyO9pG+k3tPJjvTSBc2VZRDTsAv7XsCiv0KsxotKcJO6cQ
JLTx2y94c/fpCQuDOl42LcIniGh+0t/hi9Un45PbY8QdHkr+gtW2xxH7dugMouYsqCNpPCfUCfyT
pGPzri0d0/w+RXbz2KJ2dIjD7Rpfqd2CoAOJFG1bE3aCP+/T2jMqKAhBdJ3SgFkQGnpPxDiwAU3x
/ZEmOrumH3dAJLCa2AWSA/19N9+BABmkhO4ddCtqXyXRFvBMd8n6fhg24aO8vtf7eYFBMA+5NZsu
uqi3F17W7INlQxkFg3qITKjye/Fmm47x+IeH9Fcv/OtDkng5dRlut6iLv5SzOOwgLOdsadIdhi3O
tPaqg6aCnLzr+aaX9hBE8m6jwiZhaOi9qjy0/UPTHQTDDW3xrUL7HbmEs8DLseLoS6JFacC+UJ+T
a+kn+Xo0GN/58pmOoajobB3ZGaSBQnCLaE8Fy5PDLTzHt62h+qUa3CJi6JziNSG8JaaoOy2RD6lP
a4a3GKosCILQXoY1d0SDDNqJUsBPL/9gI0g+ociLQxAco8eFOgx2JrFkBF3jZlwMv0fD6uBLQvKI
0V+4M/fl6Bn0ree0JPXOqregFsw4j9gS9rSLhTPJvvZ+OyZX9VX3GNbYaZiPxu4WlG8Y8Of7P3Ek
5KVP/dfzgLxqruA3ryC9//Olmc1qpekCJju0PDvxnJqWvFns/hhtKat2uV1umWw9XlVaO4Y/1k7a
s/hno9zfNhrS3z7IQub429tr3Fc3MV9xMPBvZI2I63DqIcKnWOExFuNuRTwNchEwQ1bSZbaTPqNn
SEMzTnpBQ9+PMMCujwwxfOfughK8gUiC+7MLRuIto32zxitzAuHd1QZt2zqiT/cwmaDlbR1NW5YR
t+uK4fc7egPYxGFAR1zvEWhgPkEXkx3kwWhv1FP3cd+nHoxQ3VqB+DMDQ/gho8C6AT28szEGYeAe
4fuid0g+07O+zX0JKyOJKZaYCDhtdn1YHe+OzFQeu8oXK8OW6GUEMRtSaWg0lVdWFIh9ssZN6kBj
EoxIvrChgw5AFX/9l/dtc+GelxzQuXcFZ7H+f8nh/2/EkvyrHALGDjSy/zsav7yq+djUtWxwNHBt
IEjyvQf2+TEGBhrYWGxsabHPNy951C+Da24qL/eZcwLhh/gx/WPZQP7h7vhdfWfw03HnkiUD/7F/
npChF8So7Tgh5Y4QHYtm1I98Ij9cXu31n0S42vKv/fvF+L+f9kv3pHV1kSglP031VzT8YFEofU0r
3LTXZXwaz1PJ6chfJNAvSmtkAzIOPpGePtM0mwXEo6A3NFgb83D7BvTBy1Kz8Qin/GvUgm1hE3Tv
Kc8F9K1d6t63rPFhd2pr0pwYX4brf399v52g//71/fKmt00UJj05fYsc5Gxe+ufxzIKxfhwPiPLl
E42KfJUv8IM459oTub/0hI0fZ+6fvtq/ROH/+mohrVAHTNEkSeCfDzJNwnRU7hysXLHvMd5a6B/h
jVjma6h6BFzdWSOz6Y7NvUoQ9Gh1Tvq4LCBzB80PWlwJyw6r1C2V98KpP7oZfZgDNcL8FF2QrCJa
a8jEr+KP5CBEWZRqeP9aORgG687QMXgCopNAOPmU6HgZhT/Vz9k1I0Zka/jBpFKnR7DE2JVqGyxW
sUlsvpkPYu2G5h8Otfwv07TlLZN1vPrJwMBU71c77cboJAScAlkoOQXLWdCqxeWdXIXBMbkcMCWt
YGzyyaCpwY0x2c9iTBSh6GETgrvu5ICChQ6UlDJxcK9OJqzyDuAiTDhrzuOjusX2GqEc+BJhN3j5
WOm78pz/wI2/f/F9Gm+15kf5Sc2fQSHV7/iVdec99+XV1mz3c7IwBtT+nDXPUAinzke3NqSu7Lfk
zqcswwMtes/Aiexc9Mh2yblUVzv5c3W6HxGHCoqnNQTOBuQ0b1R6m4OAuzZbGraGV+MMH+Y7s3l1
yH6iEwvAFnoA4hDnCu5xMYFAa/dmMMj+jbeL5vrm4UIjMkjQxUBMI9XMcITviYepxHZh+jDJ4zIY
+9SukPohA+SaTtGMARb6Ktc36zRqWPyEiXjmaI+XOvMlmtjZm9/VzpULrz1gDowzHJU9hPqGz0u+
egr92stwBH9M14MDjxVeJQC1p/uynRULWDBCVf6mRIMM4Jgjf4R29NHbDlk2LSIe+WmmVEG4C9Fi
7sX+uekPUnWO1Pcy+wxvl2kKiFCtHtlZR2twtM5GryiqQcIMgv2LrQOpTj7FOUNi8QdoDSHTb646
MDWc1mGRyf+ykIzCJu0NlSMITwOesBm5sJBGk7AnBx1ENwBwg/7p1VnT4ZdCyamsKEByzkWnrL5E
dsvdDPSMOmGbyK81qz8pu8P0FumZ3NUQEG6cyge9Fw+9cTDhEE4BVmAtSEr5hcIvqPnDwrAQ4i98
qJbvm21azR5SjnwFZXSRONWd7Ufscdkyr50BHPeIMKr0UAnnka1hebsQWZ7VSCiQS1qhtKEdJAtF
xBm5BpuHUsiO6JneoF76ATeSnGXTlruRY6yhgC41zmDEuzaFNbxhGO/cNlB6BKjfthjE380J9JpV
MNJwnGlnwwY0hTnWxcR+IRqwEN+y1CePKqP1Bhdlu5R6q/zAtnIBVkm1zq3iEcVKhEn9Cg7w6lmI
r6BvKtdrD+14WaWYd1ceFkQJ1KABZuANFp2oWY4Exj3wFAANBXvK/KRep9WZC9SqarcXn1YtNkab
7rvM0Q94YfswV1uZQoUCoTyFzWsKfQ4+MPqK1E3hr4EKAy9HXxGmoYg9cht5RieBYVrJenbh7JMR
DDNKYweH5H4zIbbBKjgjlslODA+dar7cNqx7RGlLNBVxc3EI/ucWcNqJQ2Y3Bvw378eIZdM6Ymap
30K+z5DsYGcYPhPBm8QHRt/UNgq27tbQew1UhIrNJyQS7BZEi2Q4EPuJbYFjjBt+TeMrSTxESy3e
NYbNxmTgG135PRIJ/26sM2o0h6MVH+P6Mo6b8pL52p6lUFM+RUPQ6ht92pBzW/7cdjJUHNGvmn3W
7GvupOEyGN5Sw5fyjPyAUWMwsPKzsRG2IyhscMN69VixjI09tdpojEiNW2nHsNjrs9Mx70MpY+fX
0SBA0VvgdA5HhPOA5iidq3Y7HT6I6pmJA7u7m9knw7pf1rgk06rTURW5UBH98+Z9FxXER8yPfCwV
BsLiMi8p1zc+m+KVm/k7IsoPumKyIR2So/4NwuXhc8v6ACBSC8CcpcEmNuwmBRrRi+H9zZxPmYFg
Ikh1uOBW66QAYZhHNqcogkWF8TyiHbeb/AXx8hcqUvhQf6Wxo7OqSDG4cZL8YUXtrC1xI75DcuKH
xDZEpv4BGj5ekivpYQxd4qBRruBqI8OIqDAQsjK2ZyhcCQnw411K31i4oDEsg9npqPT57EFV0u/W
q3ILJfNrINVeIrTNzhJPf0P9DgCDjn2FYQ/dkUQs57MARYzBF2pdclxYhTywwb2h0jbUC7AbEffX
pqzYUeFspYtO1T3e241as7zNb3cMV63EQNXmzc17BleJ5vyKjViGRZ83Q6cm6i18VqaHegpwRkgr
XxNOYhukSe/dmIEg0fQ+lFEGpeLEGrDy+vvPTfcpuo8xuDNNxdI0eOW0waCwfhowGeWCHLC1Jor3
Qc5dvmdGMKdOTv/d2v3V+f7aUGHx85fVD3JC5RfkQ161OU4VSO2IWJNh/sLuw1kIZjfPbN8UjsLF
8xODdUpsmtYt5KrbBpqcE7HZzSxx3DP3msuOCmcoQw7AhMJL82gQy4nCFub8jS2Ckw9PyyzIXQOv
8UcDEWbnN12V/i9M7L9/I+V32CWNEb+TscRji7/IbidtValJSvc9eD1SFSxWMWK4W8Kle6wfM7fh
YoABM2znl6RiTOXpYScnY2tqg4jh9dyfMi+HifRlnv40h6i/HQ0wuNV0SdMXa+JfBqMZ2/I8Tulf
wzd4/fSufL9at0mY2MmKNeQdfFMFmr+u2xHuz+Jawn2iWDZFE9w6DGZaq+PomhYAlXJ7TVlk9Oc2
OvXxawqdfL+Q0az7d0jjJ0mwfYXrIH0mKqjRdIVElrcvusCwOqyLpN6lHaTs8WZF49VU3oVy3feO
jCPcRdE3AEttuTbHHQyw+O4C900uK2IIEEswzOpDftGQWbFK3WBYe2ZPHm+4ZOD9XEtI1+1eGJ/G
aQvzbpA2MrNPbxeDX7XOwLpj5YufZulUmXfjlRWCaDds8/aiaidt+FkgEjY3gbabg4SBlyU9LhIW
PHagNmPbla/dS/wTy6y3tOQoa4BjNBlhMM6vqzCoey9KYAi4Ufu4ArnML+BVSoPk05Xm9Thum2ad
ZvtSWRdCcOdHy9sSZ+1oJ9Ze21sd9GVmqBS7Wbip2XlUPEpUOT1DytJHX5W/yY+azVMheZCmblx4
k1cRA5E9CRMape8e2iQ/3mcMoP+SdE8i56mySYc/CYy2sNwbG0UnXgkGlQVWDYlXXPSY/XGj0FAU
Dm9LTz2HfvtqIkAEdnbQYkA93PVB8qP7uNbcaOqYoS8gTLKnUxWu8uDxzwAWKUjz+MuY4KwgCboV
NwYVCaoK3xYZj6SWIEtrN6Wvoxop1zDF2l0XP7NuyO/+DSLIccRmBkrXpsURxWPtTelKi7Oh3m2B
qxD6hJd1HrYNKMC0z/smdGH+7DqPR+pWm/vz6A4eE4eT/Q9h57XbyJW17SsqoHI4ZWVmKlDhhJDU
UkVWzlf/P9Unv7+2MQ0MjPF43KLI4t5rvXHLX7tgunNzER2xac7DXvcxI/5UeyTQ19LFveKh6x65
b+zkURbBKULIyU9FQda76gZxJ70OV+gEOJ0QnccIzEGNBKOG5g8fiW+eVx/u4lsHeOo9E8DKpqi7
teMLjwAbF387GXvjKd4bJ/mndIvn+CDshq/6SqxK6aSrSX5yDN5y+mqwc/2WqgLCd7vpAQGkcOjp
9VUZBQ3XwO4zOtglv4ez7sNBhlYYh/V1cu7uFFievkV+gv53x5Va2+ZFOiUP2mMVrvh/jy0Cm+lG
O5UBLSahAYvJa9K+4sO180ASDzE38Sr9RshSOvml+5E+ULs1O3WzirnWibWunBk3A3oMZ6UkeLn6
JebLqvpc9K25ibhm7PoHhfStfhzhXjqcy7I7cN8vmzx3ZAr9QEJnqL/lSxrXKjyiPxpfm33d8vLk
sb+xLuNV0ItDVz0IIJV/O/uk9Wj786YhvxyPOe3g677wf1d3OamspY95JFW/utsZp9uH+dGdpGAJ
ULcCUXewLDYf9h6kk6XlL7uK8p+klsKNoNM2TB7Dv0B+qzNp/qzWgV1rXRV7g+fMdpXtb/JbpCH3
pmKWOc3WV+mmV9+3N7RfxrnMsa6H0e0o22v9DaVGdxeHBrkxpK4Iq1oOjoBxkxlVcdXkIuJLQ3kc
2ws+ZdM3Honxjj5ghwrrq4t2+kjS9GBLuH+6xWMWKtgEMcnLzXOO0QTkFCKbtHLyy7A89I62OCCT
901+BTFMmw3GUkzZC4Uc0b5Ngkb0uuqU0AKVf4w42rtAVTzj9qkzgMXdIZ+4X3pbuJ2kBXWkm1ZU
xrr5bVuEWGb9Oj1KcDud3QxEjXspV5Jj4tPwFNZ5sUbjgR8oPpTRYRXGEydx97X4BaFVA7xhG9wG
7GiZdhx+5Y7C8rrke1UnDHNAU5S9RgnGGYukGzDMzs1knrXHytrMt50BCd54sCdEFzkoELjLeB/w
/W7SL/E4cYRY7NuXtWV7MTcrHZKmF7gv3QN8rUAJ4iKFQ4THQq8rx04bn5FOrqJue3FT9rQf2bM0
R8OhY9P3gQQxC6lSuDFo5gjFZ1pmNxo17eiICFuEhTuuWnji0k8G2kRHyvgd4AbyLUKZdbxHcNTZ
tHwJgaA+6dZXY8/Aq44Ok4xY3lWmQ5vZgJisOyshNqnHFJMI2ZkLM54l4QfAEBEa1S5BdlietNtR
tT5I94og35oKpwsGn3Neutl8RCoKJA2CducjzifUwiEWBX6d7HP5vpP33j4SMJBuByHQhIfEuAzk
+cRvSO0GsJIbzPBpJJ5IF6+N5sHydR4QFBYdFS2wS5XjxIMq9MGC5UIiaZqtCCJ9L+lBAhrdOb/F
2ugbumRLmFfM+Eak017tXjORvnmfXSJqUILgqnlaQehRcBLdHfH5Q/2V63n5SGkHKXIbsyesFxmd
W6A1tOXZW/JtMvKoe7J+qjIULI99AMcG6kGQpwiXzBWLAt6NA44tswgLHHMz5mlUowjRGj8eQyx6
hU5IO3Fgjnm3Yw5XwOvdXPsdZngDpfR6gt6Lv8DZ9NX+59n1/4+O9Z//g2GwpLtZSiNHBxaF4+qM
tY1PeCJWyNSZPuvFTzOvflCv2DRjM0wTCIXUS3yDsUiw8y+IcVf4iFGvIspGg52zpKOltmkXaG39
LbEzNG57hQkHj4K7Pu4rvqu+kcQ08IliSrINUChnpQBdVnXQBeUbooipTMeJBaVgOsphBavQE3YX
1Dk8jUj8eotvOKDFAzMYPJlDDV7kmN3PQhYAO0/l9JaXoMUEOugJsdoAoGiH3mlhH0E/WDpwZij9
YXVQhVw3PV8LPliYThSJzhy9NbzXfrIgXuUxcozz39ydvxUq/7ozVJ0MImWdl/+Ubt00qdczo4Dy
I0XkJzuu6JH+zUmNdcb0qzPFHmC/+YHTh1ob8FxCeJ8q7aB2pzo7ivKuaR+NkcAyzj0JhqTctykd
t/FHDc0ibtS34nPVP+YuqyYSNbHbjWGKLIgFOcfBztq3fJfY87+HyJ4QHN1t5Qci5/aVVBuSnEuC
p9XAsK4LriDTy1Mw5BPfo94iPPkvah75z5ykFe1V/vFe/PEMxlHcinLLMwgquDWfrVMV4rtjn+4P
N6oh7/vmo/eUIx4Be3xq/L91e6q/9Tr/+jAIqpEtChqIuPpjVewWoxRak1WRD6NzMt2LDEZ1oDOP
sLQc5x1TyN25iW+F6U5YWJF+Ouz8VQwEZ4OFZhhc74feulQzYEHnwVs7PWOkcVDj11K0CePLWjIs
wsL0l3arGqt0qxgOrZLbmo6j0GNIbVKCdR0Tf5V3xx2NYoRIDWLHiQEf/SrZg7L1WANEHgkK7jvB
aZrVGyTYo+GKAw86eHFxSFz2HGY81Ba17NEZmoOIc06OoBzsrbNncFmA+Jd7VfWzl1W1gfQexZvo
xl0YYevIY2eIHBBVWA40XpBsCJ1VJxUCXjRKCwBb5CMeak1QEPlwb47sahnQ1woDei0lcxsAWmjj
O/5XGo9wqW5iFKagLCN6aZkJnvJCJ4oO65yagiXvkFmU5CgGTYHu0yuAekp+OrW2K9IHSh+PH5bg
3l/hHSSXsDdkbTMEPqndbv8Rv1YADSk+WL7TGD65AYFrITAK3yzQ9vrK5A00Yhbs+P6sBZXPaB6x
O3Ur9JNSN8JBtuC1I0kS2zcNSbCcnIQChsUp4MLpBpuwPfU4alhcD3dlu7B7+HL8KMff/GjJq4ma
FPn/gAYi2V5jZ2Ik3sI+Qp/dHAbURZFLsKA9oiwPEeZzP/NfU+uNi2HS7pydh/5+mvunsXwmpWGg
ggQlP/70sTwYxJBE2xQAPLNHxcFhUJMelm/vt4PMEdaQ3Xkij6ZE9d17qeAuoFA8s5XLCji1L4b4
Vc17eBT9U8AYs/D5uMpim/Vl0XbCfJDGPdrFOf2aJKBWNSSndCm26f3Asc5NbNqT6i8+YvZqN9km
rE95ElL8nQjuA7k9LuVemy5SvpPGD2wPMK52lV9Ru2lbQeKJcOeZZAwiPx1RP0QeTkfsgalrzg6X
fFuE8UCivNvVZC26OhqaG80XNskSU+2xKGrKthZOjIwyhbcPX5bGLo17F2jWDIzsxSrJZTwMjWcq
rsDaRVfocGiwLqiwJeE984faNT4N7lHWxHpb3Zx44Ms7hL2Xf0iuUHnKGODmmNeb3u9IbOz3ec6y
iMejC1UrVHE2I9+JfK3lJnEFopeYudTcqwluiXzyNFFvryJLJnygi2qvRcTwGd0pTr/G7jiBJnU+
o2DaOuXgcAJkpm0aXiK7Dbg89wyGab6g/Ac7CAGI4f/Gi/7Lo882IkoUNK3M8J9tLP0yJYT6QW62
M9qfJhwP1ik+8P240EJgvTKhp170PYL6fay7+PKOzORFuZhfqlefCMHsd39blZT/IpDpyKWSUrTQ
I/0JysGnND3+fExMP8aryem2Zf48wU7Ar12hKTECxjeyndgAQV/wGo2UIqwS+6R10s5b7THYpiDx
cJ4QCPEpvDXPnJBjGaxBwelfo4h/r07/uhr+8YL/uJuUqhtrISVATNyubOt4YB+BRNToYAZ1/3vd
lvRf75AqayIVakQu/ks3H7V6b+l5ZxEaeP8ofvW+9GIwv1yTJ5GptPg2KX3f/C0+8D/HwH/+1D+E
JmIxqtqo8lOja7cfQhQh4IiRj7fyB6HndvW0/u+H818R0+ulr9KCirpWNnUg3v87eEp3MR3UhHmC
K/OdM/TBOJHl6s7PyTswxQVHAzxnBGi9SU5/25gl9V8jB7WE1M6rOrIJfv6fpUD3iarftNHXkaPA
49RiOMTopj00Zphkjzd6o1BHcUZzXkwsQR5MHM56AHduKaG/RHg7uah+wWtgeMfg9VB93lK/Kbc9
sBkuA+FXnZ4bbLfZq0y+XH8QunNPJAm5SCMokM+I1k9ABdvf0Bx8w6bCRtKvkorJQXEHC7aGmbjs
eXwFYgnHKB3CXnFUAwHHPCUMkf0y87x7NL5/EcRdueIGkxS5ZQ7/9hEd1TjskoaDD3iS2Vm7Vu9l
9jQGzXN9sn5gE7Pb9lYHXWUb/bW47RiS9U1+ZACljBsCLnU0GAY5UJ7UB7SqibankqNrv8S7p49e
JXvUlPVUITsZYV84V7Hppb4wbdkkbyAhpF2sLLADOoBApL+5/XbcNZnPllNcOAFH1ceQ97+fKVn8
lxrm98dK8R+gqURb3R8iijqL9EXuJHiUdwYzhK69T90H4vV+DSvY6P46VWpB8sB6TOEyOUXYZRFo
bsFC6VLqRxffZYXN774lAwTlXcIe3qKCcOYHSnpxBjOWI7No6EnaSLdT3gYtlxwEbOOm45b4OrK4
lTqITV+iXwnFbdTC2r8uWJJ4KjDPzex2DqB9fQTEJHoLDzV2lXNGbJOGHFZXjgr3OJQvehkA4Nij
Mzos/Qifa2lDVU7UhY3eKq25P0vHnJBalO7mRn5lcQQQxryyaBtT28NhZss5Fg/C/di0+9ahZLLL
Hc18nJZAjhARvE/ZTwrFZg1fxQIfRTiC01yNd3y8Em8e3gQAFoIv/PbMH7Ywfgu+fsKXR6IX0jML
+eYbPoUJg3DyXOGyK88A/RYBGdqX6eQbCiGEObRu52HGtLdVDDzRXsdQRvB4Fs4GV3iQQYJvhm+E
myXdl2jPOAhWVxZ+HG0rKwcD8zTxhZQRg0FNj0Vvq5WtEHFNggNUFxYD0BVm6Bykx7/VvY1tH804
3C/pKyNnKN5S+UPdITJswTi9++f8qRQ2EyaS/P/98CGp/nOVXh8+TdZVFDy6ys37f0+0/p4mZT1y
ptDi0ZLDlmNC3o2j7ABeZqMzdp8ysAtSeEwCfLhqiLsxPzUnNd+RsBiYb7pTO+Pr7GHzS3+IWcwi
3GO1m49eQQ4jAojVuevwtI33EHxBVV5vEJC3jlgAr1KPt8GjAQLD7fiI7w5ixHqqQPSscp+P2Aye
S/XQYY48afBhxQ5fYm3jD5TxZIex4o65rzPcLIhIP+b4oCc2O36uBspLTYebKHvj5Iv3/Z31ZXyp
DGKZbZFTaGTZhhuJA3HaEuYtyXw7WE3e5PtjEfkG5jPxyhFKdc+mZ9TfSOVG8ZCZeyJ5AZwxg6d9
dicZf+uLJbnoh29YuUp3PNxGyN9zqx5L2WvAodEc4BSddvrVsKDKN8Pwq2G4lEMSEwf9gA4FE2Di
60+TtWMs1tQdPlBZP6skRiJ16tav2jxtYTlIql9I9SiftQubiRROs6tnnjCeDL7cky93tskTzGFL
zAkP2UyPGIdsw7xqN328qZlfWfDma+qE/Ij4pUfsypNo7C3+qXjuu3pT7BTjgqMfe15Qm2EvOWWx
J+1Anp5gsjilkaKPvqjYgo/y1ciO2Wt1h6nYaM3+nrwDlinLYfpZ3MFfZj9lpqUXvl/b4tw4D3VQ
2BviMNDa6pKYPqbrhJ3JkXvURvbUE/ESTERXhgNPGxocpd1L/XOdvhcAW8lx5FfJvNWyxLxeBAmp
LjEV9jZ57XfUusIBPP5+FMqHnoNm2lCx1NXXEVFuTBY+CwxET4zx6mNEcgiZ0odkaGq5P1NXLF4y
VA7yar2f3MoCbHnoyScAwJD96IvkAvoq4hOhTbYMHBzbvM4Rby07ItnucbpptS2HpNgDoLJ6h7D9
Bd9yL2hjj5Oza7iAtqblRiT0sAzcvuOBP2DLERFNBLb6lkG6HmqxfjA2af4s6zvr5on6k3HzzPY8
c7DOZwUORunfxPGXMISKuU8vSoe9D0oNS7PJGUwppoOKGb+rgLYiNOGniVwqeaNS3B443LEjstrS
GT/prqo5BkoP2UYcW/yq2ouy17+TyTVYPfQDETAAYvfH5qzsuPdA13q+U0/T6/C1AFeJNr/sYG2l
XwRSb6T1+vTT9ymxWzPonyJrkzTurEFoolMhCn9OKaVWnssJ6zXq6qoOb0Z3SerHv7oGft+T/2fq
5SjTdV2E0CWh91/tqGUm9MUipjcnb4L+d2rM/Uaf31431hNW6d2ZpV4gASt/7EEWDLJLboFyWo/V
DQPbhhuM4R2CLA6rcFGQZVwldAHLRS/3RRVw84oCEmNKOlB1wBvu7sRHoRqp3ap7pN9aWQW1Ipnj
EjEBQUZ8EjGMCNncoQyQhiP2M7lpXbBAWgvVMF83dKDCkPwj3PIwvJlNviCBUKhnxtqdY742dNzr
Xvdtzau7DmozSt87+DXQjmbTrIGvjuqI3ki6J20IwcwIs+rYPepHwXvM12ZDdAIwNEFiGxFayvpF
NQWJH7ShEtuxKiv49lJPQwjbVfbYBOFakNKBW685cUyOCSGckGDaCuR26Y5oW649RP6IS3sLmdRZ
QU+M5gOHwxxi5Y/mnewotAUIQc2mxi/SIUiErJO7wAA02tWE63LXy6gPEmc2vUQJyEudOVrnv9xt
0r9Uz388D+vc9Q+U+K6KBNuXgDwTJLRdEEzgTAhHVGKckAVtcgg9wS8dIcN3RgHL5n9frfLvq/Pf
zyOdL4Yp6jS8/rEsmHpbqLeBn68e+JUnh+SR/UpaUS6KFRjnnfR4g59NbUDODd3xEGCgUZ5Kdh9n
4rOyYaAJ0LjsR7/bk0WEWI+LKNkxJW/rD3F7I0nEtU4a1FTs5sgdOUSa8+3Cs8eoWHhZgM4voAvo
sXtBsODBeNtEiGy1gLhOwG4Kks7zYg9hExJCwrBhI5TZ4Tl2kBwcsT48TPZDsh2PycX4nHZc5XiK
Ta+nkPeRdJSQkWoNKtAuVXAPI3zfy6rg9vvPFT2fMLL4ykO2/1p2oOG+6pG0gmATYIy5BvmJhzDq
DjIBVvZinm+gZiFD4vq/CO74nHAdnWLEZMREiOE9JDzmRXM1VDugOZ51wYs+YJx9M0PLLl4wMfsw
01v1tP6xxhZ0mClVdOLNd0p4Ik3lXnm+g/RghbIxmF/yg0xy5Xw8IAuo/Dd9bx2yELd5sFrfCD3y
Cywa37ziNzEQfnUFZJPhjNvolH3WbnYk+skpLlaIRgpKgDWz9OYA9UVEHs1ozw/L2/9+liTrP9Fe
zFASyyf94LC2fz7M1ZxLyWA5WeMVlLDwheFYu/tmEhbIVLByW+J1KE4Dva2yk4qCU3UBlQsQfGPl
o1pKARpkqj/69nPpa4K8rk1va52P4kWoLwbX2egq69RXPGk5oVnO7BI+eSyvZJsIhJzivnIMwonR
y12ZPSBU6ndocdRdPNnMyCE44WVxMETw/3jvERfk0Q4gc3odZzv5yUGM6vXQeQGpIuILGIWfz19V
hJ4CcYegjeZpWTuLmi2vidVCcqxuldOlF2sNO73xcj7uH/cf5F2ruA2ZVlYfoTFzEXXA7CUYtjqO
4CsLHFbV9mF+B81bXIJvW5+UcqfF+GfVByN+yI75r2avPcq0iswbOt6DlJOX+IWj1BJzdlZRZlNT
7guIniNX1Xfitufs6mu33Q8VkYvEJvCV1a6qGSC7/Gw/TVs/CCFv8XQyH9QHYOfzcloDeSUg8F/M
X29rtNJ0Ub/UjdXSy7QRySF/JucTfaKNEOSJkRvNk3Z3GFGD1GfbBmgktARPC6bU7f1UB4gMiNG+
o29BaOsgPVkJ8h/d2Mk/3S+28dta9+UuL2BksYPNGDl5wpG8686WDiyMQm+TbM3wbrjpY6d9NDcf
/QufNOIaqwLNDCbYURnCqybXO2s9KnIA6csN3C8EulN+Y5QA6mfsQaOIxt1B/I3Rchv7/UvlLN58
XS80KB2GhsIrSUtHLsc3hAEe7THkcX8wV118fEbJj6gP/aBLjBbJbUk4M4VhioIwQq+9t7bZak86
L1SX0Jcwm5sK7c363YUOYh8n9eIN790KziLUOKJ828rHAtJ0/Cp6f6Ds6gZGixDypUShxaeCIhhT
5p6BBCJe4a3HvfgZQzl7WOMICW7pDz6vipPpEa6hnDdo/1jTZmNV79Cj2rBMxx56xkYIZEzHhNyj
cOTfhnhCR0ck+BeiHexMCM8J2SSjZ4NWd3akj1GnrmPAZiJtOytjj0BwBC9Dcqf5PO5SF1qX7Gqc
xu7k9WJwkw6RBHvFkqFt8LY60RZT0oX9mogfYBGoR9rX2ca7M4sMp1JLTAkooodDFz2d8tSpOqxc
65PxRLxbgUKVdouHNZZu/S7YIdnH7Q6Z8O/4LATKPhsC1uUzXNuZkAvI9g1jrJ1fdCQpToCtWfTa
FtV1i+0FNC/oy9AosRZejfmR35jr6ps8f1pjXU5svCaQXyWJM+iCaACwYenOa1RVRkikXT+bYY6S
h9/gF07z77mjuXPZd8QUx0FbfhBPzTpXH61fMqAHsgx9y7LnoSrDsaQ8zralXBNMZJxf3KhZ/lhn
Qc5JhYJ8TbhT1nHKupKXbQvQEeaqDF+OzEgZv6EZ+UvCMlIQrlF5LRpnJKjkFxLw55LTUfOs/hiP
a2zDKoG4+QWqBxWeDJNKqCCSanAQzJ8x9Mzq8KMC8gGxevLO8FP5d3IRUPeD8GwAAdDKUPkW1QEn
xrbr/Lx1V25tTALB3JK/SQUhSl+R6O4deyOG4eSzxZBdXeXP7H64TRhBPgBNMW3imBkUWD320PtV
E0hJ8rUGPoOY32pPNS1jy0YkjjiSAx5TAyv6qq9H2r2CkEx+IBRc6nyTBsLFmDNswn1kWIznltMQ
izujmqujAnMWxGvK7vbKYYahV8INLR2pF10x/31nuXLlYCwqQrnblJ8E1MFVgSkN0k4H03FGQh01
Duyk9GG0RkRRffWDICR7kb6bg4HEoWYkJd/SclbE21Z444cfgUZwiT73brd+pYbvJfm6qTt2Jkgy
jC1o0NiF7ZJ6B/m5yFxismZyC/B819x4TdjgjwbcZvzxBHRm9Zodrt0umbZJ30pl2wtnqLx+JV42
lRHiwbvPQfaSD08gmTYku2xsE/lBlh4S7n0ycixe5R4Q5gWHM7MDevedXkAouqJpv7f3oB8eYlYh
w86QAbX8DmcK45EiJ4aTocdkneAk8Gm6fecGJkmzIcQObJjzRnGn6EwUIF96ks7bcT88Dw8UB4Di
5siQe5J65TdhjSmnGJKPySPasIfNwYqw18vTqOx/S5aFbCsj8ECYcfdLZTcF7LWkHrV75GZ2nDtk
JkVt0BUuOS6Uzt3KjXxOvpF+MQvt48GjHFZXN3IeDouHhhPKErkrn5fZH7UoiFNf9NX3FT0OuWN3
aSjahAjwdnPrHmJOWSoMjutRnh2bp25fnDvC8PjOS7shKLdNCL0aKU9JUHjt98J2sooThz3KyoLr
HqW3H20N7oiXKTDQUhTHlCJr0JVHOsKIujJcjDgfQnPgxQSE2m9RPc9kU5rHuD9V42WWw9U6psR8
XyDwhM2drybYM5sExb9g4SSwXu8431lQ17otVh1NASEHvTzjMpZ4jy9okRwcPovmEsc3itiivSb2
FewY0mnAY9L7YhLcjZeK/agk1lPjXDlKHv4WNITJjwylTJXFaZEPwJmIbnuSRz1IMFQ6t48FRQ+f
dfY8RT4ZvcsX76wB/AEjSZZO7ZFTOw2ryg7hlgaUlCFQG0gqcEeItN7lflAgugV79X4tFFggMd61
gjeXJxSiTFZI892I54KoB8WZ7uE8hBm/EhcfgZtu9oAIi38HMDx9IIoDEj79dQccCarPWX5Pbvub
Ags+ck3UfCI8qcODWB81DY2c3cgMIU4nbAmZXciBSvQdXPKoEPXQPgyMYujzvpBSZQw9nxqleGBi
BNLpB9Itr+ShP5FZw2mghdFpAvWqvGEicBlG7LGpyGiv4k2MNTb3my+9/4iKbxVj3LgfEdbxmwzS
pix9C5AeQVv9LRuvt/jAVDC9rSIaBDUx4AtR10D19l18JSnEYnqHh8c8D9HBzqK8LFgaZoYYPDQE
v5zvdFAy7iRk4dnUYQqkjS++jBRoFRUkrkkEAqV0wnVOdzTJxPCoKEI/SBTQRiZRtM7lZ3paAhQQ
fF+SbAOesJO/yCG5++1b7xhb/VdGIjGN6Z207kww9xwx1JkRp0ewKAB0L+2w71OJPL9OGWtWlZPW
qPSM29Izb0x5pCKAq7y/YGKX2o8ed+T0kimYBmkAeCGTzfIX+iUQ+lBuwJVs1cc5IVKNSx8dERnS
2LRoC/SX6FsTQN9/hmyLNZrXAQyuuZKJotyWWfG6bWGRA9xZ3jBrwDFvMTlFtQ+to5IoVwvfI6tn
+ZqS2kUMENM59Ml3RdKvi8d6QDkDkYWFLi4wj4bk8yGhU6sgWTz6YARmiBspRnOYiz7vP7MjnX/5
dO1TtlBqTewIj8sGsTmCQCOlY4SsyNBMdrpx4k7TKEYhpXa85ssvkXGhJd1nl3u4bdpkN1WP5VcS
sVBh0DOKd4Pi2sRt2SMTl2hKCTefgyacTW7a/zbnomaG7UOkOMf7W44E89rJILvHNcuWDUJDy9/t
71iYKnxCtlQ6dKcSLZCF2YBUjvAfZbRJI+6KYpUmZJBfCi3szuoBwJRduGZOp7SdSJ5QM9+uEUqT
fDLlY4xu00T5AmdOqlsglFvh5lh8kzNbOPLamRPecc35k51KoQ7mb9ozYo2vGutdkBHKh0/YhHug
+Mg1gSdmZBbhYu3GW6Cll0UEiBue1OJJwObTkfbHK3JYutM1UDG8+8YayrSAmYekskUIUwyyDl66
z7Z9HqkK6FjyuU+HCxVMhUmqnmfZi4jROg6EdkdKAYAynA2epTJQtO0QxnS/8matKBVhjPQqbm5Q
RCCITF5H4wE4arGna9S7auMPJrmLZPNSpRFEr3doGAz+yl7izVo8wN8boH9BGQvI/ux1BKOTOWrr
p9WrM7hNh9PSmXLHmvaL5tMyhTmWiwFRENNmzNhxRbA4Minxw5NwZCmCQOarJRdIwCdeGx4cvkVv
7BdluU2w4he3gKkGF632ql4IKcns5KUoHgzDHbtdBpGkr8XktgkOlR8rrJ/mQ4lu3xDfU+FYEB+v
7UpCM3BXpaDffs2TgEu4D5MK0pCJMNbe+faQrXScSW+JEKrwQ9O7K9zcUnGM/MwMHw8n7t2GT2X0
xvUa9s3BN4Ut3UnV7VGS34r05aYRQ+L9huEq6VVBl08yaKZhP9ghBB+lM7E7MFelLQpbYqqvbb8z
xrfofiE+YGEmYtL5XqUXDOlNs2mDanWBA8Pv4721+s6Rtq+Oyew9IbtV5MjZ3C7qJXphdJGP/Va/
MAryygEAqRWBXaIeN79M2qM6eg01k6bxXQ17UzzqGUufsB30XUbWns5h3cmFY7avc33BlGk9IrXR
9bBpjxGhwAQ3S0SeHAw/iX1dPCvdg94cVOEgNOcau27i0b7Tl68Vei9EXWB/ZCQYZ/IXiXai3wv5
0jt6Lhra3YjzWL6deoy6RHxXHgJHS2Th9cc1Nxrhi1eTsgymyGOie3eJ8eUSWWEHdDmfutZTqmOO
jM2y7yznpX/7Gn761XySLEfyZYvbsVR+buUbZDLFWnPxNkJ9jD1x9g7jhPrIsTaib8Vfiv0KGoak
F2+JXkX235bvwoVBrU74gjIqm9+F9ZKLlyjDzJG+3lO/j7b38ZDenmJA4TVJl1kexcVNezDnF/UJ
tU5JPzO/f2xSurW3+O3Wjy3oIv7cR9UIu/YhlZ7umSf37h1GdXTn6cnEoIaT5EDwMqAqMGrJhzyn
+yTdW6OA+naTgeEiguv2K89BXkXuGcUZkgXTGwmWeudzSDwVncr2G3CFGQ4PLiJXweeTwBTD0D6C
J/soXAhqI4e4OBLEwurCMDV0b6m+18nhiKTnCvot6BC5l2gbN+TNJU7lS+foxXgUkRXk6TviEnSZ
gGtkeCDecSM22m0LbI57Jt3myjFGYsDnRfnWfcfjhXPGWfNNd/TRIipeI+EiNsk9Zg3tylKGtq3Q
Po3ysrYbCG4rHmQU/iIyOwKpYKWHveZRyJZVV1yPFj/8dljRqf7A7G8l77PoU8LS7QSHzGz8OYbh
Rx9grLYMF52+NONLQTxow2f7cKtR6tCazRkfdtWFjT9CowCFssoNMW+lwmbgbh53w0PxgLrknB4Y
xk/417F1PPOuk7fL6EhJCOht7pVu/8kgujxL5HGb79SQrfw3rcjOWNGbvO5fBcGMyLC0DNPw4FXj
U0zyU/KFjaSP/oJGS+a/VAardIU6KVVVJdWQxT98eIm8DP1Nxe9BeFi3FZpQyok2c6IW3egu0V+n
3gZCgHgbS8cCWkCugVGCWdywC50yB4p3tpp5nVjn+19xe4KLFpEEQnrUlqNXj3grFfPQAtPcS/AO
p8JLRk3gz7zWVglktRgtc9LtI4pe5/JMCCjqcdQNyqvs3oRr5Baor+mj2ACl6CfqWARXlJj+XrUt
EWOsy6tsJLpjBCM4yfg2I/Qb3kJ7ALMW0d2wucqvGCsLtzv/vXdWS1nxQGh+o3oSwDoqlf6g+cmv
vEcX4yb+je2Cylyai1DlnzKfn2YAv7vScw08QfDhFziKeBSzfb6g67ZOtN9Vmke4D35Sud/GK50J
DIh9FNknSTRg87JbX7qXCZscwQaFjTJJWBykNEKM59jD5jfIbqYfecEi3WlkXjzqfFGcxkXJRt4r
PnyWIcqpDadAObp4DZZcBrHSTyvf4muPrxX9OHb5NZdxjV/lUarZe0n8hXN6nPF403EPHhnePTL8
PI3f1llUB8no/waklf9ydf7zaVqftn9yK7PeCeLE09Q5tb7T2cOwWy2uep0Bavb5Y7O777Vj+li8
kE9229cHlIcuoVfFzzJv2D82wzNIADJu+eYof0HLFf0/n3XCOBBHixqP+x+KGqvLorRe5WhD7SB2
VX6xkp9RIT+X78iU0C9DuHIHZi8m6g07ubLl4TiRPvO3QnPR+9JwU5Ncwlv5kB/oRoGwwbcKnbc6
yQM2XxYk5DC48EyWubfyXSESTX0zDXZx4dGi8aNFhk6uTgj2GKV0mG4iCAdoxgekBrR54hg1mSch
KeMztQtmSKCs0byKEr69dPQV7nxjO2m+NX2pzVHqHqWWyndiwrmGKaPh5yyBMVyh+LJrum5KOT4p
8NEOaHne9D1xkmClN1YAzVZNX6CBYXLSn9WeCTWLCuh3SmyEPBTdrCPLlIM73DO/8XtYUDw4NgzM
rfTkKeQJV09i4SEHOwG3ORMDAcarAV43dciSAhnHOHTgW2NuCFlQvsGw0dfopNONzEW8IAApEsoD
cNzUUxGX4uXn7+LVZZSaXsZkuJAxWVDUw2SOSyVCz6q8qvlXlb9VbQeu8b4QPc09Wu6MYcsnVYZD
wK9GtAFnf0wiI5ZuV1OCe3ImqHIt40EpkBJWysDs9oqzoFfIoZVWFWSegvh0y3OWPKTCS5/QknPk
9AbfIR8HvL2MCZ92G9QnWMdDjPH4RMc1ryu/BSYuUwgqaOR+U8EKGS4acByaBHsPPhXrNbqgYkvH
SVhczKP6kn5HX+quQiBN2zu0rvypJfbtUyIxH3Wb3TyzEKKx2SyPDEbMkBmt8hEcFUccFtEjeRy4
4oeVFVAAGlCpuGK8anlj8Q2LCI5UqiDYy9IPxL78AbQoyReiovFlBSXmCLt5n58Az1ktFAHxnU7E
b7qp+Zx4smdwuuzSYOsBFBnXXyTCggFPAIEt2YrgtcVP2jJCIvLL16zHhsk72sa4OORd2p9k+bmf
93mM3BnQxa4KZxaY63TeqMg21aAgaoZ4hw1xKPeGdg2YpewcMQjWexK75en/sXdey42kV7Z+lQnd
Z530JmI0F/AJRxIgCZI3GQBNeu/zjeY5zoudL6tV0yxUT3EUc3UiJCkU3WWYQLp//3uv9S3qEukB
YxEBOOxV68we+T0j9XrZEwnBQGVsYsaLbGlOhRV99t+/wYy/mg5rEiJLBa2xqshX9gnV71JRlUkm
gF6CwDtm7wPmC3ZSi2U4YQ6VeQcxe8RLzy7MZwZDm5+S2NEmwyuWWfa35qxhqvnmVXuf/Ya670MY
KelCvXWXaNW6jI3S1Exc0IEyz5ItcIJGxpe6SG1tSbuuQq207EnyIBxaogziWz/o+Yx2yFTijTFa
9PWNmu10mM2OO4tH2/akT8GPUIxsJJ2dF/GyDM/Yey9dU1lUYARV9wt94q+Fw6gQo54wx/RjSdSv
Cgc97vTSj4bRp+kYe3rOhbXuxTWDIG/Mdbo1+ylgXmKSdiCQxx5fyge1jUNLckuCtfA2FFiBqdWm
HTL/DdDLd2MvggkRJsFxtFal22r1mjz2W9IrfNt8cku7LZ+s+ixQFbIpRO03zXfVMV2OrcPmkY76
bsRTInPCJ0wNN1Xe9H19YoQ/woCQrwNP8JPbEmvMzthG1MnTN/Kd2BwlW7X8AiD962Iznh/GshYc
REuXrs+PqAS9ZlTaaEYDbkXIH1MUyvNxvz3x3pgAzLpt9BrgEMHisjBeRyBex4ge8tmqwHJzbh/i
Q0cxDlsQ1u60XGaq3Y83BDU3W80UxTZ6tQkmNVqd1OMLxk63xCvM6QzhQNk3d2BmFLrRmBdf2iNe
MabaQ3wZa97fPzS/6p+vvuvVst/CgtSkmO9ar/09L4qtSVUSzZUTshOixSbuLcY2vnyCfQsntf7F
uf5V8T0eX/lTAX01BReLtvEHxBYcn1CtAmPcBqjVnrPDtjCG6byUZ+hik+3vv7f6S0FxddwrpbkX
hpVVCIj2ID8gp+ql+whq8ggPXtFeimxjMQYeibZ2keckdmCKhAb50pzMtbKShRWrp3DABV4s6ChJ
S02/o0jtgCQ/dWe6u8R+5pj9WfgwuBHA/fb90/8rG/5vqOA/XcjZuTr/23tS+VW/P8fvf/8b+9Sz
X7wT/P79F+23v//xN97PZfX3vwm6+Q1Sm6prIoWZJeoyZeKPHHjzmyqLliwpMro+RbNwUCRpUXl/
/5skf1MkfsNi8YDnpljcCz9y4OVvcO0NxULDzS4Lxvff/uPff6I0llf//lP+7/hlPlv0VX62Jn2v
Yk3kucSt/lxkZ6oqFIIWs2i4tFHFIuMxr9FLBi7mLa3d9JJpgChiTOZ30qY0O96Ttc5Ix1SOuYEH
rmLg2bEvr3DdSc05pT6RIQ3gXSTwilk+rnIDl7quvubkOkoFidS+/xQyAFMD8HMlyslWWxcyOxGQ
bHLZ3bW68GBIwaFKaWtniEzcYD1k5rKIZRoHm8Ek/KvOJnUk38HmUZnV+RFofw8chiWAsV1aHqyo
ULNlDbFv7GUPaQFJeIjYSybF8GEgi6qV6KNIycF1+o5qT3VKBor0DrpmJgpHBZebX/sLnbmFyMgx
AGPWZdmyAVOQEHUtuw8V5Bg/DDetJE9biPw930lSliLafQ84gOqiCWxyKuZevWtoQaXBzq/r+2Zw
nv3eQfIqoUeinY0+qRPOncSLjpl/loymIwUHr4HutAIwlXjbXHnMlLOPHjYupVetFfdtklOGSfLH
oDHRFdjoyjHn3TIZZJlcKkXTbhNJWngt+elGvUkV1Gc5/A6rVfeVIi0HtSK3uWXkOeCjIOHbiO5V
ph6+i9t8kLepjyK27n1bl42F0vlPBhr0opTHAemzH1QnR/eXUUoxl0voc5SP2l+XJuN+09VJE31y
dKRSKapUQV53obXWS/DRGCnqltA8U0Cig1q+wDtS5eY8FktyhaiA07ieKMwrOlNYeoNzCFp8pgOS
BUr+pENKmQOuITK+hcnlBu2NhZHBif11HkZLtUYGm/cHTwOszcBOgYLhdvEsU5RFr6Nm5VJmnb8N
G+eWrHjTgz4ipBs9i9aBiaQkDD9qky6Dy3VnQgPC0YXYINwapMzUUf6aeeKtLFhsLlqoI4K/NcsK
gGsurvviKHrOU180rK9RvdezkbwNzs0v4N61kq113qZ3+zvHJdKlk7dWjNhZyhB4dYOOoVhdigIY
CY9vmUWMnGS//1C8HMDzAJmSyfehddnfOPvawwzOlYddDsAnmEtddZas+imNdKwtZX+y3OxVb/qt
0S4zou2E8sWMmGAqOY2lp8BAUJoI01pO7hUreHcS7yYcSkjUufxmugZJDpjr+/KlLzCatV355Plq
hHKyILcjqj+EBtWPGT/pkX5reFwq17ROTkCN7XZ07YUyJ7BayrRJEsdHUxjuRQg8n16tUDV6N00+
v654Wf76ssIcR5MJmhLNpp9fVm4rKanRFbD65GfHp0bzIa9ET78/CK/dXw4ii4rMMXg7i8pV0Z5K
TaF6GQfxmG6mKROp9vH3R/he939SbX5/6cKqYlGAO/+rG2eIXLPUG0XCCC3fBbqw67pgr+XaNhjM
VapZ8ygPidezMOYW6kQtrENBkJpVIXixkvBsJCpDBXR8E6Mj5DhinC1Yb1qGNEww0nUSZR8Kerrv
H/pfKzzrNZf4//xYNX9Z4QnXOQ/n9OcVnr/x5wqvs4iycwExo5AkgAT3xwpvfZN0Gc+LqZjK9+X/
pxXekscMIHaFeE3Hu+zHCi99I+VboXsqS8YIpjf+mRX+upwd7zVDJAuHDyIq6DqvbucsbwtdqVDg
hYzSjCE7VhFLcpo0T37a3kqQQyPZn6kuegaHMjMkuS6GGKsOyofWoO//dOr+4gk2rSuD4ffPo/Ax
VIP/jMS2n59h08oD3x3QUzS+guqdqEIFGqObpq9WbD0E0EBCodpKbvWkD7TDA3+T4RWIsUHFRb6W
xO6ohu6kQahgpsGLRNyWkXYE9LKzRd5u5OUyd3B+iM22JMG1ivZWQ24oDloh9gDebkraPKnjAyaz
ADwJgT9rekEApo/QVKjTo0wOXkpNo5U961WI2Na/bVq0vkrro6CrhnQh+s2LovgvjWAgcQgXKQ07
sWttoRbWmWJtTRL58BQJxYMbMBbQWZlxfAfBh1u3ULlfQ/b4LQYVZxv47GpFMJ3dh4uKSIxfnI72
PLN3Iokq+niF+pGpZ5ZjTgROsb0EBK7ECZaYz42I6se69dJdzJCpQq/oQh0klwX2NyWZtXHh6Toh
qpqCXgJ1liaiI9BOZWRHaIBkRL6ZaJC1ZtdIe+qIgwkuQWePuXOKkvsBd2THtDDXx9nsOkamK2DX
EgWmQu1E60+Oj03SnCQMvkUh3JTMzRtEKjK5HriWIraRBVNrZdH5jNLJn+3GFCIaCTq8HCllnEsX
R9LpNegd4n5KsdJ315JU3JR+v0oIPtZ7Ow3dsU4kxi59E8y3NoCzNsSYtgVtW5CjYJV3RWAspfxR
Hu6sbjxpMRhk16KOawp3rgmB7eFlVOj76XikPQgqg/+Y+twDCgUDC6mjyXcewDYPznqv3aMZ0HPI
8V5RlgSFZYdMjU6FmbbEvsnRrB+UM0C/nZjTOsrU8jZTu7uoDJ99gXaSpeFEKRrUe5WPwLSl4xoP
mTJV1VOaowIuh4J+X8nNFLYdS7vcIVar+2GmBOGxKlDhGmk7SQuRiPAYyaXrMH6I7qn4+LUp5zKR
EVlGVHkgopBdEF80rFXHvKnG3CftI6+fKw2vWgqNEThEjb0zVJBBHRzcrmF0CcbxSFsvWym2nRJh
vYkcks/RXpT+1dMOLTW/Qb/aReYsVv2iA9rYlnSjxGrSVsjzUQb2kbJ0cLfWKH01FFZApqLamWak
XVjmuSp3+VDedtAtMlhXKdcr3MZS+RjH7Z0cv6qOatchjhXKOGWAn4kIk622z8nvkuEmNEh0aOuK
Jqmnb1NL2pGq26gjtogJvX8OVRjk9VGJ4bsIlzbinBrlxS0OcsIE0FmbpndjjLFw6n2gWMuCf5QQ
UroMOxWSr+Oeh+LesY6dZKxC/TUp78feWHVngCSV3fEmuFWVtRGDwhj/qv7hc5fnEADEk1Fam1r2
3lp5CwBDJdZd4gZ0pBdfUG6DWn4Rk22biVOpGpgLynOrHHWS5k4hNiKkwWaBF4B7J+hEcOh8+Mgt
+MpwuxXAKIZ5bEaUiO48+I1wCZKOrivNTAXzDMWrYx4URgNK/yC6GKZcZ12B/GL/9NAwMBZReDrZ
Ua/L+0JuXiqPRCMemyGgWxd3z1YGTA7NcCeQcEB8Yq/ROEKFXzyGOGIbGUEAeXFRmHKdpWZvCjlN
taC6aEM/d+BoaRYT0PRSNcoxVaSKyFjvQdf7N69HJQ+vFB5JRyzu+GaKzbOGKFYz3iz9IfAIFXS7
hRieXJVgYqwhEqF0hNEUCPlCIrIN6S02exSf/l4NiJKzyo2D4MYljbCsGK+X51S9xJwvSeTJU98c
h3eKr4By3FtlYTdqC+EoA4tMhmCm1xszazfyKHZUM/9FptUqZciYjHC4LyUQcwaKzEa66XHlZb6/
Sap+krrFWVBhiMAb6qK0mXgdyk1/oJoWt4N+29L9i/Q9aytT/OSxLutlVBug/dyNmBfopyAjt+Pm
VwDp1zKXNbKL2VowSdCr+wmAbAue1QDQxuwOneptAt+/mDTzO1+8iwprO/TVu977exDYy5TOdFZu
E+6jmC1ugpAW0bGvLYXirTTEbSbyMvdF1XbbGP9MlzBdokAvgvCOXCcOtWq6mwSArecxu29afV/R
LjMMcFJyaTsIanVuc83NDlbtPJjc5FmMQyDkJ3awvyIz28gx6YjDm8nAJaqttf+947fOintVGcBJ
hliA7h22qJGFLATtllDDt3V7FKavEcKtpvenmXNIa39W9uqyrOJVjnJLUHXbqACXdVstSBYiloKs
cqGTeMtiuHPzi1gLGU8HY5WiWqSG/BEy2THC90jLkWaJixCvai8L0kRNrKOan61GnTXEBI+LXPwQ
McnuczJIkYM6jCQkFRZ02C4UAx8lkwvJ8ucRNUYso4nWFx1pXNT3UxWdVVyUd5V28JRzBu8my3Ik
pfVElY2ZWETgQx9UGfwLGz3emgx4ArADEVtz7J2YMUcpGmRxWEGtZndqucihcee4IKmBSKQUtrlf
zRt6Jb7FG6k7OLyQfPrDaW4nnrI0FX7JJzoJdKlH2gyPlF+wXKXRpOPpcxVooAB4ZOm9KQ9ySvKS
xtRQHJYm784GCGTAM9MHCL5os2g8mB3K1aZ71pklZDX8yZBGgHf0StuUz0U39hnkh95/9gfIgCli
p4aGTfUcZ+5UGywkfuNMno2lcKnSaGn1D2UWLyTxxu/iZYA2RDRtXe33icv7nluz4AFVsMZXH7l5
sLARa/JOR0wulKfYhL3OifJjBBkqcyDpJbIQjoawwn1IMQWtY4vPHC+r+DEMXhQG7xLKuwicTi7i
0NIetOakMJkqSULr6XNGJi5uH5k4d6HvzPPmJtELctuduYcIlr83FRSogJp2n3bFQ8obKmpRZlIU
Zh2vUEGwQ947qoBlRyy2tG9qkU5uYZDf160EeVtLh1S4jdnLDi6zRC17EPLbtHnwTbD+dhcQff0s
p+JJddEZu4BfhUC0feNtGHFgskJOpr7SCIzTxbee01/qPJojIWsQPgL1TXaZGqDcCHU6tEHKEjNu
5AZGh61P28ea6hrC4Xrtgk8VwxurIPBWXgysqJlS7AuXZG9M6JZxavwOOgbly0A16i5d30KbVNqG
ZCxrDLQiYjYnMlZZIyxcOZ+rsrfyo3KZsLpS2C906pqiAYWe0/Hx5VuBaUbdhPueHb6MQKQbH0AA
73SKQGMinzLIzOPlBswKDRB9aVxOw0Pe35hwH4uGu9HbdAJOfZOYDczjPsMaXgFUZbCUM1Z0YVQS
XaxSWDaUAJUhTdWou7HAhiRE+5oM3JoUYaScr9UQQoTvzzV2tl3/6ERrM8QCRGcmH+g4EilZqi/i
KKGKnvN+ZQk3AkqFuL6U+dEhEtNKcHhjKRsG+EbU+5kCh7AlBAABu4T9qgJDRUWaM2ozIxkTEml9
tbhTY3HqMIfTJXc66Eh8mqORXHTlNVQStLqo+eoKdTbfuVz68qMu+/MYo7+R+bMAQ2usvSlDsOmC
dUhzS8SdV6d89ahDAB8sU7TWhWWtLP6WJYwSrQh/eu7RNUtqcSFHEg2ZKrE1td7FHu6intZphh06
CMYNEaaw0llZQCKsnpFnYT70IDUsOT7kQvzmCC9aJXyYmXQMterWYdOPmF4hVgrfc6XBEPz9xm00
kl61LAzFlHSSHS12bfpVnzgU3cxvKhnbn02Q/UqYK0thKa++4u38RYfHUBWFnrkism01rw4jl3oo
GBI6ZZ2VibkkTc+K6/j77/LVQcae+CdhSRNXTqv3HETJ8GKrZ4sk0ly7+f1BpHEje33GPn+Vq423
VKHWTxME4RqMKfMjv/NfLOKHRWs0NiNPYYhkMGPy3o2vJklfHHhscH36ep0kuHpG4T/rMpj79xZv
hi++2niCfvlqlsRe0tRlWaFD8dMRarOyysF3Fca19K1nWBcIOp/yVlzGi/akfAGsv8YIf28ZYEv9
r8NdTcYSLRUTme0XsrJR8+ejgp9UJbNxOB04wRD9LAIMgog/USVPh68O/5e3y6fDj4/Gp/Pp17qg
dgaHF1YjiglkxR1IQXMW2s0aEQMvjhGx+Ue77adJzedW5zXu6vpLq6M66tNRxVZUyjDiHLfA9/1V
sEgHWOyzeqYzm9XLDV6RvMQz/FXGm/TFxVWvHsE0Voe6rTjw6Lcao7MQ6+DDNpYJqVOa/cWtND4F
17fSmBqGXpAeGROtn7+m4YtDM0SBMqO33WMORtgPNnJKlp8dzav3evMVYHScuP32iFdPf+t2kdPE
PB5Ibe8Rg9rak7FoH2FHzJWL+6DaCCqn+a0yr/GEK8vokID9dRfp5otvfiUO+X6BP3/zq/eDXOmN
SUr1+DmgJY3WffgK5gR//BzeKNJ/HDzPMPpOwx+z2v/+1vqrK/z5yFcvCKdrukaoObKwAT2DncqZ
Sft60aMJ71dfIcW++prj5fh0H3tW5/O252BduzEpcyOs+U5w0fRm+cUJ/YvGPS31P2+l8ZN8OlJW
MWBUMi4skjjbOuWjEnrmgP4iXmAeIspi0jPXZv/Lo169C/WqjLpyXLEQq0g30oK4XvaEE1OZkBA5
Wv0tHD4LKZh8cdyvLuLVS7ER1TZtTI47murR4s95B+ujK5V3sCaQC/jF8f6qANCgwCoiu11DvyZN
qFqoVrUQ8z7C4yUifwbBucFUewdJyg42RGkRnIIf6QhT8qsre/2SUEVR57iWZaGA0TTx6g2cpK4S
FG2BbPeJBgvgX+9oza1dDm0BN/Phq1eENL50Pr+Uro4nXb17nbCmqSNxPJINHuM5+xSQ4OGtukJ5
/tV1vH4dfT+WpJiEJ6qiLF+/AOWKga6VN+N1lBbpISHtNzslp1dYSJNiX6GXL4Kv7tnx8//y/RTD
YunWSNa7HvqbceRXodjzpGz1dbsMd8QrHVKySb+EGV4/k+O3U8k+MUSEsvzj1dMv6F5Xq4bI00/S
1KS4p+9kLaqLAwQD5RmOxAfBJpjn9/fqeOtffz3AyZqBtEE3iSn9+UUQDGrRl06LlLDp6Etl9NHY
tWPKF8V3bB56Eqy+H/BfszFmY1zR/342djxfzj8PxvjjPwZjyjd5dAFYCkxTk0EqT9mPwRi/pZnM
fqAofZ+M8Vs/pC/GN8QyssEgjb+iS58HY/yWBIvTQqBh/jEz+zG0u/3j8v9O+nI9GENBo5k6YkMi
CxRd/WXOW1R6F7k9ZR0CXDyrAxGh4S6fxbbPut/4U+3dP361GGrm1b35j6My+DL4DqIxjh4/L1K9
XA4diRhAaqxdk9t9/eY8hPUDmj5vZI1gOK3ziW6me78+FPJWg/PlZTs52efpHjQKQMNNu4l26dzf
1/ISZAGklLXzIN2W8/IxeablTt/lQzz0DCIWCYnkrO8z9w4CwRowBAj0heIdAFSp8ZFmvwQb81DZ
IE20Lb5qO3wsQJwi9rYlVKOTQ3PRTsoWeoopL4NoG7qkytaXcTxgMeaxJsRnKQjL05FoFe5j0geW
WEztaEOfy1tAZe5fupEQMq82mOjTR70gk7CfE3n43u+zewlx3TywFjqrCdjHDmv0PH8YKlvD0y+N
2WMsqiF2xOJIIFYa2Cq8C1jE9xEK45170iajbWbGvp//qtMdPu05++lFuJZAgtB6nuLi5seif8Br
biyMYkcG0Y4UOiacsMm6C6MR2NbepH6oH/GD69h+D5GNb/UxuweCYier+pk0A+xAGEeZYy1qEnvt
4ILCqVqxC5Conhq7BdEPF8KYd8WE/tYtHopu3vWruALBRowDTM3q0h0qc0oSbjPNMXSOqupaOTrC
IYPR5xNZOQUKgvTPWZrvDHqemNLhflHu23NyVD+QvuLaD8opyo4tpOR5dSrRA4Gc4WoJUywaO0z0
rMmCMdFeuxnXVkE0f1dBRSSAPLKx+Tav1paG2Yu8yi/FEtrQvXOIT9GSZEDcVDmAI4LJScqgCicA
Dzt+N+MKwgmd1udwcwMXeVFshYW6pJeofqhTJyXyHK7JUVrBn5r1u3wXLdyXZKFsaZNAL+5WJCfN
RghUjJifYPtJvk5uxivASG4sV2wlmmcn+Wb0103KmXtv7Nozyv0lEeSAqbYxROoSsy2CJmSfeHHm
FYEiE/lVkZ51BVHLtmcjTb//HtWQ7M58aWscDCqDElsbDaVt/KI+u3fym3Ag584FkjaiBFFXCT0m
PfA1zkK9DTBU4J0Gkj41V/AMbWtereQb/R6fMCjKvW6PwN/IumdADHsxOWF7gIpFaBNd3SPBowWe
dmYNpBWCwntQDtYBq3L6hMkP4K36DAJRb6caQm+8OBKGvZWWrt1dSpjHyBN8Aq8K+FCNLgmp8lPj
AQUNuBQ3fS7wXaPLy6ZQRYkIKRkOLHpzZQX2kDCGoE0MgJH7inQZblX3QGchC1cSI6xiparzVJ1/
R4sCLgShN63fBW3OqMJAR2vRUgIFsVDiecPHDmyJLL8BRgzmSPAiwW2c7LT87Mk3Q7yOo62AUl5h
gIqPYs2AJjj4gOLJ2xuOjflUyretuk0qTLfW6yC+yNkzUkH0coxepF0V2ol6p5f3oZhPPGvkoO/U
jbnIDs6TugVZ3lmwArc+aNhomUVLQ5+UOLdWib7omSzilgxHCw9K9BhLAViuZhW08xTubjZTgAzB
pgW/k7rPYPgjwETBJvE3wFC2wioJCNUi5GEvAq/DbQbIh5lQpW/NnrCRldIty/K2qndWeaN2c2IP
lXAxoIk2FkxpM2DrEgAo5VDUpMSPhLpSePrny4ab7B02WvH+Xu3O2b+PFcdrmtFwdb3qP37+Vxa3
fxQko0Tlp38B+YMg9a5+L/rDe1lH/NU/doPjn/yf/uY/FKz3fYas9TWtk2r8aa6fJj+v8JRwvysI
kn+b12V1zmv/SjLD3/tRGcjfaCFaEMgUGkgaApjPlQGSGJSvoxEADvpY6v9ZGcCQFRV0TQr6bNL0
/pTMGN9UakuDbpRJFc2f+WckM7pytbcaF+mxLubwykiHv+bDG3WVWXIr0dmidxecxH7V1KuIGJh6
4hhT5wVeFStRU1BZliuGD6i0pWIOtCYzVt9JSeECT6lmA9TTl/wU1CQV+ZALCLWe9xjcwVCZqWsI
EftcZHY2H/8wMkpQSxYRBgtAaOqwEvWNa84ERhhNvPKapQYounjU41kq7fh/JKo9edTONntOD6IB
lgAmEv0hltVk/GHMe94YE2ZvvbFpWLp7hVyIG9bpNpmjVNRA+EPT00ntRmSyAhGiaKvqGL+I4WNN
jkQxH3mzycyrJyF4JigYpM7kzMBYeeIXswOaxmOy6tt5TlAEas9+1rLo4ua/7y7KStlyckS4IzfN
pTjyro/MiXHQNt4N2oepvxVeVFAmJegC83mAKPDB2IEXX0EI+gmYkt7AS8KFtiTEe0dCcCPgnV6n
Demf4MogC2AKYUi9kvZ4p/V7JvfBDcukv3YhjF4UPEYBM+uZIM7LMctw0sc38ptux7ux4IFDVKFA
eYLpI4tPjcZUDgjKwu/XowJA31nDAawU3krUOh2NKOqcVoIOvdML2yIhM8W2g7sPTcqcUEASCEt3
nXWoRQ5Z+2bxnuXtSGnAdwjUG7iefkig1rpIVyTeGt4zZv8Ysqt5V+pIC1di+9w/GGQCAod7YXbE
lJMgv7lRwmmxNS57sStwpxMNAqYChekTTE8xmRHbDToKdPOSeKvuHuNaQGQBohL17N33lCPJzfie
N5Z4S3N+CF5XUusu0a07eipoF4ydUwx/+7yxuWBs4ZHynMBKWCeXmQlAmcNg+3ej54LzN2KApdGO
ysThdRSRELVCGNLZF9Yu5aj2ZEFh6Qn5WA1IQaxZ3N+Sy22YC5G4K24ilkxrWdVrPvGEuRtqowkI
sT8CuF55hTsTYw3UAYYjN1F1SQgAg2f3kO6VFTa7KYPD5gbxQGMtWn4AFaZ+FHjqSOalatdW5iMl
qH5nwcLgg02Lk7MgW2SnjUQPuMEwhj4ADjFaTiH1zcc/BM3eHvaQHoq5tq5xhOVTjdsPkmXYziuB
EOJFhvUCPiYgezI4sSy7tvOcnIY7zcNxNsu5rxxgvYvhzuAQRDhry/QB4VP6YgqTziWFa6KT90aB
Xs3zV/2mOIdvVU485YqMSGK9Xkm+E7pZfUQF42M5PjbSivkxOdYGhH92Jfi8VpK0csOD1D1IJs4+
AsOx5jHRDl9jcx3mM5f/DW8hCvTguXfQLgEwZM61YKqBy7MYCZbKO+jRnTnJ7Uxdx9W85u7h6W9n
QjfPi1nJqyaeppyABKX7DBMnmV34n5neSkBdsxVTLlCsirkJkGzjkxzOgMFIgplC7KHdIxenISNh
6VnUd3FzS9pUB4YGTZFk3lKeQF1vlbm4ZRGnl0HCmWUTuyQ7tqpBfVtpSFsYU/LPzY3ePeLdM4UN
Wqyie668VaTtUU54wa0B+8t5b5qdJUDC8p5bQqfJdx5Q0FjGNpAXfUZw342s2trUvNDzs+4M9+js
AYeACkId75yMd+Uc8DInFQAj6dzL6HSmKx/3Un8ZHcJwRUfu7qK/hMwyN/Jl1NSntjWsjWEtMxV/
bbqVjkKM1ELonLB7YWOoK1m65MFNa9xJ4HtBFYTzMp+LTHSL1maz1Z5IlQX+1FJMK8yz7ticycvs
FV9umc21Zs4Ms8xWGPNVDH7KGdpZRuVq3CflDQUHJn0YCFZ97wZUUHtVtg3C6TC9uyfLWAbykXCD
T4v1PzbJP00drvo1f6x8kI3RnuqypF13vmojCflV3s3xx8irCudBOK1WoGX2+gLQ7iZeGH9MAP6p
3sn/b0XQ9/Py+yJoci6QSaTx//3Pz9XT97/4ZxU0aoJlhqqGgdp8LHV+9EcokPijloUDyNDGYejn
Kgi+ArcQnnORGmgcb/wQDhvfkPqalFWWhEvQNP45axA/6HMXbbwV+Gm0aERJMmm7XHXRamPwvXqk
9I/VdHgmwBy6Zr5stgkNWKTCdChHEgAr+SvRRIt2FR+hEHzdQrxq/v7xOSyyyegfcpKuM8hEtaQb
W1fyzDqO07/8pdsEF8KmYXaKE8blX42g5b+o/gxCeP7rgOMz8mmOQH0tR63HAatFZoMzvkM6It9i
PEU7fZLvE5ofAOVGrLN8AnxQ8cSifvEm4eWLh/F68PnLVx8v0adPkkhjOzzik+D2X6BYW4B+WXYb
bR+ukVgg4hDneOUXGDzvRkd9usx3IFFu3I2yQeNNk2CFudsO5+6alMb5wC/HOwsbIQkt2NeJct95
i+JincE7XDJbmyX2MKMU2Xa2sjFtDXyVCxcJ1NS7NB+5nTGIxr0Obobt0AR267rYAw/cpPPhDNB4
5xxIFUUVegvWe1VuoLHil58A4aHDC2t1pu/TIxEJS8u21mCHluITL9HX5oHNfDBFtsbqgAIHJQdm
bHacX/JJrtr6v5zOqwGRmMW9HCqcTnXpHvp5vQwfsIVN4zcmQ1+NLEzxLzp9hkTct6yKaPjpg/58
8aD3aJEQ8fxA0b/JZiadMXIpplAXl9Rntz5lDIpgloqbusMfTzzHJLPVafoy1MvkPZqKS3OpP1L8
dm8JpKxj+ZAiIcLkrOJzpkIsd8ZKX5s778WEIzZBMgu7oabhwiNBeQi+8Q26GQoH5akrRpyliWU2
HmzjXgkJk1hES/ckLpTpeJngTAreHjbRSMHiEkIYmOYn/QKB2JCeaBURwccSRoX86r2oF3NhLDE/
6TMQ7KI0NWbKDQw/dHnyDM8MMphxe+PgH5gMCFJmBgAUAlRJ4COhct/3hL0AgUazutZPo5uWqoEU
63GzRBXbLXNosxKL30SUbtrobSBxDnLZezEGZOTrfO0fxtvevQul3YC9KbSOZTzPmIdX5Tr+0Aj/
k+YJiy/5gIwA8Mnq5Keh2poa5+RM4wfHIaTK6ap3psPNsJCpo2l+EYhMz5CoZTDqdOG0iUVyqrxQ
3o0PiuLHYiQOIHUnuDR7KW2g9wQyUw94k+DFmqFxvCHxjwTnl+ihXKfMxWbiARUYEqcEQOY0PlrP
ZMxz9fse7+RU2Ai2Thh1eYYLoD2F51jjpDnL+hCRHhSu2js0InZ1K72KB58Zv7mDJ7mH+MP7aDqA
W88fmwVexbm1AX/TT0fwqqwtxLmysg76+whOprzc9/v6TIKxs7CHibAHPFhwH4JNre65r8qOnD8k
gltoYfA6oC8Ab+0n4hIBHCXfzDsmi4xXLIJea9KAZn8TLkDlqqPzGHnL2J+ivobqGBMYZKw8d4kf
MQlfdBKgPGAWMz+wabfwD6qe4WcgNBTHxm1GgjeSgu0YAoCxYIYxgNuESj0GzH6UCSi00dEfK9ic
IzJ3uEU2zcm+N/ubESZElPBdMtK+hW6BEI2ACyRV1psl0cu6aNpUJVQonOXPxgewj5f2oq3jW6Bs
BJHsfcSUU2wQdJVulWdEUkD6XV5WmN6S+eilQgQ3OgvmDnAOmmv37DNPqAg7b+s28JlnpQFuah4S
G1TM2W/HnGRyRV/5IyTXeMT1NGN6IjYOErsXoC3QxujTaIyHnzpwfT88otODLc0ryn0Sj9+EV/Oc
9RhSxhOJp4UeuzeFDRoCwst5hrNVY/N6P7kQP97gw4GVqefwd7GfIhYlZYkmJGgZxHS3LzTWuTPo
mi6UBYGa8wLW1YTdVjNzxaW0osOtXEyWsQFUN1yVU70f27DETdBSZgPW0vyU3rW7GIPqmA2LK4NH
H+ZKkW5K2obKR0CCojmtYrATMxIIQTCBWBnbozS300l1dqc9arlN8uI+GehraefeF4fwnj9nkIth
INWzYRZFCBGH2RDd1cAbu4nULKsANsqkYp85zGlOeGyrlJFu2AIXJria8rnVJxoN9VP+PqomUZy+
D6fqZBxAFO7P3ZnwryZemigN+xFdmt4jFUZFgepUJ7abLCZ7bM5O69vo/1F3JsmtY1ma3ooPqwbM
QkN0w0TfEGDfTmgUJREASRBsQXIRuanaWH1X7pGhJ1c8WdQszTzdXuRzCf295/znb7Cmpn/eBxAX
8QjMyknT00eXEmdCVyqzOycFkGJ66gV+pKOMS/zeejg/H1aKCNG4Jhv6srNNvn0BldeFdGyg1e0c
kyOu2iK2EwIuucaRSi4G/CRIhXdf3FcLRIjulOb0CAY9IOsbfFuE1v7JD3hvbgRjwHXFPRGlkorN
HmFAIDvtjiaHu0Gh2Pm7oUTnxtmgvZnf211aVOjICnHTb+wb7fcb4al8sBbr4+bh3jCwQutKJjGa
L+jcik2KIIsrn5Ri4k+LtU0ClC1h5tAiTs1u945UD/Tq7DNzRB0Pfqawd2s8Idpv+0H5ATQQZ4xM
ITm60kwmjVmYAN2AhVADYBhxcvFxnjIr2ti4h+oj3DTM3NbxxMUAGI8tBe21fXlvUa/0NvimYSdH
Agn8xvnhrRnwTrax5dqxRVY4ddze23TlQAO4msqYpOCbiotPglG38mSJsfG/CnAuZ+AjEIzd/Bps
cLcHacqETwODmkgWoSfLiFmNa0D9JH2EdMkC24+PzS0oUmZ74ExPTEMZ4mC961aZFOEVdELGnbub
FCgPKS5ht5iu+xgn5Ed/a3Qt/L3PLr16AZpReYjRcQcENNhREEnh/hY82Df4HxcJyZEr8xsOwnid
D6rGZfaZ7bYh46GD0sEkEB/NixzIMEbw71S7dwZV+RQfyqcucKKCzrorsWvBvX21hmWveW8NlaAa
wQgW4A3ht5R/hE89aC0Jl2CpQ8ge6iPsW5BxHa/BGVcY1XnMNLLaesq6jT9IH7+yDNhf5ZYcHXkC
dULKcNwvjqOcNFNsiPksYMhic0Gly0BCS4+UlCQ6Tq6Y8+CuDrCC6xIxK88e4xZU+NjttN5Y3GEl
Q0lvMZgB3mne9m8m2Ar3U3Z2IU5Fq3KiLXBnaaEfa+5xG81IG8fIhmAj7HqIefcPbPiWvzQ9hQij
02SfkOwnki3ty3pWUUH4Fu7i9vPqIHpxHqmBM2uCdZrlQJ5KiYG4MLR8hqdR3RXpcfs35itErLm7
F20A1BAdMTZYy2wrfdyVhluwlcmVzZ78J/ylcGWjRAAKPDiKIKjfR1Xjn+8hCz6OTyBXDYR+DP5n
LT8n06Oegc4aa5WliqkeBoYfH4u7Tx/pLbzE58DsHwdXvKSYJjjluu6Z8R6sTUd7YV94B62kiEuy
2kf5pJ5Yu2DZHmyWKWgS3nSVNdq8Hdb4OlYALdgdHcMr+pP5MWZcaWXSSm18/ILrV+UZ7zdOc7e1
F6SE3EZEN8BxGS8G81QoHXi5Rw9h2ErCAEv/iYwsYucgIo2XnSsKy1GViMpex3ASnp/IsbVzfWbx
m84XAhvCAzMPKakOsVaFwKElblMixlE+OxQADXO/N4jZzgkTKaZsDSVJewQxcXahjILqsbi/FS5i
ZIl68yYSy6+s0VXCGItlTqEYmF7Z0iyfADPQZ6k9hRNiSZC1idyzz8CzbGlahwdChMXjY5lCREFQ
+a2dLjcxyRPWVYTb3ag2ycjVvHseyJV9MuKjzqrvYH1HHiAd6p2R7btGLCmlypqxGyRKfks51UmT
22ATxwLNe4A95PFK9e2zHj/gbpEJiQCSaSjxQztRH2eALrhdwp8/BRu/dhG/4d8mYHtc3RHCVVFN
dDTmWOxNMsqTP8NhmDkH+/fW6NJg2etod3c7I6rIAA8t7GvhEal73CRkHt+ZAxvhMzsyUsMr7W6j
ybQcHjRGpOLTLjCrcKG+Og0ev4I1U8K7B0ZiAj6T/DxRZrDNyiF1z95mh63fRWm+AbsMEHbghu9V
QUmozGWiYEqPDfG92+5TOFKJM0m44E/HfL2FO9oYT2IYQNwP//wOHaFGC8G08+pCv8a8/XTFmAvh
bEB3oFwwCWtC8mvwBqoy9ivdtBE14s21nFb46Yu9jJMg+UJ6IbpYHxzebxkjZx4JD7K09y/PLgmE
Mps29XHL3gzhtlrVoDDtfcuhrCbwLMJteGSBE4dtMPvpFmubncN5iSp1FxRzshDnz7kWA9y7x6k4
eW6SZxE/qyQ4isVLyV5m+64RnVKRo0aEgtsOGdq8IZQlKwveBC1mIPzm+UDAL+qFmRnDZiiF11CE
UBzcMpZerAt97SERd4ZTJ7+Q19Q5R5XXcs9JKwQOPAU7r2CrQdiJ5RnzRWffbcJi+pHxQ4iM6Go1
t3Yqh/LJJWzhaUuJNm+n2xX5aI6wOBJu5w/CRVrhFkvF7fsxbLm4xlNH1m6rlwfKgt7wFB0mFW8j
YSLqaM9GPiwmOkNNugi/ikrnCB67PzuIakVTxtkHEudCl1KNj72a+oR3Kg8PQzFDf0wNSglf8TXM
1JhsdWDu4f9usW9nF9oKMTC2HwMtAvDje8h2qYa1GD08hqS05gTe4bxUk9XuEBF+hS5i2vqwAb0X
9t43fKdRDdIAxIaHQqlzCXgFHaV/2uGN4S4Hu7fWCLMWo+wV1uh85IPVe8eOiptZx4iUfiNs0CMR
ULYd5scJa4tdK/FzAOQQVZHkgZEvPuxX81gF9+1jl+c8E5GGogXHR1AbsXTpYPbsPW89g377z4QQ
S+3matR6hPKTIb96t5fDB/eEBPdYclH5Gdyuqt9itKFPZSW5Um7zTG+ERPr7sps3nmgWiynuSUde
OEtzWvVYqezLNgE2YVVjpXKUOGcrcevONjsOiLe5Fz1FDY8q+fC4D9JgsDQFzag9k706Jo+zdyGD
gkoMrH9jirkIRnSPbsNzUUKRY0Hah3vyjyH2m82IJ4k/P37NMAIbmnPEbvlbc4iupr2dyUwpMPCo
IhagZ4+yzBpZgYjnQHWKdWis9TiOMSLu6MSMwFGHdMMYAx9Hy7W4HCPCk5ButR6XR4z9hI/ZvXeY
Ns6pg3yRqwP3gRigjrcyXNYyFRzTa5jge8u3TJLVwTN5p8ykDhDOBXvea7NTxVRHja3y2uCKCbME
yvw9WWK165kEOGXcCbcV470H1IHZoWCPqr1WtHk/LUSusQmaJJYUqlenChQU7zM6q+0LVGxYi+29
XfS4b7EV1S7AwDW8+OQ4RMu9DY8cwcOP9FfpG2QcOAfLAg0DtjZWSV/gnLrVutY34BzyeWe3kUiw
fa8xeT07JHZNoTcG6NK8lo//SbQfbJ7CJFv3lt45Xi6sUJsdICawjpHDAkyjeLRp/WeCEygd3RU0
R3BeMDNJadhCCFOxBk9kjSo4yteFd0+KgepKmGWTdlMQhQONCJNrj97gELQY46kBjvsODqAwSGhr
Zzv4sfRcnXOHaA5HpHdIIYsBrBMzvDlCQ1CyaM/OPf1Ji+9c+g1Wr4TP/B7AVL+DkGVIdoJnaunW
x99/wi/Vg4mC88Yw6+w9fcI9Ysy/VZ/keu6W7sjhPsZqdAEWKSp3PmAygoINsb4qa5URE/VXJs8x
67UWs8ayov3+9L5KLD7wwM+n9+WRVkj1Lq0zzZI13L1iY+9aA6CIYGkjY/Nk74SsQ/5JTPKFDv+3
YwrU8NMt0du3tmaeuSUov1m3IQcsdkPM4x0txUfBfaa3tAq20x+uVFzJJ0bs3476BYtU9ed+m2Ps
xMpRR2fvFO3BhI+kBN3im0c+qk+AD1ZKoAm/P7Dy7eVaqv6h51J1/QuCbZzVRm+YNrmPGEV45zbD
bPyJV6tPM30MLjxyItwX7Rl8OobjKyzISN8jOwAjVbIvDhQ9PxGu/8Up4UBCzp0Mx/QLA/OOmPBq
LckoaoX7jEF+fzMgTqt3457sA5iLkd69dgjBiHdjCkJqCpP6AOAg+klY9DFB+dtTgc36jzP5MmhY
5pa03aicyR534OcIroOjKqA2RBb49BY+sZuwz7GXd7fxIcVY94YhuVvwTTdr7R1Uow+BdH2ITJ+y
62irrxpD9FbUokQ4+nmMCJZgON074zlbdWB/RoW7Y4k5DvmWfnjQX1VDf75hn67ly4M2n3lTynlb
vGH5SAT1gV+9WKnFPrcd/v99uZ+O9gXJ3x8uJzzNuHOCNC/KKKwYRAWA12mnJG1xx57x4yWKj+Tr
4xIvctvA6UdTvw6iKnOz2ZQVn+5utp201qf5lQoX3Shq3QyEO2iNMfA3iCHPqeN25Fv+sHa0v9D2
P+7x5xP48r5sr618mWP14yoLUdCWc6VNti5kFnS3dyARObRmwmQaLe2mX7+U7/mEtL93syutIST6
97G5vuk2/QfwFtkf9nFIzObH6EqO6vFPXOePHfF39+vLK1HVGv4LR3G6AQFCgC6hMZMwEJnUPQJj
xpfufvBIz2+W/wEugfqhJEmo9HicuuLXXdE1Q/PZdsxZmdE2tnskDbjKTMcdyFb7XJKrpWpfmrUJ
1Ty2Q0N4FNo6TneNbfSfnjS6jEsch9WI6QKuJoR5FOeE6ESign4WcqB7/Ob9QOegyFZb1RR021+W
9lNd7ZmrUyE8HDDkmw9vRwEErt1LR+/fO9IY1BaY8BQVug3ceSJejPUHzG8ZY+lD+9hQq74viaf0
DysQvSJ7dvKeqAksPNt9piN5pPZ2aR5oiLQJ2HXkNTbtR0+J22meXlIquY8v4s5Wi1k62Yoxdouh
aJnKnuJpYUFtcWE967D7uLfo0gEidnDIDWFiBdhAkBIJguZUNkrtETthZ9ktOnlGQr13iemtyG49
jE8JaFnnKbAJguYSAjQ8UYygs6fR1lkyRVH4SJDNQTqCbkJjdhiT35pq2QkWOMAzAB61yoiEpi4s
qzDPrqQxUp/0DWoTsdgCewZqDGc3Ij05IJqQBg1LC8+ciXKzRfJLeAB1ILeRyni5Lmhrww3cbhyO
7ujgN6H5CgXn7FpUVVhXi94BrxBSdIb0Ne7O2/dEmCuJslG1UnDVxq9pDrp6JWOPQU//WjrlApU/
UqYOAn8urPK2Q5bYW0DZTuziT6un8d1oEj8s5AiY/KKp/fKtnIziUpwfyKtzZk+4HkPLyc7ED5C4
I0B7mlUwv/cN6CIF8R3V/4jykpkJue+C7GUGm+zm7ub5CCjPByt9TDB9j5jnhC36OXi5PtOJnAnB
MtgmpxtTH+9aiLFX/XrAh4bpYwiMjdevjSXSgT0ZyhlV0JDBAdjT9mg/s1Z2K53dpOnUrCsXsf14
RQRJD8IVCy9oGP7eNx9CywZOgEZX9cRfpUMKW4aTDfYIATYypKSL9FydghWgkq3euQjLceYQJyCQ
q7/lnShDfiJSQ8xCwlty9u8ejvK8S1cG0Y+ozJ4Ba9gmaMVScuMXECa48cA1YQYqwDhXG3I2zxp4
lwnGtgjygbyCxITp5Lnw2pjJX1b7tbq69HNPz5jYtQJiIkjbBsAE/IAgNmlTZYPjtF0oOKeL+/uK
yPhuETcIDsc3lX+pX1cJWTtstMbQWRX7+FzLll0MalcZHECkU2soqH/7xTZ9TDTy7rCg8J+vt5lU
Oxj54mAyOGKlv+ydpjqtxZxpSvmiD0Ugm8mE/a2ctoh0lWz5hcIKpOsxxxn9hCml3Z5isvJSZacB
9jZD86WakGExKWYn3LX4T5mOEbbe1z8Kndzb/1B+qt/1Tp+uWRX35FPRe6yK57k5cs0X3hbyf2B1
O+SbdVlzbKj9zLJZfkSjf/fOr0rvsah719Uj27nbsT60BsZY26Sb+fKFFVzHOLQIQKZ+/1jaHxrC
r7uVCefDgpEMA1nY+H0+x6t2t3StYoItuBbKAA5qsOs1HrSX/sNrBnqgOEgX1E5FTicJHL26KwQX
t3AzuLGKYq+V7ldFQiQc+Dy1W00iqzyFfDEpXhjPjkTarh7jWwLFgpDgREZ0bMxLICHV39U4BBS+
6WjUDYt8vFwRKCG/nqfMpqquGP+eYxy5M2VC6mu2i67hPqk6VlfxwH2LgYzJtxkdMonhAFTFuO4R
E1IzBKi8jeQhx3gCT1+SShOJAoI1WhENKkYu5OwFOPQQL7d1GKdz/7UBoUTn2ZKeFMf6IXPosZjF
k0HiWd668esJOWMQSpjE1WBtRxlGCl886+yua2TEbMf8DbMJwGwNg1VGmK3MwlBdcusJg6AVk0if
3Rl8AhMqgkGrCecwFTJz2mgCU/QuYR53u3hj9QbzfSDL6OdD+APbtI0r1dTwdBIgiNVMS78IbnEr
va4fXSaMxN1EAu9QRaQYexWjKJHUKnpjVnmHKoI9v49BLUEh5NhjAkyGJqVa2zdBN4WOo3RaC8Vn
0uNiFgNHkJWJdFPEEcB1evfOahVDgPFvjHCWxIWzOXSOnRbg38Zfvp0WZ2aMePlwBceRwDL2MEsm
4mRVz+gTr5HWwaZ7Kj0yVtfEEoHz7aftnUe69i46jXbgicDaodI5BeQ1xgIbBNVaQ8jAjW1FdQAV
GasYW1kxStb5ZEDD1xeUL4YNrRXRU9nJR1YHQAloBFv4CNylJBDxikc4x3qE8C2eQ8LqyBV/vOwW
2P0DckGDXlmUDLrdzAQAZiZPxkSwBOzdSvU2c1Eqzm44mryDAPnlW86O3+GWvYDIwP8R0BlG+P2t
Rbqyi2j9OalWeHQV5FGUcX0ETTyEEDHsPDYHgFCvJG8EWiThJMA9zdThbWYGOwEL/1R7qt81vFBy
DBUZYVvWPv7+04qzfdb65bbna1bSA+SQjtxpp7vICgXAeOOTIyvQayV6UITGFOEWvsZIbmLdrUKG
Rv1NinH6GZEcFQGmShYR2Am7/xHfuh9cAD6W+78tO/D4JF2oIT+sSD8vO2q+1A/KdUk3OsRrj04N
fhApeTWjtDuMeTXbLJajY9oirY0Xib25d6fMM09DIdYhgLq/6R7Cn9bCbwpZ89M5fekzdLO4n883
5vAXVIoMb+wb5PwILRjVnoLaC6GkR1C10+5WyX0kpmA6ZcBydJ7Rbjj6jDlBtxhhn8DjboP7b4bS
QpvvfiqavunHTMxNuWes2LKhi5rq0zN+7mTreag5TREH/AS5oWbxSyLJC+ch1hgjaESa8G1cgn0J
s5Xf3yblm5rtl+MLHuGn49+uZyuvzxxfeTh5T5BlW2Qz4YKZ4GeldI+sO7v41s/DkgGBAP9/bIO/
QVd+OQPRkXw6g1KyWvrz9PGg8pFgmyBpYP9vu/CvnaYre3AHPNP48fOSv/m8fjnwlzekak77bSUu
XSxLGyhIilcND3HpI+lbNNTLu3g7Y5Tz0xV/913/cuAvdfL+trypxpED17MTOsi9yK04oNpV421w
D834g7EkeSIatN1TZfpzwV8SFerpnWmnxR5BTeSwQjNnGmzPCZVhuhkwymLd/Hg//i1ic1qsT4fz
4f3yq5TrQ571T53X/zT6s0gKsPhHfHWouBRTYGj/mg79f/9r9/bH69sfu9Uf2eq2Op/f/vg/f/1p
9Qe5VKvq9Y//5Rbn+np5e/1jdXpb/TEe/mcr/M9oFP3vz+zpb4/7F5va0P5DwvsDm2Ud4rpkqQCr
f7GpxV8pFhJv2TIEbiPxGf1DU0YGA2IzQtMV6R9E63+wqc3/QGqGdB2gB+Jxm5/6h6ruLyL979Tm
SvtLDfxxy8hsABggtAFH6C/fqny+PTemLi89y+je6XsYyDcuEz4rKGFtkCId1D3szEvmfjUCmVjP
iolwgGs7Br1uy1FDxK3ot3AAcwyEWFhoGu6RpDoGiKTZrglDGKpnKrNAaJ6R41BUSQQTL0mAgc9j
khRzu0wrIzXOkbyMbveGEIRYa43vrZHaHut5LG17OmNW/EbPh5VBzrknH8LNciJy7s/lpLAG2Ge6
V5I4JSYzbev9WcBhSvCxe+TrE5F3TO796oEQKDweF1s6Okcohh5EzL821XhfJoRe8plSspDP8LQt
uEqSY50+IjBBM/QQ3au2YzwUPI3+RQbudGDvbLCEw2zXoJXdRWUePWlg79HGN15PZoeBFHXGbrBZ
4xFLkcWfYenYFWWMmOfRPyk3RrvLgXBNYoSlDMg3PdLkG2i0mLs1WmBmUoY7zHkoofwo/EO3Nb9p
U3NQj4/dE2p7AmYjMQowIuSnO4Kli/lDC7QmrQd7V5c/ZuzH2hXbnbJPiXFNSF6kNNMp4YZVa3JA
ILLrMxtvtWxtvME8EwqFNdpfQmR3L6dUBZNPD1Ol8JGeWHMmzDc05t5l3Ord58xpqQBbr/WbyUTw
gKUX0UyEksWEOiR6ClNzKeCdhiTu+HAK1NJ9cg9x9tE7bbV7WDoNl8qMvW/Nd8zxX/9yMfq3Frn/
acsXnup0eXyEOq5T5JRoJtvbv16+xAr1R3Y4vR9228+r0be/5s/VCEXHf1iWKdpIIaNBTPCPxejj
b6CDawYBAwoYABvYX2tRSzH5oTadJ/pWRUEBS0Hx12LUUrCSp8zBAsfQTbEcyf/WaiQWm39WnX+d
Oa7zXLyu46XxpXR53O94Ui6rgtbr8cGlZlqfiAkY6WoOJJ1mzgojmqnglG4ECEL9Av/h0238a438
RWz0awH1t/tHlM0v5culNmpr2doX022GWm6fNqR9+2pgMso9hrvS++Fwv9aLfz/cl6HBBj/spbXn
cNhiBLXP+hTorzgmrFrZJl76lVenEIJNwXaogWB/f3RF3NK/3fJ/vnOWKKk+12rKtmjdlbyYltGs
ik4K+IK13oSyW/mEjnmwjWovn4A2drV3tGfT98r54Qx+3YH+fv1fRo91a3+9WQceOnTVDnwkVwQO
ErgWgxy6rWz/tnTLFymC8QPLaBdeGRMtndv892fxpXT8+1mIp/TpPuhWvm21TzyFS2cZ169tBpGX
BO6SujjDFJHCXbp5KbqCw/PDgb995//7AejSFxCqnePsauplMS0m+Vx6W/Z43Vpvm06DwvTpUv6x
/LLW/v6oX6Tkf16u9WHvhB+RhnPwr5e7e9Q6cTZNMdWg7Ofz7QQgLtP7krMf7Bf5EHOIZWRlA8tT
syrUUrl/Zex3iaFb9oC8t0H9ZvRao5/cBUmL+uZ1RJpCAacYloSr16/ndZCLDd8e5wWu7KnrwyFp
rY+MQ0nY8dih9wAsRtJ2UDx3m5O/XMhC4HT2mWBciHAXBMuSKUGiheiJQsz78c95EtCHjQ1RBbl9
wFaKqQJ2VnLyBN1LrUGOTwtMXv8KprYhmU4cacmCg79DzCVDcMyZBDVB5Z6DfKglz44xO0XXPiXH
qupdekTNE+G4kt4VSiQMiOk7yBvFhZ829bLWuiUFPRMR94hIbcdv3/FWn7OG8acQqjIo7D2xZyN/
aIAM5Zqpvuya7yd+5UQcSdj/XVPCm3yDYmubGo7hLXs6Ogpo882b5JF6HtxA2XYjIDvGCUhtTohm
AGbEH5RM7enTDZNXspqFbZiDv/k5g4Q0vaZEM0Jymu0HsIj6Z4ZcsMJgEiqDU3xLt92yj3wHgTVj
ePg0S7Qhqq12iwF+hF0c+uD6aHEJFzCWwtPbjrIADo8mOIdat44ekzPyZtRah8E12/W4Ud17ZET3
rgRfm4Kjd+atPjvM9olHFbmQ8I1g79GSol6wdx5K1yHj4qkcgUdNpY7Vb8XGfNdnhtMrvdZr07eG
jVOt1W47LhjdoC7X4+2AMRbICmp1PA86aKsHp85+0nDq0G+Ad9WuJttSZg4Mt53e1nlnuWgm+7t9
Th8r+FtjpadmF8gHuNXU4dK3siJuZfd4m/IGzcGb/H14XaFVcYye5RJdD+nnSp2zzCruWwssR6id
YEAdJ7xPWe2jhxkfxvep3mMjgTVaeFfKYlbY4XZ1SCggy7R5KRftAZTF4RWM/5Hy1evOOXswLeC7
1CFaDi6vxIQgNTHc65HvEyvh4GggotuOYaduPGV+XStE1eJgjgFe48FHloFsuGqIdmikCK5nxETN
tWPukt2728kd0FbmvxaQ8DGAqkMIBsm5OCDgLpBD1drDYT6sW3j/duHpSt1nfCGLlbxbdzuoemjQ
u3Svd3s7Ph98Yi2JG3fa80J3pF57LqXLPvkB1vA8uUdm50aKAHI9Ldt1l67eo8TeJWp/M4Irqs8U
5jAXT01xq1G6Vh+25oF5yi6D3Qzcd2DmNsdZCrRLf7UGUIqvgp+EFdHTZQqBXqbi2xXcogqAmzEc
ykEmgximH/ktxA0+PfkddyJilge7RO/UHmHursWa1q90iHbWguPICKHjzdxI9dHTsM3esnd8K/28
a/aMwX68iTHWlqdl9xgga4QVfp/uOjmJKjYCmiciB68dgEJpXSG1AOdwGoiqJ5sHxN2JR1sWlu7h
HV3Q088js8/bujBT3MjPDDPnzQBXogRpQo74g5czMPqYfC+Hy2GZVdm+d+hpE2TtedJKd126H8vW
vHyqDeRBMWJeBOf03RwWPYupZsfgXwcbiLBzdI0Bev4Ra0d/FzUT9eXQ36KkaA2kXpXziMzRZoza
w2K027sx4CoCsyMGpTcP4qDkFr2Lt8NZaDlihSn6h7diLGf62gyVEGnSoZuH+xGClv3oOblkp1jM
JR+jVpyHUgcObjnYR0p305F6enQYV91mcEhZNV8A/Ef16AwLYDfcB1huDDBpx3yopwy1vo6nVgbd
Ma36UoLg7WUDtaQr9x+vbd4KHMrlh7dGhYFpZqzPjsM7xR8rx3a4Ok14Q93lXB3AV+aTQaRpE6E+
kjo6NHHQteOQp0vTkwD9ueep3EPsMdiiueu1B4cQIFkfMvEjSNm7zZdAl3zSEalhGo0aigQFMe/y
ZtcDhseDZnby1PjpHRHfgUkPj0DOgMruOTyHjLs3UFu2vvGmtW1iZyAxD+v+ZczUPH/bDNWWkNyd
efmx2/aq1IJvumEyyBd6yqrJbnJPdRqswe4ERpmPT77chbLXAyNPrjenjvddtdfECPVXy4BU2fAy
2gw2UsTywLrhKODZcg9KrNw7yI45uKTtDtHLi3pcjUsW5uX0wM9z8PCUtiLKyegMCHihjM5DfY1P
00qMFUS6PJ4Kd4/P5u7mgzu6IMJ224mSmC+N4rRDIPfTWwOL0WDhanVOvoqTBA601us13NCO3QDz
0YbAxLZ3mLilp4Brwl7pblcwQhAUKZBAXP68Q/L2+4LmC9Hnr4JGAW3VFBJpTetL/VYoTWk2+3Mx
Xb5JD8ICHSRDJ+gveMOvwdYYujJRtH6az6nf9QqUKn8dFsDm13pF2p5vTV1yWJWZwX6gLtldHyzk
JdZiI9zyEugSi/24Br/oFHtA6H2PW3OKy/5N0FVHrXcl3A4LXx/8/n7gfPpdJaWZAliSDXo6Ufh/
KmhrfbeXjm0K2lnUJUzRng3Tl4lfZEfiwkOFyeA9OdgvUfpi2AlaRVum5gGY9YY9pDZ2b0Dl4XSh
yMKP2dtJFS3QfgX7YGTLdu4PcD8JOy2ni6ya3xdNbYMu7WZ39zbAw3Bvd3HbcyUnoUsTc0U7RSMH
TTRN0raXHIJFf2t3n/aen/YN+KhkDdr9u7vr3P20CyuHyevSddp22FOd9Zvfmw/WbBMsWZoPc8R2
XzgtZD0HOwH4iLv80gUDPoqexkZrYqeTlKOOJvCY7fXJfThdjo/Pjh0e7NHO9pMZhoD2DMs8cJ/k
ZW/PhIQ/d7vYuPJrn/Zbd0GxafcP7iSMH/ZrunhyCW5SuF7k26sOTB5qHdd/jSfUXHbK5byvHmEc
vgo7L8RXTm2H49q13MmM/1vcQySATo8oGxj74eTJ/+jCmd30RQ36YjNltCs2VFxZnJYdaXY/HQLC
pdHFHgV7B6LuInFehe9dGuFc+OCptAHuF4KgmTNm7S5w53G5xY6/d4KDI/u35GJjOUfqCEZxBY+y
7TIb9Pn9FxvqCWuU+EPP0zwvMG3nHs9Le+jFqOi3QbT27/Y8HC+doeoERzc62z2ALsg2wTQbJo2d
2b3Ok5/vhLHFnld7TtyJvUHHtGPLnR3tBHbk8OSh1O/wHzlaxG5LBPv7yoRDNUBmyt0J0NvAhLGH
a8ptlA3jykmvdlbZXqgxKUQU6FydbKjYoTd+ffoat1ON17kbkP3cUWOW5pWdjR9inbIXlPe+zn3z
3iBh1PZww2Mr7QmcFThDlDRoZ4I3w/FiApRSL5Ydzst7Ozg+r6jgArXSrJPFNrKI2kl5Qt67FzrB
Ww8Bsu+9pqqN17lljzNsCu37gB0gIMfIMf2jl17j/sOBCnVGNS37jeNu7TDd2okC7X6S4uNC65Ly
yt5ciu8HJfl4kvKnWchAm/+nGVz8jE7BsCdp0q9t2OnwlDx0Geg/sMHuTrYu5fC7ag9n/bSwcQni
zaQT98LxxPF6vJw7JwvmY0LS7fcknDU2t5ftKlt1MI6x4/nGmZOYxaOVU/zl7Cf7vBgPo8xKWN65
WzwLdiKEOSE32wxze+PGTB35fVf+reExzgmNvTFnd/HinTPsz14ae8IkkHtiwN4RNdkp6iYST0wn
st5w+5R8w5r9ps5KloD4p6a5/V3TjBPbfy9uYvH7tLi1W6ZetI8sbmICPVPS2dN9SSGqchdrl691
kDsIEoXu72m/jHhn9tG6c/WP0dS0O8zJKXfYxnm/f+irv1hj/LUNYe7LGEI1LfVjOPfpxKTH41m1
5WU+tcKy84jh0Zwnt+gamNHl4FJLl7JQgmJQkcftAT6R0g/74Bdu+99P4MuyXxHQKl1yZJuiARQM
x2vKTeAFhOP+oOJvBoDvcrLp6ywuR7wr2eRh+vqXN6yk3XxBbCqKofsYAY4tusbfb0v6t/39p/sj
Huyn+5Mf61thnArx4OAAB+bDpqU4DNorYQwCOdd036BeH8fmnBg/V031ufmKxPsF6WY7lWT/lMiZ
MkSFQ+H1mFIGeuB/FFngzp45ljI1kgx7+QZrYn6FjmXjqYjtQniym9H1tRzg9WwTHm2vIHpsequG
leb3F6h9u+1+usAvb+bjdJJb9yUXONlk7RhbNSQUDKKjOxz+EaNIdxMT0UCZaiaI9uG4yLaRYC4W
nzE9YcDfr16m8VoaCvXWDlUZ3evVO05zwhoRIIrrnBojAxmkXWBx8hML/fsyChhYNk0mVpL2pZ6p
5dx43CUln24mN2pByS4vNvWsfVrli/1L6fw41Bfo3lf80TJxTyZPHBhKYN6fX4jLobnpl6OMzNg1
1nlwDvNoi3462nWePndOcdSO5ktbigwG/B+gJHox3lwX/ubaJLEpvvoGdXnlQeb3y8nD12f1gDGM
i/SxCU1KC0DbAJ3REbV+9PunLX/7On86+y/YZbu1P2mb9jOf6gHmw+Avqn+iP957uBASTXGZXFa1
5aDk+CFLRf627gR1N4ijEWQScWKfviMpL8n/OInbpqKGeiZYRK/14bmzi9H/+T9cpQC8vzwjKlth
lI4llMo889eDFblZ7Yzykk/ldUVu8wEzOXqrqbG1nwPsZDGH9CqTbDwGOb8/soIo54djf1nPHptT
uZcMK58mm4ddrE6bYKviEoIJI3K+Hv4Bu7qPg7A8vMwVgtJHR7XfulKeQbgscL90hYAXXeXGudLj
YvFI5EKCmwPCMAo8CTaXg53qMbkxwLJ12NFQND88b/YwwjdMBJkS2vLwodkS/4iRItFngh+9HZQY
5+4IHcCUzKt76BspoW/sOY8YiST9Hg0XUofx1T4nOEIS+vR6fCDcJkJJlMpuAwMyKccVOzG8I0ru
doixBDvy3scYku6hnNU9Asgjpm/RARhOZ93aOaLgrsg6kjgD7Nqy1gw5f8rGAkkS8lVQLxCFQr/j
B66JhF8kwl0blq60wOmN/oepW0MDAnhIGOuBSDeq1VuD/3aDOK+JbzOWTUomTZx9WlIAoK+jXBPk
CbpE/qlXMFkpVCknz6wQmDD2cF5chnvKP3yTHAwwhd1Wegwt1HVQweCzMZvN0yXTVTpWZw+U6EN6
AtsU2zPuDURIZiBQ9csOnbRtxiSgONaIBDUhZ7bvPWlwx4KBhZBzRb/MOLfoaDimbOwNDHI0nNHp
EMt7IT5GotxruI+vINqiUjJ0D9irWCbG611grRoUbhOI08izHJLIvJ1hAiVTFJGbWSboW++wwiTF
k6ZVWqYI31+sUO0SfQjRjmd7jy5dJtnTfSINDtPW6zU5akE1/n/Mnddy41qWpl+lXgAT8OZy6EAv
ShTlbhCyMIT3wNPPh6ypKiU6KXbnVUdFxfEAAey99jK/ER9pjVBflmeAZ+YmO7Svlp1unHuIeOuI
nguWpy6Fh/jMz0a5juQRDXGK4ASmNB1PTDAnLnX8AaO/h4TG4pN1APmM1CDN47Ze+uXETecqYTic
+l9JvDfkKf8sQuoLECgWrDlaBTMFXjmg6mLuBTOdhjJ1fD1F7rOkDUi3uZgjscrfHIhl3awF0hUe
selUwT/GQPcZsj3l4PlRxSBZ6OcGjXP/ruqnOs1SsFYz5LhpNyAHhLiRvoO0OuuoxzL6oOkTRRdS
zixb1VYRi3nH6gSdFxvq9yxcybZxU9KNQlLRhiRNeUNyhIUy5UkwVVYVjoE0URKU4ZUJhGvh3oB5
PLC8q01MNentMDR88sWJsXL6SY6nEevIGDrcaMyzKafyTmNTaB8mAoTDz9SeKCenJdm5MqFZO6cA
2MEmhlPMCA32gr7G0+YwFFEp1n1kuVC9tVW+0Mh4brq1RhELhXTJTnumu7MJ7HaReVP5jt0U7NDG
2lgrdlhF20dYlrcWQi6T+L1btyt/XQ8qpeLOegxL1HJqzjBnh1LQi/VPf5ISdCw2bXxwCPs7hx7t
PzGmSEnd5KehRW/+qkGGGRgY8FKfIs3DHlQ3eOvSy7WGZx+KVHqfKPCGIAYrUOF3/UHfNWvzFvQF
n+x1wP26qDvkm3TjTzFUxZNK2DPO27TgC0scqyfyrbzPZ84tRkpb/r8wbrx7/mtqX9qYAQps+aZ5
hrq5GFDE9KR3DE9A1DFGmWoCf2xeB0Rbugkx3HzHPPldPCBgchKAhc4R3UCVzjxAkomPVbMKrVv/
thU2WTIFi4GITYmiwkY9Re6gHNuESzJA7LIgnWLACcNgHdyz0uQ1aONSvVPcGYjMDN2mY90u1F18
MhlqlHTr3IV/A+tcmch7ZBPw2RJm6n5wIHAxSDCnCNMs1L2wNXht55vyFK/D5cCwARMx17+AG2Pq
RKO/2dWA5BImMd6KI0ZZlTtQEt5cXS5xjeQ61janITG8GY8CjgiwRUaMESWoS9LQeClBDAH1yEJL
qQKtm8DujySlt3z45gtj7WFCjUYsE22kXCAqM77q+Qva/XZBVFloNzoqWiqxRbcTpv10S/QTospT
E0joAGNrEGQWlkOB2YGP9m9ddyrcDdrw3Xu5Fp+ZUkChsUg8MPzasPwX5Zb9tyBcuG9odqBpw9lk
wUej27+HPE1eabqTowAnOl1le3ne7JC+uQNIOm1vy8eeNSPZEeUB+NtDNDXvm125eis+gVtv6Jts
ScO8yRtoGPZ2zAWGyZgy8xmypUeANcSIZu8uEWdkq4jTbhNOXUDgPOAvIVu8JNRTvxV5CZwK/Af+
8ryBTgLpYIKsUb3lUpMehiDv/jE5qrewiKYN2il4OvMU0W0COzfnK1iwmHoINhYkjG6B7ygtlPSm
sbW3ZNqdwhueiYGLslQHESwFrZgZbx/dHn4b6/jQfYGuXTdrEoDnDMEgaCYP5zsVR190vcASoYdG
Ix91+4/qRVnGeJsC95YWwQ0CRDVyz/KA8steXEZLc6aMzUvzyepnzlMEc3mFP+hcfiAUgjh/a3Yq
qjDA84N3hLNoCCqP7fK8zk7lMpfZTGhfHcS5Ch9iLm05Ex3SyAQVmS3KNLyZcAUSkE7zXbo1bX8P
X1u9VXcyCssT7ea8H1ZyxmTTuK81RHQxULVRHJONqW4e82IVGLseFWNkXMppEiL6Qex9Uo2lCRjp
huzNe2MGYtLLizfk1fIzBzHDnynHKaIjO5TPaDJL/oBibV4Yhvi7szBJ3qPtQGPZDhJWCZUbE3kg
QO4i2gq3wR0CRwDckaR9V5nbiAglHFmiG2M/UJl/DUgX7QEVKvjm1OywrghSgONblHmSm2xBM5rJ
6wD5wG4X+ZHtp3rUb8KNNYShoz8A+fs3afhDpg4cIP3Q042jIzhUAkPUE/aiAMqfQ1OdGHv5wKHL
45irfFNufNgcm/KIQEg8yT4hq+Bdi9xStNMP7g4/AvC6tApJeFpbK/bemzXvDoOZwlu9QTzHXGXv
BUGWlfvF2CuH/MXoinlONjCGq+famKgfd3k6L4b3SP9Z/eA+xTsWpR3ERv9BnVtEo3rJc8UQ8bde
vKScJefCx45QGk47RksD7iB+JIt9xxZCB/wugmubWZBSeK/PRrwm86EuqyWsZifGr4fTWxsWbpnZ
RWeDtkXCUcLHaO+eZH9vzMNykpCKIM4EByJdu+pRBYlMH4AIzWtgR2aDojRi6MTugdHAUkdRT4AV
M2fZcxdkkbpPWuoSpRfFGAoIzdx6U8pJx9GP+pjHGllAyQqe0KtrXs4M2bZoAqAEifjDQ7kaansD
vhQ612gJ3vA7qufsnVctJgtgyfGmeHduCnxXTu/AuSf0y102NwNNuISsfjTl1mxd5ASUfCkTdQ9m
MLwCJKv8gVnVbbNn68QIM1/qB/nAsqa0tnHFvodUMXGXzRwJpYG+RnJfo3VHHN+i2MU6r5fpku/r
QEGB3AJPMN7v+yl+MHhvqlPlIZw7jECig7ROO2BA6sp7s9NH647o+MxWxhcmZBb/jOWJhLYHp7/3
UTPzHIZdr/mBEcrqHUkJ6ByiMjVu5Zt4mS9hg4IYHA6/9MP5QrMJZKX1Ht/wquVVS1rwzAQ2Ewb5
JCLtmQ4CKkp3JtkClBl6uSwend+KVf3Ugi/4BkrwNMiN6K8NIidLsr/ZI+w1OGbZvYQWLoS3Z/bx
RFzFb+DP54O9SDI1V94Rkif5PfLiSIZAoWtm7brh4sfh9b85a1GYewdE0YdGGuthgtsz/jDJKn0o
4DObk/OHPnnX9uS+K/MDig1jwRcEjeDJic/GXl1BBJzwMem+WXYPFabaxpNqEW7Mbbk0aIgwMvbq
RcSskS3KTPLMwBV7EwUTzWYK0Yb4+EZSMXX4uSvl8XxSn7U9201vOKvQB5+i0s8NECaDYTsA/osT
IR7qkL+23mL0YqwF891NdiIQaHv98C5xDrE02L/pXLpLGaKXmxR1n9t2ycJedffGZziHSrNQPWSJ
uk1rt/MGR01/G3zJ1uRdvkmXaLPZ+aaePNKf2lsnY+ciXL4DRGAHN7wDYw9np6SYIZLgRvtOjIC9
8eW9uStXmCh35RqbAJ0BKZpK/a2yL2bi82f9FhzNtUUF1U6HXTTLTowM0NKFODOoEKK0qhMNERIi
i7jDC+aFMeugGI5zzPy8yF91it0Tw07uZD71a9r423ijvCDmdlcsPrWC34KOFNpd8wog7xzSlcOw
d5UvxZU6+QzfUmdq3MFfVjn23V260YxJ8sn+QNf7KG3O88ZWHhNYrMjGzyrM2WlgafMQBDuYlXjK
DDubWVPpzj0R6cyVazNUXiFIdveOZZO56B+dQ2T3j8Zjgd0RbkF3MY1I/SHheEXpI1qIuC/B01zc
Q3blAG8GpAyDqk/042bSnWSn1VJGav4jfZZP2iPSAwE23RN2CVE3RvmEe0OS+aoByyQTT5iHiLsR
cK19AzhC2PWE6i/J1uZyOnmPH70ZQiXv+oqos6CfQRn5yUx9R0SiR0AXg3biM1NhGfHC13jefkJf
SpD4Z/AZDWNc2oq0Bs6cOROKZnSZvhy4txO06YnoiLcDoaZpfspW5gTxWuTdfKhLqPFhb/OgcDxP
giUqVGgmIuODwFk7oReNIMEDdEkcITlkFuJA9PI2xhonnteMfjHR5wGhGk6Q4bV/8Qf32X+HHuCd
+DXetlopcxhOCeg5lFR2wfKM1ONew/IbVK5HYx9N+A3iRsFk5mxKu7Z1glp1E6+xiH6vw6XLOeJP
FQtNfKdig0vz+qGZGXZ0YCZM/59qdSI/SeRZylrJYbn3+8/ug+X0aKGqxaZ+5qQKvwaIpjpnd6mU
nK8yRc+hhgKLAQe8JZoNX+mefsQjr5GBOX0JV5xQ4CtHyqv4aXgQDhjqNfymOdQ+HBYfDyrb8q7a
UAhMsFHHWQfpiGpdLbtNTUK51uHG1Xta+gtlHs6LZQVU3Zzru3xhbU0GMaj4uMs0WXQqXcS16hz8
fncu7wAy7eNtybCOI/eteKxvMY7P74jIvH5n6Mggt7bRPs3Nq/Wpc218xXDCYk6CkuTCMqdqgg0i
epYoRsfr8tZ///XJwJZD3KMgQG6YKOJ/hFgprPoXAE4r8wnUAEQpYx0smy2aDO1DtYKdFqEMlGD/
PXWjaYa62AeDmTvaNJTCyn2nI0g1SRmlJzeomfWvCp3jd81WOQFYSwcc6ucoB0PQuyX523awn7nX
fbqvd6C8wW0AOF/498Qu88m54eH4kwmgkpj/AcdCsI4qhiJqQpsrWJk76Gj8E5FVHEE6ZweckFhm
xeicYMn2eZjcBZMvfS+tGHFCcm5ukuf2NZ0kH8j2rLKVCmIC1S0aQ8LcvPHu5HcwNiQGpHTaHG4m
HivmsaLSfc0nz8nKmZzUjbFSPiykP2KbP1NxIp8AK98PtX7263PIS5RQUXnKOZajRWu/MqxinJiz
OwYPXP/YUNwj/0q59owryW1CrawuzUdYRusK+NIyf+kmDafVor6tVnS+Vghczl/Tu/iO/OczmMOB
XCTHTJi99mwdYPiT8wFt1OT+rM2je1bDa/6KbsO2wn1X3eqL+lUi5YCT3oGW8O+1NX9uUoo9dU+D
FIRJHPCfCM/GWviiZ5ZOpAdYT6hRkivdyG8xxWJ6AjFygxMFQxdSMaQ5ZsiLnhykmydAfuYWKpoD
WXGHNdy03OGKg627NwFeIZ+Rm+ODx/Ps+Gou+wfug/Q7ugQkux7wIWWd86vrB/7CPWRIQsdzYB/3
58f8XXyxtv3RpLsVHbsNXUJzUu+kebYqH3oorN6j8nKeOqgHos6EntyW0DMflM/jqb4X7wr6Kd06
X9D2aZYZnstn2jTp9LXd8UWQ2/4SB5GTAeLiLckYb85IYWULrFBeRNBvK2dvTvNB+CP5UF7dp/az
W0KxhDhdKUtlnt2k0AS4Vwg3j+6ObHe3sm2e5Ft6nkcFYbe18VnvZI4nVNyjmwBK7Hu5b7baOlsl
BzoKa/j4r+mr+l5sxXwlPp1X7YN3V6zUJS99ecptIjOKefzEfTMTdqzZrcin1tbD5mCOYNLVNCfF
6lGavnOku1ucENfAvlHHDL9iwkL5aUBZhQjvT3ApCcJJ+pBz6rboL6DFQJpMY5GnPdvDMXGPlMV7
A4SIOtImxYuLWX5I7ihcF9FjsYwhm+KgxjA9uGW978y7BHily4iDE3+OtNTW3QzdIJpHvI/2Rll5
W3zCiJNIqN7qsLZF1GTkR5EXG5BheyjczN+KB0pSNkMO2gyFNnp4NAZpZCGOl0+Vg/eJWLgVsNUC
26VbgrLgc3uTvpOvvCd80ezt/Aa5/03xbW3i2TSs6VLUiwCIw630YX3QxO4e80+4tfRJUOQm9V53
b4g31s8g3Dh4DxmtHzgdGr07us6oNzRTYysdho6XtepoqABJBT5KP3VNJrbzH+i4DPgMb9sxCFcO
xZKRDaXqNFij88gm5zR6LVYnlAHRCEJeHihEztkPz2aIU+Wnj3YGQKadzKEK5uceQQxaQSwq74VW
01FddhNCAJoKnDTIy0wkFOmOMc2dV+YCu/JFWAs2xcIBaQZKFtrpD9lTt5C+rK+AI/5d+UyOOsod
1LKghz6UI+BO+v+DknjM8K3EyrJc5AvhkE6bD3ELHRsYx9TYSS/9GssnIpQ8899BXyE0OwTvT+BQ
8YmfpzFMZ/G/ABRGJWeAXiWkeAsSflt7LpbhCUAzUak8GQdvHk6jt4YwvpD7a/PqP4wrfxvtjOax
uWL1Vqg33mP+JL1bCaquJHhDSUkxet8c2tP5rXhjX/4815GGqc1PE6XRlLQ3mzAylJq5WT5Iz6iv
pBGUgewpbjwcrURKYVpfG8/LfxibgXoXFYwPcEDAxvX3SZaj5WbVhp33CJHNhuxAsVrcos9yKuzk
05pXi3JOmkNX7rU4yJvcTu2gvTIh/uOzf/8No2dv27zw3IBX3qzdO5L+BWZSL87CeMjudVrLV970
gHsbv+nvdxuRWXQpFyPD4InxWkNnJ7+Plj1ItEnxEh/PO2ktU1AC6XdM0phBkPXn2/8JjvDbCx/N
KdOi6MRYab3HQdXMZZYxycCFL5111yNEPpGJdivofms6PivhLtkCdfzA18jE7zJdZrt6U604+QJt
JuIvm5AqWIfzld/4pyGuJeHejXsfBCeMan5fFFlYKlqlZd6j+dJbk/ygzrI9RqXOrOG8O5DYRvcG
mBrOJMgEVyac0p/mm99uLo8G7nJYdY5scfPuVn9pbsW7lMB3b7wnXxQ41ROQEe8BJboP8aN9JQb9
+jz/I5rc/8UWMX8N/df4H5MKkmv1j+TrH8fyFWGf0n8vfmQIP/pnP/388F/H/9bwC/5NJP7f4RBp
8Fl/ZtMV/9i9hrUfvxbf+XTDf/f/ybwaTs9Q43AeEk19sB7iY/7LGkn6PwgkIk4AKAnoD7qS/yHQ
aSIEOt0C24BHNGQ5mT34LwKdhqXS4IwkygSkwVdS/Z8Q6IaV+p/NLsgSGnBYRP5i+3xDAxi5Wjae
5iEe5Xh7Ra7vfCW8CVP2nGI8lWfzWVHiU+MX9rdXdPjnhb8z5X4/PP5zuxEewHJkwdE8SbcVCoSI
ollM1z9f+XfEwX+uPNoN6EFKrVWXpq3JD1w/N8r7xHBPP198tOH/ffWxxlGrGXkvlC2Wf/h72A1s
iQrug0HYF3auM2SCzL5dEo2f73fhNckjcEig12moxa1ua9Wmwj9FdszZz1f+dV794YPLI9SMHhe+
mGQpCBPSPiYU+C1i+ryWF4OGQGoXV+RAhsv96Taj6H2uz4aTepVpV60CuN7CQINiRrpXxBcdydyf
H+bSaxqdUFak43guOQacCSwrP8LAv/L+h/31x58/3PHbtgg91yg7q+e46aNtWwCq9IAVnINZGFgz
qcWhBha24jCuD8t5W5KTRQpCVGfBbjIVt5HQ2TvnM3Vo5GIVGO8FRXtll+EjLNOoqJWjUCAn5oVL
rTvvfn4Zw5v90xtXfv/JbmKqedwolAzaW6tQ4KIN5LYk2tfzkN9zof/sgiE3+/ZWpMpUEzGXDbuL
0r0Z46euhuLRVfV9fs6+Qqlhgq15IFKs3M6SYKNEV8BLlz7HKGxIaZAIRi+b9rm4E6CqV/Ruu6ef
35t0aamOIkcQF6ZZ+y1jFDPEW7E+FlVtC7nw5CvJQgvjJ4XsNndxXKm9WUSLyS3pD5hfrevaZs2m
F9QXLTGuJbrD9/rDdxznFHGjx7mVRpotrhGWXHgLsB3BMC9Ck4j69fwmXkN+XnryXxnGt+9ZBGWk
+l1j2IKKfH5VSHNdVV8beCuOLmO1weTO81JMFszisY+cblZ6nV040VOS5st8EN0La4SpyqdQhB90
5XNc2NS/fuy3HyVrbeo0gaPbSD4t2lWIaqZ4GLSE0U/+BcQAnffzrS7daRSjmsbJYkjjhu3Tzsbc
ZZB/+fnKo4z93ztFGkUmtWlSn1zd5CMOY1pmY/8Uc01mOv7017CXF7aFNIpSnuJommpxKlXOo9rW
i9or8TcxrgSUC6nBuOJhv3VuGHSkBra5Hs4JBGHtkk7bz+/o0tsfBZPMb3zTwxDQFtX7Il95/pVE
4NJ1R7EiiHzFVUXAVaX/qsY3Tn4ldbkQX6VRmJCDsM+bTrNsE7sxL96FbT8NzUOqPP78Pi6EIXH4
DN/WfVaVIprWBu04R13pkp3A2KrwqADa1MpXYt2FBfPL4e/bPdq2cevaZ1kKyikByw+Qhb7Lz7//
Uo4kDg/27eIg6yOnRMKK9aJgZgQLXL/NoVAz0D/fQ1WcG8a8AzOhTPxrYvYXvrU42sGGYwRe6bEB
uugzrnHSsa49zaUrjzZw7DqUdggr2gmVtcpJSoD8+T1d+gbDHb+9poIt6yoQ9+3AsTZh1q8UPdz1
QXFlWw0p4h+OD3GUBpzLzijVukPrUSomYq/SUk6FuS+ENLLkTyUJXpUIi5yfn+XSWxrt4aoXyYvP
JN1Fdyvg3PHXr3+0iXvR71PPrQzb6DY+0VN0hCuv/1ICLI72saGkrRT1smVLR9bnCgvSuWsDSG6n
g2g8WrxXcpZfgeG/fgmETn7/0FKQqr3usjj7YFuqHwWePB3jib6cns1tXnz1jKi8/vbnL/HnVaVb
o4pB8v0+KgpFsxuNtqJhrh3AooBnf776hZdGRfr7s3gFhVufU5CUC3BZwNHQSjCByeD2Mzh/2Mrh
5xv9efXq1mhDi11cp1Ki4WCf0683mmxrFsrCKYxFKSjLvmZS519L8i+9stEWd0rCq6ElkC/9xy7B
DlyZXA+Gww7408cf7XLVMTLJimTN/sXuQrghstMlEyqEMpEov1JkXfwso82eJ4kq93nm2CJUsnx1
XgOwfJSPg9cDA6xJ+fzzV/nz0Yecz+9fX9XcQrbSFE1mjr6gX4h+MsnAgVWLv7v+aLeHCiLwfSMZ
di8DcKjhNBp4APsGtoNXaUQXvsdo18MDqCy3ZddrFeNk5Uy80grsdvRlG7hXdvyFBWWONnwuNaXh
OJ5mG40HriuaOuFOiborsfZCtg5R6PevkKSJ6HbZ2bQNMZHsOisBjijWSu2seRZ4WMbEL0kuP3oC
8JfCzRdVazIkKF680OzWvRY/tGqMN1QIiMaN0mu/6s/lCk2u339VkRRe1HUUZedmluI40S7rYGpu
B+F1dZHddEv17udF8uezRjdHoaHqrK52shw96Rq6foNLlOFdWX+XPtwoElSKqhZy0pB6ZaDCkWPI
EKKTX3/+3ZcuPooEkWr4muvjM4Y61Uy3nAdHBkQqSFey9NGA4l+lBjp8v38AL4+cOO6NYbBnruuD
AvhqMJVKjzXxRll7d9FB3g7C5EDDcfhFiOrn57r0PUZBQZT1QDVCjoQa6EQeT85BOvn5ypfe2Cgc
CGlcqUaZW7YMSjwFnhU8p8WV1v2FUGaO4oCqRq1KJWvYroOjI3g7AZ88ycV+sJOuZGAXij99aAN/
z/DEqm4TI6TFlgOPl1+BiWNRBFTsOV//N9zkLxyVQ0f5+10MVfdyWi66bbjBrSWmm9ZRdoKqHbIs
eExrC80/I5m5TVLM2t7CWTHEPs8ttaMbKGiz+D3KOaGJoKGWTQS/XTXnNJ7/1Qc0RjFB8MIy8kPi
uYlYX29l973jgUlz/27lGaNIICj+WW4QgrNTSZ9UWTgzs+Pf/fBRIJA9V+zb3tRtAQ6Stqqsm/ps
/3zpC9vFGIUBIe9iLSopdzUFe+FAOO+tpHNnf3fxUQxQ9cCtPFOBFYt6T/uUA3T8+cIXtqIx3uSe
JXWaQhrjGtEiF7AibPR3JxGuxMZLCYwx2uqi2IRNwYgNdo9za0iQwYd8PMOAU5qVeMPJmzC5EuQv
fYDRzo+STnDDho60C7Fe0OnoydOfX9KFmDIW2u+SKjBKnWKlFPcdO02K221dPytafSUrvnSD0VZ3
lDRSI0ZBtq48i3DjlLqdtao/I04+/fwIF16OPtqxlurTRxrSVRlpGNxByciurKBfzag/ZMK/eN3f
6l250HPDolInE1bXaMQtHYCi59UgNQ9dbWHh9PjzMyhDfP3TnUa7V6x7QReMzrJJ7O8LE02ZXGAs
e/aUuRRWO0W1GJBqzrMmtR/o2i5y0YdoEpR0zMUHJU/x9wix4pVnkgG4LkzTZzcy37xe3oUBuI1Y
SvCwQHYhbJaaixxpIn7EnXTSOj/Evty9qZsEpqEazyLXnKmlPDcc9cb13U0qOydBhYMkNkiniv21
9P/SuhjFlCAUCyWTmHZB0IPfEy5KaAPPSOFSzP7CpCdI/4voje1/fsOXVskozJwrvRaaWuAF4+ii
+N7BL9S/vPQo0DAY9MxMETgyEPAL3kr5yq6/FGH0UYTRHD9PlbAwoeJJg1rfhm8encxZCwC+tINm
fk3R+0L/Cwr87weyFsVNoHS6Zceu9Oha4JD67iDL6kaUe0yKClTvmgKiSR4DlXeMqWNJ6zgtPjzk
5STc6LUUlwa3phXxV19rmCt/TxA8x8oSMVUh/kj3hrZs9frKhS89qTaKR76ZnzshEE07dVRsagC7
J+dTnoO/jxzgpQYKBEqw9DJSjIQSyMmwXAX1dG61iZGUn2kFe9MrjWt6qBcOKW0UvKrKiwya+bot
qQ+u96Bq8+Ra8n5p+WjD1vsWvbRQbIsezRC7AXP3MJhL4Vt3CEFxYcGNwqqwgr768/cafu4fwpc2
Cl8yUaNVhp5XLLuT9ozQiiZPc5gcZfHq5f6VIvXCHtZGMUPsKR6J9TjLZpsQK2ZTuzaNlUdSJv8u
RbRRfHAbLQg6J3Zs2ctuhKA6VKrPZDSBj9TX4qbNrfvsjCm2YSWY+xkR7O2meNLr+iupFQTBFepm
PchfdBHjH0vfJrI8F3TrWHfuLqzzrZoFm9qD4JJY0sxP0g1J/MHTmb4WQotmQ90frdJg/GrWsJyl
Zi0r0i6Kjaka483dl2u5jh7EMF2Ecb3MPAhTZQULqMyzrd5CVtFNYdlXyo3uQUhJz/d6FNt+I6/8
tKXVVVhvUSUurKhd9qH8mBjnPYYdr0plzhXhDBvgXMz6Rp5YZks3sUYOqoeQU8j9rGqMlxjp0zqZ
1ZExa87ySxOkmzgvi6lYREcLcNHExDStaHGQKR0cVlKwuFZ8tJzyPM0yGYZafGfI8W0X50enSz/6
EkqS4JvINrpmN0lrZCFVb1N6LmKD5RmKoWi9udgWnxMg4noFo7aogCYZTf1mUNv6AQeypjy4arZw
+gDiStpO9TMqAuitF1HxkCM5p+XNztdyYIRSdKdJeNJWVgW5IQLl50L9zKJTKLo433fGrmOAmqY1
Ri4WMjF+XBz0uDHAO1brRMUrTzGQPoyFBgZIika54aVzzY1natM+FnWOgJWk7xOr2mqdfvATHVOo
DC5C3m9iNNbluvkoE/SbxGahKNid1DRT00B4yf3kNjfa5y6t35FenpZBjqes2sEucaq3s5wAgEyq
3VlVnXkSDXZ5EXJzevGGsMCbigZlkLQPZXuei5m4VroOfnqGmGDqvRSNs2I6dWNFSOoVwPZNWjsz
X8eXPbZyuE7BrNVMaBJRuDLKFoWJ1Dv6peLNKMxmlg9A27ReWkXfeALD0agLb9Uc5owXs4A7Sd+W
HkTxRAQR22Is1KM4a7agU4MebU4fep6Jnnua35pKtApSuIK9hi2wWYpwt7RYXUQqWvpSUy9FT9wo
tYH6gabOQz3ZiIm25Snuy1zZShm4Nzk5SXV7G2nqedab3TZvzJuhEmnl7ivvIDb9HL8uNai00Rnu
OEGdZolhEof7hRG0j0LNazjXuu0FzX0klQvBqO/Kzr/RQwh7YWZwCCb+uhCcFhZDXYCbyI7shYWb
yldqxUvppzY6/xGk8WNtwIiUKHYNRObwxn0BIApjFBbEkZTwmo3KxbNilAAkbuo7SX6mI5LN6mpK
D2bh3sIaRHkXW/TDYL+k3/38roeT9g9nhTo62031LDQUq/SuG28foOlgWCjV2I7xppgPbTX/+S4X
zgp1dM4XgtbUYlnQxM7FmWKhOFe1Vy59qUmijg7toMW9t/R+NcibuY4gAUq3y8GuUF5iTH6lcLqQ
Gaij0zvqnTIW9Z6ar3ZXkujZMYYSQnltxV+6/PD3vyUHFW0Ip4rxToizVe/cxJB/ifZ/9+5H57Qr
akXoO8BA6squy6/S+/i7647OaA9jkUiMmHrUcEH75F2t/3L7q6Ptb3qm0XuySRffamdxjYSeVmzU
XIGl++X15R4U40uao3mdJttIQU0EBQhwLpuzbkxi3ZmU/sHzzlfW16WlO9r2jaC7UWz6BDkJ9Awd
xZUcxlcQBhcSNXW8z7XU8s8BDxqmdM2qlWdG89xftgIsG/naJOxCbferyP22ttxa0cpAplEpn9ei
coyyaNFLy8Sv7J/XwYUIMrjLfF+7chKTKkQtwZo59ARUwA6LRybzkj+Vm3YXnSE91Il/pVS98DmU
0W6vwzMus1iD2WnZnwSxuusTt7iy8C7sQmW0yXMpUXTFDxjoagCLX8/aR3St8XKho/ALo/7tI7Rl
KzSGQ5hV7RIkkm93C9SKN96Vb3DpG4/2eJF17jn2YujWkj4vnUWfu3O93WTClbd+6fqjvQ68PvWS
gKGX3sYTTUeIAtWc+CO5imW4dIPxlhdE7SxUVF56Yc4kiPV5XdqRdMiDv2sLKKNtLPiyZfguGUQl
9GfG5xJhohUXP2+BS79+tI+V2tecXuXrFh6MDbwAFBFMm9PVn1msXim3LqygMXDYEjvPcfp+AMW4
SwXFkWaBI699relwYe2PgcJW5ohC0zoYV6IZhbewPNOubdkLb2cMFFYNGXCtKhLOpU9F2QLbhvOy
7vUrL+bSLx9u+21rdW3Q6zRIaOKnZPB3ssuwSr6y7i9BL37Ber9dvPHaRM3Fnujf9miZauZr0jp3
sStjCyJWkKHaieC1M6NOX4KkfPx5OV1qi8ij7SydFdE3Vc2wce2dd9Cx8C83UVRQb0QEcFbuvTKF
umcDs/z5hheCqjza3l2te6JuZTof/5CE0Nm9a2yrS1ce7WsjMZwcmDZTMvEmNffdtYB06bqj7dxK
qRhnfe7YoQJgvnj2lCuR9FI6OSbDaG1RtZTEJoOEQVcvnCEmMS9IJ0M8Q7srd7mwJcbQXEHsmbSW
9BJ1VPib6E08R0y7yV7cq+jfC29oDMnN8yLzQbFRnK9VCF7VqX7sntEfsAe/e/GNbtr9z4vn0rMY
v+8/qRUCv3TIA5n7LQr52VfbvRSgk5ZcOZYvlUO/tsm3TRirWe5rvYpj+RLPYSRVkqk+K8AmYAtS
283yKgpmWD1/KIbGYNuYmS7gyRJ3zB6SpJChwt8k/VtYR6eyUzDfENHD0HsaL1b4qBgiVEn32pK4
EMbGEFy6ujrgFVa0JGdT2izz8mw34unnb3Tp4qMNzmwsbWrnTBhDbSM8KMU2T68UkJcuPdrhWpUk
sqnSb6cZQsekDONp4nnLrFav7JVLO1Ia7XW3qMyuyGgzqfZZh5U8iIPBDUdfblDyRwPt53d0KeqO
cbl5JbRSrpPkNOsepbJsDfcPs4BpD/86uYeQP6tQNdpf69JeeHFjmK4ht5kuZaQ8SRTuhR53GJyH
Hs+idaVkvRAAxhBddn8qUClZNgPLu0TWerSVVHFy5WVdyPr/C0b33Ia+IAFRUo4DYKywnVmYzpGY
RF8hSiYDxaBZ6nMszUO46deOk0tNmDFO17XKqg6jhEYQRyPqVjN5Lc+xJprJmHnD6lx5y3KH8unP
T3npFQ6f7lvgaWPJ6FuBBpfY3agxMeBK3XchZIrD/b5dNw9VQYusoSSXt763tCryXWseRq8//+xL
lx/t9giuUNJ3THkDwJWBhpiKceqchRxK17bKsLn/ECjF0aa3dFeslPJXz0XlAwxu4ro30fCnSxFf
v3ayXAr84mjnJ0ofSHLDbdDYrVH3y2y82tHW9pB+xRZ6xXgDqurPL+3S9h/DeYHTWlKfArYpkOZC
Yvf/cXZlPXLyTPcXWWIxBm6Bbuie6elZM5PcoCwTNrOa/dd/h5FeaeKnaT5NcpVWZMCuKttVp86B
9vwxBiGD6i5a1woUMTnyiYZv328Ce5cF+e80GjKwV5hTkRMDJ2PoXDZeFADr7qEVcKG+0N1yYULf
iKGXDdmQQb1Gx0WHJDnQsFrpwnuMbUDv5UCA7tJ/bbmd8myOkBvzIYV2igLh1+Dt1MHc+goaTcd+
ME9ghd0BvZc7jbq/vlYfuYVLE7dY/icHyiaVVw1FC8WUGPcsBCFujMT50GonoG52PYdoPWdBiQYf
pVVMt+PG45DQe8CRZ2SKlldRyI1o2bc+BTVXaIJOKAZLaqK+6kp2F4/qUvoZH8ecepyBI1at37Q2
fpmRr29pdphi4eWhuOERAQOsTm6UiEP0LQ8GLQa7az2fdD5u4MxWQp4hS0FaVVQWYnECyJoVB7or
fXpofoEhzz6p2ALbd+iv/rk+r2tmIsUl22xwz69ngOWL740VudvgjbWRpZA08dxiWg9wJ3oKYw5E
uf70tVeWIpFWoGhrizz0h+lcg7uBVC/XB768PRu2FHs6ZqM0tIS4SH/I2nNpBaTdWNLLV3nQzv9r
vU2L6gYwRJZv181t3b604Kc2+2KfgbazA2lRzpsgFnpw/UMWR7zgKzKY2GrK1jKjBTbaoIYyfA/j
H1w/dqBLbMO/1x+xEqgNGVE8NlqaZWIMfXtBXukB1Opc62zsOm/e5RAz2QJ3rH2LFGy0zLK0OMRz
YoP/GsgIavCp240sfZqTFB1am1nfy1so+nP+XSKajFHSGn3ol0Prl9kvWyCCqb9mK9rYblYcwpKO
Fl2FQmLH8YBiBmyynEkAe9uwr4+T8aUll/w4R/m/Vgckc3QI2+C+1PwaHxgoJMhxO2G09gGSRytK
l/NWwVKE2d8WBzxIG1w3phXHsySPDpNqtuq5g8JeqT/kkX2XU7Al5lvlkLXhJb9WlKrSTcijIIEM
+vGO7ZW4uFMTtuFtHzmaS3MvObc+F7VNMw0Luyhsz5C/i8WZVuRvBrbscAajFq0fw866jZVir+kG
xOso9qmZgJqQVrfTWILyv25BDVWCHq2DkBm6sd1xBv9oYqpvqZW/dkX/TLagWCvzIWOMVW6hQBBN
BL2rxrluQfTeJH+bYeuWs+JIMriYJd00RnMVBUyvQN8bNqAjRa2ACn6MJ2UL6L1ijDJO2NZtFI2E
CcbnMAqslAKozPzr5ggl6ssBVEYJ63Pcq2GaxQGtwluj4mdNzV4mzu/QNAMJhfqYFqB7agp6E1v9
b66AFczoHqeJPWoGNEUzfLwFBT19aHYd1r5LQE9OuofBRHsFeFfOYTqB/TiGwGWdBUY23sQd1B+j
2s+xuTmxYYILsu9vshb7flOCYF8bKq+yWtCthkWQ0uypjzjQFL36hu7ryMmHZvC4Pd4lXRJQk0H9
wZwATqkGsLxlOvj5bGCBLJASeL2egYXTLHqUmQlozMObxkBTgTLWwm1tY/K6FgJyCQUxhVK+KcT6
SVTrvRXTXUdAT55ixC4rf8QJpIltgnYNCqVSu7oRHX2EpPSrMUUz+G5Bz5zT+neko1Gt05qAVMNN
PoHyLU3AnThqT10zg6nTrqFjijiiVMW5EuNLJNpjNmbYHEv7rE/1UTOxw5tg6Z9j/cRr5F9KQBni
pAaDk9L8AXJ58EMre1Kj8W5U2UnNksCek1NdiAdelS/ozyidolbudZ69KzbUUHt9meIOFUyWQUKj
poeoq0DvT/J7WtLbsmM7kcSTY7bpmWrkgZXg2aN6+qBNwz6Mp71WdY9kmr/1uMRHY4weVQsa92kq
QMSuGndGY+6EMbyOvHmaRQoFQFL52VwBHaofrhvoinnKiNtyXppXGzThauF8y+FfDQMTbSKAcOpN
ANgS7/pzVjxZht9Gg1aknSnAD2dOTmSVrxkwU1yDZk5WjF/bFZm0K7ZtlVeqwolfR+8J9Dbyx+vv
vnJJYdKGOBXjoJEkg2RJnN7WJQRaNeK0Bsr4Wgv+xXw68NHcX3/WSixi0saoVRZrS6sgqJW91Grk
FvNmhmptaGlrzChSLkpSEUBQQx+pqYf6FN63AXiEwQwqQJ91Mp+vf8TKriCDXat4ptwyYoKs3h8G
hhEbMrI2MzaWec2UpD2yqsNBA6wam4JA2sBsjQPC62uCYt88xVt7wspDZNRqDzYRVTESTFZ46gsI
foI3JgL8BFXGjXPWyiTJ6FXWqFYztlgONMk81wau8DERJwDDt4CQEkPX/3CQoFX69xha5UmpUwO+
DcTTGbWZI3DZ8w0d3P8teuuHCqgbwfbYBVsBZcXKZKRqE9LSHFlH0LFe3rAE51+r3qjCrqyJKfl3
1zQWMdo2CtLwl86s/QDiYyZAVcrF17xP7o6BipdhAKiHk0BiQPTH2LWqsnESWJkXU3LsVAx2Xnc0
BPryO0cnv6mrX/MHuTkm7+1OT7MZNJAUunfNCRuMwyFibW1Mytq0S2fexBZxPFeC+Ir+NmQ34GlB
XxVIH5+uB4u14SV3DkfGckbtEM3v4K85oPkhSMdDt1kBWJl4uS3GyCp7MssQE5+ne6UCc/SQvF1/
9bWhlw3jUyLJtFGJIxGCRCgiL+mU2SHKtAVkuhgfqCUjY7qMEGZGJjgPod3e3SvkoYMm2PUXv7jr
Y2wpMpQAvAHujLFr7WFsTxWE1k3iDAY42Nty4xkX1xXPWH7/NDlJm3Hs70MRDD03HdUE7SvX3xNt
PnQK37gvXVwAPEOKCL1SAzlRdFlQdbFXZLOrs417JF0bevn90+unlbl0g6tl0LJ5P9oPCj2NEA6q
hO1MZr2oTYAYoIn3BHr2QI1pJVrGUeHBVnRsi4M2v4yquYsIasD9nZ3lwF4Wu9bk+1I9Z+UL7V+4
XrrI5Ad5P55KkcB7j50u9inUvZL5W4xDdj3U+3lKjwPEJjI9cQUky4YKZ3YodvDKNyaUmewtRjZ9
8bf/XD0xl1KAKkpTAXQ2K6BfaD0UkNh6K/5ADUJvd/QvROv4/SLTgmvmHfmZ3aJZ1WW524A5bHZz
sEHf1T3obhfy2sjbwiWtWan27xKMHRUTm9oisK0ZORs0s7O7okC3D7IS0Y/rnvBhjpc+W4puY9/R
KSoIDzSIHwLi7qTa+JTlxTnqwUpe10HUQ3uuuUUa1QnbajdZLz1atDNmO2XYQpoDrNu0sdysOqEr
3at6aBdozV0aQygZZKFtAsreMb8xq8Y1NIC2tQgBiPpGnB9jjo5cYv6aB8WfKuHjKO5lNvWuf9ma
AUtxtbCjwWqQLQ3m5kjtPwy5++sDrwQmGUukA2xVaCg+BDzba1H1MnfA/nZbVbPL6SdqyViitB6q
otarEszL0EB7LqCu0e2z++r/0bS8MjUypqhKOhU5Rw1KJiH4jqunbAupfBl7jpeXgh4bMeeUEFys
u+6oCv1HPXbnyM7+Vrly00dQ+erTXxF6dXDH23dlfMfM8Fnw/IXVyre2Ue7bBp0gaZRu1ApXXEhG
IHUstcN60srAHMDfqKfcL0aoKCQ2qLmt4c5g5e5LRiEDRkSppxEokMpAC+9t9aVvH+2tXvkPlN0F
F5Wp2GgJiKhVsSJgykM+ogklNW9wb90JLbuLiuHBRsGoh5/ptV+qnZsNT2n6HIq3aDhPpHWVpN+X
Fk64c+1naPEgc7pvoVTS9WEQaw9x9LcJkTAjkDgLc1eb0MyNBiCg8vbXp+ZyDYZaMgIlH3Ol4Q3n
AT8kgVLtjQ+pmIW1ZsHggd0PqhEQTNjw+8ulSDxO2hRjGs2olVQ8ADUkWg052OuEOwYFWm/2w8LT
jcTHPoUYx8bSr2z0H5/9eaecrdYOrRI2RmxXCaEtQ4Y/SKvMrlaX00bQuYzjwFdJ21M9syqmSc4R
FhZkVbIjUIcfXeLn+wICaNeX6gMkfsnUpC2HofcNh3OjxGwJv6fNXaUaXtbER0vp/bIYbghkL9DG
5QiObAwaxJMSFCNgAEHMn5y0gI4K65U3S1BIb6m1O4TGPuwqNzVMzzAg8NCm4Te9TiEEp9WPuRJB
MDLJkSGa029i2ecH5K69Kg1/hzo7m+Pg90gTmdG8b1o0BRvRXdnzcxpB1jFte6fRwsZR6nHDdFbi
4kdI/rSS1TznYF/ESqb6jmF4gR71jYm9fLiQ0TEsias6rpoyACfULgz1n9MwP14femU7kpEwqhWO
bYZMY2BADCJNQXjOVV8rx68ARCk66f49hHQwiFzXEEGHUvEMesO5H1nh1yZcxsH0PZvKelCgcFCC
lh+ytiM49b82LdJONOQ9EqwiQiWhNiJPVDao72pI/qg6yI2uP2LNJxUp0tC8KSwg9XiwkPhSN9tZ
3yMfXCY+Oppf6i0U7eLhF3xSxruU3K5YtzxlaS9f4pnNT+Gz7i+ylfTViI7J6/XvWTF/mbNuZJli
RfpUBlGb7dUk862p3xh6LSjLmBc6gIechqwMRCIUJ2vFKU0h2degFc6sfiGp+M5zclcxNSi07klV
1N1oQRes4vsCDWvCpF4v5vfr3/nBqv3fGf2PZDlAl2Ey5NisQwtZCGMcXroO4Voh5b6tmlPamj9z
1v2cu+i2pKabGxAIVtU7U4fMYAdpnLIowYhnvWcK9JL6uTr2Wv1UJ+n9PIp7OsS1q4JuWRHzDeug
KMXLY2cPj0MEfQIUPPC9c6u8kdHe+J6VDUgG+qCLeCi0AuumgnrA+JHMMYgR/nLR+9fna80upJM0
U9V+MjjGbyzUQYG6sox6I3hdPp+ZMoYnDkGTNQvERVH80eKnJlfdOnqsoSQxdlt98pcDpCnDd/oW
5O15GpZBCdmf4lCRV6PfXZ+ZlQgAAo1/o6OqcUP0BLenAblFtBic2rRtvRn0JjGfgzq3j8QybkW6
CIqfMxUCzSZ/uv7sy6tuyhx9FSCQfZ4UZTAWFvqSCXTJ+Fkk+d5m4Uboubzwpgye4cMwi24BQSba
iaaoMY1fSi9TE6T5/2QXUNxB7ogg8PfsMe7vOtXAoRNSwurL9clZqTviCdJ5CZNT5EY+wMd7qKwN
YAcBVx4I8xTcfZxJaW5omb8J1t4jKEEVAuXirAQfAg/RGl23/Hef11C3aOxDH7KHuTA6tMaKh7jS
9rMBQmY9mvQdCXMvzLPvaL7ZVaOGlIAJok+alL9ai+D6G31TTZs4VVND4RtnGdFmkdepKcS0UGry
+ED+GoP1cyyhXtQpykErNFCbR9OdPoCTqMkb46PdGHf/HpwOTfxMRv0xMqxX2xRPrd2faDbd5LW4
1UT0PSqrJ8sG27fBIZ+nGvfTAJTKxBTDydP4jk7WKynqY6XOvtHe09ib7/SZQP+UTr9S9GPSYoYC
ab1Lwxgp5Q6Q/ao5RGbnsxgJVRU84rMBQTTe38eccDSoh0eEa7+vyl2ux0GJVkkXqQR/4D0UpDrM
pPliF+VNxpN3dbB/l+DOtmp6ViEb49gjPmCMW4c35DHniYsio2dVyS2y5h4h+Y5XiseV/NiV3ftg
Npg1/R396/fKNN1UYDsLE83vKAr8aNz/DVrBJ6tVT+lYncsaXeRdBj4+fXCqqH5DwvxoAKyWqhXC
cXtHMgJlVRNpjGTRpzMU8MxENywOj2qcKg6LBm/g875H++5sgXCgLM2NWuNldAM1ZVyMCe0HTYns
IkBfE7RzgIi/x7nQp/nsxqzeT83oUj5BvQfI7Hb2zDqBWtXPlO3H/GCmN+qiJoxeB0ugwwh5gexB
NXZU5J7Sbu3TK7FSBtbQnqVGzBL4JRp21AKS8tCsK9HuteGWKxHFkvyeaL0STsrHWSZ9VnYZiKye
LU94kwdDHB0FOnHIIW7sWxeRYphuKQQIg6XdvFwEP5q+btrA8KGGdtwafi34y1gbMpNYKdOaB5CQ
3C3gTaRHg/moQ8EBYuLu9SlbCfOWlJ9TG7UntMadJBcIYazpaqdMewjcTvk+bYutfO9lEBripfZv
RI7BxVVlyXKIOGc/lx45stNnR/+BIv0i3RM51kYV66MX6MLpS8YGojnEKNrxwwbUPXNrf7xBRiA6
6mAU8QcfN1v3d8Edxcv3Apfq+3mLoEb9YBu49GjpJNPSAjn5hpZB0kFpNANTB88gjR1HxjfVQmmn
4c9Zrx4Vkb2wBElrzsDW08WgVVQm/TCpCBiFDoH3Ttg7qyPnFBT5TltmussU5feAW4xLIFrhdCGU
xDu1VHDxrXckngMyQ4x4HqEjZ8b0qdb0m0pdNDL7cJdE+vd5hNKpAVILA/lmUwOdj0iPfT3ecWg4
J2y8N+z6xYIiFqAk9EfDIL0+6PGuTkCzYhMDqekKQmTmxB6iMAJrigXxxhgHbQpCa6Uz9sTOPMW2
IOGuD68Fh0y6AVANsiSTMxUxJJLCv4pQ3iJRn8NoPI8ClDQ2mV6KMcd/t14GpnmYrieVQNPbtk/I
QQMwbKQQJEqfitAMGvwvqMjyP43V39Cp/DEYoJuB1s6BjO1DpseDm44jpG3A+xTr/Tth/bHtmwGY
ygy7VJGf0lIIkIkYD2NnQaSzwPYrrBbUFLqy1+wRFOx2ujeVoXVnBvUFmvhJNZ1BB/KMPfZbFc6t
M9Rlfzuimd0hnLyEYzMf1HL0Wk0ctZYc2ARVsrlvv1W2FoAl/YXpo2dDUaJooY5ZxbczZLarofGN
VHvWavpWqdNznDZPUWv/DafuLq2yHehbjgMzk10Kzu1dbBXvIRrEvVbvoPpIdL/LwC6SqsVOze3W
S3TyjSnqOxeah844r89AITJUGSQ7igFHirG6S9VZ2SgHfaQ1L9i3jFYVcY/TwYiiDbaUE+4EJ6E2
T9DMutfLAcKCI9pkGjGeWGXn3lBk30SX3gpL2xVzvStLshNsugcpemD2CpgmTAVig6L5zRj4W3gU
QnfarCJHb8o/aURfGz1Ova8FOSnJMMIqx8hMeFDNNxGARfYENe7M52axsRWs7WuS4wNbZJhti4kR
ujiOIFC0muEw2VvUgyvDyzBA2yQK5A6w0wgb+mNCc5riFxuzjdlZ2TRlFGBjdywzUlQEGhH+rTmk
kxWkbq/P/DLD/7EYA3/+Dfu10tVglAZGQmnJzVBBmlovn7UW7IZGnt+aY/qCQsFGrenifoxHSZt/
btpDD95n4lNefs/n+jVruvcQuf6cWxl0mclb3PU3gmyRT6z0HxsyEVYBvJmNvntwBVSJR4oxMJVi
J1TrTzdnt635Zqv0mMy2WzDylaXCJ0q7aJkltiJwPvbT6K6LULl8vr5MF00A40qngDoWuckz6Bql
U+2E9DfDhnx95NVJklwDXFykiLqW+LNeg2qqeMuHwsv09sStxu95+iRiRKqhCx8Awds41Fw+bcAS
FhP5lGmdgAVJSlHDFPx52i9np9CDOje034/ZH3Qm7rcOaRc9Ew+SIgurIJ9odkAZFebPGTtwiV2l
2jjPr40tXf4HM2nsXEQEXLKNQwroXs5Qo+Rv1xfm4sEPb778/mmK7Alic3qeA5lYgjiT2a45UpRV
h7ecF1/J7eIRkvPzAie+XoVVWWjz6VH0yclBgNTq+gesTY/k7vMM+bSux+gRkrokf6vN2Bn0l68N
Lp/tU7QmMQCggjRBTWfC1VK50/jD1waXvDhT8gGMXSIOrOg8RMGkZG6vfRGuRCVXjnse9lMzhD4a
L/ZWnbgg3PSNbHo0B7ER1BcDvBDUZWYcU/BB7Qe09cyV7YnhUS8mJ05x1MYcte/X52jlGTIxTpwP
46CPoMEftT9l/pqh9z4qvpfQidpSBFuxHxkANImRxbEGmtNUjHucqIGyRl+5noPt7fonrD1A8l+e
kSpua/TBWSb3eKjv7X4KbLvbqD1/FL0vLIOMAMryREtgpWDE4ahzlaJ6iDPrMNY2cCRauCMcGuc2
cJVaRg6tUP7g5P6ct+m7no8otbTkHIbAyLcMivFVnI2oXxTUrVtrV9tRv1OKdNcOEF43cDYGfOqW
cbZTxzL/4uwss/Yp/iT2qAhLXQookfJi6Snyi9ACgaTWhpGuzb4UHtQGgm1Z3oZ+K45Vc47ng61u
QEuX4H5p4uXgQAkYIg0e+kbxw6Zny0x89NjjVvYcgYGnbuyN/OgawvSjwPBpjsDgp8fFBG6F6ne/
r9BeiDLzDc6vGsqaD0t5uz+WhxLkyug+hObSdbO9nHfAqUaKIGUPQSSkaQBi3ql78Hji5lPdUGep
bc/vHCLy3vUHra2QdDKwe53F6qyZfqYeDfN3ozcuUbe+YmVwGUVjFMWQhSnWCDiUvQW+LlJUxDHC
NPna9iPjaAZlUqOiR4vVNE4+takTzuymSb94sJAxNGNCAU4E7RJ6MvUzL8KHKqL+JLa25pXdXwbS
iKQadKOGdwwFwEUHhqNXvSCkNvnAV3xERsZoUcGjTkdjo9jxZwBEAvbYeP0teU2f1NDtvoMcGfaU
9l623wJKrBxiZWKeMNSihe4Ebpn9sNS/U+1ft9MPZMcFf5cZeLQhycmQo07R7Ns35EHAjro4Y7y3
3RaEo6Uz7gy38r/oF5p0PBAaKdEBkaFfM6EOIfo+VamHq/GG262tjOTelgZdTUax71m1NjqpXv8w
8I9Gm4/giTm0wAjn7de0cpB9/jfIl33Ceg6+TH8YNa/QGzA0Zj8yG/jO60uz8i0yVU/SpX1qqQAs
JiM7WbnmkgZadKKqHSvvXgRHxDTmjVPbZZwR7kjLS3yKxlXXILOkLB8D5Bz/U4D9dB8dAePwkE5E
ORFoxfK8dcb6WO0LRiejsnq9gkgFtB99kwVq58D5d5bbePSoe6Vv7xaqIHtXgknuSY1dy4ncxt2m
W1m5SsuQKsEzpokOfZihPT4qXL2fk2IX6ezYmKXqEJX+0JTRH5N6d30dL9fvMbdLGP80t/VY1xOP
5tAn2XSb2eK1nsFLUCZeZE4i4KAoRBOZ4iMVpu9VZqIY2gMxSyYNL5P/JiJ3Qtt2cT/7c/2FVmLJ
f0BX4TAQdJCB41o8IqXngcFvY3tdG1k6PCQAxJIkxJf2bUC7Q2g/X3/jVfOUwkYrSEc6S0HY0Fx0
ry+Cdy8NqJmfgDDeF8fEsz2Qsmw8bBn0knVKQSQmHYX2M3ItxpPxFgVqkLutY8QuCi0u8bZ6qtbm
SgofVg5xDVHADOOFH5vGvxJVbKFrVnZAGdekKywu8wjTlRbfWXLKI2Seu7ccZbPrU7Ty7jKwSdPj
pBuUZTlKkKQ/mf1GVmBtN5JBTYpWgoBKrbCzGtiGFiku+ozEMvWmcd/vwJzoc1/Vvc1a+loyRab1
IbaVWhoYqnycc6D5mWPjK14XcCCUFPf2/RYcfW1BpBAw1P1sxKOCVOH0I0xb3MSEY1WevUW8s3Ii
lHFOk95GFbFhTBD6dlRj8GrzSMMvtWMYhgxuajo2KGTCcvfFubMbx4TyUs7Pw7glTLu67pJ/W7Si
GgcDhd+ENpjGDdTGO/1NY+y2KrPzVBfPmk0OKeiPaQbxO9YWrSdYeQb7qHD7vroFIfyWUuTK7VyG
BI21bkL4CUEsLcCIz/PTgFSuo3DUuNIBICc92oiWa0YhRQBwhoPfLcRHx2jj7pLpoJPu2zAkLw3o
ZK476mW7oDJGaDLjJtMLUBrQKRjYfT9DzGX/taGlE0OEcJWZeh36TfTIp9+5GRTZRpnz8sRQGRkU
zTml3Yy2K4CyjPkxU0GANx2Lhm6Er7VZWZ77aUOuVB0oh9BGKwjoJqcmdBX7e45i1/WJWXt7ydeb
MFJpTjB6Nu2y6hEsDLsOKefIHjfs5nL0xfXr39efQzRR2DbsRhTvUfdsbul7rb24tHuTuQD8Tce0
o7RGHJpngyuK9JnF81szMntjetbeXnJ1YnKtR20SJ80EorIj0UAAb9T763O/Nri0dUchN0CIS0K0
cZ9akA5WG9mKNYuRXHWYAPivZqSrw6neZXZ30sDKgLryxmuvbENULj6OBgqc6YAb8YJQX3jlSjfx
xZ45iIh+5G2Rya+ssMyWQ+detY0M3ehGVk6Ollpo12f198yCxAKrNxZ4Za4sKTUIfp9y7mYL9s+P
ZopeenavVU9fWl8ZBZRbSgpa3JT4av09Lf+Y89vXxpV9dphEVWUY18pBEfw8xd+vj7s2F4udfoo0
WjUnU8TQ5Tlw474okzslMfeCqRuvvTa85LHJIrjT9jBLNf/eh3sd/IO0f7/+6iuuJCN0em5ZCooo
UTBXBShlVC+q4uD60GtmKHmp1QChYXao9M39a5HsQpBdatCaTeethum1eZHcNVWsEqQkeICxNFUg
/atEd8mWwuLl8wHgPv+uqQUqFZbFaCU3+eQmYHADdgVSfM9Vau4AHbw+RSuJSiCw/n0KRJs6kMdB
eptV7sKkFHrAMX7Qj+5Kr3nfSsWtXE6pTGAztDEHxBYM4ukhexy406LhpzyBXgVNPtB0wd2bH20v
O38tAQQSmH+/qwc9FDFAPugXdEf0lzZiILzbagBcsVlzsYdP7ma3WVKqBIODVOYsKn7IjHC3sSBr
yy65MqADWa5ZQxwIKFQSm55MXtzbtXFAoc5NEjAEa2JntBCDmIbXvI+ekhTKdaW25zrQqUBpAYi6
5/yLp0cqkwIMY0JA34BvZegmzvS69qZs1oC4qg/1nJX+9c9ecVWZIEDHIa+fCuie5v1PSmtHFJ2j
mLgFbC3Z2gOkWGCaesKEAIjC7OsZhw6QBhUcrKqzeuLgQd5f/4yVBAI1pYjAVbsbTUWPPlrAJg1Y
uf61P6o/Foln4I756ETe19LzVGYNqHET61MQb0EXSXMApt6PhHp6XP29/i0rM8akyFDWBNTHC6dC
aDxNeo92vN6JoExl2uPGoq+ET5nYhyWUlVkBIhktoYHejbe0RceyNW8U91a8VObzKU1Am+0UAAYV
vAfOOCsu1Mk2JmfFS5kUAay5Ryc1B4VI2P9Ev4hWRF5ftOCThKg3wIXXV2BFJY7KrD6W2kZzPOAL
lipSf698KzzkDX5lJ+qRkwKBDfWEVNF9pDj2l61K2uuhkVVFBcWiKKIFBvx30Xwbt2iBL6dEKZPO
5OAXKHvRmnGQCSg9iQHoQdXpzAwstzzzmnFHZnBycrZxv1t7nOTzGswqRGV2QbC0B3R+HYY9bC3Y
Si8vjvDf/B2VVSypHqNdsF54kKzXhu2g5vZUjV6SIKVkqs6gtBtmsGLHMs/PTEvOs8WOuzZDiZqC
zqlzNyxsbWzJyUExS5SqwTf0+/rnIgYQoUEOnDXNbvBat4Ma5V3+tbuNTPUTZvY4GhwhPta/GdpP
tX2c7I3j79pXLCHs036sp0ybywyhSgcVZBsBLLyVpFkJUTL2zswsNqZkWWPlNKWai251NKN13vXp
Xxt9+Z5P790QTdAcGTWog4pDpKDr0ZgjP1fAP/a1B0jOLNQ+AfoJlGYVjL9/nhnqYPuvDS35soVu
8bzUgUmDtKJjddwLKejJJ7plmcs4F7xLhtNphm6hlNoATpc4uKuic3MOkvelhK7+bPwu+NpXSPt1
hnoJYCvLCnRvCp9BbYwWsC3HXVleGUEHJVKIrQIz6dPynoKob/jRmRs4zcsIfYPKoDlwdCTKZGH6
O9ejDxPazRsUsI7L36WMYPo/DTd8mw4oDT+af65P1sqmJwvRNVol1JTPIMiDwmilpvvUBjF+I3zR
ORuPWCz/wqrLiDpt1rsqHpc9G/Uphdpe1KUb8WdtaGnLHsee8xCHJsh4VUE8sXOfxBsbzdrQy++f
/JhVSRyXpQEYGnttwJ7dPF2f8JUjGJXcN6kh/9tnFKdi9BDU46GwvaYMnaJ4vD7+2ntLPtzUZQJQ
oxYF/Tj61GA3k53srg+9kmqnMoZOr8LCrpacweCqe91LvQEMwO7CM4/WGxilEujf1a1b7NqHSG5c
cTXtyx55lSWvNT93JxXyldjKvPxQ3medA7i8d/27VnxaxtShKTDJWrAQ+UaEloxHBta68P360Cvu
JYPpWG9T27Kw2iFOkFEM5c3oFjTHOz4prllshO0Vk9KXh38y1Qn00gtxMkCZWXKszOE4DdaPckY7
hjq+Xv+OlcWQMXUNo1U6DTgbK8nDAAHcauRfnHzJhaHHnOlRkaDZFRp8wzM3b6L59/WXXpuX5WM+
zQtmIKlCQP2CGghnBW+tYafn9b6IjA2PWJsWyZktZbCBeUOObh5vQFfuTMnsXH/3NZuU3LisWWnx
Aq4GHWAWH6P0dtxCAK69tHSENsZZzdWmADWw9p0U93QLQLNm65LDmmme1R0v46BoUyj4dg7HJWCo
K2ASzqDLvT4vKy8v49cUEaogsATHJ5+6YzxAEgKZjC0m1xVQPpXBa1YI2aYihLvqtAaNWj4/VxUd
IXZl/OFtS6CqPZ0H1rB9r5IjrcTf6x+1+lzJg/uR6vOsYYuEpgbIepKj/qge9Z1ys3VtukxvZVAZ
2KYNVkjS0QSq9wAgEDr+yG45UWgeOGY2nGHF3WRoG+MgbKg1rH9el66ZP4Tg9LND4ZJE/5pTyEg2
rWX5PEP4GlIPqVuoj2EIChu2EeLWXv8/vqzrdtwCmTdHlaun+ySGiJp1ryLDfH2VV1xaxq/Nah+3
qUAMVfngNRBFLFntmsMWhe/a7qxJft0QHZWIpbkDraTfoOduvgF6DtJV/jfSnPq2BiK28L9GjwKD
krydRhykRS1C36I8MyY781caO/au3aE7j4GxxtnuxV2ZOBnNZuk8LhsF+lzMBqBjavu7QoC7Kqdb
954VQDGVIWxa1GmlqeLkbQfmuXhugWIU/hgAdVvcdJ7umt9ooAXTDfe3En1rLi/j2KqZjYKXsGU+
sD8C8tJOXTyK+sGgpV+V9Ean9Bh1QyCiTTHwxRAuHMRl9Fr0f5ydW5OjOLCtfxERIHF9BWzja5Xr
3vWi6KrqAgQCIW6CX3+W+7z0ZrfbO+ZhIiZmIlw2SKlU5sr1FQ58HJqLdvZOx3C0ievIvJ/WoAns
b8WAK2fA77X5x5Gb+ukw1OYUACparR3zAPYV7MrtcBCngD38ex9d2ahLDZo98rZrOP5GCU9hhWNm
6JFI79ObipJrf2ARCVqt64pqHwWC4/CmDs6a/Kqf3fvpRx/XW/ZWzaCqpbEcb0S1K0fa7zbOH8+s
sovaoCPqEdotE7i5xvCwPv/7UV3bOYuQQI26NCtI9jZKDpBx/Wh0FZm0vBHQrjWafq/tP765WxTB
UPeYBtJv1lquYesduqH/BuJ0BMONG4/nyttYCtKM2Qkk3D4QaEbv6eLP0MPko7TKhIr8xuDC7wPk
LztjKUpj7cAbzVFVDMpxiOYC2NcOvSuHvHW+/TSr/CEg1YH1tI9cRmFf0eMX5y2aDr1/1nyCFYfB
Y6DWcXC0dFfxsY762cpCuxNHyop9xps5DsxmQ33rhj7nyrJZ6t1oRvXYldgGngXaV4Zb2C3/mWsn
yVLZpjLHcDV6UKggipMdtVH/E8K5JI+KrcojHg7HKroZCMnfo9LSzatt27TLU10kNk/U1lsXAOPJ
VwjI9Ur8yNfNjeP9SmRaytzSIDcvmKg06QPzjXouJl9nc21WzrYq20NukhvL9cqWWwreSKpAgGjx
7BrBwqZ86SW4t+MtOd21l355iH/uuMqwCqKwGbxpRJ7lRjMOwn/Himu7eSleQx+oCTDnD8HXxv6+
zNRgvuW7ecMkDah16lYOd6XCviTW4U23ZeoixZ704MCkq31unOGUNYEOpwnzz9qD+Ytr+DfKyFfk
MXQpYzMKf8obCSn82LdDRBDb40D6GzqNoZhMGGAJM07t+p0L491qxENTDusStjiwW77lZH6lUQ6u
y/98a5zTwKgqaGeqt+LlMiJRRyIKfjpHa9PHLsw4WVSvbm2ov7sROHQpgct4y3AK6zSpVQj2WuQk
bEMP5X2ehtOLl4f2i6tCEv3Wy0fjuvoJvojVwOQEslW5uSVbvfrgL/H8j6Va5YXnM5PmiQMM4hp+
wAmLP39nG0l7o/z3971Gl0ZZBa7eQ4BZzoSV/k539KEby4egCG5E2CtxkC7Vcs0QWKOeyjRRsSTh
9O2s240fF2M47+y1eMRTjLPVrSrU3ztbdOmclfGg60aBP2bunDVN8s1Fn06SW2qNa89qETnmHFZm
QY+6IOz0Vi71YM0hH9v5VtJ07eMXmcaM5NKFoBa4y7mCAdsYwaLxZA4i/ndw+nsSQJf0uabmbtY0
FgruwyuBtYhLoJtAa+hGlPh7WKVLDR3FFCpLMdyfwB0wHP0DbMtu5Uh/P3foUjfnjl6Wgp+TJ/7R
BHPWW89bdTfDFamJ3TvyZuzmX9nO297qyF15UEsFHWqmJqp+nCfSTe+sOduQ7iuwBay4b/UXr7zp
pY5Op70yACTLk8yGFab7XLPvSdAb7/nah1/++x9Bg7qzNrWa8kS4ZSzqX0qzdRnceBfX3vLlv//x
4dOkzUFR8KUqZEwp+eXJG72Ca996cWEYSkxjGC7yYFA6D6YfvKu2TNz/OBdPl3K6udW2lU05R4cD
lO3xicoCDIDnf++sa999sXEv6TvVdpklJa9OhqcSx+2Bt6E3BBtXsgrqL+oEsrdgFoxgsCnVVh3s
yAp/zwfOW73qYDhxK3pe+RlLZR2zBKzh5WXd59NBp0OI8YxzMenVf3pKS0ld3cPFW4zAHkvypQIW
8vHdCW6d2FcURnQppNMaBLgCBnnItwmCPzLgNT2pxNpkCdl7P3h0K8e7EoyWCjoTNosKypk0QQ4Z
du2FQN2tOWehaz4aoJL9+2Fde+dLLV1WZIAYCfTOpKjfBLgDIYV3dQVRb5UbByFZ1Hn9lkzk5PMW
plsIHxDz3Wj//j3BBBbxf+7yyuA24GUQpDiTDnUpQ2r9rDETBD/icB6f8uzGpfFKNFmK6MCM92XX
VTxp/Cke2RBL8+3G87vsvf99HaVL5VwzTX3rMVTo/TEg55nrHTAQKZya5zLMmXfUpPtspuqn9LDA
p7nao1N5K+e5tkQW8aCyme1mnKIaYYXty4DDCgDrV+dh2F0G6/nOeIf3eQzu3i1P0qurZREhvDGA
ydU4/H9FFLqKa7eKut2wctfAl6Zh8XrjqV4JEUttXQqmx0RpBgX7HVGhzkP5RFb9BvD3VbtOv+Zv
GPHcRo1eSeeWUjurDYrKzlFS4CjoW4m7BbtkpTa3hErXfszl9f1xluUym7wqw48J5j1UopFVfqBq
dWMDX1kDS5UdQ7XCYlaVJ6XymkiQ7uB4pQgr7l8c896cOXv69zu5sleXkrvB7OZ8VJBWwpRik4m0
DQMxn323Af4RkELY0dlJL9SNyHBlxy6ld85Y80kzENxqCN6N1vgigXnD0ufabWcJ0GuUCOrZVngf
xnulyl3dfHvNa18MkcXqszZeihQFUXJC1TdEmh8O5Y2Tyfrdg/1LtFgq8CaaosqXm1Dbu+yRoTpu
TDTYWRyGiZND9pWJGNi5vok5NGWHdWC9jYJMsZ6UPDmO3FSGuu8M2GdwZDEX8/0H3ClDIjIZm80s
Es8VYsUmB1YInsZkxugnNJ/rTZPDhdGsh7NGktYNWRVNI4vaGXS8PB/28E9fFX31FXjmY+YFqKoR
Emq7fphr4HTqs7Tyvec1T7U71yHuPQd9aJTz4OsG38RVWWQUjYw6n973VDwLkYnY5WlEjGzHMvJW
SSfUWn9MntiJDBfrGRofVjtDpN08dvJ5pdNs7aTODlyXhBmwrxnTToUld2Lqdg8koxt3Sr8GW360
c7Zqg7INVYHnBW4pHMskCyEkOnhySHqnh16psWmoJPicLD1nZX8KRu+1S/lTw5wdSaet2Rp+BAju
quybfdoEG20I2CR13z2ycEjy7pq8f+UWnlkJUG7hsnjMLp/ob4XZP+N2tm7S8pdRZ5upFzuUHj1P
rMWsY2RPW11dDEi9o9KBuUlJc/AGVEkCGAxVfluseuavaLkJunJTlzSBueJ6bj9dHA5Dd3HKwPW1
AWxRy51F7JU1uk92YK2hpD2R2nzmxX8Dm9OlfNK0MntMxxTXNLOJbP6u/9swIl3qJSc+GrVQmCiR
5BvYbvD3jBitxhsXg2tH0BKK6FReoUvTxIH73MVqC5Pfo9rLFX8wY4AdNv8OdldCtrMI2ZBaSQPq
+jzpW/91bue1TINzadXbf3/8lVi6JCB6IxkUDKmhxez8bdZ6d25LXtVc75RZxQGRv9xgfPz3n7oW
SBc5QuAbrmi7iSes6H6UnrUyhLqR+/xmqP0lmv0vdeY8ll7KISk1JPyYy8F/KlpnxyytznWfI5tz
pH8G/bdCMgfPA/OC6U31GJMgP2CsYpXCKWliHoC8ZR/NpXfMFe4ztpZRb1DMrBmo5VjQ8oJ/oXfK
Tac4K5zscdbT2qfFbjT6+3x0AHpUIpm69g1kuiOK4XduDSfT8pbv75UnuPRkLL0WiGNegbLnQGkJ
MNNNAf6VxiI29//MDAKjc6ce6SI4PPWp3wjMAjZbNzH+o5qcLs0WiXS4QioK90D5aY5nK3gdbznA
XbsJLRWicI8v5slBQsCOaH/um6iOYCASBmcftbb/i4XCtc24SDozDwS/KUVPGQxrL4GJzUkQO1hX
2XRjt18rHi6VoibOMCM3Bp7474BZZE9zbIU8ZrHlXnxRUICAM0ka3+zFXb74X/bNUjwqfBBXvZai
hwLkV9PWx3Jy917TtaFnYdSgBcgdxZVQUf9OcPP134HgSpK7VI8aHCx6E+OnCeSSsaxZNIMdCMM1
h48Rsdu1D2qHf2tx/JYZ/u0nLirKteGbQzEZKMeOyEPa6chUu4MBfR223I1H6a9rYX7ASudp9Ovv
Apa869aa9xWFKb/lv8OmGQydbO+w9EdQNXfGxe+5HMGmEekOePStR2GC3hkT3JXpybDzt7prEk8W
bigbvdZWG1agwGd9FfWpXgV8OktDnKa8/e6lTvyySeoAqoc028jm1jz7bzOlv/3oywL+I9Gvpjwr
zAG7TTb0TLWXxoYD4oE7PlTubIS8MUMfhs7rvKOPHcwAJmSfa8Hdk57bGsz2TsaWD99az5bfY24e
zcFPRlWAsEjIx1Czd/QzqzXmh/+bvB4yhf/5hW0zm3XvCZQujHrrmv2GNMfslsvHlW27VM+ybGhx
PUXcLGCcRNJd7/8i4ob++lrk/E3n+uNRT3lVSDoVBdJbH/oV7gIbmiEVzLZwywZPsSgnFIfpEaas
+0H0N87tK0fBUlRrpIzY0urKhMH1y3BAcxC37vKX2v7f1s4iyFnYCj4rnDxxUa0K1ZbuxWbeQAzp
7BAn/mtis9TP5ryjoAg5RcJ0/SFnfgcLu8PMbk39X8vOliJau+mUXdi4iVQH49P+1UQYaI3A//zq
72+3X65ogOhSRZsNBTzSRlOA96Rj8wVyhi6uHiFvXoMtsnb3Zlyg7GGmYfV8czD0StBeymp1D/t0
nVoiYeQJ+hXLXnVq59K4rRgc2uEHzuKse/53rL6yzpbQWttyYNgu8Pt0uzH9u5r8/PfnXuk40MV+
t3hPGXUun+sWW+44MK5sTgQgEz20q3//iWtffZHSlMyfnI4EZdJogRsnFKXjjc13JZ4snSTFlE+U
Dbg7G567k7gwSrM9FZZ14+OvnI9Ly8hu9PraRml3U8p+586rzkW22otIO/ugBH4H6I3ilufbtYe0
2OzeaGagmkJ44OKmnOXsAMbnjUBy5RUvRbds9lMlHSiULPo1AIdRZW44Z9s6f/r3+732+ZcrzR+B
lzRa2cJErWwmw0fr+V+AIyRaVp+2QW/8iWtBhCxuX6Vsuqo00P8EBBf1Bsgb8sjalQ8EYq7/g5rl
yo5e6mzHgGVIvPBn2BHxNk53ctW9QHgZ3fL+urKklipbYAfriVzm1DmMhn3fQTE4hYk3tbbSD7ZZ
ha5HLROPAAv075dz9cldFtwfb0cqfHgWQFcK39h3A8UEz++yyMxS2N46U1hk9tlm5Vdew0gNdnCu
V21hWvffosvSY3IyBn8wR5QizWIHUobVfKBZQDDp/e8fd3n7fzkhl5pcyyn5hJnxPKnRXcaVUT5o
1/IjXqqN9Pvj3N8ak70SaJbiXLvtUqCRMGNStV5sAi2kMfdp3jLPu1Z+XKpxU7THiZljXGBYm9/9
6XJvKqI2xtAhXN2xvv/j6ltKcXNYdDOl0UJtWkFCGGutBlV8pk7zOXRyC2Uc3lTXqRv6jitvZynL
FSOwTFJBVGDXxrubBfco5X148HgLa6Ka0C7L9b+XwbU1vlTjArvUi6yESwm9m9dk1WzYE0JcNK/U
/8HA9EqEXupvi9rzbWVA4WGNbQiSekZu1GOuvf7fd9A/tigvON5K+nswC32oe3HO4iEc13qVRu7r
7eh27QcsIgHQcUKY6NYkfabjVD8ycavjcO3i//uX/fELFMt5EIz4aOdugkxCrgWmxlkkVwM8ZKv3
+Vf+6D3deNnXltUlXf7jb+kKFhwSTCAYOpBiJ04f6ybK1uRLvOnI2zVfwe52bnz1hy1qZd3UAmkL
USA0RCXq34diZ6z4FLoH+9Fc1/GUWD9u2k86QXD52L8EtKUkt+U+TQeV8aQA3yj2uPOSCdAyMTW8
r7w6QY/83un993m0HywGSmbADSOEiw4BkE69eoZ7V3nWgcsejYzMiwyzbUNejD/dPDgpQYx9ZZvv
Us5mCF+MR8MARSglNiA7/a9KypWym3eAN8Gdtx/blhzmFLA5K+A6clX5lnLr1Ug5wf24tUNeYmKq
wjK6KMZ3htUnTY0+o/Va18UUqtzYpyNyvbJxn7Km2xK7PtK2QZMhdaMgABHH7fxQ+Pm5UW3SFXTf
291nXREn9oiGxafe8t6SsOmuVcQp8EyVSaxkypynzhs2pT+fGkIir+Af5jwF4dTAHRSTdGsrOxWF
O4WOM94VPagcqctlXJsizJzyLGlzL4T/oy7YtmDZsU/BAjTse7NudjaZNmImoCMFaNTOEIxr6ax7
LmfIEWxwDV2dULOqItRFdpPf70lujpFfN+/KHHcdm340ij8Pqfkxm+K+dwa6DyDLjEwy/Cx08bNM
ZbHRtvnEpvlQTQUgWZPThCZk96ExYl7IRuOMkovPCi/wDUiRAFBuRbxyg3Am/d6k1WqkXhvmo38s
qYJns1lU54ITL/aU/W5pMm8Kl79LHzPrgooIOfGhKcZvps0oMEG/ldMq8KsIJntfzuQ9Npl1lxoD
iRpH4FAwX9Le28ny0q32U9Bm6meqBlDMjOqzqAwzNmc0YoQ0TlZZPIo6gz18NvCI8OGU+n5U9caz
lGQ3DOMra+aNcOq3yae/yAxTnMY7s8D4cIUTrE3Lz1d5m24D2j0WlffEGvvDabJ9gNZRaM1tDADl
49AMkGRX1rG3Sz+G18JaWDikDNjT8dnYY/L/VRswm3Vx9bZhqrghAcGotXBXs2g2A7w9tRrjnJlx
O6G6pYSRVBwrj5XymTrpXpPqG7eHIxS/73rIBrR1xvthsOeoUe4WsnX00SxgFMveAmpgeJhzFyIw
Ij+rjmH6d1I/qN0/ODN4lnlxP84ooHnjve7R1gE/MawMiY+k1aasXcAr6RD3Y34Wnv4oqbU3an5i
Bdgnxohb6eCLFwjUoXHogp3t8N2sq+/c8l65AwVyk1bv7QQOlV/PRYj//cFcfSdH55D1wolEnzph
7hT7tPLOtB9Ws+HuB1aYIVbckRHvaQ5qWAUJZzf0ai1QL11r2Nl1RnrX+21s5WoMTXMAXLPWnyPt
EykvVIri05pYE8+8AeKXCzvqtPtZt7hUQ4gVTUI8BO38lrf2V6XyjSydTz66PwO3u5OZ0YJy7o6R
9qcK42Qymkr+kov0OQ3Yu1VBCiFduRlI/2538wsJmq1t0SqsDUgzq/lHDh1IJN2gQCfT2BG3gCpx
WufCWskeSFDj0rtsWAM7FKMBfWx4CtQAfICtNnna+qGe0FGz5Lax5JM2C4QhrDV7GA+Q9u8IemzM
5DocdUVjh7fPTsO+SdajXdgd+rFOQ5vkZ6aMFfw/yyhr7QR6jbuR5JtxgHGNi8MOsFC8y0E8TESi
LzFovndSNIj7AjaBXX4EMPUnjJsZephWkla+HUu3wuU9PUxBCdcwIbNwkPQjR8s39Jk1Rxbtj4Vp
vEsr8+PB6VZcZlkIvfhb6pZvpjUWSdA5fCWq5tcEklyu/VfbMqOOg0lq0VPj5BtAzRO/QEfWLdMf
WQkq85gBEFiWD7mtvin8OObOOpimez8LeV+M2bPo8XRMRc+VN64GIxWxU86rwefP7jwkXSA3qG+d
U6JXZkvfZiYR5g1jxfLyILtcAHGURbKAXRgTzR5fAWeChuUVkM19aGgP/5bmx0n1P4GbeRwb/mIy
8P3ckgGyWkHhw9ULm5s6lAHMsFljeUA+mEdegP1hkeINd751S0EsNWaViCrbpFl5rIJi2+XzW+Wn
MDa1TnNBNzpln33jHTHWtrNzClBb5+DvZHuu8mcLtFw2VruS1huVmShwo7uOTsWDFG4bIa8rw0qN
K3jHiMhqmi5qO2eVVu1bVjdeCLpCwttsikTD97XuosAnDYyXumNhODvd8JNbtacBnYGOB1/M9uHT
TmDtnLvofsnLIh3SNip692FwrQAsaPoRZPm9ap085AZtwsxnEJRP3oOJ1+vV3UF3aOF30lhlZvrY
u/Y5zUgyi8IJa/gZrVQlV/h9j4Xy6da2MQOhQeiYvLFZUY8boTJFHpkaOgVrGszYM3Aq4pzrSvdp
cL03Kbw45+ykAqcLK9tOVF0eApxNgd87IekzM/TGYWtVBLYS3Q6WWsfi8vQZS6rBg+tZ8FkM87fs
slMzwS+OBBVALWUaj8O4dme2Y6kRWTz9zEdMTqDXu08FA+dPN69WhjZ/INDnNulJDFML9xzHCClI
5xHc1J6V6b64LTY3t4s+LrNP9Fwj0Q4nk+992yCYAGDvhkv3szt9e2nzaEv/RcCOFp5Fo4ZbOgfn
EP0CndWh54yvpt/qDUzGjspWMQ7UyAPOCr6MIBpq+8gNhlHH4CsQWodg5u4MAuGCY+oDEZi/Bz23
CKcBDBQZpKuJNgmZeGyJRiQz9pvpVmfl+D1ynQ5xJdvlNuby2p7HKiAPnQcWb8fMYO/hVAxzDDLE
eUmw84vhs+4E/kUNMxYZP8MPCX9nzNaitY8u031o2ewEjvR9yth9SbKDJPpgjM4vXsszs/Jt57uR
6VuIypCHhKIJzu6QH03uvKctPxXMP1ZCbs1JIYg1TTS6dlSrGQuR8XHrw6yiKme6rirY7Zv4NNIf
hxk7oiuBknV6B0NaVOwLFA7Ackbu0Zfla0CG54Fk4EjiVIqm3D60AYJ42+kGaEb204CTG3jE2g4l
oOFF73yIBoG6Ku4DJ9jX0kUeVJuHiqUvWRFAjUS6sz1UT2BkfnLPfwmcdh8wX4Rd7mIAtee7yu0/
u5yLCOf7GYHop1k7J9VCfiiku/VmbyXzGSCo2W/iTk27dhy3taP2aV+tHNVEDWFv0rHeuLJf+hYT
tZbpJYSqV9dpkVLW887oEO24+oH5Eo5zJjhokyVoJPbY8vYUpXO+oi1b5/X8Iqv+BIPmYyYrJxZj
+u3a5Tut049ctUfbGKvQEwMw7Gx6GJAQAKZh2mEQkM8shddFUawqNsiVnytIJUGPHDIAgo20iR2f
uGEW+M9cFbvBQOpNwabpoADRDovVaPnhZDRGSNp6Y7Vu4jUTMolerNHxBuIke4VX1H4ezDe/Sz+t
bnzrWHmfDc7d3IsOmA39ozPRivVphkOmhTkD3beDC81mfQck1F6a9Jwb1hORNQUI1VHRJLt3s8i3
IhjVRzFOILUO6HtKEVRhz1FkmUwBLHfdh1k53A11O2LcR+/9vokGr+NrlEo4pDpsxzGCp3x5n4G2
HlmZ061VWRy1pdcjIkE4p4pEZUZ/VR7ZGLx55qLc2aZ4JP14Gob2MfCR8w8kXbdQIMMmYC6iIidw
ye7eVJqiNwrMhx4t+PICJ0JkBBDqsW6rH/5A7xzlHSHoucN80iFLvUMqyZEZ5sOc0jtrqHfcHaqw
E3KTs4CGkD8cqrRawbUBFOKCgEHen53RevcCRC3BfjqKxLBePmQk/Zwg8QkZhFGYX4ybLgeLVQ8/
0rKcVgoC9dioc4aJMX6fCv+uG63QLsw4w1gwBl39Ytu26oG7dOc67CWbCnMTtAQYLad8JwTbbS7s
HF8BU2H4YusGkNpIMHnPqZi3tstBROKJ2cs2HCbxOnjsaRIOLk+IdshaAY2tYDbp1kk6l8+AyO05
tnfYZHBvFF5Xxrltv441etnTRCO7wk1mLtpPq5q6yOQ93H1waQwtz0tDZ3L9SHCK7W4Fp2pseeg1
6klR6zzI/CfYESc/97fO3J8GV589JK+030PH9kU8qMK76m6iEtOGfpSVzgGMixp3FuXGzTyuXMJh
WBsgNfCG9ojeL/y9+clzq1OZtdlKWe191QLINbTWK5oR84qLfFcJte8r7YV0tj8Mf8wjhN6fAYY9
+OiUuCTUqxGcz7TUa8s3jxVAGmHXBIei9LvIqTLcqSRJkAUHq4nZJwsEqlC4CpGUQapmQK9QI73W
ZSNWyuD7Qtgz3F1LINSFufGaQYZpJ05SYnrSnaKZGEeh3Tsv2NWqYHgbzjm1rG+/UUOoW4Rcwyz2
DnESrMZT31i/BosndT1tq0EEIUnp0evaxM5SMPJ6dqRyio1uphHt8U2Nvn7IFVAIPpVrrvTWyG04
JZjBzi34V8GGH01O34y+I+uZYEpsNrs7P3Oi3C53BN3lzCVrbXsbqfyNKIM4KL1nyfUdx5fLK1Bc
h8wGdRhH0GzoT0OkbzTgz8gt971VvlhT8Ry0cM3wgmPXki1IJCL0W0xGZPNLYeCm0fD8wTXnjWHj
9prnxoM52G/gwj8VWqzLGmvF8NgPe9Z3VuGsABR+UVzcTTP+abtTXat7eMGuMyRtfd/eza3c4UYe
8Vbcz9qrQkzySDyD4mmwa/feKY0hnPoOEj5ttCGRxdpIabMaUFCM8RDfuUfudeF8K4R94Tc/1eRU
IYwsP51+XDlVC0ftsngm2vycmhRYePYFk3mOsyMlUXexppuZ8VN2YxcbLPDDwuq/xwnaNDfvBQaE
65gpCEBs309YiwTM5YUKzdk6+E15ynoDgMbJuxRo/MhtfBYxqZ402G/IIM+qVQfSqnRvTuUYjtDW
Id0JENWsfIfLwjHtcNevKHuyfOMw+dDoslkgJ1TTQQq5CvJsS6kLC7peb6BdWOXK/NWNZhPN0nrN
s/4M6egzZFGYaCPDyXcM3EW7VdDjRido1GUoTHjw2CD2tPf9rotYxdsYiiAS6W4eooq4R++Sscs+
e0qxdULIG/G4COoBcpwO1OkSUQD2bLlWPAbVj66GTTCGxkmIaVw3ton3wyP12pQNoET+V+eQbZMN
q07TvYb/TdjSNgitztw4uh5QcapXypFrmQV7gv5yCAOA9Ww2YHrwvXSGPuqmAZ4jAlcZFL5E4D7a
lT61hcVDMSKZKv0joTRdVzVOBoXL7NiZT6BFYP8Z7Fk6UKtg/USUFGmU+e6O2oYK8WV+iaDcYyof
WbDHtlogDcwmecC19rMxcX5VgXjoifVduOKz9/STds2T2fZPtUrPxPHmEPe4gxm0iNXWEy/lOoNm
ri4wHz6y7icuxlYUULZXjdo6nYEW4eB8BK6/4mWwZwaOc4xnvo+sQgwp6aPP9adtktfCrTZzb0ee
Gzqex7Ef8idmQF/cCx1T039iuNRS7NhowMR8q7u1LI2vsfMaLCIf0tNcPkqThX7H7jLt0di0lY7d
yn0oRB2XbQ+ZbnCoBufUI88M6iFdOw7u00yIs3QYTmy+odUALy5o6a2mvrd64ApLWX4VTrchynvF
kCPy1vmLFZ9dwx5yDxVFoIHviQDRvWd5F3E5PNSXi1ue0WTCMH2DXR7insyjrnBebV0efEs9cks/
BI2P5gx0NuO8phNMa5Fa3GVs3Pd5/eKMwVpZ/caE9wiT9qqvsn3nOeeuN19bRn40trVpynlnqQlX
eYpnm8n5aGJIFhnKuz9Pd9xXa7/2kzSfEjCltyYrV41MVdQ25OAZxQcqGkdK2BMKJkev6igurukn
JLA/c6p2vjVMcAL2X4iBCK8H+ty45qoaqlfmaCu2iu7J7c1nUvBvKWFWXBX+2jDme7+r9ilS5JDi
iihy65Q2o4yESd5h0I6YU65hoHxnMZaHxMe18P9xdGZNjuJKFP5FigCBJHhl81q2q1z7C1HVPY0Q
ixBi//X3+L5MzMRM9HjBUuY5X55kXvNuS3ssDHqssDQZWxTeivqYmvZZbHUQQRjJsMYMEV3c/1j6
+kfX9MBlnrmLPWpvS/PaysgJ1NV3DFrtIkMcXQ0fun0agvbQGvGfFs2nXIHJu3I/EYwQhsWVYfW6
VtWJhv2xeVyy6NDgODyTOT9aGpxxbYCELq41CCwv1Jcw4LtwHA9lrt9MBeAtYFXMXX4UPf22I0W/
BXXFCeVhgE6tN1pFZdfF/bCNEdPdn6FpdrTq3/VCb7LAaYt8ejbXqRy3BOFLV8/nt3JxohbREFBB
cQwWYf/kBuENtexxabHmJ5jdXwfqUwMBzUEXC2r8tVh16mJsngr9tAZIQbLFS6enZDPtL6ivd9OE
e93kTubR7QdDp2/VxI/QWL/WyiTC1yfL0MWApZOzf2Vq/Ato+LN1/b0U6xHbBQ41sZCFS4iVcgeg
Zz/kCsvP60dN1n6MuHNwXINptEFcbxZn96yy2U4fKgQHUMGZiBhKRkbUoQhqlIn5YxieEiw4p9mE
qg9GwPNWjq9hoS9AYlGGF3gTjF3xs34q/PlN11MEostJwKr+R1YU+wsNdy0j0Ci911LVQWxZl5ic
wNkayJuBsxtDzj80Ur27LZquHPpWvtbxaOqzle+myPe6wnh6U+4npCwS7D+Jg2IB7uecurbOwhqi
Au4tBN0l2GB3glD9hpI50lWQKJftNyPT0RFJs47ZnHuvG1Sndqr+oW5NqlofObSWDf8QzyM2tOLm
fKLukEFdvT6WZrC1S7zaHxCex55nne+nxsl6taH2cncbmREzzIqLZnnWywrPk38b8gaXyhK3FQqZ
JfgzB+Fx8JsvtyrTOShSYVgaQLhCgdwfgsp58gPxLUb/RXnkw2hEfzg6NXw+Kb9NHFrv+xrhPIEH
oB/nQZS3A77DmR7EFHzTYog7Sg66bnbeQHeqtr9YPvs0ObyONHxQNKVT2s3Dxdfip5u3k2PNYUU6
fzSZ5qLz9jYwcQ5DA8POA5gX6v3WLv+axu40oQdQF386MezJIM51iW3dIGGiVfmflcGrwMwUtsSg
fvP1eHCxqUeo8rUNh6vSUCRRIuarcx1LnlAXJlOTvwk8JKFuTxRhhBOpcMZu7NYBgyzodM77HHEl
9gL1zUB5dY7FHKae53iomNt9wfRxdMdP267fS4sShK4OqqSBRKFx945gZyyWhegIIY7aeYeO8+oV
1Z+geoPakSmi3+oGF9qg13giOMCL7Tj2MCNKgv1ixMCMABpj3fatZWiHu95BvFN5lG4bg5ROzBjS
h15WJqpxurhD3hSrpn3TzCniLndm2aZDgFoPPM8vRuVkZDTKsYFuGGfxRYTHH6eK30IQhbrghG9B
UN718LchaGS7PEFpc7Yj3lRQlJeF9RiaRrIQdDKQ2dEyImMIemNMuqBM2kC8uNZ8SK5/3db8Kynd
1a11oFfSj9BTx3xY4rENkSORJ56o/jk4IGtjbqvIwfzUl8pUL63fnZUed6PYepRD8nfEF56ORBwE
FqugDQ7w6M7lr98xbOftd7Izf8qxPozW4i8V2l7uj6nvLxcpyaEqyZE3dCdRDwRyvFZs/MODNmlF
cdK5TbfW7Lj6Z3ldpk5tVBSy5tJXwSfmoXdOiDMU+7arank3Nb/rESp941SQEfvgrvwhnnLO4gkN
A+5og5JA/M07iTAb5X1w7J6IO3dOwDh5eCPDFE8+EqfRrA28ONGmwbyTOCDCqo0gWH6ZaS5TSpbD
5tZvDXGPivXZTHHS0/WjXsjVdSCdiBCmYhWYMcYYwLNYJYZ2wqp5HOqnTfdXYezvWvjfbA3PBQf9
W5cIIF2w0ttf5jLywrVB+kDwUk52nw/jnmJqiGnxj0n5PHSsjkIxifPkyhM2PkR9jhMAaUIyVwXG
JAS0CQZtZXJaP7ICMBg2PTazhyWtpntC1YoRNU3v+YLptGrI/9qhhtEmDRwbO6dtDZeUEcj5AX0K
qN/EDRm+J8xcRW652Whm7ctakj9giS/b6l+4xGo9dHU4RM3LoJeDbeadChn6gbKEEsAvm7+lM4Sx
WeL0DOvDFJKzbAc/kR0GrmzOs7rA8hBWiH03O1c6Dgf8Tp43BBVabz1Qu55H0+vMs0sQlV7XphsO
zzVs30lY/lgUqmZFba7mFIrVqz+Pf2w+PopimamgGCIb+hiUbCmUffFSu9VViSGicuHxKqd/Ae1R
k+ILbBZEtzCYjmmwTCfrWyhZtngu++rV8YZM1nXCQ+fuQZZPO43Pl0r6zMog0S79bedfTXV76HN+
Il6BTs5bMpzG+7pRf7p8wfPOEMnH8Y3AfNu5vaFYyRtiqol4GP7A4CiZE2+BLTDOyBtbtwovqFX8
YMrhIHh+YR6YbSuXE5lBSjsaVizIqZ+iCndYGvG78Q0JTkT9JQa5TT2TWW7mA8vlGPtO+9zwLUMr
tII8XI4FXt5gl+laz/rkhFsmESZazeRlrdasb6dzvXVJS8snHHcvgSkQ+IozpNuaYxFOIIuD7d+8
mNTMczZye/OgiXjb8t+GwjXijkmZ9IE4VjCfhmEXlMU3DfOnrcFbdxo/m52WQ9bHCKEN8XHR90A6
05PAmvCoGqHbG5FfpEJKtDE2rtc2eLIM+37bGRWNOzM3a2t9Ltw29YfxfQtYrEt+khYlVBnW/Dg5
Mkbgyd+Z5kuMeag6QnRznfISl6DfPY35cg07tA8z7//rfZ4s0t2t9aM+1W9Yavyifa3ipRp4pJoF
cxt0eBkxDRdxEWAcbFUvq6t4bD08V4Jufuo38rneXKC2HrvqiR+I3s6dv2YEf5jpQJdYsl7prHBq
hxDA+Ni+VfDie987MQddgxyXM4qBm+jNLmymBFFSKnbhfC01CicaoDXF4MOeGvxaVYvlN/ATH3Fc
iClISEEP01jcbG8+qFrfpD/BY0WaPSRpb++HHRImR5AKJMurskxxnn/TpcK2q8aP+NTUcSWcsxx8
GZEeW84e2QylAFOAjWS7rQ3+E4t9J5ikjTmD2D4O2KA50fzp/0lHI8nbWK/Vy7B1p66o97pd3Bgh
cBsOfwhHGyeZI8EA59thk8BhZoap0emv0uuWrio/5QEosrY64dd2nnqZMMhN+MVhFQ/hexiGydSX
30tNDmLhWVH54I0WApaYF+nmFa9Qxm8YhsafBdwVdTImPV00IRDNXteSjtESOJBRLdYmBqEXk4L8
aaomGUZxGCq+N2pMedEhfqXf2wWXjPUxGqW/Svi5eoBGwcPwuRzNNRSYBnHlG9TSfw30uXhaBiyw
zIWTmhZrIhibbgomAICN/sa0/9lBWVibba9nkdCO/wSyInhGvZdqoG/UnYa4gDMTeTNWB7qkSnxl
39cyP0K7/JkC3kYePKdIhc0eQYTnUc8kxgTCn0YXNqmMpOAQpl0/WYE74z4TeRvdNlMbPNbGPHHC
EvioJ6VD/6/y1tNkYeb43ec0jP98fOveAD+/2rAIMSSXjZapz6Zr55uzCvTFId3zgsNsZXbdFzO7
1uu2n8IJPtoKCoUP3ZOD2PY5iJ1Jp36JM1m7SpzptD2zYTpxuja7OlxVWrfuES7HXriY2QxC6cWj
Zz68Vf1FhAE2m7YWWclO1oTFaWLBJ8CUvSObAd7SgAwtvch96WHtAGl11gT5GnOJp7ZXADgGiQBk
3NcoOjxdRYqpN9cU2bZWRbba8taIYdgDIJqTcGyreAHRE9umwzIn4R5osBzmDSJ6EHQSgQdS7pzR
VKnv0vnYBKCbl0bm6EgAiTriNHrOc7E2BYZ0xd2uU+oVQPdDTqPN5CdPypSZ8TiDV5YMvi+ktUgS
xB1J7y831ZPX9kdZjQiPdVIHRDwqgLjvzHBH+wTDakCdMBdN6nbyVtHhp/J78I6T3oe+/GKBfJ8t
AiZ6FC3LpPDdaIa9qc6z1xWZv7bZRIPvVc5HMrbnXkClsHm7Dxz3trRr7IIGRK9XQEyjGi+A1pDj
vV+Ne9LP212YG4CvKDu89WfFmWXrrw13fpT7CNDoA3UE5/ldW1SQCAhMCjvC60NCKoB487DsxQSV
qZ4IhnD4FZHa8LJhQNfoPwaH2WST/ne1bFi4C2sc2vXZr/kSl6sDXCFgV8Pm561CfhmcIZw5kIIV
oZ+T1S80nwQGtG2C0TYMPk6eiIw7gjbfUPF4AFojSUWK/DPMC/Hyxy3C3TZvu36cjxhsQeW8Ymg6
P2+udRPov0lOnYsfqsgv/RdNGhcsKU780M+zahweY8fBF4IBPjWuTgiCX8EGJqerzhwRG1Isf/2N
3wIBsKHox6R3/NtsS510fvU8tO6VaRYDV8TBDC1qErgOxSkMliuj0/e0zRiUH7+Lbn6d5+22mBrG
DUWYR0MWDmgyhwupUxReT8xrnTiHeRb3k0wX14XGKw3QtKmKfdq/OEt1LDySaXC3BWnOplUvggQ3
AVs/GtA6xU2Dv7Mru1G5/eWQyJoNfWePo6W2+YHP85JoAW+9fBgxErBwHPY1PC7dQ6Up6wKfLJyE
sg2Om/+g2TDNHfoOVj7P9p5P5jvvxBGa6L5QGr4dWgZXnNikymRwjXNAsCS2BtpbN/NjGfpXheWH
8HjHt9l4J6/aVFJM4l7wBTsCFvzPRgWbCsuTEzG6T2Qb/2ykOmA0qU7Wh9PCB/E9w5wKcMNG2u+O
RYmVPGuz94OujiZPP6PDvmEU4S6U2QkxX0eD4kqgdl8Gnrirc6v6/DlAEUjmJpOeYyNXdnsqZ/fg
OFVKSr0rA3ffIpL3P7a6F6/H28KHhfv0RWu4/VX4AKercx6gYpxJly3Ne4GFnQLIMwI4frnYQCYz
BRd8Ez14iNYg95aC3/NBHmr9OwaY8xkdu91xuBZJ9fhKp4LteUVwsy8orjwglYnqcN1a/JzThaoO
shjSAHzPA7gI9KLBX0ZhaoxZ6AQCxzNox38WBsAaANdpQo/HbPa/8mq6zO26V0H9nTvY5OWr4IDT
D/2co2OYex5It1rH7Vr859vSTSfh5PHK6h9VEbF3NkABa4nuEqQiEywNc4ij61iFGTPogKa6SJ2S
3qXiZxfDxBTKGPcxfAVP8aTaOtaE7Qr4jwAvf8KxgzjuAOpfnMTbgijsWBXNmvmJahfYjQHQIgfw
xpTOjt0zW/5jjUTBk8MjbSBGeo16wvT9k1+2calkSgh59ih7grB2Dt0QFaF/B+93gdidtc7U7Msg
xxq6uQWuEtyUVvDn2uCrDwsIZx165rz0isSX2zUo8LrQGMyY8HQsGhnS9XFVFK8bhjzNiHjkxkFq
1IbIt4ogbZC95Rb6RjmskCpGBjmKVJcaqBbyDP6iwhjTgndXLkBxW63wnub+gF0YVSRV3kWr3yFx
ZMgvY4tggq1SUSlyi8rP/6WbeXW3EbUSxzLDaoMPXNjU80tYBMGaYsQTvrEtTt7EkaeofS/dZosx
cdY/G9+5h6qLjRNCiPMDaObbFeu+YkCCeyBuSekNiVmJDxoxT3lXHfEELomhV/U4h3OB0hAUTeJO
i3d0xha+8fSFhAxEN+jEgeVHvfJv4yJUsXdgglgGawsfZGdICmDlaCoXqGyP68rQbAyDrJH+L3YC
blEttn1fQSRTHOqDg8QTXGpdg+K9Kc9mFKhucIivoAFvGN78x2F4JsJ0f8oN2mJIw0cFJ469xOOP
ZwPf2jAe+yH8xZjvP9zQe7vxKhlbgI+CwZ5sgzFFPty9COczs+aJ2MSgq4ydzQfltZQoG1oHFe1k
NpwHuRI/LRdXf1ohUjdRpZq7LcnjgKFIE+7CRKqe4FqeDquVZ1XTpwE/hqc8pG8Nes0oCFnsDgpb
ABwbd8y79lW/5wFU0SCMWyb/QEufUJQDLWyGx7Bol+BmB0va+p/KlynQsAVKAuLO+o5iiN8tDix0
3UxM3XdI+le+YHl0AMS31vt6tRmtwzBefXAgZfHp6gVhxKYV8GvNTodsN/DliYhtikKqk60s4S/l
3Zkw/ZAdp3dcyjRdFAOZ29+sQcJH0AyxG3bvhYdwDRfKZGGrB0QxxrW/vNWcXFS+YCiB7UaP7UKj
sPTYffct5jo8HR5UD8oLD/wZ7qw4Nwb+v7dhX6mzQk+a1nOLEJVuDM7Igjhqi6tFeW5Cc0QbcCDb
sMbHmyeFuYNibCNnAdZD3I1goZG3xNua42SSpjjwVqh4rL1pl8+0+57yYd1JFVykKF59Z76K8iG2
V/gwPNZmFQf062+bPQ4D7N9ZdEfmjBvkpvBu2TIlTdEfB1guZFHXculxw5XTLe/aKa39/gzyJhpZ
8z4y9y8sAnqAZwa9xyBlwUceS0BvJSyXmPhg6nL6t/SDf7zt/rjW+5o85z65qKrQKbGk6ny49fxf
VWAczjDjwhb3oZxvlzLAtzyJvziSOARweRyZylg+40NbS4z+tCgU7Qj9eeIYn3cU9gwEsBYUWJvS
gnjJ+8RY95u1UG1dD1ibJhAEkT5zHidybFa9Aq/S2YZ51dWfDgZ7rvY1Joqpi1vTtmOm2JZVuj2G
XvjCiwJmE/sqZvknn4KvurCIJWbihDmYZMJmZ3S6wwcibUkkwJ7AFvWzqcbsI4TwZZwS5fPUxQcc
dcAZIg31Ahfg3oXm1HLvaWqmePWavzKc4VoalN5bKvz6VIn1XgbhHvmmK57R/G1yHeR1cpS48LCW
cp2zoOIYFu7919Alr/Cv/nMAFAePFaF1Dtrch2Q3bmPcSz5D1Zwa1IlVFyNAHy9FQokqef4KyA+0
h86LhFr5Z91IDLPq1GKCPAZUOMaVRFOa1/ycr+JUNs4ETAH6QyPEqe67NhGNMyfdgoOyooLEBSyr
u/B6PymcmQN6tQ6K3LpMFgTNZG5IVRT0+ZfLwhuj23kqnXsztSic7E2V9tav4d6tFg8QGUYSnFbC
NnvQZK13L+Bumib4r5cmGQupEYTY/se38nnwuw+K77mg9OShf4O7X78EPISLrI6aNX+spm8I+qjw
iPF0CdgzHLBL2Hkvzebu8VvAOMGqMjrTDAjwwU7uLyqSax7UR9hSfzUoA2dei1OpFiSRBXWQWbGS
ZO5HP1n7NdG5++KGc5a7qAwR9lDi3AYJWFcNpPPGXJHwcWi6cIhLxlKyQLHTVS0QtPRwbXL730wN
YA6ubAx5A7cLeiiIle4C29mt1svS5XtSOW9yQTfR4lHEkqI7mbprv623oh9wvIOPbBZ6Ltv1zSmr
Mu48AoFz6LE0CZnmcV5uB+EsWdHwV8d0gNC9BzoMgdV18jvvg+d1wE9aeRZiOopYbVIy5dOulHVE
gvJchVBFcVzMu42jQlKPlrSCrpvOFT8hlbLLoDa2kavdHwEDIHVddueBdxEL/hdAJ98t9IgZ3zB4
sWe5FD+VwK3HCQdKiM02q8er3YCdqgwbixNnqFDptABgJNxbYlMHy6bS0VeXeQs/BmzOyNkApKzA
WAmYhkU5aS/MocWy3AAAV0SwXDmuqc9OZinrJFztvuZOueMjXAfZwDE3edQVOaqlB3hspzIFyKIf
Xj6oOjbawzZX8+uGgjMpISt8algivba/OjTgTAfj7EP+X0jZFsEpYym13l2S5klJ/42S7cIL8kYq
0O0tsqGyoPcQA9VWD6bkPWBDg7ak4XEToLPuHMoiYRcszZQ48cZmhu9O2ihYXNxOuv1u6JzjV1xC
ROsxxoOSMTIAZU5tjioQP4lPvk53Nq3P3IDZbUJ5o4BBI8wLXFqgIrGp7au3lCbpS18lhhRnX+ow
Gx5JOaZpRo3pGy8VkAvHgEel7mtg1mpP8AGRxkLVwXKqwt3cZ0nIn61wz4O/2hstcy8jyxaACO7/
aWndLJywyXpoxQukncdZZX+nxjsbTLrEgwaU4xZ8SnIwb1mD0rdjsOgRzYixoGsBX8gEInMsbv6w
/UF99SYab8QHTb46hpWb9QIGCz38p7vNBwhcUACgpQDR0HNkpvFa5FJA6YOcsebeLYR4BVY1gk9/
FR2Yqr7M8WTOLpyJcdi7Kz9W/XbHz+6GJOm/DGLDSr14DqejwjTJzVvUjm8AhPHdhUhmkiO7t53Z
j+12LMDk1wpCLLIU1CqPdb8cjfWPuNgPRlUvKypgj4xp125bzGh3qLBflY/NO/HxitpiSqYFmYMt
zbMCo9QJFSLho01zj4IjkNXecfJbpcRz9YBROm7OFjMXICkhUok5CTB4EFWm+aETJleCkd8DBlWG
rPAjOzbMUeFBxh0xUd5ha5HT9BENMIzLMBbSLAGQVYKKqztWU3vYgC+bPkf4uVe+O7X9Kkv32IVA
SAWIxtmvTtPsH3AoQgNSdN/Q5uaW4q195Mfh9kY0f03OSw58tFLoXbfndQMEM5a7si1uGqkfkDTK
yCH0D4WmAak8/B3WKi0qfReO2jl+WKUahNVhWIbL6soMZ6mNfPY4osflR+KLaJgClyXOHHEMkWNZ
0htsSR8kNqUqsmKKp3xiVu4WW100wkw8rh6tm77OgZ/1GEyRcODMtn56MiAwvKZfXeHjQ5UKMUI0
bzXGi/hUfQGS2Idl+Oy1OSSyHt1NiHQ8C/hsqddd37rxPGwHEAXPQVj90gUnBhXzR9GVQ+RLCkoK
kzQcS/ZyluN6Na3GT9TGgVu+TLb4Z1iTbPlwwn+KSbWm3bf4OHIPoreo7v2oJugH86vwFx3XUzmn
xg2/O/rNJoIXIN0YWtxtYUUMavI4dvK4mOCQC/kMvf2jKIuMu8N+xsegXf5ZkAqISvM5FWsNr2zJ
vHbY+Vhrh5PDfZ5Jfl8a553M4lg1bQ+DLX+lVR7j+UEutAsyANNoWNoVD480HMSRfMz+/AlCYO/K
bcyQm3n2bX9poOLj+wD8M9qzi0GIUeu7EyDWvgsA90OUwhmzKx3QQFSTF4I7GXTcAaj6HajhD/RX
F2oEqlvYJ6c1kC8llxm6tsSpHfDiIJVysPjFAK0esSX4FAA/Ny34TFFiwg4emONAzyCUe5E0vQAX
O58mZILB5QdJgdXQMMKrcD9D4wYYu2tbzFdCsF2pM8VKiRj9WZm2xFbJOgBknBFehluhAlrQDUez
dj/49+/Loi5Go5ME05U07oIUwG5E1g++9LlDsA/ikgGMiydocHukq6S07PG7AhcDqVuGzsEfF4oK
JngO5JCBADwq4Ky5tB2emfWIGx4+P/8PPx6eBKAlsIRCQLwa/NSR5Q8+CJyhCgNCc9s8o133ImjP
yYgD17PsLieRhCTYt3w4Sd/BTd1cvcBPEbWfNj37gw0DIHvUeoHJeRi4860eUYWbRXBjjr1MdEZ6
SeHtGjPu+NKogwNIXGNUdMKtcBcUTFw4D1jdovAbwJhik0yD/MyXFaKHP+8Hd37xKnWEpC0imedH
uvFPbFbQ6ZYH5NAsI86oRqEqJS/j2rwVpDz1TnhHr5c6itxBx9y1izbHqbGMOMSOo73tKaLjvDtG
yX56jI+M3rTXCoaRwDb6GfGJWtc+Wh17IdocmPBRerUNpjSa7SSsjy4LRFEcduOVVfbG1QKf2/9a
1gmKaAHoGl2ns2ClA3QjOKT8bWPhuYGu4CAPqWnrgykK+Jm4wHWNhKicRl6Nw2gkAEY7f+4TF8CB
m6/IlazcCzcBRGRsso7YlKNfQwQNJm3Ri0Bu7WfvByBjyk3+tQ7tf5tYY9LbU06LN4WwlW6qn3IQ
URMWq3Yj+gRc+x9eE+CJpd5HTwy+X4jgmIeKMJqTDA0OPAwAYIBlWUhKtM3KuVsjb5KHNRzw1LQq
czabLXoGTjFvcRWyu7NCLVk3bLyl+eBhTY5TpFVbXte+y4izwXJp/pNYalba6gyJ81gX4cdGvSdu
dBra4TAH4xT1RZMBOcBrEnO0MPnDiXV3ZIT+C6LQwpAdGvU69fgBOTmQMTY+Y9d0PFIHT1z+xEV5
4BbOLLqwsV52Xce/F833Gryz51qkAw3v1kpsCUBp1WIRJjGY2fN89LtaeZ+l595C0GOdDG6rwtNs
XLsruF5SjVGHksAzmtDWkkZ+AMD67eYOw+1CeTBHtyj0RANHD0hHCcp0sLj9NAM2W80M/Kd8TPQO
mK+BbrTlAmcIK/7bjPPkedWJ1EjHJCumpaDdYn4KbVFdHRC0dUHpe+wUzQzDvlHg9hFMjoM0/GXV
OAQ3ViQNtRfmoFEzI6Ze+8E/0xq4iY+xZQuofOzG1xJDLRgFUhHeyaHqZpBh6m1VAA6FQKWPjj92
+RSHc3cpFWiTAUGl6KnMxZ31FdrWwRkUQOllewxOYtgJuaiBwiSQ36O2MuxY1X7CUScMAeRyL3yv
2wkB6DPgkrF0TOY5/IhBoKchb1/r2Q0z3QFSf8w/reNLO/s71+Vph7h6askbWyjAXNiz4Hg4ttP2
6CjL4Ng6A+aq6FmFNao0ANJh72c6CLzMPhBW2T1j6u49aMmX4/jfmDgBWDN86Xn9cQrod7Jtjy5h
D1jZ39W8xUyOoDMKx2IEde4gnMrB2sOOfXUQiqEk/xB83n5ufqcR7ERBoG9NHiSAuZenvu7A6nfk
lM/mNHTtXoYKrVvxd8xVSp3m4Er531pAlF3VZSVsi2c73DtwyKoJPtCWprpV/wL4z8zdMCXSxLR2
X6qSf3tjjW5/ZQA/6hNoVbga4ogC00NXQT48/IYsXme0FPUHGTE9woP1bHIL0qTLJuOn3Dq3jckD
nSEWW4RFjsT8M8jjW4X42zbAkDV8M8w3AbwtUOkuA716jgBtUXzOLgaMJgUipRTY3sq7ywz3rVQ+
cCJD/wt8yHcd7VBboHWAGwAssEQ2WWVj3w8PATXoktfnbs5T0kPwKcrmdyQypiGYgomhCa9RXQY5
2LepzCRGdGPHVagF9FBHrCHXwqvSQNev+eiyxBJci4DcSkxvMIoCdgSziFFFnTdna9As4MqE2EEx
dKdKDGIXmKmC80IPuY8tmYEN/tQlyh4cXD9kxPBUPWA+vnqBuAp9aXxxOv9Il/EiKLm0NcBj6d54
5aUdo0fIhMcZXWyMKNkxtr68WjGeh2b+9uH6UMhYAGn9tKdI8Sa4O3N9kwscjNG2L7lTfvyPszNZ
bhxZouwXwQwIDBHYciZFihQ1awOTlErM84yv74NaVaufMttqU2ZPL40DCER4XD/3Oi5SxhEWNoYU
+n0tnrXaFBtLN9+qFFrDIOe4mHuLmkFUrg6+p3A4VZWzlImql2yL5xrjdGX3tzZZJnVtPImwOIne
vgp7WGVNGtJyQKSVef7YBR5B4k6dUEDieals63bsi/XY0zHNtYLuJCfy3MF27MfrGuNY5sNvRfK5
DbSNL/qjk/GrdkFeLOM4KTGhFLtB1WCMLWBS1bFgWB51eL7VRXnjIbdh4+wWaRVsU1PoxGMXr3Yl
NlL3NyoFfekVP1meJb/7CodyOO1k6+H0xGvPu+DgciJn7ero2AmdQ+LhdsAKS80uV5kd42Y2rFUT
S2uBs+NICP1X4coXjhQpPELzoY3UBl2MvRteKRqr2bNcT0vMVSu0kyV4Ja7pBJzPaOTGqeN3RNhl
YXmswoW4yopquXPtS2wRx2ob3U5pySHQ3R6xcNhogcs1tN6os3ZRn7xPic6Qx0LjRAs2MFdegx8j
ONBBK+sdYzx4Vhz8Sg2FlQQ7X8SasZyw8M47nUQJGF6iuNOXpsqxRAhu5iTYT3pEe4LyVMvMbWZV
F6H1W6fJthyqnyq/uckVNFwcmY96aYH45+lqcJrFJOVTx6ZEzuVBz5M1hc2OELJ7NJ99WeRn+khb
r/QfMK3ipS1oZgLOjHmM5XhUl6yL9qWAYQvi+GSlnr1wa+pGz4ewmmxsNLZxyn2HcrU7uKAeGsA1
PSZmb3XVUy/L7egZa70W11yOz2VbfkTJeNRrvVqnXXdysY4NkSnWRmO9VCpb4x4lMiAcqW8Dby9c
4wGAbpi/1K9UT5+iRu5Sk1qa0LPt6DrxxgwS/MhN3W7AyQOsuPC1ToepoY75TzeZoOQaIRkIlZCO
bvMMcxFiKifXAhzDCY07T3PwzMdQR9NsTNA5t2bcao35qynRlmzBjTfNz4QdjK8lA/zsjP1ZF97n
2HkYDky2zdJJoS1l1B0qwz9rdjTP9ynv0tke1+KrFLQC2IfwthR2vrUq/eAEEBnKMB70jJSCeUQy
B6Kuz98rmqKLfOxv9DDHZ2KlN3j4n4Xt0M5uki1JM/2iUGhPvbcpEyteUV/+MlltwCP8GFG3n9b4
4cx9lA/xPmsMTPxe2z2HxIcTnzA/lCYTM+LR3I108tyO6sIpil04jtVycmlfKYNB6MLatCo4R45c
TbX7KEfz2qmyxwxpfabOWM0K7E3Z0Cysq5dyUk9B1emLsXIXgdM+xybOqKYBDCS1I7G9NbEGF1rb
y6wsQE4ab5HW/luvjdgxzOKZqfKojonPKyf7YOSMUlLKouu4j2UUfNkawG/Fhu1wjItL84G640JY
6LPQyuvAHLZ1RpSHbpK2kg31MpsogEQzvjq6vo19lpQUU+aCNtIDYag2nnDnuai8rdZbw32kpQ/8
+6vEJ5bbwboLMRGwtLnF5FMh9y9J6xzaiUYcZPtemsXpH7O/YXQ3sTZ8RK12GH3A1zz70FyprerW
vOb+wAObrIjfapbAuSvcSBaUs7Wve4eTTAhL0djvZYT5oR7Gr7zM4S9M9tfKDR/M1kPeCvxH2N+z
19q/zcn+YA7cI2kjrzFYUkJxarTAcJzKi4iFPuzfi4rGit5w9kgqJlDMMf1YWslASS41baFCRPdG
PH14hTimMY5ekTI7RbxyNPtQmnYUQi2FjJ4ZdbPpVPKeomTPjvKnWidtZcrkY8QZZMLTr6aJ+qvH
gDmUV9uqD9IdLhocddkR2S1HGG9GMstxIwatRwIkHEVPyTmoCvloaIIM/HAzJvYpNZ3PpGufTbt3
VqNpvmlwLRoqLdtycevjZKn76aW221U9YPgaNfAVW2+woPSIQOhZQdys/Xl5HHjzXqY7P5k5wCgF
uqmre8vknJHl4lCGCQ2pRHyEUmJ8DUxr1SX4F+Ia8hzBgI4PRL6P8SrjLBtaMJVQ74syLtHOtTts
PmsB7gLCfmjLMls1sse42dhnfXQWEKUvfVXj7+VM1eTNC0L5izsEN6PIwo102BFMp12RD4h3tj47
4S2jtC42U1EsXDDRBJwIKq4N9inXpp2NXxFT6k2j97Abkg41qAZSfTO82s340EXBnVME68gV+7bs
Pt2sO1cZ428nDMSFs0tM6ghHlvpmiGgDFdFeavlrMRnXpLC+amE8oNa8u5Bcg43yBjvwUWlexRnG
E0Aw+Ow4pX01oTqmCKq0t8qL9IubgLQCVx/2mgjjhcroIjoaIr9fa9i5MOpW7Jet4rIFYJatwTZp
1+C1MSlRtfLA43tIR/I6tjkKAgEZyQISLmYF9x65NaulUAzzSTBxEUV0pLLb1OwQTe2cS5kfU5Il
1jRgWkweJTEzpcupuWnOU2IddLt8HgMAGHAGoPB4H08BsTHmqyg4hBoN62MWPkcJZ48gal6RuV/F
OFGqZ4+6aZwzT5472/goQNYNZMB1XaTbRg40yYI70+X05oN3D4E6dNn0CCT0uxvzVQ0Z0vjqQ8/l
sfXbfZ4hZPb6vp3wqTQ6Kewa94XMGFWROWzqBUkiC5nGNPMydSuD9sH0ktOgh1fdb59okW/MUH/P
2myTEHCzbrzpM9bjndNy+rEjAjJsIzy7UbbWm+ZeFtrGzXsCDuovQ2JGD1xJpHyV/jbYTAMbqcMo
LTyFcje19mNCkIjdy6UwtJ3XWQesJBue5ZUe5e8OslZqoAM6Jb7Gkpis0cg6ov3sR0kQVsOIYmy6
TM5ps49A5KSVRPlbaTZYh8KSZaBKkcOL6Vc+6A8ajrCGz7ijbTEjRfY5bYNxJXAP65FMbqdIPTRt
/BQGCu+JX161FsUroozwm/JaJVCKbvHLMc1zTCxIDNDAnTVtpy6/AUkmaEjSk4N6sYLYJ6sn2ttJ
0C3LMo5Xehvs3SgYeGhL/zDUOb2Ntn1sLfvZSVGxIkr8VnexYUs/ps8T/6I23zolm54o+wc3rBk0
XusvVLkmt1iy5J8tMcpwLh9gKiqfG7wNIJa9GmlF4j9eOFlI4RYdKk+ug9wCNA804H77rg3Sj6QC
nUFHvGqej6XRBLvySx/toGzQWIdoyRSI8mDCch6I/iGSKaKC1jimruOq27boK7lRQmkGILsT/e6+
bB9AUG+kBkDWpN6THuAoRkW3BwVCg3Ibe3GyopJHik5hxpypkCAt2LHqAaB/GDYjYj6pWuYegOW+
x1AW9sR6RFN2dEzxqPeARq2qf3UV7p6hOBt2/2JkzaOF80tWckkz9Jzb+qtsx13g6NvENzCDGC8a
0wxFkp8dYzhFmYUXKvnspzg4pn3sc7NrT61ocfn2ePCme6kVuyRpBVcMABaPyldjSXoSzcNAh62I
iMKWHCad9NVzgTzLIH2LgfIXhVQvdSoOGYsdZwB+Yit9tkLoP+Wz7CrDfAQuPEYWM0msvqTVmfjh
tiJ6z8Qep7oiPQ6urNYKxJVQhtWoB6eC8S1LJTube6k84mXbRjmoZu/KR10Nl15zn2XvvKm+DDd9
2O0dWlhWXGwLO3qhL8hGkRZMgckvpop/SZ9fd6owmLrZsRUukgP2gCYqiHjJqOADgzCgpOhBXtKt
kyYPcpjwElvmYkzGfTMaH03v35ohnas6txoeQB4HgcrcVd4VaGJHDMauAyrp++yGMTNwlM6kL2ML
DSEhR1ROxWdn6nvljqu0N56mqjk5DhW8laYTkIH7S7mEvOfY83SnYN5udO/ayUUMM1rkUosK4yvr
jJ0xZf1Mf531JrkSgA4pHW6J4cUQND7gnuJfc6rilPHiJuPbODcRzfSRsdHhUmrlNqSLnhoYxkce
DQBHKpxWh4u3IHDF/L5VzVMfwCVx72qtOnB2XnO5NtnkE0yiYYQK1Ax7yOI8YLlaePQCljEKShyY
F2KLHinmnnpT/9C1+dTWWcyhiaKnOIV+6EaW5Ogel/i5I/XoVLcEPgwJJ3jkowFV2DlZVval7PS9
tAhWEKTNDpNzpShXazXm57IHkNKcceXaeMm7xvjAkXkOGwrwrijJ9hlc/v+Ixn3V3w5MaEVhgLRN
bODRUn0MpQeJEtkc3KMB0U69eVa2zzm3F1p4tgf31h/UJin0D7cJ7/SZLu7VqpjmzrU0QMhKcZ/K
ZD1Z6maC8NZYNaZMP6GA7YQ1vPdEJehjdOwC982JFehLd5cnEURRmTerNurPlkUaQT03dmkf4CkJ
dxrOGVrM51H4UGF2fY2RkrEO+8ey8R/TqRa3aTwzmYNencKpvNWirNq49P0UFsHzaDh3VNnsh6y0
WUyDLdEFBy0Po8PovWJYzPedKLuFQa3wWBbyPPgpTeaivU1x/bFqTE9NEMqVYcHNxoX8nViwj9rw
yw3GTZrKhywPWfC6/qhY++so6Fe1gZaqGIpKs3Hp5UQpGKi81ERlD/EOf7+timLlNeFapSR3MDiK
hglVdiRIv5r3G0+sfCInXFvbNwZ2elSQYxJbR2m/4ukn7CQ3cR9E21pkhO/Xb7Y/Xcwk2fljeDum
8oQUuAnSX3qR0R0dLjwN91XQbYw8unNpQ6emfzAcf9/1eP0mjkqcJMwjlqXbgTbESiN8cEOX88Hq
kwcTdUuF2nssXPpqjnWZ/PHqNFiW20RFpzqkX9rG2ILh7UrPvDbJRKJapxVLRsO/R6pp79KYX64z
EdBto79TOYKbJavivkqsaDP2hNsk1U1vpdschzjLxXijMThp0dUUAV63rBy8SvESSYX+pABkU+LQ
jJa3nnTgqXaYlr6JCwS36DXQk2vnudfclsuElLWsyr90ug6LikkbfReSpUisYCmLuwoXdEeOIktg
cEk43i6Ymfuoa6ycHHxmnHMXWMGpY2g1HShxHCs+zYRLk9GNm3ooT36Hl3pQBLclw61r8+ygei4A
Ybet259yBu8GJuOiJtY5IbRfTmXAmJI4O1knmuJ3BAndZA3uYM5ieYphky5HDSJXatFO+Kx6trL2
aSOXKvBJp5ETayJoiBZvo6Z8sh2GY2umwotqnwfl6ySHqquXtgy/6C98k+1YQA9OpUm8JhMGUHhC
1kqDjgx2FnoaXig3zK1b9nDDkaszO8Ypt8Lgwzp1vaEUQg3gXNaXZ3bCOyvQt9oU5hCS8bV3J7Gq
qVjgNBgUJpZuSMahZ+GpI6GyRPIs3Q4sCleCoR40wvuxqpNLwJ6PsUrdVUl9CQOZE4XYv3JHPo5B
s7P6+mbe74epfS6i9iFlaanq5qnz6FW24+ivIRMw1tjGs0ZA1xL9hglpUe3unJIPbTmAe2CNIfqy
6yb0FIphT+9z4NbC/0SBuTUTF6lTfCpTPhIuetE1wDIx7myVvplZfWBJ2nLc3aohe2i4Q1uje6/D
bi1j54kknNdsVgFFFB77epZk454wBnLmaEUsCrO4hfz6ReYk7zUCcNbl+BYJbx9W0Yvv5l+JNr2V
NgZFm/t+5ejRRzIXNU0K169VqlqGPji2chWSUTq3KON0HfryJkq6I5f1SaPN5BkSH48yCPuYF5UQ
5115a/r2k8jtDS6jg2+Vm0zo69GZjjQNMZtFGxfKdyLqK7aQ8AIj3KThtDEqNRL0GSBSKzLpxHpK
+qchwmRdt1vmn116277JmwFMTFU1AgcZiIgJPbUwZnJx0uDollU2rUEX7kZp75Gm3/oCisT3tzOx
wRGQFnr/kWrJqZic+8rW6QpJAuja5OJZxkPSOaexcFDW9Sc5VL8np2cM3fgGUb7pbXEs2n4XIIx5
Nn3YIqoObja8mLhjDY9tDYYdiai6ao1/goOKVwOcrmeA0KbyYiBgjgnpR2jb5zH01xrewKnVT7N+
FMnqCo++d/uU3iZzedyWhwFXKTFfKjwxwxxEpzwNkTyhEuZLsiW/Yj88F9RX1AKvHNh4XM6xQ3io
H67dODoi+CP4kJM79MNvY7QuhluR+WBa99jfrtJIqeGyXS3KQxT19xOmk2UbWwM0WnwXF9W+lECq
RMyclG/AwTqw0BENez7Opz1l91ne3YKocsgYq30HSk3InlzYfogbzNWMRRzHv4iEIA7PLX9VSruM
nbx3G2KBA4PuX4UVZlIxkRsECcXVQ2vKrUmCBFFiGyXm5UUaxjqUaASNT2ACIQsm6Se4DYCR2y6h
qlDWMupdAk7xmiWEQZNJsDQjoga90D8r23M3WpK9IJEdsXOefVqEA7MqIQahAX2qtUSGcMywjOss
EtmVyNdDAI9melh1ap840Uy5ZKOnFhTxMLf2niGVxhW9w4+xUue6VtdJcIa1Ghw6ZrBxElKGcmYU
4tAtJkjUzqug3A2T3I8quTBw9n7yQirTIAC9xKPRk/VHw09cLKd8NehIEANHcdBgYSmAMsOofKpM
l2OGUUAC+xdf9+j8TtFLZudvaevhjqTvEXT7QnZ8/cx/50d5z+zx3U0DOofiHGY9p1ocFOTW44ho
PuOJ07CsL8UEApfTXM+VfDYm19pFOp7MUf8UkpRFSw/dFRmhakUe5SavGqwtE8coLwlsdNnsHt8B
R6I4/d3hngV05EjGzeNiw7eehi40Nm1k4Yd3819jCZ9bx8FK9j7MuzoYwj2Q8wtK4p7oDp5tk2Ss
iRaCqItj6KdLiZFkL63uRnp+R+8KIcW1HWtNqCmmdPMhm+CRpHYxppDWqnutevVcZwHSCwJRQdhI
gZzsaowNdj25k2Z/ql2H9S/Db+6ChtQyuHal7ux8XScuCoNNxnjesdjbxAre9GX321IAmSwzJD32
syegGB5C6Gm3Cd4sThwrAgLGmzwOvYWOFEyyK2gvS1CseetBJ3s6DigdxpRIxrJMYH78dlWYzrQY
KlO7HWXy4evyJUxVu7In9yOFKMRvfuvUxdqUOGyQ0V2NG1uRPOhVqNTB2goYC5/lbBv6WxeaW0UG
lwjsap0oAssiz71BB1rXuf5CMNTeJng4zxgfmGK+6zrFKI5239fkMdrYuseRGkDzxL5hUKY5JKt2
JHg0sOw1sVboURIwoHlrhhzHrJbwx4JMFQ5/vt6Oy3YIDoZFra4LRtV29pfhY+QGMg+Qapu+mj/D
LtUNXDX5nWNopzhln5UkODnthTmiyzbIyaGK4EAT55qTBdWQ1zQHdpcNTZKsaIj5rPY12nlQET4i
1MqIvCP36j5smEkVIoAsLF1jM0EkdEb9TceEuVRiDBaaX4cr3QtuJhK2ycGhZBuio1VETDdA+DFz
xPW2UsTqOk/pmG1L6T6TrfjVjtpmCJu7PO0ejMY84IV6IvDsPTI4xcUQW3Fss46UuPJc9h4wj1uv
9WoouQpA3DxLAnyT3GqXpRofK5CF2puZr+7smQNFgj87q4nCSJp033fFrsDWDxdCd8yvXwOV3ifE
iKSJeeNgOFsUWBw0fbwhh+G+aAtnGcbWnQySraemfRiLB4CnOXJKfjBw4y3wqZGHDO63btjJMrE1
+2Fd+Jh1KkZ5icLk2Bq+Fwnx5bXqLn1qkHiR8LiX8aUx6NIbpXgbovKOeWdfyKv1kuPYLqpMJGCa
v6EbPldVcoUe2TMcdK3QTbOpYFfSTIIU8uGai+hBWca6rZ0G2bq51Rr76pqYpBVmS1F1TIb1g0c7
D24pV1F9K/WcoxyvsMdCUA4PRghCjjbpmkUJvoc2O1JKG32y9Ge4SuXNKW3LZ7vjoJvR2RYs4qn8
EoML72+5Z6WpTeOUH1Nicl4Cx+7kxqqnfU8vLxnHTZA7h94sV4Fwl5xN124x5ktnijkNifHdqNnD
QQDW0WwOchk2zIJZvDE9mdGsfXEitzbgjIv1eeg0Kg33V651n9ngvDSAYMvarjdkzP62ZHaoVbwW
fpFjXxh+FUGPjR6jNj3LI6TXTSKtGz0OvuCVjkUWXWRNPGDR2Assmju8PTnUKhNZ8DMexjZd+ZmB
h9SbfZ0rzmZPuskBKsjwukXywy+7194P1lkNoh6ka7p0OxJ/q5b8ZQZcZomco6sZE9+Ge0BnVv5p
NxbudZxztGA7AbQ5uScTqH41DG++R5evmayLN/KoUNd/crwnhxkHbRqGmyJTINZjttDq5KLNh2LN
nXmZPFlhD3iO8/hsYJ5Y+A3HRV9UlALK/y2JGARZFEyPI99jSu48qmNTqXu7Z0qQrf/CtbZozOKY
okNmrEgCKsRGAwqKaAnRRLmu9RqujILYaGzsbrt1u/EUBuGWAAi50EPn4mucoJypZDvj7tcmewdu
f9dH6Us6+njk8c8va8feFKN3CGM9WvE/UGHb4j2YkXsvm1ELmySxsM22bI0x6/kg2PwZi5lru5H1
vCD1zveqg+21616L1kxQ3U8ejmgTVXrInffW82/iqe02TDS8sTRwG4NcLw7/T0NFNF1MCETCkGV4
uPTGKL33qHTDRQ255nfWZWgGtjULljPQH9uhfc18sYFKBs+UgEQGeAaW33eqxmajeQG/S7Fzaivc
GHH1pvXxqjdJvQeyX9FIBiSlE1s73boei5cxbMnvdoyHvKGebs3fUWZ+kd1yTwucMEtllCgZuP5j
Sd+UpJFd6ggikPsHEUXEO9nPRVjhWEhZzskEObjTAM6hgmQTRWC2tFLF0o5JrvLcs2map0kWD56n
A8YIB9cuzbMFqts+C/yHRLl7YcrrmPIUJnl8SRr/fmgHhsFgSZWp9uBLcvzTmAqVlkPk34sOE2oY
THT2hk9iqjROjVm5pKcNO4CjIK7F22yobl1n7uz2a8srPmGAGVZAjm1Zu881OSOD3s7Byf0uwepB
8iU9LKpg5Bb4k1w/T271WidwV56uv6UpB4VmbvwnxqUo3F3hYVpQjvFVuQ5ty5FLEVHN4Qv7qCzr
max2YoRrz146qnqhK43+a+Nlq9P4CXHCYYEZ7pMSuyBjd/DBlOl9DEZClwoEl+O4ThdiHeY02aQK
8aJGRbcyiFrcuNzrTs8HxzdInxdamj7FSrFvL+s2MA9jEz7AWjwFVn1EEuF87YwXFJ1bCgEft2x5
W4M/A/fY73FE4mPVkQbu6ce6dj8txL1dWpJtoosBlRndH/h/4MmryGxM+lXQsbnmjvUe+SWaWYgn
XhvBkKeAYBrXBeVFaQ0NYutq92RKmZBD5jy7XUOIiaO/sOqv3Kz+TOvRWesFKnREJ4EwkyuRjUwY
NzhsQcDOYZPBL4J+wX80sIdK64/NYKnPznZeA4devzPgnKkqjcg9g1JzokotXzLdv6VepL/fW3dx
QoHce9F9Wrv/YCYvSjCfV/rjbo6iibz+dXSANOk+MACEBN+u3BDi/NS35WNW2jc9WfpCH95rfYK/
oHYDFvxsbD5NoVnHNE0xmNXXpgs/Ogtuh9TNhgAhDlOJaGHLkfuDID4kRkrR1ASHqpvJJ+wHbNAc
2nWEregyjvFnhQv8zzNpfpiAps/Tvv41kkaVWCV7cNOdw7Nh/8b4v6jZ1L3p6c+v/8PkHv3bhLWo
ifTWnJ/orsOz33dPJdb4P7/0T7OT9G+T1XDmJzEKDTE8a57VdbLxT6BPB/qqOxjzv4yC+ukCzX//
1wUq01D1ns1gYDFxyFSZcWNKi+hMwkI5Vf35m/wwo0uf//6v92iLiUjeKcRmFP5isGtf7Koo+cug
sR+mc+vfRicFSd1NDTfaFoJha1NvRxFcgNgkTB4hpgX6/i9vZMxDEf/HBCB9/vu/vgWnNXPUmee6
dR7922lVL+ov97Z+1R7HDbMvtkaz+m9X69sUpSAYLSJ0yO8o2cilxcQPNg7vL4MTjZ9+7+9jk8C+
SqKVtK16A/vEW8F4xs2sxxrJimoKqMLeOptiS6Cp/NuV++k3+jZBMa7Mhq4UQ1+aDY6HLag6loY1
wvSSE1/6Mh2wI7lblrQlxoq/DaP630+mcL89+U3gtpXfq2CXvSCaeNtiQyrFUj5a1XpYGst8pRG9
8JdV5qf3+rYKmH3Bzu4PHlrM2Qnex/D851vhf1844X5bAVr2Tq9KuXBeQSCXd9HVxSbav9Kea+Ig
xN2f3+WnT/9tCVCdH+v1wPhnkdmHNAu3EwH1f37pn77A9yefKEKCF3K4Pkdd8ip/zdCDffsy+M1r
pV5g0v7yC/ywWAp3/nL/ejpx4oc2kLm3jZ/69TxoTluG1JFHvCrMAoMg+/MXMv/3HErhflsFsLiy
v/stobJTDqAZBB92MHx42VhsVGmLZTel701Y9BA4KEJ5StVn1pENazasEPRhwJyIWNbOoX/aEAdN
fN06tqIYfzIt/CTpXyyiPWgm6+suMd7nQN47clLngp2AZbMHLwXGI9Eaocwx/vIz/XT15LcbOBJj
5ok5KjfZM4TuLdjEuKgW5O3/M0sdgfzPV+9/bwRCfrufqzyzHMPDn1rnzjUt6Mnk8sEY1ebPL//T
jSz+73vA0gcryQvWNqM0GKLVHIMw/8uk1p+u0D9z4f51f6UOykzdMB4UwtA5YDc95CeAjCVugf78
/zEteb6P/t9dRrjf1koyBxJjKlm2vMd2zaTTHZQk+XskySzVgi4hpt/tn6/WT19JfVshhziqmPuN
tZDzsdoyenKrVvGxetJX1dJf/W2y5Q/7JmnK//evUqUEOA0jbxM+EZIBX7+cV/5m0ah/xkBqf32n
H35+9e3u8pKBVlI0jwJlXMJiGHj+3f/8iKhvqyT4gIxpoPk7siSqfbLBYsdgjjUM3TpdlUwZ+csO
/dO3+LZk2kasJR1K8k7aO6/c1enLn39uIX565fnv/7qFRzoyc6QMk6Yy826OQpSDoicclCgTfnci
K2CXM+FlMJl1QxJdOCXbsvR2niSuv8Y/TaDMLdx7hgJHbmZformHtMLabZrHm1i02y4eV15cwYox
0icMtqbuDccxtSDBsui9hfpletFWSzhx6lN4Ico6W1Rt8tm5Hm3QlOk6JBuCnauT0eO/CK1x7U/V
bWRW216Oq7Iiz3+iv7QwNYjqnrEihiqfp7p9lyRZC2O4aTPMaCHsPa3WaRnF8VbT5NFW3TWOQ9w3
yY1uZXf0UzaaP6u5M29codlX9YsGSVgoi3Bu+WKY5Nm6ESfCoO/Ip4uHO6XRpi395q5I29ehNGk6
+B4BlZLrMlaoJo2wyM2PL3HOCa2LTIIZG0wVxNeBxzHGfYlPk5xxiW0R+fu+Uu3FguIVuvmgDcWJ
0UBrXODroGhJ59DdN8uFmbVyQmrH5PMfQQkuyRf+UoOAjvT8gTPoRp/NCtZ4pDFGNlnFBzYj/DOV
0D/DjuQ34dp4bPwpW9kiRuuzPru0hqBpyK2vgnA1WhOYm2UwpBHsBjvJuWsEGe4D7tTGPOPVu4EE
vOmZEFeW8twTE9+RWmvG2bpIK2x34U3SuK+2071qjfdsjO173WnkGUTIzEncUIqH+rl2u7usnt6q
WJ5Cv9yZVXfDlnasp/TRA4tvmojnR9XxulK0XNs0f7EbedtaGOzII8V/lF2IzoStjL9kUf7uJvAR
fIKCsRpQgm+xM6eR2N6nX2Euawx86yP5SE1FWnYQ+C9xFMW4Ieic5OlQrKahXddTP2cHtq+2raJV
kOsbK50e3ST8RXgfDXZUpzC6S/CPYpe8pqV67LVyj/7jEbPY4MJhkkivS9S2qVVE7keQ/6GGjADh
tIxIyj1qgXZONaSMnkj1A4b3l0gx/YkxKxH0xwTb61vaRtjp1TD8l8gccIjb/HcxMkhtg5siXHP4
m+17+WteNrsgyA8yYcgxZAYjfoLO3Yk4/48VrPpW1ogA0Q+yM9jpTHfgR9NOAQzBf9v21bd9uQny
iXqGIcCeY5wdqznlRKZEKvzbRvbDnqm+nWlix23iibEhO/I4rvqT9c8McnooF3NNsP1arv68gv64
k33bm83UZfpYWQa7ylqzy2y8vX9s5MLY9iscOXfaynz98zv9sFLLbzuz0eqD6kO+kJgHgHZHiJL1
n19Z/FSCfdvG8gblNdK7aJelCO951ByBeyJCFuu1gf19YQ3mQ577F8uV9ALo3YiuxPdKbnCR34uy
2XaesUMRW+k5LS0vv45T9ERq9JefcZ60amh/Mo2+rB4mm3z3458/9k8X5NumqJehqByia3Z6e63y
53z49d9ed36/f22JBjhlkpddsDMEGaaZC+Tk/0X0+Okjf3uiiBZNAM8bXrpbDslXgmj+58/80y/4
7WnyHYE01+cYbQbjzNDBuzSyj3k+/eVp+unlvz1MBUVBWLptAK0WnYrK2BdatxOq+Mth8wcBQshv
D1HhhI5pNViVEyDavbUO77RlQu8CRo9sv6dm2+/MvXgjy/IvBdVP7+h8e5omEZVBpdKIGeQOtpuF
ffa2FKEbbZntjLvG/ke+sdJFvvtPP5Dzfzg7j+XGkaZdXxEi4M2WAElQorzpVm8QrTbw3uPqzwP9
Gw0+gTjRm4kYxQxAlMnKynzNIuH1W867Wgt8d+7BKwl9uu5oBoFz+elrabu+SHMzA0H9gSKOy449
hNfxXj/V3/UdGh1H35k2ItAcDr64huiLMJEAqob4iMBm11iOkMG47eHA6XcqIiSXv2NlnemLLV2L
0lAYE24oRebbAzD/MnhJ4vfLD5+n9qufv9jXgukllqp6oYvz3Q2k3kMWKMjVGOpvfwQs5SfWDwQZ
oSr0j5dfKM3b46s3Lra7JdM3qCXqAtzOBQCzwVkeotc69l9A7L1OAypiAqrBhwq1ngH0MLSQrVfP
E//Vq2X+/imIJYqgknQ1Pnh2tDyTVD6NqXSNRNxbmwlIrBYVEl0ABBNV/z61lbTv1cjlys9/iwSI
o5YQqwv4q15/39TSRviT5tX+1a9axJEsziQhC2qfZeo/oov7fbZob97h0h7C++6qdbhKnxIKp8rW
Pl9bUYvIkjQFSr/pJFACMr5P5wPZu2PZxo1k12dyOltwtjIBbWXItUVI0coo7TMRhRZJS97qPH7L
h8Qu6gKaffMdaO2TkiuOOSqnNlSeqhDRMqk+0Cd+iRXaw6hzfve1DDur0oR2Ij2MakHOHKPB1Jnm
QUN9AZ4JehN4YP2ZKutI4QGbHSWMdnWtmCBmQASkmX5qleaX1orPbZA8zy6kaRiQ1ZpIuEo1FD5Q
38jOTBVc6j4Vfyhy5BI7UMCILRWGgvqzEAakesJzoKbvc/Oo9dTrRgrOAp4muJntjaJ+U1TRgIEt
nCWzuwGkvBEk18KYuogwCLXrSYaHDSWn5pQ+pHZsZ69Yqu8g5zvy1t5Y2ZbaIharaJL2XHkDF0h5
/gdNPladWEV2p1U0pOmv2WOJVmBaH2pa5SqCY3o1/uOC/Fg9nzamgeTOONBgpMxFQUIp2/sS8U0l
1u89lC/8yHwwNCjfeU9P90+gdXtr8I/jZOGHm/y25GCjxbOSiWiLkfYy8ICKRjaZ1v1tWYffjNra
Xw57K1tOWwTxKKHjmaDl6NIbOSpAEEYlQhJL3V1+vL720xdxPIXDjDjJELt1VY04u5VXoWm6IcUI
9FfvcAb5VvpQ61oFGVlZuKaV+ito/dmYoUZHPBFwW/Dkx9l+N8EEexDVR82rUQrWsxsMTpo9jlO3
MsWJg9rqd5UKNobGcojmwfQSwgGhpv8QeulvT0FbPOw4+xSLRuuEgIEWRIdJ8A7Y42UAZrARQk/e
kpICMWllAvUV+AdPhVwVRMGPuq+RwBopLFjtgzgb19JSriftRROqU+abz2FtnkOwVXnhvXVN883Q
JsUZ1Ppbngg3kmJhsQj1JFFQ/ArF8NfQWxsbZOWcVxcTmGOYQC0l8V2rgET/LQYkFchcL63XyzMo
rcygupjBIteVUS/qyDVfugP1HDewUUbYY1gNl99BwPGwVWhcWYvq4gSOUYOvAAlzs9GaawEp/dLA
Xo379saXrBxo6uKY9YqhzUbNJK07jvs5f4yPVAD7HjYk2HdcI6gGo6dzyG7UFujaVbLVEFwbwsVJ
mkJrFczW8N0ev4Mxe1NANWx803w0fnFIq4sjU8fLq1Ni2uPqEQuiQ3psD8Nes5tjvRHmV367sjgo
IRHXeadx9Q80DNdqhCm3Gr/Sym/XFvOdhahpV4roYwXX7YfSVCCWgww28GrAFrSGYO7V0zFCQVAO
zI0BW1lj2mINlJ6hgwiD96EE16KAOB/ct1EQNnKmtacvJrpX4B+j8xC5no+/J0AbFfqllbUbK3ge
8y8mW1tMdtahuSRXGs04KVROITw09AGDHvieil6NENx4BqkC4M8IjFPiXF5iKwtAXSwAMRsCeRIJ
MJGovSHXftbTrZqVsjJe6uJwT0x1TAwrZTZSvNUxHZrM6Vk3h1ukJLHFGyF8jN+mBgjToCJmGxDS
nRxJUr1MHsxBvGMz/5zS4i1Kkps+Nq6zoTqKcnjo4FEIOGTGcuWqmodqIqIJMIsoGSIyep1JJqVI
zgqIQPgz45cX+0jWKsh4ybJ49EdEQi4P3lrIWVz10FDwhhpQjBvq4y/SSeQCmmerosILr9aZQL0p
mXC8/C5pJadVFqOJ+ygKWj61kPEBPFPnqHZ7A/781juN98MVEEjrOPef9NvubeONK8mZsvg8bwyj
TMr6wEVUd6/aieOdmitoOwf/sHUXl1bWiLJIfjIKUmHddsKxtwdnchIHo5yZLPLIaFKbdWbUgXAf
NRsd+5Xl/rFUP6V8CW4SYo9GBnuMkrT8t4n/LYlT5hd+erBQ4XwGSt539SHej+C5cuPP5WlY+8mL
OOonAvZPBSmyWkK/EuqDJEXO5UevrF9lES7RksI+1etCtyqzazPo7SiAP4EuXaOci+IPtMXL71m7
TCiLyJlZJBmDMXflX80jmH/XspWj8PDRvj5EG8F/7WuW8RMLE6B8vASZI9uonmeMflMddZiYhedh
qrdR7FwrWMmLmOnHVeblSkigzsgyDct/KhOpwEcnNA9BF1TYS6LXrZv1HouboypGPyK1O6sSQrM1
DqfqCJa9L7EcM8SnjQFeOWzlRXDQ00rxh4IwDof2nInTdelnB2za7nXO1kwpnkOjPA9grhCu2Gi5
r8QjeREdkAfP+6K2EAb2cE4sNDy5DBtZaywYyILk35e/bGX1y4v44Bv9mIY5SzQYylMXQOcKDARa
Lj98bV1+VOE/7dqyFlUDX0Dh2H3Xr7BndJVH4aZ3ZIcy5/XWulTmnfrFwf7R8P30lsYyKWrpyD/3
SL6ARLfwX1fL+RS8q+X0Tsebco/g2aOnBs+QFxKn72Qnq/MzmgSiE5b1fYljFi1CrL/RjvUf8N3y
ZqZkdIaA/qYiBw3UeqKr6iMH2TXZyWpQfUSHBe9wJOPtttHdCEniq1bJUIE1lZu8zwRoZUitbIzk
2gJcRKmRXmmDQherAdPPvabpPB0R2qiZPLvMwYJngvmEwr0PBb9oKXGU7uU3ry2QRQzTDLORxl4N
3RE3mDp9SzfbVmtPXgStXBt0q5hFzxQToTWrVnBfaTuQsfJPIIDfDHQBMS3nkjG5kQHVh7QEnDEi
H/FMwYNYfrz8hWt3NHkR2PBK6SolJ6vtMPDaFW/KNaqEGIzZ2lV3q7rytXC/VTlbuW9Ky9CGGWZn
VDqjqVHxyZ5MNCkC47tf/eO3fJQjP+2F1BpbZCTmQOVkZ9GeztIut8Oj8GOyFTt2cMtxNkZtJbP4
yKM+vUnB3hrAF2VXzM46uy2QmNW0K10Hlh2G9w3GtkWCb7tglABsgKz3evpqCPjxKAFMVB/ZEUl7
3Pgt82L8IgJ8nCSffouGV0CkalrgFshPjjZmdvv8qNwiVJv9RH/AbTc2w9r0zWPx6T3gASDPqIxu
bqI0YMgwJM2dn76V9beNL1mJZR9r9NMbtDYf8LDjDclZOkxOdRccUsBCiAK8USxwtlA2a2fsR4/3
03usDHNP5HxD1x+sU+dhiUmpIIWfh/aDMv0AkXDqBP0gj4VttLgN6wQbL/Gz3RhAyJyUCp5rdoYJ
UWxEuJVo8HGEfPpBCB2qcopLhRtOyhla4CN+RhtLdW2lLgKNFqFkFAbckww52Htdd6gLaHiCuZF9
rf3yRfhoA7FAh4n6Yig9o8M5JuLGkKw1VZbofXAflV4kpAC9LR0kJzpwyVed1lGBwOPccXnJrazp
JYQflhkWczIrwZOhmXuDcusVaONKHv56Q3L/by9ZJDOTZAxymM/LGp0CTzO5ZiMujUdRV7xcfsP8
pC9CgLhIZKRObAWotJGridI7Oh1XcSnMaPjwXrBMOJ1aP20sp7UBWwQBsxGkWNXm5VRAhRHftfo+
yPqDVFobCfDap8wL7dNWqHpUY5Syjl1kF7DgApxQOEnP3ETmscmmrdW19ppFShFDYFWtrGDdFul3
s4Brg5bfSauik4ngJ7x5WyvFoyb9NLvg0FnWvutfBFBqQofJH4YJlU7JRAxvL8/f2qjOof3TRyNL
UKsYTVFehDOIrP7BMhEtDb6LW/2xlSggLqKAkgp+blRkunQ/6X+cYukVsPLGYK49fBEDrB4DLc8A
lABDeOe1qKyGMjLFfy+PzdcRRlpi+etCTa1JkahSy8FP9Hqwshg2frj0cYP+340jWYurDYgwVW0h
2riNlpUOsGG6cD6NIV+hzlIqkaN3ytU0hbddNNZcrJTrpDSe8m7CPKE6wr8+qYpv2UVVjrMbIP+3
qr8XwnRIDcwWxxgMHPJ/iYpuXWBKyJF5v9VY0nYjZ3U04IQaSebPpJetnW/CTrWi5GCqyg/R8kbo
bKUbwnStI+XV8oKHLCtIK0Lr0GnGzyYv74seT4Eogm0boKXSttlv8OlPum6dZWx/QbfcCXmg4k9g
4ETSRu+NYD70JgKYloYwK0JV1U4Us8dJTt3Ew58kH4/Qmc+5hfzAaOKUqEhvbaKiKoa/UdDVf5pU
g64q5r9aXOk8dbqpU0ywJBXaftZy7xYCkJNIdO8wiVZtAXXzMIi+mX7/izssvL5i+C5gquZIpjHY
kIsfB8QuUDLBihDC6KyuBX3aqBs4dgj95oYKBMkz0ayyXnzf/FE2Hnr7aF210/ehrnCA0L/R5bzz
a0jgTdLt5UZ8l0LvlHcilscsyLozHk012Rs+omeGP/3OED5qxcbxA/EQJRiu9+34VFvKcximL3nH
WxEbLWwtEg6GARE3tm4zOc0PVqmg+64HZxRHroW0+ZnU0VVWV/hcRC0FVEQkaVLVG6fS2pJfxECj
byOrtnoSZQt3kFQHQgKLcuPhH5Dor9b8IvRxncHIR1BZ85b0ZGJiexSq/q7Q8QIXovJYBGgGULR1
5Dx6r/EyRRENkIbXfJN9FBdD3IWQXv4l4+erJWgNiCL8zqoNHNXMWht3i+te7z3bw8HHwAlYUaRf
XpsgyV7KOM+NuOLRVYa1bmFKZna9MwYMbWBJTp4H51g0sILXx1ns7ahjQddHw7XcRBrmfvFf3Us1
cJBiTBGk3/udifl1XzqjIbwa3oi2gRXeR3qFwwG3gOMgeL0TTSgK58O1WiFvo6SPY+3/FprkvooM
O29/ZnjU1cPwHe80VBQi/6aWk7uuk5zRV94V3UCrpZ8OuhCjaCRM2K5U75oW/s5itKxCqXoPZtBm
FGsId/BAM/FvvFQNj0Oi3WWW9csPqz9RhSC6ONLfT1vh0azljeD10ab7Yh6XoHRdyoreQE7FHVLt
OJrGiwenFvUh82BmUXACBL03UsQCkEJMZYhxNZqv9SQivMbeTjTlVZh9eSjEPk0GghSq9tLG0VuP
MS8SIYEN3+2tj8d9kUfXAnTYFkZdjVk7An0WPlt9uk8n7Yzh+c+qCm7KETlD9G0ES4X97qF0N6rj
DqM6BLmRsoi0AME6K0WSKLzrqvhRLtQXcayfLp8RK7UWadnLyifMO3C3mm9+ELGc4OA9Y8O8R/ED
ApBebw35l2kWrdf/HtOWpKO82Cegr+JvE1xx09jKR74+QqVl/b0OQ/qXpeW7ccwRrT8jQYpVgL5V
bP86v5CWxfYxshRF1EbaZc7goBCB3sqV5xh7FLAOkq3ZyT55CCFv7zemYw4lXyzNZeF9NApV9kze
l5yLU/U73gcOPmOBre+EY3VEKEvZSK3Xxm3++6fESUNcOqwVsDgNWonWUJwVgpHcbxT0v04S/y9r
+PT0oMwjFFgrzhEFq7LJOCU0EPSyJeLcpOK/EaOkj8rep7eEo9yUrWxEri4HN0MjOVPnPRppvXFD
+yivfDEZSyJh3qseADXaEiXkCfMoagdxP88IHq7FrnaKV+Pv9JeOPCaU91SAjsHx8ipYO8Xmxfjp
u0xRbJtYaJmbkohYZ1fB1Bw2Hr2yoK3FvEsYrcS04UJ3EAE8qYIXAyE00MEuq1d8pUR7CPKncajv
0xhbCiV4aFELkGuhwXlVfG9K/VGPszdxaq5HPGVbrFk1C9aBl8aolgyDUyvZTZiqtyZKZHkaYk80
FRU8/8QHa1LDAjNEaVc27VFOumf4h/0uBzKJFZr2UtX6TWpYR0HGbLpFehu5WLDpOSpfyoDmL9eO
R0HNXnAOcEKDw2oyjY3dsDYq8n9HXMbGS0VSjCjCewar+9MijxCYmYMr9sPlkV97xeIiYdQItsaN
Dvgte9D1l9b766s/NSveSE7mSPrVWl1cJVIPAyFLBWcRIqKDZX34Ugp/PfMG9/OgeIrbrXu/PP/e
L1605L+Jpl5ZHuQLNyhLgIllMCvoIQk7JvkNuhf7GtdbqJknqAVHPZvwsy/Ex6ImN1XT4HdfVdeW
wYrASzbe94opXOkanYqEsg1ixvcD7qGXx1ta+6GLGwoiW2avdCqVRpDe0sAxitI+QL/KepTH9BBl
AYLC0rtY6z8BEp0qZYuHsBL8PtLHT9s3BU7ZmSiLukit/fALcuapf8lN6dbvsxfE8bYg7R89na+m
YrGXNTX31aKAlVCP6VVUV79bxZJ3ZdHyjy46N6I8IVCNCR0O6LktdOb3JAvz4zCN+tEY81NWKGdi
6KmzpodclE5W2pe7MpnFw1Df8XvjlNfVL1HrvsV6jyb4QODrxkMTqc7lOVo5hMxFuo6uexdLKSV0
ZJzk/Afme1l7uvzolRi6pOZkwjRKajbM281Hs17c+/UWMWft0YtggVZMl2FDD+WX292kv4XaRp14
dckuYgSsKgzXh5yj3ulou2MAdO3DxUZl6ShsHAArccJcxAlVFdHBigvhGKHLHff7sPgRIL8bW3dY
mPbt79TKNnK+eZ99sTqXdBwVkU0vj3B9n3rDP/kRTsOIc7c7mMy3nu5DA82qpzgN9pcnXFrZdks2
duJp2Tj2WeSKV0oAOdHNb1W7tqfrwAne6StY2dH6C+OIevhWD3Elpi+Z2WEJ0bLTQMeaWNNamBTk
8U5WXQ9rqMsftbLUjPnFn0KJhyJjVHdgPSSYnYF3jYj5xuysbD1j/vunJ496iEqaEoBtbkdMeSRE
Lco7WZKcyz98pVMgGfMXfXo+BsoRLSXKnQ1q9k5c2kDaj5iU2/jy7hHiHl41uzhG/5YxGYubuTED
wCxkRtyKyzEewgizbeGR1wZqsdvLDpMHse0QPfPH710YOUoY3FNl2vjla0toseUHfVR1JHw5t6vh
RfPPvXoOKUfLKEluzMTaGlrseJQuaVhbVOrUY4WsVr4L3clFOPfGeJj+1qfuWLz84zQsOUMmgh4U
c6gN95YJtfSxS183PmLlXrRkB6k1FYWuYJiGQ3fW9V3z5O+7nXLUrnx7xDh1v3kDWwkjS6LQYHli
axWc3r2pn+NBPGg5wC4vl1EkHco7ZSxh9mmNnSTNzWAiZEDdBFsgX3xWAvkgjPjLQOZu1fasdNLL
5c9fmcIlr6hv1CiUfNJTHy+44VHVNxbf2rcugkAjW54cWdych7K/08fMjRAUNwPRVY3yXjGkjdlb
+/nLWBDjzampDGmGDGGTvcrdRtK7snn0xbafgjjB6ivFsNoXUIE2pZ0RYzMG0RL9wGHjJWu/fhEA
tKHzjGyukAhacexmWTir5LLzbzO72P4qNjA4EzM0SiUfjQjl90kw3i8/e210Fhs/A69qxegguSVe
jp5f2l5S7nGN2As4vF5+xQqcWNLmNONTmJ+arhC0ioKxf5veFofBhQL/vdrFmy3nldFfUlGGsDXS
Cf8+V4x+B+b1pkjQ2nPnLfHfH04RbtZu0YCHRO1fNd64d6ycF0veSF+XU0T5I3BleIwNtg9hgdVV
uJURrD1+sWWtMk1CRPcjNxDPgoKkwT4fHzcmcyXIavNYfRoTRMoNbci9wNX002iPe3gje2HfjCd9
J9mmGx+2zokVfKm0RKHnNS6PasFXZGdsio/Nc/Ahb5JcR6+toyCfU22eSWsDtti+s20enoVx6LZ8
0Gz8pdoq2t8bQ7aSTmuL/Ysf0YglR8nTQ/W9EtpnFAiefQmDU7F8kw3zxtPqHJ8rJE88hZ4L7g8F
PiG+rM6i7XdJJOEIPIfFXg4m6iSC/xfvr43m6NqnLwIAcK8UcT2qcIIw2V7wJ6sw1sLLcePbV5bL
EqQexlYrpBWPnz01dvI+vCrcjkrlsEfZ8GqborJao17c5IuoVvVmFkCaEc8o+LNWBtc/5qfcCZ82
kUnzgvjivqIuIoJG0yLCCpL7yh1XdhehArDiO/mp2euH4ArX4I1hW4k8SwqfigPHVE68p7dFW55v
KG7xjpyK+gRy7WidMFjptiSqVlbAkqg0YB9p9mlM3b2IX0lez1kWXDV1tZFbrj1+ETCwy9CEsOBT
umBwNS/ZtSqMx38syi2pSSjZDhpEiMD1Jdk2wsyuJnxjgpex/HZ5KlY275KbpERFMIC8BZeljte6
JB1KEJ79iPjumB9SKcd+tr9WxnDjZFjJttRFrEiCyoeSSkEqV55HfONVXBE7DR1qZNgBDl7+ppVD
fwkeDy3DwlOcfkg2PqlYiiMWOxn3SfePHdYlZjzW4l6V6ih2Te8Wkqjdif/GeZE+tOM+nT4hXoGR
LPFkMWvOVtk5AkLNlwdl7bxZYsNj4KjKNC8l+uTa99CVXM+hhYdl6064ym41agJYEN1vvG1lDpaw
705CD98yqcVqVYCSsGfSdDehHVP5E7rmL4VJ1QWqs0c3GgfWFL94Kf8R+xWiUcn3Lhsexgl/X8Fy
Nn7PSsT5qB9+Gll96LH4TJAl6NFiPiJuv8NiwcG52d9PV9GrepDdbou8sJYRLqHh9MijwULy1hXS
O2VAgDUSD+bwgLLJddP8Eg0sCPCDjbcKDSshaIkVj4e2aKd51fhoSqE1b+KxqBsbHaC1gVvEN7ql
Df4iwlxC9mm1a8o+rMSXy7OyUh6T51P106QouTjmuZ6TbBWo6sfPmYRNOiI5g++EEMrQ/zpcftHa
CM3n3acXNQEtd90gSHsVBJhJsF7bopT3am5snAJro7SIa2gUyX1R8iVe+hcWxS7pTpd/+drBv4RY
h2mA2gXEIFf/McCswnxxj+x7f8CO7s532o2QufL7l+hqOYqGYZRgW0aSjJBa2Vd4WCT/GHqW0Gqp
i8q+6SBcztLnh7SCsIUQpTOMZEqAjJ3hT7IHoetcHrK1b1kkMf1QCGXbMBdiIHOtQQxL3fiQj0H/
Ij9aoqVBh6eKFsGzbJx+LznJQf4rUaLOj/LLrIRbO+3Z+56+VQ+FLZyEjTNz7XvmRf1p8XaajhNy
hsJWa8o3UcAFHFTj5aFa0dqQlqBpcJjpGCoTLQI5uo4rVLXNwMny/M0j9CLJfUzBEYTehMLAlN+o
gech4I+zYSFUIFfqez0SbRjn076ykOWPqaxd/mErG3YJss5xHUKodJ5DU9zJYWh7dQF/ZFMe4Os8
dwmZrkYloNs6Bx69ty0QAHWayw4KmvJOsnA2ufwRK7Jf0keP49PMVWEWJMD45jR37mUEdrj3HDzO
dozzITsGG8FnbbAWd5w48EesTlkgSlk6uXVuqnCfbNVOV5QUpCWUuhASsw5k5DbGyMOQU7ROXurh
kmcqWCUGAoxI1OaQF0nh70hDeIjz/iA09NVLXCOyKPqrYBm5l1Xstw2gfXgBYFWZ5YdehJlqDvzH
lXRt6NFDaDTYmk93qSwGTi9l9Kum4o/RyJqtDijFx37+ovbGy5gk10qU08JQvH0XAN1KvOI6NGjj
Syl6fok04PIReuc8w3qqSiIiDQJEVVH9LCLgPFNjHT1jfOgyYIOSlD/iiPNNSJNmrwBH41Dof3eF
jvWx6T0nTfKj0SmPdG1inPwRoD8rnUw1qhGklEB+ndNOghha0Pa4vGpWtvsSVW7p/qBWYxK6uYhn
Gi3jdisvXnvyIjDmstRk3SByVYmUu0oan/G5eLv8o9da4ksQOY7mXlimcIDb7BZ0Zd+9KIndo7zx
OjmAHY6A8ZqjqWN7eOKfnnECdfYh4rAV9VdyiaVUvDSxdJSRNpHeREfP7290QXOaxLg2BflUjglS
+LqobMzRyjVmqR2v+X6g9uYE87X6GU33hWBjFLtvLH9XKy+XR3RlUy9F47HfyStBGHmFl9/nqvAm
1P6hTbdyxrU+qyj/91SRxkSWK4PxmgsKk6PbkqszKfqhudni/KzFvyVwvBgqkMyiRJh96ignSG7g
wFS7mglVwFc25XvXhmoR/7ihNmNJ0HCh231Th/DUeOq9Fm8Vv79+vLjEkBeVGLVppgbAxK45EePw
PCgbeenX6wjT7v9OQqSboo95H+wr9TEdKljO6HQIyQHjRtXY2Jpf38TEJYJLEfpsMjTufZjzIUV9
PYBl8jF69ZXj5ZW69oL5759OubAwNTlFABWSUH8DPPNKipSdphjXiaVt5Clrr5in5tMrLEHzRT2Y
+3fIWjYICZv5XVHfN7jPXP6GlTRbXKrAm3IkBp2UQjh3Zo0WDHlP02MCe0x2MM3YKnx9HYHFpQZ8
NYoJ2HtKpZqV3gi5+VylW2CPlfu9aC02tNF4Gjr5Oa2OCnUOdLnVvb83HhsJfSz0CvJdNe2iK+9x
q/G/ti0WV54Yg2klxBDZndrvcGyOY/CGxf3GhK89fLGl1UFDlVfl4SP2V3Dn4csBasjSjcevzMMS
wJVm2HA2+qxaj+YdrIhrIdT2l1fSyi9fipYL4TiqZkI3SI+vVPVpGO888f3fHr04v6V0xEcJQKHr
WRi6dMKuGGG0wdu//HiLzfS/lxtAbP/dZHUfJnpdUmKOpbcquxn9xMbBB+7Zrkb9MMv2WvT78pvW
xmj++6ftLCsIIGgmVXNPiB4CIe7gRlIRiap841NW4sUSVBWKaSD73GxcVcycTH5M6P6lUrAztG+X
v2Btty2xVVE34BeMQRuIgvw2xM9yoJzUuPgy2O2pujJip6L8v5XcrK3Xxd72tKpS/bpN3Er/Eyhv
U+9e/oy15y72cCUXBFUDyXjJeolwZVLI5C8/eQU4zDXtv3MMpUDAQVfi0U8zblwF/ALXpd3jkgd8
eEZCM1jZ7XQTHnQ827deO5eOvljES8RVplT5BGM1djWEaMR9vWtimzvXLj1l+2bY+c4mSGLtTYuz
G8PKsZeQvnHBefJ52LpeB4dmNx5IoXw7s7fi7ArEEWnw/47kgA5aE1oJReEjzkT3HE5XPV7TTzH2
ou+aiz8WrX4bMtGzesAVEX6LbV0pL+nBmxy8zsIn4fnynM4v/GpsFwECokdUSEYQgwKAfoPFAEoe
iVI7eoJJmLd1S5HnRf3VaxbRobWyXpB7Vg6uxvVkt8jnHyhEYJqBjXezJw87NjfdqxTY3q59xsCW
UsR+uxS2EpyWqK2pV6zQkqH2JANeJtGAJxR2evr+8hiu7LglSksU5EmHEkfcyLAyD+Hyd/7x3x69
CBKjKGt91UMFGGrhLmtn/89xo/C1Ek+NRZxIqfvg6Uv8qfX6qgdCVTb1PrDC37mv/L3869desYwX
tZcXStbGwPwyuFj9I3lqpdVO2LeHy29Yi9lLaNZY6n0R1OhMyg/Twaoc8zjb/RiYiO5ZRd6uRAjZ
s/33y69bOU6XcK0MAVcrLGdKTo6fSO5r75OFibkRmbeWhnt70uBnPGSytJvtRzbi38ri1RexQu2s
sMCIIXZjobab/hUDzFrbEs5bWbtLCFamKBYeI8rMrh6fLQycs0DaWGBr+fdS1LnKfbMe4zghmsp2
gKv7bg6mGsJhmMNuCjF9tES+iC0fRa5PmYcRaFUam3MCburXvuijlGt1hpO3419sjH6iwOWqCSax
hdT+HKXxiW7oz1Li1m2I+FJYArYfjVF847bwkgtSNpdHD6rfHv2oP6ZTilVybtwKVXXS2/ZnWCpb
Gg8rV2lxCfPSTFgDvmnFrF3/ETbOcb5KCzfpiZKcs+2Es7IL9UUMIbmszWn0YrcffqjyDeiGndLh
SPF6eU+snWX6IpDENQo0bQaUCW8yp5SCY9LWx85MEGmo4re+gvVnFLfeZEn2JA4/Cmv6Fnf4d6KK
/jOUinpnStO9qkJDjHSXIvF1bGUHynwvEn8zJZRwR60aHFnB9grBeFiDGHjhx7mlhLi2v5ZRyiq1
1mtwk+3VK3hduwwX2GgLqbAWoJZIMmvoBivNCbMigsJ28iYdZmxE5FRucNsJ+xkUtN0mWVtS/wMr
K6cSR3kBwDDNjK7BKHJyGzhdOv+Ovvb/h/3FSuBYyhmHpTF52JcRCn+2pf1/Hmsd2tqoRnm7uRK0
lSevxNwl8KzKdGST+wkr6VPo1jfhMT0pe4xwNk7YFXy9uFQtTvRxHIZ+BHmG1O9+3A+n7C588ByN
OrQd3cIYBfbXf7NOw/3lDbMWF5d4tEw20UWYqnDGkJNlxvtuTvYGG8mxG+ttS6pqZVkvsWgU0a3K
6nQKdaNqB6G+77Tv2Mc8bXzESlRZip8iId7UEwYAXJZm+8sUW8ofcr+r3MonX5bPtHxZ2I3qeNbW
eaJ8nUQuQWl1Q0wJZO7KNdOEEfY1Do5oB7cOtTYaL1uCIysNNHEpjeolqorTOEKb4pV3BSRWxm0V
A1v/SgJf3n7376V97AjCDpMkYZNzsbKflqgzIy6GGv566IbWdA56+VqEQ/5vc7WURk0xQDd0CeyC
Iu24+o+0OYu7+Ni3yE7ssneFsn3qwCfS3pTny69cWXzqImepEg1tgAl5EcOiz9I8KdjWqdnGDXe+
jX1x4C+RZrUceJ2FZ5jb1iWo5Tw6xX5wE2cwL7LgHrmCube0FR7mU/Krl81f+Cm7kNWhK5BM55Cu
0IlNLAWBuVDeUwd36qT/Vevl9WRF+0ZGMqIQf5mq/DeCnbcxdfLHdv3q/fN6+fT+IjXKJpRQnJOa
Hk8hy7tH1+eQFCKmWcaTJQbiriuB5BZ+/i3TVdRCdHcaJ2zDmvqg9kIOBzW/jwKtsKsMnj8uPVeU
RXdh1nxXdcG068y2bqxIcfQ+uG1U8Sgo4QHt4Vexg6CdoaK3A3ilnP3aqo+Cvte8NwkrNUUCChPu
sY/djVNX73xs4ARffY5qIGCCyFPVqcAtTSkMZ2rTwtG98Y2QhA2F8SNLa1ui2VaOujPpXbhTmzBx
RF2jySmKb2OJsE5aSCKQl/Y3lttY3vYnAeblNPa2UaT40obGFefqXdhL+anypqtB1K+nuHqLkyLY
ZTIY35Y6hC7+6HX9rE3yg+gX01UhchPBnbXf1RYEwTJ3zar5IWEgV+W6XaTc80cr2MEavMuk5Cqd
khdSxm+a1in7tB+fQzPfeyZFD70r5JNWNNhm+J2OhEVD9zT8aVnljwLw/smQrvxU6M4Y0eMlpHit
nY/qC5ZkHcoxmvwbrT8A60hdnHv84A7I/VynchUdMr14G0bT7ev0oHSpW3lmvzfb4q6NzH0mFK+Z
lN75ola6nS5Dzi4KbjdkdKapnqUUFZUkTo9BCoV5FK90tXsfuhRMWBXMYhDaXyVLu1/K/+PsPJpj
x5Us/IsQQYJ+S1e+5O2GIXNFAxqQIAgQv35O9apH07qKmOW78VpVBRIJZObJ8xU2pLqeGg+q7FBK
8XWRz6KHXYqFyT+6lkWKmdYpCUSZ+msAa2M0Xv0KvzWY+R044ruIIh6KRT6N0/zg2UGQoc++rcJa
pIUpj9oQjPbz4H5UPJfKu3IIqeMxiO7sEJbIcFXG3QST04WG+MWF68zQjofGsK+KF7D90CRto2VD
V/fgQk+dK6jzsiEotkM1PVSFCGN3BZR0EO/1JDZ1G97UcACZlnanoknHRQ2Q8eK+t1ALOgNAxnqZ
44JVQwwR1RVcKx5oXzpwF+nuQ65qOLZXGLZhYepIZ+9G5pXI8YYKeWjc8RiFxdWlcYt76qvnFxnk
TEc+0wenmx65azKXGHhYSOLs6RQ9y4Wex9LKC1Xv0HnIKzlk1YJyNyy/oL6pu8wNoefymKdgYmrv
qAXsQMCAqucFy6U1qpibcm+R5nouaAeQeiDjacSDhrHKTV3XcN0AU2Qq1I1eXBOHHcPxO7pjXK/2
kdPiYx4XdZ5VvxsD/jnpMUDeTW4FsBbO6N97UYGWnWTyFx/iH+5m3xV4VTe10YCBjG0r+oMJm4x4
mL53/GpNiCQ73RKVwld7U8pIZH8/WX4K/pfLwb/iIYH6IEBfGEd+aWX+iAdH4hYwlylMfZJMzS+Z
/k8H2LekaR1chwvgMbZB92pUEVvucYIN1N9/w09n/beMaQXOjTU8xAVwvF+j2479Yk/x0/Xf/ZbK
EDOuIWUeLhH25lIJUfDpeQ+S4KbrEvNWHPim+OUx/HRJ+m590oeTJ6WFwsGS9zsvRSxJSsxTQDmF
QbIqpzv3DkFgfqNxlf1WrPxh3b6bojSSw3Gd4KreG5Y4fErs5befc1n6/zhmvxuiRFNDjCAMd74g
emOmBH5TfzjGfkbDiiVL0C1HDJMt8Wh5aQ32zhs8IX/r2//wrn03RxlFJ4xuwKrQAAiUAezlVHs7
89/us5c713/9tMvH/mvHQCPTU2ChQHnyiqfVZ7ddMe1x2GwZuFTlaH6pA/z0K75dVDC8Ewycr2y7
Up3MCDxue2UvN3/fMT/lTN89UZZx1nVYRCjlnCS4IWIzH+xzd7TSLifp8Es4+2n/fFeZLysdG82Q
rDdO4l/ymgQoJgINYAsLQGTqv1/3f9BqWN8F59CJN17g4tQkW3fP8+rK2nn7S6r5+2f8kKJ9V56r
pYgY0KR4r3qA6Hc2sGq9fSXUx9+fyQ/6IOv/qM+bdeiFE3VbPnlHq6rduKAeyqL9+qAae2NHYMp6
0eqly5AapurUAQ03XWryZ4XYJnaVGy/++smYH8QroA0j5XdeYFgazfZrZ+AZ9fcv+sOb+V23XoTR
ELAB6yDG65o+TX1at89//9M/HYCXpf/X3pJSGyekuGgQVM1j3QV5IbqjqbxDNQbwwIIVdTACZkj5
7u8f+MPx910XjobnyPWlF9ZP9X3Nplf4dyVlVNyx2hpi1/aOi13+Nof600v63Uu8cqBC7yVIm9rr
/ng1fbN19wf0zUN04dOHfncjJUxI6uBREjAhlIl+q/r89Du/HfNLUcHVbcEnc3KhhNfL0zSK1Fn7
vSU9kzpNjzvzb9H/h43yT9fqX08RsOdyDEA62Zbhs2nH2PLgfy5lUs3tbyfzT+/gtyOfaxtAUY7z
BRbCFxkHJkqbzAVb6esyhNgCpTFsC+yLX175f8S+/xH0v0vMJzVJpF+4Jl2cky8f1/AsMDFumhpK
rSEt845nus///lb+sIDfpeah4xa9HC6O01ADijsffnlT84ih4l9+zg8H/3exOVIENkwC/TuK27Pm
H1b0y7ny0xf/VqdA+Ap4PV5micHThplf2l+KIr5ObfX+96X54cF/l5d7LXOnYcThTvljsOQ0uhrV
L6v+05++/Pu/Xluj7SnQHkqwKGHmPWGxt065QIL792/+U2X0u5Dc1bp0Arg4bIfRHnIE+tfFsvNK
0E9Z+Uf4C+/cNryFMULChNzOg5OPdX8zStBTq2rYVNB1GWSjXvObKd4P0fafY/tfP5jAgzuwKlTq
PUvtLFruKx5mou333vph6RlQddTrjPjNxvant47+7/UtVsATJ+8yuWWuICiPu+b+7yv70x/+FgyW
1XVtoM5x9g/s0FjwJlinX0Z7frjs/TO+9K8lmhwJsJOPclUzwat2IDDkUg3G++fHYmJYJPQ3/l+/
4buE3C1Cf/aitt8a9w/3nm31ywH3w478LpVGuzBYQL3qt5gjOvVhsdXFsLF776BU/UsB/qeP+Lbp
PT5pOvOu34bNE7hQdXl3sfFz5+mXpflp43wXTjNpN24r524b4rIKd9SNv0NCsVm2YY/wG8ZOVu3r
OW5O1i8T0T9Mp1nfldLwQw4iDzauyMYG+BV0m3I37vr974qVH2LNd3W0xrBAOxZ2j5FYF9a/Pkpk
mByr//z9Zfrpr3877WspZgWAdb8dvcMU7hf+qOkvQfKnzOG7KBpeigUOItpDFB3E4df6UKUkYTv9
WLyXv1bvf3qlvu1ozHFb4ABdPgRO12Z9tEWXiXBPAVT7+wq5iGgIO/9xpFvfkvu2QmHM81BFX8bw
6KNPag22PuA5nK1BH+0Vbv6OufFbZxeZHpwCd18XberCi7Ut2HMRdCsqnxOGSSIeO4LDAKbYjW60
sRc7a0txTRVaXr57VRmY23q6itt1uvYNQ/VVD+8V51dmAFLPCtEwH2aSo/ZUxkGNht9koQBTwZeq
8Q66CjfCAU44gojeK6E+t0DzhhXr/eo4Z5vLuxWWUgmf1zsNcTFKtSAQqOo0T8tVSfm1ov2Z+nyN
CSqZ8eRD+BTRMnWEOEst91EzbbuiOcws+PA05hEcWt7URl+NZXFtw3UNlTSZR6Bn2s5oxazq67iv
7ZMbetceR7uj0StJVLtu7aFG6bqcby3YDx8m12wiaXKQYZ/qctjSiL+KxT/5vZuW/iDSUSM+cDql
pEXtk7rNUxtUdjoyyuKF+jsoW1MWjHmn5g78vPazq2ovYU0YwF7dg1hunv90InydiPeiVjiVqHE8
1Uv1OojxbmYhmuXNniguN2uv4CQJe2cP1gpN6WSiRm2w9sEr09xLSlvcRrW/Z2FfxiSsKLyEzbNV
sDWPiubEChVdas1TtnDMLnglSUUxQSrpuHtFfZrU6/ze4Wcl4exdVlm8DbN65oN10GF4VXeeSOgA
7ClXUZesjbui145xX4/6frJGJJ9b6xWwGii3WgdFOKSurg0f0RmcMJfqG+Gxz2V0r+DveZiH7qXs
KAeASK2xrv0yrdrqoGEshEmFnI9Rl/ImAALMqe8Uq6qY6vF6rsSD44MtNLje9cSb19avDhzW3to3
ViLG+XoJVRMrV+My23X3bhni/+uz+xoGNienX5eHirYf08qe6QLV3LC4ceOMQ+YN5l63qAgT3CUz
m4rbCRi1ixvnHa3tu3ryN2VIv8Y5uJdDdKjL4EFOqDbj5EQ7RcnXYUERuY4EuIhVcABQGfJ4b8vw
BoYAXQ203fAB40nNSDE36M4bpvsHt2EAz/QtnM9h9rxYBqDA7o0R8oXLzEsVFe/DZDzMLLs73/Oc
B/hWn6cOILGlexAYToy7ADZvivlJX8hbAnlnAs3eHjM/ZzPPmA0uxjodKj8xoP+lLgQSSRW6GKyb
pneGNzmHYuwoYSmUoSGXzHaZFS3JRT+/GIKRAU8UL3yEDhgdwtgwL+ckUnHbW+dxNmWyTByXLIXf
VJCvBoo5x6U7eOz6EGsgxwWaBfuhOACGiPtgfV34zpQo38OQmGB3SEtJyuBc1PrSTVQtBoBxWp74
ulen0i6y2vZI3EXj/czL3J6tjaMAULXqfVE4VjKT9R6b4xQQuPoRfUHSOUFis+paROFnvzjnNdRb
py/fbFb4GJIuT6rjD2NED+vUAR0tglfMSGymEhpz2wuveRnhjdHQIc1ldeXy7kkYPys8k1UjvWVF
cNs09ArOPGh9tEXKRx8liaaPg2V9heXiRvHinsvxjl/oku44gK7DVhG3JTrR1QyUD4eKbnKKFz15
SCTITvp1pkLM+SqlssvwCpHhqak1g5NorxJMVyWR0E+tmTNY117MjORT1doH0gKcpfiEqQ5VeR/a
q62cNt1VFPjvq6q91MzqINvlXC/eC2knaBRgrAYLdVeUCfytvupA7WQgwbCo4NKCriWG8DwVB4X7
pQ2/WuYxtWcJA3601YpJnf25747gvxcQR1qpitjZL2F1ssLTlsx4LyZ8ZcywIIq0PpAUC/I8de9H
NIN7+ith4/tAUWz26Xltzf1Ew8Tw4hDIIQ7K6o5HQ1JWdLvaDEGgWd4HoMtVCLAstn5iUZVaIwpE
xCkS0yCgo7ZLIz+touoRUT6r2+ZTjl424j2B0MjKJ+xZ2KxuICJKbbB2BZhKk93kK/sEYj7RjV+k
1ahSu2sSWpHj0vc34eJ+rBf6AsAo8NN2Ekn8Bz+gY0xKfYQ9WD6F9cc4tlk5u7dNEL1b/eOA4UVG
vXO7yMSTyy5YixzglERdBgwIwGkIatxG3jW0fRRbAcvs0YBLYpx44oCTkDWZOi/plHs3CUdeAam5
wch65jR/4LA4xgVXPCmk+uD+eq0aXNZ661jrS0hq18QQeYNGaDqgrSFEjQjoDTFr+xxov4T5uo4b
YyFXhWCsDS6hN8h4JdOy5jHsTTHwW2wsi8jUCuYcfsi3I/E3EZP7ldQfhaPSYi6sWPv2fih0buzq
OnTkZonwkAlz7iFpzEVBk1aGd67j7814sUEhE1oKw94mOFAMrBdiGlgG3EHXz6YZLOy+guXtHNSJ
CrGhce47SLA3peNBSWPKDo5deBUMoJ5wNHA0ucZcbjqgy7yGbTpx/RGNURrWGr4BZxOK2NV/Ak/e
FOKE6dR8Jt6TAEgTKVnq2uXr7Iqc+OTaGp2zS6NrStQrupj33QjQFaaIPK5SETK0VGEzWq1bSVxM
wdNsIrRORTc/kHlJTGC2fdlunB7maiKoTsafHmdgCozTuLg+jK+iqW7alQAJ5Y65qclxDSj+c/5U
I2ghno8ZceTNUtBd13P8IsyuzlZ0aWYfmYuN1nn9p7TZn0GKY0UJ+r08ZsY9uqp7noDXKyJ9MhiL
xo9Wu8FtNlMrNiGnuRqWD9sip8BCE18GEeAa69WM5j+aEWuC+85m5t62duaD6a13Z6qwjo5/xx3v
rV4CDITSKmEuXdNAdo+0ILDzHuYPu5qvwra9jdBPZUstEk8LlKFEDR4nabJBRmdrJPnY1K9E+/uw
EV9D6ytIBu0Xr8KDhrseOOtFbAfthq0W0AolpnUvzU49YVATl6qhW697j+VR6z5Xk50tYr1vPHTx
g5nES0tuarqkM63R8oXjkSW2Xt/3aSGro7DAGahs+GRHPbqoRH4QNh2sSufwkstWA9EtX+QBxIpi
q6olfEG/l3mxHoCugQAAcxpjd02g0Y3B9djoqD9rHIM8YHf1gNqaHNVWKOfo+VEUo4N7jaG5DcCF
Y9ZRsfWjHvx1D9qAxYEzj6/HYtMGtguDYG1jkN6u7od+6dC1R9IOSEm69P50VJ7/WhQzxBVQA5eL
u5+IoimPLO9y1yz7bQ+aXzVNT4NSm9nRX+5cvq/G7TPS2gOyXEcB7KdEqqm8Fo27CaAerqbgWEn/
vhlgAumz9XEuIE9soXZRpEhV7S8p79jJ9YfgYTGEHNaOyy/8M48vkY/Jrk4p7vpjAPC5UOdmUvcE
Jtbtqk9ipQmbxdYYuW0ZT7k9o/7QH5YuKPe9sqvcn2cvg6FWQov1Ti7lK5yqOnTQ6ye3KGiOr4EQ
M1yALbZEMNR9qqPqDzyAwjQqMNdPLF/Gtcv87dx2OsELuSWhQhMa13DKchy0j8xZB/j/4xbbBscC
9NfeWMBW2DmvO2QnhmbL2uwd54IVjT78JtxPnb9jNIRBve/c9MQ6+40HuMwFX4Qe9NFn9LKqcOeU
PdDVzXNduile6lMlyo/RsbMIo7ZTMZ96x36au/ZUrTKvAghioHBoktCd7sDSzRHyt8Uim9ifA3i8
uON+IdFbJJo567hjv4sJj5xWcsqc3gbwQ5zKtb0fZPG5BhW8TnFzbOcyC1Ev8wZ6KyovY6uzES3d
90P3p3CowXcW0CcsJjWR3liBOfezuQ2Rqonafx1ccZ6i3kGq4WpwFwGX1aY/wAY9gyl9orXc2hNO
G7tftmVh4OXF23e1RLvQEVc1WTOlQfixV8OzQoxn1gFG5NOxS4Ts76kLk7jOfSccq4/B/b1VaL31
LTXmTqvUZT0GsIDAui6Gh6WqrczRlOeI1LBykeAhof96v1rWkjM1JAb1MGLVN/WlzluEAKCYVqDE
3JUyVxOGEgGlTPBcM9cqofY1xZUp1fNU1lcO8DuZ1Oq+WIJ+g/hxNMD4vMzMvQYgpD30tVzTSvtT
XM78ghIZzJbOBnlNXWFYN+T7yPPTtWOZhBw/xpRE0g3ItuBaYeeqt51kMevN7OoTC4IFRhNOwzaI
8jgg4XvKNO7goYoLYcPjQuBSMJQ+7Kp6sFKgDMmUhSkFR12XfRhe13x66P/J4cLXdiL1o9WYPhsD
ssdYXV4SsfFGUiLam09c1e6VCFg+AfHKyu5OgQ5a9RBIofa/05p9MTZerQuuNsADyDA6lRX0Nj7H
ynED6SSMUFGE2qwlw8lRpFj1Q+/MO4xzbaBdApTHvh5stS8tdPPdosuwAe74Wh0QienVpBH+0bdQ
47QzQ4RVCWBY58PrvG72FXppEamTzgYSdQ4rkkHiOMRFVTwCYQxfacb3QlLI5+tI58Wg3hdTZ07U
JlZVfqD8TraRQTYZStijQILG+XBEbTinpL6rAJEihm46fHAx2DgN3WPv40Qt3G1Vwl4WectTweUb
glq9E1bl3SB1rU4U8097Wyn/VjRdarUovNvhOoOugCkyNzi23erH1iJDgPdAqILwap4wLKSVmzVD
cYX54e3qRkfue182hIYV9h+XMDZhOidN+MFW+6YGjgucky9A0qMMNLW8brsbo4abWpPypGYPNJ9h
OJsa+Z3qotAkq5BXRViiBzCyEBmrG6V4rJ+26tyUuuu2hlYodVt6iNou3MjFdzayZsFW6wqmKY6+
M8164oByQ3h0S2pxMdedne00w94lrOpdZ1sZfOqCex6h+9lEWmahQroUmnk3r/6ba4xIiAt9mWza
rAurq3oND6yR8NeZjYjrtt8w2MWNxbAz5bwBTOxKu+0H2j2PRqnd6tafLeYWV4Zsv3TgksFxJ+Hu
+WLXuE59Vk7Op9PVO0+UB1e6KVsbgiLOfDFNXw/E0+9WYN3gRX+eg+KuYQFc4y5VD2YPGYOq0hmD
IVPLsuPQvzGo3ACnRQwVMOToOcinnHcFck/gzYiNk6qhJ8jFpgoctOg6ZAaCtf6uE71AF4e/tB72
rNRxz9YXP6jO7iC2trfAGyQaW/A7YDNZhmndIXxE3lokOiDArM0YFxfm3QBfF3dQMkJimBN7ypHD
XLOgiA3vd5WuzzjPtsR3HkunvCs0Rfrnf44+C9AmmJ+DGT3xoDsFgZ337poyhJvEs9G+gl+exFGA
6kt7Mznk3LW9SdH/3FlTlSOh/gPeeuZSsMspTQpebgpR3vSRS1IZDq8LkAVoUWyIbR+8oD3UY/MU
kfFel/FCrGdSF7eeY6UjbjIQMyeDWxt4V625tOtn2KVhsHW+XtcmUy7AZD0LunjU3qYp1w3aa5kF
Kla4+F/17GAfI25Yo3WSQfgsurHJL3bbvS9wYXHn7UgM+sH+BGuvACmgaeJyqjhyu5bDP8WGcbls
RdKOITIBgQ6NDsEIjxz2ZDlYbltP0ItKPDfbswHKFeRVCCct2u7ckBVN5jC4ADHDaUt9YEvgb8LO
GmyXvXabJY7UHIKPKN/A9GpR73CzcSCxNfMZwcBPB4ZJMKb6BLjoLgObKh87spuWKcfle8NpdTY+
ckdetY9Ej+uhE94hWsq3xcynEOP2ccNR1RsjdGorD+uniDoAh3BcgTxnxHCUAmydWcaCUe1Ig7hq
QwfiO7cHe8/DVCfqSUiN7DcHytjNPK15CEbWFhLZg+30SRGSXTD2e2Q1IOU1e+RjD6YPcII29m0J
pDCuc8DBVv1raJEI5QuS9yxKkfNfSV2cbTDJEjOPfUIX34ACxp5ZiN74vLpbYZEZwvHwBAObTSMs
c+Oa6Bqi0H7nEzuIRQ2l3zI6B4lAdeSN+VJs6HASQt+LZUZmZkPK2C7VcWzbt2IYnmcVXQXKSYMA
4zO4sbC1u/NL+qKr5kFGWGLX9HDnG4oxi3w8C7hAIubOG9miFDrp4QFPdj+4fZvJHqfoPARN7sgB
LCBWrDuh7REK2wjXccbqxF/mIbbUYpKei5toEKelKvf4ck/KXeWlxlslsiQvUQvSd1jgqPHs6XOG
+Bdi0CjIVWvvay0OTLJXvXbbsivT8ZKkzQDuIvdGuoK8t7BxSggLLpWwq0KVJ9OW/JBWeLJ5uZMq
Ohq3OWJoq02XbuTAA6KT0gZ+iqHLBGiGfTeiSN0YbDixDBaUwwalPn6ugV0c2fTYOAh4+IaXHFqi
tjQdZ4mjk6yhG5NAnXqUyemwQrY2tGcj5o9FYwzWRomR0wgksz6Lwru2R90nqEw2lxhbDZaTqD8j
Zmf91Byo029qgRciQntBzomRSIOHR21HqKFaZwt39x6vyDSOSevInYieaX3tWGCpVaBh1ZCTl9Cs
TuVu8T5oGUDLnrrVUxvdV06X1KTNkERvIrHzYVWjmZOEuj0SCkAeohjEXdrH34bfJw1F3qMmW3Zh
Unsg7aHYW89R7qBQQvvUG6N8KFAmBKxnClHuLlNAHTPWNCnzYEhngVpZSz+Va7Ch/tkHe0ANGSnb
kySouzLxCQpngvyvhQeF+1k1I+ILhBrEfdMBSunB8tFFRbLY72Z4wE3uraImVYhCPlRIlFsWiIvu
++IUmPbSj2hBxG17NXj1G5rvWwK86+qM6dQiRnj6Tnv67K7+DrXpl7JaB0yZ2Rvi4ptRDrsnh8bD
VMe1B4+StQZGXIf3Xr1uV6nfaoaBvpps7dKH6mdOFLPjZpmeh4gmKO5C6I6qnK/fKmg8m+I1quud
M8uT7dI33UQPrjj6/a1yTqiQ5UKHT5XV410N2qPEOo/jQJNxGu4g6EzoTB9xXl7LDsoxZr2Pa/fg
LCh0tt6fHjc/hCH1GkBhPnADpqg8NaRG3WVIkRxe0dq78a0Fbx4G49CmgJcLr9NuNmmJGlyDMNl3
dsbpc+EAPWXPQFd1SeujVUbJrRxI6ov+VvB20+s30qEBKBysHMxz3qXA7sVriAiRdbBMqPvmffFR
1MQAy4xTzcW2cB4ByQQpQ+Q4ZHDUo9qPUN3xCfeHzt21AQZ56HoPHWze+tF2xvYeRJBy2FQQDHbM
5NnGk40UEKZNA3PwEiskTwMhaYcMv5bjznaAEkUvByVSPK93ARepfnysBidr6+6rgIEjivfJBQXg
QL6Pi8shQoqy+DullhwjFRaxbueyv3FLHBRN7mIPMx4eWqtP1jXa9eBnod4bXtihNxzdBz6tieOQ
XW2F1xgGiKdZxaTgVsJ1+4ltfmCV2I/2F0zQMtmG26oBx0vTxwFsrEYHaQuaTDqbYYg7BQWgXV9N
CxBhcn6FEYhOUO59nl37poSWP3You+EzumThsPXRfAejZe0zMWJCA+jgmBZ2Poz2mwbkstYt9Hfl
bT8hMlfeRgTktJq1TkYH9WME9x2dP/pm+hwDNIloWnOFHhVVyVoXuMXCWbFFmQp+CCvyB9zz8faE
7Z+GKMxLFpjgeac2yK70SpYac1jHtX7twz+1fg6KEKVsGY/ueWjcRKrqZugeSrvFA1ux1bDkxo5D
CDdsrBFz/O1qJPzfWCaiFwcmG3UvThEOeqgJ8YP0XvXeuag+Agr7h8A6SLS6UedoDM4Rt7ri6smh
GTPFvaWDfPY3vs8R5WEEarldosRtqY7OWtw3XfuxFiUwMxz37/lIRB8mPZHvhcVj4A7SlsGlWjwY
F9vL/cD1MHFRLg6L6ZrIAN/R2oTqOZz6WMh3avlJycZMaFhQFkMiJnff9qhvzeKsehLjnooKUKlQ
tn2WxsUVzsFfa5LZpTg7MN8S3Rb+ddFgTOAyJtV42ay6K2QVhN+4mGpVLuhttkmiCfnLmrj2qRfI
lao+o6BlDhKzADNEMvtwhl9d6P/RsCkZQSrTDMB63FeES3OcxuBxepuiW5N2QpthPAfgmiG97cI2
w/RFPsNzTtbFuXfWvbOUkKK9eGZ8anGKB1xib8Hx3NtqWiB3v3FK+8DLcct8smMe8JPlWc0Wtvub
ae4pPIFbn6U2AYIsYIfKJimtOqBse6wTzP7KKcGZe4cAk4+huyl8mi8or4bDeozKCIkWbqYz2htj
dRgwNbZghBoFmF1g5k03X2DieHYrEhWdoTaQ+uF86rrnAA8CI1/NioERmTIHUqD22pTedd/gGQYi
8c3TUrKYdF99hSSVV+DSWenCbhRKI+jwxXq6QPReIPLHyX+r2y/a7Y39EFZ9PttuMkpYZAy7bvTO
Er6WfECHLPoCyQKDDjclbjU9B03Su/MQsINLvmAivPbRRpHyYKSVyObZNV3aDnMOA9MM8wrwVXxH
SX+jpvmEf84WGSREoRDN6WmtgTctHdyVVrSrdA/iM6oy/rOLeRZ0MtCOQIcAbnhOeRwp7klOca+D
cLOiHunA7AD09ZjiOt0HV2v1aLtfDP/Dd0L0te3nwMYE0NLvZtSWI9R2/CXKWO+nDYbX0cjCk0B7
J4bJ7QamNNnULfkIxzsug3REkGn4Kx1Bae0fbcTXMVj2U1iCBPDY4vCPNIKCA3f0LpYT9iVDeWGM
/sy62C50eUEtHr4bHk7ri38jP1AdvrpC3TuC3MK+B/kcJrLRbGriekT8MMNrtCJD7Gt4XTo4fXG6
VSgatyV6jWWP4AW4rGRvndBjzGqGHTTYMXP5pfa1L9GpAL45N6E+wKEOkXfJfdyJUMqKI3SCnGbZ
tiv4Q+g86DDawVEhx0QSSUare4EMFAOya+Fkw4IieBm+jyHSkfLZTAOEO1U+lFKkoaW3NbMeZIOx
xhaM38DfAhUsvTatBNTVa5C5FbkGQ/UF7pQxirN5OZlD24kNHcSZButT14l8grhwlFGMFjNeoxYt
Va/ZlCZ882mXBt6YeREOJ8DNUyp9VMinq6HH+E653GHm7R3Zr7WpRhhRI69jUXv2mBixa+Y6g/vJ
Jx3aewbf9ckNM9mgngVTNb+0TqgI5tMM30kVZRJ5dTXI/yHsPJYj17Ew/USMoAXJbTK9lZdKG4ZK
VaK3oAH49PPlrudO99xlV9yWSxI457cHl16pQGYvePoessC99nn92+9oGQzDZ+GMv/Kk2t2ntLxr
OADt3UA84lIHm2Vy1yMmsVU5dE/sIQ9B4D/mksoCniaZJdM26Almz4BBpW5uXCrPNoNC3RYrk4rM
xXa2Af/bHwSD7mPoNq8jVru8xtJjAbhm3MiTuxPWdBKFu24sjyvLfa47/21y523b0rLntXvBSK+V
sx7LpoiU7RzK+2NIRztpwRHOtcjDOJYYZIdW92et8TTlnB+m/PHSPzXCj8D02GDnCEdgJ4JNBSgw
05ayKiWygdqMREUcg/fVm+21NephSxCUt5rDO2I0fwzm+DWH8FVN/8v1DdLSAtYe4aXdUVUx9K/j
cTe5F7x1pIRnDE4TZ5039lub5LPVIEgyMvlF0L9Mt9LoyaqxrbfCxH03hs6dJhwFYGgv5bPlx0gb
eJeOovY+UZqMN7PkgTZrUFmupw59CjY7CpJlY5w8Fw+k9moCdyl58HSzkQW6CapYMc7cH/B0DP+E
lg2bUXmCZxc1RCqFt+3i9Dfig+PIJky9GS0KidoqZfbnCXNkaFvbOKiyyPX0TPRIoyPTcuC78/6h
77D5iezZMVoeehzbTLhA222SjeuJ43YXhw6wFs4NLC3obGjoXRd2JW+eHbof06T3/DVfp4HJz4YM
U6RJbSq3jAj2QtETM5/A5HfRktoH3TZib3rjK8yWt5Kq3fVBiXDDsiL+HM7KdXSUOO6plQ7JUf0C
KsilDrEsLov2fxywIo6atUc0zyzHX8patsrMd25BRJALnVdbp8DlbyH9rWrck1H4Z6swD8mSiKi3
7e/OUh9ag/T3xjaY7J1ZBDGDU3cweq5tCe3WUdDkSOaDPpsObmNrPmtNrQeiiCD24VU6lqpsnUwg
SL5l/W7b4FZOxUvh9wyhMyEgyVbkNpSXt7GUz9UIBA6J9jRM2gDmHWiYtA+NIPhgBGvLW6iFcgGm
YQulESP2ul1rFA0KDNO5zjYgpO2gPZJ+wHJp2jsfoIW1r/qRqHj5oByJ1yj2t1klqPuDdozb7lUk
wa6ytQ9JnjxMvp9vZGVfrRmqpJv26ZDmXLvFvi2XSHXzY9rh0BwgJOFc11wkURaYRxqrXu3EfSTZ
9HOKB//VE/S868LftbhxlRDeGjBKMRZzMqVtfPU7kdKAkcVoumlFGNouRhIDCMwsNw2JjLQrotms
nkgO3Cxq5g9gv7e96609v44ZF7GSTvjBcSf0OEtzj+fQ9X4FybLNDQHzM14rlQ1rUi0jMYw74lwW
SN4Y6rS0H3XDFCY8/YsPMVtNTen/6YzgZOsBEQIAf0I2fi03ccX9IN32L3vEehiRB2PW1GFzSOrl
0NftVeDMTXWQXsQkEEsHz6pxfi+2fc07teO3X5ed9RY01SUJ0pEjUJsP+TRT+BSMcF9W6hKQLU9e
6R4TL/3IrfTWifizYJgalPlqV5iNJYN+4vzJhuXCK8jElGmEdeR6VdP8WlXDKtDzLzeGLjVz/STa
4Owk/VWgWxFMkiMoeD/cr61mvNT99IDR9eaZkklfbSo1rJQvT50njqKvVjRqgnJ7a8OuLpbfr5du
3BdpeRr79hJk9n6o+6PVu+slhUkxguG5WJoXKQ3Q6vjTnJdgFSg2iVDn7yjeD7YyPtrKe8hnnoXa
Dfc+v2dM2Z2rnPcljHfxUr8XVrLtlh84+m3eOrvWaXcBygOOrIPlkfSn57Od62gOKQ6PJ1ZDoXe9
OT0vGbVLU39CkfzLNufLiNCHCNmUdaEmNSJlNmoWylqRj2vzaUrMxzL3znUyvCDac1e2oW4Dq4QP
9VUkxl8/xWQ8JsMqnfU17vNDWWCZ0m6+Wvz4vTb1S+WzH4WDcw4667nJIZ0L+mN9g8hPU7iX2Tee
s9wNo86YGf/xeIbtQEfk/ILE75pYxckc44NlmQfZ9Y/zOBxT9EkU7M5/x6IA1KmCkR2veNGpP+AK
1VWUcvoNcXDHTcZfZmWgiM+bH0J3yIxfjKOWyORz52fOMdNDzr4hU9j5TvHZxiKIRFefLcvZxOlw
sciJ3jiT/GPP7kvIGcSttxSQscVL046wglT/HkLyceZabAkIdyLbq46zJoN7MeZfDOGRZQsOkoEY
vqo8Db130VWHKqNBxGLk81tG020xBad46Z4ykDJzPFtCw+ZARY3dTtZv4fQLwt5y+hU9TyJlfEni
0+STQdcXEWnZvL3xYc6Yy1r/4BvBJsz1MUWxnfs92hqKw9vM4B/IGJiTjV3Z0cyAodsl6sAwDOt6
v36Lik1AXszFPZUYRu/CD4X8yB6X18EeiVJoznYQPJmuOPZpiI6mj4IcnD/n2XR5wAaPD9BnL4gD
GOeqqp9aJXYIsyCk+w1+i5NKjA9dplujZMhqxckMhwuO7RfLnB9FJaZV4A9/ujn7UCJ+Zp2g7HCR
xJMPxVrWI2oqwZnboAboKf8xEtStM1PUcmdzYyQqdoplryHH3E4H7kazeAX/ZFkg72ht28lNF9wT
pvPm1vI7qLwz5tHtBPEZyXRO1l7rPDXEWUaCXbtNuXcddVbwSsCuwSoboTYAWm/jMK0bG56eMTUS
frxJvHYrs+xixGmyywByW3t+zUy99+XQRJbTflRT/xgn+VYE0zF0+q9SiG/MWd5uvI81AXxJu8DY
ZK7isPechySucZe3M6MIMoRoKpebSf7oygYJOC3t8BoK4yp9wDu7v6gYRqt0uo/aEkxumTx6wbQX
nn0NFvEd33m01jPzKPXVQzIuU9TNaBtjw96SS3Qfw9wA9NzRa0vi3nBj/3eYuC+OwpW48DnIlSVH
llBj5wwAB70Pg1Rnu5yJ2GT/mJbkzjrPX8DyGexnSM+7dbGyCUy+M1V2TAolVsFQZruW2X/ve9YN
ovfLWVrggNRcu1mJ7h5yPa0GhNFotIq02JrZK+aiKO7Uts/1Yyjvkplee0+01O5Usrw6ZoOqMV14
6NUbdNCpbXlydXietAB7ZiEtzOR5CuTR8Gu4ZZNt2QLoyoLkd3Xvb6mne8p0vFkcxecv1EeKgT/J
mBCckm1VDdm6AOklcJl30MHUbnN5ZSYhHksTr4oq+KuVeeyQXjIfh+j8+I7OeO4yixm6b3zgreEd
xH7jpBayYVkCMpCSbwzvbVDKVRyS92DU3YNVuixPcbgz3cGPAr/emGa1FWbbRnnKUeKotXZyVsXC
eDMSyDkQFyow6E7OiVqtvmWX3ooFuNVPxFNjhbtU+C+JbHdMPIgWx4vRDzta7rO1Llv2dh620p72
va6u0phfrdG6LVP8GE7WbRYZt4Z69Tq9d9LwQbO+QQleyxgEMfDbtenUm95LrqXVr02WB0mAWef1
K7MnRAGtqiVR15HoYVjjjlbcCLjioyz6tbcU99tqQz3YURnmdh6cB3HvLErENs6rQzsOZ49IOI/Q
ZhZKtLy85L/LOD267vgkKTqQc9CTsxfcAPRO9oScPCiIOU8k77rbTdsqnpEv91eSJOq13/p/iEG4
9C23cFt0BTS+/ruI8lClubEFt3ydO8KtvVR8OIpjF9zZj/M4Mu/gYhiMD27qmJvRlx5bJRqlpjY/
yvsVz3n2mLbyWvROjrx5ROdCWwNoIwRFMTUKYpBloaqX96bNDx7ci9mQ4aPrZjdrjxd4NI6uHK6u
2xAIAb9ltzsjqb4zx/jIev7/d329yADeC85jIz7o0GeUVJonelKbrAtvDZW3Dm9S1NnSQn5lnmfH
+js2GTEVrl0DCMg/GdxRkclLmVe/cx96ymyCqzFRYXvHNUYnefHs7LFMMx+po1viMIh3ldeeA7u8
BnweLiPCmmN4XXvjraAnvVb+eWza96Dko8nds0zcba7Ft1sZfxXs+8jRCeoM4c+rM3MIDFjZ0zL/
nM30UnHwI6l5cVnEN3y/72Jazqxpe1awtRUOTzZltl4x7mbP5SKXW58ff9GEaKCaDzUKEdc/jJwO
nkQcMKTIp8YEqZF6AzTaO1l7EEH+4EjKL0y9nXNo4pGKuzSGhZUoPRlys/HmLcvBz5dHu9Y7qxNb
5SxX8jiIeE22iTDXyFwB3wewziStVksQHPJg3JQFmZV+idpz7I4JySFW0+6XWDyaQp8sIX4jNAHC
zfJiHVfzDpxpH8bVmVMUMDm3wHG9klFVL9dySM+OKI+2KZ/ngKlx6WRU+4DueglOfZjF0QiWfUQZ
eUdwJnQ2nTobcd7tAsdAHn0Xh/Tkylcpmu1g8fUqxRtgzvY2zSq8Bs7nZDiHKoCMGEj/GBAfM7dt
iha18TBtjcx5mzMs9Klx8WZB6Ct6FFklXGpdhfE76OEktQ15V5H9o+pMRVI1n30xb0U4ncuM2GK3
LgB++K9DdLWFK6FfTPo0tfq5yxlaA8LH6z7zpDgOrhcpmV0K7R8nCnOlNXzES/806mxn1NbOz1EN
1vPWk9XnEJPi3E7jOSU9QiEkovBmNWm1NtTyUulkx5MuEMdwxiCdRZ8BVDsfy1HA/vcnK0DO4L0u
CrVMPg/rsKtvTpGFgC7W0azHYyLK62T5mw5wZvYMPB1qldFLE1nhspX+YK/mOGEEsr8kaFhr6x26
yM0Mx7VeXOQzErnfWJnrtC6f+HUruDj+aMIMvioIjCI0btoe9gUvVt2/WX11gzOc1sJc3tjEt22M
iw1kV9b1s6jUIdXxSXmgqbE6TMGdOPYu2Diu7RCeZdes1H3ntbxNr/L3Rdv70OpOfRag/kAaJ7pN
Av83ZcW1lH+kB6g1Yr3kqukqDuh+gx3sjKt5XRvJDrBinfhqa90LYfL7KWbxpqciRRY51mgSfWvl
VWzAvrFpynu1DNps5WBEDoxr2U1sIgg9HLSi2pyOAA3c+0gP0jkKynQddD3zcMeO1607Z+YjeSmh
n7qgjDyTf54Cri59wF29DrH6TPedCFNNFibvWR+za/S7pvisiux3WIU31QTjKhnjqIfOEo73Mgb+
l9clf12ZQ9YmdAe1m6VrCWexDjifiAWqDl6JjNV4QVz1eyzNc+nNWyezz0MFpWWVr/4MTjYystSi
OZnJ/Npl3CGNXZyMod1gcYpqzpR4+WsG1aPOgmio9VNa+bgF9EvZwsjE/cti6Q1CH9hi0oNmhqSS
pOd2yg7VxI3bYbEKw30yL6de9YcpsV/i6lcGDNs5+q+iCNazYzZL0lFGXW6HkCyhuOj4DeoOftzY
lV55C9BkdgDIZeXvdDZt80FtSsO69T2vAelhYOjB1i6XnyHw7MgIh3oDS46UAm0fQ4IK7p8juSdl
SDR1jRpIomIcxr1T9BcDemJmF7rT1609vXS1v5k6n0zV77hsj1U677Oy/JANwlhCViJj+Crau6jA
5DalQqjkLLHDXT44QCYy6gF+0ySPeo35C5kxx/2qstO1DkFZpvLX4vkXcpfw6fcbNWski3eOM/tO
bLBT5eBxaBbQ3P6BxrBd4Imt2XmHgj85iWXsj8hpYTVTaNluDM79XXI8ElfWtN6Lc2fsOwKLJgM3
ohAPrWMes7TY+V1wMYy/6MxXPhNGPAS/k4GsQ0OenCogXC/njGGNqPENTTN0XLly3PYxt9QjyvmV
XXO0D98efFDeDMvKKihhLclOt9Sro5/nJMhW/kzIUGzok9/0GxEnn4vWVxWUrGzMcTyc/jSvrB7A
X7N0tGKV90DJDO+daiO0ktu8tNbKXXD5NVvDTs9hqzgAUSoVcbjJRgO8uDzUkixD0hO6eX6oaGlK
m/g4VnqX8pvMgQAvFlC6rX2KHS9Zay6C3qt8Rq+Gr7dsTX23KIDLrrAUoVcJb0VOIqufd9s5FaDd
3mkEcpDNCJ4ua7T1chv7wedSU6pDNOCeK91fjQZhGaiyIy/JwTRzPiBSvpb8Vx6an8g8BYBbGcYH
Ifj1vOJXHfzI0dqD9n3gbz4MtvWOgnqdhdDA1nQNG8S0bPgoUd7STh7KqTuVmfPQhe2EXateL372
KHPVY1IgbgFdyeD0rxm3HDgNXio1PMDWbdLeOCYaG5+bbobx3VIa7jpdS0POAA7uj7T02quZ95by
WKIfJfbkOJf2u9L+21LEK8o+15NZbALeEEZWACM4Z7d5LHGDBiHZC9gpGcfRYyAP4JM/pWb+UPbD
pi64RBXAP0v6da6qrau6Q+onB/teTeV3+Rl5WVSV89PSD2Ae1bGx8R1N3YE65n0+WlFtZZemZQJ1
x/goLGOTS3uM2mSEn0ugxDAYzXXH39ISv/vEegkH2DQRviRO+qXTCkon2/YMFr5joQP1t/6iDgb2
Qds3DjVGNBvmaFgsVgEAVnjGk9fb02rw60fy2VaiIWPC7SN3drBf0shVAO0G45csAhITQRJLxdtV
cKqxA3ZeFpmPcYtwQ418o+bQDVTTlvON9RHOgIKuhb1AuScZkBQTN+65E/LR8scT+9vZ8+PdQpSM
6yJsLKCW6mqXA4ZmBllXxnTzFfRxNvENiBkMUDzZ/jGVJM+nvIEUCFYZ/63nwrdgX5vLywKR1QUL
ch00rrUzb7vW3LRhi0ilra+828eu6qqNXaTv2rHx22R7s5aI7p0njegOJZB66l2QwaQ1NmNQn7xU
w2uKKdJTcwuGtLohYDoU5OGkndgZXfuAtO+Kn+HHyOVXl7s1r4+G+6y6c24WV9cIvF3VV5dYFM+1
0/3YEmOTV51G272gjWJoSvVDr+0jHmCfp7NZh072ZMT9QXcWIg9vPjExrFvh/x0Mu0EiV4MwM39U
CGNWzSJfjSI4Vnr8QCKYrmQSoLbR2bU0dTQZkBgAji+ZaVl3CvgDyG2bavPQL+JS6WkDrM+168UI
mNkC7Cb5aghPcb2cBF0TqTGmIRcwViJTaXHJWaPxM6HD8S1VrovF+zt2xrkq89/j5LzaMn21sV6s
jE7iwEGVkg0F0YWtTwj0iLk2T5uHoktuKB/UvnKtH6fQf1vDfLEna5vhTK6wRBiz/pRl9rBYwXYB
+eOTBPWum3WBYndVeD5aSOx0xozIjfKtyzTjfRbs/laxTebuqS5ZxptGvyWzvCJiMcG+0jcqRl8Z
ekmM5GD0xhRTJ5h/OqLladQxa63doGyYzPsqOvhH/z4KW/bbuMg1+MVLDRJiM/m2Be5Iw37Tsbuc
prujtjWRkCbzUzcMuKecF86nZJViYL7PyI657L0CoYBpg+SXSNh6DhMjFmdnCSJg13U4kpmotRM5
UgOJp1GCwMuEXKgsCoFKBLLd9Elc1nSmxn1t1OV2xLNIv12+80bzksac32E83qbUPi3V3YiQsge0
Ao2xMBFJjk+GUpsYrY3bMk8uwYJSXzfs3M1DfV9yNOnhPB06GkMTziScn5dYvqS5FUnAnk3rI8Kk
HXDta5RG/VzxUlg7z/CqdY5NadVptVdGTvhYeTMnQumaOf+2kuYbwo6oRrt6xFXN+pOgJtF7IQV5
XNTLTab7G6U6zeIpNNfUtluUIE++Xf8ZNBpEE+BCzcS18xLJxd7miReue8MsqIjJOY0b3smGq45G
FPgnNzMex+XLmyE9q5KrdzSK576pntPZQJg9vC79uDGgBKcEeZY3cWgh9VgSY2Oh12DpLD7CGLJD
jPlDmE8wnLp/dwPna/Ks/ejpPZ7SRysXUTM7m1zM/CrhEy6HbzWPlzJkwTeb+eBN/iuChd81zyTK
HPT2S/thO86pn5p9bXIulCG+bze+NNLFvoZr3u/7t6IU55GEiSgoHOIPC+O3D4AmmX945RH4Fnb6
NNtcNUFF43K6EKs+vel2OhFYutaFwA7mfC3OuKkz4ixNAj8JerG3MgFlC0pOuMG7djXwjRFC9rT+
dF5KYJikf2wQKlL3LcH5Kmi44KomEJG7xIpgxnptSslkWLU/w5xNq0LEb1mSfbm6wPY67Wr4y5Xs
QZhK5ZwZI3D7tuGpM0JUY+H00RlDsJqFUa6CIjtiN6a2tu42iNtfxezc7JL9BZGEbOtdbMYHEhTN
VRCmFGORbTxa7kZAgXgQmlGRjKchDZ51K75qs/rjuy5crFvTGh7c3WEuAQVZ49BIrX7iUj07gVE+
GNaMcdm4Sx+gn+fERtMunY1RQMj5vvbZc/syWpa+4HKuqLIcG6T5tK81/Yum9DLlTFsVQw+CSeSs
4W0buxaRbJF2EXB6bFsuUbcHfJWavIKlBCtynFsuMCYN9heRvrtMu6BOyJjHBvFF5UK8hXUHyjPi
8UaFhl1IEh/qUEh7VwMxTDB/WepFeuZxEADSQf+XZLlnCEvkgfmws+Qds2dIwbGIvDDniHf97sEJ
umubJ99N3r6S00B8LBqANb4itdUJOW6hg850KZtnnnnM7kCrrdnB6izOZ69cahUACZYcAikuGsbU
9sXMkEaWBsKWNHXOWHBTCOK7tsfXf9TUE1075L+rAdNzILEnuG3/OdWkiCT1/JsbyKPT13Qoiyp2
gSoQqs79ekj9GcAt/KxQwa482z5hUH6d2nvzOH9nTwPlj/x2hON+FAIdbOvjfIvDT6koIcIdbvk2
ZpVcscC1Nw7GY67Cs0Pmfii8TZ7OD8BVhNVL9ZPFzVuZxd9Kym/MDmqdjPPTOE7F3nESJJWIf7ux
OznpEKkJYxO5XV6DjVxk/psXi5PEqVdXb12lfy22fsAtItdua3GE+wk7Ir7ENjMhKGZ4uulahu4Z
dyBuh7rYGpgms9oGcynkqYrL74KVrMqCdr0oFJBwfo90nO/564/roRhn5G2UzDr43SUnJyEb+VkG
w0cxE0aeNtXJowOlCoxz0Xpbv3DO4QBIaFt4ZRTvtj3SDh94Q3dA5X8tmLGgJPZ13GFbq/a+MeCQ
Upw/RDjPYRtEeYOjcB6bI7Ju9hf/L2vRZTAM3HPACHNGKE+wlxl6pSI8TU29D+sBOa3emrkLJGQr
mIsE2tg45fdhr3Dzz4Q3LjTDlvi//txyPXUDZAeoMkNKqX4aOltRrnZR6jpLVNX4+muq3P3ciESN
Lv3uIB6SBsNm3jJzkuOLR7zaLHPymLKyDYU4+X6ACDL0OGSmOXL9dCclqpfSDp/6dlorxaZZ3VMO
+Pif/byiGWQItjN8LLqnrFrNSQHdJY5QWeO6ytLnqarrSCXB26xMvow65Pm87pvhLZnSbYlPb1+W
WXB1rXqNQXIHrBiVC3Oe59hiV5v0wjRLf/Z64xQQ7hm2Ak/B6K3cFLGmQuK5SiTX7miCt2vuDTHe
5sE4BuP8GWf8UIuPFio0n4lIPCudPfid/3vhtucLCAYF7yvvu2Pgxa+zsq6uQ1aGzcwTsJarUm7z
GHH7CAXvdubGbuungYVpmf1niANE4fELHM9jbtSg09lljDtUltVjnrWnyoNdMuubF5YPY1E9qzu9
Rf3ulkH1qloNs48ICJ/tyQ0gBaf7lSzjA5gZtgs9X3IJ1tKb2EGdcGuV7UOSjsxc6T7MEcpZtvWA
+/jFLE1MURz06L13oQPKRW5BjSNP7xZTn9wuPJsuHZH4X5OqJoujhNtNYkaPOUAgqmUmqR2bPkXI
X18V/U9cVefR7XeqSdTGthDjhUNQrRoYv6hf+kPCHb/JWrffWhknSJtvCA0foVbFrAj6MkoYVT57
zi6OWTxbxK4EeagPsITYyOEQdcgVt/ikvBTmHZNIcVMYMdu/+gmW5DrSJRK5gdo6nnwe4obCvcRf
m3codzCw+LcomRjLkYIaH4ay//Z5Tl4MsQDRPFUPdlYWT9DPgJO1uxtTRI9BD7bDBueuMgEUn7s8
sLK28Hc3u0Tlx6CtHnq4HzMQ+/sl7hKdPQzAQjUhqWmz8cFpch/FiuuG90WaEAKiAWlTjvtvsXAZ
oqGCF0SCahLgW6buY+ya72XCvuZp/wMdz9EW49atzdcwqI4sHWwfHaFv4q5VH5V5oic3jwpzovzK
aP6W6HIaWeQ8DYSsAGUBJY5bHUzUMM9csI4CKDbKxxkuNqjcFupuoTGkw/+XZPXHZPfmrhrzX7FK
vmq8X+teZMdSpWdz9p7xJj24LkLkEqF+pvIfzxMrH0ND5BbJjfRZEeVF9lhxGrtL/ugn5GE0/dHO
y5d2YcSvOmDlBatZPXkb726mtOZzZ2JVsWX/maOAd0aicRKB4tgxEuY8c+DBYzzMxPxp14FaByzR
xOokrFGGIIzljuapbIpyv3jknv7VGPIjXZCjJ/3GqLCiDd3fCbzL8hlU8gHtKF8GPNY6W6q+BwoD
dkuFZliSbNKnJQJWCVRibpg4nt1eI45MN44FwOiEfYc4W3+XCqV3AyygSucysfxNVn/Rgiaq1sW7
kJAXULfYh/tY8UfvEP4ifeMnTd5V0youlUUcgphc0k7AodQ6vQ0TmjFd2zdzuN9rFa6jPkzeOBQf
Y6QvArYsCgwclfUCwyNTKKh4nCKfdhucQyliWPT6G5dUqjUjOzkVrslcOb0is38KRvdK09JxmNs8
gqpD1ru8Gf7yjjuciHB8ZHWBMx55uhOi5purlwFtzqbtFvAf86uwcTsP+VH3kjz+4jyV5OYt3h9y
4V5bVyAoInRjwuSWYd7yoRuLQGKXYTJgPEAVLJ3XNslvlVVvF6k/Y2d6IY7+t3Kr75zrIA2HPyy8
u3AClyAoydv7iFdN6eEDLV7GbDn2fblppIH2nep6f+DRw/SZpHsQm7uNEgocXYCnQZamPL7kvU1n
KkgQtvxkVXrpuBvnHpFXM9Ov5611Nr73BS77gjaGjZM59/EWhSyj68ZCJLYUWDFa7IirtFA5yi//
Y1FYm3SYfMxdcWY52NVeTBJm80gi5q6R4bfJtrCy/XzH2IYCdxn2fV4+my1JnKmAu3H50IKKEMO2
UytrJDZEVPknOPcRVfStd3lAYHCPGYnkelbHEOJ6JWx57Unw7pMwYtLbB9iLRhpxlnTo9w5pqStf
Nff34H2yScnOvV3mYqW0hIosTxFlUn+iKDrKHrPjMj2NpgieSRd5aGb11XjlRRvfNUEp2Pt/8i55
gx98u4e7DMv0Mcv+j2hNGl6gF0wmOUR6JTr0gPQnTo1VN1GsYFfN84R0v+vUWrHY+l61LxrLXPUg
M0QR3HIEJwucvou7HQsbusden8ZpLKD1bCzo8kW49ippg6v0Wnytzk4QpsV2VH36vsPllv/ys778
lxi6/xoQ54b/LJzWuYonIw3qfVad2lOL83m6/PmXaLj/lgvHl75H6P5H5OPUBYntNrTslWN1TWYd
VXZ2+f9/6f+ay8eX/kdSYlJ2VPwUdDQntX+unfB5cdvjkPXDv6Ta/a+/yv3f/+NHD9K4UnogNq+u
UD4U3/PQ4Yc/OM3r///n/++5iPwC91/sP74BIY/aMAbqAROLm67Vcj0PxYsMM3KkRpIEWOey9rWo
m1PahP+SCf1fIzj5nvfUz//4ngCBddU2hBmahnqaKy8AIOFBryFuCL6TnviX7/O/Ppx/hCa2eI1I
vhA1UvJh5cDJE6LIsJ7+y2fzv768/X//GlUBi5xq4gZL+VJ2u7GEi4Ff/pcP5n999X8EJjpTVpGQ
tpR0YMU7O4zkjtj7FbqZI+GCa/9v/Qjftf6Xb/ZfkxP5RP6RnBgTe9os9lDu1TZ5okL7KLfTG/zI
+t8qasX9x/5/shnd8J/l0+jNsskeSXSdWFUOiwjiTSWa10GTosibPnXY0oR+xXT3fzg7r+W6lSxN
v0rHuUc1vJnoqouN7clNb0TdICiRgvceTz8fWDXTFIrY6FbEuTgSRSQykbkyc63f+JtKgPdi5ddN
P2AqBYYfxnooAPamAJAmJhx6B7EPp3oF6AajFHOPBA8YUILrRIJkkWsNX5kiitjtCvQAa6Emgarv
Y7clJ2ttMhz1YgsLb7e7dMV2Zxb1Pq2Fb64MRMIMoBxC44IZKbAYmjh8p8bylMHptPUSpQzCB8Co
teSJ1It1EoCKetLCGHBCmwBbzb57IRM7Qfko1Q+ZgqZmqlATj773xR+JPauWMQk6DWgfb5CsZA98
8lKRlZ2vDfb5mfCl8C6PnsSbQFXiAGh1tB/0lEO6TyH74fyTv/ZG5tGTSGOGajfkvh7s5R0qQmv3
SMqx3g44SMvQEG12NhtgITtvumm2/V5TFlbSTAg1JtEGyotZ6KIW7CXgPkJoJ951m+D3ES4MmTTX
wCTMmKKXWDH63nvpp/WtvoJSs7bQElyNuuUufRLX4ZrzgrPU3vjcL5aSMYk7gSOpcHy1UXWZcwnI
wxStK0XdwTgS11VkGG9m3ef7LC/Q4+wyDtZyk5+aMgOXEOjgsi1oYec/6kwkn/q+d4bnJ3VJhJUG
BOq6t4GDdazemdkLaM6FNsbv9EV3zclsT03JMiRRQ0cZTyOOlRc5pdDzry/NDKU5me7QaUntyBw6
2tsxzCZbb5td9Dej0+Bom2Fd/mE7k7lfuKIZijJpKjOzIYTDGdzGjx1MnRovSNeObpNHZWm+yzM7
hzmZ8JbaJGJXja6pbrsLy3STWAaW4LAG+/Ee2KQocQyBf9spLX6HrPEksC5KQ971FUV4nexnowNR
6uuLmKA3FlVRL4DQqq5cWeN6y0VJSx+ExHlsoJIufGVp7q0nqwipr0wWRBkTFgNIf5FqlwKKs53q
A1gd9AuvDw5InN4azXDSRfWxNJBhHSKUSxPdsb0Qqqg63C58rrkpN1lhlUvkUzOm9Ujbs6WtbktI
Ya9SiEgPSAFv8tC2DktW53Pxw5zs9Fz+daAyYw5z16O1QxVpHa3NGwlRhZ1JTn9bvOrb/4m1ykzA
mrrUN9xywKe0HFohvoqNbUWSXWnayidZeH4EZ+LC1JC+jaXK6TIf87j4Xcqfa64N+AY34JmMeGFN
zXTCmBzqWycjkxx2CHqX0rPWkKKpG+eiT5Rt17cL3VC1mQAx9QAvHEWsoiSh1ATrq/CcrYzWXKHK
t2ULskMrFZAdnJJEbOXQVr6F2wVctNKbHXJN4mEA/L1ydNFdZ8F4BOV+czloOSkwnCb0tPkeK7W1
r4bixmsrsKipLQ/ajVAZ136J9ESrJjg46e67KStPdYH4rqZ98y3tbjDyu1wPfghdC4K8hnJeu+5j
jd3BRjaHR7FLfpmF3G4RCt7W3OspEqkHy0Pji6PLYyiAZ9QD6xU5kkOVCSQ3OYUZFfIHagsExrp3
DekGTUsVBWPtLg9wp9EiC8EM31yTi762JEleCQ2UCjpyhYzRwZHzZ5X69Ea3YnPbhNGB/BBZCVjC
O9BXlDkaFRqZ2T2bqQMtUzHVFYLM6bquQg8lgA5TrD7+1iBj4bje0SrRtQy8e0EmS+BCGtLbl26o
Tr7QoR4yvCVt/ujlgPlkkO8o0b56ffTYxYBNhSgVd5heHjq3r9fApGDVYulRAKzWAnjeQSzVaxP/
Xxs7jltBSR/6MttYnfJWG9I+NqWNWLl7cq7XjdCiEJ2ge1b4CUx2+Rib6ODJbXyBbtqDgdEMGPbg
pWslCT5tWyAuZt7VDlwEt4/GEadimvkFAhHpResHp1wsKK0bCmdLBFcSkJXlgMtUAxNnMNBHQoKn
UlNKkyYgtt5HVqa68az2pEfDbadXN4GmPyPqguoGdiijWKNDJaXVirugqn9ounKrJtUvIXeKVSnV
3+UBSFjkSDel4GzkXpZ3CiLd2yz3t4hdUPEVmxMM8FMlFfi0tuLH+dUWixEoUbuP1WhfUxjJq1b4
WyrBN3Wi36qIkYZ6r6w9F4W4BAnkAJG9TIK7GdSgrvIKVp8AV538iSB319yLofh56R75uH2SwqlS
y/6u9lGajtsQxJN0ZzmGZiM/tMuCBDJK+jMjR8VegC5e3POTPAvWmgQhoayCC03L3zTffEVz0rOz
onzX0kxCaS+r11ntUVCMgf6boNYZAMFODerdReAe66o6KgFAiQy1xtzPv0kNUJPO/AVa7krIw9Ju
W++ukJIro5WMlUGWBs20G+SQ7iLWvy2CYCVflx4bU9+1aJiSpgV7NnLEBNIla0+tsIyVIStZI9AR
NhUEkAtFbI99xB7ZovxlAb5aF27yDdRmbCu1/y0pvXA9lEaChgvW00VyNARMEHwTQ0U8dKUOSUSd
Ck3Y2oU0nFKnvPcbddyWKckM1S6AfZ1YA3uxWr1hLnifuyAdfRT2hi7fDxaKcIMaPiCEAZ9+iJ6F
In3RnO6prkOS9AX4p86DK5CbdwlTMnO5YXZx9ADcfc+C+aYVxX7whhejMccZyX4nJzdeaLx3VGxX
uWTsFInk3BhRJDeyO4Sc15EwvCMLOOwH0boIMveNCsNVDx3dTtruKmwFSCjWSNwdqHa09/pQXfga
wkYQGH27KOQ7taHu0ZoZtzELlEvRkdOqoUZnUlFuBHO47DxlTci7UN36kGbJY9+X21b+UGgFnemh
v6/JL1lmoKDivSkqwCNJCX4lFf/jaO3RMqiRyBA93XQt6+2NXlYvFTw+pQU1guPFVS3CjkLP2Aki
FIbCksJjBQbPoCzgwIteV5L0hB/cKaisDbaOeMp6QIcog20yKNurvk7eyDr+qixkJ1G5EdeyhfQG
BWpEQIIRt1gMT5QXpBXsG6SMwv7Zqh3owjkEYHl0SPXHj5g77ogkf5JL+FmU3clXIrKAmnVzUcg9
irUdKIs62vlBjcmfwSiVQnKZDbC7tB4lMgsCmIdlNjK7JvbZimqnrnqpleGN0WJSJZev7DQdc1e9
dLB+jcEcWql/FEvpHaLJQcz6SxEA6apADtgUmgcXLXuCoHWI6v7V00GpsQFue2s45Yj9beDoo3aU
hbtYApwtFSgXEWp+aJmAcI9D8QRFBzdEL4DAQWF1Fwyw78TspyQX95Ro97WrHP3Qa1GHq9ksgNgm
6hYOFGVvHJi8gUy7BEoBMGeyLpn5BYz2psFTAC2OdZckL6IiXuBrDOYorly71ZJvYR96rPbiVEH0
ss8faWbOp8YkRaL5yLspHXYuYdhtQGUfKsogYRwvJBKlmTOnPlr6fEqKwS+JclAi4R4EMSrs/quz
y7bOQXxT4ajLK1RlN2TYF3z85hqbHJ7EoSxMNOjIiA7bPnl0vZfzgyTNpHn0yWUtMjvq7BE2K1Rf
vF2sK+DkUbPuqMSR4lnlMaFFs4D4RLfe0L0gor1o6DVz5tQndzkf8aXKjZpgb34PqREdrJVqJ/ec
TaikP8SXEJ1fkDE6Gofh5nxnZ06g+uRSh7ecJQcaQGnZlW5QR9xYSn8XRBbVTnPpAPr13Vcfv9+n
SYG1CCg0DzJWr4prKVN+qVRQF/Iic5dffXLjQtWXSmhIbtn83m7CfXrKnrHy4MC64ixz4dj93flx
mrvg6JPrlOx2uaxAdd8PkV1cipuWE9oqPOkH70k4SXZ/2T2G1+5aXmjvw1z3i4zBRw7y06ihXoaG
r0U2U90BBOamzSeC3/iqrOMjDIiNsRlsiaPiqnsUfZKpAPTWw01ywi36RDV6IWDMrbFJwIC7redZ
zoJ23V+xtgereH44Z6adNgkUZiYqlejC3tQ886CL9YMI6BH4A5gwM1uwS5oJdtokPgD8MltLATMm
ahdZ/zbwcHSE/mxSa5MYIeqxAp6NGFFnN4X4olYLLz0XfLRJBNAVj923RlFcPDrHaJ3u/J22U7co
FR7zhcGf+ajaZM0nqUElOmBghGibkXjT3HphusytEm2y1jE9IXoZ5KLE2/5YXA5MVm0LZfdU4XYA
oRFTLHGPWvGfbQEfN95Pi0SK0ILWHbaAkGuTR/1Tz7Ld+Rk6N0iT9W6JYWaaSkKu37sTvWOiLu0u
4wO+WNjaJFOS6bJamBXvrO6ULcf2RxfyrX+ZH8wLyIvB6s9ef7JwpUKSnSChlViG1fKGqcL5584F
XHWycjXdDdqkrYK9L+6iAx7U6OKgg7ChMC5vx0xxskOK5Hxj4zO/GCp1soJdDWnSQh13+OAy9h4k
4WFoL9PhVyJclsZOkBf69GFl+1U7k8WceChy1AXtdNvgpr1LDsjZcfaS7WDtXcsH4w7tgYO65Y69
Gz08g4t4m+2kF/MHyuK7/Id1WEqLz0w6dbL407Z0nGT8ag3uNJq4twAknx/KuSdP1jwS7ICtxvIx
mRF0DoV4wYnwwzT5q7GbrPguwIAYLZRoX1bZc55mt/hNgUpt0OJzHcAWblZvcyG9agfrrgvFXVbA
a/Q97pVGCJLYcZ7AgQQbRLdQ6JaBj+Bqh1Q4yGPQg9w1UE3xTh1U52MMMJirHBpb+a1gmSdLch5N
AS0hJ4l/QCZ9lHpxc360PgxUv+rV5FjhQE+OuQVjcw0KvMHai9Rz8ixF0FSipngEpLAzcygZSv0N
37EIHzZkFwrZAB8kXQD8uMY5/TZ0xV2owncWYsjD4z0HD4rzLzgXaD+W5+fIJ+q6qnBh2VfbdiPb
EJ+wsUYH9tRuIVJ/2FijUbQ+35oycyKWxlj2qTUuMgo+YCZ1XAD6JUOCqNq6BYJmSKh69NymUE6G
6wJkeEt0W6mYA4HfRpb2gusmFhAXKEatTbT/JMQMfPlCbePbppRXGlqlqatt/Cq7DwRj4xjDMRqi
mwZlybo6lCzD8134eNWvvuikC0EaZpzksfnUv4M5KQ7xBhTjs4GGy4OywUdu4Tw9284kvDuG42TB
eAVqtu4emdF7DQ7AodpIhIrgHVbkQn/mFvQkwAP8ykwjYoZqq2bdP6H6tEFh78K8RuF25W2i96WP
P9cjZRLxsWxEEUulR+ajStWz3gkbIF7+Qd5+lJfezndo5kSoTGI9iRwX9GYZ7Qvk2iIEx3JMYnr5
EQWFhcPJzIgpkyg/wG0FPysGe6Vn1hEsbmTAsufffu7mq0wit2IpSRpq3KyrdbvJN9JWu3SPWFxd
Y4xkdyfIlgu9mKsxKZNIrnVmDzaXlro8u6/V7KmSop/myE7NJJiJcnoyHOPNKEE8Ks0LRd0H2VKs
NasWcBWIfYSDn853emzxiyWljAP9KSqIsus6esbFTnCRuQGRXAPndc2f558+fpavnj4JwSjbBL6Q
ytHeqna9d4/r30WNlE5C9dEPlu43c12YRAVJAdzpNTTSRMVbJicAhMhsqehz/1knptHAay243Gy7
vXEBEC83n7PwYSCPLi1VlueGaRIHLPTIYnJ/8T4ruxP+STtgJOSqguGgozAGTE5eiDgzy+fj8PTp
awuoAUhxV8Z7fwje4QmSzeuLBeP0mYOePFn8Yq6UnRMC4PIihExF9AJTDJtWWpQjmVTuClPbiiVZ
yCFEIer8l5n58h/37s/dgaVM7Y2KPGUiWbyI9Ts1ez7/6LlgIE+CgY4bTaTJPLv7hvJF+qs4lDuU
y/o3GIODjVfcOrGVl4XGxqn6xTr5qKB/7khoJFnn0pglYuXhYtEdV1dpVV42uAFiiCDd54OxQ1kE
BCSSvJEl3ITopy3Mio976VfNT4KADMicRGzDCirKnY/6pSvp8HGJS1iZYIvVgmMtoBEBHxG8e7Qv
0PWBZD8IawxUEnhNGL0AKk4pjyhql9jQKDeA6t1NU4rPksxcLuXmLqISuI4tEHbBAMuz9Xx31aac
yiApc6xwRys+G/upJ2SnIJkKiB8ECA6i4KI1kq378i5AwK5WYZI7A760fbSGIH4UUVLr+vwih0Mq
pP6zAW/QCtULtABQvZN2DYp3HqJMguAgLoEoQAow9Q+/2yS++SrkbacTwj2yhjtKQdeYCq6rI4nG
9SittznfzMy2Ko+z5tPsKMOQdDVw2P1gwOvI641U3kj5KPdi7c63MLeQJiHOtfKgbRUh2TvqrVa/
Sekua5qFQZoJbh/H809v32eu0JXhwP2+NCnp5ZiGNfqt2zqP6DtemJ3crc93Yi7t8gH4+tQSkcBw
RRW8yfg1oBdsG2PVbgd7NPFG4PV8KzMhVJqEudrV/9WIwTXJSjdRuXgqGGfNF8tQGkfw0/t7khFE
/sD7e4f4SlkPe0RiVv32n+Ct/4FB+DhvvmpnEtoaGQXifgB2UQ1AAJzOh8kZ4SAsNN6mKOGdYUrK
zbmFvgXP26op22CBiiL6LjXTY2UlL0GqHVMNnHwYi1jQRCGV7QIRStyc0ZUbXvy0xZItvtFU7Ude
UTNxM+UHoeEQDlD20nGTo5qgiyk+Mngs+AKmSV36M7SyCwetDaP3qfyEb0JP1dqp++1goDmsKjs1
7zao2z1muJkA0TkhdrPRUZuse+VRK3EKiXO0bRxpGf06d2saV8ynb4IwBNYHFKH2uJhwF9iGJwyD
FRuRFi4cwvb8nJpZfh970KdGIk93gUnRSGZaxwJsE5k9CnXSwsKYe/xkdSNQWbgDMP+9A2ujSYMt
HlbYa1h/+PaT00uUeiLMvzLcCypek+qbhgAQKiPnh+bj+PDFZBUnNxdu6ZqpwY3dJ5Wp7E2vf0F/
YaPCUnMEJPwiFLVXfth+Dxv5DgHjq1EXugk1O6jcSzeqdp4m7QLU5mBD4T+UKf5at3yEjVHzZaNF
0Ab+BqjYfYeMD1S9tYBiO0EKCRYEUs73YWb8xUnIqPAUaAp3vE464tGC+KTCKihi6e7PHj8JG/A2
YaL64+dtvSt0mbdCHV8j1b/w9jO7jziJFpxCLDUveXvyB9skqgAZU9iyzHdHEt7O92CuiXHgPs1/
qZMwazJEYG64QK2SrrvQU/HJkIEBRPLCFjezDYljPP/URmngTeYD4d4jzXfq3M5OA0ScUE7ssR0I
2sP5nsxdtMXJiYAL5FAVRZHurVYvVgKywasWtt66aZR2VLxZ6yBObDUFVNeNDkm5unfE6rZVAI+f
f4WZDUoco/6njjpC3mq9maYUuYSNIbyIRrA//+S5zzSJI1GK8HHvwrUma2T34QFG4b5HVbrDjfV8
C+OK+GqxT0JJ16bAelrgepmrgPb0khMmYadGRRhetVAyGCDNa8XCvW7mvGBOmT7oC2ilGTJShplx
sLIUd2VZqC64zUPQCqmtIwm/TnQBdpIaiTs5c+w0Hxbm4wzhxZySgaxKRCSnqtI9AgYbZUtsO7Rb
YadSWjk/mDNz0ZxygoRaEyonoK6qXOfiQXwKj9Yml9bNL/9NvYzvrYfz7Xz90UxrEiBUdAgyVeyT
fQ0GRXZvFVAaCLtaQB/Arm0kd6k/X5+P+Dq/z2wB0agkEzMwkJi0+St3D1DO9m2KUtYtEJeVv11K
KXy9hswpMaiKHSyQwF3htqU8czp5gJ67sKFZX05x05oECKNPq0BoeDRCg4+9lu6KUn713PqbKxTJ
uklNQG3aa+PFC+F7BoVtWpN4kPRO2woWIiXuL/equOSuxjdZo7BDpUTcJGvSMhu1XmVPw5N/ye3z
1X+gJGL72yXAytxgTsKGhRMa57Yy3atA7Jq6xopxoXDxdUAyp2yhJB8cT8D1kAJZc7ISY+fgpmQ5
oi35wh8u0ylfSFBTQEQSEGyAkd8LGS3f1MEcWfN2nChQ/jCzkRKq3EB+fYG7vT2/pubW7pTQIBeK
iF0JSrqxZ+tHePC3mEbgtUT24Qmm75WylISeGcMpqwEJ+twEQZvu/dQ/ya72nXIOFPnipBgQ9s/3
Zq6N8e8/bUmFhuJ5r7L3IgZqCw03/fopB8eO//tCLJ+JQeYkNBQujpaw78lg4Jgit+Y2aLDIUpwm
524j7dssQs+oXEB8jw/9913KnPIafKQC60AhcmfqUxDfevioqsYSQW1mtZiT+KAZ0GlFA06iVH7L
qlclWBih2Rk1iQO1FiANXBI99dvqUt0Me/UgXwu3mh1ucapeitHj074am8lij824ihH7I4f+DV+3
7UhkwU0M+6RdvO1/LGEGPkbjq2YmB4UojjOL8jhgISV9CZH4s8sEhHesX3Yaq7JUUdUmxY7dH2WO
MK1uBx0SEsJD6xDUyma0FzdUzDt04yVU0HkQ3PxC6917gUuXLBb3iZS/Zk5rY22irsKc+Nin4VWP
DIxbmEcVzaSV2SB57aLn0WXfTHzd+kE/JkWObILmnaTEv4zj4k4MEIzpMxCqqrYRU+fgFwG69yqv
SW21SC6jEq2OUjH3WGlsM81AbdGIjrUCHqgoxUurl26wzXsuffESE879gLVMpOPI4CjZyYjSY4GM
eOR0+IVV2L9h2GgpT0VaH7NE2yomqn1VkW5DOR0N6doLpI6MTa+1p06WHhJBvmnMUUBWeWV1ftey
9FbEKinT3+JoiYAxs/TlcZp/WvpNjPcv4iYpIQWIbCumKwxd7skJbIQEHO75+DKzIOXJmnEkuWy6
jkO3qWIWAMc/dl8NhI/OP31mx56m33qjrJtcHnh6T6pEK43bwcsetRakvxQ+IxkLGjQ9qkX0eL69
mQggT5aQIKDC3hkqx1LMFnX/oqjvzj94BvdhTtkwSO2GqlWzOJHS7H5it7UN1uahAB5jC7cwDvZL
6KSZIZtyYkyu2aYGUnsfHNw9PvC78WRL7XRhU/76LmdOeadtiVby4JAuV52uBJHv3WRStFV1kd1F
rZ66Cm25hSGbmb9THmpXSo5g9Wxd8g6Me47MyCHfxTa6Mp7dvA6/wCiuwMvYS4elGdSCOWWnIs9Y
6PHA0JEeH5d5SVNF/APSBoJsXn/tFWGDKnC7FkIQhVZ8K0cky0SUPDoDYm9mBfeGK922Tn0shv5C
l6A+xGHzHEXRkhbA3NVlymS1hlio+kpJ9nHdV9vYBzZZ44bVZS+CAeY/SLCzzm96sypWKeojS99i
ZmEYk2WOL5SRWao83pjcq/S1u5T2SMz9HI7GTlwHm+S0VPGbm77y70ELsLyfct9M93mgHYP0JcKB
MCMLCgQExbpAdLYKR9mFGTY3mSfLnUqcjHajy/lcQfMoCuCEdxjsuW58WXZIw4rM7oI8hTX+LZYF
P3qMtL2gusZJ/LYBCQ7A3Kp3rmpt9RKhtvOvNfdWkw02hv6SolI85jHUbSW+VekTxuVUZI5W+3C+
iQ8Q5xeb+BRpHtWdNvSoF+zVggnbqPbQefu2hZ9mGYc2xVhe88QVHvRruXeOXXEdX/gWpHztKKVq
ujGRbXNwsBM7R2XMcjRcIgX1llE9S/B3OnerNAmQKBAkmALi90EU3hrcX1vcpIfR8ajHVBHvB++E
J9h1qci7SHXJYKIlnYQC9NgkQ9VdvCzRPkNqTJPXKKPsjE475XmL83G3bdoSXTcDE81KN1a6GmMl
Hd4hS3dp4a/YQnEZzS7qFYpWhwop/6bN87UXweJZGMGvD1v6eBr+tLlaoLYMEY/ZvaJe6s5eah8T
8+nPHj3Oi0+PTqXByfFnSfeI5tthiZQLuj1avFRFmdmxpxj5ThKTqG9YYZ4QrqOiuTUz9U4Sq+35
t/+43H41tcZ2P71+FFsaxutEKAGbbFWW75LRuTxN5RPajOuyVk9mFjz4HTK76CXaqYJkZ91KmyAy
Sfz6o94zYLif8Cq/CUp5YWFGj1rUyUHnO5JUJBVr5cIJkDmS6xvRxQWnK3eDAu3L9MNnTDx3noPN
h8RRfoXzMdpV/dZQldvBHfPKVQ9ZqseeJ/A2Xmc66D21O7XBGN4s8UHHH/Y6bJKt7sYveWecBkzj
Qkg7GLtf1UH7Vkpoczqq+g0Xz/c4TX/lWn8IK1gusY5mOvCkIsNHwezvWnzYpdFRCzMy5qMim6u+
9HLbb0mW4GW/6j2CxigU6CMILIvkHuL4HQurG7j0F4MkIjnXXOmtelc68S4ZpYRqzXyoou69UYwL
zwqR/oz5y7zHNVa/GjULvVJQ1xbOOZnEzE89cjXnv+nMTjylIMhp1WT4prDpDM42KWDkZOIPI8uO
DZow55uY2WCmRARHVyPNChCdQGT/rhT4OkN382ePnmwpue/VcYp9w14XNj7SuUh3L4zLDIzQnLIM
OAulsTjw6GZrfMP8DhUrW/XX0l1nt2TFCtu5M/RN+yNeGKWPeuRXi2uyN/QhBM66l6iZ/EQFvTz2
UBo8e5SbaFbDLTxa77XbVGSQliqjH8DkL1qcUg3IYTqdp4NSUsJs30f9s6OET0ZYwFFL6yfHTEvK
gTG2h5HVXYudxSVORh8yzxBeTpEQwpEOx3SZpFpXBPBSkc1cK0ApVm3OnNYV60ZJVEQJIe1gIoow
HiyvtNmgffvWOOU+lKDQDt5FouYylfFQP8iifHJG4zcIq0JhYa9omSi+AXVt2vgU5dpLEKn9Bep7
aAKb6YnCRoYVIIxjMwUXWzTHtgt/iLW8VfR2AYAzs2VPC+2J6OuI+XPBTyuLvldoooeYnWTltRs6
uxKzn/NTeWYhTsvsDcp+qimRUBSG8DpHvg0z6Oom9sW94ojx0rFoZi1OmR+U85JkSFTgqiQSwITY
ue2ss030JG77dQxVZhEbOTNuUxpIK4uWk2V1stcf22OzDm4gtF53z9WFdJX88q76dbpOACjbfxgK
PlA4n/amVqxkTBCbGHb3fQK2SB5+nv8wcymeKSkkrgU1CiH2fgAg8DTf6ajn253t7cOtaazkJUz/
DDgKb8fft9ek89JyyGgIFeJNPIYcVJGey60FUBIhZJwQVoGwEN9mjgpTfohppGqRQL3eKw2EYcOW
ndsecbyFIRtP2V9FlklcFjB5UnWZcy4+MbIctWSNFDQuY3OnQ/vu1Xqj6Yh65jAhq6a+Fy19fb7l
mTvGlEIiW76fiQHaSWKDgrlVXUFHTFd+qRywrtxLZt7Zcj/caUbQLByKPiAqX/V1ErelLjAxrQ/T
/ZN3SdYaEakR6DqijgG2idKqsVEVJoWEr/MqsRevbeNQftHslG2CAICMNTYZZly2917g79IGs1nd
8/aBMJywaAKCn2ylTDsNdYdVIkNiZT/Oj/JMFJmyT4aeKpKho7nUDiKEX4ot7eb8k2empTo5IOei
6SuShooUljvWXpLAUuLFTgUx6dLDnzUxBuBPgaIih523o55TLkFlHn52DhYs/q/zD58LFurkiKyC
aEUljg40W0D6dv7OfO9Qv1JsLBR/5Et799w4TUKFHGZKHZU0U6FpETrqBq1Oo9UW2MozsVudpAT0
XDXTdizhtsVPr7/scwW/YaCzLUKjhrCwVOe6MIkRsuu3QYk71j4XnkLtR4HPlrOUXJyboJPbP/I0
cp6P9CjPJGVtpi73SOwaz3/judGZLHjsUMkjA77bq3pgx4VoK8UP8sWB/kPrF5pQxpH+YnVPmQUk
eGHVuoQs1QvtqM5PmL8+iKF2E/rpszl6muGZA9Sm+yUJg2r3SozDhnSbecZex42xV4TezkfxJysQ
NiaSj604rMmY71IxNje50QbrSsRipYnabQByuDSLQxUhPN1kmFhbUXmppjjR+sFjHsvfUhk1vI/B
+8+f3f9x39Obf/ah/Md/8eefadYXpNWqyR//cfJ/FmmJYMJ/jb/2///Z77/0j+vsPbmvivf36vSa
Tf/lb7/I8//V/vq1ev3tD+jr+1V/W78X/d17WUfVRyO86fgv/6c//I/3j6c89Nn73//6mdZJNT7N
9dPkr3/96PD297+Q5P80j8bn/+uHV68xv/f0nrwP9Xv0+m+/8/5aVn//S9Csv5mipJB/NXVT1+SR
PNC+f/zIUP6mqIRW09QMVZY+0phJWlTe3/+S5L9Jlm7Ilq6LoqKOuxP+UuNPxL/plIBltD/5uQkC
0Prr/3X+t8/035/tP5I6vkkRvyj//tfvKwo1aV3WNd2wDBNzIcWa4pYCGUqZ4xRot3SV800I3RE4
3TTFwsT/PShoVGQMzTQUY2xBoVOTCNRkUltHAwZNqmAp6rqNzPYlBwSNJYlQDN8/fYB/9fFzn34v
b46NcdbSRUnURXqmf5TDPu0ITN3SFWID37VMyW/dTLvKYnGHPzgm8pjVVEKIxw1yBudb/fcu4rpm
iqJoQoHhM48//9RqkyDIjb63hkkCKUqjdAJsQWqtukf0PF7YqH+/VPyzh0wm0xynxiio93tbct6U
JUK2KtZSXnlN0bJc+b3h3QgDQvJ52jf7P+ibJSqSzm5Nm5M9Vk7rrO4UQ7V1y8Vo0tMMkMIprhkm
Xql99Ha+ta96Z4gi9GBZwUJZnewkLraq5EdyzQZD5+C9OFjFq4V69R1pe7nDttFYmJ2/ny7/OZwG
IlYS4ramoVqT4UyQMzdrOUCAQoh+OOh/mbIQ4N2meSslQXA68Eus7ySAO2qmLbT91bQxVNazBCaI
HJvx+6esBpxCA6/iFJ1I6GY3gdLeZ53vHrHtWyKrj8/6791n7Kcl63w+ixWv6sb0QgKxU2/yQFJQ
EndiDy83B8+WFO1PsM05ei4bFGiccqu3kU+4+89J2Pm8JP+tl6aoivzHCtE1iff4vZdSp7hZLiSK
nWRyBGZMl2PyDYUmvUv4oiwdov+tnyPcVRm/pqXqijbt5+D0ZSAHox1cFZS3feBKGGAP3iUmGuVB
w6psjeLrEmzj37tICCe0ybI2Nj6NpHjWV14tsP4N0dLWgUyiUvOD8rIEAWP/b0dTk0XMygxNsSRV
mYrb6J3Q+oLE8leRc1Iugrh2011X5RT0Kg0n9X/u7b9t7ec/3tgcLA2J5ch7Tw5IdWbmWm4ybawq
jh5930rNnYMxGE7tmaYuCbNOP54lqopisl9KuqQRvieLsakkrfe5ztp9UOCGghDqE9EgJrmqyhdG
nAT3rYC59vkRnYacaaOTkJO1npjVNVzeAPXxbcRZ3E5VAoI1ZObWhG6wOd/edLLQHhpv7Liqyu7/
b5ramtEQtBtmaFMh/BckNaknUuyX2Nq2uz9oypQ1xUTnT5emsTsdclC9pqzakWcZe7MUkXI28ek2
vbTY/klTlioRvEXZNCej2KiobmmqjxAh5Vb2QR2dqtBph2HfdXJ8ON/YF59MM2RRYbLIZNKmuM3Y
t7xMSHFZwtJG8VapqnW7TB68tdaq6isMKWth1U2PSuM3MxRRVyWCJ4eYSR2pSMGxxJmq2H3qqflN
lQsYNBlm7kj/+8lhipYpyoYhWZwNJ8MoFnkX4eqi2JpeYxreqpZ+kyI28Kr2xRIU7IuJyMrVkKRU
FUoX0045BYhv5ODwts58kxKf9xoDuN1omDz9ry6f5GVE3OI40LIHyLopTxGWeFKGOBUpLDGGESeb
CuPoIHW/J3XkYq1ABWYlm5W5MJaTi/tHsxZwHj4Z4UQkXP6+8yQ6fuKdTNlUi/vhssIJ7Duy1uJt
RoAF++Omdq8Xlp1LePEmdRacfMLpPhwQQrR9UzYWYukXs5bXMXDW1lj37Pq/v07umqh5YX5jJ/+X
sjPbsRXXuvQTIRlsultYfRd9xI64sWJ3xmCDwWAMT19jnbqo+vNIlaqb1FbuTEWzwJ5zzDHHV9Pl
Af5pe+QNgI9JtEQ/abYk/1/uu//94ychGoksxP0f/8ec8H9VpXgHcYd0hJWDB+NnQwjHITf3koeb
hQMM+S/vyH89TriUwgSBrCmeKkb+aWSaNHPRNLq4BClIf8g+Hy/zYObfKaKn/6Um/UeVjwMmzkFJ
S+OcUoa38R8f7MRt3SW9SsskbDFhQ6wJIo9k4JrpYwwrwS8NRudgkM7erP44SVX3//LD/s+bClcU
TgI8WvH9wUb1989EMQEC+DKogJetNOBINeGda2mXFCF2+ZL4pw4PudzILIi7f3mK/vFr/q+f/R/l
FOiNFtTGiJZrPKFhs6nqpyIRVYtxLP23lZb//mIJTMMJIxQnepz/88WNZbwo1qGd6mREki2wN2O4
Tc08/xrSafnz/z7Vo+g/zq3/U6Xi1xoxkqEbvnfFMUEv9z9fkTEKVj1jFba0i1nk1dYc14gBoIsA
MxDS9wb/WHa8TaZ8l7e8XQ5rOFc/GKl75FbiDZpkEnzSIWrpcWkcodtopep7GO28FER5bASv4K7A
FWgxTj7GuQY8cSRDTB/CuFvINYrvaK+xivX8OC1JhtxCgr3PTYJUYXUcKGvlXtGmg4JmLWEvcDD0
8Y4ThwHIYpH1uEnBLppVOdM8rk5wwrZwkU2dHE8zgEj0tCwZMlSndPH9liYek/LZmrlHJKsaf2kr
7GaaYPxlhlm2C4i1STl3oQGQJ8JEdNdpwRCGAosw8IMwh4RllDgPaxGYxXBcRlnsC7g9dLSXga6y
s25hitxnS+bzTePcXUzn9R9nVi1BrpqxzEEFqYJXhwucnGYwBtcTfg/BsBuNZG+NFDNIhGPPBmjP
ncxvlLRxfrDAVfaAs1UTQ2xkSMy211UOkyWgjgjxyoe4fs5nUGz3WSwJ1pgD62Fbcb6L9QPS/xQW
zLqEZH+UifIVHw1HAx2WUvTT9IH7QOfH3joE6fghQwRyjpWk8V1hgDc/N8phFl+uS54nO+DaQoSW
pkhS3w34Y76p204hqDcLsHS8awLwxfdtUjfmm8A+8NZh+IOE1JWEcwmRjb7V4AKJYvXe+nO7YjW2
mJEGWhUtOKh8z9Lg/uc5rSesA7YObI8ljs026wDiBJcKj8mBTZhCAAw7BerSDYEeLoHsXHSmc0rE
MUNYARZV67TzXyDiIYQf6/2I8nsgbULSM17bAYF6XZJMJ4aMoYdOrkDF2iHsW0SI1khRzRYWjwVS
evDvxTr7n3YIspvwWHzH/s9AP+dF0U+dV0IEZRs35LdVjL0xHgBJ1A3Z/IdymG6KOYZXaANcWzgc
AFoAFhERLjB1uCA42iXML+0MuaogKxt+WFEF69Ns5+zahfB/PMNTBseRXfgwbzu6eABHEteMt6ZW
Nd3CnTTlJculfyV5a5N9NiEa/oRsVS53sIGbaZ/JcfTnTgx3m1hI5z8MPMa8pAph3CWxFCYN0oYG
lvQmi/AxzqaZ9L4zFRYB4QSBeSjOEi1KzdZeYPQiHLhIGz7j6Y4OxFcNoLVpQ5DCBL/H+oyjp31k
Damf2qEjXzyq6wdRU7mzjVAzxCESL4ik7txbmw/qT7hYUsN9LMR5qdYFATAi0vSC7V8QTlN8jli8
RRhJiexvbBgs4NheE9w5adGrLoIVRK3bvNFw9aXdyq5gYXawWgUYLMMyU5sRtPW4hQI1ZsNfxH+n
0aUKpn4CV5PYuGxJaJ6IR5r/bsJrwmEW6UN6DFTd1RdkDfXrzxGgsOpo0hqBGiq1+AW0vu7hWBbZ
XO0I4GtpqZBrizkwNv/zwgZRSJD9i/dmE3o4h8pqmFm/X1AlkWdreQbKgMBrupkwXwXoNWw8200V
uBNlOPfmbZBcw4ijEaWyDUjsPkGAoYcliBBQ5Yb+ZgMZfK46UsEusGL9JTIk6sJqgDexYOBaIgUP
RPDkECBf7oBs9KktIwBa+lKluWBFpFr0qy2GsX8Qi9ib1wR/N6JRz6Po1Klh+ds2zIBcz2Uw39BR
eLBaZJbvdQyq9klkFtRKRMRM8R2tXC0ToK9r/Rjruif4NlQau58UjCdThE6QXyu2rx4h4WT1BnfE
0j9PgAIzJEZESm9FWNH01Ccxz08JHZlCOi7Wzgq/LClAdgDu2K3zJlrAG2TLx4g4/mk/+KUNNpnx
CdKMWc/Si3B2+V6MqoYtkQaiauiteIXdXf+qgh7ct7XPcixx0zF6FCSy87GLA+42qYhsDMddQJB8
7US3m2h21+5DGj6uQQaQNQWc2x19NcNQkBqmrq7NxVogG14cozWqSF9kCQe12fmmfutkBhELz9XI
sK27enZc01kEhxnc0AOvlxCwzlW6ZhPOgZ62XiMYHnz1vkKqTS1xM1VsOi1AqLnCqprUZwAPgugU
rkMAlxQcmIiyihD98RGaPo8eqtm6F0tN9wcpz+CerlCiHxcHACnYcqm++ciMr2lv1+lvHIlV4xp3
9N3zbEV8Gr4ZTYpoZBywiizuwl3a3LH1cScHcUuiMZcPoa9SBhdZQmD6z3MfANidBgNixjkV9oRU
RxHtDA/HbmcB35xvWi+pgZ0E9/PWIAWYlFpDIC/7OcXTkkAWDm9yFneyabvYzgIsJAVoQUGWwbxn
VO3azczq4buB/fEBXRNsK6NEFjhrnHyzTa+eJXPxkzHBEMHnXOFZiHcOmMe1XLSgoQFNrg/NWYL7
HtzWCE4gQOlJO5wQvjENB2YHXOqUo6sr1Dwx8agDn8/AbzZds+ykaPJmAxd6XR+RKQ5UwcB4Lo5G
VBl/lssC+GeDe+MHcuHNjDZC6HRjVjLL52Xm3a02lDwDQTf9wYYocQhkqWc2v+OvQKxXw5QtX8zA
k/83E40SP0g9DUhKBhQwOsyxWjYzjAusuI9WG3yaLIJvqRK2KZpU4WGfUxlJ4JgBd9qiY7b9KaAr
kleIhLO2HPqJxbd2CUkA3DZjQOxNNYgFyLsnH3qm1Ow8pzisEPlnu4887uh6wdaijrrTLCce2HJc
STQkJQCeuL9JYrOgDOthQiZG5MS0hc0uKzpvXXwbqNPVA0nyNX/VVM8SscvO74WSQbv3BgbTt2UC
BFGVIncjcFTJrcOZBDrr8ieqEDIf+KbZTDlwkJRVSN8H8xsa385V1IPGY+syqVXJUQcVJuzwYkZA
dNs4OdWqevMJO3Y0OqI+FnAOEYA1oyOYoGQno+xSxWNTxj1OlNwOrKgAQQWxQW1NrneMwP5H4oru
0B0dQLQBYqZt2p2P7DVJ3Fuw3hdqLPvQiF8FY9U/9siZAQ2TgB7f3rpA/ElVDj5WDeVjaOFh7JKm
dKn78rw2O6BUw0Jyto/hD8JzF5ytRfVoOS5uAsR5na6FRj594Yg48JhdWeZ2cd+f4OBAyRxeydo/
zWn7vi7uHMWActlueM6dGA9d1l+apn3PPfFFUzVXaJ5v6cgfWx0N+4ny796JVwvFfEN9/BETsMbX
KTgSN/yJY/WcrvLBCP09weGgNfyWuWO/59Z/Lu00bMd7KFKYhSeHgU2UtPt6WX9DIwEIQ8od4Acb
OQEy0SYIc1/mCp+Ol8d4tt9rQH7iERk3jZL1FlECcQHcO4CenZvOdtYvAqPpTVp3f2CxOIFEsu5z
XoX3AxQo1BwrQbIKvsYuRNh6uHU5A91BdH+xxvSemvwKtRP/mYimrcgtL8bQnawCb3Sd9baKUZ+5
+s3iSYIrdUAxn5FDyPW3cv7gBAzQ0bAbWv/VY1yCk/UK+/+x9ng6cHAuBfDwtmyyCRVTHbzOYpk/
OKaFWIMPhwKyGZL6USWDFj30L0sTsJuoo18qHR9mLdJDU9Go5BHdjYpfVdSUPcd77ke4xfsd+oHN
QkJW1ErgaPE55hm0DguKSuRtUa1APCCPBC+Bbg47VNgoyuB/ShagEsYGlAZ58lnS5WWiA/NtsEOK
ix2lRWiHHltEiFcaMJKmmDxuqxR/OeMOQDM62rKq/BESNULzo2PI7YV3gC/X6Guo2OLBu5lAXxeF
fJAu3qMe2Ruk34CZ7l7nhD1SqZ/aeQUAEMzXqsp2kcHGWp+ekH2/R/NZ8DR6sC1XqJLgxsVDfNMg
sWNZ7PeQrV+hWs9BmP0kRPyFKF6yWl07s74idv8J6sBDhjOwBxZpyPoNC8FE1s3T3JC/fs0ui2+m
TU0haofAAhSiqjGMwYq2jcYzIjwOA24p0Cl3fR+9xt1wmTM47PvgJ3f0Slspi5XLU9iHiGzC65Hh
EM3vkG0DzXzT6HGLMLEtWdVuJZUr0DVsJoGbYawRto6V/T3cmT8GMh+pH/Zj1GzHtAO1CUZnHswF
Kq2ooHX70Yf9s3JI9uMDdvJSf+bwHcsw3UIIumbpeDBReNVx8kJGBubpcJ47VCsN/VR1frVrf3Dj
gFx+JBTM4Zlqe4gHt5YRqR9aEZ3iNDhk64JVCbfpaIp0Kn/La3VeenNElFiLoaY+tnNbYdEW/kK5
YOUjhUlKVxgcZcconx/61O5SLs8YZMM0fneJRptuWhtgGXqxSdB6R8P80kbtexSHD4ii+qiioKzq
ZeMV+wTI74yiUxaa8G/aURzdqqw6LI8RdZkJ4r9JtpvG6LBycUYgOuy7rn2qhQqK3rJTjt5GLOse
M6BjNnXnKVE4IwfUJVAfW5zTCMVJlz9qSB4jNyGYc53BQfCI4OnaR5SqVYl0xsc6QEAxUPe3IcyP
92iVIqLiOasgMY39LSepe7IVXv+COYtkLQHarYT8ubXAmhROqwuiolDpMoaInuWra8QpVJPDok9w
nkexGxdAnPzYYhSW5+0W8V3PWLoYdhAcL14kpcCAvIhnmu4GYXbYFEV8C4mAKkntsU/bY8BwgrUO
cfyeDhT3ib2StssLzsN+0zLyNmpKilxOQLfnAdt1MZFRCdr9AIBE0o3IRqTjhwnUHofaCS1v2yA/
bMKxl8/9zwXPIJ5k/4KFx1exputbg5DoKwAWQOzITyXks1erBpUDeN4WTd1tWLH7DZCZfG3hmDpN
4Kp/mDxdLuEU7yeHz0gFo17GzcQg5h/oXTH57NvVxntlwyD7gdVkKR5S3TH9bJhc5pPEUwy2s7C9
e8fYlqdLEeaAjPytsJDgf2VR0PFnaLVz/audgqHZBFMIY9OsJc8/s6wbL0OfZH4bZDmnB+uE+BSh
S6MiFWYE4GC0yE+rCCaE6EsA+PiuuWmix6rTobk4sIyamwaLuXoMfbQibxboAFXMMnFITazb7N66
8P4zIa2+dnhkzWGkfF0LMNvaYQMbfitvObp9mKnNinpQVyaON5LNWLxcwjtuPkdSrCiYrlIU79QF
eo/pQ/cWIuu73YT9vb1hNOuRvzJ1PviZZgCj4AAdeLAlfABFSs1yaR8HvtwbNK3Wt3bVOGyaHAJ7
W+akDUCeDdhpDTtff2Jar7uP2IuA7AMWJV8ZG9kB/EiwQ9bJZZ9mcThz9cDB1BxxINSSDk9jHkBl
1BXnG52Cz1zwDJ9kwcCTud33yZsd1RqYpzAHqanKVmRWhlUfH0MpBpDKyA9w1MMfLbUKXXmfvWZ2
VEfskKTfLvcRAoOBbTFKRN/1OIpbyuv1BeUlOgKJ0eCmrlYsa4Ske/euh48WC+UHAOPNsTLDcJGd
tt9TqDgwKliMGoosb+WCcGLafEed68JNu6K631A0ZNWGtUG1IBQPjTC++aZMp88FWfwI7IuGQuGp
zTemqhDxbQ3rsY/tdPijQqTBZfCjAatFkXLqKaheMlavPSr6L8sMAoJrqZQ8rj4FVoiEgTkLiiBc
px2+xOyqTzxu+MQbnZaIU1J0l4RM/kX/PJVCJsPTgsnrE19SxAoDqNMfwQ9W6yaYYUOArjzmx2mw
3a1qKX23rP9BVqJV2QNH9NMBQV+GfRRueOKiC0pn+YaliX6+KpctfEsHpCJGqOHvv7L0vp+kU4iK
tWFbhazxa63Ae8HxAnY30xwLLzrIqvrqG64G7NWr8JiPE73CvI80Q66CZ55R/9fA+o/NRfhgthFe
5n00AghsGhm+IQzk15JmKHW6g71nNzXIL8Qs66awMtSjdDWZO6QieMRU/r3RlS60g0DDqmeFtomO
FgdXhoT1JTyFvN1imv1hk/xX6OLouIpkO6EK8lV1kU14iyZxXOkE6NUab9F1/AJ79w2mgBdaA67K
pUs2NqMXKxfcBeKDVNBYZjy5L80deIXcC0HcNsR+dQu3DvZAzHmCTgShEy5ST3e4VLrCtelPxoQo
RaBeklS/c5PgLcjgterjtpjaetubIYSQQdNCtHNQpEtYlyai5hZwbK8ESRueoS4fl5o8MoRlEQWm
9wTsl2U3FiBjYGg+kilF61YP53iIN4DFh6Wrc/+S2i4oRy8yCCpAvSkaY4dE2L9hxraV079hFTw3
9fBR8Ro0OlzGazshHLsyAhle3S6N9HvGg0PfA/a+Nrykaf9OYXTHCswFXuOdNjHQnLX5vWK1cNNp
+QASKRZuZqDCBB65QjrzFMz4Edv2BKn+rxDjztfgzwSLAf3I+2JumreatRDdkrD/EmunrvG6AvZe
IfozgHmhANxoAzPEdlXePuVGlhnMA2cNzWg/RAbfe5YUeMWvEyJw0W1F6Us4/2o6XSaoooB0h7xK
ETulRFDcddkDBrMI10xB4EonA6C86q4wbmJuGA89cohQwo5VsqO0f+4FO4s8v3a1uqQaqzcQacm0
vAFB+ORI99KBko1R9SEl3e+7JIQEO75ZudtFtWqLsRMHBRSCSthJ6P49zvlrFgokcghzJV320Kb2
NiJ+Txq0w83AIbQnpuhdVG/WaQR/8p7qk+R820wMFilViz1aCjxonvKyxroGRkOlaxyWHnn6HOGl
scn6rYDF9N2w155dzVCDFQzDd1zfpEUbnpnhCvNcXkiVR5Cg2VIIZ76oracdT5anwWOZEi/onvNx
KVBtAUyJEKiZtF+ix1MqgvA5Yv5PxzvAHSOgPPQr7rWPAZ1EpyHhxzx6xzGxb3P6gijaFmt28dUl
3Q0fL5J93C+eZR98BqC54mXe2+Q0tEYUaVaf+244NnVeqozWZa+Wd0gM2K2RDou5bTSeEHz3RvL8
Ixs0L0m1rschT2WBw30tQcty+xZdF90M2MrDLnQqsPuDPBEct3h2LLBfJZaa3lpr9s6Cd6aSXZyG
P4YqgrDcEL8JJSiMNfYCagEFxcLPdB1t8BbEmCFBzg6KUALCzdAOK3yPqjkicfczQoJW6VP9zBRu
Z7kGb3Lg10lJWjCOchyiwWYWv5n/sv2K+j8tJUb/1UiKlM2vSmU/ghXjFJIc1hh7AVjpWdF9BVV0
ZRg9rPYX1NyCV98R+iLO2uNq9B5n3JPP5VkgSgBuOywr529+oqUbsm2GF89hCQt6c1nH0NZRp4oZ
ro0EUmkK1PLQXdpa7vpGX7XlrlgWepEUWxdAXK/E7DL6NsJwHee2ZCgCAdZ783RdQBbr2kI0Li7y
KgERcI4fIFyaW56kf8YMPVrOJPY6um2TsD2sik99jMT4fDqjkH5fUDa35rsldgPvHfqTBuJgsEvM
rx7CdkbJEwkIpnCobPF400YZ4AGxde8d/Cwv6zw/KP0UJlE5eWR2xHJzf73MMh/S2P9VzYuQy47w
B1on19zzUubknRNkR6rlEs1wSdNLPAQFWWp0cEjfJlffPhporwxhcbJ6bSMo3NhPjvr6MrRiH7Tj
42x/pPNjNn/0frnQvC7b5mnQ9nVG3k3Fx3PaQoyqGowXDXsNpINL6xknKQbyuLVpdYrn+dwQfhJu
ggufH3p0XWGKHFmHOo2uSBdpEQnlgcB22T5vmxeWNVCWKqxB8xgNLz66sD8O04uq2Q7tOTZICG4k
smmhNEVp/VzRfgtp7xT5bkOi7iHu1E117SkgwQ+TrKfQItU42Of9vKdmH8T9cVbioOPxgZJfQX+O
pnkn/B5LfJdcQgK3C4ZZ8aZLXsB1K8Ogeq8aX65VW2Bx5phky3b132at4b1N9pozFGjLwYXQRarp
eRr6hzusYgmSGwayOxSNZ8HFtVfmNPD+IBu7Qfeyr1Al1qLd1iAo1kF8q+MQp2FccoWdsynemoFv
XJjhSp9PcCLsaxCKix6PSzV3ZUv74JLMHqMRGeMAaE9rdNHL8KrSLS4iSKBwve9iPz6wmGHM2jxN
NtjPug+3NDJpyaYAjHEIWk9uaOKTZfxE1vwHMLKXhEBN43qiex2IHN592VCothFGdlMKcIsWaCL6
pG82aW+io1bhI9YrflCJuh19N43gBcTd2uPjtmu8qyCtfeo406epQSK/WqYdmgp9Uq4RmzT1etfV
uiNlPS9DUiCwSe7DTvqqtLCxnhqjhhWXuZkfU+JRwNW+y+2ZjDM/T5Xvk83gZf0VrhFhG0x5kE48
VyFCKRATYU6SLO4pwcO0U7ATuKKHODUi26LiR5TuS7ylYdYuUDU7nm1VZrOppAnmI9mwCSQ9d/FU
/3Rx0L1Y2KIOCNuh99lJBVzGbNYjLn+6aZohON6tbnvWot5V9dhDE+0fVmXf8pFnD+PUVU/jkCH2
bPD6WawTjk58EKgTpFyu2PtFvvJIc2QH9MNVpGjnYVSCVGoyPG6J6D5gKT2gggnpzTSs5wjCTaPg
IQolgfKzQCp9J2uEq8ZgJOWRCaM4UjzQbTfLCw5hn5RkxsroJiZa35CdrTTF/BprtOLgQ/Q7zznl
BlHFGfbFJfR9TPG5UiAM5qgHqhSmHYaR30Pja6yOQ6GBSLT2MdvLzDWPa27G/YxYo+dq7OhUJtBY
MHdGC/8bb3947Qaaltqv9HONQfTFcCJfzkO88LObtP/E18CueUXWa5ws6Mhth5Y1Qd02FK1ENejG
fj2ktcdpmHIRHB1Eh60hPGmLpPHphfaVeljxBLxiKqo2aGDXc2yC8bdtTP9LLuuKEUSb0ZcaXIOl
qMJxehlgsDxA3MXRwicRg+ErUhSPGAU/Nj7GK2VqL7/UzPF4EoNN/jQCq9JBov0twAI/zWua7/q6
xu7aOkNwSzAmuYtSvT5hIGL2pB/1Ycb880Ejvee1r0SzS4L27rlEAmIsPkcfPmJfVhRRgu42kAyk
oDiZMVjkYuttxncwaFQnSIfZJZsBeqR13QF/KfptEgVgLo7hLypmjLeaLt5AkfzJNV49nU/Vps6a
aJtMBAdYW+OF9RpKjZ1+waA1HCYUUaUTvT8ZPqmdHKtgX2FruYyr9KisS3HOxj+mrGlBKp4FihoY
CriNLd55xFIi3CraRrrqEBnaN8uUxEWnJvnEcH1PhyyxjbwKsJJRv/PMlylVD9SHn3m1vFQwfZdD
o1c8OuTc5notBcMQeJaIdR3w611T8TfUzUPeuXo/6uFkHJuQDG1v7Zi/+gojA+NRCslw3nchsp9V
wl8ql3e7ecV7PqB/XSGcpuhykMMlYUqhBEk2BqQZsH03rUQ+ViD8Z6I42xii+x2NpqDUVYPM7lZc
a4sJXDKGvwc07huYqZsym5GQUK2YkXDoi4WmcLbgSy9FGkUlaRxaZGATkN+bfjLClyuylI9G27eg
MkCk9/X0gZIRIEGN6TsqrYtBn1ykIarMmKOjSnL/5WnwCY8p3a51/oeJ4KIadCsgHCLo3xEYNHLc
7T1MHIXU+XdbG37O8x6h92oIziziFTrDJAEkuD13lbyC/92jTVhRnMQY39Wj+ZtLfVnTcCpiV8cF
3J8/vQOLvEOrju11jJBwpJe1m1+pqbKCNDwraN8dIYDc0/IDuSNDtBtT6PqiF9dgDE9J7L4IrF8F
SJO/UMykZIOy1Gf7LENwCcRRYhKBRsKz8xIF6EbQscxMv0BQuoYuckjtrtEzS79fXfMwhQP2nAkb
ISxAf6mnpSlGiA10mH/Wpn9Rhgr4ynu+rIh7gHnJlaKNomMDshP62qXH5oTgHyEMJO8SWfXndunQ
jiJVbII48dDaJv+h/OwQkkFMWS9TWgGsrBQ+QI+2r09AXdIISYAPovPQoYf8B1yEyT6XYt0QDKgx
Wg08pCnSt/yIOVyzi1wfbGO51LacFje+UKQrb2EkmE7Y1wO6aB5j8M2wa8FdlL1goje8Z0wnTxGr
6FbirC0xOMy/42wJ9/B18qXQCavfpmj2+GJY/gARaXQ8xwlYIUeAJQ4dm47CDp9ImuM47kg+vRnW
ZKcsV/OHZEGMyLs+SA54GmCPY7AT4pYjqFlRHggUA30fmzORWIGrIc1/VdGasJ2qluCO2KLQInPk
3m46aLvoeOyStelZOT2aC5ZT2jNAeT1k/LqKy6wL6m+aB+ExZUZsoWw17wG0YpSxuETRNWbwCTMQ
zAtMbdati1V8AAg7PawN07+hvOUHwG2VKHFJ8dsAJX8zpQI3hnGp3A0xZowFfp0d/CNSVkcloVm3
XZxuPBvbG07u9bFZR5iEhPEhjvZBk92E1ZaT1WS4pC1wzMAzwF2mkMiNJIZ0Bjp2DK48r9Sf2qT8
rLuZYxKhqwvBOP0hmJCCKtMZWp5me6xx6r2B0QCmkBxPcY0n+P48KrrH7kNfpk4HeGW6bNdQJi+z
6ZcNUpncRfdzfjV4hL+Rb5/+aOMVzRif8dMTZelD3QLcbXG8oFpNyG809g2K2GjgWxl1aLAyN8kS
ZrII61RtCw6wCDE5n+2payL9F6lm9LcPW372aEtxYaDYRJ+JaBzoOKXUKxoOs4TPtomig/YYnnWY
iF41JkGf98upKU2YYS4fBnVqNisMPwMUVDaducv8MaUeW1EvUVJnPtzVtMswkiJ3AhAK1aRI8Fs6
6gyBwaXwYlywIsk5tnbSYDlmCCEdy8pWw0tPB+ikC0ARUDFgtbtFluLxiwFd2Y3SqUvU1NmDh4n9
K+etFRBi8uC5x8Dty7buDtXyNHtdqLG/RYZHBJLr1P5nOSj/o8cBel9j8QruDF4+NJmuxko8GGaf
vE0DuYkbhCm5IJVBYdocWkljjDijqqphx+tV/DCiwGX7VAOiXlbZrHGmm579bKPMPg4unG0RdBjH
byUZzISXBk50xHbUFtLvCrXsfhNi1IDlEQxQ27XD8c1EhgEmcwpwc0Zj6IZNK/k5SWb8r3T0i/pJ
g3rQzz0xefwn9szmnzXcHW+0s43eqph2ZhcgRH14XjOgr//kS0znE6LgJ70jzsn+XCu8qCW+Tode
sbOyemBsXuxfQxwm1QgSkuiM8jDxhyr1HS8NPLKsJB7e1fP4v7g7sxzHkaTdbuXfABscnE7yVaJm
KaQYcnwhcqjkPM/c1l3C3dg9jGpcZDALIdTrDzQSXY3qJCk6zc3Nvu8Y7OpqXDl2UZJH2ikRYKu2
6LT2jZLY8ixiGtguveMhfk5itao2pIYVuibdnKKfedSwXdCoLIJjygQU0zx0jR0PbjxVwY9RyQv2
fidNGZdbTl2w1wtVO3RMVuHLJIyFn9G/1va6Ky2LdrelJv6TMdCBP1aBb0z7se6qZItWVGmPSPUY
7RvUSVLuDWmXoKvakVLIVFakil3t9MmDXgaBUbNzIIHYUwwzmj1VWNiSXRjiK1aK1G/pfTu+sqna
OG2LTR2ik+BQR52oevBk73iMegGzs857Xf4V+0PPBDebBGpnVjmg7Zii4nOiilC9JKFHAROYNNC9
qVXRMdJwy9boz7mFOJOa+rUrkrQ4pmrtyCs3FtyjmL71RcwyaBVfmYW7SzOp+y4B4UWT9mWv6966
1IegfrB6j/Sr7KIqvuP4eKv4ni80663xlnAQdfQ/Sd1TRtGy8chzgv4DxdXPgS++1lbG6QvN41o0
QbPKbOv2viJ51lK/kSNzVUM6MCt09MjG0o9Uc1z3EyNAVzmk6qXW9fpg+DLcKb3PhHOtJsVLFHll
/LnjhpOZb96//D+JzCXOPQ1Pm0P7z3irhvb7JBfMCYS01oy54ppJHn8xQSlzHqKUVK+JYXmzhiwu
nv/thXVsrPg0MAg4ulgCKZI0Dvuxt0isnYAQmClUqjY5YSv6MAxjLzeWXSv9OoSjI1/ev/Rbk8T8
oudLS35rHMOq/YpU+s20wMy33LZDx3dLIxkezRF62zZXEVisMIWHDz7Y5zs2iT/XsI45Ec64ZWiz
fXh+C79dMQbXE9jOELgFtD0qwaMGnp1hBOi+/u2j4dYxsA9JXIL8tgsv3Tj0RY6yOnGBsDLxpS8U
k/lQhdFwqmDI5Scl9srpDvj7zyVkGobEdCk0XGd/eHxsLxXxUGkJi2c0ntqg/sgHNKLTjnpqOCUb
SSizO9f881s1DTEb+XCdzDFh4c6whVercWYkLrJdC+mMEaHimMKtmfiMcRQmLAo1CE4OitV7c6b+
+dJYjAhHWLHlwj7lEa2sVuPSWp/IRwx41J1QPbhJORZbJrRPq6ZG2yECae7ff7lvnRLzusX4gmTB
MOliWzhh3q6iqapGEdgicVWSiG1DgXhDwpRTdKuNO2Hhny5lYz2xJb762eb69lKcSnQ+jiB1Nbqy
NOHTMX+h8FSvfU2pt+8/1mL0w9/PxZ9EA5NPEhf424uh4k3DMAlTV40Gea5kqZ0QshRuKhv1aDI2
7NmOsKu1kx5umrqQPwYkxRtZRvdYqq/+obfBGD+4JCgQEbGhLxFnRdo6BizQ1HXKMjYObBRVsBuB
9RZMKImMDHVG1n1Ryyim+EauSBktK5zA2QekLsOqgcbUX5GgpvEavZqdbxGbBd0h5WDxVe+Safo5
9UVK66SL9H7VMivGO+st8wW3PtLuzDXyFtZ4mUGpc6mvGHcC3z+8VWHrtkrhnPD3h8Uw6sYmrEQx
EzKdCVmZ1iYax9/U/uojmbyznf5xMVMHSmFpmkZgYDDm4hPVaJQYBfpJ1xmyeI2KIz47bZztPIra
H95fQX+EVy5lS2SyBoGdYLSIevSySyeOtNSl+5/C2UuDb2pZhXfW6T89kEO8mb11RDpjsVWqs6yv
BANM+mn1GE0s5toVOXXGVdx7yZf3H2le829WIvFNJR/gI2RbtpeBPNUaAy/cWMwMvbEBSzvgajTN
PrZOelDV2kGt0zR5fP+ir3a9369KfixmlIakgMr2uMy1TF/UXZCAc4V8nR2DIkJyWJhqTfdT51NM
ndKVcZ1/5uRBHq3Iyo2D8N4AzldS+Ju7UNHAqnhUxbytUNl+Gw8aFAxGXtGUoi24w35wxaQ3WymA
QphpRrgXwXMVkxEm6Espse8GvzpQa3muIyb6+C11G1DM1sqCSdkNKlpHLf8YDOIzfhYA83kF19fA
gV2U9+Y3LJcI7tP5lyOlMwVZ3ZKomrHboHhm2KYTGl1OqQcuzxbRaS62E8rnxn3/ff1xOVpbJDAQ
QcA7sO0sfqhQIqFWp6plPluqIBJgisQXgKFJvYuqYvx3g9FszOSO4KTvWKquSfKLxfpXLFEjsfJt
V6FUe2mK1vsGJsh5ivRpuENPXH7QrEMdE7SYN5/5U1s+mM7YCwp1rWvHmr3vY7//FlSef2c/XX5j
82rnJRE32E45XyyuEnTalEYNBgngH0wcqsz2lCJ581XTOwxWfs+8+sc+N1+PaaWcxfkP8WNxPaRw
yD/pFJDyJgOK6K5Ob6NujJ+D3khPpS7MX2oZmr/q3htvemZGeG2GGL9MptTaX+8vneXNzG9zvgWC
C/kEIXqx6bZhgXkAoSFyFaT22NNK+iUK7VuE1Qpnzc4WbmS1Fp2+2vsxYHx6qSaF2kCsTnfe9vJe
oExIge/dlnioDcdeYtwCjjqZxmmA+r20XFtFKZKN4S6gPNQUOoSELKJJH95QiJ+DXL7UXT3++0+J
NWBYGsdqXs/SbGuZphZgRemZZqrpG8voo60QOVDirGnvbIz/sLjpApDwYGGezz+Lw0CrNAXml4an
lSgYLNSiX0v8Iz/uvOB5Nb2JopoExEJEYqvHyry8jIKk0aqisncLLLY0IwOmoGVOhwJbTQpqVhq1
NRl43w0zzM/c6jG3iu8UkKi7ZiD03r+bxRlhztRJOTDj2vO2JpcDOyeriRHwiMFNHFGd43aMTgW6
tzVd14yuqU39jlW/ef+ii2lLRKzXq3K2VskP+OQWazzPJYISg/lhOm3cQO22pegfsjx6kiL+FpXj
R2uKfzWAamvFZssz6a2Kem0LKk/BCOzEc35mfeoWRnQOzehmpP53m6RthfPtasEeXOlD9g0G+RGa
6J2teFEWeL11A5aOqfK72eoy2RATQRaAB4RcBVmVcDxrkwVGePStD5Jy+9qWiEbTEUl4XGfKncC4
WKGvsUESqSBEqLqqycUKVbUss9Qe4ZhDUf3i4Ydz2RrCO5WPRfjl8EQqxaEG9zdZN2ybt9u86sVV
hPZycjs/1r9VVLl3KFdCt6DHs82Eg8Hx/fWw/E2Fyt7Fx03ZTuO/L6d+2TR+syIh5MFG0dYTSlw6
HYW5cfIx3ERO+DUzjZ1qOF90s73zNS6fdb40KC2KLJILU2l6+6y+U2RtqUf2PCJG+5JPg08XypuC
o0Op2bU94f+Nw/gvsO7294e+IOQt/vF/KTBvzu7/PxvqD17eoU6+1f/z/C3J0//7f96A9ub/39/M
PALjf2y+e6SwkPNwI7NQ/kbmIR35D+drIhRLU6eIwnv8LzFPMf9DFNFnlB3BkH9xRmn9l5mngNOD
0KDNhQiYMYJz4wJe9fer+Wdm3mKtsL3Bm5n/HkeofBdLxroYglG2+ejfsIcDwx+MwMWDFWJkzlO3
ys07u+/iY3+9nMGRxkYJTD1DXRyeBkUPFTsJoLsl1jUfy2TTtiTZv72E/67G3xlP//RM84mCLHVG
ri0HfyZpBncyToKbbdQWEF/HWgVEHz5C+zFLjHb7/uW0RWb8+lAWtRIAhEKnj7z43rBB6fY4JuGt
0qgcpAqqF39EwOlZTrqSKTI7nWmwbpZqyTGj03sZR/1BL8bpwc8reihD9KwOwjmOVnQn6i2C0Hxn
oGqYM4DWiN/CXvzcftlIjQZmeINnmm190b5EWDitse33Mh7REZnih2KZ7WP56f3f5M8Lg+GBNglE
g1MVrqe3IUghMDUZTJbb2MLYK/BYu42FpMGTw9osEkSFdv4zUYuEOfP8T//+4nwxuk1xkkPtEvIx
hYnuIbVETNzJ8Bl5Su9WhL9DE5eqm6IDpumnbZWOiX59X9wJvv/w5JQlNUtCqSGjXVJjaon4xsxs
/JfUBGlNZQ4mob7DOJlsPWpJ7Oejsh4b9aMaesodQPvyTM0L5yXPbEoCBxXgZbW5TXWPyaVxePPS
JtkI2RrPaVthaQjKjakVSKuRIBamLLZW2/sUhXLjztfwuqZ+SwW5/JxCCDoMMxpIWwKYe8QiZjAh
5e5HEyO2hQ1nCsubNFU8lThRtlTfEPDkcXKpRFzsxGQ/R31drnzNRn3SqpVrBpW1HTQjPptTR0u4
QzpeB8oT0zy0c47m40krvcdATslzGDB7pezGi+jjz5htoo8mov9LbA6tS8scv5Y1VIe0/qsoQ05c
DnoK0+toOOcjozvUtEWrLqj+RfFJ65R670TDbbA1pssZjfky9o7rNXF2y9O0PXa2eZZtFuMGBJvs
A0wGg3tFbM+4NdM8jrhNVkPrBefeD86jjZi4wiWpqAhcPDUdPshD2NhonxhjsGZIkvLQTepemOZN
TcpmhcKp3mml8DelbBDqU4c4Nx0Ylxq7cVWvFYQ3rm37Pb4ZGwc2E73CabJ3msPc9ghF+p1hD/qf
YVTalqqxxUBznNthb79hOSoYc1o/uqlqTjBrJ3OPYvIhwU5xYKTNuFMZnrOVjjKrqNqPk1X0l6BA
S6YVNGUZipyvKV4ieaoMlPeiesSlrm4bZ3Q9voFj3IfWWs0AOUkl6PYiaY1VmperYoyac57jDHo/
KizQ9Ww5LMw5KMCNBDcqliweWbW5g14ruoX+YzH1Md740UZujMdZL8fDUCW4fER1wDICHTNTdz1W
RIvsaZeDPUI3a39+/45esW6LT4VuIzojyEDUL5cbh2bUqsjMIroljppsfV+vXVMoayPrhm3f8MU+
sXmJjdBazMpVZR+yFjQisH0BkAexe3XCD/04YW4EO9OhgZ16F/GeucMeKlaDptcvidM8KnG888gI
d1NAoRvECDJItITSeB5Z1idjQA0teq1A4H4IQgbRa4XMPnXygrhC2auxFZ2wmHb2hvT9YBRN8+QD
c94gRPbPcenvKtHy2uL8AnrDPyW1N/uLfWwofd64TFrKN5qFdRxlauIWjbpWBZ6oCS/+qk0La2s1
DuoLNOsgy07+/MegNT1Uta54zFBcKFk8rn2zqrd11TWbzkAJzze1zioJ+8Mev8N2sFxrwMHPaIqH
WlrFNRrxq1P3uGkZGY2+e8azrT832nixmLnbMD7Rp7CH8dbs6OB0yQFRo+82RbKXjWROvFIglsuD
szTHaoNXFQJ1n7i1qf6sOvv7nWUw5wdvloEtLWp5VCbw/hnOclo8fsaWImuk38Ks1tYFvfwjgBvT
LQdH7ooSMXpIgW1XIqheI7MJLQUu56RsCiVWVi192n2SKpe0qJgXa3fp0Y5+dV3eZ/hpnbU/Fgiv
kEfvwrjFN28/1sNUbsYo1lao8RhlmPfPqaEol0RumBg5bfqyrrcVWKsPMumVv/8xTbWt9BxnawyQ
MFp7GD+nfsZBmlmJqLd1emNWy9yZzCs+d/u0Ngsot5N1zv34ubWdj03mfzJ6tLqesIu9rxf9yujj
7ogAaDiFihlwVo9nnZmOjnwU0Zou04SqnGkMHs21DZWca43l4dBqkfmxs8tf4xbzpfzsI5HP46r8
AiF8nTTI2hl8ZH9lctxnA/nWk9/ZjGI3rHTlIQzeqX1hPTR59DFvhXrUu6FZYxPsswrTBQKIjvj7
AJUAU2A6DDtRK9OqjftT0fshd2NXdziC+vLVE45sC+41DU1qzySRb2Nsm7e2OsZFfWvxpCk2fvCk
lWJvWF1x8dkQ1hZAWT/0i2fLksmHsQjPY8ja90ifM7VnbZqN8SELnQYJLgMkAzQkyGjxn4nENo96
g0IEPcidULpMeF/vmpM08L/XCrT99q6ZsSt7kF31TatABDRWYaGo7eONQLr//rfxT1eyqddBowWg
KsR8nvitl+173ZDi3axvRRl9LodDo2AtAVZ5r5W9PJfMT0SiyKEKSQZO1MUTJW3teHHt1Tfmf7kg
XuDXz6bP9x9m/kt+/87nvYfSnq3RZTE0jltvHyYFrZK0mt/Al8CjMeCP243hSIV26vdUTpGoHRuZ
OXf28cXsT+rN7OLUGFECqDConWUlOMqQ+cUYGm9TCUUC/nUGyFTd96X8CHyvfEwbgfo/m8EJLfAY
hdaogqFFDctN20zWnR9hAbH8+3Zg8CK3kyo9X32RViRyQCQa1+2t6UFA1SFVp0FpdoYCaiEzg0fR
q/gbG6HsZzNTpUrznCHpwEBaP77/PuZD9OKFIJGgvU3nmfndzH15+0JodIxeYlb9DbH81hLzWu6T
H0Xa2I+pHX+buJ1zyfFUBqN3nXL5HcHUdDDDuqdd5T3TLXZ246RZrt4zfq3TTqkZfML10N/MePD2
FR7flZeE4mEoy899EAAnQe78ooN8sSvtTix5nbvwdnlZxvy7sow57kHUf/s0DMMeYunX/S0z9N6t
h2jYxHkv9xmS3xU3JU6lhNfilEqFZyiVRy32HmkBONe4HC8h/B5ITMiOpniiQ6yb1yoM5HXIw6dC
q7/2U60/QHo1D1k0/shN1MPa0CePpmyxmkEeYW/eenogrrUDg7QKArTqPu5bB532dbLTn0GlN7uE
Kc5k9dPXmV524ARxgbrk7d9/sZzxFm8W+wiyKh3tAuxZgyT27W+RjxzVlXrqbtQ9+mOvmckGa1EQ
ifYcg2Q++7kri6k9M03ePyvaqa7S/tR4prOBu/PkYNWAnRW5eT6MN0SV/a6PenlU6Gif/Wi4eo5F
/lEXwbe2fwxrirpTMEZ7ZoXOgMBShwYbi3NlB9O5T486mPKbPeAJC0qDoUNMb35M9U7f8ZsWxGjr
qsYVjUOOKPvAiM11pJXlFt9J48JTsY6Dpo1XEToDbAXjOYQBhHyxMPdTZa2c1hlwEK+yxNHgP6nm
PqhjuTfayVkXNc6MRMTwr+DOP0tbuSUK7Y4+rv6y1bjdKhYii6Fr4TKZpz7zMMOVIXwiB+svCbt9
mkoj/BDF6U4Lpb+uB526TQ1KI8Ia7ySdMvucPpA84xxSGNY04ci/FrQlV0A264d2xG9vZDNMscjD
XVMj8cOr88UZ6GsPAubkmDrKFrPu2hg0cQWcu/Zjp9lWPdZbhDx7tZrfWjiUZ4UqCa+MrN0zxHTy
xvJUqXl69GNzk+fayY+Zvd05WYlf1UG+X2hXTtyDG3LyAA+IcdG2fIYdzQCwcurX6OyLy+sfyqc0
tqoLSnAHayGLfJjHxEVDNzyoCYfRMdpFbTh+ngp/3Ok6+WquabspMQZ34r25mYbj2wY9c7YdBvVa
8LmG1D7rZWlsBnN2ZhmFfaHuczT0ksQODb6HBMX1hGLtFal9pjyLvT7B3DRYhnGr+jpHDotjL+i2
xry9q3livWQufZwNMCtOxgSoow3ji3Reu/rDyzCk3aNvPKD5hIqDVJrhOPKlAPr1IsTYrfFejRtE
ERu1GapbnUYf+i6zMVaDTaty3dnGAgFqg5VQa9Mnvdf0I6iocDU4Wr/C+ePtFE0kp2b80RQMToXo
aNL0Fr+wGmYnJ+jstQ3Ba23Z3rQZyyy+yhiyhN50HW8xK8nnjRVy4W6das5fUYeXEFXsRdStssu0
L+yG6HCK9tBFBof91SjU+C8na/ZemjwzKjd+6gOxkYpdXX1Odm6dJREO0TDb2EhYznGtMAM2DtNL
hndxanvrKfIq1NFefvRRQd4AkVYfEj1/iadM39SxYW5a9rstcvXCjYSTHAEaZOvC65oLVFhUrUol
9wAbcVum7U6hbHbhex7X9uiwT/VAJeEN6q6Ozi1Lu+67qeIfjczW2sxTNXAkZMyr0zLnOe5/dTpx
EDsbVJDRexTd9NEGVv4Yo53fgU8DISmIPH7iXxUj91ZJOo0vulJ1WzmMCPB788bA0W3mr3u9Vz5m
lBmvDSvIsBFKFY3jPwV8Dxt/sA5+GHYn20e0CW7UrWuzXhu+5aEHygKQDs0WGfOAfcqqN6Is112W
Oqeq9YoXIK8YNKpwNnryj11c1zti48nWvOlF6fdV76QvUVtQ8wj6X0xAr7d8ynPNIez2RbXBZ7FS
AvFYChk8F0ZqH0gNy3Vmj+tMBsWnqtFPSp3bWIUVfMhqj/H+BBa8wLfNFxzMjJFOxtbFEuwi8a0L
sYaB02yuWWpmF3rHIdyvKdjoTeOAsiLR12WgHqsOWyji4Jm+JvWb1UX1xRPm1Ri7DoxORQcyM3vo
MP6ATkMLHxSloI6UNT9HCAeQAzAOlljXbXxb6sTCSOyPXW6Bf5LZRdZhu6WVzbnfiOyT2XsQJrv6
Lxip+zD3wsdEF+HJKqfaDSP9MfAqvD0/h0Lp2PuNeJM7JsIMAuLNt3Q2Hr89TJ0lad4xlLtsKoAN
DtE+LYq15ykYlKOiOxkqp2ZV2fAxtPu26qWL/5/CEq7OnRHkNxLM7AlSxUPkxfhEMpzRMw46l+Dq
YKPxywfYbL7bccAsTsP6FkZOcg0i51C3fXqv1LjcYqlZkMzSVWbMCPWhZRM7yEZHj0EN39LRo6gg
dnqBvz8uJXgfJW0PVljscFtMDz3TFhQeVk0YhBq36gdNNx5shQ1JsLFIbfjctM5TjOwPWAHduPdz
Ae11WMXveRE3SmonoXggvSBDWuRFYG4MVUlwU2t+9WgYGUYrQ/vRtklysqxCO3KjnISnB6WV2jEx
PHOb58VtAiXHPKTooMdl/vD6R+3nSJRqxol2ThM8MciBEfc2lA0LIJjUo30WlepR8ZXpye4fk1IP
P7R9xgnb96abZ9prq1ZxIs91GwHYALRvgWwnU3XX14NrRa0DgjL+LhnV4QkbF5C8dOzXbeKZ66mU
38uKIkDZxDtdHctDrnLeD4uy2wNciVZWqVuPM6WkDWCBjbL8mClWvdZL7Yee+vFFiz41sWxfnKJg
PgO6IVdOafcyof7DZlpfKSdTrp1U84S5DlNYjhNGB1P5kGN9nR3rq4ra2aNhV/Y6nBgIguJjTRE4
Pdjj2U/S5qL0Ka3UOmnO2HkRT4XRubPUZo3iWwDKjwQFDaU/yU5N2IyoqBFrE2pO/kfMjJ3rO58q
Q43PadrhrYliedaS/jGWJWu/Vw0+RkDFk9LlK99WnsIIuh4u6fqaOeUPKLXWg+80xsouHf+mgFN3
319GrxKVxSqyaMhxFUFZ/Y/Kut5FI5UIs7mlbZpeymj0MdDX2Q6lD6DXJO02+H+BMLd5ca2KlAIG
Ec8ro2RbVEjOEx3aBKCf4tCkOm5sJoOsyT2Jx75xE2KGzZJYfmxlxI6M9zwJVfOJhPnJZ4zNuW7V
ehcEjf2p46xGNYG5aX7h+l6ib83W+yHDVgEdaijs27AMTU4XkN8UjDOc7cQ05Fcy88H1Ert9sNru
aIaZuGSKaR9w4J1Hpbg31eWPUx4fnWWi7yP1lipim8UpT9MCtTJhcdw0iVel783Psq94yWq71tIy
u9UPVdMBZquAPGvlL0xdzUUD1XQnSunLMzf3QWWFLrgqdbrpfzSiVIjZFJMZERKXZ+orjxZng8vg
QdjQRfvLqvzue5TQsPUNEEGNfIqL4UoK/aOHNPN1NPoVki7VFZOTUc1OlLPw0207DRv4vB80mLov
mq87D3lNIVHIbHpW7PG5cozyrEJ1iYIwv/NEr3qItwtxBthLznkUX1iQi3CWZyz/QipgIZoE4IRM
DeptabO1u7Ja8V2pJwyCya5qBYVPr4MXE7TFlrMA0xkC+JaDT9ndK7RTF/nwGO28M1Ycsvszqqh9
WjDApS5/lupgr/RaDx6UMrypOV72Ggz5V8yQT1GdmAd0E/4F02qw0hp9YKwMBUatgBgtQkXf+lr4
aYindqOHvXb1YIltMzA3LoRqIECcpz4aDPeFVxD77G8KxT5w5JDYVwk8Db4mi2CjDacmD8mMafKd
1RFUpW5M3sNYUw8dwd0oHckRVTvvJa/LYIW//ckRkbpV0njah0WMn9LS5RUebLIvT6UBU4vWRXaj
RdDdaTgvNWVUcyjh0nKjq00bH+Hd2+NmkGjVZFXBeCtTFrkHgQ8mIWaIpimGL8NArCtC/5euf0tS
G42UCMsjBWH/Tj3j9dX/vjRebwN1JmYFzFDaUtuupe1ox3Dlbl7cBttx0N1YUM0uvEQ9yPAYagy6
Naaqu1WOruxFaSduRQbUs55OjRk6bs7IBGT+o/o45hw4LGXvQUYuqVkdcrvCBF7q6VavrG7dJWXA
AQ+qsWich6ie+o0ZOBqV6NR5SPwp2kFW/uq3fXCqawH4yHHGzxUkL1/Bbii6A8KwyTWbAHrV9LGF
r4fvDOQX/Nck0zDnZ/VNlOH4KHsmA+DUzl24XvHGbrXuMjTGTzsbXAaAEC8j5ceIJ/WD9IFOUXr7
twUrflVrnoRHl0bDs7TULIQAefvc78dbk/b93mtNdeWnTvGlSF5CARgE/SQzdLR1BPHSbRLaL6an
JScbUPCduuuySmnovFMqZtQnDdSxy0ZBplmdMRhx/NhHmg1Kj36ubgX9na3utUn8ZhmR0mERo+2H
kI9hRMbb1ewoAMdrYcWPoY2Koe+ZUecHnkLGgfgXCfamqx1j0yXxV6dqaXBiEV47oHdXkAWKYytG
jOv5kB6iMCoPNXl4KVtxp9r1WiZ8e5P8EsgaJY1um6LqomLbitIPsANojzjZbL422jqIsGDvO+p4
rmpQLm3+MHp1Qo9/JjMkRezCuy0fcM5XD3RQKvNHqTsKBlpJmd0XG7MPNyOjLWivherP99MHRNLL
ihSuQvC0RAcYBppYhoiBzgMm1FDexjr4GkfWPpVd+6VopNxaI+cxTS3jlWl6xidH03eOnfxgrvxI
eTHci1BXjng7m0OlMjNQENnJM1Lvuc29hJObF5/HcUj2uld+CEByXBSJxXs+WzHu4lMMNgWwvhyO
Vh6UO6scS9cylHSvDZPKX/aNTjx5e1gpW5GN8RaMN51Cm1nRVYZORKCBpXB45uC4KYfgG7VQE/wP
vmA/sOqbkwL+CkT9CPuvo2CS/jVPHeDfxFqIm+fmACbf2X4xcaQM4BlOwC0n2l2Xov2QpXAZOup4
t8oSJ6Vv2rPg99g3WFJXTi57vMiMy1ayWzhRepKAhfCoTwQGIJVr0/DP1GSbD03/scERPMVReGpD
oLxDYNeb2p/Bi0kU7MwyTAHkTlt0CQBeKz/YJzZm41JAaTTwkiLJYLMJDeMZjw3kvNjfeGNA9Uti
hgBbbu6yIuVIl2XZQS/0i+9Qe8mjtDn0RmA+m5+CoIC/wOSIo8+Euy1fSNs1tFG7gtCIEeepgcc5
1zWiI7+XxTQCfT+Esbc1ulpze71S4QrG35XYMvG1ATzyRO4cemFHvAPbOw5ND4uvtQQDIgDBgfDW
EdqC0m1beFGqHT29/gG0dU0D/hwEbffsBVZ61KJAX6H9WXOuqp56WiDbQsbxyW53ddk2j7ot8ofX
kB0M3fQ0Vf0vQwYPnaxGPNtMMGicIr44KVRKHFUxYAQr2Ts+rEvk0puwnPk4KqDNodBA8xh9c2IQ
y1dJ7n9qu+S5Ii+5TY1WrNNGqufGeMkyw1xZzHS4aGNfnZiacCO9+qwikVunbO1bxtJ0ezgR9oo5
ltpljEtrBUtupBcHK0RGO5G3jgtt1lqXANMfMk08c6oI3bgwW1DozbRhngp9Qv7WluP5OjDmgWoW
c4S1Ov3UUq95CaV9tU2fK0J6ei41qCKNWeQFXgPvewLhWNTTg6aPYJjU3I1akZ59o6y2Qi1UqKcg
JNkBN1kEwstvwwcvSBoYd5BNHqY6UiEYqydeW38ByEVxRca7wdRxf88sGS/t0q1VARMYQ6c86hQc
qYQG+7HS/PUgjHHNGKjoBJPv+xDmH2Sb9DvkNnRBA33YmLXUUIqjLmESkHHsPlilIh7rvqH81Mlf
0mqHPVMHomPj+8fMb8KjYLGUnptoaneIaBps2MyiHfNOTnEVFvsC1cQmCGaoGs3ktYOb6VTWRoU3
Vclv+MgBlTDkxcOcHis7OzGtvaE23iqqKgs7uPzIR0bBBLjvplOHckuL9EvRUslI1eTvqkwXO+up
j8Q5Ga81NOOaFgLL3lBP+HEboFIBTnYFjbGI4cknkGqOJUXGdQl6++TkkzzYVuEcKMaVzSiuXZ19
K2MbymdiOxuKztYlZ9TFKUlUl7yleizhw3DLNoXIVJS70o6RGiAkKhEAHEnf/GOMdGUl2j469ZN6
Y3uKYVgkj10f6kC/fZjOTDVAssaPEg9tf+4Sw1/ZbZGfvBw1NlSbh4QNfpu2jE7phShPRbdtR/gY
wFXSpj7FrXID8T48WYOTHa0O0IPTrCuj7Ej/8puP43itVuq4a7qLagQ8cFKUn5w2XfetJ7+Q6hTA
gTjmk+Bm59xQAAlNoXOMKBduGWU0gJSEV8G7Y2FDxamAkf9i2tMT7ZAU3O1QzSDKYRur4xVaBhmX
Fm1zAcVESYYN4730KxgAB+W9Gux0xZTXCSqr1gxPdUOniFky8sxlxpOd6lDJjeA59aYG3hy0oFnB
PSdiEOOsxLxGmibWeAABADfaLlPL4qIY4ZcY9O2xsMZtEIJe97JY2To80QqYLNw6jYEpjmVWgMar
a8mYvk1NV2FnokjYGwW8ISa8oNOTWP/5QNPnhEm2z2Jm23vMCglGjT3Jsu54fF9laW/zCYtGEXsz
yTM1w1d5/2+d5pGhIvH/Y+w8luNWsi36RYhAwmNa3rIcKVKcIEQZeCDhkfj6t4o9aZEd4hu0Qrfj
XlaxCkgcs/faiaOZ56krcVE1kOgTIhNAkDwhXWu2reNaa1lP6AbDYcP37lx1gdxAd4IdSCLr0Feg
i/JKdwA6JftITs16sHUAy3720wmBzYwegPgusi069dhZYnCCxWhO5KXjSZ1NbXQu5FkEtbgRzaNY
OlQ3y9xIJ56eWy9a8tSsjr6f7kOea0llkv/DH24R1iujaabFlL2FGSxito7eQsTAlpRKl26bjLT8
evRFG/ppq4zVDUsPJQ31Fwrmj9qltmUgknhheMmn9ClDhD73G/0pj7JXxgr5RsoYMnoI5yZI2KtS
hJz9hqh7BGE3+qMvLO+fiivUaS7ZeYzXqQTJrv27YrUrDKjUcuO11DrYWx34FNxWHf4hsKV+8pr2
62xqfpLG8pVB+1NJzitj6r+vkHl1/2Nyp611rdeWlboGXQPvWG6VTjP67+Lx82fNHhNrDvIgbFno
hD5YJKZUEnGM7pE6oj57PIvAhUF4nbKlAKC+wc18SUfvAP/qHLKaWNYdko/Ecm9x2Mfrf7+ZT5IV
DOF83+8JmFhuP6lrncGOubZHg+Mtf2pZjGk5Csi+tdgLeSdgq+OzyOuf5KHAraFVirx4HzlEpuWT
jbIqUD87TLnz2ja+wbzLliUNDZkutnaA69jPzMb+4tbG+fCx9rYRuTt3h5JDyy8+4h9yT8GfAuHH
5cELGkSNAKPiQeHvogRMWyQtsdYT9e1dAohjmyoMeHUHjDBNs2pZq2lkpZgL8lhyE3UEDxDQJf7B
7SgEi67RlprJzczug4WjQ5fatRpJLGUcbOwYqniQNae2XRCr1T82XdSevCw7wy4Qy5ZH1Tx32dPW
/gTyy5x+1Vb5YrQhxL/GIT3Hs4nxVOETvTaIK0Azp5EVlV90PJxDe3y0HePoSGqzoA+6HTvKuV2P
ryQxMduhVdY0jY0pbB+4mwB6lUcnBGewmOo1Ivlqjo6+3hY5I8YCx6jwpgPxJM0sEBoXmbKeJ2Mb
j6baxZGe7cFxnSd4ZWjcMXRx9DnTnqUndAmHmC8KMG+d6t2GB0L1livK/TwMw5NRv6TYCxdRz5GY
jbk2nyxnpVfK2UFZIdxLV+Nm0sILQrGCNZYmNiUsWT1k/a3sdCNDbQeIVayqIGp2ZtNXGybx7SzP
jGIJEIf4nipYobd1F6WbuPs0pLi3iwpuUpZbmz6fsg3gugdao0PLbu3gUZLO01M9kMio9HhddGXz
1TV3n2/+9TixHROFrsUYBweC+GipsgHQwxeI7Gs53BeAKkuW8MB+8DCv571P435XcNlFMR6taLrW
OQFb/75PPx+JvAFsFga6VJ5sH8/nsdTA2LTSvpJ98aJ67zmMUTXJMSnJP4IsbIADgX2KZvmrFPjP
d5uDFU7n5Vms4Lb60JnLsE1g+ij7akonm6FkW8P9pITJT224rWPrB4lW53//sveZ59+fNjueu6wX
IzSkM+fDSzKKZgpb1/rVAS+98TN/l5GeN889cwaY+yux2Lub8e+X8+4zbdZe0FXwSHwYbkNPCJrY
jcyrcHN66UlCs1b5woRnuQily9pDK7fSM17Hrnpyld5y/drExuWsHJGpW25F+WjfwQ/cttL3liru
ioUsjXBtedMfmNSMzKBYZ662d5B8IKtEYxM/ZTxelyTyRD9aoQHKqQiTGmIxLZ3aZgAct3IXJPqV
DhcaVNkNMC2t/OLJVp285k9oTUhvCjYyaVPxmhXpuUQs6cvAIfWCzL3fOvv5FWUe/VBQW/Mp1Jfg
mkbIw/2wxkhyQinb7Eb8jKhHrA3g6y8GXB8FWXx5PMcFhAVIPZRj94v6v4owOBGSrgKwi6OcrSUB
Bxpxyjaoqfegyl4IbPrq2frR/w/yAETFvW7ARs+z9aMvux31PNbKwbxWfr9jehd+7yqyH+n5fNw5
i3GsgYPnPADMlm+rIfdgpiCkzeCJzicNTKj5aptxuC0cBi9pri29GMhXNBjpwp7qlu/BG8CjNwi2
Q73e/vu6/3yr8eZ93jrPtHep09+fl100gZsQBXPNkwYbc9BvUw9BYWiR9sRMSR/UhSyjzb9f9JPf
iY+M4k+nxcRfy43+4W6Lgpw80GFwrk5uQ0MzC5jxJVqPgOV5WcvogtPk4IzdNB8YmS4pq+9IRiZA
qVTL0rJTFH9JvwpaN/iqUvofHwgyUVh+IAPuErAPlVKCiq3pDI7dilwA1wr0W+kZaEF0eetTs7si
Fz4ECeBm/G3hKrbUH2bVVCWRTmtcNAv8nOoGW5zJkU7iJcGcddC8fPH5fbzK8eVDRsEdhAPOx8X3
4fhIQ8fKMtJULyM2mh1vNyR/dnqF0gswsiS+0MeBP5EceLIVmJ8KfduqG9HWYKPd60ZuPxJNQHxY
NHmLKO/Fjq3DVxZ1StgPZyqjSm4NAE82mnSq/A9TYLMXXtK4nncxndg/dtB0Z2kL7TXUsw2doYAZ
E1r04dB8w7HWN9VY27fJXQZBBKIukRfhyGjZR2Cla72gZ+nHafE+cSH3aFvUpnMaEFrUeEouFleO
hpvrB371mP7S28YpqpssQBRVA7V5RA8azb0oNpaMTey5TTV3NibIJFP/jbgTaISy2wgxEY1upPJs
uPL10LTjb2IIreN9JDILpzRkjzrE1JqRtc3qoV3XYHQ66ZqvQKXTpSRCZV8bHtpwlTxgUnyKQiRf
jeF0M1BJ1glKvYsILsxfSQveGtrVZrNFujDSeWROe7NpwwX+jYmd9tRyDsRwHprkh+8P4k0m3aXF
fb3K/LydM/fSdu9/UBQ/Ob6MHyCIUkrWeJVGnppNICBlj+w7CEtBgmXVP9OCaeCk7VqtArZalumy
gNu7ayuvn1eSSggR83o0lDsTXZk+tDHppKZzHhOtvJrlVGxYk0YbapJhh31e7lqbJGBQfg+oSrJT
UWRUfZHXwUFEH0r0LcFBxnCdCCWXVdd/wzN4SGzot5pSR6NyftmEg7zQr5cdzGIjOQA8zZGBC1aj
gPD7TPeWoyviRSQaST5QfBB2528G79e7yKAe7F+ODXf1XYaZVP06Ye0BQ3cXBeNJqIoZannPw/Tc
F6Mjp0QL2rkB6/+ehCTm5hCbK+EC/UKW5x5yC0VcGI9v8X3YmQTFsKUj/Q1Svli6PeMz0ibCTTSW
PyrpNavQfkXVlt8CH6F8KXV/VuviMfPibskaMp+zw52BIdySkPakW6U8lCiS6gF8r9TUyndmvwjV
7m9ZnOZfVG3i010H2Qw6CNQC1tYum7y/T/RaIR50jTa96VOIVJEws4U7dNZhLNw1U3AowLGqt2VI
pGDt+4cmO0RTaO86u0sXkYXcKzDJ6/j3gfVOkvnveoddE35yg3UzMmkTVvHfb2roImdo8dbcmgnQ
Z8aDAXtU0ux6EAxzFfhHXSTNJdAZVeKUQStDrneEKjIi0XtuRKY6JBOgea628okcZUOF/r6NGAPa
1UoEzBh9aR2ENIPFqPV3UZNZb0MT/X1TuOWiVOZsUl2yZl0F9w31w65Ht75zshB9S2neKoIg5x54
vbn0wnLvajZ6E43Yhb6LBCEUJBZiWQCAjUymcXPrwQtIr+v0+GZnCWBMIh2JRKoJv5HsB5RfnxPl
7u764nmX+y2j7OLFd/l9HU+qRdfWC49syhH6/93+IH0TU5xvbkGauI92Ja2H7osv4NN++f0LQLuP
ttsy2B59eOL2FXjrqjPTW9XChk+V9Ut378Tpel3b44HnTLiyBrnRKg1hn8i2OknmX72H/3Vl4mGn
o4HIo9sfl8sDWOCG/Xp6k742q5XEHdboD+FvMsy1vSicVYJ4eIb4m+SfrN2YgtjK0eYv0511iBji
3xflx/7GtqCwgxoB8oHfFuX739ekiAXxJo5m3Fy9fhs741y65cbzMHbl6kGp+qQxNy1j5ys3xUdH
Cq/rWPg38KQgcGHm8/frxv59Asss5kbVXzHsPAu3O+uyvvUGzTUJ6tpCs5gUWDR67WhfbNkhBOyn
ic0kFREoNpx3hIR9cXC8/75/36Osa+GO8GXrnvWp67rbOEVaSu2K7NLog+TRI65NOObJqb30O7rr
g21rwxEXRbyzC3Xuo5L85LH9YXT1saNe2SDGxu8Y8pyv9SH8js7L02PQY0UnVmbpnfXEKolaleG2
4V9sKuMKESTcIYcg0rCQVwkPeevgbcfahTrVNrLqK3rAp8qJeRMCi/sQzMZ+5H748BMbum8Z1do1
Z9dxF52OB5l/V515D1mogw0Z5c0uF0Mxb73+iUdD/EtWKfYtf8X/qbZZVw2rALQzBUrUHMouaFc+
+b+9EbzZEIXXLn3xnkXbNkFxum0lo/0Eog1tgCAuI0/GDV5YNUtZHc5bfIc3d6xXNrpZtnUmGnNK
jWWL3GU3+OTKGgPZrtOzRkDeqBFRGYL2b33DhHyQ7gDGQJ9v3e++0/3pBiiS/75BPn9WgGwhhLFx
ZIhDKff3hRpYk7Jthm+MWx2T6IrjyMgYMDOLiwIBXvlVL+J+vDOYCGOmQTt5/3YM86PzXa/6FjZ8
4Z57XXHvvWuMvJYM96mzk71FYgjxGDN9bPNTrkj5QhvlQI2OSqINbO2FcVezLPICeTKSq53VVySP
Fm2+LkB8o0cMHjqjIiiqlOxr7OACP8nY6h2exvdXags0/n3vdz+ianyRQgffCDYH3FYVPwnYFqYZ
LL0R6Z5yqOzr6CBi2WPUwJmgDdBoSWiPjlnWrUY0olevEaTnQTfb+KU2nKQRLEx0MYcyD9cDCy94
zGFz6oye9+eSYie8Ibzefa2DA8wuNUNB8A6WuLSMd40niLJS0p/7oWeSXlL/0Oyh2+qetx5rFjQM
7VqjyZfkJHKbat5zZotmqSfBc8ExR/hZuKp7Ja7Eyf3490XyCRjAl4ZRn2IIlCpDfO/D5LwmIRkh
h+medYfJuZ9WGEwz8VYrU5CxE+qPqcof/OmuyEGcs5ogcn7R89NrcyX+99FlUmFifOUtUB7e3dl/
X6kRCfQZGZPphZuWZBF9IMpo7IjzIEUOKwUiF77Nc1EQyFFL2a2iEL/xqBPYx2N7WHvc/jMd/+81
Nq19BOkeTH619Rpz/x+VmmuphSnycV73A6FCJM4Etdo5kTNu2Vu7jwEWiUG2PxyzgYpdukdDCW/l
i9Q8eHVnHmQX/YnzMuGadOJFOzQ1SVBTvy0M8m+0rjpAvm+P3l3m1BJB970yR9RAPL/2dtYY3zxK
0r63b7V02u/aSFVn6N1T3WXfNM8+o3bqvnspkk7HBEE8CjmQpeyKjfRpjPhxzG81/RRXun72pyha
xHRrMzjYYk52ZVxBeGfGq1/M0b+hEV9A/M6PdJ+P1VD/Qnbwo2stwIUF8Us28SFTx5VVjcQDqV7F
54Yc6lmjfXNS1AADZ9/YxvkmjsJqYzvpXW9L2a8Y4/tlIuZlhas8RZmQngISF26O0z8zPIHY2BrZ
zGq15GUYsIG5Ks7W7/8YmfZbUiJaKWrdXTuKlOd8cICIu154SrJyYaUMDmIrJ96ud9tVZ3u4yOKr
Cx9miQSzXWuNbh6pMVGnhMnju0PaQqvZJwSWR3HqrlBd5ntX74e579VbYRYkHQTeD81Ar0KBOeM/
ob8OBlpNN1vp1hQf8qhojr3qxnNmXEozVE+iZBAdVPXGNfsfKepeylZpkbOZj8cy+NVlXnqI2vEF
NCVqtMRWS0Bn7nZiTT2XcWIfR7/+00AS3HjK+zUNpnqgKTb3QTI+pcgZ7+kTb1OgE4/j2g+tKRqi
unrjYPmsDIBEdvefXp4scmJnpXEz/ax74PywtlPTP3vNVB/vf0HXWa5dbfD3zVOVIUEDp9Fsm5hC
OdKrFbx5Y48+1dyViXEEgWOyZem0b+ioNDT59O9piWqgICRRlFBmw97hi6X1OaKbULPhHhOXlxo5
KAwUzo7ek48XuJiexiJbJD0JVa4cyUzIOmOpAj4IvbMYvo/8yxJTDEz/kty7MtkqvBsGM4EDsAeA
++YPUu9JqLk7CNOUVoon7aYO2VjFY4HtdUrxTjAwJoMNSfBALLCMfjsGTjGtS4+1Kb4x04n/MDSa
83Oqn2QVIR4HkYt+UMZrECCk2yTC2nokoJP2Uf1MrPRS9cOyb8nnK2yreEhQSC/IuNKecgLpieub
0OBHNeFwrolap4uueqeTUWZkRxeJEFF+UbEGAZ/tayZ9+EfYvo1A7uZpZlurTlO/vaD0d7Ch9bk3
ui39dndPIm6Bpdn5rdLJvQ16q12r3rqQDZrvk7ErzxgqnjBP5896M0QIXy1MAX2SP0shuuWkNxYu
f/PWD6V+ViHTw7wyu6PXuvmjhzsAEX3+Ewvhc1WW+VNlack6JWFw6xRFubTzvN0jHMwXrJ1j5h1A
OEz2Ynvs2RiL4qnBSG6j//SKoyuN6nm6p7IWRkiQpK3vY2RESKKojO4yivc/9JSllZRk2SAPXkVV
Uj5YxSDXcegnx8rC8Og3br2C10G28eATIe8O/qOdVgYLLv3IF+iTamehO+gtF558y0oJYum+RH46
h8Iyz9lgHQYu+arPGxYh3ltqNNVS0yGxdpb5jEqLVPHI3E0uYqYEA/1q8rTkLOPGIWBVfONU6/eB
w/zCCVx/5lpTekDL9YJYN4AspJ3f2/zQkXLre/FvdMLaQUR/HGajpWd65yQZbSTwJiaGMkA76Nbl
Q1wY44JzS23yPDy6dpQ9hE7/xpVv7JtR/E5FtlGqFI9tlrnbBO0EGdxDhAOShRcn609CmplwZlO1
7TRxBkucz1JRE25hC0wSiWD8ww2yQEfgXN//FtbWI5Iw8ZASybDiMyHczI7bBd73cROLLl5XBYBh
LfytJSwdQqtx5tP0Iqcx+dEOjyT8lhx1VnbQu5wRSmoPW4F1OpiMhTDbcqtq7XdRFvojJbl5DvWf
CQKyo4x+yVaEy5Qczw2x0OHemjodPR7xT0FRNHvSF99srRjngzu2pNyFczuZ6rPekQQlteZKoJiD
HLb2H5RdGQwt8xpSTeLTcRsZDzkk3jEyGmJKrGHWIjc7EhTcHrPuyFfELIuN98Gx+lcSPNtdFRNY
f58g5U2TrnItbhkIdmKmYVR98rvvggypb2VkNMRWEqKZUNpv1ViZG7+X6pQpeSoDu1mGZkmOe1/W
N+ix9c6X/gtj+3PcJcOvwupu4Rizun0YqDS2eOKNTV0hyDYTjqfGsttjP2nVIiRWM8bQdXETvVkm
ee+shtx1r2g4iXK+H0lWjC6p67ejOZNGEf5RTAiEW5Mp6qZvk6TF48lhbP26KV5ipqTKcshKD8fo
wXeHnI1nVVyztns0nZ7MIZbfK5ArCYnAYX8YGmdP8kO5rl1EgKEXXeK7/dQa2J567UMwYu7We31Y
F54xbgZa/8yNjEvmADuKCsSaAymh1V1/lilOZTE440xD2bYnmbhadEkXnQeUiZswGrcNFvZrX7XG
omWrvfEmfY0hwL6UXsDwGZalyUntlNeKxO/vWC3IpQgDhiUWZxGl6YJ8uJNtgmGSgMxWmYKgMxKj
e7C5dlXwkiXGfIr16C2sPAY/6bG5e1+0hLnFjmyW5Go58k0PLHPR9Ra5jb3vET4ZNmwyLPNKac7C
3dqNdnjDIUZCbRcs3NgfoMi6rPpGUa+GsD/JMbMuWn5t3qZIxi+N2/t7kVqXsHZ/KxNJ1L9L5o9z
EKpV9oko7O/rP+YgH1YM4PJS8tu8/BJMjGASuNS7/wdiw7jPLz4UxYxNff+u9wBP/NHBrnxImE0Q
5JfGgUmE4aFZYNwPV0V1T+mI8Vt12qRxMaNo0JRmLUkt1Oaw9NsNhht8jJI8Nj1a2A4xjp1forJS
E7cXxtGFXyAcCDlFKtEv0mZKvxAHmZ/2sSSaIM4mTQXL1H1k9HdFb2MYURjP8bnq5hKLyqEirPJg
OzEhDYNVb/DVjYuxLr1liVR+q5CKdZO8O4xdEGUtE0wjJTrsnSyi2u/CkOMeN8Iib/xqI0oHp7ZT
2nNLVuUadMdrm7Y+6m7xTCjNm+v34dwz8nJn+eE3nwpoXvVIaoefHSbiU24kV62p6ptX1F+03P9Z
63/41oAc37NN7tIY3E9//+JmaerAzvLkwqCMANCaYLzKEqusNO4Qng32OrjHGLOXmKCDXR5F2s5V
6bYwk3bbV029cayROiPWDh0iw0M1ipMxKeo1VW74QU9pXYtVgw/pu9Uech8PnJ3ClPYc0C8EX9Xe
PUOqMAaU2Gz7HatifJpLjl+8NYDzs8es0cJFHnJuWTpysn0aiY0SCuO0cFAJ++FNijaf+RZqELfJ
nL1pWX9c0sE2kBvT5TBYO4xGxF/mOWFJAT67OgIi1Mc1BmeOa6xRN/z0ZBLp2rpviHarq+DFwiL6
ThRClNTPGssMVuQEPwa6cO6PxXFtrtieeN8m6xs54iQAOtO5uh8QHdheq40ZvTJR4JTv13HCqsbr
90mus4H2xqs/Wr8yNWHfSlsypVLkpbnQ9nEW6bMOI8oCpz4pcuQlrsoB0kqS1+O8a8JihtMw3xD4
iddlwLOBMB1c31kPp2XsFtcASylhTQfaXmMtsqo6JGqc5tUdhYTWgO294LLCIWEss6IHGR/49coJ
qQLJofSxjcGqJxOMqpaqeTG4qYvK16e+ygWBdQ5WcjvDXuGpDjURo5x1A8tq6WGdXyIvPgovVbgp
70dMZidL0yBHjJTy4iHmWZP11frfp9pnjRlpRExtPOQqbCCAU/995UY2sXoAM9JL12bVnBSdl+Le
DgkwB4HUOyzvCIgMDWs7DmZM7iQpLhNTQOKDMf4uEPjiDX2eCiDow3SDuQOtBZPvv9+Q7rU2H2tV
XDJyw7B24egIxnyY2SMzvEzDn4A7JF+02OOHnsel741/4ihVi0bvv09Oke0DEBWLRDTGSoMyPm/g
Vz1paffF5BVaG+/k75ue5Tt3O9sO0BjM2v5+pzjtLbB8RXURsiFx3tQJVgzKN7MqCPjUXGKsMEM0
g/NqpqX24vlMDSUeOds8lqIa9xZii+fGkyuss+ISuom2zxPDwkBN0mWdRL8rN8cDS1YHUW7xThbB
pfUr0lJ6pDVj19xyl2WdxjhsDw/i1aFFmqWG5V/1zJiLIsme4AQ8KT+7+aohSOs+nY+GNDhHrp3N
0rywV6z7/C0TBZx52akrzQYZnsmqwy/9V6U3vz0OzhU+SnYhyrcuUrXERrsZI6y0YJ/qgBnp4myl
DISyvWQyofThW0cmjqU4aqyhaxeDaPWFrdpnfueZDIf0UJNmVwqmcamT4AIAbFg3bDcqpu8nF2HK
kjyzYd33SzPBcN0TO0+ax1GM+tweXHmJTPq4YKpIHFaRvtDqqVqlocb40RfNJo0BhilQb2Pa7wsN
t7VDEwrx0XY2supfkyx70TB0Lr0p1yGlGCujs3/isJ0Zd57FmEXtpp7o62vgLlXloH0Z7fhIn4Ua
NNp0aWiipOtI/NMn54vH50eUuAcqnxqDuAVUxDrX04fVO7MMMw2TrrmEQTGtOaWAeig5KwaS7AcN
/5nNoHkTEro5ut/NvCQloTONRV2Xv+KIZ6wAZbFJjPJ77TwzeyNBeFqbPiiSuihYUUd1tKUgnAGn
56dkk7t1EvHVQuLT7Ys4GIo5CyPDcFlMfLgpNM1DKRAV/aWjmVgyaEdCOeFPYNTKyqxcYbgVuFt0
+wtJzKfyjDODrZDFyYGSG+Xd3zdjiOU19qamvihvGGDeyWw59tnLvw+n//HLsXxCF4HigtW//eFs
MsE7ReRTdBfmjxNpGwgOXQSaa1Pfhe1D4qvp1Ck6uH+/6seJ/l1vw2+GiBXMvs0i6u9frQIc4rN2
6S+k5aJ9mAUNTvk2ITc9ka6OvrZ++/cLslP5eLSZ5j2ViZdlDkJK0QdBliddzfEzS1xc1N37gUxa
lqrqrPyRRm7KVvxXhJ9iSaAZ2VhODeVHdKvardOVwpYwyyXy9Gz0tmj3AqYZRL9CxyURkzytmdM4
7cGAHSjLShykZ3YzPY6tbTyRBGE3abJhEQ+rSrqv7lCZs7DOgusUhtNsrIgaHUilYQcUqgOCc3UO
Y/CoZWR+b9o0Wdeev9ZLXe7jJn2sxpAJhWMOi8i3EZ0qct3ZH5U80XqHkGg0FiFkHmZg1lgfYz9O
kHbsY9o4ffQv4+BtetcsOTlDeTAVJ2ed+bMpJis7ijyMRbFgZmxr+FH2vWYU8WzrRNPvlCU1ZY17
7HD1wTd0SaS3q25T9g0rET/bTFaPBUzvi7vv5YEcDotKYrrFmv5rdPMIwWwfb7FGLJOkXjPT5BEm
tywnguUk9O9N4huAPs3sgFZryfibqGLIwtAnFjR+1qxV2bRugd1Eo6PYzCPKt4FXLNSg/1RtdLCF
8W3QSVNxRPNrcJNq3rlev3PCP/5Uh988TPUrjOOR0LJ1E6j6eYqpVLRg4dfAROpxGM+xJKV3GP0A
UNZgbplQ6rwprCmsYlwEops2wz/fms4ip1eF1TQWC1p76vih1pGIpCuXBGO6WlNfJwRDAY8w5+4k
XXZrqHz48vc0KXblyWXbjMPORQ2zNY1pS2TPuCfGfJbWjDA19BxG3r8Jr0yJ6An0mV7kKZYUDfiC
a/fLsSSkMkJiyXJmRmwOAYSEUcywYTwVihdSLmoa1yp2CaaW+RQwZMinZzJ0ftKilAi5mW6HqsPZ
w2+pbNYFxCX08Gj0ueFSGPYpwBhH2thekTKkzQvxzVWGagEe1gwTYIyaJMvnKDOi1aCI6zVF1t8P
aJRnU9CyCZMIZd1pEQ40wHkXL8oOo5nDuF4WqJ3CHuBcaz3CODBPenvCFx2ulB2CxImGixgqfwH6
pJ/ZSc7/oNMVuZnujMmoNl7jDnNDa777BDkAxOlPpZ3GM6kNt84l7ldFcjdZGssySx8Phc243jN2
KBWzR/zUZJoaignR6F3qtnjF/gAFrFTWorRqtOtcYA6mPdxuOU95rJ58eRrJrTljrNF9m8wIVkLu
OyvT2cmmkts+DINlpQviVmBhrhL0nndeFYmxg0vxj3pB1IHPCLh4Igv6VCdOs9d65m/5kYcttQsP
f/BpK8iU3bMLli0JK3Pr+GUFuoTPt3KfUZ7t3amkt4qzQ2WzAx+57x3h/azHjlIM73o0iYMjSgqE
3HrTob6cWvOPP2rlzAlgkjYuGVQ2xxwwaJSLcZZeegB366At1ZMyMtKfjOYVlFDKUhJqtR5d3x+/
dAJvGS7FkntxwVBe4rXKWKBhiVjlbB0y3aBLS1zFnC6UNxUO5z7rJFnWfrCaEofU7sg/J7wHAHCM
LpxQXoff9SAxbbKQX3ZevwpTd3oqgawKqE6YhsxnobFb9Nv2IMFbzZhO5PDbEgBmzZDuhsY668MQ
cw/V1S5sYIN0RTIcIg28cZIenZVMDPCyA3ytopBPLZs0aQxiRqqtt2J32+zZw1J9yeFgJt20ZoG3
DH1bHZ2S0xq5QTXTLJkeWgjVCwWwLPIEiJOp8WfVZDyLkA0XnTxIrjA94FonuXD02UQ1srkQqopK
INJmRlWELEJdfsWewWiT5W+alL+TcnobSjawEZfOvMwekaVcANH1d2dsscnx4N2jSh6i3HyIlVkf
DKnYL7fOzDRcUCoEEae135+SdGhm2cQ8IQS7oKJ4HzSQv1Lf+6Y0vz4aI9VsPIAVdokfmkcZgjr6
1WDqMWFUhliNoXqOsGvAvcE4YDUqPQkGNou7rQpfbH0eW2Oa+SOzxayge21lNSAZG95izjSdl5jj
SV9obZ2ysmOGyJUGVjwWOPzSAmhgWywi6rY5PRXgcsx0XeJZaz81kgWwMneJlp1M8iIrlnpprBQx
ArQKFqNaX//TT6o8xo4PRgEPWDG0v7k3vH1vWaea7TQqDC3YJ7AWLln76niY2YI8fHGcYYfPOFxL
MHNghme9x0mdpnG8SsycLzDWH1xTPhe5FTC9H8K1ssvbVBvuQQ+NFjNMGGwQdD4I++IG0d7FnLIZ
Tfknbb3hoasYGsZcH5WWsb1OBCHq5Q3QjQPfiGmMqup87oX1sAuQsfo6aLWJ1OIF5u0af+9W0wxm
vndK5aSqG3OJ+J7InWhTfjA7wpkiWIEKathLgMmJMVAKtBRxRfWLaB9t0emhM0vuGAY4bvWhK+y7
6ag8dsNDZDtIEXPpLH34NOuSATLzZu0QOVnwihGowmJTTIN/iPJvSZhXeysO8iX0DH581i4TAVbO
DES5gSnyUNket+PoLFw38+67t1mtWfqzVsDpitNDqrg0ibhqZqq1bzB4wpMjaS8Q+QYrYQzvI1po
v2gyNQviWpz0P+2YLV4oOHnSIDyoCtVjwjNmZKS0DLygAgJsqRlHuo70ixDpwdHclWZAn6PlaeiP
MpNxC2P1XPDclJO7wr/UrBudDgHovIWHEChoaOsPCZEj37wOZXpWli9lZ9wBhPpSawo1h2n2bGLp
3aKFPWkQw43R6X7iNSp4Wg3LiS3wzmI0tzMwQbEPRrhKbPN7mU8B0s9Eq6YNbv8nLwVWaCWQcYAb
ZnOlw6zUCBic6Wb8kMtG/h9757Vct3J161f5y/fY1chA1fENsDIXM0VKukEpIufQAJ7+fIC2j8Ul
F3l8/zuwvE0FEAvonj3nGN/gMQ1VbyRo1BsMJAYmDe/AiT86BrKPipn1PlLoborypddbQa8ehoMy
c+x7u8z9A1aEcZBsVSoSi3OXiun9dWE9K5MzOGVj3msuWKyQWO+6anCmGeNTFbb0uXpX+L3bHMK+
4JUJQ7+U4DOpD96+kEtNG9dBwp6L2w/phwYM/PV15JwpQjNRhvsMySSvBAA9lWNxCSAMee7OseRH
mReY0a33OMvamkf0qonB343hwuBfKmebS8oJ4weVTlc+3jeVjhC5Zgdl2Ocro3MIARVLRgJc1hie
1a5gElLiYDGqwBuysLyNCcjeSb1m/ydW/ZawmxzQN5x/vVgPRukz1b9xssVE9hv1VhOiUjaR2LAH
YaGNAy3e9TJPUFSE3zJDPgW2NJ+DgiENRA39oHJY3BJA0H5hnEk+evO5tEaBrw7ZObyL+TkcdCZR
fD8IRqx0sVaeg7b9QPdfPWZglzdJjcJcH7vomrIWVbZ5jRwnvun7BHzoWHV7qQQ0nQONikp34AVC
kzhBC2K21wkdBqh1rApAqcTwOj527js3tu5Dmgx3JQdEP2kfGyUpeN+RNClmbu3HyuiuSxQhSgYY
ddmm3MwOrxSIoZzbFOUY9HK6mfVxm8TgwXKnU4+d1vD28Jag8Cyml0D5bpZhfE37Elc/G62U9r06
hwcwlslWYc95qrkNG16d+3SuJ/4Qkb70+F03Zm+F11Q0w7HV7UfDGAQtxtueJeQBxHnzMOR1jJpa
Tw+FGuv3hi77GxJjd/MY6XckdQ6eSImh1ztkIIme3SdJjh9RRoTYiGA8OUdoYs0LkwP7ZnLr0DNY
YW81zpEejZ8Q12SefsVr7/H6Sq8FgrS31aq6qhhUbboEzzoaAutkonTfSvOmbDiwzU4WH1Jhmy+F
/TnsOM2AiXjR5gzesNNhH8Pa7Abi7CCSj7xw6w5Ocjs2kizzEKupGiIhNlAGcBLNWrrDhR+k+DfU
yh7OqbKAfWPl2XCbwrcBUc2rYBk1825Mw2yjD1m3ywm5Z42vSNvNave2a771QaMccntqNlbt1tfr
l0Tt/bBBGgQ4z74hQ/whd6AEogCF4GuM6aFW4vLeWgp/t8u3diZQfpraF7P+bqGNuFLAMaiFWu9z
TvE0wEt/FFWN8I1TEqPtKchbzArm7RS1Cv7JITyXUoCjLHKgsGWOroj8upX7YOdYkToZPtUxLP+o
j0OEbONXPUjNsxlyVHOjfCt4SL/GmzYIywcB6utELkZ5QPN8jAenvQnrgSQOTtp2rB8LBZhpUw+N
lwbGodbJlWgs9VM2VtEZkOMToRGc+E37pUYkvmlNjVOVO/+Ax4CjvRCPsUnlqESKc3BdK70Zyg9q
Tw4MlFpOdeMY7qyEWTacx8pfp39JrF71kKrOqBT3q+JAhbviqTEGdlaaTysO0GolT+NkRmhZ8pux
BOXhVSLDUs6MadfZWX09LF/ApVXXooL306RskiuLzcXnaA319VhEI3of5qCytq/DrO5x3Gkqu6vs
wZeyzILGORNLs69NHqjRSZ0vM6KnNB++5VY5HZhQbzsSqneJExScx2gctGXhHAJ9lLeJMbdb04jj
rVNFkF+h7e5NttOnipM8yyVBLVHqiqe394q1If96wcbMzIwN9Q7qXJozrzeLvrYmXPWpea+USswA
RgKnwG10hXQ5Jt0iilBNmBQlg1bAj1U54UXjdGUP8RcHmeEtsJFqV+oZkqag4kemUjIVF8aFe4f2
hdEJwk1NNOUVDiPHX+xWu0bh/KqLcENlGe6G2TDvYrwTnOPDK4c+LkOm+hwlznRsGuMuwMnnzZrW
7uo46G8Ibv/w9h34wyuho4gXJOvQKzV0bsDFHUiSOcwb5K/3vRzGvckLW0pJSEjyrMdixuRcs8Dn
M2OXKtkoZnk9OfXoVeW0yyAZPYqmTt7p3P65gaMswYYAfI0MPvcSSjXXKlpNfbbuDTO/HRNbB7fD
QDYMcUS0hHB4sdU/K4ZDOyGvn9++HX+gDrkdBFMv4X903YhXu5jg8NcW8Ckq6x5JQrFDdyP8kvSg
o5kB2oP1jh1bIikqxp+p1dY+hNviGATZeJoUMXtZmd+NQKX3lZoJ31pmxZmi7F0raSCbpJ/BecpF
Bi3Jb/LqFupY1vYPVLzZOTB+qnnDVG6hgb39Q/2HG7oIU2E7CF1Vsdu+fsgxY4QDXC77vhpFw0yt
B2zbZ8Z1Y4bWtiI9gKQZ8FF9AuXFUZN3Gq7w1fjzX79kNg5fwJ88XQhTLxu9U6GhTHCd6GFsILnY
CkRp62cZNzbnTEXfqOGsemuNJvuq85wqPtWgsU5pr3/Wy1rZDFomt1k7dyfVlo9zWX4v+nzbaJl1
DaAq3IAv733bKMO7AP+Moz0Chv3a2paxFQ1TbmZ9zX0ztJ61aMEUhxmkNd9mGOEeyBQxnqqKsW9d
bKXaN3uBehcAlk27kG4FxStmetOY0VBEVxT36nbI8wpn76B/AFe8kTH5LasVnWWKOIiCSi8KM8hW
0WNi0+FQNJqvxPUpd9qHMc+Lk4mG0aziuxpWwQvTF3GUYXZFwmzPuH4czgVBKjtNbb9wfLR2RIoy
rVWlhHQeTP7IHb5LqgY+7dhs3R6SvkwTgOiO+8IvZxBlKefSsdvD2I7xVlpo2HDFa1e8NoWfuk11
CKRpbidl3EbtfJXVyhc6w9HtgHZpY9RIjqQsUbpUQKRKIzySeBD60fCln4eA9uHXev5Y0vXdIrXN
sAd0yQHCWLvNQiPdQR61b13gR67LEU1Yg30Fg7P3JTPzBVJfHFq7gBJcMWfM8BuiXJt0RL09SKyh
Ng68ayzyff0Cf8A4N/anOVR6ulTGKarbcWdz8wR+uQdORCnJ2THTcS3+ODk2w2fmL6dmmf65YYqa
NqT3MvcfkoTJp+pQVdkpXKI+LI61iZws7xHsIsGvd8zktxE4olsh4LzAWwm3U6f0freEJXX2ef2C
bcijF+r4Yau1J5kusDPF0XZjm/BBB7l7NEbd1zQioSfgbVdKw1QwAMlK+PtTJUf1bHftdzXZtiMG
45Bx37GopLnLB7yOjmmFtKJHDnRpl3lVzsPWuBjHoyU+iSOrElnn0KieGcrHt9KBuToaUj2ZTWYf
IsskISAtz1lLElvCRIFgNiU59jlKoi4DZBx2kXESPUVZ3MP9H/H4+XSdHGaq7CxOmY1XuJS6o+3k
mFzG8Shomm+HLQe0bDNmTrGrKxvaZhINm7gxeryZib5jLnPLwobfTOmw0MbORusqcyNacTtj6aYD
fGxGpgudYnQHI5nRWjX1lSwBY4ZB4niFwkoXR/3HZqFR4MM094STiET/0hffTXsyrm2ZUVXU6c86
pF1oTTdiNqHFZ448ms4HI+3uZBa4HwOzOqlKrp2tRm3u+0q7o2h8HhPYR00xTui8i2lnKGPDZt6U
GySfALqy9GFAGHClxMUyj2h46mo38xoQz1u77XhnUwMlOpVOVzFz6NQHISSeUsfpjlbNZAJRsrGV
fS6B2zOadZfoT8VCHdJFw3WFlrFw3Pwo0cduG2HdYEKOiXWYkUInVXe1fnGS6y7Mp6seSolH1N3I
SAjZiWm7NNXaSgV7LowT7MiHMbTaR9EhFGtMxbhpC6s81ukT5xEvygbmPqr+uQmR0ZI+sNZ/Wm59
cUXfXaGhO46IV496ArcX3fstONFuH4AshAWf0l5ueJXDBLS9peG6QNnh3qedp6qFOEmZDztQBV9i
tTOuw+XL+r/cLPcGZXqHPbQKvi72CJoGwoJ1ReQicTuv9yiiLuOin7r4QReR+OwUTJgyLlAYPneE
NTgvLM+dzGOU8pZPURiRCcqJb44Y3/adhcfgcehtVGSiUW+a0HxnC/1TnqCzfdLV4Gyvcn66JFt1
qtPm6Nbjh3j+FBF+tENSj2e8uA2jlJl7iO8D+ANHeQOKop411a9d9L9KB34qc/7zf5bf862spiYO
o25Nrf33P13HTFPa8mf35q/a/yhvvuQ/2stf9OpPJgD376tbIntf/cO26OJuuu9/NNPDj7bPfl0F
WbnLr/z//eb//Fj/lKep+vHPf3wjMKlb/rQwLgtSf9dvHb//8x9LsfBedvD1lyb+UhAi/P1H9j8c
dLsfl3/C3ynChkmKMChtQXmHA275EP9OEeY74G+JtNcZCZMmxnf+ThHWxF9YcU0TWzncKCgRXFBb
9l30z3+oxl8oazBO0m+CjGQSffRfhAhfNtAEpDMNBhjuLxvcDDzW16+A2skib/pJ3hk2gnyjcl2c
3FQY3Z0JwNTrYbX6FS2kDYl0mb9+aaVN2zcd3pnMX1plBZuqQyfLQXkAoYWzwetLGdQkpTJRhzsE
2M6mtuaWjj3TKWukE1sqxPaYgPoShKdGDLwfULW+XPNvH+Xdr5f/9wTiy7qRq0CCsUSO058ybFQc
r6+COVUzGW3f3GlN+sHMe4YcJqD9MGoH32Q0ANmI7p6kzKL/rc1bN1GQry9fyji6trXqE4WhvGuj
bssCGbLBWp96QLt7IGqS3ETi+27tRoh3OqEreuK3tYzrRtUKYExD16DSDrw4UhlRFyYdqRt3QUxx
PzByA+cgrtJgWXfn6CHE4+vjXgdeaJnQxyeSUrWaaEYLPaGvlMTUK/JJms6TGyX3pdE7N7Hh1mAT
nWLTA5I4Z/aU39sUR+iiPUvr2bwqDJZC61AtA1fegpaK+cfCxbA6CIxxowHG3oo8WQYRGc58hPhP
KZ3BCowWBYzSkEhI2gszNwDUb3+Ql7I4bgh6HojarJ58pn+cMRsiLgJBviEZrdLZIE52IcAPPwtr
yPw5Jwsx1RZ7c5x8Wa9j/eISJlEuI6ZcDd8DBFwoa5frwQZuasuDhdTMuhBkIKTEu9Uk6Z25/NhN
2zmbKSZ1an2IFe73O0egy90DgBOLhGtp/PRY8yzrUnTS0xGLijy8s63Qq2gEQkdINI8H+etcKBi+
l0uQTZQv3QLD04pSfYeldSmF5hLg9jsLcckkro0V6/XLlPVzODQjLTkjQ6BuhUlyHKCFHBfF4lYV
3TGmCvPQnbP/961GjzS+aZusgPrbdx9SVb9VOPsyVNtBQn9o0N5XNpk15Nscaq1Du1bMyIs7fvvb
D896b169TYyVWQaA13La1li9X1+4GCpiLIpZu4Ve5XWdY9zYYc0gZPnAuhrymJTJCMX3QebX3Nlw
Z/a3joBxMYmQ92K5s81MtS6Y+jUlMktrPCd6yrQyML4W9lx7kgyjR2SJN2UvycGswx2Yho/j8nF0
0JQgNIhTTHhrVObXpeNMj9jIZvpEIn+alPSxBNpMk1YRD4ZzDElFwMGczk9Oho4hr8AxQJ/cAHD8
Sk4DUuMArKqZBPkGMEy0zUfizSqhPXAE3XJyDI+ugLAQVjmMiCYxjusrsz6TdeA6Z0MnfiljAERn
8l3Vl8GtvLjVrgocgVYYb8gf4B9BYzBraReR3YDFNtCSeiPH6odTy9rrdXfcj+ogN0U1d9/zoMvO
BZBwSNw+E/7aN/QG17Egb63DWrKMkt00IL24Tz6ENQ47pEHhptW4V0CP0G6aH8rBYKRtKQuxO1sM
JwLSDWz8UB2CDVM/mLfZXb88pLJD5jgw7doxbuSw4TBRjCbGggTTocBjBVFMHk+Rlj3uquZHprnT
zrHfwaX/uUPjrCUtgpOco4K5vRxx5dVY2nIIxW2mJ9ezKgnmFdEPA8DwHsNTCVnGJJQHdOy6gq3v
81zj7kMjnb5zLcaFjk0gU6ETyYeEQBCg/mXfThd1zFR86G5LbQ6u9UmwwFtggpiwEUk1p+U2Umzt
hpLDrwa+yX4FDQZqqAedoDnWTZdi1EENEkEG6QbrYxgPw6lquhiZEzLhmiEzeqkKXG2FbRCePnLH
nLRuJb9WcX4yOm6PkfHZGQE3cpTEuTXc0vzc4iGXKJuax1ptvtYAaU6TbW3rDEURPaDgnJV0lvXa
sm70Atq00rngiEJeh6R7KkQ7XI+y++U2+d/i+b3imUX+veLZ58j7qlzm9/wqlxXVtP9ixbV5zBw0
KaBT/1Uv8y33L8zmNvUvWT4aTJX/VzArqvMXv9yyhPqrxP67WlY09S/gGuy9nKQQYRJ39V+Vy8uG
9e/FioMwOyl/OykLvAsIZC/2VAW8eeiSEvbYAUYcyGxjTJR2LwHSxl2facOSgngg1STzkjIZvNyk
i8PQj7SzqK18RBHtRll+rR41mCvLXSGdZNtrU7f97ab+hzL2YtVYLlTH4MRXh4qQun5ZdX/j8fWM
fmqZzNEje3uGwSb9yJyx22bEmG4kkxA0yu3GkQyxZjoWnUYPkKB7jxSF9p065HUjmHsv2D+po+n1
86n94QbQR7XIzCiKaJCiTsc3swjl5gF9u0FLy/gWqeU1uk96kPyfb98F/bUIdv27TRO/IhR6HVfo
epd+uwsNE1qtjarosbaGRd4/wELEpSGDELWl3IRIzuDWVzoCEOYqeMu9drJcf9Db9tdFllDAomgm
hGm+s5SZVNsBdWAclBl5VeVZlM2dbvB5tt0gPcfCfkzUlx+7RsrkOQ19F6TsnKQ/Ma0o7/xw2uuN
c/3hgCPzxFNLcnzULmoUnZyPMOCdeaiNJDolKcmDwOJhaHEBQ6mdkBzTJtKTJcGHiy714jl3w+ux
hXbdUflvNK+yqcMii7Dbuct8cs6gLcEeWx7OoksZS6H4TCV7ohta7xy0LkJvl8vXbRRN9DVUDi7w
iV4/oaMoYs1qIvGISYVUGsV9cotIOwddgIjNBbzZcuVOBuerYra4Z25xV0iZbWN8nu7yf4cl8wx8
A4cWO7SYUepWo/K9rzvSyDOG6oaltz6BYijvIbn6VBdXhWpNnmVhvorGQ9TbxBbNJVDcdEj91Bi3
eMKDE2dNv3Fle04b+6h18bxbr7BP2l0iWvedN/XPT9EiTFm32NgNlih1OTb89oiakWyJQYnotpWZ
X9e5n03v3Om1TfTbosWd5q9AgG5z9kAUftnmIp5sbnIh2kdErfWe+VaqFcqTMkl83AZiOK37CQ+g
3pRDADloQoNKtHMdzHQfoyn1RNlCuLCGD4XB72qBOrDwXKdlGx6FNjiemkbzLrUA56VtSQ/WAFxc
c+R9pyZfFv7f114q8WUKSt/D5US3zHRe36kBcbPZ6rX7MPe1VzZi3kSR6PaRTBDCsfQ6qDCQnLfs
6gxuu2VRTcxS3+VoUf2BQ/zRHKHAazUjaNl1cqOVyJo6mzaw+LouPP+797+z99tv7v27OIl/3/WX
X/2vXd92/uKsymPEgZV8ekv7166v2vZftM7g3ICydNEMseX+3SVTVO0viOZiIagyAGTaR9PjXxu/
6v6labxZcH6x/C6/8b/Z+C9OsiY8P6GbqD0oAATXqF/0yTg4q1WtdMZzZUzj3WzB9TGxOMlZ/Vy2
n0sthlfsKgFa2+FrmRnwQRrjys668U4JnU1c0QlSoIvuad4k26rRUWO7Vg9baFOr7kuV5CARiEd9
e/+7aHCvV21qNicr+h9AAM2Lq65C0vxCNbCfW3sq9qZ0QaBowydEWnREhpjmFWjKvDI130nCaTtk
pI/3jDFqqFwycc9z5C/q7Ycp/kAqQPf57ctbPrrf32huKq1N3TDglVIg4Jh+/UYn/djnItaCZykb
CAxDilkiLJloyyQ7zc3QHJXO/o5EGqG4+KEQ/UdqXn0LpPMhjCJ3K6fW2LAabMZlhksEiHvOzexn
2yN/G7VEQb3eHbDc6sesUnvPdUW4W7se8XLU1HMUvUrRP7A5yHHSnidpwP54+2dc1+/fFt/lZ+Ro
yxLM4ZZ/mxcVY6cPsTbkRfCMp+R+4Oe5SbqZSLREvxnIvsILGAl/CifHM7T2PHbzFQ23wIumOt6v
vTRmyGa5L+cpeWf8sZ7WLi8NVxI2L0vY7BAXlxbkSZMQjRc8rx0Nq3eJ1s2haW0VaVwVBmQ8Okh4
Y1LDy5MY4LWdtUjBQePL6SnJW7pKRYH0NJy/am7T7AluULeW0iMlMgsaINN0oOWQ7NHNZr5emocy
tAhejiNSqhLCpyZOjl1FkZIvPYcpDO4Ja0vPCQXPO3vH6rt79aMSAEcZrGskPVg6bc7XT1qPNC+r
SCJ+afHs36NGCwn3nsMvxsgIMwDssPYHK7XGbKQGu5qd4tDIAWeCmRNdpSYPayOEMUC8TzVamJRc
h/W2JZN5Uzd6/ejgw6YyBFE5ORuz6dG5W/NjWYKsjWr4RhhV5mz5CcMjSCoS5UezPbh9+qhkMWDL
cfpuT6Z+zOngSHU0HzOOtU0kxXkOAfvpBIlcRy64PGZGBycOre9BEn1yxqtG5OX3Rn4gBfsjBAom
5EmmXpsO4Mb7d55lFuHX7ysVPLdRsNDSoBdrB/+3WiXsFLuZehm+rB9Yn+bGsevydM/zbGXmjrkY
cfI6bSoR9iSyJ84Zo4W1A/kfv/OBXpCsWdkYV2CtRmsLXJb696IYSHrsY52tuM+cgvQjrZnQ6xXc
2olJvPzSfktMhneFEbD4JkC/ndk8MHN8Su0kO6xNEuGGxoll4b0Xflm0Lh410OSst6ZNUe6uPZTf
bhJyUBnEHfAmhYzXJ11G6U7GteUPPR1YmldKYSm+VZezvw41AJO550mN46e4me/RtDy7+Be9OkNY
8fbHt+yhf1wZcx7E0hbbmbgsoOxBkRqNTfdZJ/VYrYJbLWw8Ox2nw1xbQKiGT+vFMPFEUdhV8QYS
puMPtjqdGm02Edk3zQkG9m4elNhfW5UIj4vN3ACyp72/De1qvq6W9bYNe4LmC2v61dxphYw2fdGM
+659jOmrfZJOb/h9CkGIR04/mvjpCzEFBz1Gm68M492oWak/6c7TMCN/X6dTYTAMh8pu7ovaXZad
8YNK1vcpKcatlU/jPdqKbQ2TTBH6Z9wimw7XnMdAiXH10sXMkHV5YiqYWAPPUHBfnlaIj6tClwG8
fJWg/XtnB74YJy3PqcaEmV0d0h2ahsvlP0LTNivsAS9Gz7SW6tXZLcH1qHtP62JCbGugW/mmhjt4
vd7+gj5zM2GClwqkr4TGsKomCVGgy49gduROD87Nr6fecHZqk6XvdO0v1HnrNRsAgym3DQKuGCm9
Xiy7MdHEqHfBMzkYHS1sbG+pgkonSdDUVAnARafMz/B+z4iXedMwHHrShC0ELP+ORbg80a68e/vh
vRjnrBfF2GRpaJDqxjHm4rjoVIwvTWZYL2tvGvYeu0yiG/663PZTLZ4lCoFf++aglNkBtcVTM4Qj
SJx88oqpfWf7vDx/Lx8tSRmcqwAxovx3L7bPugS1mKBbfmk7U31qygmF29h/yZdJk0vyKrbe3HPi
MQYTx5bgQM70e530VjM7AVs1zjPJUddlm8fwkfVkY41peogyGtJqot4NA5ittQBwRWORnuiiJwvH
4zu3dVknX69WVNA4k/mwFwnimln822oVjsY0OHGbvUh8Lr5SqS92Ti01uULsmoiGbh6bDgzrKPbo
iqlXrQtqe8aEtu3U7GEtpsq6iE70vh9odDBrYlNfdcBvX+jlIZa7bSAmZFTt0vHgoby420GYmFSm
4/BCMs10l2qK+sQ44FtqzuFp/QD0Amw6uqbYJ83b2YBFMsl8VFqvye14h8xn2gczGblu9E1XA4La
isLa9+oAJDJ/EOmsPiWzhtqK3pAsou6sznrx2A44LN9Zhy9CjZZH2aQTxougI41kC7vYu9BYaM6Y
6eWLcKZvpjLk4PKP9tznR4NorjsXd+tecSe509BFeSKx7YPh5Dfa0r5G1t3TweAmt27qnmN2PvqI
ETIxrdH++4WAyhztP5e4eOYv7zms/qAOyI5/CSPzu+rG+T6VJof7Mb4yaI48atEJndY2S5XPrNaW
v5Yf6+ZKWCHqO9V6R6WrXfQAuHVMIJaWHuUHjc3LbomWdZUD0Ld46U012fdxZHGgwTaxjhBCnhDW
driyDMK1A0YyMu26bld3uNtjkEoe7WLiwbWXqAT0O6mEWVlqlu31tgZqJCJ715E/77VwGKt5EuhD
e8Zphjqeqoy5jx5/m202N9y3D23aVO8Aqv/Tz0bTlk6Nje7gj35ekUXl0AFtfVmPmOu6VvYxysqK
/uJS0qRjPu/sMjmPAUXl2+/XfyiokJosRdWCR6C1vlzdbwtBHKj6rChpDgiNtwe0CJwTTKbLZo73
lGx6eSyWla02U+yjwtja3fSJuT3nqEWFgZSRmKdmfuee/AHHJvhLUKwgfUcKs1Tury8r5JNKK0Pp
PgS0lLYEX+Hu13A+BqI/VRYF8FJtj3WSbscxUTc9+r8evNfeqI3xLuKAsx2Cxfq83D9jZA4IoiPc
uFOIR4bIOZSO8c+6GPVjzIK9QmdZgn6tu6nebNYAsHiYtW1B5JOnhvo+q9zmnDCHfWdZWLka/16K
1zcMAbrGSQxCOXsKzYzfP4Gqr2jHRjYy86wMrvR5nlkXMOPiSe4ZnN1Iu0Rpaae3EQyxfaHjcLHn
8bpum01Xpex/fRz7UoMnmYbRJ2uqbzUjcB9K2O6W3sVbS82/9Y1Cw9qRhL9yzl5Up/twnvX9AjtO
68E+Se7WboYQnmAOOXRSpEebTEqP9Ncfdj+TtZIVAgBM4uN3HQ7NUv63HQeZpAE3a4qTuug/RNUF
2wp66jsP6etm6XKLjIUZz1ho+S9fXt8itTCdqK4N8WyQ1Bu2HCTXWn/dQx3CfagFsdYErSl2YVRQ
DdTWh2I5gY1JjTFCTl48Du858C5mLctVmbywDGexDiw71EVpktPJhosyco5eXgcjVWx28OgRWob2
hEc9vRa9o28a+g0+GRWYshPtVqeY3hhhJd4pOC9aPr8uBgUVEy905DSrLp4i7FNjG5h68Dy7Y/UJ
NEV9sOvQJ8XPTGx3Bw0E9oKpVgeO2YbfRIV6IBSIEVHafZozF7RswHlqCL+JqBN7J7Z/jUWRByLF
u/v1PP8usLqYyVBkqMuJDbOexo1TaY788RlOEC9T+byuLZpKBtGYwLvFpUMLaHA2mdF8qPFrbymr
2ZAx0+/MMrd2cUOSaGTrNdVJTei3QgZJLnW/5iPdyxauN8UonB3NifS9bIxnlFo4AwfH3jldJP2m
ldPuV8Vq3q2ZN9hvDm8/oevQ5feX2KJGZfleFH2QXsRlUUgIspCZvbzEJmxcmQFGYJ794ua1zcph
6X6qlnsRIqNaRQWNqlh+z2x8B9x3b+JBP+ZKf8bFBbM505kRLp2UVY5QdmiRLVG+l4lmLE/E60vm
cUGkY9qr82X9/m8rv6tFhhrlFXE8WaFvrFS7regaXTuLwsGJVRPwT91QgIaZb5iyuCpQUDThQK51
ljpbEXTJJgcsuQ/ooHp/K8X6xTco5AZz+oOpporvGChn1hNPL2wV0URi+OB823Nj7hQFI/U4bgSj
Jq9vtG2lwecPS9n6rQNSUrrRVaV3qadaWnlU095CzWF+Kkedd7ohgNgw6R4SArNNddG+84leCut4
XpE7MJ9hdzTN5S1//bxOetyOeVbQ9NC6+WjkvLZNad9L6KMWGZ6A1X8i0rT8EKexqWDNMpcIWkth
oNKk07DNGCeDzXLFad2rcheMrFvr47d11SpGy/EGYkj3haWTHiR69RBrbgDu+8vauQyGuzGcm1sJ
JXmt+7S82vbGlN6wM35LpmmThJF6Flp+t27EAcEXV3UVj1uKqP92ceGkYAt6hQ4fpYZX6eJk6CSV
VdSkQT1PRssQEcPBJkqbjpNhf6/Cx+B8U/e79US/tlgzpjT7odI+GUWmbCNUZqu2c/05ElFAByPF
7Z0GzEWrfllgEHRzeQ4DPsaLlzpSwcKnJAZtTTu2QdQ0AckiKc6Vsg4/Jm6s36UFg7+iwnrpUFvf
c6pwvDjqEF6Vgb0JtSzeD474yeDBOouh50nONE9p2nuJeP+KiMQRzGn1US4D9beXj4tT7q9rXypu
DpTko2iXHTaDzofa60vzqGcZzkANVQAPNoGSB3sZQFBYC911PSjEYplt3Y+KJGhPMUrtWqJHffuC
OAj+sTqYmkEwCRMUhD8I+l4//glCs9SdHedZWp1109uSjDg6buFNkE6f0K1Xp7U3oySwUpTjei0Z
PI19WeG9tUgIAuppkM6Basu16g9WNLXeIGiqovka7toi+R42Q7Rdf08wbjWt78882VsnnU9qgyPL
jMfKHzowdqt0UJ8nsHpGzqOGNgx3JJwjNqqU/cI0htEHEyN3Nn54T7jJtFtPI2ural358xg4TZIF
V04XnB0QT976Uipmj3fD+KaYDl5dgOq1Ah8kDhdFmGbxnuMCrGZ12K9P7nq8ZVGztrTx/AmeJdSR
Gd1HoD3rKUkj6zWMVftlsFOIC2asks14qsEvbVjBHrtsQmUtCWTxhl6jZ1XpwGralKy90mm/63k+
n5KK2YCbClxiY3DmXEj0Vy0h/Y0nevHUgbKYTwVw1KVaByVYeZHl9I8knv0oteSnvpS/gWZMPtvf
XtLI+1iknXY9hVm/kY45+PAb5JYWb34Fyt2ADJz3V2HR9bSw5bOijdPRLeO7X0eqpesd60ayMzB+
ox1A/9iZTKsbkOA1T+X3tdZYRi9RPR5SydFsKgmV0sqi35TQhjwc4dlxXc+sBeQ8ZrW1axMNMxBz
HL+oKe2Xja5FfkMwXksYr8BqWSzwHlMOlh9FMWSKNGezjPUUvTDOVzFWdwnkAox9zlUaf7Spi/06
HJurecZZmnEqccgv8bW0EBu1cuU1Z1TbI5gr8witXYjEgFcsw8ioevsBe1X2GCeN3ydF84DF7gy1
sGSD6QMfmgqdefs4xm6BSazwqqlOd/yadAsXtB5ldqwmW91ylPadZmFuamR/jiGFZ9w80bAAML/8
fJVbPET0h7eBmUUbzS0GnoClLbz8oOvWiZYB86DUCszlZYqRE4CMprtQuZZZYpmawP8njCgpHMpx
GXitC8IyRdO8AZ4XSXBFir5Osfd0JLFQBQkYHf3Wsab8OAUIk9ajEI4v/Rip1acwzcn8AzlJYpBx
7CukydDkA2Ld/BpuNSLp/OuojuTTwe0GudL9JKIUnicZTnuoN66nNohF4gJBTXTA8VMeo7m+pbmq
+rnZaP5UdCT/qcFTWGnOudSCD6uzkcC2cJeE5Jiu19/opXEsW518+FF90i1AswJG94wo9f8yd15L
dmPXlv2V/gEo4M0r3LHpfb4g0pDw3uPr7wBSapFZt4tX3S8dUaFQsUjmOTB7r73WnGMWuXi24ip3
5dVczorZeW2CZVltVyJhXbt11/+0xAdLnj8aSQS2u4r+SrEhvrKH/tXN+e02TEN7+jCuXbRIZJYF
rQOsUamdM/xS46hdjHEjQ2gd7GYks75MCRaZH7aCpZuyY7p0IzR2HZF8R5+ssUSA8MX8KM0BHs5e
5nAZSgYH0SKBn7G4KQdEZ5PSamEQ7VaLzwoWn4goqBNvmTDqyrn0lAq9cQZ26Vg5xott30xLa/IF
Cx7YAr7vkNV5AQ7H+tiuk9hiEYzi4RBDJYZ/BRIyBE2lqwIilyKCiJFrMMrkItqrNfBhM8heVJhJ
OABqw23WPiUD6h+LbiCJfBTXoV1UCa9LIN932P+Ppd7HTlwMkyvk0nDsSa3wVOt9FIWboZ7NJxj/
0NlyAv4gKczzOQUsutdYcHOKwO2vl9mzoM0rI6ocWwdc7W2/HIUlu+2S040bzIxmFT+iqZE315Yl
eYRx81hwe4M0yd0t9oPoeRCsUwZhl0Mo5Bx9cSelAVcukP0CTd/eLuz2MOtx9VoizLKJQhFsTGuJ
3YE93dVD71q1YJ4b3bgfurwjzB5DNTkf4SXa4FbT7TLNPDEWlB2GzYLCi+CFVXSaCWG7b/vRDq/Z
HJXDIMFA5GB1aoBHn+mSeJ2VnRNifz3ofKMnY9nb/tNkJG9ju1zlfUrTJlV+tiU0+W2/NpGTYzxd
7mraS6M2m2dG3Ww6gI3iiAw7UYHMj0tTaoz2YpS09wIgnWMuqXSYmY26uiFUL1VaqnZStCzdXQYd
IAP58KVIgLoERk1023KadvIAeiEY6ZgoIWZYxo9U12tXVNIHJLXrYCqtluaUM0HIR9Wx1qVqm3AG
xv1o5cPVl0wfiQPrVs+6xafcfomEFckxTKEi8G8xPbB+t9lI2kk1intZBYDScfjx8tBI7bo3oru2
Mh/Q/UMbyvSm3UXah1Knw14nLlKq073aJqcmnwBBhuqzVVjiWVb+oDL4Ns7YaiqUIGhA6B9hjfne
NNDaBiZNIUZMLQWNJA75buW9TRnU7XpZ8H2bGUgQ2Q0sLKWbS+Wro9XrN11TKxxK4z/VqIwC/1pW
McPA9LWOCRGTfjumDwy85mHMtUd5KQaf7n69y7riZMld7jJFutoOx4BvQ0IbuwR0X/ApyveDXDLC
olt5nY/W84BH+yZZpQzER9gMbZcT3K5Triv1YVHWUIxCu6sN0QWVeEiYT52NlqwPwVyWPRbvBl+O
KAAJY1PcHo7aUh7hmkxePId7KxqUa7yz0/U8kOJKuswl6tUA17PV7Tm13kxsC9eGyPOnK1fsIpVX
BWsOEEMD2yhGsrRrYf/P6oqtj6yUy3lMCPTs53VR0eAeB4k74Z2jE0cUXNKZB3XRMBQtsXxoIq80
rPets69WSecNJYw6qQeFHDMBLGHmeX2/fGyT6KXPaD7j+HHTCI9vb7AoN5Liitzk84CZtpV0wsjK
Q0KVex7KpXtPNPFqMzgErYRhozaVy0W4a8TsliivEHJKMmC4D9Pb2sp70ClC423vmUR+NvMvkXfs
ZnthYATeSjFGdZSjKFu7tvK2ixlJCQwGi2g5tZPtyZznk05ElM3mGadFyuZNw3ybliStGPhjXZVO
MFYzkNEFvzYl59GSq9d15HUA+jHj1d8tcI12emq+IF/rLuMpuyfeg8FJ/K5X2UWTp80xm9LXAvrz
YRnvClN/H2WmJUqX0/mc1/H89hJn4K5tWZ8yP1oI3UjUzgGWlOySpMzO266Fg/to5eQAbeu5MLNN
0TA9peH8sYjk8ahRZrijpypd9TK36c9NCzB38xMzA32XghJxs6B6BP5y1ZmFdJT1rvG3wpGZCJsO
uBol4ThF1Sr3t1OV3W110HaJt0cfA5pO76ZTdqa6EHegLwzOMu2t1AcwiSxo50D3jbSW74MbDjWf
c0OPvx8byQXeUF18/W1r3Zo1lrlL1QqbPnHBdVVlZwnT9GAK2BPw3l4kxOf2kcjEmbrW15OK8hSU
I+eTlgNOcNUGzW0U4xyZmhpm1fiq97p4AbFVtutcnJ0Z/MGhmjrNYcxGitwc+WLTzhfSuhNKsYFp
W1EJ+ZUZRg8IV0EfivNxSQ4rrMVrJjWHgLfoXiG3XxkjW1kH6+ku6s1TXkQqmFX8HOzghzZrjPeC
T7hiU5JOYmeiob8zAjAC65e1xvUqN+3VnI/ZqS+z4RgKyQshcPz2QoX8wTnpTMrA07rGTL0VorAq
CKgv9Yu5W684jWYiP7v4ftaz06C1RHql0j0muz0UXMz5vdiflLL8upcMzfZ9rdDq7I9BE1ceOM/q
mhpze67TSyadbMo8WQceRUBhdPXsIRK8rmu4eUD0Ud6KRJwlo3TKRm2f9umD3BTKQ5DvOrNUvWGJ
xsdI7+7KAsa/ZUow/iPp1iqKm97KHQ3R4FUfNqxRrfHQCKk9tqF+Z+bF2vHDhkjDhoQU0jbMK7WO
J4edc7G7ns56YmaflUGXLQUXeqW1BfqrodwV/dp46wEpGqRj7btYeApDrJ6hVBoPGT2Mku58nh9T
CZxup4sEsaRq4o5RKV1YPOjAedL8EOjZyzLyZaHKjwB28OasZ2ZCz9jQaSbttpNQlTQZVVItwrqI
Foek4tJP69by25kJ7HYaUEWCxbXuR6MHsTctiOTomhAWWxOEJw8QzZtl8eN8qQC2ccrO+xpwSG0n
Y/wa0ntyN0WOQkJjoRh7o1DfsWBFx3BaUYwJ+XSh1SmPQlOCUe/vy2zJb4fSOhk5bKCOJDMmQEzY
tyHPJk34MgJzLHDi3ngTdK2HFX2TCVXNZo84bzs+lIrb9Sp+Ai7EZN5ZIBDdJc5+VIJpEnOTTtS5
qn5oQCHOk3FFeg2zzCINXNEs6GyFzYuWhz+znslDCcFUw0dnj2pvXepRb2+jXUka18CruDlsDz1n
WBXKYw3uUI9pNYjRdWkECX0d+Q3u9pWYTTzGYrWzJl3cc4qGjcXhbz1P6XUw+My2W4+AqQTmi3WN
nE8/Vel4WRcaEq80u7C4UeuOhhlQAsC6CfPWcXGdaQcFSv9RFedXFA/MkLr6oghk6ndyfgtpuJtl
IacS5yyuxy3+5ba5AXc8fY2jtr0RRptJn0TjAzE+dwq9k51C/Ffdqg2JHw7DNYBtVjKw7IfkEl4H
KsLonUnwlagvnJeZTDnb8TKRVzJGoOUr0STYKdMCYrox/VbRCHBndORJECqHBk3e1nzcmiPtBN8Z
ZvdBojnmIb0Fj6txDG6zqN5Nq1E2aYTLEEfYpSkHjWP2gKJB46r77ZlIOXPZME80e4mIeQy11Loq
wE7FUn6vxwhqtqU4IiLMC0d+axlWk6PlUBP02fhcmspnnhZeETnD3IZeW1ZaTsZh1c8G8j23hcTC
59fnRGKxxuzo+Lu9/g6dJbgc2rWzUNXnEMDjer7MSa6aczk7QjiTSReo3U1BQZQBlxYVpoM86lAZ
yFvxgyHNrckmCILkUCWVdR4nw4Fxn1+GlvSzzYPnVK1bTx54PbSw1ty+zmq3Up5CVyhjjhEBfubt
eRzTdRwvSm/WnF7TL8CMKJkLlsPVzClYihvMiwgUVL9q02U4Yau+DgaFqk2/kAR24mIYor1e641r
mgDO1KZPvXkhDs2Q7Qwp8qmqVJLU5PB6NPoXnOWzO+hTc7VInLoZ18XIATjkY0lhAQDugbjw77uA
v0+m1wpag7GpKCjPKKSZTf7eA1TzfsrJ9rUeW6WpnFllx5HyztX7QN4FsVg4RTSIB6srFA9y3fJ/
0YFnBAw6iYWB4bj2beqXhw2qQ6OPnpRBzI5J3Q02jcXrOI8yv4lnzck7uSLyfdbcrO5UPKRCPD4s
Sp4+hu3CjRvigHOdxXPXmsudoYAoJLTIjsw02otm+EH2cLyTG7IsCKTYkxFQe9nIsi4YNRtrNyxH
PV4mW405XBfz1HOyN7QTM5rLmU4TPaHm1G1CEcmC0N0NY+RsfyW4k/1kRKZtdoD2//6efBNPb8ca
xo1kaDNFYzrxXUUyBZKZJcUQPG41MhYX1Q9z+NdbKUaGIN1FrdD0m4QzEetmJTuR0Sn2GI+5qwH6
sJHjn0lQPw6NJp3KWnwQK4YyYxsTVVVgXgtVJoXEBJ4VeOJfK+8Sx/agRNpdSf7ImpoH5RGVONfQ
leXqgwCe+E/d/PUg9Pt0SkehhEvIkCC04cr+/dlbAAtyTtKTp7GDKZC2QuJl5E+YVnyQRI7eYSQT
s4sIoMwZU0N65UVSdtOYEmqCuBjqzzjt9KWn9GOj+ff7OmbNbdhOQCjVpQaSbN6HCozyv79J2joc
+vbp8TQAVUSiajEGWr/dL7O1ni6oNKlV9tTStblNVetAS2RNeFzvjgZ7vTLj2dPk9wH4ya0Cztim
FTn7VUegmlBHHfF7dFtDpGE3GLVTJhl0HzdRsZi8xijUTpVWP2+RxmCsnYiIkYmAbETkNPi2bzsM
9K0hD3yNPrU4fW91td1lckQWKNhsH2QsI3yLaAO2ExcuZ0o3Pn7fTjHgyXCKjySpaOFxOxnQUzGU
yXjqy8NE4S/2mnBDGpb8h1H/N6XP9nhj+GBGjLKOBu73A3KeAkIk39V8bDPqQojhAbQuObTG3Yp1
gMGMErqrpC8VZWfGlitkHf5xxLdQxKTOniRScMOqwNJQp8ttGwl3YzspkPDIgoi612oRG3CHSwgg
icWaEozgHib2aEJtHpzmVHB7NpHV3z8T3ySh6zdDRo0ji8bR6qP+zhYwq2FJyCcMHnUlpeUaFX4k
EvYFyNL9Ip+UbHObeKDWIsObQwIltmpFzWNigSqTPJ/8dav+txu89cC26cZX06ac2f9jDvV//7n/
m8E9H5ap9iq8lhlwf3NrGF3YdlOeZE9bVxRgkXyAu49Nrsu0OyovDHXxdSJMhk9X8Kmq0+DQt/Gn
2tAGps60m56p8PaqBiC2Qv66w5iNV2USOFt5PI0NFCribL5mNpWGO6ONBQTI0YeEm+suk9eJV25Y
f3hLpZW08+01JfMNT5msqXhmNxLPr68poDGA8EWSPm1XEJITYoEJBe5kTYeokr0gTuzYrPbTutNH
sdg7i1TwNd9mWat8CmLVZ2BBO6T+OvwjntKiStl1uQxhmAZNOoMmVuUEAHlD8zoxYJ+Ki+lkgkZi
QUuYGG7UenkPkTfQSVxEJzQ5Pm5H4aIGaAphKN6rap+gBUpslDikNdGrlxQjgzdG9l4kh5fbYAqT
X+Muk3WxtSe2JwQ5bHegjRej5XXkhgCuaQVZcDmBhyWA+ohfII9QYkZaBjCkhdQdS6fP26PSB/rd
CLHYr9s5P25rgrDKa4RKP21Pq6BNlOWdfocelilRRfJ3p8yHbRgjgnrbl2TMBusGuxXrTUEAizBT
xLJykP3EkMAR8WCQ8xTcjyDikqHyN3VnqtfyZaMYX2enPp1elIpNTLdm+ERNYfhQFkdkwPdbKZua
YuWqZSExN3kQzFw6J5H60gF8ha8f/SBSYvQTK/0xzOPF9jIJ/XwfMnCsk1q2Y7k1XcsIUBPqJgzx
KXjpYaFfWOs8jmS4n8o4i+f1IUhOkvQwKHV12l67lvxltlndutz+VZ1LHRwFh7btXwnLMs9ick61
OtprzMztnIMOsALC0PRacXJDC45bFW11qtsEo3is56V2Iut5wqnKJE14g9xBBjApM/Naio9xYqFP
rCK7nIXj2ISn2ErVNZrkc2rV0tlqgXyKLwHQAPZWDabuQaB7yVpMC+TQghUpnMaMxyvGnBrZ2Nts
VGS05iXG8iVKMVcDgCpYR0yS/XnDmwg8gn+/nKirYPf3rRFiOxvj5uTAF/5N0BstqO0hdLZfgu60
Z9ixHRVSQjqYRGqVK4EqBaBHJGt9qImRc4MVAEvQhLMJrYx5vNcgyKktvdFN8mtGj2ZUCAwfV1rU
OlPbLu4kmk9NoKi77abM4W0Q0tNjeomiZBKsK6R/74vOBEMPm5hQa0qaAqGVXZhSY4dlRdzAot1y
zWws1x+CikuoWoVKf39BvjnF1n0BlD2XhGYKZTZUsN9rhaHOJtjH+vDU6aN2SkcOv62A5G/WxerL
azRNtHetssd/FIactaBwEmTLENBcf62bS7KqBzIdlbzj1f3fcKz/yNb6P4O93f8/UOPWj/PxL9Tc
/x9AOBOhy/+ZaXFdZnHxo43f/pffvBUfP9q3X12u65/9l8tVUf9Bh1kxIPYj9P2FBQfbQvqHgfST
/wCtQd+wF/+yuRr/wBRrobfBvcaLAtP23zZX2fgHOJaV98UoAWUOx4T/BAf3+0bISQJ/l6rhEaf0
0gCyrWqQX+pVdWrzRa/7+WJ7oVQ8VgBi6/Ky4lxn9+Rz2eWUJXfhIj/gBw0uv3obUjh5E+F0eytN
FjCt5mv7P9DNf1sx+HAIsBQJAwDXaD0JflNiyVNrjfrcixcilhN/axRmRXI/GsQmbgoEYzSMOzA0
8aUaam/bwCwxQvhHU5wmfjxHfJETCWfFnTRwAOoIBziXxiz3zgakYaZg7pKq3AtEyF8bTPD6PiNq
xyzR+2adY8hT80i+8UktwF/O4XmDUUOwIp9mRhGrjdlzA/B8387142Ko/UWoR8QTatox2n52r/zp
ZC7/5YYZXJdVcajRikNv+G3RWKaqCtOuni4klcZIKEipyyG5u22oLA5fh9IsVR/GJDGOfAeJ5ttF
O1Le6y09+sUiCntpY9dS+m4vz9rsrjQdae3BDlnwGekl9k/uPyovNms1aQ5FCyJVNK9+eWF4P+aw
LH5Vhf4334PcHaRlPPpAt4zvqlCqJ2tJakm+iFUtsGNVZHSIZLsI8rde6qmAGUDNDigC8UBd3uwm
cyncqRCWQx/kwWnqaP4mE6vSog0gUUWjckbBvM/SPqR39SEFRflUZ/edPuVU+VJ30OAnKaUo/QGR
tBm6/r2trQ8pfho856YIckbF9fv7G0QoGIa5IaXDPFjqWYytAxzmzyFrPutImZ/NNrodp0Cz52AY
A+KFr2pjUJ4Wa648CKzETDU0f+UOZrHZWualPkuPBjk8X9OSWw4o+udSj7TmFahdndk70jY3noy7
PEuXM0OM96mu1N1Qo7oM0GC+tJJ5rubycwrq6oWDIPtpP2t3Rln9aJXikIQJg4dscYI5PQ5xVLtk
xcyvZRLfJDmno6IcdWi5FSwNQRgJ/TKjvWQmyLhmevR/KMW/HfvWy0cEJPYeFd2egiz12yFDKCV9
UatZvBgtTG8AyzrdzB+CblZOrZiJaG0Aq4z5gyrut9HfJC7RqbSQHYVkf6RDvS/zPDrFnJQaSUZk
wKAHxzXYj0wFTh2UekzTBtd7UJe+SQvlVgOzf4hVM4CgWrVXobW0V2ZYv/zhAf994Lt9MVZX5M7A
Kyh8vk+hJ0mgz8zg8KJ9NBlThTZGYE9MlQwpOP3hkbJUXBJU24sdQwdQ5ib/KDs6gNI/J2VymFEQ
rDHsy0wSczBEF+Icl17NOX6M3ywyKhxr1qVT38m6D043ImxxnD//8D1+72hoJkc/2oAWML+V1yl+
xxgCRjSFqLDim002JivlwZxWG0XKIoGwzh5msThpLadARluOKLwNrdYeBPBqhBvmfMLMcvveWHZT
aKLRy9r2oMp0RVtLWgDv3P3HH5fLjWGZXRXeDL2Y319HowLBNEZNjPUepNugW7T6B1BMOq4HzAAo
3wRJBQsUMY7Qhzl62nY0gfiofS8tzOksDjR9NZSXFjlXsxGa1+QF4tQk9KojPzaP5ORPnpffK+P1
Eqt8aP5XMg007ts++MsmjLmiquhthTdtTDhoWyjV1dgMhS8OAROqeU0qEaX2wWCYlpl0BEwVob/m
Wk3XHrAFVC9JGtSnMlAtZ1OeBOhoiFw2Mhzag/zAJT+ZSrSzaCcr+huph52H8305Dmr/Ew/JSwl4
muwsLViBEPMzObMPf39X/oJyMejpUGlgmGCNXGm2v98Vy6yhhkIluh2b2trNc166q0L4hBnrjEOi
IJeNc9JiyQgwx74/NVX2WI1zc0Nk305JB3QDpB5cCInwGM8V6SmhEF8KZfVza+v/4cN+32JXQBFr
OdU5/DBs3dRzv9ZERoM2tc1pc1ULhD5n6kdh1xNMPsUDS8tym1H1YBUj0UiUVvlgPJHHwHqaRxQi
otAwsi/C0M+a4k9O3c0S9OtmQ1cUPOW69bNr4sz/doYi98ZIceArNwN36zRri3giyeITYmK6zg3J
+DPw+DjJSPxHEhmEGxZqcyOa/XXLX3mhYeayGxS+p2zt4YRj8EIkyP2gWRqQ8WLwakAnHvZCzRHH
kr9SMqc/wIn+8ijggoT5i56cUw+clw1S8cvDLjEXD3HVrWEogfgejBzcxrrcqcPMlFvvJ4bTcu8m
NH/fNXKrPEPOy8s2q3FkreIU8JbceToUnNa6/mgU+D/jJpl2wgxeTZwT4/Y/fBxkSnHKcPBzPLz4
I79VXAFCcbrxUX297T+c+AtHrcL5flPvTeOPRZXQNKfTVcmk8HJ7INMm6e1qUMc98AvdDbPK2+Lh
/v6TbWvZr08DpTs7DMEyvFZkb3zPXedAHehyKyc3CJ0IZgvnqkB80usEJkYqRvikvRE7ud6lcwQU
d1C9QsfgW47dj/Xjbp+b2OerMv6UiPe73oQey2jqHmD/l6pU9E8zpeu6bldbLaElEnkKbZPuIkp2
GzXDP2tF/TmSU22XNop41nWRpEs18nRwEFGXga4Xmyr404xoHUH9/t2puJjecbICpSVt05JfHiNz
NYOoi0KqF2RQDPS1W3zE5I4YcDud7lMbL83ONydqeBqqNF5s7Z6el/iK3XO+jB9QazaBM0MjEB0l
ORK/ZA3ogw9m7Qo6+inm0h72bVXFeuGIpp2bfh0g13ZFVI6kYU8OvXlYl1l4TJM/1ERbQ/gv3w2p
EKBubupfxm+EQOhlOWvWNaz+aECRTFaGm0o7i36drAK58DTm+fqe/6W/1yiOSvRh4IW3i099SwCD
/MmXKwwbBe8ElqG3E2YOhkPOKYg6aMfoDK2neiRMfAc3epFdlMeD5AyErtJpN3eRtEMPCTErDq7M
j1E4zunZhK/Q+d0NPxZ59uRU6K4qt0vXKzL/4e7q35dgljjmf6j4kKXAM/o+gEQQH8HyY++ljr+3
gC/NvavOx0C41QGd8i+Jihh/2fdEDfa7kehYY49ullyUuvNBcCDMtt6r5Trrjl341pyH5bKfXrLH
nLyJOYr2yD8OlNzXCEVy12z2+bn6SZpnnFKR2I1Kb9TJE2dASZfDQoB8rSVu0eZ7A0/UOFqkJDpe
ws/LdqiKtHg3Rw5GGNtY9ml3HGZCK3cxC5ta07Z7lZG3C9Sr2R+OHhJnvv/mLZAY0tKkp8Ggfj98
yGba0UXWrWu5uWUpdKR+jYe9DJrzbD2F0rES/DBGGsbAfjd0LgoRwbzIk31n2RE685DHw1HiXWM+
RoOXvgel18Vnjb6lteCt1U8jWmSUUdl1Kz1ntafAZdZ2S+pINAc6F/0CIjJBZIb1M6yewlucK7hM
NeOmxGO7p+CiCU4qRjPejJotv434igPb4u60vqbeEjvYVx6PEjMecbpKyisyB8KKvCq0gNhQeycn
ou+D6EKUVFgfVDKHCVhZvNg8YSVCsNdChMXFA01QddTFKa6RyNnT4DDwJVubz1noh3a5kUm1580P
3zXeBz4Aom6k7cv6j154/BDjA4uaEnqEiuasHubDSPoO3b/Fbhsbuf702Uk0cLkq56lyW41Thk9s
52onrwgMtiGtd5VN5PCjUtl8WVQK5j7FwM3jmaN6cad7UlKkwbaeSxTRRBG365VI6cubh9F0pNYj
qSUtdzOyL5UvZDr95PJp+V5MOodPE350y/a4Xomg4Ykjb84Wfyi5baUsUnbmYiGJidwkgQXhuU5K
K/HWbm556tuajX6j1M88o819sg6JAVc6pmAT7t6GbmleMV4tct9kiN15Akl1F1xC4Xk4t48QFubu
ljUTn8hyjaQlMO9yUKc2umteliTdpQjRO1t/WG8VKCJyY6rBYbaoPasNYSdgr22k613vkCzXkw3c
QPYm2nf9FhBxkI7lNSsx4juiBxzN4KFx+KHIHqvWm2uHD8WfLZOD1jHLdUrVb+nT9k4PX56QVMqA
SbtlAQsxcwPr7Jwmv6cfINwGn8K7+sY9SD4xesWQmt5UzQ75GdgtcBOYzoQ3vHZAb9WghNLr1Zx2
b44e2XONxFNmT/n6WPFw8aAZTORoSSCqxsESO/ghdFtDlbB4hEwbmDB0/haCFJx5vkfN5SgrEnE8
JIg6KlcA/zOhO3NNtgzTVgQHBCECoDw9CQj+TZ0dZcfOSso4K2kx+RrJh2kDZ/HZBJx/o/LLDB1e
6wIHHt/f6bhHgk3bYOCPG8di9PvR4+dDviTwlC8QZt4qyMqd8WeCKMeB9anKV2nr5G/RiwTm82kM
qQNtwmKSB/E9STwj3BnCrn3ViKv2YGkS45yBAe09LfBnSkv5sR3eBFn30NNPXIntmSdOZtiRxW3S
WGrdiPeOzEgUMPCWydrCl8AN43ViyresV1AhmS+6zA2HsmQCgcZv9xrztil8KbKDyTHfouf1Jn7G
vHf1ZTWfWsFrGgb9bq35iBXxKjT9kUNPpHu0IyKm6TxrvNMDH4G+CCxLm0WocblvS+4ANJIWv/u0
CBUlJzp3FxnNklfXDKDsaTrpyCMxokUMknGB1Dc5ityiAU+vJbaiuAtLvvDZdK7VewOxiAHhzWt9
QW4oNWfNUI/3OH9iWunwSXg9swILr8ddnQKXxGF1AF9A/1RBfg4/jGAZdhrVTi867RVKiZys834u
1k9Tc4aKDFe7kpxO5L3yjIX2hXFUBj/V3BkRccviM2e7rD8l/V3ZPGDsjvnOHsfFFa891Z40XI9s
N4Jw4uGKdY4A9ZHi04071ZYUUkmPc+eq/UG8ln7wt7du9tOqHKwZDCVT2TZyD/Zfq6CFdITA02ZP
L22yE7VH9bl4q0hCDeEJuJDzOsO1BlwXLDkEP6nsvHg6WIZ3We5Ci3tejvJVlBHgwe2y1efpqN8N
xaUs/lQGt8p37XPMELm3o7dqRnfu9+otymIx4+Tqa53BfdslZO7ByVsuJtVPfs7NVc0TO4Dv8+rS
1jS77R2MdXKPl8ymuQCdjQxzDjaT5eJVIM6zRKkrb7+TkI7EbgyYHrtoYUxilz8Sv3iPMJhQliYu
08bwKLwtP6vL+j56ywfbOHZv+MVWzwq1H5oh1vIL4UdFlOXeYs0FQHHAgtwyq34TFlt4jJ74b9QD
hsaY02EdkF3khwLrC8vb/ThwpdYiDHM4RK25t8U7Qzxic6l4bEbX7Jxp8jjUB/WzovpScQokAEtu
Jh0GGfy5iy8LUQvAXIZQEWRAEX2ybT6PMv2kk8xD8J4Q6IRxRaS4HQNGXm56Tdj9fCe80ME9NrcZ
d96W7sonxMrgfRHcGwT5RsTL28aPqLHzxDYJs12cNPY0KhUUvM9BQAnkKlSINIhTr2uujeUmli9R
t1vKTRms1c3AuNtwMJRoxMxaPqMCPDZNddkmHh5vfpvcHrLskKa+QFcvJhhuJ7Yu+dgcVcC5B+Ox
gb8iPSjtJc9XQwM+uZfQJgfnQDmK5qnqDhgHtPyiqnpXUB4ENbP76ZAqJ36tNAl1WzgmssSZ1rkj
DOADbEmsnMzkkxV26riithg7gmyLP5kPsGylTn0BIZiFuLQ8AnLT3JZoRsVOohDPxh7hpEjypVNT
kqp11JZbsonlEpzsrkxImCZ9+G7CDZ+7s88jKlLA1K4mYsyBOLfLpZMefZTgtYtjjLJ0do38UCcu
Xi9EPQauUOPNqHb9cCL2uJdYeXwFWV/pLuOZWGJ98pvZ492SloNRXkvpfqCNIE884x6TGIsaXkUc
CJOGt1bAC1ba/BPM9P12uKr6yEO6XYuMvD3uUUCXuHZqNig8paDaXiPDmVK3muwOTTqdioEIOLfK
9rHoR1RmsqOlcCzOhLJ14iEC5ajbing1ZjipcGx4A3vL6CU36R2Z8IqCPtGZZQ8lBH94FHlC3Fx0
QewLIJcSh3ktkdy1QvF8wiJhTI6CFCG7x39qSrznTpj48jtm/5g4OqgPayMcjI/NMwWcmAg6F34v
ngPI5PwSzwwCpVRA9WDXvsnIOjzxyUH/ZZPbtX7YgQX1jfkW8zZ5vEFBroaD0hzTmNOlzrK4scbq
5RedQz5HqaH+YQ6w1ktmSnoBMDuYlHx4n0YqbjBlb8nvmraz2GMre4HiGvET18B5dgC7XzhruZV+
y7MTDq4Y72VuCU7M83gRJKe04n5wLR2R5EjSCSXfYM8dL6T8Rhh8fl7WEy7iRJIdpI9LgCwRDEDz
tJSMKKggXfHHfBlw+lB8lAmoG3usJ5KDyYrjqjg6RNyZxjkYXpJxwJMC/25Hq4SyzwgCV04eNfnB
LG/UZ6N2ltfwpXoj3qOuX7ME565LfnXxhK150S7ygXWUVRROgSXYxmiPCSuqg9LLFBzk5DWaKJv1
LKLeQQhWEHzkTcW+qmmDoV1ft7sW43UKj9nX0OglblJ5qkSHtHhQlF3SQkPYm+P6wXvFkUoyxT1O
DONA8oa/inwhRmqCl0t2c4OuMJdthO6hYCdPKjHmoh0W7hDY02EYfCrd4Od0Xz/w58VrgOVo/vJ7
/kQo2+w/1kMvMAhwTP1aUR4yccenzj+x6YO0xRtMXUh5xwqgOPwflmfBcOTwVrson5vIH4l66sV1
CzEM5DynWdiReC71PrvC1PvI5UuNctFdjXa4gcv1UxKpG9T4N1yDM5Lo8e0Xw5fvOSpr1DiCV1lO
YqE6dpgxqtRJfAIWcACZz7AIl4bcJa9Y4z0RJfN1yYGWcU/m3ipYN/esqDzw6rYYK4wyODPwl43z
Kb4PPtjmO2nPJCBkV1Lax1B6muVrBdMk3kjetEqloPFnyw/Ni/Uf4wrsu4mQSLD7/kmRDtpD+CxH
PLM8E+7wWoOhIHFywb66pwdsVlDyXb3c5yzlo5drV2v4Vhv8F3Nntty4uWXpV3GcezgwDxFdFVEk
MXAmJUqUdINQppSY5xlvU8/SL9Yf5Drdx+k+dp/om3LIdqYkksCPf9h77bXXcpRx3cnLl/ZZPhRY
HNysGn6Kv8qM2W4/I3ZlU3PTcT0COc0b31hl4rcgPmfpVVNPanJujJ1UHKac7Zi5D3XQzpj5QeE1
VPUEe5RcdXaGR9HYheVDRXe8bFv6WsjZaxBtdBX1MveeKa4tgnrIN2n5rql3Icg9I1Q3Qajdw1wB
ECaCKkG0L5R4Df+jYikgGlzf9eox1Zgc90x80PNjmBKRcSkTdLnF32+S4cr2dz88T+ato5f4qNT5
qhNeu/Tca6+8wuwHGrjOQ3uXgydlPE7StxQUrcb+c2oe1eauLppt42eeYn3OO1rKsGpj1Inlpasr
WzWALWH2bfkx1x3LwyrjyBmkp1bF9HdL9FsEjjh7IiUwFF91r6yfTEMhj3JKlwjNpyC3Rto4bJ/Q
8CTfI2F9UIxNlp0zetFzLGDDkAf1ypgrykkS921xFTII9o89XknprgiuGYezKXNIZY/m5A3+Wo7P
uX4qWmxbjEsoeTHlA2FDwSRNHMV/4Nl1yVmDIiXfhprGWHheNPJuzMIzY7hkLbH3Yz7YA27oJmAU
7c9raKqq6FbTWZI+S/1pJMQd09cuugcQjZtTHu2bbEumD1QLEkLin0GzU91CO6b9lj/QTfTn8KgM
K+IP8IgOz0gHbEZwWv2DepyutGM4SBO3OF9GwoD8pLSvffhUW/i/7FP5UPpHBHk7Cc9XZ6EYkF5m
NlmEItz8+KNiaRtriWRK9eJgq5e2PJ6l2pv8eyhehv5dNDEd2JOTzOoBAYkAFf3ihI0unOWezDqC
FcdJAsErUXZK4Paa3SqHZvYQ/jY1p8cLHKVr0RvEbSMd5+QpxPomVg+ZcVoUIc4kczTTzwptAmvV
t+PhMSkvebt8B9KPqtxShZAHBRPjpZDdQbD5aGzomtw2etyBbPJiXskL+FEguyktzqAMfB5tws12
UnYU8VZJblMGo433qOvOcp34urX2hBaxAsc7Jw44+KNn9OuuOlHVqBtvuUcS5+hdCLIV9t14Jq3f
zPlMvlkwAuquS20zeNQH7AL2Wkn7kcflUjoeAseQN4ywoG/TwM4y/JbZAtZsC3yf4i3XrB3i9J2h
JIhpNo1pEwI2ugNeo/jgH6+q5I4Wkf4CSGQaVvTAL5tFYAcHYO0kK46CIx3ms9Uaedp4WBHsVbNL
sDdWO81ywFFq0Wkjonn8hEe3l52QbF12dH9tHfQfDEsaO4xvLG/Cy/KRCD5UbjB4XL4UO1lqt+WW
w09pjh1l5q2YL6OswjnWaOkESyMYOuf3fNqUBGCRLUFwPAXEHQicYPdsrlo2PUJg2QGkCSsbQaUg
WWIFa4ak781LV+JOmjcFpMhx3eourUHR+Np2+65G680lh1Z6tyarkDcxftTWzsJMeJ3QY0fzbLEf
5F0juQl9MpJmpzTxIWEyu3F/CrS7GF8UeSsaGPstj6iHqlptwM9UzdEoyi1SmbRzuG3vHsNuNzbX
0Hex3VhYoTAO41WxCHFx6XtEUCQRvAX3W/afS4YQGqRxZRUHJ0yfmvJ0FDFPRlwu6Vyytrk75dIq
7QH5NgRiqsnz32nCfppdsK/8e66sQQ14fTC+K7NTndr6GDY3LFZ9+cjVmwun8pnu2WlJWdJrVrwH
JqWHozy6RfAppcdW37XpkTXD26Mz0fpsSM9+ty3KgyJsRAbH9Hj/wrRLYR/6HJQ7NOL4fVY47fph
erA0u4RxP3y2PgK9yfckeU4Vb5IeObMDpJfGazDhAXcNk5uk7wZ2rKBbN/E3VXheBq7/zsxohld0
+dbjnjomCHkEUJ+RuBKm7WQRv+bT2J5KFf7FgY8FnFTuWkuIcY8JchRjp/Zb0XrSCjQNbcF80CVv
WREgiNb3WTqNKZ3yKK5fVZAzJeUgu+rdUYiupXWZtb0ynfP5bMkuUnNDcczMXWvuQ9Hta3pM9xkN
AfTrGHCJXw3RZVg1cK/JxDPtZvgXnbYplNP08GIpQHStq8TXqHvN+pvWnvggJg5qr7H5qovMyj1u
4j2utKgpZ0eUBfmmJm91CXYFyNWmnz06WCX5icpKL2+5qrgGvveoV7bqORT2PDtZuevWgx+dotjG
IazsTkyWUrJJk3prT9jczg+DeppERx1AO0OnnR6M5GjSuDa5sPnL5MZ4d/JWCg8M1cwyGbyWz5vP
JU56kw3TvxF2zbgXhINmPvoF6CzrPj0mslPGa52+pSwiG/eqzqv1PcBbHxluWd1l5WQ9BPF3n7av
5CQGkGye0+HUSw8yyovaLRG3cmonKoonKImo6zG+dcqd0amKkchtG2HxkB278bl+w6oEq2cl/zQ7
l1GgJb+j7Wa4lemVKSCoHmIcy4xUt0G3qbMrY1fM0F0doOTUBPl58MsbqU1Og2YCkWk3z9uo3zH6
WU3p50RG0cgOMmNZ8K6AGyaPLm21E0dPRvvHXszWjWabqO73Xv6tlQmRjl+PbS9qD2NyjbVtQPAn
I0R3zMZXfqujDgKeByyjoRZkB9qHPJ3y6Wyggtbu+KrFrVp7hk7+rK918dT0Lu+rZBRBHH/eW4bT
q05dO3wMj7Hrr4wO4tBV7NbKmXJWJjITb7NIapW/pgV6BLQBs3pLWyHC9T+y/CCOAInqlvI8ITg1
G+KNSxQ/lxWCdKgB5lq0acad3G6CxQMIpp8lPU3RM8talfaoevrivlyUe+wmfVebV5M4o6poEDuh
Vop8ZeU/LGs/Brk+Sv0z2dScHIPiYGTXvvSWVd5tRoh9OUKgm4bgPiOo32Rv5D1Q/TkD4GAkNOVQ
/uoJtO1esonrzHg53cpu1XyW/lZMLnXpkboVAB6gjN2pZdJynhR7+QwUZ2Bvh8IGnkPCAt0DYfuS
R6kBMEV/AveQyi3nWE/NEYl2wzEGIrIF7i/IoN6obFCxo5IwPOjP/UUml9dXqJXRdb70R5sUN2n3
igBc+gWg9p+1b/Jnxqqk5nFufqg//Of8oyFVUe0UmuRWIUtFY2kkLUJKaUXtlJf3MpqMa42CXwT4
ukKKkYJN2pGf2AnoA0Jw0SaEfJgBgK/5Be48FIHG12ritsTNss0J1peAoIgOoLmxWj6FOc6BUW64
MfO9/iCZDqY1Q6yx9bfbRc5/5F5Ar9ecjyyB7iojpVDtBbBFMk6QMsSPsZINVo3iTulWlrwaAcCa
N3DkwUve0BHkoWXBtnrCe0uLHNATWHUZAkeg/pywqpfXHJOeJJ6yU9rtGJYKqCBfR+U6EXcECb2y
0Vp7icgWOzCor5i2A1aRREVOMGJnjs28jX0aXkfsg9yJ1O5Au5vntkBkZRNTL6ztuOlXil7gvEm9
h51NP4oMbjIco9JphY2RrI3abQCCA4CAb/rA3mPsCuOiy18Ige4qmhfl7PwvPEaqIzyq3HJLjbuj
0RtJY4p5K2AHRmpKlhGdkn1IjiFu9E8qjZRRehm7ygUYB9BI/c00rDXJ5hKNFgwxcehqRaPc4iFT
gjLXIOwSPVFUvMin601Di3+0Vpx6cJeQQ92Fik1tJOzsIUeTac1g8jqA977ZECixXvmO9dK9iwBj
8zrMaRjepEBo9MkoDqMoyTZj47PrJ6AZK2Zw3q14RwVogSfbbHyS55SqLsynvcUv0OYx2bRUJtTz
ieISTHR4XxDr5cgi5EEOe8+gUCnidtHIbIMTGqtcTU+zyFqtQ7J08nmysmyXtQ5zFMxG4eaapVSj
oq5LGVTbckX0HDASjCXxssAXyCqyA6y8ck1BhElfPNCgl9LQi4eE/sqEZZ2L5FLRWqdq2K6l0E6s
NdVUHowyHqj6tZqNMVaO6d5IXGqzBrPI46cMOsREyozo2AeGwz4QgOam9DWehNCeZATWbC19iksa
3Vc+CzTHJWWpEOLkNrzxoEOV1lIEiRfkmq6grANx4CHawFCsooTmeuTUxDXUUUtcxR2sgaV+TaXP
0M6Gv+mSjUT0RLWwInmz+UpGT+b44XPeOtbd5KLsWy1JOoXftXRfzOxQxP6o3hFWzFZbBQbjgjRt
GF92Qb7qOyWoYbDnLTWgonwIy2VjJPIrRnroNwk2DAoeMhezdKLU5emzPANtA+eVAkmar3zPp5RC
OZGajASW7M2ta+BK5ttVtjxylXIL+rQFHT7rHOZFjmjJ8l9AmumjBPgfX+SBPMSBC8ed03VGQ4xo
XJLhQDpBTTbROUTWpXBmbFMSDLwtvpYQ9t4MEPuVzg4eO83sQnY2/G2KfhoQSoDJCXWW00RolpyJ
xGnmmf1NMdHzTTQOe4AIFhAH1THZyYnbERWkeMO9VoSwRPVuaDpUezR9F+Zbvb9yxvBXHhoH0rBm
dHEHiUCKiTxBQPHLYTiKrU6lplZB2ZDGczlkDIp7Oq3o+lH+ZNr1j/KTOF7NfFnMxRUOhITv3yrR
pZVKY0vvo+gFuu6w1qgq8i7GdGhCL0uo1a4N9ifc1fW1rN392NWL5dcWegOAQrYWQfi+skqoI0Gw
VVXqbeumvAaIIOZbSlnU/dm8CFYU4xrrx1FHLaA7+4JHf5s/knla1P3gnlHAmkuUeGgrI3LbZdGh
EfeMkB4TMnHMAWse8gFngWKjgLrVEGqoXYOY+usaOPhtJuwBoUyOvAXU+YZlDc+Lcgyw2aBuzM6m
+kkjOgUhlR0Mh+noUM7befLk3FHIFHOnNIieZszit3NhAwbrtFaya8Wcu4QC5qFJ6HtCGXrNZGR7
BK5lRgn9pvv4LWDqes8iMkHAliOHiiYfnGOHuCEimwa6vDKg+nIlJC96GmwIeiNUfCO0TVwoNAXP
QRH2wxNbs57sWXI8SdSMUcpbDsQZ5R1wQeLzpxH13P6KFEpqOfwaYYD6WcYOMj5Su68SNxpob4eV
g9HdTo5cRKlgMJdUsIg34pdJhvbtzpazvC7fCBxC8gZMKjJWpbghb6H1SVA8X6Hha62/8FLe0uAx
BHTWbmIA+KWvmMV6rRVP8teMDEEJTRVwYkfT8Q2bC2WSp5o7Skhbr6MBzH7DH/grYbqOv8o6Q60F
UXDUJYc1ySErkavhdQXYMpQs2eObzNAsPeHhSB8fE06PNyKl5mmjRzb+mp25tSQirmEl0oYRHNPi
4vsO9ROxOYtUTcVv2HlQ28T/eyvENzQbVlL6YrWXTnmEtSjPJbOVYmn6MkQnq3XkassEmHTZDtNj
FZ8shJ7K8fm3MjsddLHujr0TEn7FhyZzIp1gAMGeddGvZypxwSblDBIyZrlIoGfc0ujMLBMDajs9
5IsCU+q+eh9Fm+HldtHMkg1br3fc07jUbhkICuT0oeM0iv0N9dRedIP8XKjf4+UhW58xljBV8KG0
FwV82bD78SGObhYEmqR8CrW32Lg2w7UKP4oI4bLsKAsPtfhg+a/cRted2STAegHTY9HNs0/GWOy2
Cv+F/YiUouDykQGPBfBB5rnuea9Ao6SrPs7KUzw/MyFoZ6WgitZiWO5SySYSZob5McV2qGyAImDF
a1NahVSiVW/KndEtQQqIaKedWO7iaRcZbxb8P7JdzStTt62cuXmf2m2cds5YnawBfpYkA9JATKNo
1aPZreUufKiZehaFIYau86TSbr+13yiBGwDy4Yayo2Rx3m+iHtrBZqhw81juRK42sr9Tmx14ynz1
va3AZj+sW+TMklV3loZt1+7pYZcSeykxyUiVIrbuSrjeofjRrlNtpaeHQDiX5akk/K49Hr3f7EYN
aoHT5QcBiA4WGSwCyRurfYXSmcjILWqBVb0VSYiGPb8cg1NSyPApXe7ZLqjQY+MjdA4bRGZycu21
gQOZEv7BnBzemfXKZbLmeews2STGMQtBM3zDNuO0hoxHw77G1CYq4w+Kx36c1m5FFA7RSbNlwYbN
RHA0cJzGe/qfo/GRm45lVwW3e5ypRZnrucYMiFZyr053TNJC2GUV9ZF4+VzCS73bWvNrmu5SJAO4
d+If+Uoh08wPyyr4DjKGCSobA4q+ZbFVDSLEHTMzJ7P8mt+U19ihB+EhGLYUQ5v+WPXeImNlPJSy
a5ZnMbT9ZgvmUEFDj5/a4UkFTBPzc1R75nQZS9IfhID37Fvsd8zTHOA5B51f9h92npmeqm7LXtCi
HFttjeltqT/OHkqruuH24Y15kFVH8nNTe6Ywwvxo423LaalGTywzCAUMHJFkBQYebNj9YGPx1gxB
80IFi4vLyBAI8ND2jMjrdmS4SOEJya5sHWHczG99s+wabe9wnlcS6cCGhck+x5LOk6NGGFLvVNot
yPE42oL1CEI2wje2x08OiXY8tYigormLxMNEeQHShoelbR+/DdjRig8CmKcIfncx9FOYbwZhXqdU
sKFpq+o3Acq49kTneEpU6k8PISA9JjdIpIN8puE5mxyq6UJxicRLIknoVGfXun3QETgyvF7eYddA
Zm5Cxgp87mnBDGjjzUJi9aLeGMRHwlbMDjWk2Ars+liKLsU51EgBUILsW4z8flShhvZYwmsRp/rQ
DcRJjX4Rix8TNItSpTp/7eI3ytPwFjh2oVBwkueWU+mnSPk0kM/V3bA6oCoGxiFJRyVwRooJkkf3
HbCR4VXNi2Em9yp7K8Rw01neFDtV/tIBDYqHTrjW5Dz6FZJBm34T1JMYO2Z+HMNt5FOahQ2BF95W
tVwkW2mPUp/9+o3Kokxum/sDWTAenNOtmLwWxKw9qLQ4UH6e0lsii6uESDigyjMmKzr06LBppSOs
jlx8LwjRUf8ZHHR5Jeg9yR6OglIsYPBY0/+mvPTZiRJ30rCx7GXLyTSvUz2klgLzWuJw1p0DEpkm
INo3AamR+rE8wUTWWVrFfLIwvsstbTrdqpqMTWk8og2z7jCiWZgvJYpxdO8L8kvcvWVZugmQCIme
uoNsUs4mgJApqKnDRRKe1fZRWXgayjdNofXblrmGYCfqu65HT+gS9pvBfBNSDs0nrlYyaqfKCHvY
xCj0SyFUDQh3sX4RikNJylgRxUcW5MoewC25jSCkHK0zO4nQdGSyMAzS3JYbsHa1qK6+QuM6iFWX
8U3djagVLQ0mKGAD0+OMQjI+hdYG/zaUkbp1+1SoM8AupQW5PmYlNQjzZX7Hpm0zzOMmg6uDPxCC
wpTeY6IbBQwGXrWaQE4Obn30gtqV0xjHEjVtk4Ir/pizT/hKkTHB3bejHh8a0gMi4msFtQS0JZAS
HFb9U8ngomJOR2exkqmfJNi2LAOeiLNt6qmbpMBGYDrjFKM7zTMx85UIb8GUnlTUajMQW0SAVib/
j0PQI/mlYKOvCmmt4C0TiTUZ57L80bA0Nrpco320zJGTSXxjtoPnE7wqMgLNYeMk0a0v8tXcmStP
hlfXNVSDkbvmhntrpODoycQJ4/wiwLGQI3KQHNwrs0Mt3CMhaHeWuelGa03jGE6x1DqHBukhE7oM
cg1sL7NA7lV0sBMt2lLgXRM762iL435NIm6ufEQXR2YZQtOrWXoZqetbpCkN9dZmpAr/NgLV+GNI
cShfPVpkoCyW5XuWzw0ksxuY/jqlfo9Oy6oEBURN24ecM/qLVw4S1fm8Cil8Jv1HIt5COuseCq1c
FcTcunW3OirSEGMGemyhOVITDKhDlBEnEiBXN733ycPUfLQWMkJ1BDoJqaFmCXcoHIBACPx/rKBk
udF0kJOzLp8q6MvQFKabRlnpLWMp1xYKz4h/jRlGZfdevU/VXS92cn7pIR8JynIdSJSo1m02Ton5
USonKjOltkDuQnWbpNsouDEcUDG+0vi/Mhg1pXhniaBRYSvDrWJlNOdBuRVEhn30jtVNLjPlpwD6
J7Y4fks35byS8psGCUjX3kJGsYGQWMJoC99lhqKSrq18aON3M9WRhnyX5ns+34Ph3a+ckh1odBpC
ZTmjaitey/6WEf8to6Xw3oa8jKxmkeuOh1w9YXDOBaPhGCo6ZEp61prD7L/NGlSE5j2GkTbdhfg5
TW1FA7+SCEDoPNE5DUieGpPaOMj3AN5iHizpY9EeLsZgx05lT1CywvAdhvxiWyd3h0m+Td07wpYk
RdB2Uf35KPN3Ybw2yluEnEug3LJka32nHJeh7MdfeYUWitTFiIwhJSTNZ5Xds/lWSvArpw9hPoTZ
U9fgvk3hu4YlLJ8M0+kiat3eZJ7q4W4EMQKJEysGtSNvXMK36J0WSRUZGZoXNIiaqnC3qMia4W1K
lI1S7xhbVaY2dRXZtkKqEJENbXqsbpr6UeWfzEJZuXbjOxIky51Q7kUHY1X1bLrD1SQCN2cURJdZ
+9YCTBbKd5/3N4pT1+5K+Rop+MM3FI3OEEBb7RIweqb6NvZXBhDp7g1Ts52uQeX584dc7cwGLULf
zce3kU5bxXgUk36VEFnec+Wa6qdWv1vhWRJZzegLJ3c6NIV0h2Zg2R6m2amJdOlzWfXD8suxeOOH
Y7IjSyihKZTpzdfuEEYl7VoYTP/5WrGKod+ai9Hp+CEAspMHxSwT7SNrl2onmpE+pJU4gqyNfM5n
LpZU5slshqsan4t6R0E7a69VdZ3GXd/eqWrp5VWka2e6tTAMmNM9L5HylIjRmcaD3H3k0UfgLwfE
rdDf6BJe6SD7LfSh9i3gQ3wVNIgI3Ig/uYO8/UjCkxm6aY9Q3y2EDS6SEuYp3OpDJd5i47lv3mTz
LcNeHsZER+bJ42WQsasORdJb+IrlOyOcl++KkK8Zm1w7STV7V3tX2b5aUNkiX7ToeTbihzUwfsBS
KsYBgwJXNXmJ6nsNTdzg/BwgYddAvRTtJWdZB+UhTT5CGCwTtF5fC3E1vivMfx95kOmtqeFcV5xW
bM8SjJ8hSFehbYy3SFNQELh+jUv4uVz4Mq80tuM5wVoLKjsTRK8Py6rjBwa4d5bdIMAMsFaWFy+/
3hEs9LvlPYb2FOcPDDaPXU7PLSShiMA0+5YB33L5AZwx0FNc+laTcV1ey+OGXZOMHwixLyNg8ZLM
eusqbypvov6dyahbAPOfgblq2nWfEMPaNQwzcmTYibnn12jYufGCXjljfuimTchGmC2EgcLYj/W2
HrbB9DHLe37BX1I8ByGwqHVo6qDGzpsIgUe93Rjdip77ozJc8Y4ISs+Y3LLfIEZuKs+IeAFx7Sfo
ThPh85oPxYnR5PQKAMMXCq15GrrntHiQ+iOd2JyNweCYscO0rLEXIl4maJ8dE4MOk060vR6dk/Bc
tTDyh90obDtYKtG+HHeTuq+nSyRRKHjsg4dKunXRFpbcdEmVH5J0kOu93OyN+CIYh5hhoMo/HviS
qBfBB7oLhnbgzbtp0XrCI5r2lYUokkmv6B1xZQzdKDiJDqlqDbasUuqa7om8g32g5t+Hem8toRIA
t0FZZMvbJ6xjYSB+IfICQ9x15fKhkGQY8io+C1xy5/AjWDACpc3mIjPzNfmk9ddscBX4ZlBGpy0H
KD+uSKCX3u59MB/4ipNneXg2DDufdnnzliF3yfXN7cbMly6fTOUFNiNeTicMpTMN/G0BxNNyS0ke
vgm0Dzgi/BqDqgkffEw+eChdUiMWi21NlBjsjH7Lj4IMh2ztqE4HRP15Osvh74dOV+9j5QPOTLDo
+e7grBTBS12cmXLcZBc6ExbX+YE1FiCKNRzS7mj5PzhBSnZO68ezUYtr38co1ZuKXRo9B9Vjmf+F
RetPdjqaqeD6jdIanrGatDQF/iRc2WZIiQddvWhl0+kdFwbdrCEEZrUP0m0N0aoTlMjDZJvkN5qh
jFnjW7Vo7Va5ORy7HMbin5OQfrZZtJCFEOnoVlQEDvBo+1nfoG2UzlSQpkSVFjn+cBZFeLlCDQ3T
SByjJbNs6bg8+MjjuvEQ+Ec/Va7jVP1odV/9bsItAlnZIsHtO19X9i9p+/z/qPb8o2jPv7ufxek9
+2z+x++0fP7993/9byLtQ//uP5f2QVH7/ZfVe/JZ/07Sh9f8XdLH0H9Fk0dWCIGZbH/7Zfhs2n/7
myAt3zd16/+I/fztl//S8xF/xRBaRmcOpTkNoR1xMS9viq4N/+1v4q8oXFroelr4AqD2o+ES+S/o
+ei/b5xUsSNEzAcdRfrEEeyTfpbMUdsyExG4UR605ODPx9p4ErV9lP+Yx8feAC6EpN86qJZSa9tV
0E2n64CtivbYNE/4YQ8XPFqILwEyKL5GTc4Zg/4qngJ0S+7a6RvIbEQOgsf5SpQf2/Ix7Z6y8qiq
nyKNYLH4ZmEAZcndak0NBh9KkyQYIfymPNfjE0TWoLlq5IsgTthwgM9BHBcQvbMF2thos5kMgWJo
CjiM2VDENpTDdRGr39bkvzTz/99Urf7pb/1umv83mddMhX8+r2/RZ12/N7/8B5pN9Xv62fwy/fIf
efs//xOV+O98/+9CVs3vpj1v+du0N1CdQpwFKSuF2aWKuvz3ia8xgw0R/zLa5FGPUJYW1L/rWCnG
r4apwr/UeYmkoFjwv+e9oFq/onml4c6hysqiNKz+K/P+Jzkhk+3VpPsVhqekaYuU2k+yH3XlK0mE
W46XyK9aWU4vfUn9UgDsmxodWgtHbppAsGu7TtsHhuDvi7qmFyAYhPvs2zqVwKKXx4sFpysMS/p+
AthqSa4KGHJJz6pcJ5xxlbptEQKJR2PnK3N8/4cn8n/TRPp9T7upiYou6ygiLCuXwfr5JtogUQy5
omA05cIb+kiPcQ/4PFRwXiI9fQ4wjaln66QWMG3UxTka2SzQYb08iLO6HzIi5l5atJPiQISxHyjx
uV/0NnKZIl/UwUBtlbm7ZYDncaFZ9pRS6OjFWLNHP5FQIhK3f35H6h/uiO1QVRRZFfFvFf8gL2Za
Bu7optQ7qZrnO9+k5qGdgxZQ50sFiXZq+haifd0+mh3lH0Q1XKUsLGfEkInOksxCig/yQy22lINn
zFG+vvelSCBkBizBLPTCHkpBFoyUvfzuWzsTtSohuILS0Xw1JFVwlMV2r8VGctH0Zhe336Ysrp+t
lPaJTmIoBks4lCJ9JFEb0L0YA6fmVe07+BW0W4t54DSRyi1goEENbpEEyUe5wwJJ+/4Xw8Wx8g+i
BkwATTVk1GuwMTDwmP/ZbrFGjCnv63qE81UuWMyDkmB9DS6IGTJFfzO7TMSBuCbMNEhb5CmSlUN1
HHRvMqyl2vgWdEH3pg8tjDB6FgYVOH/0TwjaSyeA4C/ZYLObsANWY/ygqLDLedSde1r8xZy5hjf8
ukdIUpYIm0u9Pwg1LVYlEtFuM6iK3Up6T1kL/EQQs+6s5ABE7Zf0WxNBWuqi5i1KC/OvlBJ/nkaq
KOqYUCL1gEKObIk/CcG1QjrOYljoHp5etG2U3UMSjvSuCPW2yn/QkE/5w/8smyY4REGpbpJ+CmgO
9gucUErLRROcW/NrMhcBXJJ///y5Sexjv3tuy/WhKKBK/INt4s+a1Vol13WEbYn3FeQZTfnYa9SJ
ck1pT5JkDtCz8szG2SCgU8M0j4Nk+KCSeRdffT34iyD4570QM2DE/Ag8DXQC0QbRf9L0K/tGb8VB
s7w5wo1QVy36qlp4U6kxwhfUwGQSA9UC9F5ouQrzXVidqyydT4nRPGPUaGyxn1rkl6ndyyI1XtEn
39KJ54OmH3ZEyphsRmaGFQRE8VFEB6GT6I7pDIoofzGwHB4/DaxkEc5b1tctST+rxJkNynXQ+320
vzA4gfgEJoMmvvZEnyzWWnRQ1O3gDpR8keOhGUKHD2a1WBSQ14De+jKVg2BYiHB1QYErkOFwFDEd
3iQQf6Hi9FPugUChyLUS5LN40TPDNpV7+QdFkrFPBkXxVR9RRDreZ8L2zVQSZrVKl92Cz1FJwd+7
YN8nJeoLvUQ3OrNkLyUgxr0m/Rbk/FPbZfmPawb5DNQlOWOxsmUi/P5yGivQrAAz5a2VWvA8DYih
k9B9Ng1qGUI89vRv0XQfi/M+KOMIGuOc7CZMSyQ0dBifFPaRDCgpTSbEkbAKaIhs5acuU//rr4qP
oww7MezwiHCtFALZLnK6lIQowcxhMU0ftfDbn08I+fdSWcsgE0ij1yzLEoeb9fOEyJEo+21uj1Zk
uW0ygB0KaYLbDt5Wq7kpX9sZaNEYKadmDzlGywcOFSq4vXITu348W7WEpd5QQvpoDZxBYni75eIN
URrN7cu3QbZSYf3nly2JIqHTTzOZ+EgjUkL8iij/Z6HNKZiUHK1AwfvtBDF9fERGOkNmeUyfEeMa
HVEdh7XR6/QPK7V0sIwBnTsUjzR/KjfIdEkHPwovOpNvq8Xasz7L0kHSo2hVj2GPLQ041STjZd/o
SGhUevFdkVPLjedwN5spLOEWpLG0rnRATS86li5dD1mpM2jCVf30QJkn2g1mc2qV4bu6nJ/DMsKq
Qs2yFWeFhqdnv21VKv6I0Sgdhh1NiISAPvslLHOiDAoU+laaNGlbWI0CPTH+JsbTg6CP8aNkCo46
o2Qu56aDQpS2H8XmR4TZ5TZLFRvN3YWJZsATSSBWqDK2YjrsA2XKmJRDRA0gAEBSB1+25Q4OGZsB
bWE+uY01fYLNQ4vuVno7nxRF1PdfsZHQxXdcO2NnhOI2TbpCDU+AWWoNwwn1Z9A7jWwE77FVG8BK
R8QLJzJJSzZd5seIObbIHQwoJNTRA6I735sAkYKv7b0Lp2eSdxr4FfP4NXUMLbSc2qf5gFLR0oTc
6NtBgiMjFFAa5THQV1/GfQXlI/AbQdlPTerkA/0yywMeUxZMgFf31i987wuJSKWQZlIlfVZHmvSK
pKYFYsEPsLiNvaGT3kuxBQL9mh5aQNEdC9Wd7yfXOlEAM4xgOqK2/PElvp5XUeSiowPvqKDplDGb
CXtcNYATFWr0HAYDRDmMQ1O3S5unr4BLb+g98ifXEFrt0R8kzlvohXmGxWSghdMmGoxhTdVDRSGv
Uy/TmO8E5DXyCnVGlMlp/ZV1aUtM4q9Cn/OvaGhVD/4XdeeRZDmybdepPGMfzyAcqsEGI67WoUUH
FhJaOTTmwEGwyTaH8CbGhZtVfJmRVZVW9u2bfTYqrbIis64A3HH8nL3XDpxw68fMP+CvezvF81Ew
xeHJLcAfF2RvXOhmljCNQzBecdXgNTSf3lgki4rM3VWAWqcIbmoiwmzCgK6sGH9lZBQHs8I/LOP7
3m27k9vSaT3fv2bUmHuLnAyuPu9Dmog6qFdm52rg31VeEcGGrgB/7c2kZdOrYjXEhO5PabviWDoV
Cu6CebXDbDX0tRfo4tlJT6e+X15SQ1lMFBRZWE+Jv9R6c8UXXB64xsOl15uexNPQJffOhCmr/WI8
anHw0JdOdBAD3TnfqoDHJIj5stZ/SYl7Q+2Oy0V3S7L9sqG5H1OCLS0/YZduvWvF0UjMqdkUIL6t
rA7zFaF61erMBO18wbTZPEmTT+AnzCjPf5k0B3gtNmqXsjqa2coymuBGrQsgK7a2EITHzQmkqRZt
DzBDL43qQhSJR7Q5l97PSH4mcxoKYWjz2ECRO6AnEUmtP+poomX30bvpfaP05ibJMY90FrV2i9I2
L/izaim6OXGP3pL8OIgKirU679twraOL2BWwPRAVmkOjPzR+Blkry5TNeUmdS/x+Ut+M/mfgp/lG
Dql6M3ggvcgGu82q+uA0in40TL5YfcwflCkCwsNpGjadtqymUDSJvc1Ve9ZHNATDS2l2N6JM5brX
GLwknsUTQ6a1clBSYV9kYXgf6P3YAKPgWCTSLFrn4yRRqpN14/bj2hej3KUjws1pKSJXyEKH4ey5
xDzHMZwfhKot84PBDIOWeIDitq6abx+Jc7WGdSy31z4JdUZBGouuJdYF+VAaKiykHdWA0d5TaYy0
IAgvrKrBEtLTHnFSgZJmuu5+HEcbP1Yw4iUD0PDc45feMrfZQEp5wlWNRzvAuom0Z2ppBmp3F5UN
KKKxdGap7Y8X+tCIg+9xszhYzv2aXuj5MCZ7nth4atpKN+5aoT20Jg74psmaZ3qnbjsfx0ZFd1q2
N3aEII67AdHx2KWoph155bRjvQ0Uxbo0JXxJz0YRYmTRLNTM9MTDhTwmztcyAsY2mvkBtW6le6hk
vKQ68lhH6l3lLtzk5O78wG5MJhytUaVEu3B1i5A+3PSJzweXqirZBltvSh6LB/S/vXEduAevNOWO
3u6dG8IJ7j1ZQZqCFCQt5DF1kyiroUHgLfI2JhwFuZiTY9NNcGWEFmL8gqCFzl8Tqwj6sSFQWavL
YAslTHEMc1HJKlqfF3Ph9eOclNRqoXXOremb+KFbl0iwwARI0aqv5PxZC58nki6muYNnYbWezluV
MeQHtXLIfaxD1LEVai2vfLIT9eP8BPVGsgMKhbEOoQg46krUKefrdv5GeiVvF4CFBKhcnsweZ2lP
Hau14+seNt6UUOs6eO1ie+GRRNFIzICD5z11NrQVQfBREjTXehd4H4TOzxuWdOl4V24YaZumqaIV
KUnU1J1vbp/9DuvKeL6yPaDXmRfmOHZNd3MONHOb6hAWnrFNR+EssbFg/R/lRUnuIwZRlRN2oa3J
B2UvlZIKskH7gZNUhlBS0nEdta5xsjIF6T+A89dIVPHW0dubrrAxc/k9Q4qgurMK19sm3uhtG9tb
Fpk7rDt1cL6VFtJiPjcy4iIBRmeIgqOL8BE0V3bxpCjQg0I1+sjMt8JutFtR2dptVbdbvWO2VERJ
Nzc4YzP+jdxv6STnhVWFUtnUPCsvlR4tXqXiFjICPdz0BQqQ89JLyZ6Px9z4FGi21bbPoDmF+c05
ouH8LKC39Hpe/jRcvK0ScwCpknx//sVRANV9OyqDLkwuwrQsoHcc9VNRC3VboYEz+9jAkV/jK+r8
wUWuCwmjII0CfEXe7cReP52R5lJ2YEqcbJtkyGzaJhMLtKmhiGw0SgrQCiQwJ2UkknB62CuMVjNb
+MA/4wB5crlS9AqZuIiHk1eg2R8rIwVq1Cd7QiTRs/eIRLk9yJleqpwA1rlaAC0os23n5TuCdsJZ
XPbhgpbfpObpEDtyQuSFavidSaLtI+KjsHjQsVHMI2W5M89SxPGdzxece21/lXWRCC+Kg2x6MjZi
H8rBoGS7vGnggBFANcch9nleEKpg/if0RJl1aWDDoWMDSEZbHtLUN/eK/dwZgXkzjC1WslS8ZBWM
S4c7ALoH9pbR1E7liIIwdXFxtFkCCjKOWgZfzUOu2xxgnSBFjpYEaCOQHmrhIDY6yPH5OUQ1OpPk
rSw5uWN2rbRd+eSNozkfPhs/DjZa1zD0w7ed8Od2coKXn2+Tc/FJmhgCYz8GXGRhNu7aqtrBjun4
wriYiXZyugKtYwqmGigwuK8JclraQU+LvgLzpdbg2LPiRjVqNJL8Jb0Y0lMSjbRpMLPYPFj30VQf
lqrMrqiNO3zgJoJ317xBDLQ0h/TRrojRENrwmMhGW/fm+BgRmLSDwwu/rsk4fgpXWztjRDZjbYFf
KTgdtWZwQpcVz/UOKJ1R5VALzCbYZ1Fwr9A5WZQuMbdh7RADnKCYicskZYB49+2WkXF3zS6E68h3
nmrVxXMHapfuYp2QWolcL/FFtWCC725aj/dSavCIhsT5ltCSaaWzLzGGqzRZto648lXD30cZkZRC
mYQJRhRsnBE5qdJ6/hNqLao1gocxrhGn2Y6jeww6wznouAHToI2uKEjAKKC7HRvMidhRZPkZsjdc
n38ZAcspEWPRWPinkYPwThZHP9XIupFVsco6VKem0Femlrz1BNwepAq/8HxTCAlQhBjNLU9n4CeO
Bw2G/Kp10KCVFRJJgZBdcdBLPQPFNy2OIEWwVnijvz//0hvjNNZvmKx6tnkJkj19y1CjzMk2UZAV
D+p15gybOI5xDQ/Nh+SBsUXagcgxLW4cC+cl3yw8UFVHBIcroV32oaw4V+iYwXQdz0o+XECFtRGn
VmF4J4eFknkRNJA23Zc1BOCuHahkmnLGraqvJD0f1mkVbLx42thqN3ws0/rpHDPZKDjZz73D8y88
RPp9aprJ/aBrYt2Z5kfbWARXDiVVbQ7dpnQb7VL0SP5r3ZcbxfQcqhn2YU9pVEx/fN6LMbcZn3tU
/Ng5hohebhBehBowCCWFXJRIo7wyJE73uDZRNEbWi1RbWFaDcZRhbc66ooKBp6bpklLNxhdOdWTH
xbUwlW5v2fXs/MhFi45Yd6JaiyBi926CbeDk7IpJfse+B4YtMFTG23DTYnUStHjtJrbTZpcZqPgN
AbggqeVj70f2wUiSQ+93z2IC4haNDv0rG4xTlVXEyaVU8zGmQI2Dph9ln2XQ9idyWXdaXF+QR4bt
Q3JIFhkrrYvDgdqyn0deuqm6CRJCesQNw+Cd2cIFy3w72BIBND93r/2uDi4L35gcXoG4bAO1n1PW
cVoKCfcsbEB7jRHlu9Kq5KrxXHjPSFqnf8rJZFXI4IatS5hBCIBQiKtK4jIgVQyNPX3TWpEjWtv3
nngpqv9g3Aa2PJlMBQZcMnIC1BFeIDLNpiakhvn2ovvEUmwC9BLt1VL9Yh4J198n0y++i5uyzIU7
K893nx9Nt3Lz6WdoJIeRil5TgTillaFeI76z4BEARbIavVs1On27TjXRNzZpC6UiKy4hPF4n+Yjs
1avjuVVP58OympYb7iqlA1qiCCwHtojtdahhcn9KVdaM1QnoCQMBoHWl+3ORKtgQcg8/BKCYpVE6
4o6gOICeNNEjC3lgFdTTcIU+caTD220rcsOd6Vwah8ckwvKZRRNkd3po+jLb2ApScSc0mnmocJ1x
f01Lm1k/eNmhSUG6nK2wOGkY46vX5wNDNk0yznhoD0qPxTTqMQ/G+H4okC0VcEE1lvBKuGq88hxp
XiB0GGeJW1SXrsyY6djBKg+UaDHE1sbOPWcpXBgmMrZ3KRalxuN0wReSPyo5kvdzVJfK/IWRa4aT
zaego/j9RWPe+LkdB/oa0r4wdcs26M792GTMuY30XPoxcD6lWet9N+f9upwKJs2Cnx8csh1uzOQx
6qR3JbN8JadDidXZ2/MgpyzdesaDFEAIgdhWj4bTb+jIDFOcWZfXe8Vo870+QqvRsSN7Y+3PjNhu
rrOqm+UTHz5MXTwOo7/tU0eiH/plW9ecuuX/hjFPHUdhTHECOjx4enfMKX9o6zYwZAiXaZK10vrk
cSlNTa8Z42NTxPi02DSu7cTenueKlUSdnHrIRdW4x/Rg9fxboojZt0NOX8Lfkt6m1hCAu4OMNjIN
Qb0V1BFBgjZtalT6jfMRWyI8jF0HniZepb5i7DMH2p9Q5LFVGrnTI71aBkOHfNds9V2ZT3GGIQit
ksc1RwpjG9ueQVqug+Abf0vfIFdP61wu3cCKL/9dlHoWbtpGCAtwLGN6tYW5WTc1IGR/1BgVwALg
taJ5aA3f8l/+E2bw/xGNyn/BMb1Ln/7Px/TL5iX9fgI//elvE3hNECU1ZaIi7XA1GpFMuL9JT6af
WIweiDN0TTDwU2v5twm8ZhAWZbLMDZsjKqNlfvSb8IQf6eiSUIwwsre0aW7/N3QnxpfJJfOvac6g
qZP+hR79VxS9VvkxobxVckx85PdwybFFc/ICgacyZIdlyyi+dJMZdQye8vZi3HZ4Bf3qGJPNSfcW
A0azaMS1I945m2V2u4roVYeE5HBmmvFf7WEukoXjrCVFmDpP8i06w+++6tO3Nf19JpFpfdnOzp+C
pAqbTgxhuIh1flzrHHncTMmt5Oi59W3mwyW0DwXODvUzIMU+oT7I8pcAi6w/SJBnpIQ7aysnkSPC
xkroSRNgqoVxVnx2sJTUfaTfWJR3aPAQtrcg1U0aa7G2caJ9Z+xzonoyoiZvQtpJPdQi1QXz3L6k
jOowMgQaaMHu0FUh6AJ9ZUkD2Ed8aR7rHkcqwzsHYIMVfNjE/ZZwKD0UlflzRPFZmY/wxUxAaan5
bDbrWPMWeV2u4sS/oxK59HRvYVvG1jDsdWOVc1/mT2608z0VF4BeoOWxAVKJTS+92/YIah34w6SD
YGjeI94soTf1KX4qDVWhsup0ZdWD1s0yyMvKMe+1hdXJpUNe0fRHKThnA8BGV9iYleKnvuZhZSSz
WOp7nsbrONO3QeYX+LHTXW19NDZlvJKsvEJ9rtIUC45AYy1pPrcLS9oHRxlWGEAl7gc6c5ex8K5L
77EJaqZB/U1SeLdV1DwExa01WOtA59QsvRXmLD882R69N/JhLurJPmQVsAQ9LHw1hJChtA9Znr62
jQmYQHvoKQhIDTAebNIcU8DKbZ4bFynVYSDlXaPyyib06NzFTJNXH6nvYAJPBDB9Agr1ysU7jeVm
yGDA9MV9jxo1aBgI6+ahSPUbpVU3xhsxG5sWs54He6FMDRwIckcU65UeYAEaOQjgU9Eeo/ecKPVY
ibmgLYuqnejbLjCWACasZlyFNdZWM0xfc70o4QVGcCaAR+sZyWflcOg9oJg9at8YP4cOjVxMJYKb
PmO9htj0gJzrUpGMJkmjF4seNEIb+K+OQdnhx8lj3kV3gVJBkh2r576piR+C3DhwHJ/JMqsvBp+2
fRbXJJu20bvSJSc7tRSEz5eVTKqFHOlMlJHNmi2stWdKJO0NPx/a8FPT3SPl9A2jULwVaFAGiGsl
U1MvM3e9nj5TnEV0rkq4mNqpGunOKYJvplbQpPrY8QyyKUCf+OCbxkxcKvguHDEPWxCILQsMSkQM
fyVqcT374byYWlxyZgbwDfCLZQ71fLFwEch2rC5aGvDg0ku9m1za4cyHBALQQgc9OmJy0zD9DfjC
LHp2uZfg32v9J5ubUWsPOfMl1G9XhgdrGMn9vR8qx7bCjV7jVx9Ohh3RA8Sp3THUUw0gZf5r2+rb
xCyvU7pr0jd2TmqunfxouMbSiaol5cBqGOvLBjKKG6CJcR50L7/MOev1cKXK7LWI76SPjvoYO/ex
7JcRvt3UQjSCIZuivasHGH+kZxVwRoBRDtmdjV+piHJ+Wswb7gWjhbzJcuRgXdUwxjmWYNRuUZHg
6e2m3aIFn5BfB4Jx8JsXwUWh+I6yp1oGeJlp9YYYizoM0EAXoOQDuq19FUI52HT/UzTvHv6L0r3C
2KtNjAzMju2dqpe8H3BX5WtEEkm+8cUzfdmZUfgXCCUuUuAfVYTJiEhsZFmQrlNM1SweQC3SubWj
m97L2d8I97gt7oMAmyBHaKTQqoetaqlRiKFGMN+bhubYtdU+28O2M29TGgFRcIiHq9i76ZDjSw5D
PmCDmLhNrYXui6dlFWIHgvrfig+FrZe8KEbEoEyHTyNv4cLEiwpjmK7M6LEBn28508f3lhSb3Blu
vEjbhxXknHZLT+3aQKavHcPGW/WGdTCEddAidSf7qQ9PQoOrIaxJVooqZwrDmTAv4MMHeA00zJ2c
IXTQNIbJwmUqsgrcdOYq3mraDN3OOw64fDpjuJGe9VlWG7ozB1XHwVZmWCX0gKhiL0LDeYmE84F0
eod9N7LAn3rNexePKyNnxQ6RQHke1stAVDuI0JFk+wR4Hwgd65WGuV9FP0WNq126eoI7U1vEMUBY
R+wRdOG8zfCjqw/TBzOMmGiL8qLPUm43Y9MY5oG0qmUZ8gCJuueOA/5QKnQYHAgCyQOpeFsfGTkT
Nxg+FX0MiBF1ybMWYCFrHBXQtvevdAeUswyeiNvByzjeaoGx1xNzbeRMEt1ZYQJMdPCCAguLJAtv
SJtladtgLf11rtlrVSuvfR0Ar7oyemoOQFCoJGZuoe9HV5kjWVjpOfUIvt4+ttZWV17X9XPYa2+O
TfQFXtAm8p+Yq80HiM9xjF5fQqMPh4fe5Y2bREqEM2E5t1YwnDSmRlUCGBKhbAHEzMevHfvaTeWD
A+LyoTec+8I7xk0/TxiquLlJq0MuzWgKQOjL6Jv4429V1/+Ruvn/V2036qvvSr7ZS/3yj4+sDuth
Eqf/9/92iwY25JgT5v+44F/+9b+y8C3/x/tH8o/j27/+90uW/+Nf/zN75799X4Kf/5+/qWD1f1Id
Ohx1dU07y2B/r8FtjWratg1uWpRXkzT8/9XgivlPFLBER/Ez9H3EHyMN+a0IV+x/ogThrzmTYltH
H/53inDtS/lKUpnt6IarT8fVyWswSYK+UyDFiTdgRcO2rE8LGAMQdLHoycARZiOknkQZavBqKPA0
ksfvvsc/KJ0N98dT8k8v/UVtZDaqQiEcVbPagG/tyaXX4/qCNOsMkNa8cufXGXthTFFh4LLO6OI8
O4aycgM4YAhxGfEyG83WSI8pR/EsKrAkRLlytBF2Apxf+PRVCtGKtPAE8smgaNtKNUAcxDDsVv6E
gwHvPQbhAq3wtoePYif6vgZNHISnv/6wXyLMnG8fdroTOFuRX/lVWtXYlZcw7YJ8BYNd8ZDXqc3c
RhJSBo82bm12ww5CngdRLBILpxJ7GTobBWvo0GxyekbMrIVsoCKWv9D+/fEtYBoqjVfsBJz5frwF
WmZniZEVoLhx8OYYrxTsjFX03vOeBgJa0BfNRk25sOInB0fkL76YP7oB0ULaFqdNRN/Ol3ZQyjDR
EGFZUTuRLxJcRwOjUR6p6XClG9qFIUgGIcHGgmiflMqvXv2LxOp8WejW6DRsdGi/k8vi+9s/DeN8
LBpZISqQhH+0C1mES9rOtzZ0rJTYmwC+YmgFPGrwa6IdbQZnl/nIvOnp0ET+xXHyixfjfJsQCOty
EXRC2n5KhmUYRucM9cRMNRUNWLQiLtpjESC6NWvid2q9ezFSoERCJf2OEInALKlGPANkHgkQdujO
xiE8daP1EZZQ4uyeDCI3ZrrbvCcCir9ZcESIMnXVm/kRrz8MtQpbmJ8Od3bA74KBdCdZrrNIf4ml
v1bHfq0BXPJhmpagghvVXJYNtu5y0D+6BNuXrwyfCdzUiQYRj4zorbwace+S8ZF3YHUG+94u6qdg
pIRHM0LknN0c0Kd1sz6GLlb3T0olfAo2WG4JRuLIdV6TQYJqGPEPtm3Tc65pN6GiAyXvx18pML9I
HqcbwDUn49e0NPnqv9x+iV8Unk5QLfr3Fw9eX1e/KnKPICqwORTdmcFtGToXsnzzb3X7TavuhHMV
3ihUGH+9DoT+827ompOnx6BraBF0/OOdiDohd1qN5IIcPG5cCPMShesb+9pGjch7parLLhH9LGXj
E9tReG9qkz6mNO9S60GXw3svtRc0zzehHdJqDncB2BMrfOs795gl1XCRofgupLkirG8nDevkG8dO
U3cd6tLGSq8NlMhJWxxs6WCFrG99kACF20F4bEV7GZIw4kjtSTG657zuroWjb/76809P3e97pucL
YaE11GhUAd/+ugsxJB7oZRpA8Er7orPclawGIrqhC+FBYP9AODEsWwooD6BfJY9ZDlLBHy99WX1z
uf25DPZLY+r8VuzJEeIIckdV/cs9Qe/YaLIe00bokveXjZed37y2lnFM6+Sg2TWi4brZx2pFY6I5
qS2KhhS7ZzqsR1+klzJnnxoJBkrU/vIiGkmKKAd0KcF1RQyvj1Dor7868w8epC5GAJvkURR/xHz+
eOsECWnTUcKtU1t4gFVk7ggmDoku5mphwsG2LhkT3ojUfm1V5yZ2AYAq+Y2DKJNcsQH1M+DACtUL
HPrRQ4DC0TuAWxhDBMpJJb1UBbf7kNGBJhgtHK072mCTNG3YuxUlcgqTPDO2YRUsc53pEFuFE5Dm
VRanMtdfRdUuRlkcrNR5TnT2rEqpnlWIhKjfCWgJn5LBfUEveJNDJFBVeFpZ6Z/6KllWIWkSJbsM
+mB7HqTDTCZMxuK8RhpgB7dKuiNS/Bcp49xsP92JDCcIxmNsotEb1aev+7uSiLNYKy1J9F0JMYKs
AgS30AL7hvOKzxaaZPQmpTEu3QFBYXZPy5vn5DSrDYWWX+xLF1YlestlY3W7tpSnxojv8J3ekJb9
riYCtgwVR5yogGiNcpNPsS9V+By4xZtaw8KwNTDX+kDqZLcMJ/oMrA2rzVaalIfRtJ6ojt77ur+v
YW4x4nsI9Pq2XdoiWQYpcGpjaxqkNea8RGwyGuuXdec9Flpxi0gIcapf7S1oRz31HMM86rrpKWfb
yZZ54hEpXgL2QOw9uqbB2G1TrTjFIr6rbflgOMl7EarH9Dpq1WuRG/eZhgHACi40kwN/LswjY4LL
xleume/MJk4f0qxrreo+leJkgTH0MuNDBCE9ytK/813zqR5gpbfaynb7YxW5h5gZfblOY+OEem3n
R8ps+qfIxEvLpw1T4nxh4DWZ9Yslb/7BNdeQQRs0xDGW/fQYED4y8MQxp7gr2m9ji4sx8E95SGaL
TBAZGu3N4N44vXg3leq2tIaHSCltdDD5pghIIIT2ZZUjQ8UgBZ5WVRuK+13gS7G2yYAi9MmokUpl
ktSwMS6fOiKxY49Ao9K7U/rits6He7XV6IJfm43lkTCaP0Wp+8p4dBfaySWT0+u4w6MvTJh9FWwf
MZBJNqQ0RpNCPXhBctTbflXUNlg9GoMEbckrbjxS4JRLhBsPnaCH+df7jjHtg9+NuXST8wc3rmMR
qUrH+Gtcudd4mlrmZT0zXfuxDVVuu2pNodtdlAIiZWOCGRbRc+tFwSyYaqzyXWAKcOFDGnKpA+uo
NW8vdP+Iqt5V6O322ZL18OgkAEB0b2Jgt1s7AOI32G9t030KFEGQVBkZuPbprz/Nzw+g86cxOVHZ
zCTsrxYYQzF6joJktw0mATwErEX5AKY1ZNMBNBAuoEGb0cbxAPsQoeCFBn6Rbo7GZ/bXb+Sn3Zz3
gfGbOavKjYi/98ftR4UVmXtIYmcSDFBKk9LtKdCgPBXtm5RgSGFhe/Ae/vpVtekh8fVi2jaHQYuD
peAw+OPLZlHY1Rgmp05ncVLN9tDx6VrnWWD16xyX1q23LhVrYSnjopNPPMphH9Ix19T3VHnMMmf5
izf0U2nO98CgiarcmkxSX+fEpheVGq5FYFvRbgo6kaCm4ZsFpoSTu9GdcIPAnzQISUBAhfoE6/D0
bFV2SVX84gl7ZgB8+XIoyjm/Y5O2GYB9Kc4iVXZOi8JqVvqgBDXA2QENmnSJpBpSX7npin4eZliU
ofP2IIKEYt3IEmh/4d+4EN3T7LZRil9sWtYfXDJ2LEuzuWFheny9ZLFHgxuUE+jkqsSdzXDiwrUl
bNf+Kq3ochsOSUlBtyhcSMa943wOoDnMLiWAy6aXZ3k4BAxai5gnmWN/tj1cHxXrtMrQutYy8N9t
m1yGWvCepPyfVBJaSpC+rQZfWMmdQx1BoB9nPjEmPalhQY8TITZfrUH98Ef9snT08lJk8LX3o1Ig
JMngLsqVhyki04eZ6J0PtFJ3nj3CSMoH+p9ok9wp/CxlkiA1c68JRIBGa36aek4D2J9VhkvAHWJ3
0/FdfkJgF1zXinaam5R4wE18hImyRuJ5+MXd+PN3DRtCt9geWJ34k7+sSiM1qEpqjbirUDCsS9eN
CucTNvNEtlrrBnIEMuYNYx9Cd0zI7ZAamS6xuOrKjow4sf7F+5kOpj/ckRYAABgRaOEw+CIy+HG5
0ofNbKxiJNa2U7a4sdCpQvopmhEebz9X2VxDBdLILotWiX3rVAMqAxqH0XNVP2olk9D3X7yj6Rv4
+R1xkNIwcLuW+vUbCpKhtzQMk719F3h3MAUJEhEh+RoEoewDCUbA30oyYmDY7rLs+hcv//MaZSJt
YWBU6WZpmvnV5qUlWcLN74wzlZOiI9t1D4aPaZdzEXsF4QRqB+THeox79WT1w52HHthkRGmN/TVy
+quwYvmSWNn7waRT3Rx1NJFJAlcdUOaghk+Zma54iC+7EKeCGMAcAzoLiVfDqhy0gLFIR6uAjkYo
ODMAo03l7jxoanEIx5/UTtnKY53Yd2XarJtMuUK4v1Tq9Aox6WfSMME2lXBV1kcqNgZf76pXHa2a
l0YO7mc9obn+Y6lqdyHFY2Zkz0MUbcfuEYvRtYFZotVo5DvDDITgvanPLZugFEXdxwS+lOVt39m3
ZWe/13XxUjQJZ9qLUS2P0gNJiF2hzeNFDi5bOC5wJAeid5szfeoa76qL45uSPR9fBsaKsAfPX6lv
oaI+KE1OXm25CbCYj15oX5QlvPYcEmZRi4AcGqLadO2+84OOBC+4WBGpzPjSCE9XKHmtnIUOOXcm
2+Y4tuCbquY6J1/H7F8yNG5SKy7TkxgwTfm/JKz83GeZbhYDJYNmMyOi4/Lj8rFkTDmlwb83jYz0
bhUaOd0cvOKgaHVSyWSBddUHkTfVt/M6Cz8ddqDO6ddo48rLxiSFUa0t4rpsRu8cWjjJBDPGiZed
29z0ecsRWZkNeYVPj6+qAFl+67VOOPWTjo5CbplirmxbwvtbGVp12wzerB+1ByeGyhU1+k0cI/jN
6hP2OQQCDkK4Rmc44oYQoPiNwL5KG+aQuz3VlgP2K6+JfS8Sd1OKSWjqoPEHZJV47k3VcqUMj+Cd
MCHedugfabbOUIRvDY2TVEKvt9GSnakb+xT6oJbFsxIKrkFSYScGdD0uotJwNSr6Ekdw7FukheH4
cbT0UKKidmv33cEXBGirPwyyfUXbxNYMgzW/Bah42Qx1Oy/MXkUoGT+HOpoHckNSOS+TeBdnBOyh
hoATUV8OSryUynCLDYiwJmCzoZn6Mx5a5Ok4BLlFTA+dcs+A5aNx11MhEnS0pQy4yV4AI55UsBvF
5RDpWxs37q/12J4hIFn5FvowhXIbR88JMe58bAXxUv02tHDZhe7JbmKYghrHoxAbLgYEkIkGv7MC
8Yx8hlmwTVOyGu7Z9+ZN7mJQIQeq5SM36t3BVrUVVrSnNooh7GUhaKhhP9hEBfaqssMJtjMNH4IR
jzJG4uSJxTkafWWu18UKU8RlGHlPRg8p3HLtj8iRey9zbyXpWTYo2shpHoNQPJ53y7817PlTUMn/
t5Ocyc/85zqp/1Hnyb/+T/aPTR7g9MqzHwY201/9ndZjuVB5MJDbBg5oC+LI7xMbhSPiP00uOFof
SmRbnbSNv8umLLglmgE5g/OD+u1Hv8um+JGmG6rjOIZFuBzV49+RTf14PhCu7VIST6ZghhKaZYmp
o/lde8Jryl6xrdC4FeWrGxSraDzkEvZNE0EXzlTGkzReMT/0JFjTe0J/sUK87Obg5/vbTq1WqaKv
JT00G1AZBt7M2ERIpv18YZQfukfSLUbfoDg4MXIW18eWrinLPBgOGhJ/iFONG600zbr38dLgtyJK
uJK/6MpO8rPvaomfP+OX6kYouLht2gC3arkwreteNumFQTU5UKDRvKLlZwYgDAUQayhAsoVEnXSc
ehOPpma3y9Y0v4Himai9wxH5gFNf62rx0rv9TanOI47koD2z96Rtt22uXxfC4XjPBp+C8yIsQHuD
dUB0SD3IG9w0D7qKbLZ1Eiw4pbkro9GfNw2ml8BF916an/ko31oYEt/dnqdvpdP32jLtx/P1b9+C
g1qWO5FN5DxT+u5KF9CdA+EnZPbB/O27HocAAQdsvY3/auevI3hYiVcdNc5fv7Dx49Hrpxf+2gDt
0Mp7FdNzAg3Bmqy9TYzfkwhmNQppZqzacVOtWgzW/QIbve8e8nBfqwdyjMzoOiVpA2YzWS/Ayco3
XM3KeoqoHsdFYTxjYIyVC8YVGGvRF+u4OYPiF0fZH0v13969C3fI1OnpQzT4cYFEg14VrGT9NmrK
RRXFk0oIRLq7sqzu2yH1P2Ef/dPd9r+g3lSbpJp/vpFuQxm+vtThDxvo9Fd+30AnvtM0VKF5LkCU
TYPt32Sn0/4JhQG6k+VMV+jf+6f4J/QLVaXdqk+sg6nH/fvAW9OYeFvTbARsh87x+29NvL+Is00E
mxNXClgSpT/HeTHtr9+vKsNMKwfs6Skr8kc7VMA/1W+DXszIMa1cucgt60AmRNf2a4vtdCgXduJu
a3s4KmZx59RoR+Inwy9Pjryr/ZzJXKgsws7cB+0dyax1ba+SHiOXuIbTcKIZbnZo/Bgp0LzzLv4v
YWe23DaWdOsnQgTm4ZazSEoiZVPt0g1CbluY5xlPf76k3adkVv1SdFTLokgC2EPuzJUrV+KYr9Qp
2oea8SWHspOMm5Y0p5mdR4eeB3a5K/thnTX6Yq74rmpbU+olWuMB5VP8bJrxjc9EWvmDN8xe1K3f
zeW/WZ0/I0sZH5uBgReMjWUOnZs4LnCNsA1ylI90KJ5ZSrMDYjkVWVR4X8eBhsg8p+/P8E0REgYP
zwP16ACYJm51oHB6YWdSI/RZkvoK9/wdXl5vC60jaApQ61lTJuvt/bSF7lgHrj0np3o+Ulm40JXx
Lh2OAc0RVHtayp2o3psRPGvjQKdQbz14TN7cnCzzVdXemBmtjx7U9LlW6P2MWESq7eGhIfm66Zlb
fqCavS7b82w6T9CDVt4EVUhPH4za2WZ2/WI1dGBPNnyU2jUj/J7nOVKmxNmagrK2WwLWtz+oRTxA
3msXzTiirdE6D6yFhhbvmYAzBA2a0u0jxKcH0gXhGZCbKxYAGuU0H+jhWpT1RnE62k6eprSFr/jf
CPTPC75P0bQk64sAK13daHEy03qjsC+ddhkpnbTnVtaLE9EtAQU+xqWQ8uWof85pej1Y/nPk0Mah
3fAXu0CBljmiIG+pJrToCuisFpK/qjamQXuo0aCB36WTtuOQhXtK5H0VvvWFF+tQ/WJSFiPrkYwX
S4lKfX1P4LerLCiiAb3SKXOQ1cAOgqh0bjsRVQplQ9VZ9VoX7femb+8TGH6V2v+AZPgtd0+F1T23
EY/hBmvNP8qGwEXf1/7wyF1RNX1p0KydQOetltSF9/bxkgce+MPf+LW4NB1fCkiM9N81JfTOJsRT
X2tVGiYn+LUFjeyOrTNSU1iRcy0TGk4mkaHtGrX43gzR2ojrH3qp/kzAGZQxplXfQFlrvWlaHW1g
VBMWfiyBNZVUgx49RdZEnxyaU2gXJkxF+9dLQtyV4+hdWMsh0s8zFe6SLJwKZDnsaD8Fry6l4Kw2
ht5zLqZOF3u7e44KYlHGqUqQZdaRJMZYXRT1KAsBwfliusj8hpCA02cmIx5HHCHOwPmY1cpqVKxN
x3R29ttUTUtAwRVvNykrlw8zvTZTSwZnRmDG2jLwDVoEtr3LzSMbiDvJJpO6VEvbFzpV0bDJfb6C
yuA1xMTXmQdj7tRMmLp8BVrE8rWj++aQDtXZW7p1yQqFgt+LXb8quSbKWoDtr2LhaINiQ3YOQS2b
GC6wOi2tdFpqlU5jbH0BKrthCRXoK0/eG8svyi96VrEfR1qsIH177GICWBuN3CO/Cze5m2lTb51G
BwGTasPg8ylVnd7ckbuRe23z8y+LLZtaqw+w2LfdHJ89eKw8rD5eSrMk4i1pVwEvuytfZc/xXWqg
7XM9p1tv8p2i0nWG1G4BHC1bpmPJhnb5bI8IxZXdmjNC5h/r8vuH7DytL+/ZizVF9l2NeiXfkbfK
9zwxYmCWDW+Oi5kxaXT6aMqZ4lrxWTMvCknZyEwemFo+LqeJ69EPEc2bCLr9gDREv6Y2cR/23cIq
8X2D/kA1NK2n0HTLnyntP9t6sXSdQJbOqOf9Ks5SlXqdCl23y0xhN4OkKIX86EbH/uxo+dOtB5kD
bUHckYwRSBKEi5vQZaKasUrSpHt0NYJjO9wP4yvU7jueBt4U9M/wSG3YMgZmQPdwo7bBgjCAJJL/
iYuo3R5yt3dyG2AkLlW4Td49VvRjyhNWGtdyw3NEVzf5Z66UB4u2LajOrDPjjWk0aaOsEZCT5t4P
DUuFcz5A/+ozU3Rjia43hggrQR45j38ogpGBT9wO/Y/HmOXINFjUEZgGZFVbj9ZMPMsgsuA3B7LB
55JSfCS0raRfy4pkDxf0Me05pGUMw6Jc5dSIfHyLN2HJ71kUphapUuBw78ZBSCZrjMcIKT85xGpX
x9zpex+zp3I7RYQOg0VfwHHpz+7uk0vf2mlGRwd7p6JJvSY+bqZNTwNrcnK3fezpsySPJsc2+5oL
t551RgBgpxo0W7LKDRv144v/GXdfHxsJQ+gCBPiQAq6qze/OiL5kezmR3j4GEzOBCgHC2tQgT1Rc
ahyGNsJ2ofVJUlI2xHun5/q8765587xZoemR2Zjt40SSvhCGtxE9DJ6z8/yXog8/WXzybf+8GqVi
GsrCqALL6L97Qg15ED0NuRrO6d5OSmw7/OxoeNT1E6eQy6h+PKQ3+nf/G9O/r3izlEo3UZxAsdrH
kn5iJDrWPWXcNTmmEA4FSz0lT5SjDYBl/CaWFyGdhorlj+/iXycWAi6pFBP2zDVgePfYNcXKk2kb
7WMFXBJhfyzOQYPTRQ4Z81IgY+HQNODji1p/Bve/H93TqLXjymiQ3zw66k5ou3lz+0hqXSCFr15D
byznK49Z2pdS2Q8TnZlS2lGxv7MztZxU2YuTxr4XH4AjuSPXR1WI/JMzGqVbmrfSv486DtxgeRjb
pn5ocA9e51DlgX9VHiftTffdZWvBHaSfpKc4a932d4ZKt6bsVQ3DtesX26LxDjy6HCRcbsjwptOL
HMCcyx+Pw03e+bfrhc6vSxpTqgBvonWlNbuIyC8+TWFLUzNMr3nCfeE4G2i+5+ARUhi+Dud8JR4S
qk5LVDm3nNzmSDTVt59AT1Cwb3YB8Q/wGlxoAs1rxu/PXVAEyDC4lhIjC1as9N472367TQefJMdF
cemFl58rRk8CuhoHKYa8iL7AnD4XCOlZlgyTMtpbd6rWYWTJSW0oLzpwDbVSPJUY8PzSzd5ano2/
FlVzQXuJNj9MYXxOaQ4sHoX4hCwEJrxpnB09sBDRILPXbazxqz8cI1wo2g2ii2ZginCSHfrmhHab
kC7vgzV2UTYvOkPJ4neU0yEvxuWY5dKiPyrCKQP9m+y2Psghx113GTEwz0lE0tMVVY5BoR4MRnTM
OxI0DvLB1Kb3d7OjHq3JFqfKCtivvwKqJtawFnZ5oBSQJtfVti0vmrtLkZXCTGI/cMwiFhT5tEUf
+KhlnfHkYZBsHTZ75dNwJr2jsFvCDRd1Nok+MKhWRrIZx0fGWx6BrYiG0TEqiV70U8eNzvqRUeIY
QLoI7liHIIa26ktc02BDKbg8EjfAiqliBn2+zDlB/mBtvZI2T31O6Tn+qgRdOszCTiUz7rf2RmYf
SVjq5pyt4jL79ils6i3EMaSWz3nWLQKXxtYqeNYljcsVXoIxHsVDlaBKHQq6cSC0qA3VtnPKTebt
ILLsx6LZFcNplgoVn2Y9NBAn1BevC/UfjYTNaGQ0kn8dYk8mixGedf/6jTIG7SjtMpodKQtW6KJr
X1VyCQ5OoATdPkGVy1+IHMTJ7SFMBAEVU8y2z1og3GCYrFjbRynEEtcUjxrHhhGxrGNND0un1Ff1
+MLa4S9W/drNp4KlwSQUHpImhDReerYjKkmrTaTPXyAbnfUCay3OZpq9pkOIxlX8QLnjPW9BjRNx
GRZQXAISIuZlPTfAlTVOCfF71L/yno+NiS4gwM0JpnFMkAS2kPXWr27fO1PeQqwP9KrtHksK6o3C
3Ulw3DlHRiqNXsXtLwuOatYODzmzBVwMe5ERBOOrSzgiq8xnpAEw0Gm5b4ozKsPLuVBXH9/pDdvo
l/mn0MiDO4UIOaDXn1bGd0YnmRpOPpWgIkWlmvTSMs/obU7Y4zVHEVNk/VrlUaIoiYskPtJ86xeC
+X+SXf/t8Ht/HzdoWI5Ke06SvH1MJ4IAgrfrjJkvMhBsqWym84v6GZjzJ778j4e/EsveTVOjOUYU
2bhSZvtMQ5Uycsn6HlEtuCIXiHE7BkqOIWAAM8YqwamM/eOYfkb/v47yzXoBHyYvQ6G7SvLO/nMW
Yg8WgIsm0WNdh2vxsDPlrTDflPBRDBvPj7gZ5Od4r7VvSfNsRXeK/RIo84o9gbPNBBFbu9YxSwng
se0ujcJJ0WPhxIEhLAfg+XjhXNM7H93yzYT1vu3BL8ZvaPW3kburreihnsN1PKIqQ5lMv7BIici6
r1FjmonYXUelbTHtgMlvi1Ft23ux9vZbxpKLInpRwTyUe5ZX8Sx8/0Ul/CT/sxZkh/HvjGHpwg9A
LGLZhQXCk+m+nU/Qw2nYc2p0OscVr71Ff+HpNKFHN5kv4lTA/0fwUvvES71Rzv7f6vn/k+bceAya
itTNBBnrccKl8bTwiJrBGnjwEPTtnUSu3GHcUzIzkuTKN+r0qc9y6yKIW07vAuBRmhtY9DL4c9m4
kFn0VGXZpCakNLAeVgrWmrUgIZFYbFYGdxKwYpF6o5stksPVZoKug8LR0tA/c6JuNhTFMyqNbHRL
5Bw0yMtiF99tKMRb7UE3Bv9pDF7tqj1VgbeU4zwCwPYaUFKiyDZJ9rKiCQ75AeoG7Ln8PLS+MSjc
isRoVLCouonEhCVj9+5WTN/X9D4KqyccHbQ5Fy2UcpgUy4gNIX6rwR4xy8+2hX5TP2Fdr2tA2BZs
n2I69ea6nnD0KDIpn+KS0wllGc8Nj5VbH7QiOw9xcm6y6lvodReBW1Sq003azc0xpJ0ZaLXQPJ++
lPG3PNV+iI9jlP4ZoqScEw6iV3GbIJ5EoYicyqgOnnFR5UcbaFfIS4/oYY8s9wpPw0WUeOrw0HQg
2ooJ8HObto+b336ShHH8BjBLT3EvhAcftz+5TId/9/tqchJFpHYFQsyjINyaCAgECMXEaXL2Zzyw
ajPSMPw6l8QHQ0MDRDZw2+Ada28NrT1bZl/giqrTvuB7dbrzMMZQT3AbgqbdATPJ4oxVgAOsb9zq
C7Oa4TDRMgwIBE4/kFR3n6uAkcmrGW68CkPImaD7p99QO8/Q46VAIl8iBP7ImopaRWxI5BpHFKqe
fKc8WQEnG3fIDc/kN1rnBP/ki4RTIbBYNeH44Xg0ANvymngzFjFLSSvvNuzu8PPkbYJ5hzKaZFoO
fFNESTp/Ei+i6Ywn8aDyHOl6Tq9o6FH0yZcDH0lxqQqLNreK+Foi6Sq9nYZaWU5J/Wi449fUb++0
bLyb8ASoJLhz0IVo0bm3ITbiXDJI8VzRpo+WV7Bn0Gk/8xJDiOOqHxML7DpVDrzUFIBsGlmImXWF
CNtSnBw99NbyO+eC4HO4cjEosFOV5ErNhwH9dHH3xQEhANqlVfUsAYEexXtELkdIrW+C3UN2JGma
yzos1IAadrIPSJuapcCEc0uhfuE7yCRtbBvdy9G+4kDhEJ6VthAMt+wsCQbEc1bJcFO1oR3zst5x
O0ocHvXKEzeDrxVImB+N46NQ4lCtodFsl4b302w+yHJTKJcnq/6sDq0h09lTYy6JqTxFZF8Fp+Xf
baYKOAuD7HUyzGaVp1m2c3kqZiurYIYNVnBMxusXfnws3oi8y/Y3TcpkOR3oZkSu8Gb7FwNLN8E3
fGpJZ9QZ7a1Vh6JJi97ww9eAsJKiTMlcOe1mVGliF+tPypQtZG9rQXno+JQsfgmnWfBQtdaW+/bx
Pf6LiZJ7RFkHr4/CcfvmHmt7Vqm1NFix0yuOnRnAxq2Kb2Ez3MWItxTshlKq6MfR+HldaOmDJXdO
WMAcMaHXnWD0xqJBvYtAjvlSmiP1+PdZxPpEFI76DbIHhFRSWjPKAxts68I8Zbq9ViL6lRCE8GVM
CCsAFybTyPwAn0lA8/HjXutk3nkqTAnVpJxFhNGkVPB1/zwJqkKxlLDPiifDC9FgBNBxqh/6WK4k
M9fDA6yzgKg+2aQZHFlHQ7qLU7OM5ZQq5nagQ6WxlwxAYCqrbrAeKg/QT3/BxMiWTCzzajSUSe0e
YIUfTLO/+/w8u3U3eAxRSoLxQwIakvU1d/TuQGvplUKCx2ifvLlYlS191Bnj2KZNN8IWsmskQSFJ
F9vqLjbMTKLzj0fyhtoqi5tFzfUJF6j9Rurhz5GMDaepK7svn0bUweiac6xmd6MgHiCHKrsbm29j
aJl04jmJ5JDx3JTNeEc0fHcNoMP6k1DL0Lnmn7MrxGNPSpoJtoxbGtLg9WYKwWh8InhMM/sh7VAb
mYv6GRLwSiAbgH4aQtfWElUayt9IwMTVtwyuEDdMweWawV6nXnJ22nKj+JB7mno64kKxZrEhYofG
JKDxIqeS5iFnXT0HRf/fAgY+QL39pNDv9pNhBm7686EkQUH0SEjARNt0ILqJytSc9tZaU9aPulkc
NC/9bhjsOrGOCgcKIWtrhX/R2PbBJDdQjKSFamugdXiSLMu6OwzdyLmCLF+EtiW8xmlcONhRw4NG
X8QnrWo2HZG1dZRkEAZ1kXix2G4PE8mPYba2eE0tStQCfpZ5uOfV336Ba8Elll/JMHFDkpzgt5ij
kLd6dfSNF+1ZqTnkhsdMmU8Kop9ooWSvVVdLuomu7zL0FANtcjAmIpo8aw9MCjq35DL0pP15fRcd
c655Yt47wD/ogmL7O3clF7smRvxqh0ml9XI5SYX2RaAmSxI1Rnngw789HHk7XyJ+Bi8S7gI5zvmL
WJ9UjBAyowyqXlzkh4SecndBvRlSdzsZ1J8l1Sn2aengJiORInkaCgbDwV23QMBUGcODciaaWQ9X
dyaaXz07K5fizphd9TIhchfYWwGUIVtuuxHVl6C/FJ21H1KSO20+bxo33gOVjgniLPnZ7uB3pcO3
sFXOpFLJcrzo9xpSO1RK8IDgkgJP9mzB2XuLDE52LidIC3kj3CK0Pzg7Kv1RKdWvRYyn4UFyagHH
1Ioh548cTYgZbrxofKGPdrFWo/y7otJMQU2+jV0EUhd4OxeAhuEixvmrMq1tCvNNxsX1D7qeP/tl
Q4PHi40j1KWAQe0m9CYaQxNl8a6kb37wV2TSzpIZbAHjJKDzMmx/91Cq2Vc6+UAAr76P5AJlJeic
LXNin+mkJUwIDzkjcV9zKC78WkbalwGQmcuIA2Hzw4PbULu03uDPRUQT9zAtfpRV/J3i+TuC+MaC
oNu1kAbwliKqr6lpc/sv8tvYahVNbYefWltv7eyhtvRd116iyNm2pEFLozqUFW1vG2/XN81/BrrM
i5NbVBeJWiXd2asbQSUlomMKuCtOClyRWCMHZb+k6PwLEtXEYHvgThQlHqrIXxgGAJj/ElV3sBnR
MaKONWqak6lqchL2fvqcxYibuRlaR6RVPW+ni+gANff94KwU3z5LDXCAd6DO+so2qf2jtKIPelRw
jpYTbtxq+urVLyav5slD7Qp/R8iBCOsr1ARQz5erKjrGNXWswAx0QCnn+VATKiZu9CCy5ukcv9GU
yILjk7r2ZrTGdTIaX2u4AaPxn8oAzaXpYavtsmb+q4nbe7Q6lwFgfZZmyymo6e81ovdcLwff2qPo
1gfZWjWnVefA77b0lUYRKxWnTHWz93UaMiDNT5Lta412eUO399FH0BkvtO0smBc7So0WrW0sW7C+
FFdypAAPcQDBpCSNIIAjoFDZ14fO/yKvRNAf4syhuQOteMF4E9qrxXSN5KiWf47kS5kqthofY2u1
xKBtfgWXxDo4zfjo59LvNlwDCc8e1IhvViMarGd2HafBKLKmU3Xvsmpq+8EZ7hUX0XJPWtuzCyj7
iqZmEZRoCAwnt/zLKqjL6kvcqeLQEaTwFQJUxOaGisOl7Zc/TAcLEa7NRFtxW7p1qHVl6aCgH82i
PtivvequlA5qDXtw/CFuNKyM0EVVVnuLhuo0DRq9Jolfur/09lkHa4wVyR27j2L7ZRVlSDWPbrkD
GRU0ibUmzr5pAW0n0mGBwYx/Rm27v6ZxeY6WHW3Gry10IcGnGTxAGq24CEUI3zARSA4/j97XS57m
6t9xA1HiPenEHrxXyAUIOe+QWsN9VVbk4Dc9g0PN37KO/QXrFX8R308QUDjwhgoFBOyRWyNuzWnV
ntBEjt/qJH0h48Mmm2nV0HZkh6gzu4JEYHFaqb5R6bKUB3SUB7IUIF3iWwMRK9ygkMTkfBIwBOmN
Y++cZIsyCVkf7AWPdhysiEPAOp/IMQEa8+DKC3MyauDqgq3T6ojAaYxtQrxmFQwehq58iJuehl7X
YwWyF3q7qWkAHWIZ+FwVieMA9jR3AInQUiQkltWp1cl9H+0Vv+HBMTTEi/QQWVLFgHEi3YfV1axg
HQXTy+D8jIwLLhZFGNJzYVxK9CrLx3srtKdscu7iuL8zAWkDUlJh81YNiGkY+pWbIjZRz1YuuJim
c4F0nY7mEmqKcFVIU8QcBMjuLWOcXHBCy2nXOM54S8oiae0tBPZzODe7NPF3cgWh/bBhKorsfcOk
8vFEHItEjSDaTKLwNbCBEmJHCjoQPsQsrdro9BDgDTKvbW1uS48sH3Q4SS+axosAg2qChIEBWaRP
kPzCauYQmrPiKHCieF9OsZIvxKTaIUMV4SzYwUMFci6tVOy42uosHJunDOS6wLbKYIpb4/jekg0r
iR4E01gX3KWqAnfMRzUJcIG8NVtLltsQkLRBHZlWdAsL4bFmPrVVvVX8iS6Z1+9Gr7hf5A2WZpiW
Ery73qmcYNT09bNiGtSg+gduVu0sBJI1uHXNRk4MATgk9VlZwZMwnNhErfcSY/gl4hAoFEMkia8I
Cgr0q6SlsRo8CbK8NMUCLOWpjPSNR5CzKIevpNbaUbxRFpwbXzQYgfyLh+3g0OfUeqaa/igsRKvP
OKDwFrkDynvXc3FN3tFdhKsprKQgAJDjcBPGlFyubaljBNSfhvZOPshgWTFgjuWsHWlkwpKWkE52
oNxVnhAJAai5I0x9slbu+E2mnhUwU8UmkS4Ay8CHWDK8WHPL/Oit/lFgtyiplmP7gnRlorQHVAAE
Q5JHZOsKJ038JOHz4fzgix2j8UQYI0FbS+aKiFg2jlcjvtC7VOvTqAjhQDbowDME7ps4RuLQccHO
zbfC7wo25KRlr8phmnhQQmJscjkvPRV+5vUwAJdyYner2ydhuSTmlT0iN9P13ladTmOQrz17G8XO
elCg3HP5riDJ3V7kmDeqeD/jH+QhRb8EA7LbC6JcoygPMl+DQ2Y8c+EO6MconSGJkdrUiqVBESzX
12HvBam1LSeWMAaAOEPvWO32RZ46h0bTVAQydbgPW2sjGJNcVKCnPr7yzMiPC94v0Krg42rAyDd0
o8hZgAHkSHanIGWyjJPBh5xnLSHQYiI0K139Ti/wm1QDsZqIj7LCokvCfDSJJQVMkn0YhHD24Otx
+sbX9cSmksGefXMrdbBjDdVueOELBO2HgyLohdhgDp2edYeVwXghKUNlLyQnuKETAonAcIr/gtvq
z7CLRrmpTiNShDmAiajA8+3ojjSlpuuyhhp8WCth8TLCQlrjG3XzGynp3AnOY3xvdh4eVS/YYAiO
ITG4cGTE9AqoqJEPZrHNhMqwzFyzOrS/ziI54mdMoub2j5w/Y0RJt3kZws1gUg1pvHAd7l9WJBud
Z1un4Z0cSd2xB+Jnu3AiizGfqmgvS5mLiPmFSyhxsaxmgeJH3djKZJQ21Xriq3jHRrc2kfOl5/yy
tZMk2Fo5zrJX2RflgDeJ9KQwmzqRIjZRcuV6dJG40iZkX4bsTxK+8S8wBRhFwhduUpBKcVS5c3T8
aD1aLGtjFIQNg8IHxD5z0NXIXtDD5KtCj7FrmpujhDmgXg3CYCcYqtgMsQlqEO9LPFO2mhLFD50z
X/m7PIPwdK/8Dtt4k80ZD8NdHXNfsAsmzhpvSh4is/7ObgEFEJsrW5dobingbtvhwYcxVEK2MqXX
2AwB6aHo8i8cIpaj1wVLGRrJxclSApHSGxCQjCCQrKBPTlyMBl/MrXNRIwwejXlciZnjaYuEiYVU
qB8lBOIt4oBc3wm/4dcMsbRk90n4JztHHp3nTJWLZGZpx7AuB+MhDuE2wvyQcerGs0WjqGA0N2aE
mQnnozHlElOBociPuD2NZn1HSp7bAqKXrYFZxlEQf0TmyZ2fSlhyUMfS6YXNzhGAR9NM7q73CgGX
vfmSs1XYZzNhRh0b+xnkkDNc6+udRc+V/6UF5RyxDWFSalZ47DRMwWQ/yYkpLu/U21vJAQoNVfhE
HhsjhyZA/9aHRK837nyRt7NxJYJkxMVUaVUJveM42NXBwmrKEAj+NUsTYXzjHsVeZv66TdlXZmc/
MYQOZwLmWiYYq8riYt3OEE/Ya6xIXuMOhRMg9NS6mdGPuB4a+JV82ObiDQg5OrHo9QoKn29Np9r2
zVmehHcI51cIA/wTS+FZ5PNHHi9GMgrXNtlIEpBshzC1KvghQ90vka1Ee5f7rZ2FeyfneW1NezMZ
HkcTr1k2kMOX+y2kNjEMeUluJc//I6foZCv34o5A9Zdt43CYylQyFUnpH+pKR0zZhqAa6abQEGTE
Ep3uLiGc20ZZaVj1wcpWQh/F1aU+Y+lbAL/oIGlZ9dL6yioSbr9SfsN+cPssRQnsPXSJ+Y1vFFtd
KfoeySS5wJx0d1Hv7JyhOlQuxphoQngO4pHoXfFDszq63Q6vaTAdKa7G7KLMuhLHWmxNrFxwJ9kD
kkeXzMbY3Iltoi0U8IBOcR6tz9i8bFJJ2MhHWqKq2VLE5+zn/Blekdq+uZlDW82XpFU2fY973FZ0
UGI552p9kI3BrUfYmritXsIgcVdxmv9lTqjoDuglqRlROCJ+D4XroHj8CtR7J1eTEDqcH4PCeOJi
RUpPTmoi+KcWGcOarwRKkBtzThB01rR3FBhf6AoMixceEUGJfMVapMobB7l4KBL59V74XYZtpvdm
1vRf8urSjTjoswlwwBWj9Agru5mS79c6kWpDn5OlTstMsZmyYRyotuxVvqOrwn3fNhKFNMldgd25
XsA5mUElQWEEB8zH1yKW4Ld8LneZU36XsYsM+5vRGj+ysf8qFAI7r7638Ix5m4wK8YhvQRQnKmJQ
3YHLgJjIN3K6E7Jfj4kMxjovydnXJsoh75CtpX+DpD6EqwP559CYEkdmdKHTF8jbQ4tHjM/t+T/B
M/D/5AdmEzWVO8exLu0go6umdFflS/yXxEjI4VDm4znRwtGizxLlNwqb2DwbDX8bfiFyCI7870/c
uDBagic7LL5EuDTQvpdplZ2zonoppvrKAeD+Jk4uG4dOa8N9GmVn00rJZJoXJJWP0Mto/tNu6eZ4
4CVJYDqsRMlTddYXb7IFicwnZ8cfe/rdGdp8Hzf0mqXCnxHh4CPoqPH6Mx5b96A3EusRJPq4YtkY
PbQ47H4WryWmEYhNDestxU16Rzw0bvqoX0gYNLrqE7+iRiDzTBMyAryj2p1Q9bsmRKRqRP7AvhDP
FCnjc82DCYlrpiChfeuK+8qa9wOFPQi2LMwGFxbza7kUsAbLhnThbHhLI2/XnXMyKnJ1nEh0GdpK
Cj1xlFXf5990VTkFcNHwxjif5YjIUvKLIykJ88ixFeJWxAIAhVIzAZCGaJRADVJLQHkO6EFRLDQ8
zDnrqPHq9jan8i8DXRf2NnbylSNYIpbaxvZhM2RpDfFZIiYvZxWq5BM5TaXxcvYqfzQ0yvGxwNb0
pTD8+8n0HxzEwvqEzByO9bDSS+v6Dp1Fr4R3npbffwaZC0PmzzQAOS3hHoCYo0dym9MK6JCWakFq
PhmANZ0FV7VEcoRuQH5/IWIzE6A+/gOvoCvKc1zdqclPJ52J/I9SFlWohBXkbCWcEH+nMUlyZ3cc
i1hv2y6+CRgyIeohvmJPAYtaA/pg+Wi7t3Pz+p5D3yO2Elj6dwbTgb9KsUbadJeuap69uRQo84pd
s7yF52d2zSkHrhe6lXh4FGLR7f6aq9YNjDEK50TJPIg/v0aqu9XC7xqcQWF98k2d1d2Jgy+e6wjQ
ogPDscmFtxWypOSpBKZQQR0NXMESaWgJwDhcY5PIw6s2QjRC7QLtIvztQFkSSQgbDk4gp5FQH2c1
3czmF8vfWdnGz5Mld8icS0iPuZBKmytk3rzS/24hsQ/IrBhmtCyv9V94zWBSA/70tTyOeiVZhASL
2hRKMpd8hLGJw+EtLCvh98gI4jN59rQXtjWy1M/ithJugyq0awVvuAA0bkyagCrpeU6BqX9ldaVY
RDLoYlarfOMbXYIg+kal1I7vjZyEnq16+f2TVXdD8/uV7CUpRroGqS7dusmH1TSpRzDXNJ5knuD2
Zdw04xvq9sYkoG7icjkRCfZIiFwj6PGbM3xiXM1/Um4kmatD/yP17Ni3VcYUsrZtn43GUzhVgMRA
JbgZ3kkoBYK9SyURi6UcZ5kcJXEftJJ28qHV/SB4IGth0jRgTK7Yw2/Pms09apyUeQadUztmY3Oo
KDmriAjB9ThIzcRdc9pm1vyFsZahl3hDaA+MtYMGxuKKrvgvHPJiTnuCczle+evHE2Dd7HqX9jCU
YXKykHJ3EN25Ia+PETTPOZmmx77o7hGsXWvqPK+n1t+U/vBVRS7a6rZdhwqkHlIMGAXWY1QZ/x0B
77PmMpnjf8L+tfLtNaJ/Gx6/jcoaJ7bbmpBioamNMwUc5DXo2J1kPywXajNebpiqIuqz1inxcGB1
pBp5qGZG3ZaORM4RxupEJ9MgmVZjpq/S0b9P3QkqiAJz5dWSokSFPTJdPBPCD5QL/uigSaOAxcAp
WOuI80W2/0nRk31Ts0KZjJSMqGSQUYUgtXizWE1v9rPM0mva3FhbRe+1lRai5hZSqzlM6YJDISBj
FVU7jpVk1vZ9BKY3im8K4v2DFzljxb5gEoON7HCzSaodyGmX96+qf0psTFMV0HFUClahU7dz/5O2
l0jpVqVPj09UKpUaVNpBOk+BFk3l63/buvBXQrZOVHMjRAiuWKMLDFVAOUu0VzkIp+Cg0NAmUJpl
moEccRey7hp6gGuR4EcqB7Vsc9ymiFw9ePm6H+H+ep8V/tzoM0qKGZIsdTcsOTgFSHP+6clEcRx7
RqbZj5wJ3ZLUDaFi12P3qU1Y9GlIeoVtuqgon40zCqc06ynHgbNq4w2xjpkO1DNU943jZcki0wN8
th7SRa0mVF43/4WNmwCrgx9hYSWE6Mz0RxupX5S4elNAL80mi5dO08abrifoqGH9uOlZbGDP+bII
/PbouPmaPi10Yak2mY2R5Ifq0ycvUw4xnHVBk8S/HzW2uaJLT5MHbBZv063qddbTTwyULnvw3cn8
a48alEuJmqFI6f05ZE0Gxuop/STQCouprW2kIu9V/xjSTKOZXzgLllF5BZOZWAPuu5R0jvm5HDdj
EZPDSulOOsmGqUt63llJREmicsIl+dia3DAGf98obUwMesIxdTdzm8MuSPJOpb7eoau64u2k3Dwv
76Kq2lr0uQnt+EdX+Z9U/Wj/asNEZ5taLlM4Q3+OD+rbhRcP/vTIATJF4Z7Hbqa/6rnbaWGxKHyi
VkjkxNt+54kjKTuxzP4a6OahIGP28Rj8H3cDvwOVGCQ/jFtXPaIcxXApRGe3Rx5Ao3dkVnDAjcbf
hjCOVftU9MaKJvdLG7QvGI8+Dq+HU1gAyX1yNzeH268psf6+m5uxCet+atTJmx5ThLjJM7II6OpB
R45RaQ7clO9cWtHnkmyU/Wb4RxdHulWfWc0f38k/N76cNH/fya0KZObXmq30FrOkmgsWL9eaOfQn
ThIDx3gu7jGMvAhqxPVNVRUr5RCMGqOxqnxSNNWZj1kT3V7VkK7DRyC4RleXMUpPU/ps0yq9Ce+N
NNyIBoR8p7yUF84uxDfFb2Le6xyZWg6NePQ3NZ/VR7lkQToUEaolB/RIghjMq3aIj2myxTp2+tei
vNO88JOFIu3X/rmt3w3IzXESa1GjInD1a2pC1RUqZzOTr/Ve2btG/gphecVadkCRiTs7CtYVe7oz
89ckeyVaaLQLOzqVXg+0WuAYdLL7Wro8M3QuJsHX0LtOL2kZcf70NDm6E8qVjgv/2dze6Mdi1GVu
qbaCgY9yn3crwjYXCeLzMRBEjYhj1ADtVOcyy38q9rCmO9KiKAl+no2mX7c6+prYqplpR5h3KT+Z
SgmYrlUDFDeTnkxAtqSOubgn4mPaTFGCyJ/Lyd1mloIcg9KePl6et3XEvx7hnSN0Mxv26JsKyf3p
EdOBePFShU8R8xSS6ar73ewFSxlYVovkCkyapenZeaKNS5vcZfgdTMjgl58Vl8hV/2H6392V0Jze
UdbwNGevqjXcM5b8dUlbRxk2vQWkp+9z1fdUar1CfFxxOx8PyT9mFTEkjlQHpRZKdOF/31gye6Rn
pxXYyUnPgELpskxZlFXMgG4N7S4iI90mZXCuvPQ40IzHnYhbqNGXoopoCh5j9AtL1NiittuysulN
tPOCZK36w70ZY/5s+9ELz0wx31FrwdLLmnNoRrQrqj4bxT93mksdIE0TbciaCMVwMl0du3ejmFlx
GxpmOj/lprEXDBf5uK+Sa9Dt+gBozIZwqlrSsr8wAUppllDiPtnw10Di78n8523cTGbo+C4M0Hh+
SsgdRmZAV7L/R9p5NceNZUH6FyEC3rzSO0lUSZTUekFIPaMCUCh4U8Cv3y9BzTYJVRR3ZyImRk1X
F7jm3GPyZEaXCv0FtxYsh8jN7tovmT18Vhe9uEvY/J2y++2DiaTSzirty5qv25jUIemO0yv++rJ4
fkDLtIgEiMV8L9LPX8yTkVgEjXY5b0asIBlPdaKTcf/fBtFt/mKQhDTWuDtU8wb5W8F2lFqz4res
67Elh8jaw9uEYM1fmnZfjLIbwEjn8XbeoLOhOo4g5v/Fe7wYYWUwHACGWZoakzL/ZI24X3ACTw+h
A7beMC9fYrVhYmeI6gz9q43wNs/YblsDkX1742UEhzw10srFbBK/sPyckXBaGlBXgiqSCqQgLATK
my92dKO9mDut3ovVCft2aikITBtohi5VMSLi2/nfT8/eit7g93Z+McpqOw8mNC5TzSgOZUkFBQX5
PPWk82ZMJxNJ1q4lN3l63KOr5kKYRQc6jTzByuWiZptn9j6aaJvoL52mfqduixmhvG2VftVuPz3c
UbNi/TPemjy6zys/31vhtBnay2AP7efhb69ogDMFlxVtErys2iWVZxI6VaknFZComPX0z2xTqKB8
+05NYT1pO+UhTj/f8WVAHovsIoGzv2aZKLzYtDoTq2IDpwU5R33wRxGeJz88hVZ85/R4R7fyi+FW
q16MVN3DhuG6CuUrFb5GKiygB6gKvDXW0X38YqyVLSN4TcbMLLBlZo1g3XMQnrHcp1/prWFWF/G+
MIzC2fNKuixA3ana/KYT99YgK8R018TGXKMmvdmiSLdt/t2M/bnfXv8Xb0JLFz0eBDSmv+q3y+0B
kbKQCYvN6oLTpwpiF7xhNl/Hg7/P/YtB7NfWZRogE/JdBmnz/iemuc2yj2SVECn/b9blxUBrM+ZP
+75ymbKR2rAymKqwEz2cnrOjGzoMfNjzIbWCl/T16xS7Q4YZ48IENMuG5hSJymnZ0EAvT491dBO8
GGu1CcYk2RGQMRYpTIEHvKWt4/QYx5fnP+8Tmqs9UJTFvN+njNFCKYb3JXCXJs6nYHJ6pKOWGF4b
Jg4RvmhpEnhxzTRbs5m9XbPcaiROrMG4EQ6iPBiKtU6PdXSVXoy1ukH3W6B4ddIuY1GHXgooQsiV
zpVPV+ubV+hb77bae/NAjtKwmMXScR5k3AWvoCdBKX7e9fTLHV2yFy+nbfNiIsfQQ/AlqbFz8KwL
8ebbdOYlVwdkm06PdHQDvhhJT/JipO1hv5t3JUumIzVAV4Ln2wL5/P8fhfwtSQQHkRjim9ejBGO7
BYkyMAqZArsDJw5AEw2fN6zdMSf05TCrNaqG9tBEbTdvctt7EOdYVO3eCNLkTKwdt5dDrFbGgVeo
NyuGQFkPIV7d7hX1Ahgj2pJWS92A/9vUrRYo7sPDdjf28waogFsYG/kSdHhvTo/y1sxp97/YBv7o
Zk3Xs0ADLSTW+CSk3ukRjm3plxO3snQJCio+BP/zxnN/OTv3w2H8V7W788fijQU6dk5fjPOHd4be
kmm02AWbbr8QZTER4IDIU1mnSN5iHTs6moWbhQChR2FnFZRksxdHieVNG2B/8AhMFhhu2lxwr9/s
ZTt2UsEj/N+h7NdLFG3r3Gh8e9ooeh2gN6GEABbq9CrZ+pT1/nbQxvBhTkaww1+dVIjd7N2eIGjj
2/aFP5XXdbKlDcu6oNtIbJslPRH48jKAWD2BFkPKQ0L5lcClRwf552h3VubmB7yNQ2ffQfkiTNXp
xzy2XdEggOaNDBiOzepQFCggQdg/zZtgG23wOEIje0u2RCv3x0S8GGK1Xzu67yerPrCP4seGV+Pq
NyCDwjz+RlbJ7WQKRGBx+uWOLfTLl1vFM9DUHGYuNs6iV6VndGP1EGX/V1fMP6NYa68gzYqD54eM
Urr5+9qo77nLQKS+eW+eXiqyHa+37dTuw8mKTewXqEh2jkCp/8t8WWuvwzPJ+iMaMG+a5AeaMe9g
FckhgDw9yDF34+V0ra6W0nD2DWm7eWMADOnmb0s3gPNQJX/57i9gCKdHO2Ysaf0FHQIjQwAbxOtJ
2/rWVEEhuDg3mrOGnO154L2x0Y5Gii+HWZkUNx6n9qC1wcd12/9cZun+YUwvQHbPn8rL0+91dGu/
eK+Vdckyow9RwMSvGaEF/X+6L4/utxdDrBaKz7fjXcwQ9fadMPLe1L5BdHZ0BARmYfszYeleCxrR
p1en2eTizICqQXbksoSC77+YpxdDaB5fXMft7MdN34O4Fboalz082GL0Oj3I0S39YpCVETXCYEz3
mIAFC8K5V/rz0D9g6NU7v6Vd9PR4RxcfimybHHdoIgr2+qWqOEjq6bA1lcBj8UkHvZkfOP5K/wyx
2tB1OMGt4jEEG5oPH4xz/od/Roz4XzlmLtgERAaIdKK1o7EPMj8vg2x5HbLGvM6bMc6xnfZyiNXr
tHnltp2ZmhsYyFqE/Q54z6fXZNWj/xy7vxxidVzi0O/o8mSIqJQ/C/iJSFfZIlAlqGJA07S4tW+u
1Irj4D8DwztB9Cuqg5XHiQ5OmM5OY6Jc1D3O1i91e2z78nrMQEH8EtBrac8CGMt22QJ6pk1ZybPd
NrmN7S3ap9+ZcjW1Cqn1u3VgF+5uQ+dvcjWWiEXjmwZmPfVunJ61Y0GAa/7z7Cvf4LBNu7jtanMz
R8MtyDyVuzlAS0KqnB7EHxAAaDs96NHNACIhgms7QGlxNWHxFMUHrzmYm26fveta5x1R9ekRjt06
7osRVq/Vl9O+yXJGyEpUKwB2mOGtXzc3b/oExyzBy4FWHs6u2e92oTWaG4RVP9AAgWbz5k0H5435
WsPM8j4C0pPxNgROCjk7862LYFVR/r2H4SA1VbxxITV6bdGcZuygKZpZEuhjRJUyHaw7bIHIH40x
/sh/9uSfF2rD6bEcqxvxB9jJ9DDFLr8dqqWfzVqUAGqNX7nlX8MuBUehul3UhgZ60Qf5orYI5keY
SdYir/Lv4qvZ+fs39vUK+fL7hVxpNUJCxf9WV0IPdNlp/Y45o1shqs074TEZGfpTE+TNAEqVJ1Z1
ZOmUo1wBoJTvaH79GDTa7pZcDIBZhKApN/vXk0/DifPWc64wH/95zhDD63rUz/yVYSysxrZLqKg2
Jvo1NPkSAjBVBg/cV/d778y270Oq8+oYlmVoEKfoo5z+BkIzGgVPH5sjG80G8wK/iWPyKGusOBV1
s3TradqoJYist7D4p0c4cl5ejbDaZ121rVNjmKeNiipsKmoJ/82ZtJ0IzLtDJAtgbOWajUNqxe44
Tng1IMHJnbA7czi2Tr/JcsmvwqpXw6ys2FzFaIcnDKNqV/NtB4GOvI2peJpnCkWYc7CfajrE6uur
PrPOc/+7WhzFeaWWMrVCpvtbJ4BcamnTYQPuyMOohVFdyZRu4KBP7uzh8Es5aCPtb0+/xbH1AJQY
QNUGY5vnrNYj6Hfd6A28hE4kmVt1AutuOj3KkdwCXEcKQSVXSSX9tXVpOnD5XJPTRvcKAb/Oos4a
rWRqYD49mL2oTK5XhoIRaHSH69heU0t6rV85WZVPm8Yx3vmNJzKhdAwRTPGuR7f5Lggei0J0BdLx
d6vstOvg4rB/JdCxnXn+AVgVhkMVf3VvIfTM7O+8a7vIHhQw8Yl5Szs593YOimau33XwtFGP2CUf
g957z9K7eV+rY6qjIOqCxM6jjwk92KRXsJP7Ru1N9oWZUdzjcdS43YHbryBb3O+j9AxTr3JN9sXN
kJdU60aXvD/0cDzu0CnsUSRQzxifRJPagS5X9QIAsJfvod5LfekbloqyvQWbDFioprul6+dSPT5q
P8kK666L3uUIWs17b4Pk9NKIJaY0PrVzp09zD4l05r2fXf9mik0F7nycuuR1Fag/TwdM+1WWSVSR
O9O6NevPQdohKlDQdQUu17Vpp6vv3M6FjcE8r6E1O0T9JWD9xzmjPRKqktZHqNSiywGdHWG3q+Tw
S1j/pbxLd496IltoltW+mh2KmwyO/qD9t1cApWmj7hJA3U0dWQ9eWv2MomGhH3P2VAVM4HvPnbkY
98wo7+k2ExdbXKZ3ohUJQC3TBTI4zVXHcSsS68w0aMa2foGnWPptp+ZeshkBmaEIFhbM1dKjNz49
Q7vFzAJbQ+IZX8SDh8nkArx3LD4a+j7vMD70ScCUNwg9bL+XOZ3hQ32dHmgmhqFHW0adprQbesZn
EOZXNLym/MKu/dIacAzvflTZ4Qmiohs6mC6B5F5ONLPKKi8SD/DRHYrkvZjqWBtRT1DRxdeh761z
e+88BQJH89bp43XsLAt+Sw4cS05u7fVZHlx/F1kpWVzArB84xEg/Lh0bTKsalk8PZi/39Posvxxu
ZWUz001Ht2I4NbFzaFUVWTIWdEqU5qO6wbRljD2nhD6ktH3y2K1kf4AG0JI4D3S9ONalye/J+Bzo
pd7T3cNK8cBTCvo7cu5+03c2B/ItO5B+zV/i2Aj8XhBrpwiu+K6iFv45cPFGYf0XZ83aFz/sfP+t
jhfindGlQ6yxP4U7hO8PE8Lw2U8RDIj8QO3UdeNDVVKEzoVKvvhzCKyCp7bBsJcPw755dA4JAbgf
nk1x+IkIbNi2Nzapu/Ndm3+bjeKbmdzErfk4A3Pz2QRLU7x1gLMZFi3OrKaGzjncloQ3ha/mwxZ9
2zmk8XSaacEPLgUhQJFZrAzqGFQxeGs/1fMnF0QzdTXxGxCK0BNzMdpwkVif9ntIXLpgEWVRTCO+
ul2MACnkXUZMl21dXasXVPRGMaox2D21OMKzMxy8y0HIJNq+yO/adEO69LMSlj/7Wkw/shXn6swW
PR07aaEdwPTwZLK7uEHiYcGSw9IhSoVHMYeYxClkLMiD02e1eGwqW2VudlbX2ZUW1EarSYlNmKuV
2NxCa6lfWZgz4IhIPqrXF3ZMNZx1amPNd49Kr4jAqhqDc5xt69yAJB377lbTg8NFfUj7jVvY/bne
WS3wKXhYdbDLJOHG4EfGafEoOghxWOb4s7IvFug3fazQUJNp3sHBN0T9rbzomMtEXbFlsYfeiG8E
ef+ZF2JD/TTSEOYwiJ/3UG3Tj58V1T1fpohr0RjyXZoaWC3BTwZL9BpMJesOY4Omjm+xCPQqP6dA
ZbnUtORlgEIhsEjij/JSTh/ThVnx1SmFLJ9qmO+YhL+QGq687bSNYYD0J2szjsZ9HrfUssHAmoNo
RzhMHBvuzKTmasVZEtov7+Ve60TKNQKVL6Omy4qaEH3HSMgskveN8yBGAPVFthG9gdw9ugvVmr8M
gM/FCQ3DTkQ5WAfmgDmkYk/snQluSFOTWtsTrsUQ6Qq0FHRndbvmRg5oBu2UVnPmiGox1JZLcC4m
VO5fplHUkLbZsZ+v1DzOISO3PASPPLv2ljr+cZqIKZh1NjqLNM72WU4vhRYIvhYeS6BP/snz6sui
hEWQtEWryPMvobewufKgGtHg/I74DQKYJoYsuzNp+q6q+VM2Hj40I42223B4w/mz/qgM0HGqnAVC
2Q56pktw8iI5VzV2PedD12z2RXMd0uBNJ/zICtCvLALoLeAjOr9FZKoG29N7ZkVoSOTDnvHDENUL
ehMo1Mg1fTH4MDde62UjPgqzb1cxZCm0ms3tOxNxZa3EUpmhIsLmGJ4SQKTM0ELTkiKdkH+yqjey
oSslkj+faLWL83hXRcXQW5suo/eZG6Bu4fAoD/IReApIn0TGm3B7K77tvSc6h09PyhJhrQ8SOCfJ
HBIP/oFycffVlobewtoYNLQnOY+BmYzCjS4giOrCiJjau3L38eWQTT/gTZcPUYePz0+oWatwacWV
oDZ/LF2QNOn50M0RTdVclUib6uCwkU8/+KoVTnMXED2I7NkhIcqN/Xo1/cII2mIIm4181EUSL0RD
C4N4X3j9Teo90vnJ2UHTbjmL0aPYJ8odB03qADr11OGGxKeTQSJm3F/cW+oteF7+7QFnmyuCDllm
xALQCmMMBSWj3j4YfnvJ1hCVEzZfNtDpaWmhgSkCmkZMzfaZiuZGJ+tgvgn/lsPzesn05tC5Qufk
cDesPJTem5tdPSTtBiKgOzWu4SSWxq/fUR+PT6FNkU7HZSiGlDfj3T8zn8vc//MEqyBujNOoCjKe
QOGMekA5xqKU0ZSGOMKiiGbyRKkgFgeXJufTq7+CwD+vPgEeuWPQ/OTEV3Ngg/7ZbuOs3ajxANdF
Qa6A+TL7IkxyId3IIXma7xSKyCKKwCavf2iFucHKOfmIWX3jqXRe1yvz8qlW83LYIUq19ZgXn8oJ
0666nbgUsls5RRwpYR5E5cYVoJ5gmzjcz7fv8RH44emH+RNrySLBFB+5NvJnzh+FsDbpes/dbpvN
TFeDKDeWu4l0GP3UIsG+9KL4TBRpmfMkosgZfkXxCm0dUXgUCXQNtCvuf2grvb2Cmor1VL18Ovv1
8S1rpJOp/zcbLj08rmsTKjoBnjyIypFdCOANPT0fR4zt6/lYGYwmP9St1acN2LRnzHpw8DZCnXJi
Bgs+JueXKLmxVOLyVhtrACnl6Yf4I/utNUFoljYUkDzocr9+667aVUGbsiYhfG7yKBlbHeT0vkj1
ANaLtzNgR1/cD8ixQoWH9BNKtq/uvZb+S6eq6kbleDdQZBjc9BCNwEgggqUhgCYLFSbiULnrVBB0
XE6/t67W9WpDCwHE2Aw9pWVeP4LVl4XhW32zKeEO+W1WLTQnT49y7PgFFhcZ2c0gQEzp9ShpUvqD
4VfNZocHRm/pPv+QukSxb9UwFk9h/TovB1ol4duqdYoyaZpNh4+oRIG8Fuwv199MeERaXqEF7xmT
ZRkSWIp+amo92NJPv7HzxiuvM0920WaH0Si5BTF8WZh8Z0PRPX/rQ8RI1eO2Nm3Rtx92tF/C/QCr
KpeyeHCisdmeH+DUJZJAIlmRghxMrQ13ekNyQ7Rv/lScezOZIt+4gGqh9uKLKP9S+OkPBZlymvnw
wodlBer1/XkEo8316TeUIT8x1evKZ0Ew5IwRa4rbXUJgk0bWclKxp+reOT2YtuGpwdZGqQrTvB5Y
19wIbkQNWEDyd3qIY3bvxdZZZzPKpt7225b3gZQHNiQSB9uC0LMTP8mDRY7h9HDHPe5/zsRawXiP
qlfvW7wSV+K8Jf3TfXJgEtI2OGyhK0o+KBZk2UV1c3rs43uT4o4bBGR6112UdRRtg6ppMbgwdkGD
CfsGMMeLmFj19ED2MfMiwJXnB6gI0kP1+uCXcTXFO4eRlELl9IkJXOSHbE4Jbyjy4g3lnSiawk8j
bMPOCx2Aw0ZCXLVO5SzEnUYgZsCxbE+2Npo4Jk4/7XHr8SIIWpmpdjKDqWkwhhy9fUEA1C4KFqID
E9JOqotjAgONW17u8e54ULlY5DHIopx+lGPXUQiegEsJqnnwDK/nra3KuM9Qf+ZwPYRZCz1sda1S
QFVbdzQoE2BSDPh4ekz7SAyIYcBxjXxbUOfVoEN02Bvpbqg3PY6zsk4hdFlk0+Q7kw4qEdVQWCF/
TWkY8QQUUHyLzEp8Uj26ZpDfAEvAZZrN731jv7GdVjJZci6p4VlUigHdotgQrKoHeWQODr1EwwY/
G14q985xvwWTpJMPxaMYHuf9X374XfkclkR2kj31Rqj8zCfy2hjRhAIdFE2NFqxCa9OepV3U2Jbb
LxXStMj+CkWsC0JSzuXYUpZjUOYAKnTJgYYkZ+3qoH52Qpltet5V7dU29L4WxiItLJaOFIJU+Z4T
efDnsoDU4JlK9jwk+ORwZPzllUZz8461mVsIfxAHeRZAEGwSH6LgUjPqbzbrtkXEcaZcOT+pRZE7
BDIS8VuWU/xVd6IPd1HGus79uCjWSEIChy81CqjjqJURUvskU8MBUTvyp1G8aN2Lk0caNgReqGJz
keNAd9UszuQBKgDu87AIxf8lr3o/dDcltAb6HIVxOvM4N3JsRUon/GVf4VsefkjB3M77f4mP1TXc
TyLYNnlBcTeEtDm6vElIBzU2v/WbdwR7JHX67mlIo42wSqaR3UF/d02uUZ1ZOqsKLlRsJiEzGo9x
anynL1vZsO4HHCgXRYWHl3wUAahhPvM+8yr7xroYq+FDGGbdBU05e9hV/xX60ImQiSP9SZnIJqHl
tfl9b3yUhYod6xMrraXjH6UkWBsMAiFGAgl215uEs4fg0qkhDYQWNPa7xyIvvh7av+aSxWofpsq6
4JtLvs55hNISe0jiStlsHTgaKEVoTD/7rnjIWX9VCJl+/FISTQoW8GIm+KoYnisLnJOiXVaGS0sF
z2qbpwuaVexCCnKUeLIC9/2w9d4rlcOq8BTpYRMM5+nha0c7u2mkV9sh2147BBhUZirYuWzrTOs4
DJws1Gb8eP/O2tOtCFU0aXAmRpBRQm/RrQ7Q0VZmDL7PhLw2BXeB9NfHurlryT6qR7auqm8Ray2+
4MMepgcQOcDz9eViawFRwSFii0Q76P0z1wCqCm7t184lHMOHwvBCWQ3fL1wy3WPY7b7yncRAXHvY
30f75Rdas4zfuB+oGf/hhkir2oxw1YnwyXK+NsuR15STz9WJHwtzoQ2rNwttk7eHm6nK43O1VhXR
4d9Ntv+LjSAhNi/nxdzqKxK92zF4b++GW9GsOs74ee58mA7jxwpgsRfY11OdffqNyqXl4DMr2pCc
TvbB4QxBqu1FZdUX++SW1ZfeiIoRNI9+tFDBlXnhAt3i2zbwr1HtUOuvbldRnTpJ+lFfz2X9RfKX
YpsVC6dcDVGFiwp3KUvjCevrGpZyXcm+5MJAfXRoGJFMhrAPEVJlE9SLyFrD9zoqRh0BiPCwZXIr
Ok7ubm9vF5cyI3qCYQ+IFQmL7Ta98Pzuok2+OdvqrEyqTTf24iJxtuwL6QyYULCgmQ5jn9l+mQc7
uurH8cKAC57zrgEPlLOag/KAIp2jlUnyF3JioH6V8pQuLqdLv1fb5it2RWFrYxbfEtj5VKjUy4uN
yaZTmGoj0FrDzM4gpG4ui9g9G6NoEe2qOXfKIm3hu7cqbrkYfshdsehlSFphzFupl/IrYw7V5wCw
jHwCefVF2IrAPCwQXqLBhULLjVTLWxeubKZDMlTQzcGqDOHs2EOHOaUYsAQZHnrb6wh5dvLd2/cV
C1DCzWd2xcesKv6qWSx/39yQ4bu3ttkPb2vDhu+6N0nQv8MX+M2+JY53IdONmBJghQJZYkKFZCJ4
ZtakyXcw4JC0fy9N42Yf+GKYTribnDH8OO6dO3yR6yjnz7ZlLVLFv8X1iaLA164sDhcKk9TrCSfZ
UAWXurTMMqwuMwsPTepZVlNZMLlDYwNB597Mkc2ieXJbz+XZYezgdnrOf/PT2DDSC6uvrtjJykQp
RzkRJbFzaJ3XVyLd4YcKd2UbOEb8tRjuD5W9wTrO3nZh1Dnsn4Y8/eaku7/ZE+p+x8TXYXpXoK4r
+2jX104CFRFVl2iwN4ro67y9gZLgSoKemA3NbdIsyqkZJdOLtER547Rj5f3hWMFbbsFlY0PnglFY
S0rH+Aqllyb5pg/LJzcYof9rfhaAk3naMnVgH0r+ZaDLZxndo3vYQZvc3EhbGUrLCs6SPoOIGiAJ
YqX3Cal/pdRyl6iy4ciwvQKvvBImRCzV7IYZykuxuzGBbHKdECnaSwneATxoWsYtw6L0CR/2ZO7P
jTR/zLzhk6Q6dGdRUrvbO7ufiiHL3Yedt1uUw+Td6VI6PTU4l3+aVBICTkjGOHJpYrNfm1RChioc
vKja9EVFrQpIcP9xMepiuapwDDrTXzZ4KN5tJFDE7Yc3KkpkNoWutCXX7T/VO2j0OfHaNSTB9dJ4
Cryr8AmqlDIheAg+vLByXZVV44dZEd6MUbJJOQmCYEgKG9U/VdI0hAfogAipRIVUUJV0d5EXeCFw
c1HJquD2c4abJv5sjjt0urgtw+4yLjJJccmi1pmH1ghMgLAf8vhL36D/xMPx13xP1A34qUFbP4pM
4tAGV8mY3+naFTWk6lMSEcTOSRdDZrtoYLmLkE6rQRdGwRZZWuQlnM4+nzP/LocrbtunZ+P+DtsO
1WZy2e2djS5t6W/iEZM16B1EerZfeAW1z0oeQLiNmu0hXfDZbG/ps4Z53DjrmExZVGIQHlZSO/xR
xMbrkYpZGNh29T3Jd+I65HTJcek344w7aPxFQHCJF5JYj2CKv/TlcCvefcrHKoh6eyRx8AixJdyf
ckXNHUYEVQRkiKRDJ05jeoYuYTmS1+RmkDx6+xurOx+9/sLd7T/kVJ2piJ+b1bO/1xrtl/0I5oby
bgSH78N+F4GVhvkQJ9mejAvUoxa69jn7EPhP++0XC8ozYW2UaYviRhU7id06mTHIElmQClCebqPv
ElDjh7+N0QK7Gx6FP1jggtIiSaCkn5rhM7+s85jZaOAdttsZXnZkCk17/7Ufdoupgw93I5tbd/UX
mVFVYhpKS/LEQEmqMt0C/psQp04/AtdhzRRuFal/ExfIWHuSg1gE31UiK/BHmYcOrxqWRZ5HAoTI
+QmkkG3JZh/o60hq6rC7K1V/CYYutz22hYyCkKPdUPzsXfc9Jw2xbY90R2bYaCw+Cm7Cado2Wxoo
oF2HJg6tZtn8ahdf2WYOkV/9seny65EfiaA3r8uaAve30HaFGuePlmoqpug5eUVIQYwiEukitEAM
IQgGozFbMUhSyMMx+eimIjrBzlxo0MuG82+f2dsvqr4RSXUDi63z2fpX8j9YkR6Snf0SfwPBELBa
kgfyQ5f7kmlDtFEAgQm3JZu89+6AJAalWUpMVrgQX85PZHrkTWITmGpqasosq75MeIOOgqi2VcI9
bfS8P1NndBN7BI9qJ6aNXXWkF/XOtIWBLHfmcmOOT5l1fYjLhWNXbgquG2+GJ6884WFK7sSfjhlP
veVuCytuW/ltRgZiIx79z6Kpd6zbpDbP3PLvGWdkYtLnpvqCmcnIutQHBAIXYmF79KSwhOvyDO4A
r3vNfAi5VEbTJ0rv7HuOa0phyl0EWlQj2tnTXbgFo4IHaxmxc6/IYk/RwimqMwV0IGPj7GbgSj09
TX/kQHRrgtq1TY/sEPmI17NEBZFit7vPNxIbRUNiDnePZYjOeySAbmtjUmzjrULRAnN8Fdwzqg3e
1RXPmIrRr0dFNXCf7uZtvjlwdEEAeEAltLcwX+3hu0yytBJAHuz2ne4PEejsAAUHsgHErTmAssQx
7yyDGrrn6Wyl++onB0JFQRruWqv5zlct549/vMxWi0VDrxr/hIBV9Jvc/XzlUaIlPPj9TaFESbVG
0DryK7aVf+uNvr+rp3BhsY3IEElY6T9pNQ8/8/d9g4p1YTpXCgcXUswfghkm8dPe5U4s6bt0h4ty
niAr5sbsHxwojjNEAZDOkbCiUNlEm7C9EycqHQSd9k0db/XYo5+oFqtCM//IlzMrfNAlOGduSOal
GGSyD7PbImEV30+Q54dRdYWbCnAiKNK/LLO9ibP63k3Lb+hSfeVzhKTBFPj5TlByGeW6HHKNcEig
VeVTabu5pFo3i/gF/xD4S4XgA2ZTroA8/N8QDa4tFFZ/LgIT++pLOhSgrbCbYDp3+Ud1hy8dtKAa
7JFA/c2yo5yXV5uJ+udL50bx5IuDvrdq3yysAKVGtHQEulnAL71/xTTL5jCpMo/MpNr7WdbTJ+jP
xtfV+Kt4FbfX3k4l45NTylldJosmIt1RKSKKuDisg5JlLikG8btgCuVyqft1Rp0ak2iDd8GMyhXA
VMgkn37EIzWwV1O05qUs3P3UWxP+n9vtvzEDAvRwvPEdni+OK7WhHyrnynSfVFIXIf/pR7D/LNu/
foRVDQw2ywR6aLmgagUAbcEGFrYiQ4nV1hkZHyRrwGbSnca+A6X3e8uLbg6MEVNTtM6VwhacIQyk
nKHTT3ks9xmYBHUUKeHapY3y9V6yqnEMO+0lcMUMojYAllOTpJXTOQvr9HquaOcFezQNl6Ud3FRu
9kaW+BkK9MemDm21UrgRfvvqQdwoaLZFG1eb+EBrh/GL+033PTc3+9iISdmxfZgspoHnVKU9LsYP
gnNJtyHGZDZ/kb/Hg8LE38DLfs2fRhgFnOaJNDM8wModVNWtD6GHEhA61cJ7KBPGB6suwpoAdNvO
u1tBJwU0VK5B7P46Yh3sU3y+9krl3QBoRg/5RvEjHh24E/n6JNaUEpNTn7VgoBuiw8lV4wrmqt/e
4k3xCfqgOajeRUV7LvQv79QXH2ZneyHbFi0wO/+w/7Lsg+5JHhJvwWywhZ3OvRqhplHmVlpJfLSF
m+s7pf5T7TENotb8J7+eCIG4vZW20QFxChcFb10sKKvfpExAHn+P0x+SGJPVkCcF1kybESPaRTMQ
4urSQNCvUmKBLJourNPbbyUesKTe8bjpnuZ2pD4eru5FLy4L264Ntl8oRcTg0thbn0mh/nZMmFjZ
h+jXUjuwfqn5Wm/DhAltjaHjDmHtgL/rHCHAxQxp4vUWbFh+r0PvrrG6S0UWZvsjC7L3ChL4iaos
hgEuIpvvBDAfkvCNXb2ufSj8hFUqIqfP/7t/XPuVdTCbNE/tjbTidzv7QwUdNGHBjXQLlejbE3Tr
Hkl5LJ7X7SD+e7aYfDVQKMq2HlkMFxLAva6txHvLAoDDW18nEB+jnhyQQfAskyd+bQKywK9LGqjL
jU4KXQrCjxA/MkP0Gi7J3aq/NEIOCY16STJeZMDlCYfYyCNyNrL7LJKb11or/hCyTZJ/D5Io4bIP
UDQCY7BDgU+fpdYviXK0PXEH/QhcIZK/qfc0L5CT18XpkKFVAEa55Aygetg9Kv1kP3BvCEKh0BsU
cUKaZXFeU+jlh22sHE3mHT7Jo/ftG74Kg/Je5oCfJTaKjGwrQ/KOBNFSYWWTTza3du3pT3lgAcYU
Xuuu0OnS0VcEBfZIlsjsm/Mu6M/x3gyizeBQ3aCifO5ZhhI+c4fDbZHlqhGNJhrYTao4OrWIq+2F
bo0v5SHV04+9sf3uiPdNWgSg6JgznIRsyL7xTJpKZ7pb6uuxG73zCoX9do0SQR7d70Eyx8kHSlNT
ySPyy3ZQwXU+34m0cbazj/U2IS5UD+iC2a5q72ZUxo1+kL2XvK99iN+eAedqXcT5kkafFLTUNCBg
qmKlVslQ3pkiMptOEyEkqoQsTMIAfc1x41f4oSQJ1EtAMEVcTICDDZWvxKFl8nWOBzpyF4JxTjPL
pr8k1ABrfb0z4zsWNiJXWe/Dj5jIrCJqxdBLh04SZVnOLiRccpOr1q6+EkQKpCy1aZ5uiilh4PPi
qPED9mtkOe/lvcHT80MIb77VQ7ehqk2E9kNHYPhsGOl8oXhwNkS+POmwD8ig4hbH2XdaP1z+MvQe
ZfGlfSUj6jnThYg7fncBlKl1l9jue+C0tzNC7we0fiUIC7+BLiSt/yJYxVRohfrsa+Gmf7PLcKff
LbmX3EZ9GVwWc6gPSJ34a5ZVWnzu/Q5ZBIc9wOOJ3PV70hgdCK5WKZvnmGsu5wspN0ujcLa2d9Hg
XfoD4QGuAkOriYNyWQXSkX1d7aj7U/Dn7sh/VRCTTGPztKub9FL3ixWnfxdRY136IVhGMppGVdtX
fl3824SLpK9/9NmzJPTs3xt1pwAbz9/IBKYEXV4/cenyZr+tFm/cine+qM92/kQx7HnnULvqdgR6
0RdrKr5wkF1aESgysnqnLxRwBsesGe1mUA7Q3A7hyWtrdmCRD37HjYJOz3kVJA8ER2beULaov4pk
UFG+Q8hejY+lN54X3XAx+Pb9QBBbRgsm3KueBS39GGFa46kafkXdlxjvxyCvSqeNbARvLB5KbX4x
7uNVZCTbCXRlSpa2Tw4Di5tiw5ZNNJT+mdR9qWmlJFg5CmnT3x7C6U6XOYul7cZilfSB0Rq6CF0T
rNBMWlCZk+7w80yKOpFJZqcxABPJaeLK83Pkm5KPrZu89xLvum6+eM58x/j9iHueiO+bp9L4cnqU
zlLl5vmwSmONDxJevFEHCf8tv1TqhjmqH6RwpK0nN4ff5wlh51egzsUbHB4rpcJpoBA8SBohAltg
xJSAGpLu3xxA9XuRb9FxJE0KV9fGiVGc6gG/YGK94nuX5t/Ihaa0diXmN13cMr6/aRzElJPmw5PU
sxW4+p3/bo7fAfcdnEfFrspFJCSQMSMqduJGK14UuE41Q5ILGQQ9Kg6zb1XQ0PY9uO8tknxp4r4B
SFuHHX/c9/brzTeHQZGxte3Nzkg2dAJejUH+XiRysnjbnXEbbCl4VL65YFhJqlu/CEDeOAIa5IUn
/cdDrPJARpOO1Ku39kbBlp/Ft0h1L4QlOJek4PCthwLnj7taoFA2+enx17n3ZXw6gmA2FuIfz+f1
JByssaPdpbQ38oTVoJQYxb1sfEzeZ5x24UJDwAkQF7q2mXYJMQftZbu2eUx2yfffQZrgWArUTz/g
urF2/YBrvEc7lHldG3t707fl+YF+CpESSC1tzutHaT0+H2Jtea4kq3+cuWgs63OusAyidq5sXYGc
u9L/WVe8D5mZiXaceb5OwzvOCKq2O1KoZUXzEp/PHXP6FRQMvVhi2hrMAAvnQQ5CYikyV8ESWTor
HhN3v8lLqr7F7PFsyYNLLd+r0Bk4/Bwq/w10159RP2P6phXiICIxgtTI62Wd4NPq93g+mzqyPx+i
Cf2Uw8OuvQk8wv8EMuO/x+6rQ85xBzywdtETohK2tS/H7f5iEq16aF5N1vs4NK6C7JcnSc6u+3F6
Xv6k6WFCwPAgtRCh4hGY69SIu6+nwrfzDVz7lwvQA1cky7nqnF8qo+NnsTxSVTo98JEFeTXuKiWS
H+xgirZWDkMp2A9MHvge4VekdY+s1fspfWPAPzH5y5uSSjTZB5HrrkZsERqby4o3nVBnNelTMgMB
Yp5KUm9EoWxc22hucC1Rs32AneyNU66PX+1AXvif4Vc7cB8E8dbcmfkm7hGs4vzIGGN9E8TLT08t
7dunx1qu/Bf5roAIsUy2c76xpkdVkIAujRTfOKUAJBz6/pwKBTgRi9gkT2fh5tBxbHQRLWpYlC1w
GqmS/lQvSOokG4yf37eLEyl0FV86NQ38UWn/5L+luInXMLbdo1qF9FOuHsGx4OALlEMtyWCOOT0v
+kC+Hgz1eD4quOQrD8eVPyI7WZE2fKS7Q0AGvGF+hXr8uRmkFhWv0L3IDvV51KJrRtlULoVgRNyw
8MjxB+aMCNtzQygfmrsBycpq+z4+oL/oU14hYQ1yActJ2u+3XnlQD5+fYY+H85ZkEwIwyblKksE0
fBZVAINE9UEO25Lzx2nPUw/JHq6nBcbAvzQn67e4K9m/Y17eFwgcyo9X3cBPjXthJfglHCjlQzUc
8QLJLWWCbU6WuS0fJRLPC0tGOkduWxCowirVRFfHmIPoFxeRGieL+ocVh+fk5Z4dc6U6Ric9N3ce
6JQncgfX9qjKwe466beIdhoPE3mXqKwvKv7uUFW/Anf+5gct4qKPTOd9ZCTnfp/eNNlwTrXtuiHC
ttGc6bNcvYHPLhOyifJ924pod6JNHPm3LlwqXhn3FRZC6ZFqzL4u3m6cIuDz0cuX/jyVpcDtu1N0
vif3KWBFRnGtiZRBgRgq+9GELgZwP2iXCbulfBEqSJcp78tMUZDjtT5abv6uQgqXS1kei1X3nymh
zG5J4mh831G2JjnyRbVN9e7pUlS7X7cbMZ3jr7xzGsUynDi5XGwCpbe1F/bZR/5RQyr/KHRizh0j
y85akC/3aRruLophT94V8N/Bqc/J7EuVUhmgPgquhZOYWxT2QIGr3VrO7hj8grwN2yKfFjEPPljt
UhR9MDQiYVcwbty0yQ+cmfZApRvlW1Iy5BXO5da6hnFv0aq5/T/UnddyHGmSpV+lre6zJ7RYmx6z
BTIhCUmAAjdpKJLIEBlaZrzWPsK+2H4nwOomEhxgx8b2Ys2qDITIEL9y9+PHj5O2LT44YNKk/YI2
ONwoflZoRbyqdLq6po4Eq0NeCDKzIBH2Pc3eWSCuOqjCrzvvYQzhT1bxfcoMQg5eKbx79raLxfpU
pBdV0amMPhogAzv5MQ4GaStxH1rjfjHi3KpT95yJZ3R0csVZczBtr6wuXNZEXyVNTHO/P8Wr5GV7
TPhokzlnpJM0fjDs4sLfzK1qlT0nqpLr2fTOkTEuVGap/opCDjRB2UysL9wTi1xAYT+BLzqpuZR/
2+btnWZvHdUndf/Rp1XK20fnb4IhiKS4B1JnxmOw98yhU7njLrX7YiZKm15xUuwercE/Gdb2hwEW
XUFTnZJYKFaYT5DwV6dkVm6FEAxhDaeMMukDbEOL4LKlxaVjpVQsduZHzW3B5CQ9ogBB7Z6Y+ZqM
a3GikAZ/aVfCU0Q9cangRXZCJxpsjxWDIv4FhNfTBMIeAPQB5298Gi+Y/NqptzpzA1JPcOVvKjs6
g3Gu1P34yQ6Gd7zBfSEfusIgFApDieZVVKmGs9/zi3Vx22HySqsYbnj/FFn8aKLOz2ssb27FMSW0
U7dabEOfJjRy3Pw5tslX+G8Po29/NArePInSGxURdyPc2rT9oc6FPL9otUp+qyYEqajTt6f2tSjY
S/u/z/7xd2UYZAt7e6umzXJtQKBpm8i+8M1rrI48VJkVa10K3CKduhsehEuDnnMOCkDXqY9shkgn
yulp1Xp1fj5A9E3HUCoVnJY64N5+9Dn58tJ3MGHuqwuBi3pqMBPmfxnxJEOzCSZYeiuKYEAJPo/O
gAkw5DRO0DDpo+kJ214vtl/TPvmzdHflSgfvzFx00j/RlzrkJWYYBH9d5xeJ7S1sJRks34EYKLuk
9B2HqtY2SjqzlRPdnW3pOjAknht2yhaSnsct+BOYIgD+D57aol0v6yvYcfR8c9m4mEI1ZJ5yDbDI
HzPjESR/YSv3lZr55hATqOa1M7/H6E/z3YPU3TN6302jf0lHWSBDcBKKxmvHORy66AxT0DT9nQ6w
gPCd52oyeAEcV2XX3Bvr7j4K8DGq5rou9CRj3h36VMJre4g5J8aFguVdWV37PQRqDm8LdQIO3uMF
rWXfnrf5tNiftyAMSRMFZoicz15gl05ulUbRuJVhm9ExznfhlwPMXLHH1KCBk11KP5SyHjr+gwhO
JSF86FTn3OlUR7asB0CEzlUje9Ax7ZizzoJdTncaEfe51MfamcrH4M8JDwNambm98Ez+628FOE+R
OHmn0PTdPUd63A551VtufsumYQr1XLwHZeVCPxMSSF1taq1wEtYcRWhYnUFIEr1BZqsgrW1Z0CfK
RUSFQHlE/1v46f6NwlloIGswU5qnL3EgupQewPIdy4t4lx3Totc5VN2YfFk/AzF7+8VM77WPTgmg
SzDEVLkkV0QY+WWfwQG00eB2OP2fBYMw2LygmFrCHMXTUr/tGT0JnzBPK4EpWFphmDoMo+IogdVp
AwxaBmgyWfZEJ7SOc8uGjYT5n2LS4rCWzPwLIyeW+JwsZxfBLdMB8/wtcJB5ryNJ6Of84814xV7T
huFW1aLBYuCM4iqJUmvhech9ZOBEzAu27d1fLupfm5xPac/rC47Zv74D8rvho3J2BUPPV9T+Yovz
8rr9DF93PUzoGaXWR9f4CHmgXqou2i180ccXU3KQFHW0LCiaUKptg7ZLVU10f9vwtF1wzrkDFcsG
XB/ENpdmGl+EG4TkeyKWiRlPIAzV7DKVzR1onVQ/JNcRF0QFGY4+S5wTiCpqKRAwRWlVfVLpQRUg
77QIIFkD/3eq6SiXrv+gKSPn5B2adokn5Ll63DIENhNV3N/Gnx1zDYt+DA6c8EZdw/FW/bVHnQHp
MYmzQCXuy3wJHxeVpLS907HDKSQnifHmZQ0OZf9ELcsXGaUTbuLRbXm8Ym9aQ2+uQARplizSSc72
FoAUDogxhZEKJGhmLdSQurfrNczgt5f0vq0G98Cfsd25QyciAM4eBkFGIN9keZjf7kqyHe6jZhf1
aSoJ7pPAxzlDRKEQDZLFbHrIEGw/iZyo6CXSYYUHrSQ3qO2GLASJHJzAvvrBO7/neb0KWXlQB76P
YeFd2PsQ07ZfWE67WecoUJYPYA/ZurqQ4MDb42G+roTTgJC/A++2OMP2W5b2fUZ6IsjI3SXbS/IF
50mGK7CL17MHklaPFH3fbBFf7qNP2e5BcKrEWgC6zufCfTzbuDZEw2P6c3iwMslsVbqgHpdDcC40
LDK/ZNZTNUxXAP/a+6xxJY1UV6NzoSSTEpWByFSiubIcGVYVDWAmWLuiphP2jDyTmExpKZkxaDjz
puXGoqtiVJWJ3zgLgSYbLz9u/d25dUf5T+gVkOmbh2bNscC0ZlH7bT1t1Qdm/K7M6M/0T0FlyeJT
7N77ZBWnHunHT/a4ShnzmGN6UV+6qQf/zj5W4If4iGvyAIl5xupvo+01SeBlZqHJmFIaABodKiCV
/xBCygr98JHxUagGS5zcS+QQ+7TpyWJN57i+YC+Vs2CQUp8eYZ6cf9huEA/qiz44tnulRCQ+MlyZ
G+9kNp5EyOaAxhShBvrpH6ZiLjB5e4HIv//FYrM0XPn9CALQbAxMbG+/FF3iBjWG4Vb4vO5aAbfm
xXtclz1D8/M25PANsTdekUjavpgoRY+CW3osVSyAJ6OvT5q+njsJvP1GeyRHvHX2lQ1dhQJ3F/Bz
D3daxPXULry+vlXq5WcMJ+e1BdIWBeztu70G9Ofb+RBSBCmyml+a0HDBcTQ0EwX8IUvksc5nST55
qgSUrBAL8iMsBLnOiiSJBt9+gFcTuHf/vdfNhnFKSdcgmwC8hVlTREuQ/fZN9lHTn4P6z7fcVxjx
wkXmpsGIdAQmXtpF5LjRKpwz4PJfW5H1yfkIxXj71r+fzn/dee/9Fkk5BeGG90tJy4ECMcyb7FTG
VsjJ2/eaiQwvdsPLwdzvAdwPLfnRzKQWW8zj/EjVtvgEYuOksXcUlTMhtONlbTr2DovNpcAGErAt
DbHlCQrJJSTi/DtL0UC06Xwt7IaAAQYkPAUSZIX77O2qiozDTb7GTx1FbL8Po7Mtx++kYCbreoCT
wN492EwRjFf/UIWFooObVnFk7dYnceKtAC0Pp+KxJVGhNSYdKYpZqEtStaVyZZyxAtCELb09Wr+d
GQfRJngrlk/B8MuVH7Q4J5XJzMgbBn/cLaLL3CbV3OLsv9cPbz+0eF6BlL+RoacpIipfL++GRl7l
bbdufZusWxQoZ523cJrrCOWN6k1/OpBbCLLFGixvjVGDkwWPJIYkICu2Hpy5zXgG2U7Hu7MG6iEV
I4INbMMkNI59cuHycgnkxEIJSHS6Vi6+suqXus176IIpAtOrNee65MFsoiYK7F6+WDItNs609nix
EToI8Xju5hdk/5cKxYcp+axa3rLrrlj8woLensTfn1/qOx3aBjNp7gU3ZumEjMqaJT9SSEx5KjZs
BgHse+Q65dmrDwuet/Jwo1leC5J75xm0Ul4Pwb+eYe8MzW1vDNJuwRAQ2fsgwjEmdUMnXtauAkRp
UgIGejliPY+StczbxXkXvXfUzNt7/zlgfJMqQbbVgCL/ciqGIjO3ttE0t4Kn2MNzKqH+kI3N+UgI
xkkgRx+PBb8NCFnyKDMxUItvUcxCgyKme0H69e0RmuVp33iy/dLvTbgu+ryu0FeiysKO6Ly6eOCw
V1FkoCOD4gRrjW8GeEzMQsTAhMkJgxtJUIq/RS21gp2fW0Q7ho8rNMVrycjClu2N8iTy1LKUsjia
tXORPnvg6JqZBVAsXdgPxnA6szqgQkbF2To6T/L+VLKP6GQs+yS/ntobZ9nmZ6AVY3MWUtSm8geh
wZynGzDNCpepydoTDRrnnyBtaiEwK2EMvwYkm5wrzt211kE0eZdQuQQb6HGabvUzRI6oilxMGAEV
sCtZLefp7THfB6HmEweRihnI8JAO3mO92XZODUVkN7c15B/QgaVPYIVm0MxGZtjWRKY7im1c2A1A
UYhFiq6l6NN0t0tMv6rMhQkJk1JxCfNgJ9W9itn5Z16gm+J8aF3IPW3+ySJiJIH6kQvj6+6saDUf
ayQbNtV6xVySG18t1HSuCY/ZF/NWhX2HG86OnY+//Nq3TiA2USLTOfEq2FmUZxHHC1PhmnKDmQNu
wMdVwxp1V0TlFxaLCOrfsdhUpndNwoAYs0QQ1jnm2z6jLAkfX4e8AOrnj0N555XzoHnCMByLdSzh
L3LCS4KQM8fIDxCmm70fgAKKhpttdo1ZKpx3/a9XVohsM+jMPwmUe7OUTmvTzdcQKDdB9yOHG0Pt
ndhfC7gxRHBVe62irmrDJtltzogrJAOiV0Vl4kIpEYhjby8cpOb2zzP8Xc+W/+mF6tG2x1k1Stez
osDrbgFUzbI/MCsaHu6cj6qQtLz0s1j5zMFU1V8FokPoksUZ0uzONiyRd6DOyHSxSqoURkRyEcCR
XPh3/uIyJvWiAyAAzSOSheYTqVqKBbJrF2ithk9g8pPzMBvl7INB61YKR7hS0jyldn0RT3ONf9we
IVyO1tiIfHLziY9TW7LaTJO98iNy8Y3X/uCwqDyqUXb1CMa4hXDHQ4tny18nXrmCEcUPdCygN/SV
f7aZbx8GTZasFNZAXcmR6BDvSzZ42pFcIfpr4+E0xJSK4c6FVNvdUdfHE7KOBbU4i1NI4Lc4zRRa
De0HFqQOYobFjiKEECkOnMKVeFM2zEbtJES0dDjzh3zeDW1dLIfDYzU7H2be+MS2+zShvyeCJ5nI
sbkfJhA54lGhPoDLKjmXJzZI94WTER/mXFwPrschqS9Sohjd6vMw3KkyjsvwQ33aGIelP8DvzG+o
IiT9Kbm5xr40tgDCnLpQvDibFDWr9l3Twls3+Y6s1bV8QMaNSTRIUynuDMrks4S3qg0SdkZ1V2bt
D3wPo7RvQVcUv1iOeeTG9ZxXjJL46wIOsKJJkSIlt5zDNsvM8rtT5FvO+/pCiI5KdOUPbfNvOKKa
tYga0gUv3T5GEL8zUlkq9lM5L7tfhXdx3XK+IV6lCB5WhMrM9crhdWSWJ+xtv/XPRdCNR/MgFl7L
gygW0ObaxKfcTmKiqGDMALSkIvCIkTc55EcMAeclJJsLFWAbCYrXQGMptsspbZX21Cr2KzKy3x0a
aQdqG95tCR/btXkYdeV4YPYDPY82VPChMfUnpw7l1O61gHJSVD+4uV8XpHr9ZcFLIw0+Z9irfFtQ
ShhdxpxJGgXieLKBRrdODrXq+ZF+I3nhzHMO11atZ0GJu7Cy5fMeovvdLBLBoNgmdRrAHHiO/JXk
aLpFc8cYCXYkCpCUCuNUFMVJYN/31M4vgN+FC6OjF9X3MhdTvV4p/22kzaxpLg9V64DVLtiVLcgV
2BjKJHMTrspv1LaFk3zK/GUVguzYDTTxD3hJqi/m96T7lSz9uQKlWSPzpQwFVXdOtBrDJz2XMMat
KNyK+4WzwGGI4+pQoEaKqHlaHHjmNbVYx52KzczxsgzZLVgn2NZka80UpxTWnp+GJ4yB9inpWUIc
rsXNPNRuh2o6str1OcvMLfyjoFipkoubK1fDulbmtjfF3PvQAqjAAn+P7znTXF64ThgIn9Z2RA7I
mb7SM03aDXQ+17FuXaQMdZCIqK6MrqTwZdGUoQXzE6NMrMBNJ2+Pyn/8XUAeZwhOGNJNC4czvxqq
K7I2aiLKNDOaGlt7Gu40DJwmRtGdqnBYXXS0o5X1lcuo/cTs8d58hsl3dkhpk/0jY07gRA0tu6ot
31MMQg39lSFCWTeUdw/2D9tpzxCt7TDLCoeGRHrnwWfrheTSukeLgDDH61vXFDN6Og90OvOEvJW2
8FxuyEckcSG+0hRRfD1d1yVcX4J+nAvDyk8XdXkc9e1K37NQdbRVm4vZ8Az3srjStF5vkzNts/CD
iH5D4vGRe6frqOvEfRMXP0iKM6uuHozIP/Q2NCwIr9lxiol/povIvS7F1Zx1RamA9x7Y3vUo/0K8
HlkkvFS1pwT95l9S1mHKFmN907SQFMg5C0/XKpePC0b5HKI36/FOBJWq4Gkk/yFHl6dzqyuEMMnS
SbdPTZ7zLl2t3e8UvR3m+XYpkv4WtjiaKPzB80KY33p3raNb6QlZtMZrvkdkETg3uCgLmxsjBsQo
gxEiWHGC3TGN5BJzY5EM0/KUfJE2trY8F+Ewk45KXmafPXTUgeMP+q7SYcM19eRyNgU9jkF8SQ3O
pUU6XV7nT7QJN4KrkYN5vudzWWZyFrKyeWp+6NX+jegUiDAfSDIoxgkdpi9K10E8GeA/mazSObb3
M2AKQNPtdKUUSYFWiYZMX5l7Loe9hsfPv9n6VJDDi66H8LxijFPVpa9t6rRNClgyBptbb2JEvlBl
LNFdjWj3AdVUWVpjbR3rmnr/ppQ4vJwZncDOdZF1p6rz6mv8E7TwGVUNPrI0bF0uqSbCnE74piI0
yfMhkSE/SlEsnx9b4gWA/rIj7+4ca92osk+cA7N3L1HmZrS0brmWar24OPXaVI1NWLde5R+kFMgM
UyJIaE5nAiQXjrZupVUgdGqugKLTCsoIAol1arjOkbpv4c8c80mewaVRAl5BtB1WQ5F/44ZSS1Dx
LMuA+ypI4wvejHwLQZjyn7Qf0YU6D8aLdd9AV7wSZZy2D/wpldmHYWp+Ub34PMOEcNukXyUD1imm
zxk3rp3qRML0aMejVjJAWgXhZn9zT55SOgtgaVDM1Sqpgw6Qdegk3Ut1mwRlPcJRpTsf7dVJVLIE
YXoM6/pP6IVLWbqOjA76T0ZJYgerxdDIRCBeINu4yAj+KIRgx3LKhNvtgzjW/hZHxeP/Ko8fiPU8
WGkx6yIJm9su6q94ZHGwFVfIHrdotRv4fkMcP7BGZDv4i97eXLYAIk7Zbg/UbUQi//wccZsvA4Og
SqGM3GDpqVJJVCW8f4GUyCV0ExbfDqgk94rAW41u8z2vHoBXVuUmvRExQ6UgGew5yo9wvLwG/4vC
iGpb3e/cxyJDV4aYmwvqKYhsdDb5+IW1Q8aXKIfn+Gni5C1wf1F46HTykJbeWbr5AMclH4+2QbJs
IMxIqKdfpA8lCTRMg2WQYfNYeKzwNY5jmNmHxpBd5GjibDwO8ng1QLVjX5Jpk/bCosxStosNS2i9
2u3IHwq45CvrQ8IEfHFAC8xZO/DtaOc1fhUAGvkoB1Aub1oUVLwETegUM1luVBq35ZCfrwmufDu5
rKXwDR1Ra/35sK2bT0VKhubtu++XBxJo0TvIILE1C/9DJ3959y7ySiP1GuO2hZqGfst6DTKklgSU
lm1ui7BZhhvrChFweRvillG+CmdLsur51J0sSNU4RXdYHVLQGXQrD4AC3zXN/CN43DLfpn1ij8Op
amg6tzpP/WxpTIoapYeTnAkUVBQ5q1+wAwFu335D6xU+uPeG1ss3NCso1VHdG7fy4cQmJadhWdtL
NQWahVw4OMUqW2P1EtAQthngjxLQdM9TgSZRotR8OGrkoXNMv/2AMxnnpYP1cgr2AMyu7kcEHHnA
mdW6eCqRik2T8qKq7zbJpR3OWkqYPA4HrwSjei6cB/T5bz7HHh5t9K7Vpt5Ig0e8N4HRHGE64/F3
5h5H03OEpfsTfZFyVcQUrjtEvt7pb/sak2BETAuPy8LzpOXsyylDB2s3tA6t7OKt9cT90Gg4YSsT
jaxwcd95bc3/q+H/5WZ7oGUzbvth7e2M2yypj8M0nDkaotRwY5OkhdaEwiJB8yqEfrdjwGsIWSsU
2X2caBgyzqsG0nVSberOoINjD38lR/ULmmD9ae0mB1a9PdFGcrxjpl9LVJVw2/c2yQySvx6Evx6B
HOPLEd+m6Es2ncUg1Ig/bvBR2R3G2FxAqJbLQLqqp/GSakyk9vfTYVBBc1BzWMz+Ir5rTAyI4AaP
Ovu4NggveRWvIYPgeysfygbnuo5RDhNOGdwS1TG9M6HKaL16F3TsPcukuxoFFS/fpRiGqg02Ac08
adKhChh8KsEH3aaGh3Ii3m3jEp0t7q20uZJcFsWeDrkKPQtnm77wcP/Np9ob4Tgxo50brI1bv64/
qYhcMYQK2uWlmhvnMF67kmE7ialrAE3OCtAAKtfxxkZohQydSnPHkuzX20/22yAH/tI/x2vv/GnR
vN/0oau5D9EbFDfoWm0clIPdSnsuU40l+0+6rHUX3rjJ+ouYWYQKiqd5UCCPuA/RTULIx8M7nPuh
2cHJ20/q/m5iYVv5ZDNpPLqfazcya5eSMzRvJbucRwOeKrIBfXf39m1+U17FfvzlPnqOX1hdrKiG
1lncB9kWeZ+DR9k03Q1sfCI8bgwE4YO2Y3ShaCmMVFguUEshq+pr1ecFK+ORT3z70fZrUp7NtQsi
atMrwjb9vWzuLtpsKYPPzNuRdk9zpzgSXUh9bDKW7jOdQgJYPByAAnjO27f/7c765e57rsrW3tCw
NafcrybO973ii84CnLdqW39/3tFv3+/3S/NfN9zvOkgmubKslNetg/Gj0ghC7VVPpq4+bUKlP+d1
3z05NtKwO/hG9WoibMFZZm7kv5qYcWYiHvqVigSSEFYrhLHOeI+OtF/jvz8zwd6pE65jv7em2Lwd
aA9l4ulI8FXIJb6rVkmMDhIudpU/4g6D8Yi/+b7eumZg/+yDje6SUAa0QAzp5dKtRyvbrc3BvIWg
iq4IzYwpVIZmrG5Z8WKL+FF5KIrS2/P0OrmMBfvltu5eEiGnH/AmsGqWZZesou3NtI3OzebYcL/5
dFGLSfBQ2wMJ54tHoDyV3XGzWFyEVYyPuV0asOb7dbAiyDrq0zUgN/ln+uwpCkIDeapsYjRwsa0Y
gCwz9dOSyQlJZMZ19ecush5gE957qfvedtNzvxpOUxRqigGhg+8t+KbZFgVYlDmTJ7T/td6KzlgK
DxHJTSBXiS9c9P3q7TF9fdghVgvdzHfIarvWfjee0bTKzGh6/9bzYCpS+aAEIUfP23eRJ/XyBV/S
l/asEmh9Glr12r9tdxVtB2dck8Zp1lB/evtGrxkwe0SpPStjp3awDrJNcNt31BXTNANLq9ETowcP
Jzam034D8WF78c6NX5NSuDPnkus4FhWzCHG83BOWMZJhXLTBrRlW36rC+JBS0bnFqamS+yxIoesB
rwi6UnZFOJS3dclGEAu2pzOqVcU9moXm3GyvdKnshsQ5Z4tbjzxgfyeB8NQxnoDpMoCDYFO2yyqN
D7dx2Mk0DJahWnI7mxD7dYUR6g42gaowCr4VxJnaFjVmSFZQG6Gb687KImOAQRmCxniCNw6bOTgH
sj4Ulw8UGU9R1UHcQ1VJsWEnh1NAK6W+fpxD3zlTCfZBCA/V5IMQa0EX4uZLuoDlpPdemNk3KUl1
fnyU97tHaVV4YXuneiynIPPkNXcYly157YVboVe3844UdVdVp6qCYEscnZTLuPHOhywLEIFpz732
Wu6C9Iz4k9KDpbdOKbpCI4cJb7JKsfksYmZ6lyC6el16KC/tdn0j5dfF1F3jhO3q9EaVWurAwdan
DYFQJRUCVZwWciwZgohTPU9oqg3K7qBkPC+pJMd7Xl9vHP+SBwg3f+KjRHX3jS/PgJ48VPkpxcY5
87LTTTdrquiSi8VTZ9EE1k1uciAzXl39a0KKUGZxYIAUh+oDP9xclg6ZnO7DkIGgvL1s5+z43s4M
HMMkOQT07pn7XIqKopbdmJqLW7KPRvt9Gj7m5XbpZgI9Bs7SBHlv2o+c7QBkgviHsdmdD0ApeCaS
02WQAtO6lMiBELsQprGQUEGrghT6HoHJIS7t42LcULyKgP/cPinA9VU9mnzSyQk+mXcL1rj6hLt2
cxqMQa+c6jaj90kxbNFiGTdIBUft09zmyOrv8s0aMRMHmC//k3GTsjFf+jK4SY2JNrXh4pTxmlK4
28ZZu/tiD/1lkFFX2wfHyjqTKffhIphnfuXsqAkhI+vH08cuJiIFZ2UJuMFwpQlWTj1AZz6miGnw
to+RtbktJ+NpbM0rOrAd+21xIy1MpfwwwblPeQqP4oE37Movpvklr1IopLBO3p6437hoGq7QonTc
pSfF7Cj84j2azsLO4BJjgnfUiCg0Uo4X09s71DxQbu95B1NsqwwCnqGG4p0HeA14vHyAPfe1seLA
2Y4mbrI1s+NUN59XJVTaP/tpQvTFEbXLAsmfgBzfuflrs/Xy5jI4v7z9FjJs5+wM8xbH7XCwvhI4
ItddAf3BB8ctRQqf+r9nV1mKzn0+HEct/OPMeO9RdK6/3EE8Cn6F5/pEDCBrLx8lCIrtwtgGz77Q
LurnGi5hLMDNuIfwHH6S3oT8Kmf4vmO031NPPIYXz7Bne/p0auHaeeatZKg4qsToFilScQSAklI6
4kGpBbKSlABhjNFP4UgVkDFo0u1qyRq1rmB89kkDTxrpH14EgGYgvsVREhnArJAWquin+zPlSWxm
09vWJQtgZeG5b1fHKO0qKyrJHuSlpO7zbqC7r2Lw6pX3XNCxQEAVVUR89hyZHPsYsjIKaUqCD2Q/
9eITeYd0bhmT07IZpjjvUS1C9fxVRDcFD1iXJWWc4v5qjt5eo3M/lP2F8WtGc2+DWGFm1VQdWrc6
7pgFBRQeGm0BFE/qtdmYeOtFYD75cO4xvn1+7Y4o1nTuSrAgPBK1BhH/XumzEXX+aXjIk6Ga80/m
AHy7YMzH4EiFnVxOs6NQYNftPkisTsmR9YJ+FdxfjMXCKx/H+AiuKIJyw0pSLAU7BiX8FoGi3eQd
N2NyVIJFDm62BJ3kHOSyPwlJSjKSU9GuUuWROz1IX2mE16ooHkugQiERovQIM35LbpuLYID7rP8h
sJ6LdQzClJzqz0neqcLmWWKX6GmzQ7gjnDtnVhV1AWMGf65NHvokXnXwd5VmJLsZj9fT7jqkMOZg
MMYnJw4iZOjND11aHr89g4627v4Mzh0d4BpSmLEfBhNrJ2NWkFPAqyTHf/BXalKpaGW+0sa6Uuke
ifyZSU7vWF5xB6CRd9PVrjlrs+M8jmm7WdHc4ol8uxwq9icWYoxP1515oLoxNZGCbUaBPDiDD3K8
fpBWKQdZQsXFoj6I6oPdd/aZish3iLo57wL0yMO9/a77QutFvENuMK1Q9SEPqxhSLhfNOLa1G89d
GrXA0hAXdNh+F0l3JHXU9DM9QE3maTt9uJtQsRoGfdQZd/fRzj6sysOuXNxyIqj7DAgY2VQYCHQm
UVaLI9JdUIbl/tCiYVNoDYncSAfpQ2mOK3O6DtOHBKSfq4qo1Fpznfu0q0Uj4qzCrddR9rOhpiaA
rFxxRSZQ8gRzIaAYktrzZFqVJMSzUTO7rYNKUktnm0X1SDZbUgHSMtKqNz70u+aTty6/cw/xwVT+
58b5sYqtlXMSPTw17GM1WZwGimWmWnVzP5mmAVwbdF2gXqFeuyHtwFmMF/VxWlhMNWQfOa3gJiFZ
d8HNakyqwn11Yg4c5SDdTfgOrOX8zmAHdPFDwDjwPHNuzfyLzWzSduEbE6t5MwUH6ca8Wu+QDC4f
Pahas7s1swYo9xf1RcEH/TaOVN7Ne6kUlPGHOxHtwkuJLDJ7s1SY9WG3KR/R4zvKTHg0eE8h7Vxn
RgXF6OnuijmWMRC2zRVa4o7KpS14Un7Oo+lj2abLKBi/vb1z57KsvZ3rWQ6tqsC5qS3Zf1cjKop1
n1XhbRmRdnU4OGDoDPc8QJNmD2R3Y7M40lEm19WNYbJ9obhKBFm4Z7v8EZRaxfTwbqB/sTZ8cy6B
mcMxquJiRm7TqcMRNkVA7qK9L2q62X5olGyaHvNqzmmAyOAUOtFuZsyRC3bpqAqblA/KKo7tmgz5
j94h0U2yFHBA8jZsdGXA4OHEG4tKdjAJfGnxlrgZS4PAuaKOgfBB0oBMYGS6x7gHpKjfa3v5m6SR
xzgCzVKnowBhz4Z5vZPm9sQ4xumOOonswo3u7Do59eJixXMqYUdvavYI9m3yENSggkfs93dTB9Zv
cgcvH2UPJEl2XVyQnQ1vpRIvW8EmlQgL0RelxZVZwzjhuJo14plnoZZ0p07WfxqTR8xHpcG0zakM
heFsb2KtRZTeJVxn7rZnAQxn29MRI3GyDhl+gQWkGWQktf49c+mvHYXZfWnoJ6LIhPC4HUdfYKEg
X0ssSvFCdNFShZn64102uLeVvTjFCuJKzdyTmTspWHGuPuMsYn3gkrH/MsD6crjuWyo2YTTQWrWK
RQi11AKEn8jgAOhJICayvCPKlmSRexIoMkuBiyB9dGmiCUFXdEUtW+pTOVHxP8cIM7I5Cj3kx0HY
yfwLV1JyJTLhHkJUXOf3uVcTzqF/ko5fZN/4QMxf6EAezfVqU7jRgRqlRxRuM+SuWT+qVJwT3aRG
jJ8o58nldfBvuu4OecetqB/qPVQsAul4bqFkFRA3xSWxnfImWpgnZOfmqs41YW7Qj3eozBsJQAmc
wrMRdqoc5sFezy2ZDfi5+JN0OxOPkSEJ5dzQ7Ac5UzLsMp+EOrS65tAnGhBttH+Ea8Qzdmwxtdch
8b1aT86pPVqHMQSQPvu0Nv0PjjOdD4sAwLa8kKC9hJ8wAz1CgQYTYRGLN4YUxDe3vV2fKz+aOoN6
cSGZcf3znwGgnQgarP0hmJS5tDZZT0OzQBW3DE24XdhLw44vtp5PRe6jX1LajGL5rocQw4yxFJpN
9pla0PFAhFL2urgSOkGeqRR/MRWT9U23qO7qkVMAv4nOG8RgdVzZh21Pg551UZ1Xnv1jHYb3bmFu
8Ti9z7m7O0/DFHHi4msxeJ/NIvkqjkntPtilRTHE58Ya3jE59usMa2B5oYfnpMPjVT1hPLRtXZRm
8rE3QuEjfmZ+CClJrlv7SZyraMofGEQ/4UDGAdC6ywfnWDul9cpz9k2eVaOSf3GC0bTbVVkgrUjX
C+X6oIQqTGeY2tq9Zb6qhiWwW4fJ4a6A78ZVpCQcUnkRjOsTUUAWgfFe7a7zm5ckr2WA3dIYQKXC
LwPA9c5KDMvKqo8qh4ktaInxDu5UincMz+wY4t7Cz1xminZznA+iZgnucKb+0og86sdLkQ5Lk92m
g36Iqi8qFDEiOhwj/L+st12KNAGgiLZssbDOfLPfHJYxaIr4NEmJzsoOzwx8ywzWEREaoBqHhrVz
PkjLUaxhBl99LmgLcmqncHYpM04OPMSkOjroHZQl20xSIbMZ/rdv4//Y/Ciunw1u8x//zvffCnLF
jGa79+1/3BUZ//27PvPPv3n5if84/lFcPmY/mv0/evEZrvvzvsvH9vHFN6u8jdvdTfej3t3+aLpt
O1+fJ9Rf/t/+8m8/5qugZfPjH398I+5pdTXobfkfP391+v0ff5jKSfzbr9f/+Uu9wD/+OG22j387
jOoYwuJj8+qDPx6blmsY7t+hHajs3cCokJL/42/Dj79+Q04loOmzbfJbj4AkL+o2+scfC9P4uwNv
h71kkSEIaHL5x9+aovvrd5QwqHeUY1ACEhCK/vWILybpX5P2t7zLros4b5t//GHpUr/GPdhZDyVp
Q4KEZAag5L5c0eba9YY4tcyTyre/+W25amx5ut2hlSen3eJDvb5qeuyDu71YVN3NtNtcbDc9EiKP
mwLr9RRYOQ1uSF2sd8dQjJBkWGOzqqVFFyu6GT9tsbFNUB50/aMF1hvB7XucIgz0FC2p+0A1/s+x
OB2HHxUE+iwl/mjzZQ1S54ykZvzDMX0srPSkIpSo3TNnczEF1OHV9qGFfJjvfFOS1De+L3zMvONe
RqR16iyBeoOywCKlCyhB7+Xgj4fJdN571Xl9Sle4p2gyzuLN9iRLB4gR5UkQpkhhlZcNUogb48Y4
7u2lubkO43sj/+QXxcHW+LylA9ZJm6anVfLN+Brm0z2yLideFJ5D4V35zV2YrA+ptzqIRneZZNvl
gsrxTVAgpdmfeom3RHSSJBsVKNVDQjo3LouLLgO5W3pOtmoo0Vx4j9XuYrO7c/zFqVPAo90cNwhr
V9V4TL3takoQ83iEr+MZN71jHfrpBIMV89g4tG6bVsHw2ei+IFd+bGflxbDZLPumRqzra7MNly0p
hLqPAU/TlUPnwcVJjD2mlfthWQMpOKD/ZYZeE/zg3Dmo+PcQUwZ1UVTJodGNx2F0GGYVAn3VJy8s
j7eL7dIJ0g/rrfd5TVCrNpBd09I6bzEdj/2jvdgcZ417mSLvjeO/sjb1fUYXbrOyL90+Od5tx7Mm
bq9y2z/Ivf5xSOyPUx5fwlz/6kAMtK3H9fZP24gvN1b4g1Tgtyb1EsxydV0mVyikwq6leSiaXRPM
WABp1MCWTTAcdgHyeV4Ufy7L8TQenyxzVUzxQbJbH66b9Hsy4kRQaUFvKe6bLKeW5EaWIRIcHCSd
fzBUF2YVH0RheOqnp9Om+uxlw6qz3WWzCM/MBskxi4cmFu5oioY6ZvrY508Vse+iLY5z+6tN57i+
NI+tdLss6fBqcdq28bGZr5rA+2iQ2dj1AOpbqbLf7Pz4Q1N86lMirDQC696wXPz8NHP7i0+Gs0ao
eGVeb3bJVSLvLfvqu9s/jaC5OHGa7M6XAssuMz9m1gLFecd49K2uPkDSMgNYiAjf3W9NZCO7sAnv
UFNeOJdpnsLp3MUofVIW44Gx0OOGppKNQc9Otz3Z2sVdbxmr/yfG4QI97aIpntp96/DCoPz/ZEKU
Lf/PTcj/bIvt//5f+d+uH7dZXD++sCH65LMNWRDE/91wDDTh4IjQdFS/ejYi869IRDqubAxfbICA
n1bE/XtA/bBFohmXLCAw5lM/jQi/Yh9TeiGCDr2nAID+CzZkLw/LZWAG0J0J0qdH9z58/5cmZJOO
W7j3ZXQTXg1IIZpQ2Qu6GcE6vXM3F+WnMXlPjOyFzXp9wz0InCSW38c7buhXNyboz/aIXH8W3bp0
CLCdg8V7lNY9CZvXN2Qof01BpFSahTsri27M6jRKP5TtGUq1I6/ak+o9ytjlJCDxSpfhzbo/sEw6
Ay7XNenLkw71QchY/XI9wvddbaxnt+uF1/XCgL/E8l4/2l7U3lhuY5XrIrqpne9b+1ONajSU6/Dg
YdsfWvFp2ZwWaw5AurTd4Ih73WO7+xxVJxylHLxRd+vz1IZ7aGYr+BwbI/uEHYotVJCfj4D/9EH9
l5DU6wfdS+PkRCtxsNiimPZxVx8s7P/D3HlsyY1da/qJoAVvpjCBsGkj7QQrDYkD7+3T3y8oXYmV
LJHdPeoZWSwyEQjgbPO7AJmR6p765+SJ9KNt+yCO3cIihtW1t16Cd4K28aqdrIFQu/n3+KG/WbAd
a8EO3RSZDrXUl6UrxVexQESnEWIv8lavILSuE5DBSF++6O6HtrLK+CbfA6K76YF1zr3zuXQehujK
oxN8zE/93vywz9XJOGkPNAtyE8qRh6tE/e2nV/tfrdfP35Ri/v0dgD5osl/G7f4LLVTY6K2YScQt
qiX7VZnCLvdb5bjWp3YhxQEZl5e+OB+y4Y7fqtLNvmPGP82ugSu6a32qT+lDn3sGgb21K7cuMWxI
Kakj6P00whT0z4h0gCXb96ODXUwJJH813K8ZFc1nC9vHE+FkjFuh2W3mtPPk8kqtPpoydHpWImQf
epnBGvDAEkTN/fSYLTy2cOHgUntS+zyXL10RrLVr9H6+hEnq5enV8i6YforrKneHffpgTftx8oqa
bEwvn4EFocn7MHWUhuGFz9PMbEw8KBkzYSVqsE6bUfH05lUyXqMazw4+uKT7MyINBubhU+jPLdx6
Yg5a4eVKaPRvab6tEuKM9btyfS3UGXIFZJncLSKTlS1uK9XWMAuA0Renu6qksIt1d3FyV71uk6c1
ga6Ff5vSjazxgxkZkYOQTr5Xj6SK00DaaGJaWoz7MfYH0q+rYCgO/Dqrc6+338r0R2YFnlVJfpuL
R/Bnz9qtiYrF5JuTHrSOeMJ5X8f31g7FxO8fnx+j5X/WnP/7/vzn6bkcBD+tdA1jNKxEIvEpHwAG
9uayk+VTaYexQDM2eELqfVUZAoy8g0k+EaccV8dS3vT5bYoZkxl9ThNQ+/KOj+n8XcbFDsvW6/E2
qphcXXMMol2HZW4F3ud2z3rtsttP+B0moSRz7+syhPQRA8NjtcR3brmg3vgGxRnnzZEAmv6q7lwP
0r2XPIu3EokJMWdq0L0sBaMEP8DFCbINmfBZyDnf7Pf+StRe+4eX7AcC+7u79GWcmRcwMiXlLhno
Rju3vHee4iuzA1DysybU6yACCJuDat7W7V3hfIL5eGmBj4zYNOfsQ5kCW9saSdiPB9Qh5eQ65wpj
4IVpwK/UrRz/KcrnC/D0y/f6NclHSiBq4Mkgbpu7XjrwAFtY/MWYedJ1c/oFCnlO6raWwyjatXga
dS/Ocion33w2HgsJ0zpXMvzojVdYIeP1Q64CzAm6+bo1j03kj+rGSnyV7jQhxt6DMke+Tk8ejl+R
JWH9QXjwhef6zw/DAoiWgvmVYPQv1ajX+1osUyxu7dfsTdpU26Twi7eeQ331NHYcUO/d0nJnAzMC
rxBckp+bLpBm+fD710X9AnL9eilf6k0u9fPgOBLp0M5pTt870o/cJfeLyY+ZttQttMAICMAjTZ2V
CbaVwmtTL0NbR5oNm+1Dyun6xsqJcxDBkeTN+uOkn3vjcyAZedg4yK8xOiQ+L0TJbIA7TI+k8fI8
9ZZ7eeNerOURgl2vBS2D1BpMtbcEggjThsdx3poXxWFHWhtnGynQyj6JguxxoH/pcd0wl1MTXTnN
rZ37yrhF/afWZDFDOd3YLQLsDYG/9We+HGbV79dDW+8NZV87N87IQ2+eEgfPjsyt+8OKE9R67ay0
KyRE7wDGyDugNYBl4+QfKpNbjMnpq7TusCGFW3m9aHdOtmM4EwHUfNhs7pK9iorp5TWdA7Pw2hln
670tH7oPM3nIF6T2L1MTpDAeWNY/mGQGuvm3/BvOmTrWpw5kAoJtYcowWcNJc6FWTS00cPLYGFX8
0RtSf5Y9ttkKse3OJn0Q3/gnInsnD4GlPqjxFvG3IpOVfrRVV71Y8GzUs9C2UIX1xu0Vz/4mOl8Y
XqK7lAqNmhEiRqyQqiXwPr1pPGnTo7VsbZhnJJPX26E5KrLL1x5WQzg2sOR9rQgaUMci4KINO4ip
RkbHCtWl/XWzxHHT8Z5vQm0AqD120g5hxMXu90/t3x5fP78/X1qEOa5yrc3Q4ds4s3v2qT7LzVEW
iQupbCTRmfm6mZ+bOICQRRJ7KwMlekPndfmWcHWTg7k6jRRPaStNnr3CQTwmmzm7qo2rXgqM2APa
/MMlX3rfryfuz5f8pS6NiTJLUS/EbfbY6uyW/RnvvBhbf06acZO/7Nihq7SiR/BPbChKCAlPxsnO
vaHw+hipObYraAC8YnWXwLqHja3A9ud2B8bkDn+4WuPvr9YgfEHGE/cXM0pDSpOqme34dton8668
VhrsBm+wKl2TgmM+8o2hC9XFdWhe4v7okD108aDs7qzGxyKkjg7Z5NW3CPja8aFbNrp+Z5Sf2rzi
mY0y2C8qd6AdDRbV453rRKhj3F3Q0LrGElS6l7ZoVxCk8z/4Nrq3xqPIwsLdyiStOse0wEaUQKPw
x5f0ryXpX/Z+/168fl3O/p8N1//1//r/cUF7gYL/+3R9NXwb2dC+5d8+qzL563R9+Zv/2tCa9j/w
L8Nx3YJEZAFg/O9wjf3XPww2ojJJh7ZumQYV5N8bWucfP3yIbMuUkbmwx/33cC2p6j/AQfh7KMAu
dqKW9n8zXX8pqYD4KtD2ZXssqxqmkNaXIwELUUfHoCU5p/F4nNtC8RY577245v3vneauEAK3TEM6
ZZWBOLxaLWpcLKFu642LIqj2NUO7F8L4FkeGtutHcNwayNyVzdgJe9n4Azv6S0NzuWCHPQBTDuR2
3OEut+bnRrVvcqVdljw7L5YB1VWhguiC0W6dL1F7SdP5sxKUcaId40gOWymZ/MaWoV4okDalhfIm
ZI2QnCnbN60UDkLjF/jgh6J0fAskb5cXZc/8Ah4iW91ThEBg6R1E7njpDlNuhVPT3PahNC+LX6RA
vTicMEVqEeNP04Zj3xX7VoKFPOYjhN0S3XE3SA6DUXwwWt25mzvc/X569P5u+rs0nv85Jn/cFVvW
TANPTbQU3Jy/3hUVdgtXXZRn4Ty0tJ/L0D9NTn5cRo6V1saumi5e8rheftVEG2zw9J3TV59qNtQ7
A2tzKVf3MpEMj8m8Prb9JGg0dOfw++v8BeHi2pBDQQ82TY1j0vqyzEmqrmzxd6nOJKWQyNmqPmZL
+2J1thoDRcTxGWqDI2HEou8bEfWbSOMoq4iIRKJ1E8+3JkhquDRAqMYYn8Qw1C+Tlnld3yi7Iotl
15pBiyGGP2uktFkmGZLNtF1ZXvYajEpDXT5hKqPuHylteWoYO1svA1sUdOgA9XGWP46zk/pSuoTw
7oagKovnIScXUZSG6kU4MXpYETY8/UO5XEg/QvpDFflFXnm5SSgAKB+YAxLU8KW3zBor58taqjMm
atp25jTwYEQ4u6khvy7FL0qkeTDZGIsn9XfLqjV37rLv7SAsfEf62P/9d/YLXYLL4QgzMRXBoV+x
fywefhoNtQHMWMmH5rwSAa9xp0JYaJYrJ7SA0kJtUutE39kZ39PF90p0guestDF8WGmb1s5trULC
7zfPoaFXyXWNKpm1gk6Gi7nEaPSrh74l+LC1xZWQImPfOvFdmX5mBTYCzbA+ZMYUJlHVgZiXWZDM
IgtAMzdrO/1rk/xf10jK5db+5T3is1ochrKGPAg575f3aIiKXC0K0Z67iVY6Fo+DSN/iOMXbe1Py
zvClF7Dr66CyosCJzVOJmHAx4EBWY62Tq4fgtxu+//4b+EVVdvkGWIJaKnoQS1e+SrVWfYJvLy3t
WZZMze3bwcdjPxhG9aD2IxtBPbsam+mhY3Mi5YzcTnqdW+2jPPOWEHdQqs9iKOnyrMS6ZABZXjqz
pBIFA7eTZUFqTZ07GUrw+8u+TGN/vZf4A1zCAagAqmn9WHv+9NyQrjgQmtJb52kU1ANQ6zC5aFkl
NOp/eGUuh/7XH0VOB2IZhJaYhX55Y1Q9UuvYSfhROrcjil+nWgOIqOwHavPN3OgfBVEffzh0L6Xx
6w8FWSUghAJ+iVThz3/6fMpoLaJKWws8LfkcJufWRFouFZ9LUtoYCa0vv7+dvz6aGPvo8EdBdfEQ
/3rELxOu0pUz8xnbFjt23YW90tdj6hal+ccj6HIOf/1shmERwUyel4o15l8/mzTqQ62bo3VOIwMK
n2m0Hib0cMzkNFQ0ldWbXUGP1NOtjE54YzlXmf5mztYfqv3ffWaUB0QR8806/6Sa/nSLs7xJhkKZ
7XPCi8Hej3z0XBFuLZL7rJP/8MOUC9Lxy6d2DKxtKUw6N/rrpzZLU+/LxDnL+WT7oF39Ycp74NZq
eR6lSvJSspt3ycjmFyRs8oWU2Eh8FkzJTW3XZN0hrWd1I8vVKRG1Dnc0MCqZsyvDy1wcR44ev5Sd
Yjfk64dTL92OBLx9kis3tgloaM5St23tbNcWg7bJxjkJSUvFw0otM29ScEoneKTxRdKC8nYp3Uei
+5o8bK1SB1ivgGnhUOdS0fjx+BpXNilPso6buwaVskxkssXUXeJk2P/U5nrdLJrhTebBKtik6cpC
mohWbTXROzQD01l3Gs0nkiWHeYvrOw4lvtmbt1AGpk1/CUuPW6pwBdJbLVCpGAojOVFQ2K6v6xpd
D4ndbY05gfNoFv65M5PkhRiwR0eULP1WYJwyR7hW6eRIV4e8p5zl+IBGS/tNStYJVHMaQ93eZYMm
w7nMO2+SEz6LHs4Zw1xUJbi43CRlhs9U3H03MlDyJskUN1XKZbtoQOxToms0rxLuwWypZkPo5KKb
Ll4NVdDPSReypKwjPb3u5mpPD0QwvNzcVDioEx+3MpfJVb9d8+GxttnqRI+dFNen0kn3wxRVt2bX
PhbxoG8j2xpDSZceaDqb60Rr74SpkNk1DCQUO/jPpVkuh3RuVRDnNNgtQPXGmUybpZAEGbn6yNUY
kc9CkJGwGcydiJQHJS23vz9Afhih//WlvgBzjKW0iZde8UuvHw+taqD8wqxQdRooO3Pizm16FVkq
pTiRtw5X5nYKXEBtadPAylBr2HT+0IY8ZWVjkej4nxZM36nhuLFuC0wunZvfX+WvEwk+Shw4QH0g
iPh8fjlWRVos09QidRwgieNkPb2behrmpTJ5KBeSoF9NjHei25VajTQ4NjeapW0sq9XcyJIUz5Ck
nUjqveoA04ipoXOMpM8YOdEQi/+XW4qFs61CDlY5pr4UnqyRCVE3h/TB6IQvm1NQyqTrrcmNcwkc
qzVcmbTm0xmLFzS7sAjyZQNSAvNGJrM7Dyd4/145sPKz24ZE2z9U4L9pHLiXwLAMoIZOMf5yL+NL
Fmi6mkA7SvLdrBUzgGXT4iuGl82I2rwrh/dlslZC0KJDmznkw5YWAbGBrBsNxmJF7E0CfUcioyAW
sABKnFfxe4wSiBB2woaoRO+m6L7aTekfyusvPn7I6FVD5jGl86To/Ugy++nwn3KnEpyP7YOm0DXM
KFmCCkIeZsuWv2hLf4g7aHLjjB/toB6cuGq3hT05QS3B+xumwtelwafn+XCMtoAPIVJ3GAbT7Ubz
RVfzPRJQSsoyw+vIEXl3WN5JyjK6lqNgcFsqV33UZ57azZEv18l3RYMv1DaYfUbarjKVN/W5XGbd
yzXV8J25Fi562DzH4KzXHyYjgkK5SEGmVQ/pqLzb2pD8c+3y35tVYhR+KVjcIpMtAnOCprFF+GuZ
Xo3CLvBIAd1MXqN1sbeTYW7rCT3MoFSPHVPglaFV15B95Uosd/ZoyiB77KJVC8h2LIJZy4fN2o/1
rhzDPG5PFWYnsFGtPeYj9j7KmicjBRHUZ6U6FMmWMuKE6cQLqZrLN13d5MO83gK7jF0l9tWAJcig
1t/jHmJgPGsx4dUkW9dsVeMZGdKP3yH87Hsp8RbBXjE3Fr4Ww0gCpwJIUVR2wfPA0rUSkY60JSgT
qeOfot/tB1NivJY/IpttGnLg9QjhCZEkrHNPqPa6xbfMxuf1EJdHbRkRap7HhWVh3GXjhkfjMOZG
xFqguCkVydpJs/ouDyqKqrroPKVPw0zVGvwfh0PTx8OuTaXGa7XG2hd6tFdFz4rOOEwmZniiamzf
thcEKjNVWi2HyKssRCpDvUTPRRUnnpXIVsjvIFTiLql0d6ViDmGtNm9zPGfHpHYKz5zUp7hdxuPg
wN5y7LlB9tS2x9VOVky/IyRy6TwTNMja2UoBCaTGXlyrJC+3VYE1aqvE2qYd3xUxZ6cl6cM2Qydr
pmsT9oMFipuZn0zc+aYejfu51REkJ32CLZkeFG2Mjdigfe9s9SkTqnItzwO6VSCoMTJq5jkJ2Y5i
v2OxyaY0G5FQjbXkaeg+AjligSkNyzkf+3A2Fz+WBtDXprP9ppdfLjYwmTFEp2jO0cyv/aGsx8/Y
YCMvLnkJS6SDC8DWiw1A0SYxb628aQ+VMYLfzeKuMMlZiDAFnFXcQtg2Jar96dDWa2nf+APc55Xj
BvJhx7hvq2ivUZqpKpS+Vk4Jl1b6/QCWbDZmj09pZV+RuXtObfkzUnrzWEcY39cqGUFqjiNoOkwH
01n66w7ERbH0LIDVGt/h+A6FC5w71qpnIX/QaMxul8jkxtAbQs61faaeoz3AD06lut42YjVCp2mK
IBbDJ5XqfVqN0S/i8q2OT3YaDooKoY++hSjk/KUURQdbft1DGYu9JNW9lkEtyNe7YlATLzaccj+r
2oNKQxq2AlpzHn0zEgfX4zWVkaxniS+NGhiTkxDTtbSExLVpTkQPf1DUi7WJFmpS2mICbkYpJkmQ
sg3eJg8T5STMZPXbnLEkrxL9sluBwrfKXRMOBbvzrjSdgBcI64iymggx1UdPV6V4K622Rhip6myy
XEvCcdUv/F/LtfIuOsr1xes5U0NzxpMpHXGgZ/J/bg173i/mt0LIeUC6/eSlA7WONhVvdwQvJS4I
LomrSk57VwrIgkt+Zcbq4NUSb7exYIRZw3ffLSw56nw6CAtamrCKa22qT/G4EACqVeluBpmPa3bi
69oq21rXTsy8aACyVTlX0p1eZuAEmakGTtooVw3hwY9l3k1+3UVrIJfFva3A+Vkke0AlY+0SqU23
VdQ1XlTp43bOkQYkkmNfzSpmueM3DOWWM9vd91LVF/z8rKAcI/SOhfDqJYVTYmOLNBrwR8cyD8ak
uCmEJd3Idf8Wi3LGs6o1/DU1YBmujBOW0MOiVuwNkFM6Kd+qak5DKknpMfnbHuQOJZAmVLf1YnR+
a6DnlET2IRrVOM1m4pEpzmGats1uUWtAOpqooKViHIjcmoPCUh6xlYh3UWWpoTNajSeq8qbCs+h6
hUq0Zql6gDxyrQzTWwLN0HCkDYSPeo8YeGtb+T25wvJWqWoOQ8sAoRuLQ6RpDvSPUnhjbd5OmvR9
HnLNWzF+phOx3WKoO3+qUfM6FsbjIC9FKh7wmmCvhcm4GPDoHhf72ZkU6TTB6LBlFCGiKz6mtBD7
3JSvcDGYulE8VGNgOU27yznV3MSeHuxFwmoSONNHBaB3bp7omF3KaGJrC41VtU0nw9guyii8ZYIP
NJvikGnCdGVyToNUnbprGorHVe07+EkzjB1Oj5v1UoLGbROZ9nNhSozWEcRVyTLnjWqzCBfppB5G
aeDvklBFOa69ZjFNANNR8vSORDa1QUsy86XjekawwqiJA8vfeKfL7RW7ww91bnG1bHE2WC2nxsK7
TUOt1JpTLM/ssHU8brFTP03NdGOrM061IrEeZLwje2M3acK4L5W7IWMrqMZ6f1ST5Wl0MJXu6ine
ocrT/RJNWNoDkk1DKnt5JeRTapnPTiWfcni2j2nTk7sA09eyo3TTy5Q/3rwno+te52rkhKjba9GL
vZXghjUTxsOHHtYtyQjq1o5Xxy/Y+sUZaHdc8/V2mUa+fQShtsUrt2sg/jcOayczngjNixgH04t7
Q9SuYRVN+S42nuIad3oJ0k4/q80W57MPgWsOJ+f4yRps2TjrjP9HC6k1zatkxzMK9Nt2DoCdsolV
WDwgFnzX8bg120LaZPBR/YkzioMtnvzB0Tidq+84T5lhQigAQEzBQ2BACjMytyK9z5VH+AHOoIVx
Rh2zpfHhVuc79GMCs5ifF9LHMHkHe7eYMFS9DcBOcEgp1yOLfHRqqaV4o4nDseakKrs46UwMsemN
45T6LdfkjcP4xOEMqYMO3CuGwQnanq2JPaMaYPWmOotytKaJ3t+aN43dG5wAOm9mXAfGpWglsnjP
UtDhLLlXUsfkRvfGPk0akpr12MeJqArGSTqOcwPRJorunakPkznjlYaqUS3p24R9u9v11j15tBNK
OihQg7k0blXzqo7M+qtZYhErb21mBNdQypO0RuemOum9eNNtQqUUMpF4gvgByQ4i4P2aZjeF7IQy
kzlNSLN4bVe+OGP9ve7Vu1XJSJBNFDAi+T5PRkErAx1s6ZunfJEDW8rOyiidBnhRPjNJ7hW5KfmO
Jm2ds9HFa7AOKV+rFNNcx9ztJY9fRDLivVAV/hAr7DESY9wDpzBGKeqO16o7WHYVOkX3Cvb2Au6K
easmrmVpYiJQxHsVvTECGLtF5H6kO5NbK1KznfThQZqG6aaEmhww/eyGTiKkmLOkGOEp90bV+U1q
1IGV8J/xpnAtkRSePFaGG3XR6ccxNaJxQlqma7u6yHm+MsMr5kIlcAizwG7lBGintOM9IMST4xbF
9wjID1efRjOCHwjLaYyVhpzrYCjZoUcrAbUtfTCWG/APB0sElTEg0o69qpImv1fBQfSqSgILRUWY
cX81c9R2+ejwb/cplI00KY7dqEsJPvAWjFFI1wgVxUqPVFhuDpVnraguka61QHRJ7ZaOsq+s7J4G
BDHF5Y2VMY/aCnTinMnWTRz5jp0aQdVkn8isO980k8FXWk6ASFVbzI6hEEx9cxgkcVQGbFTtHLbX
CMXYy+3SCa1iBjFpjIDJAvZfCzFvgRJ1aLX+SV8d+ZJE/I5IgvkpVzoC5tsfuQIDnYvbTVUe9J20
YBsclYGTl98h02tY3T81ttWRwsBFjUwec9yHRVNLexRQ2J5SjUp9CpSGYIsxy8xHlqautkaeTaa0
n+BOvplq9UZZtXST0xfelP2ENoEegJh4zI2qQTroyfSiN42F9m15bRvCJ8i7aF2tysoN4lY9bAoc
lmL6c2MY+tOUWepmXjjA+74SJNfTgdUFU2FutjPh5vmjeRlDZnheUZ5oQVwUJkjNhxELGdQjfSpi
63mWB4z1eQl2RGRzMMww3OKar6sbiM+xSoyS4NR7ecsDZaU81At6deGIwBDJ5TCCR9TU1yXrE6TT
lXrgk17U0gGo4bRPuYPZmtdQIxmFG6cLYoNxR1z2bJyOBOvsVDRu1dpj6zhXRwMmSGX2qp8mHT9O
6r7j6SA2xUJ0qdHcE2lPLEDmPJqFeJvy9q6pEuwJqtbTakq4hUCgrzVEpgV2vLRcMJ7EpyRx5YZD
0QAgfJsrh4qABZRhXkIHus2a1Slu8f3qmlYbpI0Ii6yNH6M0u7ezszkIdUMhE6FR9XyCtsD5StYT
38ZLcGhK0y9abqpU5NTz2UGwa2V3gvUEWSrZu5KID7NBdSnH92CEDK/xsO0URiXNkeiQyGLh6kJs
znHPzulD62hooGFWNiDu0AYxGibfDqUUUnMyIPOvi4jt3etaxrOLTcExstvzGttnQ6yHYk1Z5VqJ
CkE7um/K7jw5MFiZ6SRPKOniNn3Xuhbmez4v77EU9XGusgL3is7yc0Xa/vMdtrLaJyRMhXqZvA9E
le4YSjXEJHVorcaJ8SSFm3zlLOt7kmX3kj48z+aA2T4Co2xi19SDyZCSKTe7vo+fRa/cKbHaurOD
z4CZwz2scjw6yro7iqWN3WSJxHWtETfNVUREgjWT7OmS8pTHmhGasf2QWXBOgPYRR2XGwe5mYnDr
6Z7i9dmChXg2yXHQbKuzmnKLZEYhtxnLU9tF7wRz1oiAMnLf0+GRBfXdEgGkJppUuZk9yARaS2c9
srbF4HyvFprHVtgXsZZJayxIr2bFDAU/do52xVghW71xIDBlN9UDu14IDl7TX7Z+LKQliS7oxzJo
sTtAC6cJ7OG9mNhqSvKyMtKRPRJPRb1ZYBov1bFIllcSqHxgRQoichf8uyXPitVmX1tPNBxrKA3n
eBKvphGNHtOsEupy9pKUDAJjpQ/0KVfa0vH04SaSxTUssaVnPGZH4LGE7w8N5OdIVbw6k4y9GVnH
uk20jSDJKozUWceuUz2Y1fiu5v0r/AbkyvihAbqoBz6/eqyLcgvqSs1FdGMqy3Ld9qvma1kShzAh
psBRoGPpI62IrmQf05CbfqrgPWnUDoQiGSv0NP2eEGfJbrQDIzBdvZWYxWWOl6yszE3DwFlHFC42
6e/GUB/0opXJgh95qz1DT/SzqNdv8laqu+FmWUtWAbnzrCNeDGobtl0SJdkuNSWC2jtjP6nO02JB
LXUimML5d1MtqquR/PSArELnUCiE9zRoT9Okzc+kKh0Xizmv7tiaNl2V72pj1Egskc96o5Vb2R7v
27z7rOxZhLlefA6Or6MlejaNFVqXHF/ESJihw/UcLbjY+AZAEm8n9pKq9JokqW+0SNWm1N5FnKWw
MhmdZOlFwaWN5DNq8hy/t4X9nIwKpm7aB/K3k06TdrAH2An5ktHR9MomJ/HSX9dl7yQzFD6dDlit
WoJMLBP6gcmqiYSkzTxiv9ovqnmQ15NJnlaL+jAj7CQTlHbTXtObJml2ZUfzGo/r1RrRpOeVss27
dgz6y5alzRG2Rwa5t44yku7GPN4zHl7lzYQ/TIMfpjpmg4c/uc+NZdKjKSqGxDcuBbwczEcpvhjr
V1CiFeUpTp2bTsD/mJtV8uzLDtdu4Y925SU5QujFdqpbX8LTyTfUtt8s0fwyizUPY9AhCKg8B8KO
Oox/bXwxBcaXRV8y82cvrTmjRJngeuq9b9m01aVGD52yY3H1ghQKRV0JLmhgbEotgkulf2cddCl4
5cVsYMTrlH5pJotolqnrK5bduAnA4tX60kVyt8ApNXlNOpaHCaYWd2YvZ6FIAbwj9CPETreHwjqZ
l3YodqRniILDXp1RGpRjes/mSA+N9tgV+YjLSL7Xq/TcpjCeVys6p9kk/NLCNSdGK+fOC7ZsWjfs
lgL3YAkHaFkhg8gQ1nmW0SAkNgnf66poRxAb4aMxBBtDJC53vjJEVxVgWHpaVcZIsnAbt6islVKm
Wb6alXS/y1aWYagvVf5CIPe3ZSTDKJazSy1JcJfobqKOq67b+LbSRn90nG95I2SeAZjAUFWVFMmh
2pIsWlhdts1na29y8Hpp47zpxZyHeMP4HLeM/zFf0aCfulVlPUaIwGnIhpuoCRdZ3Y2zieSZlxx9
7CHH4K6W5TArGZ6Fo95KA0zgpnuM2mobFzYRF9jqUVSTq8iwvMTBDf/HISx1L7Jus2J9YndSnCxp
uRkaiQUD0plJdyAgSHflknoRGUC1/Sw0KK4F9CQoOU0apoNv9MYmSw1uyTIHWlRiK5aR/VdN40HP
MNkivYDDYLVvlSSOGfxSfZeZ0R2uStd2NO6J44Mr3Skfq5anmDqpid8oyz5rRosagDAqHl41e6SE
S4I4qRaqux41gWpNGbnegDPUXYQIcz/eSCCcHq+BP0maDFN3BN6+FILCJKRBt9L2Cpvp74U5shBr
IFFL6kLvQrUK2HJdvBrFt4Jn1csFuVu1JtOptrKE2yFeCOmonkody4BskTLGOY29SIpxxXoBlmUp
6eHKRJxcE1ue1WrbLcMA8G0nNnYCpSmvTW1ndXg4Lo55iSCU4G3ACu47BzR6SEbu9W07N4wa4tpI
1IncLkPy6I8jb240FKW9PaDoXKoD8c7WrlZiPGHkYqsWaJvrS8s+5fFhKCdSbAcvJf2P7V6uDsmr
AZ9lxUPkcuOpNeM+k4vTIqZ2q9EQYI9Q3OXmZDOm2BtGkYXntbdxLYErPOKI4DSOskuXfoaHDs/Z
UHXbHyZ+jFiYxKoa9GueWv06JjCtwxvc/7E7GVeOb4C7K5bzyZl9AntkExHz/zB3Jr1xI2sW/UV8
YHDmphc5T0oNKdmWN4QlqzgHySAZHH59n3Q1um35lYW3641RVShYVCbJ+IZ7z61lldOL5fIQJtO2
DhXnVW/dp3m4ygvnNRizNz/VBbfA9YOfaaraHKpZhc/LFtQWLJfsPaZkl+V1HM6HMUqcvWeMb+gb
5jtNJekXvI5jyLVHNIzjTihiZB22sS7crYU7cIM7wQeLLdv8XWcQ2igMQsdz0cE5of3r2kYxAM3r
dCqfwpARrVvOd/gJShgn/NiYaapySQOBM9KFfKItsrRZ9Lusi8DxZXrYuIz/8+QNzv8+N1HRs/+0
N6G+003EdmAKevqhUz6oYTFJc4R/v3amlqOmSB80DMHJiPZjn0PP9YJL7hQFe4Q+WemSiCwvQ0Zt
ApiP5nRp1XO+jm3fIxKKlzXU4LRFvGzzIoa8Fpyd2T806aSJcSOruLU/Z1lDR91WNxAugDMNWKTM
ZKCi7xkT27SO7ThvIh8oi+lY4uy3MQF9gV51rf/QheH3rqtXSdues5qmPA7Uuu1up4aFSNk3jLZo
wQBSLGereROp8d0veuJqmAZoa5uZBeOppFwT78DLcMZJXrctym+pPrHrMfD8W9jaQm9Bysq0NsKc
2ZtL0FcZfppSYiGqidcJr+xdG2bf0lGWOzt3buuSbalvakSlLQ9/4chxWUZfqtw6kmj1WMjQWtoh
X1lqJ+SxpPHJRw2Tt7iccpBKzL9pK4XdbvII67VxxUdJnT6mFYdsSwK8kdK0TNFfSl+XXHb6VoVD
hvAflULpec9GxywAnHRHhcWey8da1HONG9fFZe+r4MjpdYxLqTgvOXeSCqABxznaieQtn5x2iSDv
zJiJdownM/IhGcYmM1sy7n261Ta4NrwlKr0Gh2mWxseyAaosm+LRrn0U9uqLNsHsAsfxt5bP3I8z
NA88Xh7cBvP109RhnXBxqAERP4HA0vUiexCMCFZQgG58iyYWxAAfUmIw+3d4Y8dGu8ksshUg4u3D
0aWBj4xhzfnxqELm9d7gtkslneOU989DOi7yeZ1G/Vs4VcY6CHIYdmPqc2cD6wssQlaFjDuUyLmz
CnLMsKXTVRsnH9qlC6CDGXRB8CQCPi1njIs6e9X12Nz4GuZSnb0CvjlFOfPtYlwRY2ItVNceh9wD
xzpiQrSlwB6ZaRaQch2NQ76ec0HNa3CPlW6wIrOILRy128ItKBiypn5Og/ho2dPdMNsT8Uzq2bXT
i2Nbd0Fj35qCZp4JwjZnbbW0+olWDMnKXMTNKqrGr0PrTovK5gCY5mqt5EvqN6cSOR9F+8SuMfpu
ThekfrAu/JUbKcpetKx9F+VLz1N8E4hi1wGs38T4NHq4YOMhDld2rw9uDdCindiOTcK+cXxKOqOq
OAOHdAl3NARS375OTcViII3vIc3m62Sc1qVTpwfq8WwZE38eGA6/rcan47AzgGyx7GbtMsDiKJua
7M2x+b4aF/Zg7wU7ed1ROAyxY8lsGNEycy2Bf3Z0kofB4zGtNI+pm7TrjP5EOrWzqsogBCb9DU0D
91YdfilaZkJ+Y2bLviANp/DvOEahfTP3MDQvNsbdXzo9viY5cUx/FqL8RixDf4AUBWUlIdmoca8O
95/1fZANWM15rnyqUvNb0gUTuajR2Rj+mkv1TZIauAoqvoFixkAlqSdd5yIdXIc/vpeQhcOcqM2f
r+mq1/hVwYMPnyAFBIfo8qH1/npJHS1naMde9WRV1czCuCHBNUk4jK1mX+NLcpgwYt38j38oEBlS
VBE7epjxr9rzn3QYdTXZmRMYZDZnsVpoz38NJ/e185Ee6nwnMXVqIhX+/DN/S+bmw3ewR6CKQY0L
8umdFC8z0zgTQtdPllOrQ6+RfIHiOEZeQc7QTPNZPwm2ZwRS88bqhIU0BR/cqPxnvyLlQsXBJq/F
N7ZsoHq9fN4WM5a8NDQ/8CT+FqPAhSJSIcfd4S4xrfcSjCpus6nqp+bJFCrYyAAArBURvVnM1OR8
NbbkiS7j1wYJ28ZitzMF3bh0RYibZwp9YAbqwxv3Wj+8u02g+7i2j2jYxS7x7sNznatZYcj7p8DL
2AbQAUZhu0NCvg0lnwD48S9RoXgPeyhVzT7GizZVt/FAweZ7b7qp/sLdYZ/EpNZj04fX0uMwO0wO
7ZaCL7G1WsGd8wJAwDoQ83kQTkMwIKmzSM+2XR0z+AZpsFJ+/mrpYIUAmJaqLNydEU7BFv76F0cz
ti3C3DhlvAoWmikma6Wzb6oSpCXvG2Vc156Tjy0tNeq1UMPZd/P4UCDMK5oy2yMkZHjr1ndDGRk4
GtE8BEC5VrWYnxlUpPd2hQQrGs1FPlTDJ5pzXaV610Ndi6Z8PZX1sQmnmNzX9GoWRTgsfO7o5Dlq
RLf3ewshXhGNi4659VL4tPY2fLEZTUjlDOUuZZu2CuStyqITrxESBVXog2NVbCy0v1JWcEnm+cjQ
2VhKo3GxxiCcYL61TiGArzXHx9om3HwvJ9ZEQXmTMltvZba2wjxbus8MhPQ6Gcb90LOWIw44WuUO
cPXe3bA0EQz+rUeiQ1gDeUpwxCVyxzvQXEiz6Xd5SyduhBVcO6CoYSuHnd+1z50gADUIP4t81gwQ
JK+Qq/wnKrtNx8HRNIneAOIxpyrmnVzjxPRxAsfus2UiWrNw+Naj/80BslpeoYNaK5aJQt0T+bXW
Tbga3DpHJfK59iB1pmZ9zDKE/yJgNsiy56C7+q4O8VLGDT2VEaWgcDtuf8BWHsQcv/1IIPW+0A55
b2BS8QLTQZRM5us7/Vtbx05sugSt2A73ZOCRiWDa2lsNXR4sDGnc0Qgm66QN5w0LspUlv+koGZkL
ptGxQ/g8pSOz3fxTa2/HYtAbDVrqWs9tE1ROK3IH/yJ7B9Ffydi/4dxetOH01I75Pi0yPNC9/blM
W+zeibkdcOI6Q2HuCDDwFm4Q+zdz6q8iXCkwTRzvWwmvwUfjo/sNxokOrzCLTxI4aVk9Vhlz+rWf
xAsWCNyX+i1JXXvdNxFBqWNOwkGafR4HElTwtZYZ8+82adH/6405jl9KBvAhHEEZwDHwpPw2qdo5
trZ7IZvQ3psTIoNiMPd1FAanKCzILYQkhygw43zGKjCwOBLcraCzotg21wwkv3t1xi5grASjEneJ
baQ8ptQKy6jOdhFNFS+/cxpG2HcD5GZDjmG+rRsEFeMn0eU8OZVslln2AtefrHrLOc1J/8LenRnV
IO1tLtijBF2xqa7DcjAUbtlOywHJ2N8Syf/Iu/hPyB+UeP/rd/yvf7Qu/vJ//XtG3f9LdyO1wz+7
Gz99k7Ba+l+YQVdmxP+4Gn3zX0gOobq5Lh0sdcH/uRq9f8EF9hHeBcDlMML+5Gq0/0U2hHBCDkk6
UmwTP7ka+QsRqOLegIvHppt64D9gBtm/slCojiAGXd2BjodbUHhX1+XPJUvITtFUyleXRlcEt7Uh
Xr6K9ajwyhandR/vsGJO56K0zgIRAVs1hExOPFd7S9BpJWHBeqDM79g22xSt4aPlFZsiM71F3Zfl
dq6x41qE5kLuKvROZOWAMyLN4Vh4q7AfpvOQzQlu9uYV7TTr3tmud3Fkf/rpK7n7+0D/mfnyb35N
yzSh/vF2QyEb/nAz/VSZjakXtkMo2kvliBoqQJmuKnxgmgaqUAQnZNpdMGF2j1bIxCjOqr07QooL
hWSGpccI7Zi4UQNgOSPaRto11h0dwBZiMxPoDHpe5vt0fxAF4tDHtwg9wGQRcqzl9BmC+DpmJnU0
O96eNjEasbCf/vwL/lYF8hX6QKk8QikCZGDv8YFj03qZGMfuwjx2WknBqjamNsgDtIvKsTksFcQF
2wDcZw0XBIYkIUe1j8QL7JobsUx3oxvhdd0T9cwuMwPoSQPjDBWNuw8ulVv+l5rrx6US8karIHyY
WO9qLq3srOrbur+UfPTIiUyxTGvTW47xUOzYLi5CBFoTit3zYKlh2emq3FjzyG0320ivsTYa8fRC
jLGA6Xr/wcW9tyo5hBywfSOaEksPCNF352COMMuK3Wq+8P7WJzufM1R2DipU994VSbT3u4zc1NZD
ysiNRvI7oOPUPA10nefefpmcKL0TMrxx08g+SmBTH1zf7x/eVb9sgviyLcZl3rvrMyd8hJ6KxYVj
moo0DD5rPwohdzjdMa1dEpS7dtnlyiMxGVQw/p1645UOzlpNym2RkZQLmlWkdnZqDNZLf768H/Xy
z/X09eOj2bJdi9IZDrj16+ukZ3ovy7mwLn7eWPveKfAbSB/cODyJ0AELNiC33heV3KJskPjB+n26
aCeEldQB9qJv6hjKS5DIdRVNuCBfOf3FPbM/ZMcYXD8oe64vt3dXe3XB0SXiYbpaxn69Wj/JpCst
bV86JK84kpJ0nRclAysve5jdr3PrsWE0c1ZlsnD/Pk7/UZOO+/z3Hx4y3RS+5+FifW9VlJltGUQg
WJcQ1fLGMQexQBK7VRHDS59ycFWPsDnsuXC/JPkAYzEs2JeCEF4hFLNvQpDve3IjrplNe7NLj3YS
ztveNVu4Gy0b22upmVFtET75qVBw0IPSe2L2Tbq8hmmLMgIdlj/esC+tHoLuNW2HL7FoO+D5TXHQ
4CUDP3nFwU75lQcdwyR4NdWQqKcqt18Lxvxp1k1wJatpH9bGV4cR7KNuiqVJ9tM9dynjltom9at8
zVsf6Vrv3XWds5s0MyQ9RQdRwmHOetNaNZGldogo7jKV2xszzTZxJZJVBANiUzBoQ1ILfduMsdQz
ocxWlQ3bV1fD3ayS6D7C9XBXtPlNmcbNR8/bb7cIo6yQIazjMkgwmQ//eotoxc1YB71/iYsCBbSc
qUE71uWDZcI6G2BDAi3VtbrgTTsMCV7xCGVnkJXZMgvknezHcm/56ISs/LErdHJBc7GMEdp9dKG/
HeTUA6ZvO/SNPHfu+wsVvjHYPPz+xexTOMzZLvfNfF372+xL4RIdgdaH4tObFwiVU9JEUMv/+dl/
hx+8Dlpo6/FLcQ1Ykhgk/PpReaY2zSQwo8sPF+tgS9ziEvWiCJGiOr6z9rveW2sNoKZyWrRy6J5X
H1zDb6/v6zUEHl4PYBDkq1w/pZ/Oecmr0zL6yuCEQ12QZ6FcBBGigA7ffgRsGfJQeWjQaS6shkxr
FCnVgmAzaxWbFlDwiTBoAcV17bHwB/TVrBFB7v98je/QJ39/Tnhgr2BhDFEcNb9eY8QhW01t5F5Y
16zCqfdJoWFgOw3w0Ltu3CurgmAeFwuVR86tVrG/tr08hrxmnPj79KYpySNBDnSVnmDVielP7xEM
o7jwHeMQGdvK9ozbvHGcjQ6vmqc5K/YIHL9lZucxOJiveg6WtV5e07CYmfxaqvrikD1HHoZ1CK5/
5K+G2Yi1oxHnxkHj7nQi7g2EOYwa/3YCEmEkJxYgc8PaOcpdeysLRiMduSRxIYjSgz9xVMg+Ccub
8VDqTwWS9T9/lr9NHrnnAkplPwDuzFruByDgp+8bPQtSZmY2lxSiYiNhriFibjcwe9Uqi6tNjeVn
EaWKD5RlIGt8nfCUJpiVYsM8KokUtIlxPTTGB0fLe54zTwPMaO42RqNwBn8zHBl+5fmt4eWP/URN
zUioflC1sa4G1gDDgIYqyoNVhuho3eTE6w6JmR/dJMxJgPbfusIjKsXI9JEsIRw8xlBtUIYlN8mU
fjJjOd8R7n5kx/ScsTi/6yKbEOlk7JYibiH/ZqncG3kD5WA0PEz4aL12tslpr6P52YVAfi5lqM8F
QbvkJYt5FyNVwyvEYrPP2t044BnB+RayaFQbNbvuEaWuJ63su5UoMDmFmdw4htarxjWKDbpu+y6o
9UNB/sk9J9TetpEy41HOHrz8tmGcdUoL1zul6JxqD9jXj0VHnxTmPoAjvBhqXZ3T/kIrq86mpW5n
p3EOqJ8vSRCLbZYDgRv86mKErTMs/CFt1knvzuead6qSRnCWXQFvIC1vxIxE48+3mP3b3JKto42t
2sEDcJUW//BC/3SP2WaWhY3phRciQ19zmTirRGBG5GM5p+D+0cibxaK1KueucK+TEMP4RHgUcx7K
i3VuDadJOorvCDZ9mbfAxBAKSobzMFYwl5HaEh/tDpJYWGWfiexM6cKceWEw1H1Mi57y/PoFVENA
cYLAbImoINpkrcZtMrX6YNnZFpNte4kKuWnjK/EgTr2D7G1/6yiqKcfsp0NsIClwCnnivGW7ZoQI
mFggVGP14szlIY6Y3Enh36OOzPeGU4Mc7w6Ta3+tzJigE0PuE7s7+5GqH+qBdL5erOl12HtYC2ss
9s0AIyT0C+zASVHcjF2+h369p2EcD56yX3RSTo9DlR28/HtVWP6Jkyw5+zGAMuntkgaXk4pnuZNN
pbBMZOUmGMCPDqlvPnD6wjK8rmmcsr5NM8oBL6yAQcYefOnBz3dVaJ0EpPl7ldWaJBj75ce/pT0F
o+oacnBqxIuVdrpFCE/6nGJSd4PKuEEOjxU8jhmvzckI1DpEI5KO43AOE3bdXqHWTNbT7RQHpA1h
+tnN3XQp5cgaAZpF0rTpcvZRvAjjNgkKrAL2sDNUWK2alpd20zg7GfNvpmRL3+NR6z2WshVmrN70
yZgQW7N9mdygPzJ8olyKevyDMsB/oQVPBV5OLSnWszFeNrGTL6Ng3qMdsDaoyO4yN0f+UVXVygn1
uHHZx496Ho7XWqyY7PM01Olu9PtqgYF7EY7jrdkK7lhlblLXvUQ03kyhwcg0xHrvZo9BZ9iU4S3d
DgL+vDvYTpYeEhZ4lYqjbRho5vXD9xGUw1MQ4Wsl7eeT60eEoDR63s/q+nVEzXedBSUpsHm3Rbfn
YVTKQvKI+EM0/M2F6s5916U3SdkYx9LtVzUHl84mAfaODcnbPAGk3Fhxq9c1YAwUlE11Fs1toiwk
un0c7eoeaNeoj+b1Dyz6igBXdLVRfIvBax8lf/UEMqA/6sZjmph7aTKmEzIvTugaPNQ14pORpuKp
ZHGEOYvl4hR5W9m7HoK1fkJsnt+69sD9RrI07xNSj6dG3MT5a43C/Thc08LG1GjgrY6kaWVOfkid
4CXjJrmPfU8thuAlH4WXXv+Bau+pnQnJa/vUXDQiMHZ9UT6XsRJ70Qb+PkaW0oZsyb1hrlwyWY16
6+SQ5KJh8O8LbL9oJO1x17R2t3GLFmViFBp3fsby2ulVeoDEoFaRqMmrBasF6DUzt3ZRt7e1AjQf
K1tQbgJ9jObktvNGPAOGe8FWlJ47lr1nJy7GbYP0d1HjquNnJfUBYBNYl4QHR2Ae43Net57fA6Jt
vJMnvyb42A5Whl01GzAJm1H5RonnHIbRde6NSHHtWW4fG5eALWmzK7d9PKk1LhDSOuUJ1EBzo+NK
7+MI/W9VmRIrSl2fjNlO780gRxFgTHASPSvdIjchV8ZxHzBPkPI7jT7G6/aZRba9bVQ/LJTxBqoL
yoZO6uM0BOSoYe7YjI3fHT44CH5vBZjE2eAzaMCZJr1vveOqUVy7Z1xK/BxNpneR7E5lHalNFkBY
mGznEBW8KPzReJ2DxMISQImU89zHhXTgnG5jpwFHVMJ4oXtHi5OBZPKTB9Ea33RIGkBvfc4iQ2y6
SmyNlqA0p9JyV+XUg8okelUMzuvoZPE+E32xKWu9sSJiXADpJZTaOL4H0YrlGDTO+qiF1X2wwfu9
u+ckDEEO2NRc9ELO9RP66SSE6WFZNe/eR3eCSJljxDQ1MUUGSikkJcta8ry2IcET7GCYPRHcvB4Q
oa9ibJVLgDSoTFL117ycEDw9DFb7RfONIvBTt2M3B8v//Pu6DiLYyDLXtJh0/Hq1Y0IYCEkC8aNU
WpyvtK1DiB7t4NUjD70nxi9BPO3SocGqjMaeRSB25rb21igqye1Mpw1PA9q8qDVuZDF+VaUMdkif
ul0tZ4LVXiYSXneO7PZBQg5iUbEUU6ovD3IAqVNef2gQF/b9HENBSgCuTl5cPxkoLMJJ6jXl4TVX
zDEfMtt4Blt1NPBF7qZQBh/gWq5QvV/nHCErV760ABmVzZDw3ZzDE3OReQnouorA9UFXL31pjHc0
514aj6e4F94pqj7XY949tc0MxY3AS26oqNupJP2Ul1F5aevvbeMVu1pzR8523Nz5tUZoMyMvxxpZ
uQUhJLH0l9HkZofY84tNOwdgDwLrSTfzX4wcKqDEQblxIpzJrldXe92UhDN2/k3D5JSDAvCqSmzr
QJjj4scpYjfdpwbLzjYQ4szsEy8Ucm9O7VZ52WcWa9UBLsqBEgUB29xZT+hOqErq0MM/YGCQA7v3
WNXRXyic9HKQY3qfh9vZw2Mb8eJdDIidYmytuIfGRNxKYfbbBIkHK5n8jcUVswXP1sy3uw+GP39j
gX4ZPdGki9ACT8Rb+cpF+vXmLPrKskoEjChtLWcZXuWeFueNZYzmDQa4PTU7KMsGHdNUeSTSafe7
7MRwymQ6nAR2Qs6hhybDZsJ2oV4UXtcuSl95R7donuG3kG7V+PSSOgEnndlPYWwfx1K6d0PetbvU
53EteRBunCa9jYq7Nk3sfZZ29XEIwocIS+R9HFqfHZG+EWhQP7tK//2jo9BLt+bUv6jQIafLI9V7
Ug95M2XbTlLhZj1wQY4putTCzlcGlLIV7y/Q6F69GoJ8OjY47JA2F8Gurs1qn5bN8UcDwMs7P/pD
uXdNre5bOQGjacZDSJF1dQuJ44/2YlJNcsivndHk6NVgddnJBDjAbn5+cGuBzB4t9NIibn3tuMZw
Q5a5kMF4N1gvjr6Li3z6MrnICtqg6zbwDeMbwkQfdRq3W1o2AATKZeMs4mODXYlquDwWsvkcVFx4
Opv1Ouyw0mSpLR6VheinQ7M/y+McDuZHA53w94kOcboO+5+QM+f3UW/iKjRQpqoeTfGY6dC+q9uw
2vvmiGCfxbdHDfGpRGxwY0QAzYS5LeqBQEPQCC6ryzufkJhHiJVkeoqvWa9tVg/TwfRVRfhIihqu
rXYF8X1PI6t7l3v8M2xHCb0yGBZdLFxiwJ14rfnI1vbUkDNXGHJXaA01oW6I/slKYzVM842WsXoI
BudS9qx6CG0+Kkx1Ky9yYPkmpC04U30b4xghM607xInGEBX2R9Yx5aOZYH6IxRk6lH1pwBtsePPW
3Ridhzp2d76IGkRQtwb5G19Q7yxl6wnynCM6LDnxG87PiZtPd8ji9oj6BeJqQQqekS9tPR8rrKx3
Fjf+U0Wwp0EZHirzWZMdW6EHl9p2P6HVsbfIYNlym7QRIy7uYsS4nHNHiVi/ZAHrs0VoU+Zn6rFK
6ulFht0u6PPdkFvj0b3eYsSQtdgNQFhabZLvUXuD3SnYosfxlD+igAQaoHnbxC4bst6+1EOQfHHl
/IBEWN55uBFp2XaVzjD2pPi7YknkrFd04Yn0dEJvp/waCxhHp7pXEHn7Vm7L8aLrqTjBgglXjVHd
jkL2xzkn3cIhdNEbq/4Ue/l4MyAQXtI6Ik7oBgBFgiqyJYOV8BxydLFbzpugggpZz93nVKvofvT8
cQ1CaNqVjOv2WhDXnIh8gArAk4lIIY+84btj3QcM86epH17D5K3xzfK+Gydz4/UxJjm4UYsgtiQg
7GtXcV3z9Snq6Vp9m9lf7Tkp3Zu2o7TuXVpdBjLuUUo3XqvaImwqZKmG2yYMFo6BQS7LhvvKG3Be
RQFx62A5xXSSo8V7wMva20qnn9pAFrd9maHQEPKxSofqDlvhM7HO9Y15XesxZU4objP3FnHJvM8S
5lkTpXWZVd/sIYemaN7ysosOKjbFB4kBPyb5v77rWYZg5PddcYUlvh8gxHwH05iNGN+Ash8RTaeX
DD/Vwmalv3XIXeg9y9iEmFGOwnsdENp9biVOPF57zjPtQn8Mh9Q8jybO6hpJcDFb9mcRsURxYMB4
WmNZKCzUi81crvMm4g12nah0feBuGPYNZBebePDz+WyTfnqfLh2vfZwyR56KOalOtPg4XDlnn9jY
IvkpavOgxyBZCR2RYxgP43Ur+jSXaXaLwAuUlRMSPlYS9FWCxXCmHF//mOtjyRCQ+KcYoX7KUq9x
x2k7d6Ox6Fro0l56cqhO27R0V03KYxVbvmbCEV36bjyNPvmdlN2sGPr8lY4p35tM3ElOUA4Zgx0+
ickA7w69APOAr/YDzr1TPzcPyJ/EPYtNzGtKnPNRWfdNS76e39vzWl9PHNxslz/Xlj/myO+/Ugop
qH/XRiB43wskbTSVpPC0j4BJtybP4jEi+nCbp+lFIrlEced9c3EZjag8Vio3gg3kVvFIztym9Kp5
U6trp9LS2GtlHf1euRvbAn0COkEzSWAQwtfx52v+N7NS18WWT0KQI0yfCfSvJUccO4mPuLV7DJr6
WvJWb1Vcp4/lQafqrZpc7h2zdbdT2IVL5VXDHqFyh7V//DpZFf7nbCjPTN4/AN2G17XAu4+S082k
RueyPPc9QLEGtS4GRo6PLeNwuult0ZrDOg4ygp+NJNsjZ9lmk41BKUGYI5R7BIBwpEY/ymDWW8tQ
t+bgoHyPmY8h6dRdQ9aaKOATQIUh5ZXK2/HV8CC6o121aNk626JNGQkNwSx7ZDiKKjq+Rq2OIZB8
B/myb55DdWQbhTA8q26GtC4uAAK3UYbzVjbtndTd2usYM8S5+TVOqvsxjJOTW/om5EMXRfBcRTtI
E/SpB/opZF25dFeVl+QwpLCgx8XEwJIpYnRlvTDyQQFr3Mxhgbkgx+aqwGXpIGIokggUz2YvvxiO
jYqP5wSGhfXWJ+m0DafoHPW2dea/Jtu2924Hyok7K8B2oIDfLIg2Q2jE3PKmKSdCU6xe7KKpfzNx
WR7dGbnZ2A7ZQdautwB4462TGrtTWM3BUfsJebtU6UEuIJTk3viZDwcX9+diDLpzjNr9z/endd17
/HwjsDP2bTQBLmoZhx3ydfX9U3dZsRTszXIeH8c8luvOyrclKvDzJP/qaOU+YRwgP7BeXmEOKk4A
BKXhTeOVaAUmOM2qBVo4aueSmpm9Trts3NASXUI7f4A2t7uqrYwqCD8aCrxvra4XzfMEAZQ40itT
9deL7unWzGSaxke3JUsjlpuJr+LOztwnG4L2ijFYjZYh9ZYql9051enOn7z0scggRcTEDaKygHvj
Rs4XF1AB++YfzB23fQ1wuN/4dsvqLNDQBUX3iLWIYJzWu7Ai7he8IUD4Dch9q1JYt5z2H6R7/dA6
vPtC2OOB2HN93LO/Db69mLeYbzTmo1LNpnW5i2FmfJZWeWaahtGxnJydOVfTGq6KHn0g09N1plya
9zFaUqcAfUhkI71VYUFEaPCO+ypaGG3HpqqVEeg88gCHBJd0YlenARgg6hkxrt3HPCcFcIjc/9Gw
/ePS3UZU9f4eowJlaeQ7SJB/64RZgk2pILnyUfSOvw0a461xBNs/yJd25h3zZLigijGB9SjUFQ16
V9NVeIfIa5RDx105gRW1hl0/WvOGZIN50Rs9bPRGvQAru+OmZnhqYWFMW4lWt+GejKbkZTZKsnlQ
mnZt+bVIYUoWRb5yR0dQa11T7ZP+GebBnx+o3ymWDD1YW19bfrjn+IN/vTdLyBUBmD3zsTBxtYWu
PIsy39kFZjg9nXBkvEVROaLzdNDs0g9Roaafuqn8miT2585MCUoWl1CAkUqtnSU+0rL8Nk7i2YHI
DcoV7ByrSf/d9dns/2tEj+IxCC6t5UDJavWzydI17KzvAdGO2sRU20v9VbPTC4p6Rc2vCAcBq/e9
Dt1uIdX3DCsfeb4ZJXOakAM9lx9s8n47613iA3gtwdP3gytO+P1OGQ500ZW5+SjS8U0omtRKfjMC
wsDKVq7gBvHuLGdr2ZkstWtzNfrcvH7SEELlVd914r5MdXVKaY/WMQR1vBIrb6jlyn7OJ0/sPvjS
nffnKZfroOljnOVSbwbvL9d3MzuXtW09TrNSKyd3BLyq+Ux6e0NT5leLzg4Q9IFQIIpT7WdzLgmv
wViUmYBqMKBUh1bm2UonfbRolEOece0Xi8xJxleUJbR4Sxy5NKHIFPG+5uW6i914Z7+0JsQK28q8
HUTCnjwswLtVUzg3cQz8IexIFfBCWYCq84tzSNW5iCSbrajVN8wxNqic2y9mb24S+1sW4ZKre3mu
NIfzpLvN6BT1a1dfJeWM9YXhblmzsIoUxzxmQ9rNbb42GhJICQANFKlZcf6l8pynsb9a32LObcML
Op5b8xO/mLGEHng3omRCBxBBrHAuV0dUPWNNCuZ+umHNZWCjbW10cJo4sTxJjlbkvWLCPnoOC7xh
RkBRp9HLKBOCi2hO2MjiPEuyZmXDJ6EMd7ag7eTKw14KlkYJP192KdEvhnGpUr/H12o0+zEc8BD5
9/Vo8y5Miw7nbw0BoiOjRBhqX419iaOes6ExFcFf4avn59G5NHAl9qG2Dp5PqhNvK+M4Vs43nLQP
YcWXo9j3nmT6tcX8biTxcPL/m73zWHIcy7bsr7TVHGnQYlATau0UricwVwF5ofXX9wI8szIzsqvy
1ewNekIDSHePIAlccc7ea5d2tLSNYO9TwYNSwDwfGL56n1XaZpBpPLX06E4CGRL2MzVfJ1Z2j63B
u3rkEFDoQzId2OI6wo+NGA6x5zodXjSNikTkUeijxwndEhlSNOD3rmJif8Y1bIe7lMKwx+JHqvq/
WTKwPvx5PLeBIkMUHydhZmLnpzWDKgxFUhIjeqBA9uWWsnacxFGRsvNyl2zYpqLgVIAabXPa7bmS
r1nQ52tTE2JhN7pKUEK5Ab8JmVmEP8YD35MWqtcX52hwvVVnwgfxojCeh75N3aWzYN4oGCDzDpVl
BZfJV6+hmq3LvGArmjGXxG1Xr8uGMZ7hLTwZkqZuM19ZYOiNDiwin7KoUo80hz+ZCbmacOHMc7t8
7IxabJzwRbSqdTaSAqqQmm4Ty/vhK7n01BX2g+NTnOj5PGbJ+Memv+jVCSnbxtKPRbuL6rE62xt3
yoj0SFI5ItsR5wYNdTEzHLlZ6J6FWd32nDshP2luqpxcMS9LHHh8//YybMx8F/nduoOnto26/DFV
30uhqg8D60dj9EMDq3+NGstkQNa6be0DcHLjCKqkL6sPHs5ObPixC9CTTE4rKU9FetUlO7lRKyD1
bXDMLbny7YeCIHilpMW+V4L+VAq0a+xZLq2tBatmcLQVHuZLkbryzjANBAv4v/92qPz54nHoQBDb
IuN7GFWfP63dzGJopR6L+EORCBKvzLo7wrTZirYeFnoXzfEcG4sSPPFc6OoSOAU4QwQnmwZ5v1W2
yi62jB//efierHJ/WnNxPVssOZAxofBk7v7znN2ZemsZdZM/uEBD5/j5o7UmJBi0Jm6QIkh/tEkI
Ji4gvrjlReK8a3ffts3ODai8GemLVcf+YSi9hBztYiFoDd3yKF2XcXWdlpZVUqpc2xYOb/4q++Yn
syHmDDf52u+GN9OO3T0d0XOqAvaxjbC75o1zDEtnV+PgOrlBr19Dp61nuqpRMWD5NBvQM13QGJMK
WqpXAT8Wq3svHXJLsy4Q5rRLtE1q3zuKIajQRwTqsWXBQnJzFq9qKUdwCVjNb7T+QAMZRUGjdms/
U9wFORIKHZEue8mNIj9xhazTAq0i4iXZp2fppWX1qBYSQZpZu7Up2MMpAQXWDBLdXj+ZI0vHio/T
9TCo9V7yRPjZVMEXfTxpU4VSNatcLjMpg4TDYqNaek1lL3OBs0XCJ/t3K4m/TM1EAGuWCVtcRbxr
TPkhf9jh4EixY6a29MHVo43vhP0iBxgIijT0Zbh28KFWrl9DzywLhdG/vIFUxe1cexUbysfW42LU
9lDZsp3cFTtPtsDaOGDvh8TahEi+NyaeJMwlsCGUekaL9m9WlNpf3oBj4cYnUAhcJ3u0n+W9xNsa
VkNV/kGOmSaKvD/rmUMrrNCezUz2txooJGIpk7OLImcvJ6yB5MSk6sz8O9aCfS2qvsLgBbx4qptc
HMmIDVVbNvzE+lLpdt5ivQv3A5vOE8M+hleD/DvQIuOMi1wQJEyyCGU9WTW15C4ZssAVEK1UlgpF
K5S6nWLl5+me/K+ML/9vt8qfDC3/M9vLv3PQ/G80vozK/H9vfDm91UX9J9vL+PO/hXmZv7D1cAzU
4KNHZWxvfSdlU+b5hdKTg0qTPK9vQ8xvYV7yL+OeDNkF9gX8aCYD8+++F17ELjNi7iHeo5d2KLP+
F8aXv/REGff5M8gvFVNF1vsz4p+dmoaYOXHP1bMeY7CG1qsQSKGRRBjbu9qVVyk3YlfclIEk96hd
d/6jJdx9190U0ayUQlo2HfQrfIg+N3IquPsS7Zj53tpSSXUPYVGk0lZW0rVdrlpbXbSJt+sUd5vG
7iqw1ZNSaNfoYYxJakAMpDr6jMBb5Vg1JBPlRTtzJX3V+w9tn0NvysA+QiWAKDjo2VOhGEubHLI4
Fa+IKgCWKWeB1AOaCRGLaKgz4Ag0aG2d7nQvrYKPvB+uKLs/aqliwhbiTHaFYu2NWn/ucI7//1sG
AVnVAx39+uc/PtI6qYr++uUFafLnW4D5+j/cMlMS3utX/JZ8vv3l975vHT508xfZMFAH2wRbUURm
EP7t3jG4d6gqkClAeAgq698tY5r+Cy4G8MCqjoeTKYbfKtO68v/5D8mQf2GwRsCMEHN0mvF7/8Wd
o0yFuN/XKCirR9/O6PnX6GjIfzFT1T3GmdaMjXdnVEdbQEFPeWUeibkqYSVI3l5StPYubePw3k5x
WtVha6Ex4tQCzrwNDXyOjtWF97j3g6upkqU5vjg9CKP6bKC6HL5/Hn/N0mU4WU6nhZzGBzMkuPj3
X6ict8Yz1ev0jBRRyJQ8KdglZmCsSg3BMhvH8o5IMlQzZvOZuE52cKvyWDeElGawyq6+y6K5xpS9
UeO8vlhRDZlTdIDUICtIrvnJ8hA7V+3/+qMDyCKgTFvHEOqahoR17ydhvmIhLi+/T5mwtxYKJKKw
eRXIIk5tVf9M1QjwoRMPq8IDFVUNudgPqIXcTTMeTud17//pSQPMI7UyYzu9IOVtsiglQ8h3ak7I
C5ak/pAPJjP+dDg90ILqCWgV/A9Tc/3zj4R+F6cLxlmIuva6VAUR4kJ5ciHHrV0NBFOnWemjqXoH
u4j9d4BKhAEqhXrC42odXaRc7K95QffDTVh3xZPtdt3ay0gI9GigP9aRQ4w5P0BuHXmunvQYZ3p8
F9ojBGGoeHOZ5N1Ek4d7Os0RZq96jH7+18totcG/DUp9SYujHpb1F5KUBDJBW96rw2i71rxwXwS1
esQIYUB2j6QnOqkXz27zv6mAKqYx1qB+v9ZtrnGqPtxx3IsWRaqfORJFX/sZLiXtzQSJHUMdQcbq
KGjtmnSZjKdBFzqbANvLRCKr/FiB4BNh+gfZQOZTqcYXdL29EpaXWOpOtWO1B14pL/96qlKGBmGp
S6ZNFwhcz0WBLhXvwAqDVB2qN1qSP6JYig6d0hm3iniwlRa4Pxy9eFIxVGJDRwpLYg6om2kb3lpy
uskHZDaxuhAEB/2wVOOlybThSYswb2up0aOndAes1gUoDGGvq6LSHhv4EU4Ejr+K3QKYe0WWeEam
UFIOirkmDFA/YmH3w0F8uKiA5xaQ8VOfRcohjVAEdLpZHGR6kAtZAWEuS/KjZRGlPXhuOwdI4L+o
IaiAYbC0QyCnA7E16bL3ah/WG1Xy2FUOioueTKbNvBFwey8FZHFqo1J2gxR+GPo43lk4G1BpG3AD
Gkla57XyavnWWaSd+9Uw0Rb0r9+I4MvZXcTKXWQxBzq1uq6TONsRAVIf2dmSOV+77n2VyVBV6Htc
I4fKejq2S1Fx/SD87fvgX8+MB+kMjxYATzN8tUXnPigSTLraJ3teNPWwi7JHEijidO7THl3APiP3
XJf9W20JZWNUY9NbSg5d0j6GFYQLaL+xRYpmby8TtX/GDZzviWUrLm6UFURidPk6c2Us7SA5irmQ
snztZnG4pbwhrciv2CgDGo/JRBcjVKWeFZJpkvvJPc0EmwVL9mCkfn7gO8VLbuT5ofvXkSyHOaS1
6uLQPjjoPrbKbhi2ZVeXd1wb5V2b4sxSvZwKVpOtRGoPt7QzmysXz66kPPVUF0DotAA/sCXzUWOf
NffF0LOJgiq21UjqeG70R8NFmEBvf93ELZe0TTLKrvFcoJ1SvbYxCu8t2Rj2IOyIfMg044w/CU5t
6XpPHQlZyFgq496EqkDxt9JioD2VtJZMzaUizcN0pCOcXJMo+jSdkV5FelGjaVsnKFepF9d7s7eH
vZQhKcc6FPUzeQCTpDqqREE/PMfqEN4HkZvvk6IrF4FVKreSNVWj46r3eySYbRPAZPrtiEDSX5/T
aU7YVWs8silVl2bqxrtuMINb7zofWdv2j6Skos+2auXeLC3lPpe6KzIX+aSPZxix47mW2UCxx5+I
ItJ4nKQFQ2s26LSF6aP9LhHEueB2ZggWVQzUtQxejzITZTu+ozJvTi5ZtNKt0NvyoKuDR7ylFVaH
hMA1Qw11IhdLMBOu0W56s80PvowQKgDycJZtrV+QZkTLdzoNLHjJiSiX7B0Bf6WFehBqpz1pwVs+
ZOkjmlUTb7YEwCzppZllZuVLjY3M0vOTyNX+VY/lDnJoHeyzOGnux+d7xV19f3ltYfjHwPTKC41y
3oNUWCugeA3jZIFxpa9VUDC9ZC1zRM9QDQIF5EaXr6JOlBcP2f1eePmTEUbdJmR2JvK0ja9GhOkJ
bdFzmeYE10aesutC4d41Bk3rlL5pOPyQUFa/6q1C0zaIzQ1VHHlhNHLY41dysrVoemdG0Vh7SjXy
uLkMksN0WsTyrHcleRllWbVVjD5fFPhWzkYZGiucYs3B8WNnG5LisvENTT0OKdYen67VlWKxNlcy
T1qjhoVMmSjJWTdxNMa1os4VkSdnLK3pIvTxVbDfSblVG/uUVUHAQkEF6+s9SfTzxD4KdNR6bZ+d
TCl7m4SUFWlic9oU0t4qoHNHfZjvgGmnWwJAtU0icNrOlBKFlkwEy3Gq/ZBisK/dwNrFBs+AHpm7
plzudbI4HkleGJX3OXL0JKVDmlHvTMFeel3sbgIFrRyXo0zEgApONW6wFBpyjlo5VL/XRVhAQX88
cuN7t85T6cEiL1jLIbakrtx6uta/qmHj4lfrrDULaymy9bXmsNCAc6U9IN5ASm3HH1OLPkqL+law
PaSHY68n+SeCmGPC3bWvg06cB6Ox1oOuwm8fRUb1YIoPKSckLsDCbqepeqwrVgxdmV5isAuYwHrT
WgepQfNBd1lURBY1LrAsGbElUAEpKBT9WU1fokxLPtOgRG/ZRPVNQoS1svv8KDs1FeRR6wLz/NeH
pgcfANBJ3g6tuPNTPEBhl4r7ioyOhTauc9nainvFE69c2piSdL1bFlajPRVdH8xZzvgHP68QW+l4
x0lXsv13u89MtGlOu0fwSKQ5m074t3Z9hhGmzDLVekTbHTx4VQAltwuKTWnQQYZP+YGaWXyQ07HW
tbFqZqoPoglY2gZh8IfTdjwNcVvNbFF5FzvUvupKkx4GXSqWVpz58Dc7ZVtZrR4dq0AJ91M0VIVP
31sg16J/NEZFmWWDKovLYE5WCxrP2KrXboyy3/Rt6TFVinAxJH6/LfLMe9IL/cvSJBKMglg9lIr+
Ojbp9wMgvWVYoOGK3cHdTw/heNQOLfSJQilwproSAEL+2UWmywKQmaudxJAhvaQut2SKpUOsmf4F
KeBLiOFGe2UbVUS71i6sNVixBL4MVqIhlaFhZzoCYD9+rtpcfISy9GaCBb6PvGLO51ccqK8y+luC
AZgHnDPzoaN9Df28uoSDO1L0Xj1RyTczHowthVvu8rRoXuvmBQuIcRptQKQBKewFYvPDcKWYOybO
bx0Dx8ZuzXBjBF1/i0MH0ff4I3Knk/3Vi2fZVQjfNq3XKaUiRAELubZXrmWWOvufTuO6mmvC1PP3
RhLXYBzF43HYhol6SoLE2k9PTQ+pFr6ZYXUlq1Hd5KPwl6SNeAG2nt1NnsD0TSvygHsoq33b9QfF
k5ormI+XyJb8i+S4MPsyHKRFO4QL2YBO7oaGOAywgZd1MyRPfKBXgItwLCoSGdkkt3M/c60TaAFS
qctqFev22UmDjUga3pKJQPUoMhuBGERBRpukPg0xcyxij9dQN0N86r3JfK5CFVTJqoKnmWcvTEde
1hBAFMU+tvjYg8LvWZuhcGPAOGSaoR8WMC4DKEPTn5LJ1CRgeAERPsfVi1x3xjKoXmE7TpZsTN2N
h0mKuALQzgTziVlie6feDtvPNkDdnw7tp5Q63wf9b89ML6GR0eOGf6yyanmnUfRcqMQYb3tt2COf
7K+q7yTX3A6ObqVrT5ZRvU1vIaU2NtMbAxpiVmD7rpvujqznBVOefIiUXDkId0zlMzr1vktoekuS
Fd0VqaqQmeT0r5XVUQFCTbeT0uwHrPZ0RZ5J3F2UcUjFVLoyfaN81EVzwak7zGul825U+PGnYzP7
tLsnLcMOaxkqKeCddcscKzyaWu3fyibeki1iETGmWOcQWChoPI46uZXmKiiGaeIYRDjskoEYvwxY
Krp/nO9Oa3vH3x+q0stRF6c0k9161Vd681RJ2R4WGDwr0Jxr4eToBzP7xeArWBZCGoAvjss52cqb
t64UC/Sh7ksSkcTRKLXwF5YJVN8B4zur2V2vwgipN+VtZCVSE0gXr/HWPsmu5+/Lye6q6F0d0waN
0A1PRMR8fV9EWapuEBwwCgi9pmjMfYBpNdkEjVMvTDk6tQ0xJGheJHjinRh+XajUaQOJYawX2Dgv
l5PyPQ5ptyYBgOtS2+VtpjFuomnntuWaGKr4Mx0nh3icJoo8BRmjTe2UBNdLZOm7zqtJtswz+YxK
rCEKYsSeeRVRsATD3XVNshv8zLikhHTsJY3QkinQRm+W+G/SR2IVz3mSazMPm9dnac7tzE0/zZCQ
9zjDckLs0CE1kgjgM+Em0dD2r7GGKwqkHSr1dgCLPN1BPWZsZKPRezu2OwK5pLUUFgQPlmztF6ZR
yFsjK5MN1Cxou+yoRLpGodKBw27d4yCzT5o2J9OKrG/Cw3jP74k9/TQ0dL3Tu1dSJxhDMppZPX2V
itYdLOwHdm06qDptaFhGkF78UfWZdZgPDat3dqortN2gmd2szjUfikJlzbLeK7ZK6I3yAWqygLYH
rImBeUfmOY45O4vX+egF+f4O8O1CwrQ756imEHbbth1eUjPY1gJPAnMcIDsTQTUCD2/PArV/joNV
yz4Q7YT+mOtysSB3pdyztvPvk7Q+dx7AUU/0YjvdB0YC+jwZ4otcPEiWXpInQfp69qkGRADnbnW0
TKO8FkZkHdpEutQyjbbpqaCtbmEYKILPKaluYlAE1yRmOllg4MOQohZr/KYK8gntR40TYU7vqiWb
i0zgapvmRbEfXCIHfINELM9ozFU4HqWCrl8YQSCWoD+/WgEtI8CB3xuk77vLiCId69gINa3Jn8iN
kfIh9wpVn7hmfaYYiwAX56lp82uE2XCrjKaA6SnSytIlG/0e8njjrWwfzdOQGeM04NpLM3TkZysu
1j0lhb5R5LnUJqtcKdzddGENulNvwVo/Fgq4WZ2L5+iSOXEbUhP4rpO9uFCj50ZNAzDyKnHJxQCS
0mMXpBB1sAZ1Eqy8cZ+g2AWJGlaKpoNgg6BVoxk9efGR+N3ZyDzaTtOLWidVa9pRW9WOsst0m/Od
fZ/1blsBSck+lcbaKl0YvlFxjeZe4xTXQBfGShIOaYsNHiRPfm5t2dtncp7MazdH/GRK+bKX+cZ8
a/DPShZcSmGXdFE9yBG9apxyKWilm1VhxYmt4WCMyQ2KNHjKbDqMsLtscvlMPo78PSB3ETkqifPh
RgTURDmL9LBrjEXVY9GGJNetAjqOEVGN4/jIr7sLf1xA60yFadc/4xM5KmqSP5QuxHp20u6XRQhj
BeFZDmEctE6f3Zu9LlaJ0+n7oK3bQ5BytUVh0C+zwLQXpNRxFHr6QVHlbvScFysiWb17rRSEC5aA
omMUq5HhfskNqRCEog4PshE/JO6gzoYGJQ/612GrimrYKPT97pwAXQe9Ff1Byf0MjrSP2DFL/W2/
SYba/Rhq1Dt0FLU7STf6XSO8bFXEICaJ3bx1fk8GWVWZ25jN/UatMClAC9MedIlZnuhrK4/dea2Z
lAcj5qh4CN6/N7TfX34X2vrZIFZ4a5elNy9aR9zbg9tcDJEtLAjAV53AgjAOlb0Y2f8U0LqzqQIS
NpQ2Jy7HTZEnCv9DroZ1AgidWAYPGUTo919FYrxGfto9S3nekFeqV1e/YNxQ0Hsewdn3RFUQtokI
mSuKeMp1NPJU4nH8zSGnzmQ5Se7SOuvuxPhCOL4AsoAXUELgM3PbOytR/vTC+BsNEPLv39gURkk5
r63J5tWc/DU2Q5tEGKk+xIyEuHbxrVmeq7537VZla/mhpAr0B6uv7hSjTVHhxPJSzngHRB6yJHeU
D1vTkSXZpKDCHNKFJ62EWlPwSwv9FMuEAKtlaL6kak+B3ki+NJLjQwq6TykA9iW8iPCYmp65F9gK
gB0HxkMPx58aygNrk7bYJ8G4vY/LRwLwdpgcpUcpDYp1ahOoGWAwRhKf3zTqRu9dMAZqSHp6KaAq
tS4u6kZOop2rBWdiEfUT+HX9ZEAyPxqWN8LeG4P8F71v91GtL/ieseR5wixXPf2AXaDCheQd+g+U
1SCTB0N1ogzqjxwVslZkdAOOblHRsfOFSDx5V/o9eBVW95mT46dPA3WMu7gUjT28Zfx1tOFWzTjr
q6cYwfZcbuGNSmkdH8YEEbgMYmMKIVXbIo6ipTzd9FwrmB5z/5QXAOxYmMOrioP0FEoy6jKsbWCY
UHw6Fb0Q4irMz9Tvy10SoSAnFuxdTtruqoHrmVYqwwEXjn6vN2x6fbb0eCVhJKFafdOHZ0KqBKiq
yFqlanfvkcn5Dvjp+yDkYFoel1VmPijKvLLj8kvyAUOGSVzcGwG4jto+gGeRD4kFC256GDogDN+L
3DZJ4oseBDbsVVOnJisXL4Rt6yQmvrDwC0hl7eqVOZ4yey9LwxKPkeGou6JKOsSGPE+gzlPEMhxq
qGbxJUjFqWvwzLeeJb8oHontlHmMA0Vq8O5ZTSklU17clE9HdYcd8bLKavoYCjYFS2k8zSMWoJAM
i3kw0k7qKN9CWG0PEbIwe1YL2V+HRUcwj9Yk5+lHwl6/DKNsJK1z69wqyBb1mBwFlu/1rUmyAxpg
+1mKkYLFYSyvplO+wyv4QHGVYpT0itIGs+l5W0O4ZEC2WrfsdoQVSRe5agYC3chnEwaak/GpFKoQ
6CyHsJvRZDO9UMXpSOLOZ05YeMvJ0V85iP1w1TazHIHT1uta6zK9oI+dYSsyjtOZFmYDk9yLpdfK
tlaIJDTZHCNU8Y2TD1k4mDaMCX5sHD42C+fv5fP3dUmwnoaHl7xEr1X0Uy+Il6mDlM2VZ4XwYw1m
WGvwnqNoyoanDwayL53rfkQCly5RmYgL3G5yBR9fK6St1ZNssnB7uBVJF5XrQbVYk4PkwqqRv1ZI
GqcPfXqYvgNbE/acRHKWALfUpGbGUMh2Lz83mY5hOq4+5LT3+aQ04lyOWSCufWzLhwxSKlJDM1YO
0zkmqWRfknTy+1NqbRMzi8hghYfQuekE4eaauPfGh8QgWUDVBu9A10ViX2i6OzsvPrPWCN/GA90v
vg88/QdXQvxZPTqZJn9ZBjB+2y971qXQC4IQbiMX7wNm8Nu07Bg0ZJzTxIwpUCztzHob+tHu0xaZ
WDRm80redbKTCdHbK4n/HKluHc1z0wxWWN06OiNSeKWo+mZXJZclFNsiuw/BLUSSLm/lMjWwtHLU
IsLftZL+wF4/hyySGLiJQOSVrTsmD8ucJspAvjy6tEhTEkJjY/EQjdSqyCWgd9qB9rDm5k5hlrvp
1Gi3EqEiSeA5PzxVWU0HwW8HUiOvpLBi+me9fTCHOLoCun8xmkbeo7AOr8Q+mOchf51eahTvFJgZ
aQqyn5wbI9ipgJYOcZ+RQ2aGbbyu6mQEVZXJ2UGCts1hYM7ojjp3tseAliv1LgsMh3YsT/VRmgEG
8qkUetFGzSIE36njXeGWQWqyq+Gty9oSMIxrnnEIIXYAmsxyA4RAJO0VRYpvjDwqd7z2EIyWuJis
0A0dM0ySQ7XDg+a/j6WmXKq0l8QaKChLGMc6tdWOcoUYtQoXvjuUV1mTyqvX+dCgezuYT6cY1qxp
kJdidt41LJhTJoM1HvdP/DeGTSalIaDFXq72Xg9zMdBk5xImeb1qSrIM3cbMdh5dgY0nd+LO1RLY
dZkdPuhVcqhd6Zkirycug0L+WadQn2L1QmwQG4MI+hjIQCiOIrrkRO6hsex2RV3TdiQ9FwM/ijFI
0GxLpweratxT2VtEbmIMXClWY7BfRG69MTQ65RFNcHbdeHdregJXttHR1VTyFbos+zQ9hWiv2w6u
tkUPfZ2usunKM/PmTNEuOXkqQT6EBOkrVlDFLMly6UiHs3nK7+OxSTDUtjWqu0iuKcNshX8ivdmp
T9SH44l3LcT6h9vnB7i/ta/tGjskIC/zQi554p6nkSHR+40ug8xv26TalSMzQIm2bqIOS5BK3c41
jXpn+O5nOaqMA9M1F9/TFUJ1pDemcw81hLalCJRZQoX2bDRtcSBwuUDFnvvzUAY9pJlVpi08Qbe4
Bo9npooYxc/LbKzOYlOP95FCI02yVBAeZku1Kot7FDXsHo+aVspHNR/g5hNrNYurkoaoZYfpcrDV
8IPiGairPtqQR85qFeUx7hWHcX9CytrTH4sLKae8YQ27zLT3U00oNht9VWV+tfhuggvoQPqg6mfR
pCUancxbJ0UudiGNv6VpO+ceZcNZCoUxI3ijfJqOsBtWC35hOHXpTFUt870ycrzOknzuu7xffneI
WftdwHNbS2OqZUkqQYWBD4lMk/jG6N/587Jrd5gUDh5l18fEo8QQjEeeB3pOIkqiTJ3spJYXB3E/
bUmDerJaetIhLZJonQ29WAlUxAbC99P0UBSK/LeK3T97xBw26cYoDxtNLUh2sWT8WR4bB2FfG62c
vEUIreZBWnTHMsj8faVUSxI7/Z2w1UcqAOIlKeudj1n5c3wm6OivdQI2PSYeY+lVnbY3wQEdtdSU
F7JKaR5HlsdIWxPIkotI0AqBjyEq5447Bs+d4u5UW5S3qcVKIwziQAb9AJ3QRx+70WHS208Pel4R
ymphX3ScITkQiAaeZ6iOzTA4d9X4EElZs1VrpPzUTO7CVqNtKk7BQLmYxmT2yLiz17woeLc1cgM6
19NPXtQ9SOkYSzoa/KYHyBnRPCXiYq0CIfp+TmlVb213Wca1CznKj1Cgma4j9qVPBI1aMKn1TQJn
a6pedRVprL4xffkedIYYCjp9lGzZDa5JkUGSnLkuzB9sJpOzJIP/bFHSvev4IfABi61s9sGuBtta
BfifPBBT8wJx251Nwb1PnQqfg60kByvRxbqxe3gqALaeC3X9ffNKFKheWFdvEzW3vsaDoDKtr9Ys
t1CAg88QmkMYF+QI1inrPNVuhk04NAQ4O/myMYaeqhgW98Ew22MML2MmWQObbkcGe8EKCLCURmO9
9K8ZNeGoLIL3PvHYwpb+IxwSGl70PtY2/82TYZX41Ug9aPqHIRbJpe5iU5sX5NENxWMxFv1iFyNM
EJFNlI/DU9AFP8K4CQ7dYNd3Q+9QBkb+njEs3hWFcS3KtPmbi39C8P9RiqJC8qAxq+DrMUYB1k9e
h0E0TivlWvOKL5e9Xdguy9pj+ZALfROSlTGfCIGJ235EUPxgUxf+sQtYtIU59VQxTsr+OG8jbyJy
x7rz6lQDC2CXGzGwy3UoIxFi32ZPAb00tW41NgJRdT+o2HJBanH5ZDApLWyBRM+R5kbJgSsi1YJl
EcbUbLouID4rSo5toscePghitWyb4BVSrdUVhSUC/saFQlq10Z1G5I2bSSubGvKrZhCqSC0dvQlR
nXv2Ats/yOzO3x/S/0lqcU6DpCr/+Y+ffX+O6hiGJmPj0kFFyqry07iBGAazpd93r+S50pQq5dvU
UG10BQmNZ9MmJLI6HdvJmtwMi0genJXIRupFFRu3wDfqg9kqH+0owDHKoF36ZQlpz+5pT2R6dSGf
Qt/83ib0Y1s9NERi7g1fuXrTLUZ/BhE0AcgzA8Haugsi6b5R1CelcyMcD4a69BSW199KzH/reNT/
ImBiMYxeEBOgjJhJUX+6alr6DQUSXfHWZEm0EHCICP6z/HfMmws1q+VnwmTZS0ZC23iArAcprG+2
MYvDJn7GSqvva4DbrAqqlUq0KZVlvT/3Ivj1AbBmFGTi3JEvRek1QE3mxC+p3HpPinAB6UCoOALW
7XemkY6V3eGaF9DV49y9dSOkwJbGgnif5DtdWO8K6x2SGq334beDFOR6OWj2aLQ2bvTR8oWnBvna
k6Xu9r31+c+Xiv3zFMO+BUc2rHhHZ6Vs/XybmYWTZAof6RtAXUwBlHNdKxErIzFI8BtPRd1VV/Rf
r6XyMt5DD1WhEj3BZHhGJ3crxrNK+O3jdFQyR80tyXe2riirnTK0X1OJU+0kcqtyn11UMNCD9e1q
6bCfe2f21maxqmO9JCV+BeS8Pohe+qpkSdsYvsbUE9N6jKGObJTcLg6G/17KyqlsnwI8HfaMW5Dh
WkcpKLvpRumIXmW/H8GHCSXgHJBylurBCOx4r4xsvUKJ/V2meWwiY2Io0mUJUnJOWHoyq0a1iRQ4
zt4SBhy4Spp1MJx2E2tpOg2ID6Lao6LrUcKllfVIGxpVz9dwBvWZYgTKqfIKa4ZNu1jIWuJs8NS0
q7Ia0lEVxO1WFsfUvvdTiiU58J2bpQ8sWqyAMMeSrcd//nI1FOl/kPMBJbb/L3Xntdw4lm3bX+kf
QAU2PCJu3AcS9KREkfIvCCkNvPf4+jsAlclUd1d235cTpx4YJCVl0QAba68155jUzlQQAhQpIvTP
7N0EDnkEEgZ7qWC2aYr+JHuK/NXmjhYN5sos6NOK9lxhUHluJQ1fxShMklkmqFHgSHABsS+xxQsK
VAzoJK6S3sVntY3eeiH7zxK8na4wXhQdpYZsAmCvq/gUDcGPNx1kpPXfvzGha9OJ/NflgbeG6A0v
HDpFAA+w16e3/oO5BKG5FXuNVr2FWpBWLwQMi33tNeOtzA4ysqyYlrpIHYXZ9j6aZu7zTfDnvflh
ou8/ilst7dYzqcSY/I1ajyMQDoCyqdJ6BK8rYtn52B95jHJWMphBhhutdZjv2X/eIwgt2NY2x2wT
onXBQ91Fy4ZOEnPQaGpOk9C7ZCP4BdPQWess5EpyzsUYBE5NVyHwnuSSHMc6aZDcu633pOCuQ0YR
afT9+GkWqPd5qD6je7c2H6WuC0vMJgPtdtZCRmPzFkqg5KNOpXco7PItJBI6D3vpyY1QwAIqRwlE
TOmkTlzMv4BCMF2Zpd3u2d8YaIVqlqjpqp8UtaMnoXX581GUqSaaH3agbgK8giTpP6Vif4nG5NF8
pHtpvUxaMtSMBRZU97treM3CZ6y9mxeUBtXhOQfeM68xfaOtUjca90Y1d0sBVh6p3MOl3LQgkbz8
WmSte8iKXATOfDeXxLAIrX6w1iGpNWxlPXQuqXQFvFjcFuxOjx9V34eGA3fUumTQVRdmdOWMYAsd
EGdQpfG1GbOLWk/Hb95caj0o90Q1Djr1YBEfR/rKeecfM9tOrghj5duaCQP+WFZwEIjZBqLmgrOn
/sa7/s7wpMHJlrsrw5PNgw3/5DgAVF+lrBSPviyeIswUm4+hrdYX0T6FQLzy0qa8yxXjqhD1uxBb
Wc2aZ0nuYHCx417mFC1MvaSK7w12ldU23W3ANoBdNofOrDvKR59PA0HObVJJvVOGVgQ01UNVTi3X
sP6fbWJ350d0r4nxRqwGWoYBNJTpI9M8AZgpbUh9EuNbKuFV1sMivdSDVh6Ex6XTNxp7YrdY6CfL
BZwK46vqTiqBsiZeAy+9LhHIZShhem9LvX+jojP0py6VNj2Fad1BBk0ANix+KtfUCNd5kdWX+Sau
Thb9TcJb5fqij8H3QLVyYrtNeU+Un8bEMZYcQRrFY2zoLy7K1u1HP5y+V8q7Nq0la1FwD17GXna5
8D/ujdNz8fRTi2Xq/tPvVWNt7waNHaNgkIS2lTkMNyINnQqA7GV+Su/rq1aF5s38swRA2WR0Vg55
EQQPhi/UZUM+7nZ+yApFSEYI/ybu+9O89yDJ0l3ZmU4tMW1FMDjYK9eU6rWYtEvzT/96KMqSabgu
swUpVaenoXEWTWSdq3IECmPBCPzrOVeY2Y3JhBO4kHmeb9ROW6OiHQ5ZA2WwhTBK7h1Bt5HGdrEP
5fbayma4q9wiXBa+oRLHbBTLeUeWDU05qfFv5i3b/NR8o1BLOaNH+nCnuUQuM1p/puWgGBPKCQK1
1fXxWtFr9UF3MbfOD0e3HCvYhrjYbZx9TSuF1saQnpnI81WZ0a6RQ2bkdT4+FdK5tG4lBQrhRH6S
j8101ruV6oGapeNZBbqyNlFo7ptRDW/9DuAwQ3vImpHIN8PUNqUBRAe1LDPNqcdDO8H80j1LcLCK
J02JbuY7STXEA+p78O9ZKG3493Zi6n9x8a0vsk8t2iMlRcvJiBQvgu/YAcKLOMLxWeZNu6O74N5F
ExuxVQGuVZZ7Mz8ygra7KaEviAo6TFTFb54ur3y/5wye7tF+Fkwxa7N4h0yaYujgTGRMTMtg1Axw
cJOyYnpoTg/tiFMloAtijuJJipT8qW9RyQV+6t8EhVvto0RON3HCb+ij7jl/fUlJl6ORrPg/qig/
EdTCT+SiV0jOM9TA6m6+KqDIKe8Osww/0rpyaaBt3WoAE1a2HwWbj4O11UsiLmx/QyYyB+v00y5v
imXsqc/zIj3fRIS9a7V9Nz+Aa7bzlQEm/zS7zRhs18zkHuxSQnxugdPTUbgRZx/cj2aA+C70w838
zl3XKlZVmIWb+dJSuXW+GlYROcWbeVcipzILZxKiTuzVW20M/cWssoajZa8SuUYglecHeeoYF9VA
LFkOOUMKKZkbEGo7v6nejN549SftPmTDl9Iyi1MUhAUmM6wofWEbz0GeXvNQ074XBan35ah8Tahy
0a0pWxevHMlH5Ze+p/O3KAdzcEatjWjDIZbJLZQiJhU8O3If+b/F271+vtfrwaYygDFEdsZQc1CL
z79SlfFZQv63C5XApetIgEM2aYtR3HFCsP0nyLQFr2H4za5mKLkNCxFBLCfxBHB+9fpxFaFjcOe3
6dP8DTQ2pmRJRQffua5xKfxujzp1JdifPZUqBf1IkN+N3Vf+3s/SfjMy7naGEXjpgAxzaaVe9BKU
zb2taxzGsJ0pYaXvRes/l1Gd7Fy0FGvZILi9UKVhNytYFHk8JQmQfymLqj2LbHEKorZjtJca9wIR
AVHGsftu+O6NlaTVhySLui4iRKVfZCUjKejqnL+JQj9Bw8ETSy15r3UE+r4vUrBsiMU3JGkBmjDr
7CbLhojrlxavg4m7Z9PXXRUgSIYlZZd/khusNZwQQiOhMlHQ9qtIyyfVb4BOxwlKv9nTUU7vU4zE
YOIxuluNtYB8GSOTDv2zrOTFEdWkuasbu/4oT+aKRcpIZ8rg+lMa5bvMiOKd3JbFobKbt5HAyBWV
i7JRh1y9YzeD40Fh22n1CZS/wl5JfMCruWOhmiXvTbTeiVNMXwQwwo5AkqqLH/mvjZcNr4QVkCJB
8N7Rnp7X6n7fFPS72fR2jqSw9HdaeeKEYDGolYeQsM5rgW1zlsSGudGs6xF6UTmVTLJfin2RMlCz
cLrPT7koug5DktdL+ApEFSNFXvZaFBEO6coXouGbuyp8igxJhnaXpzIspMlaLwg3iqI2XSvGkK60
3h4OXtzKt5I3kv85yVWQ+y+Js04fNHu4r9vE55IRFS9ZoGlOTxbwrsgG70UA0gsi9clKJHk7v2TD
D6gdarXex67R7gbDcnex1Cw7N8+us8yl0tolzWaDGm4SQg6pMFbsDKwTvbHlTFuHTfw7d10f6fFa
LWg9Vc3pJ6IBtifwSkcq2qGZbuaHpku+oG8P6Pin56S8fvcLQLDL3K6qqze2MD8GLnW0ZvXroBfB
SWI2OC/jnhLZsEDkafYxlcKCh1VlNut5MRtdvu75p6qFhz2XENZDA/5qRqV0S6xle/WFTd6Amj8z
T7a2osTN1Gs5D6saj57sZyfSTfTHJHqdn2YDFB3UnrDGavqjLsap2xipvm+AUCFM5WIuvFM3HTkj
xl06qemDpzNUyrqyfJ3vgeaslr4rWhJVym1vDMPdx6aWR2UU5Q55Uf6eTlXtVCLQL/M9rzf0i+zG
YNVFVlFzYSQYikkBTW9uV2Wp7FB3dYfKSOxFmTbDrar53inIedeZWvnvKYVjluo7qQzL96G3GUoH
/teCMO+FbE1eFygGq96vsYNZob6svfz8IaNtY5q2sT66CzXV5ZjGd3Q/+nJ/7GI3u0SvugrSdtaD
6Z7xjqHIu6QSDIRZDNhn0WYU4fjY+7KHwLlLjx99BwR4dLwts9zLkx+GgQADYiU7GD12REdN2dbX
RbVWhxLDF8Qx3+qkVwQ12wwm6XqM8mGpo7u4mrA9j2Rj7ubOwwe5OZa6DXR4fRKzjpux7avF3B7r
ouJ3KX3NXG7JjoHc1rZGfu4G4xqUePoUa8Vx1ms3Xlgt0MmZu8wLGA79/GuTfNRviq9hUZSbD+Bl
73fb1uTyW1VMuVCZSVzor7qFXjPJXH/T+GbHEsGEeD4w54fexJlA/jrp9AaXYeSopfaaLb6+tPwm
clSFLLX5ZkxSrrqurC6U2A3WvU2PQtYH/b6pxnKXggdZtngz7308rCfJyt8rzOH0UAIA+2UVH+cb
Wxfx0Zxu5nvzc+rQbdrEHna2l3UQseUWh6rbftwDjWojakO2QWByXrXlddDg+6COTL60OfAZNzMf
7MhTHMXXHwFMWORByNM03MpPdli/YH1gfpHighgK+0HOzPxG9azgTo3TK2em+hQOobstYdHwh+T3
tOWbj8u8SiX9a16WFV0c/HiyYCcMPmPYd0VhOvPJZePgCkO3uNfKrZ+o0k1X2g/zAvbnI7WG/FAk
pXHl0H6tpK59MvS+dKo6aG4VH/ltZ1uIqcebYSAH2q2jrHIaT3mKP+rqqjP1fY+i7YbByzZmQoFp
wFJvmKJqN7V10AXNfyG3w64r0ztdVPFWtsFYaRB8Wzi9PcEV6YayNr7PFHnfTdc9Fb3nugcsurES
hQD5zN+MfQ4Xy43FyccIvNUyOoxqwWwz8zzSVWr/PdBVbK3SrTztVCwimXeGj9Nnfrfzw7qaYHGB
/ljrofeQ4QwiyVV+SfSoZULJAvchIFAkuT97cubYejWeq7n/Z9H2xUXRf6XtDA9rOmZjxf2qG7yb
Vq0hbdQKlhuvR1+bZqsmk1y+XjY0XqDE+3kekQQTKRg2K4FC9lG1h+AyDOX7PF3VRwILYi8FUUWv
2NG5SN8heq7uCNnYjkGrnOanhpGYAc830hXRWOUxqGTMtcYAoZS6uYb/Zb3QFa1vIhWUsmpJNuM1
bXwsothRg068CBdhqGuG0tqURvkFp+kKFg3aSZ/OQyPaewhk3xMX8ydKq+ZeNXCTjZrWEL3BD/PA
vvY2hM8w7vyPLya07a0hg68TzNFJ2yUBssqkZEOMro0myE6XylgNRx9W9UMgBC2azntJKqXeaqJV
V/PDagxfAZCEdyxF/pZl7dUOsTmZRVAdiD3xbrCSNc6ol8oLst8tkkz28XX9Erml/1i1SPhZju84
CjGccS4sdd3tX3I5vkAspCLsmo2w8/a7nZavhGEs4VeYt5HRRmfUY1/rweyfOVPitablYmPkObkz
9nhT0MRiFoZon+XPv7ZAf5ZFw2/MD7WxLG+NVvl45E8eUpxvv/8GjiB771pGvNBLGA6aljiMdT1k
q3GMC6qgSCZhSrtwWdYueTLiX2rq88cjNSbmxbWYIWoJrgSvT7ZFSplWUrnsC7W07spy8qPpaftu
W9GTVsGcNAfZ2BoV7RH8KzV5BcRQYIPmWPLU8etIgZOVNlF/BZ5ZN9PCL+lIr0IvNf+xsEb6nwgH
KA6HpyjXghvXpbRkN1SzwObYFe1oDI6ehAHEVh79uBDPnJeCFJS0vmN1kNaSyfVUQZ9+CM3cWvt5
oyzqRlZ3bJ2aBVbR4KsgQBBdMaMdFCQOdpjipEgjBkajtEi90/fEwSa3Ra8EB8YdPu2iQb7MN2ZC
D5gGV7HtEJpf2pTjRM+4emBliUshsbowny0024LsVTVsBv3AMafn5h/wPa9SqfaPWJ03f/2rLVai
VQRlcjU/hzdCvkiMMnWUg7dl1R7qQGluOkTaRCEiOIhm17AL6n5MO2z2ZdqurdEwNpV6zEKFKK7Y
P33cCf+4w4+6flS+2AD8gtLdKLFSnGfnWa5yVS3z0d3OV4Ew8IOtq4ibxqBMnJf7Pisaxw6NZjf7
0qjdbgs70RxLTyKHIMzkPF/Bpb55I9XB3VUFX1Scg110U5umREfeY19CVJ0eWRxFa0YNFUFOKij0
gutgSY8PofYp7lwKpPl50hgOvqIgvpEZbZciJ0Eb14TWl9jDdeSbsdGx2SH5Gsb+iyUlPauuR6E9
PWzxO2Zd8AS5wLyKwvCWgghCgHb+cCZPZDOm+be8bcWdGER2Sru4XqbTvjHF4+Yq33syaG/zqIvv
zUpd+2YbPCcJGz7yxlNnflgjTFqqQeEfCpIo9mZsBtsygGRgxrcfShDNxxruaf1u1ktG+I5OXSZF
u/nVpGlIsMk02maYQWSQSVISCVWvaTyy85KTnEqCOYpW2eHXP++MWXPrhXUNR+FNcP/nn/70a/OP
pt8ZQ4QFWqLWN7Q7gm2lNIMzX4/SmG+ZenBwjJH3CHm13A5he0bkVL52Lm583a/EtQbdvkqbXDrR
Rwt2BuJ3bEwiBUntI3DDTFPcKcJ8S6NAQQw02A52w+KFouxbiXj53KK8Peuq+D5/LVFOHVDJkk7i
JZFGTEOnL4sImH4tk+Je5byIiniq43wPNF767+/Nv4dLIl1Rk51NSSv2Za+bAEgtb600RXS1yWJZ
5mauvCKgP3lsdW8BqdBzY0bkK/XwYORxtA2rbNwYwuse2XFCE9Cad4HqZQEFk42sr/nHyQePk9Uz
imhTEQj53E6NQSsd36KO6rwMsIKrlpJeOiNnfY8DeRUnerF3R8T5SHqaC8a9eG+zVELzVN0Xb7Cx
YxjNux2hgKIzV53w7BqOP5EBaq+qnLSv/ZfY9U/l1BbPWxd4Pc/0I0Q3I/b6m0SIak8Ag7dpXRok
bZyVK1Ul4afUQ3FMdbXbm2wZN2qVJowIBkyRSCqebKP5xjy6+ya7b+7coLDa5kavyvqVtSZaduSa
XYowMJcWcC20mI12o0w3UhChCsVDsotH7zpWHdcAs//iyuS3VTQsT30nuQe2g+OqartuNzZptSOR
kMK9DTcfaoycdVI14R5ojV8sZ6mFUWk2IDmbsgGG4WaWcAa2hMmpbbZqN7B7RxXnqP1YO82AsYzN
ZnRIM0O/ElilblTEf5Ouq11+jKA+xP5SaHTPyBQBIdDOQO4pll0f0YCnY3broiwJTORAdY3ToFW8
gNiSIdyCXdl2s1tOC1leitTqTkXW9acuj16sOKvXVmjGI7VaZy8tXUrdRV60zYpE3hJPmt6fK7Ml
023eFliMXHBLguD86FR4MqkhIkkXxiCi1ThNWxluJZwZdr43pPiZZkm4SOQiIOum2MZQo27IKNPU
RTIlWygZ2+fR0HfzDzSVUES3ypPdSBibUwGjuQ3dPt3pdkA+Ry7Mc1YfSBekF86XjBTU5wripbdd
QyInzDiAa0PckNxHtGvpKcpVTMOcPx+1qsKxOL8POvjJiriVfFj3eMG2PqplBReME9E+WVJeMgvu
WzIG5lnwaGS1E+DlfcekTA7xUAPSyzIUQVLNIB7i7R2ar2Wr+vq1KvZmkxqXMlF+l8e42TOMoB7x
UcYbsJqLanr5Eytgui/j3lgy4cmf0hwAHwMgGxlOI9EjmAWXM91g5hzMN0Ovc8KgerXo1yEzzKTf
34Ncwq6hOfVezioM30OvZdr5NtTy5IHOVuW26kNU10upyJtbKLf0ywzryzx3/a/YcP8Z+O0/IMj9
r2LDMX7+96CrHe39f5yD+stbUH4CZPF3f4CuFOs3ai/dgvUmC5sLxx+gK/hQ8m/InDCngq3WsMvx
V39Q4hQVCJZtaJBfdcjMxjTD/4N0pei/wZXDvkQGsMGcH8b8f0O6+hl3OCHm+F/rCv+RwANidtLW
/DBSZz7cIPQPxpuTZawjA5d4uchABGvlIyanTLtYcbvo9FWFMK/UETQ1azNd//DB/Qvp0kz8/Guu
/8eL4C1rhtAZ8gP9+ulFaFlnt2463lStf4psqBmZ68ixcal07Ty1wbvQ3kQDg/OQHkn4mE1CZys6
Zm5/Y1n1qRuBeQavkdWvrMi4If5510ntHYsoHpfgGoFoVZFlEEqQZXSz0+Bk2eFGxo2iNYGDqmhL
LMRKlmWnSr7hDh59yvsDV5ld5TPWiXuu8vLKi6yNFVVUnWQKjv3GdiunTyEO5+WNWYWPhI8eVam7
RS7xi3gV9WfBzj9/QJ8xrkKXGqPkAwKDBOc3W1qM6SMNUkdvb4HsLzUQKsTFqsaXoCf3dCerB6bh
lQVTMoYhml6Bpi2q/K2DopD1EnGd1b1l+7uIdncN5Sq+VuW9JZHzcKZBviAYjXbKr1jGypyP/fMX
zUE7YQkhq8mk0k/v84ejrau6SqsDXEdMGQdjiRKn6HkfG5ESkbcQUDSL9ZBhab2wPS8LEimXCiYm
yUnys68de++mbhFV31T9g62GC71+ScpLgzawXWGg11nEm+axaR9IS5XgJJtf7XqNH4M/Ndn4Rxsm
+HF9sCFsRXdjsVe3SZIsemOTgQ5GADuyChONcYCx+RA+mvEKASY2Flte+vouj+4y7UnP9nq8KLiY
4mmMHOHDB9nKxpOQ3/PqoKgHhWQfuOlMQ+3qINRb+9XMcQ9vwvGCYyoP9wEoKmlZ2g44b6KNNJVr
jgNyn2B3RWegsSY2EokT4Rpjus+GveZvS2NDQ6hT6FORnIkdZtGgR4Z+UO84Bk0CbQJSK9eGfIgx
VlaroH/y+2OebvyYlNxL3zpY6yyQyo2DF3hA9KtvdHkLLGTR6F/cbi+qIy/FLUFKHJDa8//o4V0T
/vWs4bBtF7Re6a1rLv2XjYnXxdx6xI9vknqZDNjlsCnvINTDpbtNv6hvyZcELMjk7py+XsQ0Fc5s
7eKLg93cC3EYVNAiK0OQfnZOtQWnUKFsm+h5ovFo50mhlx2CiNtNZW4iSoeLby9wCxj1s25yujnR
sLK6VSROSofxZFi2ybtbMHjcqsbZov3T3A3pPgw3mXlStG0dbcILaNw+3KT6EsV5L22i8C63NqHx
LpPFp9+O/d7qH7P+F2mS5s9ZDJy38AMN1jQbAvMkzPp03mZDPkZmmmU3Q1Os1CnNiO6eUamnPilu
qMZ2UlaJhRTbl7GSzjKFPXFJfk2Qk69YDx22o4xcmIUWDJC5+LCMHuNP/OzWRLkw1LxzSbRRDPN7
kNjnEAVz3X8v0nY5sjJUxMxEFT28OryYVndnKtJBMcdNiZVHV90vgTq+GhqgLZDrEN3vRUUv/00Z
+Eeq6mCG8jUKki9d0d5FFeFs2ACgCi2MtntTWnHtkcAnSX3A1L8q4nsr7d7KNH713XzbyUPCgZpd
UhXabWleUs0pWhy9hnJLvbsVzcQ5iU7A2V6TIDljwX3E/fMhJf6fqVr+bfkzvZwvWT6UgefX1f/9
P7+/POetfvvpwWoma9413yaiZtXE9R+X7Ok3/9Mf/uPbf8TntDnI/r5sqf5xeiMr5i2OfwJ0Tn/4
UbcIU/lNmMx/aNBTN8+kzT/4nMpvCgc1P0BzK/RpBf+9ahHiN+oRhvE2kaRkiHMR/71m0X8zYeTC
WzQM3VIVHA1/vP3fiwM+uX+r9jWoi34QAUL+FOA6VVloJGuohjJHuvxwDRGGz7Cm95JLG8oPiqk/
2/XOdjcMAzGtilBeAMrbdXW8I+aXkNYYwMMQO34Qf0nAnzP/pdAWRXOwtfJLYWZrKIHNOpicnuxk
N72mZetQ0gsnjOL2TnnZVbqVnnw3JbmlLoZF34wbyW6WjZze4V0GgQMgUMVXVd6z9Yk4LZthHST0
agMUiiWpqzKjmmUmAhxoKa6qSnvtZLNmJ8PlKpHjAtolhQiA3GVoaBpGpmJfj9od8Q7jguxpdYFe
w2CcIJhMY0Zd6N2Sb6FyohrBiuzbKp0Z7740ikVZyU6jcfr9cIT8i/psqlI/f+SakDUV0RglrCw+
EdtrFZFbFQ7RRVW1h+QRGJZKiTBRD/G/0Vlyxqr82mrmbeJl04u3155aR7RrPGmpdmfszz7iyP7Q
VOWdEdK3dCu6WJFYq00Fvl+UVzhC1m4ayjF7NYQTi/zJVtOU+SWZEfWA93ensVb8/fsS/3QoIc2W
50KbI11X1U/vK/E8W5cCU7v01kj8+Phey+I90rxdpuhH3cjuCGTbDo31xdZuFZHejLV6bM3mUJNd
sQiZG7iEHvz9a/pUInF4T6+J70/nXIKC+znRxrQCs9VK5rFdfiZQiJz1ldGg32ETeq+2k1kpPBZa
vrQTiAmFet/BYqHWWjKD3+hTLFgd7mzhIWgEro/rjGiD9IAj6FlVKWX8Or4Zetztib/7+xeuT9ey
v2q7jxcOhorLDWA7pgCfajua0plWWqVxCabWQJg8A4dRCYnh2hVlkAeElDKdBrVq9tKRzGv6qWPy
XhXfw3o6Cf23zki/Fg1REdEq8wacvFWjLHWjfITWdJvhZl0OblIvTOU9TJ+HhFhls5mEIMUrdmRO
bGy7WID3Q4o7XW2cRq5hyMNyxX5/zpv6LTIhfqIiRDyQpgtTQPlzm/YsMZ2Dd9Qn8BU62oiCcNW8
E0h1kxcviDVSI2JYPXbgeLW0ho628Wrl2U5UxDK4leUrAQ6PSM5/ERo3kY5//jzBsioGNQNJCZoK
SY2f/7DOla3SuhaZxlfClNCpKe2zZ0fg9ow6IFS+XUj2AiwFZSR6hhUI1BfQyPFCDvJ+JcL0S+up
2mJsh2+53X0xWguFKBvZhaliWrTifRu7Eiax7FaJKG1brcKBHHTQzrK1l+jV2UQkJGmPZaZHiyQw
hzUhCA3zU9cq39xsPNMOfOkbmf2F94vV5nNIGse8YpEmLGwIcNjg5kylH954LWVjlfR9iGYiXNcp
0tuxtcnY6C6WSTRkXqECZn6BFTAHKUVNrQcO4UTrJs6OuLwXVsO+DHojxyApXCOda78zSJCt10bS
voy+ePj7I/+fl0deMJtETdV0Xrn+WZaejW2KYV0NrkgM0kWXK7eRfjfmOz3zrk3pb4RZ7EyZUr8f
XAROHpZ6+WRg7J4mZYA0i0WYGLcMxh0NC++iLcdT4IbEszIATi1jI5XFhaEnIkZ1a0V3riyfKyu+
scoOq2ldLKpI/lVS3T+dzfQELBusPRMV07bFhKn/8ejrfaBo9MK8a9nEX1tAJozUjPdKri9S6NsO
nqHb0fCh03HZkWJPXwY9tK2aPGTPBteLuGlh26m/GhX0jl6rHMIYEXHLL9Di/hYYZMf0dd05lqsA
cWnxvnr2UQ5Kexm29PuAAzy3oY7D3Fa4PpIiDqMvRIW04BiIluG2Lw0C6bVhCttQOiSF2dnTm2Kd
kt1G1zIcVh3W4QXx2uUhalG8FJm+IzZqDcoBiQks61gVGxGkVy8EqJ2XBkkaanengHFsfUwSCiNf
zXHd/O7vj5bPWVsy1jbC2YCcY9Ogu/P5Ygq0B+N6IuRLouuvrVmf7TnWfig6KpccAX+lYntLRLJQ
RpWJo4YbPkjxanp7kBALr5TegPNqKxGZT15tPQa26S9J5tRA6OJOHLv8FwGA4vPKruu0ojCU6Gza
Wdk/x22V+J5tMx/FJY6Ha295y7CL0H+idmRzQ6x4+oyuneQtqBOUR+k+cJs7opCOtSntwkR2tBEn
uoeUhCBGzwmEt9YbdGZ//7n+y1cJqN1EWaLTHvu817Iae0i7QhEXQpHLBWiZhRAaUepu/l6oV6lw
wyPlWL1ElnHURXfiFTqoCE6DouaLZmjWvWHV05woWLAe7mU1xkbx369u04dp02fTZZNSGH/OzydW
FUdpNyioWsYo2EeFny3ROcabvhdHRaCIirXGWyTd6wAeaPS8Q6xF2ETq/hRQcxb2WnBJAD+AMswF
Fbco5Z5FP6mVZVM2Tm1qr4Hndb9Ykj97CzlmpxdtUW0btDIN+1OhVA/wNV2Spy+lTvyKTZtJqZpl
4OUcfSSzi47LsDVYLNQGr+2eLDK28THDf+ymC8QBFtZMBKQNySnIbjr8kWwPQWwUtlWjXB5Ijqhk
GjQ2TuVoMrj2J6M1L8i3M5pxqJEYdCxqHxRRkZfEnPlMsN3qV1fcTz7C6V3aioW7WLWIzKCW+fmr
sdO0TYDh03wKyCeLCsHCLC5CzbtlaQWgaxK8UEFRIxrvsVHYYJim8G+f0KTA47UZZbshznvbuNqK
gmPTNOpezvDjEhPtNzkO5RJ9Yf7VaxQQW3w8ussbifIIkodKl85rBJ8twtgxrDeVPsAmEa2T1NEI
qVrvF2NhHCn3ul+cOcr07f1YudGF1vjPVGWDVYk6+Of3DQSrNeTSVy9NV2wxAK3tvnnsOAAZV4hw
qYqHsCTDOtEJ/mjqbKcnA/i4wbZozvWnRuK7IaE63ogzahIBl1l9y+q8AeDAlqeN/QP/+nf/V2Zh
8XNzhWyV6WWzD5UVXWNb+TmgWKsLn/TOQL34xsiUZLzxnUYyHSvF/OuZC5DljqtV762Zf80i/QFy
2A2ZxreaK361j/i5if7xSih7p9wjhZzUqZX/48UysHrRW26kolTrHV8vN5WFNoOOa+sp21gUGVHh
LiHlWJOxXwXnqpESJwVquAq0W5yray+jL/v36+G/+lZ1jBRMEGhBsdJ8elEuclHNxQp4adlQuW2y
lGni9En7NKaBcBhk1o4fvsiJu44l2Z6wXfoihYu18IlhK7v6aRg51MTI1LEri0dbARbE5UFehMVk
2YcGt8rbu1j7xQZIfN5sTjMRk1wDPkybXefnqw3bsLZqEJyjP7IuciRBglDi771XfbXMXF1kQ5wu
uPhvap+VuqzMZmmq4f/Hi2Arg1eLdVrTrM/HFirk3uyVVLn4NP59Jx0HsRh8i/xCCTIJwIwV1v47
3YN3BrPJ663vv/j2Plf/fAomNTBfn1A5YeZt4g9FcFKORj/A3b4Iuw8dUBV3NsHPYQl5De16t1LN
723SRgeB+k96qJXcOCZh/AR6CYeQiM6uWjip1qIIt6ntlVDehkhzl17tA84w/YUcRvYJJ8jSGG1l
PZrVIzRUg9CFYV373a9qnn9xgpicpkIzOBxp/E/f+Y/vxpYhaAguekU39bjtBy8a4sV72MfvRcz8
Ui37G6HTRFY8wi/IukxXGfUdCYGJM3YV15CofFfk5Ks94XDb8P9RdybbjStZlv0iRAKGfpIDACRF
imqpfoKlFn3f4+tzQ5GZ5SIjXZU1q0FEvOcrXAJBwMzuvefsU9Nuia+bCsB3nayFUm/CQFz4nab/
8hadHH0omvgKLJREmi3s78HMHxeO6S0LEygftwFDACWrH2LkeHo37rUqum/i+oFtEfqP8suR6+Tb
//61HMF1WahMCo+Mrmif0UFAMafx7R9gb923Klq3Wl1lnYwbP8K0aOe/lDH/4ndqMt0+njXWDVsc
HUz8IBGVavfybW2aT+F1Ves3tLHOxXLKwKe8bYf+l5v7jST4sfEs6Vh//Mrlkv64u5KpB4rtt4jH
Mm0VZzHoa7pskI9Ss7nMNNWrgsuM8UODbWTKjHWXj79cwunJhp4kw1lNXepsne3p5yWkeoakz4rm
WzEkq3zyt21oLJjZnc/53YFlNW7g4AyNhIe9Yjih9ZtOtZ+0KOzornSXcYy0V95WNaWdmotNYojP
bnjULQEssW490rAWv2upuMKYI6fRlW0dhj4zJdiIwH0vZsvcwZXIN3lSfPa0LmU1nH9Zzk5Kap1P
SS1n8QayzdtLVtmfN5pIOd6TtJpvwbXtunRjoCN19Cpr6GHYe0RR/G/8NWRsAeB7Cse4S1tLJQyT
wSl6bWU2R6fVSQaTylURz2cGGS94E2lBxJsIJeLq76vfSWPu+3oNFj+dHYVj+tHznxMd0MRZM9+y
964QEN2BAnCLNCXWS122KSl4MBttP5vtVav4rtXUqy5TbwtCWemR5ogv5uo2rdPN369L/IvlAOuH
TFGsMX835aP76KuikFkNeFrSCekUQAj9vJHWifY+wK2s7RJBrezgQXi1DLKGdO0lmBTFwYRB4bbt
bI72VVXiE1Cqsz5N1rxq19aI3VkDJisgFk/SfUV8hyvp44ctaStd8+9CVZl+OfIpxwuyoUCXN8hy
Rxmo0Wc8usFaCUJNJy3nEKGIDJttXSqe3Gg3tTUcinzfFngqkxD7YAqLS34Ex+wBI5alVTe3Z3+/
qSdf9nIttLh0JBAQPDRrOef9sQpAuGUTHtrp0FXZKpCjc2uU98bUnI0lX+1ij4a8sDeVCNtVzBrQ
nTU+shhZbIskXdVt88sFfT9dfy5LywVh1qHOgTUgm8dvS5QL2npBKh96M3udgnk1ZF3nSOG0F6O6
TZHd5WW4sqky86C/jABsqW1TECDMJHj8J+eOAGGgqER+ESkKTYuRykcUtg4OhAtonPh1zJu8UbfC
4myYUaGK2X5e1gZdnvdp42RCuvJL5bEz2SCJrpIZUYxN9zrmtG8zjNKZ6ejB/Mu40li+9Z8fXOdE
bVIILK/e6WvXhyAHAZSx5YSXhbIcdwqqyznWN34DBzcYnqE0XRWaHrtCMLq1Rso29GwuqWclRRCY
0jmeGxpu2cZG4YyrV7EZhDfOiGpiLTKAYUsNTtejbqD59RUt1Sy33DJrH2qfs82YXUgdYxS/aNad
XrsK37FThwWjZ4mZumEqO0wqQMP0S9g66BWT8hCi84iDcm8O1blivPn+9IHzjayGsN9Z/cDjUr/I
UQIF289Xk97KDO8h/AwQDB0eStiQykjC6DgXK9AvW62s78hZOfz9MV+macc3d+mO68sYhdVDPnrM
6cdKedjN3WF+ylSEx6r+OdEXsYrh0JTlAssMmYXb+Tof7WANIPAcPnXOklA2a2z1XpwtIY4RUTh5
6o6Uolmif5adnnh6Hmzk2set3Y4E+ZaclwKbBzXScOPpzF6sZTCVDk89GFKip0iwq/w7wXEPrFeB
fBnyUTvJj1Y7XgXD1UgMN9kX4lF0TPzHYb7HY7UOuvSlSuLzNlUuS7ISHA7v65EkgqbbmFKDOYXf
UQF0cLrMemu1CJl9r173rbHXG2yzkUU4WDyQxRU0bsY+6sW8VGFRbAI1vM+xJmD4KR8NazekmuHM
CZnzc8DSKOcXUsT9afjFzCQfZxEQ5ZbfgGePFprDAmM338ogN9ZyJDmWAUm1EuaFKsZ45aed4uE5
mVfZmBTuJHk8aR9q0WqrKa0uwNVQysCDQACDXYSkeODek7ZHyP1LztoRu8SijqGxYC61GAcHmYjP
n6tcgi5Eg2eW0W9M7+yYVybBjRnnvEX4PVFpomKQHhVfFi6Rgcoad8MhVg1HnRN4yTSG5ii+tapg
ZUzlLup49FW1ZGZp0nAxtsXQP0TmVvdbYmarCNOqbbxprOXQqM5YdA1QVvdh1mUuoQtQcBqerlyj
96SGtQugGuhN/6YV1cYYzvkjiucWBml3H/YVJ7I58VJrQIOAfvmXA9j35/655piqzngYuRsDZ7aj
n/fFTpBX1ZGRH4hc30Z6vK1SAa2gemLPiDZGy56fdVfAplKvbaQ91f2DgLfjtUonMwYAXxao5yoW
K8eqSmNF2HXqJoznuoGPNwzyOkaaM6pz7nEGK2xksIrka4DmyzUE0de2MAe3Ej5B1zQLDUyHOmnY
a7B2lRvSvxi7BDXL+IiiF2JBhLWC0yGG+cakiBI6NnKLuLmqSCICGhgkaSxernFpduIxtiXrDIbq
ly4OmdXdW/qYcVlZ7FUj5MqsvwwlG+gSr0yDvswVERNeNV7lRcKjr40fzC8yB6VMb4bAzUzWqKSZ
10noa24c7VIJ2mLZT8Gak/PryGliVtVXK1accAquFTu+kTr5lwPQd1746bdlU5BqisUJ4mgRU/Gq
FEY55oextD4pNaU053NqD2YuXu1s+Kjb+gwC1q4Os4tkTG5T5NN61LqpBKI7DTeJLZ4imHu0HF41
a/zos+4+zVoUw9laFg1kpSxFyYakyBqxJzZJfZ+rKTgoLONqeE4tcq2ZdPP7kbQDe2+gsZosmeGU
ThVoPVbaeI+/4dLXcsO56RpTcqKUGz7U2sYayo9ZgtTg4zep1e7l7+v7d0V+dGtoPaucVpkAaSdj
Kz81RetLfXmIzIS2aLOJZH/XieWgHSYKhOuQD5bEIYtQATZ47PdNRMMcx7nt5eVlbwW7IQyeyxmn
SRVgSjSM6T6qiIToe/IGw+alm+1ruaHgzdSKxIbit2LopIXOGkUqscYkC2jZchj7+S7O9KWlYNJB
Ak8x4en+TVkMj0mg3nHfcCdFFzlddXOJw8776Ds15YahLRhF9oAhyy/1KNzJWfY26eFuhLbcDL8c
zcTxxN6gFBecv+mx0ao8yWWV8ThRfcfFwcaaIqzmDW8HDOs+ZNfA0am0xg18v3RVas3sofxjNps7
0YiFy1reIX9gFK46jezfTFHlgVSpqaZNWtgj3S175FzDisOcKhlvZ+YyboguhEi93xrqJ73L5XMs
7VaVYzhr33HHEARFJEmJkh9om58PtLmpC6YONKp5H/XdB4YWnTU43Yq5vyLYIXTR4wXVrLvEsPoe
XZ5fCoJ/eWORCWgm512OveLoxU4lkUmZVeeHXg/Oq1q9s4mMoQ1xVUzzSw5ISxzwRz0HtvkuJyxL
k3qAz/iQJPI1VddVVy7wUaSaebvBQ0w4AelwtQ3aOLRxuzcPdWUR5yOX2y7If3nzvreIn28eYBHV
kE0dqTTyUvHzsQ2G0k/MYqwOZVoe5KC8LKXopmwsdxrjEnCGcpcagGlTtyxf6J8/Grn46sif9n1w
VcM60jPDCZn0cTYYniMF/3yUlKT+NGx9KnbBoV6OL+K+hX2MYkd7Ym5+nuJ6dYo8uTbbBgSRTYZK
WA+f0UBLUAE97nRQkzZ+rdyKHF8BD8QV1OTgnJbCQ5CiCdUxd1tRE3tWqSFm7Kh3DDNwh1bgKJMM
0g61dSeXB6tJSK6J9nNdHvowv6it7FJr/JtcyJs8SF+MRdMbdletNA6eTYiOC/hGl8bJW6DYA4pl
FywSLeiETmVOzzSXfY01ySAycMiU9UwQBv1h8CAR6BhDHdCdKoVTZuqqwYkFiluyvexD0kLVY2a/
NQp9dKOoR/+sG4BkzRuqhhvTktFkoHstF5tx024YvOPdsIM3ZfAyQ/kcUhTkf19yv9+Sn1+8vRQr
pNjQ3uZ8dfTFQz6JSxvH2KFSDW+c1Rs9bSZPwyflDAAW9ACxx5BMAJDbntNDa63IWiL8MWyv4k7t
CdVsrgl9MZypN4i+zbvnwu8bDhIKxUMUP+tw0ThMZLVXWdV9C7Rk3ZLbkVZ3CVBFhz6s7vVFRdtK
WgG8XYP+eZJqItZk1SDRwz74Iwf3Qpt7D33TTpl65v+Mvua5fEkydMR9V03rInokzfWc1ixzINu/
MOEp0h+Ktl0aRBtFtT+xBUHKMSR/PeD8HzLzwjeg1fz9bn7freO7aYNPZtxPiXKy+pdhnsmWZTaH
JknvjWBdG9j9O58706l1647yIhXvKbmC4DO2mgOAXA6wquW7tzKRkCyfUgrJKr6WCgJEOdahqiMT
SqIA8Q0WZwRdoQtczTPHJHOVksZpNauLwpVi2gw9vaEdPcaRBUNPPehd/FtPXWUdOPqA6BM5fi9+
C4tG59E6YYO4YE7THFC4+o7v+6EDxmeddL7wWuxUBda2FWFBhHYiBJIqUbozD06ODyyfLG8upk1Z
WjdZMF1XNEUtBpKejcZ3VxFUFQfBFgay6QU62Ku/fzXfkpfjK2ckqZom7TvWuqNDcpr0M4D9pD7k
en8LQ9tgOuniPc4d4ni/gsb/bKHTh1x1wm2tRuo2LmmMUcbX03lHFJgz4d1vWipbgXjd0sKvxiJF
9O/XedLQNQSneHZnemMMUNncft5hnxZyplnwYL/7Y3MR3ceiu5jsmjOq/JgnrD6wCy/HB6zhr0F8
N+r2b5dwUmZzCd9MUxUVgEG99fMS6Mvr1ihNyi00JhouUkJqNnjQAU69YwEv8PItFOpxXYXwvkW1
7kmLdXWThMi2UVaR9UarcYnDVa4TS+/dGNpl0MW/jJr1k04LV8lIHS0relYDMcjPqzSytlPCRQUQ
4yO1Q3LwTDocSj2uM01qIIrUhEsohVcbODGJxFu6FZBN7Sb6mpLkjbd/Z6ccFDOl47A2vlcKQOzZ
ypHpcNQtcCm05GoReOTOGC+DoruIGoYmefXQROK81jX0i2N4xr55MVlTDXmI9DS5yEpX00vi6ONr
4BGQSUZLOrvsOznYltgySLpxDVtaK+q04Q14V4H9hyobiRr6HAEMCpTR3/7yTJ28tcutQmhsCdqV
KH+Pnv3BBJ1jx8wxlVJHdJLcR5b/VMzjdR2LTQUiwTT9tUj79dBLXljX665nflFE679fx2kBT+/G
0mnfIGZG7nU8EjTC2R9CI5ShThSruB033RDrXmc2vFc2h/qVTXCBqU2bia0hGPvroQuwcUTIlSbx
KI1LqUgYY9PTS7fU6xb8J07CVHGbWt0V/oQMnzRG6P30PFq7o0dlraw4cSzpigAcy4KE0yL2ipX4
XrUT1yRy0rGNuHNSlWdUl3TIxY0xuZUZrYxWepotvmTZz15w339phaf5rp7/qmc53TWEyXBMqGgn
ODvicvj5JJtqknWlrpUwyzlFcfQjiZdUnskn0G6yrpl7X6pRMLjRMC2uV184Nkuw6xPv45LC46ZN
iZPaXvw5OvKtNrqiS4JFYzyLjGw7NTB2R0nyuaMAbfstQDHcTbX0McTE3kV29KzU6XNcwSaMScx2
it9UIaft6eUDqkj8EOwsk9ijk7Fqkyj3/QFNLZRdNZm/Guw5kCw93ervlIHVtKelHxTyM6bwryUJ
XkjWutfygujwYS2p7X4IpvmXhe603kTbjv7dZE9AnnUyIS4ztlqQZcVBE/6r3Y5EpqlN4fbzg53C
p65AMcaW8QoR3CMIPdyohJWYY3uZx5qbjuRnBI3mJIG9zhfceWJnG/z+lVN0PGREiMHXN+KNBjuV
CLE095TIfv3ljVre3B+7mrC4eyhO0UPRuD2epiitNhHyXEaH0WeXpXeXyavM8iUW3cZfESPfo/5G
jJ9aECQIsZzPoiC9D8fgqp6kJw4W+Ep0sjNlOES1dZsW4tbSMdqW9C+Rfh2knhShKduMU733AxPi
kkJsNKf6MY3vJoSVaV5edfJdrjZvMwS4AAZZWbh13NwYDCJVo/uC2OMTEoEUp8JgSBTHLppo2ZP0
/ZC31YbA31+sfsqyRf64KWQ5LhuoTTNBk0+UB3T++4H1JzzAo68dBgRXpHQj756lh4oULGZJDdlv
Q7PlkOJZPcBGyboTcx2DTci3qlY84tCgw1snXzb/iXFd/f1rO9272FlVW9ZNRkSMjo4FGkYt+xb4
keBg5T0hqPnKMnEytCZgKgSbZowBbKw2egwvRraeA9gycAXiKuF1DwJaOhr/Jvepm8kcA6tK3dSS
HK1EUVmEwWr7QUJzpLeV5vWt9d6QyRKHK9I619KkQtwnyU3FElEQbacnuOhEW9x0qrwuMgD/sT+9
kcboRLp8j4rUyPQMAqlbtIKeEUupovWoXeJuRcQJDKC2cbqiPqNjHJ9Brvv7fRKncyRkwdQ96OEX
TeLJ0hjNgdBikUaHVhWDY6RQI4GztDnWQRUEcK4tkYNeP9BBay/GMr6EPBM7UVQQHJqSBykhk3Gy
0cpIJp2eskqXGHcwaLL4AXRvXiszuImFM/rGewszxJHbEqM8NCqjHtG2Wxy8R4ZUWULDJpz8azkL
75JIuhzVfNvH2k6rRsCWgAC76kEb41ctCe6KIbkYWm5nDfTUri9brcU+GuxCeTib5N7FurGpDPty
tu2bNKT3kk/BDoAQyQApQu1M+qhyPCpJTF4OLeUxRSE6x/yXZOhvSmrvSHJ0A2PRufokAdCNWVEI
vc0UkEj+TTNQXKvtvBH39axmsjMXPA3zNK/mqHmam2ofZ8vLOBjPgfLpE7qeR+21D4evmZSngrTH
MnqcyugyIqfTKSfj2VLuASQAhQ8l2bXj5sPv07NKhZWoIfVE3LYvzaByJnCbK0lZ+yPmzbjMvV5k
natq3Vck8wuDIrvQtQHKYenVKf5Lcnf1t1ECeFD6tyKzr+RRftI4gJd9dd7HfBuEZ97OlfXuj/sa
ykpdje5A4hozQ01ySJcSBDRT/WTKpdVEr01Wv/lj+EpY03qIpj0lX8ihNcWMvDSlOhwfhKBOjiFZ
l4FSP1q1SllFNmuZSwo7pOL0c9V4tdmAzgvhVQyk/4AgGtZ6TRsARoHu+pK/UuaIUG5oCk4n8vs4
yWvgd1iTgpbk0C6Y0DYCGaAu3eUTUd+NbPu7JQw4MgXoQ4M8lrgDjBMzyJsCSLpydC1rdQtqzXB1
UZS7tle2PHnviUoChKaWbPXZSA5a3y8hK29dYXkFVEl6jTubgZv5Wkrdqiczg2HHbarFn+D/rtHG
XiL+eQYfcy61wa1mdK6uTZ8TaEonSLXUlegCurYXBckh0kjNa6TSnRoLjE84Wg5B7VOCFmBqGFiE
KRMnn1Q40c930MOdtMjfIsT8Tl8Yd2HUVU6Uye9RweEpbYYVUmfuocXzM+W0QH37kr40PcLJSh9z
Yd+GEYbdOEeg3enllgACH5dBAJDayt2oXqR0SvBALsBOSZuPbHr7+7JyukEs9RWh3iaNQw6kxwMT
veMlafuxv5UFbGO1e8hCXnSGDakLL/uxm2j6BBQ8jemluhI6lYGHKJbXuYi/ehQJtDmcutaedIP3
r+4oPf5+gdaJtkAszZjFK7YIazg6/TwRErMF6qJuxlueudDp7ehJI20FtP7ISwwL3zyvhDVTPqsf
iuAZYzuhj5BhToE1cCGF1Tm8sYQXSSBV67WbKi/uk8DHZVwOKsE6Ju2EQfByFLln4qaupZqwJi2+
ysLMWkc26sSIpzYHmowMfPpg++/XnXreRSEeYlB3bjOpb3pVM7IPzSdL5yhnA3RD4RK8jshb1hWY
G8Tr4PDM4Y2gnkviUMHZtXHrlsQdmhxBkJmoHxo5v5u2XERqYfuhBSPubENd6XOwMX0Dfa8RgjMJ
JZYMhXZ5zgg918tpK+sXcIwlNxSS6trRhe5zlu/iCu1lKyAuWs02oNbyaqvvnXTKDpYffPm2+kCq
6oNEgKUTQs/isxQ0YfpNUEO/DKxiE42o4zQ9ffj7N3qqFuEbFTjljGXqg37oqKbup9ySiankG52m
WzuHktIYT1mrPU0C4Tl+fhi59ifRNx5AzecilS/GpjkjpZthW1qv55z/1y+XdFoVckASyjJRJSbr
RHIbzySq2+bQ3w4NxDY8QpEutlmCF3IiG7tevuQg3YUDT6AQDOekRiBfzZ7K6ZeR2Imfg4YzglXU
8TQ+mGQe+zlagwNRBgDoVtFMxFA22e4UcJV1yXJ0JZl3ONUGTEElRCBNfZOyO0J6NoFEFrR6EzfK
dVGmkTshIOeRu+4y1jGFTCKHIJJfbtnpcZsLpdVAj4/TyMnspLCsxgA91N825CCaAVH3aLRz4lcC
qswpKncDwBFX6WmacnLcRaF8PisdLabASl2Og2gJ5KVeA1E0Kfr736/OEsfnXm4jhxauEO0NpeRR
R4QhIuFzozbchrVYEZtsG8k2pTXnAOmKPVSamGGFfgZ3CZ4Bm7cWjrwtY7PyI+mT1fw6nMdoQzQm
U1ymacAdwXRLFcUMh7PB6fpbfiJ6Dy15FWpDoNcwP6Tc9DrMl6jB8UxIjb3KKfC9THvUW+6C1iVn
tpah0Rix8Rb15MF8jzmp7hUKpVB5LiNtYzRUu7V6Non0NWfTdkBZn0taZ8FZaHdSg58xpF51FTG+
B2MSr6OufGZd32ZXOQ+4MzbJlxRUFdrqZJcFTYUGJDpvy/gQEQNOpRGf+WMhuWyFX7jq+fkLFdie
y8kr83nVmgz/w+68EUSWyWX0JWzgvX4+7fMqdfmgnC5w6ykrRc1/UfVqJwu9CuFDsWBfayiVT2KE
qJlHozSVFGL7Kka4wxL+rIUYNNRGusjmieOddKdJQ7eC+L+tx8lcs2sQJ63KL6JXm33YDY4mnmvF
HtwlFeFsCJUlEgX7jj0eCrV/1+/1rjYIiIPSXvFExKN1ngIDMZpwXaTFeauqF2S3O6MZog1Mmfv7
vVk7M1RPEsA6yWss6HqG9mmLIvXmSQaz7tPqmuZwZ6jUdn1h/bIgfDeCflRwPMmY3VX6VQZKn+OG
lUzKWNp1Ew9clEduny71tDqtbV99gY39Nev5ax6F76XFpIYTtCvP6dcgmbET+1sxzu8pDjccQPK1
kmcM29qdmC0vFCGn6mwUdNwpEVrV84Nq8kh5cHus4yvEU+91kd0OcUM9o13KCj+kaPPHAs0JJih7
BGRs7qNWuu5nR8F75zRG9JXaNVIubc8QBT+rYtDAb8PPMcWcyOwDUPisb9tCy1zdGgoUFPoqSYer
sGkuhMUsVeF8ofs8vNMk9nNiw6YZZxjcGNF0opyaIbswMnrt6F8PjV8SWkcDKkOAsQbIZXgJut6/
LyMnaxyPJG5ZPOJgBiya0T/PHhk1oqlPZXZoI39HgPanbLavQ1Xfk9ENpTcJ/vflOu8ADTDKYJqU
J11BQlNjYDlTehDF/D5gqnCR31ANWwqKVCpdQ208GkyDUy5CFj9dJxINZUv51Ib2shvgw3OKoS+O
DCnDJJ1IyLj+fktOp/rcEwORJ40i3YYbdXRPzHFW+sZs04NvFtdNDBwvTt+Sm6krHhnbXPZl/YpF
OGzyK3m6rI1s5+c50yb5siwa5AjUg7KXWMOZKILfyAIMlo6XfZX+N9AnVAe8Ldh+f35hWC9Yq8KF
P5R3r1a41YWPRgzyHdy3+N0YSwJhh5aOTeaKmL4bo3QcYwzo8EZNd+mWRKt2pcpz5cmvdLOJyIzr
tyQYXpoamQfr7aU2GhcNBWqK5pEnmNi+EMHhLOLQAx5d38dNSiBM+5SoQ+GYUxg6uUm5XhfjWUbz
oqvKRwxdOoM75VLo8UYqcp4oLMg8fYxacJsW5SNBprmrziYmcoItnAkpY/0Re/TdLDfNSCHFxQG6
Sufn1DqBYZV2TlXNGN1YWc3wnLT8zUxVByeM+JA1vWJVxTgZlxHe4PK1IsLDicV0Lg84cSW7eo2N
6tEI+QtdAJJRUd4mdMPskAhDiCp8mLQsWQGZXhs9LZBBGoErl6RDKWWcOw3KUcvs9lp6lROhNmnz
IZN4+HAlyzthwDFX/KBjVjofGib2aVg8zmibqBhr2elmc1WHUO1C07qZ0/Q6CtQbIuJcXX7WGao6
OkkvXhbkl2NLt4Mga0hIefERDNOLJop8HfrinrMZRqmkvLR9+x0BtOKylhsjqTlGlV+LQTY8Ix/u
Ofpu4eIdTMboLnFEsWMyBJHV7LcZw6n8YXkMBdYUvI0g8o7X7HpswVnLfnJIfPtNU+t1PtTPoYwd
IJFYd/vxnQzYlaTzuf14vFBU8hTbgOpmwAcQB/NtqaKIhwy9V9uOs0RP17Aa1HUfUGVkEWRyrWdG
nAdfQsqeSdWxV0llXEYBTQncAWjblGk9BNCMpR6Ul18Q4xMJ6yWHLbciVOIA2CQ6yxp1w5cw76Cq
rqiXEQqh6PCs1kz2XUjs+HCdlDqqPhEx/be3ik1ElKz2sSNlMkoOgdwo3IChf0T2hsBkNnBiY/UA
KtymzascqrMTh+j/g668JkXjrBDaikxYjIghad293S8+2vew/iIo9xm6ZuaOWnoL55blw5E4P3rx
wFdVR8MhZPEthfzJEHCicSCdYadKvbq9mlOz2Iw5J3RpKrZKyj9MsTq6I6+fSHH0cPjt5+UBSzui
WWbStjln3cgsQQj/c6SpBJyhElsnvvaay7xElhRgNtTL1ybaiq4ndKiaGH2k9BjVFvTp8rtqnxcb
+fVniAyCd2p0tXO5zU26GMW0tgxyByic8bbHbt4hs9HXVRR6gda9Nw3eR8qNs35mC6lhyHq/LND6
STGz9HwXzdV3G9w47qjGgCew62nQApTuim8GREPRX2YwVx1da8kG6GTylfJ+haN+9jLR3IaNgfSA
OHetWLAaKlEobQYqxZ6KGzO0/I3ZGE4vUV3rtXIgqFzbqehQHD02N0qd7yuS7HdVNivnK72IpF2M
3N3RsCdWxRyed1UPuHzozzWthywb0adCYLlF+Gc5E7qVVasOlVsR+VLoxB/Mxh3JbswJ5Bp2jjF0
Z5Ga5F5gkKJ6P1K6w75UH+ra/sTYhJGA1qOfN/Uue2n7hNMz7PpVk9AtymemeEJ7Gju08iPVLKKV
MuMpnB5jU/DNcF7y7PAl64KdYjTyytejM2qyCj1k0xLXUKxZNm6y8KvvXxVu2NqW4RlycM9akxsn
16MD6U/BmaNIHpFjK70dO7cOCEz2e/FG8oEngj2oJ+TSvbkaJqy3dCBVz/Tljd516BOnOOWTS9jU
/JaMPf09GsIrJlQw6nr/QS7GNx8oA6ARxDDdbF3UE6QKm0CgVcyfe/bSXApsOrkiEcSHK6Yjkjub
qHMXSPmqnxGdpWn76afYo01FIHiFfI4IVRNBuEaO67FRXkX5d/CoYW/SvhNn9RI8Ce6FVBIT1ctg
szmSVSnZ8wsbENlaE24UkpvFruqv5bduTsO1Cs/HTfruExzgeZOP3U4jlOQ8otOmFRNJ7pOlrzJl
vuss1H2SorB9qSa68HH85fn/Nnj8ODB/j+oNvJZ0i04raDacJqksk8c/BcETMcicdIQVOWuX3WN3
I7KNeQ6rgk/SCW8/alDWKL+CwWTfSPGr35BK6IfGRduYT0TabVLeICVXO6c3L2QrJ2S6vGZFnZ2G
Bam8gnu7Z1vEemg8GSQsOdJMSF901nXltlXpr3bG3qfRJynmXUmryBZx5iw/zpiKfZwnn8wVmHuP
NgzD4W3U57cxIMHMhPSrWZxZVJB+5vwGwBjDVwQcKflcpKGOJi21ZItWEokIX/cyy80QWq1GytdU
lzg2MsdcddL4UdgjxAx7F7R8SzJKFM8f29cx9lEkJz5RJYsn3WBpNFtKznauw7Vfhffo5K/mIa5c
c0mqDuiTCgKHMMg6tZb8Irv7V0c3vjI4YZwu6UiqR12h2Y/GmG8iOOiSL9ZwpPEfqI+zIoNj0apX
QhA57Mz8Wzfk5OWlIQnjw6euBZ9BUAJ5Fldp/mSIhipR201yss2weHj6mKC+DpidKtViov4YLPk8
gQbt9ArDOY1qSrLlG7UU+ZlpZLRerbfv9fjffiDG/okc+5Pd9ifK7d//L1C2/yMU7scP+v8IeCtU
Dt//Mznurkg+09fuT2Tc99/4L9StqfyDXgDvr2UxzOXJ+D+oW3ByOmm0SK8WyQvaif+GxknWPzAx
y0yBBd7LBYzy39Q4yf6HpqHypWHFHy/uRft/w407amLiauIx5WdRZzC7xDe4NKD+sJmxmdZYHir5
MMMrSO3iyurZ7KE87S2dCraQ8X+K3G2kLQx4IlH1/qGNsz2xA4e4X1RV3W/F6lHc+X9ekkr3UjYp
0ZC4/LykzLTVRE5H+dAKgiQDRN9INcsN0tU98cGQ7BbRiGmLGyzqEVsz8NBOllmHSelBYJysOGzt
fB+jg61fhHkhVsYgQcUpBy8WdeiUhn3nzyXdA2l8rBhokHlPwT5bgTdWImXogxpykN/RgV7DJdnj
IdrnMTEYT1JgzGsWGworIqhwv65q247gzkmvZbC37dojK3Tf1PYdeEu26TZ9G0cNavfXH4/Y9T83
gT9TzY8oBsstAvIA8A8hl4X451go3c2jgugmkQ9DIg/OWEOKlbvqSQ2kzqlmjf7YQmGVWRXmQaxw
E9kh9OwhWOdSdqgbfRcb/rrAY+z53TIjpynYcgJ1Ecfgb1XVfdxRZnbG+v/lujHTMcRH4s0L8fOr
/Q/2zmzJcSuLrv/id1RgHh7sBxIAZyaZyRxfEJk1YAYu5uGf/BX+MS+k1N0qSS25IxxhO8LR6pKq
sjJJgsS9556z99qtOorRnEsomqO56TLpNjBTGHJ0XSKMvHIyJly//a1RGKQ5cki5ytxkRSUgE6Ug
r3BtMZWS3EGVRvzuNGANi5mpaZDuN4fkeEhPxDO//PWT/rmf9+u1/s1z/t0dEiZSqxo1z9mY7B2R
ZsnKSZSrbJd/173/nYTg10dyMPgqC8UDJ8nPVweGnUbQaTA/zEZP34kIZQ+04S5Q6xNuwwmpKFOY
Ys4vjQL6NR/ij4RGCy7BaT0P0toRZMOFWvHAPCJdjSPTos7QsxX8HCLP6uij6z963AEruepPUY6O
bdIOOLZPAdALKZFu0TxhIDZ3hS0qXM680hGEDhqjFrysc9OiWkMcbX7rQu2uzsCqGXXjpWxLNGfL
99QkzGzKdF/OTYNo53W+0FzV8Jtm1UsL2rz99fvyOyTGL5eLlpZGA8cAv/TpofrN0sUrGaMmiOSH
qZcvVX5pQzNej2nxRoLbR9XZuwUMRXj6qzUwzguF9Xezg+X9+FeFxhPQAIHxwPyPJ+D8XtdZQ3EZ
CdYcH6JFYZ9J5PPAbAx1VoScd6HLL6aTen/9qv/waVwec2mkQhyybALvfv6MaGOnhKjRxweqxtts
ph9iyo+hZf/Nxf25Y/jrS/vNw/zuQ2/jw4hzGnEPds60KhFbdeg3mF1pXdTFhQGXtvrr1/Un11Jb
NiDahupnm/Ln1xVldadi9xsf0OrvTHVcdwvqTareY6s9VUP6DYjV33TqjT+5lhoEAJai5Xr+YfTT
VVlfO7k8PljwJLqSXNmpFkzGyvSjonuxjhbKeytWfebcQvTd66EngybESGpKSeXq9guhQ8S+K1UO
n2GXR9JeCltnjR+wW8XJ+FiKbqdX+EJqrSRLHhnfStJPIIkfJKs4TplgZOFQro6W6utNDJ1Nf+cz
xAm7KS5ZuRDA2X0JIRFthjLZhBtpYgK29U2sNHhNRXsfFhb5b+NJNPWLibhVIV5VZvtcYQFaDHTa
SpQ1FEC5eYm7XwkK/78mvE3i+3/9L1/LrmgXNnEYlz+FGagLi//f14SfIQjP7+n3n6rC5Xt+BQmb
5hfa4uzdFtAJ+hvcXf8ACZtfwGIr8Jvg+f7ylX+AhJ0v2mKPYpmBeqlCDv5nTag4X3Dl08SmYaKo
0HH0/6gk/ANLmNExJ2x+sS02I6Y1P9+LVq7jfcauewuiNQm8CXdAueovMPRVqgrHL/Gx6buo8khJ
JDtF07dWuYvMncIAVTo4EMzj5e9k3TkcbvAxWvVR1WHU/xhlpi8Z+0Z81yQHOfvQxWNpwOg+9/pG
x/fcIrD+0PIXsGJKdwFHb1aQ2/Z0Agci9zBlWy7+ohYTvIoHHnYTXQHME2vnmGAITVyj4hS8YliQ
p+t2WKGnmMPtmBySkDDgFQHG8iZ45+hfv4nvdCzAzGUpCmUk4Mt3dHSXxC6ar9X05Ex7B0J3uY0T
crGBDdOr3uT2ShN+pXpi2HXGRlP9pvIs5dAPO3mGzujhiYmnTa94Ru9WjRdm/pjs+Gf+gcgSC9TA
QTVbWfvJon3pTTdbeFqPb9Njmlfmmxo6UbIRuhcU5HCve6hhmsuY3n6Ed5wqG53pJiKceZ3DLc38
aqBBSZPnQB5h9lLpvhW70wvmnCBf0ySc2nWZglheV/rGijcEVNjyhmUN8VtDkidZpvS2/2YZp0D/
aVPkqGNjK4XgCKyE48kfgLejIman6w35Zo1+g+K0ulNasSmcZhfgdo3ieEM9szO7aBMJ3W8sbZ3a
Coq3ED+3cyxTzWPkQMUe+nEYrCIcQxN9vkxlUyXmql0Ae9NZKUt0W/oaIgnuX8alQsFl/+bEDeN4
6v7uOXcQq6TvsW6s+4KUrtS3+MnSMZ3ndSddx6Rbwz0lhzVh/a4BwBYrp3vLecZV/azk9429j8I7
pldF81br1wHj/lCgIlksxSuFqXKYnqbg2uXIOW+hdG3H2+RshbI3Ef6j14y6N2n8KkXPSvnM8QT0
wFNr3yT1rY+f5Ynn2Sk9+WnySkMxSAVli5tpHEPtOc3e9HZT9rd4uFUMHHUGt4X8FQcS+VDoJcH+
0bh23C74ajkXwDPiag7r1qzdjPInxdSpIBZXAnYaXl53q/MfpfE1ZNJDjpEVnErnwVb27CV9R+qU
P7U+FhAU0qR32fFFWNcOSbDzOhT3WX4anWuaoTu7S8gMGG5hSmjbPlnaSBtuwl4c7MwPcM/UT0Xo
C9J9rcvQPJfcwM6tL99Dbkapv5XVs6OfB9vPhqvFY4hjXxzN7gJ7f55fEum+zj7wS5XJXazvivzD
6l75w7R6HgNckqRXX8fhQXceqLBijjDqqo49Uql162roLv9k9WPjXFW87uiG3g2UtusJiVCos04k
nWtZntXD7n8a52UlQzeqP+fBrTFO155lqb0bsminChakPvDGwtzSsvQ0yHxGq+9VuUHMBstsYnlj
NitnWyHVezW2Nm3YQVooyZv45Sb6j7bV/7U+yr/9W8tj/baN8+tj/59E8C+qaIsNT1s2OHoeFJl/
u4muM5iS32vAOr/dSv/0J/2j4SI7X3C+MDxFZIy+2Pzn3iqxMULp15HToK//ueGiyGyuyGswTrLv
sZFSVv+K6edL8O7QcjCIoBmzuLd+x+X/K04/ir+f1sc/PHV7qbx/c2pxwibu4k5Pdl1+iBA2W8r3
BWig09eVmDQo0zmlohvcieix+bGCeVJ4S2PB8OwINOY+A9xMFre1BtZRplvrK+MQXd455n1VXcwA
CfJGBKxrW2t+trsjaS9xX64LSH1x+7XSr4qO6v/WB7sodMFkKOlaMd7j6MFOz1J3trDtqeRYE911
1JNL34BbufQHUuFm9uxxY6PmJD2dvjdghnPNPM6aGAa0Z0tHvQVAL/2wim0Q3A/OE7t8KX1PUTAS
PVfPzIZpUjN9ENkJO6Te70zFJ5fdKD2zwPO2StniKw6iW/aHaAnUWKg4tHTwxSTdfT49RFju5Z2U
PivzW5/ucKcFzTYnzIP8dWDH/JzBN8kByzYGEASWwDl7YrqtUguMsPLuxmljEs1m3BFMqwxekh0a
sR2jPfmVU3+ZAGeQzhLt5/5VKv1sUQ71DAQunBsDbWuxT88vrhFupXG//FP6s06gzLVLb4J1XEoO
eX4qjHOtP1TNQ5ARXb6VjHWSepHtxcUKl3Q6k7O5mcx9LW0tQTV1Eoqvik0V/SLA+I9WkD9v1v5f
uDAsfY5/X0zTKq7D+P239//yDb/c7rr5xeIIR1uVU9zSQv3n3a7LX2TZUmiRItFEQ7e0yH6tpHXt
y6IQppimSqGJZvFNv97suvKF1gt8eOwJC/tOV/6Tm50ks59udlwg6L8MvMPqor9B+LucQH9zs6dC
YhrRtbWn6n0ebNU4Dl6UwOyAN+VQolAMdtY6KsL22HCKdHUraK55lU4+eXbMylUF/kdVGS4DRQrA
MTfvCTZfBnUmd7Y59jtZz+tNbAShq+Lf99s069iPwplOjFLs1AEwZlQB4FMYYlercALendRxcm2Q
7+OJg5/AvLjdyqR8eIZIS5xkWNTMoi72BnRK3LQT6G8bK50dinEjNZN03wt9+pFPNFcUrc550hBU
B14+NP4Mjd7kWK4uzQ60eYQnjMMJQNIHZwkx0JeZLP47NGsIFlpL9jMWw5WT18YdnOpnVGPQadt4
5IYvI9e08zhhEmQGbjaXJWBWJXNzSSt8kVjKTopj8KNq1DxoMNAJTOroU/EAfjkVH3OcRlDRSDlW
Iltsy9AYGF7KvdtUCBptNTC5WJHilZaVslyYyTpyOueikX3gMi0PNwmWHc9sYtsfzACWWc9aN5uF
fDAqZCwNKqA7pUcRI5h4rctCEasZBx+5xZN8LXvKNOpgCyW+/jWvk8Q3WlNc0HnZmByY+McSsmAr
sJlzKvroWuAfNCk92yOB8gIeLzpdWnxzi0IlbEP1AzUKaa0Gx41ZpzlX8M4SBacXfg+YaVtlQ+gO
cTog3V4eASc9ihPSTNdOhDKmkWvhhrLeeVkltxspI6BF6fGmL4J6XJGh9lqXwngtKmS2OkDHWxjU
zskG+3VMnRTDMO+9DBbKhF+vlPWwSYDTPXVGqYu9FgwcU6R+PJTpDJCuU+wXhMHDNg0Va+8Mtv46
JkV46tT+Mxu2fMVrrUMbgeNjrcoowcxftNO9lBLZ0tRj8EJEKGvlJEXscz09ZK93ssRvGJe+lXWT
XaEKGXe1yuETgMWAA0Hpc4XklVLfD8HgcArKBtZ0NTwT2QeFWkkd+ySPUk5oSaceQoFbdcir6CRn
LYzKoBeXqaLBP5R5+GPWeoYBcRvU5xTI2k0O5OKm5osTIxnK1yqwQ2SB2nCQCmKjHAbacHDtMDzL
mG/vii4HHSYZarcVDkzoZoZbnclaYsODy8VdSjdnZ2jVdLL1djhW4GY4MEx0n7Kk2bSJUuwHaYgf
es2UNspcTzSMjKjEUB8U5cnJK/MubWVr5Ngb1cdC7gfmhIM2fGdiYp2GQi8OoZRVF9HbNLOEhrq7
TtruxQrS7AogPHsO5jKRVgAv7NM4heOOBJ7Rp6vdd+x+VvzDbsLxKg2zdLFbY8kCw5hU9cQ1WGHW
fRd5pOFV16IrDWl1XjeF6DI2xEbddxbhGauhSaSTgOj4VZHy5NFGpebbPUjYFc4hBSaNAZppZXGV
MUBlAikvKLbuTSBUBeUbDZvJMjCzFDH9MQc9yr062gYWSOQ9sTumaXQZktK8pFmGdyowtauVQZps
isS6woPJvwNfCKz1FLU8YtBPw0uSO86m5ZP8ktEegyqW2Eq118Ohgd1htl973MXbGBTRWxqOfJg0
AuJT10RWE6CHMZcpNMHXTGwLfNZ9PdS+Gcu94HAR9+8CCBPsipn0DxQC9uypDTkDES3FVTUN4k3N
1cyzM736lloj3tI6RvVAoni+w7ut3IdZ3X9DKWlQtzlQLHqNQ3/FjZLSmShzGY1ZEHglidG9S8CT
Pbho14QHRUkCFZVEm3qSy5OZQrwq+n48O9w5B7aLaldJmjj1/VQvo3B1BOvAFSWHKLKQbvcwD2w7
zx9jiETXTpnn64RKHGlVoI/HAn7Czsonhh0puUXcGqIl8Za09AZOcrYja5usb/izBK2grVTxwUrm
Aw/FpCEpTKG5eTlEEIgt5b0zAo3gPlnaMpugBBrjqOZ0lckI8Kx8L0pbIRSjGsYd72e5j+gsnKbc
brwMIMYmJataQj+Ao3clddBiJNmgI1BIZujVDQfO2LFZz1udJS/W+qZYB7YDua4dK4XQXw63FUG9
x1ar5fsZtdkaTSclKSKrx5Gdi2N8ZUQvDWqew9w35g+RzdOuLufpWR3s8pBEJn5+WVIuERuHWFV2
MX5ISdk/wA+fR6SrXemVJCrAHmnluQBPoyf7mVX/jXuofuUr2bdGzNxYUOEvVcgB1VEqTDK4Dct9
AjPtUg1gzbiCwUCuRoNb22kda1pNuhnvMiVEwj3Eo/ScGImxTSURHZFCEfA+AjxUcpM+kaPpX1sp
tJ47U60zjwAY5+ikdnKKq8x6qQgWOShFkL0qVW2/5Mnc1qu4shJPqQj7iPKoua/wMXxnwjVvuCeM
bWG3NPsC0XUKwrAG4KmKKLrLsJFmRMmgYbLnDTZCku+Q2607IwncYAgVYJUiifW1Bi8bOwJ2pEJv
jHvZnLQnomhUP25MLoXOUNmX7SCARoQoaS0aFZ9aX/c5uZdhGA8UxQaAVz5lvtzOyRlhS0isgaKE
eAmN5CkuuWciNlNCkPoyHNAaqqNf5J30o03t/tLWtnUMkzxa8GaychqIKOAjIFM/gZeSlh1nkllV
RQFwIFAq+dTqckhy+mj7ojGdyzLPGtdRRZQ3DAKFyt5wivw4cTo86m09a66jhhw6UpkNftMpeR67
3ChpT5qyQHlbqFVBxGCB46LTJudjVmoSpirDxFRd0RUt24DehMgyRd8qiarlbtUK0lURzhPU0uK4
HFZGg/kL1IrUxXdmMcZ4dLLO/GbzyX/j/mUzbcI0cR0sxDlulElpvLybuU7KVE5nyYBPNgALZucn
i1wwsjGNymOtQAuLK0zzScXGe6rYbVqeVUsh7hVqj0LOkRYSA5MhqtFgRKJIc2c5s4GASgZx4eKj
CH5wj5xmWjBDCz8dZ9jM4VJPmJPEFtybOK2+dqOOu7JyAwPrHTQfeS7PjUWbrXmoxVNiP/bhg7XM
RKgVcyxqfKjESEf0exPdI9FkjXMwZmZuipVz7k+4Rs9xfW3EA/DGrWPWXyO1Ww+a5rDz7fBYsF6g
vyq3wzIIrDdZB5FRqi7cU7upyp61rnrMje6AUHlvJOJWCeMRf/1mKsi9gmLbzF8re5Ny/FYGOluI
bd5KhiW1XrlG197qdKg3ejI5O2jc46vtuJS2tCMVbFPBA/xU7WAKEZfrVouDY6t2D1kawJchn0zC
SKQkVPm6MnxX8RwvBhSLZOqq+t5mMZbragn6Gd/58DD6iaw7NUK26Igm3bcNqelBFc+bIbJZMqCB
9tAZW3OVF8hCXYSKJQV7dsMJk33EepfjjzWUTUvrFb9xQwc8C97soMtcSG7ftHy4CDbAdWfh1hta
4TfG+Gxr3aXNaSHPE1mbXWqi5wha1LZWPU0+Ll3XiUPjlJU4qls5VFzcQSYEFtLpjDJzvKyf1dUk
rKWNK57CqpTXw+JRtKTF8R6jvQ0mHUJ1K/X30HjaS888FKkhW41lZxSeDdcb6CwewKryykKjbU00
W8vJiND3puHxHD4LMs4sbtvqMcjM01jq1zIanT3cpHuhDyZeFWd0iwGqGkSfFyrVN6L2wJuW4UZK
5nO/8LgDjUMNKsRVPE/TAi0AUVKz26ex/iH1lA2ZFj23CDn92mFHj2NkW51kfoo/mW6PFiu91j2T
PFOvjFJqsCvVSE8cPPhEtuMc1ZlPSFqPA33UCP4bUkS9DrysLhcvnQLGujS18mbZqBy0dqSgtjqD
k431MbMRgyca660VJLLbOwGGEixQG3nQJByb8jvWa82dq1F3uxYviZEFtB2lTOyqPG0YKgSpBzCY
wMdoNO7GsSL6IUjH5octdTRIoyk6SHavnUw1MJ7jUpuZ9VNuHScK7vsRk+SHXMgLGpzZY6Pn4mBk
+Osp5kJzLZl1foQ/mz2mkq6cnU9XWFegyt00JrmnAb7rhFuGOpIzeu+1s6zcaa2UHsouguIYtIH5
OJQqsrU6N7eEey1XTTUCr+sDdnkH2BwTpthZJnDJvVB5pYMWMEotHfujq8zgJGqzvZHWHPp2LrLn
tCA4T5Y79ShPGj77IZtql09/Qr2pNHy3is2FmsfqaPJU9nNfNvODZDQq/OC8tiBBzPpjSaYBGpNM
pmNjNzmHjAQ2hOD+9sO+LJuzk2nDSz2r8MWcApcWJU0BU3WwQ/MVF2zrGV2jR65mx8ahi7DEepXR
yBmicLhJSIeKOt5BN0c/qZu4pDFvAFpFZFN4Y6uScmxY0pudxuJbEcjZJkpzTjq1Kc87GAZU9Bbu
l4dZIkzPla2BYzEOo30FIWFbAGPZT50INsrUMGjouwqK9OSUFtQ0dNwnIhu5y0OaBJildKXaMIzR
fQfJ7rquum6LJ8T2zCkbcUhEgV8ART3aDUDdCYgN/jlN8qapw6Mkje9VAZK0LsNqpdlO/GiXyrwJ
lHmEk9zO32U1EgLlkJoTr1zLxxo5V8xtGopDTc1+0rBMgfaRkN7GI3vINLTMDVQ7vVMxpL4m5tzg
ZpCjH4HpoLy2Bz4ftV2clQ7MkqWM857vkg4sJdN5GLrpq8KM4whFFSpkxCbrNmqeHcq4HO9aQ5G8
atDHhzht9P2M1JsGqVrt58moQlqrhfYIJXJ8m1PbvKP6mFc9te8Bmr5gE12Mpkki/CEfZt8GqJLe
tSJI3IT8j7u4sWtnVTVQOjgHZc1jXE7mrU85SrrpEMpc/bEUP4TTCKgRTfOIr1/rPUydIcrsoLL8
SG/knVlVkpdXOD1czqQkHYxTq7yTABbjzc/CmUshWVsx12nnJVaoh+RL10SQFNZkU2p1XXTT62DM
XbOOFTiFmYZFQi6q8QrMA5kUJo6NNfAE13GpJy4hrY8it4FkquFaN2ZK87LctcmkchJQOIkA3XVN
VFRrQY9qPWLh4ryk1qFrKjI3hCyJM3+5eZL0MH9Qsq4VB02L6K/gV7/ThpAkks6aj8tx65WSYuAB
8Mw/fzb6/jd0MX873fhv/0+JSekA/vte563jJvwf//2nZicMqX92O/UvNiN+pvL4JzGYLvGEv+gG
VOOLCTEIgDZOHfAqy0j/H91OQovpaaKSogXHPWj/a7ShGV9QLmHQXkTm/0mj81Nv+C8lFNMRDRkr
ygRsdAaqhd/DDUTd9h2NWkwDACI2XUXC6dRa+wwgo7yyYmScMR+098bo4bBkjrDcttelGO06zvyA
+nuGffOga6G445O8y+zHMj5H+lwfiU0d9/CLYlqmyqju5ZQsY4Uxg0omsZ/nXbd32uFQSdG32s7w
5CjNUDBL7xmfjwGyrLzzGnuKlNVcc1bNWghpVjidog7KlpwrSP57JvtRa9BK4IsBVuMsn2tPlNUP
yo/yGkuZtKpaWmZlnBymVO23k4P/qM8szwlr+YShVfWlhKNuKMsfBaiY33wG/kztKf+OmbNcX3sJ
G5SRhegIMn5PWQODqrZFBXgvLzidYQkL0Cs0wblW1eCsIdfzlJqhqNQNH7ERZmelN1Uo5cNHqxDt
V5kYMXGluvUQRxdWqWIDkdA+REkQrJpCweQG3DI/zurx8xuLbtZvVXhSaxbOUX2yocMf4pGYAOHE
2jMe80sx19VVTLQGqTgm+A+Vuvv83s/f5k7R7IgqaIBZX2e8Sl5Wjst/EdMzB7JxyEj5MxUHYqh4
GswcDlrWJVtFD+MHXaT5LoQdp5VGc2f4HWr2ZiwwE+pBeooAiS34toLlXyl3ztzLWwfdmKuOxfik
TVHsAyTRfH3qzEfcJUvL6BgZGaQLzTqbRmOfI6NBXVnoZraCuwEev4ctH9bJC7pmsKQk3e44hccv
cWXvVQzrkcFhPABRzQyJN3dTgsig2taDCcwrAbFi6J8NbZI4k6jx/vO3ZTDe1ajnrlqk4xTSRsA5
QpZOlTGDZ4lyxldO4+PQwVCTN9E20p10N2sL9b/YfL7YOc3Vc4K1m/P4IeysiPe1RjjTNNG+6Gn6
4+bqnXU1xd4QdiSO6jUJe1lrwmUOo1eCd7cFrdXJNajzMp/eq3YadH8wpuYQ58IntZCLZo7FtpmN
4azXBiCkKlqLTtdPeee80tbuj5oC7laZqUbVdjYaX0aP+OlEdwtyuvafb+VMF821ZEAgZSh9p9B4
TAhltaoRVB112EmTNOs0KuPDMmXdmIFhHD5/memirXOT3qZijWc9StJdW1c0OaPQOA6db1RCP+c5
XdK2yVxNcCYY2qz1ygAbfUCww7wqK73cchR+h2x5LCLNRl7iWKdWigx8iCM9ZFif97pu++NgVXef
v5OQQexGW7dXEX7tjR60eGSHZDmhk+k7OyMYgm4gPa3KoxMi13MoOa+zXdZnQtObu7Gz6HVJ2bln
+EQVUdKxG79qkQoSmujCWtB3a6oROVJdnTqlybdO7uSob2foh4ODgk/v9GMYGd96udYOpZk9zwMO
U43aTA0SQYh1/5ArofOQpmLXZ/U3lUYycj8EQlk9G3dTWN3bdvpegUW+SABHV6M59W8oQB+M1Ia/
UlYnAYbvnjAr5MogZ4vpuzU3L0blRA9kjsrw7yzz2PfOY285S3SXFftGqcWHelCjTZ44D0OlRQ9q
LR4VMdwHNcZL0Zcne/klnLXpoMcwqUi6OwuHkS+e/nTX2GC5Ndzwq1qU1oXMcusyGiatWY7zq0bH
/BlZ897US4QkRNN6nCTxIJINfxZJrZxxtonlN3HFTEiV+1NtBnA/FDIwlVEU3ucPTOo0dZNQsvya
BWSdMdvYyYUS3gTuu21hxCa2NLk7juX4Zsuhc4E4YGFSHG3CghX7wkbjXNpSrb1JjLP7rz8Ls97Z
NiqqnM+/wsEihBFm6oc+qHJX1Qpt48CXuUl9Ve2CGT9Emlr5zVF4qXqKM2f5YjZN0aZspGldxnhy
Q86Ab3MEgPDzv375s5GqbZ41+WzIhd/RUv1B2+CUpZbFyLnFIlpU1N6fKzLxMCW8OnX0xkHtXomy
JrvXHjZOrU64MBPt0UhzZZfEM660jLDMZKzFfbrIn+q5yzdgewDQhErqliyXwMXs58gUsydZobw1
sp4lZITD5tJ6lpb+s3TBkPRqB62xH2NwPZ2kbrRGum9DmC1W5g2O/iiRr+YC33tEF+CYRD3oYn5p
Svua6PEpD5y1uRgylHY/EW/ZaKoXAf6MqqdKKe6VXto4OtQyiz9qzM0cNf6E+Swr5G2PHTi26RnA
bqokLJgZHsj5NMrZM9kUC/vD9qOkgJhdb7tR9R1s5cxvvSmt9xKywNx5V5PabwMEBfwolYM3Ge+u
MlheL4eI8UZ8weTykISRcszh6OJOXeWqEkPE0NqgEQaVqrFjkSeSscKX035gG5CHfFfH+RVOs9eb
MY7lwC2LJZ1Acq51nO4Cw3FBHreDccdy6mu1teH0sra6YCcb+ok65z4LdfJkhlPU0+bSfaJzXfwr
Pk0Z9svpBLABPZcDTSYgD17yYNr3je5qwWInx5RchtugQ2RPT5yRiZeGqBSj4Ygi+bBcxOVCzJZ0
0Uhx6ZjqdUF46CzTi+fSBYmH6FhtXzvOEer4YqB8M+MnWZN2hSTB/2HAHOeeVZWbSBFuKqlrPcI1
z8KVQYzKUsWvK0ZD2PaU4ahLsDJHxWsTxMcyKV8w+rKMr2kjOSP2StBhtDSAuJPmY9Vzc0c/Aa4B
0yh2zdh4cpU+QdR056w8NfPI+zAe22iJoS92YZD4dY8NvxqOQSezb4wHacqIWbfPPbY9ifNLN5ng
zHo/rAovmTrX0UrElwj3LirjjHCMPCwhs9ojkIsOkGl2XfAtK4Ndz8clL+KjA48sE1DOnXqra/k1
1mqPPhRrHgHkuT/13bqRbOKA5k2pqr6iVF6bzZsqtK4ys/E2JB5pwtqOwOmNnFtP5rMFrYp9Q8/8
JYBdJeS3UjIvksd1bu+MNj6jdyGpHWGoxA+nBggthuIyZMGIOJmwv1PtwstE6NkaENzevq/QvaiD
n/HC3iMVDkpmn5iB+7YzoRMXH3lIYQ3zEUFn5jukJHWatU2nyh3RwWhC3wTYKofwB671N3DAYGKj
I+pvl/3cCzAeR1vZkr5iwCcNFl6iWru9Ue9lITZY+D2MxV6k2n4uSdALjKckbE7LT4lv9ZwgFezo
N94rIRUPn5zMWla98No1xqpzjPNQj9s2LHxAGm4pTZsuxY+CXTpNVD8IpYdefKsaexv1tV8hWw1y
3a0bkrL5PMfNBGW6fWpk7RDE8yVTkz3P3AXUQ43rhW1OdDZzTLbRYGg2fWlulj93auuU2uWxSiBc
QVNAv3+KnHqf0ApFk+F3AlmonLuaOd3ppKeoY7tf/t3I9jEmKFy2loPKiZgtmkIoiepxHxjREjOz
7mla1ryVy3vcGGeZtqgwYy+zcSc1x+VNDuJs1+dEKtA3UofoyBxwC+PsDsz255MbVN0d+3Ev5gVy
lT8ta2HuTOeSg0XzEinEqFOpgp5adVZ+hRW87VT5dRrIBvCLsOR9oOlhUZcqSzvGn5Svy3pGu0Pu
rvQ8vXp2dgxUjwY4NJVPF+/rSkqNG0UbujCkTVN6URhJyPjVRiTLg6pdDHCPZeq8aMa819BEz4JS
86V2Qq+CZrK8C61kXMFeISUxNnNVuoEynfC3oa8sXvqFy8//jYFvK/WLFNFhGoX0lY12MxTjaxMG
50LgFMzMx6AqMUnLWxt9BMHidywSuIHUTR2BN4CUwR1Fd0fzlan2Vau/M1gww+Jds0Kuv3k/Gnbs
FlpwjoLaHfrg1GFOKtNNQMOWyAcC6Tclu54sBTtmFOsa1qYwuFLddErG4V5YpIKMoIBw/gn6V+xz
8xNEuB327wPM0a06a1vM7a9Gb55ytV2rsFOIXbNzNVxR1kQwOuXnJCUVJ6vit7nT3Yk5CMu87Q3T
9OhojwxerkHQHzI6hSuLizlAZ7YA6K7QD24JEjnbsQWuteNamS9JjZ57TLsjxItXCOQETYqX4n8S
dh49jitpFv1FAdCbrSiJ8umzMnNDVJYJkkET9ObXz1FhNt2LGaAhVDW638uUxIjP3HvuckCNA09Y
i5PfBS/dkF0myAuV/LK7p0SGP/rU3QZBygaoubaNdy5MVqRes1/C6pxY7GzSUn6WonozsNln3V2v
RtS2KzT/b+dnbcoPZ3SualiBsSjD2aJ62jgOGuSUE3E8kHJ2kP5hcdWKhdsCKhr4bzotyPt0mEku
bGikjxSR7ergW09jnW2blOEQRdQfav1LUky/Q2/8gva3GxdW4i5lXWfxFIr1C9W8bfAu24IQLUc9
/bGa8NIY3jd6KGdjJ/oXndFFOPZeL6R6l+uTk7HvEdV6rhrnGFQGt8uTpUAOKJtEsMn3vvEKvnTz
bXb0k8xAaA3dIwSUZ8Cb7BZfZZC+hamzIzh8X7G9YYg1fgChY+vc6Oc2wZM1w8BgaCWX6o+urK96
/VhW850NBC7qtv3qB3lpU+MnlInYc6Z32w8Aiyf1VSj/tfeC/Zrme6a2B9rsuO3WHTy5w1IT6+3L
nzYfXzXXsQ3URGZdvFbgI9adz5cqQrJ0Hv3mw+BLuFF+w+N4S5v2Zc7CT+TiAM9Fdcp+sx08t9rd
V5qxHDdcS5td2++q4nl3QqJY85tglWYFz/ZSXPuwALmY/x5JZR3a5K+BhyEUXK51/uiyvkDMcMo4
D2vKsy50L3k4UKSYp9l4dY3uKTeXb0biD40Mn13Ov8lf0UDj+fcpHow3atwteLNtaJILl9FKleZ7
qDFQCPI+IvvWaetHxzKip3goNthR+axrF8hhJH10Z/n8I8v1RxOMz3xn3vtaf5qCenwCvFkXv9dZ
3xwhx2ggptLjwa+44ceKbtpRjBehKmU6MlBUWsmXuXhfQ4hkcq1/EziLgjtZb1CO3IiQIJhA2WGd
0huQ/Uw7D8GaYFpsxO+e+mHj/O5tYtMGZYpoCe68SQNgDeK7pC80IY7h1uGTKuz1VfhgTVmv9wmH
mcl+VdoxheNsntSCBGttq4csD6/OgMU4wy+CyaMWAKCksr8zvzhlbFkdnNQwcfy97LvpDqc4F5Y4
rZaD6m2oH1gvcNLSgMWamBs7xLvB5jnSPkxtlq9it7JnF5QE7FOIPnMOOs14/EMgQyEBmjltu3tA
igGCxJi/SwP9GuqZvgZ2p4LPxba3rmVzudYnZfo/Q9E9Eki5hdi3BSC4a/3gSJBDiKJ1HYdzzak/
mmjjdB/n+bwNx/5NOuZlnOEnyfFJoB4q7Eez7Ll7v3w2sn1SUEtfwUlXB6+s74hoS3DgXBnuX9EQ
WNvBZGHI+O8wiHCM51mfx4qjczUakl3xc++aEsyZf2d6OfxXPsI1ct2YTXB27j3ZvHCzV1HTlWBV
Zu8Xoi3MhnnFdozCZLKsWAg7ZhmOu0UbtPYeD1o6ZqBqPIJ65Rivyr5aGBjaKq6X/HFt56d5lpTt
avgim80Z3TgMzIfaCA72PcUI2QKSvuHXqtZznTIeX92n3q/whrDyrfIs8kfzbTS776DkQUgQHOU1
Iev+cEaYwi3zzK7pJKW4rS7jmOuo6xHWUXhoHIDCIv/buSFKCvyoCYoym27faSZkYAx+OCtYkkUs
R56ssjnwTTyTVvk8ZOODWTLo7Nozyd17OWT7RmRUBMaxxABTD+/j4G7XRF3CyY9ZH/5omMTThO/v
zKvawnAYnvp7/q5yd2bxLbiEjEVfM7jZrAGSa0jHk6BhgpRrbSxh7PWUHR37rZXlrpvSIzv+gj21
rbJdyDK8ApxSpmO8UNATKBB13vxyz9eYLY4fpqcfQwZ3q6etMrqz2SVV7GtrPqh6oKyDuz6sya4P
053mbIdc7zyMDGPAGJmfNLEvwVCOWE34CJuKgYCQ+2Xxn0fcW6bb0Y/kF29lx4hu1Zq7eLooADhk
ILpvwYw2ZQS/NJa3cMWxb2iLq+aZyRrXrLWphXwwk3KPvO5FivqB4e4+z/o4LcMri814tllpJX8d
7v1y+R30dBjNeuLR7aOmqoAEOmQXTfuwmg4aUIezeE+OL/e1bnc5BeCaiL+VTvatqq/UnUb7sxbB
+2wa+65MTk3d/ZnAzBijTSoI1rRSco95J8DNFiLxZJ/lOO6re/dliEsOnxag5nF2vG1t5a8kCe6H
gjB46yrmlsAV+4K64Jfw6qMU5g5BGijnDOsSm+Askw8htakBUVPjp0rQTLlZts+S4l0/ddn3hG9u
/uO34yllg9679sEN9aH3Ye5x0HwSOYpowtoNLtAkY70uTnKcMAZZaMzMctsKhvMsoeIcb0FmGafK
s1aAsoz6Jl9+e3CFN/1gI4Hq/7Zm8ryUGbmcwY9qVPxdH90k29mu+SjUfLfd6LieDbqkso0W6kvV
BTF7/sNshDGL2r9KX737bUS2sa/J1TXeVT4jGwvOLLijfLI2Q5I+OL3GHvasWUAD8/qTme7NXscz
PBXmwfWeKIptbmIo9MQZVNB+rPtHl5z4GkINE8nHANTQOvHAGellNTgZ0d7TCn304y90yMd0Tvar
TCNDoxUbcoY5AbEH6nvsrG3rlGCImgPyIiS48lTgYugwJ3k+gpmKU9vU2a6siTSxQKQqCuhQX9Ii
GA/mWn+P93ZyDLazQ7wOuMMkn7Y/u365pB4iAzBT8J+YhxRuj4PfMGEfosJ2yuQzSeZ924Vn8p/E
Zhr0gz2SU8EjU9hfg1X8mgPOTs93mHm8uyir2UjGkrNscX93iP/QAKE6wrxRj9ua9fY6en/5FHmT
UcyOa3FE6P09uT/9+VMbybb1HURG/bnD9AzHasNUeF8inRyn/KUL71I9ZFTQyPbLysheig0DdezI
QMKANAu//1F34VayWSYFnYHFQvqVx7oYz2G9entll6/C8dlkd/u5NRli2cmWL9nOHA+9ObyEaUbu
oO1edTXcWbvbULjQ32wsZSEKafGHJ5VlKVPvkk5mcTduxEb1cQhpB4rXxPtZWSf+0zT+dpbOQa4m
jm14JW5exrU97+spRBZ8qBYS6sqUfHrnAFE9XnIw8QIRtkMmUO6uT57Rb+8BfUS4nxACk+07Xdci
2TEv/GrGwNl0dvU3McJlQ9l7dpADSbG+r2B/IijrMVf0CS6AjiTo7jo8DeO9lIbL7pJ7vTT5vRQB
h0nmg3VRuHkENW4CGT9leDp5+sj58NL3Hax19xTwDNW1yRGUnjpDHjJ4vyYBGNI3Y39MToZbPDk1
IF9dqf1o51ub8VO1uHtEfzud2/VRdVuXtfreqsNbliJSbPdLm+/CvgCzOFuPimmAb3Y3s8RWN1Wc
vWy0rW9kJJAdpHWr5tfyXrb54fIT1stWDfbzGqRnxtiv0/qnoVV28vQTLF60IFZl4EqT3x3Lhulu
kZsRi7iD5dTZxo2nposRbiztHBsgWGSfxdTyP6spubipuLEcicfl2zl2NBJR4QkUOOtz6yT7UOub
seR4Cf4M0xTJRO78nH5cWLtZ0+gy7XFGPLKIh+5OnXJMI5sEQ4JtcyVZ0Bh/8s6+ZLAvuJ89jKP8
qgHf9tWB6xxgDhQ/nZHez2mrrZeWl3YMvzIAejNq194k2U7cEGVHts/ycnSYshthc+3ah24NCHjm
X9GAj7SDF8U4MGNTtAvtctOh6xlrAquMJYbHd8wXfiE3iLK8jr3g7BjHtJYRfu59ykSAtK1Ak9NA
ImpmRfOcnWksQA0EkT3pvRe6h1UTCzAQ+45CYV/04aPg0UJeRg2eRZVEweENJ7rdg9Mho5rEI2DM
uK5Ynrn6avlIcGoCFkS9E1iVA/2yTOgvnH47Wzgkh2ej3ans0uXdLxRIuw5GMED/SKXdxe+/iuWU
T4Qks3ar12sJ7xbbWf3bI8Z2MAhoeqKBj0i5iEOskpqkg+BYBvJgVJ/CfDXyN0P9HPnV/d/wwx7X
8M79NKjj8UNnBESZWZSbZQxJr11OHMUrHgV79jdBy06qoB72f06r/5Lb/s5Dhsqmm1Ec9uZUw61e
N1Ws5QuBLruJZGuaQC87d8l7CS+lqvwrkg0ycBGv6pUd7aEkXva77HJGScMpmE5w9bd0SZu76s2u
sGr5H6wrz5ZJhdDLnZcyKO2tR+wZvfjhNMcwIdsFN9u4bv3+z1QiWHWr/mAu/s3wj6GJ81v9zXJk
Yk734ZOs6J7J1iMI3j46qKxK9eWOyXbV4sY0F7rPCXXtR1HOuxQJYWtgjcnc4b6qBrJ/MLPu6HGK
YH6JUvGjdewLvRgVQAl0whDfgV4fg/XC6G1ofyAt3HWkBBm2e1NrzsLdiAs2ijnZztlqRsrz9lPV
xYGhHlQhntIiP4Lo2fgl0z9IxlDEeqt/zkuaPMXHv5gLkk2imk1qFzRXBUYSC+hEpoP7yA/Et1wu
tiGhCM4Ml2qAzBI7H5O6aXTDw4L1gWvB0HsJmibQyn6sMWCbjXlJZWpe7C48sIgm4mCwkqf0/tIy
9ybH9skDCRiVq74HAIftpaVmoDBtZcFXcUHFPsz9syja06CB05UrbgbFOBMtsLrMrUrPVpBHmMYo
vczJuyoWK8cxJc2gmVv3xTBThW+SjrZzxI0wW+PisylhLYLhEmvRsZmn5E832RdGnT9Cgn8PIlPO
zXBSMxZ+95e15XIW5rLQq0vQs/e/tjY6IFV2mqqPv/57aUL3KxvcH15rtk/55Jb4CN/l2HyzxXPP
1WxtG6QeD/9egCX6ZGgFWEnMFkkZ4L6wkOaPwlR669LhPwzqwvMdME3LzEtICGocJIq9PWkjaZR3
ifFskm++y7VqdsG4GM/o5p6rZWkOWVZxJTTW8tWtiCjWle+Gi8JwowGUXouFS8OtA2fvaG/dlLot
bigg3ZehUpgqE/npj2/zwnxO+HdPET1uG3k9x5TJYh0pHL181z3gvdWRmLP2O1S/HVdMzBPngsFi
AMnXL+Xp358qxrqxxBRBocEuYDPdd9xCX4LcKl91H3qRWpwOcAMIzcYIrDetz4M1uK+BHJhhtVV7
zlaSuYw5A8X1/wEXrTtU+T9FLKhnPCAbiMFDI/hvFBoJPakP33LAWDLAn7GJbaaFK96RzIo9ZH1O
iW7+K3VifDMUqnSrLrb25GWN/baO68RlwWgVj+W4UhSpBLRl35nMblPrFdZT+P+xtP4T0XPXhIRk
Tric/WAWHNZd/+UtFGtvS2MyosaWmJCmNZKTXm+iJ+dLLnJHNkX16E4ZiUXDfbXttfiPbFbjRbIm
Z2+FYx4sWnHO75dcrU/VUhCQ4mFWafFOnL0Any/ihO3k+DCA2Dnv0ioPH/69oP3/U5pv/7fOxbz/
xP/5AYQO4SiQRXx4PPyG//kbycoKsrogTo6u/c56a5uHlnjabV2TzmSyTbBrQf3v18xaPZ2dhOuj
4famN1WWzCJ8z33mg41qZ5kf7V6H8f/z8/2Xm/P+jt/BK5hN8Y8DaPmvd3yUoTsKaM+R4sNm9juP
u8rm3bbzCS2TugumM5O5ue+I4JKOr6uxNHHBu3f79yLBCvzfP5H1n2Zy3iHeKsN2HGysWFqJvvnP
d8xMRTCE9/mo22FoHkwxboeqHhjFjusFvSiLveE1J1uAPu9Ue8I6ytRQcKiBWDT5pI+Vc2rt4iY9
NV9dlrvtwBDDDRvjHaMGk4h88p//758ZweB//9SgQXwUY5Zj4RAK7P9OuKubqqPsZyE3pW75gwH1
PdVzvQgIhKHTsKI2TSh8eANcd0YwcbDwnBw7WEpom7ZWYVjHerb3fYoyNetqYx+YCesQ0Lkh0680
GQBYiPLRbZS5rQzUnYR5YaDJI9KkqoNEWwLd9J/Dco2Uu95Wx/xVp+G4Dcw7+x0sMn5CmM1IAsaM
Kp1xXKETfcL9+VSvdvLCSRyhRau33oAg38u7azMPRCj06HnWopLbIcvZ5BWkeS1hiYNv/BzlwNcE
5WbiBTBgluZ3puUXws8epvydz9QBnlopidntcb+GDtMlW0YeeJvcs+4m+L7etZP90ZYTkOZqGPZG
LeLebtaNHuTZb8nOsKifyoXRe5iD02+H5TL2zdkD79yVzkFlA+TnYRU7N+dqBTIMzwpRk66cP4kZ
vmSiMk/Mn599W3+JYN7roKn2fANfHAyNBz+YEH4E+3yc/1gmKagt/rlImLTZFplcSEoWopBby3hY
qpI9Os1pWS1EiWtaW/d9sUwZo07m9/PyrQgWuC/r+OFLm0HWmrwX4rleK+/HOISXWWAuCzpEbq3R
REQ2hPRhDCaSeqxO9KBgeRhN1KMCkkdsN208UeRiJBWFWcHbjAmpG4ajVMsZH+oVyP6TU5zCariW
7uSTOb584rLC1E//MYKet0vwW7M3ME+6MwBG4mIrQap4W/wxNYpa2m6CoyaqGdlHzPXbXVImNi0u
mJ00T98k/VY/sv7tK/fCGsO81FPzWjaIQPpy7HZtjjS8SFfiiaazGtEzMKNIAZyxSaXnKxWZWUbi
4nT2rC/HZcYopXm4P6JJQr86TfKL67sHlzy88WMi7OaR3ZgDpGdNIR2tHZmD0MO9LGTZAWUM1sHZ
bopLgaFq1+gWIZ7tJXeeOMNUMltKZiV0t+FR+io9LGLB0BIeWrLqjqq23ilm/uoAgxU7JoANdgaJ
E5NokJevLby7WPe7sVbyc0Q0YcZ5wJfCAkN2cgbo5HeZBGpGgGNsEzy/e8OdGyC1WRj0Wue6Tv40
g/dmL96yreYkzprHxsySDXEmxbuHC84tByKQw8eMZCCJiT8KRPLT1x9WOx/tUkHIKY5+l74piWXb
9H1GrmOxawPvse1kfuwMVpBYt8tby5R5NxlmF7XOI8JS84nIwODZbUl0c3u1Hp6quQrob3khWi64
OawNki67FXkiEOv7fmQVOoz0VPvnILOwdPY2CvwxDV60m7MMa5wL1XoQTY74yZJX7LSZ6m3fqkM/
1c+jObMeT4lb66T4RuT4mprukwjKy+AU7W2k653m0Lilvug2eV+7G5Cnj2uVfVpV2sdGPsRATn45
kA8PSKx+tAYlL7qnfUJqHXecvxHSfS4lppks4XkLpHtWaBL9qvvTaX/asfj+O6gw42u1WlFjOD+1
7X12NsPbUHoHQozKjTsAMlXVehVd4z46Tv0knMKKdc0gk01MANb5jIhz2IvVJremJ/qQ/8GpU9wt
IWyAA8Pk2Jj95pRl3b5Nsaal3QwYIA2h/Aeuuhg9FUbnGESpeiuj6n0/uMalLBVs/xJG+2BOtxbZ
5tZgtTKQQ0pMjtVdEZunjwAnH7UB79yccbF0KiX8cWb6aKEV9BG9RkKUeiez9DUJR+PSk6aJ96iq
9ksSupCwcfCpd1+6OQV/zkxq9tWRQRUSNwxVBVT2O/uf7393gS6voEojFTLM5aWpzsZqHxGLhheX
R+fR7hDzqaY5z1ZPVKZyoE8X4ssqpX8uRu9FBMp6EC8TC1Psruz4G99qom408jg32nUTUjQxyad5
1wCdE6VHQFbpdvbLm7A7Ix5Ky+KIH98YIu3k/NbWKZeZaw4IuKbgscpxp4havWALfQmLoDtP1dRc
l4oYkByZD0bJ8NKZT9K2OElS/y/mxgIx1eweGY4x36i72Co46lvkCGMDwsWZrXHrTrI/00nvs2ZU
h8Qwbl3RpLeEj6BB5bfUmUWO5HCbgymAK8qkB9Y+usdiWzWJBFHhddec7Nc+7NNXI7QZ84v6Ujf5
WRvB+ujRfYMrbE+uYPDYzOp57KE+pJRKdZBgnWzKW9oG3z3prByvnNgWTxSaoFumtf8I2JMprDW/
1kge90xWSXLA8xLZjmxuoSDfYcZ2hOdWMAiC5lSq6tlAEJRrcghN5gYEjzhgfUWLFyUn5VdW/W1u
h/ToVuEeRi+5qEW3UPCi/JgZ7PbVcJq9ChtzLf3bil5tj6jJPGWorSNnbbponKz+lLfuNmTUFSfN
dODdTy//XtIQXTiSi1tpcuSA22AXXqnplookOzLy+Fx76T5w/Q5xUtco0Yc7wWZVH8miYeMrRvc9
coRkxEKcrNRgAjeYmdjVzuwIqSyWNLmJwCOyj1tk081BeP7fl4eAnLJcj8fCQmbBmoZtdtkh//Lo
B0uGRH423rQ2+4Oz4mcP/dRjdbCEFx1U2UGOxkd7V5En7MKjtEOqT0DjVpW2ddJlDmW/zhiR5Ho4
Dyt3vOO5Z62S5GozS5iGPNisqi9Bk1VnBt2sZ2EhTOfKWh20Fy6LOX91D1lSvqgs/+zKro/77A34
8iH1quItt8Z6h0QOTZdJsmevLHNv18Y7Ttz8PNKlnjzFBq8JsbCndmieRgAZb/hln/0e7bnoXGj8
WNPOmRX+ygd3uDB03tKAcjPb9qmX927V9tI9drb6Ac36lXk+bM76DkzxdbAzSuhxbZhyhU3QbWWq
sdG7iGYCiVsJd9VZo1ZlKtOqq2XqZ6tiQQif4+RahLyECrEfWT3vqDutTZMU7jG1Way1lnzMU/Yj
Dg7rMzk3E8vSrQoHQsnsNXZnkPqTg/zMmqEh2tjStwk8lf3k0I07GcIscp8ZlKxuybyFfZ10y5G9
zqM/I/swOafBZ+T2MRBd+1TSnU0E2RLyDfJFWcXZ8gv3YVIMdwa7WXZFfhkdhvpm0z7zLN5MQwYn
Fv0/h/Dmq7o69ZByGGySl1sYYKHD7oDp3IBeuCKbajV8aPIirrAlxsWmkOp1f6jwCmBUeDDJaNpM
ubgG0hx2pp2dqhSRv6swpDElNaNRDdtVWMlRAdPoXMM5Z2Qmoigxhl2zhOle1I2x8bzaOUwpKgCP
Ie61GbDuP7HwKi6dZvDoU0dtbZMxDTAYTORNKm9Uf+K6wszrh3I6ICNPR289aWsYGAS26PLI9G6D
9nkBFEKtWH0sPnsPsN7DggpMjtZW2J5BUcKZSXVwEG1+W1vuinBAVO2v6GMbohm4Xo42HujTVNI1
sf5SNeopX25FyaYxk1Z9mrv+f1/+/RWEYbkPl/ZH4afq8u8Fm0K/mah590tHHEmeeYz0g+WHZwzm
k4/kcbsSrLkdMYOT1oF4xBH05NN+nP3pnC3yiTDXANVrZ5w80I/CWbsTBmE76u7kABVCjvENU93G
oilua9aRdWy6y6Y3YLxYXatuxv3l358Y26hbuQQzeWRpvhsMpjrFKtojcIzwZRAIh2osOmuPbNML
NOtLZ9kTQxiVE8R1217JLSgZs3ItSaHu+EKefkxieLl7fbDDcovpp4pJd0TCVZJAyU3q7qViwpQ1
kaQne1il+DHOaUNpp52N0Zjjya2q6wormnMO2d5ih78sf30pFTAVx3tKsuHSrQ1tG4TAGXmAUA+o
tYEhooeI08z54ZXDWaTzm+rkX1l7DKyrZ7fpk2jW4q/blMjQV4JAfZs7kDpbIeo1i/mZSPgPJdBd
G80JdX+5KbnedqTdbjOnB8eZuEcDHfbGHVkHoCYuImUv1V642Tcpvec8VzrC2M3zxRavYhMi7jKF
wMWhlHtxg7RnW0/sBROUotHoIhmyW6bWIZsiuYI5aYiguafkvrrrANZD/WjW1NlSXN/jq/92Y2Ps
Jg+W9yiLF3x9v/CHT3GvV5pLQO8oxvB8yKvNDHEbYosKoTNF/iQRCkB3Smi+o5mfNr2p0W22/dLc
MvXSLGu/CTw4bMxIURmZqLTvT05HaEzLbAaZRbJzaQhJa7MozDN0wLPC7ZobrImThDFuMx8E4rtI
LtPewVu28XrobsPPvC+W4zRphNdFsXULskSQUO1sI4kpD8TZxQFL2ld44Fn6Gsp79DPOon0tn/qx
RalgI58aWVNBd9qhdzgAu0ASFgxdFMyN3ALwtHJWfyB59jCYQ6uouePxA/U9Gx2gUVxL7VbKlYcz
KD5tSBMeQek7WzADoGp+HEHebo3WuAvNl6+S2coBBv5eds5LNi3nJj94tcWKq0F+WBhIioZu/K6I
zDw2nYqzaf6b1+pxGmQdG9MvOr3nCUPpzi+7N9l5D/+OJUXm4gYnAdcYmytgSohQlHosfEjgfGVv
ITdmmnTVrmvMem/wNYi5CfiHGRdYSOAyBy2OBRSG3AwuWH5+r20rzrVw7+VrcQ2y7jwPssEG0ND3
1tOFOvg0D3aysTM4Y4VO25022pskCWQXBt23ClkBU6/sQ9FyK3beDepDv7WnoaIIHT6QjHIcY1mm
Zfc7sEXv0/1aK7kYt47VrduUB6V1dXsux+xat9mXBlu6KxxMroSTczVea3xbyAKbV3hW6mB4qM+K
gdxpftXCqlYcQ/KnhRh8V7lej2Gn+8DsCrlPJ33sCcQYC3Duswz7pyEvazy9rhtBl2WtlVi7kO07
XxriwwzTx8y6TC9CJzUqPpLrubwSl4MCR3BSxtrFrFFQ6QepxBlhyU83LOtdtQ6IHHDN0w0GG67q
mdQt82pi4Y06P/f3ajKPvas/lgyB61I1RBQDMuxYI03poSx/w8+oXitHRFbQE5NT4gLw5jQqmvlP
mam3qgGFzGK8lMmTI2uc6mFCUrnln6sQXBK6e3fvqY9JBxOrithQmfmWrGEU1MGbmpfsPLbJhJ9B
/5kCRIHcM3w/WwiytBmM9N4wWJyNFpwwLm+yzeoVdxLclU1t1u9O9ZjP45tqB80120vk+wySyqY1
yRFD0ewY95DapIWVM2Lu6d4XA5d8yIy1ztqZ0cGwbNt6Kg+FWb2Wav3F7B/2f+k4Txje2OIQxhn+
9rnXmY0IIBX5d1FN8oAtYCvtdj0Ea/9UjUu3XfImJKGIsCQIK1HT+4Tz4IHDrIgErWo9mmweK5QR
tG0pJpmlAm6eesO19c1xUxk6iEOPltSvvPqxQRT37w+iqfASpFZcrik6vFWqbeZlb4M32gfD8n4G
nMUXmBW/as4xjObGcfbSNFo0bVHagWNwHFI/cgkWiz3tVDQvfo9KT+r6Mi3uDRgQa3CH745jOCoO
7PeybR8tvgyRyoe/ouHtw/t/1KnVbsq7PrmwSW220gFaFS1GMfcqFhPfUJY6z81r49jmXtpJDVuI
uXsjBaoHW8aSqyPMOufWmOJ3oNQRzc+pLL2fIMeY6zkZZnuYFq2DKoPWZGdZLOcKlBcTJqBWqIun
iv69ZWfpO6zMEOOEVnnDx3+0G1HCTMr2XTSE4g2CmOanaj7Nez0N68qjWrhvJpkhKmkNtwXFptsV
/Wkq1qtZO39DdGHnOwFCgEN61LWdMy+ty60LrweJXAuQv0uiZgJivfCmBjPLyhJOri8PukLGb2FI
ZofbgMItv7QFLjTL1l/2MNNy5r9J+PZOmV427jKsD+UIp5lWptyXI4F0aeBe6mR4SFRZX0kChXYN
lCfUC0te2Z5Ikq1jq/SfHejDmq9JXOTjwbcZMnhu/zzzdFEdw9POQLtuGd2wNfMGwKRlm+3HrrsA
CCDsQtFvruuL0aJRbwlnbOrg4DDxC8rlG0UZTZwXJvHK4JaxRbrP3PRRBgoYkEq3SLqZBbn5nzsQ
gLpt7M+ih8SMh3VHAjZ0ZohyhGwFrxgS+ddzZrkdmW+JmZbHAbuQ9u2rSEr3dcpjMgX0iZCAJQLY
aL6bYbJ1dD9sJstv3yYpX3FbtTq4+Y0YOYdXzK6DHc+4CUs3OBpGsyLzW9+HXOX4MTH2TjOChgb3
hiNQNWRYWPxs/WRera6LR+yWJ6aj/teYzAf8DG+JvivdF6UiHWQVsn4rRJ7n/zRsNv+r/asSRXhR
vC0mojV0WATvaLeTR94Oi8seqvLaXQO0Bjuc0oqWpaI0uZ9U5jIe6hrSDT9fQR8EZ8hz5bWevXbv
VBfVGmVc1qLcW5WEVaa3batQxTbDcfGH194WT4Y++xV2CIgvNO5FoI71PS/Z2xaw1cPUH6/lAnx+
cpEGMEHa1RnQF4EupZA5kTcqf7eHSR1E14cbZiPfXkLSVybUV+rNj6FTJ7vQ5bNZeMishqhD6axx
nlRISDsNlwfkOla796wwQd79TUMsJDPJKyiqzivXHqCmlt7dxK4k1xdbbMF2Emo+K2auaxZZ2Ucb
iicJGik0i6diNNWuY4NC2ijTSf/rngtI2BCkL8tdqFIW5CQBTU+LXmW2ZlS39lMyMn2S2KH/h6jz
WpLU2KLoFxFBAol5LW+72rsXYizeJpDA199FzY3QS4Va0kjdXUXmMXuvXasR7wECSE8hn9Fuqba1
KyhuSP6gyBGIOgDbPXKEbVTYvDsWXTHX6s++tvXRNk9j0KgTSLAt1X/7WNgv+OGZoEHZsWfY/VPl
Wrs8fjBmdAhtGja7JLGvNkcsC2/gtZ37u3CbfMtC4iFMB7p4BCjrrsrFxlQJ/LxqOjpO46xEEd+S
QhRHljQxVXVqPacx+ekmQwh8NuPap3v3O6TDXiPA1nvwlLr2Ubh62NJT40tlAFc6FSmB/p85rcsT
1vEvUT8VzrIXuQD7gnGssu8cHl3PIDkRYB99sh5XZa6f5YxKbo45ozysf2vb7BfHOBVnfFWJ+ByX
qejFK9tnPJpnrWCP1IwGHxBa0zWSAdUgc8U7UW0b0G/w1BPE1nn9NlByAJhPxR6r9Ks5pEcuXT6u
RnhLsQhu5j6z91Y7/06TVjybCYakCf2HwiHI4A2Zb1cK6okIuFzIW5z5dQ43Poj2dtL0ZMu7oNYR
1oqU6CXLES5KG+9ljrkmm6MW77MBM9JgbwUCgHj3MajBqyZyhygPzFYZfgUtNyNu0w2aX90VuzKv
uUod60PX8a/eo4/3eyBnrs2Aunf0e5078antxm/4fSxcnnzEpFE1ELXAhbN2q5eUVCgWfsmwbZry
UAXmX9/2v6Khu9g9v4om4MSmPkqPbRj0j1Zq9TxyNtXVlCECiMZgZ4XZRIwCJ7fKkmsSj+bN6nY2
ZLNzNLL0CZa9QMRRVWYVINbBQ9U2Opcid9Wa9dVbEgnGMO9ViO5eDf2Hr+o3D0d95a5iAxm8joKT
Cc5HkTzKbq/at/CcZdx/tRSL6DTzF13aV2zBSPBjnMmNEOGGy6ZvyvQiUOszt8NHj4riXIeEd80O
oikLqwQk6BqvIXt9zWgLxQWDFjMdacAIXsT6Q1MRaCyOVHzMe40gPKWBt86WtKqs3g1J+2EnCJRR
8STbtIQoVfrTTnK5M4hhVjoOj+QO78TYIrkrt07xC/XkIekjHkqgaXWc7RubqZpNVEPadSbidD4Y
U7xyVR7tFO5tHMGAfCEYQAs2d4GkqZqRTY9hcq4BY+GKZR7bxBtz8r5cPsxnwEY5m3q3vOA0Qc+4
JGMUkV4Dj3wKVF1csAKYm4p2KK6xSUtZs4qcpn0+M4BnsBe5ptyrEyN3h8SEVm9JMuYzbBGF0ZWP
jVedI2LS03LhyDXtVgAALEKjXGMFrg+Z8qD8lKa/FW6BAbeYELWaz+bcg2SMwDumTTxse5dcJh+n
Vj3J+qS4abArC8xHecMUren2fUZISNnHTKYRy052cqALKQgANopNbcYfVmRvSQ4/9/lwHC352tT1
+yyBfjYiczcqY75T36C4EZ4ciEWGpDaUdg+VE4DSje1qGwkkvl2OVTf0+42LVi0iQPKSD92IKmwd
56j5PYljK26QwdolPxT7qGhruTB+A9P0ds6Yvecmg4TKzXDERx9VG/yaCJTv6nTe4A+0Sc0dqHPJ
4dqWGQtLklVxzXj7oBiurenv8bTX7Pw6HCiT/+7GrzU8HyYM8oGA4GlnSj7HhLytx4RfYBoQaTIm
HRig8q+rrGKvepiHTcp0pC3VhQ1F/egteuqWJ62ukQSj2GF4HHsbUbbhTvlPzIgeRMTYomXOFFDq
jkN6dUM33ZlGRc6xrrqtbjw0Kxk3ewMSA6VGs6MAdrbeBD3NJDB8T7ke4PmeviQqgYzYteug29dK
pmyDrZyx4Rx9itL4qkyZnnTU2Nvuoof+temhz5bRV632DMuu01RRmGTMG+U4kUfvv/aNF6PkEIKb
i8nGOHn2a0TfxizG/bCsoIbS0lr4ivCMOFnUraDOO7uUpSED1/KD/cnNHbFbWfNtYohxwpupV4WX
PZXCMt7iAi9FyoRUm446qlzvvW6QDwFGmfUwWxMyRJlT1LLtqyxibKz0oDujWc9xSyMYNAfQea82
kXirUqTrjidpMxrsUYFWpnh3MB67eeit4toHrBm5f6Vkfd2QBRxOVrkvK695BNfqsqhX76z7wkNY
5+FNl7W3xtLbfI3RoSeB2M5D8YkADuqoPEqorodA6ZCF3vRn7Nrk1F+FnOmEBiACBRi8GfVcJAGN
Vi2Ab8XS3R6Sz9pTx4aFymB/BUGDRR+1L59LA70kz2dIex+Dj9XgiHckTpmb2mes4ocm2QLprUJ0
Ta7CdkS+uV4EQ2lYHA1NIz/inUS9eQk6/omfYdwEQPs+wfkMLYc29JWKauM7ecTBx+ixSrlk+yz6
jFMAXamR4Z4drbVHdOMeTs+TH6Zb1H0E103g2air5u42Cdmfhoh2xpVHxgVfyiKzA1GdiIcM8hQ8
sWJyPl00cU1HrA0d7cwJk7P5xkzpDUAPUM6hhuPJnBVDPbcbXql0t57FxjQx2qcoNZ+oEMNNx357
q7Pylzd5A8aS+wKVXz7f1iaiIa9Ojp+yY9dpyptl/g17kZ+DklgyObDrHO12LXI03SuihZ2zlZhH
5dvNlwH9jTO7R1L4ZCMfX7k6xEbEJyjQ8yHpqJJxMOXvXciZz2Ij3TStdyMeN1gnHShDswqeJXF9
TDipFiTo3lVtyWQDe+GYjoxo2HrsCKamb8Z/6sgv5XQvFTT4fd/xVnr6TyttAfAMWIpl9UQaYGFl
BrWBefpQpSxF4ePijpTgsjmSt8bSpYwsZ2u02Wu7CDGXkZaM8N5Y9rMoMEcn7jcNe5616GA5dHn/
mlWO3lMigvKhvRptJOnuDd8OIc0b6WGfxJVO7ZGLtXUbVeadiuZTjfWA8mMc+E+rM2ddzPQ96bGL
/fUz3ld4zeWpgoNtjfEPeoQ3S1qSslycCEFkrRbwfsRbNi3mbhqCP7Hh7ieSkBm91YzqnHpn5vWt
ZG+265wcWDzeyDwud/CA9l02/J4bABZ5zPTH8sffY4T5D1GUleCSskYGVDU/XksCkAp0AEIkus0W
z2YFdxUgU7ZXSBn82ceAXVLFQJhAwBv+Lebsh8VZAtLE280jwaJpEtF5WfOD2cFd6fX0znBuKwKy
OEwRbBp+pznmVtcE92dWeco02KUT5rwOBuMn4m8DiWHrCvDX8VaY+uiy9mB5shW9oBnJ4i9447hL
z8L0d53X7g0BlB4J1Br+AMTYr7plcIwMZu7NDx2Rb1w8lNyW0Xiyu8/aao4YbmZPX20qU9Rsq1YO
+qCECzBBrFEEfnuZ/XfS7VdQmR+EKX8GxTfc1B8ssWrHY5oi2nRdhcHz4KQMddzrrLBVgV8sNsKg
ZgL9kXwECeJjg+hjW24Jtl6IpbQv5ZeD2mhbsKpG54Tn1cWYnQMXpg8wMfDY1IiayS2qFsYA/a7u
/XVjcNqGxsXS8mwNIR2jpoVEs7BKoEi4jBC2YUqpVe3B4397uT1tbB7u0iUxJDF+IcZsEIsa/saM
kh0ZqY+4+B+mCiptf5JwjhpgyrtZaKQ1XcNtSNUTk7g0JSaxIDWquniiQI9EghXMYc1jPBlt97fM
m2JbdT3JCkn60tnhyXFPdnCrIqY3IrEuYWxkO1NRfEqI5/TA5BJRcpq5pAdDR4lSMGekafJ5qAVL
kRDONKjBVRdEeA0EyEMIJ224Z9XwjPb50uR0LyUW7o1b4yaWzu8e9QymNmpWZ3T2AOv/FH76x9LG
d9eyFIq9alNOiCHMEb+UHgndzgduP+vbrIpqY+bzCZnd7xwkIvQ15zfq+0PoiG9V2a9ejY5MVeeF
mJDOf2ZDvcTze6zlR21P3dYVBSvzvzjpKnzoqEFn9YfugdbLZkGXWXvf430qEpG/V3byp1dF8YDV
RdSOvW4918R41L2arEnWc9OrjR+7HhrmlO0DgKWAj5A1wftPHfgfrBymGji07Dxz7bTikb4Fux1k
sCajgXF18V1ZHjpuUjJwEI631iasbpQAWQgAMHgQMsJyaEVGO6734BQldonmMSxwJkUdLVaURGc8
t7LlG0kXqrSJcLfEArsCMvYMyfKzkTiOaiVBpA6Af30PZQssdtMhRCrPh99daba7cOw/45HDz8/V
LxnWjxqK48rr+nZjgcfp+u4U8y45E1dW1FZ/FhP9hvqeJQdQmIgfv3oytfvQ0Ge7FZ9fhcIRLD6k
BkPjUeDXh4AX920LTlbFGJXRLJ2nQj8VLZ1Hq7trXzccTGV68F3WQCqk7i/oMHFmTDiqUsLPw1tb
Bf2uTZnPADMmoqvmDbZK0PoEXmUFaXLofHi2kRGD3EKPMK08mxuHNujUoIblrOj1Lo7Ql1tBBuoE
Dt/NcYt8mwg0RNINxV765ZfdWmtzzo7cy8W6ML/DIZ92oukjzC98MkarLo5p2i8hzW30RU2AMwiI
HHnFa8ZFNQKZFCZduoo97TAVNosjjFrI+YV/8fvXyOWT03cIgWY0hQ0OMrZG3c8wqv+UCVKlRn72
JukPHVvnho/1cS79a4lPd+WZ/sHiOWoRzljCvfaOfbCD/EfafNhTyLFpLJcZdhK/YdcXIVIpBhb/
aQ40oLTASHmUmML5xurs7tolBdAv+nXKhhkOVUsf1WrmN26FgDMxH5swPjNVHPYlJPsXHzyxFAc/
FWdEU+EqYHXJ6q/ZZoZ5K2a8Mx7sii04vUUrGm3TYUfhSGiTx/cT5cYnM49GmdBgs4FMN0qnLBw/
itj7xp3QBSabZv5F9vZAlAFpUUayxeZiW2Xx9BML9a+wCr/TyVUXt0AGm9QzMLbt1Gp6kCThCQrM
jjXkeBNT8tta8j5QPjBHi7BmWtSSSNDUysf0s5yOqe6+pAh+hqP7mFaHrMlYH40OkC+fp6LW9e9e
rml61k1kE/Gk8w9r4k1uFNc8fCZUsU9MpftV1OvHQPVsbCov5SHgKIKh3/hk11RdR+RN3MW70Ise
PeRnfTbddMqosGPQK/mWa9xx666jL4+GZNNKrFwADx5cZY6nIiNexPewCOHBfLYxH0E133NrVYK6
yHFZ+0gIk8KquHgjigIqvLUV/gqi+AjQNAH8Y/ymtfytfThYToTNPsr5r/WhgStoQZ6V9a9QBcZK
cUSv4Ev/GIPudUBXAbSBnB6A8vSNibslfWWfCvuoZwX9p2XXQOTBKdT5r270mKh2n3gDPy0VfkQU
0W9NEfzJmUJgNvFuQgWfpGDgnZlJxtTZsGOusZtq/+qF7bRnjp+uXU3aVRX+ZjvxXTb5FTX6hs3C
vLJQLRAiynK9LploL1jY8rPACJY4dkUXQ8S7644nWqynpD9Vo7fXtTy0jHRM2jbwsfy4hRuuSG0g
vjwT+wb8EhSWCVuR94Jk6hQOUGNb9sOEXYCPO0VOC7dTMINvI86RPEBLCRHfJw7jb1ha1nZ2mp5n
A/VqKZ9hUVMjpzfhJRd4QxFzj2MI7ovglYpawaez8WW1w5SE+MOINmHi/+oD1uJLc8auqVj4RYH6
ayxCHnIZgLnBW6JuqHd+1TAm9hHe95g0DuZC+4fqlu1niJhOc2F7+iONjevgRD8Ut/GGeTrTOrf5
tNsl6yRLv4ki2tT28LdZXPLRxSw5P+r8Tz8eC4PioxWYnCybiU9a5DtHeDyk7vw0RsAddTetW7v/
MVpWe0vqEoFr+p1RUFC2aTIrzUkeM4rqVci87NEhOoBAlk3X/6ZCPgRZ+0NrrmJiDhCyHJ0SLZfr
KAYfEQuHmQCQ2KQXy4o63vZNss+j6U2gMOWK+hwIKN5wOrEgG+UmYQnHlNEHnxS/AOntDoFs8o2S
21qa4GxCdFuAgLejBC6vOsHclqyA3WSc6kn8TTA1u6IDewp8n5pjXsMBvngJ0+CJmXtfVWDQS+er
8nuoaoZYC/Req1iCTy/jD1PGjEYG5oqGBIpWZDVEAxvKvJN/8u7s4iqcdglogcbUb2k6f+XN/Oxr
/Vdgmy40AtkYv9Uy6HVQSxBTmn+xxoVqExInOdOebqx53uhGcyaPb2lhwAglgzF3mJejJ5dshzjC
Ax4gbriQBXEf7HrH+lVOFpytwh/hCzQUqxyVI13XxjTxxY5IWIIyyR8yc5Yvy1dOACaUT+B4UqXT
PoEFefHRsg2wgJDv2XlL5nL5okmh+R3HsGxQ76wxUet9FPTLNpuX2LhUqbZvEYOPyuvFq9ZtfuvN
7mVI5CgOOorV7W7XIn3Bh4eOmzJAHwFsbvySKnvvI7/6m8jfbYPflxCc24B08qnkpEVGBz3EQIAN
SDq4pkbhDyBMkF+jUDOu/724MIDqjKPcCooH3ONoDx2Z/xzInd7FlJw/lU8yUnjDcFUxY8TIX8Th
Ypxu0h8DKajNGE8f6ByuQqFLcxvVbz3TxFRY1YJlSpK8NcFws+e4OqND8W8MnEag+FACANHx0RQo
aaMuA1KfV802Hm0GyPDwrTopENDoh67MGIjbVvQUmS6L5cVApxZnHRXg4wg8c3GCtKcoaPMntyhY
+c3QDGU5/LTAPKg6CN9qrO4bxokupnVaBrvScwF7obiKmPnx8g3MhiteJ7cKcbm+pUEwfdZqrRiS
cbbNz0nGFSx9PT4mkzBNrF/uOUox/SWdNR//+aKkhC0whwSXUlPSK1tvKhy85zzx/oStlxw6d+Da
G4Cypd1g/sxdN3w24rQHGoTf1qECg6DEe2ek+SPwCJs20/sz4WcklqSwr2HWSf7kaO3ngrscXXlw
k8lrpUqs02NmFkx7RuNN4IrYFa4F86VgWpOHIRxGZuMOpOR6nNS+DALG2Z0w3mcOqNWctuXFs6ur
bSU+WD/kl6ZqJlQC0bg16kGzYKqshlO84q0yYGP4C3a1gXvFdRe+YitnLzMXrzR8VPRtNm6i2QnW
cWwUdFKvPFHeNV0wr8DyCFjTxamFuLi5ewvvL565DDEQ/+0ELrkH6rh+PXJs3m100CbxOLjRKagT
8ZqYJCvzbWc7d0p3pfLVadJOezHtZyv3+5cWhGM5mg4gojVolPbFDreaFuH5/kUH1n3DDPp3ZvWk
TU3Re45uGZ7pu8719OkCalW+kGc/HniLSUPAFcEFf1Ke9ef+9rDfszDDYSs5TKm/DMaq4pJP34D9
LLzl3but7G1hxqikAntv93HzjHW2aag2Y4RegAtC8DNuAEApEuc72rSUfKQkWXrKMIHd9RRI/hCS
F5ehup6qVJ4nxa/bZOVpuOnNanV6o0Xo9v8+c/aoqq3Qxblwgos9L/F0Tv/sBtXffEq4IsMCqV6D
Nv6jyMxHxjvTEzFP6BaNwH8riZoaRpyao2s83N/VRMBopbJ9HYy+vfT94CPrZ0ilmkxf2ilsSGEm
UND7UU/l/DZ37FuzktAnlAmfVfCT8nV468vxrCUqyRi6Nns19OQtyDAnMIvXaZTz5v5BiQUl5CRY
z8Ql5jOF7alGcdPG1hbvSbAP6Twf0Yt4m8FDHRLXw89ON8UvL5YfUWBt22ZMD1HnWHvCsqhutLpN
uL02cuxIQa69+TCYRYBmIy353Edmexmd/CMY1QQ8FXgArYy7GxgzP6daofroXn3LqV8aa+bwI0/l
8R9C2SSSECIAqd4iD2aOHqI7bPbFRZcYCLDi7moLx9p4BhlnVg6+xda2d25T8aPKHevSjviJkWkC
TGjHaNc4yFND4MT3F/aA8UFJ40N4ljr7dsfYa/mr0JoeVIYcPYTTDDFz1Myc8wBWps8yn9dN49Pp
6zZuLjnVk8+Rc9AlEYbDUFDCTt4mDyS1yDS+Rkjc4CACnkkNU9Bsc4REjvk05OzFoeRd7y+dxFg9
2IzccAIHN5cl/7XRwXaOkKnYOq7fWGTXCJjaPSRHjY1LnKYUXoXnlvPLmCXzsWVLwsDCwxoRK5Qz
dvlHQxzjJHxmjJWffWzIq8z20NvZ7Y8pA99RSIm5I7YfcImoS5q3r41f4yxwlfGVBxFjL298HKb2
B2F6LVmWXbVLvYgIo1QyAIslcYeqIjgpj+vqmoFpXsuZZFnDGuisvMwD0NhK6KwGiYgh0oumrdNH
bkHzie//3eonwbSuT/Y1LfAT3cXi+AfjC1kQrK1lwCGUznTIA2wAeZfLFz9JAATmoOBcEubJg0Sn
KlIFm5GqnbFWc/DJY1jbKau8vggjCOLmcMWpFp7bRtPBCXYpOugwLhANScai5hCam+LcI3c5T+Zc
nDNmjLtQdUa1TiN8W8XiDL2/ZD1eP7tnYVa0JGPen4W8FmuiKDa9hDlw/7cMR8XXgjFGY4XAtwV6
AmEb6vn+ksx0xpC4eeyR4cam9ZY2y4CVTcyhaGhv++pdthRvkRdXx9QFleSS1nTKTSo3y5nMnRP1
Alc5vFWMisHThASh1HGyN9y5hlXONzfAYToxynpJa3+6SKs8kUChnzJCXe7I6bAEOCLiEjJTF3Cd
9+E7ckbEwolCo5XEx8jOxU+kRuCIkneCWQ+RDORWh1l/cId0PEaEgjcdISB90P4QC1DC7YEU1OHR
Jg9kipI/hm9Fx9qsCXhknPwYB2BMkpmfs/D8z2lAHykAA8TS+ffij+WTnXfVrTATZ09L+KU9BE4u
esMvpQEaCGP6OU8uUyA0h6032B92MVMbV7W+FC147MG4KMO5DCYYUgkc8sFbXiJdvBGhGO/ZfwUn
rwmC0/2vzM4MTrWo88MU9ocu6puzyVTr30s5tkCzsjz+6wcMiX3Gnto7iMD8tseeIKoW+nmO8P9s
0S/Dl3Yv95d20u6FydXtn824yOf58N+hQgnsbdwcUxszqsFZGYZ+8GBRnf5dJgBSC1TOB1JdO1qm
sE3PXkQyahBNRnpC12Nt8WDYgPYc+8wK0z7fv4xyYjlZ6TEbKeuLXF4w0uYdylakl3EBc5HNxxXk
GXvjpeFDEOVfrIwpjYRke0lxgqG7NOECu6OvdnFpjHtNpJbZe7ucpExOmXq8uJ5P4OAU5P3KAzPd
IBjE5GJN24HjemtMaH5dqZ4paD2Uldv7F8x3uud4GNShiQh5qJ3xWAdeBzid4rMxZ4y7JKlueJwV
TzaRO/dSuBr45dbdc4Jl8CVg/ETSbvqBKDwHYFcMtDRu+lH5OYAx6uQ9ObNdbasHRvXdQx2p7uH+
pRGGEIVVcas7vsnMZi1yf9foKavrfy///l6JCh/7Ldswc9+w2j33IBEOMznauaM71uhL2UQap75y
uFG9NlunHxxWE46014WNJN9cKg+UcKgVipR1NqEKkmv5rRr17zsoojL6R6DCzb4ravfdK2Ax5wuW
IPJcVgrEUpnkejGLnY5zkbU7xqbJye8Jd91WmjlrmpQ7X4XJb/44aFWf5d0iit7kS7QEAb8oGBV1
oZE3bARtIE1Nq26ZP3EzOfEDAXOI3WVknkgnHlkMPjczGjEjtNrHyl9klE3u3ISzu38RchJQFBnf
TVmxhDB7PoPsrL4qL7vMTb1Lu7B4EEvgBBYLzhzLf2KbWJzSGEb4IAU8ms4v6PW9EcfuHBxqw9c7
ZZXhzrTz8cV02Rt7bhqTa472QabQ5jRAJi/qbmDYuMP8HEuHnbKEydye3LR+b5S+hZybpY4YWlK4
7yePGPjUjRu/i+NrFpkI6psuOeAIdzb4FcqdbFryB7QwroanYSzn7a9O0aWQVsoee2qCrSP8/GJJ
ViBlIjmHTOqNLI5OTqJ/VeHJy6b06V5xVnae75nswH23aJ9H3rn7je3ZNiywAT1dyZ4SpDU/0gKx
eWYStPUb3MdMBfS6kGDWNxZzwO3chEF+NFUUHYSU5wSFNxsPQvFGoN9p7gliPTGup7kT7UqNU6de
vuTeQ7E2229h25513weHILd8QK4kcqwQigWbGMTeGWe1rFA+WAtbuCi21jDCkU9DF2HJDIeOjXHH
qiFAjh/Z409XLcryaUATu1T8dkdme+jkv63Sjm6o77ldlzc+NbtfpSlvlqOMs5nE1NguichAm6cq
ZpHSgSTPEI86bsWvYJx8GKT3H1h2iADuRyum+v8frVZofw5m6IAHp8Rn8yDPc6RImvB9GNYx/jAR
PRBLM1/u9YCHJQR9HQ3Dnafi4zrZEqwTrFwsm9MqaVu9I1360az7g7BdcJ9qocHTiyCS+ssCkBB4
ai9mJBmx91FR8O7ForqUatxOVe/uiUf5+18tiGbMuHZd/54SBnEomQxeSJ4kVNNqMKuRGbirELgR
dk8xEc5OeLYAV28D4LXAhwbk+XGd8U1FtNR0WHvFx/k0Or6/kU658TIYHyuA4L7sWHynbBRiZ2Bh
qVW4GrBZ7RP4MfSY/aPIazg5BW9DPMfR1cM8RzKncYqn+Fu3mp1xkcCqwUMUjFV/TbiAN/3of3qF
B+NMjQ+O4OEby7z7tskuHPz8RI0tXgcmmk9p3W8ZBXdh0D6xWMPCFrXzMZ2nLcEt7pcxCVJbOwnI
KHWPPTOXJ7SMYM4bbqWmxZfTgYLN8ev7GXsyEUQ2+JcWlVuQBPtq4b1KxrErJIm/FLMxmSBtWVUo
WCBNWjwRd+qHQcGdkohFyikVycoWmIEZebpHdoFn/z62YJPKpFpcC+wkHtyQ7uj4ukcJH1tnJ8NK
2Hc4woq6wWnNqGe5/ekZ4u5thj8o8Tr+/08xlfgcs7J8VA3/DM8vIuN137jloYmXIMTl2xY+a/Wo
lw42c1gTBO1cNaPL9b/2Dm5Dcrg/8LM9RovA/pgoTlDpJO7m38cet/bGngZ5ypwgorGA2JPliuYz
LY73O6XjF0Ny4pJHjMYOJ12NyeSxJb+Q9fbwmRZKcmGFwYkEpPlpsJ5U7qN3ZTJIKz4iKFgyj/Aj
DWt3afyBg8hNxyaJxisNtxFQqSOUTiAcDnqZWMWPnu3DZQvzBzQ61YPAg+4cHBXUp6mMx6uLIxN4
41LitnP2kUTt27/HOdKJPhI1gmCvdg5haHlvQw2VBivXvzu+F5Vcj6k57A3LkNsSYsp2CImWFMzM
yMVo1YmxycWVfnVQPYXuvS3H+jDnGq7i8MSN1j4ldCMYO1jJqlo9TYXzZaRBfCkdzTPSKrIsMUIB
+ekZ2To841HSHj09s5cRePgi4kXumUe+NRAl57AmGPgo+VV20jxv68wL7QdaQqS7sbJOUTI7H7Jk
aBxMx7rMi6tV4doUPWwAdIcEKWaKQCWGW1PHH2amwNCZMcpAjA2prTQXRhFe/t1LbkhJT9jNdmyG
/nmqTbXs2PN35Ywf05AysHC1/6SDHAkM9/L9JRiI+rMnEiSC3Hv/r/ywJof9zwxiQkEYvkQhp0eI
anD773SfsaRtBpL/NrHHSRS74jOO++HFzTPSr5a3ztL4taha/6tfZwe7JpLoqr3ImrGp05uXfvmP
319agklWXl2mWxeOzKXte6o6cBEs6Wo8WMvfCx1lH+Ikf8w4l29MPkCpdm29vo8i7N4nuYWhAzd4
yDcXmPg3HUQ5uHnJlSo86g8yK829kyR6B6Lm1pY4+Kwqyp4jhLGKXtnPh/LddCkv46LrcEUNFNOu
8o4MiM5QvT9KIH0nD6yVvzJsvzt6Ewsb4LWgqspLMYGWcMYoOv8rslOka9HER7aVxqsBvPJkVk3+
zqEPmWzxnRvNkgDbwkUJI3asana+wsEsc0hbodmudZEd3axn8dp017RhwUBOpX0patLsA1ZHCwjt
GXn/T3Jsupu2RAhbVxTfCuAawDDFu5zNrxVBSqkMjKtygu9y4Zv5RD8e7wNGikTSmsJGnAHOXu6d
fW+ANVyKHLYqeps4bkRKJNDImdnOmo8p52WRGQxsIipvVw4PJEiVe+JMW/y3fGkuIQFDOj1Esh8Q
ppCw0SbKfhhdSSJXqYL9WFVs1mxbnjsjvRkJk5MmqoJr6Qvr2TWbl9rC49RKinfGP4hPpakf1CB+
QYeYLpEun5PETJ9jI7i2M2jbyhyAwoQKj/qyKVCNBV8do0UMbcsjqHpcHMwU+e3cMQHaVI2GtAJi
hMogVae4JlFu+RBSuZIvoKXJsQGdBWIxOw0enHj4E9WGg18s0uwvEx/8dDBiaWcFSOgT1/ns9oDQ
0gUJt6DmEqpqPNuhu71/Li0ZYI9xsxMKu/DQwgJbVwUhq1bonl0oIXsjaBHp+BDFPQe6tkUDfDGm
wt84TcDWzyGwrXIoi0o5R8f78+xMbQVOL6S0yvP8KNN2PwMnOKVamxdM3C3UHeqgSrbZse+x+Th1
jAN4mUoLD9FdJRRMg3xkFe/E3ykB9O9WBMYap6DFYh5u2f2SCH0CSaZoQHTim5cgThGFpXlwYlkx
73qb/Toln0v8BlHKzKDHT0n9uC4tb6vBFGztqXcejKj6ZTVTw1XAr0agWJxL2exR3bR7QT9+fsgc
3JoMYziPokfblNOzI2O26C0EqoEVNe6RlLL3foiWes62hobrz4h6fJTqV2zY5aGbRI81AktqOxjy
VAFdMLpmuhHLgb/hnhEoTAK8EBRl13Qovmnmi2ffML+ybDR2svDa09zSPnhxeHU7eUR0WryCqMYZ
3b+wVX0ubbtZ86QGG1v76pn0AigisTFc43bQD2yDnweIQPvu/v8qQrPbsFH39zAObAzU43jQOQCo
QocUhnNKFP24qInmZaDTL/Od+1/5VkppYrn/4+5clhtJsvT8KrReSYtgx/0i07RZkQRxI0gmyWRm
1QYGJpERAcT9jpDJTK+htVZaaKc36DfRk+jzYKKaAWZnZhVC6rTpmZ4xFlmOgIf78eP/+f//3LrN
FsFd4KcI6nHHgfCh4pDcoKRpbdo4cA2n6AA+zblLiLO0cIJvv3NBawM62YvrVbFpVh1Mou6gcZIQ
SiIhbAu+UqBeNbWK9lQcHWAVNV2hwVOMwApuAxqP7CLpN6vK2DM10JC7gYD6coBlCRuiTkE59NgT
7YjMWAbyD5Nzv0zfF5oBZqkj848TlTYwqXcDiEqXmtDf3aId05Cy0iTNAme+SHQM5CVbp5O1I3PL
V+VRpaUG/C1uHWpM2wb8k3TIE1GMo8IOUo8nO+qVv0PemykPuuiTZhjacqy6QXWRSguPVOZzYMdP
y4LEgoTTHjf0MYo0JM0FzheTJfKVqSObW/ouJ1Rjq5iKI+DoqNadbIz2kUAtuzNF9tJ5gufB1NHw
MKl1ds2G0AO/TAos7G9FF7oWXREKc2eLzZBm3C9V/Imhce1s69mGDEh+hTQ4YhOPZcsrZlTEIG27
KeZ6jkUBTyQYm+UuvNKiLxMrF0t5jTUfUrZImVfEFW4yGmQtTAemUpU/SnXYPkmbMLtLYw22hbgQ
QdWSZ7lzGVeGKCMbm3eaoI1IeuSc72jERddqZ5Xuaowo0mZaAR9chg3kcht45oJMPKZ9XWk8BluS
+czhHmjpCVYhoPgjcwn5jwpLNbYTAAcrWwrrg016t/OX91UTchdoqFfYS0hyQYVXiofayknDCY3F
mtvAMZPrchlV97WhjU00shNFnHrwr8tpbhmzDU1ArwDQtNukLikEqWT9yK4uDJ9eMor/vspSZxzV
1lmc6cKJPdidhdiHTDVOO8qz6pVu0wo6jnz/xpLwLI5pLWcIgCez0HRwQC6ntrsi9GIwJYbKoTvN
LB9lN6TujWgFhRVg/JvaYl0mb/ngiBN75quafZv7SYVdkfURpDd4n1FZkYwNfCmv5rZAox5S1xbj
ZWTcXSmksWCyeLFXTiS0oZKcYTcoiryojkeSKxnzNFDj650ZPiuRuZtoVYhmXkwp+v2Uirj5GYUt
GiGCEK8Ec3U/K+VLz4jyhVOgOKA6VCHa2CRzJ85/VSSQbzuVG7qZmsRTjbtx0vrTKDHBywx1qkVh
wxYMZjBDtakSweVF1ta+L3cQ+vHNny8N3bxRTAdLT4ylpU2OMbOZYpErnimOChPOBDcAbh7awkIB
fUE37+xKy6i+NLGlXUBYxnI1jOaISNq57bjJiEYLVym8bERdCH7Jdj8Ucf6pdmtjFmi0n5CwtsQo
JWsWO8SwwtuQrq1liD8n3mkFshYVz+Nt6E42OtQqr0aX1NVM3ULbjguXi6KaC+I7bdwEOtZhYtbS
qCdyfb81q7td6WHnXwGdzsWPSn63aWMNvm/TwNYqS6jhWYJZTpUHUzPhWDHq8jEFzhYEEgdqbMC5
rChYaYcGxHDW9CzNYwfnfHk5TSVwFnG1qbHoXVQtTVOllJYPbGkVvXZBzb/ChNWgn5a7VaWprnp4
8KmU8TAX4BeBSzBhu2uafJ1IfnbeVSkSkn28FeJ8hsX6O/Kx8BwWwnJBF1sbdbChL+IW22n0hVdm
rOmoqTjpmhiMgsrSvNJcdW5giTZykzCYbAt6G8Zli9ObG5c3OdnFo2oR2Apjm5+bpUdTE6i+ND/E
oFW2vXu8wokzlzj5bJ6TFBl1bDSbMbkP8iE7D8ZIbTm7cjs6azXCqJK1AAReU57TNzWk/YA0qzZ2
eFsJmkok6Z+w9OJKKbcfbFUKMHRZ4pYYLHGssJvtpLG3d1D+oR/a/JEihJKbIryl++2k3ibBx7Q0
xvA5XRpWSe9hfp9Ltm3NPWj8V8QNkHTvKefKi0NWc0X6AJ1vWc5o3Q1lG0uljSsX853k1Reunuln
u0K7s+KlPY7CdgwJM1jgL0YHM+lmCUIGYLa5jxTbe7Ls80iXsSXYttJCpWAIpfxZ0FPGGNVvrxBk
3uPqL88wMLxzQtQxcvweG4H4lsab+cRSq+1FEwnNl4sbI3avZ+gYGwBUFUNX+BgYQC9TcDByYglv
p60HnXSTxJSMxS5L48abmKKUUYTNLAodmTRD3o281OCeYiDxc7xYQuk+USqtmkc6d+4CBC5r2D/L
u1zUN/NY4QyVaV4vXs5OvKbNRv78D1/VVC0megWPYZulv6IYRBJdW8p5q+hgWWqj8/ZVbZxGJfd1
UjQbgeq0KSkw7xrlt8CGDQ5cvPto7LxyVNgWHmRiWSVJJF/DlgAN5avuUuuhszSGajVrDShBdpgu
qQuFyVwTxVHD2tQzkmLKdtZ1hacCzZ1rcLhqVlW2dyVXya9m64Uz2GcW5h4Ao0WRmqNNmeSLLrmr
ArW4LTHi0213eR9v6W3akHlc+rtUR3POkaJv8R9xrSW8iURdMUWjFJpAmTbKvYK0f1pzh0XGQP95
jCLSUd7iSIEX1+YqMxvss5fbFqQU1rktQxfnQhKcZ0G1o6tusYE8yu0jp5t6GWNoWcjm7RZsYqHV
0Mu6CUCeZ91jgVOe225zuQR/+4ivhOg2bFmxMuluejoUoysnyAoqp+Q3av2oL3H/M0Mfn+vGBvYl
r5bknX0RQhs4L6Qiny3z/MPGoE2n6uS/uQa1TIIMLZUCzV64YV2ODUTghoS/WtZlejsPpSwwFIJo
kF9wcfOleh74WTDjFBRJ97rmwTJ2NLq7blLquia0ZvGunpWq905uvXEtq/J1ay2rxcaP5y8gRbu5
QHAjjRPhhYt3df5r7biP8u5Tlm1+VRr8LLq7A6F8OQuDsp0ATkEXaXfGWJOea+wor5vNhdzaJD8R
2D+XY/QGWrGh4hIk7+oA3zcbwgHVFfSThWAQbJrWnXttA4IriIGSn28f9Kj94El0poY/kdHIouba
X6vcb7rgWtJdroUSbNBtdJlqHxzMRsQKlTNujZR75+j6ZbifEylYhitIfJBCK8B0M15h4TMCmbXO
nDS9yUR7aMEOUSy6TnbvL0Pgb2kqPadplj3W2zt8fIiOHNBcDwkhJb1vbAyhbnNEYHcggAyLCG4c
G2hNYIW18xq0dLxta4xyaXw1QmtmnOWBj595C3kWN2gSfnH9khXyd6BnQM1gmYKFNvdugceEI4KG
pG8dOoHAJtAsjJsQymkgAa0mFKfOreWGlIZiSTurCnVGMSwe7axlMg2w+YETmFGCE3n11sbdf7Oj
44GkLaOZ2X5yJQ0Nf4cGpukF8l/pwcMb8Fyt0K+nVnUXYnJw4/nmLKYNz/Zs85RFdr1ADuaftRmc
MQAfsjR40edusgsv8QlFDlPaeJUl5GTIGpvbFCpZJSveg6qS0UEaWngGJl0QuDCkD2TnLE2JL7Ye
YrAJaxNzP6e5yt3qKclhYOhU8OebaiPNNXla0nTvkmKWPOoiqUABpaYIbj3albg+Zip6eeELGkBV
ch2PvToY+4LzUdPrpC03zZNtIivc2Q87zByhtxs3/pLakyxL2SSpK94rOMJF1UTeJWI79Mpiv0PO
mEBuDGjSuhWuQPAOjNIemy0egmUt7y6XdqjABn1QywD4eKtiZoW00AcEsE08p7l0n3X28MA/aLG6
S6xr05fNVGLnJrKQn9cauJXL6nZDh5KFYK57KC/ndQYUBmoLlKa4VnVpuNkjbR/aiVRXGO1Tz8cA
eDn3vXK80eNZBXVInwgKY66yxqu2dW7kBmufckszIB/Dd8PF2sdVYMQ7SGwmsbQVbYexWxC7RU+q
21qpmzkesdWljMbxLKOvoOltmsscKDo8/+CGiEGMImjeuWZQQJXDOD5I5Rnepk9K7QY3vsErkygV
iRVdprFPPypqvFkSfYxhcUysWMxaXjvi4gpBpqF5OGYYU4zY6gdEHu5Flle/WUSAi2jbPEZ+K413
KordoMCrU4pMrEvFUu4OMhdf1cuKG0R3WGxBAZHcAk4VaYkNsP1r29a8EA2W2GNAKVgkLXIF25Z6
gvbCYYntTXulqbu5krTOY7L8YEEdu8x2cnkhKpkdQAa6+KEDG1uHPoohXRpok0pTL6pByQhAiIhb
0fYW+a5Mq3T8UrdbLHwTj0DbFYWiLeQmu6FrZbNxNvSyQF++8YCsUezHl2Ynn8O+Vz4L0fK48e43
R3jwOdlld3WRdqKfQkre2cE+3FisG92y7goLpw3cj883cnZtwX+ZopvMrtCLXTSiYpDWmLJGsvae
+yJEvu4WVLAonbps5t3rzjU1uEhZ3ffS8yYwoOxGG0BpE6xB971LS86XE9WUUEZu7PgDqS/3Myff
TAuVDniB7xhjyyjoqidheNAE5sVSLZ25rP2mYW8N4o5hEbZ/0czB0mepqzvy7hyjss5i3tq5Wyhj
Ao+QaVbibGDG72gjCQCXjtPAWl6moY+lFlUKyXG4XFu+s3A1mqPsAAIpaVTRnG4M2VmJBWW0i5yX
a6phW+otcAaiRJfku2kwzuKIliAkTij8SovMgbIMftzI2RhG+fY28TO8WfCBn7Ivd3Q2c+85/lKR
RPjzwmhXtRZ79y12lO92DV6BGt2Cpi+wR1RmJmbRdUoDlDi6pENT8qiJtuJIlM6o+fpXOsrolwLN
VqcXhxTVvCy7wVgcX4GktUGNDS3FcC9N7/NMESXWBL4W91UFP4gbKER46dAD8Kpa7j7HdVSOsJNI
73Bqfm+ErfyhpSv6toKMjtU18TdYrgwSu6oxq0WCZe7C32pYuygwYCRDuQ7oo1tXDyXszo9thYNh
A1nrrCO/8CYenAaaTp0Z4EiNRuahKO/tEsiBkhuCLwd238Y3MOcTVTkQiGskwZAPZZA2cQJT4Rs7
waa+qXNkXfmuWT4AHsBgrxGmc9sIO+TPUNxZ7ZfOSzJBXdFZ4CgIoei+Zj9cRMvk40uPgC7ZsFSR
CmtZcYf39RkdPJ3zDT3az8pcMq4U1dlc+K1mnFeg7ZdbHXO9YGcVszgJMrp9cWTCMMTSHEOBaSbL
+IDFwBUzM/O1D9ykSg6L7ZQvDYXBd5N2UhdNcm3YzqMv1R8hMo9gBQTvcAm158vur9I41TnkSHDa
bXrv2fV7181oJ8VWxvsiOA/EzbYpAxMTg7yZNqjXtaqiXk4CArmE7KmBFTeJcgX+U2mghECf79PY
chq3NIMHy5GnNtLzc5r4jmFxb2+SfOMtAhrWYBk0yppmd7dT0iucSN25UcLeSoqazrciC44QxSVQ
Qy8Zqp618YrOKHRRoUWe7IfYxZV2NSOHCbjATiU40zuxqguslyr9kkaPxV2+Ua/ppWtOUx3ky0QC
TaGHU60ITCxm3GufEu0N8BOEaXFSZK5HnaXWRqKicROhzbuAjoywTfocmIqER1ib31Ts1LQwl7Mq
gK+jyfpTnBo0CitgTGsb2f2YhCUQBf0WJMN5THWvnS0xl6HdAtZOHXHSIse84FL5HNgQPnPQ4IdI
kz7XFHlxLzCfHesqDt7laht/iEu6vXt5/j5z8Jfetqr2oUxsePtNgVKPVjY0/OVE6tKGLj5KDgXl
NvbCkeHZ0uM210DyVY+eFgLT1OJ03JlQoynBT3spfNdFZSfVSP4cF3k+5+12YutQ/LqrTq4kiLNC
W4FOz/cL1GWGTSYqLR+5GX2kRlFpbS92S5mIL65+ihquMr7DNIIhFLE9le12d0E/kvRXB77s2QLA
Jr6DVA4pyYjr0UvaEAeSQ8GgxiFHKaZZRvdMt64wTl46l62NF0pEZnbZLbYss945bgVPDEPvh1pJ
wzNkzTcFBtaQajiHVFSyl62ojse++dzNjpkBLwdQZu70GnvEwiAJ7PixQDu4wgkkyBTmbNAerYsu
XuebVOVWJ4Da2PEpXBiF9h4WO0bkNCgEclGuc1eyptDxKgBGdFNo8sSdBZYd/QxiHwzKrp1LmXaJ
Z6Ya0HiniejTkHvRDXTg3UiGejnfJreZ5Bl3W48qulXY14pa4ElofcpE90N8YrzzMEO+W5t0ovId
0Y4EJawaFu98yg6TrhILYW2ape8cqbnNxQ0v89NHpYmuyLiSX9WE7oeIRqBtpyE3NQx3M2O7fI/m
kPJ+s5yBH6LEqq1ylu/wzPF3Md79KHcm+JnQYcgIPy7RjMl0FiocWDhpZSGTQEuJ+jjZ/WZpdAKD
QE0Lz+Zsgz5wXLcVNk8b4MtYOPcYWL5rS5uqZ+VdtqErnZdKpt/WWYVeL0kpRZFFue+SB0ddYp2S
4ZpUmbjoVKlQxCT3Gp5anzTRLg9iC2BQHZKFWeFm1i2FtvSTualRmlfaJrhpgAvOmti/SvNc/7Le
69aTZiCSuP4sMQg2uex/OapheobnLa81xXYHQV+XOnB+h9BhNDhACSVlXA3ZFbpF5cHZgY7Xm2Ym
uyW0aj/B3NPAQqpbIoCP8dTDjrrwqgSfcPOj2Qbbu8QxNnel07wTGDptJ+KrIEuX08L2mIdIua9k
rfrgymfFLvRul5t3khv6N2WLoi/YttaVrxeTNkk0jA+h0+BKXd2jEMkpQKFQCzBROOtW+Ut4owAM
gxnKDIfIQ0vnYPqPN9N6q2/oc5mNNKX2brr/48OoLCzcy3HR07GGbrzLAj7uZdMW9Puyknha05z0
wkF9BGlyd9XdM+J0OYliKV1QLePOJeM/Z4SuPtUz6oZVXnnvFUydaKXCQ9D1o8vYDFVycDArQC52
UXzh68tgjN5RU7Pi4yalkZe30yEQVFI1riS457SoxovOwtE1qoXwJPS24Qcvim+d0tt+sKP80ldg
zSf+Rnu/TbbYTtBN/DxX4BchVf2AiiC8SHUqOKFjv/MdCjwdoqQ7DjVbF8YRzCwuBrhPa+5Snu44
mRmRptVRheSTJBH7VWSWMWb5EW1tdavNJ5EPJeYcMmm4e59VrorvnXGLJkTuqPuQkK6lJbbVSq7d
NVAuJpReNxMheKeJjEJve7kdcQko8PeX7Ds3KBYFdvNQvBBV4u2HVcFOB8EpNY+u8KHpPOamOyp3
pjzJreS96djKwog1TdivWNas3jbvlDLwr7MyeyokejcathffNSown+NgRJ5RTQahedr5DRIaq73r
IhvKKI9m2/QO3+kFJvs1SJHnO1jP+1qy+HJtsyx1tsvtR8ep3Q/0w2uQx9scqzn+pTvREEspcq6a
KKqmIcGb6wQE4syh/IY57Sad5JC95spWWcQabukpvbHdZVVN8Cv4DAQnz33UCKMM5c5FJqoIG25T
Wwstl6HaAJ6tqwHsVw9ETElYrRrVlewk2Tk0GhB2Z+dj3ttM2XRklo0XlBd6qO6uXvZeRyOaFAEV
AadMPLzlIGRG3AfPgefbqy0uGsAQsnzXbJbeLCqjD3Rz8KbLdPPEt/HuoRIVZ9VGUeepaSWPFnjz
qJEaeO0VuYBcFsFIVjf0o7Z3xr2Z3wYi40sap5xJtndp1Jl/Z4ctniPms1HJNLyI8/yd5YXZSAr9
ZxvF6h0nP9VBTQ7GOJNwrkYxLTN9HAoiuaZOY+ywwKhC+uXtcutik6ftHHohXhuthzlMG37SnfjJ
9Wl5hrEnTO6dXDVnTR5m8zLd6lebQp4rNZ1lEfVlTzal3tALPmvb1PqA9TB3pY25tnbyo6g4XDYW
xoGhn7yjuRBWdAvYLBX3KiYqgml+oWScBCitMcjAfuNcETVBpDXbBf7H0CawGAKULWCmyoHmPCzT
UJ3gzW7BDduac4hb+Gdkgf0BOzEIy7rr/SaXUjhzFNyBqlIJR9uqFHwlHeuZ2I8X4Oibi1CmgM8+
2Nw1TvZgC2OVKguVkd6o1VWGSOTS1Jd3VmaG4Ie4WpSh5F7VwVqufK7EXg3M8LKIbQv3WzgiaIPc
6r1G9XyuJeggWi9CA1ykC79aVjdB7uNIFkntl9Qjk6CIdiU7dE+gpKUXjdGz4lwK0jQNeMxJqcIH
LWXV/6jWNlBUEG4XNGVuP+BXAMxJ5sz1/KIS6o/aLa/MIjEomyMN2W6plkHauZct5CExRNIH25Ej
XEzBu4rK1SGwxNZ15KJIET9VYRhdRVvUCFxNjccYFumFqVNlxA7Kn1gtnCBsp59026JFUYe3mJ5+
1fX1U33InFirysGWC0vk38t+ad/rLkJXjztRlG0/Ssa2WXjC3F9F06F5VJpdDZxfK8t4Enp2O8qi
pYTJDBuiuz5t8shFBBPTDiakk3Ijq82iovKFEVIIM6QDIZbBatvRCQsDT43aCeZ6GWqTeJOVc80e
y7uSNg8CfSQ+a9SKsWgSiT3tS+sswRQlb0hvq3Lia6V8Y+jOY0sJFQ8oeikpaA/QMGNbIZXlwxa2
ER3p0/aDu3WwYOBvsb/h7ti4EozPHPKN40ZQNnPtkmq+8uvWB44tQ/lq5xa/toKHWGv4k7mGpM0a
K68eULCsCuiZI0yDEeMbpfTY1NbMpeB+V5XJOTR75FVZob7jpMdDOw6oroe5j1FXNVuiwmKdl3Qe
yGJ1tGTQyiwbWDvhdNul2orjWxdxFm/vVMvZ3DhhhuZlE3zMn8HbmkUAIeMFh8ERFFlLGBsLwAFc
GYtYmioU5C5wSaTtJXzjS0eo/zzLiPEDqTiRtpk6cj3XveNgeCIdQ8if072ZVhKTYBssSrDMuSFQ
uI26/Yy/q07kqZWLJtjddYXKtvCd6yCIf6X0Ul9JtUWxvB3hfdBOySF1vMArc0of82aKDr05i9oJ
IAFFiYTqeVaF1biDkHHiH1WlTCUwwHC1KJpqbAVWcx7HW+/cb6L4U+0n8Gi88HFZ5h8TCrZnRqVu
bze25C8Qv5nnwgtLf3JpKRJxvMXUGmlbkmopRl5B/rjJ8ltPzuHlip8CGQdfrQlm+k5NRwTFgEOa
ho1SLN8vm1h5Dx2I5hnU8/C1Cy+pq1vTTPHcc4DL6L0VzLYBrevplAw/TnsnuhnAraQG6WYrXAFv
dhKKjLKVmSbkLAm8FL4DgkfHMGIIUuAHGUDWRsH1qkwDXEMq404HuxkBjgjjWzwYRKfbIrSLMVI4
7Jnhx2882DHLd4ZUBxeU1zIUGiWtS7LYvG5DtaJ7bnmv0G0H6QfOuFJmfUgdXACyiDZGLZdo9Lqc
VRb2jTaOLRgKbOd+U1zMu45zf/3U/Cd3Hd++dBDM//af+flTnOwy3/WKgx//9hCH/O9/Fv/O73/T
/zf+tvA/cfOKPxff/KvxOr5ehev88I96I/PpX57uYlWsej+MIhqT7N6V62x3t87LoPj2b1++B19T
DHQbo+p8wLD8YIgf+qPu2/7TgU7W3aAPu2T9b3/5FJdRIZ7P9ePoL19+NX3+t78o6qtef78/Ufdl
vjVAsOKBy2dGllTj1FKByDRTs0wHMzJGpG7tfvm9oumnaEVph2k4tqnxl69f9e+f+JU5+PbX20/1
y5L5+jjf+gYvsyOmwKTp41/ffNgfmQLlVNMcy0QI7KiK6CVJm8lXUyBZzqlm8mt+a1vGz/b9FfXY
NaCZp6ahI0OxePuyglSt9/0VzTplegxT/em+u3r8u7dOZcOkzawhmzakAM3ufXfJ1E8dhyk2FQeF
E7S2l8l+FUz+WQx4syT/8B75sfWvHfv6JUVmA4j/yIqho4VyeM+v17+hnaqy+I+FgzodVw32Bzvu
J5oD/WVlHgSTPxAD2AIGL99SHBhvZLh2fxkQHk/pCA7HEXhVIRD8dKtA1Y/eCpp6SniD7KloCl/Y
EN10e8vAPIW3oBhMARxAbMzpbftzLQPj5XD688tAP5UdtjvKMt0xLV51fwYs9RSmsc2Z+JOGQ/ll
Z/75CTCVU5MvrpoGTA5WvNOfAcdhgqC764oOcYPz0PnZloD28kRHzIB6ali6CotaNnjZqpjS17vA
4bCUuROqhmraBizPn24KFIXgdVRGpGunuLkaOgvBotaL9r43B4p6qhjsE8fWLZ1bsfzTTYFNo/Lj
ZoC3rOrsdF41bDW+aW8G1FPdsOn2LjumA5n5J8yKFeXYUKCqpxqrQIHw7pD9KAfBsEuKNbaA2A0K
x8LL+fMTJQXOsaFAMU7JC8n5TJrUiyywvw0kh7zJQH6PYEK1DWbgJ8wKjk0Oyf1Ii8j8RJL8laSA
aKnYsmKKc5P2P2yIn+1EUPVjg4HmnBp8dXj/jrV/z70jgVNRsTVZdRRLt+Wf8Ehwjp0CQ+Hg53ao
a7Zj6jb/rxcPxQ3CJjlkJfx+g/i5UkMu9sceCXxHgBBugOKK/IIEvF4FnJmGrlmOo8uyphI3fraN
oByNlKgiGHAcKLYuMkTYvL1VwEWScCDORP5H1skPf7qAqBDCj0oMJPAwhy1ALfQf597rZSAAAxNE
rTsPfjrAhGV77ASYp6AlvGFbJz+yFcXgJb+eAMs45YJokx6bJCGkRj/dIjCOjYYOeJgjc0kwNBVo
qDv4X0+BrZ8qGHN+AUuUnw83GwAsUE4tU9FwyCPuW9rhgSBZgKosNosgoQIYYOvy04VD+1jQSCIe
wuMFN1JoF2Ga/Le/FQz7tMMS2A2GpQAfvkSfH8qRf+CPfq8ywJ8InrsihL/OX1UyvvsHe4zy7QCv
agxcAED9e38qqhIvg/+jSvG3XpGiQwdf/VLUgl792Pvbl9LNq9/uocXusb581pf5ePukvQcbiaIJ
k7D/hxN/na2yTx6yF1Gi+fKtRL3o3/5yvopWz6vX1RQBHvzjMd6UXX4/OL416jhbr6NgFT3vhxI1
ClFROHbgxbrxP8X7cbrijzjQjx32fkUJ6+SWecrWJzz2yQIV25poth9afJIqD/BJ7yO/WD+f3Ber
Yp33RhcZ+rHf45wBslVw8ku4zvxPvdeqWuA43/gEHuaHXu35KvOfntar3tRg9AA8YMvfHf9rC/h3
EP3tsu4XyP74779MqHh7pK2W/EMbmE0SMY/f2bzxJ+bgO3/zM2zwXz4frgSAvcP39OUr/+AS+CUq
CCfFwQIjyL+JHH9w3NzvL1mSh+OedFRmcbLej9GFCzhyHED9jfbHHvMa+on31S3WnRFHjf1LmYsN
fDAPbN0jJ+I+pv3I156ZOodAK46ZjxuxE/pPbNIwiBqSrYvLoG1oVJWP+4xbeAYuFgy99UGXbMu2
ACXIPm3K1ly2Dj+l/Adj4EcDHGtmdbAQKYpy2cP+VAC9CgwAmazpmCn7PYieXK8Lb52Jo7J3GgAu
ALmqlNq4s8uUGES5sf+Jb77avy62UgniTrlPN14nLN9IeN7EztfP//8s3zlbeRmH/X4yu5DwZm2+
mtofDIm0bs/K3hsU0Mc/fWE/OOp41a5IFTI/2Y/1EsLexO8//sDT7OAEF2n7sc87zbPVOtiP0z2r
QJyOHjZbpftRukEFBn3soLM4ez6YAkGkOHbYeVmv/GI/Tve02gDDXq2fVlE/HSVw7z/mq/yoH8rm
bsKDOTAHyELfEayz/bN1U/A2/Jf/CMw/uBnuV+Wzf/JLtnrqnwIAEPvP+vPzcA8/r3e2AGkcP+qX
ZF8888kIk9I3Ob86wGx/WOfFydkq2u6fV8w4hcv9j39+Un5dh+tepIQAdPyo45jT7mSy7viQ++HE
MwsoaYAl/VBGTye0yz08UgGtgawF+nDsHv/lqTxZlHlvvXwZfYBF81/uRveju8fRxX89Ea92nUUn
b1anpRrAi5oJnKJ2IOQ3M59ug70+XUckvC8Awdf+6SvspHek7/+tH/r9l0nu1mJ38+wN9eV4//my
g3Xgt737whA79DzOi9XJ3cF9SQCwx67EUXByvwqq1XPci7eCu3js0OOSaBWugt4qf3vDK/9wHJ/E
0bNIsfeP2B0QQ0Ar10xwtnLL3hMr3wQ9fvDouQUkC/vDOt+d4q9trf8/UIeAepyj0/FvbM5/EVb5
1cuxqKwcu9a50X+Og+2XU2M/nliYFPgo6FPuNeF+2HBjReno2x/3r3vvSodtHBtof8L3HpD89tOz
AVLqXyKiZtbb1ZRnvv1umRu0Ct9Cvrs12n9WZYBAf7YOXL8M98/XHavK/qc/n+Gd0anNX3WI92Sd
tWt6FftRb0pE2e7YOeHhVwe347fAXvmHDxI6EbiA0b3H1QZ43It1hF1CL50eIu+dZkxDvyJiDrDg
RnlxiIuBcx/9zs7b9SevP7dC9XHsUrj035SFrO9G1O/vussVHaq/lvQLpc7RzwxU8qmXFAoi5LGj
jv0ngN6Di7IzwJsbI+KK8vVu/4giVnw/W/n+HI/XGWBBf9gh5oFSYX92nQF2xXkWo+7qhQZFHmDc
SRkRc3qT0DF/j10N009vggPyg/0r/PMBflqsgv7TCl70sU87W2cHCwyC7ADDggssVrs+5tARR459
4KtVUR2sBn2A2b3yC688TE06jvCxD3wfxNVqe/jIA8zxlU9cL9YRwMIBCi7kQ8c+9lXZrMOnmD6t
+7G6250+QIhfxMEzc9IbV7Cujn3kRRytDhgFxgBbZCFi+/7pukkwB3h7/6RapFgD5MNcgupVP1YM
cTQjhD7IeqDR7yfmzwe2W4qwtETvFxuGYJjcxZxy/Y2H7u/4BxY7en048BCX1/suamZ+1KPFqEPc
Ou6Tg1JZRyA+dsfdVysudNnzfk67y4w6xBTX6+f+4aEOUSm6r/2ifanR9h95gA39fiuqkb3kkiLz
/mP+/Pb4UnmY+5H7HPevjW/ZH+Ufvno9klx9Yt3hi9GLGHgiH//sRGQOqDUWHvuxuhUyxK3mfp0d
Vo+sAWabasP6JP5M8tIrlyiAR8MEZrgbi9Wn9fPhTQ899hD53ByDiao32wh9oKs6+xfwzxbivw7r
EiSmf49Ilwtxr5c3DHDF+iVyOYT371Jspu++2O9fB8/iIq/BxV8PK5Swx54OZxySvV2kDpCNnZVZ
GT37+6cTUyDEO8c+67m36p1iQ0Tuu3VCfzX/k4gnUINOaDzj9ramPkCI7QY9+Q8Xd+f/cT8LYk4G
oaBCK87iPlXh+9XJ7683epjh25S/flxjgJzhd8ZsR5OMTvbT3/ucAW5G56tkffK4zp57Z70xwMXo
YuNz4yp6i1uIMI9d3HQSTIr9MGJ1CKHT0YOmlBVjQlxwMi5JfHrhQ6jIj/4AXP2z/rBDnPCjwvPj
pB+ZrQE24gM7fLwKD5ISe4CsYbx66m/C71euvr8Jx95BxP9+ivADg75ZCNDJj18J53//38X65Pn/
/Lf/Pq1iP+vtO2WIk2q+jna99fsVunL5h1PrK//pMAVQhkjZr9Z5XHi9k4QU7/hp5nkPZkEf4GRd
IEpxVzkF/f0TigikDHGQgDDGRdFfDoNcW+BK1L0o3NkBHBvQAJIOBh0gDC84Sj8dol4DRN/FqiT+
HuInyhDHEU3KRJxEltNbEUOU0K59su7eqEOE9m7U/omBr9r+Y/7ZjepHw6V05uf5qtwP1+2Ot0T+
Px5+7sjp+3owVR7gCvJFf/BGi6IK25Rjt8i9QAv6UCB+LAOMK/Rgq5OrdXyA0AhbkaMfGpzxUOcx
BAf7vjygNXf+RMc+7UPcv4SownDt2EHv//4/4hP8L//+PzsGwm329/8VffL7eh1VG2CuoYT6B5IO
VRtgVT+sovYw2KlD0LLfu2924RD1Kq7BW/gdJ5ervJcIqEPUftCT+gd5rDoIxxGYAUVe7xBUzQG2
929v8m51iBrNb374tHqqe8eUOgSt/iWGvt3fQxR/6AR78kD60qunQDD+3ib/1wGAndzw3yEC+FVt
Jb6cP++bUMW959/hm/jsctv1oW734MgBjqNfqCY9rfxNf+ABUsNfMgQb/ZRzgMsC2hI3WD2vc2+/
BkW2OQThY7FbCapdb9ghHtgrD1/aAIf9GRDyuncKaQM86zmHUPzcf2dDHPX3mX9yhSioB1AMgSOg
7uyD/kPkDmgC3BM6grsn97/cvV4OyhCXjylM32h9kAAqwgXp2AyWkfuvrnMcPHbU2Srph4bO3frY
Uee7zN21h+EMc8fjp+FFET+PD4BXLHSPH/sl6/nK2ANs6Tn62q33dkoG2NdXq36tQhmi3kQNeBW/
2SLC8PfYxUHNnRrhwVoeInsHvnr2q77VCW5BAzwxcNvucE8PUaK4Xid9LEGxBgA0b5EmwfH8Gke5
89k+9gXewhZ8s5CHoBPfYqvkJwm1mnz/0rrjXx5g1d1DT1klhI3eyMoAq+PBW/mHvDNVHWBfP6w2
/tuZxvp0/xX+PLD3sPIB3/bjvORYQzwxl36RFh6uDix795/155/5ffu0/sp0DEH4fPTXBbK7/TN2
8zFEqJvSorxMvqL1wsRPHmC+aQW7yj3u0y8a5NfPjzPqEAjDfYKSPNh9LZaIjsoDbMyF//wMpWm0
yovXz//i8/HPDxsixA+5Dtx7/jYmRf/KFGEiZFlDQGgcPKvd6mROQSKgBphvxU93/rPbCzYoJU1t
iDLYgw89QaLI1q8sWSodpYV7+rHxHYx7u9qW+3f+1wt/FdO1deWfvIPZsurBeY5lWNgRHv+hF/H2
OT75K8jQltuf35fA0g1Fp13E8Z8yX5V+5vf0Vlhpyybm+scPfruSAl/6hJRJyvNyP54IJl8+47vA
yvcrMjBw3a+MPEAsuVolhXeQjbxMzXdj978QmdubwR2LCb3+CuKIwtDw9T8afXEx6PwIep+1/83+
H35TsJmVT6ve29v/8OdPRQzSfHToXVXjbJU9UZLZD9odY/sfjvkEt/SDPqlviLxJPC1uAr1UbwiG
qeC5YL2Eir439BAmK+erHYz9fWDcT62Y5yGykPOD1SEc/o+N5RdxSD2jb884RF6wH/frLLYhLl34
eh7ahQ4h5sBr4v9yd207bQNB9Ff8SKVWIpbSlJdKiUsIUKKIhCD1bUm2xK2JkS+g8BH9j34HP9Yz
a2/xOAtu8ahUSDygIDa76/XszJkzZ5ZQ28x56k8inT2CGBPD7NDTp/0DPMI5rj0/qMK3H/dEJZTp
qnMcJHiORKpPKZ3NHDq0O2s/6wkKTrOY9E2YF+LvSqSIjTDrcZhlqbGmY30Tcgsi4bIX8q+f8wUH
QNABq/3uzFCZEy7V0kx/Fl9AxtAOau4CiQL7GUK8Yn8CnMs4dRlDX6LkvtioeYh6aOjlIkdtKMqF
VdhCCCR4YAPQicJ05c3D5DJ0GnkoIdn9fP51ejZ98hsEDvIAZYY1EqIvIdMTQEoHoKDdAnOkJFz/
qeJekd8TsG/AezJvPwcSkYU5f40lmFHF6YQLk63uf0b6alPdla4EIygoWpASN9+s5UThy3jJGbVD
EvD8i7UUF4K3MzQSBG+q6yG5dQFf5P4H4vyl9iLljdWNSlONeK/4TZVmBHUCYXqdk2y1AsLvnU37
70b9w9khmw86Ibzfw093l0TW9nw0jLLTfey9dDnzT7j4gmLQLuVYGywEpCNPU/5Lbffqasp/r35k
Y5IyWnn0T4KrLLR9264L8e+Dw8v17V9KByq5pBnxNKQE7DVACqSmEyBRwDdI1B1n1kiw5+icMixL
AsYK4iiuVyNIgK77C7j4XKROQrd/iHhksaJSklpdggQnaqjQtp18HIeYZG+vybg1w0YHOegPDBgA
JNV+2CkQT+Dm7GigRU37gSmFBVSD3aod6h/yYB6e1y1iopPcjkIOjOnP03bQsySvT9a0h2077hxk
4zv0hmAPDkLddgH/4WXnEGN/hZdC0fICYqnqKmYPR8LxG0D8qI7iCcQdUzK3sTOukeBlDOL8Rmel
/bIHlN6wZmJns/kKYoo0d441NFPXl29cVlIiAjTcEhLBhS9MVt71PRI6MEEcWwFIFplIiMEcqQSw
heM5SNCCh+G3sPpsJdgKQwhpkFq1bVRjxA3CRbJNo3qy58sfpgPLWxxKMZstmpaEfOsA6StXOvZD
Y4TS/BaUczcsJTql5C/87o9CDLwlO00S1yXQUpYVlxBXH2kIspQH1KzhZPEJiEVkP2OLgM6oPXCP
3XbNGzeKbyvOlR3PXP8SkJ4FjgxDb+2ZHiXeDABoiPJj7sJIKOUcxStIasGS97M4YiT6jgTrhHRc
KMlxqvVXtlUSgcQxsq8XQGT4wALvRrBKwDpBysdh+ToSSp0TFV1tUKG1vekSSgZFMWMNqEKTX7tP
zz/7Y33rBSpy6LlIiNyMw1qNpEQB/FytUbnP3XQJSHCMilE+qsSNQhv8RYMBwvVW0Z+4/cObhNkC
UK7TaUNvIIEvUNfIHdMStiUSOjKciKheOSpg0OGfpeAquCmOEsLxU71ZrHQU1YmIAkmaAm0d6Qjp
zbdeP0V6Iw1hzek2RwKHqHPeUnlBvl6x0ALdoNo/71n8HeEkewnQLVRiXLAr7TAmMSDBx57lkG+r
TVbg0J/j5MBFpg0f5hkodGziEln3c3iBjovIl3Dwt2JOX4IYBRYeFBnLOTMPDCVXIrUcxOyl5K01
ZtVN7yLB0OuhC1kXYmC74Ho1q0G6QO1/BOg7OrS9PozjQMdIg7JXg1oKt4W0TvO0RqT3JVgSlJXm
MtRoots025c7Qq6We22PUHU1Ajmh6nD7VfZbkTQq+XGLCMHcx18AAAD//w==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0.09463</cdr:x>
      <cdr:y>0.42037</cdr:y>
    </cdr:from>
    <cdr:to>
      <cdr:x>0.20248</cdr:x>
      <cdr:y>0.47613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1133621" y="2454004"/>
          <a:ext cx="1291996" cy="325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0.34721</cdr:x>
      <cdr:y>0.37105</cdr:y>
    </cdr:from>
    <cdr:to>
      <cdr:x>0.44735</cdr:x>
      <cdr:y>0.41944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4159455" y="2166113"/>
          <a:ext cx="1199633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0.67918</cdr:x>
      <cdr:y>0.28075</cdr:y>
    </cdr:from>
    <cdr:to>
      <cdr:x>0.77931</cdr:x>
      <cdr:y>0.32915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8136226" y="1638921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0.9216</cdr:x>
      <cdr:y>0.11672</cdr:y>
    </cdr:from>
    <cdr:to>
      <cdr:x>0.97634</cdr:x>
      <cdr:y>0.16511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E0412344-19AA-4241-AA6C-70D4C51D512B}"/>
            </a:ext>
          </a:extLst>
        </cdr:cNvPr>
        <cdr:cNvSpPr txBox="1"/>
      </cdr:nvSpPr>
      <cdr:spPr>
        <a:xfrm xmlns:a="http://schemas.openxmlformats.org/drawingml/2006/main">
          <a:off x="11040318" y="681401"/>
          <a:ext cx="655782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Abril de 2022</a:t>
          </a:r>
        </a:p>
      </cdr:txBody>
    </cdr:sp>
  </cdr:relSizeAnchor>
  <cdr:relSizeAnchor xmlns:cdr="http://schemas.openxmlformats.org/drawingml/2006/chartDrawing">
    <cdr:from>
      <cdr:x>0.06773</cdr:x>
      <cdr:y>0.0992</cdr:y>
    </cdr:from>
    <cdr:to>
      <cdr:x>0.27127</cdr:x>
      <cdr:y>0.22185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811336" y="525529"/>
          <a:ext cx="2438400" cy="64979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0.28175</cdr:x>
      <cdr:y>0.02085</cdr:y>
    </cdr:from>
    <cdr:to>
      <cdr:x>0.53701</cdr:x>
      <cdr:y>0.24704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375242" y="121717"/>
          <a:ext cx="3057904" cy="132043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0.76841</cdr:x>
      <cdr:y>0</cdr:y>
    </cdr:from>
    <cdr:to>
      <cdr:x>0.88343</cdr:x>
      <cdr:y>0.17881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205217" y="0"/>
          <a:ext cx="1377901" cy="1043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0.84581</cdr:x>
      <cdr:y>0.67396</cdr:y>
    </cdr:from>
    <cdr:to>
      <cdr:x>0.94595</cdr:x>
      <cdr:y>0.72235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32D660E1-8C2B-4E23-A4AE-C175248729E4}"/>
            </a:ext>
          </a:extLst>
        </cdr:cNvPr>
        <cdr:cNvSpPr txBox="1"/>
      </cdr:nvSpPr>
      <cdr:spPr>
        <a:xfrm xmlns:a="http://schemas.openxmlformats.org/drawingml/2006/main">
          <a:off x="10132436" y="3934386"/>
          <a:ext cx="1199634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700" dirty="0">
              <a:solidFill>
                <a:schemeClr val="accent1">
                  <a:lumMod val="75000"/>
                </a:schemeClr>
              </a:solidFill>
            </a:rPr>
            <a:t>Periodo de Gobierno</a:t>
          </a:r>
        </a:p>
      </cdr:txBody>
    </cdr:sp>
  </cdr:relSizeAnchor>
  <cdr:relSizeAnchor xmlns:cdr="http://schemas.openxmlformats.org/drawingml/2006/chartDrawing">
    <cdr:from>
      <cdr:x>0.76387</cdr:x>
      <cdr:y>0.74998</cdr:y>
    </cdr:from>
    <cdr:to>
      <cdr:x>0.864</cdr:x>
      <cdr:y>0.79838</cdr:y>
    </cdr:to>
    <cdr:sp macro="" textlink="">
      <cdr:nvSpPr>
        <cdr:cNvPr id="10" name="CuadroTexto 1">
          <a:extLst xmlns:a="http://schemas.openxmlformats.org/drawingml/2006/main">
            <a:ext uri="{FF2B5EF4-FFF2-40B4-BE49-F238E27FC236}">
              <a16:creationId xmlns:a16="http://schemas.microsoft.com/office/drawing/2014/main" id="{F5722206-7119-417A-BA12-A98265C21D17}"/>
            </a:ext>
          </a:extLst>
        </cdr:cNvPr>
        <cdr:cNvSpPr txBox="1"/>
      </cdr:nvSpPr>
      <cdr:spPr>
        <a:xfrm xmlns:a="http://schemas.openxmlformats.org/drawingml/2006/main">
          <a:off x="9150804" y="4378169"/>
          <a:ext cx="1199514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  <cdr:relSizeAnchor xmlns:cdr="http://schemas.openxmlformats.org/drawingml/2006/chartDrawing">
    <cdr:from>
      <cdr:x>0.80132</cdr:x>
      <cdr:y>0.22794</cdr:y>
    </cdr:from>
    <cdr:to>
      <cdr:x>0.96549</cdr:x>
      <cdr:y>0.7381</cdr:y>
    </cdr:to>
    <cdr:sp macro="" textlink="">
      <cdr:nvSpPr>
        <cdr:cNvPr id="11" name="Triángulo rectángulo 10">
          <a:extLst xmlns:a="http://schemas.openxmlformats.org/drawingml/2006/main">
            <a:ext uri="{FF2B5EF4-FFF2-40B4-BE49-F238E27FC236}">
              <a16:creationId xmlns:a16="http://schemas.microsoft.com/office/drawing/2014/main" id="{0F1A0517-021A-43B4-A491-A56FFEB29936}"/>
            </a:ext>
          </a:extLst>
        </cdr:cNvPr>
        <cdr:cNvSpPr/>
      </cdr:nvSpPr>
      <cdr:spPr>
        <a:xfrm xmlns:a="http://schemas.openxmlformats.org/drawingml/2006/main" flipH="1">
          <a:off x="9599489" y="1330677"/>
          <a:ext cx="1966643" cy="2978141"/>
        </a:xfrm>
        <a:prstGeom xmlns:a="http://schemas.openxmlformats.org/drawingml/2006/main" prst="rtTriangle">
          <a:avLst/>
        </a:prstGeom>
        <a:solidFill xmlns:a="http://schemas.openxmlformats.org/drawingml/2006/main">
          <a:schemeClr val="accent1">
            <a:alpha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0.80348</cdr:x>
      <cdr:y>0.79876</cdr:y>
    </cdr:from>
    <cdr:to>
      <cdr:x>0.96275</cdr:x>
      <cdr:y>0.79876</cdr:y>
    </cdr:to>
    <cdr:cxnSp macro="">
      <cdr:nvCxnSpPr>
        <cdr:cNvPr id="16" name="Conector recto de flecha 15">
          <a:extLst xmlns:a="http://schemas.openxmlformats.org/drawingml/2006/main">
            <a:ext uri="{FF2B5EF4-FFF2-40B4-BE49-F238E27FC236}">
              <a16:creationId xmlns:a16="http://schemas.microsoft.com/office/drawing/2014/main" id="{D8F9CB00-134B-48D1-BDFF-7D61ADDDF10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625384" y="4662935"/>
          <a:ext cx="1908000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27689D"/>
          </a:solidFill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0.80257</cdr:x>
      <cdr:y>0.78562</cdr:y>
    </cdr:from>
    <cdr:to>
      <cdr:x>0.80257</cdr:x>
      <cdr:y>0.82262</cdr:y>
    </cdr:to>
    <cdr:cxnSp macro="">
      <cdr:nvCxnSpPr>
        <cdr:cNvPr id="17" name="Conector recto 16">
          <a:extLst xmlns:a="http://schemas.openxmlformats.org/drawingml/2006/main">
            <a:ext uri="{FF2B5EF4-FFF2-40B4-BE49-F238E27FC236}">
              <a16:creationId xmlns:a16="http://schemas.microsoft.com/office/drawing/2014/main" id="{9F2628E2-9554-4918-8E50-ECE8087488A3}"/>
            </a:ext>
          </a:extLst>
        </cdr:cNvPr>
        <cdr:cNvCxnSpPr/>
      </cdr:nvCxnSpPr>
      <cdr:spPr>
        <a:xfrm xmlns:a="http://schemas.openxmlformats.org/drawingml/2006/main">
          <a:off x="9614482" y="4586241"/>
          <a:ext cx="0" cy="215996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27689D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0.96504</cdr:x>
      <cdr:y>0.73232</cdr:y>
    </cdr:from>
    <cdr:to>
      <cdr:x>0.96504</cdr:x>
      <cdr:y>0.81866</cdr:y>
    </cdr:to>
    <cdr:cxnSp macro="">
      <cdr:nvCxnSpPr>
        <cdr:cNvPr id="18" name="Conector recto 17">
          <a:extLst xmlns:a="http://schemas.openxmlformats.org/drawingml/2006/main">
            <a:ext uri="{FF2B5EF4-FFF2-40B4-BE49-F238E27FC236}">
              <a16:creationId xmlns:a16="http://schemas.microsoft.com/office/drawing/2014/main" id="{4F7DAAB7-A06E-2E6C-B6FA-8D80A63162BC}"/>
            </a:ext>
          </a:extLst>
        </cdr:cNvPr>
        <cdr:cNvCxnSpPr/>
      </cdr:nvCxnSpPr>
      <cdr:spPr>
        <a:xfrm xmlns:a="http://schemas.openxmlformats.org/drawingml/2006/main">
          <a:off x="11560714" y="4275082"/>
          <a:ext cx="0" cy="50400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27689D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0.02717</cdr:x>
      <cdr:y>0.39047</cdr:y>
    </cdr:from>
    <cdr:to>
      <cdr:x>0.54592</cdr:x>
      <cdr:y>0.46504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1C15771B-B63D-50FF-0430-7EA78CF3E0E4}"/>
            </a:ext>
          </a:extLst>
        </cdr:cNvPr>
        <cdr:cNvSpPr/>
      </cdr:nvSpPr>
      <cdr:spPr>
        <a:xfrm xmlns:a="http://schemas.openxmlformats.org/drawingml/2006/main">
          <a:off x="124206" y="1596161"/>
          <a:ext cx="2371725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3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5/08/2022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77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70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64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69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737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885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53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474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810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6A2C2-699A-455A-8B5C-D1DA1B26B8B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095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9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5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536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29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4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020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8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14/relationships/chartEx" Target="../charts/chartEx1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hyperlink" Target="https://www.fao.org/worldfoodsituation/foodpricesindex/es" TargetMode="Externa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Julio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44410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julio de 2022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2D063CE5-AD18-4060-84F4-939B1DFB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52" y="3084940"/>
            <a:ext cx="24125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 corrido del año 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han bajado de precio 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los siguientes alimentos:</a:t>
            </a:r>
          </a:p>
        </p:txBody>
      </p:sp>
      <p:graphicFrame>
        <p:nvGraphicFramePr>
          <p:cNvPr id="13" name="8 Tabla">
            <a:extLst>
              <a:ext uri="{FF2B5EF4-FFF2-40B4-BE49-F238E27FC236}">
                <a16:creationId xmlns:a16="http://schemas.microsoft.com/office/drawing/2014/main" id="{0EE8DCC2-959F-433C-B28C-2FBF5A59B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97191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-6,11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-0,156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MX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Flecha a la derecha con muesca 11">
            <a:extLst>
              <a:ext uri="{FF2B5EF4-FFF2-40B4-BE49-F238E27FC236}">
                <a16:creationId xmlns:a16="http://schemas.microsoft.com/office/drawing/2014/main" id="{BA6DBB2C-92D2-4F24-BA7D-24C343570881}"/>
              </a:ext>
            </a:extLst>
          </p:cNvPr>
          <p:cNvSpPr/>
          <p:nvPr/>
        </p:nvSpPr>
        <p:spPr>
          <a:xfrm rot="16200000" flipH="1">
            <a:off x="2784944" y="3645688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52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96D0B7-E287-4D22-A3FD-D7D868C5E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938378"/>
              </p:ext>
            </p:extLst>
          </p:nvPr>
        </p:nvGraphicFramePr>
        <p:xfrm>
          <a:off x="170077" y="1253475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6339" y="47083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julio 2022</a:t>
            </a: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45030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el mes de julio de 2022, y con respecto al mismo mes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24,61%</a:t>
            </a:r>
            <a:r>
              <a:rPr lang="es-MX" altLang="es-CO" sz="2000" dirty="0">
                <a:solidFill>
                  <a:srgbClr val="395F9B"/>
                </a:solidFill>
              </a:rPr>
              <a:t>, ubicándose 14,4 puntos porcentuales por encima de la variación nacional (10,21%), siendo la primera división con mayor variación en este periodo.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0" y="135416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8DC45B-B5B5-482F-B99B-F70A5D6F867A}"/>
              </a:ext>
            </a:extLst>
          </p:cNvPr>
          <p:cNvSpPr/>
          <p:nvPr/>
        </p:nvSpPr>
        <p:spPr>
          <a:xfrm>
            <a:off x="378527" y="5650475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B52FF8-0D89-4614-A275-9143929E3F64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0EF1E4-B1BC-4EF7-A695-9B9056D86896}"/>
              </a:ext>
            </a:extLst>
          </p:cNvPr>
          <p:cNvSpPr/>
          <p:nvPr/>
        </p:nvSpPr>
        <p:spPr>
          <a:xfrm>
            <a:off x="376923" y="1442626"/>
            <a:ext cx="7134096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90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Julio (2016-2022)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86EA9C-C659-44DD-A267-866CF8AE8473}"/>
              </a:ext>
            </a:extLst>
          </p:cNvPr>
          <p:cNvSpPr txBox="1"/>
          <p:nvPr/>
        </p:nvSpPr>
        <p:spPr>
          <a:xfrm>
            <a:off x="5454847" y="58309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6DCFF3-C857-41B5-95A3-B0703FEFD6DB}"/>
              </a:ext>
            </a:extLst>
          </p:cNvPr>
          <p:cNvSpPr txBox="1"/>
          <p:nvPr/>
        </p:nvSpPr>
        <p:spPr>
          <a:xfrm>
            <a:off x="3824378" y="5929462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24,61%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2D3045-E5CC-46AE-95D4-32775522EC89}"/>
              </a:ext>
            </a:extLst>
          </p:cNvPr>
          <p:cNvSpPr txBox="1"/>
          <p:nvPr/>
        </p:nvSpPr>
        <p:spPr>
          <a:xfrm>
            <a:off x="7795857" y="5885763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+14,80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62F3AB-6C16-4FAD-87D3-D8E3D9A24BDE}"/>
              </a:ext>
            </a:extLst>
          </p:cNvPr>
          <p:cNvSpPr txBox="1"/>
          <p:nvPr/>
        </p:nvSpPr>
        <p:spPr>
          <a:xfrm>
            <a:off x="2044362" y="6101099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julio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3461B8-32D9-48F6-870C-9DA1FF34CBCB}"/>
              </a:ext>
            </a:extLst>
          </p:cNvPr>
          <p:cNvSpPr txBox="1"/>
          <p:nvPr/>
        </p:nvSpPr>
        <p:spPr>
          <a:xfrm>
            <a:off x="10010914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9,81%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FA8C66D-B7F9-4CE7-AC09-08DC9C50C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125707"/>
              </p:ext>
            </p:extLst>
          </p:nvPr>
        </p:nvGraphicFramePr>
        <p:xfrm>
          <a:off x="158286" y="1218679"/>
          <a:ext cx="11875427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54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53423" y="3126372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los últimos 12 meses los alimentos con mayor contribución al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69854C78-9C74-4F20-BCB0-3F0E55559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93633"/>
              </p:ext>
            </p:extLst>
          </p:nvPr>
        </p:nvGraphicFramePr>
        <p:xfrm>
          <a:off x="3687604" y="240056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3,702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38,15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2,426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1,550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16,63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1,469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19,99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75,60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1,177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26,81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1,004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Quesos y productos afines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24,35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0,714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AEA63057-DC72-4C3C-B0AD-1FBAAA30E1CB}"/>
              </a:ext>
            </a:extLst>
          </p:cNvPr>
          <p:cNvSpPr/>
          <p:nvPr/>
        </p:nvSpPr>
        <p:spPr>
          <a:xfrm rot="5400000" flipH="1">
            <a:off x="2743808" y="391501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9D202A1A-69D2-44B6-AB19-8F37E5E1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309" y="6069959"/>
            <a:ext cx="10103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Ningún alimento bajó de precio en julio de 2022 en comparación con julio de 2021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anual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Julio (2021-2022)</a:t>
            </a:r>
          </a:p>
        </p:txBody>
      </p:sp>
    </p:spTree>
    <p:extLst>
      <p:ext uri="{BB962C8B-B14F-4D97-AF65-F5344CB8AC3E}">
        <p14:creationId xmlns:p14="http://schemas.microsoft.com/office/powerpoint/2010/main" val="179765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F120D-045D-F412-88C6-90A663DC68FC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8ACFE0BC-1C01-55C3-F172-27A6F8DAE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355"/>
              </p:ext>
            </p:extLst>
          </p:nvPr>
        </p:nvGraphicFramePr>
        <p:xfrm>
          <a:off x="4534" y="793503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D13EB940-98A3-49DA-8224-235FC1BCC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70514"/>
              </p:ext>
            </p:extLst>
          </p:nvPr>
        </p:nvGraphicFramePr>
        <p:xfrm>
          <a:off x="6103295" y="789702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E9ED04BA-A054-40F8-B46E-0B65CF400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731977"/>
              </p:ext>
            </p:extLst>
          </p:nvPr>
        </p:nvGraphicFramePr>
        <p:xfrm>
          <a:off x="2379" y="3763240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AE3CDF91-8683-4B77-A783-C3341F6AC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451692"/>
              </p:ext>
            </p:extLst>
          </p:nvPr>
        </p:nvGraphicFramePr>
        <p:xfrm>
          <a:off x="6085729" y="3763232"/>
          <a:ext cx="6103891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8009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0875B53-548B-7A15-CE2D-0213C0BFCECD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6AA5F10-F050-4318-80E8-4ECCE3579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448799"/>
              </p:ext>
            </p:extLst>
          </p:nvPr>
        </p:nvGraphicFramePr>
        <p:xfrm>
          <a:off x="-13585" y="796464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3F86E62-F02A-4E9D-A0C4-C6C95E4DA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647834"/>
              </p:ext>
            </p:extLst>
          </p:nvPr>
        </p:nvGraphicFramePr>
        <p:xfrm>
          <a:off x="6094974" y="79645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61D8437-886A-4959-A181-570CAECEA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867922"/>
              </p:ext>
            </p:extLst>
          </p:nvPr>
        </p:nvGraphicFramePr>
        <p:xfrm>
          <a:off x="-4176" y="3756475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F9356F8-EEEA-4202-A437-0AD28E7FBF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757890"/>
              </p:ext>
            </p:extLst>
          </p:nvPr>
        </p:nvGraphicFramePr>
        <p:xfrm>
          <a:off x="6094968" y="3756473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012B01C-2DBD-1B84-A4AD-B5637CC35D47}"/>
              </a:ext>
            </a:extLst>
          </p:cNvPr>
          <p:cNvSpPr txBox="1"/>
          <p:nvPr/>
        </p:nvSpPr>
        <p:spPr>
          <a:xfrm>
            <a:off x="192252" y="390872"/>
            <a:ext cx="1166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del IPC de los alimentos con mayor contribución</a:t>
            </a:r>
          </a:p>
        </p:txBody>
      </p:sp>
    </p:spTree>
    <p:extLst>
      <p:ext uri="{BB962C8B-B14F-4D97-AF65-F5344CB8AC3E}">
        <p14:creationId xmlns:p14="http://schemas.microsoft.com/office/powerpoint/2010/main" val="59465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10451" y="431603"/>
            <a:ext cx="10960223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Arial Black" panose="020B0A04020102020204" pitchFamily="34" charset="0"/>
              </a:rPr>
              <a:t>Variación anual IPC alimentos y bebidas no alcohólicas vs. TRM 22 años: julio 2000 – julio 2022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42556"/>
            <a:ext cx="62274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IPC: DANE. Cálculos UPRA Fuente TRM: Superintendencia Financiera de Colombia - SFC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pSpPr/>
          <p:nvPr/>
        </p:nvGrpSpPr>
        <p:grpSpPr>
          <a:xfrm>
            <a:off x="106218" y="971950"/>
            <a:ext cx="11979564" cy="5837723"/>
            <a:chOff x="0" y="0"/>
            <a:chExt cx="11979564" cy="5837723"/>
          </a:xfrm>
        </p:grpSpPr>
        <p:graphicFrame>
          <p:nvGraphicFramePr>
            <p:cNvPr id="10" name="Gráfico 9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5317010"/>
                </p:ext>
              </p:extLst>
            </p:nvPr>
          </p:nvGraphicFramePr>
          <p:xfrm>
            <a:off x="0" y="0"/>
            <a:ext cx="11979564" cy="5837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CuadroTexto 2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 txBox="1"/>
            <p:nvPr/>
          </p:nvSpPr>
          <p:spPr>
            <a:xfrm>
              <a:off x="6688450" y="299148"/>
              <a:ext cx="2429784" cy="764507"/>
            </a:xfrm>
            <a:prstGeom prst="rect">
              <a:avLst/>
            </a:prstGeom>
            <a:solidFill>
              <a:schemeClr val="lt1"/>
            </a:solidFill>
            <a:ln w="6350" cmpd="sng">
              <a:solidFill>
                <a:srgbClr val="0070C0"/>
              </a:solidFill>
              <a:prstDash val="lgDashDot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altLang="es-CO" sz="800">
                  <a:solidFill>
                    <a:schemeClr val="accent1">
                      <a:lumMod val="75000"/>
                    </a:schemeClr>
                  </a:solidFill>
                </a:rPr>
                <a:t>-Dos años seguidos de una fuerte devaluación (59,2% ago-2015 y 38,6% feb-2016)  que impactó el costo de los insumos agropecuarios 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-Paro camionero</a:t>
              </a:r>
            </a:p>
            <a:p>
              <a:pPr algn="ctr"/>
              <a:r>
                <a:rPr lang="es-CO" sz="800">
                  <a:solidFill>
                    <a:schemeClr val="accent1">
                      <a:lumMod val="75000"/>
                    </a:schemeClr>
                  </a:solidFill>
                </a:rPr>
                <a:t>-Fenómeno de La Niña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2811469"/>
            <a:ext cx="6157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2022</a:t>
            </a: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236588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3695" y="6549263"/>
            <a:ext cx="118960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Por efectos de comparabilidad no se incluyó Venezuela cuya variación anual del IPC de alimentos y bebidas no alcohólicas en junio fue de 154,6%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 de alimentos y bebidas no alcohólicas países de referencia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192252" y="393318"/>
            <a:ext cx="1199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principales países de referencia junio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72AF1BA-52E7-40A5-BBFE-B83391E6A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593125"/>
              </p:ext>
            </p:extLst>
          </p:nvPr>
        </p:nvGraphicFramePr>
        <p:xfrm>
          <a:off x="103695" y="1154540"/>
          <a:ext cx="6096000" cy="491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00000000-0008-0000-0200-000006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99160697"/>
                  </p:ext>
                </p:extLst>
              </p:nvPr>
            </p:nvGraphicFramePr>
            <p:xfrm>
              <a:off x="5022443" y="1154540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00000000-0008-0000-0200-000006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2443" y="1154540"/>
                <a:ext cx="7065861" cy="53947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66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2252" y="664994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Indicadores internacionales: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https://datosmacro.expansion.com/ipc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Por efectos de comparabilidad no se incluyó Venezuela cuya última variación anual del IPC fue de 167,2% y la de los alimentos y bebidas no alcohólicas en junio fue de 154,6%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-76199" y="430008"/>
            <a:ext cx="121811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395F9B"/>
                </a:solidFill>
                <a:latin typeface="+mj-lt"/>
              </a:defRPr>
            </a:lvl1pPr>
          </a:lstStyle>
          <a:p>
            <a:r>
              <a:rPr lang="es-CO" sz="2600" dirty="0">
                <a:latin typeface="Arial" panose="020B0604020202020204" pitchFamily="34" charset="0"/>
                <a:cs typeface="Arial" panose="020B0604020202020204" pitchFamily="34" charset="0"/>
              </a:rPr>
              <a:t>IPC total y de alimentos y bebidas no alcohólicas países región</a:t>
            </a:r>
          </a:p>
          <a:p>
            <a:r>
              <a:rPr lang="es-CO" sz="2600" dirty="0">
                <a:latin typeface="Arial" panose="020B0604020202020204" pitchFamily="34" charset="0"/>
                <a:cs typeface="Arial" panose="020B0604020202020204" pitchFamily="34" charset="0"/>
              </a:rPr>
              <a:t>Junio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1196503"/>
            <a:ext cx="436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junio de 2022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62321" y="1244218"/>
            <a:ext cx="564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anual alimentos y bebidas no alcohólicas junio de 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5990D2-7258-4E97-C438-2409B83F93ED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17CFBE5-7EA0-FBCC-53F6-BFECC8476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803777"/>
              </p:ext>
            </p:extLst>
          </p:nvPr>
        </p:nvGraphicFramePr>
        <p:xfrm>
          <a:off x="618744" y="2008540"/>
          <a:ext cx="4572000" cy="40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17CFBE5-7EA0-FBCC-53F6-BFECC8476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485908"/>
              </p:ext>
            </p:extLst>
          </p:nvPr>
        </p:nvGraphicFramePr>
        <p:xfrm>
          <a:off x="7125868" y="2009221"/>
          <a:ext cx="4572000" cy="408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14655C52-8BD8-DE8E-AE50-669E710BE99B}"/>
              </a:ext>
            </a:extLst>
          </p:cNvPr>
          <p:cNvSpPr/>
          <p:nvPr/>
        </p:nvSpPr>
        <p:spPr>
          <a:xfrm>
            <a:off x="7500937" y="2438026"/>
            <a:ext cx="2792413" cy="3048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EBE62B-6E44-9359-E238-E8B53D9BBCB3}"/>
              </a:ext>
            </a:extLst>
          </p:cNvPr>
          <p:cNvSpPr txBox="1"/>
          <p:nvPr/>
        </p:nvSpPr>
        <p:spPr>
          <a:xfrm>
            <a:off x="9283652" y="5375783"/>
            <a:ext cx="2908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395F9B"/>
                </a:solidFill>
                <a:latin typeface="+mj-lt"/>
              </a:rPr>
              <a:t>Bolivia</a:t>
            </a:r>
            <a:r>
              <a:rPr lang="es-CO" sz="1400" dirty="0">
                <a:solidFill>
                  <a:srgbClr val="395F9B"/>
                </a:solidFill>
                <a:latin typeface="+mj-lt"/>
              </a:rPr>
              <a:t> fue el país de la región con el menor aumento en el precio de los alimentos y bebidas no alcohólicas.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8ACFA9CA-69B1-E637-329C-4FA2DE7E15D9}"/>
              </a:ext>
            </a:extLst>
          </p:cNvPr>
          <p:cNvSpPr/>
          <p:nvPr/>
        </p:nvSpPr>
        <p:spPr>
          <a:xfrm flipH="1">
            <a:off x="8765591" y="5733145"/>
            <a:ext cx="518060" cy="2125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462275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división de alimentos y bebidas no alcohólicas en julio de 2022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mensual, año corrido y anual (2021 - 2022)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62387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7414097" y="1829297"/>
            <a:ext cx="44398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julio el IPC de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división de los alimentos y bebidas no alcohólicas registró una variación de 1,17% 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al mes anterior</a:t>
            </a:r>
            <a:r>
              <a:rPr lang="es-MX" sz="1900" b="0" i="0" u="none" strike="noStrike" dirty="0">
                <a:solidFill>
                  <a:srgbClr val="395F9B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lo corrido del año (enero - julio),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17,10% 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respecto a diciembre del año anterior</a:t>
            </a:r>
            <a:r>
              <a:rPr lang="es-MX" altLang="es-CO" sz="1900" dirty="0">
                <a:solidFill>
                  <a:srgbClr val="395F9B"/>
                </a:solidFill>
              </a:rPr>
              <a:t>.</a:t>
            </a:r>
          </a:p>
          <a:p>
            <a:pPr algn="just"/>
            <a:endParaRPr lang="es-CO" altLang="es-CO" sz="1900" dirty="0">
              <a:solidFill>
                <a:srgbClr val="395F9B"/>
              </a:solidFill>
            </a:endParaRPr>
          </a:p>
          <a:p>
            <a:pPr algn="just"/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julio de 2022 </a:t>
            </a:r>
            <a:r>
              <a:rPr lang="es-CO" sz="1800" b="1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precio de los alimentos y bebidas no alcohólicas presentó una variación de 24,61%</a:t>
            </a:r>
            <a:r>
              <a:rPr lang="es-CO" sz="1800" dirty="0">
                <a:solidFill>
                  <a:srgbClr val="395F9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comparación con julio de 2021</a:t>
            </a:r>
            <a:r>
              <a:rPr lang="es-MX" altLang="es-CO" sz="1900" dirty="0">
                <a:solidFill>
                  <a:srgbClr val="395F9B"/>
                </a:solidFill>
              </a:rPr>
              <a:t>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8 Gráfico">
            <a:extLst>
              <a:ext uri="{FF2B5EF4-FFF2-40B4-BE49-F238E27FC236}">
                <a16:creationId xmlns:a16="http://schemas.microsoft.com/office/drawing/2014/main" id="{8263B622-BB94-40C7-BD48-32F58DABC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527865"/>
              </p:ext>
            </p:extLst>
          </p:nvPr>
        </p:nvGraphicFramePr>
        <p:xfrm>
          <a:off x="559190" y="2185466"/>
          <a:ext cx="6318740" cy="328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8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E692AF8-12B3-166C-CABF-8931498C02B0}"/>
              </a:ext>
            </a:extLst>
          </p:cNvPr>
          <p:cNvSpPr/>
          <p:nvPr/>
        </p:nvSpPr>
        <p:spPr>
          <a:xfrm>
            <a:off x="0" y="5852160"/>
            <a:ext cx="2322576" cy="734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0D7228C-52F7-401B-BB2C-1A14861330E4}"/>
              </a:ext>
            </a:extLst>
          </p:cNvPr>
          <p:cNvSpPr txBox="1"/>
          <p:nvPr/>
        </p:nvSpPr>
        <p:spPr>
          <a:xfrm>
            <a:off x="2945418" y="393318"/>
            <a:ext cx="6597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rgbClr val="395F9B"/>
                </a:solidFill>
                <a:latin typeface="Arial Black" panose="020B0A04020102020204" pitchFamily="34" charset="0"/>
              </a:rPr>
              <a:t>IPC países de la región junio de 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702B533-6A1B-FFCF-B935-139DE1F8A5A7}"/>
              </a:ext>
            </a:extLst>
          </p:cNvPr>
          <p:cNvSpPr/>
          <p:nvPr/>
        </p:nvSpPr>
        <p:spPr>
          <a:xfrm>
            <a:off x="295948" y="6651485"/>
            <a:ext cx="118960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Colombia: DANE. Cálculos UPRA. Demás países en https://datosmacro.expansion.com/ipc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EF7F78-2E4B-D0C5-F22E-63AEA125EEE6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826CC5-6031-ED45-0FDF-98E6F6A5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728529"/>
              </p:ext>
            </p:extLst>
          </p:nvPr>
        </p:nvGraphicFramePr>
        <p:xfrm>
          <a:off x="295949" y="801767"/>
          <a:ext cx="11766742" cy="58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033">
                  <a:extLst>
                    <a:ext uri="{9D8B030D-6E8A-4147-A177-3AD203B41FA5}">
                      <a16:colId xmlns:a16="http://schemas.microsoft.com/office/drawing/2014/main" val="3422696380"/>
                    </a:ext>
                  </a:extLst>
                </a:gridCol>
                <a:gridCol w="10187709">
                  <a:extLst>
                    <a:ext uri="{9D8B030D-6E8A-4147-A177-3AD203B41FA5}">
                      <a16:colId xmlns:a16="http://schemas.microsoft.com/office/drawing/2014/main" val="203326461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País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01" marR="801" marT="801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IPC Total / IPC alimentos y bebidas no alcohólicas</a:t>
                      </a:r>
                    </a:p>
                  </a:txBody>
                  <a:tcPr marL="801" marR="801" marT="801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09962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64%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21570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66,4%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53375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Chile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12,5%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35339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18,5%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557722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Brasil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11,9%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38741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13,9%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47155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Paraguay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11,5%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33025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18,6%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75568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Costa 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10,6%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65160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16,0%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2947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Colombia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9,7%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70328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23,7%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185231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Perú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9,3%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39301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14,4%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836955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Uruguay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9,3%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29673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10,9%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09471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Estados Unidos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9,1%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66289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10,0%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0249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México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8%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43714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12,9%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487438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7,6%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50337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10,7%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04363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Ecuador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4,2%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1353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7,3%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9683"/>
                  </a:ext>
                </a:extLst>
              </a:tr>
              <a:tr h="216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Bolivia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IPC presentó una variación de 1,8%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69517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junio de 2022 el precio de los alimentos y bebidas no alcohólicas presentó una variación de 2,2% en comparación con junio de 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629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932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77255" y="6571518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https://www.fao.org/worldfoodsituation/foodpricesindex/es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8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8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Índice de precios de los alimentos de la FAO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-77255" y="393318"/>
            <a:ext cx="12269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395F9B"/>
                </a:solidFill>
                <a:latin typeface="Arial Black" panose="020B0A04020102020204" pitchFamily="34" charset="0"/>
              </a:rPr>
              <a:t>La variación del índice muestra como la inflación de los alimentos ha sido un fenómeno global</a:t>
            </a:r>
            <a:endParaRPr lang="es-CO" altLang="es-CO" b="1" dirty="0">
              <a:solidFill>
                <a:srgbClr val="395F9B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31433" y="680152"/>
            <a:ext cx="1180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dirty="0">
                <a:solidFill>
                  <a:srgbClr val="395F9B"/>
                </a:solidFill>
                <a:latin typeface="+mj-lt"/>
              </a:rPr>
              <a:t>Julio de 2022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683923"/>
              </p:ext>
            </p:extLst>
          </p:nvPr>
        </p:nvGraphicFramePr>
        <p:xfrm>
          <a:off x="0" y="1203372"/>
          <a:ext cx="8566883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/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665614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246625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292952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348568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9574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419808" y="5572447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91233" y="5682372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19808" y="6092006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007274F-D1F5-4F13-A27D-D696917BA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425903"/>
              </p:ext>
            </p:extLst>
          </p:nvPr>
        </p:nvGraphicFramePr>
        <p:xfrm>
          <a:off x="191518" y="1061100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rgbClr val="395F9B"/>
                </a:solidFill>
              </a:rPr>
              <a:t>En  julio, </a:t>
            </a:r>
            <a:r>
              <a:rPr lang="es-MX" altLang="es-CO" sz="1900" b="1" dirty="0">
                <a:solidFill>
                  <a:srgbClr val="395F9B"/>
                </a:solidFill>
              </a:rPr>
              <a:t>la división de alimentos y bebidas no alcohólicas registró un aumento de 1,17% </a:t>
            </a:r>
            <a:r>
              <a:rPr lang="es-MX" altLang="es-CO" sz="1900" dirty="0">
                <a:solidFill>
                  <a:srgbClr val="395F9B"/>
                </a:solidFill>
              </a:rPr>
              <a:t>con respecto al mes de junio, y se ubicó 0,36 puntos porcentuales por encima de la variación nacional (0,81%) siendo la segunda división con mayor variación este mes.</a:t>
            </a:r>
            <a:endParaRPr lang="es-CO" altLang="es-CO" sz="1900" dirty="0">
              <a:solidFill>
                <a:srgbClr val="395F9B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41347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división de gasto julio 2022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93BB9-222E-4F4C-BAB3-6EC5069821B1}"/>
              </a:ext>
            </a:extLst>
          </p:cNvPr>
          <p:cNvSpPr/>
          <p:nvPr/>
        </p:nvSpPr>
        <p:spPr>
          <a:xfrm>
            <a:off x="191518" y="5475298"/>
            <a:ext cx="7406640" cy="311977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2AEBCFC-D587-489A-AD86-51F18B0708DB}"/>
              </a:ext>
            </a:extLst>
          </p:cNvPr>
          <p:cNvSpPr/>
          <p:nvPr/>
        </p:nvSpPr>
        <p:spPr>
          <a:xfrm>
            <a:off x="84712" y="1639773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69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261726" y="316984"/>
            <a:ext cx="966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mensual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total vs IPC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Julio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4AAD36-34E8-4209-80CF-5326410DED21}"/>
              </a:ext>
            </a:extLst>
          </p:cNvPr>
          <p:cNvSpPr txBox="1"/>
          <p:nvPr/>
        </p:nvSpPr>
        <p:spPr>
          <a:xfrm>
            <a:off x="5446690" y="5854420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A81153-81B8-4FB6-A26E-87EC5EB20CE2}"/>
              </a:ext>
            </a:extLst>
          </p:cNvPr>
          <p:cNvSpPr txBox="1"/>
          <p:nvPr/>
        </p:nvSpPr>
        <p:spPr>
          <a:xfrm>
            <a:off x="4004517" y="599180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1,17%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516A13-7E11-432F-A5D7-CB5EAA177FAD}"/>
              </a:ext>
            </a:extLst>
          </p:cNvPr>
          <p:cNvSpPr txBox="1"/>
          <p:nvPr/>
        </p:nvSpPr>
        <p:spPr>
          <a:xfrm>
            <a:off x="7926871" y="5968891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+0,79 p.p.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1BB284-CF11-4354-9714-45F5A11FA9BC}"/>
              </a:ext>
            </a:extLst>
          </p:cNvPr>
          <p:cNvSpPr txBox="1"/>
          <p:nvPr/>
        </p:nvSpPr>
        <p:spPr>
          <a:xfrm>
            <a:off x="2147457" y="6144857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julio de 2022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B53BCE-27E0-4BC1-AC4B-AD4177316ADC}"/>
              </a:ext>
            </a:extLst>
          </p:cNvPr>
          <p:cNvSpPr txBox="1"/>
          <p:nvPr/>
        </p:nvSpPr>
        <p:spPr>
          <a:xfrm>
            <a:off x="9969350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0,38%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26CB053-2701-4647-AEC8-B2BA020B30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687783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3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7116" y="42208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julio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julio de 2022 los alimentos con mayor contribución al </a:t>
            </a:r>
            <a:r>
              <a:rPr lang="es-CO" altLang="es-CO" sz="2000" b="1" dirty="0">
                <a:solidFill>
                  <a:srgbClr val="395F9B"/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7D1B391B-D712-49E8-B705-718EE8B4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15593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2,04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0,167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1,17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0,163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0,123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2,13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0,089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0,072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5,51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0,067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0,057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244828" y="423168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mensual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 julio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27335" y="2504236"/>
            <a:ext cx="22116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rgbClr val="395F9B"/>
                </a:solidFill>
                <a:cs typeface="Arial" charset="0"/>
              </a:rPr>
              <a:t>Durante el mes de julio de 2022 bajaron de precio los siguientes alimentos:</a:t>
            </a:r>
          </a:p>
        </p:txBody>
      </p:sp>
      <p:sp>
        <p:nvSpPr>
          <p:cNvPr id="16" name="Flecha a la derecha con muesca 11"/>
          <p:cNvSpPr/>
          <p:nvPr/>
        </p:nvSpPr>
        <p:spPr>
          <a:xfrm rot="16200000" flipH="1">
            <a:off x="2698317" y="3145174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266731B0-557D-4CF5-B4BF-331E908C61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44FC4D09-FC4D-4841-B87D-A9CFD0E2E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76252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Tomate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-17,31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-0,263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-7,57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-0,170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Moras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-1,25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-0,001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400" b="0" i="0" u="none" strike="noStrike" dirty="0">
                        <a:solidFill>
                          <a:srgbClr val="395F9B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8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326272" y="350972"/>
            <a:ext cx="966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por divisiones de gasto julio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6"/>
          <p:cNvSpPr txBox="1">
            <a:spLocks noChangeArrowheads="1"/>
          </p:cNvSpPr>
          <p:nvPr/>
        </p:nvSpPr>
        <p:spPr bwMode="auto">
          <a:xfrm>
            <a:off x="7889132" y="1972462"/>
            <a:ext cx="411061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rgbClr val="395F9B"/>
                </a:solidFill>
              </a:rPr>
              <a:t>En lo corrido del año hasta julio, y con respecto a diciembre del año anterior, </a:t>
            </a:r>
            <a:r>
              <a:rPr lang="es-MX" altLang="es-CO" sz="2000" b="1" dirty="0">
                <a:solidFill>
                  <a:srgbClr val="395F9B"/>
                </a:solidFill>
              </a:rPr>
              <a:t>la división de alimentos y bebidas no alcohólicas registró un aumento de 17,1%</a:t>
            </a:r>
            <a:r>
              <a:rPr lang="es-MX" altLang="es-CO" sz="2000" dirty="0">
                <a:solidFill>
                  <a:srgbClr val="395F9B"/>
                </a:solidFill>
              </a:rPr>
              <a:t>, ubicándose 9,14 puntos porcentuales por encima de la variación nacional (7,96%) siendo la primera división con mayor variación en el año.</a:t>
            </a:r>
            <a:endParaRPr lang="es-CO" altLang="es-CO" sz="2000" b="1" dirty="0">
              <a:solidFill>
                <a:srgbClr val="395F9B"/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4EB9E49-B3CD-49DE-A097-E24A5D40D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548090"/>
              </p:ext>
            </p:extLst>
          </p:nvPr>
        </p:nvGraphicFramePr>
        <p:xfrm>
          <a:off x="366982" y="1244817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E2D8E-7CDC-43DE-B5CA-B9E02D4565F9}"/>
              </a:ext>
            </a:extLst>
          </p:cNvPr>
          <p:cNvSpPr/>
          <p:nvPr/>
        </p:nvSpPr>
        <p:spPr>
          <a:xfrm>
            <a:off x="378527" y="5650475"/>
            <a:ext cx="7326872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2F3B12-4583-4964-A8BF-8217B267188D}"/>
              </a:ext>
            </a:extLst>
          </p:cNvPr>
          <p:cNvSpPr/>
          <p:nvPr/>
        </p:nvSpPr>
        <p:spPr>
          <a:xfrm>
            <a:off x="378526" y="1445410"/>
            <a:ext cx="7326873" cy="311983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158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0" y="3608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Variación año corrido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IPC de alimentos y bebidas no alcohólicas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Enero-julio (2020-2022)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7BDAE3-615C-4127-B1C4-DEB60BBC6108}"/>
              </a:ext>
            </a:extLst>
          </p:cNvPr>
          <p:cNvSpPr txBox="1"/>
          <p:nvPr/>
        </p:nvSpPr>
        <p:spPr>
          <a:xfrm>
            <a:off x="5396641" y="5816945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acumulada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E3CF9D-54AC-4B64-BADA-CA1BAA675BB3}"/>
              </a:ext>
            </a:extLst>
          </p:cNvPr>
          <p:cNvSpPr txBox="1"/>
          <p:nvPr/>
        </p:nvSpPr>
        <p:spPr>
          <a:xfrm>
            <a:off x="3829654" y="5906565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17,10%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DB9F07-CF09-41D1-953A-BCFBDAD0E58D}"/>
              </a:ext>
            </a:extLst>
          </p:cNvPr>
          <p:cNvSpPr txBox="1"/>
          <p:nvPr/>
        </p:nvSpPr>
        <p:spPr>
          <a:xfrm>
            <a:off x="8012161" y="5930153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+6,93 p.p.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6B1E8-B52A-4539-805A-7369E5DE0755}"/>
              </a:ext>
            </a:extLst>
          </p:cNvPr>
          <p:cNvSpPr txBox="1"/>
          <p:nvPr/>
        </p:nvSpPr>
        <p:spPr>
          <a:xfrm>
            <a:off x="2031861" y="6073350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julio de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479868-86BA-4840-949D-35BB72CED15F}"/>
              </a:ext>
            </a:extLst>
          </p:cNvPr>
          <p:cNvSpPr txBox="1"/>
          <p:nvPr/>
        </p:nvSpPr>
        <p:spPr>
          <a:xfrm>
            <a:off x="10125215" y="5796163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10,17% 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329718"/>
              </p:ext>
            </p:extLst>
          </p:nvPr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8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*Contribución en el IPC de alimentos y bebidas no alcohólicas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192252" y="444865"/>
            <a:ext cx="11665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Comportamiento año corrido de los precios al consumidor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de los principales alimentos 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Enero - julio de 2022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192252" y="3043376"/>
            <a:ext cx="241254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En lo corrido del año los alimentos con mayor contribución al </a:t>
            </a:r>
            <a:r>
              <a:rPr lang="es-CO" altLang="es-CO" sz="2000" b="1">
                <a:solidFill>
                  <a:srgbClr val="395F9B"/>
                </a:solidFill>
                <a:cs typeface="Arial" charset="0"/>
              </a:rPr>
              <a:t>aumentó de precio</a:t>
            </a:r>
            <a:r>
              <a:rPr lang="es-CO" altLang="es-CO" sz="2000">
                <a:solidFill>
                  <a:srgbClr val="395F9B"/>
                </a:solidFill>
                <a:cs typeface="Arial" charset="0"/>
              </a:rPr>
              <a:t> fueron:</a:t>
            </a:r>
          </a:p>
        </p:txBody>
      </p:sp>
      <p:sp>
        <p:nvSpPr>
          <p:cNvPr id="8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IPC</a:t>
            </a:r>
            <a:endParaRPr lang="es-CO" sz="120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95E24C-F465-4C6E-979F-84F447B3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graphicFrame>
        <p:nvGraphicFramePr>
          <p:cNvPr id="11" name="8 Tabla">
            <a:extLst>
              <a:ext uri="{FF2B5EF4-FFF2-40B4-BE49-F238E27FC236}">
                <a16:creationId xmlns:a16="http://schemas.microsoft.com/office/drawing/2014/main" id="{26641D00-83C7-47ED-A2F0-3A8C5E9D5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438731"/>
              </p:ext>
            </p:extLst>
          </p:nvPr>
        </p:nvGraphicFramePr>
        <p:xfrm>
          <a:off x="3758938" y="2068036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Producto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 (%)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>
                          <a:solidFill>
                            <a:srgbClr val="27689D"/>
                          </a:solidFill>
                        </a:rPr>
                        <a:t>Contribución (p.p)*</a:t>
                      </a:r>
                      <a:endParaRPr lang="es-CO" sz="1400" b="1" i="0" u="none" strike="noStrike">
                        <a:solidFill>
                          <a:srgbClr val="27689D"/>
                        </a:solidFill>
                        <a:latin typeface="Arial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16,58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2,318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276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26,13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1,710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1,687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Frutas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17,73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1,001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11,41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0,992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18,26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0,826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0,803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23,98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0,662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0,615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92,97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0,532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F52A87C2-A3CB-4660-B331-292F79C775AC}"/>
              </a:ext>
            </a:extLst>
          </p:cNvPr>
          <p:cNvSpPr/>
          <p:nvPr/>
        </p:nvSpPr>
        <p:spPr>
          <a:xfrm rot="5400000" flipH="1">
            <a:off x="2749174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983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2C812D-017B-491B-98B3-790335BDD8B0}"/>
</file>

<file path=customXml/itemProps2.xml><?xml version="1.0" encoding="utf-8"?>
<ds:datastoreItem xmlns:ds="http://schemas.openxmlformats.org/officeDocument/2006/customXml" ds:itemID="{07405443-FB69-487A-882E-A94C328981A7}"/>
</file>

<file path=customXml/itemProps3.xml><?xml version="1.0" encoding="utf-8"?>
<ds:datastoreItem xmlns:ds="http://schemas.openxmlformats.org/officeDocument/2006/customXml" ds:itemID="{7A5B29CB-726B-42BE-B3BD-78A350CAC4B5}"/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2299</Words>
  <Application>Microsoft Office PowerPoint</Application>
  <PresentationFormat>Panorámica</PresentationFormat>
  <Paragraphs>420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Variación anual IPC alimentos y bebidas no alcohólicas vs. TRM 22 años: julio 2000 – julio 2022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</cp:revision>
  <dcterms:created xsi:type="dcterms:W3CDTF">2019-02-12T04:28:07Z</dcterms:created>
  <dcterms:modified xsi:type="dcterms:W3CDTF">2022-08-05T12:28:14Z</dcterms:modified>
</cp:coreProperties>
</file>